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omments/comment1.xml" ContentType="application/vnd.openxmlformats-officedocument.presentationml.comments+xml"/>
  <Override PartName="/ppt/notesSlides/notesSlide4.xml" ContentType="application/vnd.openxmlformats-officedocument.presentationml.notesSlide+xml"/>
  <Override PartName="/ppt/comments/comment2.xml" ContentType="application/vnd.openxmlformats-officedocument.presentationml.comments+xml"/>
  <Override PartName="/ppt/notesSlides/notesSlide5.xml" ContentType="application/vnd.openxmlformats-officedocument.presentationml.notesSlide+xml"/>
  <Override PartName="/ppt/comments/comment3.xml" ContentType="application/vnd.openxmlformats-officedocument.presentationml.comments+xml"/>
  <Override PartName="/ppt/notesSlides/notesSlide6.xml" ContentType="application/vnd.openxmlformats-officedocument.presentationml.notesSlide+xml"/>
  <Override PartName="/ppt/comments/comment4.xml" ContentType="application/vnd.openxmlformats-officedocument.presentationml.comments+xml"/>
  <Override PartName="/ppt/notesSlides/notesSlide7.xml" ContentType="application/vnd.openxmlformats-officedocument.presentationml.notesSlide+xml"/>
  <Override PartName="/ppt/comments/comment5.xml" ContentType="application/vnd.openxmlformats-officedocument.presentationml.comments+xml"/>
  <Override PartName="/ppt/notesSlides/notesSlide8.xml" ContentType="application/vnd.openxmlformats-officedocument.presentationml.notesSlide+xml"/>
  <Override PartName="/ppt/comments/comment6.xml" ContentType="application/vnd.openxmlformats-officedocument.presentationml.comment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Lst>
  <p:notesMasterIdLst>
    <p:notesMasterId r:id="rId39"/>
  </p:notesMasterIdLst>
  <p:sldIdLst>
    <p:sldId id="256" r:id="rId2"/>
    <p:sldId id="294" r:id="rId3"/>
    <p:sldId id="259" r:id="rId4"/>
    <p:sldId id="296" r:id="rId5"/>
    <p:sldId id="260" r:id="rId6"/>
    <p:sldId id="261" r:id="rId7"/>
    <p:sldId id="295"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12192000" cy="6858000"/>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r:id="rId43" roundtripDataSignature="AMtx7mhJ7b+LFHOz0URRnOVTyCvv0yXh6w=="/>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0" name="IGTI" initials="" lastIdx="6"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DDD00"/>
    <a:srgbClr val="6378B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186" autoAdjust="0"/>
    <p:restoredTop sz="94660"/>
  </p:normalViewPr>
  <p:slideViewPr>
    <p:cSldViewPr snapToGrid="0">
      <p:cViewPr varScale="1">
        <p:scale>
          <a:sx n="66" d="100"/>
          <a:sy n="66" d="100"/>
        </p:scale>
        <p:origin x="768"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notesMaster" Target="notesMasters/notesMaster1.xml"/><Relationship Id="rId21" Type="http://schemas.openxmlformats.org/officeDocument/2006/relationships/slide" Target="slides/slide20.xml"/><Relationship Id="rId34" Type="http://schemas.openxmlformats.org/officeDocument/2006/relationships/slide" Target="slides/slide33.xml"/><Relationship Id="rId47"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commentAuthors" Target="commentAuthor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customschemas.google.com/relationships/presentationmetadata" Target="metadata"/><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s>
</file>

<file path=ppt/comments/comment1.xml><?xml version="1.0" encoding="utf-8"?>
<p:cmLst xmlns:a="http://schemas.openxmlformats.org/drawingml/2006/main" xmlns:r="http://schemas.openxmlformats.org/officeDocument/2006/relationships" xmlns:p="http://schemas.openxmlformats.org/presentationml/2006/main">
  <p:cm authorId="0" dt="2019-12-10T21:54:09.310" idx="2">
    <p:pos x="4247" y="1147"/>
    <p:text>Qual ou quais são as principais dores identificadas?
O quão grande é esse problema? 
O que evidencia e reforça as dores? (depoimentos, fotos, dados secundários, etc.)</p:text>
    <p:extLst mod="1">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EDasnb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0" dt="2019-12-10T21:54:09.310" idx="2">
    <p:pos x="1548" y="1520"/>
    <p:text>Qual ou quais são as principais dores identificadas?
O quão grande é esse problema? 
O que evidencia e reforça as dores? (depoimentos, fotos, dados secundários, etc.)</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EDasnb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0" dt="2019-12-10T21:54:51.659" idx="3">
    <p:pos x="3293" y="1105"/>
    <p:text>O que eu proponho para resolver as dores?
Como funciona minha solução?
Qual o estágio atual de minha solução?
O que as pessoas falam sobre a solução proposta?</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EDasnbg"/>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0" dt="2019-12-10T21:55:44.213" idx="4">
    <p:pos x="4608" y="1131"/>
    <p:text>O que diferencia minha solução das demais (tecnologia, facilidade de utilização, custo etc.)?
Qual minha proposta de valor?</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EDasnbk"/>
      </p:ext>
    </p:extLst>
  </p:cm>
</p:cmLst>
</file>

<file path=ppt/comments/comment5.xml><?xml version="1.0" encoding="utf-8"?>
<p:cmLst xmlns:a="http://schemas.openxmlformats.org/drawingml/2006/main" xmlns:r="http://schemas.openxmlformats.org/officeDocument/2006/relationships" xmlns:p="http://schemas.openxmlformats.org/presentationml/2006/main">
  <p:cm authorId="0" dt="2019-12-10T21:57:26.924" idx="5">
    <p:pos x="847" y="1679"/>
    <p:text>Quais são os impactos da minha solução?
Ela facilita a vida das pessoas?
Reduz custo ou gera novas formas de receita?
Gera impacto social e/ou ambiental?
Temos evidências (antes-depois) dos ganhos gerados?</p:text>
    <p:extLst mod="1">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EDasnbw"/>
      </p:ext>
    </p:extLst>
  </p:cm>
</p:cmLst>
</file>

<file path=ppt/comments/comment6.xml><?xml version="1.0" encoding="utf-8"?>
<p:cmLst xmlns:a="http://schemas.openxmlformats.org/drawingml/2006/main" xmlns:r="http://schemas.openxmlformats.org/officeDocument/2006/relationships" xmlns:p="http://schemas.openxmlformats.org/presentationml/2006/main">
  <p:cm authorId="0" dt="2019-12-10T21:58:21.119" idx="6">
    <p:pos x="1234" y="903"/>
    <p:text>Qual sua visão para o futuro da solução?
Dado seu estágio atual, como você chegará lá (alcançará a visão)?
Por que o IGTI foi importante neste processo?</p:text>
    <p:extLst>
      <p:ext uri="{C676402C-5697-4E1C-873F-D02D1690AC5C}">
        <p15:threadingInfo xmlns:p15="http://schemas.microsoft.com/office/powerpoint/2012/main" timeZoneBias="0"/>
      </p:ext>
      <p:ext uri="http://customooxmlschemas.google.com/">
        <go:slidesCustomData xmlns="" xmlns:mc="http://schemas.openxmlformats.org/markup-compatibility/2006"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xmlns:go="http://customooxmlschemas.google.com/" commentPostId="AAAAEDasnbc"/>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p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97" name="Google Shape;97;p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p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11" name="Google Shape;211;p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pt-BR"/>
              <a:t>Outras opções de slides. Caso queira usar, copie e cole na ordem, personalizado com o seu texto. Mas lembre-se de não deixar os slides ocultos.</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p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9" name="Google Shape;219;p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p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9" name="Google Shape;229;p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p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39" name="Google Shape;239;p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2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9" name="Google Shape;249;p2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p2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59" name="Google Shape;259;p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p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9" name="Google Shape;269;p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p3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79" name="Google Shape;279;p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p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90" name="Google Shape;290;p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6"/>
        <p:cNvGrpSpPr/>
        <p:nvPr/>
      </p:nvGrpSpPr>
      <p:grpSpPr>
        <a:xfrm>
          <a:off x="0" y="0"/>
          <a:ext cx="0" cy="0"/>
          <a:chOff x="0" y="0"/>
          <a:chExt cx="0" cy="0"/>
        </a:xfrm>
      </p:grpSpPr>
      <p:sp>
        <p:nvSpPr>
          <p:cNvPr id="297" name="Google Shape;297;p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98" name="Google Shape;298;p3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28600" algn="l" rtl="0">
              <a:lnSpc>
                <a:spcPct val="100000"/>
              </a:lnSpc>
              <a:spcBef>
                <a:spcPts val="0"/>
              </a:spcBef>
              <a:spcAft>
                <a:spcPts val="0"/>
              </a:spcAft>
              <a:buSzPts val="1100"/>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3087101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4"/>
        <p:cNvGrpSpPr/>
        <p:nvPr/>
      </p:nvGrpSpPr>
      <p:grpSpPr>
        <a:xfrm>
          <a:off x="0" y="0"/>
          <a:ext cx="0" cy="0"/>
          <a:chOff x="0" y="0"/>
          <a:chExt cx="0" cy="0"/>
        </a:xfrm>
      </p:grpSpPr>
      <p:sp>
        <p:nvSpPr>
          <p:cNvPr id="315" name="Google Shape;315;p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16" name="Google Shape;316;p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2"/>
        <p:cNvGrpSpPr/>
        <p:nvPr/>
      </p:nvGrpSpPr>
      <p:grpSpPr>
        <a:xfrm>
          <a:off x="0" y="0"/>
          <a:ext cx="0" cy="0"/>
          <a:chOff x="0" y="0"/>
          <a:chExt cx="0" cy="0"/>
        </a:xfrm>
      </p:grpSpPr>
      <p:sp>
        <p:nvSpPr>
          <p:cNvPr id="323" name="Google Shape;323;p3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324" name="Google Shape;324;p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6"/>
        <p:cNvGrpSpPr/>
        <p:nvPr/>
      </p:nvGrpSpPr>
      <p:grpSpPr>
        <a:xfrm>
          <a:off x="0" y="0"/>
          <a:ext cx="0" cy="0"/>
          <a:chOff x="0" y="0"/>
          <a:chExt cx="0" cy="0"/>
        </a:xfrm>
      </p:grpSpPr>
      <p:sp>
        <p:nvSpPr>
          <p:cNvPr id="487" name="Google Shape;487;p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488" name="Google Shape;488;p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0"/>
        <p:cNvGrpSpPr/>
        <p:nvPr/>
      </p:nvGrpSpPr>
      <p:grpSpPr>
        <a:xfrm>
          <a:off x="0" y="0"/>
          <a:ext cx="0" cy="0"/>
          <a:chOff x="0" y="0"/>
          <a:chExt cx="0" cy="0"/>
        </a:xfrm>
      </p:grpSpPr>
      <p:sp>
        <p:nvSpPr>
          <p:cNvPr id="551" name="Google Shape;551;p3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552" name="Google Shape;552;p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7"/>
        <p:cNvGrpSpPr/>
        <p:nvPr/>
      </p:nvGrpSpPr>
      <p:grpSpPr>
        <a:xfrm>
          <a:off x="0" y="0"/>
          <a:ext cx="0" cy="0"/>
          <a:chOff x="0" y="0"/>
          <a:chExt cx="0" cy="0"/>
        </a:xfrm>
      </p:grpSpPr>
      <p:sp>
        <p:nvSpPr>
          <p:cNvPr id="728" name="Google Shape;728;p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729" name="Google Shape;729;p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3"/>
        <p:cNvGrpSpPr/>
        <p:nvPr/>
      </p:nvGrpSpPr>
      <p:grpSpPr>
        <a:xfrm>
          <a:off x="0" y="0"/>
          <a:ext cx="0" cy="0"/>
          <a:chOff x="0" y="0"/>
          <a:chExt cx="0" cy="0"/>
        </a:xfrm>
      </p:grpSpPr>
      <p:sp>
        <p:nvSpPr>
          <p:cNvPr id="864" name="Google Shape;864;p3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865" name="Google Shape;865;p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p4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038" name="Google Shape;1038;p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77"/>
        <p:cNvGrpSpPr/>
        <p:nvPr/>
      </p:nvGrpSpPr>
      <p:grpSpPr>
        <a:xfrm>
          <a:off x="0" y="0"/>
          <a:ext cx="0" cy="0"/>
          <a:chOff x="0" y="0"/>
          <a:chExt cx="0" cy="0"/>
        </a:xfrm>
      </p:grpSpPr>
      <p:sp>
        <p:nvSpPr>
          <p:cNvPr id="1178" name="Google Shape;1178;p4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179" name="Google Shape;1179;p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9"/>
        <p:cNvGrpSpPr/>
        <p:nvPr/>
      </p:nvGrpSpPr>
      <p:grpSpPr>
        <a:xfrm>
          <a:off x="0" y="0"/>
          <a:ext cx="0" cy="0"/>
          <a:chOff x="0" y="0"/>
          <a:chExt cx="0" cy="0"/>
        </a:xfrm>
      </p:grpSpPr>
      <p:sp>
        <p:nvSpPr>
          <p:cNvPr id="1290" name="Google Shape;1290;p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291" name="Google Shape;1291;p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40"/>
        <p:cNvGrpSpPr/>
        <p:nvPr/>
      </p:nvGrpSpPr>
      <p:grpSpPr>
        <a:xfrm>
          <a:off x="0" y="0"/>
          <a:ext cx="0" cy="0"/>
          <a:chOff x="0" y="0"/>
          <a:chExt cx="0" cy="0"/>
        </a:xfrm>
      </p:grpSpPr>
      <p:sp>
        <p:nvSpPr>
          <p:cNvPr id="1341" name="Google Shape;1341;p4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342" name="Google Shape;1342;p4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8"/>
        <p:cNvGrpSpPr/>
        <p:nvPr/>
      </p:nvGrpSpPr>
      <p:grpSpPr>
        <a:xfrm>
          <a:off x="0" y="0"/>
          <a:ext cx="0" cy="0"/>
          <a:chOff x="0" y="0"/>
          <a:chExt cx="0" cy="0"/>
        </a:xfrm>
      </p:grpSpPr>
      <p:sp>
        <p:nvSpPr>
          <p:cNvPr id="1489" name="Google Shape;1489;p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90" name="Google Shape;1490;p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3"/>
        <p:cNvGrpSpPr/>
        <p:nvPr/>
      </p:nvGrpSpPr>
      <p:grpSpPr>
        <a:xfrm>
          <a:off x="0" y="0"/>
          <a:ext cx="0" cy="0"/>
          <a:chOff x="0" y="0"/>
          <a:chExt cx="0" cy="0"/>
        </a:xfrm>
      </p:grpSpPr>
      <p:sp>
        <p:nvSpPr>
          <p:cNvPr id="1664" name="Google Shape;1664;p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65" name="Google Shape;1665;p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0"/>
        <p:cNvGrpSpPr/>
        <p:nvPr/>
      </p:nvGrpSpPr>
      <p:grpSpPr>
        <a:xfrm>
          <a:off x="0" y="0"/>
          <a:ext cx="0" cy="0"/>
          <a:chOff x="0" y="0"/>
          <a:chExt cx="0" cy="0"/>
        </a:xfrm>
      </p:grpSpPr>
      <p:sp>
        <p:nvSpPr>
          <p:cNvPr id="1911" name="Google Shape;1911;p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912" name="Google Shape;1912;p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6"/>
        <p:cNvGrpSpPr/>
        <p:nvPr/>
      </p:nvGrpSpPr>
      <p:grpSpPr>
        <a:xfrm>
          <a:off x="0" y="0"/>
          <a:ext cx="0" cy="0"/>
          <a:chOff x="0" y="0"/>
          <a:chExt cx="0" cy="0"/>
        </a:xfrm>
      </p:grpSpPr>
      <p:sp>
        <p:nvSpPr>
          <p:cNvPr id="2067" name="Google Shape;2067;p4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68" name="Google Shape;2068;p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4"/>
        <p:cNvGrpSpPr/>
        <p:nvPr/>
      </p:nvGrpSpPr>
      <p:grpSpPr>
        <a:xfrm>
          <a:off x="0" y="0"/>
          <a:ext cx="0" cy="0"/>
          <a:chOff x="0" y="0"/>
          <a:chExt cx="0" cy="0"/>
        </a:xfrm>
      </p:grpSpPr>
      <p:sp>
        <p:nvSpPr>
          <p:cNvPr id="2155" name="Google Shape;2155;p4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156" name="Google Shape;2156;p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42"/>
        <p:cNvGrpSpPr/>
        <p:nvPr/>
      </p:nvGrpSpPr>
      <p:grpSpPr>
        <a:xfrm>
          <a:off x="0" y="0"/>
          <a:ext cx="0" cy="0"/>
          <a:chOff x="0" y="0"/>
          <a:chExt cx="0" cy="0"/>
        </a:xfrm>
      </p:grpSpPr>
      <p:sp>
        <p:nvSpPr>
          <p:cNvPr id="2243" name="Google Shape;2243;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244" name="Google Shape;2244;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03"/>
        <p:cNvGrpSpPr/>
        <p:nvPr/>
      </p:nvGrpSpPr>
      <p:grpSpPr>
        <a:xfrm>
          <a:off x="0" y="0"/>
          <a:ext cx="0" cy="0"/>
          <a:chOff x="0" y="0"/>
          <a:chExt cx="0" cy="0"/>
        </a:xfrm>
      </p:grpSpPr>
      <p:sp>
        <p:nvSpPr>
          <p:cNvPr id="2404" name="Google Shape;2404;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405" name="Google Shape;2405;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68"/>
        <p:cNvGrpSpPr/>
        <p:nvPr/>
      </p:nvGrpSpPr>
      <p:grpSpPr>
        <a:xfrm>
          <a:off x="0" y="0"/>
          <a:ext cx="0" cy="0"/>
          <a:chOff x="0" y="0"/>
          <a:chExt cx="0" cy="0"/>
        </a:xfrm>
      </p:grpSpPr>
      <p:sp>
        <p:nvSpPr>
          <p:cNvPr id="2669" name="Google Shape;2669;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670" name="Google Shape;2670;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41" name="Google Shape;141;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1629856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8"/>
        <p:cNvGrpSpPr/>
        <p:nvPr/>
      </p:nvGrpSpPr>
      <p:grpSpPr>
        <a:xfrm>
          <a:off x="0" y="0"/>
          <a:ext cx="0" cy="0"/>
          <a:chOff x="0" y="0"/>
          <a:chExt cx="0" cy="0"/>
        </a:xfrm>
      </p:grpSpPr>
      <p:sp>
        <p:nvSpPr>
          <p:cNvPr id="149" name="Google Shape;149;p1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50" name="Google Shape;150;p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p2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60" name="Google Shape;160;p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71" name="Google Shape;171;p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71600677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p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185" name="Google Shape;185;p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p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
        <p:nvSpPr>
          <p:cNvPr id="203" name="Google Shape;203;p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lide com Background">
  <p:cSld name="Slide com Background">
    <p:spTree>
      <p:nvGrpSpPr>
        <p:cNvPr id="1" name="Shape 11"/>
        <p:cNvGrpSpPr/>
        <p:nvPr/>
      </p:nvGrpSpPr>
      <p:grpSpPr>
        <a:xfrm>
          <a:off x="0" y="0"/>
          <a:ext cx="0" cy="0"/>
          <a:chOff x="0" y="0"/>
          <a:chExt cx="0" cy="0"/>
        </a:xfrm>
      </p:grpSpPr>
      <p:sp>
        <p:nvSpPr>
          <p:cNvPr id="12" name="Google Shape;12;p2"/>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uas Partes de Conteúdo" type="twoObj">
  <p:cSld name="TWO_OBJECTS">
    <p:spTree>
      <p:nvGrpSpPr>
        <p:cNvPr id="1" name="Shape 48"/>
        <p:cNvGrpSpPr/>
        <p:nvPr/>
      </p:nvGrpSpPr>
      <p:grpSpPr>
        <a:xfrm>
          <a:off x="0" y="0"/>
          <a:ext cx="0" cy="0"/>
          <a:chOff x="0" y="0"/>
          <a:chExt cx="0" cy="0"/>
        </a:xfrm>
      </p:grpSpPr>
      <p:sp>
        <p:nvSpPr>
          <p:cNvPr id="49" name="Google Shape;49;p6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64"/>
          <p:cNvSpPr txBox="1">
            <a:spLocks noGrp="1"/>
          </p:cNvSpPr>
          <p:nvPr>
            <p:ph type="body" idx="1"/>
          </p:nvPr>
        </p:nvSpPr>
        <p:spPr>
          <a:xfrm>
            <a:off x="838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1" name="Google Shape;51;p64"/>
          <p:cNvSpPr txBox="1">
            <a:spLocks noGrp="1"/>
          </p:cNvSpPr>
          <p:nvPr>
            <p:ph type="body" idx="2"/>
          </p:nvPr>
        </p:nvSpPr>
        <p:spPr>
          <a:xfrm>
            <a:off x="6172200" y="1825625"/>
            <a:ext cx="5181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2" name="Google Shape;52;p64"/>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3" name="Google Shape;53;p64"/>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4" name="Google Shape;54;p64"/>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Comparação" type="twoTxTwoObj">
  <p:cSld name="TWO_OBJECTS_WITH_TEXT">
    <p:spTree>
      <p:nvGrpSpPr>
        <p:cNvPr id="1" name="Shape 55"/>
        <p:cNvGrpSpPr/>
        <p:nvPr/>
      </p:nvGrpSpPr>
      <p:grpSpPr>
        <a:xfrm>
          <a:off x="0" y="0"/>
          <a:ext cx="0" cy="0"/>
          <a:chOff x="0" y="0"/>
          <a:chExt cx="0" cy="0"/>
        </a:xfrm>
      </p:grpSpPr>
      <p:sp>
        <p:nvSpPr>
          <p:cNvPr id="56" name="Google Shape;56;p65"/>
          <p:cNvSpPr txBox="1">
            <a:spLocks noGrp="1"/>
          </p:cNvSpPr>
          <p:nvPr>
            <p:ph type="title"/>
          </p:nvPr>
        </p:nvSpPr>
        <p:spPr>
          <a:xfrm>
            <a:off x="839788"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65"/>
          <p:cNvSpPr txBox="1">
            <a:spLocks noGrp="1"/>
          </p:cNvSpPr>
          <p:nvPr>
            <p:ph type="body" idx="1"/>
          </p:nvPr>
        </p:nvSpPr>
        <p:spPr>
          <a:xfrm>
            <a:off x="839788" y="1681163"/>
            <a:ext cx="5157787"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58" name="Google Shape;58;p65"/>
          <p:cNvSpPr txBox="1">
            <a:spLocks noGrp="1"/>
          </p:cNvSpPr>
          <p:nvPr>
            <p:ph type="body" idx="2"/>
          </p:nvPr>
        </p:nvSpPr>
        <p:spPr>
          <a:xfrm>
            <a:off x="839788" y="2505075"/>
            <a:ext cx="5157787"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59" name="Google Shape;59;p65"/>
          <p:cNvSpPr txBox="1">
            <a:spLocks noGrp="1"/>
          </p:cNvSpPr>
          <p:nvPr>
            <p:ph type="body" idx="3"/>
          </p:nvPr>
        </p:nvSpPr>
        <p:spPr>
          <a:xfrm>
            <a:off x="6172200" y="1681163"/>
            <a:ext cx="5183188" cy="823912"/>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1000"/>
              </a:spcBef>
              <a:spcAft>
                <a:spcPts val="0"/>
              </a:spcAft>
              <a:buClr>
                <a:schemeClr val="dk1"/>
              </a:buClr>
              <a:buSzPts val="2400"/>
              <a:buNone/>
              <a:defRPr sz="2400" b="1"/>
            </a:lvl1pPr>
            <a:lvl2pPr marL="914400" lvl="1" indent="-228600" algn="l">
              <a:lnSpc>
                <a:spcPct val="90000"/>
              </a:lnSpc>
              <a:spcBef>
                <a:spcPts val="500"/>
              </a:spcBef>
              <a:spcAft>
                <a:spcPts val="0"/>
              </a:spcAft>
              <a:buClr>
                <a:schemeClr val="dk1"/>
              </a:buClr>
              <a:buSzPts val="2000"/>
              <a:buNone/>
              <a:defRPr sz="2000" b="1"/>
            </a:lvl2pPr>
            <a:lvl3pPr marL="1371600" lvl="2" indent="-228600" algn="l">
              <a:lnSpc>
                <a:spcPct val="90000"/>
              </a:lnSpc>
              <a:spcBef>
                <a:spcPts val="500"/>
              </a:spcBef>
              <a:spcAft>
                <a:spcPts val="0"/>
              </a:spcAft>
              <a:buClr>
                <a:schemeClr val="dk1"/>
              </a:buClr>
              <a:buSzPts val="1800"/>
              <a:buNone/>
              <a:defRPr sz="1800" b="1"/>
            </a:lvl3pPr>
            <a:lvl4pPr marL="1828800" lvl="3" indent="-228600" algn="l">
              <a:lnSpc>
                <a:spcPct val="90000"/>
              </a:lnSpc>
              <a:spcBef>
                <a:spcPts val="500"/>
              </a:spcBef>
              <a:spcAft>
                <a:spcPts val="0"/>
              </a:spcAft>
              <a:buClr>
                <a:schemeClr val="dk1"/>
              </a:buClr>
              <a:buSzPts val="1600"/>
              <a:buNone/>
              <a:defRPr sz="1600" b="1"/>
            </a:lvl4pPr>
            <a:lvl5pPr marL="2286000" lvl="4" indent="-228600" algn="l">
              <a:lnSpc>
                <a:spcPct val="90000"/>
              </a:lnSpc>
              <a:spcBef>
                <a:spcPts val="500"/>
              </a:spcBef>
              <a:spcAft>
                <a:spcPts val="0"/>
              </a:spcAft>
              <a:buClr>
                <a:schemeClr val="dk1"/>
              </a:buClr>
              <a:buSzPts val="1600"/>
              <a:buNone/>
              <a:defRPr sz="1600" b="1"/>
            </a:lvl5pPr>
            <a:lvl6pPr marL="2743200" lvl="5" indent="-228600" algn="l">
              <a:lnSpc>
                <a:spcPct val="90000"/>
              </a:lnSpc>
              <a:spcBef>
                <a:spcPts val="500"/>
              </a:spcBef>
              <a:spcAft>
                <a:spcPts val="0"/>
              </a:spcAft>
              <a:buClr>
                <a:schemeClr val="dk1"/>
              </a:buClr>
              <a:buSzPts val="1600"/>
              <a:buNone/>
              <a:defRPr sz="1600" b="1"/>
            </a:lvl6pPr>
            <a:lvl7pPr marL="3200400" lvl="6" indent="-228600" algn="l">
              <a:lnSpc>
                <a:spcPct val="90000"/>
              </a:lnSpc>
              <a:spcBef>
                <a:spcPts val="500"/>
              </a:spcBef>
              <a:spcAft>
                <a:spcPts val="0"/>
              </a:spcAft>
              <a:buClr>
                <a:schemeClr val="dk1"/>
              </a:buClr>
              <a:buSzPts val="1600"/>
              <a:buNone/>
              <a:defRPr sz="1600" b="1"/>
            </a:lvl7pPr>
            <a:lvl8pPr marL="3657600" lvl="7" indent="-228600" algn="l">
              <a:lnSpc>
                <a:spcPct val="90000"/>
              </a:lnSpc>
              <a:spcBef>
                <a:spcPts val="500"/>
              </a:spcBef>
              <a:spcAft>
                <a:spcPts val="0"/>
              </a:spcAft>
              <a:buClr>
                <a:schemeClr val="dk1"/>
              </a:buClr>
              <a:buSzPts val="1600"/>
              <a:buNone/>
              <a:defRPr sz="1600" b="1"/>
            </a:lvl8pPr>
            <a:lvl9pPr marL="4114800" lvl="8" indent="-228600" algn="l">
              <a:lnSpc>
                <a:spcPct val="90000"/>
              </a:lnSpc>
              <a:spcBef>
                <a:spcPts val="500"/>
              </a:spcBef>
              <a:spcAft>
                <a:spcPts val="0"/>
              </a:spcAft>
              <a:buClr>
                <a:schemeClr val="dk1"/>
              </a:buClr>
              <a:buSzPts val="1600"/>
              <a:buNone/>
              <a:defRPr sz="1600" b="1"/>
            </a:lvl9pPr>
          </a:lstStyle>
          <a:p>
            <a:endParaRPr/>
          </a:p>
        </p:txBody>
      </p:sp>
      <p:sp>
        <p:nvSpPr>
          <p:cNvPr id="60" name="Google Shape;60;p65"/>
          <p:cNvSpPr txBox="1">
            <a:spLocks noGrp="1"/>
          </p:cNvSpPr>
          <p:nvPr>
            <p:ph type="body" idx="4"/>
          </p:nvPr>
        </p:nvSpPr>
        <p:spPr>
          <a:xfrm>
            <a:off x="6172200" y="2505075"/>
            <a:ext cx="5183188" cy="368458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61" name="Google Shape;61;p65"/>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5"/>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3" name="Google Shape;63;p65"/>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omente Título" type="titleOnly">
  <p:cSld name="TITLE_ONLY">
    <p:spTree>
      <p:nvGrpSpPr>
        <p:cNvPr id="1" name="Shape 64"/>
        <p:cNvGrpSpPr/>
        <p:nvPr/>
      </p:nvGrpSpPr>
      <p:grpSpPr>
        <a:xfrm>
          <a:off x="0" y="0"/>
          <a:ext cx="0" cy="0"/>
          <a:chOff x="0" y="0"/>
          <a:chExt cx="0" cy="0"/>
        </a:xfrm>
      </p:grpSpPr>
      <p:sp>
        <p:nvSpPr>
          <p:cNvPr id="65" name="Google Shape;65;p6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66"/>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7" name="Google Shape;67;p66"/>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8" name="Google Shape;68;p66"/>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Conteúdo com Legenda" type="objTx">
  <p:cSld name="OBJECT_WITH_CAPTION_TEXT">
    <p:spTree>
      <p:nvGrpSpPr>
        <p:cNvPr id="1" name="Shape 69"/>
        <p:cNvGrpSpPr/>
        <p:nvPr/>
      </p:nvGrpSpPr>
      <p:grpSpPr>
        <a:xfrm>
          <a:off x="0" y="0"/>
          <a:ext cx="0" cy="0"/>
          <a:chOff x="0" y="0"/>
          <a:chExt cx="0" cy="0"/>
        </a:xfrm>
      </p:grpSpPr>
      <p:sp>
        <p:nvSpPr>
          <p:cNvPr id="70" name="Google Shape;70;p67"/>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1" name="Google Shape;71;p67"/>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431800" algn="l">
              <a:lnSpc>
                <a:spcPct val="90000"/>
              </a:lnSpc>
              <a:spcBef>
                <a:spcPts val="1000"/>
              </a:spcBef>
              <a:spcAft>
                <a:spcPts val="0"/>
              </a:spcAft>
              <a:buClr>
                <a:schemeClr val="dk1"/>
              </a:buClr>
              <a:buSzPts val="3200"/>
              <a:buChar char="•"/>
              <a:defRPr sz="3200"/>
            </a:lvl1pPr>
            <a:lvl2pPr marL="914400" lvl="1" indent="-406400" algn="l">
              <a:lnSpc>
                <a:spcPct val="90000"/>
              </a:lnSpc>
              <a:spcBef>
                <a:spcPts val="500"/>
              </a:spcBef>
              <a:spcAft>
                <a:spcPts val="0"/>
              </a:spcAft>
              <a:buClr>
                <a:schemeClr val="dk1"/>
              </a:buClr>
              <a:buSzPts val="2800"/>
              <a:buChar char="•"/>
              <a:defRPr sz="2800"/>
            </a:lvl2pPr>
            <a:lvl3pPr marL="1371600" lvl="2" indent="-381000" algn="l">
              <a:lnSpc>
                <a:spcPct val="90000"/>
              </a:lnSpc>
              <a:spcBef>
                <a:spcPts val="500"/>
              </a:spcBef>
              <a:spcAft>
                <a:spcPts val="0"/>
              </a:spcAft>
              <a:buClr>
                <a:schemeClr val="dk1"/>
              </a:buClr>
              <a:buSzPts val="2400"/>
              <a:buChar char="•"/>
              <a:defRPr sz="2400"/>
            </a:lvl3pPr>
            <a:lvl4pPr marL="1828800" lvl="3" indent="-355600" algn="l">
              <a:lnSpc>
                <a:spcPct val="90000"/>
              </a:lnSpc>
              <a:spcBef>
                <a:spcPts val="500"/>
              </a:spcBef>
              <a:spcAft>
                <a:spcPts val="0"/>
              </a:spcAft>
              <a:buClr>
                <a:schemeClr val="dk1"/>
              </a:buClr>
              <a:buSzPts val="2000"/>
              <a:buChar char="•"/>
              <a:defRPr sz="2000"/>
            </a:lvl4pPr>
            <a:lvl5pPr marL="2286000" lvl="4" indent="-355600" algn="l">
              <a:lnSpc>
                <a:spcPct val="90000"/>
              </a:lnSpc>
              <a:spcBef>
                <a:spcPts val="500"/>
              </a:spcBef>
              <a:spcAft>
                <a:spcPts val="0"/>
              </a:spcAft>
              <a:buClr>
                <a:schemeClr val="dk1"/>
              </a:buClr>
              <a:buSzPts val="2000"/>
              <a:buChar char="•"/>
              <a:defRPr sz="2000"/>
            </a:lvl5pPr>
            <a:lvl6pPr marL="2743200" lvl="5" indent="-355600" algn="l">
              <a:lnSpc>
                <a:spcPct val="90000"/>
              </a:lnSpc>
              <a:spcBef>
                <a:spcPts val="500"/>
              </a:spcBef>
              <a:spcAft>
                <a:spcPts val="0"/>
              </a:spcAft>
              <a:buClr>
                <a:schemeClr val="dk1"/>
              </a:buClr>
              <a:buSzPts val="2000"/>
              <a:buChar char="•"/>
              <a:defRPr sz="2000"/>
            </a:lvl6pPr>
            <a:lvl7pPr marL="3200400" lvl="6" indent="-355600" algn="l">
              <a:lnSpc>
                <a:spcPct val="90000"/>
              </a:lnSpc>
              <a:spcBef>
                <a:spcPts val="500"/>
              </a:spcBef>
              <a:spcAft>
                <a:spcPts val="0"/>
              </a:spcAft>
              <a:buClr>
                <a:schemeClr val="dk1"/>
              </a:buClr>
              <a:buSzPts val="2000"/>
              <a:buChar char="•"/>
              <a:defRPr sz="2000"/>
            </a:lvl7pPr>
            <a:lvl8pPr marL="3657600" lvl="7" indent="-355600" algn="l">
              <a:lnSpc>
                <a:spcPct val="90000"/>
              </a:lnSpc>
              <a:spcBef>
                <a:spcPts val="500"/>
              </a:spcBef>
              <a:spcAft>
                <a:spcPts val="0"/>
              </a:spcAft>
              <a:buClr>
                <a:schemeClr val="dk1"/>
              </a:buClr>
              <a:buSzPts val="2000"/>
              <a:buChar char="•"/>
              <a:defRPr sz="2000"/>
            </a:lvl8pPr>
            <a:lvl9pPr marL="4114800" lvl="8" indent="-355600" algn="l">
              <a:lnSpc>
                <a:spcPct val="90000"/>
              </a:lnSpc>
              <a:spcBef>
                <a:spcPts val="500"/>
              </a:spcBef>
              <a:spcAft>
                <a:spcPts val="0"/>
              </a:spcAft>
              <a:buClr>
                <a:schemeClr val="dk1"/>
              </a:buClr>
              <a:buSzPts val="2000"/>
              <a:buChar char="•"/>
              <a:defRPr sz="2000"/>
            </a:lvl9pPr>
          </a:lstStyle>
          <a:p>
            <a:endParaRPr/>
          </a:p>
        </p:txBody>
      </p:sp>
      <p:sp>
        <p:nvSpPr>
          <p:cNvPr id="72" name="Google Shape;72;p67"/>
          <p:cNvSpPr txBox="1">
            <a:spLocks noGrp="1"/>
          </p:cNvSpPr>
          <p:nvPr>
            <p:ph type="body" idx="2"/>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73" name="Google Shape;73;p67"/>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4" name="Google Shape;74;p67"/>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5" name="Google Shape;75;p67"/>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Imagem com Legenda" type="picTx">
  <p:cSld name="PICTURE_WITH_CAPTION_TEXT">
    <p:spTree>
      <p:nvGrpSpPr>
        <p:cNvPr id="1" name="Shape 76"/>
        <p:cNvGrpSpPr/>
        <p:nvPr/>
      </p:nvGrpSpPr>
      <p:grpSpPr>
        <a:xfrm>
          <a:off x="0" y="0"/>
          <a:ext cx="0" cy="0"/>
          <a:chOff x="0" y="0"/>
          <a:chExt cx="0" cy="0"/>
        </a:xfrm>
      </p:grpSpPr>
      <p:sp>
        <p:nvSpPr>
          <p:cNvPr id="77" name="Google Shape;77;p6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Arial"/>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8" name="Google Shape;78;p68"/>
          <p:cNvSpPr>
            <a:spLocks noGrp="1"/>
          </p:cNvSpPr>
          <p:nvPr>
            <p:ph type="pic" idx="2"/>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R="0" lvl="0" algn="l" rtl="0">
              <a:lnSpc>
                <a:spcPct val="90000"/>
              </a:lnSpc>
              <a:spcBef>
                <a:spcPts val="1000"/>
              </a:spcBef>
              <a:spcAft>
                <a:spcPts val="0"/>
              </a:spcAft>
              <a:buClr>
                <a:schemeClr val="dk1"/>
              </a:buClr>
              <a:buSzPts val="3200"/>
              <a:buFont typeface="Arial"/>
              <a:buNone/>
              <a:defRPr sz="32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400"/>
              <a:buFont typeface="Arial"/>
              <a:buNone/>
              <a:defRPr sz="24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2000"/>
              <a:buFont typeface="Arial"/>
              <a:buNone/>
              <a:defRPr sz="2000" b="0" i="0" u="none" strike="noStrike" cap="none">
                <a:solidFill>
                  <a:schemeClr val="dk1"/>
                </a:solidFill>
                <a:latin typeface="Arial"/>
                <a:ea typeface="Arial"/>
                <a:cs typeface="Arial"/>
                <a:sym typeface="Arial"/>
              </a:defRPr>
            </a:lvl9pPr>
          </a:lstStyle>
          <a:p>
            <a:endParaRPr/>
          </a:p>
        </p:txBody>
      </p:sp>
      <p:sp>
        <p:nvSpPr>
          <p:cNvPr id="79" name="Google Shape;79;p6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80" name="Google Shape;80;p6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1" name="Google Shape;81;p6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2" name="Google Shape;82;p6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ítulo e Texto Vertical" type="vertTx">
  <p:cSld name="VERTICAL_TEXT">
    <p:spTree>
      <p:nvGrpSpPr>
        <p:cNvPr id="1" name="Shape 83"/>
        <p:cNvGrpSpPr/>
        <p:nvPr/>
      </p:nvGrpSpPr>
      <p:grpSpPr>
        <a:xfrm>
          <a:off x="0" y="0"/>
          <a:ext cx="0" cy="0"/>
          <a:chOff x="0" y="0"/>
          <a:chExt cx="0" cy="0"/>
        </a:xfrm>
      </p:grpSpPr>
      <p:sp>
        <p:nvSpPr>
          <p:cNvPr id="84" name="Google Shape;84;p6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6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86" name="Google Shape;86;p6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7" name="Google Shape;87;p6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8" name="Google Shape;88;p6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exto e Título Vertical" type="vertTitleAndTx">
  <p:cSld name="VERTICAL_TITLE_AND_VERTICAL_TEXT">
    <p:spTree>
      <p:nvGrpSpPr>
        <p:cNvPr id="1" name="Shape 89"/>
        <p:cNvGrpSpPr/>
        <p:nvPr/>
      </p:nvGrpSpPr>
      <p:grpSpPr>
        <a:xfrm>
          <a:off x="0" y="0"/>
          <a:ext cx="0" cy="0"/>
          <a:chOff x="0" y="0"/>
          <a:chExt cx="0" cy="0"/>
        </a:xfrm>
      </p:grpSpPr>
      <p:sp>
        <p:nvSpPr>
          <p:cNvPr id="90" name="Google Shape;90;p7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7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92" name="Google Shape;92;p7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3" name="Google Shape;93;p7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4" name="Google Shape;94;p7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Em Branco" type="blank">
  <p:cSld name="BLANK">
    <p:spTree>
      <p:nvGrpSpPr>
        <p:cNvPr id="1" name="Shape 13"/>
        <p:cNvGrpSpPr/>
        <p:nvPr/>
      </p:nvGrpSpPr>
      <p:grpSpPr>
        <a:xfrm>
          <a:off x="0" y="0"/>
          <a:ext cx="0" cy="0"/>
          <a:chOff x="0" y="0"/>
          <a:chExt cx="0" cy="0"/>
        </a:xfrm>
      </p:grpSpPr>
      <p:sp>
        <p:nvSpPr>
          <p:cNvPr id="14" name="Google Shape;14;p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5" name="Google Shape;15;p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6" name="Google Shape;16;p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Personalizado">
  <p:cSld name="Personalizado">
    <p:spTree>
      <p:nvGrpSpPr>
        <p:cNvPr id="1" name="Shape 19"/>
        <p:cNvGrpSpPr/>
        <p:nvPr/>
      </p:nvGrpSpPr>
      <p:grpSpPr>
        <a:xfrm>
          <a:off x="0" y="0"/>
          <a:ext cx="0" cy="0"/>
          <a:chOff x="0" y="0"/>
          <a:chExt cx="0" cy="0"/>
        </a:xfrm>
      </p:grpSpPr>
      <p:sp>
        <p:nvSpPr>
          <p:cNvPr id="20" name="Google Shape;20;p9"/>
          <p:cNvSpPr>
            <a:spLocks noGrp="1"/>
          </p:cNvSpPr>
          <p:nvPr>
            <p:ph type="pic" idx="2"/>
          </p:nvPr>
        </p:nvSpPr>
        <p:spPr>
          <a:xfrm>
            <a:off x="6508886" y="573932"/>
            <a:ext cx="5075676" cy="5710136"/>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Foto com Legenda">
  <p:cSld name="Foto com Legenda">
    <p:spTree>
      <p:nvGrpSpPr>
        <p:cNvPr id="1" name="Shape 21"/>
        <p:cNvGrpSpPr/>
        <p:nvPr/>
      </p:nvGrpSpPr>
      <p:grpSpPr>
        <a:xfrm>
          <a:off x="0" y="0"/>
          <a:ext cx="0" cy="0"/>
          <a:chOff x="0" y="0"/>
          <a:chExt cx="0" cy="0"/>
        </a:xfrm>
      </p:grpSpPr>
      <p:sp>
        <p:nvSpPr>
          <p:cNvPr id="22" name="Google Shape;22;p14"/>
          <p:cNvSpPr>
            <a:spLocks noGrp="1"/>
          </p:cNvSpPr>
          <p:nvPr>
            <p:ph type="pic" idx="2"/>
          </p:nvPr>
        </p:nvSpPr>
        <p:spPr>
          <a:xfrm>
            <a:off x="1960096" y="170329"/>
            <a:ext cx="3773715" cy="6517342"/>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sp>
        <p:nvSpPr>
          <p:cNvPr id="24" name="Google Shape;24;p59"/>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rm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Galeria">
  <p:cSld name="Galeria">
    <p:spTree>
      <p:nvGrpSpPr>
        <p:cNvPr id="1" name="Shape 25"/>
        <p:cNvGrpSpPr/>
        <p:nvPr/>
      </p:nvGrpSpPr>
      <p:grpSpPr>
        <a:xfrm>
          <a:off x="0" y="0"/>
          <a:ext cx="0" cy="0"/>
          <a:chOff x="0" y="0"/>
          <a:chExt cx="0" cy="0"/>
        </a:xfrm>
      </p:grpSpPr>
      <p:sp>
        <p:nvSpPr>
          <p:cNvPr id="26" name="Google Shape;26;p60"/>
          <p:cNvSpPr>
            <a:spLocks noGrp="1"/>
          </p:cNvSpPr>
          <p:nvPr>
            <p:ph type="pic" idx="2"/>
          </p:nvPr>
        </p:nvSpPr>
        <p:spPr>
          <a:xfrm>
            <a:off x="719893" y="571501"/>
            <a:ext cx="2417386" cy="257220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7" name="Google Shape;27;p60"/>
          <p:cNvSpPr>
            <a:spLocks noGrp="1"/>
          </p:cNvSpPr>
          <p:nvPr>
            <p:ph type="pic" idx="3"/>
          </p:nvPr>
        </p:nvSpPr>
        <p:spPr>
          <a:xfrm>
            <a:off x="719892" y="3445330"/>
            <a:ext cx="2417386" cy="2873828"/>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8" name="Google Shape;28;p60"/>
          <p:cNvSpPr>
            <a:spLocks noGrp="1"/>
          </p:cNvSpPr>
          <p:nvPr>
            <p:ph type="pic" idx="4"/>
          </p:nvPr>
        </p:nvSpPr>
        <p:spPr>
          <a:xfrm>
            <a:off x="3463092" y="571501"/>
            <a:ext cx="2417386" cy="3886199"/>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29" name="Google Shape;29;p60"/>
          <p:cNvSpPr>
            <a:spLocks noGrp="1"/>
          </p:cNvSpPr>
          <p:nvPr>
            <p:ph type="pic" idx="5"/>
          </p:nvPr>
        </p:nvSpPr>
        <p:spPr>
          <a:xfrm>
            <a:off x="3463092" y="4767943"/>
            <a:ext cx="2417386" cy="1551214"/>
          </a:xfrm>
          <a:prstGeom prst="rect">
            <a:avLst/>
          </a:prstGeom>
          <a:solidFill>
            <a:schemeClr val="lt1"/>
          </a:solidFill>
          <a:ln>
            <a:noFill/>
          </a:ln>
        </p:spPr>
        <p:txBody>
          <a:bodyPr spcFirstLastPara="1" wrap="square" lIns="91425" tIns="45700" rIns="91425" bIns="45700" anchor="ctr" anchorCtr="0">
            <a:noAutofit/>
          </a:bodyPr>
          <a:lstStyle>
            <a:lvl1pPr marR="0" lvl="0" algn="ctr" rtl="0">
              <a:lnSpc>
                <a:spcPct val="90000"/>
              </a:lnSpc>
              <a:spcBef>
                <a:spcPts val="1000"/>
              </a:spcBef>
              <a:spcAft>
                <a:spcPts val="0"/>
              </a:spcAft>
              <a:buClr>
                <a:schemeClr val="dk1"/>
              </a:buClr>
              <a:buSzPts val="2800"/>
              <a:buFont typeface="Arial"/>
              <a:buNone/>
              <a:defRPr sz="1600" b="0" i="0" u="none" strike="noStrike" cap="none">
                <a:solidFill>
                  <a:schemeClr val="dk1"/>
                </a:solidFill>
                <a:latin typeface="Arial"/>
                <a:ea typeface="Arial"/>
                <a:cs typeface="Arial"/>
                <a:sym typeface="Arial"/>
              </a:defRPr>
            </a:lvl1pPr>
            <a:lvl2pPr marR="0" lvl="1"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R="0" lvl="2"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R="0" lvl="3"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R="0" lvl="4"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R="0" lvl="5"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R="0" lvl="6"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R="0" lvl="7"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R="0" lvl="8"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Slide de Título" type="title">
  <p:cSld name="TITLE">
    <p:spTree>
      <p:nvGrpSpPr>
        <p:cNvPr id="1" name="Shape 30"/>
        <p:cNvGrpSpPr/>
        <p:nvPr/>
      </p:nvGrpSpPr>
      <p:grpSpPr>
        <a:xfrm>
          <a:off x="0" y="0"/>
          <a:ext cx="0" cy="0"/>
          <a:chOff x="0" y="0"/>
          <a:chExt cx="0" cy="0"/>
        </a:xfrm>
      </p:grpSpPr>
      <p:sp>
        <p:nvSpPr>
          <p:cNvPr id="31" name="Google Shape;31;p61"/>
          <p:cNvSpPr txBox="1">
            <a:spLocks noGrp="1"/>
          </p:cNvSpPr>
          <p:nvPr>
            <p:ph type="ctrTitle"/>
          </p:nvPr>
        </p:nvSpPr>
        <p:spPr>
          <a:xfrm>
            <a:off x="1524000" y="1122363"/>
            <a:ext cx="9144000" cy="2387600"/>
          </a:xfrm>
          <a:prstGeom prst="rect">
            <a:avLst/>
          </a:prstGeom>
          <a:noFill/>
          <a:ln>
            <a:noFill/>
          </a:ln>
        </p:spPr>
        <p:txBody>
          <a:bodyPr spcFirstLastPara="1" wrap="square" lIns="91425" tIns="45700" rIns="91425" bIns="45700" anchor="b" anchorCtr="0">
            <a:normAutofit/>
          </a:bodyPr>
          <a:lstStyle>
            <a:lvl1pPr lvl="0" algn="ctr">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2" name="Google Shape;32;p61"/>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dk1"/>
              </a:buClr>
              <a:buSzPts val="2400"/>
              <a:buNone/>
              <a:defRPr sz="2400"/>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sp>
        <p:nvSpPr>
          <p:cNvPr id="33" name="Google Shape;33;p6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4" name="Google Shape;34;p6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6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ítulo e Conteúdo" type="obj">
  <p:cSld name="OBJECT">
    <p:spTree>
      <p:nvGrpSpPr>
        <p:cNvPr id="1" name="Shape 36"/>
        <p:cNvGrpSpPr/>
        <p:nvPr/>
      </p:nvGrpSpPr>
      <p:grpSpPr>
        <a:xfrm>
          <a:off x="0" y="0"/>
          <a:ext cx="0" cy="0"/>
          <a:chOff x="0" y="0"/>
          <a:chExt cx="0" cy="0"/>
        </a:xfrm>
      </p:grpSpPr>
      <p:sp>
        <p:nvSpPr>
          <p:cNvPr id="37" name="Google Shape;37;p62"/>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8" name="Google Shape;38;p62"/>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9" name="Google Shape;39;p62"/>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0" name="Google Shape;40;p62"/>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6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beçalho da Seção" type="secHead">
  <p:cSld name="SECTION_HEADER">
    <p:spTree>
      <p:nvGrpSpPr>
        <p:cNvPr id="1" name="Shape 42"/>
        <p:cNvGrpSpPr/>
        <p:nvPr/>
      </p:nvGrpSpPr>
      <p:grpSpPr>
        <a:xfrm>
          <a:off x="0" y="0"/>
          <a:ext cx="0" cy="0"/>
          <a:chOff x="0" y="0"/>
          <a:chExt cx="0" cy="0"/>
        </a:xfrm>
      </p:grpSpPr>
      <p:sp>
        <p:nvSpPr>
          <p:cNvPr id="43" name="Google Shape;43;p63"/>
          <p:cNvSpPr txBox="1">
            <a:spLocks noGrp="1"/>
          </p:cNvSpPr>
          <p:nvPr>
            <p:ph type="title"/>
          </p:nvPr>
        </p:nvSpPr>
        <p:spPr>
          <a:xfrm>
            <a:off x="831850" y="1709738"/>
            <a:ext cx="10515600" cy="285273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6000"/>
              <a:buFont typeface="Arial"/>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4" name="Google Shape;44;p63"/>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888888"/>
              </a:buClr>
              <a:buSzPts val="2400"/>
              <a:buNone/>
              <a:defRPr sz="2400">
                <a:solidFill>
                  <a:srgbClr val="888888"/>
                </a:solidFill>
              </a:defRPr>
            </a:lvl1pPr>
            <a:lvl2pPr marL="914400" lvl="1" indent="-228600" algn="l">
              <a:lnSpc>
                <a:spcPct val="90000"/>
              </a:lnSpc>
              <a:spcBef>
                <a:spcPts val="500"/>
              </a:spcBef>
              <a:spcAft>
                <a:spcPts val="0"/>
              </a:spcAft>
              <a:buClr>
                <a:srgbClr val="888888"/>
              </a:buClr>
              <a:buSzPts val="2000"/>
              <a:buNone/>
              <a:defRPr sz="2000">
                <a:solidFill>
                  <a:srgbClr val="888888"/>
                </a:solidFill>
              </a:defRPr>
            </a:lvl2pPr>
            <a:lvl3pPr marL="1371600" lvl="2" indent="-228600" algn="l">
              <a:lnSpc>
                <a:spcPct val="90000"/>
              </a:lnSpc>
              <a:spcBef>
                <a:spcPts val="500"/>
              </a:spcBef>
              <a:spcAft>
                <a:spcPts val="0"/>
              </a:spcAft>
              <a:buClr>
                <a:srgbClr val="888888"/>
              </a:buClr>
              <a:buSzPts val="1800"/>
              <a:buNone/>
              <a:defRPr sz="1800">
                <a:solidFill>
                  <a:srgbClr val="888888"/>
                </a:solidFill>
              </a:defRPr>
            </a:lvl3pPr>
            <a:lvl4pPr marL="1828800" lvl="3" indent="-228600" algn="l">
              <a:lnSpc>
                <a:spcPct val="90000"/>
              </a:lnSpc>
              <a:spcBef>
                <a:spcPts val="500"/>
              </a:spcBef>
              <a:spcAft>
                <a:spcPts val="0"/>
              </a:spcAft>
              <a:buClr>
                <a:srgbClr val="888888"/>
              </a:buClr>
              <a:buSzPts val="1600"/>
              <a:buNone/>
              <a:defRPr sz="1600">
                <a:solidFill>
                  <a:srgbClr val="888888"/>
                </a:solidFill>
              </a:defRPr>
            </a:lvl4pPr>
            <a:lvl5pPr marL="2286000" lvl="4" indent="-228600" algn="l">
              <a:lnSpc>
                <a:spcPct val="90000"/>
              </a:lnSpc>
              <a:spcBef>
                <a:spcPts val="500"/>
              </a:spcBef>
              <a:spcAft>
                <a:spcPts val="0"/>
              </a:spcAft>
              <a:buClr>
                <a:srgbClr val="888888"/>
              </a:buClr>
              <a:buSzPts val="1600"/>
              <a:buNone/>
              <a:defRPr sz="1600">
                <a:solidFill>
                  <a:srgbClr val="888888"/>
                </a:solidFill>
              </a:defRPr>
            </a:lvl5pPr>
            <a:lvl6pPr marL="2743200" lvl="5" indent="-228600" algn="l">
              <a:lnSpc>
                <a:spcPct val="90000"/>
              </a:lnSpc>
              <a:spcBef>
                <a:spcPts val="500"/>
              </a:spcBef>
              <a:spcAft>
                <a:spcPts val="0"/>
              </a:spcAft>
              <a:buClr>
                <a:srgbClr val="888888"/>
              </a:buClr>
              <a:buSzPts val="1600"/>
              <a:buNone/>
              <a:defRPr sz="1600">
                <a:solidFill>
                  <a:srgbClr val="888888"/>
                </a:solidFill>
              </a:defRPr>
            </a:lvl6pPr>
            <a:lvl7pPr marL="3200400" lvl="6" indent="-228600" algn="l">
              <a:lnSpc>
                <a:spcPct val="90000"/>
              </a:lnSpc>
              <a:spcBef>
                <a:spcPts val="500"/>
              </a:spcBef>
              <a:spcAft>
                <a:spcPts val="0"/>
              </a:spcAft>
              <a:buClr>
                <a:srgbClr val="888888"/>
              </a:buClr>
              <a:buSzPts val="1600"/>
              <a:buNone/>
              <a:defRPr sz="1600">
                <a:solidFill>
                  <a:srgbClr val="888888"/>
                </a:solidFill>
              </a:defRPr>
            </a:lvl7pPr>
            <a:lvl8pPr marL="3657600" lvl="7" indent="-228600" algn="l">
              <a:lnSpc>
                <a:spcPct val="90000"/>
              </a:lnSpc>
              <a:spcBef>
                <a:spcPts val="500"/>
              </a:spcBef>
              <a:spcAft>
                <a:spcPts val="0"/>
              </a:spcAft>
              <a:buClr>
                <a:srgbClr val="888888"/>
              </a:buClr>
              <a:buSzPts val="1600"/>
              <a:buNone/>
              <a:defRPr sz="1600">
                <a:solidFill>
                  <a:srgbClr val="888888"/>
                </a:solidFill>
              </a:defRPr>
            </a:lvl8pPr>
            <a:lvl9pPr marL="4114800" lvl="8" indent="-228600" algn="l">
              <a:lnSpc>
                <a:spcPct val="90000"/>
              </a:lnSpc>
              <a:spcBef>
                <a:spcPts val="500"/>
              </a:spcBef>
              <a:spcAft>
                <a:spcPts val="0"/>
              </a:spcAft>
              <a:buClr>
                <a:srgbClr val="888888"/>
              </a:buClr>
              <a:buSzPts val="1600"/>
              <a:buNone/>
              <a:defRPr sz="1600">
                <a:solidFill>
                  <a:srgbClr val="888888"/>
                </a:solidFill>
              </a:defRPr>
            </a:lvl9pPr>
          </a:lstStyle>
          <a:p>
            <a:endParaRPr/>
          </a:p>
        </p:txBody>
      </p:sp>
      <p:sp>
        <p:nvSpPr>
          <p:cNvPr id="45" name="Google Shape;45;p63"/>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6" name="Google Shape;46;p63"/>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6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Arial"/>
              <a:buNone/>
              <a:defRPr sz="44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7" name="Google Shape;7;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Arial"/>
                <a:ea typeface="Arial"/>
                <a:cs typeface="Arial"/>
                <a:sym typeface="Arial"/>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Arial"/>
                <a:ea typeface="Arial"/>
                <a:cs typeface="Arial"/>
                <a:sym typeface="Arial"/>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Arial"/>
                <a:ea typeface="Arial"/>
                <a:cs typeface="Arial"/>
                <a:sym typeface="Arial"/>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Arial"/>
                <a:ea typeface="Arial"/>
                <a:cs typeface="Arial"/>
                <a:sym typeface="Arial"/>
              </a:defRPr>
            </a:lvl9pPr>
          </a:lstStyle>
          <a:p>
            <a:endParaRPr/>
          </a:p>
        </p:txBody>
      </p:sp>
      <p:sp>
        <p:nvSpPr>
          <p:cNvPr id="8" name="Google Shape;8;p1"/>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9" name="Google Shape;9;p1"/>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Arial"/>
                <a:ea typeface="Arial"/>
                <a:cs typeface="Arial"/>
                <a:sym typeface="Arial"/>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Arial"/>
                <a:ea typeface="Arial"/>
                <a:cs typeface="Arial"/>
                <a:sym typeface="Arial"/>
              </a:defRPr>
            </a:lvl9pPr>
          </a:lstStyle>
          <a:p>
            <a:endParaRPr/>
          </a:p>
        </p:txBody>
      </p:sp>
      <p:sp>
        <p:nvSpPr>
          <p:cNvPr id="10" name="Google Shape;10;p1"/>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1pPr>
            <a:lvl2pPr marL="0" marR="0" lvl="1"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2pPr>
            <a:lvl3pPr marL="0" marR="0" lvl="2"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3pPr>
            <a:lvl4pPr marL="0" marR="0" lvl="3"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4pPr>
            <a:lvl5pPr marL="0" marR="0" lvl="4"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5pPr>
            <a:lvl6pPr marL="0" marR="0" lvl="5"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6pPr>
            <a:lvl7pPr marL="0" marR="0" lvl="6"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7pPr>
            <a:lvl8pPr marL="0" marR="0" lvl="7"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8pPr>
            <a:lvl9pPr marL="0" marR="0" lvl="8" indent="0" algn="r" rtl="0">
              <a:lnSpc>
                <a:spcPct val="100000"/>
              </a:lnSpc>
              <a:spcBef>
                <a:spcPts val="0"/>
              </a:spcBef>
              <a:spcAft>
                <a:spcPts val="0"/>
              </a:spcAft>
              <a:buClr>
                <a:srgbClr val="888888"/>
              </a:buClr>
              <a:buSzPts val="1200"/>
              <a:buFont typeface="Arial"/>
              <a:buNone/>
              <a:defRPr sz="1200" b="0" i="0" u="none" strike="noStrike" cap="none">
                <a:solidFill>
                  <a:srgbClr val="888888"/>
                </a:solidFill>
                <a:latin typeface="Arial"/>
                <a:ea typeface="Arial"/>
                <a:cs typeface="Arial"/>
                <a:sym typeface="Arial"/>
              </a:defRPr>
            </a:lvl9pPr>
          </a:lstStyle>
          <a:p>
            <a:pPr marL="0" lvl="0" indent="0" algn="r" rtl="0">
              <a:spcBef>
                <a:spcPts val="0"/>
              </a:spcBef>
              <a:spcAft>
                <a:spcPts val="0"/>
              </a:spcAft>
              <a:buNone/>
            </a:pPr>
            <a:fld id="{00000000-1234-1234-1234-123412341234}" type="slidenum">
              <a:rPr lang="pt-BR"/>
              <a:t>‹nº›</a:t>
            </a:fld>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2" r:id="rId3"/>
    <p:sldLayoutId id="2147483653" r:id="rId4"/>
    <p:sldLayoutId id="2147483654" r:id="rId5"/>
    <p:sldLayoutId id="2147483655" r:id="rId6"/>
    <p:sldLayoutId id="2147483656" r:id="rId7"/>
    <p:sldLayoutId id="2147483657" r:id="rId8"/>
    <p:sldLayoutId id="2147483658" r:id="rId9"/>
    <p:sldLayoutId id="2147483659" r:id="rId10"/>
    <p:sldLayoutId id="2147483660" r:id="rId11"/>
    <p:sldLayoutId id="2147483661" r:id="rId12"/>
    <p:sldLayoutId id="2147483662" r:id="rId13"/>
    <p:sldLayoutId id="2147483663" r:id="rId14"/>
    <p:sldLayoutId id="2147483664" r:id="rId15"/>
    <p:sldLayoutId id="2147483665" r:id="rId16"/>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2.xm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comments" Target="../comments/comment1.xml"/><Relationship Id="rId4" Type="http://schemas.openxmlformats.org/officeDocument/2006/relationships/image" Target="../media/image5.pn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comments" Target="../comments/commen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4.xml"/><Relationship Id="rId5" Type="http://schemas.openxmlformats.org/officeDocument/2006/relationships/comments" Target="../comments/comment4.xml"/><Relationship Id="rId4" Type="http://schemas.openxmlformats.org/officeDocument/2006/relationships/image" Target="../media/image7.jp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comments" Target="../comments/comment5.xml"/><Relationship Id="rId5" Type="http://schemas.openxmlformats.org/officeDocument/2006/relationships/image" Target="../media/image5.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8.xml"/><Relationship Id="rId1" Type="http://schemas.openxmlformats.org/officeDocument/2006/relationships/slideLayout" Target="../slideLayouts/slideLayout1.xml"/><Relationship Id="rId4" Type="http://schemas.openxmlformats.org/officeDocument/2006/relationships/comments" Target="../comments/comment6.xml"/></Relationships>
</file>

<file path=ppt/slides/_rels/slide9.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rgbClr val="2CB364"/>
            </a:gs>
            <a:gs pos="30069">
              <a:srgbClr val="0EAB8B"/>
            </a:gs>
            <a:gs pos="58386">
              <a:srgbClr val="0B93A9"/>
            </a:gs>
            <a:gs pos="74000">
              <a:srgbClr val="1386B2"/>
            </a:gs>
            <a:gs pos="83000">
              <a:srgbClr val="1A79B9"/>
            </a:gs>
            <a:gs pos="100000">
              <a:srgbClr val="27479B"/>
            </a:gs>
          </a:gsLst>
          <a:lin ang="0" scaled="0"/>
        </a:gradFill>
        <a:effectLst/>
      </p:bgPr>
    </p:bg>
    <p:spTree>
      <p:nvGrpSpPr>
        <p:cNvPr id="1" name="Shape 98"/>
        <p:cNvGrpSpPr/>
        <p:nvPr/>
      </p:nvGrpSpPr>
      <p:grpSpPr>
        <a:xfrm>
          <a:off x="0" y="0"/>
          <a:ext cx="0" cy="0"/>
          <a:chOff x="0" y="0"/>
          <a:chExt cx="0" cy="0"/>
        </a:xfrm>
      </p:grpSpPr>
      <p:pic>
        <p:nvPicPr>
          <p:cNvPr id="2" name="Imagem 1"/>
          <p:cNvPicPr>
            <a:picLocks noChangeAspect="1"/>
          </p:cNvPicPr>
          <p:nvPr/>
        </p:nvPicPr>
        <p:blipFill rotWithShape="1">
          <a:blip r:embed="rId3">
            <a:extLst>
              <a:ext uri="{28A0092B-C50C-407E-A947-70E740481C1C}">
                <a14:useLocalDpi xmlns:a14="http://schemas.microsoft.com/office/drawing/2010/main" val="0"/>
              </a:ext>
            </a:extLst>
          </a:blip>
          <a:srcRect l="6219" t="51626" r="46220" b="813"/>
          <a:stretch/>
        </p:blipFill>
        <p:spPr>
          <a:xfrm>
            <a:off x="0" y="-1"/>
            <a:ext cx="12192000" cy="6858001"/>
          </a:xfrm>
          <a:prstGeom prst="rect">
            <a:avLst/>
          </a:prstGeom>
        </p:spPr>
      </p:pic>
      <p:sp>
        <p:nvSpPr>
          <p:cNvPr id="100" name="Google Shape;100;p4"/>
          <p:cNvSpPr/>
          <p:nvPr/>
        </p:nvSpPr>
        <p:spPr>
          <a:xfrm>
            <a:off x="2282494" y="0"/>
            <a:ext cx="7870067" cy="6223647"/>
          </a:xfrm>
          <a:prstGeom prst="rect">
            <a:avLst/>
          </a:prstGeom>
          <a:solidFill>
            <a:schemeClr val="dk1">
              <a:alpha val="68627"/>
            </a:schemeClr>
          </a:solidFill>
          <a:ln>
            <a:noFill/>
          </a:ln>
          <a:effectLst>
            <a:outerShdw blurRad="50800" dist="50800" dir="5400000" algn="ctr" rotWithShape="0">
              <a:srgbClr val="000000">
                <a:alpha val="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1" name="Google Shape;101;p4"/>
          <p:cNvSpPr/>
          <p:nvPr/>
        </p:nvSpPr>
        <p:spPr>
          <a:xfrm>
            <a:off x="3160920" y="1145928"/>
            <a:ext cx="6113217" cy="4192749"/>
          </a:xfrm>
          <a:prstGeom prst="rect">
            <a:avLst/>
          </a:prstGeom>
          <a:noFill/>
          <a:ln w="38100" cap="flat" cmpd="sng">
            <a:solidFill>
              <a:srgbClr val="7DD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DDD00"/>
              </a:solidFill>
              <a:latin typeface="Arial"/>
              <a:ea typeface="Arial"/>
              <a:cs typeface="Arial"/>
              <a:sym typeface="Arial"/>
            </a:endParaRPr>
          </a:p>
        </p:txBody>
      </p:sp>
      <p:sp>
        <p:nvSpPr>
          <p:cNvPr id="102" name="Google Shape;102;p4"/>
          <p:cNvSpPr txBox="1"/>
          <p:nvPr/>
        </p:nvSpPr>
        <p:spPr>
          <a:xfrm>
            <a:off x="4031637" y="1709224"/>
            <a:ext cx="5133471" cy="156966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9600"/>
              <a:buFont typeface="Arial"/>
              <a:buNone/>
            </a:pPr>
            <a:r>
              <a:rPr lang="pt-BR" sz="9600" b="1" i="0" u="none" strike="noStrike" cap="none" dirty="0" err="1">
                <a:solidFill>
                  <a:schemeClr val="lt1"/>
                </a:solidFill>
                <a:latin typeface="Radio Canada" pitchFamily="2" charset="0"/>
                <a:ea typeface="Trebuchet MS"/>
                <a:cs typeface="Trebuchet MS"/>
                <a:sym typeface="Trebuchet MS"/>
              </a:rPr>
              <a:t>Pitch</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03" name="Google Shape;103;p4"/>
          <p:cNvSpPr txBox="1"/>
          <p:nvPr/>
        </p:nvSpPr>
        <p:spPr>
          <a:xfrm>
            <a:off x="4082194" y="3044414"/>
            <a:ext cx="4063174" cy="738623"/>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100"/>
              <a:buFont typeface="Arial"/>
              <a:buNone/>
            </a:pPr>
            <a:r>
              <a:rPr lang="pt-BR" sz="2100" b="0" i="0" u="none" strike="noStrike" cap="none" dirty="0">
                <a:solidFill>
                  <a:schemeClr val="lt1"/>
                </a:solidFill>
                <a:latin typeface="Radio Canada" pitchFamily="2" charset="0"/>
                <a:ea typeface="Trebuchet MS"/>
                <a:cs typeface="Trebuchet MS"/>
                <a:sym typeface="Trebuchet MS"/>
              </a:rPr>
              <a:t>PROJETO </a:t>
            </a:r>
            <a:r>
              <a:rPr lang="pt-BR" sz="2100" b="0" i="0" u="none" strike="noStrike" cap="none" dirty="0" smtClean="0">
                <a:solidFill>
                  <a:schemeClr val="lt1"/>
                </a:solidFill>
                <a:latin typeface="Radio Canada" pitchFamily="2" charset="0"/>
                <a:ea typeface="Trebuchet MS"/>
                <a:cs typeface="Trebuchet MS"/>
                <a:sym typeface="Trebuchet MS"/>
              </a:rPr>
              <a:t>APLICADO | PÓS-GRADUAÇÃO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04" name="Google Shape;104;p4"/>
          <p:cNvSpPr txBox="1"/>
          <p:nvPr/>
        </p:nvSpPr>
        <p:spPr>
          <a:xfrm>
            <a:off x="4082194" y="3913358"/>
            <a:ext cx="4270673" cy="7232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2000"/>
              <a:buFont typeface="Arial"/>
              <a:buNone/>
            </a:pPr>
            <a:r>
              <a:rPr lang="pt-BR" sz="2000" b="0" i="0" u="none" strike="noStrike" cap="none" dirty="0">
                <a:solidFill>
                  <a:schemeClr val="lt1"/>
                </a:solidFill>
                <a:latin typeface="Radio Canada" pitchFamily="2" charset="0"/>
                <a:ea typeface="Trebuchet MS"/>
                <a:cs typeface="Trebuchet MS"/>
                <a:sym typeface="Trebuchet MS"/>
              </a:rPr>
              <a:t>DIGITE AQUI O TÍTULO DO SEU </a:t>
            </a:r>
            <a:r>
              <a:rPr lang="pt-BR" sz="2100" b="0" i="0" u="none" strike="noStrike" cap="none" dirty="0">
                <a:solidFill>
                  <a:schemeClr val="lt1"/>
                </a:solidFill>
                <a:latin typeface="Radio Canada" pitchFamily="2" charset="0"/>
                <a:ea typeface="Trebuchet MS"/>
                <a:cs typeface="Trebuchet MS"/>
                <a:sym typeface="Trebuchet MS"/>
              </a:rPr>
              <a:t>PROJETO</a:t>
            </a:r>
            <a:r>
              <a:rPr lang="pt-BR" sz="2000" b="0" i="0" u="none" strike="noStrike" cap="none" dirty="0">
                <a:solidFill>
                  <a:schemeClr val="lt1"/>
                </a:solidFill>
                <a:latin typeface="Radio Canada" pitchFamily="2" charset="0"/>
                <a:ea typeface="Trebuchet MS"/>
                <a:cs typeface="Trebuchet MS"/>
                <a:sym typeface="Trebuchet MS"/>
              </a:rPr>
              <a:t> APLICADO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23" name="Fluxograma: Terminação 22"/>
          <p:cNvSpPr/>
          <p:nvPr/>
        </p:nvSpPr>
        <p:spPr>
          <a:xfrm>
            <a:off x="8818282" y="1381758"/>
            <a:ext cx="239552" cy="91637"/>
          </a:xfrm>
          <a:prstGeom prst="flowChartTerminator">
            <a:avLst/>
          </a:prstGeom>
          <a:no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4" name="Fluxograma: Terminação 23"/>
          <p:cNvSpPr/>
          <p:nvPr/>
        </p:nvSpPr>
        <p:spPr>
          <a:xfrm>
            <a:off x="8266370" y="1381758"/>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8542466" y="1381758"/>
            <a:ext cx="239552" cy="91637"/>
          </a:xfrm>
          <a:prstGeom prst="flowChartTerminator">
            <a:avLst/>
          </a:prstGeom>
          <a:no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02"/>
                                        </p:tgtEl>
                                        <p:attrNameLst>
                                          <p:attrName>style.visibility</p:attrName>
                                        </p:attrNameLst>
                                      </p:cBhvr>
                                      <p:to>
                                        <p:strVal val="visible"/>
                                      </p:to>
                                    </p:set>
                                    <p:animEffect transition="in" filter="fade">
                                      <p:cBhvr>
                                        <p:cTn id="7" dur="750"/>
                                        <p:tgtEl>
                                          <p:spTgt spid="102"/>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03"/>
                                        </p:tgtEl>
                                        <p:attrNameLst>
                                          <p:attrName>style.visibility</p:attrName>
                                        </p:attrNameLst>
                                      </p:cBhvr>
                                      <p:to>
                                        <p:strVal val="visible"/>
                                      </p:to>
                                    </p:set>
                                    <p:animEffect transition="in" filter="fade">
                                      <p:cBhvr>
                                        <p:cTn id="11" dur="750"/>
                                        <p:tgtEl>
                                          <p:spTgt spid="103"/>
                                        </p:tgtEl>
                                      </p:cBhvr>
                                    </p:animEffect>
                                  </p:childTnLst>
                                </p:cTn>
                              </p:par>
                              <p:par>
                                <p:cTn id="12" presetID="10" presetClass="entr" presetSubtype="0" fill="hold" nodeType="withEffect">
                                  <p:stCondLst>
                                    <p:cond delay="0"/>
                                  </p:stCondLst>
                                  <p:childTnLst>
                                    <p:set>
                                      <p:cBhvr>
                                        <p:cTn id="13" dur="1" fill="hold">
                                          <p:stCondLst>
                                            <p:cond delay="0"/>
                                          </p:stCondLst>
                                        </p:cTn>
                                        <p:tgtEl>
                                          <p:spTgt spid="100"/>
                                        </p:tgtEl>
                                        <p:attrNameLst>
                                          <p:attrName>style.visibility</p:attrName>
                                        </p:attrNameLst>
                                      </p:cBhvr>
                                      <p:to>
                                        <p:strVal val="visible"/>
                                      </p:to>
                                    </p:set>
                                    <p:animEffect transition="in" filter="fade">
                                      <p:cBhvr>
                                        <p:cTn id="14" dur="750"/>
                                        <p:tgtEl>
                                          <p:spTgt spid="100"/>
                                        </p:tgtEl>
                                      </p:cBhvr>
                                    </p:animEffect>
                                  </p:childTnLst>
                                </p:cTn>
                              </p:par>
                            </p:childTnLst>
                          </p:cTn>
                        </p:par>
                        <p:par>
                          <p:cTn id="15" fill="hold">
                            <p:stCondLst>
                              <p:cond delay="1500"/>
                            </p:stCondLst>
                            <p:childTnLst>
                              <p:par>
                                <p:cTn id="16" presetID="23" presetClass="entr" presetSubtype="16" fill="hold" nodeType="afterEffect">
                                  <p:stCondLst>
                                    <p:cond delay="0"/>
                                  </p:stCondLst>
                                  <p:childTnLst>
                                    <p:set>
                                      <p:cBhvr>
                                        <p:cTn id="17" dur="1" fill="hold">
                                          <p:stCondLst>
                                            <p:cond delay="0"/>
                                          </p:stCondLst>
                                        </p:cTn>
                                        <p:tgtEl>
                                          <p:spTgt spid="101"/>
                                        </p:tgtEl>
                                        <p:attrNameLst>
                                          <p:attrName>style.visibility</p:attrName>
                                        </p:attrNameLst>
                                      </p:cBhvr>
                                      <p:to>
                                        <p:strVal val="visible"/>
                                      </p:to>
                                    </p:set>
                                    <p:anim calcmode="lin" valueType="num">
                                      <p:cBhvr additive="base">
                                        <p:cTn id="18" dur="500"/>
                                        <p:tgtEl>
                                          <p:spTgt spid="101"/>
                                        </p:tgtEl>
                                        <p:attrNameLst>
                                          <p:attrName>ppt_w</p:attrName>
                                        </p:attrNameLst>
                                      </p:cBhvr>
                                      <p:tavLst>
                                        <p:tav tm="0">
                                          <p:val>
                                            <p:strVal val="0"/>
                                          </p:val>
                                        </p:tav>
                                        <p:tav tm="100000">
                                          <p:val>
                                            <p:strVal val="#ppt_w"/>
                                          </p:val>
                                        </p:tav>
                                      </p:tavLst>
                                    </p:anim>
                                    <p:anim calcmode="lin" valueType="num">
                                      <p:cBhvr additive="base">
                                        <p:cTn id="19" dur="500"/>
                                        <p:tgtEl>
                                          <p:spTgt spid="101"/>
                                        </p:tgtEl>
                                        <p:attrNameLst>
                                          <p:attrName>ppt_h</p:attrName>
                                        </p:attrNameLst>
                                      </p:cBhvr>
                                      <p:tavLst>
                                        <p:tav tm="0">
                                          <p:val>
                                            <p:strVal val="0"/>
                                          </p:val>
                                        </p:tav>
                                        <p:tav tm="100000">
                                          <p:val>
                                            <p:strVal val="#ppt_h"/>
                                          </p:val>
                                        </p:tav>
                                      </p:tavLst>
                                    </p:anim>
                                  </p:childTnLst>
                                </p:cTn>
                              </p:par>
                            </p:childTnLst>
                          </p:cTn>
                        </p:par>
                        <p:par>
                          <p:cTn id="20" fill="hold">
                            <p:stCondLst>
                              <p:cond delay="2000"/>
                            </p:stCondLst>
                            <p:childTnLst>
                              <p:par>
                                <p:cTn id="21" presetID="10" presetClass="entr" presetSubtype="0" fill="hold" nodeType="afterEffect">
                                  <p:stCondLst>
                                    <p:cond delay="0"/>
                                  </p:stCondLst>
                                  <p:childTnLst>
                                    <p:set>
                                      <p:cBhvr>
                                        <p:cTn id="22" dur="1" fill="hold">
                                          <p:stCondLst>
                                            <p:cond delay="0"/>
                                          </p:stCondLst>
                                        </p:cTn>
                                        <p:tgtEl>
                                          <p:spTgt spid="104"/>
                                        </p:tgtEl>
                                        <p:attrNameLst>
                                          <p:attrName>style.visibility</p:attrName>
                                        </p:attrNameLst>
                                      </p:cBhvr>
                                      <p:to>
                                        <p:strVal val="visible"/>
                                      </p:to>
                                    </p:set>
                                    <p:animEffect transition="in" filter="fade">
                                      <p:cBhvr>
                                        <p:cTn id="23" dur="750"/>
                                        <p:tgtEl>
                                          <p:spTgt spid="104"/>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3"/>
                                        </p:tgtEl>
                                        <p:attrNameLst>
                                          <p:attrName>style.visibility</p:attrName>
                                        </p:attrNameLst>
                                      </p:cBhvr>
                                      <p:to>
                                        <p:strVal val="visible"/>
                                      </p:to>
                                    </p:set>
                                    <p:animEffect transition="in" filter="fade">
                                      <p:cBhvr>
                                        <p:cTn id="26" dur="500"/>
                                        <p:tgtEl>
                                          <p:spTgt spid="2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24" grpId="0" animBg="1"/>
      <p:bldP spid="25" grpId="0" animBg="1"/>
    </p:bldLst>
  </p:timing>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Shape 212"/>
        <p:cNvGrpSpPr/>
        <p:nvPr/>
      </p:nvGrpSpPr>
      <p:grpSpPr>
        <a:xfrm>
          <a:off x="0" y="0"/>
          <a:ext cx="0" cy="0"/>
          <a:chOff x="0" y="0"/>
          <a:chExt cx="0" cy="0"/>
        </a:xfrm>
      </p:grpSpPr>
      <p:sp>
        <p:nvSpPr>
          <p:cNvPr id="213" name="Google Shape;213;p24"/>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14" name="Google Shape;214;p24"/>
          <p:cNvSpPr/>
          <p:nvPr/>
        </p:nvSpPr>
        <p:spPr>
          <a:xfrm>
            <a:off x="179294" y="170328"/>
            <a:ext cx="11833412" cy="651734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15" name="Google Shape;215;p24"/>
          <p:cNvSpPr/>
          <p:nvPr/>
        </p:nvSpPr>
        <p:spPr>
          <a:xfrm>
            <a:off x="2884030" y="2018371"/>
            <a:ext cx="6423942" cy="2821258"/>
          </a:xfrm>
          <a:prstGeom prst="rect">
            <a:avLst/>
          </a:prstGeom>
          <a:noFill/>
          <a:ln w="38100" cap="flat" cmpd="sng">
            <a:solidFill>
              <a:srgbClr val="7DD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7DDD00"/>
              </a:solidFill>
              <a:latin typeface="Arial"/>
              <a:ea typeface="Arial"/>
              <a:cs typeface="Arial"/>
              <a:sym typeface="Arial"/>
            </a:endParaRPr>
          </a:p>
        </p:txBody>
      </p:sp>
      <p:sp>
        <p:nvSpPr>
          <p:cNvPr id="216" name="Google Shape;216;p24"/>
          <p:cNvSpPr txBox="1"/>
          <p:nvPr/>
        </p:nvSpPr>
        <p:spPr>
          <a:xfrm>
            <a:off x="2884029" y="3007031"/>
            <a:ext cx="6423942" cy="852501"/>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Outras opções de </a:t>
            </a:r>
            <a:r>
              <a:rPr lang="pt-BR" sz="3800" b="0" i="0" u="none" strike="noStrike" cap="none" dirty="0">
                <a:solidFill>
                  <a:srgbClr val="7DDD00"/>
                </a:solidFill>
                <a:latin typeface="Arial"/>
                <a:ea typeface="Arial"/>
                <a:cs typeface="Arial"/>
                <a:sym typeface="Arial"/>
              </a:rPr>
              <a:t>Slides</a:t>
            </a:r>
            <a:endParaRPr sz="1400" b="0" i="0" u="none" strike="noStrike" cap="none" dirty="0">
              <a:solidFill>
                <a:srgbClr val="7DDD00"/>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14"/>
                                        </p:tgtEl>
                                        <p:attrNameLst>
                                          <p:attrName>style.visibility</p:attrName>
                                        </p:attrNameLst>
                                      </p:cBhvr>
                                      <p:to>
                                        <p:strVal val="visible"/>
                                      </p:to>
                                    </p:set>
                                    <p:animEffect transition="in" filter="fade">
                                      <p:cBhvr>
                                        <p:cTn id="7" dur="750"/>
                                        <p:tgtEl>
                                          <p:spTgt spid="214"/>
                                        </p:tgtEl>
                                      </p:cBhvr>
                                    </p:animEffect>
                                  </p:childTnLst>
                                </p:cTn>
                              </p:par>
                            </p:childTnLst>
                          </p:cTn>
                        </p:par>
                        <p:par>
                          <p:cTn id="8" fill="hold">
                            <p:stCondLst>
                              <p:cond delay="750"/>
                            </p:stCondLst>
                            <p:childTnLst>
                              <p:par>
                                <p:cTn id="9" presetID="23" presetClass="entr" presetSubtype="16" fill="hold" nodeType="afterEffect">
                                  <p:stCondLst>
                                    <p:cond delay="0"/>
                                  </p:stCondLst>
                                  <p:childTnLst>
                                    <p:set>
                                      <p:cBhvr>
                                        <p:cTn id="10" dur="1" fill="hold">
                                          <p:stCondLst>
                                            <p:cond delay="0"/>
                                          </p:stCondLst>
                                        </p:cTn>
                                        <p:tgtEl>
                                          <p:spTgt spid="215"/>
                                        </p:tgtEl>
                                        <p:attrNameLst>
                                          <p:attrName>style.visibility</p:attrName>
                                        </p:attrNameLst>
                                      </p:cBhvr>
                                      <p:to>
                                        <p:strVal val="visible"/>
                                      </p:to>
                                    </p:set>
                                    <p:anim calcmode="lin" valueType="num">
                                      <p:cBhvr additive="base">
                                        <p:cTn id="11" dur="500"/>
                                        <p:tgtEl>
                                          <p:spTgt spid="215"/>
                                        </p:tgtEl>
                                        <p:attrNameLst>
                                          <p:attrName>ppt_w</p:attrName>
                                        </p:attrNameLst>
                                      </p:cBhvr>
                                      <p:tavLst>
                                        <p:tav tm="0">
                                          <p:val>
                                            <p:strVal val="0"/>
                                          </p:val>
                                        </p:tav>
                                        <p:tav tm="100000">
                                          <p:val>
                                            <p:strVal val="#ppt_w"/>
                                          </p:val>
                                        </p:tav>
                                      </p:tavLst>
                                    </p:anim>
                                    <p:anim calcmode="lin" valueType="num">
                                      <p:cBhvr additive="base">
                                        <p:cTn id="12" dur="500"/>
                                        <p:tgtEl>
                                          <p:spTgt spid="215"/>
                                        </p:tgtEl>
                                        <p:attrNameLst>
                                          <p:attrName>ppt_h</p:attrName>
                                        </p:attrNameLst>
                                      </p:cBhvr>
                                      <p:tavLst>
                                        <p:tav tm="0">
                                          <p:val>
                                            <p:strVal val="0"/>
                                          </p:val>
                                        </p:tav>
                                        <p:tav tm="100000">
                                          <p:val>
                                            <p:strVal val="#ppt_h"/>
                                          </p:val>
                                        </p:tav>
                                      </p:tavLst>
                                    </p:anim>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216"/>
                                        </p:tgtEl>
                                        <p:attrNameLst>
                                          <p:attrName>style.visibility</p:attrName>
                                        </p:attrNameLst>
                                      </p:cBhvr>
                                      <p:to>
                                        <p:strVal val="visible"/>
                                      </p:to>
                                    </p:set>
                                    <p:animEffect transition="in" filter="fade">
                                      <p:cBhvr>
                                        <p:cTn id="16" dur="500"/>
                                        <p:tgtEl>
                                          <p:spTgt spid="2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show="0">
  <p:cSld>
    <p:spTree>
      <p:nvGrpSpPr>
        <p:cNvPr id="1" name="Shape 220"/>
        <p:cNvGrpSpPr/>
        <p:nvPr/>
      </p:nvGrpSpPr>
      <p:grpSpPr>
        <a:xfrm>
          <a:off x="0" y="0"/>
          <a:ext cx="0" cy="0"/>
          <a:chOff x="0" y="0"/>
          <a:chExt cx="0" cy="0"/>
        </a:xfrm>
      </p:grpSpPr>
      <p:sp>
        <p:nvSpPr>
          <p:cNvPr id="221" name="Google Shape;221;p25"/>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22"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23" name="Google Shape;223;p25"/>
          <p:cNvSpPr txBox="1"/>
          <p:nvPr/>
        </p:nvSpPr>
        <p:spPr>
          <a:xfrm>
            <a:off x="1532136" y="2515885"/>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01.</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Apresentação</a:t>
            </a:r>
            <a:endParaRPr sz="3800" b="0" i="0" u="none" strike="noStrike" cap="none" dirty="0">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Quem sou eu?</a:t>
            </a:r>
            <a:endParaRPr sz="1400" b="0" i="0" u="none" strike="noStrike" cap="none" dirty="0">
              <a:solidFill>
                <a:srgbClr val="000000"/>
              </a:solidFill>
              <a:latin typeface="Arial"/>
              <a:ea typeface="Arial"/>
              <a:cs typeface="Arial"/>
              <a:sym typeface="Arial"/>
            </a:endParaRPr>
          </a:p>
        </p:txBody>
      </p:sp>
      <p:sp>
        <p:nvSpPr>
          <p:cNvPr id="224" name="Google Shape;224;p25"/>
          <p:cNvSpPr txBox="1"/>
          <p:nvPr/>
        </p:nvSpPr>
        <p:spPr>
          <a:xfrm>
            <a:off x="5934635" y="2495392"/>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Arial"/>
                <a:ea typeface="Arial"/>
                <a:cs typeface="Arial"/>
                <a:sym typeface="Arial"/>
              </a:rPr>
              <a:t>Proin</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suscipit</a:t>
            </a:r>
            <a:r>
              <a:rPr lang="pt-BR" sz="1200" b="0" i="0" u="none" strike="noStrike" cap="none" dirty="0">
                <a:solidFill>
                  <a:schemeClr val="lt1"/>
                </a:solidFill>
                <a:latin typeface="Arial"/>
                <a:ea typeface="Arial"/>
                <a:cs typeface="Arial"/>
                <a:sym typeface="Arial"/>
              </a:rPr>
              <a:t>, nunc </a:t>
            </a:r>
            <a:r>
              <a:rPr lang="pt-BR" sz="1200" b="0" i="0" u="none" strike="noStrike" cap="none" dirty="0" err="1">
                <a:solidFill>
                  <a:schemeClr val="lt1"/>
                </a:solidFill>
                <a:latin typeface="Arial"/>
                <a:ea typeface="Arial"/>
                <a:cs typeface="Arial"/>
                <a:sym typeface="Arial"/>
              </a:rPr>
              <a:t>at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commodo</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ultricies</a:t>
            </a:r>
            <a:r>
              <a:rPr lang="pt-BR" sz="1200" b="0" i="0" u="none" strike="noStrike" cap="none" dirty="0">
                <a:solidFill>
                  <a:schemeClr val="lt1"/>
                </a:solidFill>
                <a:latin typeface="Arial"/>
                <a:ea typeface="Arial"/>
                <a:cs typeface="Arial"/>
                <a:sym typeface="Arial"/>
              </a:rPr>
              <a:t>, mi </a:t>
            </a:r>
            <a:r>
              <a:rPr lang="pt-BR" sz="1200" b="0" i="0" u="none" strike="noStrike" cap="none" dirty="0" err="1">
                <a:solidFill>
                  <a:schemeClr val="lt1"/>
                </a:solidFill>
                <a:latin typeface="Arial"/>
                <a:ea typeface="Arial"/>
                <a:cs typeface="Arial"/>
                <a:sym typeface="Arial"/>
              </a:rPr>
              <a:t>felis</a:t>
            </a:r>
            <a:r>
              <a:rPr lang="pt-BR" sz="1200" b="0" i="0" u="none" strike="noStrike" cap="none" dirty="0">
                <a:solidFill>
                  <a:schemeClr val="lt1"/>
                </a:solidFill>
                <a:latin typeface="Arial"/>
                <a:ea typeface="Arial"/>
                <a:cs typeface="Arial"/>
                <a:sym typeface="Arial"/>
              </a:rPr>
              <a:t> porta </a:t>
            </a:r>
            <a:r>
              <a:rPr lang="pt-BR" sz="1200" b="0" i="0" u="none" strike="noStrike" cap="none" dirty="0" err="1">
                <a:solidFill>
                  <a:schemeClr val="lt1"/>
                </a:solidFill>
                <a:latin typeface="Arial"/>
                <a:ea typeface="Arial"/>
                <a:cs typeface="Arial"/>
                <a:sym typeface="Arial"/>
              </a:rPr>
              <a:t>orci</a:t>
            </a:r>
            <a:r>
              <a:rPr lang="pt-BR" sz="1200" b="0" i="0" u="none" strike="noStrike" cap="none" dirty="0">
                <a:solidFill>
                  <a:schemeClr val="lt1"/>
                </a:solidFill>
                <a:latin typeface="Arial"/>
                <a:ea typeface="Arial"/>
                <a:cs typeface="Arial"/>
                <a:sym typeface="Arial"/>
              </a:rPr>
              <a:t>, id </a:t>
            </a:r>
            <a:r>
              <a:rPr lang="pt-BR" sz="1200" b="0" i="0" u="none" strike="noStrike" cap="none" dirty="0" err="1">
                <a:solidFill>
                  <a:schemeClr val="lt1"/>
                </a:solidFill>
                <a:latin typeface="Arial"/>
                <a:ea typeface="Arial"/>
                <a:cs typeface="Arial"/>
                <a:sym typeface="Arial"/>
              </a:rPr>
              <a:t>cursus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dui</a:t>
            </a:r>
            <a:r>
              <a:rPr lang="pt-BR" sz="1200" b="0" i="0" u="none" strike="noStrike" cap="none" dirty="0">
                <a:solidFill>
                  <a:schemeClr val="lt1"/>
                </a:solidFill>
                <a:latin typeface="Arial"/>
                <a:ea typeface="Arial"/>
                <a:cs typeface="Arial"/>
                <a:sym typeface="Arial"/>
              </a:rPr>
              <a:t> mi </a:t>
            </a:r>
            <a:r>
              <a:rPr lang="pt-BR" sz="1200" b="0" i="0" u="none" strike="noStrike" cap="none" dirty="0" err="1">
                <a:solidFill>
                  <a:schemeClr val="lt1"/>
                </a:solidFill>
                <a:latin typeface="Arial"/>
                <a:ea typeface="Arial"/>
                <a:cs typeface="Arial"/>
                <a:sym typeface="Arial"/>
              </a:rPr>
              <a:t>at</a:t>
            </a:r>
            <a:r>
              <a:rPr lang="pt-BR" sz="1200" b="0" i="0" u="none" strike="noStrike" cap="none" dirty="0">
                <a:solidFill>
                  <a:schemeClr val="lt1"/>
                </a:solidFill>
                <a:latin typeface="Arial"/>
                <a:ea typeface="Arial"/>
                <a:cs typeface="Arial"/>
                <a:sym typeface="Arial"/>
              </a:rPr>
              <a:t> massa. </a:t>
            </a:r>
            <a:r>
              <a:rPr lang="pt-BR" sz="1200" b="0" i="0" u="none" strike="noStrike" cap="none" dirty="0" err="1">
                <a:solidFill>
                  <a:schemeClr val="lt1"/>
                </a:solidFill>
                <a:latin typeface="Arial"/>
                <a:ea typeface="Arial"/>
                <a:cs typeface="Arial"/>
                <a:sym typeface="Arial"/>
              </a:rPr>
              <a:t>Nullam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sit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amet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nisi</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interdum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bibendum</a:t>
            </a:r>
            <a:r>
              <a:rPr lang="pt-BR" sz="1200" b="0" i="0" u="none" strike="noStrike" cap="none" dirty="0">
                <a:solidFill>
                  <a:schemeClr val="lt1"/>
                </a:solidFill>
                <a:latin typeface="Arial"/>
                <a:ea typeface="Arial"/>
                <a:cs typeface="Arial"/>
                <a:sym typeface="Arial"/>
              </a:rPr>
              <a:t> est quis, </a:t>
            </a:r>
            <a:r>
              <a:rPr lang="pt-BR" sz="1200" b="0" i="0" u="none" strike="noStrike" cap="none" dirty="0" err="1">
                <a:solidFill>
                  <a:schemeClr val="lt1"/>
                </a:solidFill>
                <a:latin typeface="Arial"/>
                <a:ea typeface="Arial"/>
                <a:cs typeface="Arial"/>
                <a:sym typeface="Arial"/>
              </a:rPr>
              <a:t>imperdiet</a:t>
            </a:r>
            <a:r>
              <a:rPr lang="pt-BR" sz="1200" b="0" i="0" u="none" strike="noStrike" cap="none" dirty="0">
                <a:solidFill>
                  <a:schemeClr val="lt1"/>
                </a:solidFill>
                <a:latin typeface="Arial"/>
                <a:ea typeface="Arial"/>
                <a:cs typeface="Arial"/>
                <a:sym typeface="Arial"/>
              </a:rPr>
              <a:t> justo. </a:t>
            </a:r>
            <a:r>
              <a:rPr lang="pt-BR" sz="1200" b="0" i="0" u="none" strike="noStrike" cap="none" dirty="0" err="1">
                <a:solidFill>
                  <a:schemeClr val="lt1"/>
                </a:solidFill>
                <a:latin typeface="Arial"/>
                <a:ea typeface="Arial"/>
                <a:cs typeface="Arial"/>
                <a:sym typeface="Arial"/>
              </a:rPr>
              <a:t>Aliquam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tempor</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laoreet</a:t>
            </a:r>
            <a:r>
              <a:rPr lang="pt-BR" sz="1200" b="0" i="0" u="none" strike="noStrike" cap="none" dirty="0">
                <a:solidFill>
                  <a:schemeClr val="lt1"/>
                </a:solidFill>
                <a:latin typeface="Arial"/>
                <a:ea typeface="Arial"/>
                <a:cs typeface="Arial"/>
                <a:sym typeface="Arial"/>
              </a:rPr>
              <a:t> est </a:t>
            </a:r>
            <a:r>
              <a:rPr lang="pt-BR" sz="1200" b="0" i="0" u="none" strike="noStrike" cap="none" dirty="0" err="1">
                <a:solidFill>
                  <a:schemeClr val="lt1"/>
                </a:solidFill>
                <a:latin typeface="Arial"/>
                <a:ea typeface="Arial"/>
                <a:cs typeface="Arial"/>
                <a:sym typeface="Arial"/>
              </a:rPr>
              <a:t>eget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efficitur</a:t>
            </a:r>
            <a:r>
              <a:rPr lang="pt-BR" sz="1200" b="0" i="0" u="none" strike="noStrike" cap="none" dirty="0">
                <a:solidFill>
                  <a:schemeClr val="lt1"/>
                </a:solidFill>
                <a:latin typeface="Arial"/>
                <a:ea typeface="Arial"/>
                <a:cs typeface="Arial"/>
                <a:sym typeface="Arial"/>
              </a:rPr>
              <a:t>. Ut </a:t>
            </a:r>
            <a:r>
              <a:rPr lang="pt-BR" sz="1200" b="0" i="0" u="none" strike="noStrike" cap="none" dirty="0" err="1">
                <a:solidFill>
                  <a:schemeClr val="lt1"/>
                </a:solidFill>
                <a:latin typeface="Arial"/>
                <a:ea typeface="Arial"/>
                <a:cs typeface="Arial"/>
                <a:sym typeface="Arial"/>
              </a:rPr>
              <a:t>varius</a:t>
            </a:r>
            <a:r>
              <a:rPr lang="pt-BR" sz="1200" b="0" i="0" u="none" strike="noStrike" cap="none" dirty="0">
                <a:solidFill>
                  <a:schemeClr val="lt1"/>
                </a:solidFill>
                <a:latin typeface="Arial"/>
                <a:ea typeface="Arial"/>
                <a:cs typeface="Arial"/>
                <a:sym typeface="Arial"/>
              </a:rPr>
              <a:t> quis </a:t>
            </a:r>
            <a:r>
              <a:rPr lang="pt-BR" sz="1200" b="0" i="0" u="none" strike="noStrike" cap="none" dirty="0" err="1">
                <a:solidFill>
                  <a:schemeClr val="lt1"/>
                </a:solidFill>
                <a:latin typeface="Arial"/>
                <a:ea typeface="Arial"/>
                <a:cs typeface="Arial"/>
                <a:sym typeface="Arial"/>
              </a:rPr>
              <a:t>arcu</a:t>
            </a:r>
            <a:r>
              <a:rPr lang="pt-BR" sz="1200" b="0" i="0" u="none" strike="noStrike" cap="none" dirty="0">
                <a:solidFill>
                  <a:schemeClr val="lt1"/>
                </a:solidFill>
                <a:latin typeface="Arial"/>
                <a:ea typeface="Arial"/>
                <a:cs typeface="Arial"/>
                <a:sym typeface="Arial"/>
              </a:rPr>
              <a:t> quis </a:t>
            </a:r>
            <a:r>
              <a:rPr lang="pt-BR" sz="1200" b="0" i="0" u="none" strike="noStrike" cap="none" dirty="0" err="1">
                <a:solidFill>
                  <a:schemeClr val="lt1"/>
                </a:solidFill>
                <a:latin typeface="Arial"/>
                <a:ea typeface="Arial"/>
                <a:cs typeface="Arial"/>
                <a:sym typeface="Arial"/>
              </a:rPr>
              <a:t>fringilla</a:t>
            </a:r>
            <a:r>
              <a:rPr lang="pt-BR" sz="1200" b="0" i="0" u="none" strike="noStrike" cap="none" dirty="0">
                <a:solidFill>
                  <a:schemeClr val="lt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dirty="0">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Arial"/>
                <a:ea typeface="Arial"/>
                <a:cs typeface="Arial"/>
                <a:sym typeface="Arial"/>
              </a:rPr>
              <a:t>Suspendisse</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molestie</a:t>
            </a:r>
            <a:r>
              <a:rPr lang="pt-BR" sz="1200" b="0" i="0" u="none" strike="noStrike" cap="none" dirty="0">
                <a:solidFill>
                  <a:schemeClr val="lt1"/>
                </a:solidFill>
                <a:latin typeface="Arial"/>
                <a:ea typeface="Arial"/>
                <a:cs typeface="Arial"/>
                <a:sym typeface="Arial"/>
              </a:rPr>
              <a:t>, justo ut </a:t>
            </a:r>
            <a:r>
              <a:rPr lang="pt-BR" sz="1200" b="0" i="0" u="none" strike="noStrike" cap="none" dirty="0" err="1">
                <a:solidFill>
                  <a:schemeClr val="lt1"/>
                </a:solidFill>
                <a:latin typeface="Arial"/>
                <a:ea typeface="Arial"/>
                <a:cs typeface="Arial"/>
                <a:sym typeface="Arial"/>
              </a:rPr>
              <a:t>lobortis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pretium</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eros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eros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venenatis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augue</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nec</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cursus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lectus</a:t>
            </a:r>
            <a:r>
              <a:rPr lang="pt-BR" sz="1200" b="0" i="0" u="none" strike="noStrike" cap="none" dirty="0">
                <a:solidFill>
                  <a:schemeClr val="lt1"/>
                </a:solidFill>
                <a:latin typeface="Arial"/>
                <a:ea typeface="Arial"/>
                <a:cs typeface="Arial"/>
                <a:sym typeface="Arial"/>
              </a:rPr>
              <a:t> nunc </a:t>
            </a:r>
            <a:r>
              <a:rPr lang="pt-BR" sz="1200" b="0" i="0" u="none" strike="noStrike" cap="none" dirty="0" err="1">
                <a:solidFill>
                  <a:schemeClr val="lt1"/>
                </a:solidFill>
                <a:latin typeface="Arial"/>
                <a:ea typeface="Arial"/>
                <a:cs typeface="Arial"/>
                <a:sym typeface="Arial"/>
              </a:rPr>
              <a:t>sit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amet</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dui</a:t>
            </a:r>
            <a:r>
              <a:rPr lang="pt-BR" sz="1200" b="0" i="0" u="none" strike="noStrike" cap="none" dirty="0">
                <a:solidFill>
                  <a:schemeClr val="lt1"/>
                </a:solidFill>
                <a:latin typeface="Arial"/>
                <a:ea typeface="Arial"/>
                <a:cs typeface="Arial"/>
                <a:sym typeface="Arial"/>
              </a:rPr>
              <a:t>. Nunc </a:t>
            </a:r>
            <a:r>
              <a:rPr lang="pt-BR" sz="1200" b="0" i="0" u="none" strike="noStrike" cap="none" dirty="0" err="1">
                <a:solidFill>
                  <a:schemeClr val="lt1"/>
                </a:solidFill>
                <a:latin typeface="Arial"/>
                <a:ea typeface="Arial"/>
                <a:cs typeface="Arial"/>
                <a:sym typeface="Arial"/>
              </a:rPr>
              <a:t>interdum</a:t>
            </a:r>
            <a:r>
              <a:rPr lang="pt-BR" sz="1200" b="0" i="0" u="none" strike="noStrike" cap="none" dirty="0">
                <a:solidFill>
                  <a:schemeClr val="lt1"/>
                </a:solidFill>
                <a:latin typeface="Arial"/>
                <a:ea typeface="Arial"/>
                <a:cs typeface="Arial"/>
                <a:sym typeface="Arial"/>
              </a:rPr>
              <a:t> ipsum erat, in </a:t>
            </a:r>
            <a:r>
              <a:rPr lang="pt-BR" sz="1200" b="0" i="0" u="none" strike="noStrike" cap="none" dirty="0" err="1">
                <a:solidFill>
                  <a:schemeClr val="lt1"/>
                </a:solidFill>
                <a:latin typeface="Arial"/>
                <a:ea typeface="Arial"/>
                <a:cs typeface="Arial"/>
                <a:sym typeface="Arial"/>
              </a:rPr>
              <a:t>semper</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mauris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congue</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sed</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Mauris</a:t>
            </a:r>
            <a:r>
              <a:rPr lang="pt-BR" sz="1200" b="0" i="0" u="none" strike="noStrike" cap="none" dirty="0">
                <a:solidFill>
                  <a:schemeClr val="lt1"/>
                </a:solidFill>
                <a:latin typeface="Arial"/>
                <a:ea typeface="Arial"/>
                <a:cs typeface="Arial"/>
                <a:sym typeface="Arial"/>
              </a:rPr>
              <a:t> a </a:t>
            </a:r>
            <a:r>
              <a:rPr lang="pt-BR" sz="1200" b="0" i="0" u="none" strike="noStrike" cap="none" dirty="0" err="1">
                <a:solidFill>
                  <a:schemeClr val="lt1"/>
                </a:solidFill>
                <a:latin typeface="Arial"/>
                <a:ea typeface="Arial"/>
                <a:cs typeface="Arial"/>
                <a:sym typeface="Arial"/>
              </a:rPr>
              <a:t>luctus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nulla</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Donec</a:t>
            </a:r>
            <a:r>
              <a:rPr lang="pt-BR" sz="1200" b="0" i="0" u="none" strike="noStrike" cap="none" dirty="0">
                <a:solidFill>
                  <a:schemeClr val="lt1"/>
                </a:solidFill>
                <a:latin typeface="Arial"/>
                <a:ea typeface="Arial"/>
                <a:cs typeface="Arial"/>
                <a:sym typeface="Arial"/>
              </a:rPr>
              <a:t> id tempus est, vitae </a:t>
            </a:r>
            <a:r>
              <a:rPr lang="pt-BR" sz="1200" b="0" i="0" u="none" strike="noStrike" cap="none" dirty="0" err="1">
                <a:solidFill>
                  <a:schemeClr val="lt1"/>
                </a:solidFill>
                <a:latin typeface="Arial"/>
                <a:ea typeface="Arial"/>
                <a:cs typeface="Arial"/>
                <a:sym typeface="Arial"/>
              </a:rPr>
              <a:t>rhoncus</a:t>
            </a:r>
            <a:r>
              <a:rPr lang="pt-BR" sz="1200" b="0" i="0" u="none" strike="noStrike" cap="none" dirty="0">
                <a:solidFill>
                  <a:schemeClr val="lt1"/>
                </a:solidFill>
                <a:latin typeface="Arial"/>
                <a:ea typeface="Arial"/>
                <a:cs typeface="Arial"/>
                <a:sym typeface="Arial"/>
              </a:rPr>
              <a:t> </a:t>
            </a:r>
            <a:r>
              <a:rPr lang="pt-BR" sz="1200" b="0" i="0" u="none" strike="noStrike" cap="none" dirty="0" err="1">
                <a:solidFill>
                  <a:schemeClr val="lt1"/>
                </a:solidFill>
                <a:latin typeface="Arial"/>
                <a:ea typeface="Arial"/>
                <a:cs typeface="Arial"/>
                <a:sym typeface="Arial"/>
              </a:rPr>
              <a:t>neque</a:t>
            </a:r>
            <a:r>
              <a:rPr lang="pt-BR" sz="1200" b="0" i="0" u="none" strike="noStrike" cap="none" dirty="0">
                <a:solidFill>
                  <a:schemeClr val="lt1"/>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cxnSp>
        <p:nvCxnSpPr>
          <p:cNvPr id="225" name="Google Shape;225;p25"/>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pic>
        <p:nvPicPr>
          <p:cNvPr id="8" name="Imagem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222"/>
                                        </p:tgtEl>
                                        <p:attrNameLst>
                                          <p:attrName>style.visibility</p:attrName>
                                        </p:attrNameLst>
                                      </p:cBhvr>
                                      <p:to>
                                        <p:strVal val="visible"/>
                                      </p:to>
                                    </p:set>
                                    <p:anim calcmode="lin" valueType="num">
                                      <p:cBhvr additive="base">
                                        <p:cTn id="7" dur="500"/>
                                        <p:tgtEl>
                                          <p:spTgt spid="222"/>
                                        </p:tgtEl>
                                        <p:attrNameLst>
                                          <p:attrName>ppt_w</p:attrName>
                                        </p:attrNameLst>
                                      </p:cBhvr>
                                      <p:tavLst>
                                        <p:tav tm="0">
                                          <p:val>
                                            <p:strVal val="0"/>
                                          </p:val>
                                        </p:tav>
                                        <p:tav tm="100000">
                                          <p:val>
                                            <p:strVal val="#ppt_w"/>
                                          </p:val>
                                        </p:tav>
                                      </p:tavLst>
                                    </p:anim>
                                    <p:anim calcmode="lin" valueType="num">
                                      <p:cBhvr additive="base">
                                        <p:cTn id="8" dur="500"/>
                                        <p:tgtEl>
                                          <p:spTgt spid="222"/>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223"/>
                                        </p:tgtEl>
                                        <p:attrNameLst>
                                          <p:attrName>style.visibility</p:attrName>
                                        </p:attrNameLst>
                                      </p:cBhvr>
                                      <p:to>
                                        <p:strVal val="visible"/>
                                      </p:to>
                                    </p:set>
                                    <p:animEffect transition="in" filter="fade">
                                      <p:cBhvr>
                                        <p:cTn id="12" dur="500"/>
                                        <p:tgtEl>
                                          <p:spTgt spid="223"/>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224"/>
                                        </p:tgtEl>
                                        <p:attrNameLst>
                                          <p:attrName>style.visibility</p:attrName>
                                        </p:attrNameLst>
                                      </p:cBhvr>
                                      <p:to>
                                        <p:strVal val="visible"/>
                                      </p:to>
                                    </p:set>
                                    <p:animEffect transition="in" filter="fade">
                                      <p:cBhvr>
                                        <p:cTn id="16" dur="500"/>
                                        <p:tgtEl>
                                          <p:spTgt spid="224"/>
                                        </p:tgtEl>
                                      </p:cBhvr>
                                    </p:animEffect>
                                  </p:childTnLst>
                                </p:cTn>
                              </p:par>
                              <p:par>
                                <p:cTn id="17" presetID="10" presetClass="entr" presetSubtype="0" fill="hold" nodeType="withEffect">
                                  <p:stCondLst>
                                    <p:cond delay="0"/>
                                  </p:stCondLst>
                                  <p:childTnLst>
                                    <p:set>
                                      <p:cBhvr>
                                        <p:cTn id="18" dur="1" fill="hold">
                                          <p:stCondLst>
                                            <p:cond delay="0"/>
                                          </p:stCondLst>
                                        </p:cTn>
                                        <p:tgtEl>
                                          <p:spTgt spid="225"/>
                                        </p:tgtEl>
                                        <p:attrNameLst>
                                          <p:attrName>style.visibility</p:attrName>
                                        </p:attrNameLst>
                                      </p:cBhvr>
                                      <p:to>
                                        <p:strVal val="visible"/>
                                      </p:to>
                                    </p:set>
                                    <p:animEffect transition="in" filter="fade">
                                      <p:cBhvr>
                                        <p:cTn id="19" dur="1000"/>
                                        <p:tgtEl>
                                          <p:spTgt spid="2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230"/>
        <p:cNvGrpSpPr/>
        <p:nvPr/>
      </p:nvGrpSpPr>
      <p:grpSpPr>
        <a:xfrm>
          <a:off x="0" y="0"/>
          <a:ext cx="0" cy="0"/>
          <a:chOff x="0" y="0"/>
          <a:chExt cx="0" cy="0"/>
        </a:xfrm>
      </p:grpSpPr>
      <p:sp>
        <p:nvSpPr>
          <p:cNvPr id="231" name="Google Shape;231;p26"/>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33" name="Google Shape;233;p26"/>
          <p:cNvSpPr txBox="1"/>
          <p:nvPr/>
        </p:nvSpPr>
        <p:spPr>
          <a:xfrm>
            <a:off x="1532136" y="2274838"/>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02.</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Problema</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Qual é a minha dor?</a:t>
            </a:r>
            <a:endParaRPr sz="1400" b="0" i="0" u="none" strike="noStrike" cap="none" dirty="0">
              <a:solidFill>
                <a:srgbClr val="000000"/>
              </a:solidFill>
              <a:latin typeface="Arial"/>
              <a:ea typeface="Arial"/>
              <a:cs typeface="Arial"/>
              <a:sym typeface="Arial"/>
            </a:endParaRPr>
          </a:p>
        </p:txBody>
      </p:sp>
      <p:sp>
        <p:nvSpPr>
          <p:cNvPr id="234" name="Google Shape;234;p26"/>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35" name="Google Shape;235;p26"/>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33"/>
                                        </p:tgtEl>
                                        <p:attrNameLst>
                                          <p:attrName>style.visibility</p:attrName>
                                        </p:attrNameLst>
                                      </p:cBhvr>
                                      <p:to>
                                        <p:strVal val="visible"/>
                                      </p:to>
                                    </p:set>
                                    <p:animEffect transition="in" filter="fade">
                                      <p:cBhvr>
                                        <p:cTn id="7" dur="500"/>
                                        <p:tgtEl>
                                          <p:spTgt spid="23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34"/>
                                        </p:tgtEl>
                                        <p:attrNameLst>
                                          <p:attrName>style.visibility</p:attrName>
                                        </p:attrNameLst>
                                      </p:cBhvr>
                                      <p:to>
                                        <p:strVal val="visible"/>
                                      </p:to>
                                    </p:set>
                                    <p:animEffect transition="in" filter="fade">
                                      <p:cBhvr>
                                        <p:cTn id="11" dur="500"/>
                                        <p:tgtEl>
                                          <p:spTgt spid="234"/>
                                        </p:tgtEl>
                                      </p:cBhvr>
                                    </p:animEffect>
                                  </p:childTnLst>
                                </p:cTn>
                              </p:par>
                              <p:par>
                                <p:cTn id="12" presetID="10" presetClass="entr" presetSubtype="0" fill="hold" nodeType="withEffect">
                                  <p:stCondLst>
                                    <p:cond delay="0"/>
                                  </p:stCondLst>
                                  <p:childTnLst>
                                    <p:set>
                                      <p:cBhvr>
                                        <p:cTn id="13" dur="1" fill="hold">
                                          <p:stCondLst>
                                            <p:cond delay="0"/>
                                          </p:stCondLst>
                                        </p:cTn>
                                        <p:tgtEl>
                                          <p:spTgt spid="235"/>
                                        </p:tgtEl>
                                        <p:attrNameLst>
                                          <p:attrName>style.visibility</p:attrName>
                                        </p:attrNameLst>
                                      </p:cBhvr>
                                      <p:to>
                                        <p:strVal val="visible"/>
                                      </p:to>
                                    </p:set>
                                    <p:animEffect transition="in" filter="fade">
                                      <p:cBhvr>
                                        <p:cTn id="14" dur="1000"/>
                                        <p:tgtEl>
                                          <p:spTgt spid="23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show="0">
  <p:cSld>
    <p:spTree>
      <p:nvGrpSpPr>
        <p:cNvPr id="1" name="Shape 240"/>
        <p:cNvGrpSpPr/>
        <p:nvPr/>
      </p:nvGrpSpPr>
      <p:grpSpPr>
        <a:xfrm>
          <a:off x="0" y="0"/>
          <a:ext cx="0" cy="0"/>
          <a:chOff x="0" y="0"/>
          <a:chExt cx="0" cy="0"/>
        </a:xfrm>
      </p:grpSpPr>
      <p:sp>
        <p:nvSpPr>
          <p:cNvPr id="241" name="Google Shape;241;p27"/>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43" name="Google Shape;243;p27"/>
          <p:cNvSpPr txBox="1"/>
          <p:nvPr/>
        </p:nvSpPr>
        <p:spPr>
          <a:xfrm>
            <a:off x="1532136" y="2274838"/>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03.</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Solução</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O que eu proponho?</a:t>
            </a:r>
            <a:endParaRPr sz="1400" b="0" i="0" u="none" strike="noStrike" cap="none" dirty="0">
              <a:solidFill>
                <a:srgbClr val="000000"/>
              </a:solidFill>
              <a:latin typeface="Arial"/>
              <a:ea typeface="Arial"/>
              <a:cs typeface="Arial"/>
              <a:sym typeface="Arial"/>
            </a:endParaRPr>
          </a:p>
        </p:txBody>
      </p:sp>
      <p:sp>
        <p:nvSpPr>
          <p:cNvPr id="244" name="Google Shape;244;p27"/>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45" name="Google Shape;245;p27"/>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43"/>
                                        </p:tgtEl>
                                        <p:attrNameLst>
                                          <p:attrName>style.visibility</p:attrName>
                                        </p:attrNameLst>
                                      </p:cBhvr>
                                      <p:to>
                                        <p:strVal val="visible"/>
                                      </p:to>
                                    </p:set>
                                    <p:animEffect transition="in" filter="fade">
                                      <p:cBhvr>
                                        <p:cTn id="7" dur="500"/>
                                        <p:tgtEl>
                                          <p:spTgt spid="24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44"/>
                                        </p:tgtEl>
                                        <p:attrNameLst>
                                          <p:attrName>style.visibility</p:attrName>
                                        </p:attrNameLst>
                                      </p:cBhvr>
                                      <p:to>
                                        <p:strVal val="visible"/>
                                      </p:to>
                                    </p:set>
                                    <p:animEffect transition="in" filter="fade">
                                      <p:cBhvr>
                                        <p:cTn id="11" dur="500"/>
                                        <p:tgtEl>
                                          <p:spTgt spid="244"/>
                                        </p:tgtEl>
                                      </p:cBhvr>
                                    </p:animEffect>
                                  </p:childTnLst>
                                </p:cTn>
                              </p:par>
                              <p:par>
                                <p:cTn id="12" presetID="10" presetClass="entr" presetSubtype="0" fill="hold" nodeType="withEffect">
                                  <p:stCondLst>
                                    <p:cond delay="0"/>
                                  </p:stCondLst>
                                  <p:childTnLst>
                                    <p:set>
                                      <p:cBhvr>
                                        <p:cTn id="13" dur="1" fill="hold">
                                          <p:stCondLst>
                                            <p:cond delay="0"/>
                                          </p:stCondLst>
                                        </p:cTn>
                                        <p:tgtEl>
                                          <p:spTgt spid="245"/>
                                        </p:tgtEl>
                                        <p:attrNameLst>
                                          <p:attrName>style.visibility</p:attrName>
                                        </p:attrNameLst>
                                      </p:cBhvr>
                                      <p:to>
                                        <p:strVal val="visible"/>
                                      </p:to>
                                    </p:set>
                                    <p:animEffect transition="in" filter="fade">
                                      <p:cBhvr>
                                        <p:cTn id="14" dur="1000"/>
                                        <p:tgtEl>
                                          <p:spTgt spid="24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show="0">
  <p:cSld>
    <p:spTree>
      <p:nvGrpSpPr>
        <p:cNvPr id="1" name="Shape 250"/>
        <p:cNvGrpSpPr/>
        <p:nvPr/>
      </p:nvGrpSpPr>
      <p:grpSpPr>
        <a:xfrm>
          <a:off x="0" y="0"/>
          <a:ext cx="0" cy="0"/>
          <a:chOff x="0" y="0"/>
          <a:chExt cx="0" cy="0"/>
        </a:xfrm>
      </p:grpSpPr>
      <p:sp>
        <p:nvSpPr>
          <p:cNvPr id="251" name="Google Shape;251;p28"/>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53" name="Google Shape;253;p28"/>
          <p:cNvSpPr txBox="1"/>
          <p:nvPr/>
        </p:nvSpPr>
        <p:spPr>
          <a:xfrm>
            <a:off x="1532136" y="2274838"/>
            <a:ext cx="3391556"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04.</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Diferencial</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BFBFBF"/>
                </a:solidFill>
                <a:latin typeface="Arial"/>
                <a:ea typeface="Arial"/>
                <a:cs typeface="Arial"/>
                <a:sym typeface="Arial"/>
              </a:rPr>
              <a:t>O que a sua solução tem de especial?</a:t>
            </a:r>
            <a:endParaRPr sz="1400" b="0" i="0" u="none" strike="noStrike" cap="none" dirty="0">
              <a:solidFill>
                <a:srgbClr val="000000"/>
              </a:solidFill>
              <a:latin typeface="Arial"/>
              <a:ea typeface="Arial"/>
              <a:cs typeface="Arial"/>
              <a:sym typeface="Arial"/>
            </a:endParaRPr>
          </a:p>
        </p:txBody>
      </p:sp>
      <p:sp>
        <p:nvSpPr>
          <p:cNvPr id="254" name="Google Shape;254;p28"/>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55" name="Google Shape;255;p28"/>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53"/>
                                        </p:tgtEl>
                                        <p:attrNameLst>
                                          <p:attrName>style.visibility</p:attrName>
                                        </p:attrNameLst>
                                      </p:cBhvr>
                                      <p:to>
                                        <p:strVal val="visible"/>
                                      </p:to>
                                    </p:set>
                                    <p:animEffect transition="in" filter="fade">
                                      <p:cBhvr>
                                        <p:cTn id="7" dur="500"/>
                                        <p:tgtEl>
                                          <p:spTgt spid="2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54"/>
                                        </p:tgtEl>
                                        <p:attrNameLst>
                                          <p:attrName>style.visibility</p:attrName>
                                        </p:attrNameLst>
                                      </p:cBhvr>
                                      <p:to>
                                        <p:strVal val="visible"/>
                                      </p:to>
                                    </p:set>
                                    <p:animEffect transition="in" filter="fade">
                                      <p:cBhvr>
                                        <p:cTn id="11" dur="500"/>
                                        <p:tgtEl>
                                          <p:spTgt spid="254"/>
                                        </p:tgtEl>
                                      </p:cBhvr>
                                    </p:animEffect>
                                  </p:childTnLst>
                                </p:cTn>
                              </p:par>
                              <p:par>
                                <p:cTn id="12" presetID="10" presetClass="entr" presetSubtype="0" fill="hold" nodeType="withEffect">
                                  <p:stCondLst>
                                    <p:cond delay="0"/>
                                  </p:stCondLst>
                                  <p:childTnLst>
                                    <p:set>
                                      <p:cBhvr>
                                        <p:cTn id="13" dur="1" fill="hold">
                                          <p:stCondLst>
                                            <p:cond delay="0"/>
                                          </p:stCondLst>
                                        </p:cTn>
                                        <p:tgtEl>
                                          <p:spTgt spid="255"/>
                                        </p:tgtEl>
                                        <p:attrNameLst>
                                          <p:attrName>style.visibility</p:attrName>
                                        </p:attrNameLst>
                                      </p:cBhvr>
                                      <p:to>
                                        <p:strVal val="visible"/>
                                      </p:to>
                                    </p:set>
                                    <p:animEffect transition="in" filter="fade">
                                      <p:cBhvr>
                                        <p:cTn id="14" dur="1000"/>
                                        <p:tgtEl>
                                          <p:spTgt spid="25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260"/>
        <p:cNvGrpSpPr/>
        <p:nvPr/>
      </p:nvGrpSpPr>
      <p:grpSpPr>
        <a:xfrm>
          <a:off x="0" y="0"/>
          <a:ext cx="0" cy="0"/>
          <a:chOff x="0" y="0"/>
          <a:chExt cx="0" cy="0"/>
        </a:xfrm>
      </p:grpSpPr>
      <p:sp>
        <p:nvSpPr>
          <p:cNvPr id="261" name="Google Shape;261;p29"/>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9"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0" name="Imagem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63" name="Google Shape;263;p29"/>
          <p:cNvSpPr txBox="1"/>
          <p:nvPr/>
        </p:nvSpPr>
        <p:spPr>
          <a:xfrm>
            <a:off x="1532136" y="2274838"/>
            <a:ext cx="3391556" cy="150810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Arial"/>
                <a:ea typeface="Arial"/>
                <a:cs typeface="Arial"/>
                <a:sym typeface="Arial"/>
              </a:rPr>
              <a:t>05.</a:t>
            </a:r>
            <a:endParaRPr sz="1400" b="0" i="0" u="none" strike="noStrike" cap="none" dirty="0">
              <a:solidFill>
                <a:srgbClr val="7DDD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Produto</a:t>
            </a:r>
            <a:endParaRPr sz="1400" b="0" i="0" u="none" strike="noStrike" cap="none" dirty="0">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BFBFBF"/>
                </a:solidFill>
                <a:latin typeface="Arial"/>
                <a:ea typeface="Arial"/>
                <a:cs typeface="Arial"/>
                <a:sym typeface="Arial"/>
              </a:rPr>
              <a:t>Como funciona o seu produto?</a:t>
            </a:r>
            <a:endParaRPr sz="1400" b="0" i="0" u="none" strike="noStrike" cap="none" dirty="0">
              <a:solidFill>
                <a:srgbClr val="000000"/>
              </a:solidFill>
              <a:latin typeface="Arial"/>
              <a:ea typeface="Arial"/>
              <a:cs typeface="Arial"/>
              <a:sym typeface="Arial"/>
            </a:endParaRPr>
          </a:p>
        </p:txBody>
      </p:sp>
      <p:sp>
        <p:nvSpPr>
          <p:cNvPr id="264" name="Google Shape;264;p29"/>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65" name="Google Shape;265;p29"/>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63"/>
                                        </p:tgtEl>
                                        <p:attrNameLst>
                                          <p:attrName>style.visibility</p:attrName>
                                        </p:attrNameLst>
                                      </p:cBhvr>
                                      <p:to>
                                        <p:strVal val="visible"/>
                                      </p:to>
                                    </p:set>
                                    <p:animEffect transition="in" filter="fade">
                                      <p:cBhvr>
                                        <p:cTn id="7" dur="500"/>
                                        <p:tgtEl>
                                          <p:spTgt spid="2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64"/>
                                        </p:tgtEl>
                                        <p:attrNameLst>
                                          <p:attrName>style.visibility</p:attrName>
                                        </p:attrNameLst>
                                      </p:cBhvr>
                                      <p:to>
                                        <p:strVal val="visible"/>
                                      </p:to>
                                    </p:set>
                                    <p:animEffect transition="in" filter="fade">
                                      <p:cBhvr>
                                        <p:cTn id="11" dur="500"/>
                                        <p:tgtEl>
                                          <p:spTgt spid="264"/>
                                        </p:tgtEl>
                                      </p:cBhvr>
                                    </p:animEffect>
                                  </p:childTnLst>
                                </p:cTn>
                              </p:par>
                              <p:par>
                                <p:cTn id="12" presetID="10" presetClass="entr" presetSubtype="0" fill="hold" nodeType="withEffect">
                                  <p:stCondLst>
                                    <p:cond delay="0"/>
                                  </p:stCondLst>
                                  <p:childTnLst>
                                    <p:set>
                                      <p:cBhvr>
                                        <p:cTn id="13" dur="1" fill="hold">
                                          <p:stCondLst>
                                            <p:cond delay="0"/>
                                          </p:stCondLst>
                                        </p:cTn>
                                        <p:tgtEl>
                                          <p:spTgt spid="265"/>
                                        </p:tgtEl>
                                        <p:attrNameLst>
                                          <p:attrName>style.visibility</p:attrName>
                                        </p:attrNameLst>
                                      </p:cBhvr>
                                      <p:to>
                                        <p:strVal val="visible"/>
                                      </p:to>
                                    </p:set>
                                    <p:animEffect transition="in" filter="fade">
                                      <p:cBhvr>
                                        <p:cTn id="14" dur="1000"/>
                                        <p:tgtEl>
                                          <p:spTgt spid="265"/>
                                        </p:tgtEl>
                                      </p:cBhvr>
                                    </p:animEffect>
                                  </p:childTnLst>
                                </p:cTn>
                              </p:par>
                              <p:par>
                                <p:cTn id="15" presetID="23" presetClass="entr" presetSubtype="16" fill="hold" nodeType="withEffect">
                                  <p:stCondLst>
                                    <p:cond delay="0"/>
                                  </p:stCondLst>
                                  <p:childTnLst>
                                    <p:set>
                                      <p:cBhvr>
                                        <p:cTn id="16" dur="1" fill="hold">
                                          <p:stCondLst>
                                            <p:cond delay="0"/>
                                          </p:stCondLst>
                                        </p:cTn>
                                        <p:tgtEl>
                                          <p:spTgt spid="9"/>
                                        </p:tgtEl>
                                        <p:attrNameLst>
                                          <p:attrName>style.visibility</p:attrName>
                                        </p:attrNameLst>
                                      </p:cBhvr>
                                      <p:to>
                                        <p:strVal val="visible"/>
                                      </p:to>
                                    </p:set>
                                    <p:anim calcmode="lin" valueType="num">
                                      <p:cBhvr additive="base">
                                        <p:cTn id="17" dur="500"/>
                                        <p:tgtEl>
                                          <p:spTgt spid="9"/>
                                        </p:tgtEl>
                                        <p:attrNameLst>
                                          <p:attrName>ppt_w</p:attrName>
                                        </p:attrNameLst>
                                      </p:cBhvr>
                                      <p:tavLst>
                                        <p:tav tm="0">
                                          <p:val>
                                            <p:strVal val="0"/>
                                          </p:val>
                                        </p:tav>
                                        <p:tav tm="100000">
                                          <p:val>
                                            <p:strVal val="#ppt_w"/>
                                          </p:val>
                                        </p:tav>
                                      </p:tavLst>
                                    </p:anim>
                                    <p:anim calcmode="lin" valueType="num">
                                      <p:cBhvr additive="base">
                                        <p:cTn id="18" dur="500"/>
                                        <p:tgtEl>
                                          <p:spTgt spid="9"/>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1" name="Google Shape;271;p30"/>
          <p:cNvSpPr>
            <a:spLocks noGrp="1"/>
          </p:cNvSpPr>
          <p:nvPr>
            <p:ph type="pic" idx="2"/>
          </p:nvPr>
        </p:nvSpPr>
        <p:spPr>
          <a:xfrm>
            <a:off x="179294" y="170328"/>
            <a:ext cx="11833412" cy="6517343"/>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8" name="Google Shape;222;p25"/>
          <p:cNvSpPr/>
          <p:nvPr/>
        </p:nvSpPr>
        <p:spPr>
          <a:xfrm>
            <a:off x="413960" y="511899"/>
            <a:ext cx="11364080" cy="5834199"/>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43125" y="840654"/>
            <a:ext cx="1797221" cy="1105430"/>
          </a:xfrm>
          <a:prstGeom prst="rect">
            <a:avLst/>
          </a:prstGeom>
        </p:spPr>
      </p:pic>
      <p:sp>
        <p:nvSpPr>
          <p:cNvPr id="273" name="Google Shape;273;p30"/>
          <p:cNvSpPr txBox="1"/>
          <p:nvPr/>
        </p:nvSpPr>
        <p:spPr>
          <a:xfrm>
            <a:off x="1532136" y="2274838"/>
            <a:ext cx="3391556" cy="1477328"/>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a:solidFill>
                  <a:schemeClr val="lt1"/>
                </a:solidFill>
                <a:latin typeface="Arial"/>
                <a:ea typeface="Arial"/>
                <a:cs typeface="Arial"/>
                <a:sym typeface="Arial"/>
              </a:rPr>
              <a:t>06.</a:t>
            </a:r>
            <a:endParaRPr sz="1400" b="0" i="0" u="none" strike="noStrike" cap="none">
              <a:solidFill>
                <a:schemeClr val="lt1"/>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a:solidFill>
                  <a:schemeClr val="lt1"/>
                </a:solidFill>
                <a:latin typeface="Arial"/>
                <a:ea typeface="Arial"/>
                <a:cs typeface="Arial"/>
                <a:sym typeface="Arial"/>
              </a:rPr>
              <a:t>Impacto</a:t>
            </a:r>
            <a:endParaRPr sz="1400" b="0" i="0" u="none" strike="noStrike" cap="none">
              <a:solidFill>
                <a:srgbClr val="000000"/>
              </a:solidFill>
              <a:latin typeface="Arial"/>
              <a:ea typeface="Arial"/>
              <a:cs typeface="Arial"/>
              <a:sym typeface="Arial"/>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a:solidFill>
                  <a:srgbClr val="BFBFBF"/>
                </a:solidFill>
                <a:latin typeface="Arial"/>
                <a:ea typeface="Arial"/>
                <a:cs typeface="Arial"/>
                <a:sym typeface="Arial"/>
              </a:rPr>
              <a:t>Qual é o impacto do seu produto?</a:t>
            </a:r>
            <a:endParaRPr sz="1400" b="0" i="0" u="none" strike="noStrike" cap="none">
              <a:solidFill>
                <a:srgbClr val="000000"/>
              </a:solidFill>
              <a:latin typeface="Arial"/>
              <a:ea typeface="Arial"/>
              <a:cs typeface="Arial"/>
              <a:sym typeface="Arial"/>
            </a:endParaRPr>
          </a:p>
        </p:txBody>
      </p:sp>
      <p:sp>
        <p:nvSpPr>
          <p:cNvPr id="274" name="Google Shape;274;p30"/>
          <p:cNvSpPr txBox="1"/>
          <p:nvPr/>
        </p:nvSpPr>
        <p:spPr>
          <a:xfrm>
            <a:off x="5934635" y="2254345"/>
            <a:ext cx="4769224" cy="2252924"/>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a:t>
            </a:r>
            <a:endParaRPr sz="1400" b="0" i="0" u="none" strike="noStrike" cap="none">
              <a:solidFill>
                <a:srgbClr val="000000"/>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a:solidFill>
                <a:schemeClr val="lt1"/>
              </a:solidFill>
              <a:latin typeface="Arial"/>
              <a:ea typeface="Arial"/>
              <a:cs typeface="Arial"/>
              <a:sym typeface="Arial"/>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chemeClr val="lt1"/>
                </a:solidFill>
                <a:latin typeface="Arial"/>
                <a:ea typeface="Arial"/>
                <a:cs typeface="Arial"/>
                <a:sym typeface="Arial"/>
              </a:rPr>
              <a:t>Suspendisse molestie, justo ut lobortis pretium, eros eros venenatis augue, nec cursus lectus nunc sit amet dui. Nunc interdum ipsum erat, in semper mauris congue sed. Mauris a luctus nulla. Donec id tempus est, vitae rhoncus neque.</a:t>
            </a:r>
            <a:endParaRPr sz="1400" b="0" i="0" u="none" strike="noStrike" cap="none">
              <a:solidFill>
                <a:srgbClr val="000000"/>
              </a:solidFill>
              <a:latin typeface="Arial"/>
              <a:ea typeface="Arial"/>
              <a:cs typeface="Arial"/>
              <a:sym typeface="Arial"/>
            </a:endParaRPr>
          </a:p>
        </p:txBody>
      </p:sp>
      <p:cxnSp>
        <p:nvCxnSpPr>
          <p:cNvPr id="275" name="Google Shape;275;p30"/>
          <p:cNvCxnSpPr/>
          <p:nvPr/>
        </p:nvCxnSpPr>
        <p:spPr>
          <a:xfrm>
            <a:off x="6042992" y="4748316"/>
            <a:ext cx="596347" cy="0"/>
          </a:xfrm>
          <a:prstGeom prst="straightConnector1">
            <a:avLst/>
          </a:prstGeom>
          <a:noFill/>
          <a:ln w="38100" cap="flat" cmpd="sng">
            <a:solidFill>
              <a:srgbClr val="02A3A0"/>
            </a:solidFill>
            <a:prstDash val="solid"/>
            <a:miter lim="800000"/>
            <a:headEnd type="none" w="sm" len="sm"/>
            <a:tailEnd type="none" w="sm" len="sm"/>
          </a:ln>
        </p:spPr>
      </p:cxnSp>
    </p:spTree>
  </p:cSld>
  <p:clrMapOvr>
    <a:masterClrMapping/>
  </p:clrMapOvr>
  <mc:AlternateContent xmlns:mc="http://schemas.openxmlformats.org/markup-compatibility/2006" xmlns:p14="http://schemas.microsoft.com/office/powerpoint/2010/main">
    <mc:Choice Requires="p14">
      <p:transition spd="slow" p14:dur="1300">
        <p14:pan dir="u"/>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73"/>
                                        </p:tgtEl>
                                        <p:attrNameLst>
                                          <p:attrName>style.visibility</p:attrName>
                                        </p:attrNameLst>
                                      </p:cBhvr>
                                      <p:to>
                                        <p:strVal val="visible"/>
                                      </p:to>
                                    </p:set>
                                    <p:animEffect transition="in" filter="fade">
                                      <p:cBhvr>
                                        <p:cTn id="7" dur="500"/>
                                        <p:tgtEl>
                                          <p:spTgt spid="27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74"/>
                                        </p:tgtEl>
                                        <p:attrNameLst>
                                          <p:attrName>style.visibility</p:attrName>
                                        </p:attrNameLst>
                                      </p:cBhvr>
                                      <p:to>
                                        <p:strVal val="visible"/>
                                      </p:to>
                                    </p:set>
                                    <p:animEffect transition="in" filter="fade">
                                      <p:cBhvr>
                                        <p:cTn id="11" dur="500"/>
                                        <p:tgtEl>
                                          <p:spTgt spid="274"/>
                                        </p:tgtEl>
                                      </p:cBhvr>
                                    </p:animEffect>
                                  </p:childTnLst>
                                </p:cTn>
                              </p:par>
                              <p:par>
                                <p:cTn id="12" presetID="10" presetClass="entr" presetSubtype="0" fill="hold" nodeType="withEffect">
                                  <p:stCondLst>
                                    <p:cond delay="0"/>
                                  </p:stCondLst>
                                  <p:childTnLst>
                                    <p:set>
                                      <p:cBhvr>
                                        <p:cTn id="13" dur="1" fill="hold">
                                          <p:stCondLst>
                                            <p:cond delay="0"/>
                                          </p:stCondLst>
                                        </p:cTn>
                                        <p:tgtEl>
                                          <p:spTgt spid="275"/>
                                        </p:tgtEl>
                                        <p:attrNameLst>
                                          <p:attrName>style.visibility</p:attrName>
                                        </p:attrNameLst>
                                      </p:cBhvr>
                                      <p:to>
                                        <p:strVal val="visible"/>
                                      </p:to>
                                    </p:set>
                                    <p:animEffect transition="in" filter="fade">
                                      <p:cBhvr>
                                        <p:cTn id="14" dur="1000"/>
                                        <p:tgtEl>
                                          <p:spTgt spid="275"/>
                                        </p:tgtEl>
                                      </p:cBhvr>
                                    </p:animEffect>
                                  </p:childTnLst>
                                </p:cTn>
                              </p:par>
                              <p:par>
                                <p:cTn id="15" presetID="23" presetClass="entr" presetSubtype="16" fill="hold" nodeType="withEffect">
                                  <p:stCondLst>
                                    <p:cond delay="0"/>
                                  </p:stCondLst>
                                  <p:childTnLst>
                                    <p:set>
                                      <p:cBhvr>
                                        <p:cTn id="16" dur="1" fill="hold">
                                          <p:stCondLst>
                                            <p:cond delay="0"/>
                                          </p:stCondLst>
                                        </p:cTn>
                                        <p:tgtEl>
                                          <p:spTgt spid="8"/>
                                        </p:tgtEl>
                                        <p:attrNameLst>
                                          <p:attrName>style.visibility</p:attrName>
                                        </p:attrNameLst>
                                      </p:cBhvr>
                                      <p:to>
                                        <p:strVal val="visible"/>
                                      </p:to>
                                    </p:set>
                                    <p:anim calcmode="lin" valueType="num">
                                      <p:cBhvr additive="base">
                                        <p:cTn id="17" dur="500"/>
                                        <p:tgtEl>
                                          <p:spTgt spid="8"/>
                                        </p:tgtEl>
                                        <p:attrNameLst>
                                          <p:attrName>ppt_w</p:attrName>
                                        </p:attrNameLst>
                                      </p:cBhvr>
                                      <p:tavLst>
                                        <p:tav tm="0">
                                          <p:val>
                                            <p:strVal val="0"/>
                                          </p:val>
                                        </p:tav>
                                        <p:tav tm="100000">
                                          <p:val>
                                            <p:strVal val="#ppt_w"/>
                                          </p:val>
                                        </p:tav>
                                      </p:tavLst>
                                    </p:anim>
                                    <p:anim calcmode="lin" valueType="num">
                                      <p:cBhvr additive="base">
                                        <p:cTn id="18" dur="500"/>
                                        <p:tgtEl>
                                          <p:spTgt spid="8"/>
                                        </p:tgtEl>
                                        <p:attrNameLst>
                                          <p:attrName>ppt_h</p:attrName>
                                        </p:attrNameLst>
                                      </p:cBhvr>
                                      <p:tavLst>
                                        <p:tav tm="0">
                                          <p:val>
                                            <p:str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Shape 280"/>
        <p:cNvGrpSpPr/>
        <p:nvPr/>
      </p:nvGrpSpPr>
      <p:grpSpPr>
        <a:xfrm>
          <a:off x="0" y="0"/>
          <a:ext cx="0" cy="0"/>
          <a:chOff x="0" y="0"/>
          <a:chExt cx="0" cy="0"/>
        </a:xfrm>
      </p:grpSpPr>
      <p:sp>
        <p:nvSpPr>
          <p:cNvPr id="281" name="Google Shape;281;p31"/>
          <p:cNvSpPr txBox="1"/>
          <p:nvPr/>
        </p:nvSpPr>
        <p:spPr>
          <a:xfrm>
            <a:off x="6595176" y="1791325"/>
            <a:ext cx="4768090" cy="76944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4400"/>
              <a:buFont typeface="Arial"/>
              <a:buNone/>
            </a:pPr>
            <a:r>
              <a:rPr lang="pt-BR" sz="4400" b="0" i="0" u="none" strike="noStrike" cap="none" dirty="0">
                <a:solidFill>
                  <a:srgbClr val="000000"/>
                </a:solidFill>
                <a:latin typeface="Arial"/>
                <a:ea typeface="Arial"/>
                <a:cs typeface="Arial"/>
                <a:sym typeface="Arial"/>
              </a:rPr>
              <a:t>Título do </a:t>
            </a:r>
            <a:r>
              <a:rPr lang="pt-BR" sz="4400" b="0" i="0" u="none" strike="noStrike" cap="none" dirty="0">
                <a:solidFill>
                  <a:srgbClr val="7DDD00"/>
                </a:solidFill>
                <a:latin typeface="Arial"/>
                <a:ea typeface="Arial"/>
                <a:cs typeface="Arial"/>
                <a:sym typeface="Arial"/>
              </a:rPr>
              <a:t>Slide</a:t>
            </a:r>
            <a:endParaRPr sz="1400" b="0" i="0" u="none" strike="noStrike" cap="none" dirty="0">
              <a:solidFill>
                <a:srgbClr val="7DDD00"/>
              </a:solidFill>
              <a:latin typeface="Arial"/>
              <a:ea typeface="Arial"/>
              <a:cs typeface="Arial"/>
              <a:sym typeface="Arial"/>
            </a:endParaRPr>
          </a:p>
        </p:txBody>
      </p:sp>
      <p:sp>
        <p:nvSpPr>
          <p:cNvPr id="282" name="Google Shape;282;p31"/>
          <p:cNvSpPr txBox="1"/>
          <p:nvPr/>
        </p:nvSpPr>
        <p:spPr>
          <a:xfrm>
            <a:off x="6595177" y="3677410"/>
            <a:ext cx="3473728" cy="343235"/>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Subtítulo ou Descrição Aqui</a:t>
            </a:r>
            <a:endParaRPr sz="1400" b="0" i="0" u="none" strike="noStrike" cap="none">
              <a:solidFill>
                <a:srgbClr val="000000"/>
              </a:solidFill>
              <a:latin typeface="Arial"/>
              <a:ea typeface="Arial"/>
              <a:cs typeface="Arial"/>
              <a:sym typeface="Arial"/>
            </a:endParaRPr>
          </a:p>
        </p:txBody>
      </p:sp>
      <p:sp>
        <p:nvSpPr>
          <p:cNvPr id="283" name="Google Shape;283;p31"/>
          <p:cNvSpPr txBox="1"/>
          <p:nvPr/>
        </p:nvSpPr>
        <p:spPr>
          <a:xfrm>
            <a:off x="6595176" y="4121612"/>
            <a:ext cx="4915047" cy="1292662"/>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Proin suscipit, nunc at commodo ultricies, mi felis porta orci, id cursus dui mi at massa. Nullam sit amet nisi interdum, bibendum est quis, imperdiet justo. Aliquam tempor laoreet est eget efficitur. Ut varius quis arcu quis fringilla. Suspendisse molestie, justo ut lobortis pretium, eros eros venenatis augue, nec cursus lectus nunc sit amet dui. </a:t>
            </a:r>
            <a:endParaRPr sz="1400" b="0" i="0" u="none" strike="noStrike" cap="none">
              <a:solidFill>
                <a:srgbClr val="000000"/>
              </a:solidFill>
              <a:latin typeface="Arial"/>
              <a:ea typeface="Arial"/>
              <a:cs typeface="Arial"/>
              <a:sym typeface="Arial"/>
            </a:endParaRPr>
          </a:p>
        </p:txBody>
      </p:sp>
      <p:sp>
        <p:nvSpPr>
          <p:cNvPr id="284" name="Google Shape;284;p31"/>
          <p:cNvSpPr>
            <a:spLocks noGrp="1"/>
          </p:cNvSpPr>
          <p:nvPr>
            <p:ph type="pic" idx="2"/>
          </p:nvPr>
        </p:nvSpPr>
        <p:spPr>
          <a:xfrm>
            <a:off x="719893" y="571501"/>
            <a:ext cx="2417386" cy="257220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85" name="Google Shape;285;p31"/>
          <p:cNvSpPr>
            <a:spLocks noGrp="1"/>
          </p:cNvSpPr>
          <p:nvPr>
            <p:ph type="pic" idx="3"/>
          </p:nvPr>
        </p:nvSpPr>
        <p:spPr>
          <a:xfrm>
            <a:off x="719892" y="3445330"/>
            <a:ext cx="2417386" cy="2873828"/>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86" name="Google Shape;286;p31"/>
          <p:cNvSpPr>
            <a:spLocks noGrp="1"/>
          </p:cNvSpPr>
          <p:nvPr>
            <p:ph type="pic" idx="4"/>
          </p:nvPr>
        </p:nvSpPr>
        <p:spPr>
          <a:xfrm>
            <a:off x="3463092" y="571501"/>
            <a:ext cx="2417386" cy="3886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287" name="Google Shape;287;p31"/>
          <p:cNvSpPr>
            <a:spLocks noGrp="1"/>
          </p:cNvSpPr>
          <p:nvPr>
            <p:ph type="pic" idx="5"/>
          </p:nvPr>
        </p:nvSpPr>
        <p:spPr>
          <a:xfrm>
            <a:off x="3463092" y="4767943"/>
            <a:ext cx="2417386" cy="1551214"/>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81"/>
                                        </p:tgtEl>
                                        <p:attrNameLst>
                                          <p:attrName>style.visibility</p:attrName>
                                        </p:attrNameLst>
                                      </p:cBhvr>
                                      <p:to>
                                        <p:strVal val="visible"/>
                                      </p:to>
                                    </p:set>
                                    <p:animEffect transition="in" filter="fade">
                                      <p:cBhvr>
                                        <p:cTn id="7" dur="500"/>
                                        <p:tgtEl>
                                          <p:spTgt spid="281"/>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82"/>
                                        </p:tgtEl>
                                        <p:attrNameLst>
                                          <p:attrName>style.visibility</p:attrName>
                                        </p:attrNameLst>
                                      </p:cBhvr>
                                      <p:to>
                                        <p:strVal val="visible"/>
                                      </p:to>
                                    </p:set>
                                    <p:animEffect transition="in" filter="fade">
                                      <p:cBhvr>
                                        <p:cTn id="11" dur="500"/>
                                        <p:tgtEl>
                                          <p:spTgt spid="282"/>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283"/>
                                        </p:tgtEl>
                                        <p:attrNameLst>
                                          <p:attrName>style.visibility</p:attrName>
                                        </p:attrNameLst>
                                      </p:cBhvr>
                                      <p:to>
                                        <p:strVal val="visible"/>
                                      </p:to>
                                    </p:set>
                                    <p:animEffect transition="in" filter="fade">
                                      <p:cBhvr>
                                        <p:cTn id="15" dur="500"/>
                                        <p:tgtEl>
                                          <p:spTgt spid="28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show="0">
  <p:cSld>
    <p:spTree>
      <p:nvGrpSpPr>
        <p:cNvPr id="1" name="Shape 291"/>
        <p:cNvGrpSpPr/>
        <p:nvPr/>
      </p:nvGrpSpPr>
      <p:grpSpPr>
        <a:xfrm>
          <a:off x="0" y="0"/>
          <a:ext cx="0" cy="0"/>
          <a:chOff x="0" y="0"/>
          <a:chExt cx="0" cy="0"/>
        </a:xfrm>
      </p:grpSpPr>
      <p:sp>
        <p:nvSpPr>
          <p:cNvPr id="292" name="Google Shape;292;p32"/>
          <p:cNvSpPr txBox="1"/>
          <p:nvPr/>
        </p:nvSpPr>
        <p:spPr>
          <a:xfrm>
            <a:off x="2630558" y="1260261"/>
            <a:ext cx="6930886" cy="683224"/>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3200"/>
              <a:buFont typeface="Arial"/>
              <a:buNone/>
            </a:pPr>
            <a:r>
              <a:rPr lang="pt-BR" sz="3200" b="0" i="0" u="none" strike="noStrike" cap="none" dirty="0">
                <a:solidFill>
                  <a:srgbClr val="6378B9"/>
                </a:solidFill>
                <a:latin typeface="Arial"/>
                <a:ea typeface="Arial"/>
                <a:cs typeface="Arial"/>
                <a:sym typeface="Arial"/>
              </a:rPr>
              <a:t>Título Aqui</a:t>
            </a:r>
            <a:endParaRPr sz="3200" b="0" i="0" u="none" strike="noStrike" cap="none" dirty="0">
              <a:solidFill>
                <a:srgbClr val="6378B9"/>
              </a:solidFill>
              <a:latin typeface="Arial"/>
              <a:ea typeface="Arial"/>
              <a:cs typeface="Arial"/>
              <a:sym typeface="Arial"/>
            </a:endParaRPr>
          </a:p>
        </p:txBody>
      </p:sp>
      <p:sp>
        <p:nvSpPr>
          <p:cNvPr id="293" name="Google Shape;293;p32"/>
          <p:cNvSpPr txBox="1"/>
          <p:nvPr/>
        </p:nvSpPr>
        <p:spPr>
          <a:xfrm>
            <a:off x="3916926" y="946329"/>
            <a:ext cx="4358149" cy="327462"/>
          </a:xfrm>
          <a:prstGeom prst="rect">
            <a:avLst/>
          </a:prstGeom>
          <a:noFill/>
          <a:ln>
            <a:noFill/>
          </a:ln>
        </p:spPr>
        <p:txBody>
          <a:bodyPr spcFirstLastPara="1" wrap="square" lIns="91425" tIns="45700" rIns="91425" bIns="45700" anchor="t" anchorCtr="0">
            <a:spAutoFit/>
          </a:bodyPr>
          <a:lstStyle/>
          <a:p>
            <a:pPr marL="0" marR="0" lvl="0" indent="0" algn="ctr" rtl="0">
              <a:lnSpc>
                <a:spcPct val="120000"/>
              </a:lnSpc>
              <a:spcBef>
                <a:spcPts val="0"/>
              </a:spcBef>
              <a:spcAft>
                <a:spcPts val="0"/>
              </a:spcAft>
              <a:buClr>
                <a:srgbClr val="000000"/>
              </a:buClr>
              <a:buSzPts val="1400"/>
              <a:buFont typeface="Arial"/>
              <a:buNone/>
            </a:pPr>
            <a:r>
              <a:rPr lang="pt-BR" sz="1400" b="0" i="0" u="none" strike="noStrike" cap="none">
                <a:solidFill>
                  <a:srgbClr val="000000"/>
                </a:solidFill>
                <a:latin typeface="Arial"/>
                <a:ea typeface="Arial"/>
                <a:cs typeface="Arial"/>
                <a:sym typeface="Arial"/>
              </a:rPr>
              <a:t>Short Text Tagline Here</a:t>
            </a:r>
            <a:endParaRPr sz="1400" b="0" i="0" u="none" strike="noStrike" cap="none">
              <a:solidFill>
                <a:srgbClr val="000000"/>
              </a:solidFill>
              <a:latin typeface="Arial"/>
              <a:ea typeface="Arial"/>
              <a:cs typeface="Arial"/>
              <a:sym typeface="Arial"/>
            </a:endParaRPr>
          </a:p>
        </p:txBody>
      </p:sp>
      <p:sp>
        <p:nvSpPr>
          <p:cNvPr id="294" name="Google Shape;294;p32"/>
          <p:cNvSpPr txBox="1"/>
          <p:nvPr/>
        </p:nvSpPr>
        <p:spPr>
          <a:xfrm>
            <a:off x="1378226" y="2072222"/>
            <a:ext cx="4664765" cy="3617593"/>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Lorem ipsum dolor sit amet, consectetur adipiscing elit. In ac enim sit amet tortor convallis imperdiet. Mauris a velit a est sodales tincidunt in sit amet mi. Sed maximus sapien vel urna auctor tempus. Quisque leo turpis, fringilla varius nisl in, porttitor imperdiet ante. Nunc laoreet lacus ac condimentum commodo. Fusce interdum erat mattis augue ornare tincidunt. Cras a dapibus erat. Class aptent taciti sociosqu ad litora torquent per conubia nostra, per inceptos himenaeos. Proin facilisis molestie molestie. Aliquam pretium augue vel malesuada venenatis. Donec luctus rutrum euismod. Sed condimentum est in ex vulputate hendrerit.</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Curabitur varius, quam ac interdum elementum, ex tortor laoreet sem, eget posuere nisi tortor id odio. Nulla eget accumsan enim. Etiam consectetur mauris vel urna volutpat, vitae tempor quam finibus. Fusce ac elementum libero. Ut felis orci, sodales a finibus nec, dignissim et mi. </a:t>
            </a:r>
            <a:endParaRPr sz="1400" b="0" i="0" u="none" strike="noStrike" cap="none">
              <a:solidFill>
                <a:srgbClr val="000000"/>
              </a:solidFill>
              <a:latin typeface="Arial"/>
              <a:ea typeface="Arial"/>
              <a:cs typeface="Arial"/>
              <a:sym typeface="Arial"/>
            </a:endParaRPr>
          </a:p>
        </p:txBody>
      </p:sp>
      <p:sp>
        <p:nvSpPr>
          <p:cNvPr id="295" name="Google Shape;295;p32"/>
          <p:cNvSpPr txBox="1"/>
          <p:nvPr/>
        </p:nvSpPr>
        <p:spPr>
          <a:xfrm>
            <a:off x="6096000" y="2072222"/>
            <a:ext cx="4664765" cy="2751522"/>
          </a:xfrm>
          <a:prstGeom prst="rect">
            <a:avLst/>
          </a:prstGeom>
          <a:noFill/>
          <a:ln>
            <a:noFill/>
          </a:ln>
        </p:spPr>
        <p:txBody>
          <a:bodyPr spcFirstLastPara="1" wrap="square" lIns="91425" tIns="45700" rIns="91425" bIns="45700" anchor="t" anchorCtr="0">
            <a:spAutoFit/>
          </a:bodyPr>
          <a:lstStyle/>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Donec placerat laoreet elit in imperdiet. Vestibulum auctor, risus nec lobortis auctor, arcu augue consequat lectus, ut ornare neque est eu ex. Phasellus ac elit vehicula, mattis mauris vitae, mollis mi. Pellentesque in eleifend metus, id finibus arcu.</a:t>
            </a:r>
            <a:endParaRPr sz="14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endParaRPr sz="1200" b="0" i="0" u="none" strike="noStrike" cap="none">
              <a:solidFill>
                <a:srgbClr val="000000"/>
              </a:solidFill>
              <a:latin typeface="Arial"/>
              <a:ea typeface="Arial"/>
              <a:cs typeface="Arial"/>
              <a:sym typeface="Arial"/>
            </a:endParaRPr>
          </a:p>
          <a:p>
            <a:pPr marL="0" marR="0" lvl="0" indent="0" algn="just" rtl="0">
              <a:lnSpc>
                <a:spcPct val="120000"/>
              </a:lnSpc>
              <a:spcBef>
                <a:spcPts val="0"/>
              </a:spcBef>
              <a:spcAft>
                <a:spcPts val="0"/>
              </a:spcAft>
              <a:buClr>
                <a:srgbClr val="000000"/>
              </a:buClr>
              <a:buSzPts val="1200"/>
              <a:buFont typeface="Arial"/>
              <a:buNone/>
            </a:pPr>
            <a:r>
              <a:rPr lang="pt-BR" sz="1200" b="0" i="0" u="none" strike="noStrike" cap="none">
                <a:solidFill>
                  <a:srgbClr val="000000"/>
                </a:solidFill>
                <a:latin typeface="Arial"/>
                <a:ea typeface="Arial"/>
                <a:cs typeface="Arial"/>
                <a:sym typeface="Arial"/>
              </a:rPr>
              <a:t>Nulla eget accumsan enim. Etiam consectetur mauris vel urna volutpat, vitae tempor quam finibus. Fusce ac elementum libero. Ut felis orci, sodales a finibus nec, dignissim et mi. Donec placerat laoreet elit in imperdiet. Vestibulum auctor, risus nec lobortis auctor, arcu augue consequat lectus, ut ornare neque est eu ex. Phasellus ac elit vehicula, mattis mauris vitae, mollis mi. Pellentesque in eleifend metus, id finibus arcu.</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293"/>
                                        </p:tgtEl>
                                        <p:attrNameLst>
                                          <p:attrName>style.visibility</p:attrName>
                                        </p:attrNameLst>
                                      </p:cBhvr>
                                      <p:to>
                                        <p:strVal val="visible"/>
                                      </p:to>
                                    </p:set>
                                    <p:animEffect transition="in" filter="fade">
                                      <p:cBhvr>
                                        <p:cTn id="7" dur="500"/>
                                        <p:tgtEl>
                                          <p:spTgt spid="293"/>
                                        </p:tgtEl>
                                      </p:cBhvr>
                                    </p:animEffect>
                                  </p:childTnLst>
                                </p:cTn>
                              </p:par>
                              <p:par>
                                <p:cTn id="8" presetID="10" presetClass="entr" presetSubtype="0" fill="hold" nodeType="withEffect">
                                  <p:stCondLst>
                                    <p:cond delay="0"/>
                                  </p:stCondLst>
                                  <p:childTnLst>
                                    <p:set>
                                      <p:cBhvr>
                                        <p:cTn id="9" dur="1" fill="hold">
                                          <p:stCondLst>
                                            <p:cond delay="0"/>
                                          </p:stCondLst>
                                        </p:cTn>
                                        <p:tgtEl>
                                          <p:spTgt spid="292"/>
                                        </p:tgtEl>
                                        <p:attrNameLst>
                                          <p:attrName>style.visibility</p:attrName>
                                        </p:attrNameLst>
                                      </p:cBhvr>
                                      <p:to>
                                        <p:strVal val="visible"/>
                                      </p:to>
                                    </p:set>
                                    <p:animEffect transition="in" filter="fade">
                                      <p:cBhvr>
                                        <p:cTn id="10" dur="1000"/>
                                        <p:tgtEl>
                                          <p:spTgt spid="292"/>
                                        </p:tgtEl>
                                      </p:cBhvr>
                                    </p:animEffect>
                                  </p:childTnLst>
                                </p:cTn>
                              </p:par>
                            </p:childTnLst>
                          </p:cTn>
                        </p:par>
                        <p:par>
                          <p:cTn id="11" fill="hold">
                            <p:stCondLst>
                              <p:cond delay="1000"/>
                            </p:stCondLst>
                            <p:childTnLst>
                              <p:par>
                                <p:cTn id="12" presetID="10" presetClass="entr" presetSubtype="0" fill="hold" nodeType="afterEffect">
                                  <p:stCondLst>
                                    <p:cond delay="0"/>
                                  </p:stCondLst>
                                  <p:childTnLst>
                                    <p:set>
                                      <p:cBhvr>
                                        <p:cTn id="13" dur="1" fill="hold">
                                          <p:stCondLst>
                                            <p:cond delay="0"/>
                                          </p:stCondLst>
                                        </p:cTn>
                                        <p:tgtEl>
                                          <p:spTgt spid="294"/>
                                        </p:tgtEl>
                                        <p:attrNameLst>
                                          <p:attrName>style.visibility</p:attrName>
                                        </p:attrNameLst>
                                      </p:cBhvr>
                                      <p:to>
                                        <p:strVal val="visible"/>
                                      </p:to>
                                    </p:set>
                                    <p:animEffect transition="in" filter="fade">
                                      <p:cBhvr>
                                        <p:cTn id="14" dur="500"/>
                                        <p:tgtEl>
                                          <p:spTgt spid="294"/>
                                        </p:tgtEl>
                                      </p:cBhvr>
                                    </p:animEffect>
                                  </p:childTnLst>
                                </p:cTn>
                              </p:par>
                            </p:childTnLst>
                          </p:cTn>
                        </p:par>
                        <p:par>
                          <p:cTn id="15" fill="hold">
                            <p:stCondLst>
                              <p:cond delay="1500"/>
                            </p:stCondLst>
                            <p:childTnLst>
                              <p:par>
                                <p:cTn id="16" presetID="10" presetClass="entr" presetSubtype="0" fill="hold" nodeType="afterEffect">
                                  <p:stCondLst>
                                    <p:cond delay="0"/>
                                  </p:stCondLst>
                                  <p:childTnLst>
                                    <p:set>
                                      <p:cBhvr>
                                        <p:cTn id="17" dur="1" fill="hold">
                                          <p:stCondLst>
                                            <p:cond delay="0"/>
                                          </p:stCondLst>
                                        </p:cTn>
                                        <p:tgtEl>
                                          <p:spTgt spid="295"/>
                                        </p:tgtEl>
                                        <p:attrNameLst>
                                          <p:attrName>style.visibility</p:attrName>
                                        </p:attrNameLst>
                                      </p:cBhvr>
                                      <p:to>
                                        <p:strVal val="visible"/>
                                      </p:to>
                                    </p:set>
                                    <p:animEffect transition="in" filter="fade">
                                      <p:cBhvr>
                                        <p:cTn id="18" dur="500"/>
                                        <p:tgtEl>
                                          <p:spTgt spid="29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0">
  <p:cSld>
    <p:spTree>
      <p:nvGrpSpPr>
        <p:cNvPr id="1" name="Shape 299"/>
        <p:cNvGrpSpPr/>
        <p:nvPr/>
      </p:nvGrpSpPr>
      <p:grpSpPr>
        <a:xfrm>
          <a:off x="0" y="0"/>
          <a:ext cx="0" cy="0"/>
          <a:chOff x="0" y="0"/>
          <a:chExt cx="0" cy="0"/>
        </a:xfrm>
      </p:grpSpPr>
      <p:sp>
        <p:nvSpPr>
          <p:cNvPr id="300" name="Google Shape;300;p33"/>
          <p:cNvSpPr txBox="1"/>
          <p:nvPr/>
        </p:nvSpPr>
        <p:spPr>
          <a:xfrm>
            <a:off x="4158632" y="810841"/>
            <a:ext cx="3910596" cy="677068"/>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3800"/>
              <a:buFont typeface="Arial"/>
              <a:buNone/>
            </a:pPr>
            <a:r>
              <a:rPr lang="pt-BR" sz="3800" b="0" i="0" u="none" strike="noStrike" cap="none" dirty="0">
                <a:solidFill>
                  <a:srgbClr val="465354"/>
                </a:solidFill>
                <a:latin typeface="Arial"/>
                <a:ea typeface="Arial"/>
                <a:cs typeface="Arial"/>
                <a:sym typeface="Arial"/>
              </a:rPr>
              <a:t>Lista </a:t>
            </a:r>
            <a:r>
              <a:rPr lang="pt-BR" sz="3800" b="1" i="0" u="none" strike="noStrike" cap="none" dirty="0">
                <a:solidFill>
                  <a:srgbClr val="7DDD00"/>
                </a:solidFill>
                <a:latin typeface="Arial"/>
                <a:ea typeface="Arial"/>
                <a:cs typeface="Arial"/>
                <a:sym typeface="Arial"/>
              </a:rPr>
              <a:t>Numerada</a:t>
            </a:r>
            <a:endParaRPr sz="3800" b="0" i="0" u="none" strike="noStrike" cap="none" dirty="0">
              <a:solidFill>
                <a:srgbClr val="7DDD00"/>
              </a:solidFill>
              <a:latin typeface="Arial"/>
              <a:ea typeface="Arial"/>
              <a:cs typeface="Arial"/>
              <a:sym typeface="Arial"/>
            </a:endParaRPr>
          </a:p>
        </p:txBody>
      </p:sp>
      <p:sp>
        <p:nvSpPr>
          <p:cNvPr id="301" name="Google Shape;301;p33"/>
          <p:cNvSpPr txBox="1"/>
          <p:nvPr/>
        </p:nvSpPr>
        <p:spPr>
          <a:xfrm>
            <a:off x="5668134" y="597357"/>
            <a:ext cx="891591" cy="307777"/>
          </a:xfrm>
          <a:prstGeom prst="rect">
            <a:avLst/>
          </a:prstGeom>
          <a:noFill/>
          <a:ln>
            <a:noFill/>
          </a:ln>
        </p:spPr>
        <p:txBody>
          <a:bodyPr spcFirstLastPara="1" wrap="square" lIns="91425" tIns="45700" rIns="91425" bIns="45700" anchor="t" anchorCtr="0">
            <a:spAutoFit/>
          </a:bodyPr>
          <a:lstStyle/>
          <a:p>
            <a:pPr marL="0" marR="0" lvl="0" indent="0" algn="ctr" rtl="0">
              <a:lnSpc>
                <a:spcPct val="100000"/>
              </a:lnSpc>
              <a:spcBef>
                <a:spcPts val="0"/>
              </a:spcBef>
              <a:spcAft>
                <a:spcPts val="0"/>
              </a:spcAft>
              <a:buClr>
                <a:srgbClr val="000000"/>
              </a:buClr>
              <a:buSzPts val="1400"/>
              <a:buFont typeface="Arial"/>
              <a:buNone/>
            </a:pPr>
            <a:r>
              <a:rPr lang="pt-BR" sz="1400" b="0" i="0" u="none" strike="noStrike" cap="none" dirty="0">
                <a:solidFill>
                  <a:srgbClr val="465354"/>
                </a:solidFill>
                <a:latin typeface="Arial"/>
                <a:ea typeface="Arial"/>
                <a:cs typeface="Arial"/>
                <a:sym typeface="Arial"/>
              </a:rPr>
              <a:t>Subtítulo</a:t>
            </a:r>
            <a:endParaRPr sz="1400" b="0" i="0" u="none" strike="noStrike" cap="none" dirty="0">
              <a:solidFill>
                <a:srgbClr val="000000"/>
              </a:solidFill>
              <a:latin typeface="Arial"/>
              <a:ea typeface="Arial"/>
              <a:cs typeface="Arial"/>
              <a:sym typeface="Arial"/>
            </a:endParaRPr>
          </a:p>
        </p:txBody>
      </p:sp>
      <p:sp>
        <p:nvSpPr>
          <p:cNvPr id="302" name="Google Shape;302;p33"/>
          <p:cNvSpPr txBox="1"/>
          <p:nvPr/>
        </p:nvSpPr>
        <p:spPr>
          <a:xfrm>
            <a:off x="2281569" y="2038844"/>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a:solidFill>
                  <a:srgbClr val="465354"/>
                </a:solidFill>
                <a:latin typeface="Arial"/>
                <a:ea typeface="Arial"/>
                <a:cs typeface="Arial"/>
                <a:sym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sz="1400" b="0" i="0" u="none" strike="noStrike" cap="none">
              <a:solidFill>
                <a:srgbClr val="000000"/>
              </a:solidFill>
              <a:latin typeface="Arial"/>
              <a:ea typeface="Arial"/>
              <a:cs typeface="Arial"/>
              <a:sym typeface="Arial"/>
            </a:endParaRPr>
          </a:p>
        </p:txBody>
      </p:sp>
      <p:sp>
        <p:nvSpPr>
          <p:cNvPr id="303" name="Google Shape;303;p33"/>
          <p:cNvSpPr txBox="1"/>
          <p:nvPr/>
        </p:nvSpPr>
        <p:spPr>
          <a:xfrm>
            <a:off x="2281569" y="1700292"/>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dirty="0">
                <a:solidFill>
                  <a:srgbClr val="465354"/>
                </a:solidFill>
                <a:latin typeface="Arial"/>
                <a:ea typeface="Arial"/>
                <a:cs typeface="Arial"/>
                <a:sym typeface="Arial"/>
              </a:rPr>
              <a:t>Subtítulo</a:t>
            </a:r>
            <a:endParaRPr sz="1400" b="0" i="0" u="none" strike="noStrike" cap="none" dirty="0">
              <a:solidFill>
                <a:srgbClr val="000000"/>
              </a:solidFill>
              <a:latin typeface="Arial"/>
              <a:ea typeface="Arial"/>
              <a:cs typeface="Arial"/>
              <a:sym typeface="Arial"/>
            </a:endParaRPr>
          </a:p>
        </p:txBody>
      </p:sp>
      <p:sp>
        <p:nvSpPr>
          <p:cNvPr id="304" name="Google Shape;304;p33"/>
          <p:cNvSpPr txBox="1"/>
          <p:nvPr/>
        </p:nvSpPr>
        <p:spPr>
          <a:xfrm>
            <a:off x="1467274" y="1487909"/>
            <a:ext cx="1027207" cy="1015622"/>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dirty="0">
                <a:solidFill>
                  <a:srgbClr val="6378B9"/>
                </a:solidFill>
                <a:latin typeface="Arial"/>
                <a:ea typeface="Arial"/>
                <a:cs typeface="Arial"/>
                <a:sym typeface="Arial"/>
              </a:rPr>
              <a:t>01</a:t>
            </a:r>
            <a:endParaRPr sz="1400" b="0" i="0" u="none" strike="noStrike" cap="none" dirty="0">
              <a:solidFill>
                <a:srgbClr val="6378B9"/>
              </a:solidFill>
              <a:latin typeface="Arial"/>
              <a:ea typeface="Arial"/>
              <a:cs typeface="Arial"/>
              <a:sym typeface="Arial"/>
            </a:endParaRPr>
          </a:p>
        </p:txBody>
      </p:sp>
      <p:sp>
        <p:nvSpPr>
          <p:cNvPr id="305" name="Google Shape;305;p33"/>
          <p:cNvSpPr txBox="1"/>
          <p:nvPr/>
        </p:nvSpPr>
        <p:spPr>
          <a:xfrm>
            <a:off x="2281569" y="3172240"/>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a:solidFill>
                  <a:srgbClr val="465354"/>
                </a:solidFill>
                <a:latin typeface="Arial"/>
                <a:ea typeface="Arial"/>
                <a:cs typeface="Arial"/>
                <a:sym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sz="1400" b="0" i="0" u="none" strike="noStrike" cap="none">
              <a:solidFill>
                <a:srgbClr val="000000"/>
              </a:solidFill>
              <a:latin typeface="Arial"/>
              <a:ea typeface="Arial"/>
              <a:cs typeface="Arial"/>
              <a:sym typeface="Arial"/>
            </a:endParaRPr>
          </a:p>
        </p:txBody>
      </p:sp>
      <p:sp>
        <p:nvSpPr>
          <p:cNvPr id="306" name="Google Shape;306;p33"/>
          <p:cNvSpPr txBox="1"/>
          <p:nvPr/>
        </p:nvSpPr>
        <p:spPr>
          <a:xfrm>
            <a:off x="2281569" y="2833688"/>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465354"/>
                </a:solidFill>
                <a:latin typeface="Arial"/>
                <a:ea typeface="Arial"/>
                <a:cs typeface="Arial"/>
                <a:sym typeface="Arial"/>
              </a:rPr>
              <a:t>Subtítulo</a:t>
            </a:r>
            <a:endParaRPr sz="1400" b="0" i="0" u="none" strike="noStrike" cap="none">
              <a:solidFill>
                <a:srgbClr val="000000"/>
              </a:solidFill>
              <a:latin typeface="Arial"/>
              <a:ea typeface="Arial"/>
              <a:cs typeface="Arial"/>
              <a:sym typeface="Arial"/>
            </a:endParaRPr>
          </a:p>
        </p:txBody>
      </p:sp>
      <p:sp>
        <p:nvSpPr>
          <p:cNvPr id="307" name="Google Shape;307;p33"/>
          <p:cNvSpPr txBox="1"/>
          <p:nvPr/>
        </p:nvSpPr>
        <p:spPr>
          <a:xfrm>
            <a:off x="1467274" y="2621305"/>
            <a:ext cx="1027207" cy="9025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a:solidFill>
                  <a:srgbClr val="000000"/>
                </a:solidFill>
                <a:latin typeface="Arial"/>
                <a:ea typeface="Arial"/>
                <a:cs typeface="Arial"/>
                <a:sym typeface="Arial"/>
              </a:rPr>
              <a:t>02</a:t>
            </a:r>
            <a:endParaRPr sz="1400" b="0" i="0" u="none" strike="noStrike" cap="none">
              <a:solidFill>
                <a:srgbClr val="000000"/>
              </a:solidFill>
              <a:latin typeface="Arial"/>
              <a:ea typeface="Arial"/>
              <a:cs typeface="Arial"/>
              <a:sym typeface="Arial"/>
            </a:endParaRPr>
          </a:p>
        </p:txBody>
      </p:sp>
      <p:sp>
        <p:nvSpPr>
          <p:cNvPr id="308" name="Google Shape;308;p33"/>
          <p:cNvSpPr txBox="1"/>
          <p:nvPr/>
        </p:nvSpPr>
        <p:spPr>
          <a:xfrm>
            <a:off x="2281569" y="4351837"/>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dirty="0" err="1">
                <a:solidFill>
                  <a:srgbClr val="465354"/>
                </a:solidFill>
                <a:latin typeface="Arial"/>
                <a:ea typeface="Arial"/>
                <a:cs typeface="Arial"/>
                <a:sym typeface="Arial"/>
              </a:rPr>
              <a:t>Proin</a:t>
            </a:r>
            <a:r>
              <a:rPr lang="pt-BR" sz="1100" b="0" i="0" u="none" strike="noStrike" cap="none" dirty="0">
                <a:solidFill>
                  <a:srgbClr val="465354"/>
                </a:solidFill>
                <a:latin typeface="Arial"/>
                <a:ea typeface="Arial"/>
                <a:cs typeface="Arial"/>
                <a:sym typeface="Arial"/>
              </a:rPr>
              <a:t> ac </a:t>
            </a:r>
            <a:r>
              <a:rPr lang="pt-BR" sz="1100" b="0" i="0" u="none" strike="noStrike" cap="none" dirty="0" err="1">
                <a:solidFill>
                  <a:srgbClr val="465354"/>
                </a:solidFill>
                <a:latin typeface="Arial"/>
                <a:ea typeface="Arial"/>
                <a:cs typeface="Arial"/>
                <a:sym typeface="Arial"/>
              </a:rPr>
              <a:t>velit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sed</a:t>
            </a:r>
            <a:r>
              <a:rPr lang="pt-BR" sz="1100" b="0" i="0" u="none" strike="noStrike" cap="none" dirty="0">
                <a:solidFill>
                  <a:srgbClr val="465354"/>
                </a:solidFill>
                <a:latin typeface="Arial"/>
                <a:ea typeface="Arial"/>
                <a:cs typeface="Arial"/>
                <a:sym typeface="Arial"/>
              </a:rPr>
              <a:t> erat </a:t>
            </a:r>
            <a:r>
              <a:rPr lang="pt-BR" sz="1100" b="0" i="0" u="none" strike="noStrike" cap="none" dirty="0" err="1">
                <a:solidFill>
                  <a:srgbClr val="465354"/>
                </a:solidFill>
                <a:latin typeface="Arial"/>
                <a:ea typeface="Arial"/>
                <a:cs typeface="Arial"/>
                <a:sym typeface="Arial"/>
              </a:rPr>
              <a:t>iaculis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tincidunt</a:t>
            </a:r>
            <a:r>
              <a:rPr lang="pt-BR" sz="1100" b="0" i="0" u="none" strike="noStrike" cap="none" dirty="0">
                <a:solidFill>
                  <a:srgbClr val="465354"/>
                </a:solidFill>
                <a:latin typeface="Arial"/>
                <a:ea typeface="Arial"/>
                <a:cs typeface="Arial"/>
                <a:sym typeface="Arial"/>
              </a:rPr>
              <a:t> et </a:t>
            </a:r>
            <a:r>
              <a:rPr lang="pt-BR" sz="1100" b="0" i="0" u="none" strike="noStrike" cap="none" dirty="0" err="1">
                <a:solidFill>
                  <a:srgbClr val="465354"/>
                </a:solidFill>
                <a:latin typeface="Arial"/>
                <a:ea typeface="Arial"/>
                <a:cs typeface="Arial"/>
                <a:sym typeface="Arial"/>
              </a:rPr>
              <a:t>et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nisi</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Duis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at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ex</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dui</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Praesent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sollicitudin</a:t>
            </a:r>
            <a:r>
              <a:rPr lang="pt-BR" sz="1100" b="0" i="0" u="none" strike="noStrike" cap="none" dirty="0">
                <a:solidFill>
                  <a:srgbClr val="465354"/>
                </a:solidFill>
                <a:latin typeface="Arial"/>
                <a:ea typeface="Arial"/>
                <a:cs typeface="Arial"/>
                <a:sym typeface="Arial"/>
              </a:rPr>
              <a:t> ipsum libero, quis </a:t>
            </a:r>
            <a:r>
              <a:rPr lang="pt-BR" sz="1100" b="0" i="0" u="none" strike="noStrike" cap="none" dirty="0" err="1">
                <a:solidFill>
                  <a:srgbClr val="465354"/>
                </a:solidFill>
                <a:latin typeface="Arial"/>
                <a:ea typeface="Arial"/>
                <a:cs typeface="Arial"/>
                <a:sym typeface="Arial"/>
              </a:rPr>
              <a:t>dapibus</a:t>
            </a:r>
            <a:r>
              <a:rPr lang="pt-BR" sz="1100" b="0" i="0" u="none" strike="noStrike" cap="none" dirty="0">
                <a:solidFill>
                  <a:srgbClr val="465354"/>
                </a:solidFill>
                <a:latin typeface="Arial"/>
                <a:ea typeface="Arial"/>
                <a:cs typeface="Arial"/>
                <a:sym typeface="Arial"/>
              </a:rPr>
              <a:t> urna. </a:t>
            </a:r>
            <a:r>
              <a:rPr lang="pt-BR" sz="1100" b="0" i="0" u="none" strike="noStrike" cap="none" dirty="0" err="1">
                <a:solidFill>
                  <a:srgbClr val="465354"/>
                </a:solidFill>
                <a:latin typeface="Arial"/>
                <a:ea typeface="Arial"/>
                <a:cs typeface="Arial"/>
                <a:sym typeface="Arial"/>
              </a:rPr>
              <a:t>Mauris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blandit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nisl</a:t>
            </a:r>
            <a:r>
              <a:rPr lang="pt-BR" sz="1100" b="0" i="0" u="none" strike="noStrike" cap="none" dirty="0">
                <a:solidFill>
                  <a:srgbClr val="465354"/>
                </a:solidFill>
                <a:latin typeface="Arial"/>
                <a:ea typeface="Arial"/>
                <a:cs typeface="Arial"/>
                <a:sym typeface="Arial"/>
              </a:rPr>
              <a:t> non massa </a:t>
            </a:r>
            <a:r>
              <a:rPr lang="pt-BR" sz="1100" b="0" i="0" u="none" strike="noStrike" cap="none" dirty="0" err="1">
                <a:solidFill>
                  <a:srgbClr val="465354"/>
                </a:solidFill>
                <a:latin typeface="Arial"/>
                <a:ea typeface="Arial"/>
                <a:cs typeface="Arial"/>
                <a:sym typeface="Arial"/>
              </a:rPr>
              <a:t>hendrerit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vel</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vestibulum</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elit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condimentum</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Quisque</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hendrerit</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tortor</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nec</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ligula</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luctus</a:t>
            </a:r>
            <a:r>
              <a:rPr lang="pt-BR" sz="1100" b="0" i="0" u="none" strike="noStrike" cap="none" dirty="0">
                <a:solidFill>
                  <a:srgbClr val="465354"/>
                </a:solidFill>
                <a:latin typeface="Arial"/>
                <a:ea typeface="Arial"/>
                <a:cs typeface="Arial"/>
                <a:sym typeface="Arial"/>
              </a:rPr>
              <a:t> </a:t>
            </a:r>
            <a:r>
              <a:rPr lang="pt-BR" sz="1100" b="0" i="0" u="none" strike="noStrike" cap="none" dirty="0" err="1">
                <a:solidFill>
                  <a:srgbClr val="465354"/>
                </a:solidFill>
                <a:latin typeface="Arial"/>
                <a:ea typeface="Arial"/>
                <a:cs typeface="Arial"/>
                <a:sym typeface="Arial"/>
              </a:rPr>
              <a:t>tristique</a:t>
            </a:r>
            <a:r>
              <a:rPr lang="pt-BR" sz="1100" b="0" i="0" u="none" strike="noStrike" cap="none" dirty="0">
                <a:solidFill>
                  <a:srgbClr val="465354"/>
                </a:solidFill>
                <a:latin typeface="Arial"/>
                <a:ea typeface="Arial"/>
                <a:cs typeface="Arial"/>
                <a:sym typeface="Arial"/>
              </a:rPr>
              <a:t>.</a:t>
            </a:r>
            <a:endParaRPr sz="1400" b="0" i="0" u="none" strike="noStrike" cap="none" dirty="0">
              <a:solidFill>
                <a:srgbClr val="000000"/>
              </a:solidFill>
              <a:latin typeface="Arial"/>
              <a:ea typeface="Arial"/>
              <a:cs typeface="Arial"/>
              <a:sym typeface="Arial"/>
            </a:endParaRPr>
          </a:p>
        </p:txBody>
      </p:sp>
      <p:sp>
        <p:nvSpPr>
          <p:cNvPr id="309" name="Google Shape;309;p33"/>
          <p:cNvSpPr txBox="1"/>
          <p:nvPr/>
        </p:nvSpPr>
        <p:spPr>
          <a:xfrm>
            <a:off x="2281569" y="4013285"/>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465354"/>
                </a:solidFill>
                <a:latin typeface="Arial"/>
                <a:ea typeface="Arial"/>
                <a:cs typeface="Arial"/>
                <a:sym typeface="Arial"/>
              </a:rPr>
              <a:t>Subtítulo</a:t>
            </a:r>
            <a:endParaRPr sz="1400" b="0" i="0" u="none" strike="noStrike" cap="none">
              <a:solidFill>
                <a:srgbClr val="000000"/>
              </a:solidFill>
              <a:latin typeface="Arial"/>
              <a:ea typeface="Arial"/>
              <a:cs typeface="Arial"/>
              <a:sym typeface="Arial"/>
            </a:endParaRPr>
          </a:p>
        </p:txBody>
      </p:sp>
      <p:sp>
        <p:nvSpPr>
          <p:cNvPr id="310" name="Google Shape;310;p33"/>
          <p:cNvSpPr txBox="1"/>
          <p:nvPr/>
        </p:nvSpPr>
        <p:spPr>
          <a:xfrm>
            <a:off x="1467274" y="3800902"/>
            <a:ext cx="1027207" cy="9025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a:solidFill>
                  <a:srgbClr val="465354"/>
                </a:solidFill>
                <a:latin typeface="Arial"/>
                <a:ea typeface="Arial"/>
                <a:cs typeface="Arial"/>
                <a:sym typeface="Arial"/>
              </a:rPr>
              <a:t>03</a:t>
            </a:r>
            <a:endParaRPr sz="1400" b="0" i="0" u="none" strike="noStrike" cap="none">
              <a:solidFill>
                <a:srgbClr val="000000"/>
              </a:solidFill>
              <a:latin typeface="Arial"/>
              <a:ea typeface="Arial"/>
              <a:cs typeface="Arial"/>
              <a:sym typeface="Arial"/>
            </a:endParaRPr>
          </a:p>
        </p:txBody>
      </p:sp>
      <p:sp>
        <p:nvSpPr>
          <p:cNvPr id="311" name="Google Shape;311;p33"/>
          <p:cNvSpPr txBox="1"/>
          <p:nvPr/>
        </p:nvSpPr>
        <p:spPr>
          <a:xfrm>
            <a:off x="2281569" y="5485233"/>
            <a:ext cx="8556314" cy="56906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100"/>
              <a:buFont typeface="Arial"/>
              <a:buNone/>
            </a:pPr>
            <a:r>
              <a:rPr lang="pt-BR" sz="1100" b="0" i="0" u="none" strike="noStrike" cap="none">
                <a:solidFill>
                  <a:srgbClr val="465354"/>
                </a:solidFill>
                <a:latin typeface="Arial"/>
                <a:ea typeface="Arial"/>
                <a:cs typeface="Arial"/>
                <a:sym typeface="Arial"/>
              </a:rPr>
              <a:t>Proin ac velit sed erat iaculis tincidunt et et nisi. Duis at ex dui. Praesent sollicitudin ipsum libero, quis dapibus urna. Mauris blandit nisl non massa hendrerit, vel vestibulum elit condimentum. Quisque hendrerit tortor nec ligula luctus tristique.</a:t>
            </a:r>
            <a:endParaRPr sz="1400" b="0" i="0" u="none" strike="noStrike" cap="none">
              <a:solidFill>
                <a:srgbClr val="000000"/>
              </a:solidFill>
              <a:latin typeface="Arial"/>
              <a:ea typeface="Arial"/>
              <a:cs typeface="Arial"/>
              <a:sym typeface="Arial"/>
            </a:endParaRPr>
          </a:p>
        </p:txBody>
      </p:sp>
      <p:sp>
        <p:nvSpPr>
          <p:cNvPr id="312" name="Google Shape;312;p33"/>
          <p:cNvSpPr txBox="1"/>
          <p:nvPr/>
        </p:nvSpPr>
        <p:spPr>
          <a:xfrm>
            <a:off x="2281569" y="5146681"/>
            <a:ext cx="8025840" cy="375937"/>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1400"/>
              <a:buFont typeface="Arial"/>
              <a:buNone/>
            </a:pPr>
            <a:r>
              <a:rPr lang="pt-BR" sz="1400" b="0" i="0" u="none" strike="noStrike" cap="none">
                <a:solidFill>
                  <a:srgbClr val="465354"/>
                </a:solidFill>
                <a:latin typeface="Arial"/>
                <a:ea typeface="Arial"/>
                <a:cs typeface="Arial"/>
                <a:sym typeface="Arial"/>
              </a:rPr>
              <a:t>Subtítulo</a:t>
            </a:r>
            <a:endParaRPr sz="1400" b="0" i="0" u="none" strike="noStrike" cap="none">
              <a:solidFill>
                <a:srgbClr val="000000"/>
              </a:solidFill>
              <a:latin typeface="Arial"/>
              <a:ea typeface="Arial"/>
              <a:cs typeface="Arial"/>
              <a:sym typeface="Arial"/>
            </a:endParaRPr>
          </a:p>
        </p:txBody>
      </p:sp>
      <p:sp>
        <p:nvSpPr>
          <p:cNvPr id="313" name="Google Shape;313;p33"/>
          <p:cNvSpPr txBox="1"/>
          <p:nvPr/>
        </p:nvSpPr>
        <p:spPr>
          <a:xfrm>
            <a:off x="1467274" y="4934298"/>
            <a:ext cx="1027207" cy="902555"/>
          </a:xfrm>
          <a:prstGeom prst="rect">
            <a:avLst/>
          </a:prstGeom>
          <a:noFill/>
          <a:ln>
            <a:noFill/>
          </a:ln>
        </p:spPr>
        <p:txBody>
          <a:bodyPr spcFirstLastPara="1" wrap="square" lIns="91425" tIns="45700" rIns="91425" bIns="45700" anchor="t" anchorCtr="0">
            <a:spAutoFit/>
          </a:bodyPr>
          <a:lstStyle/>
          <a:p>
            <a:pPr marL="0" marR="0" lvl="0" indent="0" algn="l" rtl="0">
              <a:lnSpc>
                <a:spcPct val="150000"/>
              </a:lnSpc>
              <a:spcBef>
                <a:spcPts val="0"/>
              </a:spcBef>
              <a:spcAft>
                <a:spcPts val="0"/>
              </a:spcAft>
              <a:buClr>
                <a:srgbClr val="000000"/>
              </a:buClr>
              <a:buSzPts val="4000"/>
              <a:buFont typeface="Arial"/>
              <a:buNone/>
            </a:pPr>
            <a:r>
              <a:rPr lang="pt-BR" sz="4000" b="0" i="0" u="none" strike="noStrike" cap="none">
                <a:solidFill>
                  <a:srgbClr val="607376"/>
                </a:solidFill>
                <a:latin typeface="Arial"/>
                <a:ea typeface="Arial"/>
                <a:cs typeface="Arial"/>
                <a:sym typeface="Arial"/>
              </a:rPr>
              <a:t>04</a:t>
            </a: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300"/>
                                        </p:tgtEl>
                                        <p:attrNameLst>
                                          <p:attrName>style.visibility</p:attrName>
                                        </p:attrNameLst>
                                      </p:cBhvr>
                                      <p:to>
                                        <p:strVal val="visible"/>
                                      </p:to>
                                    </p:set>
                                    <p:anim calcmode="lin" valueType="num">
                                      <p:cBhvr additive="base">
                                        <p:cTn id="7" dur="750"/>
                                        <p:tgtEl>
                                          <p:spTgt spid="300"/>
                                        </p:tgtEl>
                                        <p:attrNameLst>
                                          <p:attrName>ppt_w</p:attrName>
                                        </p:attrNameLst>
                                      </p:cBhvr>
                                      <p:tavLst>
                                        <p:tav tm="0">
                                          <p:val>
                                            <p:strVal val="0"/>
                                          </p:val>
                                        </p:tav>
                                        <p:tav tm="100000">
                                          <p:val>
                                            <p:strVal val="#ppt_w"/>
                                          </p:val>
                                        </p:tav>
                                      </p:tavLst>
                                    </p:anim>
                                    <p:anim calcmode="lin" valueType="num">
                                      <p:cBhvr additive="base">
                                        <p:cTn id="8" dur="750"/>
                                        <p:tgtEl>
                                          <p:spTgt spid="300"/>
                                        </p:tgtEl>
                                        <p:attrNameLst>
                                          <p:attrName>ppt_h</p:attrName>
                                        </p:attrNameLst>
                                      </p:cBhvr>
                                      <p:tavLst>
                                        <p:tav tm="0">
                                          <p:val>
                                            <p:strVal val="0"/>
                                          </p:val>
                                        </p:tav>
                                        <p:tav tm="100000">
                                          <p:val>
                                            <p:strVal val="#ppt_h"/>
                                          </p:val>
                                        </p:tav>
                                      </p:tavLst>
                                    </p:anim>
                                  </p:childTnLst>
                                </p:cTn>
                              </p:par>
                              <p:par>
                                <p:cTn id="9" presetID="10" presetClass="entr" presetSubtype="0" fill="hold" nodeType="withEffect">
                                  <p:stCondLst>
                                    <p:cond delay="0"/>
                                  </p:stCondLst>
                                  <p:childTnLst>
                                    <p:set>
                                      <p:cBhvr>
                                        <p:cTn id="10" dur="1" fill="hold">
                                          <p:stCondLst>
                                            <p:cond delay="0"/>
                                          </p:stCondLst>
                                        </p:cTn>
                                        <p:tgtEl>
                                          <p:spTgt spid="301"/>
                                        </p:tgtEl>
                                        <p:attrNameLst>
                                          <p:attrName>style.visibility</p:attrName>
                                        </p:attrNameLst>
                                      </p:cBhvr>
                                      <p:to>
                                        <p:strVal val="visible"/>
                                      </p:to>
                                    </p:set>
                                    <p:animEffect transition="in" filter="fade">
                                      <p:cBhvr>
                                        <p:cTn id="11" dur="750"/>
                                        <p:tgtEl>
                                          <p:spTgt spid="301"/>
                                        </p:tgtEl>
                                      </p:cBhvr>
                                    </p:animEffect>
                                  </p:childTnLst>
                                </p:cTn>
                              </p:par>
                            </p:childTnLst>
                          </p:cTn>
                        </p:par>
                        <p:par>
                          <p:cTn id="12" fill="hold">
                            <p:stCondLst>
                              <p:cond delay="750"/>
                            </p:stCondLst>
                            <p:childTnLst>
                              <p:par>
                                <p:cTn id="13" presetID="2" presetClass="entr" presetSubtype="4" fill="hold" nodeType="afterEffect">
                                  <p:stCondLst>
                                    <p:cond delay="0"/>
                                  </p:stCondLst>
                                  <p:childTnLst>
                                    <p:set>
                                      <p:cBhvr>
                                        <p:cTn id="14" dur="1" fill="hold">
                                          <p:stCondLst>
                                            <p:cond delay="0"/>
                                          </p:stCondLst>
                                        </p:cTn>
                                        <p:tgtEl>
                                          <p:spTgt spid="304"/>
                                        </p:tgtEl>
                                        <p:attrNameLst>
                                          <p:attrName>style.visibility</p:attrName>
                                        </p:attrNameLst>
                                      </p:cBhvr>
                                      <p:to>
                                        <p:strVal val="visible"/>
                                      </p:to>
                                    </p:set>
                                    <p:anim calcmode="lin" valueType="num">
                                      <p:cBhvr additive="base">
                                        <p:cTn id="15" dur="750"/>
                                        <p:tgtEl>
                                          <p:spTgt spid="304"/>
                                        </p:tgtEl>
                                        <p:attrNameLst>
                                          <p:attrName>ppt_y</p:attrName>
                                        </p:attrNameLst>
                                      </p:cBhvr>
                                      <p:tavLst>
                                        <p:tav tm="0">
                                          <p:val>
                                            <p:strVal val="#ppt_y+1"/>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303"/>
                                        </p:tgtEl>
                                        <p:attrNameLst>
                                          <p:attrName>style.visibility</p:attrName>
                                        </p:attrNameLst>
                                      </p:cBhvr>
                                      <p:to>
                                        <p:strVal val="visible"/>
                                      </p:to>
                                    </p:set>
                                    <p:anim calcmode="lin" valueType="num">
                                      <p:cBhvr additive="base">
                                        <p:cTn id="18" dur="750"/>
                                        <p:tgtEl>
                                          <p:spTgt spid="303"/>
                                        </p:tgtEl>
                                        <p:attrNameLst>
                                          <p:attrName>ppt_y</p:attrName>
                                        </p:attrNameLst>
                                      </p:cBhvr>
                                      <p:tavLst>
                                        <p:tav tm="0">
                                          <p:val>
                                            <p:strVal val="#ppt_y+1"/>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02"/>
                                        </p:tgtEl>
                                        <p:attrNameLst>
                                          <p:attrName>style.visibility</p:attrName>
                                        </p:attrNameLst>
                                      </p:cBhvr>
                                      <p:to>
                                        <p:strVal val="visible"/>
                                      </p:to>
                                    </p:set>
                                    <p:anim calcmode="lin" valueType="num">
                                      <p:cBhvr additive="base">
                                        <p:cTn id="21" dur="750"/>
                                        <p:tgtEl>
                                          <p:spTgt spid="302"/>
                                        </p:tgtEl>
                                        <p:attrNameLst>
                                          <p:attrName>ppt_y</p:attrName>
                                        </p:attrNameLst>
                                      </p:cBhvr>
                                      <p:tavLst>
                                        <p:tav tm="0">
                                          <p:val>
                                            <p:strVal val="#ppt_y+1"/>
                                          </p:val>
                                        </p:tav>
                                        <p:tav tm="100000">
                                          <p:val>
                                            <p:strVal val="#ppt_y"/>
                                          </p:val>
                                        </p:tav>
                                      </p:tavLst>
                                    </p:anim>
                                  </p:childTnLst>
                                </p:cTn>
                              </p:par>
                            </p:childTnLst>
                          </p:cTn>
                        </p:par>
                        <p:par>
                          <p:cTn id="22" fill="hold">
                            <p:stCondLst>
                              <p:cond delay="1500"/>
                            </p:stCondLst>
                            <p:childTnLst>
                              <p:par>
                                <p:cTn id="23" presetID="2" presetClass="entr" presetSubtype="4" fill="hold" nodeType="afterEffect">
                                  <p:stCondLst>
                                    <p:cond delay="0"/>
                                  </p:stCondLst>
                                  <p:childTnLst>
                                    <p:set>
                                      <p:cBhvr>
                                        <p:cTn id="24" dur="1" fill="hold">
                                          <p:stCondLst>
                                            <p:cond delay="0"/>
                                          </p:stCondLst>
                                        </p:cTn>
                                        <p:tgtEl>
                                          <p:spTgt spid="307"/>
                                        </p:tgtEl>
                                        <p:attrNameLst>
                                          <p:attrName>style.visibility</p:attrName>
                                        </p:attrNameLst>
                                      </p:cBhvr>
                                      <p:to>
                                        <p:strVal val="visible"/>
                                      </p:to>
                                    </p:set>
                                    <p:anim calcmode="lin" valueType="num">
                                      <p:cBhvr additive="base">
                                        <p:cTn id="25" dur="750"/>
                                        <p:tgtEl>
                                          <p:spTgt spid="307"/>
                                        </p:tgtEl>
                                        <p:attrNameLst>
                                          <p:attrName>ppt_y</p:attrName>
                                        </p:attrNameLst>
                                      </p:cBhvr>
                                      <p:tavLst>
                                        <p:tav tm="0">
                                          <p:val>
                                            <p:strVal val="#ppt_y+1"/>
                                          </p:val>
                                        </p:tav>
                                        <p:tav tm="100000">
                                          <p:val>
                                            <p:strVal val="#ppt_y"/>
                                          </p:val>
                                        </p:tav>
                                      </p:tavLst>
                                    </p:anim>
                                  </p:childTnLst>
                                </p:cTn>
                              </p:par>
                              <p:par>
                                <p:cTn id="26" presetID="2" presetClass="entr" presetSubtype="4" fill="hold" nodeType="withEffect">
                                  <p:stCondLst>
                                    <p:cond delay="0"/>
                                  </p:stCondLst>
                                  <p:childTnLst>
                                    <p:set>
                                      <p:cBhvr>
                                        <p:cTn id="27" dur="1" fill="hold">
                                          <p:stCondLst>
                                            <p:cond delay="0"/>
                                          </p:stCondLst>
                                        </p:cTn>
                                        <p:tgtEl>
                                          <p:spTgt spid="306"/>
                                        </p:tgtEl>
                                        <p:attrNameLst>
                                          <p:attrName>style.visibility</p:attrName>
                                        </p:attrNameLst>
                                      </p:cBhvr>
                                      <p:to>
                                        <p:strVal val="visible"/>
                                      </p:to>
                                    </p:set>
                                    <p:anim calcmode="lin" valueType="num">
                                      <p:cBhvr additive="base">
                                        <p:cTn id="28" dur="750"/>
                                        <p:tgtEl>
                                          <p:spTgt spid="306"/>
                                        </p:tgtEl>
                                        <p:attrNameLst>
                                          <p:attrName>ppt_y</p:attrName>
                                        </p:attrNameLst>
                                      </p:cBhvr>
                                      <p:tavLst>
                                        <p:tav tm="0">
                                          <p:val>
                                            <p:strVal val="#ppt_y+1"/>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05"/>
                                        </p:tgtEl>
                                        <p:attrNameLst>
                                          <p:attrName>style.visibility</p:attrName>
                                        </p:attrNameLst>
                                      </p:cBhvr>
                                      <p:to>
                                        <p:strVal val="visible"/>
                                      </p:to>
                                    </p:set>
                                    <p:anim calcmode="lin" valueType="num">
                                      <p:cBhvr additive="base">
                                        <p:cTn id="31" dur="750"/>
                                        <p:tgtEl>
                                          <p:spTgt spid="305"/>
                                        </p:tgtEl>
                                        <p:attrNameLst>
                                          <p:attrName>ppt_y</p:attrName>
                                        </p:attrNameLst>
                                      </p:cBhvr>
                                      <p:tavLst>
                                        <p:tav tm="0">
                                          <p:val>
                                            <p:strVal val="#ppt_y+1"/>
                                          </p:val>
                                        </p:tav>
                                        <p:tav tm="100000">
                                          <p:val>
                                            <p:strVal val="#ppt_y"/>
                                          </p:val>
                                        </p:tav>
                                      </p:tavLst>
                                    </p:anim>
                                  </p:childTnLst>
                                </p:cTn>
                              </p:par>
                            </p:childTnLst>
                          </p:cTn>
                        </p:par>
                        <p:par>
                          <p:cTn id="32" fill="hold">
                            <p:stCondLst>
                              <p:cond delay="2250"/>
                            </p:stCondLst>
                            <p:childTnLst>
                              <p:par>
                                <p:cTn id="33" presetID="2" presetClass="entr" presetSubtype="4" fill="hold" nodeType="afterEffect">
                                  <p:stCondLst>
                                    <p:cond delay="0"/>
                                  </p:stCondLst>
                                  <p:childTnLst>
                                    <p:set>
                                      <p:cBhvr>
                                        <p:cTn id="34" dur="1" fill="hold">
                                          <p:stCondLst>
                                            <p:cond delay="0"/>
                                          </p:stCondLst>
                                        </p:cTn>
                                        <p:tgtEl>
                                          <p:spTgt spid="310"/>
                                        </p:tgtEl>
                                        <p:attrNameLst>
                                          <p:attrName>style.visibility</p:attrName>
                                        </p:attrNameLst>
                                      </p:cBhvr>
                                      <p:to>
                                        <p:strVal val="visible"/>
                                      </p:to>
                                    </p:set>
                                    <p:anim calcmode="lin" valueType="num">
                                      <p:cBhvr additive="base">
                                        <p:cTn id="35" dur="750"/>
                                        <p:tgtEl>
                                          <p:spTgt spid="310"/>
                                        </p:tgtEl>
                                        <p:attrNameLst>
                                          <p:attrName>ppt_y</p:attrName>
                                        </p:attrNameLst>
                                      </p:cBhvr>
                                      <p:tavLst>
                                        <p:tav tm="0">
                                          <p:val>
                                            <p:strVal val="#ppt_y+1"/>
                                          </p:val>
                                        </p:tav>
                                        <p:tav tm="100000">
                                          <p:val>
                                            <p:strVal val="#ppt_y"/>
                                          </p:val>
                                        </p:tav>
                                      </p:tavLst>
                                    </p:anim>
                                  </p:childTnLst>
                                </p:cTn>
                              </p:par>
                              <p:par>
                                <p:cTn id="36" presetID="2" presetClass="entr" presetSubtype="4" fill="hold" nodeType="withEffect">
                                  <p:stCondLst>
                                    <p:cond delay="0"/>
                                  </p:stCondLst>
                                  <p:childTnLst>
                                    <p:set>
                                      <p:cBhvr>
                                        <p:cTn id="37" dur="1" fill="hold">
                                          <p:stCondLst>
                                            <p:cond delay="0"/>
                                          </p:stCondLst>
                                        </p:cTn>
                                        <p:tgtEl>
                                          <p:spTgt spid="309"/>
                                        </p:tgtEl>
                                        <p:attrNameLst>
                                          <p:attrName>style.visibility</p:attrName>
                                        </p:attrNameLst>
                                      </p:cBhvr>
                                      <p:to>
                                        <p:strVal val="visible"/>
                                      </p:to>
                                    </p:set>
                                    <p:anim calcmode="lin" valueType="num">
                                      <p:cBhvr additive="base">
                                        <p:cTn id="38" dur="750"/>
                                        <p:tgtEl>
                                          <p:spTgt spid="309"/>
                                        </p:tgtEl>
                                        <p:attrNameLst>
                                          <p:attrName>ppt_y</p:attrName>
                                        </p:attrNameLst>
                                      </p:cBhvr>
                                      <p:tavLst>
                                        <p:tav tm="0">
                                          <p:val>
                                            <p:strVal val="#ppt_y+1"/>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08"/>
                                        </p:tgtEl>
                                        <p:attrNameLst>
                                          <p:attrName>style.visibility</p:attrName>
                                        </p:attrNameLst>
                                      </p:cBhvr>
                                      <p:to>
                                        <p:strVal val="visible"/>
                                      </p:to>
                                    </p:set>
                                    <p:anim calcmode="lin" valueType="num">
                                      <p:cBhvr additive="base">
                                        <p:cTn id="41" dur="750"/>
                                        <p:tgtEl>
                                          <p:spTgt spid="308"/>
                                        </p:tgtEl>
                                        <p:attrNameLst>
                                          <p:attrName>ppt_y</p:attrName>
                                        </p:attrNameLst>
                                      </p:cBhvr>
                                      <p:tavLst>
                                        <p:tav tm="0">
                                          <p:val>
                                            <p:strVal val="#ppt_y+1"/>
                                          </p:val>
                                        </p:tav>
                                        <p:tav tm="100000">
                                          <p:val>
                                            <p:strVal val="#ppt_y"/>
                                          </p:val>
                                        </p:tav>
                                      </p:tavLst>
                                    </p:anim>
                                  </p:childTnLst>
                                </p:cTn>
                              </p:par>
                            </p:childTnLst>
                          </p:cTn>
                        </p:par>
                        <p:par>
                          <p:cTn id="42" fill="hold">
                            <p:stCondLst>
                              <p:cond delay="3000"/>
                            </p:stCondLst>
                            <p:childTnLst>
                              <p:par>
                                <p:cTn id="43" presetID="2" presetClass="entr" presetSubtype="4" fill="hold" nodeType="afterEffect">
                                  <p:stCondLst>
                                    <p:cond delay="0"/>
                                  </p:stCondLst>
                                  <p:childTnLst>
                                    <p:set>
                                      <p:cBhvr>
                                        <p:cTn id="44" dur="1" fill="hold">
                                          <p:stCondLst>
                                            <p:cond delay="0"/>
                                          </p:stCondLst>
                                        </p:cTn>
                                        <p:tgtEl>
                                          <p:spTgt spid="313"/>
                                        </p:tgtEl>
                                        <p:attrNameLst>
                                          <p:attrName>style.visibility</p:attrName>
                                        </p:attrNameLst>
                                      </p:cBhvr>
                                      <p:to>
                                        <p:strVal val="visible"/>
                                      </p:to>
                                    </p:set>
                                    <p:anim calcmode="lin" valueType="num">
                                      <p:cBhvr additive="base">
                                        <p:cTn id="45" dur="750"/>
                                        <p:tgtEl>
                                          <p:spTgt spid="313"/>
                                        </p:tgtEl>
                                        <p:attrNameLst>
                                          <p:attrName>ppt_y</p:attrName>
                                        </p:attrNameLst>
                                      </p:cBhvr>
                                      <p:tavLst>
                                        <p:tav tm="0">
                                          <p:val>
                                            <p:strVal val="#ppt_y+1"/>
                                          </p:val>
                                        </p:tav>
                                        <p:tav tm="100000">
                                          <p:val>
                                            <p:strVal val="#ppt_y"/>
                                          </p:val>
                                        </p:tav>
                                      </p:tavLst>
                                    </p:anim>
                                  </p:childTnLst>
                                </p:cTn>
                              </p:par>
                              <p:par>
                                <p:cTn id="46" presetID="2" presetClass="entr" presetSubtype="4" fill="hold" nodeType="withEffect">
                                  <p:stCondLst>
                                    <p:cond delay="0"/>
                                  </p:stCondLst>
                                  <p:childTnLst>
                                    <p:set>
                                      <p:cBhvr>
                                        <p:cTn id="47" dur="1" fill="hold">
                                          <p:stCondLst>
                                            <p:cond delay="0"/>
                                          </p:stCondLst>
                                        </p:cTn>
                                        <p:tgtEl>
                                          <p:spTgt spid="312"/>
                                        </p:tgtEl>
                                        <p:attrNameLst>
                                          <p:attrName>style.visibility</p:attrName>
                                        </p:attrNameLst>
                                      </p:cBhvr>
                                      <p:to>
                                        <p:strVal val="visible"/>
                                      </p:to>
                                    </p:set>
                                    <p:anim calcmode="lin" valueType="num">
                                      <p:cBhvr additive="base">
                                        <p:cTn id="48" dur="750"/>
                                        <p:tgtEl>
                                          <p:spTgt spid="312"/>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11"/>
                                        </p:tgtEl>
                                        <p:attrNameLst>
                                          <p:attrName>style.visibility</p:attrName>
                                        </p:attrNameLst>
                                      </p:cBhvr>
                                      <p:to>
                                        <p:strVal val="visible"/>
                                      </p:to>
                                    </p:set>
                                    <p:anim calcmode="lin" valueType="num">
                                      <p:cBhvr additive="base">
                                        <p:cTn id="51" dur="750"/>
                                        <p:tgtEl>
                                          <p:spTgt spid="3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3" name="Espaço Reservado para Imagem 2"/>
          <p:cNvPicPr>
            <a:picLocks noGrp="1" noChangeAspect="1"/>
          </p:cNvPicPr>
          <p:nvPr>
            <p:ph type="pic" idx="2"/>
          </p:nvPr>
        </p:nvPicPr>
        <p:blipFill>
          <a:blip r:embed="rId3">
            <a:extLst>
              <a:ext uri="{28A0092B-C50C-407E-A947-70E740481C1C}">
                <a14:useLocalDpi xmlns:a14="http://schemas.microsoft.com/office/drawing/2010/main" val="0"/>
              </a:ext>
            </a:extLst>
          </a:blip>
          <a:srcRect t="1036" b="1036"/>
          <a:stretch>
            <a:fillRect/>
          </a:stretch>
        </p:blipFill>
        <p:spPr>
          <a:xfrm>
            <a:off x="0" y="-50068"/>
            <a:ext cx="12542841" cy="6908067"/>
          </a:xfrm>
          <a:solidFill>
            <a:schemeClr val="lt1"/>
          </a:solidFill>
        </p:spPr>
      </p:pic>
      <p:sp>
        <p:nvSpPr>
          <p:cNvPr id="188" name="Google Shape;188;p22"/>
          <p:cNvSpPr/>
          <p:nvPr/>
        </p:nvSpPr>
        <p:spPr>
          <a:xfrm>
            <a:off x="2460149" y="1966219"/>
            <a:ext cx="10082692" cy="3240196"/>
          </a:xfrm>
          <a:prstGeom prst="rect">
            <a:avLst/>
          </a:prstGeom>
          <a:solidFill>
            <a:schemeClr val="dk1">
              <a:alpha val="5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8" name="Google Shape;188;p22"/>
          <p:cNvSpPr/>
          <p:nvPr/>
        </p:nvSpPr>
        <p:spPr>
          <a:xfrm flipH="1">
            <a:off x="0" y="1966219"/>
            <a:ext cx="2460148" cy="324019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9" name="Google Shape;109;p5"/>
          <p:cNvSpPr txBox="1"/>
          <p:nvPr/>
        </p:nvSpPr>
        <p:spPr>
          <a:xfrm>
            <a:off x="172639" y="3170181"/>
            <a:ext cx="2156727" cy="81249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tx1"/>
                </a:solidFill>
                <a:latin typeface="Radio Canada" pitchFamily="2" charset="0"/>
                <a:ea typeface="Tahoma" panose="020B0604030504040204" pitchFamily="34" charset="0"/>
                <a:cs typeface="Tahoma" panose="020B0604030504040204" pitchFamily="34" charset="0"/>
                <a:sym typeface="Trebuchet MS"/>
              </a:rPr>
              <a:t> Sumário</a:t>
            </a:r>
            <a:endParaRPr sz="3600" b="0" i="0" u="none" strike="noStrike" cap="none" dirty="0">
              <a:solidFill>
                <a:schemeClr val="tx1"/>
              </a:solidFill>
              <a:latin typeface="Radio Canada" pitchFamily="2" charset="0"/>
              <a:ea typeface="Tahoma" panose="020B0604030504040204" pitchFamily="34" charset="0"/>
              <a:cs typeface="Tahoma" panose="020B0604030504040204" pitchFamily="34" charset="0"/>
              <a:sym typeface="Trebuchet MS"/>
            </a:endParaRPr>
          </a:p>
        </p:txBody>
      </p:sp>
      <p:sp>
        <p:nvSpPr>
          <p:cNvPr id="20" name="Google Shape;110;p5"/>
          <p:cNvSpPr txBox="1"/>
          <p:nvPr/>
        </p:nvSpPr>
        <p:spPr>
          <a:xfrm>
            <a:off x="2754351" y="3455890"/>
            <a:ext cx="22365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APRESENTAÇÃO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1" name="Google Shape;111;p5"/>
          <p:cNvSpPr txBox="1"/>
          <p:nvPr/>
        </p:nvSpPr>
        <p:spPr>
          <a:xfrm>
            <a:off x="2749653" y="3716088"/>
            <a:ext cx="1639367" cy="350825"/>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bg1"/>
                </a:solidFill>
                <a:latin typeface="Radio Canada" pitchFamily="2" charset="0"/>
                <a:ea typeface="Trebuchet MS"/>
                <a:cs typeface="Trebuchet MS"/>
                <a:sym typeface="Trebuchet MS"/>
              </a:rPr>
              <a:t>Quem sou eu?</a:t>
            </a:r>
            <a:endParaRPr sz="1400" b="0" i="0" u="none" strike="noStrike" cap="none">
              <a:solidFill>
                <a:schemeClr val="bg1"/>
              </a:solidFill>
              <a:latin typeface="Radio Canada" pitchFamily="2" charset="0"/>
              <a:ea typeface="Trebuchet MS"/>
              <a:cs typeface="Trebuchet MS"/>
              <a:sym typeface="Trebuchet MS"/>
            </a:endParaRPr>
          </a:p>
        </p:txBody>
      </p:sp>
      <p:sp>
        <p:nvSpPr>
          <p:cNvPr id="22" name="Google Shape;112;p5"/>
          <p:cNvSpPr/>
          <p:nvPr/>
        </p:nvSpPr>
        <p:spPr>
          <a:xfrm>
            <a:off x="2749653" y="2940060"/>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01.</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3" name="Google Shape;113;p5"/>
          <p:cNvSpPr txBox="1"/>
          <p:nvPr/>
        </p:nvSpPr>
        <p:spPr>
          <a:xfrm>
            <a:off x="4411233" y="3453602"/>
            <a:ext cx="1443194"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PROBLEMA</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4" name="Google Shape;114;p5"/>
          <p:cNvSpPr txBox="1"/>
          <p:nvPr/>
        </p:nvSpPr>
        <p:spPr>
          <a:xfrm>
            <a:off x="4411234" y="3717235"/>
            <a:ext cx="1339202" cy="350825"/>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Qual é a dor?</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25" name="Google Shape;115;p5"/>
          <p:cNvSpPr/>
          <p:nvPr/>
        </p:nvSpPr>
        <p:spPr>
          <a:xfrm>
            <a:off x="4389020" y="2940060"/>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02.</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38" name="Google Shape;116;p5"/>
          <p:cNvSpPr txBox="1"/>
          <p:nvPr/>
        </p:nvSpPr>
        <p:spPr>
          <a:xfrm>
            <a:off x="5794932" y="3445056"/>
            <a:ext cx="1461643"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SOLUÇÃO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39" name="Google Shape;117;p5"/>
          <p:cNvSpPr txBox="1"/>
          <p:nvPr/>
        </p:nvSpPr>
        <p:spPr>
          <a:xfrm>
            <a:off x="5790757" y="3716088"/>
            <a:ext cx="1553438"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O que eu proponho?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0" name="Google Shape;118;p5"/>
          <p:cNvSpPr/>
          <p:nvPr/>
        </p:nvSpPr>
        <p:spPr>
          <a:xfrm>
            <a:off x="5794932" y="2937338"/>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03.</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2" name="Google Shape;119;p5"/>
          <p:cNvSpPr txBox="1"/>
          <p:nvPr/>
        </p:nvSpPr>
        <p:spPr>
          <a:xfrm>
            <a:off x="7120439" y="3453602"/>
            <a:ext cx="1939200"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DIFERENCIAL</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3" name="Google Shape;120;p5"/>
          <p:cNvSpPr txBox="1"/>
          <p:nvPr/>
        </p:nvSpPr>
        <p:spPr>
          <a:xfrm>
            <a:off x="7120440" y="3752856"/>
            <a:ext cx="1461416"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O que a sua solução tem de especial?</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4" name="Google Shape;121;p5"/>
          <p:cNvSpPr/>
          <p:nvPr/>
        </p:nvSpPr>
        <p:spPr>
          <a:xfrm>
            <a:off x="7120439" y="2940416"/>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04.</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5" name="Google Shape;122;p5"/>
          <p:cNvSpPr txBox="1"/>
          <p:nvPr/>
        </p:nvSpPr>
        <p:spPr>
          <a:xfrm>
            <a:off x="8669475" y="3453602"/>
            <a:ext cx="1370056"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IMPACTO</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6" name="Google Shape;123;p5"/>
          <p:cNvSpPr txBox="1"/>
          <p:nvPr/>
        </p:nvSpPr>
        <p:spPr>
          <a:xfrm>
            <a:off x="8687942" y="3761402"/>
            <a:ext cx="1506628"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Quais são os impactos da minha solução?</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47" name="Google Shape;124;p5"/>
          <p:cNvSpPr/>
          <p:nvPr/>
        </p:nvSpPr>
        <p:spPr>
          <a:xfrm>
            <a:off x="8673878" y="2932637"/>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3200"/>
              <a:buFont typeface="Arial"/>
              <a:buNone/>
            </a:pPr>
            <a:r>
              <a:rPr lang="pt-BR" sz="3200" b="0" i="0" u="none" strike="noStrike" cap="none" dirty="0">
                <a:solidFill>
                  <a:schemeClr val="bg1"/>
                </a:solidFill>
                <a:latin typeface="Radio Canada" pitchFamily="2" charset="0"/>
                <a:ea typeface="Trebuchet MS"/>
                <a:cs typeface="Trebuchet MS"/>
                <a:sym typeface="Trebuchet MS"/>
              </a:rPr>
              <a:t>05.</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8" name="Google Shape;125;p5"/>
          <p:cNvSpPr txBox="1"/>
          <p:nvPr/>
        </p:nvSpPr>
        <p:spPr>
          <a:xfrm>
            <a:off x="10034247" y="3473519"/>
            <a:ext cx="2078448" cy="3078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bg1"/>
                </a:solidFill>
                <a:latin typeface="Radio Canada" pitchFamily="2" charset="0"/>
                <a:ea typeface="Trebuchet MS"/>
                <a:cs typeface="Trebuchet MS"/>
                <a:sym typeface="Trebuchet MS"/>
              </a:rPr>
              <a:t>PRÓXIMOS PASSOS</a:t>
            </a:r>
            <a:endParaRPr sz="1400" b="0" i="0" u="none" strike="noStrike" cap="none" dirty="0">
              <a:solidFill>
                <a:schemeClr val="bg1"/>
              </a:solidFill>
              <a:latin typeface="Radio Canada" pitchFamily="2" charset="0"/>
              <a:ea typeface="Trebuchet MS"/>
              <a:cs typeface="Trebuchet MS"/>
              <a:sym typeface="Trebuchet MS"/>
            </a:endParaRPr>
          </a:p>
        </p:txBody>
      </p:sp>
      <p:sp>
        <p:nvSpPr>
          <p:cNvPr id="49" name="Google Shape;126;p5"/>
          <p:cNvSpPr txBox="1"/>
          <p:nvPr/>
        </p:nvSpPr>
        <p:spPr>
          <a:xfrm>
            <a:off x="10057333" y="3739221"/>
            <a:ext cx="1499093" cy="867890"/>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Qual a sua visão para o futuro </a:t>
            </a:r>
            <a:endParaRPr sz="1400" b="0" i="0" u="none" strike="noStrike" cap="none" dirty="0">
              <a:solidFill>
                <a:schemeClr val="bg1"/>
              </a:solidFill>
              <a:latin typeface="Radio Canada" pitchFamily="2" charset="0"/>
              <a:ea typeface="Trebuchet MS"/>
              <a:cs typeface="Trebuchet MS"/>
              <a:sym typeface="Trebuchet MS"/>
            </a:endParaRPr>
          </a:p>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a:solidFill>
                  <a:schemeClr val="bg1"/>
                </a:solidFill>
                <a:latin typeface="Radio Canada" pitchFamily="2" charset="0"/>
                <a:ea typeface="Trebuchet MS"/>
                <a:cs typeface="Trebuchet MS"/>
                <a:sym typeface="Trebuchet MS"/>
              </a:rPr>
              <a:t>da solução?</a:t>
            </a:r>
            <a:endParaRPr sz="1200" b="0" i="0" u="none" strike="noStrike" cap="none" dirty="0">
              <a:solidFill>
                <a:schemeClr val="bg1"/>
              </a:solidFill>
              <a:latin typeface="Radio Canada" pitchFamily="2" charset="0"/>
              <a:ea typeface="Trebuchet MS"/>
              <a:cs typeface="Trebuchet MS"/>
              <a:sym typeface="Trebuchet MS"/>
            </a:endParaRPr>
          </a:p>
        </p:txBody>
      </p:sp>
      <p:sp>
        <p:nvSpPr>
          <p:cNvPr id="50" name="Google Shape;127;p5"/>
          <p:cNvSpPr/>
          <p:nvPr/>
        </p:nvSpPr>
        <p:spPr>
          <a:xfrm>
            <a:off x="10037529" y="2932637"/>
            <a:ext cx="994222" cy="58477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accent1"/>
              </a:buClr>
              <a:buSzPts val="3200"/>
              <a:buFont typeface="Arial"/>
              <a:buNone/>
            </a:pPr>
            <a:r>
              <a:rPr lang="pt-BR" sz="3200" b="0" i="0" u="none" strike="noStrike" cap="none">
                <a:solidFill>
                  <a:schemeClr val="bg1"/>
                </a:solidFill>
                <a:latin typeface="Radio Canada" pitchFamily="2" charset="0"/>
                <a:ea typeface="Trebuchet MS"/>
                <a:cs typeface="Trebuchet MS"/>
                <a:sym typeface="Trebuchet MS"/>
              </a:rPr>
              <a:t>06.</a:t>
            </a:r>
            <a:endParaRPr sz="1400" b="0" i="0" u="none" strike="noStrike" cap="none">
              <a:solidFill>
                <a:schemeClr val="bg1"/>
              </a:solidFill>
              <a:latin typeface="Radio Canada" pitchFamily="2" charset="0"/>
              <a:ea typeface="Trebuchet MS"/>
              <a:cs typeface="Trebuchet MS"/>
              <a:sym typeface="Trebuchet MS"/>
            </a:endParaRPr>
          </a:p>
        </p:txBody>
      </p:sp>
      <p:pic>
        <p:nvPicPr>
          <p:cNvPr id="53" name="Imagem 5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cxnSp>
        <p:nvCxnSpPr>
          <p:cNvPr id="26" name="Conector reto 25"/>
          <p:cNvCxnSpPr/>
          <p:nvPr/>
        </p:nvCxnSpPr>
        <p:spPr>
          <a:xfrm flipH="1">
            <a:off x="1" y="54811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75063241"/>
      </p:ext>
    </p:extLst>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par>
                                <p:cTn id="8" presetID="10" presetClass="entr" presetSubtype="0" fill="hold"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fade">
                                      <p:cBhvr>
                                        <p:cTn id="10" dur="750"/>
                                        <p:tgtEl>
                                          <p:spTgt spid="18"/>
                                        </p:tgtEl>
                                      </p:cBhvr>
                                    </p:animEffect>
                                  </p:childTnLst>
                                </p:cTn>
                              </p:par>
                              <p:par>
                                <p:cTn id="11" presetID="10"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animEffect transition="in" filter="fade">
                                      <p:cBhvr>
                                        <p:cTn id="13" dur="500"/>
                                        <p:tgtEl>
                                          <p:spTgt spid="19"/>
                                        </p:tgtEl>
                                      </p:cBhvr>
                                    </p:animEffect>
                                  </p:childTnLst>
                                </p:cTn>
                              </p:par>
                            </p:childTnLst>
                          </p:cTn>
                        </p:par>
                        <p:par>
                          <p:cTn id="14" fill="hold">
                            <p:stCondLst>
                              <p:cond delay="750"/>
                            </p:stCondLst>
                            <p:childTnLst>
                              <p:par>
                                <p:cTn id="15" presetID="10" presetClass="entr" presetSubtype="0" fill="hold" nodeType="after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500"/>
                                        <p:tgtEl>
                                          <p:spTgt spid="20"/>
                                        </p:tgtEl>
                                      </p:cBhvr>
                                    </p:animEffect>
                                  </p:childTnLst>
                                </p:cTn>
                              </p:par>
                              <p:par>
                                <p:cTn id="18" presetID="10" presetClass="entr" presetSubtype="0" fill="hold" nodeType="withEffect">
                                  <p:stCondLst>
                                    <p:cond delay="0"/>
                                  </p:stCondLst>
                                  <p:childTnLst>
                                    <p:set>
                                      <p:cBhvr>
                                        <p:cTn id="19" dur="1" fill="hold">
                                          <p:stCondLst>
                                            <p:cond delay="0"/>
                                          </p:stCondLst>
                                        </p:cTn>
                                        <p:tgtEl>
                                          <p:spTgt spid="21"/>
                                        </p:tgtEl>
                                        <p:attrNameLst>
                                          <p:attrName>style.visibility</p:attrName>
                                        </p:attrNameLst>
                                      </p:cBhvr>
                                      <p:to>
                                        <p:strVal val="visible"/>
                                      </p:to>
                                    </p:set>
                                    <p:animEffect transition="in" filter="fade">
                                      <p:cBhvr>
                                        <p:cTn id="20" dur="500"/>
                                        <p:tgtEl>
                                          <p:spTgt spid="21"/>
                                        </p:tgtEl>
                                      </p:cBhvr>
                                    </p:animEffect>
                                  </p:childTnLst>
                                </p:cTn>
                              </p:par>
                              <p:par>
                                <p:cTn id="21" presetID="10" presetClass="entr" presetSubtype="0" fill="hold" nodeType="withEffect">
                                  <p:stCondLst>
                                    <p:cond delay="0"/>
                                  </p:stCondLst>
                                  <p:childTnLst>
                                    <p:set>
                                      <p:cBhvr>
                                        <p:cTn id="22" dur="1" fill="hold">
                                          <p:stCondLst>
                                            <p:cond delay="0"/>
                                          </p:stCondLst>
                                        </p:cTn>
                                        <p:tgtEl>
                                          <p:spTgt spid="22"/>
                                        </p:tgtEl>
                                        <p:attrNameLst>
                                          <p:attrName>style.visibility</p:attrName>
                                        </p:attrNameLst>
                                      </p:cBhvr>
                                      <p:to>
                                        <p:strVal val="visible"/>
                                      </p:to>
                                    </p:set>
                                    <p:animEffect transition="in" filter="fade">
                                      <p:cBhvr>
                                        <p:cTn id="23" dur="500"/>
                                        <p:tgtEl>
                                          <p:spTgt spid="22"/>
                                        </p:tgtEl>
                                      </p:cBhvr>
                                    </p:animEffect>
                                  </p:childTnLst>
                                </p:cTn>
                              </p:par>
                            </p:childTnLst>
                          </p:cTn>
                        </p:par>
                        <p:par>
                          <p:cTn id="24" fill="hold">
                            <p:stCondLst>
                              <p:cond delay="1250"/>
                            </p:stCondLst>
                            <p:childTnLst>
                              <p:par>
                                <p:cTn id="25" presetID="10" presetClass="entr" presetSubtype="0" fill="hold" nodeType="afterEffect">
                                  <p:stCondLst>
                                    <p:cond delay="0"/>
                                  </p:stCondLst>
                                  <p:childTnLst>
                                    <p:set>
                                      <p:cBhvr>
                                        <p:cTn id="26" dur="1" fill="hold">
                                          <p:stCondLst>
                                            <p:cond delay="0"/>
                                          </p:stCondLst>
                                        </p:cTn>
                                        <p:tgtEl>
                                          <p:spTgt spid="23"/>
                                        </p:tgtEl>
                                        <p:attrNameLst>
                                          <p:attrName>style.visibility</p:attrName>
                                        </p:attrNameLst>
                                      </p:cBhvr>
                                      <p:to>
                                        <p:strVal val="visible"/>
                                      </p:to>
                                    </p:set>
                                    <p:animEffect transition="in" filter="fade">
                                      <p:cBhvr>
                                        <p:cTn id="27" dur="500"/>
                                        <p:tgtEl>
                                          <p:spTgt spid="23"/>
                                        </p:tgtEl>
                                      </p:cBhvr>
                                    </p:animEffect>
                                  </p:childTnLst>
                                </p:cTn>
                              </p:par>
                              <p:par>
                                <p:cTn id="28" presetID="10" presetClass="entr" presetSubtype="0" fill="hold" nodeType="withEffect">
                                  <p:stCondLst>
                                    <p:cond delay="0"/>
                                  </p:stCondLst>
                                  <p:childTnLst>
                                    <p:set>
                                      <p:cBhvr>
                                        <p:cTn id="29" dur="1" fill="hold">
                                          <p:stCondLst>
                                            <p:cond delay="0"/>
                                          </p:stCondLst>
                                        </p:cTn>
                                        <p:tgtEl>
                                          <p:spTgt spid="24"/>
                                        </p:tgtEl>
                                        <p:attrNameLst>
                                          <p:attrName>style.visibility</p:attrName>
                                        </p:attrNameLst>
                                      </p:cBhvr>
                                      <p:to>
                                        <p:strVal val="visible"/>
                                      </p:to>
                                    </p:set>
                                    <p:animEffect transition="in" filter="fade">
                                      <p:cBhvr>
                                        <p:cTn id="30" dur="500"/>
                                        <p:tgtEl>
                                          <p:spTgt spid="24"/>
                                        </p:tgtEl>
                                      </p:cBhvr>
                                    </p:animEffect>
                                  </p:childTnLst>
                                </p:cTn>
                              </p:par>
                              <p:par>
                                <p:cTn id="31" presetID="10" presetClass="entr" presetSubtype="0" fill="hold" nodeType="withEffect">
                                  <p:stCondLst>
                                    <p:cond delay="0"/>
                                  </p:stCondLst>
                                  <p:childTnLst>
                                    <p:set>
                                      <p:cBhvr>
                                        <p:cTn id="32" dur="1" fill="hold">
                                          <p:stCondLst>
                                            <p:cond delay="0"/>
                                          </p:stCondLst>
                                        </p:cTn>
                                        <p:tgtEl>
                                          <p:spTgt spid="25"/>
                                        </p:tgtEl>
                                        <p:attrNameLst>
                                          <p:attrName>style.visibility</p:attrName>
                                        </p:attrNameLst>
                                      </p:cBhvr>
                                      <p:to>
                                        <p:strVal val="visible"/>
                                      </p:to>
                                    </p:set>
                                    <p:animEffect transition="in" filter="fade">
                                      <p:cBhvr>
                                        <p:cTn id="33" dur="500"/>
                                        <p:tgtEl>
                                          <p:spTgt spid="25"/>
                                        </p:tgtEl>
                                      </p:cBhvr>
                                    </p:animEffect>
                                  </p:childTnLst>
                                </p:cTn>
                              </p:par>
                            </p:childTnLst>
                          </p:cTn>
                        </p:par>
                        <p:par>
                          <p:cTn id="34" fill="hold">
                            <p:stCondLst>
                              <p:cond delay="1750"/>
                            </p:stCondLst>
                            <p:childTnLst>
                              <p:par>
                                <p:cTn id="35" presetID="10" presetClass="entr" presetSubtype="0" fill="hold" nodeType="afterEffect">
                                  <p:stCondLst>
                                    <p:cond delay="0"/>
                                  </p:stCondLst>
                                  <p:childTnLst>
                                    <p:set>
                                      <p:cBhvr>
                                        <p:cTn id="36" dur="1" fill="hold">
                                          <p:stCondLst>
                                            <p:cond delay="0"/>
                                          </p:stCondLst>
                                        </p:cTn>
                                        <p:tgtEl>
                                          <p:spTgt spid="38"/>
                                        </p:tgtEl>
                                        <p:attrNameLst>
                                          <p:attrName>style.visibility</p:attrName>
                                        </p:attrNameLst>
                                      </p:cBhvr>
                                      <p:to>
                                        <p:strVal val="visible"/>
                                      </p:to>
                                    </p:set>
                                    <p:animEffect transition="in" filter="fade">
                                      <p:cBhvr>
                                        <p:cTn id="37" dur="500"/>
                                        <p:tgtEl>
                                          <p:spTgt spid="38"/>
                                        </p:tgtEl>
                                      </p:cBhvr>
                                    </p:animEffect>
                                  </p:childTnLst>
                                </p:cTn>
                              </p:par>
                              <p:par>
                                <p:cTn id="38" presetID="10" presetClass="entr" presetSubtype="0" fill="hold" nodeType="with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fade">
                                      <p:cBhvr>
                                        <p:cTn id="40" dur="500"/>
                                        <p:tgtEl>
                                          <p:spTgt spid="39"/>
                                        </p:tgtEl>
                                      </p:cBhvr>
                                    </p:animEffect>
                                  </p:childTnLst>
                                </p:cTn>
                              </p:par>
                              <p:par>
                                <p:cTn id="41" presetID="10" presetClass="entr" presetSubtype="0" fill="hold" nodeType="withEffect">
                                  <p:stCondLst>
                                    <p:cond delay="0"/>
                                  </p:stCondLst>
                                  <p:childTnLst>
                                    <p:set>
                                      <p:cBhvr>
                                        <p:cTn id="42" dur="1" fill="hold">
                                          <p:stCondLst>
                                            <p:cond delay="0"/>
                                          </p:stCondLst>
                                        </p:cTn>
                                        <p:tgtEl>
                                          <p:spTgt spid="40"/>
                                        </p:tgtEl>
                                        <p:attrNameLst>
                                          <p:attrName>style.visibility</p:attrName>
                                        </p:attrNameLst>
                                      </p:cBhvr>
                                      <p:to>
                                        <p:strVal val="visible"/>
                                      </p:to>
                                    </p:set>
                                    <p:animEffect transition="in" filter="fade">
                                      <p:cBhvr>
                                        <p:cTn id="43" dur="500"/>
                                        <p:tgtEl>
                                          <p:spTgt spid="40"/>
                                        </p:tgtEl>
                                      </p:cBhvr>
                                    </p:animEffect>
                                  </p:childTnLst>
                                </p:cTn>
                              </p:par>
                            </p:childTnLst>
                          </p:cTn>
                        </p:par>
                        <p:par>
                          <p:cTn id="44" fill="hold">
                            <p:stCondLst>
                              <p:cond delay="2250"/>
                            </p:stCondLst>
                            <p:childTnLst>
                              <p:par>
                                <p:cTn id="45" presetID="10" presetClass="entr" presetSubtype="0" fill="hold" nodeType="afterEffect">
                                  <p:stCondLst>
                                    <p:cond delay="0"/>
                                  </p:stCondLst>
                                  <p:childTnLst>
                                    <p:set>
                                      <p:cBhvr>
                                        <p:cTn id="46" dur="1" fill="hold">
                                          <p:stCondLst>
                                            <p:cond delay="0"/>
                                          </p:stCondLst>
                                        </p:cTn>
                                        <p:tgtEl>
                                          <p:spTgt spid="42"/>
                                        </p:tgtEl>
                                        <p:attrNameLst>
                                          <p:attrName>style.visibility</p:attrName>
                                        </p:attrNameLst>
                                      </p:cBhvr>
                                      <p:to>
                                        <p:strVal val="visible"/>
                                      </p:to>
                                    </p:set>
                                    <p:animEffect transition="in" filter="fade">
                                      <p:cBhvr>
                                        <p:cTn id="47" dur="500"/>
                                        <p:tgtEl>
                                          <p:spTgt spid="42"/>
                                        </p:tgtEl>
                                      </p:cBhvr>
                                    </p:animEffect>
                                  </p:childTnLst>
                                </p:cTn>
                              </p:par>
                              <p:par>
                                <p:cTn id="48" presetID="10" presetClass="entr" presetSubtype="0" fill="hold" nodeType="withEffect">
                                  <p:stCondLst>
                                    <p:cond delay="0"/>
                                  </p:stCondLst>
                                  <p:childTnLst>
                                    <p:set>
                                      <p:cBhvr>
                                        <p:cTn id="49" dur="1" fill="hold">
                                          <p:stCondLst>
                                            <p:cond delay="0"/>
                                          </p:stCondLst>
                                        </p:cTn>
                                        <p:tgtEl>
                                          <p:spTgt spid="43"/>
                                        </p:tgtEl>
                                        <p:attrNameLst>
                                          <p:attrName>style.visibility</p:attrName>
                                        </p:attrNameLst>
                                      </p:cBhvr>
                                      <p:to>
                                        <p:strVal val="visible"/>
                                      </p:to>
                                    </p:set>
                                    <p:animEffect transition="in" filter="fade">
                                      <p:cBhvr>
                                        <p:cTn id="50" dur="500"/>
                                        <p:tgtEl>
                                          <p:spTgt spid="43"/>
                                        </p:tgtEl>
                                      </p:cBhvr>
                                    </p:animEffect>
                                  </p:childTnLst>
                                </p:cTn>
                              </p:par>
                              <p:par>
                                <p:cTn id="51" presetID="10" presetClass="entr" presetSubtype="0" fill="hold" nodeType="withEffect">
                                  <p:stCondLst>
                                    <p:cond delay="0"/>
                                  </p:stCondLst>
                                  <p:childTnLst>
                                    <p:set>
                                      <p:cBhvr>
                                        <p:cTn id="52" dur="1" fill="hold">
                                          <p:stCondLst>
                                            <p:cond delay="0"/>
                                          </p:stCondLst>
                                        </p:cTn>
                                        <p:tgtEl>
                                          <p:spTgt spid="44"/>
                                        </p:tgtEl>
                                        <p:attrNameLst>
                                          <p:attrName>style.visibility</p:attrName>
                                        </p:attrNameLst>
                                      </p:cBhvr>
                                      <p:to>
                                        <p:strVal val="visible"/>
                                      </p:to>
                                    </p:set>
                                    <p:animEffect transition="in" filter="fade">
                                      <p:cBhvr>
                                        <p:cTn id="53" dur="500"/>
                                        <p:tgtEl>
                                          <p:spTgt spid="44"/>
                                        </p:tgtEl>
                                      </p:cBhvr>
                                    </p:animEffect>
                                  </p:childTnLst>
                                </p:cTn>
                              </p:par>
                            </p:childTnLst>
                          </p:cTn>
                        </p:par>
                        <p:par>
                          <p:cTn id="54" fill="hold">
                            <p:stCondLst>
                              <p:cond delay="2750"/>
                            </p:stCondLst>
                            <p:childTnLst>
                              <p:par>
                                <p:cTn id="55" presetID="10" presetClass="entr" presetSubtype="0" fill="hold" nodeType="afterEffect">
                                  <p:stCondLst>
                                    <p:cond delay="0"/>
                                  </p:stCondLst>
                                  <p:childTnLst>
                                    <p:set>
                                      <p:cBhvr>
                                        <p:cTn id="56" dur="1" fill="hold">
                                          <p:stCondLst>
                                            <p:cond delay="0"/>
                                          </p:stCondLst>
                                        </p:cTn>
                                        <p:tgtEl>
                                          <p:spTgt spid="45"/>
                                        </p:tgtEl>
                                        <p:attrNameLst>
                                          <p:attrName>style.visibility</p:attrName>
                                        </p:attrNameLst>
                                      </p:cBhvr>
                                      <p:to>
                                        <p:strVal val="visible"/>
                                      </p:to>
                                    </p:set>
                                    <p:animEffect transition="in" filter="fade">
                                      <p:cBhvr>
                                        <p:cTn id="57" dur="500"/>
                                        <p:tgtEl>
                                          <p:spTgt spid="45"/>
                                        </p:tgtEl>
                                      </p:cBhvr>
                                    </p:animEffect>
                                  </p:childTnLst>
                                </p:cTn>
                              </p:par>
                              <p:par>
                                <p:cTn id="58" presetID="10" presetClass="entr" presetSubtype="0" fill="hold" nodeType="withEffect">
                                  <p:stCondLst>
                                    <p:cond delay="0"/>
                                  </p:stCondLst>
                                  <p:childTnLst>
                                    <p:set>
                                      <p:cBhvr>
                                        <p:cTn id="59" dur="1" fill="hold">
                                          <p:stCondLst>
                                            <p:cond delay="0"/>
                                          </p:stCondLst>
                                        </p:cTn>
                                        <p:tgtEl>
                                          <p:spTgt spid="46"/>
                                        </p:tgtEl>
                                        <p:attrNameLst>
                                          <p:attrName>style.visibility</p:attrName>
                                        </p:attrNameLst>
                                      </p:cBhvr>
                                      <p:to>
                                        <p:strVal val="visible"/>
                                      </p:to>
                                    </p:set>
                                    <p:animEffect transition="in" filter="fade">
                                      <p:cBhvr>
                                        <p:cTn id="60" dur="500"/>
                                        <p:tgtEl>
                                          <p:spTgt spid="46"/>
                                        </p:tgtEl>
                                      </p:cBhvr>
                                    </p:animEffect>
                                  </p:childTnLst>
                                </p:cTn>
                              </p:par>
                              <p:par>
                                <p:cTn id="61" presetID="10" presetClass="entr" presetSubtype="0" fill="hold" nodeType="withEffect">
                                  <p:stCondLst>
                                    <p:cond delay="0"/>
                                  </p:stCondLst>
                                  <p:childTnLst>
                                    <p:set>
                                      <p:cBhvr>
                                        <p:cTn id="62" dur="1" fill="hold">
                                          <p:stCondLst>
                                            <p:cond delay="0"/>
                                          </p:stCondLst>
                                        </p:cTn>
                                        <p:tgtEl>
                                          <p:spTgt spid="47"/>
                                        </p:tgtEl>
                                        <p:attrNameLst>
                                          <p:attrName>style.visibility</p:attrName>
                                        </p:attrNameLst>
                                      </p:cBhvr>
                                      <p:to>
                                        <p:strVal val="visible"/>
                                      </p:to>
                                    </p:set>
                                    <p:animEffect transition="in" filter="fade">
                                      <p:cBhvr>
                                        <p:cTn id="63" dur="500"/>
                                        <p:tgtEl>
                                          <p:spTgt spid="47"/>
                                        </p:tgtEl>
                                      </p:cBhvr>
                                    </p:animEffect>
                                  </p:childTnLst>
                                </p:cTn>
                              </p:par>
                            </p:childTnLst>
                          </p:cTn>
                        </p:par>
                        <p:par>
                          <p:cTn id="64" fill="hold">
                            <p:stCondLst>
                              <p:cond delay="3250"/>
                            </p:stCondLst>
                            <p:childTnLst>
                              <p:par>
                                <p:cTn id="65" presetID="10" presetClass="entr" presetSubtype="0" fill="hold" nodeType="afterEffect">
                                  <p:stCondLst>
                                    <p:cond delay="0"/>
                                  </p:stCondLst>
                                  <p:childTnLst>
                                    <p:set>
                                      <p:cBhvr>
                                        <p:cTn id="66" dur="1" fill="hold">
                                          <p:stCondLst>
                                            <p:cond delay="0"/>
                                          </p:stCondLst>
                                        </p:cTn>
                                        <p:tgtEl>
                                          <p:spTgt spid="48"/>
                                        </p:tgtEl>
                                        <p:attrNameLst>
                                          <p:attrName>style.visibility</p:attrName>
                                        </p:attrNameLst>
                                      </p:cBhvr>
                                      <p:to>
                                        <p:strVal val="visible"/>
                                      </p:to>
                                    </p:set>
                                    <p:animEffect transition="in" filter="fade">
                                      <p:cBhvr>
                                        <p:cTn id="67" dur="500"/>
                                        <p:tgtEl>
                                          <p:spTgt spid="48"/>
                                        </p:tgtEl>
                                      </p:cBhvr>
                                    </p:animEffect>
                                  </p:childTnLst>
                                </p:cTn>
                              </p:par>
                              <p:par>
                                <p:cTn id="68" presetID="10" presetClass="entr" presetSubtype="0" fill="hold" nodeType="withEffect">
                                  <p:stCondLst>
                                    <p:cond delay="0"/>
                                  </p:stCondLst>
                                  <p:childTnLst>
                                    <p:set>
                                      <p:cBhvr>
                                        <p:cTn id="69" dur="1" fill="hold">
                                          <p:stCondLst>
                                            <p:cond delay="0"/>
                                          </p:stCondLst>
                                        </p:cTn>
                                        <p:tgtEl>
                                          <p:spTgt spid="49"/>
                                        </p:tgtEl>
                                        <p:attrNameLst>
                                          <p:attrName>style.visibility</p:attrName>
                                        </p:attrNameLst>
                                      </p:cBhvr>
                                      <p:to>
                                        <p:strVal val="visible"/>
                                      </p:to>
                                    </p:set>
                                    <p:animEffect transition="in" filter="fade">
                                      <p:cBhvr>
                                        <p:cTn id="70" dur="500"/>
                                        <p:tgtEl>
                                          <p:spTgt spid="49"/>
                                        </p:tgtEl>
                                      </p:cBhvr>
                                    </p:animEffect>
                                  </p:childTnLst>
                                </p:cTn>
                              </p:par>
                              <p:par>
                                <p:cTn id="71" presetID="10" presetClass="entr" presetSubtype="0" fill="hold" nodeType="withEffect">
                                  <p:stCondLst>
                                    <p:cond delay="0"/>
                                  </p:stCondLst>
                                  <p:childTnLst>
                                    <p:set>
                                      <p:cBhvr>
                                        <p:cTn id="72" dur="1" fill="hold">
                                          <p:stCondLst>
                                            <p:cond delay="0"/>
                                          </p:stCondLst>
                                        </p:cTn>
                                        <p:tgtEl>
                                          <p:spTgt spid="50"/>
                                        </p:tgtEl>
                                        <p:attrNameLst>
                                          <p:attrName>style.visibility</p:attrName>
                                        </p:attrNameLst>
                                      </p:cBhvr>
                                      <p:to>
                                        <p:strVal val="visible"/>
                                      </p:to>
                                    </p:set>
                                    <p:animEffect transition="in" filter="fade">
                                      <p:cBhvr>
                                        <p:cTn id="73" dur="500"/>
                                        <p:tgtEl>
                                          <p:spTgt spid="50"/>
                                        </p:tgtEl>
                                      </p:cBhvr>
                                    </p:animEffect>
                                  </p:childTnLst>
                                </p:cTn>
                              </p:par>
                            </p:childTnLst>
                          </p:cTn>
                        </p:par>
                        <p:par>
                          <p:cTn id="74" fill="hold">
                            <p:stCondLst>
                              <p:cond delay="3750"/>
                            </p:stCondLst>
                            <p:childTnLst>
                              <p:par>
                                <p:cTn id="75" presetID="10" presetClass="entr" presetSubtype="0" fill="hold" nodeType="afterEffect">
                                  <p:stCondLst>
                                    <p:cond delay="0"/>
                                  </p:stCondLst>
                                  <p:childTnLst>
                                    <p:set>
                                      <p:cBhvr>
                                        <p:cTn id="76" dur="1" fill="hold">
                                          <p:stCondLst>
                                            <p:cond delay="0"/>
                                          </p:stCondLst>
                                        </p:cTn>
                                        <p:tgtEl>
                                          <p:spTgt spid="26"/>
                                        </p:tgtEl>
                                        <p:attrNameLst>
                                          <p:attrName>style.visibility</p:attrName>
                                        </p:attrNameLst>
                                      </p:cBhvr>
                                      <p:to>
                                        <p:strVal val="visible"/>
                                      </p:to>
                                    </p:set>
                                    <p:animEffect transition="in" filter="fade">
                                      <p:cBhvr>
                                        <p:cTn id="77"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show="0">
  <p:cSld>
    <p:spTree>
      <p:nvGrpSpPr>
        <p:cNvPr id="1" name="Shape 317"/>
        <p:cNvGrpSpPr/>
        <p:nvPr/>
      </p:nvGrpSpPr>
      <p:grpSpPr>
        <a:xfrm>
          <a:off x="0" y="0"/>
          <a:ext cx="0" cy="0"/>
          <a:chOff x="0" y="0"/>
          <a:chExt cx="0" cy="0"/>
        </a:xfrm>
      </p:grpSpPr>
      <p:sp>
        <p:nvSpPr>
          <p:cNvPr id="318" name="Google Shape;318;p34"/>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319" name="Google Shape;319;p34"/>
          <p:cNvSpPr/>
          <p:nvPr/>
        </p:nvSpPr>
        <p:spPr>
          <a:xfrm>
            <a:off x="179294" y="170328"/>
            <a:ext cx="11833412" cy="6517343"/>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320" name="Google Shape;320;p34"/>
          <p:cNvSpPr/>
          <p:nvPr/>
        </p:nvSpPr>
        <p:spPr>
          <a:xfrm>
            <a:off x="2884030" y="2018371"/>
            <a:ext cx="6423942" cy="2821258"/>
          </a:xfrm>
          <a:prstGeom prst="rect">
            <a:avLst/>
          </a:prstGeom>
          <a:noFill/>
          <a:ln w="38100" cap="flat" cmpd="sng">
            <a:solidFill>
              <a:srgbClr val="7DDD00"/>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rgbClr val="02A3A0"/>
              </a:solidFill>
              <a:latin typeface="Arial"/>
              <a:ea typeface="Arial"/>
              <a:cs typeface="Arial"/>
              <a:sym typeface="Arial"/>
            </a:endParaRPr>
          </a:p>
        </p:txBody>
      </p:sp>
      <p:sp>
        <p:nvSpPr>
          <p:cNvPr id="321" name="Google Shape;321;p34"/>
          <p:cNvSpPr txBox="1"/>
          <p:nvPr/>
        </p:nvSpPr>
        <p:spPr>
          <a:xfrm>
            <a:off x="2884029" y="3007031"/>
            <a:ext cx="6423942" cy="852501"/>
          </a:xfrm>
          <a:prstGeom prst="rect">
            <a:avLst/>
          </a:prstGeom>
          <a:noFill/>
          <a:ln>
            <a:noFill/>
          </a:ln>
        </p:spPr>
        <p:txBody>
          <a:bodyPr spcFirstLastPara="1" wrap="square" lIns="91425" tIns="45700" rIns="91425" bIns="45700" anchor="t" anchorCtr="0">
            <a:spAutoFit/>
          </a:bodyPr>
          <a:lstStyle/>
          <a:p>
            <a:pPr marL="0" marR="0" lvl="0" indent="0" algn="ctr" rtl="0">
              <a:lnSpc>
                <a:spcPct val="130000"/>
              </a:lnSpc>
              <a:spcBef>
                <a:spcPts val="0"/>
              </a:spcBef>
              <a:spcAft>
                <a:spcPts val="0"/>
              </a:spcAft>
              <a:buClr>
                <a:srgbClr val="000000"/>
              </a:buClr>
              <a:buSzPts val="3800"/>
              <a:buFont typeface="Arial"/>
              <a:buNone/>
            </a:pPr>
            <a:r>
              <a:rPr lang="pt-BR" sz="3800" b="0" i="0" u="none" strike="noStrike" cap="none" dirty="0">
                <a:solidFill>
                  <a:schemeClr val="lt1"/>
                </a:solidFill>
                <a:latin typeface="Arial"/>
                <a:ea typeface="Arial"/>
                <a:cs typeface="Arial"/>
                <a:sym typeface="Arial"/>
              </a:rPr>
              <a:t>Banco de </a:t>
            </a:r>
            <a:r>
              <a:rPr lang="pt-BR" sz="3800" b="0" i="0" u="none" strike="noStrike" cap="none" dirty="0">
                <a:solidFill>
                  <a:srgbClr val="6378B9"/>
                </a:solidFill>
                <a:latin typeface="Arial"/>
                <a:ea typeface="Arial"/>
                <a:cs typeface="Arial"/>
                <a:sym typeface="Arial"/>
              </a:rPr>
              <a:t>Ícones</a:t>
            </a:r>
            <a:endParaRPr sz="1400" b="0" i="0" u="none" strike="noStrike" cap="none" dirty="0">
              <a:solidFill>
                <a:srgbClr val="6378B9"/>
              </a:solidFill>
              <a:latin typeface="Arial"/>
              <a:ea typeface="Arial"/>
              <a:cs typeface="Arial"/>
              <a:sym typeface="Arial"/>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fade">
                                      <p:cBhvr>
                                        <p:cTn id="7" dur="750"/>
                                        <p:tgtEl>
                                          <p:spTgt spid="319"/>
                                        </p:tgtEl>
                                      </p:cBhvr>
                                    </p:animEffect>
                                  </p:childTnLst>
                                </p:cTn>
                              </p:par>
                            </p:childTnLst>
                          </p:cTn>
                        </p:par>
                        <p:par>
                          <p:cTn id="8" fill="hold">
                            <p:stCondLst>
                              <p:cond delay="750"/>
                            </p:stCondLst>
                            <p:childTnLst>
                              <p:par>
                                <p:cTn id="9" presetID="23" presetClass="entr" presetSubtype="16" fill="hold" nodeType="afterEffect">
                                  <p:stCondLst>
                                    <p:cond delay="0"/>
                                  </p:stCondLst>
                                  <p:childTnLst>
                                    <p:set>
                                      <p:cBhvr>
                                        <p:cTn id="10" dur="1" fill="hold">
                                          <p:stCondLst>
                                            <p:cond delay="0"/>
                                          </p:stCondLst>
                                        </p:cTn>
                                        <p:tgtEl>
                                          <p:spTgt spid="320"/>
                                        </p:tgtEl>
                                        <p:attrNameLst>
                                          <p:attrName>style.visibility</p:attrName>
                                        </p:attrNameLst>
                                      </p:cBhvr>
                                      <p:to>
                                        <p:strVal val="visible"/>
                                      </p:to>
                                    </p:set>
                                    <p:anim calcmode="lin" valueType="num">
                                      <p:cBhvr additive="base">
                                        <p:cTn id="11" dur="500"/>
                                        <p:tgtEl>
                                          <p:spTgt spid="320"/>
                                        </p:tgtEl>
                                        <p:attrNameLst>
                                          <p:attrName>ppt_w</p:attrName>
                                        </p:attrNameLst>
                                      </p:cBhvr>
                                      <p:tavLst>
                                        <p:tav tm="0">
                                          <p:val>
                                            <p:strVal val="0"/>
                                          </p:val>
                                        </p:tav>
                                        <p:tav tm="100000">
                                          <p:val>
                                            <p:strVal val="#ppt_w"/>
                                          </p:val>
                                        </p:tav>
                                      </p:tavLst>
                                    </p:anim>
                                    <p:anim calcmode="lin" valueType="num">
                                      <p:cBhvr additive="base">
                                        <p:cTn id="12" dur="500"/>
                                        <p:tgtEl>
                                          <p:spTgt spid="320"/>
                                        </p:tgtEl>
                                        <p:attrNameLst>
                                          <p:attrName>ppt_h</p:attrName>
                                        </p:attrNameLst>
                                      </p:cBhvr>
                                      <p:tavLst>
                                        <p:tav tm="0">
                                          <p:val>
                                            <p:strVal val="0"/>
                                          </p:val>
                                        </p:tav>
                                        <p:tav tm="100000">
                                          <p:val>
                                            <p:strVal val="#ppt_h"/>
                                          </p:val>
                                        </p:tav>
                                      </p:tavLst>
                                    </p:anim>
                                  </p:childTnLst>
                                </p:cTn>
                              </p:par>
                            </p:childTnLst>
                          </p:cTn>
                        </p:par>
                        <p:par>
                          <p:cTn id="13" fill="hold">
                            <p:stCondLst>
                              <p:cond delay="1250"/>
                            </p:stCondLst>
                            <p:childTnLst>
                              <p:par>
                                <p:cTn id="14" presetID="10" presetClass="entr" presetSubtype="0" fill="hold" nodeType="afterEffect">
                                  <p:stCondLst>
                                    <p:cond delay="0"/>
                                  </p:stCondLst>
                                  <p:childTnLst>
                                    <p:set>
                                      <p:cBhvr>
                                        <p:cTn id="15" dur="1" fill="hold">
                                          <p:stCondLst>
                                            <p:cond delay="0"/>
                                          </p:stCondLst>
                                        </p:cTn>
                                        <p:tgtEl>
                                          <p:spTgt spid="321"/>
                                        </p:tgtEl>
                                        <p:attrNameLst>
                                          <p:attrName>style.visibility</p:attrName>
                                        </p:attrNameLst>
                                      </p:cBhvr>
                                      <p:to>
                                        <p:strVal val="visible"/>
                                      </p:to>
                                    </p:set>
                                    <p:animEffect transition="in" filter="fade">
                                      <p:cBhvr>
                                        <p:cTn id="16" dur="500"/>
                                        <p:tgtEl>
                                          <p:spTgt spid="3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Shape 325"/>
        <p:cNvGrpSpPr/>
        <p:nvPr/>
      </p:nvGrpSpPr>
      <p:grpSpPr>
        <a:xfrm>
          <a:off x="0" y="0"/>
          <a:ext cx="0" cy="0"/>
          <a:chOff x="0" y="0"/>
          <a:chExt cx="0" cy="0"/>
        </a:xfrm>
      </p:grpSpPr>
      <p:sp>
        <p:nvSpPr>
          <p:cNvPr id="326" name="Google Shape;326;p35"/>
          <p:cNvSpPr/>
          <p:nvPr/>
        </p:nvSpPr>
        <p:spPr>
          <a:xfrm>
            <a:off x="11083587" y="5200138"/>
            <a:ext cx="248422" cy="138654"/>
          </a:xfrm>
          <a:custGeom>
            <a:avLst/>
            <a:gdLst/>
            <a:ahLst/>
            <a:cxnLst/>
            <a:rect l="l" t="t" r="r" b="b"/>
            <a:pathLst>
              <a:path w="472" h="266" extrusionOk="0">
                <a:moveTo>
                  <a:pt x="471" y="0"/>
                </a:moveTo>
                <a:lnTo>
                  <a:pt x="471" y="0"/>
                </a:lnTo>
                <a:cubicBezTo>
                  <a:pt x="456" y="0"/>
                  <a:pt x="441" y="0"/>
                  <a:pt x="441" y="0"/>
                </a:cubicBezTo>
                <a:cubicBezTo>
                  <a:pt x="235" y="221"/>
                  <a:pt x="235" y="221"/>
                  <a:pt x="235" y="221"/>
                </a:cubicBezTo>
                <a:cubicBezTo>
                  <a:pt x="29" y="0"/>
                  <a:pt x="29" y="0"/>
                  <a:pt x="29" y="0"/>
                </a:cubicBezTo>
                <a:cubicBezTo>
                  <a:pt x="29" y="0"/>
                  <a:pt x="14" y="0"/>
                  <a:pt x="0" y="0"/>
                </a:cubicBezTo>
                <a:cubicBezTo>
                  <a:pt x="0" y="14"/>
                  <a:pt x="0" y="14"/>
                  <a:pt x="0" y="29"/>
                </a:cubicBezTo>
                <a:cubicBezTo>
                  <a:pt x="220" y="265"/>
                  <a:pt x="220" y="265"/>
                  <a:pt x="220" y="265"/>
                </a:cubicBezTo>
                <a:lnTo>
                  <a:pt x="235" y="265"/>
                </a:lnTo>
                <a:lnTo>
                  <a:pt x="250" y="265"/>
                </a:lnTo>
                <a:cubicBezTo>
                  <a:pt x="471" y="29"/>
                  <a:pt x="471" y="29"/>
                  <a:pt x="471" y="29"/>
                </a:cubicBezTo>
                <a:cubicBezTo>
                  <a:pt x="471" y="14"/>
                  <a:pt x="471" y="14"/>
                  <a:pt x="471"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7" name="Google Shape;327;p35"/>
          <p:cNvSpPr/>
          <p:nvPr/>
        </p:nvSpPr>
        <p:spPr>
          <a:xfrm>
            <a:off x="10534751" y="5200138"/>
            <a:ext cx="248421" cy="138654"/>
          </a:xfrm>
          <a:custGeom>
            <a:avLst/>
            <a:gdLst/>
            <a:ahLst/>
            <a:cxnLst/>
            <a:rect l="l" t="t" r="r" b="b"/>
            <a:pathLst>
              <a:path w="472" h="266" extrusionOk="0">
                <a:moveTo>
                  <a:pt x="471" y="235"/>
                </a:moveTo>
                <a:lnTo>
                  <a:pt x="471" y="235"/>
                </a:lnTo>
                <a:cubicBezTo>
                  <a:pt x="251" y="0"/>
                  <a:pt x="251" y="0"/>
                  <a:pt x="251" y="0"/>
                </a:cubicBezTo>
                <a:cubicBezTo>
                  <a:pt x="251" y="0"/>
                  <a:pt x="251" y="0"/>
                  <a:pt x="236" y="0"/>
                </a:cubicBezTo>
                <a:cubicBezTo>
                  <a:pt x="236" y="0"/>
                  <a:pt x="236" y="0"/>
                  <a:pt x="221" y="0"/>
                </a:cubicBezTo>
                <a:cubicBezTo>
                  <a:pt x="15" y="235"/>
                  <a:pt x="15" y="235"/>
                  <a:pt x="15" y="235"/>
                </a:cubicBezTo>
                <a:cubicBezTo>
                  <a:pt x="0" y="250"/>
                  <a:pt x="0" y="250"/>
                  <a:pt x="15" y="265"/>
                </a:cubicBezTo>
                <a:cubicBezTo>
                  <a:pt x="15" y="265"/>
                  <a:pt x="30" y="265"/>
                  <a:pt x="44" y="265"/>
                </a:cubicBezTo>
                <a:cubicBezTo>
                  <a:pt x="236" y="44"/>
                  <a:pt x="236" y="44"/>
                  <a:pt x="236" y="44"/>
                </a:cubicBezTo>
                <a:cubicBezTo>
                  <a:pt x="442" y="265"/>
                  <a:pt x="442" y="265"/>
                  <a:pt x="442" y="265"/>
                </a:cubicBezTo>
                <a:cubicBezTo>
                  <a:pt x="457" y="265"/>
                  <a:pt x="457" y="265"/>
                  <a:pt x="471" y="265"/>
                </a:cubicBezTo>
                <a:cubicBezTo>
                  <a:pt x="471" y="250"/>
                  <a:pt x="471" y="250"/>
                  <a:pt x="471" y="23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8" name="Google Shape;328;p35"/>
          <p:cNvSpPr/>
          <p:nvPr/>
        </p:nvSpPr>
        <p:spPr>
          <a:xfrm>
            <a:off x="10062943" y="5144292"/>
            <a:ext cx="148283" cy="248421"/>
          </a:xfrm>
          <a:custGeom>
            <a:avLst/>
            <a:gdLst/>
            <a:ahLst/>
            <a:cxnLst/>
            <a:rect l="l" t="t" r="r" b="b"/>
            <a:pathLst>
              <a:path w="281" h="472" extrusionOk="0">
                <a:moveTo>
                  <a:pt x="266" y="221"/>
                </a:moveTo>
                <a:lnTo>
                  <a:pt x="266" y="221"/>
                </a:lnTo>
                <a:cubicBezTo>
                  <a:pt x="30" y="0"/>
                  <a:pt x="30" y="0"/>
                  <a:pt x="30" y="0"/>
                </a:cubicBezTo>
                <a:cubicBezTo>
                  <a:pt x="30" y="0"/>
                  <a:pt x="15" y="0"/>
                  <a:pt x="0" y="0"/>
                </a:cubicBezTo>
                <a:cubicBezTo>
                  <a:pt x="0" y="14"/>
                  <a:pt x="0" y="29"/>
                  <a:pt x="0" y="29"/>
                </a:cubicBezTo>
                <a:cubicBezTo>
                  <a:pt x="221" y="235"/>
                  <a:pt x="221" y="235"/>
                  <a:pt x="221" y="235"/>
                </a:cubicBezTo>
                <a:cubicBezTo>
                  <a:pt x="0" y="442"/>
                  <a:pt x="0" y="442"/>
                  <a:pt x="0" y="442"/>
                </a:cubicBezTo>
                <a:cubicBezTo>
                  <a:pt x="0" y="442"/>
                  <a:pt x="0" y="456"/>
                  <a:pt x="0" y="471"/>
                </a:cubicBezTo>
                <a:cubicBezTo>
                  <a:pt x="15" y="471"/>
                  <a:pt x="30" y="471"/>
                  <a:pt x="30" y="471"/>
                </a:cubicBezTo>
                <a:cubicBezTo>
                  <a:pt x="266" y="250"/>
                  <a:pt x="266" y="250"/>
                  <a:pt x="266" y="250"/>
                </a:cubicBezTo>
                <a:cubicBezTo>
                  <a:pt x="280" y="250"/>
                  <a:pt x="280" y="235"/>
                  <a:pt x="280" y="235"/>
                </a:cubicBezTo>
                <a:cubicBezTo>
                  <a:pt x="280" y="235"/>
                  <a:pt x="280" y="221"/>
                  <a:pt x="266" y="22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29" name="Google Shape;329;p35"/>
          <p:cNvSpPr/>
          <p:nvPr/>
        </p:nvSpPr>
        <p:spPr>
          <a:xfrm>
            <a:off x="9531435" y="5144292"/>
            <a:ext cx="138654" cy="248421"/>
          </a:xfrm>
          <a:custGeom>
            <a:avLst/>
            <a:gdLst/>
            <a:ahLst/>
            <a:cxnLst/>
            <a:rect l="l" t="t" r="r" b="b"/>
            <a:pathLst>
              <a:path w="265" h="472" extrusionOk="0">
                <a:moveTo>
                  <a:pt x="44" y="235"/>
                </a:moveTo>
                <a:lnTo>
                  <a:pt x="44" y="235"/>
                </a:lnTo>
                <a:cubicBezTo>
                  <a:pt x="264" y="29"/>
                  <a:pt x="264" y="29"/>
                  <a:pt x="264" y="29"/>
                </a:cubicBezTo>
                <a:cubicBezTo>
                  <a:pt x="264" y="29"/>
                  <a:pt x="264" y="14"/>
                  <a:pt x="264" y="0"/>
                </a:cubicBezTo>
                <a:cubicBezTo>
                  <a:pt x="250" y="0"/>
                  <a:pt x="250" y="0"/>
                  <a:pt x="235" y="0"/>
                </a:cubicBezTo>
                <a:cubicBezTo>
                  <a:pt x="0" y="221"/>
                  <a:pt x="0" y="221"/>
                  <a:pt x="0" y="221"/>
                </a:cubicBezTo>
                <a:lnTo>
                  <a:pt x="0" y="235"/>
                </a:lnTo>
                <a:lnTo>
                  <a:pt x="0" y="250"/>
                </a:lnTo>
                <a:cubicBezTo>
                  <a:pt x="235" y="471"/>
                  <a:pt x="235" y="471"/>
                  <a:pt x="235" y="471"/>
                </a:cubicBezTo>
                <a:cubicBezTo>
                  <a:pt x="250" y="471"/>
                  <a:pt x="250" y="471"/>
                  <a:pt x="264" y="471"/>
                </a:cubicBezTo>
                <a:cubicBezTo>
                  <a:pt x="264" y="456"/>
                  <a:pt x="264" y="442"/>
                  <a:pt x="264" y="442"/>
                </a:cubicBezTo>
                <a:lnTo>
                  <a:pt x="44" y="235"/>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0" name="Google Shape;330;p35"/>
          <p:cNvSpPr/>
          <p:nvPr/>
        </p:nvSpPr>
        <p:spPr>
          <a:xfrm>
            <a:off x="8897865" y="5107703"/>
            <a:ext cx="333154" cy="323525"/>
          </a:xfrm>
          <a:custGeom>
            <a:avLst/>
            <a:gdLst/>
            <a:ahLst/>
            <a:cxnLst/>
            <a:rect l="l" t="t" r="r" b="b"/>
            <a:pathLst>
              <a:path w="634" h="619" extrusionOk="0">
                <a:moveTo>
                  <a:pt x="265" y="353"/>
                </a:moveTo>
                <a:lnTo>
                  <a:pt x="265" y="353"/>
                </a:lnTo>
                <a:cubicBezTo>
                  <a:pt x="89" y="353"/>
                  <a:pt x="89" y="353"/>
                  <a:pt x="89" y="353"/>
                </a:cubicBezTo>
                <a:cubicBezTo>
                  <a:pt x="74" y="353"/>
                  <a:pt x="59" y="353"/>
                  <a:pt x="59" y="368"/>
                </a:cubicBezTo>
                <a:cubicBezTo>
                  <a:pt x="59" y="383"/>
                  <a:pt x="74" y="383"/>
                  <a:pt x="89" y="383"/>
                </a:cubicBezTo>
                <a:cubicBezTo>
                  <a:pt x="221" y="383"/>
                  <a:pt x="221" y="383"/>
                  <a:pt x="221" y="383"/>
                </a:cubicBezTo>
                <a:cubicBezTo>
                  <a:pt x="0" y="589"/>
                  <a:pt x="0" y="589"/>
                  <a:pt x="0" y="589"/>
                </a:cubicBezTo>
                <a:cubicBezTo>
                  <a:pt x="30" y="618"/>
                  <a:pt x="30" y="618"/>
                  <a:pt x="30" y="618"/>
                </a:cubicBezTo>
                <a:cubicBezTo>
                  <a:pt x="236" y="412"/>
                  <a:pt x="236" y="412"/>
                  <a:pt x="236" y="412"/>
                </a:cubicBezTo>
                <a:cubicBezTo>
                  <a:pt x="236" y="545"/>
                  <a:pt x="236" y="545"/>
                  <a:pt x="236" y="545"/>
                </a:cubicBezTo>
                <a:cubicBezTo>
                  <a:pt x="236" y="559"/>
                  <a:pt x="251" y="559"/>
                  <a:pt x="265" y="559"/>
                </a:cubicBezTo>
                <a:cubicBezTo>
                  <a:pt x="265" y="559"/>
                  <a:pt x="280" y="559"/>
                  <a:pt x="280" y="545"/>
                </a:cubicBezTo>
                <a:cubicBezTo>
                  <a:pt x="280" y="368"/>
                  <a:pt x="280" y="368"/>
                  <a:pt x="280" y="368"/>
                </a:cubicBezTo>
                <a:lnTo>
                  <a:pt x="280" y="353"/>
                </a:lnTo>
                <a:cubicBezTo>
                  <a:pt x="265" y="353"/>
                  <a:pt x="265" y="353"/>
                  <a:pt x="265" y="353"/>
                </a:cubicBezTo>
                <a:close/>
                <a:moveTo>
                  <a:pt x="560" y="236"/>
                </a:moveTo>
                <a:lnTo>
                  <a:pt x="560" y="236"/>
                </a:lnTo>
                <a:cubicBezTo>
                  <a:pt x="428" y="236"/>
                  <a:pt x="428" y="236"/>
                  <a:pt x="428" y="236"/>
                </a:cubicBezTo>
                <a:cubicBezTo>
                  <a:pt x="633" y="29"/>
                  <a:pt x="633" y="29"/>
                  <a:pt x="633" y="29"/>
                </a:cubicBezTo>
                <a:cubicBezTo>
                  <a:pt x="604" y="0"/>
                  <a:pt x="604" y="0"/>
                  <a:pt x="604" y="0"/>
                </a:cubicBezTo>
                <a:cubicBezTo>
                  <a:pt x="398" y="206"/>
                  <a:pt x="398" y="206"/>
                  <a:pt x="398" y="206"/>
                </a:cubicBezTo>
                <a:cubicBezTo>
                  <a:pt x="398" y="74"/>
                  <a:pt x="398" y="74"/>
                  <a:pt x="398" y="74"/>
                </a:cubicBezTo>
                <a:cubicBezTo>
                  <a:pt x="398" y="59"/>
                  <a:pt x="383" y="59"/>
                  <a:pt x="383" y="59"/>
                </a:cubicBezTo>
                <a:cubicBezTo>
                  <a:pt x="369" y="59"/>
                  <a:pt x="354" y="59"/>
                  <a:pt x="354" y="74"/>
                </a:cubicBezTo>
                <a:cubicBezTo>
                  <a:pt x="354" y="250"/>
                  <a:pt x="354" y="250"/>
                  <a:pt x="354" y="250"/>
                </a:cubicBezTo>
                <a:cubicBezTo>
                  <a:pt x="354" y="250"/>
                  <a:pt x="354" y="265"/>
                  <a:pt x="369" y="265"/>
                </a:cubicBezTo>
                <a:cubicBezTo>
                  <a:pt x="369" y="265"/>
                  <a:pt x="369" y="265"/>
                  <a:pt x="383" y="265"/>
                </a:cubicBezTo>
                <a:cubicBezTo>
                  <a:pt x="560" y="265"/>
                  <a:pt x="560" y="265"/>
                  <a:pt x="560" y="265"/>
                </a:cubicBezTo>
                <a:cubicBezTo>
                  <a:pt x="560" y="265"/>
                  <a:pt x="575" y="265"/>
                  <a:pt x="575" y="250"/>
                </a:cubicBezTo>
                <a:cubicBezTo>
                  <a:pt x="575" y="236"/>
                  <a:pt x="560" y="236"/>
                  <a:pt x="560" y="2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1" name="Google Shape;331;p35"/>
          <p:cNvSpPr/>
          <p:nvPr/>
        </p:nvSpPr>
        <p:spPr>
          <a:xfrm>
            <a:off x="8364433" y="5107703"/>
            <a:ext cx="333155" cy="323525"/>
          </a:xfrm>
          <a:custGeom>
            <a:avLst/>
            <a:gdLst/>
            <a:ahLst/>
            <a:cxnLst/>
            <a:rect l="l" t="t" r="r" b="b"/>
            <a:pathLst>
              <a:path w="634" h="619" extrusionOk="0">
                <a:moveTo>
                  <a:pt x="250" y="339"/>
                </a:moveTo>
                <a:lnTo>
                  <a:pt x="250" y="339"/>
                </a:lnTo>
                <a:cubicBezTo>
                  <a:pt x="44" y="559"/>
                  <a:pt x="44" y="559"/>
                  <a:pt x="44" y="559"/>
                </a:cubicBezTo>
                <a:cubicBezTo>
                  <a:pt x="44" y="427"/>
                  <a:pt x="44" y="427"/>
                  <a:pt x="44" y="427"/>
                </a:cubicBezTo>
                <a:cubicBezTo>
                  <a:pt x="44" y="412"/>
                  <a:pt x="29" y="412"/>
                  <a:pt x="14" y="412"/>
                </a:cubicBezTo>
                <a:cubicBezTo>
                  <a:pt x="14" y="412"/>
                  <a:pt x="0" y="412"/>
                  <a:pt x="0" y="427"/>
                </a:cubicBezTo>
                <a:cubicBezTo>
                  <a:pt x="0" y="604"/>
                  <a:pt x="0" y="604"/>
                  <a:pt x="0" y="604"/>
                </a:cubicBezTo>
                <a:lnTo>
                  <a:pt x="0" y="618"/>
                </a:lnTo>
                <a:cubicBezTo>
                  <a:pt x="14" y="618"/>
                  <a:pt x="14" y="618"/>
                  <a:pt x="14" y="618"/>
                </a:cubicBezTo>
                <a:cubicBezTo>
                  <a:pt x="191" y="618"/>
                  <a:pt x="191" y="618"/>
                  <a:pt x="191" y="618"/>
                </a:cubicBezTo>
                <a:cubicBezTo>
                  <a:pt x="206" y="618"/>
                  <a:pt x="221" y="618"/>
                  <a:pt x="221" y="604"/>
                </a:cubicBezTo>
                <a:cubicBezTo>
                  <a:pt x="221" y="589"/>
                  <a:pt x="206" y="589"/>
                  <a:pt x="191" y="589"/>
                </a:cubicBezTo>
                <a:cubicBezTo>
                  <a:pt x="58" y="589"/>
                  <a:pt x="58" y="589"/>
                  <a:pt x="58" y="589"/>
                </a:cubicBezTo>
                <a:cubicBezTo>
                  <a:pt x="279" y="368"/>
                  <a:pt x="279" y="368"/>
                  <a:pt x="279" y="368"/>
                </a:cubicBezTo>
                <a:lnTo>
                  <a:pt x="250" y="339"/>
                </a:lnTo>
                <a:close/>
                <a:moveTo>
                  <a:pt x="618" y="0"/>
                </a:moveTo>
                <a:lnTo>
                  <a:pt x="618" y="0"/>
                </a:lnTo>
                <a:cubicBezTo>
                  <a:pt x="618" y="0"/>
                  <a:pt x="618" y="0"/>
                  <a:pt x="603" y="0"/>
                </a:cubicBezTo>
                <a:cubicBezTo>
                  <a:pt x="426" y="0"/>
                  <a:pt x="426" y="0"/>
                  <a:pt x="426" y="0"/>
                </a:cubicBezTo>
                <a:cubicBezTo>
                  <a:pt x="426" y="0"/>
                  <a:pt x="412" y="0"/>
                  <a:pt x="412" y="15"/>
                </a:cubicBezTo>
                <a:cubicBezTo>
                  <a:pt x="412" y="29"/>
                  <a:pt x="426" y="29"/>
                  <a:pt x="426" y="29"/>
                </a:cubicBezTo>
                <a:cubicBezTo>
                  <a:pt x="559" y="29"/>
                  <a:pt x="559" y="29"/>
                  <a:pt x="559" y="29"/>
                </a:cubicBezTo>
                <a:cubicBezTo>
                  <a:pt x="353" y="250"/>
                  <a:pt x="353" y="250"/>
                  <a:pt x="353" y="250"/>
                </a:cubicBezTo>
                <a:cubicBezTo>
                  <a:pt x="383" y="280"/>
                  <a:pt x="383" y="280"/>
                  <a:pt x="383" y="280"/>
                </a:cubicBezTo>
                <a:cubicBezTo>
                  <a:pt x="588" y="59"/>
                  <a:pt x="588" y="59"/>
                  <a:pt x="588" y="59"/>
                </a:cubicBezTo>
                <a:cubicBezTo>
                  <a:pt x="588" y="191"/>
                  <a:pt x="588" y="191"/>
                  <a:pt x="588" y="191"/>
                </a:cubicBezTo>
                <a:cubicBezTo>
                  <a:pt x="588" y="206"/>
                  <a:pt x="603" y="206"/>
                  <a:pt x="603" y="206"/>
                </a:cubicBezTo>
                <a:cubicBezTo>
                  <a:pt x="618" y="206"/>
                  <a:pt x="633" y="206"/>
                  <a:pt x="633" y="191"/>
                </a:cubicBezTo>
                <a:cubicBezTo>
                  <a:pt x="633" y="15"/>
                  <a:pt x="633" y="15"/>
                  <a:pt x="633" y="15"/>
                </a:cubicBezTo>
                <a:cubicBezTo>
                  <a:pt x="633" y="15"/>
                  <a:pt x="633" y="0"/>
                  <a:pt x="618"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2" name="Google Shape;332;p35"/>
          <p:cNvSpPr/>
          <p:nvPr/>
        </p:nvSpPr>
        <p:spPr>
          <a:xfrm>
            <a:off x="7832927" y="5200138"/>
            <a:ext cx="323525" cy="138654"/>
          </a:xfrm>
          <a:custGeom>
            <a:avLst/>
            <a:gdLst/>
            <a:ahLst/>
            <a:cxnLst/>
            <a:rect l="l" t="t" r="r" b="b"/>
            <a:pathLst>
              <a:path w="619" h="266" extrusionOk="0">
                <a:moveTo>
                  <a:pt x="618" y="118"/>
                </a:moveTo>
                <a:lnTo>
                  <a:pt x="618" y="118"/>
                </a:lnTo>
                <a:cubicBezTo>
                  <a:pt x="500" y="0"/>
                  <a:pt x="500" y="0"/>
                  <a:pt x="500" y="0"/>
                </a:cubicBezTo>
                <a:cubicBezTo>
                  <a:pt x="500" y="0"/>
                  <a:pt x="486" y="0"/>
                  <a:pt x="471" y="0"/>
                </a:cubicBezTo>
                <a:cubicBezTo>
                  <a:pt x="471" y="14"/>
                  <a:pt x="471" y="14"/>
                  <a:pt x="471" y="29"/>
                </a:cubicBezTo>
                <a:cubicBezTo>
                  <a:pt x="559" y="118"/>
                  <a:pt x="559" y="118"/>
                  <a:pt x="559" y="118"/>
                </a:cubicBezTo>
                <a:cubicBezTo>
                  <a:pt x="59" y="118"/>
                  <a:pt x="59" y="118"/>
                  <a:pt x="59" y="118"/>
                </a:cubicBezTo>
                <a:cubicBezTo>
                  <a:pt x="147" y="29"/>
                  <a:pt x="147" y="29"/>
                  <a:pt x="147" y="29"/>
                </a:cubicBezTo>
                <a:cubicBezTo>
                  <a:pt x="147" y="14"/>
                  <a:pt x="147" y="14"/>
                  <a:pt x="147" y="0"/>
                </a:cubicBezTo>
                <a:cubicBezTo>
                  <a:pt x="132" y="0"/>
                  <a:pt x="118" y="0"/>
                  <a:pt x="118" y="0"/>
                </a:cubicBezTo>
                <a:cubicBezTo>
                  <a:pt x="0" y="118"/>
                  <a:pt x="0" y="118"/>
                  <a:pt x="0" y="118"/>
                </a:cubicBezTo>
                <a:lnTo>
                  <a:pt x="0" y="132"/>
                </a:lnTo>
                <a:lnTo>
                  <a:pt x="0" y="147"/>
                </a:lnTo>
                <a:cubicBezTo>
                  <a:pt x="118" y="265"/>
                  <a:pt x="118" y="265"/>
                  <a:pt x="118" y="265"/>
                </a:cubicBezTo>
                <a:cubicBezTo>
                  <a:pt x="118" y="265"/>
                  <a:pt x="132" y="265"/>
                  <a:pt x="147" y="265"/>
                </a:cubicBezTo>
                <a:cubicBezTo>
                  <a:pt x="147" y="250"/>
                  <a:pt x="147" y="250"/>
                  <a:pt x="147" y="235"/>
                </a:cubicBezTo>
                <a:cubicBezTo>
                  <a:pt x="59" y="147"/>
                  <a:pt x="59" y="147"/>
                  <a:pt x="59" y="147"/>
                </a:cubicBezTo>
                <a:cubicBezTo>
                  <a:pt x="559" y="147"/>
                  <a:pt x="559" y="147"/>
                  <a:pt x="559" y="147"/>
                </a:cubicBezTo>
                <a:cubicBezTo>
                  <a:pt x="471" y="235"/>
                  <a:pt x="471" y="235"/>
                  <a:pt x="471" y="235"/>
                </a:cubicBezTo>
                <a:cubicBezTo>
                  <a:pt x="471" y="250"/>
                  <a:pt x="471" y="250"/>
                  <a:pt x="471" y="265"/>
                </a:cubicBezTo>
                <a:cubicBezTo>
                  <a:pt x="486" y="265"/>
                  <a:pt x="500" y="265"/>
                  <a:pt x="500" y="265"/>
                </a:cubicBezTo>
                <a:cubicBezTo>
                  <a:pt x="618" y="147"/>
                  <a:pt x="618" y="147"/>
                  <a:pt x="618" y="147"/>
                </a:cubicBezTo>
                <a:lnTo>
                  <a:pt x="618" y="132"/>
                </a:lnTo>
                <a:lnTo>
                  <a:pt x="618" y="118"/>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3" name="Google Shape;333;p35"/>
          <p:cNvSpPr/>
          <p:nvPr/>
        </p:nvSpPr>
        <p:spPr>
          <a:xfrm>
            <a:off x="7370747" y="5107703"/>
            <a:ext cx="138654" cy="323525"/>
          </a:xfrm>
          <a:custGeom>
            <a:avLst/>
            <a:gdLst/>
            <a:ahLst/>
            <a:cxnLst/>
            <a:rect l="l" t="t" r="r" b="b"/>
            <a:pathLst>
              <a:path w="265" h="619" extrusionOk="0">
                <a:moveTo>
                  <a:pt x="235" y="471"/>
                </a:moveTo>
                <a:lnTo>
                  <a:pt x="235" y="471"/>
                </a:lnTo>
                <a:cubicBezTo>
                  <a:pt x="147" y="559"/>
                  <a:pt x="147" y="559"/>
                  <a:pt x="147" y="559"/>
                </a:cubicBezTo>
                <a:cubicBezTo>
                  <a:pt x="147" y="59"/>
                  <a:pt x="147" y="59"/>
                  <a:pt x="147" y="59"/>
                </a:cubicBezTo>
                <a:cubicBezTo>
                  <a:pt x="235" y="147"/>
                  <a:pt x="235" y="147"/>
                  <a:pt x="235" y="147"/>
                </a:cubicBezTo>
                <a:cubicBezTo>
                  <a:pt x="250" y="147"/>
                  <a:pt x="250" y="147"/>
                  <a:pt x="264" y="147"/>
                </a:cubicBezTo>
                <a:cubicBezTo>
                  <a:pt x="264" y="133"/>
                  <a:pt x="264" y="118"/>
                  <a:pt x="264" y="118"/>
                </a:cubicBezTo>
                <a:cubicBezTo>
                  <a:pt x="147" y="0"/>
                  <a:pt x="147" y="0"/>
                  <a:pt x="147" y="0"/>
                </a:cubicBezTo>
                <a:lnTo>
                  <a:pt x="132" y="0"/>
                </a:lnTo>
                <a:lnTo>
                  <a:pt x="117" y="0"/>
                </a:lnTo>
                <a:cubicBezTo>
                  <a:pt x="0" y="118"/>
                  <a:pt x="0" y="118"/>
                  <a:pt x="0" y="118"/>
                </a:cubicBezTo>
                <a:cubicBezTo>
                  <a:pt x="0" y="118"/>
                  <a:pt x="0" y="133"/>
                  <a:pt x="0" y="147"/>
                </a:cubicBezTo>
                <a:cubicBezTo>
                  <a:pt x="14" y="147"/>
                  <a:pt x="14" y="147"/>
                  <a:pt x="29" y="147"/>
                </a:cubicBezTo>
                <a:cubicBezTo>
                  <a:pt x="117" y="59"/>
                  <a:pt x="117" y="59"/>
                  <a:pt x="117" y="59"/>
                </a:cubicBezTo>
                <a:cubicBezTo>
                  <a:pt x="117" y="559"/>
                  <a:pt x="117" y="559"/>
                  <a:pt x="117" y="559"/>
                </a:cubicBezTo>
                <a:cubicBezTo>
                  <a:pt x="29" y="471"/>
                  <a:pt x="29" y="471"/>
                  <a:pt x="29" y="471"/>
                </a:cubicBezTo>
                <a:cubicBezTo>
                  <a:pt x="14" y="471"/>
                  <a:pt x="14" y="471"/>
                  <a:pt x="0" y="471"/>
                </a:cubicBezTo>
                <a:cubicBezTo>
                  <a:pt x="0" y="486"/>
                  <a:pt x="0" y="500"/>
                  <a:pt x="0" y="500"/>
                </a:cubicBezTo>
                <a:cubicBezTo>
                  <a:pt x="117" y="618"/>
                  <a:pt x="117" y="618"/>
                  <a:pt x="117" y="618"/>
                </a:cubicBezTo>
                <a:lnTo>
                  <a:pt x="132" y="618"/>
                </a:lnTo>
                <a:lnTo>
                  <a:pt x="147" y="618"/>
                </a:lnTo>
                <a:cubicBezTo>
                  <a:pt x="264" y="500"/>
                  <a:pt x="264" y="500"/>
                  <a:pt x="264" y="500"/>
                </a:cubicBezTo>
                <a:cubicBezTo>
                  <a:pt x="264" y="500"/>
                  <a:pt x="264" y="486"/>
                  <a:pt x="264" y="471"/>
                </a:cubicBezTo>
                <a:cubicBezTo>
                  <a:pt x="250" y="471"/>
                  <a:pt x="250" y="471"/>
                  <a:pt x="235" y="47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4" name="Google Shape;334;p35"/>
          <p:cNvSpPr/>
          <p:nvPr/>
        </p:nvSpPr>
        <p:spPr>
          <a:xfrm>
            <a:off x="6766064" y="5121183"/>
            <a:ext cx="277308" cy="294639"/>
          </a:xfrm>
          <a:custGeom>
            <a:avLst/>
            <a:gdLst/>
            <a:ahLst/>
            <a:cxnLst/>
            <a:rect l="l" t="t" r="r" b="b"/>
            <a:pathLst>
              <a:path w="531" h="561" extrusionOk="0">
                <a:moveTo>
                  <a:pt x="530" y="221"/>
                </a:moveTo>
                <a:lnTo>
                  <a:pt x="530" y="221"/>
                </a:lnTo>
                <a:cubicBezTo>
                  <a:pt x="339" y="15"/>
                  <a:pt x="339" y="15"/>
                  <a:pt x="339" y="15"/>
                </a:cubicBezTo>
                <a:cubicBezTo>
                  <a:pt x="324" y="0"/>
                  <a:pt x="310" y="0"/>
                  <a:pt x="310" y="15"/>
                </a:cubicBezTo>
                <a:cubicBezTo>
                  <a:pt x="295" y="15"/>
                  <a:pt x="295" y="15"/>
                  <a:pt x="295" y="30"/>
                </a:cubicBezTo>
                <a:cubicBezTo>
                  <a:pt x="295" y="148"/>
                  <a:pt x="295" y="148"/>
                  <a:pt x="295" y="148"/>
                </a:cubicBezTo>
                <a:cubicBezTo>
                  <a:pt x="133" y="148"/>
                  <a:pt x="0" y="280"/>
                  <a:pt x="0" y="442"/>
                </a:cubicBezTo>
                <a:cubicBezTo>
                  <a:pt x="0" y="487"/>
                  <a:pt x="15" y="516"/>
                  <a:pt x="30" y="560"/>
                </a:cubicBezTo>
                <a:cubicBezTo>
                  <a:pt x="59" y="428"/>
                  <a:pt x="177" y="339"/>
                  <a:pt x="295" y="339"/>
                </a:cubicBezTo>
                <a:lnTo>
                  <a:pt x="295" y="457"/>
                </a:lnTo>
                <a:cubicBezTo>
                  <a:pt x="295" y="457"/>
                  <a:pt x="295" y="471"/>
                  <a:pt x="310" y="471"/>
                </a:cubicBezTo>
                <a:cubicBezTo>
                  <a:pt x="310" y="471"/>
                  <a:pt x="310" y="471"/>
                  <a:pt x="324" y="471"/>
                </a:cubicBezTo>
                <a:cubicBezTo>
                  <a:pt x="324" y="471"/>
                  <a:pt x="324" y="471"/>
                  <a:pt x="339" y="471"/>
                </a:cubicBezTo>
                <a:cubicBezTo>
                  <a:pt x="530" y="251"/>
                  <a:pt x="530" y="251"/>
                  <a:pt x="530" y="251"/>
                </a:cubicBezTo>
                <a:cubicBezTo>
                  <a:pt x="530" y="251"/>
                  <a:pt x="530" y="251"/>
                  <a:pt x="530" y="236"/>
                </a:cubicBezTo>
                <a:cubicBezTo>
                  <a:pt x="530" y="236"/>
                  <a:pt x="530" y="236"/>
                  <a:pt x="530" y="221"/>
                </a:cubicBezTo>
                <a:close/>
                <a:moveTo>
                  <a:pt x="339" y="413"/>
                </a:moveTo>
                <a:lnTo>
                  <a:pt x="339" y="413"/>
                </a:lnTo>
                <a:cubicBezTo>
                  <a:pt x="339" y="295"/>
                  <a:pt x="339" y="295"/>
                  <a:pt x="339" y="295"/>
                </a:cubicBezTo>
                <a:cubicBezTo>
                  <a:pt x="339" y="295"/>
                  <a:pt x="295" y="295"/>
                  <a:pt x="280" y="295"/>
                </a:cubicBezTo>
                <a:cubicBezTo>
                  <a:pt x="192" y="295"/>
                  <a:pt x="89" y="369"/>
                  <a:pt x="44" y="413"/>
                </a:cubicBezTo>
                <a:cubicBezTo>
                  <a:pt x="44" y="339"/>
                  <a:pt x="148" y="192"/>
                  <a:pt x="280" y="177"/>
                </a:cubicBezTo>
                <a:cubicBezTo>
                  <a:pt x="295" y="177"/>
                  <a:pt x="339" y="177"/>
                  <a:pt x="339" y="177"/>
                </a:cubicBezTo>
                <a:cubicBezTo>
                  <a:pt x="339" y="74"/>
                  <a:pt x="339" y="74"/>
                  <a:pt x="339" y="74"/>
                </a:cubicBezTo>
                <a:cubicBezTo>
                  <a:pt x="486" y="236"/>
                  <a:pt x="486" y="236"/>
                  <a:pt x="486" y="236"/>
                </a:cubicBezTo>
                <a:lnTo>
                  <a:pt x="339" y="4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5" name="Google Shape;335;p35"/>
          <p:cNvSpPr/>
          <p:nvPr/>
        </p:nvSpPr>
        <p:spPr>
          <a:xfrm>
            <a:off x="6224929" y="5121183"/>
            <a:ext cx="277308" cy="294639"/>
          </a:xfrm>
          <a:custGeom>
            <a:avLst/>
            <a:gdLst/>
            <a:ahLst/>
            <a:cxnLst/>
            <a:rect l="l" t="t" r="r" b="b"/>
            <a:pathLst>
              <a:path w="531" h="561" extrusionOk="0">
                <a:moveTo>
                  <a:pt x="235" y="148"/>
                </a:moveTo>
                <a:lnTo>
                  <a:pt x="235" y="148"/>
                </a:lnTo>
                <a:cubicBezTo>
                  <a:pt x="235" y="30"/>
                  <a:pt x="235" y="30"/>
                  <a:pt x="235" y="30"/>
                </a:cubicBezTo>
                <a:cubicBezTo>
                  <a:pt x="235" y="15"/>
                  <a:pt x="235" y="15"/>
                  <a:pt x="221" y="15"/>
                </a:cubicBezTo>
                <a:cubicBezTo>
                  <a:pt x="221" y="0"/>
                  <a:pt x="206" y="0"/>
                  <a:pt x="191" y="15"/>
                </a:cubicBezTo>
                <a:cubicBezTo>
                  <a:pt x="0" y="221"/>
                  <a:pt x="0" y="221"/>
                  <a:pt x="0" y="221"/>
                </a:cubicBezTo>
                <a:cubicBezTo>
                  <a:pt x="0" y="236"/>
                  <a:pt x="0" y="236"/>
                  <a:pt x="0" y="236"/>
                </a:cubicBezTo>
                <a:cubicBezTo>
                  <a:pt x="0" y="251"/>
                  <a:pt x="0" y="251"/>
                  <a:pt x="0" y="251"/>
                </a:cubicBezTo>
                <a:cubicBezTo>
                  <a:pt x="191" y="471"/>
                  <a:pt x="191" y="471"/>
                  <a:pt x="191" y="471"/>
                </a:cubicBezTo>
                <a:cubicBezTo>
                  <a:pt x="206" y="471"/>
                  <a:pt x="206" y="471"/>
                  <a:pt x="206" y="471"/>
                </a:cubicBezTo>
                <a:cubicBezTo>
                  <a:pt x="221" y="471"/>
                  <a:pt x="221" y="471"/>
                  <a:pt x="221" y="471"/>
                </a:cubicBezTo>
                <a:cubicBezTo>
                  <a:pt x="235" y="471"/>
                  <a:pt x="235" y="457"/>
                  <a:pt x="235" y="457"/>
                </a:cubicBezTo>
                <a:lnTo>
                  <a:pt x="235" y="339"/>
                </a:lnTo>
                <a:cubicBezTo>
                  <a:pt x="353" y="339"/>
                  <a:pt x="471" y="428"/>
                  <a:pt x="500" y="560"/>
                </a:cubicBezTo>
                <a:cubicBezTo>
                  <a:pt x="515" y="516"/>
                  <a:pt x="530" y="487"/>
                  <a:pt x="530" y="442"/>
                </a:cubicBezTo>
                <a:cubicBezTo>
                  <a:pt x="530" y="280"/>
                  <a:pt x="397" y="148"/>
                  <a:pt x="235" y="148"/>
                </a:cubicBezTo>
                <a:close/>
                <a:moveTo>
                  <a:pt x="250" y="295"/>
                </a:moveTo>
                <a:lnTo>
                  <a:pt x="250" y="295"/>
                </a:lnTo>
                <a:cubicBezTo>
                  <a:pt x="235" y="295"/>
                  <a:pt x="191" y="295"/>
                  <a:pt x="191" y="295"/>
                </a:cubicBezTo>
                <a:cubicBezTo>
                  <a:pt x="191" y="413"/>
                  <a:pt x="191" y="413"/>
                  <a:pt x="191" y="413"/>
                </a:cubicBezTo>
                <a:cubicBezTo>
                  <a:pt x="44" y="236"/>
                  <a:pt x="44" y="236"/>
                  <a:pt x="44" y="236"/>
                </a:cubicBezTo>
                <a:cubicBezTo>
                  <a:pt x="191" y="74"/>
                  <a:pt x="191" y="74"/>
                  <a:pt x="191" y="74"/>
                </a:cubicBezTo>
                <a:cubicBezTo>
                  <a:pt x="191" y="177"/>
                  <a:pt x="191" y="177"/>
                  <a:pt x="191" y="177"/>
                </a:cubicBezTo>
                <a:cubicBezTo>
                  <a:pt x="191" y="177"/>
                  <a:pt x="235" y="177"/>
                  <a:pt x="250" y="177"/>
                </a:cubicBezTo>
                <a:cubicBezTo>
                  <a:pt x="382" y="192"/>
                  <a:pt x="486" y="339"/>
                  <a:pt x="486" y="413"/>
                </a:cubicBezTo>
                <a:cubicBezTo>
                  <a:pt x="441" y="369"/>
                  <a:pt x="339" y="295"/>
                  <a:pt x="250" y="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6" name="Google Shape;336;p35"/>
          <p:cNvSpPr/>
          <p:nvPr/>
        </p:nvSpPr>
        <p:spPr>
          <a:xfrm>
            <a:off x="11045073" y="4618563"/>
            <a:ext cx="323525" cy="225313"/>
          </a:xfrm>
          <a:custGeom>
            <a:avLst/>
            <a:gdLst/>
            <a:ahLst/>
            <a:cxnLst/>
            <a:rect l="l" t="t" r="r" b="b"/>
            <a:pathLst>
              <a:path w="619" h="427" extrusionOk="0">
                <a:moveTo>
                  <a:pt x="545" y="0"/>
                </a:moveTo>
                <a:lnTo>
                  <a:pt x="545" y="0"/>
                </a:lnTo>
                <a:cubicBezTo>
                  <a:pt x="191" y="0"/>
                  <a:pt x="191" y="0"/>
                  <a:pt x="191" y="0"/>
                </a:cubicBezTo>
                <a:lnTo>
                  <a:pt x="177" y="0"/>
                </a:lnTo>
                <a:cubicBezTo>
                  <a:pt x="0" y="206"/>
                  <a:pt x="0" y="206"/>
                  <a:pt x="0" y="206"/>
                </a:cubicBezTo>
                <a:cubicBezTo>
                  <a:pt x="0" y="206"/>
                  <a:pt x="0" y="206"/>
                  <a:pt x="0" y="221"/>
                </a:cubicBezTo>
                <a:cubicBezTo>
                  <a:pt x="0" y="221"/>
                  <a:pt x="0" y="221"/>
                  <a:pt x="0" y="235"/>
                </a:cubicBezTo>
                <a:cubicBezTo>
                  <a:pt x="177" y="426"/>
                  <a:pt x="177" y="426"/>
                  <a:pt x="177" y="426"/>
                </a:cubicBezTo>
                <a:lnTo>
                  <a:pt x="191" y="426"/>
                </a:lnTo>
                <a:cubicBezTo>
                  <a:pt x="545" y="426"/>
                  <a:pt x="545" y="426"/>
                  <a:pt x="545" y="426"/>
                </a:cubicBezTo>
                <a:cubicBezTo>
                  <a:pt x="589" y="426"/>
                  <a:pt x="618" y="397"/>
                  <a:pt x="618" y="353"/>
                </a:cubicBezTo>
                <a:cubicBezTo>
                  <a:pt x="618" y="73"/>
                  <a:pt x="618" y="73"/>
                  <a:pt x="618" y="73"/>
                </a:cubicBezTo>
                <a:cubicBezTo>
                  <a:pt x="618" y="29"/>
                  <a:pt x="589" y="0"/>
                  <a:pt x="545" y="0"/>
                </a:cubicBezTo>
                <a:close/>
                <a:moveTo>
                  <a:pt x="589" y="353"/>
                </a:moveTo>
                <a:lnTo>
                  <a:pt x="589" y="353"/>
                </a:lnTo>
                <a:cubicBezTo>
                  <a:pt x="589" y="368"/>
                  <a:pt x="559" y="397"/>
                  <a:pt x="545" y="397"/>
                </a:cubicBezTo>
                <a:cubicBezTo>
                  <a:pt x="206" y="397"/>
                  <a:pt x="206" y="397"/>
                  <a:pt x="206" y="397"/>
                </a:cubicBezTo>
                <a:cubicBezTo>
                  <a:pt x="44" y="221"/>
                  <a:pt x="44" y="221"/>
                  <a:pt x="44" y="221"/>
                </a:cubicBezTo>
                <a:cubicBezTo>
                  <a:pt x="206" y="44"/>
                  <a:pt x="206" y="44"/>
                  <a:pt x="206" y="44"/>
                </a:cubicBezTo>
                <a:cubicBezTo>
                  <a:pt x="545" y="44"/>
                  <a:pt x="545" y="44"/>
                  <a:pt x="545" y="44"/>
                </a:cubicBezTo>
                <a:cubicBezTo>
                  <a:pt x="559" y="44"/>
                  <a:pt x="589" y="58"/>
                  <a:pt x="589" y="73"/>
                </a:cubicBezTo>
                <a:lnTo>
                  <a:pt x="589" y="3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7" name="Google Shape;337;p35"/>
          <p:cNvSpPr/>
          <p:nvPr/>
        </p:nvSpPr>
        <p:spPr>
          <a:xfrm>
            <a:off x="10505865" y="4618563"/>
            <a:ext cx="333155" cy="225313"/>
          </a:xfrm>
          <a:custGeom>
            <a:avLst/>
            <a:gdLst/>
            <a:ahLst/>
            <a:cxnLst/>
            <a:rect l="l" t="t" r="r" b="b"/>
            <a:pathLst>
              <a:path w="634" h="427" extrusionOk="0">
                <a:moveTo>
                  <a:pt x="560" y="0"/>
                </a:moveTo>
                <a:lnTo>
                  <a:pt x="560" y="0"/>
                </a:lnTo>
                <a:cubicBezTo>
                  <a:pt x="207" y="0"/>
                  <a:pt x="207" y="0"/>
                  <a:pt x="207" y="0"/>
                </a:cubicBezTo>
                <a:cubicBezTo>
                  <a:pt x="192" y="0"/>
                  <a:pt x="192" y="0"/>
                  <a:pt x="192" y="0"/>
                </a:cubicBezTo>
                <a:cubicBezTo>
                  <a:pt x="15" y="206"/>
                  <a:pt x="15" y="206"/>
                  <a:pt x="15" y="206"/>
                </a:cubicBezTo>
                <a:cubicBezTo>
                  <a:pt x="0" y="206"/>
                  <a:pt x="0" y="206"/>
                  <a:pt x="0" y="221"/>
                </a:cubicBezTo>
                <a:cubicBezTo>
                  <a:pt x="0" y="221"/>
                  <a:pt x="0" y="221"/>
                  <a:pt x="15" y="235"/>
                </a:cubicBezTo>
                <a:cubicBezTo>
                  <a:pt x="192" y="426"/>
                  <a:pt x="192" y="426"/>
                  <a:pt x="192" y="426"/>
                </a:cubicBezTo>
                <a:cubicBezTo>
                  <a:pt x="192" y="426"/>
                  <a:pt x="192" y="426"/>
                  <a:pt x="207" y="426"/>
                </a:cubicBezTo>
                <a:cubicBezTo>
                  <a:pt x="560" y="426"/>
                  <a:pt x="560" y="426"/>
                  <a:pt x="560" y="426"/>
                </a:cubicBezTo>
                <a:cubicBezTo>
                  <a:pt x="604" y="426"/>
                  <a:pt x="633" y="397"/>
                  <a:pt x="633" y="353"/>
                </a:cubicBezTo>
                <a:cubicBezTo>
                  <a:pt x="633" y="73"/>
                  <a:pt x="633" y="73"/>
                  <a:pt x="633" y="73"/>
                </a:cubicBezTo>
                <a:cubicBezTo>
                  <a:pt x="633" y="29"/>
                  <a:pt x="604" y="0"/>
                  <a:pt x="560" y="0"/>
                </a:cubicBezTo>
                <a:close/>
                <a:moveTo>
                  <a:pt x="589" y="353"/>
                </a:moveTo>
                <a:lnTo>
                  <a:pt x="589" y="353"/>
                </a:lnTo>
                <a:cubicBezTo>
                  <a:pt x="589" y="368"/>
                  <a:pt x="575" y="397"/>
                  <a:pt x="560" y="397"/>
                </a:cubicBezTo>
                <a:cubicBezTo>
                  <a:pt x="207" y="397"/>
                  <a:pt x="207" y="397"/>
                  <a:pt x="207" y="397"/>
                </a:cubicBezTo>
                <a:cubicBezTo>
                  <a:pt x="45" y="221"/>
                  <a:pt x="45" y="221"/>
                  <a:pt x="45" y="221"/>
                </a:cubicBezTo>
                <a:cubicBezTo>
                  <a:pt x="207" y="44"/>
                  <a:pt x="207" y="44"/>
                  <a:pt x="207" y="44"/>
                </a:cubicBezTo>
                <a:cubicBezTo>
                  <a:pt x="560" y="44"/>
                  <a:pt x="560" y="44"/>
                  <a:pt x="560" y="44"/>
                </a:cubicBezTo>
                <a:cubicBezTo>
                  <a:pt x="575" y="44"/>
                  <a:pt x="589" y="58"/>
                  <a:pt x="589" y="73"/>
                </a:cubicBezTo>
                <a:lnTo>
                  <a:pt x="589" y="353"/>
                </a:lnTo>
                <a:close/>
                <a:moveTo>
                  <a:pt x="457" y="147"/>
                </a:moveTo>
                <a:lnTo>
                  <a:pt x="457" y="147"/>
                </a:lnTo>
                <a:cubicBezTo>
                  <a:pt x="442" y="132"/>
                  <a:pt x="428" y="132"/>
                  <a:pt x="428" y="147"/>
                </a:cubicBezTo>
                <a:cubicBezTo>
                  <a:pt x="383" y="191"/>
                  <a:pt x="383" y="191"/>
                  <a:pt x="383" y="191"/>
                </a:cubicBezTo>
                <a:cubicBezTo>
                  <a:pt x="339" y="147"/>
                  <a:pt x="339" y="147"/>
                  <a:pt x="339" y="147"/>
                </a:cubicBezTo>
                <a:cubicBezTo>
                  <a:pt x="324" y="132"/>
                  <a:pt x="310" y="132"/>
                  <a:pt x="310" y="147"/>
                </a:cubicBezTo>
                <a:cubicBezTo>
                  <a:pt x="295" y="147"/>
                  <a:pt x="295" y="162"/>
                  <a:pt x="310" y="176"/>
                </a:cubicBezTo>
                <a:cubicBezTo>
                  <a:pt x="354" y="221"/>
                  <a:pt x="354" y="221"/>
                  <a:pt x="354" y="221"/>
                </a:cubicBezTo>
                <a:cubicBezTo>
                  <a:pt x="310" y="265"/>
                  <a:pt x="310" y="265"/>
                  <a:pt x="310" y="265"/>
                </a:cubicBezTo>
                <a:cubicBezTo>
                  <a:pt x="295" y="265"/>
                  <a:pt x="295" y="279"/>
                  <a:pt x="310" y="294"/>
                </a:cubicBezTo>
                <a:cubicBezTo>
                  <a:pt x="310" y="294"/>
                  <a:pt x="324" y="294"/>
                  <a:pt x="339" y="294"/>
                </a:cubicBezTo>
                <a:cubicBezTo>
                  <a:pt x="383" y="250"/>
                  <a:pt x="383" y="250"/>
                  <a:pt x="383" y="250"/>
                </a:cubicBezTo>
                <a:cubicBezTo>
                  <a:pt x="428" y="294"/>
                  <a:pt x="428" y="294"/>
                  <a:pt x="428" y="294"/>
                </a:cubicBezTo>
                <a:cubicBezTo>
                  <a:pt x="428" y="294"/>
                  <a:pt x="442" y="294"/>
                  <a:pt x="457" y="294"/>
                </a:cubicBezTo>
                <a:cubicBezTo>
                  <a:pt x="457" y="279"/>
                  <a:pt x="457" y="265"/>
                  <a:pt x="457" y="265"/>
                </a:cubicBezTo>
                <a:cubicBezTo>
                  <a:pt x="412" y="221"/>
                  <a:pt x="412" y="221"/>
                  <a:pt x="412" y="221"/>
                </a:cubicBezTo>
                <a:cubicBezTo>
                  <a:pt x="457" y="176"/>
                  <a:pt x="457" y="176"/>
                  <a:pt x="457" y="176"/>
                </a:cubicBezTo>
                <a:cubicBezTo>
                  <a:pt x="457" y="162"/>
                  <a:pt x="457" y="147"/>
                  <a:pt x="457"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8" name="Google Shape;338;p35"/>
          <p:cNvSpPr/>
          <p:nvPr/>
        </p:nvSpPr>
        <p:spPr>
          <a:xfrm>
            <a:off x="9970506" y="4564642"/>
            <a:ext cx="333155" cy="248422"/>
          </a:xfrm>
          <a:custGeom>
            <a:avLst/>
            <a:gdLst/>
            <a:ahLst/>
            <a:cxnLst/>
            <a:rect l="l" t="t" r="r" b="b"/>
            <a:pathLst>
              <a:path w="634" h="473" extrusionOk="0">
                <a:moveTo>
                  <a:pt x="324" y="133"/>
                </a:moveTo>
                <a:lnTo>
                  <a:pt x="324" y="133"/>
                </a:lnTo>
                <a:cubicBezTo>
                  <a:pt x="324" y="118"/>
                  <a:pt x="324" y="118"/>
                  <a:pt x="309" y="118"/>
                </a:cubicBezTo>
                <a:cubicBezTo>
                  <a:pt x="309" y="118"/>
                  <a:pt x="309" y="118"/>
                  <a:pt x="294" y="133"/>
                </a:cubicBezTo>
                <a:cubicBezTo>
                  <a:pt x="176" y="251"/>
                  <a:pt x="176" y="251"/>
                  <a:pt x="176" y="251"/>
                </a:cubicBezTo>
                <a:lnTo>
                  <a:pt x="176" y="266"/>
                </a:lnTo>
                <a:cubicBezTo>
                  <a:pt x="191" y="280"/>
                  <a:pt x="206" y="280"/>
                  <a:pt x="206" y="266"/>
                </a:cubicBezTo>
                <a:cubicBezTo>
                  <a:pt x="294" y="192"/>
                  <a:pt x="294" y="192"/>
                  <a:pt x="294" y="192"/>
                </a:cubicBezTo>
                <a:cubicBezTo>
                  <a:pt x="294" y="383"/>
                  <a:pt x="294" y="383"/>
                  <a:pt x="294" y="383"/>
                </a:cubicBezTo>
                <a:lnTo>
                  <a:pt x="309" y="398"/>
                </a:lnTo>
                <a:cubicBezTo>
                  <a:pt x="324" y="398"/>
                  <a:pt x="338" y="383"/>
                  <a:pt x="338" y="383"/>
                </a:cubicBezTo>
                <a:cubicBezTo>
                  <a:pt x="338" y="192"/>
                  <a:pt x="338" y="192"/>
                  <a:pt x="338" y="192"/>
                </a:cubicBezTo>
                <a:cubicBezTo>
                  <a:pt x="412" y="266"/>
                  <a:pt x="412" y="266"/>
                  <a:pt x="412" y="266"/>
                </a:cubicBezTo>
                <a:cubicBezTo>
                  <a:pt x="426" y="280"/>
                  <a:pt x="442" y="280"/>
                  <a:pt x="442" y="266"/>
                </a:cubicBezTo>
                <a:cubicBezTo>
                  <a:pt x="456" y="266"/>
                  <a:pt x="456" y="251"/>
                  <a:pt x="442" y="251"/>
                </a:cubicBezTo>
                <a:lnTo>
                  <a:pt x="324" y="133"/>
                </a:lnTo>
                <a:close/>
                <a:moveTo>
                  <a:pt x="456" y="104"/>
                </a:moveTo>
                <a:lnTo>
                  <a:pt x="456" y="104"/>
                </a:lnTo>
                <a:cubicBezTo>
                  <a:pt x="426" y="45"/>
                  <a:pt x="368" y="0"/>
                  <a:pt x="294" y="0"/>
                </a:cubicBezTo>
                <a:cubicBezTo>
                  <a:pt x="206" y="0"/>
                  <a:pt x="117" y="74"/>
                  <a:pt x="117" y="162"/>
                </a:cubicBezTo>
                <a:cubicBezTo>
                  <a:pt x="44" y="192"/>
                  <a:pt x="0" y="251"/>
                  <a:pt x="0" y="325"/>
                </a:cubicBezTo>
                <a:cubicBezTo>
                  <a:pt x="0" y="398"/>
                  <a:pt x="73" y="472"/>
                  <a:pt x="162" y="472"/>
                </a:cubicBezTo>
                <a:cubicBezTo>
                  <a:pt x="485" y="472"/>
                  <a:pt x="485" y="472"/>
                  <a:pt x="485" y="472"/>
                </a:cubicBezTo>
                <a:cubicBezTo>
                  <a:pt x="559" y="442"/>
                  <a:pt x="633" y="369"/>
                  <a:pt x="633" y="295"/>
                </a:cubicBezTo>
                <a:cubicBezTo>
                  <a:pt x="633" y="192"/>
                  <a:pt x="544" y="104"/>
                  <a:pt x="456" y="104"/>
                </a:cubicBezTo>
                <a:close/>
                <a:moveTo>
                  <a:pt x="485" y="442"/>
                </a:moveTo>
                <a:lnTo>
                  <a:pt x="485" y="442"/>
                </a:lnTo>
                <a:cubicBezTo>
                  <a:pt x="162" y="442"/>
                  <a:pt x="162" y="442"/>
                  <a:pt x="162" y="442"/>
                </a:cubicBezTo>
                <a:cubicBezTo>
                  <a:pt x="162" y="442"/>
                  <a:pt x="44" y="428"/>
                  <a:pt x="44" y="325"/>
                </a:cubicBezTo>
                <a:cubicBezTo>
                  <a:pt x="44" y="266"/>
                  <a:pt x="88" y="207"/>
                  <a:pt x="162" y="207"/>
                </a:cubicBezTo>
                <a:cubicBezTo>
                  <a:pt x="162" y="118"/>
                  <a:pt x="206" y="45"/>
                  <a:pt x="294" y="45"/>
                </a:cubicBezTo>
                <a:cubicBezTo>
                  <a:pt x="368" y="45"/>
                  <a:pt x="412" y="89"/>
                  <a:pt x="426" y="148"/>
                </a:cubicBezTo>
                <a:cubicBezTo>
                  <a:pt x="515" y="133"/>
                  <a:pt x="588" y="221"/>
                  <a:pt x="588" y="280"/>
                </a:cubicBezTo>
                <a:cubicBezTo>
                  <a:pt x="588" y="339"/>
                  <a:pt x="544" y="413"/>
                  <a:pt x="485" y="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39" name="Google Shape;339;p35"/>
          <p:cNvSpPr/>
          <p:nvPr/>
        </p:nvSpPr>
        <p:spPr>
          <a:xfrm>
            <a:off x="9438998" y="4564642"/>
            <a:ext cx="323525" cy="248422"/>
          </a:xfrm>
          <a:custGeom>
            <a:avLst/>
            <a:gdLst/>
            <a:ahLst/>
            <a:cxnLst/>
            <a:rect l="l" t="t" r="r" b="b"/>
            <a:pathLst>
              <a:path w="619" h="473" extrusionOk="0">
                <a:moveTo>
                  <a:pt x="412" y="251"/>
                </a:moveTo>
                <a:lnTo>
                  <a:pt x="412" y="251"/>
                </a:lnTo>
                <a:cubicBezTo>
                  <a:pt x="324" y="339"/>
                  <a:pt x="324" y="339"/>
                  <a:pt x="324" y="339"/>
                </a:cubicBezTo>
                <a:cubicBezTo>
                  <a:pt x="324" y="148"/>
                  <a:pt x="324" y="148"/>
                  <a:pt x="324" y="148"/>
                </a:cubicBezTo>
                <a:cubicBezTo>
                  <a:pt x="324" y="133"/>
                  <a:pt x="324" y="118"/>
                  <a:pt x="309" y="118"/>
                </a:cubicBezTo>
                <a:cubicBezTo>
                  <a:pt x="294" y="118"/>
                  <a:pt x="294" y="133"/>
                  <a:pt x="294" y="148"/>
                </a:cubicBezTo>
                <a:cubicBezTo>
                  <a:pt x="294" y="339"/>
                  <a:pt x="294" y="339"/>
                  <a:pt x="294" y="339"/>
                </a:cubicBezTo>
                <a:cubicBezTo>
                  <a:pt x="206" y="251"/>
                  <a:pt x="206" y="251"/>
                  <a:pt x="206" y="251"/>
                </a:cubicBezTo>
                <a:cubicBezTo>
                  <a:pt x="191" y="236"/>
                  <a:pt x="191" y="236"/>
                  <a:pt x="177" y="251"/>
                </a:cubicBezTo>
                <a:cubicBezTo>
                  <a:pt x="177" y="251"/>
                  <a:pt x="177" y="266"/>
                  <a:pt x="177" y="280"/>
                </a:cubicBezTo>
                <a:cubicBezTo>
                  <a:pt x="294" y="398"/>
                  <a:pt x="294" y="398"/>
                  <a:pt x="294" y="398"/>
                </a:cubicBezTo>
                <a:lnTo>
                  <a:pt x="309" y="398"/>
                </a:lnTo>
                <a:lnTo>
                  <a:pt x="324" y="398"/>
                </a:lnTo>
                <a:cubicBezTo>
                  <a:pt x="441" y="280"/>
                  <a:pt x="441" y="280"/>
                  <a:pt x="441" y="280"/>
                </a:cubicBezTo>
                <a:cubicBezTo>
                  <a:pt x="441" y="266"/>
                  <a:pt x="441" y="251"/>
                  <a:pt x="441" y="251"/>
                </a:cubicBezTo>
                <a:cubicBezTo>
                  <a:pt x="427" y="236"/>
                  <a:pt x="427" y="236"/>
                  <a:pt x="412" y="251"/>
                </a:cubicBezTo>
                <a:close/>
                <a:moveTo>
                  <a:pt x="441" y="104"/>
                </a:moveTo>
                <a:lnTo>
                  <a:pt x="441" y="104"/>
                </a:lnTo>
                <a:cubicBezTo>
                  <a:pt x="412" y="45"/>
                  <a:pt x="353" y="0"/>
                  <a:pt x="294" y="0"/>
                </a:cubicBezTo>
                <a:cubicBezTo>
                  <a:pt x="191" y="0"/>
                  <a:pt x="118" y="74"/>
                  <a:pt x="118" y="162"/>
                </a:cubicBezTo>
                <a:cubicBezTo>
                  <a:pt x="44" y="192"/>
                  <a:pt x="0" y="251"/>
                  <a:pt x="0" y="325"/>
                </a:cubicBezTo>
                <a:cubicBezTo>
                  <a:pt x="0" y="398"/>
                  <a:pt x="59" y="472"/>
                  <a:pt x="147" y="472"/>
                </a:cubicBezTo>
                <a:cubicBezTo>
                  <a:pt x="486" y="472"/>
                  <a:pt x="486" y="472"/>
                  <a:pt x="486" y="472"/>
                </a:cubicBezTo>
                <a:cubicBezTo>
                  <a:pt x="559" y="442"/>
                  <a:pt x="618" y="369"/>
                  <a:pt x="618" y="295"/>
                </a:cubicBezTo>
                <a:cubicBezTo>
                  <a:pt x="618" y="192"/>
                  <a:pt x="545" y="104"/>
                  <a:pt x="441" y="104"/>
                </a:cubicBezTo>
                <a:close/>
                <a:moveTo>
                  <a:pt x="486" y="442"/>
                </a:moveTo>
                <a:lnTo>
                  <a:pt x="486" y="442"/>
                </a:lnTo>
                <a:cubicBezTo>
                  <a:pt x="147" y="442"/>
                  <a:pt x="147" y="442"/>
                  <a:pt x="147" y="442"/>
                </a:cubicBezTo>
                <a:cubicBezTo>
                  <a:pt x="147" y="442"/>
                  <a:pt x="29" y="428"/>
                  <a:pt x="29" y="325"/>
                </a:cubicBezTo>
                <a:cubicBezTo>
                  <a:pt x="29" y="266"/>
                  <a:pt x="88" y="207"/>
                  <a:pt x="147" y="207"/>
                </a:cubicBezTo>
                <a:cubicBezTo>
                  <a:pt x="147" y="118"/>
                  <a:pt x="206" y="45"/>
                  <a:pt x="294" y="45"/>
                </a:cubicBezTo>
                <a:cubicBezTo>
                  <a:pt x="353" y="45"/>
                  <a:pt x="398" y="89"/>
                  <a:pt x="412" y="148"/>
                </a:cubicBezTo>
                <a:cubicBezTo>
                  <a:pt x="515" y="133"/>
                  <a:pt x="574" y="221"/>
                  <a:pt x="589" y="280"/>
                </a:cubicBezTo>
                <a:cubicBezTo>
                  <a:pt x="589" y="339"/>
                  <a:pt x="545" y="413"/>
                  <a:pt x="486" y="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0" name="Google Shape;340;p35"/>
          <p:cNvSpPr/>
          <p:nvPr/>
        </p:nvSpPr>
        <p:spPr>
          <a:xfrm>
            <a:off x="8897865" y="4564642"/>
            <a:ext cx="333154" cy="335080"/>
          </a:xfrm>
          <a:custGeom>
            <a:avLst/>
            <a:gdLst/>
            <a:ahLst/>
            <a:cxnLst/>
            <a:rect l="l" t="t" r="r" b="b"/>
            <a:pathLst>
              <a:path w="634" h="635" extrusionOk="0">
                <a:moveTo>
                  <a:pt x="369" y="251"/>
                </a:moveTo>
                <a:lnTo>
                  <a:pt x="369" y="251"/>
                </a:lnTo>
                <a:cubicBezTo>
                  <a:pt x="177" y="251"/>
                  <a:pt x="177" y="251"/>
                  <a:pt x="177" y="251"/>
                </a:cubicBezTo>
                <a:cubicBezTo>
                  <a:pt x="162" y="251"/>
                  <a:pt x="162" y="251"/>
                  <a:pt x="162" y="266"/>
                </a:cubicBezTo>
                <a:cubicBezTo>
                  <a:pt x="162" y="280"/>
                  <a:pt x="162" y="280"/>
                  <a:pt x="177" y="280"/>
                </a:cubicBezTo>
                <a:cubicBezTo>
                  <a:pt x="369" y="280"/>
                  <a:pt x="369" y="280"/>
                  <a:pt x="369" y="280"/>
                </a:cubicBezTo>
                <a:cubicBezTo>
                  <a:pt x="383" y="280"/>
                  <a:pt x="398" y="280"/>
                  <a:pt x="398" y="266"/>
                </a:cubicBezTo>
                <a:cubicBezTo>
                  <a:pt x="398" y="251"/>
                  <a:pt x="383" y="251"/>
                  <a:pt x="369" y="251"/>
                </a:cubicBezTo>
                <a:close/>
                <a:moveTo>
                  <a:pt x="633" y="604"/>
                </a:moveTo>
                <a:lnTo>
                  <a:pt x="633" y="604"/>
                </a:lnTo>
                <a:cubicBezTo>
                  <a:pt x="471" y="442"/>
                  <a:pt x="471" y="442"/>
                  <a:pt x="471" y="442"/>
                </a:cubicBezTo>
                <a:cubicBezTo>
                  <a:pt x="501" y="398"/>
                  <a:pt x="530" y="339"/>
                  <a:pt x="530" y="266"/>
                </a:cubicBezTo>
                <a:cubicBezTo>
                  <a:pt x="530" y="118"/>
                  <a:pt x="412" y="0"/>
                  <a:pt x="265" y="0"/>
                </a:cubicBezTo>
                <a:cubicBezTo>
                  <a:pt x="118" y="0"/>
                  <a:pt x="0" y="118"/>
                  <a:pt x="0" y="266"/>
                </a:cubicBezTo>
                <a:cubicBezTo>
                  <a:pt x="0" y="413"/>
                  <a:pt x="118" y="530"/>
                  <a:pt x="265" y="530"/>
                </a:cubicBezTo>
                <a:cubicBezTo>
                  <a:pt x="339" y="530"/>
                  <a:pt x="383" y="501"/>
                  <a:pt x="442" y="472"/>
                </a:cubicBezTo>
                <a:cubicBezTo>
                  <a:pt x="604" y="634"/>
                  <a:pt x="604" y="634"/>
                  <a:pt x="604" y="634"/>
                </a:cubicBezTo>
                <a:cubicBezTo>
                  <a:pt x="604" y="634"/>
                  <a:pt x="619" y="634"/>
                  <a:pt x="633" y="634"/>
                </a:cubicBezTo>
                <a:cubicBezTo>
                  <a:pt x="633" y="619"/>
                  <a:pt x="633" y="604"/>
                  <a:pt x="633" y="604"/>
                </a:cubicBezTo>
                <a:close/>
                <a:moveTo>
                  <a:pt x="265" y="487"/>
                </a:moveTo>
                <a:lnTo>
                  <a:pt x="265" y="487"/>
                </a:lnTo>
                <a:cubicBezTo>
                  <a:pt x="148" y="487"/>
                  <a:pt x="45" y="383"/>
                  <a:pt x="45" y="266"/>
                </a:cubicBezTo>
                <a:cubicBezTo>
                  <a:pt x="45" y="148"/>
                  <a:pt x="148" y="45"/>
                  <a:pt x="265" y="45"/>
                </a:cubicBezTo>
                <a:cubicBezTo>
                  <a:pt x="398" y="45"/>
                  <a:pt x="486" y="148"/>
                  <a:pt x="486" y="266"/>
                </a:cubicBezTo>
                <a:cubicBezTo>
                  <a:pt x="486" y="383"/>
                  <a:pt x="398" y="487"/>
                  <a:pt x="265" y="4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1" name="Google Shape;341;p35"/>
          <p:cNvSpPr/>
          <p:nvPr/>
        </p:nvSpPr>
        <p:spPr>
          <a:xfrm>
            <a:off x="8364433" y="4564642"/>
            <a:ext cx="333155" cy="335080"/>
          </a:xfrm>
          <a:custGeom>
            <a:avLst/>
            <a:gdLst/>
            <a:ahLst/>
            <a:cxnLst/>
            <a:rect l="l" t="t" r="r" b="b"/>
            <a:pathLst>
              <a:path w="634" h="635" extrusionOk="0">
                <a:moveTo>
                  <a:pt x="368" y="251"/>
                </a:moveTo>
                <a:lnTo>
                  <a:pt x="368" y="251"/>
                </a:lnTo>
                <a:cubicBezTo>
                  <a:pt x="279" y="251"/>
                  <a:pt x="279" y="251"/>
                  <a:pt x="279" y="251"/>
                </a:cubicBezTo>
                <a:cubicBezTo>
                  <a:pt x="279" y="177"/>
                  <a:pt x="279" y="177"/>
                  <a:pt x="279" y="177"/>
                </a:cubicBezTo>
                <a:cubicBezTo>
                  <a:pt x="279" y="162"/>
                  <a:pt x="279" y="148"/>
                  <a:pt x="265" y="148"/>
                </a:cubicBezTo>
                <a:cubicBezTo>
                  <a:pt x="250" y="148"/>
                  <a:pt x="250" y="162"/>
                  <a:pt x="250" y="177"/>
                </a:cubicBezTo>
                <a:cubicBezTo>
                  <a:pt x="250" y="251"/>
                  <a:pt x="250" y="251"/>
                  <a:pt x="250" y="251"/>
                </a:cubicBezTo>
                <a:cubicBezTo>
                  <a:pt x="162" y="251"/>
                  <a:pt x="162" y="251"/>
                  <a:pt x="162" y="251"/>
                </a:cubicBezTo>
                <a:cubicBezTo>
                  <a:pt x="162" y="251"/>
                  <a:pt x="147" y="251"/>
                  <a:pt x="147" y="266"/>
                </a:cubicBezTo>
                <a:cubicBezTo>
                  <a:pt x="147" y="280"/>
                  <a:pt x="162" y="295"/>
                  <a:pt x="162" y="295"/>
                </a:cubicBezTo>
                <a:cubicBezTo>
                  <a:pt x="250" y="295"/>
                  <a:pt x="250" y="295"/>
                  <a:pt x="250" y="295"/>
                </a:cubicBezTo>
                <a:cubicBezTo>
                  <a:pt x="250" y="369"/>
                  <a:pt x="250" y="369"/>
                  <a:pt x="250" y="369"/>
                </a:cubicBezTo>
                <a:cubicBezTo>
                  <a:pt x="250" y="383"/>
                  <a:pt x="250" y="383"/>
                  <a:pt x="265" y="383"/>
                </a:cubicBezTo>
                <a:cubicBezTo>
                  <a:pt x="279" y="383"/>
                  <a:pt x="279" y="383"/>
                  <a:pt x="279" y="369"/>
                </a:cubicBezTo>
                <a:cubicBezTo>
                  <a:pt x="279" y="295"/>
                  <a:pt x="279" y="295"/>
                  <a:pt x="279" y="295"/>
                </a:cubicBezTo>
                <a:cubicBezTo>
                  <a:pt x="368" y="295"/>
                  <a:pt x="368" y="295"/>
                  <a:pt x="368" y="295"/>
                </a:cubicBezTo>
                <a:cubicBezTo>
                  <a:pt x="368" y="295"/>
                  <a:pt x="383" y="280"/>
                  <a:pt x="383" y="266"/>
                </a:cubicBezTo>
                <a:cubicBezTo>
                  <a:pt x="383" y="251"/>
                  <a:pt x="368" y="251"/>
                  <a:pt x="368" y="251"/>
                </a:cubicBezTo>
                <a:close/>
                <a:moveTo>
                  <a:pt x="618" y="604"/>
                </a:moveTo>
                <a:lnTo>
                  <a:pt x="618" y="604"/>
                </a:lnTo>
                <a:cubicBezTo>
                  <a:pt x="456" y="442"/>
                  <a:pt x="456" y="442"/>
                  <a:pt x="456" y="442"/>
                </a:cubicBezTo>
                <a:cubicBezTo>
                  <a:pt x="500" y="398"/>
                  <a:pt x="530" y="339"/>
                  <a:pt x="530" y="266"/>
                </a:cubicBezTo>
                <a:cubicBezTo>
                  <a:pt x="530" y="118"/>
                  <a:pt x="412" y="0"/>
                  <a:pt x="265" y="0"/>
                </a:cubicBezTo>
                <a:cubicBezTo>
                  <a:pt x="117" y="0"/>
                  <a:pt x="0" y="118"/>
                  <a:pt x="0" y="266"/>
                </a:cubicBezTo>
                <a:cubicBezTo>
                  <a:pt x="0" y="413"/>
                  <a:pt x="117" y="530"/>
                  <a:pt x="265" y="530"/>
                </a:cubicBezTo>
                <a:cubicBezTo>
                  <a:pt x="324" y="530"/>
                  <a:pt x="383" y="501"/>
                  <a:pt x="426" y="472"/>
                </a:cubicBezTo>
                <a:cubicBezTo>
                  <a:pt x="588" y="634"/>
                  <a:pt x="588" y="634"/>
                  <a:pt x="588" y="634"/>
                </a:cubicBezTo>
                <a:cubicBezTo>
                  <a:pt x="603" y="634"/>
                  <a:pt x="618" y="634"/>
                  <a:pt x="618" y="634"/>
                </a:cubicBezTo>
                <a:cubicBezTo>
                  <a:pt x="633" y="619"/>
                  <a:pt x="633" y="604"/>
                  <a:pt x="618" y="604"/>
                </a:cubicBezTo>
                <a:close/>
                <a:moveTo>
                  <a:pt x="265" y="487"/>
                </a:moveTo>
                <a:lnTo>
                  <a:pt x="265" y="487"/>
                </a:lnTo>
                <a:cubicBezTo>
                  <a:pt x="147" y="487"/>
                  <a:pt x="44" y="383"/>
                  <a:pt x="44" y="266"/>
                </a:cubicBezTo>
                <a:cubicBezTo>
                  <a:pt x="44" y="148"/>
                  <a:pt x="147" y="45"/>
                  <a:pt x="265" y="45"/>
                </a:cubicBezTo>
                <a:cubicBezTo>
                  <a:pt x="383" y="45"/>
                  <a:pt x="485" y="148"/>
                  <a:pt x="485" y="266"/>
                </a:cubicBezTo>
                <a:cubicBezTo>
                  <a:pt x="485" y="383"/>
                  <a:pt x="383" y="487"/>
                  <a:pt x="265" y="4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2" name="Google Shape;342;p35"/>
          <p:cNvSpPr/>
          <p:nvPr/>
        </p:nvSpPr>
        <p:spPr>
          <a:xfrm>
            <a:off x="7832927" y="4564642"/>
            <a:ext cx="323525" cy="335080"/>
          </a:xfrm>
          <a:custGeom>
            <a:avLst/>
            <a:gdLst/>
            <a:ahLst/>
            <a:cxnLst/>
            <a:rect l="l" t="t" r="r" b="b"/>
            <a:pathLst>
              <a:path w="619" h="635" extrusionOk="0">
                <a:moveTo>
                  <a:pt x="618" y="604"/>
                </a:moveTo>
                <a:lnTo>
                  <a:pt x="618" y="604"/>
                </a:lnTo>
                <a:cubicBezTo>
                  <a:pt x="456" y="442"/>
                  <a:pt x="456" y="442"/>
                  <a:pt x="456" y="442"/>
                </a:cubicBezTo>
                <a:cubicBezTo>
                  <a:pt x="500" y="398"/>
                  <a:pt x="530" y="339"/>
                  <a:pt x="530" y="266"/>
                </a:cubicBezTo>
                <a:cubicBezTo>
                  <a:pt x="530" y="118"/>
                  <a:pt x="412" y="0"/>
                  <a:pt x="265" y="0"/>
                </a:cubicBezTo>
                <a:cubicBezTo>
                  <a:pt x="118" y="0"/>
                  <a:pt x="0" y="118"/>
                  <a:pt x="0" y="266"/>
                </a:cubicBezTo>
                <a:cubicBezTo>
                  <a:pt x="0" y="413"/>
                  <a:pt x="118" y="530"/>
                  <a:pt x="265" y="530"/>
                </a:cubicBezTo>
                <a:cubicBezTo>
                  <a:pt x="324" y="530"/>
                  <a:pt x="382" y="501"/>
                  <a:pt x="427" y="472"/>
                </a:cubicBezTo>
                <a:cubicBezTo>
                  <a:pt x="589" y="634"/>
                  <a:pt x="589" y="634"/>
                  <a:pt x="589" y="634"/>
                </a:cubicBezTo>
                <a:cubicBezTo>
                  <a:pt x="603" y="634"/>
                  <a:pt x="603" y="634"/>
                  <a:pt x="618" y="634"/>
                </a:cubicBezTo>
                <a:cubicBezTo>
                  <a:pt x="618" y="619"/>
                  <a:pt x="618" y="604"/>
                  <a:pt x="618" y="604"/>
                </a:cubicBezTo>
                <a:close/>
                <a:moveTo>
                  <a:pt x="265" y="487"/>
                </a:moveTo>
                <a:lnTo>
                  <a:pt x="265" y="487"/>
                </a:lnTo>
                <a:cubicBezTo>
                  <a:pt x="132" y="487"/>
                  <a:pt x="29" y="383"/>
                  <a:pt x="29" y="266"/>
                </a:cubicBezTo>
                <a:cubicBezTo>
                  <a:pt x="29" y="148"/>
                  <a:pt x="132" y="45"/>
                  <a:pt x="265" y="45"/>
                </a:cubicBezTo>
                <a:cubicBezTo>
                  <a:pt x="382" y="45"/>
                  <a:pt x="486" y="148"/>
                  <a:pt x="486" y="266"/>
                </a:cubicBezTo>
                <a:cubicBezTo>
                  <a:pt x="486" y="383"/>
                  <a:pt x="382" y="487"/>
                  <a:pt x="265" y="48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3" name="Google Shape;343;p35"/>
          <p:cNvSpPr/>
          <p:nvPr/>
        </p:nvSpPr>
        <p:spPr>
          <a:xfrm>
            <a:off x="7291792" y="4564642"/>
            <a:ext cx="333154" cy="335080"/>
          </a:xfrm>
          <a:custGeom>
            <a:avLst/>
            <a:gdLst/>
            <a:ahLst/>
            <a:cxnLst/>
            <a:rect l="l" t="t" r="r" b="b"/>
            <a:pathLst>
              <a:path w="634" h="635" extrusionOk="0">
                <a:moveTo>
                  <a:pt x="30" y="236"/>
                </a:moveTo>
                <a:lnTo>
                  <a:pt x="30" y="236"/>
                </a:lnTo>
                <a:cubicBezTo>
                  <a:pt x="221" y="236"/>
                  <a:pt x="221" y="236"/>
                  <a:pt x="221" y="236"/>
                </a:cubicBezTo>
                <a:cubicBezTo>
                  <a:pt x="236" y="236"/>
                  <a:pt x="236" y="236"/>
                  <a:pt x="236" y="221"/>
                </a:cubicBezTo>
                <a:cubicBezTo>
                  <a:pt x="236" y="207"/>
                  <a:pt x="236" y="207"/>
                  <a:pt x="221" y="207"/>
                </a:cubicBezTo>
                <a:cubicBezTo>
                  <a:pt x="74" y="207"/>
                  <a:pt x="74" y="207"/>
                  <a:pt x="74" y="207"/>
                </a:cubicBezTo>
                <a:cubicBezTo>
                  <a:pt x="118" y="104"/>
                  <a:pt x="207" y="45"/>
                  <a:pt x="324" y="45"/>
                </a:cubicBezTo>
                <a:cubicBezTo>
                  <a:pt x="457" y="45"/>
                  <a:pt x="574" y="148"/>
                  <a:pt x="589" y="280"/>
                </a:cubicBezTo>
                <a:cubicBezTo>
                  <a:pt x="633" y="280"/>
                  <a:pt x="633" y="280"/>
                  <a:pt x="633" y="280"/>
                </a:cubicBezTo>
                <a:cubicBezTo>
                  <a:pt x="619" y="118"/>
                  <a:pt x="486" y="0"/>
                  <a:pt x="324" y="0"/>
                </a:cubicBezTo>
                <a:cubicBezTo>
                  <a:pt x="207" y="0"/>
                  <a:pt x="103" y="74"/>
                  <a:pt x="44" y="162"/>
                </a:cubicBezTo>
                <a:cubicBezTo>
                  <a:pt x="44" y="30"/>
                  <a:pt x="44" y="30"/>
                  <a:pt x="44" y="30"/>
                </a:cubicBezTo>
                <a:cubicBezTo>
                  <a:pt x="44" y="15"/>
                  <a:pt x="30" y="0"/>
                  <a:pt x="30" y="0"/>
                </a:cubicBezTo>
                <a:cubicBezTo>
                  <a:pt x="15" y="0"/>
                  <a:pt x="0" y="15"/>
                  <a:pt x="0" y="30"/>
                </a:cubicBezTo>
                <a:cubicBezTo>
                  <a:pt x="0" y="221"/>
                  <a:pt x="0" y="221"/>
                  <a:pt x="0" y="221"/>
                </a:cubicBezTo>
                <a:cubicBezTo>
                  <a:pt x="0" y="236"/>
                  <a:pt x="30" y="236"/>
                  <a:pt x="30" y="236"/>
                </a:cubicBezTo>
                <a:close/>
                <a:moveTo>
                  <a:pt x="619" y="398"/>
                </a:moveTo>
                <a:lnTo>
                  <a:pt x="619" y="398"/>
                </a:lnTo>
                <a:cubicBezTo>
                  <a:pt x="412" y="398"/>
                  <a:pt x="412" y="398"/>
                  <a:pt x="412" y="398"/>
                </a:cubicBezTo>
                <a:lnTo>
                  <a:pt x="398" y="413"/>
                </a:lnTo>
                <a:cubicBezTo>
                  <a:pt x="398" y="428"/>
                  <a:pt x="412" y="442"/>
                  <a:pt x="412" y="442"/>
                </a:cubicBezTo>
                <a:cubicBezTo>
                  <a:pt x="574" y="442"/>
                  <a:pt x="574" y="442"/>
                  <a:pt x="574" y="442"/>
                </a:cubicBezTo>
                <a:cubicBezTo>
                  <a:pt x="530" y="530"/>
                  <a:pt x="427" y="589"/>
                  <a:pt x="324" y="589"/>
                </a:cubicBezTo>
                <a:cubicBezTo>
                  <a:pt x="177" y="589"/>
                  <a:pt x="74" y="487"/>
                  <a:pt x="44" y="354"/>
                </a:cubicBezTo>
                <a:cubicBezTo>
                  <a:pt x="15" y="354"/>
                  <a:pt x="15" y="354"/>
                  <a:pt x="15" y="354"/>
                </a:cubicBezTo>
                <a:cubicBezTo>
                  <a:pt x="30" y="516"/>
                  <a:pt x="162" y="634"/>
                  <a:pt x="324" y="634"/>
                </a:cubicBezTo>
                <a:cubicBezTo>
                  <a:pt x="442" y="634"/>
                  <a:pt x="545" y="575"/>
                  <a:pt x="589" y="472"/>
                </a:cubicBezTo>
                <a:cubicBezTo>
                  <a:pt x="589" y="619"/>
                  <a:pt x="589" y="619"/>
                  <a:pt x="589" y="619"/>
                </a:cubicBezTo>
                <a:cubicBezTo>
                  <a:pt x="589" y="619"/>
                  <a:pt x="604" y="634"/>
                  <a:pt x="619" y="634"/>
                </a:cubicBezTo>
                <a:lnTo>
                  <a:pt x="633" y="619"/>
                </a:lnTo>
                <a:cubicBezTo>
                  <a:pt x="633" y="413"/>
                  <a:pt x="633" y="413"/>
                  <a:pt x="633" y="413"/>
                </a:cubicBezTo>
                <a:cubicBezTo>
                  <a:pt x="633" y="398"/>
                  <a:pt x="619" y="398"/>
                  <a:pt x="619" y="3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4" name="Google Shape;344;p35"/>
          <p:cNvSpPr/>
          <p:nvPr/>
        </p:nvSpPr>
        <p:spPr>
          <a:xfrm>
            <a:off x="6760286" y="4564642"/>
            <a:ext cx="333154" cy="335080"/>
          </a:xfrm>
          <a:custGeom>
            <a:avLst/>
            <a:gdLst/>
            <a:ahLst/>
            <a:cxnLst/>
            <a:rect l="l" t="t" r="r" b="b"/>
            <a:pathLst>
              <a:path w="634" h="635" extrusionOk="0">
                <a:moveTo>
                  <a:pt x="471" y="45"/>
                </a:moveTo>
                <a:lnTo>
                  <a:pt x="471" y="45"/>
                </a:lnTo>
                <a:cubicBezTo>
                  <a:pt x="603" y="45"/>
                  <a:pt x="603" y="45"/>
                  <a:pt x="603" y="45"/>
                </a:cubicBezTo>
                <a:cubicBezTo>
                  <a:pt x="618" y="45"/>
                  <a:pt x="633" y="30"/>
                  <a:pt x="633" y="30"/>
                </a:cubicBezTo>
                <a:cubicBezTo>
                  <a:pt x="633" y="15"/>
                  <a:pt x="618" y="0"/>
                  <a:pt x="603" y="0"/>
                </a:cubicBezTo>
                <a:cubicBezTo>
                  <a:pt x="412" y="0"/>
                  <a:pt x="412" y="0"/>
                  <a:pt x="412" y="0"/>
                </a:cubicBezTo>
                <a:cubicBezTo>
                  <a:pt x="412" y="0"/>
                  <a:pt x="397" y="0"/>
                  <a:pt x="397" y="30"/>
                </a:cubicBezTo>
                <a:cubicBezTo>
                  <a:pt x="397" y="221"/>
                  <a:pt x="397" y="221"/>
                  <a:pt x="397" y="221"/>
                </a:cubicBezTo>
                <a:cubicBezTo>
                  <a:pt x="397" y="236"/>
                  <a:pt x="397" y="236"/>
                  <a:pt x="412" y="236"/>
                </a:cubicBezTo>
                <a:cubicBezTo>
                  <a:pt x="426" y="236"/>
                  <a:pt x="426" y="236"/>
                  <a:pt x="426" y="221"/>
                </a:cubicBezTo>
                <a:cubicBezTo>
                  <a:pt x="426" y="74"/>
                  <a:pt x="426" y="74"/>
                  <a:pt x="426" y="74"/>
                </a:cubicBezTo>
                <a:cubicBezTo>
                  <a:pt x="530" y="118"/>
                  <a:pt x="588" y="207"/>
                  <a:pt x="588" y="325"/>
                </a:cubicBezTo>
                <a:cubicBezTo>
                  <a:pt x="588" y="472"/>
                  <a:pt x="471" y="589"/>
                  <a:pt x="309" y="589"/>
                </a:cubicBezTo>
                <a:cubicBezTo>
                  <a:pt x="162" y="589"/>
                  <a:pt x="44" y="472"/>
                  <a:pt x="44" y="325"/>
                </a:cubicBezTo>
                <a:cubicBezTo>
                  <a:pt x="44" y="177"/>
                  <a:pt x="147" y="74"/>
                  <a:pt x="279" y="45"/>
                </a:cubicBezTo>
                <a:cubicBezTo>
                  <a:pt x="279" y="15"/>
                  <a:pt x="279" y="15"/>
                  <a:pt x="279" y="15"/>
                </a:cubicBezTo>
                <a:cubicBezTo>
                  <a:pt x="117" y="30"/>
                  <a:pt x="0" y="162"/>
                  <a:pt x="0" y="325"/>
                </a:cubicBezTo>
                <a:cubicBezTo>
                  <a:pt x="0" y="487"/>
                  <a:pt x="147" y="634"/>
                  <a:pt x="309" y="634"/>
                </a:cubicBezTo>
                <a:cubicBezTo>
                  <a:pt x="485" y="634"/>
                  <a:pt x="633" y="487"/>
                  <a:pt x="633" y="325"/>
                </a:cubicBezTo>
                <a:cubicBezTo>
                  <a:pt x="633" y="207"/>
                  <a:pt x="559" y="104"/>
                  <a:pt x="471" y="4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5" name="Google Shape;345;p35"/>
          <p:cNvSpPr/>
          <p:nvPr/>
        </p:nvSpPr>
        <p:spPr>
          <a:xfrm>
            <a:off x="6224929" y="4564642"/>
            <a:ext cx="323525" cy="335080"/>
          </a:xfrm>
          <a:custGeom>
            <a:avLst/>
            <a:gdLst/>
            <a:ahLst/>
            <a:cxnLst/>
            <a:rect l="l" t="t" r="r" b="b"/>
            <a:pathLst>
              <a:path w="619" h="635" extrusionOk="0">
                <a:moveTo>
                  <a:pt x="309" y="0"/>
                </a:moveTo>
                <a:lnTo>
                  <a:pt x="309" y="0"/>
                </a:lnTo>
                <a:cubicBezTo>
                  <a:pt x="132" y="0"/>
                  <a:pt x="0" y="148"/>
                  <a:pt x="0" y="325"/>
                </a:cubicBezTo>
                <a:cubicBezTo>
                  <a:pt x="0" y="487"/>
                  <a:pt x="132" y="634"/>
                  <a:pt x="309" y="634"/>
                </a:cubicBezTo>
                <a:cubicBezTo>
                  <a:pt x="486" y="634"/>
                  <a:pt x="618" y="487"/>
                  <a:pt x="618" y="325"/>
                </a:cubicBezTo>
                <a:cubicBezTo>
                  <a:pt x="618" y="148"/>
                  <a:pt x="486" y="0"/>
                  <a:pt x="309" y="0"/>
                </a:cubicBezTo>
                <a:close/>
                <a:moveTo>
                  <a:pt x="309" y="589"/>
                </a:moveTo>
                <a:lnTo>
                  <a:pt x="309" y="589"/>
                </a:lnTo>
                <a:cubicBezTo>
                  <a:pt x="162" y="589"/>
                  <a:pt x="29" y="472"/>
                  <a:pt x="29" y="325"/>
                </a:cubicBezTo>
                <a:cubicBezTo>
                  <a:pt x="29" y="162"/>
                  <a:pt x="162" y="45"/>
                  <a:pt x="309" y="45"/>
                </a:cubicBezTo>
                <a:cubicBezTo>
                  <a:pt x="456" y="45"/>
                  <a:pt x="589" y="162"/>
                  <a:pt x="589" y="325"/>
                </a:cubicBezTo>
                <a:cubicBezTo>
                  <a:pt x="589" y="472"/>
                  <a:pt x="456" y="589"/>
                  <a:pt x="309" y="589"/>
                </a:cubicBezTo>
                <a:close/>
                <a:moveTo>
                  <a:pt x="427" y="177"/>
                </a:moveTo>
                <a:lnTo>
                  <a:pt x="427" y="177"/>
                </a:lnTo>
                <a:cubicBezTo>
                  <a:pt x="412" y="177"/>
                  <a:pt x="412" y="177"/>
                  <a:pt x="397" y="192"/>
                </a:cubicBezTo>
                <a:cubicBezTo>
                  <a:pt x="280" y="413"/>
                  <a:pt x="280" y="413"/>
                  <a:pt x="280" y="413"/>
                </a:cubicBezTo>
                <a:cubicBezTo>
                  <a:pt x="206" y="339"/>
                  <a:pt x="206" y="339"/>
                  <a:pt x="206" y="339"/>
                </a:cubicBezTo>
                <a:cubicBezTo>
                  <a:pt x="191" y="339"/>
                  <a:pt x="191" y="339"/>
                  <a:pt x="177" y="339"/>
                </a:cubicBezTo>
                <a:cubicBezTo>
                  <a:pt x="162" y="354"/>
                  <a:pt x="162" y="369"/>
                  <a:pt x="177" y="369"/>
                </a:cubicBezTo>
                <a:cubicBezTo>
                  <a:pt x="265" y="457"/>
                  <a:pt x="265" y="457"/>
                  <a:pt x="265" y="457"/>
                </a:cubicBezTo>
                <a:cubicBezTo>
                  <a:pt x="280" y="457"/>
                  <a:pt x="280" y="457"/>
                  <a:pt x="294" y="457"/>
                </a:cubicBezTo>
                <a:lnTo>
                  <a:pt x="441" y="207"/>
                </a:lnTo>
                <a:cubicBezTo>
                  <a:pt x="441" y="207"/>
                  <a:pt x="441" y="192"/>
                  <a:pt x="427" y="1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6" name="Google Shape;346;p35"/>
          <p:cNvSpPr/>
          <p:nvPr/>
        </p:nvSpPr>
        <p:spPr>
          <a:xfrm>
            <a:off x="11045073" y="4033136"/>
            <a:ext cx="323525" cy="333156"/>
          </a:xfrm>
          <a:custGeom>
            <a:avLst/>
            <a:gdLst/>
            <a:ahLst/>
            <a:cxnLst/>
            <a:rect l="l" t="t" r="r" b="b"/>
            <a:pathLst>
              <a:path w="619" h="634" extrusionOk="0">
                <a:moveTo>
                  <a:pt x="427" y="206"/>
                </a:moveTo>
                <a:lnTo>
                  <a:pt x="427" y="206"/>
                </a:lnTo>
                <a:cubicBezTo>
                  <a:pt x="412" y="191"/>
                  <a:pt x="398" y="191"/>
                  <a:pt x="398" y="206"/>
                </a:cubicBezTo>
                <a:cubicBezTo>
                  <a:pt x="309" y="280"/>
                  <a:pt x="309" y="280"/>
                  <a:pt x="309" y="280"/>
                </a:cubicBezTo>
                <a:cubicBezTo>
                  <a:pt x="221" y="206"/>
                  <a:pt x="221" y="206"/>
                  <a:pt x="221" y="206"/>
                </a:cubicBezTo>
                <a:cubicBezTo>
                  <a:pt x="221" y="191"/>
                  <a:pt x="206" y="191"/>
                  <a:pt x="191" y="206"/>
                </a:cubicBezTo>
                <a:cubicBezTo>
                  <a:pt x="191" y="206"/>
                  <a:pt x="191" y="221"/>
                  <a:pt x="191" y="235"/>
                </a:cubicBezTo>
                <a:cubicBezTo>
                  <a:pt x="280" y="309"/>
                  <a:pt x="280" y="309"/>
                  <a:pt x="280" y="309"/>
                </a:cubicBezTo>
                <a:cubicBezTo>
                  <a:pt x="191" y="397"/>
                  <a:pt x="191" y="397"/>
                  <a:pt x="191" y="397"/>
                </a:cubicBezTo>
                <a:cubicBezTo>
                  <a:pt x="191" y="412"/>
                  <a:pt x="191" y="412"/>
                  <a:pt x="191" y="427"/>
                </a:cubicBezTo>
                <a:cubicBezTo>
                  <a:pt x="206" y="427"/>
                  <a:pt x="221" y="427"/>
                  <a:pt x="221" y="427"/>
                </a:cubicBezTo>
                <a:cubicBezTo>
                  <a:pt x="309" y="338"/>
                  <a:pt x="309" y="338"/>
                  <a:pt x="309" y="338"/>
                </a:cubicBezTo>
                <a:cubicBezTo>
                  <a:pt x="398" y="427"/>
                  <a:pt x="398" y="427"/>
                  <a:pt x="398" y="427"/>
                </a:cubicBezTo>
                <a:cubicBezTo>
                  <a:pt x="398" y="427"/>
                  <a:pt x="412" y="427"/>
                  <a:pt x="427" y="427"/>
                </a:cubicBezTo>
                <a:cubicBezTo>
                  <a:pt x="427" y="412"/>
                  <a:pt x="427" y="412"/>
                  <a:pt x="427" y="397"/>
                </a:cubicBezTo>
                <a:cubicBezTo>
                  <a:pt x="339" y="309"/>
                  <a:pt x="339" y="309"/>
                  <a:pt x="339" y="309"/>
                </a:cubicBezTo>
                <a:cubicBezTo>
                  <a:pt x="427" y="235"/>
                  <a:pt x="427" y="235"/>
                  <a:pt x="427" y="235"/>
                </a:cubicBezTo>
                <a:cubicBezTo>
                  <a:pt x="427" y="221"/>
                  <a:pt x="427" y="206"/>
                  <a:pt x="427" y="206"/>
                </a:cubicBez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7" y="44"/>
                  <a:pt x="589" y="162"/>
                  <a:pt x="589" y="309"/>
                </a:cubicBezTo>
                <a:cubicBezTo>
                  <a:pt x="589" y="471"/>
                  <a:pt x="457" y="589"/>
                  <a:pt x="309"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7" name="Google Shape;347;p35"/>
          <p:cNvSpPr/>
          <p:nvPr/>
        </p:nvSpPr>
        <p:spPr>
          <a:xfrm>
            <a:off x="10505865" y="4033136"/>
            <a:ext cx="333155" cy="333156"/>
          </a:xfrm>
          <a:custGeom>
            <a:avLst/>
            <a:gdLst/>
            <a:ahLst/>
            <a:cxnLst/>
            <a:rect l="l" t="t" r="r" b="b"/>
            <a:pathLst>
              <a:path w="634" h="634" extrusionOk="0">
                <a:moveTo>
                  <a:pt x="442" y="294"/>
                </a:moveTo>
                <a:lnTo>
                  <a:pt x="442" y="294"/>
                </a:lnTo>
                <a:cubicBezTo>
                  <a:pt x="207" y="294"/>
                  <a:pt x="207" y="294"/>
                  <a:pt x="207" y="294"/>
                </a:cubicBezTo>
                <a:cubicBezTo>
                  <a:pt x="192" y="294"/>
                  <a:pt x="177" y="309"/>
                  <a:pt x="177" y="309"/>
                </a:cubicBezTo>
                <a:cubicBezTo>
                  <a:pt x="177" y="324"/>
                  <a:pt x="192" y="338"/>
                  <a:pt x="207" y="338"/>
                </a:cubicBezTo>
                <a:cubicBezTo>
                  <a:pt x="442" y="338"/>
                  <a:pt x="442" y="338"/>
                  <a:pt x="442" y="338"/>
                </a:cubicBezTo>
                <a:cubicBezTo>
                  <a:pt x="442" y="338"/>
                  <a:pt x="457" y="324"/>
                  <a:pt x="457" y="309"/>
                </a:cubicBezTo>
                <a:lnTo>
                  <a:pt x="442" y="294"/>
                </a:lnTo>
                <a:close/>
                <a:moveTo>
                  <a:pt x="324" y="0"/>
                </a:moveTo>
                <a:lnTo>
                  <a:pt x="324" y="0"/>
                </a:lnTo>
                <a:cubicBezTo>
                  <a:pt x="148" y="0"/>
                  <a:pt x="0" y="147"/>
                  <a:pt x="0" y="309"/>
                </a:cubicBezTo>
                <a:cubicBezTo>
                  <a:pt x="0" y="485"/>
                  <a:pt x="148" y="633"/>
                  <a:pt x="324" y="633"/>
                </a:cubicBezTo>
                <a:cubicBezTo>
                  <a:pt x="486" y="633"/>
                  <a:pt x="633" y="485"/>
                  <a:pt x="633" y="309"/>
                </a:cubicBezTo>
                <a:cubicBezTo>
                  <a:pt x="633" y="147"/>
                  <a:pt x="486" y="0"/>
                  <a:pt x="324" y="0"/>
                </a:cubicBezTo>
                <a:close/>
                <a:moveTo>
                  <a:pt x="324" y="589"/>
                </a:moveTo>
                <a:lnTo>
                  <a:pt x="324" y="589"/>
                </a:lnTo>
                <a:cubicBezTo>
                  <a:pt x="162" y="589"/>
                  <a:pt x="45" y="471"/>
                  <a:pt x="45" y="309"/>
                </a:cubicBezTo>
                <a:cubicBezTo>
                  <a:pt x="45" y="162"/>
                  <a:pt x="162" y="44"/>
                  <a:pt x="324" y="44"/>
                </a:cubicBezTo>
                <a:cubicBezTo>
                  <a:pt x="471" y="44"/>
                  <a:pt x="589" y="162"/>
                  <a:pt x="589" y="309"/>
                </a:cubicBezTo>
                <a:cubicBezTo>
                  <a:pt x="589" y="471"/>
                  <a:pt x="471" y="589"/>
                  <a:pt x="324"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8" name="Google Shape;348;p35"/>
          <p:cNvSpPr/>
          <p:nvPr/>
        </p:nvSpPr>
        <p:spPr>
          <a:xfrm>
            <a:off x="9970506" y="4033136"/>
            <a:ext cx="333155" cy="333156"/>
          </a:xfrm>
          <a:custGeom>
            <a:avLst/>
            <a:gdLst/>
            <a:ahLst/>
            <a:cxnLst/>
            <a:rect l="l" t="t" r="r" b="b"/>
            <a:pathLst>
              <a:path w="634" h="634" extrusionOk="0">
                <a:moveTo>
                  <a:pt x="426" y="294"/>
                </a:moveTo>
                <a:lnTo>
                  <a:pt x="426" y="294"/>
                </a:lnTo>
                <a:cubicBezTo>
                  <a:pt x="338" y="294"/>
                  <a:pt x="338" y="294"/>
                  <a:pt x="338" y="294"/>
                </a:cubicBezTo>
                <a:cubicBezTo>
                  <a:pt x="338" y="191"/>
                  <a:pt x="338" y="191"/>
                  <a:pt x="338" y="191"/>
                </a:cubicBezTo>
                <a:cubicBezTo>
                  <a:pt x="338" y="191"/>
                  <a:pt x="324" y="176"/>
                  <a:pt x="309" y="176"/>
                </a:cubicBezTo>
                <a:lnTo>
                  <a:pt x="294" y="191"/>
                </a:lnTo>
                <a:cubicBezTo>
                  <a:pt x="294" y="294"/>
                  <a:pt x="294" y="294"/>
                  <a:pt x="294" y="294"/>
                </a:cubicBezTo>
                <a:cubicBezTo>
                  <a:pt x="191" y="294"/>
                  <a:pt x="191" y="294"/>
                  <a:pt x="191" y="294"/>
                </a:cubicBezTo>
                <a:lnTo>
                  <a:pt x="176" y="309"/>
                </a:lnTo>
                <a:cubicBezTo>
                  <a:pt x="176" y="324"/>
                  <a:pt x="191" y="338"/>
                  <a:pt x="191" y="338"/>
                </a:cubicBezTo>
                <a:cubicBezTo>
                  <a:pt x="294" y="338"/>
                  <a:pt x="294" y="338"/>
                  <a:pt x="294" y="338"/>
                </a:cubicBezTo>
                <a:cubicBezTo>
                  <a:pt x="294" y="427"/>
                  <a:pt x="294" y="427"/>
                  <a:pt x="294" y="427"/>
                </a:cubicBezTo>
                <a:cubicBezTo>
                  <a:pt x="294" y="442"/>
                  <a:pt x="309" y="456"/>
                  <a:pt x="309" y="456"/>
                </a:cubicBezTo>
                <a:cubicBezTo>
                  <a:pt x="324" y="456"/>
                  <a:pt x="338" y="442"/>
                  <a:pt x="338" y="427"/>
                </a:cubicBezTo>
                <a:cubicBezTo>
                  <a:pt x="338" y="338"/>
                  <a:pt x="338" y="338"/>
                  <a:pt x="338" y="338"/>
                </a:cubicBezTo>
                <a:cubicBezTo>
                  <a:pt x="426" y="338"/>
                  <a:pt x="426" y="338"/>
                  <a:pt x="426" y="338"/>
                </a:cubicBezTo>
                <a:cubicBezTo>
                  <a:pt x="442" y="338"/>
                  <a:pt x="456" y="324"/>
                  <a:pt x="456" y="309"/>
                </a:cubicBezTo>
                <a:cubicBezTo>
                  <a:pt x="456" y="309"/>
                  <a:pt x="442" y="294"/>
                  <a:pt x="426" y="294"/>
                </a:cubicBez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49" name="Google Shape;349;p35"/>
          <p:cNvSpPr/>
          <p:nvPr/>
        </p:nvSpPr>
        <p:spPr>
          <a:xfrm>
            <a:off x="9438998" y="4033136"/>
            <a:ext cx="323525" cy="333156"/>
          </a:xfrm>
          <a:custGeom>
            <a:avLst/>
            <a:gdLst/>
            <a:ahLst/>
            <a:cxnLst/>
            <a:rect l="l" t="t" r="r" b="b"/>
            <a:pathLst>
              <a:path w="619" h="634" extrusionOk="0">
                <a:moveTo>
                  <a:pt x="412" y="309"/>
                </a:moveTo>
                <a:lnTo>
                  <a:pt x="412" y="309"/>
                </a:lnTo>
                <a:cubicBezTo>
                  <a:pt x="324" y="383"/>
                  <a:pt x="324" y="383"/>
                  <a:pt x="324" y="383"/>
                </a:cubicBezTo>
                <a:cubicBezTo>
                  <a:pt x="324" y="176"/>
                  <a:pt x="324" y="176"/>
                  <a:pt x="324" y="176"/>
                </a:cubicBezTo>
                <a:cubicBezTo>
                  <a:pt x="324" y="162"/>
                  <a:pt x="324" y="162"/>
                  <a:pt x="309" y="162"/>
                </a:cubicBezTo>
                <a:cubicBezTo>
                  <a:pt x="294" y="162"/>
                  <a:pt x="294" y="162"/>
                  <a:pt x="294" y="176"/>
                </a:cubicBezTo>
                <a:cubicBezTo>
                  <a:pt x="294" y="383"/>
                  <a:pt x="294" y="383"/>
                  <a:pt x="294" y="383"/>
                </a:cubicBezTo>
                <a:cubicBezTo>
                  <a:pt x="206" y="309"/>
                  <a:pt x="206" y="309"/>
                  <a:pt x="206" y="309"/>
                </a:cubicBezTo>
                <a:cubicBezTo>
                  <a:pt x="206" y="294"/>
                  <a:pt x="191" y="294"/>
                  <a:pt x="177" y="309"/>
                </a:cubicBezTo>
                <a:cubicBezTo>
                  <a:pt x="177" y="309"/>
                  <a:pt x="177" y="324"/>
                  <a:pt x="177" y="338"/>
                </a:cubicBezTo>
                <a:cubicBezTo>
                  <a:pt x="294" y="442"/>
                  <a:pt x="294" y="442"/>
                  <a:pt x="294" y="442"/>
                </a:cubicBezTo>
                <a:lnTo>
                  <a:pt x="309" y="442"/>
                </a:lnTo>
                <a:lnTo>
                  <a:pt x="324" y="442"/>
                </a:lnTo>
                <a:cubicBezTo>
                  <a:pt x="441" y="338"/>
                  <a:pt x="441" y="338"/>
                  <a:pt x="441" y="338"/>
                </a:cubicBezTo>
                <a:cubicBezTo>
                  <a:pt x="441" y="324"/>
                  <a:pt x="441" y="309"/>
                  <a:pt x="441" y="309"/>
                </a:cubicBezTo>
                <a:cubicBezTo>
                  <a:pt x="427" y="294"/>
                  <a:pt x="412" y="294"/>
                  <a:pt x="412" y="309"/>
                </a:cubicBez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0" name="Google Shape;350;p35"/>
          <p:cNvSpPr/>
          <p:nvPr/>
        </p:nvSpPr>
        <p:spPr>
          <a:xfrm>
            <a:off x="8897865" y="4033136"/>
            <a:ext cx="333154" cy="333156"/>
          </a:xfrm>
          <a:custGeom>
            <a:avLst/>
            <a:gdLst/>
            <a:ahLst/>
            <a:cxnLst/>
            <a:rect l="l" t="t" r="r" b="b"/>
            <a:pathLst>
              <a:path w="634" h="634" extrusionOk="0">
                <a:moveTo>
                  <a:pt x="339" y="191"/>
                </a:moveTo>
                <a:lnTo>
                  <a:pt x="339" y="191"/>
                </a:lnTo>
                <a:cubicBezTo>
                  <a:pt x="339" y="176"/>
                  <a:pt x="324" y="176"/>
                  <a:pt x="324" y="176"/>
                </a:cubicBezTo>
                <a:cubicBezTo>
                  <a:pt x="310" y="176"/>
                  <a:pt x="310" y="176"/>
                  <a:pt x="295" y="191"/>
                </a:cubicBezTo>
                <a:cubicBezTo>
                  <a:pt x="192" y="294"/>
                  <a:pt x="192" y="294"/>
                  <a:pt x="192" y="294"/>
                </a:cubicBezTo>
                <a:cubicBezTo>
                  <a:pt x="177" y="309"/>
                  <a:pt x="177" y="324"/>
                  <a:pt x="192" y="324"/>
                </a:cubicBezTo>
                <a:cubicBezTo>
                  <a:pt x="192" y="338"/>
                  <a:pt x="207" y="338"/>
                  <a:pt x="221" y="324"/>
                </a:cubicBezTo>
                <a:cubicBezTo>
                  <a:pt x="295" y="250"/>
                  <a:pt x="295" y="250"/>
                  <a:pt x="295" y="250"/>
                </a:cubicBezTo>
                <a:cubicBezTo>
                  <a:pt x="295" y="456"/>
                  <a:pt x="295" y="456"/>
                  <a:pt x="295" y="456"/>
                </a:cubicBezTo>
                <a:cubicBezTo>
                  <a:pt x="295" y="456"/>
                  <a:pt x="310" y="471"/>
                  <a:pt x="324" y="471"/>
                </a:cubicBezTo>
                <a:lnTo>
                  <a:pt x="339" y="456"/>
                </a:lnTo>
                <a:cubicBezTo>
                  <a:pt x="339" y="250"/>
                  <a:pt x="339" y="250"/>
                  <a:pt x="339" y="250"/>
                </a:cubicBezTo>
                <a:cubicBezTo>
                  <a:pt x="412" y="324"/>
                  <a:pt x="412" y="324"/>
                  <a:pt x="412" y="324"/>
                </a:cubicBezTo>
                <a:cubicBezTo>
                  <a:pt x="428" y="338"/>
                  <a:pt x="442" y="338"/>
                  <a:pt x="442" y="324"/>
                </a:cubicBezTo>
                <a:cubicBezTo>
                  <a:pt x="457" y="324"/>
                  <a:pt x="457" y="309"/>
                  <a:pt x="442" y="294"/>
                </a:cubicBezTo>
                <a:lnTo>
                  <a:pt x="339" y="191"/>
                </a:lnTo>
                <a:close/>
                <a:moveTo>
                  <a:pt x="324" y="0"/>
                </a:moveTo>
                <a:lnTo>
                  <a:pt x="324" y="0"/>
                </a:lnTo>
                <a:cubicBezTo>
                  <a:pt x="148" y="0"/>
                  <a:pt x="0" y="147"/>
                  <a:pt x="0" y="309"/>
                </a:cubicBezTo>
                <a:cubicBezTo>
                  <a:pt x="0" y="485"/>
                  <a:pt x="148" y="633"/>
                  <a:pt x="324" y="633"/>
                </a:cubicBezTo>
                <a:cubicBezTo>
                  <a:pt x="486" y="633"/>
                  <a:pt x="633" y="485"/>
                  <a:pt x="633" y="309"/>
                </a:cubicBezTo>
                <a:cubicBezTo>
                  <a:pt x="633" y="147"/>
                  <a:pt x="486" y="0"/>
                  <a:pt x="324" y="0"/>
                </a:cubicBezTo>
                <a:close/>
                <a:moveTo>
                  <a:pt x="324" y="589"/>
                </a:moveTo>
                <a:lnTo>
                  <a:pt x="324" y="589"/>
                </a:lnTo>
                <a:cubicBezTo>
                  <a:pt x="162" y="589"/>
                  <a:pt x="45" y="471"/>
                  <a:pt x="45" y="309"/>
                </a:cubicBezTo>
                <a:cubicBezTo>
                  <a:pt x="45" y="162"/>
                  <a:pt x="162" y="44"/>
                  <a:pt x="324" y="44"/>
                </a:cubicBezTo>
                <a:cubicBezTo>
                  <a:pt x="471" y="44"/>
                  <a:pt x="589" y="162"/>
                  <a:pt x="589" y="309"/>
                </a:cubicBezTo>
                <a:cubicBezTo>
                  <a:pt x="589" y="471"/>
                  <a:pt x="471" y="589"/>
                  <a:pt x="324"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1" name="Google Shape;351;p35"/>
          <p:cNvSpPr/>
          <p:nvPr/>
        </p:nvSpPr>
        <p:spPr>
          <a:xfrm>
            <a:off x="8364433" y="4033136"/>
            <a:ext cx="333155" cy="333156"/>
          </a:xfrm>
          <a:custGeom>
            <a:avLst/>
            <a:gdLst/>
            <a:ahLst/>
            <a:cxnLst/>
            <a:rect l="l" t="t" r="r" b="b"/>
            <a:pathLst>
              <a:path w="634" h="634" extrusionOk="0">
                <a:moveTo>
                  <a:pt x="441" y="294"/>
                </a:moveTo>
                <a:lnTo>
                  <a:pt x="441" y="294"/>
                </a:lnTo>
                <a:cubicBezTo>
                  <a:pt x="338" y="191"/>
                  <a:pt x="338" y="191"/>
                  <a:pt x="338" y="191"/>
                </a:cubicBezTo>
                <a:cubicBezTo>
                  <a:pt x="324" y="176"/>
                  <a:pt x="309" y="176"/>
                  <a:pt x="309" y="191"/>
                </a:cubicBezTo>
                <a:cubicBezTo>
                  <a:pt x="294" y="191"/>
                  <a:pt x="294" y="206"/>
                  <a:pt x="309" y="221"/>
                </a:cubicBezTo>
                <a:cubicBezTo>
                  <a:pt x="383" y="294"/>
                  <a:pt x="383" y="294"/>
                  <a:pt x="383" y="294"/>
                </a:cubicBezTo>
                <a:cubicBezTo>
                  <a:pt x="176" y="294"/>
                  <a:pt x="176" y="294"/>
                  <a:pt x="176" y="294"/>
                </a:cubicBezTo>
                <a:cubicBezTo>
                  <a:pt x="162" y="294"/>
                  <a:pt x="162" y="309"/>
                  <a:pt x="162" y="309"/>
                </a:cubicBezTo>
                <a:cubicBezTo>
                  <a:pt x="162" y="324"/>
                  <a:pt x="162" y="338"/>
                  <a:pt x="176" y="338"/>
                </a:cubicBezTo>
                <a:cubicBezTo>
                  <a:pt x="383" y="338"/>
                  <a:pt x="383" y="338"/>
                  <a:pt x="383" y="338"/>
                </a:cubicBezTo>
                <a:cubicBezTo>
                  <a:pt x="309" y="412"/>
                  <a:pt x="309" y="412"/>
                  <a:pt x="309" y="412"/>
                </a:cubicBezTo>
                <a:cubicBezTo>
                  <a:pt x="294" y="427"/>
                  <a:pt x="294" y="442"/>
                  <a:pt x="309" y="442"/>
                </a:cubicBezTo>
                <a:cubicBezTo>
                  <a:pt x="309" y="456"/>
                  <a:pt x="324" y="456"/>
                  <a:pt x="338" y="442"/>
                </a:cubicBezTo>
                <a:cubicBezTo>
                  <a:pt x="441" y="338"/>
                  <a:pt x="441" y="338"/>
                  <a:pt x="441" y="338"/>
                </a:cubicBezTo>
                <a:cubicBezTo>
                  <a:pt x="441" y="324"/>
                  <a:pt x="441" y="324"/>
                  <a:pt x="441" y="309"/>
                </a:cubicBezTo>
                <a:lnTo>
                  <a:pt x="441" y="294"/>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2" name="Google Shape;352;p35"/>
          <p:cNvSpPr/>
          <p:nvPr/>
        </p:nvSpPr>
        <p:spPr>
          <a:xfrm>
            <a:off x="7832927" y="4033136"/>
            <a:ext cx="323525" cy="333156"/>
          </a:xfrm>
          <a:custGeom>
            <a:avLst/>
            <a:gdLst/>
            <a:ahLst/>
            <a:cxnLst/>
            <a:rect l="l" t="t" r="r" b="b"/>
            <a:pathLst>
              <a:path w="619" h="634" extrusionOk="0">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moveTo>
                  <a:pt x="441" y="294"/>
                </a:moveTo>
                <a:lnTo>
                  <a:pt x="441" y="294"/>
                </a:lnTo>
                <a:cubicBezTo>
                  <a:pt x="235" y="294"/>
                  <a:pt x="235" y="294"/>
                  <a:pt x="235" y="294"/>
                </a:cubicBezTo>
                <a:cubicBezTo>
                  <a:pt x="324" y="221"/>
                  <a:pt x="324" y="221"/>
                  <a:pt x="324" y="221"/>
                </a:cubicBezTo>
                <a:cubicBezTo>
                  <a:pt x="324" y="206"/>
                  <a:pt x="324" y="191"/>
                  <a:pt x="324" y="191"/>
                </a:cubicBezTo>
                <a:cubicBezTo>
                  <a:pt x="309" y="176"/>
                  <a:pt x="294" y="176"/>
                  <a:pt x="294" y="191"/>
                </a:cubicBezTo>
                <a:cubicBezTo>
                  <a:pt x="177" y="294"/>
                  <a:pt x="177" y="294"/>
                  <a:pt x="177" y="294"/>
                </a:cubicBezTo>
                <a:lnTo>
                  <a:pt x="177" y="309"/>
                </a:lnTo>
                <a:cubicBezTo>
                  <a:pt x="177" y="324"/>
                  <a:pt x="177" y="324"/>
                  <a:pt x="177" y="338"/>
                </a:cubicBezTo>
                <a:cubicBezTo>
                  <a:pt x="294" y="442"/>
                  <a:pt x="294" y="442"/>
                  <a:pt x="294" y="442"/>
                </a:cubicBezTo>
                <a:cubicBezTo>
                  <a:pt x="294" y="456"/>
                  <a:pt x="309" y="456"/>
                  <a:pt x="324" y="442"/>
                </a:cubicBezTo>
                <a:cubicBezTo>
                  <a:pt x="324" y="442"/>
                  <a:pt x="324" y="427"/>
                  <a:pt x="324" y="412"/>
                </a:cubicBezTo>
                <a:cubicBezTo>
                  <a:pt x="235" y="338"/>
                  <a:pt x="235" y="338"/>
                  <a:pt x="235" y="338"/>
                </a:cubicBezTo>
                <a:cubicBezTo>
                  <a:pt x="441" y="338"/>
                  <a:pt x="441" y="338"/>
                  <a:pt x="441" y="338"/>
                </a:cubicBezTo>
                <a:cubicBezTo>
                  <a:pt x="456" y="338"/>
                  <a:pt x="471" y="324"/>
                  <a:pt x="471" y="309"/>
                </a:cubicBezTo>
                <a:cubicBezTo>
                  <a:pt x="471" y="309"/>
                  <a:pt x="456" y="294"/>
                  <a:pt x="441" y="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3" name="Google Shape;353;p35"/>
          <p:cNvSpPr/>
          <p:nvPr/>
        </p:nvSpPr>
        <p:spPr>
          <a:xfrm>
            <a:off x="7291792" y="4033136"/>
            <a:ext cx="333154" cy="333156"/>
          </a:xfrm>
          <a:custGeom>
            <a:avLst/>
            <a:gdLst/>
            <a:ahLst/>
            <a:cxnLst/>
            <a:rect l="l" t="t" r="r" b="b"/>
            <a:pathLst>
              <a:path w="634" h="634" extrusionOk="0">
                <a:moveTo>
                  <a:pt x="324" y="0"/>
                </a:moveTo>
                <a:lnTo>
                  <a:pt x="324" y="0"/>
                </a:lnTo>
                <a:cubicBezTo>
                  <a:pt x="148" y="0"/>
                  <a:pt x="0" y="147"/>
                  <a:pt x="0" y="309"/>
                </a:cubicBezTo>
                <a:cubicBezTo>
                  <a:pt x="0" y="485"/>
                  <a:pt x="148" y="633"/>
                  <a:pt x="324" y="633"/>
                </a:cubicBezTo>
                <a:cubicBezTo>
                  <a:pt x="486" y="633"/>
                  <a:pt x="633" y="485"/>
                  <a:pt x="633" y="309"/>
                </a:cubicBezTo>
                <a:cubicBezTo>
                  <a:pt x="633" y="147"/>
                  <a:pt x="486" y="0"/>
                  <a:pt x="324" y="0"/>
                </a:cubicBezTo>
                <a:close/>
                <a:moveTo>
                  <a:pt x="324" y="589"/>
                </a:moveTo>
                <a:lnTo>
                  <a:pt x="324" y="589"/>
                </a:lnTo>
                <a:cubicBezTo>
                  <a:pt x="162" y="589"/>
                  <a:pt x="44" y="471"/>
                  <a:pt x="44" y="309"/>
                </a:cubicBezTo>
                <a:cubicBezTo>
                  <a:pt x="44" y="162"/>
                  <a:pt x="162" y="44"/>
                  <a:pt x="324" y="44"/>
                </a:cubicBezTo>
                <a:cubicBezTo>
                  <a:pt x="471" y="44"/>
                  <a:pt x="589" y="162"/>
                  <a:pt x="589" y="309"/>
                </a:cubicBezTo>
                <a:cubicBezTo>
                  <a:pt x="589" y="471"/>
                  <a:pt x="471" y="589"/>
                  <a:pt x="324" y="589"/>
                </a:cubicBezTo>
                <a:close/>
                <a:moveTo>
                  <a:pt x="457" y="221"/>
                </a:moveTo>
                <a:lnTo>
                  <a:pt x="457" y="221"/>
                </a:lnTo>
                <a:cubicBezTo>
                  <a:pt x="324" y="368"/>
                  <a:pt x="324" y="368"/>
                  <a:pt x="324" y="368"/>
                </a:cubicBezTo>
                <a:cubicBezTo>
                  <a:pt x="177" y="221"/>
                  <a:pt x="177" y="221"/>
                  <a:pt x="177" y="221"/>
                </a:cubicBezTo>
                <a:cubicBezTo>
                  <a:pt x="177" y="221"/>
                  <a:pt x="162" y="221"/>
                  <a:pt x="148" y="221"/>
                </a:cubicBezTo>
                <a:cubicBezTo>
                  <a:pt x="148" y="235"/>
                  <a:pt x="148" y="250"/>
                  <a:pt x="148" y="250"/>
                </a:cubicBezTo>
                <a:cubicBezTo>
                  <a:pt x="295" y="397"/>
                  <a:pt x="295" y="397"/>
                  <a:pt x="295" y="397"/>
                </a:cubicBezTo>
                <a:cubicBezTo>
                  <a:pt x="310" y="412"/>
                  <a:pt x="310" y="412"/>
                  <a:pt x="324" y="412"/>
                </a:cubicBezTo>
                <a:cubicBezTo>
                  <a:pt x="324" y="412"/>
                  <a:pt x="339" y="412"/>
                  <a:pt x="339" y="397"/>
                </a:cubicBezTo>
                <a:cubicBezTo>
                  <a:pt x="486" y="250"/>
                  <a:pt x="486" y="250"/>
                  <a:pt x="486" y="250"/>
                </a:cubicBezTo>
                <a:cubicBezTo>
                  <a:pt x="501" y="250"/>
                  <a:pt x="501" y="235"/>
                  <a:pt x="486" y="221"/>
                </a:cubicBezTo>
                <a:cubicBezTo>
                  <a:pt x="486" y="221"/>
                  <a:pt x="471" y="221"/>
                  <a:pt x="457" y="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4" name="Google Shape;354;p35"/>
          <p:cNvSpPr/>
          <p:nvPr/>
        </p:nvSpPr>
        <p:spPr>
          <a:xfrm>
            <a:off x="6760286" y="4033136"/>
            <a:ext cx="333154" cy="333156"/>
          </a:xfrm>
          <a:custGeom>
            <a:avLst/>
            <a:gdLst/>
            <a:ahLst/>
            <a:cxnLst/>
            <a:rect l="l" t="t" r="r" b="b"/>
            <a:pathLst>
              <a:path w="634" h="634" extrusionOk="0">
                <a:moveTo>
                  <a:pt x="338" y="221"/>
                </a:moveTo>
                <a:lnTo>
                  <a:pt x="338" y="221"/>
                </a:lnTo>
                <a:cubicBezTo>
                  <a:pt x="324" y="221"/>
                  <a:pt x="324" y="221"/>
                  <a:pt x="309" y="221"/>
                </a:cubicBezTo>
                <a:lnTo>
                  <a:pt x="294" y="221"/>
                </a:lnTo>
                <a:cubicBezTo>
                  <a:pt x="147" y="368"/>
                  <a:pt x="147" y="368"/>
                  <a:pt x="147" y="368"/>
                </a:cubicBezTo>
                <a:cubicBezTo>
                  <a:pt x="132" y="383"/>
                  <a:pt x="132" y="397"/>
                  <a:pt x="147" y="397"/>
                </a:cubicBezTo>
                <a:cubicBezTo>
                  <a:pt x="147" y="412"/>
                  <a:pt x="162" y="412"/>
                  <a:pt x="176" y="397"/>
                </a:cubicBezTo>
                <a:cubicBezTo>
                  <a:pt x="309" y="265"/>
                  <a:pt x="309" y="265"/>
                  <a:pt x="309" y="265"/>
                </a:cubicBezTo>
                <a:cubicBezTo>
                  <a:pt x="456" y="397"/>
                  <a:pt x="456" y="397"/>
                  <a:pt x="456" y="397"/>
                </a:cubicBezTo>
                <a:cubicBezTo>
                  <a:pt x="456" y="412"/>
                  <a:pt x="471" y="412"/>
                  <a:pt x="485" y="397"/>
                </a:cubicBezTo>
                <a:cubicBezTo>
                  <a:pt x="485" y="397"/>
                  <a:pt x="485" y="383"/>
                  <a:pt x="485" y="368"/>
                </a:cubicBezTo>
                <a:lnTo>
                  <a:pt x="338" y="221"/>
                </a:lnTo>
                <a:close/>
                <a:moveTo>
                  <a:pt x="309" y="0"/>
                </a:moveTo>
                <a:lnTo>
                  <a:pt x="309" y="0"/>
                </a:lnTo>
                <a:cubicBezTo>
                  <a:pt x="147" y="0"/>
                  <a:pt x="0" y="147"/>
                  <a:pt x="0" y="309"/>
                </a:cubicBezTo>
                <a:cubicBezTo>
                  <a:pt x="0" y="485"/>
                  <a:pt x="147" y="633"/>
                  <a:pt x="309" y="633"/>
                </a:cubicBezTo>
                <a:cubicBezTo>
                  <a:pt x="485" y="633"/>
                  <a:pt x="633" y="485"/>
                  <a:pt x="633" y="309"/>
                </a:cubicBezTo>
                <a:cubicBezTo>
                  <a:pt x="633" y="147"/>
                  <a:pt x="485" y="0"/>
                  <a:pt x="309" y="0"/>
                </a:cubicBezTo>
                <a:close/>
                <a:moveTo>
                  <a:pt x="309" y="589"/>
                </a:moveTo>
                <a:lnTo>
                  <a:pt x="309" y="589"/>
                </a:lnTo>
                <a:cubicBezTo>
                  <a:pt x="162" y="589"/>
                  <a:pt x="44" y="471"/>
                  <a:pt x="44" y="309"/>
                </a:cubicBezTo>
                <a:cubicBezTo>
                  <a:pt x="44" y="162"/>
                  <a:pt x="162" y="44"/>
                  <a:pt x="309" y="44"/>
                </a:cubicBezTo>
                <a:cubicBezTo>
                  <a:pt x="471" y="44"/>
                  <a:pt x="588" y="162"/>
                  <a:pt x="588" y="309"/>
                </a:cubicBezTo>
                <a:cubicBezTo>
                  <a:pt x="588" y="471"/>
                  <a:pt x="471" y="589"/>
                  <a:pt x="309"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5" name="Google Shape;355;p35"/>
          <p:cNvSpPr/>
          <p:nvPr/>
        </p:nvSpPr>
        <p:spPr>
          <a:xfrm>
            <a:off x="6224929" y="4033136"/>
            <a:ext cx="323525" cy="333156"/>
          </a:xfrm>
          <a:custGeom>
            <a:avLst/>
            <a:gdLst/>
            <a:ahLst/>
            <a:cxnLst/>
            <a:rect l="l" t="t" r="r" b="b"/>
            <a:pathLst>
              <a:path w="619" h="634" extrusionOk="0">
                <a:moveTo>
                  <a:pt x="397" y="294"/>
                </a:moveTo>
                <a:lnTo>
                  <a:pt x="397" y="294"/>
                </a:lnTo>
                <a:cubicBezTo>
                  <a:pt x="250" y="147"/>
                  <a:pt x="250" y="147"/>
                  <a:pt x="250" y="147"/>
                </a:cubicBezTo>
                <a:cubicBezTo>
                  <a:pt x="235" y="132"/>
                  <a:pt x="221" y="132"/>
                  <a:pt x="221" y="147"/>
                </a:cubicBezTo>
                <a:cubicBezTo>
                  <a:pt x="206" y="147"/>
                  <a:pt x="206" y="162"/>
                  <a:pt x="221" y="176"/>
                </a:cubicBezTo>
                <a:cubicBezTo>
                  <a:pt x="353" y="309"/>
                  <a:pt x="353" y="309"/>
                  <a:pt x="353" y="309"/>
                </a:cubicBezTo>
                <a:cubicBezTo>
                  <a:pt x="221" y="456"/>
                  <a:pt x="221" y="456"/>
                  <a:pt x="221" y="456"/>
                </a:cubicBezTo>
                <a:cubicBezTo>
                  <a:pt x="206" y="456"/>
                  <a:pt x="206" y="471"/>
                  <a:pt x="221" y="485"/>
                </a:cubicBezTo>
                <a:cubicBezTo>
                  <a:pt x="221" y="485"/>
                  <a:pt x="235" y="485"/>
                  <a:pt x="250" y="485"/>
                </a:cubicBezTo>
                <a:cubicBezTo>
                  <a:pt x="397" y="338"/>
                  <a:pt x="397" y="338"/>
                  <a:pt x="397" y="338"/>
                </a:cubicBezTo>
                <a:cubicBezTo>
                  <a:pt x="397" y="324"/>
                  <a:pt x="397" y="324"/>
                  <a:pt x="397" y="309"/>
                </a:cubicBezTo>
                <a:lnTo>
                  <a:pt x="397" y="294"/>
                </a:lnTo>
                <a:close/>
                <a:moveTo>
                  <a:pt x="309" y="0"/>
                </a:moveTo>
                <a:lnTo>
                  <a:pt x="309" y="0"/>
                </a:lnTo>
                <a:cubicBezTo>
                  <a:pt x="132" y="0"/>
                  <a:pt x="0" y="147"/>
                  <a:pt x="0" y="309"/>
                </a:cubicBezTo>
                <a:cubicBezTo>
                  <a:pt x="0" y="485"/>
                  <a:pt x="132" y="633"/>
                  <a:pt x="309" y="633"/>
                </a:cubicBezTo>
                <a:cubicBezTo>
                  <a:pt x="486" y="633"/>
                  <a:pt x="618" y="485"/>
                  <a:pt x="618" y="309"/>
                </a:cubicBezTo>
                <a:cubicBezTo>
                  <a:pt x="618" y="147"/>
                  <a:pt x="486" y="0"/>
                  <a:pt x="309" y="0"/>
                </a:cubicBezTo>
                <a:close/>
                <a:moveTo>
                  <a:pt x="309" y="589"/>
                </a:moveTo>
                <a:lnTo>
                  <a:pt x="309" y="589"/>
                </a:lnTo>
                <a:cubicBezTo>
                  <a:pt x="162" y="589"/>
                  <a:pt x="29" y="471"/>
                  <a:pt x="29" y="309"/>
                </a:cubicBezTo>
                <a:cubicBezTo>
                  <a:pt x="29" y="162"/>
                  <a:pt x="162" y="44"/>
                  <a:pt x="309" y="44"/>
                </a:cubicBezTo>
                <a:cubicBezTo>
                  <a:pt x="456" y="44"/>
                  <a:pt x="589" y="162"/>
                  <a:pt x="589" y="309"/>
                </a:cubicBezTo>
                <a:cubicBezTo>
                  <a:pt x="589" y="471"/>
                  <a:pt x="456" y="589"/>
                  <a:pt x="309"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6" name="Google Shape;356;p35"/>
          <p:cNvSpPr/>
          <p:nvPr/>
        </p:nvSpPr>
        <p:spPr>
          <a:xfrm>
            <a:off x="11045073" y="3497778"/>
            <a:ext cx="323525" cy="325452"/>
          </a:xfrm>
          <a:custGeom>
            <a:avLst/>
            <a:gdLst/>
            <a:ahLst/>
            <a:cxnLst/>
            <a:rect l="l" t="t" r="r" b="b"/>
            <a:pathLst>
              <a:path w="619" h="619" extrusionOk="0">
                <a:moveTo>
                  <a:pt x="398" y="147"/>
                </a:moveTo>
                <a:lnTo>
                  <a:pt x="398" y="147"/>
                </a:lnTo>
                <a:cubicBezTo>
                  <a:pt x="398" y="132"/>
                  <a:pt x="383" y="132"/>
                  <a:pt x="368" y="147"/>
                </a:cubicBezTo>
                <a:cubicBezTo>
                  <a:pt x="221" y="294"/>
                  <a:pt x="221" y="294"/>
                  <a:pt x="221" y="294"/>
                </a:cubicBezTo>
                <a:lnTo>
                  <a:pt x="221" y="309"/>
                </a:lnTo>
                <a:lnTo>
                  <a:pt x="221" y="324"/>
                </a:lnTo>
                <a:cubicBezTo>
                  <a:pt x="368" y="471"/>
                  <a:pt x="368" y="471"/>
                  <a:pt x="368" y="471"/>
                </a:cubicBezTo>
                <a:cubicBezTo>
                  <a:pt x="383" y="486"/>
                  <a:pt x="398" y="486"/>
                  <a:pt x="398" y="471"/>
                </a:cubicBezTo>
                <a:cubicBezTo>
                  <a:pt x="412" y="471"/>
                  <a:pt x="412" y="457"/>
                  <a:pt x="398" y="441"/>
                </a:cubicBezTo>
                <a:cubicBezTo>
                  <a:pt x="265" y="309"/>
                  <a:pt x="265" y="309"/>
                  <a:pt x="265" y="309"/>
                </a:cubicBezTo>
                <a:cubicBezTo>
                  <a:pt x="398" y="177"/>
                  <a:pt x="398" y="177"/>
                  <a:pt x="398" y="177"/>
                </a:cubicBezTo>
                <a:cubicBezTo>
                  <a:pt x="412" y="162"/>
                  <a:pt x="412" y="147"/>
                  <a:pt x="398" y="147"/>
                </a:cubicBezTo>
                <a:close/>
                <a:moveTo>
                  <a:pt x="309" y="0"/>
                </a:moveTo>
                <a:lnTo>
                  <a:pt x="309" y="0"/>
                </a:lnTo>
                <a:cubicBezTo>
                  <a:pt x="132" y="0"/>
                  <a:pt x="0" y="132"/>
                  <a:pt x="0" y="309"/>
                </a:cubicBezTo>
                <a:cubicBezTo>
                  <a:pt x="0" y="486"/>
                  <a:pt x="132" y="618"/>
                  <a:pt x="309" y="618"/>
                </a:cubicBezTo>
                <a:cubicBezTo>
                  <a:pt x="486" y="618"/>
                  <a:pt x="618" y="486"/>
                  <a:pt x="618" y="309"/>
                </a:cubicBezTo>
                <a:cubicBezTo>
                  <a:pt x="618" y="132"/>
                  <a:pt x="486" y="0"/>
                  <a:pt x="309" y="0"/>
                </a:cubicBezTo>
                <a:close/>
                <a:moveTo>
                  <a:pt x="309" y="589"/>
                </a:moveTo>
                <a:lnTo>
                  <a:pt x="309" y="589"/>
                </a:lnTo>
                <a:cubicBezTo>
                  <a:pt x="162" y="589"/>
                  <a:pt x="29" y="457"/>
                  <a:pt x="29" y="309"/>
                </a:cubicBezTo>
                <a:cubicBezTo>
                  <a:pt x="29" y="162"/>
                  <a:pt x="162" y="29"/>
                  <a:pt x="309" y="29"/>
                </a:cubicBezTo>
                <a:cubicBezTo>
                  <a:pt x="457" y="29"/>
                  <a:pt x="589" y="162"/>
                  <a:pt x="589" y="309"/>
                </a:cubicBezTo>
                <a:cubicBezTo>
                  <a:pt x="589" y="457"/>
                  <a:pt x="457" y="589"/>
                  <a:pt x="309"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7" name="Google Shape;357;p35"/>
          <p:cNvSpPr/>
          <p:nvPr/>
        </p:nvSpPr>
        <p:spPr>
          <a:xfrm>
            <a:off x="10505865" y="3515109"/>
            <a:ext cx="338931" cy="277308"/>
          </a:xfrm>
          <a:custGeom>
            <a:avLst/>
            <a:gdLst/>
            <a:ahLst/>
            <a:cxnLst/>
            <a:rect l="l" t="t" r="r" b="b"/>
            <a:pathLst>
              <a:path w="649" h="531" extrusionOk="0">
                <a:moveTo>
                  <a:pt x="604" y="30"/>
                </a:moveTo>
                <a:lnTo>
                  <a:pt x="604" y="30"/>
                </a:lnTo>
                <a:cubicBezTo>
                  <a:pt x="575" y="0"/>
                  <a:pt x="530" y="0"/>
                  <a:pt x="501" y="30"/>
                </a:cubicBezTo>
                <a:cubicBezTo>
                  <a:pt x="207" y="324"/>
                  <a:pt x="207" y="324"/>
                  <a:pt x="207" y="324"/>
                </a:cubicBezTo>
                <a:cubicBezTo>
                  <a:pt x="148" y="251"/>
                  <a:pt x="148" y="251"/>
                  <a:pt x="148" y="251"/>
                </a:cubicBezTo>
                <a:cubicBezTo>
                  <a:pt x="103" y="207"/>
                  <a:pt x="59" y="207"/>
                  <a:pt x="30" y="251"/>
                </a:cubicBezTo>
                <a:cubicBezTo>
                  <a:pt x="0" y="280"/>
                  <a:pt x="0" y="324"/>
                  <a:pt x="30" y="369"/>
                </a:cubicBezTo>
                <a:cubicBezTo>
                  <a:pt x="162" y="486"/>
                  <a:pt x="162" y="486"/>
                  <a:pt x="162" y="486"/>
                </a:cubicBezTo>
                <a:cubicBezTo>
                  <a:pt x="192" y="530"/>
                  <a:pt x="236" y="530"/>
                  <a:pt x="266" y="486"/>
                </a:cubicBezTo>
                <a:cubicBezTo>
                  <a:pt x="604" y="148"/>
                  <a:pt x="604" y="148"/>
                  <a:pt x="604" y="148"/>
                </a:cubicBezTo>
                <a:cubicBezTo>
                  <a:pt x="648" y="118"/>
                  <a:pt x="648" y="59"/>
                  <a:pt x="604" y="30"/>
                </a:cubicBezTo>
                <a:close/>
                <a:moveTo>
                  <a:pt x="575" y="118"/>
                </a:moveTo>
                <a:lnTo>
                  <a:pt x="575" y="118"/>
                </a:lnTo>
                <a:cubicBezTo>
                  <a:pt x="575" y="118"/>
                  <a:pt x="251" y="457"/>
                  <a:pt x="236" y="457"/>
                </a:cubicBezTo>
                <a:cubicBezTo>
                  <a:pt x="221" y="471"/>
                  <a:pt x="207" y="471"/>
                  <a:pt x="192" y="457"/>
                </a:cubicBezTo>
                <a:lnTo>
                  <a:pt x="59" y="324"/>
                </a:lnTo>
                <a:cubicBezTo>
                  <a:pt x="45" y="310"/>
                  <a:pt x="45" y="295"/>
                  <a:pt x="59" y="280"/>
                </a:cubicBezTo>
                <a:cubicBezTo>
                  <a:pt x="74" y="265"/>
                  <a:pt x="103" y="265"/>
                  <a:pt x="118" y="280"/>
                </a:cubicBezTo>
                <a:cubicBezTo>
                  <a:pt x="207" y="369"/>
                  <a:pt x="207" y="369"/>
                  <a:pt x="207" y="369"/>
                </a:cubicBezTo>
                <a:cubicBezTo>
                  <a:pt x="530" y="59"/>
                  <a:pt x="530" y="59"/>
                  <a:pt x="530" y="59"/>
                </a:cubicBezTo>
                <a:cubicBezTo>
                  <a:pt x="545" y="45"/>
                  <a:pt x="560" y="45"/>
                  <a:pt x="575" y="59"/>
                </a:cubicBezTo>
                <a:cubicBezTo>
                  <a:pt x="604" y="74"/>
                  <a:pt x="604" y="103"/>
                  <a:pt x="575" y="1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8" name="Google Shape;358;p35"/>
          <p:cNvSpPr/>
          <p:nvPr/>
        </p:nvSpPr>
        <p:spPr>
          <a:xfrm>
            <a:off x="9993615" y="3530516"/>
            <a:ext cx="271531" cy="271531"/>
          </a:xfrm>
          <a:custGeom>
            <a:avLst/>
            <a:gdLst/>
            <a:ahLst/>
            <a:cxnLst/>
            <a:rect l="l" t="t" r="r" b="b"/>
            <a:pathLst>
              <a:path w="516" h="516" extrusionOk="0">
                <a:moveTo>
                  <a:pt x="368" y="265"/>
                </a:moveTo>
                <a:lnTo>
                  <a:pt x="368" y="265"/>
                </a:lnTo>
                <a:cubicBezTo>
                  <a:pt x="486" y="147"/>
                  <a:pt x="486" y="147"/>
                  <a:pt x="486" y="147"/>
                </a:cubicBezTo>
                <a:cubicBezTo>
                  <a:pt x="515" y="118"/>
                  <a:pt x="515" y="73"/>
                  <a:pt x="486" y="44"/>
                </a:cubicBezTo>
                <a:cubicBezTo>
                  <a:pt x="456" y="0"/>
                  <a:pt x="398" y="0"/>
                  <a:pt x="368" y="44"/>
                </a:cubicBezTo>
                <a:cubicBezTo>
                  <a:pt x="265" y="147"/>
                  <a:pt x="265" y="147"/>
                  <a:pt x="265" y="147"/>
                </a:cubicBezTo>
                <a:cubicBezTo>
                  <a:pt x="147" y="44"/>
                  <a:pt x="147" y="44"/>
                  <a:pt x="147" y="44"/>
                </a:cubicBezTo>
                <a:cubicBezTo>
                  <a:pt x="118" y="0"/>
                  <a:pt x="73" y="0"/>
                  <a:pt x="44" y="44"/>
                </a:cubicBezTo>
                <a:cubicBezTo>
                  <a:pt x="0" y="73"/>
                  <a:pt x="0" y="118"/>
                  <a:pt x="44" y="147"/>
                </a:cubicBezTo>
                <a:cubicBezTo>
                  <a:pt x="147" y="265"/>
                  <a:pt x="147" y="265"/>
                  <a:pt x="147" y="265"/>
                </a:cubicBezTo>
                <a:cubicBezTo>
                  <a:pt x="44" y="368"/>
                  <a:pt x="44" y="368"/>
                  <a:pt x="44" y="368"/>
                </a:cubicBezTo>
                <a:cubicBezTo>
                  <a:pt x="0" y="398"/>
                  <a:pt x="0" y="456"/>
                  <a:pt x="44" y="486"/>
                </a:cubicBezTo>
                <a:cubicBezTo>
                  <a:pt x="73" y="515"/>
                  <a:pt x="118" y="515"/>
                  <a:pt x="147" y="486"/>
                </a:cubicBezTo>
                <a:cubicBezTo>
                  <a:pt x="265" y="368"/>
                  <a:pt x="265" y="368"/>
                  <a:pt x="265" y="368"/>
                </a:cubicBezTo>
                <a:cubicBezTo>
                  <a:pt x="368" y="486"/>
                  <a:pt x="368" y="486"/>
                  <a:pt x="368" y="486"/>
                </a:cubicBezTo>
                <a:cubicBezTo>
                  <a:pt x="398" y="515"/>
                  <a:pt x="456" y="515"/>
                  <a:pt x="486" y="486"/>
                </a:cubicBezTo>
                <a:cubicBezTo>
                  <a:pt x="515" y="456"/>
                  <a:pt x="515" y="398"/>
                  <a:pt x="486" y="368"/>
                </a:cubicBezTo>
                <a:lnTo>
                  <a:pt x="368" y="265"/>
                </a:lnTo>
                <a:close/>
                <a:moveTo>
                  <a:pt x="456" y="456"/>
                </a:moveTo>
                <a:lnTo>
                  <a:pt x="456" y="456"/>
                </a:lnTo>
                <a:cubicBezTo>
                  <a:pt x="441" y="471"/>
                  <a:pt x="412" y="471"/>
                  <a:pt x="398" y="456"/>
                </a:cubicBezTo>
                <a:cubicBezTo>
                  <a:pt x="265" y="309"/>
                  <a:pt x="265" y="309"/>
                  <a:pt x="265" y="309"/>
                </a:cubicBezTo>
                <a:cubicBezTo>
                  <a:pt x="118" y="456"/>
                  <a:pt x="118" y="456"/>
                  <a:pt x="118" y="456"/>
                </a:cubicBezTo>
                <a:cubicBezTo>
                  <a:pt x="103" y="471"/>
                  <a:pt x="73" y="471"/>
                  <a:pt x="59" y="456"/>
                </a:cubicBezTo>
                <a:cubicBezTo>
                  <a:pt x="44" y="441"/>
                  <a:pt x="44" y="412"/>
                  <a:pt x="59" y="398"/>
                </a:cubicBezTo>
                <a:cubicBezTo>
                  <a:pt x="206" y="265"/>
                  <a:pt x="206" y="265"/>
                  <a:pt x="206" y="265"/>
                </a:cubicBezTo>
                <a:cubicBezTo>
                  <a:pt x="59" y="118"/>
                  <a:pt x="59" y="118"/>
                  <a:pt x="59" y="118"/>
                </a:cubicBezTo>
                <a:cubicBezTo>
                  <a:pt x="44" y="103"/>
                  <a:pt x="44" y="73"/>
                  <a:pt x="59" y="59"/>
                </a:cubicBezTo>
                <a:cubicBezTo>
                  <a:pt x="73" y="44"/>
                  <a:pt x="103" y="44"/>
                  <a:pt x="118" y="59"/>
                </a:cubicBezTo>
                <a:cubicBezTo>
                  <a:pt x="265" y="206"/>
                  <a:pt x="265" y="206"/>
                  <a:pt x="265" y="206"/>
                </a:cubicBezTo>
                <a:cubicBezTo>
                  <a:pt x="398" y="59"/>
                  <a:pt x="398" y="59"/>
                  <a:pt x="398" y="59"/>
                </a:cubicBezTo>
                <a:cubicBezTo>
                  <a:pt x="412" y="44"/>
                  <a:pt x="441" y="44"/>
                  <a:pt x="456" y="59"/>
                </a:cubicBezTo>
                <a:cubicBezTo>
                  <a:pt x="471" y="73"/>
                  <a:pt x="471" y="103"/>
                  <a:pt x="456" y="118"/>
                </a:cubicBezTo>
                <a:cubicBezTo>
                  <a:pt x="309" y="265"/>
                  <a:pt x="309" y="265"/>
                  <a:pt x="309" y="265"/>
                </a:cubicBezTo>
                <a:cubicBezTo>
                  <a:pt x="456" y="398"/>
                  <a:pt x="456" y="398"/>
                  <a:pt x="456" y="398"/>
                </a:cubicBezTo>
                <a:cubicBezTo>
                  <a:pt x="471" y="412"/>
                  <a:pt x="471" y="441"/>
                  <a:pt x="456" y="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59" name="Google Shape;359;p35"/>
          <p:cNvSpPr/>
          <p:nvPr/>
        </p:nvSpPr>
        <p:spPr>
          <a:xfrm>
            <a:off x="9438998" y="3622952"/>
            <a:ext cx="323525" cy="78955"/>
          </a:xfrm>
          <a:custGeom>
            <a:avLst/>
            <a:gdLst/>
            <a:ahLst/>
            <a:cxnLst/>
            <a:rect l="l" t="t" r="r" b="b"/>
            <a:pathLst>
              <a:path w="619" h="148" extrusionOk="0">
                <a:moveTo>
                  <a:pt x="545" y="0"/>
                </a:moveTo>
                <a:lnTo>
                  <a:pt x="545" y="0"/>
                </a:lnTo>
                <a:cubicBezTo>
                  <a:pt x="73" y="0"/>
                  <a:pt x="73" y="0"/>
                  <a:pt x="73" y="0"/>
                </a:cubicBezTo>
                <a:cubicBezTo>
                  <a:pt x="29" y="0"/>
                  <a:pt x="0" y="29"/>
                  <a:pt x="0" y="73"/>
                </a:cubicBezTo>
                <a:cubicBezTo>
                  <a:pt x="0" y="117"/>
                  <a:pt x="29" y="147"/>
                  <a:pt x="73" y="147"/>
                </a:cubicBezTo>
                <a:cubicBezTo>
                  <a:pt x="545" y="147"/>
                  <a:pt x="545" y="147"/>
                  <a:pt x="545" y="147"/>
                </a:cubicBezTo>
                <a:cubicBezTo>
                  <a:pt x="589" y="147"/>
                  <a:pt x="618" y="117"/>
                  <a:pt x="618" y="73"/>
                </a:cubicBezTo>
                <a:cubicBezTo>
                  <a:pt x="618" y="29"/>
                  <a:pt x="589" y="0"/>
                  <a:pt x="545" y="0"/>
                </a:cubicBezTo>
                <a:close/>
                <a:moveTo>
                  <a:pt x="545" y="117"/>
                </a:moveTo>
                <a:lnTo>
                  <a:pt x="545" y="117"/>
                </a:lnTo>
                <a:cubicBezTo>
                  <a:pt x="73" y="117"/>
                  <a:pt x="73" y="117"/>
                  <a:pt x="73" y="117"/>
                </a:cubicBezTo>
                <a:cubicBezTo>
                  <a:pt x="59" y="117"/>
                  <a:pt x="29" y="88"/>
                  <a:pt x="29" y="73"/>
                </a:cubicBezTo>
                <a:cubicBezTo>
                  <a:pt x="29" y="58"/>
                  <a:pt x="59" y="29"/>
                  <a:pt x="73" y="29"/>
                </a:cubicBezTo>
                <a:cubicBezTo>
                  <a:pt x="545" y="29"/>
                  <a:pt x="545" y="29"/>
                  <a:pt x="545" y="29"/>
                </a:cubicBezTo>
                <a:cubicBezTo>
                  <a:pt x="559" y="29"/>
                  <a:pt x="589" y="58"/>
                  <a:pt x="589" y="73"/>
                </a:cubicBezTo>
                <a:cubicBezTo>
                  <a:pt x="589" y="88"/>
                  <a:pt x="559" y="117"/>
                  <a:pt x="545" y="1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0" name="Google Shape;360;p35"/>
          <p:cNvSpPr/>
          <p:nvPr/>
        </p:nvSpPr>
        <p:spPr>
          <a:xfrm>
            <a:off x="8897865" y="3497778"/>
            <a:ext cx="333154" cy="325452"/>
          </a:xfrm>
          <a:custGeom>
            <a:avLst/>
            <a:gdLst/>
            <a:ahLst/>
            <a:cxnLst/>
            <a:rect l="l" t="t" r="r" b="b"/>
            <a:pathLst>
              <a:path w="634" h="619" extrusionOk="0">
                <a:moveTo>
                  <a:pt x="560" y="236"/>
                </a:moveTo>
                <a:lnTo>
                  <a:pt x="560" y="236"/>
                </a:lnTo>
                <a:cubicBezTo>
                  <a:pt x="398" y="236"/>
                  <a:pt x="398" y="236"/>
                  <a:pt x="398" y="236"/>
                </a:cubicBezTo>
                <a:cubicBezTo>
                  <a:pt x="398" y="74"/>
                  <a:pt x="398" y="74"/>
                  <a:pt x="398" y="74"/>
                </a:cubicBezTo>
                <a:cubicBezTo>
                  <a:pt x="398" y="29"/>
                  <a:pt x="369" y="0"/>
                  <a:pt x="324" y="0"/>
                </a:cubicBezTo>
                <a:cubicBezTo>
                  <a:pt x="280" y="0"/>
                  <a:pt x="236" y="29"/>
                  <a:pt x="236" y="74"/>
                </a:cubicBezTo>
                <a:cubicBezTo>
                  <a:pt x="236" y="236"/>
                  <a:pt x="236" y="236"/>
                  <a:pt x="236" y="236"/>
                </a:cubicBezTo>
                <a:cubicBezTo>
                  <a:pt x="89" y="236"/>
                  <a:pt x="89" y="236"/>
                  <a:pt x="89" y="236"/>
                </a:cubicBezTo>
                <a:cubicBezTo>
                  <a:pt x="45" y="236"/>
                  <a:pt x="0" y="265"/>
                  <a:pt x="0" y="309"/>
                </a:cubicBezTo>
                <a:cubicBezTo>
                  <a:pt x="0" y="353"/>
                  <a:pt x="45" y="383"/>
                  <a:pt x="89" y="383"/>
                </a:cubicBezTo>
                <a:cubicBezTo>
                  <a:pt x="236" y="383"/>
                  <a:pt x="236" y="383"/>
                  <a:pt x="236" y="383"/>
                </a:cubicBezTo>
                <a:cubicBezTo>
                  <a:pt x="236" y="545"/>
                  <a:pt x="236" y="545"/>
                  <a:pt x="236" y="545"/>
                </a:cubicBezTo>
                <a:cubicBezTo>
                  <a:pt x="236" y="589"/>
                  <a:pt x="280" y="618"/>
                  <a:pt x="324" y="618"/>
                </a:cubicBezTo>
                <a:cubicBezTo>
                  <a:pt x="369" y="618"/>
                  <a:pt x="398" y="589"/>
                  <a:pt x="398" y="545"/>
                </a:cubicBezTo>
                <a:cubicBezTo>
                  <a:pt x="398" y="383"/>
                  <a:pt x="398" y="383"/>
                  <a:pt x="398" y="383"/>
                </a:cubicBezTo>
                <a:cubicBezTo>
                  <a:pt x="560" y="383"/>
                  <a:pt x="560" y="383"/>
                  <a:pt x="560" y="383"/>
                </a:cubicBezTo>
                <a:cubicBezTo>
                  <a:pt x="604" y="383"/>
                  <a:pt x="633" y="353"/>
                  <a:pt x="633" y="309"/>
                </a:cubicBezTo>
                <a:cubicBezTo>
                  <a:pt x="633" y="265"/>
                  <a:pt x="604" y="236"/>
                  <a:pt x="560" y="236"/>
                </a:cubicBezTo>
                <a:close/>
                <a:moveTo>
                  <a:pt x="560" y="353"/>
                </a:moveTo>
                <a:lnTo>
                  <a:pt x="560" y="353"/>
                </a:lnTo>
                <a:cubicBezTo>
                  <a:pt x="354" y="353"/>
                  <a:pt x="354" y="353"/>
                  <a:pt x="354" y="353"/>
                </a:cubicBezTo>
                <a:cubicBezTo>
                  <a:pt x="354" y="545"/>
                  <a:pt x="354" y="545"/>
                  <a:pt x="354" y="545"/>
                </a:cubicBezTo>
                <a:cubicBezTo>
                  <a:pt x="354" y="559"/>
                  <a:pt x="339" y="589"/>
                  <a:pt x="324" y="589"/>
                </a:cubicBezTo>
                <a:cubicBezTo>
                  <a:pt x="295" y="589"/>
                  <a:pt x="280" y="559"/>
                  <a:pt x="280" y="545"/>
                </a:cubicBezTo>
                <a:cubicBezTo>
                  <a:pt x="280" y="353"/>
                  <a:pt x="280" y="353"/>
                  <a:pt x="280" y="353"/>
                </a:cubicBezTo>
                <a:cubicBezTo>
                  <a:pt x="89" y="353"/>
                  <a:pt x="89" y="353"/>
                  <a:pt x="89" y="353"/>
                </a:cubicBezTo>
                <a:cubicBezTo>
                  <a:pt x="59" y="353"/>
                  <a:pt x="45" y="324"/>
                  <a:pt x="45" y="309"/>
                </a:cubicBezTo>
                <a:cubicBezTo>
                  <a:pt x="45" y="294"/>
                  <a:pt x="59" y="265"/>
                  <a:pt x="89" y="265"/>
                </a:cubicBezTo>
                <a:cubicBezTo>
                  <a:pt x="280" y="265"/>
                  <a:pt x="280" y="265"/>
                  <a:pt x="280" y="265"/>
                </a:cubicBezTo>
                <a:cubicBezTo>
                  <a:pt x="280" y="74"/>
                  <a:pt x="280" y="74"/>
                  <a:pt x="280" y="74"/>
                </a:cubicBezTo>
                <a:cubicBezTo>
                  <a:pt x="280" y="59"/>
                  <a:pt x="295" y="29"/>
                  <a:pt x="324" y="29"/>
                </a:cubicBezTo>
                <a:cubicBezTo>
                  <a:pt x="339" y="29"/>
                  <a:pt x="354" y="59"/>
                  <a:pt x="354" y="74"/>
                </a:cubicBezTo>
                <a:cubicBezTo>
                  <a:pt x="354" y="265"/>
                  <a:pt x="354" y="265"/>
                  <a:pt x="354" y="265"/>
                </a:cubicBezTo>
                <a:cubicBezTo>
                  <a:pt x="560" y="265"/>
                  <a:pt x="560" y="265"/>
                  <a:pt x="560" y="265"/>
                </a:cubicBezTo>
                <a:cubicBezTo>
                  <a:pt x="575" y="265"/>
                  <a:pt x="589" y="294"/>
                  <a:pt x="589" y="309"/>
                </a:cubicBezTo>
                <a:cubicBezTo>
                  <a:pt x="589" y="324"/>
                  <a:pt x="575" y="353"/>
                  <a:pt x="560" y="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1" name="Google Shape;361;p35"/>
          <p:cNvSpPr/>
          <p:nvPr/>
        </p:nvSpPr>
        <p:spPr>
          <a:xfrm>
            <a:off x="8364433" y="3515109"/>
            <a:ext cx="333155" cy="292714"/>
          </a:xfrm>
          <a:custGeom>
            <a:avLst/>
            <a:gdLst/>
            <a:ahLst/>
            <a:cxnLst/>
            <a:rect l="l" t="t" r="r" b="b"/>
            <a:pathLst>
              <a:path w="634" h="561" extrusionOk="0">
                <a:moveTo>
                  <a:pt x="73" y="162"/>
                </a:moveTo>
                <a:lnTo>
                  <a:pt x="73" y="162"/>
                </a:lnTo>
                <a:cubicBezTo>
                  <a:pt x="544" y="162"/>
                  <a:pt x="544" y="162"/>
                  <a:pt x="544" y="162"/>
                </a:cubicBezTo>
                <a:cubicBezTo>
                  <a:pt x="588" y="162"/>
                  <a:pt x="633" y="133"/>
                  <a:pt x="633" y="89"/>
                </a:cubicBezTo>
                <a:cubicBezTo>
                  <a:pt x="633" y="45"/>
                  <a:pt x="588" y="0"/>
                  <a:pt x="544" y="0"/>
                </a:cubicBezTo>
                <a:cubicBezTo>
                  <a:pt x="73" y="0"/>
                  <a:pt x="73" y="0"/>
                  <a:pt x="73" y="0"/>
                </a:cubicBezTo>
                <a:cubicBezTo>
                  <a:pt x="29" y="0"/>
                  <a:pt x="0" y="45"/>
                  <a:pt x="0" y="89"/>
                </a:cubicBezTo>
                <a:cubicBezTo>
                  <a:pt x="0" y="133"/>
                  <a:pt x="29" y="162"/>
                  <a:pt x="73" y="162"/>
                </a:cubicBezTo>
                <a:close/>
                <a:moveTo>
                  <a:pt x="73" y="45"/>
                </a:moveTo>
                <a:lnTo>
                  <a:pt x="73" y="45"/>
                </a:lnTo>
                <a:cubicBezTo>
                  <a:pt x="544" y="45"/>
                  <a:pt x="544" y="45"/>
                  <a:pt x="544" y="45"/>
                </a:cubicBezTo>
                <a:cubicBezTo>
                  <a:pt x="574" y="45"/>
                  <a:pt x="588" y="59"/>
                  <a:pt x="588" y="89"/>
                </a:cubicBezTo>
                <a:cubicBezTo>
                  <a:pt x="588" y="103"/>
                  <a:pt x="574" y="118"/>
                  <a:pt x="544" y="118"/>
                </a:cubicBezTo>
                <a:cubicBezTo>
                  <a:pt x="73" y="118"/>
                  <a:pt x="73" y="118"/>
                  <a:pt x="73" y="118"/>
                </a:cubicBezTo>
                <a:cubicBezTo>
                  <a:pt x="58" y="118"/>
                  <a:pt x="44" y="103"/>
                  <a:pt x="44" y="89"/>
                </a:cubicBezTo>
                <a:cubicBezTo>
                  <a:pt x="44" y="59"/>
                  <a:pt x="58" y="45"/>
                  <a:pt x="73" y="45"/>
                </a:cubicBezTo>
                <a:close/>
                <a:moveTo>
                  <a:pt x="544" y="207"/>
                </a:moveTo>
                <a:lnTo>
                  <a:pt x="544" y="207"/>
                </a:lnTo>
                <a:cubicBezTo>
                  <a:pt x="73" y="207"/>
                  <a:pt x="73" y="207"/>
                  <a:pt x="73" y="207"/>
                </a:cubicBezTo>
                <a:cubicBezTo>
                  <a:pt x="29" y="207"/>
                  <a:pt x="0" y="236"/>
                  <a:pt x="0" y="280"/>
                </a:cubicBezTo>
                <a:cubicBezTo>
                  <a:pt x="0" y="324"/>
                  <a:pt x="29" y="354"/>
                  <a:pt x="73" y="354"/>
                </a:cubicBezTo>
                <a:cubicBezTo>
                  <a:pt x="544" y="354"/>
                  <a:pt x="544" y="354"/>
                  <a:pt x="544" y="354"/>
                </a:cubicBezTo>
                <a:cubicBezTo>
                  <a:pt x="588" y="354"/>
                  <a:pt x="633" y="324"/>
                  <a:pt x="633" y="280"/>
                </a:cubicBezTo>
                <a:cubicBezTo>
                  <a:pt x="633" y="236"/>
                  <a:pt x="588" y="207"/>
                  <a:pt x="544" y="207"/>
                </a:cubicBezTo>
                <a:close/>
                <a:moveTo>
                  <a:pt x="544" y="324"/>
                </a:moveTo>
                <a:lnTo>
                  <a:pt x="544" y="324"/>
                </a:lnTo>
                <a:cubicBezTo>
                  <a:pt x="73" y="324"/>
                  <a:pt x="73" y="324"/>
                  <a:pt x="73" y="324"/>
                </a:cubicBezTo>
                <a:cubicBezTo>
                  <a:pt x="58" y="324"/>
                  <a:pt x="44" y="295"/>
                  <a:pt x="44" y="280"/>
                </a:cubicBezTo>
                <a:cubicBezTo>
                  <a:pt x="44" y="265"/>
                  <a:pt x="58" y="236"/>
                  <a:pt x="73" y="236"/>
                </a:cubicBezTo>
                <a:cubicBezTo>
                  <a:pt x="544" y="236"/>
                  <a:pt x="544" y="236"/>
                  <a:pt x="544" y="236"/>
                </a:cubicBezTo>
                <a:cubicBezTo>
                  <a:pt x="574" y="236"/>
                  <a:pt x="588" y="265"/>
                  <a:pt x="588" y="280"/>
                </a:cubicBezTo>
                <a:cubicBezTo>
                  <a:pt x="588" y="295"/>
                  <a:pt x="574" y="324"/>
                  <a:pt x="544" y="324"/>
                </a:cubicBezTo>
                <a:close/>
                <a:moveTo>
                  <a:pt x="544" y="398"/>
                </a:moveTo>
                <a:lnTo>
                  <a:pt x="544" y="398"/>
                </a:lnTo>
                <a:cubicBezTo>
                  <a:pt x="73" y="398"/>
                  <a:pt x="73" y="398"/>
                  <a:pt x="73" y="398"/>
                </a:cubicBezTo>
                <a:cubicBezTo>
                  <a:pt x="29" y="398"/>
                  <a:pt x="0" y="428"/>
                  <a:pt x="0" y="471"/>
                </a:cubicBezTo>
                <a:cubicBezTo>
                  <a:pt x="0" y="516"/>
                  <a:pt x="29" y="560"/>
                  <a:pt x="73" y="560"/>
                </a:cubicBezTo>
                <a:cubicBezTo>
                  <a:pt x="544" y="560"/>
                  <a:pt x="544" y="560"/>
                  <a:pt x="544" y="560"/>
                </a:cubicBezTo>
                <a:cubicBezTo>
                  <a:pt x="588" y="560"/>
                  <a:pt x="633" y="516"/>
                  <a:pt x="633" y="471"/>
                </a:cubicBezTo>
                <a:cubicBezTo>
                  <a:pt x="633" y="428"/>
                  <a:pt x="588" y="398"/>
                  <a:pt x="544" y="398"/>
                </a:cubicBezTo>
                <a:close/>
                <a:moveTo>
                  <a:pt x="544" y="516"/>
                </a:moveTo>
                <a:lnTo>
                  <a:pt x="544" y="516"/>
                </a:lnTo>
                <a:cubicBezTo>
                  <a:pt x="73" y="516"/>
                  <a:pt x="73" y="516"/>
                  <a:pt x="73" y="516"/>
                </a:cubicBezTo>
                <a:cubicBezTo>
                  <a:pt x="58" y="516"/>
                  <a:pt x="44" y="501"/>
                  <a:pt x="44" y="471"/>
                </a:cubicBezTo>
                <a:cubicBezTo>
                  <a:pt x="44" y="457"/>
                  <a:pt x="58" y="442"/>
                  <a:pt x="73" y="442"/>
                </a:cubicBezTo>
                <a:cubicBezTo>
                  <a:pt x="544" y="442"/>
                  <a:pt x="544" y="442"/>
                  <a:pt x="544" y="442"/>
                </a:cubicBezTo>
                <a:cubicBezTo>
                  <a:pt x="574" y="442"/>
                  <a:pt x="588" y="457"/>
                  <a:pt x="588" y="471"/>
                </a:cubicBezTo>
                <a:cubicBezTo>
                  <a:pt x="588" y="501"/>
                  <a:pt x="574" y="516"/>
                  <a:pt x="544" y="5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2" name="Google Shape;362;p35"/>
          <p:cNvSpPr/>
          <p:nvPr/>
        </p:nvSpPr>
        <p:spPr>
          <a:xfrm>
            <a:off x="7832927" y="3497778"/>
            <a:ext cx="323525" cy="325452"/>
          </a:xfrm>
          <a:custGeom>
            <a:avLst/>
            <a:gdLst/>
            <a:ahLst/>
            <a:cxnLst/>
            <a:rect l="l" t="t" r="r" b="b"/>
            <a:pathLst>
              <a:path w="619" h="619" extrusionOk="0">
                <a:moveTo>
                  <a:pt x="427" y="177"/>
                </a:moveTo>
                <a:lnTo>
                  <a:pt x="427" y="177"/>
                </a:lnTo>
                <a:cubicBezTo>
                  <a:pt x="412" y="162"/>
                  <a:pt x="412" y="177"/>
                  <a:pt x="398" y="177"/>
                </a:cubicBezTo>
                <a:cubicBezTo>
                  <a:pt x="280" y="398"/>
                  <a:pt x="280" y="398"/>
                  <a:pt x="280" y="398"/>
                </a:cubicBezTo>
                <a:cubicBezTo>
                  <a:pt x="206" y="339"/>
                  <a:pt x="206" y="339"/>
                  <a:pt x="206" y="339"/>
                </a:cubicBezTo>
                <a:cubicBezTo>
                  <a:pt x="191" y="324"/>
                  <a:pt x="191" y="324"/>
                  <a:pt x="177" y="339"/>
                </a:cubicBezTo>
                <a:cubicBezTo>
                  <a:pt x="162" y="339"/>
                  <a:pt x="162" y="353"/>
                  <a:pt x="177" y="353"/>
                </a:cubicBezTo>
                <a:cubicBezTo>
                  <a:pt x="265" y="441"/>
                  <a:pt x="265" y="441"/>
                  <a:pt x="265" y="441"/>
                </a:cubicBezTo>
                <a:cubicBezTo>
                  <a:pt x="280" y="457"/>
                  <a:pt x="280" y="457"/>
                  <a:pt x="294" y="441"/>
                </a:cubicBezTo>
                <a:lnTo>
                  <a:pt x="441" y="206"/>
                </a:lnTo>
                <a:cubicBezTo>
                  <a:pt x="441" y="191"/>
                  <a:pt x="441" y="177"/>
                  <a:pt x="427" y="177"/>
                </a:cubicBezTo>
                <a:close/>
                <a:moveTo>
                  <a:pt x="545" y="0"/>
                </a:moveTo>
                <a:lnTo>
                  <a:pt x="545" y="0"/>
                </a:lnTo>
                <a:cubicBezTo>
                  <a:pt x="73" y="0"/>
                  <a:pt x="73" y="0"/>
                  <a:pt x="73" y="0"/>
                </a:cubicBezTo>
                <a:cubicBezTo>
                  <a:pt x="29" y="0"/>
                  <a:pt x="0" y="29"/>
                  <a:pt x="0" y="74"/>
                </a:cubicBezTo>
                <a:cubicBezTo>
                  <a:pt x="0" y="545"/>
                  <a:pt x="0" y="545"/>
                  <a:pt x="0" y="545"/>
                </a:cubicBezTo>
                <a:cubicBezTo>
                  <a:pt x="0" y="589"/>
                  <a:pt x="29" y="618"/>
                  <a:pt x="73" y="618"/>
                </a:cubicBezTo>
                <a:cubicBezTo>
                  <a:pt x="545" y="618"/>
                  <a:pt x="545" y="618"/>
                  <a:pt x="545" y="618"/>
                </a:cubicBezTo>
                <a:cubicBezTo>
                  <a:pt x="589" y="618"/>
                  <a:pt x="618" y="589"/>
                  <a:pt x="618" y="545"/>
                </a:cubicBezTo>
                <a:cubicBezTo>
                  <a:pt x="618" y="74"/>
                  <a:pt x="618" y="74"/>
                  <a:pt x="618" y="74"/>
                </a:cubicBezTo>
                <a:cubicBezTo>
                  <a:pt x="618" y="29"/>
                  <a:pt x="589" y="0"/>
                  <a:pt x="545" y="0"/>
                </a:cubicBezTo>
                <a:close/>
                <a:moveTo>
                  <a:pt x="589" y="545"/>
                </a:moveTo>
                <a:lnTo>
                  <a:pt x="589" y="545"/>
                </a:lnTo>
                <a:cubicBezTo>
                  <a:pt x="589" y="559"/>
                  <a:pt x="559" y="589"/>
                  <a:pt x="545"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545" y="29"/>
                  <a:pt x="545" y="29"/>
                  <a:pt x="545" y="29"/>
                </a:cubicBezTo>
                <a:cubicBezTo>
                  <a:pt x="559" y="29"/>
                  <a:pt x="589" y="59"/>
                  <a:pt x="589" y="74"/>
                </a:cubicBezTo>
                <a:lnTo>
                  <a:pt x="589" y="5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3" name="Google Shape;363;p35"/>
          <p:cNvSpPr/>
          <p:nvPr/>
        </p:nvSpPr>
        <p:spPr>
          <a:xfrm>
            <a:off x="7291792" y="3497778"/>
            <a:ext cx="333154" cy="325452"/>
          </a:xfrm>
          <a:custGeom>
            <a:avLst/>
            <a:gdLst/>
            <a:ahLst/>
            <a:cxnLst/>
            <a:rect l="l" t="t" r="r" b="b"/>
            <a:pathLst>
              <a:path w="634" h="619" extrusionOk="0">
                <a:moveTo>
                  <a:pt x="560" y="0"/>
                </a:moveTo>
                <a:lnTo>
                  <a:pt x="560" y="0"/>
                </a:lnTo>
                <a:cubicBezTo>
                  <a:pt x="89" y="0"/>
                  <a:pt x="89" y="0"/>
                  <a:pt x="89" y="0"/>
                </a:cubicBezTo>
                <a:cubicBezTo>
                  <a:pt x="44" y="0"/>
                  <a:pt x="0" y="29"/>
                  <a:pt x="0" y="74"/>
                </a:cubicBezTo>
                <a:cubicBezTo>
                  <a:pt x="0" y="545"/>
                  <a:pt x="0" y="545"/>
                  <a:pt x="0" y="545"/>
                </a:cubicBezTo>
                <a:cubicBezTo>
                  <a:pt x="0" y="589"/>
                  <a:pt x="44" y="618"/>
                  <a:pt x="89" y="618"/>
                </a:cubicBezTo>
                <a:cubicBezTo>
                  <a:pt x="560" y="618"/>
                  <a:pt x="560" y="618"/>
                  <a:pt x="560" y="618"/>
                </a:cubicBezTo>
                <a:cubicBezTo>
                  <a:pt x="604" y="618"/>
                  <a:pt x="633" y="589"/>
                  <a:pt x="633" y="545"/>
                </a:cubicBezTo>
                <a:cubicBezTo>
                  <a:pt x="633" y="74"/>
                  <a:pt x="633" y="74"/>
                  <a:pt x="633" y="74"/>
                </a:cubicBezTo>
                <a:cubicBezTo>
                  <a:pt x="633" y="29"/>
                  <a:pt x="604" y="0"/>
                  <a:pt x="560" y="0"/>
                </a:cubicBezTo>
                <a:close/>
                <a:moveTo>
                  <a:pt x="589" y="545"/>
                </a:moveTo>
                <a:lnTo>
                  <a:pt x="589" y="545"/>
                </a:lnTo>
                <a:cubicBezTo>
                  <a:pt x="589" y="559"/>
                  <a:pt x="574" y="589"/>
                  <a:pt x="560" y="589"/>
                </a:cubicBezTo>
                <a:cubicBezTo>
                  <a:pt x="89" y="589"/>
                  <a:pt x="89" y="589"/>
                  <a:pt x="89" y="589"/>
                </a:cubicBezTo>
                <a:cubicBezTo>
                  <a:pt x="59" y="589"/>
                  <a:pt x="44" y="559"/>
                  <a:pt x="44" y="545"/>
                </a:cubicBezTo>
                <a:cubicBezTo>
                  <a:pt x="44" y="74"/>
                  <a:pt x="44" y="74"/>
                  <a:pt x="44" y="74"/>
                </a:cubicBezTo>
                <a:cubicBezTo>
                  <a:pt x="44" y="59"/>
                  <a:pt x="59" y="29"/>
                  <a:pt x="89" y="29"/>
                </a:cubicBezTo>
                <a:cubicBezTo>
                  <a:pt x="560" y="29"/>
                  <a:pt x="560" y="29"/>
                  <a:pt x="560" y="29"/>
                </a:cubicBezTo>
                <a:cubicBezTo>
                  <a:pt x="574" y="29"/>
                  <a:pt x="589" y="59"/>
                  <a:pt x="589" y="74"/>
                </a:cubicBezTo>
                <a:lnTo>
                  <a:pt x="589" y="545"/>
                </a:lnTo>
                <a:close/>
                <a:moveTo>
                  <a:pt x="412" y="206"/>
                </a:moveTo>
                <a:lnTo>
                  <a:pt x="412" y="206"/>
                </a:lnTo>
                <a:cubicBezTo>
                  <a:pt x="412" y="206"/>
                  <a:pt x="398" y="206"/>
                  <a:pt x="383" y="206"/>
                </a:cubicBezTo>
                <a:cubicBezTo>
                  <a:pt x="324" y="280"/>
                  <a:pt x="324" y="280"/>
                  <a:pt x="324" y="280"/>
                </a:cubicBezTo>
                <a:cubicBezTo>
                  <a:pt x="251" y="206"/>
                  <a:pt x="251" y="206"/>
                  <a:pt x="251" y="206"/>
                </a:cubicBezTo>
                <a:cubicBezTo>
                  <a:pt x="236" y="206"/>
                  <a:pt x="236" y="206"/>
                  <a:pt x="221" y="206"/>
                </a:cubicBezTo>
                <a:cubicBezTo>
                  <a:pt x="221" y="221"/>
                  <a:pt x="221" y="236"/>
                  <a:pt x="221" y="236"/>
                </a:cubicBezTo>
                <a:cubicBezTo>
                  <a:pt x="295" y="309"/>
                  <a:pt x="295" y="309"/>
                  <a:pt x="295" y="309"/>
                </a:cubicBezTo>
                <a:cubicBezTo>
                  <a:pt x="221" y="383"/>
                  <a:pt x="221" y="383"/>
                  <a:pt x="221" y="383"/>
                </a:cubicBezTo>
                <a:cubicBezTo>
                  <a:pt x="221" y="383"/>
                  <a:pt x="221" y="398"/>
                  <a:pt x="221" y="412"/>
                </a:cubicBezTo>
                <a:cubicBezTo>
                  <a:pt x="236" y="412"/>
                  <a:pt x="236" y="412"/>
                  <a:pt x="251" y="412"/>
                </a:cubicBezTo>
                <a:cubicBezTo>
                  <a:pt x="324" y="339"/>
                  <a:pt x="324" y="339"/>
                  <a:pt x="324" y="339"/>
                </a:cubicBezTo>
                <a:cubicBezTo>
                  <a:pt x="383" y="412"/>
                  <a:pt x="383" y="412"/>
                  <a:pt x="383" y="412"/>
                </a:cubicBezTo>
                <a:cubicBezTo>
                  <a:pt x="398" y="412"/>
                  <a:pt x="412" y="412"/>
                  <a:pt x="412" y="412"/>
                </a:cubicBezTo>
                <a:cubicBezTo>
                  <a:pt x="427" y="398"/>
                  <a:pt x="427" y="383"/>
                  <a:pt x="412" y="383"/>
                </a:cubicBezTo>
                <a:cubicBezTo>
                  <a:pt x="354" y="309"/>
                  <a:pt x="354" y="309"/>
                  <a:pt x="354" y="309"/>
                </a:cubicBezTo>
                <a:cubicBezTo>
                  <a:pt x="412" y="236"/>
                  <a:pt x="412" y="236"/>
                  <a:pt x="412" y="236"/>
                </a:cubicBezTo>
                <a:cubicBezTo>
                  <a:pt x="427" y="236"/>
                  <a:pt x="427" y="221"/>
                  <a:pt x="412" y="2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4" name="Google Shape;364;p35"/>
          <p:cNvSpPr/>
          <p:nvPr/>
        </p:nvSpPr>
        <p:spPr>
          <a:xfrm>
            <a:off x="6760286" y="3497778"/>
            <a:ext cx="333154" cy="325452"/>
          </a:xfrm>
          <a:custGeom>
            <a:avLst/>
            <a:gdLst/>
            <a:ahLst/>
            <a:cxnLst/>
            <a:rect l="l" t="t" r="r" b="b"/>
            <a:pathLst>
              <a:path w="634" h="619" extrusionOk="0">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26" y="294"/>
                </a:moveTo>
                <a:lnTo>
                  <a:pt x="426" y="294"/>
                </a:lnTo>
                <a:cubicBezTo>
                  <a:pt x="191" y="294"/>
                  <a:pt x="191" y="294"/>
                  <a:pt x="191" y="294"/>
                </a:cubicBezTo>
                <a:cubicBezTo>
                  <a:pt x="191" y="294"/>
                  <a:pt x="176" y="294"/>
                  <a:pt x="176" y="309"/>
                </a:cubicBezTo>
                <a:cubicBezTo>
                  <a:pt x="176" y="324"/>
                  <a:pt x="191" y="324"/>
                  <a:pt x="191" y="324"/>
                </a:cubicBezTo>
                <a:cubicBezTo>
                  <a:pt x="426" y="324"/>
                  <a:pt x="426" y="324"/>
                  <a:pt x="426" y="324"/>
                </a:cubicBezTo>
                <a:cubicBezTo>
                  <a:pt x="441" y="324"/>
                  <a:pt x="456" y="324"/>
                  <a:pt x="456" y="309"/>
                </a:cubicBezTo>
                <a:cubicBezTo>
                  <a:pt x="456" y="294"/>
                  <a:pt x="441" y="294"/>
                  <a:pt x="426" y="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5" name="Google Shape;365;p35"/>
          <p:cNvSpPr/>
          <p:nvPr/>
        </p:nvSpPr>
        <p:spPr>
          <a:xfrm>
            <a:off x="6224929" y="3497778"/>
            <a:ext cx="323525" cy="325452"/>
          </a:xfrm>
          <a:custGeom>
            <a:avLst/>
            <a:gdLst/>
            <a:ahLst/>
            <a:cxnLst/>
            <a:rect l="l" t="t" r="r" b="b"/>
            <a:pathLst>
              <a:path w="619" h="619" extrusionOk="0">
                <a:moveTo>
                  <a:pt x="427" y="294"/>
                </a:moveTo>
                <a:lnTo>
                  <a:pt x="427" y="294"/>
                </a:lnTo>
                <a:cubicBezTo>
                  <a:pt x="324" y="294"/>
                  <a:pt x="324" y="294"/>
                  <a:pt x="324" y="294"/>
                </a:cubicBezTo>
                <a:cubicBezTo>
                  <a:pt x="324" y="191"/>
                  <a:pt x="324" y="191"/>
                  <a:pt x="324" y="191"/>
                </a:cubicBezTo>
                <a:cubicBezTo>
                  <a:pt x="324" y="177"/>
                  <a:pt x="324" y="177"/>
                  <a:pt x="309" y="177"/>
                </a:cubicBezTo>
                <a:cubicBezTo>
                  <a:pt x="294" y="177"/>
                  <a:pt x="294" y="177"/>
                  <a:pt x="294" y="191"/>
                </a:cubicBezTo>
                <a:cubicBezTo>
                  <a:pt x="294" y="294"/>
                  <a:pt x="294" y="294"/>
                  <a:pt x="294" y="294"/>
                </a:cubicBezTo>
                <a:cubicBezTo>
                  <a:pt x="191" y="294"/>
                  <a:pt x="191" y="294"/>
                  <a:pt x="191" y="294"/>
                </a:cubicBezTo>
                <a:cubicBezTo>
                  <a:pt x="177" y="294"/>
                  <a:pt x="177" y="294"/>
                  <a:pt x="177" y="309"/>
                </a:cubicBezTo>
                <a:cubicBezTo>
                  <a:pt x="177" y="324"/>
                  <a:pt x="177" y="324"/>
                  <a:pt x="191" y="324"/>
                </a:cubicBezTo>
                <a:cubicBezTo>
                  <a:pt x="294" y="324"/>
                  <a:pt x="294" y="324"/>
                  <a:pt x="294" y="324"/>
                </a:cubicBezTo>
                <a:cubicBezTo>
                  <a:pt x="294" y="427"/>
                  <a:pt x="294" y="427"/>
                  <a:pt x="294" y="427"/>
                </a:cubicBezTo>
                <a:cubicBezTo>
                  <a:pt x="294" y="441"/>
                  <a:pt x="294" y="441"/>
                  <a:pt x="309" y="441"/>
                </a:cubicBezTo>
                <a:cubicBezTo>
                  <a:pt x="324" y="441"/>
                  <a:pt x="324" y="441"/>
                  <a:pt x="324" y="427"/>
                </a:cubicBezTo>
                <a:cubicBezTo>
                  <a:pt x="324" y="324"/>
                  <a:pt x="324" y="324"/>
                  <a:pt x="324" y="324"/>
                </a:cubicBezTo>
                <a:cubicBezTo>
                  <a:pt x="427" y="324"/>
                  <a:pt x="427" y="324"/>
                  <a:pt x="427" y="324"/>
                </a:cubicBezTo>
                <a:cubicBezTo>
                  <a:pt x="441" y="324"/>
                  <a:pt x="441" y="324"/>
                  <a:pt x="441" y="309"/>
                </a:cubicBezTo>
                <a:cubicBezTo>
                  <a:pt x="441" y="294"/>
                  <a:pt x="441" y="294"/>
                  <a:pt x="427" y="294"/>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9" y="618"/>
                  <a:pt x="618" y="589"/>
                  <a:pt x="618" y="545"/>
                </a:cubicBezTo>
                <a:cubicBezTo>
                  <a:pt x="618" y="74"/>
                  <a:pt x="618" y="74"/>
                  <a:pt x="618" y="74"/>
                </a:cubicBezTo>
                <a:cubicBezTo>
                  <a:pt x="618" y="29"/>
                  <a:pt x="589" y="0"/>
                  <a:pt x="544" y="0"/>
                </a:cubicBezTo>
                <a:close/>
                <a:moveTo>
                  <a:pt x="589" y="545"/>
                </a:moveTo>
                <a:lnTo>
                  <a:pt x="589" y="545"/>
                </a:lnTo>
                <a:cubicBezTo>
                  <a:pt x="589" y="559"/>
                  <a:pt x="559" y="589"/>
                  <a:pt x="544"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544" y="29"/>
                  <a:pt x="544" y="29"/>
                  <a:pt x="544" y="29"/>
                </a:cubicBezTo>
                <a:cubicBezTo>
                  <a:pt x="559" y="29"/>
                  <a:pt x="589" y="59"/>
                  <a:pt x="589" y="74"/>
                </a:cubicBezTo>
                <a:lnTo>
                  <a:pt x="589" y="5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6" name="Google Shape;366;p35"/>
          <p:cNvSpPr/>
          <p:nvPr/>
        </p:nvSpPr>
        <p:spPr>
          <a:xfrm>
            <a:off x="11045073" y="2956644"/>
            <a:ext cx="323525" cy="333154"/>
          </a:xfrm>
          <a:custGeom>
            <a:avLst/>
            <a:gdLst/>
            <a:ahLst/>
            <a:cxnLst/>
            <a:rect l="l" t="t" r="r" b="b"/>
            <a:pathLst>
              <a:path w="619" h="634" extrusionOk="0">
                <a:moveTo>
                  <a:pt x="412" y="324"/>
                </a:moveTo>
                <a:lnTo>
                  <a:pt x="412" y="324"/>
                </a:lnTo>
                <a:cubicBezTo>
                  <a:pt x="324" y="412"/>
                  <a:pt x="324" y="412"/>
                  <a:pt x="324" y="412"/>
                </a:cubicBezTo>
                <a:cubicBezTo>
                  <a:pt x="324" y="207"/>
                  <a:pt x="324" y="207"/>
                  <a:pt x="324" y="207"/>
                </a:cubicBezTo>
                <a:cubicBezTo>
                  <a:pt x="324" y="192"/>
                  <a:pt x="324" y="177"/>
                  <a:pt x="309" y="177"/>
                </a:cubicBezTo>
                <a:cubicBezTo>
                  <a:pt x="294" y="177"/>
                  <a:pt x="294" y="192"/>
                  <a:pt x="294" y="207"/>
                </a:cubicBezTo>
                <a:cubicBezTo>
                  <a:pt x="294" y="412"/>
                  <a:pt x="294" y="412"/>
                  <a:pt x="294" y="412"/>
                </a:cubicBezTo>
                <a:cubicBezTo>
                  <a:pt x="206" y="324"/>
                  <a:pt x="206" y="324"/>
                  <a:pt x="206" y="324"/>
                </a:cubicBezTo>
                <a:cubicBezTo>
                  <a:pt x="206" y="324"/>
                  <a:pt x="191" y="324"/>
                  <a:pt x="177" y="324"/>
                </a:cubicBezTo>
                <a:cubicBezTo>
                  <a:pt x="177" y="339"/>
                  <a:pt x="177" y="354"/>
                  <a:pt x="177" y="354"/>
                </a:cubicBezTo>
                <a:cubicBezTo>
                  <a:pt x="294" y="471"/>
                  <a:pt x="294" y="471"/>
                  <a:pt x="294" y="471"/>
                </a:cubicBezTo>
                <a:lnTo>
                  <a:pt x="309" y="471"/>
                </a:lnTo>
                <a:lnTo>
                  <a:pt x="324" y="471"/>
                </a:lnTo>
                <a:cubicBezTo>
                  <a:pt x="441" y="354"/>
                  <a:pt x="441" y="354"/>
                  <a:pt x="441" y="354"/>
                </a:cubicBezTo>
                <a:cubicBezTo>
                  <a:pt x="441" y="354"/>
                  <a:pt x="441" y="339"/>
                  <a:pt x="441" y="324"/>
                </a:cubicBezTo>
                <a:cubicBezTo>
                  <a:pt x="427" y="324"/>
                  <a:pt x="412" y="324"/>
                  <a:pt x="412" y="324"/>
                </a:cubicBezTo>
                <a:close/>
                <a:moveTo>
                  <a:pt x="545" y="0"/>
                </a:moveTo>
                <a:lnTo>
                  <a:pt x="545" y="0"/>
                </a:lnTo>
                <a:cubicBezTo>
                  <a:pt x="74" y="0"/>
                  <a:pt x="74" y="0"/>
                  <a:pt x="74" y="0"/>
                </a:cubicBezTo>
                <a:cubicBezTo>
                  <a:pt x="29" y="0"/>
                  <a:pt x="0" y="45"/>
                  <a:pt x="0" y="89"/>
                </a:cubicBezTo>
                <a:cubicBezTo>
                  <a:pt x="0" y="560"/>
                  <a:pt x="0" y="560"/>
                  <a:pt x="0" y="560"/>
                </a:cubicBezTo>
                <a:cubicBezTo>
                  <a:pt x="0" y="604"/>
                  <a:pt x="29" y="633"/>
                  <a:pt x="74" y="633"/>
                </a:cubicBezTo>
                <a:cubicBezTo>
                  <a:pt x="545" y="633"/>
                  <a:pt x="545" y="633"/>
                  <a:pt x="545" y="633"/>
                </a:cubicBezTo>
                <a:cubicBezTo>
                  <a:pt x="589" y="633"/>
                  <a:pt x="618" y="604"/>
                  <a:pt x="618" y="560"/>
                </a:cubicBezTo>
                <a:cubicBezTo>
                  <a:pt x="618" y="89"/>
                  <a:pt x="618" y="89"/>
                  <a:pt x="618" y="89"/>
                </a:cubicBezTo>
                <a:cubicBezTo>
                  <a:pt x="618" y="45"/>
                  <a:pt x="589" y="0"/>
                  <a:pt x="545" y="0"/>
                </a:cubicBezTo>
                <a:close/>
                <a:moveTo>
                  <a:pt x="589" y="560"/>
                </a:moveTo>
                <a:lnTo>
                  <a:pt x="589" y="560"/>
                </a:lnTo>
                <a:cubicBezTo>
                  <a:pt x="589" y="575"/>
                  <a:pt x="559" y="589"/>
                  <a:pt x="545" y="589"/>
                </a:cubicBezTo>
                <a:cubicBezTo>
                  <a:pt x="74" y="589"/>
                  <a:pt x="74" y="589"/>
                  <a:pt x="74" y="589"/>
                </a:cubicBezTo>
                <a:cubicBezTo>
                  <a:pt x="59" y="589"/>
                  <a:pt x="29" y="575"/>
                  <a:pt x="29" y="560"/>
                </a:cubicBezTo>
                <a:cubicBezTo>
                  <a:pt x="29" y="89"/>
                  <a:pt x="29" y="89"/>
                  <a:pt x="29" y="89"/>
                </a:cubicBezTo>
                <a:cubicBezTo>
                  <a:pt x="29" y="59"/>
                  <a:pt x="59" y="45"/>
                  <a:pt x="74" y="45"/>
                </a:cubicBezTo>
                <a:cubicBezTo>
                  <a:pt x="545" y="45"/>
                  <a:pt x="545" y="45"/>
                  <a:pt x="545" y="45"/>
                </a:cubicBezTo>
                <a:cubicBezTo>
                  <a:pt x="559" y="45"/>
                  <a:pt x="589" y="59"/>
                  <a:pt x="589" y="89"/>
                </a:cubicBezTo>
                <a:lnTo>
                  <a:pt x="589"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7" name="Google Shape;367;p35"/>
          <p:cNvSpPr/>
          <p:nvPr/>
        </p:nvSpPr>
        <p:spPr>
          <a:xfrm>
            <a:off x="10505865" y="2956644"/>
            <a:ext cx="333155" cy="333154"/>
          </a:xfrm>
          <a:custGeom>
            <a:avLst/>
            <a:gdLst/>
            <a:ahLst/>
            <a:cxnLst/>
            <a:rect l="l" t="t" r="r" b="b"/>
            <a:pathLst>
              <a:path w="634" h="634" extrusionOk="0">
                <a:moveTo>
                  <a:pt x="339" y="177"/>
                </a:moveTo>
                <a:lnTo>
                  <a:pt x="339" y="177"/>
                </a:lnTo>
                <a:cubicBezTo>
                  <a:pt x="339" y="162"/>
                  <a:pt x="324" y="162"/>
                  <a:pt x="324" y="162"/>
                </a:cubicBezTo>
                <a:cubicBezTo>
                  <a:pt x="310" y="162"/>
                  <a:pt x="310" y="162"/>
                  <a:pt x="295" y="177"/>
                </a:cubicBezTo>
                <a:cubicBezTo>
                  <a:pt x="192" y="280"/>
                  <a:pt x="192" y="280"/>
                  <a:pt x="192" y="280"/>
                </a:cubicBezTo>
                <a:cubicBezTo>
                  <a:pt x="177" y="295"/>
                  <a:pt x="177" y="310"/>
                  <a:pt x="192" y="310"/>
                </a:cubicBezTo>
                <a:cubicBezTo>
                  <a:pt x="192" y="324"/>
                  <a:pt x="207" y="324"/>
                  <a:pt x="221" y="310"/>
                </a:cubicBezTo>
                <a:cubicBezTo>
                  <a:pt x="295" y="236"/>
                  <a:pt x="295" y="236"/>
                  <a:pt x="295" y="236"/>
                </a:cubicBezTo>
                <a:cubicBezTo>
                  <a:pt x="295" y="442"/>
                  <a:pt x="295" y="442"/>
                  <a:pt x="295" y="442"/>
                </a:cubicBezTo>
                <a:cubicBezTo>
                  <a:pt x="295" y="442"/>
                  <a:pt x="310" y="457"/>
                  <a:pt x="324" y="457"/>
                </a:cubicBezTo>
                <a:lnTo>
                  <a:pt x="339" y="442"/>
                </a:lnTo>
                <a:cubicBezTo>
                  <a:pt x="339" y="236"/>
                  <a:pt x="339" y="236"/>
                  <a:pt x="339" y="236"/>
                </a:cubicBezTo>
                <a:cubicBezTo>
                  <a:pt x="412" y="310"/>
                  <a:pt x="412" y="310"/>
                  <a:pt x="412" y="310"/>
                </a:cubicBezTo>
                <a:cubicBezTo>
                  <a:pt x="428" y="324"/>
                  <a:pt x="442" y="324"/>
                  <a:pt x="442" y="310"/>
                </a:cubicBezTo>
                <a:cubicBezTo>
                  <a:pt x="457" y="310"/>
                  <a:pt x="457" y="295"/>
                  <a:pt x="442" y="280"/>
                </a:cubicBezTo>
                <a:lnTo>
                  <a:pt x="339" y="177"/>
                </a:lnTo>
                <a:close/>
                <a:moveTo>
                  <a:pt x="560" y="0"/>
                </a:moveTo>
                <a:lnTo>
                  <a:pt x="560" y="0"/>
                </a:lnTo>
                <a:cubicBezTo>
                  <a:pt x="89" y="0"/>
                  <a:pt x="89" y="0"/>
                  <a:pt x="89" y="0"/>
                </a:cubicBezTo>
                <a:cubicBezTo>
                  <a:pt x="45" y="0"/>
                  <a:pt x="0" y="45"/>
                  <a:pt x="0" y="89"/>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89"/>
                  <a:pt x="633" y="89"/>
                  <a:pt x="633" y="89"/>
                </a:cubicBezTo>
                <a:cubicBezTo>
                  <a:pt x="633" y="45"/>
                  <a:pt x="604" y="0"/>
                  <a:pt x="560" y="0"/>
                </a:cubicBezTo>
                <a:close/>
                <a:moveTo>
                  <a:pt x="589" y="560"/>
                </a:moveTo>
                <a:lnTo>
                  <a:pt x="589" y="560"/>
                </a:lnTo>
                <a:cubicBezTo>
                  <a:pt x="589" y="575"/>
                  <a:pt x="575" y="589"/>
                  <a:pt x="560" y="589"/>
                </a:cubicBezTo>
                <a:cubicBezTo>
                  <a:pt x="89" y="589"/>
                  <a:pt x="89" y="589"/>
                  <a:pt x="89" y="589"/>
                </a:cubicBezTo>
                <a:cubicBezTo>
                  <a:pt x="59" y="589"/>
                  <a:pt x="45" y="575"/>
                  <a:pt x="45" y="560"/>
                </a:cubicBezTo>
                <a:cubicBezTo>
                  <a:pt x="45" y="89"/>
                  <a:pt x="45" y="89"/>
                  <a:pt x="45" y="89"/>
                </a:cubicBezTo>
                <a:cubicBezTo>
                  <a:pt x="45" y="59"/>
                  <a:pt x="59" y="45"/>
                  <a:pt x="89" y="45"/>
                </a:cubicBezTo>
                <a:cubicBezTo>
                  <a:pt x="560" y="45"/>
                  <a:pt x="560" y="45"/>
                  <a:pt x="560" y="45"/>
                </a:cubicBezTo>
                <a:cubicBezTo>
                  <a:pt x="575" y="45"/>
                  <a:pt x="589" y="59"/>
                  <a:pt x="589" y="89"/>
                </a:cubicBezTo>
                <a:lnTo>
                  <a:pt x="589"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8" name="Google Shape;368;p35"/>
          <p:cNvSpPr/>
          <p:nvPr/>
        </p:nvSpPr>
        <p:spPr>
          <a:xfrm>
            <a:off x="9970506" y="2956644"/>
            <a:ext cx="333155" cy="333154"/>
          </a:xfrm>
          <a:custGeom>
            <a:avLst/>
            <a:gdLst/>
            <a:ahLst/>
            <a:cxnLst/>
            <a:rect l="l" t="t" r="r" b="b"/>
            <a:pathLst>
              <a:path w="634" h="634" extrusionOk="0">
                <a:moveTo>
                  <a:pt x="456" y="295"/>
                </a:moveTo>
                <a:lnTo>
                  <a:pt x="456" y="295"/>
                </a:lnTo>
                <a:cubicBezTo>
                  <a:pt x="353" y="192"/>
                  <a:pt x="353" y="192"/>
                  <a:pt x="353" y="192"/>
                </a:cubicBezTo>
                <a:cubicBezTo>
                  <a:pt x="338" y="177"/>
                  <a:pt x="324" y="177"/>
                  <a:pt x="324" y="192"/>
                </a:cubicBezTo>
                <a:cubicBezTo>
                  <a:pt x="309" y="192"/>
                  <a:pt x="309" y="207"/>
                  <a:pt x="324" y="221"/>
                </a:cubicBezTo>
                <a:cubicBezTo>
                  <a:pt x="397" y="295"/>
                  <a:pt x="397" y="295"/>
                  <a:pt x="397" y="295"/>
                </a:cubicBezTo>
                <a:cubicBezTo>
                  <a:pt x="191" y="295"/>
                  <a:pt x="191" y="295"/>
                  <a:pt x="191" y="295"/>
                </a:cubicBezTo>
                <a:cubicBezTo>
                  <a:pt x="191" y="295"/>
                  <a:pt x="176" y="310"/>
                  <a:pt x="176" y="324"/>
                </a:cubicBezTo>
                <a:lnTo>
                  <a:pt x="191" y="339"/>
                </a:lnTo>
                <a:cubicBezTo>
                  <a:pt x="397" y="339"/>
                  <a:pt x="397" y="339"/>
                  <a:pt x="397" y="339"/>
                </a:cubicBezTo>
                <a:cubicBezTo>
                  <a:pt x="324" y="412"/>
                  <a:pt x="324" y="412"/>
                  <a:pt x="324" y="412"/>
                </a:cubicBezTo>
                <a:cubicBezTo>
                  <a:pt x="309" y="428"/>
                  <a:pt x="309" y="442"/>
                  <a:pt x="324" y="442"/>
                </a:cubicBezTo>
                <a:cubicBezTo>
                  <a:pt x="324" y="457"/>
                  <a:pt x="338" y="457"/>
                  <a:pt x="353" y="442"/>
                </a:cubicBezTo>
                <a:cubicBezTo>
                  <a:pt x="456" y="339"/>
                  <a:pt x="456" y="339"/>
                  <a:pt x="456" y="339"/>
                </a:cubicBezTo>
                <a:cubicBezTo>
                  <a:pt x="471" y="339"/>
                  <a:pt x="471" y="324"/>
                  <a:pt x="471" y="324"/>
                </a:cubicBezTo>
                <a:cubicBezTo>
                  <a:pt x="471" y="310"/>
                  <a:pt x="471" y="310"/>
                  <a:pt x="456" y="295"/>
                </a:cubicBez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9"/>
                  <a:pt x="633" y="89"/>
                  <a:pt x="633" y="89"/>
                </a:cubicBezTo>
                <a:cubicBezTo>
                  <a:pt x="633" y="45"/>
                  <a:pt x="588" y="0"/>
                  <a:pt x="544" y="0"/>
                </a:cubicBezTo>
                <a:close/>
                <a:moveTo>
                  <a:pt x="588" y="560"/>
                </a:moveTo>
                <a:lnTo>
                  <a:pt x="588" y="560"/>
                </a:lnTo>
                <a:cubicBezTo>
                  <a:pt x="588" y="575"/>
                  <a:pt x="574" y="589"/>
                  <a:pt x="544" y="589"/>
                </a:cubicBezTo>
                <a:cubicBezTo>
                  <a:pt x="73" y="589"/>
                  <a:pt x="73" y="589"/>
                  <a:pt x="73" y="589"/>
                </a:cubicBezTo>
                <a:cubicBezTo>
                  <a:pt x="59" y="589"/>
                  <a:pt x="44" y="575"/>
                  <a:pt x="44" y="560"/>
                </a:cubicBezTo>
                <a:cubicBezTo>
                  <a:pt x="44" y="89"/>
                  <a:pt x="44" y="89"/>
                  <a:pt x="44" y="89"/>
                </a:cubicBezTo>
                <a:cubicBezTo>
                  <a:pt x="44" y="59"/>
                  <a:pt x="59" y="45"/>
                  <a:pt x="73" y="45"/>
                </a:cubicBezTo>
                <a:cubicBezTo>
                  <a:pt x="544" y="45"/>
                  <a:pt x="544" y="45"/>
                  <a:pt x="544" y="45"/>
                </a:cubicBezTo>
                <a:cubicBezTo>
                  <a:pt x="574" y="45"/>
                  <a:pt x="588" y="59"/>
                  <a:pt x="588" y="89"/>
                </a:cubicBezTo>
                <a:lnTo>
                  <a:pt x="588"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69" name="Google Shape;369;p35"/>
          <p:cNvSpPr/>
          <p:nvPr/>
        </p:nvSpPr>
        <p:spPr>
          <a:xfrm>
            <a:off x="9438998" y="2956644"/>
            <a:ext cx="323525" cy="333154"/>
          </a:xfrm>
          <a:custGeom>
            <a:avLst/>
            <a:gdLst/>
            <a:ahLst/>
            <a:cxnLst/>
            <a:rect l="l" t="t" r="r" b="b"/>
            <a:pathLst>
              <a:path w="619" h="634" extrusionOk="0">
                <a:moveTo>
                  <a:pt x="545" y="0"/>
                </a:moveTo>
                <a:lnTo>
                  <a:pt x="545" y="0"/>
                </a:lnTo>
                <a:cubicBezTo>
                  <a:pt x="73" y="0"/>
                  <a:pt x="73" y="0"/>
                  <a:pt x="73" y="0"/>
                </a:cubicBezTo>
                <a:cubicBezTo>
                  <a:pt x="29" y="0"/>
                  <a:pt x="0" y="45"/>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5"/>
                  <a:pt x="589" y="0"/>
                  <a:pt x="545" y="0"/>
                </a:cubicBezTo>
                <a:close/>
                <a:moveTo>
                  <a:pt x="589" y="560"/>
                </a:moveTo>
                <a:lnTo>
                  <a:pt x="589" y="560"/>
                </a:lnTo>
                <a:cubicBezTo>
                  <a:pt x="589" y="575"/>
                  <a:pt x="559" y="589"/>
                  <a:pt x="545" y="589"/>
                </a:cubicBezTo>
                <a:cubicBezTo>
                  <a:pt x="73" y="589"/>
                  <a:pt x="73" y="589"/>
                  <a:pt x="73" y="589"/>
                </a:cubicBezTo>
                <a:cubicBezTo>
                  <a:pt x="59" y="589"/>
                  <a:pt x="29" y="575"/>
                  <a:pt x="29" y="560"/>
                </a:cubicBezTo>
                <a:cubicBezTo>
                  <a:pt x="29" y="89"/>
                  <a:pt x="29" y="89"/>
                  <a:pt x="29" y="89"/>
                </a:cubicBezTo>
                <a:cubicBezTo>
                  <a:pt x="29" y="59"/>
                  <a:pt x="59" y="45"/>
                  <a:pt x="73" y="45"/>
                </a:cubicBezTo>
                <a:cubicBezTo>
                  <a:pt x="545" y="45"/>
                  <a:pt x="545" y="45"/>
                  <a:pt x="545" y="45"/>
                </a:cubicBezTo>
                <a:cubicBezTo>
                  <a:pt x="559" y="45"/>
                  <a:pt x="589" y="59"/>
                  <a:pt x="589" y="89"/>
                </a:cubicBezTo>
                <a:lnTo>
                  <a:pt x="589" y="560"/>
                </a:lnTo>
                <a:close/>
                <a:moveTo>
                  <a:pt x="427" y="295"/>
                </a:moveTo>
                <a:lnTo>
                  <a:pt x="427" y="295"/>
                </a:lnTo>
                <a:cubicBezTo>
                  <a:pt x="221" y="295"/>
                  <a:pt x="221" y="295"/>
                  <a:pt x="221" y="295"/>
                </a:cubicBezTo>
                <a:cubicBezTo>
                  <a:pt x="294" y="221"/>
                  <a:pt x="294" y="221"/>
                  <a:pt x="294" y="221"/>
                </a:cubicBezTo>
                <a:cubicBezTo>
                  <a:pt x="309" y="207"/>
                  <a:pt x="309" y="192"/>
                  <a:pt x="294" y="192"/>
                </a:cubicBezTo>
                <a:cubicBezTo>
                  <a:pt x="294" y="177"/>
                  <a:pt x="280" y="177"/>
                  <a:pt x="265" y="192"/>
                </a:cubicBezTo>
                <a:cubicBezTo>
                  <a:pt x="162" y="295"/>
                  <a:pt x="162" y="295"/>
                  <a:pt x="162" y="295"/>
                </a:cubicBezTo>
                <a:cubicBezTo>
                  <a:pt x="162" y="310"/>
                  <a:pt x="162" y="310"/>
                  <a:pt x="162" y="324"/>
                </a:cubicBezTo>
                <a:lnTo>
                  <a:pt x="162" y="339"/>
                </a:lnTo>
                <a:cubicBezTo>
                  <a:pt x="265" y="442"/>
                  <a:pt x="265" y="442"/>
                  <a:pt x="265" y="442"/>
                </a:cubicBezTo>
                <a:cubicBezTo>
                  <a:pt x="280" y="457"/>
                  <a:pt x="294" y="457"/>
                  <a:pt x="294" y="442"/>
                </a:cubicBezTo>
                <a:cubicBezTo>
                  <a:pt x="309" y="442"/>
                  <a:pt x="309" y="428"/>
                  <a:pt x="294" y="412"/>
                </a:cubicBezTo>
                <a:cubicBezTo>
                  <a:pt x="221" y="339"/>
                  <a:pt x="221" y="339"/>
                  <a:pt x="221" y="339"/>
                </a:cubicBezTo>
                <a:cubicBezTo>
                  <a:pt x="427" y="339"/>
                  <a:pt x="427" y="339"/>
                  <a:pt x="427" y="339"/>
                </a:cubicBezTo>
                <a:cubicBezTo>
                  <a:pt x="441" y="339"/>
                  <a:pt x="441" y="324"/>
                  <a:pt x="441" y="324"/>
                </a:cubicBezTo>
                <a:cubicBezTo>
                  <a:pt x="441" y="310"/>
                  <a:pt x="441" y="295"/>
                  <a:pt x="427" y="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0" name="Google Shape;370;p35"/>
          <p:cNvSpPr/>
          <p:nvPr/>
        </p:nvSpPr>
        <p:spPr>
          <a:xfrm>
            <a:off x="8897865" y="2956644"/>
            <a:ext cx="333154" cy="333154"/>
          </a:xfrm>
          <a:custGeom>
            <a:avLst/>
            <a:gdLst/>
            <a:ahLst/>
            <a:cxnLst/>
            <a:rect l="l" t="t" r="r" b="b"/>
            <a:pathLst>
              <a:path w="634" h="634" extrusionOk="0">
                <a:moveTo>
                  <a:pt x="486" y="207"/>
                </a:moveTo>
                <a:lnTo>
                  <a:pt x="486" y="207"/>
                </a:lnTo>
                <a:cubicBezTo>
                  <a:pt x="324" y="369"/>
                  <a:pt x="324" y="369"/>
                  <a:pt x="324" y="369"/>
                </a:cubicBezTo>
                <a:cubicBezTo>
                  <a:pt x="162" y="207"/>
                  <a:pt x="162" y="207"/>
                  <a:pt x="162" y="207"/>
                </a:cubicBezTo>
                <a:cubicBezTo>
                  <a:pt x="148" y="207"/>
                  <a:pt x="133" y="207"/>
                  <a:pt x="133" y="207"/>
                </a:cubicBezTo>
                <a:cubicBezTo>
                  <a:pt x="118" y="221"/>
                  <a:pt x="118" y="221"/>
                  <a:pt x="133" y="236"/>
                </a:cubicBezTo>
                <a:cubicBezTo>
                  <a:pt x="310" y="412"/>
                  <a:pt x="310" y="412"/>
                  <a:pt x="310" y="412"/>
                </a:cubicBezTo>
                <a:cubicBezTo>
                  <a:pt x="310" y="412"/>
                  <a:pt x="310" y="412"/>
                  <a:pt x="324" y="412"/>
                </a:cubicBezTo>
                <a:cubicBezTo>
                  <a:pt x="324" y="412"/>
                  <a:pt x="324" y="412"/>
                  <a:pt x="339" y="412"/>
                </a:cubicBezTo>
                <a:cubicBezTo>
                  <a:pt x="516" y="236"/>
                  <a:pt x="516" y="236"/>
                  <a:pt x="516" y="236"/>
                </a:cubicBezTo>
                <a:cubicBezTo>
                  <a:pt x="516" y="221"/>
                  <a:pt x="516" y="221"/>
                  <a:pt x="516" y="207"/>
                </a:cubicBezTo>
                <a:cubicBezTo>
                  <a:pt x="501" y="207"/>
                  <a:pt x="486" y="207"/>
                  <a:pt x="486" y="207"/>
                </a:cubicBezTo>
                <a:close/>
                <a:moveTo>
                  <a:pt x="560" y="0"/>
                </a:moveTo>
                <a:lnTo>
                  <a:pt x="560" y="0"/>
                </a:lnTo>
                <a:cubicBezTo>
                  <a:pt x="89" y="0"/>
                  <a:pt x="89" y="0"/>
                  <a:pt x="89" y="0"/>
                </a:cubicBezTo>
                <a:cubicBezTo>
                  <a:pt x="45" y="0"/>
                  <a:pt x="0" y="45"/>
                  <a:pt x="0" y="89"/>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89"/>
                  <a:pt x="633" y="89"/>
                  <a:pt x="633" y="89"/>
                </a:cubicBezTo>
                <a:cubicBezTo>
                  <a:pt x="633" y="45"/>
                  <a:pt x="604" y="0"/>
                  <a:pt x="560" y="0"/>
                </a:cubicBezTo>
                <a:close/>
                <a:moveTo>
                  <a:pt x="589" y="560"/>
                </a:moveTo>
                <a:lnTo>
                  <a:pt x="589" y="560"/>
                </a:lnTo>
                <a:cubicBezTo>
                  <a:pt x="589" y="575"/>
                  <a:pt x="575" y="589"/>
                  <a:pt x="560" y="589"/>
                </a:cubicBezTo>
                <a:cubicBezTo>
                  <a:pt x="89" y="589"/>
                  <a:pt x="89" y="589"/>
                  <a:pt x="89" y="589"/>
                </a:cubicBezTo>
                <a:cubicBezTo>
                  <a:pt x="59" y="589"/>
                  <a:pt x="45" y="575"/>
                  <a:pt x="45" y="560"/>
                </a:cubicBezTo>
                <a:cubicBezTo>
                  <a:pt x="45" y="89"/>
                  <a:pt x="45" y="89"/>
                  <a:pt x="45" y="89"/>
                </a:cubicBezTo>
                <a:cubicBezTo>
                  <a:pt x="45" y="59"/>
                  <a:pt x="59" y="45"/>
                  <a:pt x="89" y="45"/>
                </a:cubicBezTo>
                <a:cubicBezTo>
                  <a:pt x="560" y="45"/>
                  <a:pt x="560" y="45"/>
                  <a:pt x="560" y="45"/>
                </a:cubicBezTo>
                <a:cubicBezTo>
                  <a:pt x="575" y="45"/>
                  <a:pt x="589" y="59"/>
                  <a:pt x="589" y="89"/>
                </a:cubicBezTo>
                <a:lnTo>
                  <a:pt x="589"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1" name="Google Shape;371;p35"/>
          <p:cNvSpPr/>
          <p:nvPr/>
        </p:nvSpPr>
        <p:spPr>
          <a:xfrm>
            <a:off x="8364433" y="2956644"/>
            <a:ext cx="333155" cy="333154"/>
          </a:xfrm>
          <a:custGeom>
            <a:avLst/>
            <a:gdLst/>
            <a:ahLst/>
            <a:cxnLst/>
            <a:rect l="l" t="t" r="r" b="b"/>
            <a:pathLst>
              <a:path w="634" h="634" extrusionOk="0">
                <a:moveTo>
                  <a:pt x="324" y="221"/>
                </a:moveTo>
                <a:lnTo>
                  <a:pt x="324" y="221"/>
                </a:lnTo>
                <a:cubicBezTo>
                  <a:pt x="324" y="221"/>
                  <a:pt x="324" y="221"/>
                  <a:pt x="309" y="221"/>
                </a:cubicBezTo>
                <a:cubicBezTo>
                  <a:pt x="309" y="221"/>
                  <a:pt x="309" y="221"/>
                  <a:pt x="294" y="221"/>
                </a:cubicBezTo>
                <a:cubicBezTo>
                  <a:pt x="117" y="398"/>
                  <a:pt x="117" y="398"/>
                  <a:pt x="117" y="398"/>
                </a:cubicBezTo>
                <a:cubicBezTo>
                  <a:pt x="117" y="412"/>
                  <a:pt x="117" y="428"/>
                  <a:pt x="117" y="428"/>
                </a:cubicBezTo>
                <a:cubicBezTo>
                  <a:pt x="132" y="442"/>
                  <a:pt x="147" y="442"/>
                  <a:pt x="147" y="428"/>
                </a:cubicBezTo>
                <a:cubicBezTo>
                  <a:pt x="309" y="266"/>
                  <a:pt x="309" y="266"/>
                  <a:pt x="309" y="266"/>
                </a:cubicBezTo>
                <a:cubicBezTo>
                  <a:pt x="471" y="428"/>
                  <a:pt x="471" y="428"/>
                  <a:pt x="471" y="428"/>
                </a:cubicBezTo>
                <a:cubicBezTo>
                  <a:pt x="485" y="442"/>
                  <a:pt x="500" y="442"/>
                  <a:pt x="500" y="428"/>
                </a:cubicBezTo>
                <a:cubicBezTo>
                  <a:pt x="515" y="428"/>
                  <a:pt x="515" y="412"/>
                  <a:pt x="500" y="398"/>
                </a:cubicBezTo>
                <a:lnTo>
                  <a:pt x="324" y="221"/>
                </a:ln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9"/>
                  <a:pt x="633" y="89"/>
                  <a:pt x="633" y="89"/>
                </a:cubicBezTo>
                <a:cubicBezTo>
                  <a:pt x="633" y="45"/>
                  <a:pt x="588" y="0"/>
                  <a:pt x="544" y="0"/>
                </a:cubicBezTo>
                <a:close/>
                <a:moveTo>
                  <a:pt x="588" y="560"/>
                </a:moveTo>
                <a:lnTo>
                  <a:pt x="588" y="560"/>
                </a:lnTo>
                <a:cubicBezTo>
                  <a:pt x="588" y="575"/>
                  <a:pt x="574" y="589"/>
                  <a:pt x="544" y="589"/>
                </a:cubicBezTo>
                <a:cubicBezTo>
                  <a:pt x="73" y="589"/>
                  <a:pt x="73" y="589"/>
                  <a:pt x="73" y="589"/>
                </a:cubicBezTo>
                <a:cubicBezTo>
                  <a:pt x="58" y="589"/>
                  <a:pt x="44" y="575"/>
                  <a:pt x="44" y="560"/>
                </a:cubicBezTo>
                <a:cubicBezTo>
                  <a:pt x="44" y="89"/>
                  <a:pt x="44" y="89"/>
                  <a:pt x="44" y="89"/>
                </a:cubicBezTo>
                <a:cubicBezTo>
                  <a:pt x="44" y="59"/>
                  <a:pt x="58" y="45"/>
                  <a:pt x="73" y="45"/>
                </a:cubicBezTo>
                <a:cubicBezTo>
                  <a:pt x="544" y="45"/>
                  <a:pt x="544" y="45"/>
                  <a:pt x="544" y="45"/>
                </a:cubicBezTo>
                <a:cubicBezTo>
                  <a:pt x="574" y="45"/>
                  <a:pt x="588" y="59"/>
                  <a:pt x="588" y="89"/>
                </a:cubicBezTo>
                <a:lnTo>
                  <a:pt x="588"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2" name="Google Shape;372;p35"/>
          <p:cNvSpPr/>
          <p:nvPr/>
        </p:nvSpPr>
        <p:spPr>
          <a:xfrm>
            <a:off x="7832927" y="2956644"/>
            <a:ext cx="323525" cy="333154"/>
          </a:xfrm>
          <a:custGeom>
            <a:avLst/>
            <a:gdLst/>
            <a:ahLst/>
            <a:cxnLst/>
            <a:rect l="l" t="t" r="r" b="b"/>
            <a:pathLst>
              <a:path w="619" h="634" extrusionOk="0">
                <a:moveTo>
                  <a:pt x="221" y="133"/>
                </a:moveTo>
                <a:lnTo>
                  <a:pt x="221" y="133"/>
                </a:lnTo>
                <a:cubicBezTo>
                  <a:pt x="221" y="118"/>
                  <a:pt x="206" y="118"/>
                  <a:pt x="191" y="133"/>
                </a:cubicBezTo>
                <a:cubicBezTo>
                  <a:pt x="191" y="133"/>
                  <a:pt x="191" y="148"/>
                  <a:pt x="191" y="162"/>
                </a:cubicBezTo>
                <a:cubicBezTo>
                  <a:pt x="353" y="324"/>
                  <a:pt x="353" y="324"/>
                  <a:pt x="353" y="324"/>
                </a:cubicBezTo>
                <a:cubicBezTo>
                  <a:pt x="191" y="486"/>
                  <a:pt x="191" y="486"/>
                  <a:pt x="191" y="486"/>
                </a:cubicBezTo>
                <a:cubicBezTo>
                  <a:pt x="191" y="486"/>
                  <a:pt x="191" y="501"/>
                  <a:pt x="191" y="516"/>
                </a:cubicBezTo>
                <a:cubicBezTo>
                  <a:pt x="206" y="516"/>
                  <a:pt x="221" y="516"/>
                  <a:pt x="221" y="516"/>
                </a:cubicBezTo>
                <a:cubicBezTo>
                  <a:pt x="398" y="339"/>
                  <a:pt x="398" y="339"/>
                  <a:pt x="398" y="339"/>
                </a:cubicBezTo>
                <a:cubicBezTo>
                  <a:pt x="412" y="324"/>
                  <a:pt x="412" y="324"/>
                  <a:pt x="412" y="324"/>
                </a:cubicBezTo>
                <a:cubicBezTo>
                  <a:pt x="412" y="310"/>
                  <a:pt x="412" y="310"/>
                  <a:pt x="398" y="310"/>
                </a:cubicBezTo>
                <a:lnTo>
                  <a:pt x="221" y="133"/>
                </a:lnTo>
                <a:close/>
                <a:moveTo>
                  <a:pt x="545" y="0"/>
                </a:moveTo>
                <a:lnTo>
                  <a:pt x="545" y="0"/>
                </a:lnTo>
                <a:cubicBezTo>
                  <a:pt x="73" y="0"/>
                  <a:pt x="73" y="0"/>
                  <a:pt x="73" y="0"/>
                </a:cubicBezTo>
                <a:cubicBezTo>
                  <a:pt x="29" y="0"/>
                  <a:pt x="0" y="45"/>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5"/>
                  <a:pt x="589" y="0"/>
                  <a:pt x="545" y="0"/>
                </a:cubicBezTo>
                <a:close/>
                <a:moveTo>
                  <a:pt x="589" y="560"/>
                </a:moveTo>
                <a:lnTo>
                  <a:pt x="589" y="560"/>
                </a:lnTo>
                <a:cubicBezTo>
                  <a:pt x="589" y="575"/>
                  <a:pt x="559" y="589"/>
                  <a:pt x="545" y="589"/>
                </a:cubicBezTo>
                <a:cubicBezTo>
                  <a:pt x="73" y="589"/>
                  <a:pt x="73" y="589"/>
                  <a:pt x="73" y="589"/>
                </a:cubicBezTo>
                <a:cubicBezTo>
                  <a:pt x="59" y="589"/>
                  <a:pt x="29" y="575"/>
                  <a:pt x="29" y="560"/>
                </a:cubicBezTo>
                <a:cubicBezTo>
                  <a:pt x="29" y="89"/>
                  <a:pt x="29" y="89"/>
                  <a:pt x="29" y="89"/>
                </a:cubicBezTo>
                <a:cubicBezTo>
                  <a:pt x="29" y="59"/>
                  <a:pt x="59" y="45"/>
                  <a:pt x="73" y="45"/>
                </a:cubicBezTo>
                <a:cubicBezTo>
                  <a:pt x="545" y="45"/>
                  <a:pt x="545" y="45"/>
                  <a:pt x="545" y="45"/>
                </a:cubicBezTo>
                <a:cubicBezTo>
                  <a:pt x="559" y="45"/>
                  <a:pt x="589" y="59"/>
                  <a:pt x="589" y="89"/>
                </a:cubicBezTo>
                <a:lnTo>
                  <a:pt x="589"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3" name="Google Shape;373;p35"/>
          <p:cNvSpPr/>
          <p:nvPr/>
        </p:nvSpPr>
        <p:spPr>
          <a:xfrm>
            <a:off x="7291792" y="2956644"/>
            <a:ext cx="333154" cy="333154"/>
          </a:xfrm>
          <a:custGeom>
            <a:avLst/>
            <a:gdLst/>
            <a:ahLst/>
            <a:cxnLst/>
            <a:rect l="l" t="t" r="r" b="b"/>
            <a:pathLst>
              <a:path w="634" h="634" extrusionOk="0">
                <a:moveTo>
                  <a:pt x="427" y="133"/>
                </a:moveTo>
                <a:lnTo>
                  <a:pt x="427" y="133"/>
                </a:lnTo>
                <a:cubicBezTo>
                  <a:pt x="427" y="118"/>
                  <a:pt x="412" y="118"/>
                  <a:pt x="398" y="133"/>
                </a:cubicBezTo>
                <a:cubicBezTo>
                  <a:pt x="221" y="310"/>
                  <a:pt x="221" y="310"/>
                  <a:pt x="221" y="310"/>
                </a:cubicBezTo>
                <a:cubicBezTo>
                  <a:pt x="221" y="310"/>
                  <a:pt x="221" y="310"/>
                  <a:pt x="221" y="324"/>
                </a:cubicBezTo>
                <a:cubicBezTo>
                  <a:pt x="221" y="324"/>
                  <a:pt x="221" y="324"/>
                  <a:pt x="221" y="339"/>
                </a:cubicBezTo>
                <a:cubicBezTo>
                  <a:pt x="398" y="516"/>
                  <a:pt x="398" y="516"/>
                  <a:pt x="398" y="516"/>
                </a:cubicBezTo>
                <a:cubicBezTo>
                  <a:pt x="412" y="516"/>
                  <a:pt x="427" y="516"/>
                  <a:pt x="427" y="516"/>
                </a:cubicBezTo>
                <a:cubicBezTo>
                  <a:pt x="442" y="501"/>
                  <a:pt x="442" y="486"/>
                  <a:pt x="427" y="486"/>
                </a:cubicBezTo>
                <a:cubicBezTo>
                  <a:pt x="265" y="324"/>
                  <a:pt x="265" y="324"/>
                  <a:pt x="265" y="324"/>
                </a:cubicBezTo>
                <a:cubicBezTo>
                  <a:pt x="427" y="162"/>
                  <a:pt x="427" y="162"/>
                  <a:pt x="427" y="162"/>
                </a:cubicBezTo>
                <a:cubicBezTo>
                  <a:pt x="442" y="148"/>
                  <a:pt x="442" y="133"/>
                  <a:pt x="427" y="133"/>
                </a:cubicBezTo>
                <a:close/>
                <a:moveTo>
                  <a:pt x="560" y="0"/>
                </a:moveTo>
                <a:lnTo>
                  <a:pt x="560" y="0"/>
                </a:lnTo>
                <a:cubicBezTo>
                  <a:pt x="89" y="0"/>
                  <a:pt x="89" y="0"/>
                  <a:pt x="89" y="0"/>
                </a:cubicBezTo>
                <a:cubicBezTo>
                  <a:pt x="44" y="0"/>
                  <a:pt x="0" y="45"/>
                  <a:pt x="0" y="89"/>
                </a:cubicBezTo>
                <a:cubicBezTo>
                  <a:pt x="0" y="560"/>
                  <a:pt x="0" y="560"/>
                  <a:pt x="0" y="560"/>
                </a:cubicBezTo>
                <a:cubicBezTo>
                  <a:pt x="0" y="604"/>
                  <a:pt x="44" y="633"/>
                  <a:pt x="89" y="633"/>
                </a:cubicBezTo>
                <a:cubicBezTo>
                  <a:pt x="560" y="633"/>
                  <a:pt x="560" y="633"/>
                  <a:pt x="560" y="633"/>
                </a:cubicBezTo>
                <a:cubicBezTo>
                  <a:pt x="604" y="633"/>
                  <a:pt x="633" y="604"/>
                  <a:pt x="633" y="560"/>
                </a:cubicBezTo>
                <a:cubicBezTo>
                  <a:pt x="633" y="89"/>
                  <a:pt x="633" y="89"/>
                  <a:pt x="633" y="89"/>
                </a:cubicBezTo>
                <a:cubicBezTo>
                  <a:pt x="633" y="45"/>
                  <a:pt x="604" y="0"/>
                  <a:pt x="560" y="0"/>
                </a:cubicBezTo>
                <a:close/>
                <a:moveTo>
                  <a:pt x="589" y="560"/>
                </a:moveTo>
                <a:lnTo>
                  <a:pt x="589" y="560"/>
                </a:lnTo>
                <a:cubicBezTo>
                  <a:pt x="589" y="575"/>
                  <a:pt x="574" y="589"/>
                  <a:pt x="560" y="589"/>
                </a:cubicBezTo>
                <a:cubicBezTo>
                  <a:pt x="89" y="589"/>
                  <a:pt x="89" y="589"/>
                  <a:pt x="89" y="589"/>
                </a:cubicBezTo>
                <a:cubicBezTo>
                  <a:pt x="59" y="589"/>
                  <a:pt x="44" y="575"/>
                  <a:pt x="44" y="560"/>
                </a:cubicBezTo>
                <a:cubicBezTo>
                  <a:pt x="44" y="89"/>
                  <a:pt x="44" y="89"/>
                  <a:pt x="44" y="89"/>
                </a:cubicBezTo>
                <a:cubicBezTo>
                  <a:pt x="44" y="59"/>
                  <a:pt x="59" y="45"/>
                  <a:pt x="89" y="45"/>
                </a:cubicBezTo>
                <a:cubicBezTo>
                  <a:pt x="560" y="45"/>
                  <a:pt x="560" y="45"/>
                  <a:pt x="560" y="45"/>
                </a:cubicBezTo>
                <a:cubicBezTo>
                  <a:pt x="574" y="45"/>
                  <a:pt x="589" y="59"/>
                  <a:pt x="589" y="89"/>
                </a:cubicBezTo>
                <a:lnTo>
                  <a:pt x="589"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4" name="Google Shape;374;p35"/>
          <p:cNvSpPr/>
          <p:nvPr/>
        </p:nvSpPr>
        <p:spPr>
          <a:xfrm>
            <a:off x="6760286" y="2956644"/>
            <a:ext cx="333154" cy="333154"/>
          </a:xfrm>
          <a:custGeom>
            <a:avLst/>
            <a:gdLst/>
            <a:ahLst/>
            <a:cxnLst/>
            <a:rect l="l" t="t" r="r" b="b"/>
            <a:pathLst>
              <a:path w="634" h="634" extrusionOk="0">
                <a:moveTo>
                  <a:pt x="235" y="162"/>
                </a:moveTo>
                <a:lnTo>
                  <a:pt x="235" y="162"/>
                </a:lnTo>
                <a:cubicBezTo>
                  <a:pt x="250" y="162"/>
                  <a:pt x="250" y="148"/>
                  <a:pt x="250" y="148"/>
                </a:cubicBezTo>
                <a:cubicBezTo>
                  <a:pt x="250" y="133"/>
                  <a:pt x="250" y="118"/>
                  <a:pt x="235" y="118"/>
                </a:cubicBezTo>
                <a:cubicBezTo>
                  <a:pt x="132" y="118"/>
                  <a:pt x="132" y="118"/>
                  <a:pt x="132" y="118"/>
                </a:cubicBezTo>
                <a:cubicBezTo>
                  <a:pt x="132" y="118"/>
                  <a:pt x="132" y="118"/>
                  <a:pt x="117" y="133"/>
                </a:cubicBezTo>
                <a:cubicBezTo>
                  <a:pt x="117" y="133"/>
                  <a:pt x="117" y="133"/>
                  <a:pt x="117" y="148"/>
                </a:cubicBezTo>
                <a:cubicBezTo>
                  <a:pt x="117" y="236"/>
                  <a:pt x="117" y="236"/>
                  <a:pt x="117" y="236"/>
                </a:cubicBezTo>
                <a:cubicBezTo>
                  <a:pt x="117" y="251"/>
                  <a:pt x="132" y="266"/>
                  <a:pt x="132" y="266"/>
                </a:cubicBezTo>
                <a:cubicBezTo>
                  <a:pt x="147" y="266"/>
                  <a:pt x="162" y="251"/>
                  <a:pt x="162" y="236"/>
                </a:cubicBezTo>
                <a:cubicBezTo>
                  <a:pt x="162" y="192"/>
                  <a:pt x="162" y="192"/>
                  <a:pt x="162" y="192"/>
                </a:cubicBezTo>
                <a:cubicBezTo>
                  <a:pt x="250" y="280"/>
                  <a:pt x="250" y="280"/>
                  <a:pt x="250" y="280"/>
                </a:cubicBezTo>
                <a:cubicBezTo>
                  <a:pt x="279" y="251"/>
                  <a:pt x="279" y="251"/>
                  <a:pt x="279" y="251"/>
                </a:cubicBezTo>
                <a:cubicBezTo>
                  <a:pt x="176" y="162"/>
                  <a:pt x="176" y="162"/>
                  <a:pt x="176" y="162"/>
                </a:cubicBezTo>
                <a:lnTo>
                  <a:pt x="235" y="162"/>
                </a:lnTo>
                <a:close/>
                <a:moveTo>
                  <a:pt x="485" y="383"/>
                </a:moveTo>
                <a:lnTo>
                  <a:pt x="485" y="383"/>
                </a:lnTo>
                <a:cubicBezTo>
                  <a:pt x="485" y="383"/>
                  <a:pt x="471" y="383"/>
                  <a:pt x="471" y="398"/>
                </a:cubicBezTo>
                <a:cubicBezTo>
                  <a:pt x="471" y="442"/>
                  <a:pt x="471" y="442"/>
                  <a:pt x="471" y="442"/>
                </a:cubicBezTo>
                <a:cubicBezTo>
                  <a:pt x="383" y="354"/>
                  <a:pt x="383" y="354"/>
                  <a:pt x="383" y="354"/>
                </a:cubicBezTo>
                <a:cubicBezTo>
                  <a:pt x="353" y="383"/>
                  <a:pt x="353" y="383"/>
                  <a:pt x="353" y="383"/>
                </a:cubicBezTo>
                <a:cubicBezTo>
                  <a:pt x="441" y="471"/>
                  <a:pt x="441" y="471"/>
                  <a:pt x="441" y="471"/>
                </a:cubicBezTo>
                <a:cubicBezTo>
                  <a:pt x="397" y="471"/>
                  <a:pt x="397" y="471"/>
                  <a:pt x="397" y="471"/>
                </a:cubicBezTo>
                <a:cubicBezTo>
                  <a:pt x="383" y="471"/>
                  <a:pt x="367" y="486"/>
                  <a:pt x="367" y="501"/>
                </a:cubicBezTo>
                <a:cubicBezTo>
                  <a:pt x="367" y="501"/>
                  <a:pt x="383" y="516"/>
                  <a:pt x="397" y="516"/>
                </a:cubicBezTo>
                <a:cubicBezTo>
                  <a:pt x="485" y="516"/>
                  <a:pt x="485" y="516"/>
                  <a:pt x="485" y="516"/>
                </a:cubicBezTo>
                <a:cubicBezTo>
                  <a:pt x="500" y="516"/>
                  <a:pt x="500" y="516"/>
                  <a:pt x="500" y="516"/>
                </a:cubicBezTo>
                <a:cubicBezTo>
                  <a:pt x="515" y="501"/>
                  <a:pt x="515" y="501"/>
                  <a:pt x="515" y="501"/>
                </a:cubicBezTo>
                <a:cubicBezTo>
                  <a:pt x="515" y="398"/>
                  <a:pt x="515" y="398"/>
                  <a:pt x="515" y="398"/>
                </a:cubicBezTo>
                <a:cubicBezTo>
                  <a:pt x="515" y="383"/>
                  <a:pt x="500" y="383"/>
                  <a:pt x="485" y="383"/>
                </a:cubicBezTo>
                <a:close/>
                <a:moveTo>
                  <a:pt x="250" y="354"/>
                </a:moveTo>
                <a:lnTo>
                  <a:pt x="250" y="354"/>
                </a:lnTo>
                <a:cubicBezTo>
                  <a:pt x="162" y="442"/>
                  <a:pt x="162" y="442"/>
                  <a:pt x="162" y="442"/>
                </a:cubicBezTo>
                <a:cubicBezTo>
                  <a:pt x="162" y="398"/>
                  <a:pt x="162" y="398"/>
                  <a:pt x="162" y="398"/>
                </a:cubicBezTo>
                <a:cubicBezTo>
                  <a:pt x="162" y="383"/>
                  <a:pt x="147" y="383"/>
                  <a:pt x="132" y="383"/>
                </a:cubicBezTo>
                <a:cubicBezTo>
                  <a:pt x="132" y="383"/>
                  <a:pt x="117" y="383"/>
                  <a:pt x="117" y="398"/>
                </a:cubicBezTo>
                <a:cubicBezTo>
                  <a:pt x="117" y="501"/>
                  <a:pt x="117" y="501"/>
                  <a:pt x="117" y="501"/>
                </a:cubicBezTo>
                <a:cubicBezTo>
                  <a:pt x="117" y="501"/>
                  <a:pt x="117" y="501"/>
                  <a:pt x="117" y="516"/>
                </a:cubicBezTo>
                <a:cubicBezTo>
                  <a:pt x="132" y="516"/>
                  <a:pt x="132" y="516"/>
                  <a:pt x="132" y="516"/>
                </a:cubicBezTo>
                <a:cubicBezTo>
                  <a:pt x="235" y="516"/>
                  <a:pt x="235" y="516"/>
                  <a:pt x="235" y="516"/>
                </a:cubicBezTo>
                <a:cubicBezTo>
                  <a:pt x="250" y="516"/>
                  <a:pt x="250" y="501"/>
                  <a:pt x="250" y="501"/>
                </a:cubicBezTo>
                <a:cubicBezTo>
                  <a:pt x="250" y="486"/>
                  <a:pt x="250" y="471"/>
                  <a:pt x="235" y="471"/>
                </a:cubicBezTo>
                <a:cubicBezTo>
                  <a:pt x="176" y="471"/>
                  <a:pt x="176" y="471"/>
                  <a:pt x="176" y="471"/>
                </a:cubicBezTo>
                <a:cubicBezTo>
                  <a:pt x="279" y="383"/>
                  <a:pt x="279" y="383"/>
                  <a:pt x="279" y="383"/>
                </a:cubicBezTo>
                <a:lnTo>
                  <a:pt x="250" y="354"/>
                </a:ln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9"/>
                  <a:pt x="633" y="89"/>
                  <a:pt x="633" y="89"/>
                </a:cubicBezTo>
                <a:cubicBezTo>
                  <a:pt x="633" y="45"/>
                  <a:pt x="588" y="0"/>
                  <a:pt x="544" y="0"/>
                </a:cubicBezTo>
                <a:close/>
                <a:moveTo>
                  <a:pt x="588" y="560"/>
                </a:moveTo>
                <a:lnTo>
                  <a:pt x="588" y="560"/>
                </a:lnTo>
                <a:cubicBezTo>
                  <a:pt x="588" y="575"/>
                  <a:pt x="574" y="589"/>
                  <a:pt x="544" y="589"/>
                </a:cubicBezTo>
                <a:cubicBezTo>
                  <a:pt x="73" y="589"/>
                  <a:pt x="73" y="589"/>
                  <a:pt x="73" y="589"/>
                </a:cubicBezTo>
                <a:cubicBezTo>
                  <a:pt x="58" y="589"/>
                  <a:pt x="44" y="575"/>
                  <a:pt x="44" y="560"/>
                </a:cubicBezTo>
                <a:cubicBezTo>
                  <a:pt x="44" y="89"/>
                  <a:pt x="44" y="89"/>
                  <a:pt x="44" y="89"/>
                </a:cubicBezTo>
                <a:cubicBezTo>
                  <a:pt x="44" y="59"/>
                  <a:pt x="58" y="45"/>
                  <a:pt x="73" y="45"/>
                </a:cubicBezTo>
                <a:cubicBezTo>
                  <a:pt x="544" y="45"/>
                  <a:pt x="544" y="45"/>
                  <a:pt x="544" y="45"/>
                </a:cubicBezTo>
                <a:cubicBezTo>
                  <a:pt x="574" y="45"/>
                  <a:pt x="588" y="59"/>
                  <a:pt x="588" y="89"/>
                </a:cubicBezTo>
                <a:lnTo>
                  <a:pt x="588" y="560"/>
                </a:lnTo>
                <a:close/>
                <a:moveTo>
                  <a:pt x="485" y="118"/>
                </a:moveTo>
                <a:lnTo>
                  <a:pt x="485" y="118"/>
                </a:lnTo>
                <a:cubicBezTo>
                  <a:pt x="397" y="118"/>
                  <a:pt x="397" y="118"/>
                  <a:pt x="397" y="118"/>
                </a:cubicBezTo>
                <a:cubicBezTo>
                  <a:pt x="383" y="118"/>
                  <a:pt x="367" y="133"/>
                  <a:pt x="367" y="148"/>
                </a:cubicBezTo>
                <a:cubicBezTo>
                  <a:pt x="367" y="148"/>
                  <a:pt x="383" y="162"/>
                  <a:pt x="397" y="162"/>
                </a:cubicBezTo>
                <a:cubicBezTo>
                  <a:pt x="441" y="162"/>
                  <a:pt x="441" y="162"/>
                  <a:pt x="441" y="162"/>
                </a:cubicBezTo>
                <a:cubicBezTo>
                  <a:pt x="353" y="251"/>
                  <a:pt x="353" y="251"/>
                  <a:pt x="353" y="251"/>
                </a:cubicBezTo>
                <a:cubicBezTo>
                  <a:pt x="383" y="280"/>
                  <a:pt x="383" y="280"/>
                  <a:pt x="383" y="280"/>
                </a:cubicBezTo>
                <a:cubicBezTo>
                  <a:pt x="471" y="192"/>
                  <a:pt x="471" y="192"/>
                  <a:pt x="471" y="192"/>
                </a:cubicBezTo>
                <a:cubicBezTo>
                  <a:pt x="471" y="236"/>
                  <a:pt x="471" y="236"/>
                  <a:pt x="471" y="236"/>
                </a:cubicBezTo>
                <a:cubicBezTo>
                  <a:pt x="471" y="251"/>
                  <a:pt x="485" y="266"/>
                  <a:pt x="485" y="266"/>
                </a:cubicBezTo>
                <a:cubicBezTo>
                  <a:pt x="500" y="266"/>
                  <a:pt x="515" y="251"/>
                  <a:pt x="515" y="236"/>
                </a:cubicBezTo>
                <a:cubicBezTo>
                  <a:pt x="515" y="148"/>
                  <a:pt x="515" y="148"/>
                  <a:pt x="515" y="148"/>
                </a:cubicBezTo>
                <a:cubicBezTo>
                  <a:pt x="515" y="133"/>
                  <a:pt x="515" y="133"/>
                  <a:pt x="500" y="133"/>
                </a:cubicBezTo>
                <a:cubicBezTo>
                  <a:pt x="500" y="118"/>
                  <a:pt x="500" y="118"/>
                  <a:pt x="485" y="1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5" name="Google Shape;375;p35"/>
          <p:cNvSpPr/>
          <p:nvPr/>
        </p:nvSpPr>
        <p:spPr>
          <a:xfrm>
            <a:off x="6224929" y="2956644"/>
            <a:ext cx="323525" cy="333154"/>
          </a:xfrm>
          <a:custGeom>
            <a:avLst/>
            <a:gdLst/>
            <a:ahLst/>
            <a:cxnLst/>
            <a:rect l="l" t="t" r="r" b="b"/>
            <a:pathLst>
              <a:path w="619" h="634" extrusionOk="0">
                <a:moveTo>
                  <a:pt x="265" y="339"/>
                </a:moveTo>
                <a:lnTo>
                  <a:pt x="265" y="339"/>
                </a:lnTo>
                <a:cubicBezTo>
                  <a:pt x="88" y="339"/>
                  <a:pt x="88" y="339"/>
                  <a:pt x="88" y="339"/>
                </a:cubicBezTo>
                <a:lnTo>
                  <a:pt x="73" y="354"/>
                </a:lnTo>
                <a:cubicBezTo>
                  <a:pt x="73" y="369"/>
                  <a:pt x="88" y="383"/>
                  <a:pt x="88" y="383"/>
                </a:cubicBezTo>
                <a:cubicBezTo>
                  <a:pt x="221" y="383"/>
                  <a:pt x="221" y="383"/>
                  <a:pt x="221" y="383"/>
                </a:cubicBezTo>
                <a:cubicBezTo>
                  <a:pt x="88" y="516"/>
                  <a:pt x="88" y="516"/>
                  <a:pt x="88" y="516"/>
                </a:cubicBezTo>
                <a:cubicBezTo>
                  <a:pt x="118" y="545"/>
                  <a:pt x="118" y="545"/>
                  <a:pt x="118" y="545"/>
                </a:cubicBezTo>
                <a:cubicBezTo>
                  <a:pt x="250" y="412"/>
                  <a:pt x="250" y="412"/>
                  <a:pt x="250" y="412"/>
                </a:cubicBezTo>
                <a:cubicBezTo>
                  <a:pt x="250" y="530"/>
                  <a:pt x="250" y="530"/>
                  <a:pt x="250" y="530"/>
                </a:cubicBezTo>
                <a:cubicBezTo>
                  <a:pt x="250" y="545"/>
                  <a:pt x="265" y="560"/>
                  <a:pt x="265" y="560"/>
                </a:cubicBezTo>
                <a:cubicBezTo>
                  <a:pt x="280" y="560"/>
                  <a:pt x="294" y="545"/>
                  <a:pt x="294" y="530"/>
                </a:cubicBezTo>
                <a:cubicBezTo>
                  <a:pt x="294" y="354"/>
                  <a:pt x="294" y="354"/>
                  <a:pt x="294" y="354"/>
                </a:cubicBezTo>
                <a:cubicBezTo>
                  <a:pt x="294" y="354"/>
                  <a:pt x="294" y="354"/>
                  <a:pt x="280" y="339"/>
                </a:cubicBezTo>
                <a:cubicBezTo>
                  <a:pt x="280" y="339"/>
                  <a:pt x="280" y="339"/>
                  <a:pt x="265" y="339"/>
                </a:cubicBezTo>
                <a:close/>
                <a:moveTo>
                  <a:pt x="530" y="266"/>
                </a:moveTo>
                <a:lnTo>
                  <a:pt x="530" y="266"/>
                </a:lnTo>
                <a:cubicBezTo>
                  <a:pt x="397" y="266"/>
                  <a:pt x="397" y="266"/>
                  <a:pt x="397" y="266"/>
                </a:cubicBezTo>
                <a:cubicBezTo>
                  <a:pt x="530" y="133"/>
                  <a:pt x="530" y="133"/>
                  <a:pt x="530" y="133"/>
                </a:cubicBezTo>
                <a:cubicBezTo>
                  <a:pt x="500" y="103"/>
                  <a:pt x="500" y="103"/>
                  <a:pt x="500" y="103"/>
                </a:cubicBezTo>
                <a:cubicBezTo>
                  <a:pt x="368" y="236"/>
                  <a:pt x="368" y="236"/>
                  <a:pt x="368" y="236"/>
                </a:cubicBezTo>
                <a:cubicBezTo>
                  <a:pt x="368" y="103"/>
                  <a:pt x="368" y="103"/>
                  <a:pt x="368" y="103"/>
                </a:cubicBezTo>
                <a:cubicBezTo>
                  <a:pt x="368" y="89"/>
                  <a:pt x="353" y="89"/>
                  <a:pt x="353" y="89"/>
                </a:cubicBezTo>
                <a:cubicBezTo>
                  <a:pt x="339" y="89"/>
                  <a:pt x="324" y="89"/>
                  <a:pt x="324" y="103"/>
                </a:cubicBezTo>
                <a:cubicBezTo>
                  <a:pt x="324" y="280"/>
                  <a:pt x="324" y="280"/>
                  <a:pt x="324" y="280"/>
                </a:cubicBezTo>
                <a:cubicBezTo>
                  <a:pt x="324" y="280"/>
                  <a:pt x="324" y="295"/>
                  <a:pt x="339" y="295"/>
                </a:cubicBezTo>
                <a:cubicBezTo>
                  <a:pt x="339" y="295"/>
                  <a:pt x="339" y="295"/>
                  <a:pt x="353" y="295"/>
                </a:cubicBezTo>
                <a:cubicBezTo>
                  <a:pt x="530" y="295"/>
                  <a:pt x="530" y="295"/>
                  <a:pt x="530" y="295"/>
                </a:cubicBezTo>
                <a:cubicBezTo>
                  <a:pt x="530" y="295"/>
                  <a:pt x="544" y="295"/>
                  <a:pt x="544" y="280"/>
                </a:cubicBezTo>
                <a:cubicBezTo>
                  <a:pt x="544" y="266"/>
                  <a:pt x="530" y="266"/>
                  <a:pt x="530" y="266"/>
                </a:cubicBezTo>
                <a:close/>
                <a:moveTo>
                  <a:pt x="544" y="0"/>
                </a:moveTo>
                <a:lnTo>
                  <a:pt x="544" y="0"/>
                </a:lnTo>
                <a:cubicBezTo>
                  <a:pt x="73" y="0"/>
                  <a:pt x="73" y="0"/>
                  <a:pt x="73" y="0"/>
                </a:cubicBezTo>
                <a:cubicBezTo>
                  <a:pt x="29" y="0"/>
                  <a:pt x="0" y="45"/>
                  <a:pt x="0" y="89"/>
                </a:cubicBezTo>
                <a:cubicBezTo>
                  <a:pt x="0" y="560"/>
                  <a:pt x="0" y="560"/>
                  <a:pt x="0" y="560"/>
                </a:cubicBezTo>
                <a:cubicBezTo>
                  <a:pt x="0" y="604"/>
                  <a:pt x="29" y="633"/>
                  <a:pt x="73" y="633"/>
                </a:cubicBezTo>
                <a:cubicBezTo>
                  <a:pt x="544" y="633"/>
                  <a:pt x="544" y="633"/>
                  <a:pt x="544" y="633"/>
                </a:cubicBezTo>
                <a:cubicBezTo>
                  <a:pt x="589" y="633"/>
                  <a:pt x="618" y="604"/>
                  <a:pt x="618" y="560"/>
                </a:cubicBezTo>
                <a:cubicBezTo>
                  <a:pt x="618" y="89"/>
                  <a:pt x="618" y="89"/>
                  <a:pt x="618" y="89"/>
                </a:cubicBezTo>
                <a:cubicBezTo>
                  <a:pt x="618" y="45"/>
                  <a:pt x="589" y="0"/>
                  <a:pt x="544" y="0"/>
                </a:cubicBezTo>
                <a:close/>
                <a:moveTo>
                  <a:pt x="589" y="560"/>
                </a:moveTo>
                <a:lnTo>
                  <a:pt x="589" y="560"/>
                </a:lnTo>
                <a:cubicBezTo>
                  <a:pt x="589" y="575"/>
                  <a:pt x="559" y="589"/>
                  <a:pt x="544" y="589"/>
                </a:cubicBezTo>
                <a:cubicBezTo>
                  <a:pt x="73" y="589"/>
                  <a:pt x="73" y="589"/>
                  <a:pt x="73" y="589"/>
                </a:cubicBezTo>
                <a:cubicBezTo>
                  <a:pt x="59" y="589"/>
                  <a:pt x="29" y="575"/>
                  <a:pt x="29" y="560"/>
                </a:cubicBezTo>
                <a:cubicBezTo>
                  <a:pt x="29" y="89"/>
                  <a:pt x="29" y="89"/>
                  <a:pt x="29" y="89"/>
                </a:cubicBezTo>
                <a:cubicBezTo>
                  <a:pt x="29" y="59"/>
                  <a:pt x="59" y="45"/>
                  <a:pt x="73" y="45"/>
                </a:cubicBezTo>
                <a:cubicBezTo>
                  <a:pt x="544" y="45"/>
                  <a:pt x="544" y="45"/>
                  <a:pt x="544" y="45"/>
                </a:cubicBezTo>
                <a:cubicBezTo>
                  <a:pt x="559" y="45"/>
                  <a:pt x="589" y="59"/>
                  <a:pt x="589" y="89"/>
                </a:cubicBezTo>
                <a:lnTo>
                  <a:pt x="589"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6" name="Google Shape;376;p35"/>
          <p:cNvSpPr/>
          <p:nvPr/>
        </p:nvSpPr>
        <p:spPr>
          <a:xfrm>
            <a:off x="11045073" y="2425138"/>
            <a:ext cx="323525" cy="333154"/>
          </a:xfrm>
          <a:custGeom>
            <a:avLst/>
            <a:gdLst/>
            <a:ahLst/>
            <a:cxnLst/>
            <a:rect l="l" t="t" r="r" b="b"/>
            <a:pathLst>
              <a:path w="619" h="634" extrusionOk="0">
                <a:moveTo>
                  <a:pt x="265" y="515"/>
                </a:moveTo>
                <a:lnTo>
                  <a:pt x="265" y="515"/>
                </a:lnTo>
                <a:cubicBezTo>
                  <a:pt x="132" y="515"/>
                  <a:pt x="132" y="515"/>
                  <a:pt x="132" y="515"/>
                </a:cubicBezTo>
                <a:cubicBezTo>
                  <a:pt x="280" y="383"/>
                  <a:pt x="280" y="383"/>
                  <a:pt x="280" y="383"/>
                </a:cubicBezTo>
                <a:cubicBezTo>
                  <a:pt x="250" y="353"/>
                  <a:pt x="250" y="353"/>
                  <a:pt x="250" y="353"/>
                </a:cubicBezTo>
                <a:cubicBezTo>
                  <a:pt x="118" y="485"/>
                  <a:pt x="118" y="485"/>
                  <a:pt x="118" y="485"/>
                </a:cubicBezTo>
                <a:cubicBezTo>
                  <a:pt x="118" y="353"/>
                  <a:pt x="118" y="353"/>
                  <a:pt x="118" y="353"/>
                </a:cubicBezTo>
                <a:cubicBezTo>
                  <a:pt x="118" y="338"/>
                  <a:pt x="103" y="338"/>
                  <a:pt x="88" y="338"/>
                </a:cubicBezTo>
                <a:cubicBezTo>
                  <a:pt x="88" y="338"/>
                  <a:pt x="74" y="338"/>
                  <a:pt x="74" y="353"/>
                </a:cubicBezTo>
                <a:cubicBezTo>
                  <a:pt x="74" y="530"/>
                  <a:pt x="74" y="530"/>
                  <a:pt x="74" y="530"/>
                </a:cubicBezTo>
                <a:lnTo>
                  <a:pt x="74" y="544"/>
                </a:lnTo>
                <a:cubicBezTo>
                  <a:pt x="88" y="544"/>
                  <a:pt x="88" y="544"/>
                  <a:pt x="88" y="544"/>
                </a:cubicBezTo>
                <a:cubicBezTo>
                  <a:pt x="265" y="544"/>
                  <a:pt x="265" y="544"/>
                  <a:pt x="265" y="544"/>
                </a:cubicBezTo>
                <a:cubicBezTo>
                  <a:pt x="280" y="544"/>
                  <a:pt x="294" y="544"/>
                  <a:pt x="294" y="530"/>
                </a:cubicBezTo>
                <a:cubicBezTo>
                  <a:pt x="294" y="515"/>
                  <a:pt x="280" y="515"/>
                  <a:pt x="265" y="515"/>
                </a:cubicBezTo>
                <a:close/>
                <a:moveTo>
                  <a:pt x="530" y="73"/>
                </a:moveTo>
                <a:lnTo>
                  <a:pt x="530" y="73"/>
                </a:lnTo>
                <a:cubicBezTo>
                  <a:pt x="353" y="73"/>
                  <a:pt x="353" y="73"/>
                  <a:pt x="353" y="73"/>
                </a:cubicBezTo>
                <a:cubicBezTo>
                  <a:pt x="339" y="73"/>
                  <a:pt x="324" y="88"/>
                  <a:pt x="324" y="103"/>
                </a:cubicBezTo>
                <a:cubicBezTo>
                  <a:pt x="324" y="103"/>
                  <a:pt x="339" y="117"/>
                  <a:pt x="353" y="117"/>
                </a:cubicBezTo>
                <a:cubicBezTo>
                  <a:pt x="486" y="117"/>
                  <a:pt x="486" y="117"/>
                  <a:pt x="486" y="117"/>
                </a:cubicBezTo>
                <a:cubicBezTo>
                  <a:pt x="339" y="250"/>
                  <a:pt x="339" y="250"/>
                  <a:pt x="339" y="250"/>
                </a:cubicBezTo>
                <a:cubicBezTo>
                  <a:pt x="368" y="279"/>
                  <a:pt x="368" y="279"/>
                  <a:pt x="368" y="279"/>
                </a:cubicBezTo>
                <a:cubicBezTo>
                  <a:pt x="500" y="147"/>
                  <a:pt x="500" y="147"/>
                  <a:pt x="500" y="147"/>
                </a:cubicBezTo>
                <a:cubicBezTo>
                  <a:pt x="500" y="279"/>
                  <a:pt x="500" y="279"/>
                  <a:pt x="500" y="279"/>
                </a:cubicBezTo>
                <a:cubicBezTo>
                  <a:pt x="500" y="279"/>
                  <a:pt x="515" y="294"/>
                  <a:pt x="530" y="294"/>
                </a:cubicBezTo>
                <a:lnTo>
                  <a:pt x="545" y="279"/>
                </a:lnTo>
                <a:cubicBezTo>
                  <a:pt x="545" y="103"/>
                  <a:pt x="545" y="103"/>
                  <a:pt x="545" y="103"/>
                </a:cubicBezTo>
                <a:cubicBezTo>
                  <a:pt x="545" y="88"/>
                  <a:pt x="545" y="88"/>
                  <a:pt x="545" y="88"/>
                </a:cubicBezTo>
                <a:cubicBezTo>
                  <a:pt x="530" y="73"/>
                  <a:pt x="530" y="73"/>
                  <a:pt x="530" y="73"/>
                </a:cubicBezTo>
                <a:close/>
                <a:moveTo>
                  <a:pt x="545" y="0"/>
                </a:moveTo>
                <a:lnTo>
                  <a:pt x="545" y="0"/>
                </a:lnTo>
                <a:cubicBezTo>
                  <a:pt x="74" y="0"/>
                  <a:pt x="74" y="0"/>
                  <a:pt x="74" y="0"/>
                </a:cubicBezTo>
                <a:cubicBezTo>
                  <a:pt x="29" y="0"/>
                  <a:pt x="0" y="29"/>
                  <a:pt x="0" y="73"/>
                </a:cubicBezTo>
                <a:cubicBezTo>
                  <a:pt x="0" y="544"/>
                  <a:pt x="0" y="544"/>
                  <a:pt x="0" y="544"/>
                </a:cubicBezTo>
                <a:cubicBezTo>
                  <a:pt x="0" y="588"/>
                  <a:pt x="29" y="633"/>
                  <a:pt x="74" y="633"/>
                </a:cubicBezTo>
                <a:cubicBezTo>
                  <a:pt x="545" y="633"/>
                  <a:pt x="545" y="633"/>
                  <a:pt x="545" y="633"/>
                </a:cubicBezTo>
                <a:cubicBezTo>
                  <a:pt x="589" y="633"/>
                  <a:pt x="618" y="588"/>
                  <a:pt x="618" y="544"/>
                </a:cubicBezTo>
                <a:cubicBezTo>
                  <a:pt x="618" y="73"/>
                  <a:pt x="618" y="73"/>
                  <a:pt x="618" y="73"/>
                </a:cubicBezTo>
                <a:cubicBezTo>
                  <a:pt x="618" y="29"/>
                  <a:pt x="589" y="0"/>
                  <a:pt x="545" y="0"/>
                </a:cubicBezTo>
                <a:close/>
                <a:moveTo>
                  <a:pt x="589" y="544"/>
                </a:moveTo>
                <a:lnTo>
                  <a:pt x="589" y="544"/>
                </a:lnTo>
                <a:cubicBezTo>
                  <a:pt x="589" y="574"/>
                  <a:pt x="559" y="588"/>
                  <a:pt x="545" y="588"/>
                </a:cubicBezTo>
                <a:cubicBezTo>
                  <a:pt x="74" y="588"/>
                  <a:pt x="74" y="588"/>
                  <a:pt x="74" y="588"/>
                </a:cubicBezTo>
                <a:cubicBezTo>
                  <a:pt x="59" y="588"/>
                  <a:pt x="29" y="574"/>
                  <a:pt x="29" y="544"/>
                </a:cubicBezTo>
                <a:cubicBezTo>
                  <a:pt x="29" y="73"/>
                  <a:pt x="29" y="73"/>
                  <a:pt x="29" y="73"/>
                </a:cubicBezTo>
                <a:cubicBezTo>
                  <a:pt x="29" y="58"/>
                  <a:pt x="59" y="44"/>
                  <a:pt x="74" y="44"/>
                </a:cubicBezTo>
                <a:cubicBezTo>
                  <a:pt x="545" y="44"/>
                  <a:pt x="545" y="44"/>
                  <a:pt x="545" y="44"/>
                </a:cubicBezTo>
                <a:cubicBezTo>
                  <a:pt x="559" y="44"/>
                  <a:pt x="589" y="58"/>
                  <a:pt x="589" y="73"/>
                </a:cubicBezTo>
                <a:lnTo>
                  <a:pt x="589" y="5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7" name="Google Shape;377;p35"/>
          <p:cNvSpPr/>
          <p:nvPr/>
        </p:nvSpPr>
        <p:spPr>
          <a:xfrm>
            <a:off x="10534751" y="2425138"/>
            <a:ext cx="294639" cy="333154"/>
          </a:xfrm>
          <a:custGeom>
            <a:avLst/>
            <a:gdLst/>
            <a:ahLst/>
            <a:cxnLst/>
            <a:rect l="l" t="t" r="r" b="b"/>
            <a:pathLst>
              <a:path w="561" h="634" extrusionOk="0">
                <a:moveTo>
                  <a:pt x="133" y="368"/>
                </a:moveTo>
                <a:lnTo>
                  <a:pt x="133" y="368"/>
                </a:lnTo>
                <a:cubicBezTo>
                  <a:pt x="265" y="500"/>
                  <a:pt x="265" y="500"/>
                  <a:pt x="265" y="500"/>
                </a:cubicBezTo>
                <a:lnTo>
                  <a:pt x="280" y="515"/>
                </a:lnTo>
                <a:lnTo>
                  <a:pt x="295" y="500"/>
                </a:lnTo>
                <a:cubicBezTo>
                  <a:pt x="427" y="368"/>
                  <a:pt x="427" y="368"/>
                  <a:pt x="427" y="368"/>
                </a:cubicBezTo>
                <a:cubicBezTo>
                  <a:pt x="442" y="353"/>
                  <a:pt x="442" y="353"/>
                  <a:pt x="427" y="338"/>
                </a:cubicBezTo>
                <a:cubicBezTo>
                  <a:pt x="427" y="338"/>
                  <a:pt x="412" y="338"/>
                  <a:pt x="398" y="338"/>
                </a:cubicBezTo>
                <a:cubicBezTo>
                  <a:pt x="295" y="441"/>
                  <a:pt x="295" y="441"/>
                  <a:pt x="295" y="441"/>
                </a:cubicBezTo>
                <a:cubicBezTo>
                  <a:pt x="295" y="14"/>
                  <a:pt x="295" y="14"/>
                  <a:pt x="295" y="14"/>
                </a:cubicBezTo>
                <a:cubicBezTo>
                  <a:pt x="295" y="14"/>
                  <a:pt x="295" y="0"/>
                  <a:pt x="280" y="0"/>
                </a:cubicBezTo>
                <a:cubicBezTo>
                  <a:pt x="265" y="0"/>
                  <a:pt x="265" y="14"/>
                  <a:pt x="265" y="14"/>
                </a:cubicBezTo>
                <a:cubicBezTo>
                  <a:pt x="265" y="441"/>
                  <a:pt x="265" y="441"/>
                  <a:pt x="265" y="441"/>
                </a:cubicBezTo>
                <a:cubicBezTo>
                  <a:pt x="162" y="338"/>
                  <a:pt x="162" y="338"/>
                  <a:pt x="162" y="338"/>
                </a:cubicBezTo>
                <a:cubicBezTo>
                  <a:pt x="148" y="338"/>
                  <a:pt x="133" y="338"/>
                  <a:pt x="133" y="338"/>
                </a:cubicBezTo>
                <a:cubicBezTo>
                  <a:pt x="118" y="353"/>
                  <a:pt x="118" y="353"/>
                  <a:pt x="133" y="368"/>
                </a:cubicBezTo>
                <a:close/>
                <a:moveTo>
                  <a:pt x="471" y="73"/>
                </a:moveTo>
                <a:lnTo>
                  <a:pt x="471" y="73"/>
                </a:lnTo>
                <a:cubicBezTo>
                  <a:pt x="412" y="73"/>
                  <a:pt x="412" y="73"/>
                  <a:pt x="412" y="73"/>
                </a:cubicBezTo>
                <a:cubicBezTo>
                  <a:pt x="412" y="117"/>
                  <a:pt x="412" y="117"/>
                  <a:pt x="412" y="117"/>
                </a:cubicBezTo>
                <a:cubicBezTo>
                  <a:pt x="471" y="117"/>
                  <a:pt x="471" y="117"/>
                  <a:pt x="471" y="117"/>
                </a:cubicBezTo>
                <a:cubicBezTo>
                  <a:pt x="501" y="117"/>
                  <a:pt x="516" y="132"/>
                  <a:pt x="516" y="162"/>
                </a:cubicBezTo>
                <a:cubicBezTo>
                  <a:pt x="516" y="544"/>
                  <a:pt x="516" y="544"/>
                  <a:pt x="516" y="544"/>
                </a:cubicBezTo>
                <a:cubicBezTo>
                  <a:pt x="516" y="574"/>
                  <a:pt x="501" y="588"/>
                  <a:pt x="471" y="588"/>
                </a:cubicBezTo>
                <a:cubicBezTo>
                  <a:pt x="89" y="588"/>
                  <a:pt x="89" y="588"/>
                  <a:pt x="89" y="588"/>
                </a:cubicBezTo>
                <a:cubicBezTo>
                  <a:pt x="59" y="588"/>
                  <a:pt x="44" y="574"/>
                  <a:pt x="44" y="544"/>
                </a:cubicBezTo>
                <a:cubicBezTo>
                  <a:pt x="44" y="162"/>
                  <a:pt x="44" y="162"/>
                  <a:pt x="44" y="162"/>
                </a:cubicBezTo>
                <a:cubicBezTo>
                  <a:pt x="44" y="132"/>
                  <a:pt x="59" y="117"/>
                  <a:pt x="89" y="117"/>
                </a:cubicBezTo>
                <a:cubicBezTo>
                  <a:pt x="148" y="117"/>
                  <a:pt x="148" y="117"/>
                  <a:pt x="148" y="117"/>
                </a:cubicBezTo>
                <a:cubicBezTo>
                  <a:pt x="148" y="73"/>
                  <a:pt x="148" y="73"/>
                  <a:pt x="148" y="73"/>
                </a:cubicBezTo>
                <a:cubicBezTo>
                  <a:pt x="89" y="73"/>
                  <a:pt x="89" y="73"/>
                  <a:pt x="89" y="73"/>
                </a:cubicBezTo>
                <a:cubicBezTo>
                  <a:pt x="44" y="73"/>
                  <a:pt x="0" y="117"/>
                  <a:pt x="0" y="162"/>
                </a:cubicBezTo>
                <a:cubicBezTo>
                  <a:pt x="0" y="544"/>
                  <a:pt x="0" y="544"/>
                  <a:pt x="0" y="544"/>
                </a:cubicBezTo>
                <a:cubicBezTo>
                  <a:pt x="0" y="588"/>
                  <a:pt x="44" y="633"/>
                  <a:pt x="89" y="633"/>
                </a:cubicBezTo>
                <a:cubicBezTo>
                  <a:pt x="471" y="633"/>
                  <a:pt x="471" y="633"/>
                  <a:pt x="471" y="633"/>
                </a:cubicBezTo>
                <a:cubicBezTo>
                  <a:pt x="516" y="633"/>
                  <a:pt x="560" y="588"/>
                  <a:pt x="560" y="544"/>
                </a:cubicBezTo>
                <a:cubicBezTo>
                  <a:pt x="560" y="162"/>
                  <a:pt x="560" y="162"/>
                  <a:pt x="560" y="162"/>
                </a:cubicBezTo>
                <a:cubicBezTo>
                  <a:pt x="560" y="117"/>
                  <a:pt x="516" y="73"/>
                  <a:pt x="471" y="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8" name="Google Shape;378;p35"/>
          <p:cNvSpPr/>
          <p:nvPr/>
        </p:nvSpPr>
        <p:spPr>
          <a:xfrm>
            <a:off x="9993615" y="2425138"/>
            <a:ext cx="286937" cy="333154"/>
          </a:xfrm>
          <a:custGeom>
            <a:avLst/>
            <a:gdLst/>
            <a:ahLst/>
            <a:cxnLst/>
            <a:rect l="l" t="t" r="r" b="b"/>
            <a:pathLst>
              <a:path w="545" h="634" extrusionOk="0">
                <a:moveTo>
                  <a:pt x="427" y="265"/>
                </a:moveTo>
                <a:lnTo>
                  <a:pt x="427" y="265"/>
                </a:lnTo>
                <a:cubicBezTo>
                  <a:pt x="280" y="117"/>
                  <a:pt x="280" y="117"/>
                  <a:pt x="280" y="117"/>
                </a:cubicBezTo>
                <a:cubicBezTo>
                  <a:pt x="280" y="117"/>
                  <a:pt x="280" y="117"/>
                  <a:pt x="265" y="117"/>
                </a:cubicBezTo>
                <a:cubicBezTo>
                  <a:pt x="265" y="117"/>
                  <a:pt x="265" y="117"/>
                  <a:pt x="250" y="117"/>
                </a:cubicBezTo>
                <a:cubicBezTo>
                  <a:pt x="118" y="265"/>
                  <a:pt x="118" y="265"/>
                  <a:pt x="118" y="265"/>
                </a:cubicBezTo>
                <a:cubicBezTo>
                  <a:pt x="118" y="265"/>
                  <a:pt x="118" y="279"/>
                  <a:pt x="118" y="294"/>
                </a:cubicBezTo>
                <a:cubicBezTo>
                  <a:pt x="132" y="294"/>
                  <a:pt x="132" y="294"/>
                  <a:pt x="147" y="294"/>
                </a:cubicBezTo>
                <a:cubicBezTo>
                  <a:pt x="250" y="191"/>
                  <a:pt x="250" y="191"/>
                  <a:pt x="250" y="191"/>
                </a:cubicBezTo>
                <a:cubicBezTo>
                  <a:pt x="250" y="603"/>
                  <a:pt x="250" y="603"/>
                  <a:pt x="250" y="603"/>
                </a:cubicBezTo>
                <a:cubicBezTo>
                  <a:pt x="250" y="618"/>
                  <a:pt x="265" y="633"/>
                  <a:pt x="265" y="633"/>
                </a:cubicBezTo>
                <a:cubicBezTo>
                  <a:pt x="280" y="633"/>
                  <a:pt x="294" y="618"/>
                  <a:pt x="294" y="603"/>
                </a:cubicBezTo>
                <a:cubicBezTo>
                  <a:pt x="294" y="191"/>
                  <a:pt x="294" y="191"/>
                  <a:pt x="294" y="191"/>
                </a:cubicBezTo>
                <a:cubicBezTo>
                  <a:pt x="398" y="294"/>
                  <a:pt x="398" y="294"/>
                  <a:pt x="398" y="294"/>
                </a:cubicBezTo>
                <a:cubicBezTo>
                  <a:pt x="398" y="294"/>
                  <a:pt x="412" y="294"/>
                  <a:pt x="427" y="294"/>
                </a:cubicBezTo>
                <a:cubicBezTo>
                  <a:pt x="427" y="279"/>
                  <a:pt x="427" y="265"/>
                  <a:pt x="427" y="265"/>
                </a:cubicBezTo>
                <a:close/>
                <a:moveTo>
                  <a:pt x="471" y="0"/>
                </a:moveTo>
                <a:lnTo>
                  <a:pt x="471" y="0"/>
                </a:lnTo>
                <a:cubicBezTo>
                  <a:pt x="73" y="0"/>
                  <a:pt x="73" y="0"/>
                  <a:pt x="73" y="0"/>
                </a:cubicBezTo>
                <a:cubicBezTo>
                  <a:pt x="29" y="0"/>
                  <a:pt x="0" y="29"/>
                  <a:pt x="0" y="73"/>
                </a:cubicBezTo>
                <a:cubicBezTo>
                  <a:pt x="0" y="471"/>
                  <a:pt x="0" y="471"/>
                  <a:pt x="0" y="471"/>
                </a:cubicBezTo>
                <a:cubicBezTo>
                  <a:pt x="0" y="515"/>
                  <a:pt x="29" y="544"/>
                  <a:pt x="73" y="544"/>
                </a:cubicBezTo>
                <a:cubicBezTo>
                  <a:pt x="132" y="544"/>
                  <a:pt x="132" y="544"/>
                  <a:pt x="132" y="544"/>
                </a:cubicBezTo>
                <a:cubicBezTo>
                  <a:pt x="132" y="515"/>
                  <a:pt x="132" y="515"/>
                  <a:pt x="132" y="515"/>
                </a:cubicBezTo>
                <a:cubicBezTo>
                  <a:pt x="73" y="515"/>
                  <a:pt x="73" y="515"/>
                  <a:pt x="73" y="515"/>
                </a:cubicBezTo>
                <a:cubicBezTo>
                  <a:pt x="59" y="515"/>
                  <a:pt x="29" y="485"/>
                  <a:pt x="29" y="471"/>
                </a:cubicBezTo>
                <a:cubicBezTo>
                  <a:pt x="29" y="73"/>
                  <a:pt x="29" y="73"/>
                  <a:pt x="29" y="73"/>
                </a:cubicBezTo>
                <a:cubicBezTo>
                  <a:pt x="29" y="58"/>
                  <a:pt x="59" y="44"/>
                  <a:pt x="73" y="44"/>
                </a:cubicBezTo>
                <a:cubicBezTo>
                  <a:pt x="471" y="44"/>
                  <a:pt x="471" y="44"/>
                  <a:pt x="471" y="44"/>
                </a:cubicBezTo>
                <a:cubicBezTo>
                  <a:pt x="486" y="44"/>
                  <a:pt x="500" y="58"/>
                  <a:pt x="500" y="73"/>
                </a:cubicBezTo>
                <a:cubicBezTo>
                  <a:pt x="500" y="471"/>
                  <a:pt x="500" y="471"/>
                  <a:pt x="500" y="471"/>
                </a:cubicBezTo>
                <a:cubicBezTo>
                  <a:pt x="500" y="485"/>
                  <a:pt x="486" y="515"/>
                  <a:pt x="471" y="515"/>
                </a:cubicBezTo>
                <a:cubicBezTo>
                  <a:pt x="412" y="515"/>
                  <a:pt x="412" y="515"/>
                  <a:pt x="412" y="515"/>
                </a:cubicBezTo>
                <a:cubicBezTo>
                  <a:pt x="412" y="544"/>
                  <a:pt x="412" y="544"/>
                  <a:pt x="412" y="544"/>
                </a:cubicBezTo>
                <a:cubicBezTo>
                  <a:pt x="471" y="544"/>
                  <a:pt x="471" y="544"/>
                  <a:pt x="471" y="544"/>
                </a:cubicBezTo>
                <a:cubicBezTo>
                  <a:pt x="515" y="544"/>
                  <a:pt x="544" y="515"/>
                  <a:pt x="544" y="471"/>
                </a:cubicBezTo>
                <a:cubicBezTo>
                  <a:pt x="544" y="73"/>
                  <a:pt x="544" y="73"/>
                  <a:pt x="544" y="73"/>
                </a:cubicBezTo>
                <a:cubicBezTo>
                  <a:pt x="544" y="29"/>
                  <a:pt x="515" y="0"/>
                  <a:pt x="471"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79" name="Google Shape;379;p35"/>
          <p:cNvSpPr/>
          <p:nvPr/>
        </p:nvSpPr>
        <p:spPr>
          <a:xfrm>
            <a:off x="9438998" y="2448248"/>
            <a:ext cx="323525" cy="286936"/>
          </a:xfrm>
          <a:custGeom>
            <a:avLst/>
            <a:gdLst/>
            <a:ahLst/>
            <a:cxnLst/>
            <a:rect l="l" t="t" r="r" b="b"/>
            <a:pathLst>
              <a:path w="619" h="545" extrusionOk="0">
                <a:moveTo>
                  <a:pt x="603" y="250"/>
                </a:moveTo>
                <a:lnTo>
                  <a:pt x="603" y="250"/>
                </a:lnTo>
                <a:cubicBezTo>
                  <a:pt x="177" y="250"/>
                  <a:pt x="177" y="250"/>
                  <a:pt x="177" y="250"/>
                </a:cubicBezTo>
                <a:cubicBezTo>
                  <a:pt x="280" y="147"/>
                  <a:pt x="280" y="147"/>
                  <a:pt x="280" y="147"/>
                </a:cubicBezTo>
                <a:cubicBezTo>
                  <a:pt x="294" y="132"/>
                  <a:pt x="294" y="132"/>
                  <a:pt x="280" y="118"/>
                </a:cubicBezTo>
                <a:cubicBezTo>
                  <a:pt x="280" y="118"/>
                  <a:pt x="265" y="118"/>
                  <a:pt x="250" y="118"/>
                </a:cubicBezTo>
                <a:cubicBezTo>
                  <a:pt x="118" y="250"/>
                  <a:pt x="118" y="250"/>
                  <a:pt x="118" y="250"/>
                </a:cubicBezTo>
                <a:cubicBezTo>
                  <a:pt x="118" y="265"/>
                  <a:pt x="118" y="265"/>
                  <a:pt x="118" y="265"/>
                </a:cubicBezTo>
                <a:cubicBezTo>
                  <a:pt x="118" y="280"/>
                  <a:pt x="118" y="280"/>
                  <a:pt x="118" y="280"/>
                </a:cubicBezTo>
                <a:cubicBezTo>
                  <a:pt x="250" y="427"/>
                  <a:pt x="250" y="427"/>
                  <a:pt x="250" y="427"/>
                </a:cubicBezTo>
                <a:cubicBezTo>
                  <a:pt x="265" y="427"/>
                  <a:pt x="280" y="427"/>
                  <a:pt x="280" y="427"/>
                </a:cubicBezTo>
                <a:cubicBezTo>
                  <a:pt x="294" y="412"/>
                  <a:pt x="294" y="397"/>
                  <a:pt x="280" y="397"/>
                </a:cubicBezTo>
                <a:cubicBezTo>
                  <a:pt x="177" y="294"/>
                  <a:pt x="177" y="294"/>
                  <a:pt x="177" y="294"/>
                </a:cubicBezTo>
                <a:cubicBezTo>
                  <a:pt x="603" y="294"/>
                  <a:pt x="603" y="294"/>
                  <a:pt x="603" y="294"/>
                </a:cubicBezTo>
                <a:cubicBezTo>
                  <a:pt x="618" y="294"/>
                  <a:pt x="618" y="280"/>
                  <a:pt x="618" y="265"/>
                </a:cubicBezTo>
                <a:cubicBezTo>
                  <a:pt x="618" y="265"/>
                  <a:pt x="618" y="250"/>
                  <a:pt x="603" y="250"/>
                </a:cubicBezTo>
                <a:close/>
                <a:moveTo>
                  <a:pt x="500" y="471"/>
                </a:moveTo>
                <a:lnTo>
                  <a:pt x="500" y="471"/>
                </a:lnTo>
                <a:cubicBezTo>
                  <a:pt x="500" y="486"/>
                  <a:pt x="486" y="500"/>
                  <a:pt x="471" y="500"/>
                </a:cubicBezTo>
                <a:cubicBezTo>
                  <a:pt x="73" y="500"/>
                  <a:pt x="73" y="500"/>
                  <a:pt x="73" y="500"/>
                </a:cubicBezTo>
                <a:cubicBezTo>
                  <a:pt x="59" y="500"/>
                  <a:pt x="29" y="486"/>
                  <a:pt x="29" y="471"/>
                </a:cubicBezTo>
                <a:cubicBezTo>
                  <a:pt x="29" y="73"/>
                  <a:pt x="29" y="73"/>
                  <a:pt x="29" y="73"/>
                </a:cubicBezTo>
                <a:cubicBezTo>
                  <a:pt x="29" y="59"/>
                  <a:pt x="59" y="29"/>
                  <a:pt x="73" y="29"/>
                </a:cubicBezTo>
                <a:cubicBezTo>
                  <a:pt x="471" y="29"/>
                  <a:pt x="471" y="29"/>
                  <a:pt x="471" y="29"/>
                </a:cubicBezTo>
                <a:cubicBezTo>
                  <a:pt x="486" y="29"/>
                  <a:pt x="500" y="59"/>
                  <a:pt x="500" y="73"/>
                </a:cubicBezTo>
                <a:cubicBezTo>
                  <a:pt x="500" y="132"/>
                  <a:pt x="500" y="132"/>
                  <a:pt x="500" y="132"/>
                </a:cubicBezTo>
                <a:cubicBezTo>
                  <a:pt x="545" y="132"/>
                  <a:pt x="545" y="132"/>
                  <a:pt x="545" y="132"/>
                </a:cubicBezTo>
                <a:cubicBezTo>
                  <a:pt x="545" y="73"/>
                  <a:pt x="545" y="73"/>
                  <a:pt x="545" y="73"/>
                </a:cubicBezTo>
                <a:cubicBezTo>
                  <a:pt x="545" y="29"/>
                  <a:pt x="515" y="0"/>
                  <a:pt x="471" y="0"/>
                </a:cubicBezTo>
                <a:cubicBezTo>
                  <a:pt x="73" y="0"/>
                  <a:pt x="73" y="0"/>
                  <a:pt x="73" y="0"/>
                </a:cubicBezTo>
                <a:cubicBezTo>
                  <a:pt x="29" y="0"/>
                  <a:pt x="0" y="29"/>
                  <a:pt x="0" y="73"/>
                </a:cubicBezTo>
                <a:cubicBezTo>
                  <a:pt x="0" y="471"/>
                  <a:pt x="0" y="471"/>
                  <a:pt x="0" y="471"/>
                </a:cubicBezTo>
                <a:cubicBezTo>
                  <a:pt x="0" y="515"/>
                  <a:pt x="29" y="544"/>
                  <a:pt x="73" y="544"/>
                </a:cubicBezTo>
                <a:cubicBezTo>
                  <a:pt x="471" y="544"/>
                  <a:pt x="471" y="544"/>
                  <a:pt x="471" y="544"/>
                </a:cubicBezTo>
                <a:cubicBezTo>
                  <a:pt x="515" y="544"/>
                  <a:pt x="545" y="515"/>
                  <a:pt x="545" y="471"/>
                </a:cubicBezTo>
                <a:cubicBezTo>
                  <a:pt x="545" y="412"/>
                  <a:pt x="545" y="412"/>
                  <a:pt x="545" y="412"/>
                </a:cubicBezTo>
                <a:cubicBezTo>
                  <a:pt x="500" y="412"/>
                  <a:pt x="500" y="412"/>
                  <a:pt x="500" y="412"/>
                </a:cubicBezTo>
                <a:lnTo>
                  <a:pt x="500"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0" name="Google Shape;380;p35"/>
          <p:cNvSpPr/>
          <p:nvPr/>
        </p:nvSpPr>
        <p:spPr>
          <a:xfrm>
            <a:off x="8897865" y="2448248"/>
            <a:ext cx="333154" cy="286936"/>
          </a:xfrm>
          <a:custGeom>
            <a:avLst/>
            <a:gdLst/>
            <a:ahLst/>
            <a:cxnLst/>
            <a:rect l="l" t="t" r="r" b="b"/>
            <a:pathLst>
              <a:path w="634" h="545" extrusionOk="0">
                <a:moveTo>
                  <a:pt x="339" y="397"/>
                </a:moveTo>
                <a:lnTo>
                  <a:pt x="339" y="397"/>
                </a:lnTo>
                <a:cubicBezTo>
                  <a:pt x="339" y="397"/>
                  <a:pt x="339" y="412"/>
                  <a:pt x="339" y="427"/>
                </a:cubicBezTo>
                <a:cubicBezTo>
                  <a:pt x="354" y="427"/>
                  <a:pt x="369" y="427"/>
                  <a:pt x="369" y="427"/>
                </a:cubicBezTo>
                <a:cubicBezTo>
                  <a:pt x="516" y="280"/>
                  <a:pt x="516" y="280"/>
                  <a:pt x="516" y="280"/>
                </a:cubicBezTo>
                <a:cubicBezTo>
                  <a:pt x="516" y="280"/>
                  <a:pt x="516" y="280"/>
                  <a:pt x="516" y="265"/>
                </a:cubicBezTo>
                <a:cubicBezTo>
                  <a:pt x="516" y="265"/>
                  <a:pt x="516" y="265"/>
                  <a:pt x="516" y="250"/>
                </a:cubicBezTo>
                <a:cubicBezTo>
                  <a:pt x="369" y="118"/>
                  <a:pt x="369" y="118"/>
                  <a:pt x="369" y="118"/>
                </a:cubicBezTo>
                <a:cubicBezTo>
                  <a:pt x="369" y="118"/>
                  <a:pt x="354" y="118"/>
                  <a:pt x="339" y="118"/>
                </a:cubicBezTo>
                <a:cubicBezTo>
                  <a:pt x="339" y="132"/>
                  <a:pt x="339" y="132"/>
                  <a:pt x="339" y="147"/>
                </a:cubicBezTo>
                <a:cubicBezTo>
                  <a:pt x="442" y="250"/>
                  <a:pt x="442" y="250"/>
                  <a:pt x="442" y="250"/>
                </a:cubicBezTo>
                <a:cubicBezTo>
                  <a:pt x="30" y="250"/>
                  <a:pt x="30" y="250"/>
                  <a:pt x="30" y="250"/>
                </a:cubicBezTo>
                <a:cubicBezTo>
                  <a:pt x="15" y="250"/>
                  <a:pt x="0" y="265"/>
                  <a:pt x="0" y="265"/>
                </a:cubicBezTo>
                <a:cubicBezTo>
                  <a:pt x="0" y="280"/>
                  <a:pt x="15" y="294"/>
                  <a:pt x="30" y="294"/>
                </a:cubicBezTo>
                <a:cubicBezTo>
                  <a:pt x="442" y="294"/>
                  <a:pt x="442" y="294"/>
                  <a:pt x="442" y="294"/>
                </a:cubicBezTo>
                <a:lnTo>
                  <a:pt x="339" y="397"/>
                </a:lnTo>
                <a:close/>
                <a:moveTo>
                  <a:pt x="560" y="0"/>
                </a:moveTo>
                <a:lnTo>
                  <a:pt x="560" y="0"/>
                </a:lnTo>
                <a:cubicBezTo>
                  <a:pt x="162" y="0"/>
                  <a:pt x="162" y="0"/>
                  <a:pt x="162" y="0"/>
                </a:cubicBezTo>
                <a:cubicBezTo>
                  <a:pt x="118" y="0"/>
                  <a:pt x="89" y="29"/>
                  <a:pt x="89" y="73"/>
                </a:cubicBezTo>
                <a:cubicBezTo>
                  <a:pt x="89" y="147"/>
                  <a:pt x="89" y="147"/>
                  <a:pt x="89" y="147"/>
                </a:cubicBezTo>
                <a:cubicBezTo>
                  <a:pt x="118" y="147"/>
                  <a:pt x="118" y="147"/>
                  <a:pt x="118" y="147"/>
                </a:cubicBezTo>
                <a:cubicBezTo>
                  <a:pt x="118" y="73"/>
                  <a:pt x="118" y="73"/>
                  <a:pt x="118" y="73"/>
                </a:cubicBezTo>
                <a:cubicBezTo>
                  <a:pt x="118" y="59"/>
                  <a:pt x="148" y="29"/>
                  <a:pt x="162" y="29"/>
                </a:cubicBezTo>
                <a:cubicBezTo>
                  <a:pt x="560" y="29"/>
                  <a:pt x="560" y="29"/>
                  <a:pt x="560" y="29"/>
                </a:cubicBezTo>
                <a:cubicBezTo>
                  <a:pt x="575" y="29"/>
                  <a:pt x="589" y="59"/>
                  <a:pt x="589" y="73"/>
                </a:cubicBezTo>
                <a:cubicBezTo>
                  <a:pt x="589" y="471"/>
                  <a:pt x="589" y="471"/>
                  <a:pt x="589" y="471"/>
                </a:cubicBezTo>
                <a:cubicBezTo>
                  <a:pt x="589" y="486"/>
                  <a:pt x="575" y="500"/>
                  <a:pt x="560" y="500"/>
                </a:cubicBezTo>
                <a:cubicBezTo>
                  <a:pt x="162" y="500"/>
                  <a:pt x="162" y="500"/>
                  <a:pt x="162" y="500"/>
                </a:cubicBezTo>
                <a:cubicBezTo>
                  <a:pt x="148" y="500"/>
                  <a:pt x="118" y="486"/>
                  <a:pt x="118" y="471"/>
                </a:cubicBezTo>
                <a:cubicBezTo>
                  <a:pt x="118" y="382"/>
                  <a:pt x="118" y="382"/>
                  <a:pt x="118" y="382"/>
                </a:cubicBezTo>
                <a:cubicBezTo>
                  <a:pt x="89" y="382"/>
                  <a:pt x="89" y="382"/>
                  <a:pt x="89" y="382"/>
                </a:cubicBezTo>
                <a:cubicBezTo>
                  <a:pt x="89" y="471"/>
                  <a:pt x="89" y="471"/>
                  <a:pt x="89" y="471"/>
                </a:cubicBezTo>
                <a:cubicBezTo>
                  <a:pt x="89" y="515"/>
                  <a:pt x="118" y="544"/>
                  <a:pt x="162" y="544"/>
                </a:cubicBezTo>
                <a:cubicBezTo>
                  <a:pt x="560" y="544"/>
                  <a:pt x="560" y="544"/>
                  <a:pt x="560" y="544"/>
                </a:cubicBezTo>
                <a:cubicBezTo>
                  <a:pt x="604" y="544"/>
                  <a:pt x="633" y="515"/>
                  <a:pt x="633" y="471"/>
                </a:cubicBezTo>
                <a:cubicBezTo>
                  <a:pt x="633" y="73"/>
                  <a:pt x="633" y="73"/>
                  <a:pt x="633" y="73"/>
                </a:cubicBezTo>
                <a:cubicBezTo>
                  <a:pt x="633" y="29"/>
                  <a:pt x="604" y="0"/>
                  <a:pt x="5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1" name="Google Shape;381;p35"/>
          <p:cNvSpPr/>
          <p:nvPr/>
        </p:nvSpPr>
        <p:spPr>
          <a:xfrm>
            <a:off x="8387542" y="2448248"/>
            <a:ext cx="286937" cy="286936"/>
          </a:xfrm>
          <a:custGeom>
            <a:avLst/>
            <a:gdLst/>
            <a:ahLst/>
            <a:cxnLst/>
            <a:rect l="l" t="t" r="r" b="b"/>
            <a:pathLst>
              <a:path w="545" h="545" extrusionOk="0">
                <a:moveTo>
                  <a:pt x="530" y="0"/>
                </a:moveTo>
                <a:lnTo>
                  <a:pt x="530" y="0"/>
                </a:lnTo>
                <a:cubicBezTo>
                  <a:pt x="382" y="0"/>
                  <a:pt x="382" y="0"/>
                  <a:pt x="382" y="0"/>
                </a:cubicBezTo>
                <a:cubicBezTo>
                  <a:pt x="382" y="0"/>
                  <a:pt x="368" y="0"/>
                  <a:pt x="368" y="14"/>
                </a:cubicBezTo>
                <a:cubicBezTo>
                  <a:pt x="368" y="29"/>
                  <a:pt x="382" y="29"/>
                  <a:pt x="382" y="29"/>
                </a:cubicBezTo>
                <a:cubicBezTo>
                  <a:pt x="471" y="29"/>
                  <a:pt x="471" y="29"/>
                  <a:pt x="471" y="29"/>
                </a:cubicBezTo>
                <a:cubicBezTo>
                  <a:pt x="177" y="309"/>
                  <a:pt x="177" y="309"/>
                  <a:pt x="177" y="309"/>
                </a:cubicBezTo>
                <a:cubicBezTo>
                  <a:pt x="177" y="324"/>
                  <a:pt x="177" y="339"/>
                  <a:pt x="177" y="339"/>
                </a:cubicBezTo>
                <a:cubicBezTo>
                  <a:pt x="191" y="353"/>
                  <a:pt x="191" y="353"/>
                  <a:pt x="206" y="339"/>
                </a:cubicBezTo>
                <a:cubicBezTo>
                  <a:pt x="500" y="59"/>
                  <a:pt x="500" y="59"/>
                  <a:pt x="500" y="59"/>
                </a:cubicBezTo>
                <a:cubicBezTo>
                  <a:pt x="500" y="147"/>
                  <a:pt x="500" y="147"/>
                  <a:pt x="500" y="147"/>
                </a:cubicBezTo>
                <a:cubicBezTo>
                  <a:pt x="500" y="162"/>
                  <a:pt x="515" y="177"/>
                  <a:pt x="530" y="177"/>
                </a:cubicBezTo>
                <a:cubicBezTo>
                  <a:pt x="530" y="177"/>
                  <a:pt x="544" y="162"/>
                  <a:pt x="544" y="147"/>
                </a:cubicBezTo>
                <a:cubicBezTo>
                  <a:pt x="544" y="14"/>
                  <a:pt x="544" y="14"/>
                  <a:pt x="544" y="14"/>
                </a:cubicBezTo>
                <a:cubicBezTo>
                  <a:pt x="544" y="0"/>
                  <a:pt x="530" y="0"/>
                  <a:pt x="530" y="0"/>
                </a:cubicBezTo>
                <a:close/>
                <a:moveTo>
                  <a:pt x="500" y="471"/>
                </a:moveTo>
                <a:lnTo>
                  <a:pt x="500" y="471"/>
                </a:lnTo>
                <a:cubicBezTo>
                  <a:pt x="500" y="486"/>
                  <a:pt x="486" y="500"/>
                  <a:pt x="471" y="500"/>
                </a:cubicBezTo>
                <a:cubicBezTo>
                  <a:pt x="73" y="500"/>
                  <a:pt x="73" y="500"/>
                  <a:pt x="73" y="500"/>
                </a:cubicBezTo>
                <a:cubicBezTo>
                  <a:pt x="44" y="500"/>
                  <a:pt x="29" y="486"/>
                  <a:pt x="29" y="471"/>
                </a:cubicBezTo>
                <a:cubicBezTo>
                  <a:pt x="29" y="73"/>
                  <a:pt x="29" y="73"/>
                  <a:pt x="29" y="73"/>
                </a:cubicBezTo>
                <a:cubicBezTo>
                  <a:pt x="29" y="59"/>
                  <a:pt x="59" y="29"/>
                  <a:pt x="73" y="29"/>
                </a:cubicBezTo>
                <a:cubicBezTo>
                  <a:pt x="294" y="29"/>
                  <a:pt x="294" y="29"/>
                  <a:pt x="294" y="29"/>
                </a:cubicBezTo>
                <a:cubicBezTo>
                  <a:pt x="294" y="0"/>
                  <a:pt x="294" y="0"/>
                  <a:pt x="294" y="0"/>
                </a:cubicBezTo>
                <a:cubicBezTo>
                  <a:pt x="73" y="0"/>
                  <a:pt x="73" y="0"/>
                  <a:pt x="73" y="0"/>
                </a:cubicBezTo>
                <a:cubicBezTo>
                  <a:pt x="29" y="0"/>
                  <a:pt x="0" y="44"/>
                  <a:pt x="0" y="88"/>
                </a:cubicBezTo>
                <a:cubicBezTo>
                  <a:pt x="0" y="471"/>
                  <a:pt x="0" y="471"/>
                  <a:pt x="0" y="471"/>
                </a:cubicBezTo>
                <a:cubicBezTo>
                  <a:pt x="0" y="515"/>
                  <a:pt x="29" y="544"/>
                  <a:pt x="73" y="544"/>
                </a:cubicBezTo>
                <a:cubicBezTo>
                  <a:pt x="456" y="544"/>
                  <a:pt x="456" y="544"/>
                  <a:pt x="456" y="544"/>
                </a:cubicBezTo>
                <a:cubicBezTo>
                  <a:pt x="500" y="544"/>
                  <a:pt x="544" y="515"/>
                  <a:pt x="544" y="471"/>
                </a:cubicBezTo>
                <a:cubicBezTo>
                  <a:pt x="544" y="250"/>
                  <a:pt x="544" y="250"/>
                  <a:pt x="544" y="250"/>
                </a:cubicBezTo>
                <a:cubicBezTo>
                  <a:pt x="500" y="250"/>
                  <a:pt x="500" y="250"/>
                  <a:pt x="500" y="250"/>
                </a:cubicBezTo>
                <a:lnTo>
                  <a:pt x="500"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2" name="Google Shape;382;p35"/>
          <p:cNvSpPr/>
          <p:nvPr/>
        </p:nvSpPr>
        <p:spPr>
          <a:xfrm>
            <a:off x="7846408" y="2448248"/>
            <a:ext cx="294639" cy="286936"/>
          </a:xfrm>
          <a:custGeom>
            <a:avLst/>
            <a:gdLst/>
            <a:ahLst/>
            <a:cxnLst/>
            <a:rect l="l" t="t" r="r" b="b"/>
            <a:pathLst>
              <a:path w="561" h="545" extrusionOk="0">
                <a:moveTo>
                  <a:pt x="516" y="250"/>
                </a:moveTo>
                <a:lnTo>
                  <a:pt x="516" y="250"/>
                </a:lnTo>
                <a:cubicBezTo>
                  <a:pt x="516" y="471"/>
                  <a:pt x="516" y="471"/>
                  <a:pt x="516" y="471"/>
                </a:cubicBezTo>
                <a:cubicBezTo>
                  <a:pt x="516" y="486"/>
                  <a:pt x="501" y="500"/>
                  <a:pt x="471" y="500"/>
                </a:cubicBezTo>
                <a:cubicBezTo>
                  <a:pt x="89" y="500"/>
                  <a:pt x="89" y="500"/>
                  <a:pt x="89" y="500"/>
                </a:cubicBezTo>
                <a:cubicBezTo>
                  <a:pt x="59" y="500"/>
                  <a:pt x="44" y="486"/>
                  <a:pt x="44" y="471"/>
                </a:cubicBezTo>
                <a:cubicBezTo>
                  <a:pt x="44" y="73"/>
                  <a:pt x="44" y="73"/>
                  <a:pt x="44" y="73"/>
                </a:cubicBezTo>
                <a:cubicBezTo>
                  <a:pt x="44" y="59"/>
                  <a:pt x="59" y="29"/>
                  <a:pt x="89" y="29"/>
                </a:cubicBezTo>
                <a:cubicBezTo>
                  <a:pt x="295" y="29"/>
                  <a:pt x="295" y="29"/>
                  <a:pt x="295" y="29"/>
                </a:cubicBezTo>
                <a:cubicBezTo>
                  <a:pt x="295" y="0"/>
                  <a:pt x="295" y="0"/>
                  <a:pt x="295" y="0"/>
                </a:cubicBezTo>
                <a:cubicBezTo>
                  <a:pt x="89" y="0"/>
                  <a:pt x="89" y="0"/>
                  <a:pt x="89" y="0"/>
                </a:cubicBezTo>
                <a:cubicBezTo>
                  <a:pt x="44" y="0"/>
                  <a:pt x="0" y="44"/>
                  <a:pt x="0" y="88"/>
                </a:cubicBezTo>
                <a:cubicBezTo>
                  <a:pt x="0" y="471"/>
                  <a:pt x="0" y="471"/>
                  <a:pt x="0" y="471"/>
                </a:cubicBezTo>
                <a:cubicBezTo>
                  <a:pt x="0" y="515"/>
                  <a:pt x="44" y="544"/>
                  <a:pt x="89" y="544"/>
                </a:cubicBezTo>
                <a:cubicBezTo>
                  <a:pt x="471" y="544"/>
                  <a:pt x="471" y="544"/>
                  <a:pt x="471" y="544"/>
                </a:cubicBezTo>
                <a:cubicBezTo>
                  <a:pt x="516" y="544"/>
                  <a:pt x="560" y="515"/>
                  <a:pt x="560" y="471"/>
                </a:cubicBezTo>
                <a:cubicBezTo>
                  <a:pt x="560" y="250"/>
                  <a:pt x="560" y="250"/>
                  <a:pt x="560" y="250"/>
                </a:cubicBezTo>
                <a:lnTo>
                  <a:pt x="516" y="250"/>
                </a:lnTo>
                <a:close/>
                <a:moveTo>
                  <a:pt x="221" y="206"/>
                </a:moveTo>
                <a:lnTo>
                  <a:pt x="221" y="206"/>
                </a:lnTo>
                <a:lnTo>
                  <a:pt x="206" y="191"/>
                </a:lnTo>
                <a:cubicBezTo>
                  <a:pt x="192" y="191"/>
                  <a:pt x="177" y="206"/>
                  <a:pt x="177" y="206"/>
                </a:cubicBezTo>
                <a:cubicBezTo>
                  <a:pt x="177" y="353"/>
                  <a:pt x="177" y="353"/>
                  <a:pt x="177" y="353"/>
                </a:cubicBezTo>
                <a:cubicBezTo>
                  <a:pt x="177" y="353"/>
                  <a:pt x="192" y="368"/>
                  <a:pt x="206" y="368"/>
                </a:cubicBezTo>
                <a:cubicBezTo>
                  <a:pt x="339" y="368"/>
                  <a:pt x="339" y="368"/>
                  <a:pt x="339" y="368"/>
                </a:cubicBezTo>
                <a:cubicBezTo>
                  <a:pt x="353" y="368"/>
                  <a:pt x="353" y="353"/>
                  <a:pt x="353" y="353"/>
                </a:cubicBezTo>
                <a:cubicBezTo>
                  <a:pt x="353" y="339"/>
                  <a:pt x="353" y="324"/>
                  <a:pt x="339" y="324"/>
                </a:cubicBezTo>
                <a:cubicBezTo>
                  <a:pt x="251" y="324"/>
                  <a:pt x="251" y="324"/>
                  <a:pt x="251" y="324"/>
                </a:cubicBezTo>
                <a:cubicBezTo>
                  <a:pt x="545" y="44"/>
                  <a:pt x="545" y="44"/>
                  <a:pt x="545" y="44"/>
                </a:cubicBezTo>
                <a:cubicBezTo>
                  <a:pt x="545" y="29"/>
                  <a:pt x="545" y="14"/>
                  <a:pt x="545" y="14"/>
                </a:cubicBezTo>
                <a:cubicBezTo>
                  <a:pt x="530" y="0"/>
                  <a:pt x="516" y="0"/>
                  <a:pt x="516" y="14"/>
                </a:cubicBezTo>
                <a:cubicBezTo>
                  <a:pt x="221" y="309"/>
                  <a:pt x="221" y="309"/>
                  <a:pt x="221" y="309"/>
                </a:cubicBezTo>
                <a:lnTo>
                  <a:pt x="221" y="2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3" name="Google Shape;383;p35"/>
          <p:cNvSpPr/>
          <p:nvPr/>
        </p:nvSpPr>
        <p:spPr>
          <a:xfrm>
            <a:off x="7291792" y="2425138"/>
            <a:ext cx="333154" cy="333154"/>
          </a:xfrm>
          <a:custGeom>
            <a:avLst/>
            <a:gdLst/>
            <a:ahLst/>
            <a:cxnLst/>
            <a:rect l="l" t="t" r="r" b="b"/>
            <a:pathLst>
              <a:path w="634" h="634" extrusionOk="0">
                <a:moveTo>
                  <a:pt x="442" y="544"/>
                </a:moveTo>
                <a:lnTo>
                  <a:pt x="442" y="544"/>
                </a:lnTo>
                <a:cubicBezTo>
                  <a:pt x="442" y="574"/>
                  <a:pt x="412" y="588"/>
                  <a:pt x="398" y="588"/>
                </a:cubicBezTo>
                <a:cubicBezTo>
                  <a:pt x="89" y="588"/>
                  <a:pt x="89" y="588"/>
                  <a:pt x="89" y="588"/>
                </a:cubicBezTo>
                <a:cubicBezTo>
                  <a:pt x="59" y="588"/>
                  <a:pt x="44" y="574"/>
                  <a:pt x="44" y="544"/>
                </a:cubicBezTo>
                <a:cubicBezTo>
                  <a:pt x="44" y="235"/>
                  <a:pt x="44" y="235"/>
                  <a:pt x="44" y="235"/>
                </a:cubicBezTo>
                <a:cubicBezTo>
                  <a:pt x="44" y="221"/>
                  <a:pt x="59" y="191"/>
                  <a:pt x="89" y="191"/>
                </a:cubicBezTo>
                <a:cubicBezTo>
                  <a:pt x="118" y="191"/>
                  <a:pt x="118" y="191"/>
                  <a:pt x="118" y="191"/>
                </a:cubicBezTo>
                <a:cubicBezTo>
                  <a:pt x="118" y="162"/>
                  <a:pt x="118" y="162"/>
                  <a:pt x="118" y="162"/>
                </a:cubicBezTo>
                <a:cubicBezTo>
                  <a:pt x="89" y="162"/>
                  <a:pt x="89" y="162"/>
                  <a:pt x="89" y="162"/>
                </a:cubicBezTo>
                <a:cubicBezTo>
                  <a:pt x="44" y="162"/>
                  <a:pt x="0" y="191"/>
                  <a:pt x="0" y="235"/>
                </a:cubicBezTo>
                <a:cubicBezTo>
                  <a:pt x="0" y="544"/>
                  <a:pt x="0" y="544"/>
                  <a:pt x="0" y="544"/>
                </a:cubicBezTo>
                <a:cubicBezTo>
                  <a:pt x="0" y="588"/>
                  <a:pt x="44" y="633"/>
                  <a:pt x="89" y="633"/>
                </a:cubicBezTo>
                <a:cubicBezTo>
                  <a:pt x="398" y="633"/>
                  <a:pt x="398" y="633"/>
                  <a:pt x="398" y="633"/>
                </a:cubicBezTo>
                <a:cubicBezTo>
                  <a:pt x="442" y="633"/>
                  <a:pt x="471" y="588"/>
                  <a:pt x="471" y="544"/>
                </a:cubicBezTo>
                <a:cubicBezTo>
                  <a:pt x="471" y="515"/>
                  <a:pt x="471" y="515"/>
                  <a:pt x="471" y="515"/>
                </a:cubicBezTo>
                <a:cubicBezTo>
                  <a:pt x="442" y="515"/>
                  <a:pt x="442" y="515"/>
                  <a:pt x="442" y="515"/>
                </a:cubicBezTo>
                <a:lnTo>
                  <a:pt x="442" y="544"/>
                </a:lnTo>
                <a:close/>
                <a:moveTo>
                  <a:pt x="560" y="0"/>
                </a:moveTo>
                <a:lnTo>
                  <a:pt x="560" y="0"/>
                </a:lnTo>
                <a:cubicBezTo>
                  <a:pt x="236" y="0"/>
                  <a:pt x="236" y="0"/>
                  <a:pt x="236" y="0"/>
                </a:cubicBezTo>
                <a:cubicBezTo>
                  <a:pt x="192" y="0"/>
                  <a:pt x="162" y="29"/>
                  <a:pt x="162" y="73"/>
                </a:cubicBezTo>
                <a:cubicBezTo>
                  <a:pt x="162" y="397"/>
                  <a:pt x="162" y="397"/>
                  <a:pt x="162" y="397"/>
                </a:cubicBezTo>
                <a:cubicBezTo>
                  <a:pt x="162" y="441"/>
                  <a:pt x="192" y="471"/>
                  <a:pt x="236" y="471"/>
                </a:cubicBezTo>
                <a:cubicBezTo>
                  <a:pt x="560" y="471"/>
                  <a:pt x="560" y="471"/>
                  <a:pt x="560" y="471"/>
                </a:cubicBezTo>
                <a:cubicBezTo>
                  <a:pt x="604" y="471"/>
                  <a:pt x="633" y="441"/>
                  <a:pt x="633" y="397"/>
                </a:cubicBezTo>
                <a:cubicBezTo>
                  <a:pt x="633" y="73"/>
                  <a:pt x="633" y="73"/>
                  <a:pt x="633" y="73"/>
                </a:cubicBezTo>
                <a:cubicBezTo>
                  <a:pt x="633" y="29"/>
                  <a:pt x="604" y="0"/>
                  <a:pt x="560" y="0"/>
                </a:cubicBezTo>
                <a:close/>
                <a:moveTo>
                  <a:pt x="589" y="397"/>
                </a:moveTo>
                <a:lnTo>
                  <a:pt x="589" y="397"/>
                </a:lnTo>
                <a:cubicBezTo>
                  <a:pt x="589" y="412"/>
                  <a:pt x="574" y="426"/>
                  <a:pt x="560" y="426"/>
                </a:cubicBezTo>
                <a:cubicBezTo>
                  <a:pt x="236" y="426"/>
                  <a:pt x="236" y="426"/>
                  <a:pt x="236" y="426"/>
                </a:cubicBezTo>
                <a:cubicBezTo>
                  <a:pt x="221" y="426"/>
                  <a:pt x="207" y="412"/>
                  <a:pt x="207" y="397"/>
                </a:cubicBezTo>
                <a:cubicBezTo>
                  <a:pt x="207" y="73"/>
                  <a:pt x="207" y="73"/>
                  <a:pt x="207" y="73"/>
                </a:cubicBezTo>
                <a:cubicBezTo>
                  <a:pt x="207" y="58"/>
                  <a:pt x="221" y="44"/>
                  <a:pt x="236" y="44"/>
                </a:cubicBezTo>
                <a:cubicBezTo>
                  <a:pt x="560" y="44"/>
                  <a:pt x="560" y="44"/>
                  <a:pt x="560" y="44"/>
                </a:cubicBezTo>
                <a:cubicBezTo>
                  <a:pt x="574" y="44"/>
                  <a:pt x="589" y="58"/>
                  <a:pt x="589" y="73"/>
                </a:cubicBezTo>
                <a:lnTo>
                  <a:pt x="589" y="3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4" name="Google Shape;384;p35"/>
          <p:cNvSpPr/>
          <p:nvPr/>
        </p:nvSpPr>
        <p:spPr>
          <a:xfrm>
            <a:off x="6760286" y="2448248"/>
            <a:ext cx="333154" cy="286936"/>
          </a:xfrm>
          <a:custGeom>
            <a:avLst/>
            <a:gdLst/>
            <a:ahLst/>
            <a:cxnLst/>
            <a:rect l="l" t="t" r="r" b="b"/>
            <a:pathLst>
              <a:path w="634" h="545" extrusionOk="0">
                <a:moveTo>
                  <a:pt x="73" y="191"/>
                </a:moveTo>
                <a:lnTo>
                  <a:pt x="73" y="191"/>
                </a:lnTo>
                <a:cubicBezTo>
                  <a:pt x="29" y="191"/>
                  <a:pt x="0" y="221"/>
                  <a:pt x="0" y="265"/>
                </a:cubicBezTo>
                <a:cubicBezTo>
                  <a:pt x="0" y="309"/>
                  <a:pt x="29" y="353"/>
                  <a:pt x="73" y="353"/>
                </a:cubicBezTo>
                <a:cubicBezTo>
                  <a:pt x="117" y="353"/>
                  <a:pt x="162" y="309"/>
                  <a:pt x="162" y="265"/>
                </a:cubicBezTo>
                <a:cubicBezTo>
                  <a:pt x="162" y="221"/>
                  <a:pt x="117" y="191"/>
                  <a:pt x="73" y="191"/>
                </a:cubicBezTo>
                <a:close/>
                <a:moveTo>
                  <a:pt x="73" y="309"/>
                </a:moveTo>
                <a:lnTo>
                  <a:pt x="73" y="309"/>
                </a:lnTo>
                <a:cubicBezTo>
                  <a:pt x="58" y="309"/>
                  <a:pt x="44" y="294"/>
                  <a:pt x="44" y="265"/>
                </a:cubicBezTo>
                <a:cubicBezTo>
                  <a:pt x="44" y="250"/>
                  <a:pt x="58" y="235"/>
                  <a:pt x="73" y="235"/>
                </a:cubicBezTo>
                <a:cubicBezTo>
                  <a:pt x="103" y="235"/>
                  <a:pt x="117" y="250"/>
                  <a:pt x="117" y="265"/>
                </a:cubicBezTo>
                <a:cubicBezTo>
                  <a:pt x="117" y="294"/>
                  <a:pt x="103" y="309"/>
                  <a:pt x="73" y="309"/>
                </a:cubicBezTo>
                <a:close/>
                <a:moveTo>
                  <a:pt x="544" y="147"/>
                </a:moveTo>
                <a:lnTo>
                  <a:pt x="544" y="147"/>
                </a:lnTo>
                <a:cubicBezTo>
                  <a:pt x="588" y="147"/>
                  <a:pt x="633" y="118"/>
                  <a:pt x="633" y="73"/>
                </a:cubicBezTo>
                <a:cubicBezTo>
                  <a:pt x="633" y="29"/>
                  <a:pt x="588" y="0"/>
                  <a:pt x="544" y="0"/>
                </a:cubicBezTo>
                <a:cubicBezTo>
                  <a:pt x="500" y="0"/>
                  <a:pt x="471" y="29"/>
                  <a:pt x="471" y="73"/>
                </a:cubicBezTo>
                <a:cubicBezTo>
                  <a:pt x="471" y="118"/>
                  <a:pt x="500" y="147"/>
                  <a:pt x="544" y="147"/>
                </a:cubicBezTo>
                <a:close/>
                <a:moveTo>
                  <a:pt x="544" y="29"/>
                </a:moveTo>
                <a:lnTo>
                  <a:pt x="544" y="29"/>
                </a:lnTo>
                <a:cubicBezTo>
                  <a:pt x="574" y="29"/>
                  <a:pt x="588" y="59"/>
                  <a:pt x="588" y="73"/>
                </a:cubicBezTo>
                <a:cubicBezTo>
                  <a:pt x="588" y="88"/>
                  <a:pt x="574" y="118"/>
                  <a:pt x="544" y="118"/>
                </a:cubicBezTo>
                <a:cubicBezTo>
                  <a:pt x="530" y="118"/>
                  <a:pt x="515" y="88"/>
                  <a:pt x="515" y="73"/>
                </a:cubicBezTo>
                <a:cubicBezTo>
                  <a:pt x="515" y="59"/>
                  <a:pt x="530" y="29"/>
                  <a:pt x="544" y="29"/>
                </a:cubicBezTo>
                <a:close/>
                <a:moveTo>
                  <a:pt x="73" y="382"/>
                </a:moveTo>
                <a:lnTo>
                  <a:pt x="73" y="382"/>
                </a:lnTo>
                <a:cubicBezTo>
                  <a:pt x="29" y="382"/>
                  <a:pt x="0" y="427"/>
                  <a:pt x="0" y="471"/>
                </a:cubicBezTo>
                <a:cubicBezTo>
                  <a:pt x="0" y="515"/>
                  <a:pt x="29" y="544"/>
                  <a:pt x="73" y="544"/>
                </a:cubicBezTo>
                <a:cubicBezTo>
                  <a:pt x="117" y="544"/>
                  <a:pt x="162" y="515"/>
                  <a:pt x="162" y="471"/>
                </a:cubicBezTo>
                <a:cubicBezTo>
                  <a:pt x="162" y="427"/>
                  <a:pt x="117" y="382"/>
                  <a:pt x="73" y="382"/>
                </a:cubicBezTo>
                <a:close/>
                <a:moveTo>
                  <a:pt x="73" y="500"/>
                </a:moveTo>
                <a:lnTo>
                  <a:pt x="73" y="500"/>
                </a:lnTo>
                <a:cubicBezTo>
                  <a:pt x="58" y="500"/>
                  <a:pt x="44" y="486"/>
                  <a:pt x="44" y="471"/>
                </a:cubicBezTo>
                <a:cubicBezTo>
                  <a:pt x="44" y="441"/>
                  <a:pt x="58" y="427"/>
                  <a:pt x="73" y="427"/>
                </a:cubicBezTo>
                <a:cubicBezTo>
                  <a:pt x="103" y="427"/>
                  <a:pt x="117" y="441"/>
                  <a:pt x="117" y="471"/>
                </a:cubicBezTo>
                <a:cubicBezTo>
                  <a:pt x="117" y="486"/>
                  <a:pt x="103" y="500"/>
                  <a:pt x="73" y="500"/>
                </a:cubicBezTo>
                <a:close/>
                <a:moveTo>
                  <a:pt x="544" y="382"/>
                </a:moveTo>
                <a:lnTo>
                  <a:pt x="544" y="382"/>
                </a:lnTo>
                <a:cubicBezTo>
                  <a:pt x="500" y="382"/>
                  <a:pt x="471" y="427"/>
                  <a:pt x="471" y="471"/>
                </a:cubicBezTo>
                <a:cubicBezTo>
                  <a:pt x="471" y="515"/>
                  <a:pt x="500" y="544"/>
                  <a:pt x="544" y="544"/>
                </a:cubicBezTo>
                <a:cubicBezTo>
                  <a:pt x="588" y="544"/>
                  <a:pt x="633" y="515"/>
                  <a:pt x="633" y="471"/>
                </a:cubicBezTo>
                <a:cubicBezTo>
                  <a:pt x="633" y="427"/>
                  <a:pt x="588" y="382"/>
                  <a:pt x="544" y="382"/>
                </a:cubicBezTo>
                <a:close/>
                <a:moveTo>
                  <a:pt x="544" y="500"/>
                </a:moveTo>
                <a:lnTo>
                  <a:pt x="544" y="500"/>
                </a:lnTo>
                <a:cubicBezTo>
                  <a:pt x="530" y="500"/>
                  <a:pt x="515" y="486"/>
                  <a:pt x="515" y="471"/>
                </a:cubicBezTo>
                <a:cubicBezTo>
                  <a:pt x="515" y="441"/>
                  <a:pt x="530" y="427"/>
                  <a:pt x="544" y="427"/>
                </a:cubicBezTo>
                <a:cubicBezTo>
                  <a:pt x="574" y="427"/>
                  <a:pt x="588" y="441"/>
                  <a:pt x="588" y="471"/>
                </a:cubicBezTo>
                <a:cubicBezTo>
                  <a:pt x="588" y="486"/>
                  <a:pt x="574" y="500"/>
                  <a:pt x="544" y="500"/>
                </a:cubicBezTo>
                <a:close/>
                <a:moveTo>
                  <a:pt x="73" y="0"/>
                </a:moveTo>
                <a:lnTo>
                  <a:pt x="73" y="0"/>
                </a:lnTo>
                <a:cubicBezTo>
                  <a:pt x="29" y="0"/>
                  <a:pt x="0" y="29"/>
                  <a:pt x="0" y="73"/>
                </a:cubicBezTo>
                <a:cubicBezTo>
                  <a:pt x="0" y="118"/>
                  <a:pt x="29" y="147"/>
                  <a:pt x="73" y="147"/>
                </a:cubicBezTo>
                <a:cubicBezTo>
                  <a:pt x="117" y="147"/>
                  <a:pt x="162" y="118"/>
                  <a:pt x="162" y="73"/>
                </a:cubicBezTo>
                <a:cubicBezTo>
                  <a:pt x="162" y="29"/>
                  <a:pt x="117" y="0"/>
                  <a:pt x="73" y="0"/>
                </a:cubicBezTo>
                <a:close/>
                <a:moveTo>
                  <a:pt x="73" y="118"/>
                </a:moveTo>
                <a:lnTo>
                  <a:pt x="73" y="118"/>
                </a:lnTo>
                <a:cubicBezTo>
                  <a:pt x="58" y="118"/>
                  <a:pt x="44" y="88"/>
                  <a:pt x="44" y="73"/>
                </a:cubicBezTo>
                <a:cubicBezTo>
                  <a:pt x="44" y="59"/>
                  <a:pt x="58" y="29"/>
                  <a:pt x="73" y="29"/>
                </a:cubicBezTo>
                <a:cubicBezTo>
                  <a:pt x="103" y="29"/>
                  <a:pt x="117" y="59"/>
                  <a:pt x="117" y="73"/>
                </a:cubicBezTo>
                <a:cubicBezTo>
                  <a:pt x="117" y="88"/>
                  <a:pt x="103" y="118"/>
                  <a:pt x="73" y="118"/>
                </a:cubicBezTo>
                <a:close/>
                <a:moveTo>
                  <a:pt x="544" y="191"/>
                </a:moveTo>
                <a:lnTo>
                  <a:pt x="544" y="191"/>
                </a:lnTo>
                <a:cubicBezTo>
                  <a:pt x="500" y="191"/>
                  <a:pt x="471" y="221"/>
                  <a:pt x="471" y="265"/>
                </a:cubicBezTo>
                <a:cubicBezTo>
                  <a:pt x="471" y="309"/>
                  <a:pt x="500" y="353"/>
                  <a:pt x="544" y="353"/>
                </a:cubicBezTo>
                <a:cubicBezTo>
                  <a:pt x="588" y="353"/>
                  <a:pt x="633" y="309"/>
                  <a:pt x="633" y="265"/>
                </a:cubicBezTo>
                <a:cubicBezTo>
                  <a:pt x="633" y="221"/>
                  <a:pt x="588" y="191"/>
                  <a:pt x="544" y="191"/>
                </a:cubicBezTo>
                <a:close/>
                <a:moveTo>
                  <a:pt x="544" y="309"/>
                </a:moveTo>
                <a:lnTo>
                  <a:pt x="544" y="309"/>
                </a:lnTo>
                <a:cubicBezTo>
                  <a:pt x="530" y="309"/>
                  <a:pt x="515" y="294"/>
                  <a:pt x="515" y="265"/>
                </a:cubicBezTo>
                <a:cubicBezTo>
                  <a:pt x="515" y="250"/>
                  <a:pt x="530" y="235"/>
                  <a:pt x="544" y="235"/>
                </a:cubicBezTo>
                <a:cubicBezTo>
                  <a:pt x="574" y="235"/>
                  <a:pt x="588" y="250"/>
                  <a:pt x="588" y="265"/>
                </a:cubicBezTo>
                <a:cubicBezTo>
                  <a:pt x="588" y="294"/>
                  <a:pt x="574" y="309"/>
                  <a:pt x="544" y="309"/>
                </a:cubicBezTo>
                <a:close/>
                <a:moveTo>
                  <a:pt x="309" y="0"/>
                </a:moveTo>
                <a:lnTo>
                  <a:pt x="309" y="0"/>
                </a:lnTo>
                <a:cubicBezTo>
                  <a:pt x="265" y="0"/>
                  <a:pt x="235" y="29"/>
                  <a:pt x="235" y="73"/>
                </a:cubicBezTo>
                <a:cubicBezTo>
                  <a:pt x="235" y="118"/>
                  <a:pt x="265" y="147"/>
                  <a:pt x="309" y="147"/>
                </a:cubicBezTo>
                <a:cubicBezTo>
                  <a:pt x="353" y="147"/>
                  <a:pt x="397" y="118"/>
                  <a:pt x="397" y="73"/>
                </a:cubicBezTo>
                <a:cubicBezTo>
                  <a:pt x="397" y="29"/>
                  <a:pt x="353" y="0"/>
                  <a:pt x="309" y="0"/>
                </a:cubicBezTo>
                <a:close/>
                <a:moveTo>
                  <a:pt x="309" y="118"/>
                </a:moveTo>
                <a:lnTo>
                  <a:pt x="309" y="118"/>
                </a:lnTo>
                <a:cubicBezTo>
                  <a:pt x="294" y="118"/>
                  <a:pt x="279" y="88"/>
                  <a:pt x="279" y="73"/>
                </a:cubicBezTo>
                <a:cubicBezTo>
                  <a:pt x="279" y="59"/>
                  <a:pt x="294" y="29"/>
                  <a:pt x="309" y="29"/>
                </a:cubicBezTo>
                <a:cubicBezTo>
                  <a:pt x="338" y="29"/>
                  <a:pt x="353" y="59"/>
                  <a:pt x="353" y="73"/>
                </a:cubicBezTo>
                <a:cubicBezTo>
                  <a:pt x="353" y="88"/>
                  <a:pt x="338" y="118"/>
                  <a:pt x="309" y="118"/>
                </a:cubicBezTo>
                <a:close/>
                <a:moveTo>
                  <a:pt x="309" y="382"/>
                </a:moveTo>
                <a:lnTo>
                  <a:pt x="309" y="382"/>
                </a:lnTo>
                <a:cubicBezTo>
                  <a:pt x="265" y="382"/>
                  <a:pt x="235" y="427"/>
                  <a:pt x="235" y="471"/>
                </a:cubicBezTo>
                <a:cubicBezTo>
                  <a:pt x="235" y="515"/>
                  <a:pt x="265" y="544"/>
                  <a:pt x="309" y="544"/>
                </a:cubicBezTo>
                <a:cubicBezTo>
                  <a:pt x="353" y="544"/>
                  <a:pt x="397" y="515"/>
                  <a:pt x="397" y="471"/>
                </a:cubicBezTo>
                <a:cubicBezTo>
                  <a:pt x="397" y="427"/>
                  <a:pt x="353" y="382"/>
                  <a:pt x="309" y="382"/>
                </a:cubicBezTo>
                <a:close/>
                <a:moveTo>
                  <a:pt x="309" y="500"/>
                </a:moveTo>
                <a:lnTo>
                  <a:pt x="309" y="500"/>
                </a:lnTo>
                <a:cubicBezTo>
                  <a:pt x="294" y="500"/>
                  <a:pt x="279" y="486"/>
                  <a:pt x="279" y="471"/>
                </a:cubicBezTo>
                <a:cubicBezTo>
                  <a:pt x="279" y="441"/>
                  <a:pt x="294" y="427"/>
                  <a:pt x="309" y="427"/>
                </a:cubicBezTo>
                <a:cubicBezTo>
                  <a:pt x="338" y="427"/>
                  <a:pt x="353" y="441"/>
                  <a:pt x="353" y="471"/>
                </a:cubicBezTo>
                <a:cubicBezTo>
                  <a:pt x="353" y="486"/>
                  <a:pt x="338" y="500"/>
                  <a:pt x="309" y="500"/>
                </a:cubicBezTo>
                <a:close/>
                <a:moveTo>
                  <a:pt x="309" y="191"/>
                </a:moveTo>
                <a:lnTo>
                  <a:pt x="309" y="191"/>
                </a:lnTo>
                <a:cubicBezTo>
                  <a:pt x="265" y="191"/>
                  <a:pt x="235" y="221"/>
                  <a:pt x="235" y="265"/>
                </a:cubicBezTo>
                <a:cubicBezTo>
                  <a:pt x="235" y="309"/>
                  <a:pt x="265" y="353"/>
                  <a:pt x="309" y="353"/>
                </a:cubicBezTo>
                <a:cubicBezTo>
                  <a:pt x="353" y="353"/>
                  <a:pt x="397" y="309"/>
                  <a:pt x="397" y="265"/>
                </a:cubicBezTo>
                <a:cubicBezTo>
                  <a:pt x="397" y="221"/>
                  <a:pt x="353" y="191"/>
                  <a:pt x="309" y="191"/>
                </a:cubicBezTo>
                <a:close/>
                <a:moveTo>
                  <a:pt x="309" y="309"/>
                </a:moveTo>
                <a:lnTo>
                  <a:pt x="309" y="309"/>
                </a:lnTo>
                <a:cubicBezTo>
                  <a:pt x="294" y="309"/>
                  <a:pt x="279" y="294"/>
                  <a:pt x="279" y="265"/>
                </a:cubicBezTo>
                <a:cubicBezTo>
                  <a:pt x="279" y="250"/>
                  <a:pt x="294" y="235"/>
                  <a:pt x="309" y="235"/>
                </a:cubicBezTo>
                <a:cubicBezTo>
                  <a:pt x="338" y="235"/>
                  <a:pt x="353" y="250"/>
                  <a:pt x="353" y="265"/>
                </a:cubicBezTo>
                <a:cubicBezTo>
                  <a:pt x="353" y="294"/>
                  <a:pt x="338" y="309"/>
                  <a:pt x="309" y="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5" name="Google Shape;385;p35"/>
          <p:cNvSpPr/>
          <p:nvPr/>
        </p:nvSpPr>
        <p:spPr>
          <a:xfrm>
            <a:off x="6240335" y="2448248"/>
            <a:ext cx="294639" cy="286936"/>
          </a:xfrm>
          <a:custGeom>
            <a:avLst/>
            <a:gdLst/>
            <a:ahLst/>
            <a:cxnLst/>
            <a:rect l="l" t="t" r="r" b="b"/>
            <a:pathLst>
              <a:path w="561" h="545" extrusionOk="0">
                <a:moveTo>
                  <a:pt x="162" y="309"/>
                </a:moveTo>
                <a:lnTo>
                  <a:pt x="162" y="309"/>
                </a:lnTo>
                <a:cubicBezTo>
                  <a:pt x="89" y="309"/>
                  <a:pt x="89" y="309"/>
                  <a:pt x="89" y="309"/>
                </a:cubicBezTo>
                <a:cubicBezTo>
                  <a:pt x="44" y="309"/>
                  <a:pt x="0" y="339"/>
                  <a:pt x="0" y="382"/>
                </a:cubicBezTo>
                <a:cubicBezTo>
                  <a:pt x="0" y="471"/>
                  <a:pt x="0" y="471"/>
                  <a:pt x="0" y="471"/>
                </a:cubicBezTo>
                <a:cubicBezTo>
                  <a:pt x="0" y="515"/>
                  <a:pt x="44" y="544"/>
                  <a:pt x="89" y="544"/>
                </a:cubicBezTo>
                <a:cubicBezTo>
                  <a:pt x="162" y="544"/>
                  <a:pt x="162" y="544"/>
                  <a:pt x="162" y="544"/>
                </a:cubicBezTo>
                <a:cubicBezTo>
                  <a:pt x="206" y="544"/>
                  <a:pt x="236" y="515"/>
                  <a:pt x="236" y="471"/>
                </a:cubicBezTo>
                <a:cubicBezTo>
                  <a:pt x="236" y="382"/>
                  <a:pt x="236" y="382"/>
                  <a:pt x="236" y="382"/>
                </a:cubicBezTo>
                <a:cubicBezTo>
                  <a:pt x="236" y="339"/>
                  <a:pt x="206" y="309"/>
                  <a:pt x="162" y="309"/>
                </a:cubicBezTo>
                <a:close/>
                <a:moveTo>
                  <a:pt x="206" y="471"/>
                </a:moveTo>
                <a:lnTo>
                  <a:pt x="206" y="471"/>
                </a:lnTo>
                <a:cubicBezTo>
                  <a:pt x="206" y="486"/>
                  <a:pt x="177" y="500"/>
                  <a:pt x="162" y="500"/>
                </a:cubicBezTo>
                <a:cubicBezTo>
                  <a:pt x="89" y="500"/>
                  <a:pt x="89" y="500"/>
                  <a:pt x="89" y="500"/>
                </a:cubicBezTo>
                <a:cubicBezTo>
                  <a:pt x="59" y="500"/>
                  <a:pt x="44" y="486"/>
                  <a:pt x="44" y="471"/>
                </a:cubicBezTo>
                <a:cubicBezTo>
                  <a:pt x="44" y="382"/>
                  <a:pt x="44" y="382"/>
                  <a:pt x="44" y="382"/>
                </a:cubicBezTo>
                <a:cubicBezTo>
                  <a:pt x="44" y="368"/>
                  <a:pt x="59" y="353"/>
                  <a:pt x="89" y="353"/>
                </a:cubicBezTo>
                <a:cubicBezTo>
                  <a:pt x="162" y="353"/>
                  <a:pt x="162" y="353"/>
                  <a:pt x="162" y="353"/>
                </a:cubicBezTo>
                <a:cubicBezTo>
                  <a:pt x="177" y="353"/>
                  <a:pt x="206" y="368"/>
                  <a:pt x="206" y="382"/>
                </a:cubicBezTo>
                <a:lnTo>
                  <a:pt x="206" y="471"/>
                </a:lnTo>
                <a:close/>
                <a:moveTo>
                  <a:pt x="162" y="0"/>
                </a:moveTo>
                <a:lnTo>
                  <a:pt x="162" y="0"/>
                </a:lnTo>
                <a:cubicBezTo>
                  <a:pt x="89" y="0"/>
                  <a:pt x="89" y="0"/>
                  <a:pt x="89" y="0"/>
                </a:cubicBezTo>
                <a:cubicBezTo>
                  <a:pt x="44" y="0"/>
                  <a:pt x="0" y="29"/>
                  <a:pt x="0" y="73"/>
                </a:cubicBezTo>
                <a:cubicBezTo>
                  <a:pt x="0" y="147"/>
                  <a:pt x="0" y="147"/>
                  <a:pt x="0" y="147"/>
                </a:cubicBezTo>
                <a:cubicBezTo>
                  <a:pt x="0" y="191"/>
                  <a:pt x="44" y="235"/>
                  <a:pt x="89" y="235"/>
                </a:cubicBezTo>
                <a:cubicBezTo>
                  <a:pt x="162" y="235"/>
                  <a:pt x="162" y="235"/>
                  <a:pt x="162" y="235"/>
                </a:cubicBezTo>
                <a:cubicBezTo>
                  <a:pt x="206" y="235"/>
                  <a:pt x="236" y="191"/>
                  <a:pt x="236" y="147"/>
                </a:cubicBezTo>
                <a:cubicBezTo>
                  <a:pt x="236" y="73"/>
                  <a:pt x="236" y="73"/>
                  <a:pt x="236" y="73"/>
                </a:cubicBezTo>
                <a:cubicBezTo>
                  <a:pt x="236" y="29"/>
                  <a:pt x="206" y="0"/>
                  <a:pt x="162" y="0"/>
                </a:cubicBezTo>
                <a:close/>
                <a:moveTo>
                  <a:pt x="206" y="147"/>
                </a:moveTo>
                <a:lnTo>
                  <a:pt x="206" y="147"/>
                </a:lnTo>
                <a:cubicBezTo>
                  <a:pt x="206" y="177"/>
                  <a:pt x="177" y="191"/>
                  <a:pt x="162" y="191"/>
                </a:cubicBezTo>
                <a:cubicBezTo>
                  <a:pt x="89" y="191"/>
                  <a:pt x="89" y="191"/>
                  <a:pt x="89" y="191"/>
                </a:cubicBezTo>
                <a:cubicBezTo>
                  <a:pt x="59" y="191"/>
                  <a:pt x="44" y="177"/>
                  <a:pt x="44" y="147"/>
                </a:cubicBezTo>
                <a:cubicBezTo>
                  <a:pt x="44" y="73"/>
                  <a:pt x="44" y="73"/>
                  <a:pt x="44" y="73"/>
                </a:cubicBezTo>
                <a:cubicBezTo>
                  <a:pt x="44" y="59"/>
                  <a:pt x="59" y="29"/>
                  <a:pt x="89" y="29"/>
                </a:cubicBezTo>
                <a:cubicBezTo>
                  <a:pt x="162" y="29"/>
                  <a:pt x="162" y="29"/>
                  <a:pt x="162" y="29"/>
                </a:cubicBezTo>
                <a:cubicBezTo>
                  <a:pt x="177" y="29"/>
                  <a:pt x="206" y="59"/>
                  <a:pt x="206" y="73"/>
                </a:cubicBezTo>
                <a:lnTo>
                  <a:pt x="206" y="147"/>
                </a:lnTo>
                <a:close/>
                <a:moveTo>
                  <a:pt x="471" y="309"/>
                </a:moveTo>
                <a:lnTo>
                  <a:pt x="471" y="309"/>
                </a:lnTo>
                <a:cubicBezTo>
                  <a:pt x="398" y="309"/>
                  <a:pt x="398" y="309"/>
                  <a:pt x="398" y="309"/>
                </a:cubicBezTo>
                <a:cubicBezTo>
                  <a:pt x="353" y="309"/>
                  <a:pt x="324" y="339"/>
                  <a:pt x="324" y="382"/>
                </a:cubicBezTo>
                <a:cubicBezTo>
                  <a:pt x="324" y="471"/>
                  <a:pt x="324" y="471"/>
                  <a:pt x="324" y="471"/>
                </a:cubicBezTo>
                <a:cubicBezTo>
                  <a:pt x="324" y="515"/>
                  <a:pt x="353" y="544"/>
                  <a:pt x="398" y="544"/>
                </a:cubicBezTo>
                <a:cubicBezTo>
                  <a:pt x="471" y="544"/>
                  <a:pt x="471" y="544"/>
                  <a:pt x="471" y="544"/>
                </a:cubicBezTo>
                <a:cubicBezTo>
                  <a:pt x="515" y="544"/>
                  <a:pt x="560" y="515"/>
                  <a:pt x="560" y="471"/>
                </a:cubicBezTo>
                <a:cubicBezTo>
                  <a:pt x="560" y="382"/>
                  <a:pt x="560" y="382"/>
                  <a:pt x="560" y="382"/>
                </a:cubicBezTo>
                <a:cubicBezTo>
                  <a:pt x="560" y="339"/>
                  <a:pt x="515" y="309"/>
                  <a:pt x="471" y="309"/>
                </a:cubicBezTo>
                <a:close/>
                <a:moveTo>
                  <a:pt x="515" y="471"/>
                </a:moveTo>
                <a:lnTo>
                  <a:pt x="515" y="471"/>
                </a:lnTo>
                <a:cubicBezTo>
                  <a:pt x="515" y="486"/>
                  <a:pt x="501" y="500"/>
                  <a:pt x="471" y="500"/>
                </a:cubicBezTo>
                <a:cubicBezTo>
                  <a:pt x="398" y="500"/>
                  <a:pt x="398" y="500"/>
                  <a:pt x="398" y="500"/>
                </a:cubicBezTo>
                <a:cubicBezTo>
                  <a:pt x="383" y="500"/>
                  <a:pt x="353" y="486"/>
                  <a:pt x="353" y="471"/>
                </a:cubicBezTo>
                <a:cubicBezTo>
                  <a:pt x="353" y="382"/>
                  <a:pt x="353" y="382"/>
                  <a:pt x="353" y="382"/>
                </a:cubicBezTo>
                <a:cubicBezTo>
                  <a:pt x="353" y="368"/>
                  <a:pt x="383" y="353"/>
                  <a:pt x="398" y="353"/>
                </a:cubicBezTo>
                <a:cubicBezTo>
                  <a:pt x="471" y="353"/>
                  <a:pt x="471" y="353"/>
                  <a:pt x="471" y="353"/>
                </a:cubicBezTo>
                <a:cubicBezTo>
                  <a:pt x="501" y="353"/>
                  <a:pt x="515" y="368"/>
                  <a:pt x="515" y="382"/>
                </a:cubicBezTo>
                <a:lnTo>
                  <a:pt x="515" y="471"/>
                </a:lnTo>
                <a:close/>
                <a:moveTo>
                  <a:pt x="471" y="0"/>
                </a:moveTo>
                <a:lnTo>
                  <a:pt x="471" y="0"/>
                </a:lnTo>
                <a:cubicBezTo>
                  <a:pt x="398" y="0"/>
                  <a:pt x="398" y="0"/>
                  <a:pt x="398" y="0"/>
                </a:cubicBezTo>
                <a:cubicBezTo>
                  <a:pt x="353" y="0"/>
                  <a:pt x="324" y="29"/>
                  <a:pt x="324" y="73"/>
                </a:cubicBezTo>
                <a:cubicBezTo>
                  <a:pt x="324" y="147"/>
                  <a:pt x="324" y="147"/>
                  <a:pt x="324" y="147"/>
                </a:cubicBezTo>
                <a:cubicBezTo>
                  <a:pt x="324" y="191"/>
                  <a:pt x="353" y="235"/>
                  <a:pt x="398" y="235"/>
                </a:cubicBezTo>
                <a:cubicBezTo>
                  <a:pt x="471" y="235"/>
                  <a:pt x="471" y="235"/>
                  <a:pt x="471" y="235"/>
                </a:cubicBezTo>
                <a:cubicBezTo>
                  <a:pt x="515" y="235"/>
                  <a:pt x="560" y="191"/>
                  <a:pt x="560" y="147"/>
                </a:cubicBezTo>
                <a:cubicBezTo>
                  <a:pt x="560" y="73"/>
                  <a:pt x="560" y="73"/>
                  <a:pt x="560" y="73"/>
                </a:cubicBezTo>
                <a:cubicBezTo>
                  <a:pt x="560" y="29"/>
                  <a:pt x="515" y="0"/>
                  <a:pt x="471" y="0"/>
                </a:cubicBezTo>
                <a:close/>
                <a:moveTo>
                  <a:pt x="515" y="147"/>
                </a:moveTo>
                <a:lnTo>
                  <a:pt x="515" y="147"/>
                </a:lnTo>
                <a:cubicBezTo>
                  <a:pt x="515" y="177"/>
                  <a:pt x="501" y="191"/>
                  <a:pt x="471" y="191"/>
                </a:cubicBezTo>
                <a:cubicBezTo>
                  <a:pt x="398" y="191"/>
                  <a:pt x="398" y="191"/>
                  <a:pt x="398" y="191"/>
                </a:cubicBezTo>
                <a:cubicBezTo>
                  <a:pt x="383" y="191"/>
                  <a:pt x="353" y="177"/>
                  <a:pt x="353" y="147"/>
                </a:cubicBezTo>
                <a:cubicBezTo>
                  <a:pt x="353" y="73"/>
                  <a:pt x="353" y="73"/>
                  <a:pt x="353" y="73"/>
                </a:cubicBezTo>
                <a:cubicBezTo>
                  <a:pt x="353" y="59"/>
                  <a:pt x="383" y="29"/>
                  <a:pt x="398" y="29"/>
                </a:cubicBezTo>
                <a:cubicBezTo>
                  <a:pt x="471" y="29"/>
                  <a:pt x="471" y="29"/>
                  <a:pt x="471" y="29"/>
                </a:cubicBezTo>
                <a:cubicBezTo>
                  <a:pt x="501" y="29"/>
                  <a:pt x="515" y="59"/>
                  <a:pt x="515" y="73"/>
                </a:cubicBezTo>
                <a:lnTo>
                  <a:pt x="515" y="1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6" name="Google Shape;386;p35"/>
          <p:cNvSpPr/>
          <p:nvPr/>
        </p:nvSpPr>
        <p:spPr>
          <a:xfrm>
            <a:off x="11054701" y="1891704"/>
            <a:ext cx="310045" cy="325452"/>
          </a:xfrm>
          <a:custGeom>
            <a:avLst/>
            <a:gdLst/>
            <a:ahLst/>
            <a:cxnLst/>
            <a:rect l="l" t="t" r="r" b="b"/>
            <a:pathLst>
              <a:path w="589" h="619" extrusionOk="0">
                <a:moveTo>
                  <a:pt x="294" y="0"/>
                </a:moveTo>
                <a:lnTo>
                  <a:pt x="294" y="0"/>
                </a:lnTo>
                <a:cubicBezTo>
                  <a:pt x="0" y="339"/>
                  <a:pt x="0" y="339"/>
                  <a:pt x="0" y="339"/>
                </a:cubicBezTo>
                <a:cubicBezTo>
                  <a:pt x="29" y="368"/>
                  <a:pt x="29" y="368"/>
                  <a:pt x="29" y="368"/>
                </a:cubicBezTo>
                <a:cubicBezTo>
                  <a:pt x="103" y="294"/>
                  <a:pt x="103" y="294"/>
                  <a:pt x="103" y="294"/>
                </a:cubicBezTo>
                <a:cubicBezTo>
                  <a:pt x="103" y="545"/>
                  <a:pt x="103" y="545"/>
                  <a:pt x="103" y="545"/>
                </a:cubicBezTo>
                <a:cubicBezTo>
                  <a:pt x="103" y="589"/>
                  <a:pt x="132" y="618"/>
                  <a:pt x="176" y="618"/>
                </a:cubicBezTo>
                <a:cubicBezTo>
                  <a:pt x="412" y="618"/>
                  <a:pt x="412" y="618"/>
                  <a:pt x="412" y="618"/>
                </a:cubicBezTo>
                <a:cubicBezTo>
                  <a:pt x="456" y="618"/>
                  <a:pt x="485" y="589"/>
                  <a:pt x="485" y="545"/>
                </a:cubicBezTo>
                <a:cubicBezTo>
                  <a:pt x="485" y="294"/>
                  <a:pt x="485" y="294"/>
                  <a:pt x="485" y="294"/>
                </a:cubicBezTo>
                <a:cubicBezTo>
                  <a:pt x="559" y="368"/>
                  <a:pt x="559" y="368"/>
                  <a:pt x="559" y="368"/>
                </a:cubicBezTo>
                <a:cubicBezTo>
                  <a:pt x="588" y="339"/>
                  <a:pt x="588" y="339"/>
                  <a:pt x="588" y="339"/>
                </a:cubicBezTo>
                <a:lnTo>
                  <a:pt x="294" y="0"/>
                </a:lnTo>
                <a:close/>
                <a:moveTo>
                  <a:pt x="456" y="545"/>
                </a:moveTo>
                <a:lnTo>
                  <a:pt x="456" y="545"/>
                </a:lnTo>
                <a:cubicBezTo>
                  <a:pt x="456" y="559"/>
                  <a:pt x="426" y="589"/>
                  <a:pt x="412" y="589"/>
                </a:cubicBezTo>
                <a:cubicBezTo>
                  <a:pt x="176" y="589"/>
                  <a:pt x="176" y="589"/>
                  <a:pt x="176" y="589"/>
                </a:cubicBezTo>
                <a:cubicBezTo>
                  <a:pt x="162" y="589"/>
                  <a:pt x="132" y="559"/>
                  <a:pt x="132" y="545"/>
                </a:cubicBezTo>
                <a:cubicBezTo>
                  <a:pt x="132" y="235"/>
                  <a:pt x="132" y="235"/>
                  <a:pt x="132" y="235"/>
                </a:cubicBezTo>
                <a:cubicBezTo>
                  <a:pt x="294" y="59"/>
                  <a:pt x="294" y="59"/>
                  <a:pt x="294" y="59"/>
                </a:cubicBezTo>
                <a:cubicBezTo>
                  <a:pt x="456" y="235"/>
                  <a:pt x="456" y="235"/>
                  <a:pt x="456" y="235"/>
                </a:cubicBezTo>
                <a:lnTo>
                  <a:pt x="456" y="5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7" name="Google Shape;387;p35"/>
          <p:cNvSpPr/>
          <p:nvPr/>
        </p:nvSpPr>
        <p:spPr>
          <a:xfrm>
            <a:off x="10505865" y="1891704"/>
            <a:ext cx="333155" cy="325452"/>
          </a:xfrm>
          <a:custGeom>
            <a:avLst/>
            <a:gdLst/>
            <a:ahLst/>
            <a:cxnLst/>
            <a:rect l="l" t="t" r="r" b="b"/>
            <a:pathLst>
              <a:path w="634" h="619" extrusionOk="0">
                <a:moveTo>
                  <a:pt x="0" y="73"/>
                </a:moveTo>
                <a:lnTo>
                  <a:pt x="0" y="73"/>
                </a:lnTo>
                <a:cubicBezTo>
                  <a:pt x="0" y="235"/>
                  <a:pt x="0" y="235"/>
                  <a:pt x="0" y="235"/>
                </a:cubicBezTo>
                <a:cubicBezTo>
                  <a:pt x="45" y="235"/>
                  <a:pt x="45" y="235"/>
                  <a:pt x="45" y="235"/>
                </a:cubicBezTo>
                <a:cubicBezTo>
                  <a:pt x="45" y="73"/>
                  <a:pt x="45" y="73"/>
                  <a:pt x="45" y="73"/>
                </a:cubicBezTo>
                <a:cubicBezTo>
                  <a:pt x="45" y="59"/>
                  <a:pt x="59" y="29"/>
                  <a:pt x="89" y="29"/>
                </a:cubicBezTo>
                <a:cubicBezTo>
                  <a:pt x="236" y="29"/>
                  <a:pt x="236" y="29"/>
                  <a:pt x="236" y="29"/>
                </a:cubicBezTo>
                <a:cubicBezTo>
                  <a:pt x="236" y="0"/>
                  <a:pt x="236" y="0"/>
                  <a:pt x="236" y="0"/>
                </a:cubicBezTo>
                <a:cubicBezTo>
                  <a:pt x="89" y="0"/>
                  <a:pt x="89" y="0"/>
                  <a:pt x="89" y="0"/>
                </a:cubicBezTo>
                <a:cubicBezTo>
                  <a:pt x="45" y="0"/>
                  <a:pt x="0" y="29"/>
                  <a:pt x="0" y="73"/>
                </a:cubicBezTo>
                <a:close/>
                <a:moveTo>
                  <a:pt x="45" y="545"/>
                </a:moveTo>
                <a:lnTo>
                  <a:pt x="45" y="545"/>
                </a:lnTo>
                <a:cubicBezTo>
                  <a:pt x="45" y="382"/>
                  <a:pt x="45" y="382"/>
                  <a:pt x="45" y="382"/>
                </a:cubicBezTo>
                <a:cubicBezTo>
                  <a:pt x="0" y="382"/>
                  <a:pt x="0" y="382"/>
                  <a:pt x="0" y="382"/>
                </a:cubicBezTo>
                <a:cubicBezTo>
                  <a:pt x="0" y="545"/>
                  <a:pt x="0" y="545"/>
                  <a:pt x="0" y="545"/>
                </a:cubicBezTo>
                <a:cubicBezTo>
                  <a:pt x="0" y="589"/>
                  <a:pt x="45" y="618"/>
                  <a:pt x="89" y="618"/>
                </a:cubicBezTo>
                <a:cubicBezTo>
                  <a:pt x="236" y="618"/>
                  <a:pt x="236" y="618"/>
                  <a:pt x="236" y="618"/>
                </a:cubicBezTo>
                <a:cubicBezTo>
                  <a:pt x="236" y="589"/>
                  <a:pt x="236" y="589"/>
                  <a:pt x="236" y="589"/>
                </a:cubicBezTo>
                <a:cubicBezTo>
                  <a:pt x="89" y="589"/>
                  <a:pt x="89" y="589"/>
                  <a:pt x="89" y="589"/>
                </a:cubicBezTo>
                <a:cubicBezTo>
                  <a:pt x="59" y="589"/>
                  <a:pt x="45" y="559"/>
                  <a:pt x="45" y="545"/>
                </a:cubicBezTo>
                <a:close/>
                <a:moveTo>
                  <a:pt x="589" y="545"/>
                </a:moveTo>
                <a:lnTo>
                  <a:pt x="589" y="545"/>
                </a:lnTo>
                <a:cubicBezTo>
                  <a:pt x="589" y="559"/>
                  <a:pt x="575" y="589"/>
                  <a:pt x="560" y="589"/>
                </a:cubicBezTo>
                <a:cubicBezTo>
                  <a:pt x="398" y="589"/>
                  <a:pt x="398" y="589"/>
                  <a:pt x="398" y="589"/>
                </a:cubicBezTo>
                <a:cubicBezTo>
                  <a:pt x="398" y="618"/>
                  <a:pt x="398" y="618"/>
                  <a:pt x="398" y="618"/>
                </a:cubicBezTo>
                <a:cubicBezTo>
                  <a:pt x="560" y="618"/>
                  <a:pt x="560" y="618"/>
                  <a:pt x="560" y="618"/>
                </a:cubicBezTo>
                <a:cubicBezTo>
                  <a:pt x="604" y="618"/>
                  <a:pt x="633" y="589"/>
                  <a:pt x="633" y="545"/>
                </a:cubicBezTo>
                <a:cubicBezTo>
                  <a:pt x="633" y="382"/>
                  <a:pt x="633" y="382"/>
                  <a:pt x="633" y="382"/>
                </a:cubicBezTo>
                <a:cubicBezTo>
                  <a:pt x="589" y="382"/>
                  <a:pt x="589" y="382"/>
                  <a:pt x="589" y="382"/>
                </a:cubicBezTo>
                <a:lnTo>
                  <a:pt x="589" y="545"/>
                </a:lnTo>
                <a:close/>
                <a:moveTo>
                  <a:pt x="560" y="0"/>
                </a:moveTo>
                <a:lnTo>
                  <a:pt x="560" y="0"/>
                </a:lnTo>
                <a:cubicBezTo>
                  <a:pt x="398" y="0"/>
                  <a:pt x="398" y="0"/>
                  <a:pt x="398" y="0"/>
                </a:cubicBezTo>
                <a:cubicBezTo>
                  <a:pt x="398" y="29"/>
                  <a:pt x="398" y="29"/>
                  <a:pt x="398" y="29"/>
                </a:cubicBezTo>
                <a:cubicBezTo>
                  <a:pt x="560" y="29"/>
                  <a:pt x="560" y="29"/>
                  <a:pt x="560" y="29"/>
                </a:cubicBezTo>
                <a:cubicBezTo>
                  <a:pt x="575" y="29"/>
                  <a:pt x="589" y="59"/>
                  <a:pt x="589" y="73"/>
                </a:cubicBezTo>
                <a:cubicBezTo>
                  <a:pt x="589" y="235"/>
                  <a:pt x="589" y="235"/>
                  <a:pt x="589" y="235"/>
                </a:cubicBezTo>
                <a:cubicBezTo>
                  <a:pt x="633" y="235"/>
                  <a:pt x="633" y="235"/>
                  <a:pt x="633" y="235"/>
                </a:cubicBezTo>
                <a:cubicBezTo>
                  <a:pt x="633" y="73"/>
                  <a:pt x="633" y="73"/>
                  <a:pt x="633" y="73"/>
                </a:cubicBezTo>
                <a:cubicBezTo>
                  <a:pt x="633" y="29"/>
                  <a:pt x="604" y="0"/>
                  <a:pt x="56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8" name="Google Shape;388;p35"/>
          <p:cNvSpPr/>
          <p:nvPr/>
        </p:nvSpPr>
        <p:spPr>
          <a:xfrm>
            <a:off x="9980135" y="1899408"/>
            <a:ext cx="310045" cy="310046"/>
          </a:xfrm>
          <a:custGeom>
            <a:avLst/>
            <a:gdLst/>
            <a:ahLst/>
            <a:cxnLst/>
            <a:rect l="l" t="t" r="r" b="b"/>
            <a:pathLst>
              <a:path w="590" h="589" extrusionOk="0">
                <a:moveTo>
                  <a:pt x="295" y="0"/>
                </a:moveTo>
                <a:lnTo>
                  <a:pt x="295" y="0"/>
                </a:lnTo>
                <a:cubicBezTo>
                  <a:pt x="133" y="0"/>
                  <a:pt x="0" y="132"/>
                  <a:pt x="0" y="294"/>
                </a:cubicBezTo>
                <a:cubicBezTo>
                  <a:pt x="0" y="456"/>
                  <a:pt x="133" y="588"/>
                  <a:pt x="295" y="588"/>
                </a:cubicBezTo>
                <a:cubicBezTo>
                  <a:pt x="457" y="588"/>
                  <a:pt x="589" y="456"/>
                  <a:pt x="589" y="294"/>
                </a:cubicBezTo>
                <a:cubicBezTo>
                  <a:pt x="589" y="132"/>
                  <a:pt x="457" y="0"/>
                  <a:pt x="295" y="0"/>
                </a:cubicBezTo>
                <a:close/>
                <a:moveTo>
                  <a:pt x="324" y="544"/>
                </a:moveTo>
                <a:lnTo>
                  <a:pt x="324" y="544"/>
                </a:lnTo>
                <a:cubicBezTo>
                  <a:pt x="324" y="456"/>
                  <a:pt x="324" y="456"/>
                  <a:pt x="324" y="456"/>
                </a:cubicBezTo>
                <a:cubicBezTo>
                  <a:pt x="324" y="441"/>
                  <a:pt x="310" y="426"/>
                  <a:pt x="295" y="426"/>
                </a:cubicBezTo>
                <a:cubicBezTo>
                  <a:pt x="295" y="426"/>
                  <a:pt x="280" y="441"/>
                  <a:pt x="280" y="456"/>
                </a:cubicBezTo>
                <a:cubicBezTo>
                  <a:pt x="280" y="544"/>
                  <a:pt x="280" y="544"/>
                  <a:pt x="280" y="544"/>
                </a:cubicBezTo>
                <a:cubicBezTo>
                  <a:pt x="148" y="544"/>
                  <a:pt x="59" y="441"/>
                  <a:pt x="45" y="309"/>
                </a:cubicBezTo>
                <a:cubicBezTo>
                  <a:pt x="148" y="309"/>
                  <a:pt x="148" y="309"/>
                  <a:pt x="148" y="309"/>
                </a:cubicBezTo>
                <a:cubicBezTo>
                  <a:pt x="148" y="309"/>
                  <a:pt x="162" y="309"/>
                  <a:pt x="162" y="294"/>
                </a:cubicBezTo>
                <a:cubicBezTo>
                  <a:pt x="162" y="279"/>
                  <a:pt x="148" y="279"/>
                  <a:pt x="148" y="279"/>
                </a:cubicBezTo>
                <a:cubicBezTo>
                  <a:pt x="45" y="279"/>
                  <a:pt x="45" y="279"/>
                  <a:pt x="45" y="279"/>
                </a:cubicBezTo>
                <a:cubicBezTo>
                  <a:pt x="59" y="147"/>
                  <a:pt x="148" y="44"/>
                  <a:pt x="280" y="44"/>
                </a:cubicBezTo>
                <a:cubicBezTo>
                  <a:pt x="280" y="132"/>
                  <a:pt x="280" y="132"/>
                  <a:pt x="280" y="132"/>
                </a:cubicBezTo>
                <a:cubicBezTo>
                  <a:pt x="280" y="147"/>
                  <a:pt x="295" y="162"/>
                  <a:pt x="295" y="162"/>
                </a:cubicBezTo>
                <a:cubicBezTo>
                  <a:pt x="310" y="162"/>
                  <a:pt x="324" y="147"/>
                  <a:pt x="324" y="132"/>
                </a:cubicBezTo>
                <a:cubicBezTo>
                  <a:pt x="324" y="44"/>
                  <a:pt x="324" y="44"/>
                  <a:pt x="324" y="44"/>
                </a:cubicBezTo>
                <a:cubicBezTo>
                  <a:pt x="442" y="44"/>
                  <a:pt x="545" y="147"/>
                  <a:pt x="560" y="279"/>
                </a:cubicBezTo>
                <a:cubicBezTo>
                  <a:pt x="457" y="279"/>
                  <a:pt x="457" y="279"/>
                  <a:pt x="457" y="279"/>
                </a:cubicBezTo>
                <a:cubicBezTo>
                  <a:pt x="442" y="279"/>
                  <a:pt x="442" y="279"/>
                  <a:pt x="442" y="294"/>
                </a:cubicBezTo>
                <a:cubicBezTo>
                  <a:pt x="442" y="309"/>
                  <a:pt x="442" y="309"/>
                  <a:pt x="457" y="309"/>
                </a:cubicBezTo>
                <a:cubicBezTo>
                  <a:pt x="560" y="309"/>
                  <a:pt x="560" y="309"/>
                  <a:pt x="560" y="309"/>
                </a:cubicBezTo>
                <a:cubicBezTo>
                  <a:pt x="545" y="441"/>
                  <a:pt x="442" y="544"/>
                  <a:pt x="324" y="5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89" name="Google Shape;389;p35"/>
          <p:cNvSpPr/>
          <p:nvPr/>
        </p:nvSpPr>
        <p:spPr>
          <a:xfrm>
            <a:off x="9446703" y="1882077"/>
            <a:ext cx="323525" cy="325451"/>
          </a:xfrm>
          <a:custGeom>
            <a:avLst/>
            <a:gdLst/>
            <a:ahLst/>
            <a:cxnLst/>
            <a:rect l="l" t="t" r="r" b="b"/>
            <a:pathLst>
              <a:path w="619" h="619" extrusionOk="0">
                <a:moveTo>
                  <a:pt x="485" y="59"/>
                </a:moveTo>
                <a:lnTo>
                  <a:pt x="485" y="59"/>
                </a:lnTo>
                <a:cubicBezTo>
                  <a:pt x="397" y="0"/>
                  <a:pt x="279" y="30"/>
                  <a:pt x="221" y="118"/>
                </a:cubicBezTo>
                <a:cubicBezTo>
                  <a:pt x="147" y="250"/>
                  <a:pt x="147" y="250"/>
                  <a:pt x="147" y="250"/>
                </a:cubicBezTo>
                <a:cubicBezTo>
                  <a:pt x="0" y="354"/>
                  <a:pt x="0" y="354"/>
                  <a:pt x="0" y="354"/>
                </a:cubicBezTo>
                <a:cubicBezTo>
                  <a:pt x="147" y="442"/>
                  <a:pt x="147" y="442"/>
                  <a:pt x="147" y="442"/>
                </a:cubicBezTo>
                <a:cubicBezTo>
                  <a:pt x="132" y="486"/>
                  <a:pt x="147" y="545"/>
                  <a:pt x="191" y="574"/>
                </a:cubicBezTo>
                <a:cubicBezTo>
                  <a:pt x="235" y="589"/>
                  <a:pt x="294" y="574"/>
                  <a:pt x="324" y="530"/>
                </a:cubicBezTo>
                <a:cubicBezTo>
                  <a:pt x="471" y="618"/>
                  <a:pt x="471" y="618"/>
                  <a:pt x="471" y="618"/>
                </a:cubicBezTo>
                <a:cubicBezTo>
                  <a:pt x="485" y="442"/>
                  <a:pt x="485" y="442"/>
                  <a:pt x="485" y="442"/>
                </a:cubicBezTo>
                <a:cubicBezTo>
                  <a:pt x="559" y="309"/>
                  <a:pt x="559" y="309"/>
                  <a:pt x="559" y="309"/>
                </a:cubicBezTo>
                <a:cubicBezTo>
                  <a:pt x="618" y="221"/>
                  <a:pt x="588" y="103"/>
                  <a:pt x="485" y="59"/>
                </a:cubicBezTo>
                <a:close/>
                <a:moveTo>
                  <a:pt x="206" y="530"/>
                </a:moveTo>
                <a:lnTo>
                  <a:pt x="206" y="530"/>
                </a:lnTo>
                <a:cubicBezTo>
                  <a:pt x="176" y="515"/>
                  <a:pt x="176" y="486"/>
                  <a:pt x="191" y="456"/>
                </a:cubicBezTo>
                <a:cubicBezTo>
                  <a:pt x="294" y="515"/>
                  <a:pt x="294" y="515"/>
                  <a:pt x="294" y="515"/>
                </a:cubicBezTo>
                <a:cubicBezTo>
                  <a:pt x="265" y="545"/>
                  <a:pt x="235" y="545"/>
                  <a:pt x="206" y="530"/>
                </a:cubicBezTo>
                <a:close/>
                <a:moveTo>
                  <a:pt x="530" y="295"/>
                </a:moveTo>
                <a:lnTo>
                  <a:pt x="530" y="295"/>
                </a:lnTo>
                <a:cubicBezTo>
                  <a:pt x="456" y="427"/>
                  <a:pt x="456" y="427"/>
                  <a:pt x="456" y="427"/>
                </a:cubicBezTo>
                <a:cubicBezTo>
                  <a:pt x="441" y="560"/>
                  <a:pt x="441" y="560"/>
                  <a:pt x="441" y="560"/>
                </a:cubicBezTo>
                <a:cubicBezTo>
                  <a:pt x="73" y="354"/>
                  <a:pt x="73" y="354"/>
                  <a:pt x="73" y="354"/>
                </a:cubicBezTo>
                <a:cubicBezTo>
                  <a:pt x="176" y="280"/>
                  <a:pt x="176" y="280"/>
                  <a:pt x="176" y="280"/>
                </a:cubicBezTo>
                <a:cubicBezTo>
                  <a:pt x="265" y="147"/>
                  <a:pt x="265" y="147"/>
                  <a:pt x="265" y="147"/>
                </a:cubicBezTo>
                <a:cubicBezTo>
                  <a:pt x="294" y="74"/>
                  <a:pt x="397" y="44"/>
                  <a:pt x="471" y="88"/>
                </a:cubicBezTo>
                <a:cubicBezTo>
                  <a:pt x="544" y="133"/>
                  <a:pt x="574" y="221"/>
                  <a:pt x="530" y="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0" name="Google Shape;390;p35"/>
          <p:cNvSpPr/>
          <p:nvPr/>
        </p:nvSpPr>
        <p:spPr>
          <a:xfrm>
            <a:off x="8920974" y="1899408"/>
            <a:ext cx="286936" cy="310046"/>
          </a:xfrm>
          <a:custGeom>
            <a:avLst/>
            <a:gdLst/>
            <a:ahLst/>
            <a:cxnLst/>
            <a:rect l="l" t="t" r="r" b="b"/>
            <a:pathLst>
              <a:path w="545" h="589" extrusionOk="0">
                <a:moveTo>
                  <a:pt x="471" y="353"/>
                </a:moveTo>
                <a:lnTo>
                  <a:pt x="471" y="353"/>
                </a:lnTo>
                <a:cubicBezTo>
                  <a:pt x="471" y="191"/>
                  <a:pt x="471" y="191"/>
                  <a:pt x="471" y="191"/>
                </a:cubicBezTo>
                <a:cubicBezTo>
                  <a:pt x="471" y="88"/>
                  <a:pt x="383" y="0"/>
                  <a:pt x="279" y="0"/>
                </a:cubicBezTo>
                <a:cubicBezTo>
                  <a:pt x="162" y="0"/>
                  <a:pt x="73" y="88"/>
                  <a:pt x="73" y="191"/>
                </a:cubicBezTo>
                <a:cubicBezTo>
                  <a:pt x="73" y="353"/>
                  <a:pt x="73" y="353"/>
                  <a:pt x="73" y="353"/>
                </a:cubicBezTo>
                <a:cubicBezTo>
                  <a:pt x="0" y="515"/>
                  <a:pt x="0" y="515"/>
                  <a:pt x="0" y="515"/>
                </a:cubicBezTo>
                <a:cubicBezTo>
                  <a:pt x="176" y="515"/>
                  <a:pt x="176" y="515"/>
                  <a:pt x="176" y="515"/>
                </a:cubicBezTo>
                <a:cubicBezTo>
                  <a:pt x="191" y="559"/>
                  <a:pt x="220" y="588"/>
                  <a:pt x="279" y="588"/>
                </a:cubicBezTo>
                <a:cubicBezTo>
                  <a:pt x="324" y="588"/>
                  <a:pt x="367" y="559"/>
                  <a:pt x="367" y="515"/>
                </a:cubicBezTo>
                <a:cubicBezTo>
                  <a:pt x="544" y="515"/>
                  <a:pt x="544" y="515"/>
                  <a:pt x="544" y="515"/>
                </a:cubicBezTo>
                <a:lnTo>
                  <a:pt x="471" y="353"/>
                </a:lnTo>
                <a:close/>
                <a:moveTo>
                  <a:pt x="279" y="544"/>
                </a:moveTo>
                <a:lnTo>
                  <a:pt x="279" y="544"/>
                </a:lnTo>
                <a:cubicBezTo>
                  <a:pt x="250" y="544"/>
                  <a:pt x="220" y="530"/>
                  <a:pt x="220" y="515"/>
                </a:cubicBezTo>
                <a:cubicBezTo>
                  <a:pt x="324" y="515"/>
                  <a:pt x="324" y="515"/>
                  <a:pt x="324" y="515"/>
                </a:cubicBezTo>
                <a:cubicBezTo>
                  <a:pt x="324" y="530"/>
                  <a:pt x="294" y="544"/>
                  <a:pt x="279" y="544"/>
                </a:cubicBezTo>
                <a:close/>
                <a:moveTo>
                  <a:pt x="58" y="471"/>
                </a:moveTo>
                <a:lnTo>
                  <a:pt x="58" y="471"/>
                </a:lnTo>
                <a:cubicBezTo>
                  <a:pt x="117" y="353"/>
                  <a:pt x="117" y="353"/>
                  <a:pt x="117" y="353"/>
                </a:cubicBezTo>
                <a:cubicBezTo>
                  <a:pt x="117" y="191"/>
                  <a:pt x="117" y="191"/>
                  <a:pt x="117" y="191"/>
                </a:cubicBezTo>
                <a:cubicBezTo>
                  <a:pt x="117" y="103"/>
                  <a:pt x="191" y="44"/>
                  <a:pt x="279" y="44"/>
                </a:cubicBezTo>
                <a:cubicBezTo>
                  <a:pt x="367" y="44"/>
                  <a:pt x="426" y="103"/>
                  <a:pt x="426" y="191"/>
                </a:cubicBezTo>
                <a:cubicBezTo>
                  <a:pt x="426" y="353"/>
                  <a:pt x="426" y="353"/>
                  <a:pt x="426" y="353"/>
                </a:cubicBezTo>
                <a:cubicBezTo>
                  <a:pt x="485" y="471"/>
                  <a:pt x="485" y="471"/>
                  <a:pt x="485" y="471"/>
                </a:cubicBezTo>
                <a:lnTo>
                  <a:pt x="58"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1" name="Google Shape;391;p35"/>
          <p:cNvSpPr/>
          <p:nvPr/>
        </p:nvSpPr>
        <p:spPr>
          <a:xfrm>
            <a:off x="8364433" y="1891704"/>
            <a:ext cx="333155" cy="325452"/>
          </a:xfrm>
          <a:custGeom>
            <a:avLst/>
            <a:gdLst/>
            <a:ahLst/>
            <a:cxnLst/>
            <a:rect l="l" t="t" r="r" b="b"/>
            <a:pathLst>
              <a:path w="634" h="619" extrusionOk="0">
                <a:moveTo>
                  <a:pt x="603" y="500"/>
                </a:moveTo>
                <a:lnTo>
                  <a:pt x="603" y="500"/>
                </a:lnTo>
                <a:cubicBezTo>
                  <a:pt x="544" y="500"/>
                  <a:pt x="544" y="500"/>
                  <a:pt x="544" y="500"/>
                </a:cubicBezTo>
                <a:cubicBezTo>
                  <a:pt x="544" y="177"/>
                  <a:pt x="544" y="177"/>
                  <a:pt x="544" y="177"/>
                </a:cubicBezTo>
                <a:cubicBezTo>
                  <a:pt x="515" y="206"/>
                  <a:pt x="515" y="206"/>
                  <a:pt x="515" y="206"/>
                </a:cubicBezTo>
                <a:cubicBezTo>
                  <a:pt x="515" y="500"/>
                  <a:pt x="515" y="500"/>
                  <a:pt x="515" y="500"/>
                </a:cubicBezTo>
                <a:cubicBezTo>
                  <a:pt x="147" y="500"/>
                  <a:pt x="147" y="500"/>
                  <a:pt x="147" y="500"/>
                </a:cubicBezTo>
                <a:cubicBezTo>
                  <a:pt x="574" y="59"/>
                  <a:pt x="574" y="59"/>
                  <a:pt x="574" y="59"/>
                </a:cubicBezTo>
                <a:cubicBezTo>
                  <a:pt x="544" y="29"/>
                  <a:pt x="544" y="29"/>
                  <a:pt x="544" y="29"/>
                </a:cubicBezTo>
                <a:cubicBezTo>
                  <a:pt x="117" y="471"/>
                  <a:pt x="117" y="471"/>
                  <a:pt x="117" y="471"/>
                </a:cubicBezTo>
                <a:cubicBezTo>
                  <a:pt x="117" y="118"/>
                  <a:pt x="117" y="118"/>
                  <a:pt x="117" y="118"/>
                </a:cubicBezTo>
                <a:cubicBezTo>
                  <a:pt x="397" y="118"/>
                  <a:pt x="397" y="118"/>
                  <a:pt x="397" y="118"/>
                </a:cubicBezTo>
                <a:cubicBezTo>
                  <a:pt x="426" y="73"/>
                  <a:pt x="426" y="73"/>
                  <a:pt x="426" y="73"/>
                </a:cubicBezTo>
                <a:cubicBezTo>
                  <a:pt x="117" y="73"/>
                  <a:pt x="117" y="73"/>
                  <a:pt x="117" y="73"/>
                </a:cubicBezTo>
                <a:cubicBezTo>
                  <a:pt x="117" y="15"/>
                  <a:pt x="117" y="15"/>
                  <a:pt x="117" y="15"/>
                </a:cubicBezTo>
                <a:cubicBezTo>
                  <a:pt x="117" y="0"/>
                  <a:pt x="103" y="0"/>
                  <a:pt x="103" y="0"/>
                </a:cubicBezTo>
                <a:cubicBezTo>
                  <a:pt x="88" y="0"/>
                  <a:pt x="73" y="0"/>
                  <a:pt x="73" y="15"/>
                </a:cubicBezTo>
                <a:cubicBezTo>
                  <a:pt x="73" y="73"/>
                  <a:pt x="73" y="73"/>
                  <a:pt x="73" y="73"/>
                </a:cubicBezTo>
                <a:cubicBezTo>
                  <a:pt x="14" y="73"/>
                  <a:pt x="14" y="73"/>
                  <a:pt x="14" y="73"/>
                </a:cubicBezTo>
                <a:lnTo>
                  <a:pt x="0" y="88"/>
                </a:lnTo>
                <a:cubicBezTo>
                  <a:pt x="0" y="103"/>
                  <a:pt x="14" y="118"/>
                  <a:pt x="14" y="118"/>
                </a:cubicBezTo>
                <a:cubicBezTo>
                  <a:pt x="73" y="118"/>
                  <a:pt x="73" y="118"/>
                  <a:pt x="73" y="118"/>
                </a:cubicBezTo>
                <a:cubicBezTo>
                  <a:pt x="73" y="500"/>
                  <a:pt x="73" y="500"/>
                  <a:pt x="73" y="500"/>
                </a:cubicBezTo>
                <a:cubicBezTo>
                  <a:pt x="73" y="545"/>
                  <a:pt x="73" y="545"/>
                  <a:pt x="73" y="545"/>
                </a:cubicBezTo>
                <a:cubicBezTo>
                  <a:pt x="117" y="545"/>
                  <a:pt x="117" y="545"/>
                  <a:pt x="117" y="545"/>
                </a:cubicBezTo>
                <a:cubicBezTo>
                  <a:pt x="515" y="545"/>
                  <a:pt x="515" y="545"/>
                  <a:pt x="515" y="545"/>
                </a:cubicBezTo>
                <a:cubicBezTo>
                  <a:pt x="515" y="603"/>
                  <a:pt x="515" y="603"/>
                  <a:pt x="515" y="603"/>
                </a:cubicBezTo>
                <a:cubicBezTo>
                  <a:pt x="515" y="618"/>
                  <a:pt x="515" y="618"/>
                  <a:pt x="530" y="618"/>
                </a:cubicBezTo>
                <a:cubicBezTo>
                  <a:pt x="544" y="618"/>
                  <a:pt x="544" y="618"/>
                  <a:pt x="544" y="603"/>
                </a:cubicBezTo>
                <a:cubicBezTo>
                  <a:pt x="544" y="545"/>
                  <a:pt x="544" y="545"/>
                  <a:pt x="544" y="545"/>
                </a:cubicBezTo>
                <a:cubicBezTo>
                  <a:pt x="603" y="545"/>
                  <a:pt x="603" y="545"/>
                  <a:pt x="603" y="545"/>
                </a:cubicBezTo>
                <a:cubicBezTo>
                  <a:pt x="618" y="545"/>
                  <a:pt x="633" y="530"/>
                  <a:pt x="633" y="530"/>
                </a:cubicBezTo>
                <a:cubicBezTo>
                  <a:pt x="633" y="515"/>
                  <a:pt x="618" y="500"/>
                  <a:pt x="603" y="50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2" name="Google Shape;392;p35"/>
          <p:cNvSpPr/>
          <p:nvPr/>
        </p:nvSpPr>
        <p:spPr>
          <a:xfrm>
            <a:off x="7832927" y="1891704"/>
            <a:ext cx="323525" cy="325452"/>
          </a:xfrm>
          <a:custGeom>
            <a:avLst/>
            <a:gdLst/>
            <a:ahLst/>
            <a:cxnLst/>
            <a:rect l="l" t="t" r="r" b="b"/>
            <a:pathLst>
              <a:path w="619" h="619" extrusionOk="0">
                <a:moveTo>
                  <a:pt x="559" y="471"/>
                </a:moveTo>
                <a:lnTo>
                  <a:pt x="559" y="471"/>
                </a:lnTo>
                <a:cubicBezTo>
                  <a:pt x="559" y="147"/>
                  <a:pt x="559" y="147"/>
                  <a:pt x="559" y="147"/>
                </a:cubicBezTo>
                <a:cubicBezTo>
                  <a:pt x="603" y="147"/>
                  <a:pt x="618" y="103"/>
                  <a:pt x="618" y="73"/>
                </a:cubicBezTo>
                <a:cubicBezTo>
                  <a:pt x="618" y="29"/>
                  <a:pt x="589" y="0"/>
                  <a:pt x="545" y="0"/>
                </a:cubicBezTo>
                <a:cubicBezTo>
                  <a:pt x="515" y="0"/>
                  <a:pt x="471" y="15"/>
                  <a:pt x="471" y="59"/>
                </a:cubicBezTo>
                <a:cubicBezTo>
                  <a:pt x="147" y="59"/>
                  <a:pt x="147" y="59"/>
                  <a:pt x="147" y="59"/>
                </a:cubicBezTo>
                <a:cubicBezTo>
                  <a:pt x="147" y="15"/>
                  <a:pt x="103" y="0"/>
                  <a:pt x="73" y="0"/>
                </a:cubicBezTo>
                <a:cubicBezTo>
                  <a:pt x="29" y="0"/>
                  <a:pt x="0" y="29"/>
                  <a:pt x="0" y="73"/>
                </a:cubicBezTo>
                <a:cubicBezTo>
                  <a:pt x="0" y="103"/>
                  <a:pt x="15" y="147"/>
                  <a:pt x="59" y="147"/>
                </a:cubicBezTo>
                <a:cubicBezTo>
                  <a:pt x="59" y="471"/>
                  <a:pt x="59" y="471"/>
                  <a:pt x="59" y="471"/>
                </a:cubicBezTo>
                <a:cubicBezTo>
                  <a:pt x="15" y="471"/>
                  <a:pt x="0" y="515"/>
                  <a:pt x="0" y="545"/>
                </a:cubicBezTo>
                <a:cubicBezTo>
                  <a:pt x="0" y="589"/>
                  <a:pt x="29" y="618"/>
                  <a:pt x="73" y="618"/>
                </a:cubicBezTo>
                <a:cubicBezTo>
                  <a:pt x="103" y="618"/>
                  <a:pt x="147" y="603"/>
                  <a:pt x="147" y="559"/>
                </a:cubicBezTo>
                <a:cubicBezTo>
                  <a:pt x="471" y="559"/>
                  <a:pt x="471" y="559"/>
                  <a:pt x="471" y="559"/>
                </a:cubicBezTo>
                <a:cubicBezTo>
                  <a:pt x="471" y="603"/>
                  <a:pt x="515" y="618"/>
                  <a:pt x="545" y="618"/>
                </a:cubicBezTo>
                <a:cubicBezTo>
                  <a:pt x="589" y="618"/>
                  <a:pt x="618" y="589"/>
                  <a:pt x="618" y="545"/>
                </a:cubicBezTo>
                <a:cubicBezTo>
                  <a:pt x="618" y="515"/>
                  <a:pt x="603" y="471"/>
                  <a:pt x="559" y="471"/>
                </a:cubicBezTo>
                <a:close/>
                <a:moveTo>
                  <a:pt x="545" y="29"/>
                </a:moveTo>
                <a:lnTo>
                  <a:pt x="545" y="29"/>
                </a:lnTo>
                <a:cubicBezTo>
                  <a:pt x="559" y="29"/>
                  <a:pt x="589" y="59"/>
                  <a:pt x="589" y="73"/>
                </a:cubicBezTo>
                <a:cubicBezTo>
                  <a:pt x="589" y="88"/>
                  <a:pt x="559" y="118"/>
                  <a:pt x="545" y="118"/>
                </a:cubicBezTo>
                <a:cubicBezTo>
                  <a:pt x="530" y="118"/>
                  <a:pt x="500" y="88"/>
                  <a:pt x="500" y="73"/>
                </a:cubicBezTo>
                <a:cubicBezTo>
                  <a:pt x="500" y="59"/>
                  <a:pt x="530" y="29"/>
                  <a:pt x="545" y="29"/>
                </a:cubicBezTo>
                <a:close/>
                <a:moveTo>
                  <a:pt x="29" y="73"/>
                </a:moveTo>
                <a:lnTo>
                  <a:pt x="29" y="73"/>
                </a:lnTo>
                <a:cubicBezTo>
                  <a:pt x="29" y="59"/>
                  <a:pt x="59" y="29"/>
                  <a:pt x="73" y="29"/>
                </a:cubicBezTo>
                <a:cubicBezTo>
                  <a:pt x="88" y="29"/>
                  <a:pt x="118" y="59"/>
                  <a:pt x="118" y="73"/>
                </a:cubicBezTo>
                <a:cubicBezTo>
                  <a:pt x="118" y="88"/>
                  <a:pt x="88" y="118"/>
                  <a:pt x="73" y="118"/>
                </a:cubicBezTo>
                <a:cubicBezTo>
                  <a:pt x="59" y="118"/>
                  <a:pt x="29" y="88"/>
                  <a:pt x="29" y="73"/>
                </a:cubicBezTo>
                <a:close/>
                <a:moveTo>
                  <a:pt x="73" y="589"/>
                </a:moveTo>
                <a:lnTo>
                  <a:pt x="73" y="589"/>
                </a:lnTo>
                <a:cubicBezTo>
                  <a:pt x="59" y="589"/>
                  <a:pt x="29" y="559"/>
                  <a:pt x="29" y="545"/>
                </a:cubicBezTo>
                <a:cubicBezTo>
                  <a:pt x="29" y="530"/>
                  <a:pt x="59" y="500"/>
                  <a:pt x="73" y="500"/>
                </a:cubicBezTo>
                <a:cubicBezTo>
                  <a:pt x="88" y="500"/>
                  <a:pt x="118" y="530"/>
                  <a:pt x="118" y="545"/>
                </a:cubicBezTo>
                <a:cubicBezTo>
                  <a:pt x="118" y="559"/>
                  <a:pt x="88" y="589"/>
                  <a:pt x="73" y="589"/>
                </a:cubicBezTo>
                <a:close/>
                <a:moveTo>
                  <a:pt x="471" y="530"/>
                </a:moveTo>
                <a:lnTo>
                  <a:pt x="471" y="530"/>
                </a:lnTo>
                <a:cubicBezTo>
                  <a:pt x="147" y="530"/>
                  <a:pt x="147" y="530"/>
                  <a:pt x="147" y="530"/>
                </a:cubicBezTo>
                <a:cubicBezTo>
                  <a:pt x="147" y="500"/>
                  <a:pt x="118" y="471"/>
                  <a:pt x="88" y="471"/>
                </a:cubicBezTo>
                <a:cubicBezTo>
                  <a:pt x="88" y="147"/>
                  <a:pt x="88" y="147"/>
                  <a:pt x="88" y="147"/>
                </a:cubicBezTo>
                <a:cubicBezTo>
                  <a:pt x="118" y="147"/>
                  <a:pt x="147" y="118"/>
                  <a:pt x="147" y="88"/>
                </a:cubicBezTo>
                <a:cubicBezTo>
                  <a:pt x="471" y="88"/>
                  <a:pt x="471" y="88"/>
                  <a:pt x="471" y="88"/>
                </a:cubicBezTo>
                <a:cubicBezTo>
                  <a:pt x="471" y="118"/>
                  <a:pt x="500" y="147"/>
                  <a:pt x="530" y="147"/>
                </a:cubicBezTo>
                <a:cubicBezTo>
                  <a:pt x="530" y="471"/>
                  <a:pt x="530" y="471"/>
                  <a:pt x="530" y="471"/>
                </a:cubicBezTo>
                <a:cubicBezTo>
                  <a:pt x="500" y="471"/>
                  <a:pt x="471" y="500"/>
                  <a:pt x="471" y="530"/>
                </a:cubicBezTo>
                <a:close/>
                <a:moveTo>
                  <a:pt x="545" y="589"/>
                </a:moveTo>
                <a:lnTo>
                  <a:pt x="545" y="589"/>
                </a:lnTo>
                <a:cubicBezTo>
                  <a:pt x="530" y="589"/>
                  <a:pt x="500" y="559"/>
                  <a:pt x="500" y="545"/>
                </a:cubicBezTo>
                <a:cubicBezTo>
                  <a:pt x="500" y="530"/>
                  <a:pt x="530" y="500"/>
                  <a:pt x="545" y="500"/>
                </a:cubicBezTo>
                <a:cubicBezTo>
                  <a:pt x="559" y="500"/>
                  <a:pt x="589" y="530"/>
                  <a:pt x="589" y="545"/>
                </a:cubicBezTo>
                <a:cubicBezTo>
                  <a:pt x="589" y="559"/>
                  <a:pt x="559" y="589"/>
                  <a:pt x="545"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3" name="Google Shape;393;p35"/>
          <p:cNvSpPr/>
          <p:nvPr/>
        </p:nvSpPr>
        <p:spPr>
          <a:xfrm>
            <a:off x="7353416" y="1968734"/>
            <a:ext cx="207981" cy="184873"/>
          </a:xfrm>
          <a:custGeom>
            <a:avLst/>
            <a:gdLst/>
            <a:ahLst/>
            <a:cxnLst/>
            <a:rect l="l" t="t" r="r" b="b"/>
            <a:pathLst>
              <a:path w="399" h="354" extrusionOk="0">
                <a:moveTo>
                  <a:pt x="30" y="44"/>
                </a:moveTo>
                <a:lnTo>
                  <a:pt x="30" y="44"/>
                </a:lnTo>
                <a:cubicBezTo>
                  <a:pt x="383" y="44"/>
                  <a:pt x="383" y="44"/>
                  <a:pt x="383" y="44"/>
                </a:cubicBezTo>
                <a:lnTo>
                  <a:pt x="398" y="30"/>
                </a:lnTo>
                <a:cubicBezTo>
                  <a:pt x="398" y="15"/>
                  <a:pt x="383" y="0"/>
                  <a:pt x="383" y="0"/>
                </a:cubicBezTo>
                <a:cubicBezTo>
                  <a:pt x="30" y="0"/>
                  <a:pt x="30" y="0"/>
                  <a:pt x="30" y="0"/>
                </a:cubicBezTo>
                <a:cubicBezTo>
                  <a:pt x="15" y="0"/>
                  <a:pt x="0" y="15"/>
                  <a:pt x="0" y="30"/>
                </a:cubicBezTo>
                <a:cubicBezTo>
                  <a:pt x="0" y="30"/>
                  <a:pt x="15" y="44"/>
                  <a:pt x="30" y="44"/>
                </a:cubicBezTo>
                <a:close/>
                <a:moveTo>
                  <a:pt x="383" y="324"/>
                </a:moveTo>
                <a:lnTo>
                  <a:pt x="383" y="324"/>
                </a:lnTo>
                <a:cubicBezTo>
                  <a:pt x="30" y="324"/>
                  <a:pt x="30" y="324"/>
                  <a:pt x="30" y="324"/>
                </a:cubicBezTo>
                <a:cubicBezTo>
                  <a:pt x="15" y="324"/>
                  <a:pt x="0" y="324"/>
                  <a:pt x="0" y="339"/>
                </a:cubicBezTo>
                <a:cubicBezTo>
                  <a:pt x="0" y="353"/>
                  <a:pt x="15" y="353"/>
                  <a:pt x="30" y="353"/>
                </a:cubicBezTo>
                <a:cubicBezTo>
                  <a:pt x="383" y="353"/>
                  <a:pt x="383" y="353"/>
                  <a:pt x="383" y="353"/>
                </a:cubicBezTo>
                <a:cubicBezTo>
                  <a:pt x="383" y="353"/>
                  <a:pt x="398" y="353"/>
                  <a:pt x="398" y="339"/>
                </a:cubicBezTo>
                <a:cubicBezTo>
                  <a:pt x="398" y="324"/>
                  <a:pt x="383" y="324"/>
                  <a:pt x="383" y="324"/>
                </a:cubicBezTo>
                <a:close/>
                <a:moveTo>
                  <a:pt x="383" y="162"/>
                </a:moveTo>
                <a:lnTo>
                  <a:pt x="383" y="162"/>
                </a:lnTo>
                <a:cubicBezTo>
                  <a:pt x="30" y="162"/>
                  <a:pt x="30" y="162"/>
                  <a:pt x="30" y="162"/>
                </a:cubicBezTo>
                <a:cubicBezTo>
                  <a:pt x="15" y="162"/>
                  <a:pt x="0" y="177"/>
                  <a:pt x="0" y="177"/>
                </a:cubicBezTo>
                <a:cubicBezTo>
                  <a:pt x="0" y="192"/>
                  <a:pt x="15" y="206"/>
                  <a:pt x="30" y="206"/>
                </a:cubicBezTo>
                <a:cubicBezTo>
                  <a:pt x="383" y="206"/>
                  <a:pt x="383" y="206"/>
                  <a:pt x="383" y="206"/>
                </a:cubicBezTo>
                <a:cubicBezTo>
                  <a:pt x="383" y="206"/>
                  <a:pt x="398" y="192"/>
                  <a:pt x="398" y="177"/>
                </a:cubicBezTo>
                <a:lnTo>
                  <a:pt x="383" y="1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4" name="Google Shape;394;p35"/>
          <p:cNvSpPr/>
          <p:nvPr/>
        </p:nvSpPr>
        <p:spPr>
          <a:xfrm>
            <a:off x="6760286" y="1891704"/>
            <a:ext cx="333154" cy="325452"/>
          </a:xfrm>
          <a:custGeom>
            <a:avLst/>
            <a:gdLst/>
            <a:ahLst/>
            <a:cxnLst/>
            <a:rect l="l" t="t" r="r" b="b"/>
            <a:pathLst>
              <a:path w="634" h="619" extrusionOk="0">
                <a:moveTo>
                  <a:pt x="633" y="235"/>
                </a:moveTo>
                <a:lnTo>
                  <a:pt x="412" y="206"/>
                </a:lnTo>
                <a:lnTo>
                  <a:pt x="309" y="0"/>
                </a:lnTo>
                <a:lnTo>
                  <a:pt x="220" y="206"/>
                </a:lnTo>
                <a:lnTo>
                  <a:pt x="0" y="235"/>
                </a:lnTo>
                <a:lnTo>
                  <a:pt x="162" y="398"/>
                </a:lnTo>
                <a:lnTo>
                  <a:pt x="117" y="618"/>
                </a:lnTo>
                <a:lnTo>
                  <a:pt x="309" y="515"/>
                </a:lnTo>
                <a:lnTo>
                  <a:pt x="515" y="618"/>
                </a:lnTo>
                <a:lnTo>
                  <a:pt x="471" y="398"/>
                </a:lnTo>
                <a:lnTo>
                  <a:pt x="633" y="235"/>
                </a:lnTo>
                <a:close/>
                <a:moveTo>
                  <a:pt x="309" y="471"/>
                </a:moveTo>
                <a:lnTo>
                  <a:pt x="162" y="545"/>
                </a:lnTo>
                <a:lnTo>
                  <a:pt x="191" y="382"/>
                </a:lnTo>
                <a:lnTo>
                  <a:pt x="73" y="265"/>
                </a:lnTo>
                <a:lnTo>
                  <a:pt x="235" y="235"/>
                </a:lnTo>
                <a:lnTo>
                  <a:pt x="309" y="73"/>
                </a:lnTo>
                <a:lnTo>
                  <a:pt x="383" y="235"/>
                </a:lnTo>
                <a:lnTo>
                  <a:pt x="559" y="265"/>
                </a:lnTo>
                <a:lnTo>
                  <a:pt x="426" y="382"/>
                </a:lnTo>
                <a:lnTo>
                  <a:pt x="456" y="559"/>
                </a:lnTo>
                <a:lnTo>
                  <a:pt x="309"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5" name="Google Shape;395;p35"/>
          <p:cNvSpPr/>
          <p:nvPr/>
        </p:nvSpPr>
        <p:spPr>
          <a:xfrm>
            <a:off x="6224929" y="1899408"/>
            <a:ext cx="323525" cy="317749"/>
          </a:xfrm>
          <a:custGeom>
            <a:avLst/>
            <a:gdLst/>
            <a:ahLst/>
            <a:cxnLst/>
            <a:rect l="l" t="t" r="r" b="b"/>
            <a:pathLst>
              <a:path w="619" h="604" extrusionOk="0">
                <a:moveTo>
                  <a:pt x="471" y="0"/>
                </a:moveTo>
                <a:lnTo>
                  <a:pt x="471" y="0"/>
                </a:lnTo>
                <a:cubicBezTo>
                  <a:pt x="397" y="0"/>
                  <a:pt x="353" y="44"/>
                  <a:pt x="309" y="73"/>
                </a:cubicBezTo>
                <a:cubicBezTo>
                  <a:pt x="265" y="29"/>
                  <a:pt x="221" y="0"/>
                  <a:pt x="147" y="0"/>
                </a:cubicBezTo>
                <a:cubicBezTo>
                  <a:pt x="59" y="0"/>
                  <a:pt x="0" y="73"/>
                  <a:pt x="0" y="162"/>
                </a:cubicBezTo>
                <a:cubicBezTo>
                  <a:pt x="0" y="206"/>
                  <a:pt x="15" y="250"/>
                  <a:pt x="29" y="279"/>
                </a:cubicBezTo>
                <a:cubicBezTo>
                  <a:pt x="280" y="574"/>
                  <a:pt x="280" y="574"/>
                  <a:pt x="280" y="574"/>
                </a:cubicBezTo>
                <a:cubicBezTo>
                  <a:pt x="309" y="603"/>
                  <a:pt x="309" y="603"/>
                  <a:pt x="339" y="574"/>
                </a:cubicBezTo>
                <a:cubicBezTo>
                  <a:pt x="589" y="279"/>
                  <a:pt x="589" y="279"/>
                  <a:pt x="589" y="279"/>
                </a:cubicBezTo>
                <a:cubicBezTo>
                  <a:pt x="603" y="250"/>
                  <a:pt x="618" y="206"/>
                  <a:pt x="618" y="162"/>
                </a:cubicBezTo>
                <a:cubicBezTo>
                  <a:pt x="618" y="73"/>
                  <a:pt x="559" y="0"/>
                  <a:pt x="471" y="0"/>
                </a:cubicBezTo>
                <a:close/>
                <a:moveTo>
                  <a:pt x="544" y="265"/>
                </a:moveTo>
                <a:lnTo>
                  <a:pt x="544" y="265"/>
                </a:lnTo>
                <a:cubicBezTo>
                  <a:pt x="309" y="544"/>
                  <a:pt x="309" y="544"/>
                  <a:pt x="309" y="544"/>
                </a:cubicBezTo>
                <a:cubicBezTo>
                  <a:pt x="73" y="265"/>
                  <a:pt x="73" y="265"/>
                  <a:pt x="73" y="265"/>
                </a:cubicBezTo>
                <a:cubicBezTo>
                  <a:pt x="44" y="235"/>
                  <a:pt x="29" y="206"/>
                  <a:pt x="29" y="162"/>
                </a:cubicBezTo>
                <a:cubicBezTo>
                  <a:pt x="29" y="103"/>
                  <a:pt x="88" y="44"/>
                  <a:pt x="147" y="29"/>
                </a:cubicBezTo>
                <a:cubicBezTo>
                  <a:pt x="206" y="29"/>
                  <a:pt x="280" y="88"/>
                  <a:pt x="309" y="132"/>
                </a:cubicBezTo>
                <a:cubicBezTo>
                  <a:pt x="339" y="103"/>
                  <a:pt x="412" y="29"/>
                  <a:pt x="471" y="29"/>
                </a:cubicBezTo>
                <a:cubicBezTo>
                  <a:pt x="530" y="29"/>
                  <a:pt x="589" y="103"/>
                  <a:pt x="589" y="162"/>
                </a:cubicBezTo>
                <a:cubicBezTo>
                  <a:pt x="589" y="206"/>
                  <a:pt x="574" y="235"/>
                  <a:pt x="544" y="2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6" name="Google Shape;396;p35"/>
          <p:cNvSpPr/>
          <p:nvPr/>
        </p:nvSpPr>
        <p:spPr>
          <a:xfrm>
            <a:off x="11091290" y="1350571"/>
            <a:ext cx="231090" cy="333154"/>
          </a:xfrm>
          <a:custGeom>
            <a:avLst/>
            <a:gdLst/>
            <a:ahLst/>
            <a:cxnLst/>
            <a:rect l="l" t="t" r="r" b="b"/>
            <a:pathLst>
              <a:path w="443" h="634" extrusionOk="0">
                <a:moveTo>
                  <a:pt x="221" y="324"/>
                </a:moveTo>
                <a:lnTo>
                  <a:pt x="221" y="324"/>
                </a:lnTo>
                <a:cubicBezTo>
                  <a:pt x="221" y="177"/>
                  <a:pt x="310" y="74"/>
                  <a:pt x="442" y="30"/>
                </a:cubicBezTo>
                <a:cubicBezTo>
                  <a:pt x="398" y="15"/>
                  <a:pt x="369" y="0"/>
                  <a:pt x="324" y="0"/>
                </a:cubicBezTo>
                <a:cubicBezTo>
                  <a:pt x="148" y="0"/>
                  <a:pt x="0" y="148"/>
                  <a:pt x="0" y="324"/>
                </a:cubicBezTo>
                <a:cubicBezTo>
                  <a:pt x="0" y="486"/>
                  <a:pt x="148" y="633"/>
                  <a:pt x="324" y="633"/>
                </a:cubicBezTo>
                <a:cubicBezTo>
                  <a:pt x="369" y="633"/>
                  <a:pt x="398" y="633"/>
                  <a:pt x="442" y="619"/>
                </a:cubicBezTo>
                <a:cubicBezTo>
                  <a:pt x="310" y="574"/>
                  <a:pt x="221" y="457"/>
                  <a:pt x="221" y="324"/>
                </a:cubicBezTo>
                <a:close/>
                <a:moveTo>
                  <a:pt x="280" y="589"/>
                </a:moveTo>
                <a:lnTo>
                  <a:pt x="280" y="589"/>
                </a:lnTo>
                <a:cubicBezTo>
                  <a:pt x="192" y="589"/>
                  <a:pt x="44" y="471"/>
                  <a:pt x="44" y="324"/>
                </a:cubicBezTo>
                <a:cubicBezTo>
                  <a:pt x="44" y="162"/>
                  <a:pt x="192" y="59"/>
                  <a:pt x="280" y="44"/>
                </a:cubicBezTo>
                <a:cubicBezTo>
                  <a:pt x="310" y="44"/>
                  <a:pt x="295" y="44"/>
                  <a:pt x="324" y="44"/>
                </a:cubicBezTo>
                <a:cubicBezTo>
                  <a:pt x="265" y="89"/>
                  <a:pt x="192" y="206"/>
                  <a:pt x="192" y="324"/>
                </a:cubicBezTo>
                <a:cubicBezTo>
                  <a:pt x="192" y="442"/>
                  <a:pt x="236" y="545"/>
                  <a:pt x="324" y="589"/>
                </a:cubicBezTo>
                <a:cubicBezTo>
                  <a:pt x="295" y="589"/>
                  <a:pt x="310" y="589"/>
                  <a:pt x="280"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7" name="Google Shape;397;p35"/>
          <p:cNvSpPr/>
          <p:nvPr/>
        </p:nvSpPr>
        <p:spPr>
          <a:xfrm>
            <a:off x="10505865" y="1365977"/>
            <a:ext cx="333155" cy="310046"/>
          </a:xfrm>
          <a:custGeom>
            <a:avLst/>
            <a:gdLst/>
            <a:ahLst/>
            <a:cxnLst/>
            <a:rect l="l" t="t" r="r" b="b"/>
            <a:pathLst>
              <a:path w="634" h="590" extrusionOk="0">
                <a:moveTo>
                  <a:pt x="339" y="544"/>
                </a:moveTo>
                <a:lnTo>
                  <a:pt x="339" y="544"/>
                </a:lnTo>
                <a:cubicBezTo>
                  <a:pt x="148" y="544"/>
                  <a:pt x="148" y="544"/>
                  <a:pt x="148" y="544"/>
                </a:cubicBezTo>
                <a:cubicBezTo>
                  <a:pt x="133" y="544"/>
                  <a:pt x="118" y="559"/>
                  <a:pt x="118" y="559"/>
                </a:cubicBezTo>
                <a:cubicBezTo>
                  <a:pt x="118" y="574"/>
                  <a:pt x="133" y="589"/>
                  <a:pt x="148" y="589"/>
                </a:cubicBezTo>
                <a:cubicBezTo>
                  <a:pt x="339" y="589"/>
                  <a:pt x="339" y="589"/>
                  <a:pt x="339" y="589"/>
                </a:cubicBezTo>
                <a:cubicBezTo>
                  <a:pt x="354" y="589"/>
                  <a:pt x="354" y="574"/>
                  <a:pt x="354" y="559"/>
                </a:cubicBezTo>
                <a:cubicBezTo>
                  <a:pt x="354" y="559"/>
                  <a:pt x="354" y="544"/>
                  <a:pt x="339" y="544"/>
                </a:cubicBezTo>
                <a:close/>
                <a:moveTo>
                  <a:pt x="383" y="471"/>
                </a:moveTo>
                <a:lnTo>
                  <a:pt x="383" y="471"/>
                </a:lnTo>
                <a:cubicBezTo>
                  <a:pt x="103" y="471"/>
                  <a:pt x="103" y="471"/>
                  <a:pt x="103" y="471"/>
                </a:cubicBezTo>
                <a:cubicBezTo>
                  <a:pt x="89" y="471"/>
                  <a:pt x="89" y="471"/>
                  <a:pt x="89" y="486"/>
                </a:cubicBezTo>
                <a:cubicBezTo>
                  <a:pt x="89" y="500"/>
                  <a:pt x="89" y="500"/>
                  <a:pt x="103" y="500"/>
                </a:cubicBezTo>
                <a:cubicBezTo>
                  <a:pt x="383" y="500"/>
                  <a:pt x="383" y="500"/>
                  <a:pt x="383" y="500"/>
                </a:cubicBezTo>
                <a:cubicBezTo>
                  <a:pt x="383" y="500"/>
                  <a:pt x="398" y="500"/>
                  <a:pt x="398" y="486"/>
                </a:cubicBezTo>
                <a:cubicBezTo>
                  <a:pt x="398" y="471"/>
                  <a:pt x="383" y="471"/>
                  <a:pt x="383" y="471"/>
                </a:cubicBezTo>
                <a:close/>
                <a:moveTo>
                  <a:pt x="619" y="382"/>
                </a:moveTo>
                <a:lnTo>
                  <a:pt x="619" y="382"/>
                </a:lnTo>
                <a:cubicBezTo>
                  <a:pt x="324" y="382"/>
                  <a:pt x="324" y="382"/>
                  <a:pt x="324" y="382"/>
                </a:cubicBezTo>
                <a:cubicBezTo>
                  <a:pt x="324" y="368"/>
                  <a:pt x="324" y="339"/>
                  <a:pt x="324" y="323"/>
                </a:cubicBezTo>
                <a:cubicBezTo>
                  <a:pt x="324" y="176"/>
                  <a:pt x="412" y="73"/>
                  <a:pt x="530" y="29"/>
                </a:cubicBezTo>
                <a:cubicBezTo>
                  <a:pt x="486" y="14"/>
                  <a:pt x="442" y="0"/>
                  <a:pt x="383" y="0"/>
                </a:cubicBezTo>
                <a:cubicBezTo>
                  <a:pt x="221" y="0"/>
                  <a:pt x="89" y="132"/>
                  <a:pt x="89" y="294"/>
                </a:cubicBezTo>
                <a:cubicBezTo>
                  <a:pt x="89" y="323"/>
                  <a:pt x="89" y="353"/>
                  <a:pt x="103" y="382"/>
                </a:cubicBezTo>
                <a:cubicBezTo>
                  <a:pt x="30" y="382"/>
                  <a:pt x="30" y="382"/>
                  <a:pt x="30" y="382"/>
                </a:cubicBezTo>
                <a:cubicBezTo>
                  <a:pt x="15" y="382"/>
                  <a:pt x="0" y="397"/>
                  <a:pt x="0" y="412"/>
                </a:cubicBezTo>
                <a:cubicBezTo>
                  <a:pt x="0" y="412"/>
                  <a:pt x="15" y="427"/>
                  <a:pt x="30" y="427"/>
                </a:cubicBezTo>
                <a:cubicBezTo>
                  <a:pt x="619" y="427"/>
                  <a:pt x="619" y="427"/>
                  <a:pt x="619" y="427"/>
                </a:cubicBezTo>
                <a:lnTo>
                  <a:pt x="633" y="412"/>
                </a:lnTo>
                <a:cubicBezTo>
                  <a:pt x="633" y="397"/>
                  <a:pt x="619" y="382"/>
                  <a:pt x="619" y="382"/>
                </a:cubicBezTo>
                <a:close/>
                <a:moveTo>
                  <a:pt x="148" y="382"/>
                </a:moveTo>
                <a:lnTo>
                  <a:pt x="148" y="382"/>
                </a:lnTo>
                <a:cubicBezTo>
                  <a:pt x="133" y="353"/>
                  <a:pt x="118" y="339"/>
                  <a:pt x="118" y="309"/>
                </a:cubicBezTo>
                <a:cubicBezTo>
                  <a:pt x="118" y="147"/>
                  <a:pt x="207" y="88"/>
                  <a:pt x="280" y="59"/>
                </a:cubicBezTo>
                <a:cubicBezTo>
                  <a:pt x="339" y="29"/>
                  <a:pt x="398" y="29"/>
                  <a:pt x="442" y="29"/>
                </a:cubicBezTo>
                <a:cubicBezTo>
                  <a:pt x="354" y="73"/>
                  <a:pt x="280" y="191"/>
                  <a:pt x="280" y="323"/>
                </a:cubicBezTo>
                <a:cubicBezTo>
                  <a:pt x="280" y="339"/>
                  <a:pt x="280" y="368"/>
                  <a:pt x="280" y="382"/>
                </a:cubicBezTo>
                <a:lnTo>
                  <a:pt x="148" y="3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8" name="Google Shape;398;p35"/>
          <p:cNvSpPr/>
          <p:nvPr/>
        </p:nvSpPr>
        <p:spPr>
          <a:xfrm>
            <a:off x="9993615" y="1381383"/>
            <a:ext cx="286937" cy="269605"/>
          </a:xfrm>
          <a:custGeom>
            <a:avLst/>
            <a:gdLst/>
            <a:ahLst/>
            <a:cxnLst/>
            <a:rect l="l" t="t" r="r" b="b"/>
            <a:pathLst>
              <a:path w="545" h="516" extrusionOk="0">
                <a:moveTo>
                  <a:pt x="73" y="236"/>
                </a:moveTo>
                <a:lnTo>
                  <a:pt x="73" y="236"/>
                </a:lnTo>
                <a:cubicBezTo>
                  <a:pt x="427" y="236"/>
                  <a:pt x="427" y="236"/>
                  <a:pt x="427" y="236"/>
                </a:cubicBezTo>
                <a:cubicBezTo>
                  <a:pt x="486" y="236"/>
                  <a:pt x="544" y="192"/>
                  <a:pt x="544" y="118"/>
                </a:cubicBezTo>
                <a:cubicBezTo>
                  <a:pt x="544" y="59"/>
                  <a:pt x="486" y="0"/>
                  <a:pt x="427" y="0"/>
                </a:cubicBezTo>
                <a:cubicBezTo>
                  <a:pt x="427" y="44"/>
                  <a:pt x="427" y="44"/>
                  <a:pt x="427" y="44"/>
                </a:cubicBezTo>
                <a:cubicBezTo>
                  <a:pt x="486" y="59"/>
                  <a:pt x="500" y="74"/>
                  <a:pt x="500" y="118"/>
                </a:cubicBezTo>
                <a:cubicBezTo>
                  <a:pt x="500" y="162"/>
                  <a:pt x="456" y="206"/>
                  <a:pt x="398" y="206"/>
                </a:cubicBezTo>
                <a:cubicBezTo>
                  <a:pt x="73" y="206"/>
                  <a:pt x="73" y="206"/>
                  <a:pt x="73" y="206"/>
                </a:cubicBezTo>
                <a:cubicBezTo>
                  <a:pt x="59" y="206"/>
                  <a:pt x="59" y="206"/>
                  <a:pt x="59" y="221"/>
                </a:cubicBezTo>
                <a:cubicBezTo>
                  <a:pt x="59" y="236"/>
                  <a:pt x="59" y="236"/>
                  <a:pt x="73" y="236"/>
                </a:cubicBezTo>
                <a:close/>
                <a:moveTo>
                  <a:pt x="177" y="162"/>
                </a:moveTo>
                <a:lnTo>
                  <a:pt x="177" y="162"/>
                </a:lnTo>
                <a:cubicBezTo>
                  <a:pt x="412" y="162"/>
                  <a:pt x="412" y="162"/>
                  <a:pt x="412" y="162"/>
                </a:cubicBezTo>
                <a:lnTo>
                  <a:pt x="427" y="147"/>
                </a:lnTo>
                <a:cubicBezTo>
                  <a:pt x="427" y="133"/>
                  <a:pt x="412" y="118"/>
                  <a:pt x="412" y="118"/>
                </a:cubicBezTo>
                <a:cubicBezTo>
                  <a:pt x="177" y="118"/>
                  <a:pt x="177" y="118"/>
                  <a:pt x="177" y="118"/>
                </a:cubicBezTo>
                <a:cubicBezTo>
                  <a:pt x="162" y="118"/>
                  <a:pt x="147" y="133"/>
                  <a:pt x="147" y="147"/>
                </a:cubicBezTo>
                <a:cubicBezTo>
                  <a:pt x="147" y="147"/>
                  <a:pt x="162" y="162"/>
                  <a:pt x="177" y="162"/>
                </a:cubicBezTo>
                <a:close/>
                <a:moveTo>
                  <a:pt x="265" y="353"/>
                </a:moveTo>
                <a:lnTo>
                  <a:pt x="265" y="353"/>
                </a:lnTo>
                <a:cubicBezTo>
                  <a:pt x="118" y="353"/>
                  <a:pt x="118" y="353"/>
                  <a:pt x="118" y="353"/>
                </a:cubicBezTo>
                <a:cubicBezTo>
                  <a:pt x="103" y="353"/>
                  <a:pt x="88" y="368"/>
                  <a:pt x="88" y="383"/>
                </a:cubicBezTo>
                <a:cubicBezTo>
                  <a:pt x="88" y="383"/>
                  <a:pt x="103" y="398"/>
                  <a:pt x="118" y="398"/>
                </a:cubicBezTo>
                <a:cubicBezTo>
                  <a:pt x="265" y="398"/>
                  <a:pt x="265" y="398"/>
                  <a:pt x="265" y="398"/>
                </a:cubicBezTo>
                <a:cubicBezTo>
                  <a:pt x="294" y="398"/>
                  <a:pt x="309" y="412"/>
                  <a:pt x="309" y="442"/>
                </a:cubicBezTo>
                <a:cubicBezTo>
                  <a:pt x="309" y="457"/>
                  <a:pt x="294" y="471"/>
                  <a:pt x="265" y="471"/>
                </a:cubicBezTo>
                <a:cubicBezTo>
                  <a:pt x="265" y="515"/>
                  <a:pt x="265" y="515"/>
                  <a:pt x="265" y="515"/>
                </a:cubicBezTo>
                <a:cubicBezTo>
                  <a:pt x="309" y="515"/>
                  <a:pt x="353" y="486"/>
                  <a:pt x="353" y="442"/>
                </a:cubicBezTo>
                <a:cubicBezTo>
                  <a:pt x="353" y="398"/>
                  <a:pt x="309" y="353"/>
                  <a:pt x="265" y="353"/>
                </a:cubicBezTo>
                <a:close/>
                <a:moveTo>
                  <a:pt x="427" y="280"/>
                </a:moveTo>
                <a:lnTo>
                  <a:pt x="427" y="280"/>
                </a:lnTo>
                <a:cubicBezTo>
                  <a:pt x="15" y="280"/>
                  <a:pt x="15" y="280"/>
                  <a:pt x="15" y="280"/>
                </a:cubicBezTo>
                <a:cubicBezTo>
                  <a:pt x="0" y="280"/>
                  <a:pt x="0" y="294"/>
                  <a:pt x="0" y="294"/>
                </a:cubicBezTo>
                <a:cubicBezTo>
                  <a:pt x="0" y="310"/>
                  <a:pt x="0" y="324"/>
                  <a:pt x="15" y="324"/>
                </a:cubicBezTo>
                <a:cubicBezTo>
                  <a:pt x="398" y="324"/>
                  <a:pt x="398" y="324"/>
                  <a:pt x="398" y="324"/>
                </a:cubicBezTo>
                <a:cubicBezTo>
                  <a:pt x="456" y="324"/>
                  <a:pt x="500" y="353"/>
                  <a:pt x="500" y="398"/>
                </a:cubicBezTo>
                <a:cubicBezTo>
                  <a:pt x="500" y="442"/>
                  <a:pt x="471" y="471"/>
                  <a:pt x="382" y="471"/>
                </a:cubicBezTo>
                <a:cubicBezTo>
                  <a:pt x="382" y="471"/>
                  <a:pt x="382" y="486"/>
                  <a:pt x="382" y="515"/>
                </a:cubicBezTo>
                <a:cubicBezTo>
                  <a:pt x="427" y="515"/>
                  <a:pt x="427" y="515"/>
                  <a:pt x="427" y="515"/>
                </a:cubicBezTo>
                <a:cubicBezTo>
                  <a:pt x="486" y="515"/>
                  <a:pt x="544" y="457"/>
                  <a:pt x="544" y="398"/>
                </a:cubicBezTo>
                <a:cubicBezTo>
                  <a:pt x="544" y="339"/>
                  <a:pt x="486" y="280"/>
                  <a:pt x="427" y="2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399" name="Google Shape;399;p35"/>
          <p:cNvSpPr/>
          <p:nvPr/>
        </p:nvSpPr>
        <p:spPr>
          <a:xfrm>
            <a:off x="9438998" y="1350571"/>
            <a:ext cx="323525" cy="333154"/>
          </a:xfrm>
          <a:custGeom>
            <a:avLst/>
            <a:gdLst/>
            <a:ahLst/>
            <a:cxnLst/>
            <a:rect l="l" t="t" r="r" b="b"/>
            <a:pathLst>
              <a:path w="619" h="634" extrusionOk="0">
                <a:moveTo>
                  <a:pt x="73" y="295"/>
                </a:moveTo>
                <a:lnTo>
                  <a:pt x="73" y="295"/>
                </a:lnTo>
                <a:cubicBezTo>
                  <a:pt x="15" y="295"/>
                  <a:pt x="15" y="295"/>
                  <a:pt x="15" y="295"/>
                </a:cubicBezTo>
                <a:cubicBezTo>
                  <a:pt x="0" y="295"/>
                  <a:pt x="0" y="310"/>
                  <a:pt x="0" y="324"/>
                </a:cubicBezTo>
                <a:cubicBezTo>
                  <a:pt x="0" y="324"/>
                  <a:pt x="0" y="339"/>
                  <a:pt x="15" y="339"/>
                </a:cubicBezTo>
                <a:cubicBezTo>
                  <a:pt x="73" y="339"/>
                  <a:pt x="73" y="339"/>
                  <a:pt x="73" y="339"/>
                </a:cubicBezTo>
                <a:cubicBezTo>
                  <a:pt x="88" y="339"/>
                  <a:pt x="88" y="324"/>
                  <a:pt x="88" y="324"/>
                </a:cubicBezTo>
                <a:cubicBezTo>
                  <a:pt x="88" y="310"/>
                  <a:pt x="88" y="295"/>
                  <a:pt x="73" y="295"/>
                </a:cubicBezTo>
                <a:close/>
                <a:moveTo>
                  <a:pt x="500" y="162"/>
                </a:moveTo>
                <a:lnTo>
                  <a:pt x="500" y="162"/>
                </a:lnTo>
                <a:cubicBezTo>
                  <a:pt x="545" y="118"/>
                  <a:pt x="545" y="118"/>
                  <a:pt x="545" y="118"/>
                </a:cubicBezTo>
                <a:cubicBezTo>
                  <a:pt x="545" y="103"/>
                  <a:pt x="545" y="103"/>
                  <a:pt x="545" y="89"/>
                </a:cubicBezTo>
                <a:cubicBezTo>
                  <a:pt x="530" y="89"/>
                  <a:pt x="515" y="89"/>
                  <a:pt x="515" y="89"/>
                </a:cubicBezTo>
                <a:cubicBezTo>
                  <a:pt x="471" y="133"/>
                  <a:pt x="471" y="133"/>
                  <a:pt x="471" y="133"/>
                </a:cubicBezTo>
                <a:cubicBezTo>
                  <a:pt x="456" y="133"/>
                  <a:pt x="456" y="148"/>
                  <a:pt x="471" y="162"/>
                </a:cubicBezTo>
                <a:cubicBezTo>
                  <a:pt x="471" y="162"/>
                  <a:pt x="486" y="162"/>
                  <a:pt x="500" y="162"/>
                </a:cubicBezTo>
                <a:close/>
                <a:moveTo>
                  <a:pt x="132" y="162"/>
                </a:moveTo>
                <a:lnTo>
                  <a:pt x="132" y="162"/>
                </a:lnTo>
                <a:cubicBezTo>
                  <a:pt x="132" y="177"/>
                  <a:pt x="147" y="177"/>
                  <a:pt x="162" y="162"/>
                </a:cubicBezTo>
                <a:cubicBezTo>
                  <a:pt x="162" y="162"/>
                  <a:pt x="162" y="148"/>
                  <a:pt x="162" y="133"/>
                </a:cubicBezTo>
                <a:cubicBezTo>
                  <a:pt x="118" y="103"/>
                  <a:pt x="118" y="103"/>
                  <a:pt x="118" y="103"/>
                </a:cubicBezTo>
                <a:cubicBezTo>
                  <a:pt x="103" y="89"/>
                  <a:pt x="88" y="89"/>
                  <a:pt x="88" y="103"/>
                </a:cubicBezTo>
                <a:cubicBezTo>
                  <a:pt x="73" y="103"/>
                  <a:pt x="73" y="118"/>
                  <a:pt x="88" y="118"/>
                </a:cubicBezTo>
                <a:lnTo>
                  <a:pt x="132" y="162"/>
                </a:lnTo>
                <a:close/>
                <a:moveTo>
                  <a:pt x="309" y="103"/>
                </a:moveTo>
                <a:lnTo>
                  <a:pt x="309" y="103"/>
                </a:lnTo>
                <a:cubicBezTo>
                  <a:pt x="324" y="103"/>
                  <a:pt x="324" y="89"/>
                  <a:pt x="324" y="89"/>
                </a:cubicBezTo>
                <a:cubicBezTo>
                  <a:pt x="324" y="30"/>
                  <a:pt x="324" y="30"/>
                  <a:pt x="324" y="30"/>
                </a:cubicBezTo>
                <a:cubicBezTo>
                  <a:pt x="324" y="15"/>
                  <a:pt x="324" y="0"/>
                  <a:pt x="309" y="0"/>
                </a:cubicBezTo>
                <a:cubicBezTo>
                  <a:pt x="294" y="0"/>
                  <a:pt x="294" y="15"/>
                  <a:pt x="294" y="30"/>
                </a:cubicBezTo>
                <a:cubicBezTo>
                  <a:pt x="294" y="89"/>
                  <a:pt x="294" y="89"/>
                  <a:pt x="294" y="89"/>
                </a:cubicBezTo>
                <a:cubicBezTo>
                  <a:pt x="294" y="89"/>
                  <a:pt x="294" y="103"/>
                  <a:pt x="309" y="103"/>
                </a:cubicBezTo>
                <a:close/>
                <a:moveTo>
                  <a:pt x="309" y="530"/>
                </a:moveTo>
                <a:lnTo>
                  <a:pt x="309" y="530"/>
                </a:lnTo>
                <a:cubicBezTo>
                  <a:pt x="294" y="530"/>
                  <a:pt x="294" y="545"/>
                  <a:pt x="294" y="560"/>
                </a:cubicBezTo>
                <a:cubicBezTo>
                  <a:pt x="294" y="619"/>
                  <a:pt x="294" y="619"/>
                  <a:pt x="294" y="619"/>
                </a:cubicBezTo>
                <a:cubicBezTo>
                  <a:pt x="294" y="619"/>
                  <a:pt x="294" y="633"/>
                  <a:pt x="309" y="633"/>
                </a:cubicBezTo>
                <a:cubicBezTo>
                  <a:pt x="324" y="633"/>
                  <a:pt x="324" y="619"/>
                  <a:pt x="324" y="619"/>
                </a:cubicBezTo>
                <a:cubicBezTo>
                  <a:pt x="324" y="560"/>
                  <a:pt x="324" y="560"/>
                  <a:pt x="324" y="560"/>
                </a:cubicBezTo>
                <a:cubicBezTo>
                  <a:pt x="324" y="545"/>
                  <a:pt x="324" y="530"/>
                  <a:pt x="309" y="530"/>
                </a:cubicBezTo>
                <a:close/>
                <a:moveTo>
                  <a:pt x="486" y="471"/>
                </a:moveTo>
                <a:lnTo>
                  <a:pt x="486" y="471"/>
                </a:lnTo>
                <a:cubicBezTo>
                  <a:pt x="486" y="471"/>
                  <a:pt x="471" y="471"/>
                  <a:pt x="456" y="471"/>
                </a:cubicBezTo>
                <a:cubicBezTo>
                  <a:pt x="456" y="486"/>
                  <a:pt x="456" y="486"/>
                  <a:pt x="456" y="501"/>
                </a:cubicBezTo>
                <a:cubicBezTo>
                  <a:pt x="500" y="545"/>
                  <a:pt x="500" y="545"/>
                  <a:pt x="500" y="545"/>
                </a:cubicBezTo>
                <a:cubicBezTo>
                  <a:pt x="515" y="545"/>
                  <a:pt x="530" y="545"/>
                  <a:pt x="530" y="545"/>
                </a:cubicBezTo>
                <a:cubicBezTo>
                  <a:pt x="545" y="530"/>
                  <a:pt x="545" y="516"/>
                  <a:pt x="530" y="516"/>
                </a:cubicBezTo>
                <a:lnTo>
                  <a:pt x="486" y="471"/>
                </a:lnTo>
                <a:close/>
                <a:moveTo>
                  <a:pt x="603" y="295"/>
                </a:moveTo>
                <a:lnTo>
                  <a:pt x="603" y="295"/>
                </a:lnTo>
                <a:cubicBezTo>
                  <a:pt x="545" y="295"/>
                  <a:pt x="545" y="295"/>
                  <a:pt x="545" y="295"/>
                </a:cubicBezTo>
                <a:cubicBezTo>
                  <a:pt x="530" y="295"/>
                  <a:pt x="530" y="310"/>
                  <a:pt x="530" y="324"/>
                </a:cubicBezTo>
                <a:cubicBezTo>
                  <a:pt x="530" y="324"/>
                  <a:pt x="530" y="339"/>
                  <a:pt x="545" y="339"/>
                </a:cubicBezTo>
                <a:cubicBezTo>
                  <a:pt x="603" y="339"/>
                  <a:pt x="603" y="339"/>
                  <a:pt x="603" y="339"/>
                </a:cubicBezTo>
                <a:cubicBezTo>
                  <a:pt x="618" y="339"/>
                  <a:pt x="618" y="324"/>
                  <a:pt x="618" y="324"/>
                </a:cubicBezTo>
                <a:cubicBezTo>
                  <a:pt x="618" y="310"/>
                  <a:pt x="618" y="295"/>
                  <a:pt x="603" y="295"/>
                </a:cubicBezTo>
                <a:close/>
                <a:moveTo>
                  <a:pt x="147" y="457"/>
                </a:moveTo>
                <a:lnTo>
                  <a:pt x="147" y="457"/>
                </a:lnTo>
                <a:cubicBezTo>
                  <a:pt x="103" y="501"/>
                  <a:pt x="103" y="501"/>
                  <a:pt x="103" y="501"/>
                </a:cubicBezTo>
                <a:cubicBezTo>
                  <a:pt x="88" y="516"/>
                  <a:pt x="88" y="516"/>
                  <a:pt x="103" y="530"/>
                </a:cubicBezTo>
                <a:cubicBezTo>
                  <a:pt x="103" y="530"/>
                  <a:pt x="118" y="530"/>
                  <a:pt x="132" y="530"/>
                </a:cubicBezTo>
                <a:cubicBezTo>
                  <a:pt x="162" y="486"/>
                  <a:pt x="162" y="486"/>
                  <a:pt x="162" y="486"/>
                </a:cubicBezTo>
                <a:cubicBezTo>
                  <a:pt x="177" y="486"/>
                  <a:pt x="177" y="471"/>
                  <a:pt x="162" y="457"/>
                </a:cubicBezTo>
                <a:lnTo>
                  <a:pt x="147" y="457"/>
                </a:lnTo>
                <a:close/>
                <a:moveTo>
                  <a:pt x="309" y="148"/>
                </a:moveTo>
                <a:lnTo>
                  <a:pt x="309" y="148"/>
                </a:lnTo>
                <a:cubicBezTo>
                  <a:pt x="206" y="148"/>
                  <a:pt x="132" y="221"/>
                  <a:pt x="132" y="324"/>
                </a:cubicBezTo>
                <a:cubicBezTo>
                  <a:pt x="132" y="412"/>
                  <a:pt x="206" y="501"/>
                  <a:pt x="309" y="501"/>
                </a:cubicBezTo>
                <a:cubicBezTo>
                  <a:pt x="412" y="501"/>
                  <a:pt x="486" y="412"/>
                  <a:pt x="486" y="324"/>
                </a:cubicBezTo>
                <a:cubicBezTo>
                  <a:pt x="486" y="221"/>
                  <a:pt x="412" y="148"/>
                  <a:pt x="309" y="148"/>
                </a:cubicBezTo>
                <a:close/>
                <a:moveTo>
                  <a:pt x="309" y="457"/>
                </a:moveTo>
                <a:lnTo>
                  <a:pt x="309" y="457"/>
                </a:lnTo>
                <a:cubicBezTo>
                  <a:pt x="236" y="457"/>
                  <a:pt x="177" y="398"/>
                  <a:pt x="177" y="324"/>
                </a:cubicBezTo>
                <a:cubicBezTo>
                  <a:pt x="177" y="251"/>
                  <a:pt x="236" y="177"/>
                  <a:pt x="309" y="177"/>
                </a:cubicBezTo>
                <a:cubicBezTo>
                  <a:pt x="383" y="177"/>
                  <a:pt x="441" y="251"/>
                  <a:pt x="441" y="324"/>
                </a:cubicBezTo>
                <a:cubicBezTo>
                  <a:pt x="441" y="398"/>
                  <a:pt x="383" y="457"/>
                  <a:pt x="309" y="4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0" name="Google Shape;400;p35"/>
          <p:cNvSpPr/>
          <p:nvPr/>
        </p:nvSpPr>
        <p:spPr>
          <a:xfrm>
            <a:off x="8897865" y="1350571"/>
            <a:ext cx="333154" cy="333154"/>
          </a:xfrm>
          <a:custGeom>
            <a:avLst/>
            <a:gdLst/>
            <a:ahLst/>
            <a:cxnLst/>
            <a:rect l="l" t="t" r="r" b="b"/>
            <a:pathLst>
              <a:path w="634" h="634" extrusionOk="0">
                <a:moveTo>
                  <a:pt x="59" y="398"/>
                </a:moveTo>
                <a:lnTo>
                  <a:pt x="59" y="398"/>
                </a:lnTo>
                <a:cubicBezTo>
                  <a:pt x="45" y="369"/>
                  <a:pt x="45" y="353"/>
                  <a:pt x="45" y="324"/>
                </a:cubicBezTo>
                <a:cubicBezTo>
                  <a:pt x="45" y="162"/>
                  <a:pt x="162" y="44"/>
                  <a:pt x="324" y="44"/>
                </a:cubicBezTo>
                <a:cubicBezTo>
                  <a:pt x="471" y="44"/>
                  <a:pt x="589" y="162"/>
                  <a:pt x="589" y="324"/>
                </a:cubicBezTo>
                <a:cubicBezTo>
                  <a:pt x="589" y="353"/>
                  <a:pt x="589" y="369"/>
                  <a:pt x="589" y="398"/>
                </a:cubicBezTo>
                <a:cubicBezTo>
                  <a:pt x="619" y="398"/>
                  <a:pt x="619" y="398"/>
                  <a:pt x="619" y="398"/>
                </a:cubicBezTo>
                <a:cubicBezTo>
                  <a:pt x="633" y="369"/>
                  <a:pt x="633" y="353"/>
                  <a:pt x="633" y="324"/>
                </a:cubicBezTo>
                <a:cubicBezTo>
                  <a:pt x="633" y="148"/>
                  <a:pt x="486" y="0"/>
                  <a:pt x="324" y="0"/>
                </a:cubicBezTo>
                <a:cubicBezTo>
                  <a:pt x="148" y="0"/>
                  <a:pt x="0" y="148"/>
                  <a:pt x="0" y="324"/>
                </a:cubicBezTo>
                <a:cubicBezTo>
                  <a:pt x="0" y="353"/>
                  <a:pt x="15" y="369"/>
                  <a:pt x="15" y="398"/>
                </a:cubicBezTo>
                <a:lnTo>
                  <a:pt x="59" y="398"/>
                </a:lnTo>
                <a:close/>
                <a:moveTo>
                  <a:pt x="412" y="589"/>
                </a:moveTo>
                <a:lnTo>
                  <a:pt x="412" y="589"/>
                </a:lnTo>
                <a:cubicBezTo>
                  <a:pt x="221" y="589"/>
                  <a:pt x="221" y="589"/>
                  <a:pt x="221" y="589"/>
                </a:cubicBezTo>
                <a:cubicBezTo>
                  <a:pt x="207" y="589"/>
                  <a:pt x="207" y="604"/>
                  <a:pt x="207" y="619"/>
                </a:cubicBezTo>
                <a:cubicBezTo>
                  <a:pt x="207" y="619"/>
                  <a:pt x="207" y="633"/>
                  <a:pt x="221" y="633"/>
                </a:cubicBezTo>
                <a:cubicBezTo>
                  <a:pt x="324" y="633"/>
                  <a:pt x="324" y="633"/>
                  <a:pt x="324" y="633"/>
                </a:cubicBezTo>
                <a:cubicBezTo>
                  <a:pt x="412" y="633"/>
                  <a:pt x="412" y="633"/>
                  <a:pt x="412" y="633"/>
                </a:cubicBezTo>
                <a:cubicBezTo>
                  <a:pt x="428" y="633"/>
                  <a:pt x="442" y="619"/>
                  <a:pt x="442" y="619"/>
                </a:cubicBezTo>
                <a:cubicBezTo>
                  <a:pt x="442" y="604"/>
                  <a:pt x="428" y="589"/>
                  <a:pt x="412" y="589"/>
                </a:cubicBezTo>
                <a:close/>
                <a:moveTo>
                  <a:pt x="619" y="442"/>
                </a:moveTo>
                <a:lnTo>
                  <a:pt x="619" y="442"/>
                </a:lnTo>
                <a:cubicBezTo>
                  <a:pt x="30" y="442"/>
                  <a:pt x="30" y="442"/>
                  <a:pt x="30" y="442"/>
                </a:cubicBezTo>
                <a:cubicBezTo>
                  <a:pt x="15" y="442"/>
                  <a:pt x="0" y="442"/>
                  <a:pt x="0" y="457"/>
                </a:cubicBezTo>
                <a:cubicBezTo>
                  <a:pt x="0" y="471"/>
                  <a:pt x="15" y="471"/>
                  <a:pt x="30" y="471"/>
                </a:cubicBezTo>
                <a:cubicBezTo>
                  <a:pt x="619" y="471"/>
                  <a:pt x="619" y="471"/>
                  <a:pt x="619" y="471"/>
                </a:cubicBezTo>
                <a:cubicBezTo>
                  <a:pt x="619" y="471"/>
                  <a:pt x="633" y="471"/>
                  <a:pt x="633" y="457"/>
                </a:cubicBezTo>
                <a:cubicBezTo>
                  <a:pt x="633" y="442"/>
                  <a:pt x="619" y="442"/>
                  <a:pt x="619" y="442"/>
                </a:cubicBezTo>
                <a:close/>
                <a:moveTo>
                  <a:pt x="560" y="516"/>
                </a:moveTo>
                <a:lnTo>
                  <a:pt x="560" y="516"/>
                </a:lnTo>
                <a:cubicBezTo>
                  <a:pt x="89" y="516"/>
                  <a:pt x="89" y="516"/>
                  <a:pt x="89" y="516"/>
                </a:cubicBezTo>
                <a:cubicBezTo>
                  <a:pt x="74" y="516"/>
                  <a:pt x="59" y="530"/>
                  <a:pt x="59" y="530"/>
                </a:cubicBezTo>
                <a:cubicBezTo>
                  <a:pt x="59" y="545"/>
                  <a:pt x="74" y="560"/>
                  <a:pt x="89" y="560"/>
                </a:cubicBezTo>
                <a:cubicBezTo>
                  <a:pt x="560" y="560"/>
                  <a:pt x="560" y="560"/>
                  <a:pt x="560" y="560"/>
                </a:cubicBezTo>
                <a:cubicBezTo>
                  <a:pt x="560" y="560"/>
                  <a:pt x="575" y="545"/>
                  <a:pt x="575" y="530"/>
                </a:cubicBezTo>
                <a:lnTo>
                  <a:pt x="560" y="5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1" name="Google Shape;401;p35"/>
          <p:cNvSpPr/>
          <p:nvPr/>
        </p:nvSpPr>
        <p:spPr>
          <a:xfrm>
            <a:off x="8427983" y="1350571"/>
            <a:ext cx="207981" cy="333154"/>
          </a:xfrm>
          <a:custGeom>
            <a:avLst/>
            <a:gdLst/>
            <a:ahLst/>
            <a:cxnLst/>
            <a:rect l="l" t="t" r="r" b="b"/>
            <a:pathLst>
              <a:path w="399" h="634" extrusionOk="0">
                <a:moveTo>
                  <a:pt x="192" y="0"/>
                </a:moveTo>
                <a:lnTo>
                  <a:pt x="192" y="0"/>
                </a:lnTo>
                <a:cubicBezTo>
                  <a:pt x="133" y="74"/>
                  <a:pt x="0" y="324"/>
                  <a:pt x="0" y="442"/>
                </a:cubicBezTo>
                <a:cubicBezTo>
                  <a:pt x="0" y="545"/>
                  <a:pt x="89" y="633"/>
                  <a:pt x="192" y="633"/>
                </a:cubicBezTo>
                <a:cubicBezTo>
                  <a:pt x="309" y="633"/>
                  <a:pt x="398" y="545"/>
                  <a:pt x="398" y="442"/>
                </a:cubicBezTo>
                <a:cubicBezTo>
                  <a:pt x="398" y="324"/>
                  <a:pt x="251" y="74"/>
                  <a:pt x="192" y="0"/>
                </a:cubicBezTo>
                <a:close/>
                <a:moveTo>
                  <a:pt x="192" y="589"/>
                </a:moveTo>
                <a:lnTo>
                  <a:pt x="192" y="589"/>
                </a:lnTo>
                <a:cubicBezTo>
                  <a:pt x="104" y="589"/>
                  <a:pt x="45" y="530"/>
                  <a:pt x="45" y="442"/>
                </a:cubicBezTo>
                <a:cubicBezTo>
                  <a:pt x="45" y="353"/>
                  <a:pt x="148" y="148"/>
                  <a:pt x="192" y="89"/>
                </a:cubicBezTo>
                <a:cubicBezTo>
                  <a:pt x="251" y="133"/>
                  <a:pt x="354" y="353"/>
                  <a:pt x="354" y="442"/>
                </a:cubicBezTo>
                <a:cubicBezTo>
                  <a:pt x="354" y="530"/>
                  <a:pt x="280" y="589"/>
                  <a:pt x="192"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2" name="Google Shape;402;p35"/>
          <p:cNvSpPr/>
          <p:nvPr/>
        </p:nvSpPr>
        <p:spPr>
          <a:xfrm>
            <a:off x="7840630" y="1373680"/>
            <a:ext cx="310046" cy="286936"/>
          </a:xfrm>
          <a:custGeom>
            <a:avLst/>
            <a:gdLst/>
            <a:ahLst/>
            <a:cxnLst/>
            <a:rect l="l" t="t" r="r" b="b"/>
            <a:pathLst>
              <a:path w="589" h="546" extrusionOk="0">
                <a:moveTo>
                  <a:pt x="103" y="309"/>
                </a:moveTo>
                <a:lnTo>
                  <a:pt x="103" y="309"/>
                </a:lnTo>
                <a:cubicBezTo>
                  <a:pt x="117" y="221"/>
                  <a:pt x="206" y="162"/>
                  <a:pt x="294" y="162"/>
                </a:cubicBezTo>
                <a:cubicBezTo>
                  <a:pt x="383" y="162"/>
                  <a:pt x="471" y="221"/>
                  <a:pt x="485" y="309"/>
                </a:cubicBezTo>
                <a:cubicBezTo>
                  <a:pt x="530" y="309"/>
                  <a:pt x="530" y="309"/>
                  <a:pt x="530" y="309"/>
                </a:cubicBezTo>
                <a:cubicBezTo>
                  <a:pt x="515" y="207"/>
                  <a:pt x="412" y="118"/>
                  <a:pt x="294" y="118"/>
                </a:cubicBezTo>
                <a:cubicBezTo>
                  <a:pt x="176" y="118"/>
                  <a:pt x="73" y="207"/>
                  <a:pt x="58" y="309"/>
                </a:cubicBezTo>
                <a:lnTo>
                  <a:pt x="103" y="309"/>
                </a:lnTo>
                <a:close/>
                <a:moveTo>
                  <a:pt x="530" y="162"/>
                </a:moveTo>
                <a:lnTo>
                  <a:pt x="530" y="162"/>
                </a:lnTo>
                <a:cubicBezTo>
                  <a:pt x="559" y="133"/>
                  <a:pt x="559" y="133"/>
                  <a:pt x="559" y="133"/>
                </a:cubicBezTo>
                <a:cubicBezTo>
                  <a:pt x="559" y="133"/>
                  <a:pt x="559" y="118"/>
                  <a:pt x="559" y="104"/>
                </a:cubicBezTo>
                <a:cubicBezTo>
                  <a:pt x="544" y="104"/>
                  <a:pt x="544" y="104"/>
                  <a:pt x="530" y="104"/>
                </a:cubicBezTo>
                <a:cubicBezTo>
                  <a:pt x="500" y="133"/>
                  <a:pt x="500" y="133"/>
                  <a:pt x="500" y="133"/>
                </a:cubicBezTo>
                <a:cubicBezTo>
                  <a:pt x="500" y="148"/>
                  <a:pt x="500" y="162"/>
                  <a:pt x="500" y="162"/>
                </a:cubicBezTo>
                <a:cubicBezTo>
                  <a:pt x="515" y="177"/>
                  <a:pt x="515" y="177"/>
                  <a:pt x="530" y="162"/>
                </a:cubicBezTo>
                <a:close/>
                <a:moveTo>
                  <a:pt x="294" y="74"/>
                </a:moveTo>
                <a:lnTo>
                  <a:pt x="294" y="74"/>
                </a:lnTo>
                <a:cubicBezTo>
                  <a:pt x="309" y="74"/>
                  <a:pt x="309" y="74"/>
                  <a:pt x="309" y="59"/>
                </a:cubicBezTo>
                <a:cubicBezTo>
                  <a:pt x="309" y="15"/>
                  <a:pt x="309" y="15"/>
                  <a:pt x="309" y="15"/>
                </a:cubicBezTo>
                <a:cubicBezTo>
                  <a:pt x="309" y="15"/>
                  <a:pt x="309" y="0"/>
                  <a:pt x="294" y="0"/>
                </a:cubicBezTo>
                <a:cubicBezTo>
                  <a:pt x="279" y="0"/>
                  <a:pt x="279" y="15"/>
                  <a:pt x="279" y="15"/>
                </a:cubicBezTo>
                <a:cubicBezTo>
                  <a:pt x="279" y="59"/>
                  <a:pt x="279" y="59"/>
                  <a:pt x="279" y="59"/>
                </a:cubicBezTo>
                <a:cubicBezTo>
                  <a:pt x="279" y="74"/>
                  <a:pt x="279" y="74"/>
                  <a:pt x="294" y="74"/>
                </a:cubicBezTo>
                <a:close/>
                <a:moveTo>
                  <a:pt x="485" y="516"/>
                </a:moveTo>
                <a:lnTo>
                  <a:pt x="485" y="516"/>
                </a:lnTo>
                <a:cubicBezTo>
                  <a:pt x="103" y="516"/>
                  <a:pt x="103" y="516"/>
                  <a:pt x="103" y="516"/>
                </a:cubicBezTo>
                <a:cubicBezTo>
                  <a:pt x="88" y="516"/>
                  <a:pt x="73" y="516"/>
                  <a:pt x="73" y="530"/>
                </a:cubicBezTo>
                <a:cubicBezTo>
                  <a:pt x="73" y="545"/>
                  <a:pt x="88" y="545"/>
                  <a:pt x="103" y="545"/>
                </a:cubicBezTo>
                <a:cubicBezTo>
                  <a:pt x="485" y="545"/>
                  <a:pt x="485" y="545"/>
                  <a:pt x="485" y="545"/>
                </a:cubicBezTo>
                <a:cubicBezTo>
                  <a:pt x="500" y="545"/>
                  <a:pt x="515" y="545"/>
                  <a:pt x="515" y="530"/>
                </a:cubicBezTo>
                <a:cubicBezTo>
                  <a:pt x="515" y="516"/>
                  <a:pt x="500" y="516"/>
                  <a:pt x="485" y="516"/>
                </a:cubicBezTo>
                <a:close/>
                <a:moveTo>
                  <a:pt x="574" y="354"/>
                </a:moveTo>
                <a:lnTo>
                  <a:pt x="574" y="354"/>
                </a:lnTo>
                <a:cubicBezTo>
                  <a:pt x="14" y="354"/>
                  <a:pt x="14" y="354"/>
                  <a:pt x="14" y="354"/>
                </a:cubicBezTo>
                <a:lnTo>
                  <a:pt x="0" y="368"/>
                </a:lnTo>
                <a:cubicBezTo>
                  <a:pt x="0" y="383"/>
                  <a:pt x="14" y="398"/>
                  <a:pt x="14" y="398"/>
                </a:cubicBezTo>
                <a:cubicBezTo>
                  <a:pt x="574" y="398"/>
                  <a:pt x="574" y="398"/>
                  <a:pt x="574" y="398"/>
                </a:cubicBezTo>
                <a:cubicBezTo>
                  <a:pt x="574" y="398"/>
                  <a:pt x="588" y="383"/>
                  <a:pt x="588" y="368"/>
                </a:cubicBezTo>
                <a:lnTo>
                  <a:pt x="574" y="354"/>
                </a:lnTo>
                <a:close/>
                <a:moveTo>
                  <a:pt x="58" y="162"/>
                </a:moveTo>
                <a:lnTo>
                  <a:pt x="58" y="162"/>
                </a:lnTo>
                <a:cubicBezTo>
                  <a:pt x="73" y="177"/>
                  <a:pt x="73" y="177"/>
                  <a:pt x="88" y="162"/>
                </a:cubicBezTo>
                <a:cubicBezTo>
                  <a:pt x="88" y="162"/>
                  <a:pt x="88" y="148"/>
                  <a:pt x="88" y="133"/>
                </a:cubicBezTo>
                <a:cubicBezTo>
                  <a:pt x="58" y="104"/>
                  <a:pt x="58" y="104"/>
                  <a:pt x="58" y="104"/>
                </a:cubicBezTo>
                <a:cubicBezTo>
                  <a:pt x="44" y="104"/>
                  <a:pt x="44" y="104"/>
                  <a:pt x="29" y="104"/>
                </a:cubicBezTo>
                <a:cubicBezTo>
                  <a:pt x="29" y="118"/>
                  <a:pt x="29" y="133"/>
                  <a:pt x="29" y="133"/>
                </a:cubicBezTo>
                <a:lnTo>
                  <a:pt x="58" y="162"/>
                </a:lnTo>
                <a:close/>
                <a:moveTo>
                  <a:pt x="544" y="427"/>
                </a:moveTo>
                <a:lnTo>
                  <a:pt x="544" y="427"/>
                </a:lnTo>
                <a:cubicBezTo>
                  <a:pt x="44" y="427"/>
                  <a:pt x="44" y="427"/>
                  <a:pt x="44" y="427"/>
                </a:cubicBezTo>
                <a:cubicBezTo>
                  <a:pt x="29" y="427"/>
                  <a:pt x="14" y="442"/>
                  <a:pt x="14" y="457"/>
                </a:cubicBezTo>
                <a:cubicBezTo>
                  <a:pt x="14" y="457"/>
                  <a:pt x="29" y="472"/>
                  <a:pt x="44" y="472"/>
                </a:cubicBezTo>
                <a:cubicBezTo>
                  <a:pt x="544" y="472"/>
                  <a:pt x="544" y="472"/>
                  <a:pt x="544" y="472"/>
                </a:cubicBezTo>
                <a:cubicBezTo>
                  <a:pt x="559" y="472"/>
                  <a:pt x="574" y="457"/>
                  <a:pt x="574" y="457"/>
                </a:cubicBezTo>
                <a:cubicBezTo>
                  <a:pt x="574" y="442"/>
                  <a:pt x="559" y="427"/>
                  <a:pt x="544" y="4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3" name="Google Shape;403;p35"/>
          <p:cNvSpPr/>
          <p:nvPr/>
        </p:nvSpPr>
        <p:spPr>
          <a:xfrm>
            <a:off x="7314903" y="1396789"/>
            <a:ext cx="310045" cy="202203"/>
          </a:xfrm>
          <a:custGeom>
            <a:avLst/>
            <a:gdLst/>
            <a:ahLst/>
            <a:cxnLst/>
            <a:rect l="l" t="t" r="r" b="b"/>
            <a:pathLst>
              <a:path w="590" h="383" extrusionOk="0">
                <a:moveTo>
                  <a:pt x="295" y="73"/>
                </a:moveTo>
                <a:lnTo>
                  <a:pt x="295" y="73"/>
                </a:lnTo>
                <a:cubicBezTo>
                  <a:pt x="310" y="73"/>
                  <a:pt x="310" y="59"/>
                  <a:pt x="310" y="59"/>
                </a:cubicBezTo>
                <a:cubicBezTo>
                  <a:pt x="310" y="14"/>
                  <a:pt x="310" y="14"/>
                  <a:pt x="310" y="14"/>
                </a:cubicBezTo>
                <a:cubicBezTo>
                  <a:pt x="310" y="0"/>
                  <a:pt x="310" y="0"/>
                  <a:pt x="295" y="0"/>
                </a:cubicBezTo>
                <a:cubicBezTo>
                  <a:pt x="280" y="0"/>
                  <a:pt x="280" y="0"/>
                  <a:pt x="280" y="14"/>
                </a:cubicBezTo>
                <a:cubicBezTo>
                  <a:pt x="280" y="59"/>
                  <a:pt x="280" y="59"/>
                  <a:pt x="280" y="59"/>
                </a:cubicBezTo>
                <a:cubicBezTo>
                  <a:pt x="280" y="59"/>
                  <a:pt x="280" y="73"/>
                  <a:pt x="295" y="73"/>
                </a:cubicBezTo>
                <a:close/>
                <a:moveTo>
                  <a:pt x="530" y="162"/>
                </a:moveTo>
                <a:lnTo>
                  <a:pt x="530" y="162"/>
                </a:lnTo>
                <a:cubicBezTo>
                  <a:pt x="560" y="132"/>
                  <a:pt x="560" y="132"/>
                  <a:pt x="560" y="132"/>
                </a:cubicBezTo>
                <a:cubicBezTo>
                  <a:pt x="560" y="117"/>
                  <a:pt x="560" y="117"/>
                  <a:pt x="560" y="103"/>
                </a:cubicBezTo>
                <a:cubicBezTo>
                  <a:pt x="545" y="103"/>
                  <a:pt x="545" y="103"/>
                  <a:pt x="530" y="103"/>
                </a:cubicBezTo>
                <a:cubicBezTo>
                  <a:pt x="501" y="132"/>
                  <a:pt x="501" y="132"/>
                  <a:pt x="501" y="132"/>
                </a:cubicBezTo>
                <a:cubicBezTo>
                  <a:pt x="501" y="147"/>
                  <a:pt x="501" y="147"/>
                  <a:pt x="501" y="162"/>
                </a:cubicBezTo>
                <a:cubicBezTo>
                  <a:pt x="516" y="162"/>
                  <a:pt x="516" y="162"/>
                  <a:pt x="530" y="162"/>
                </a:cubicBezTo>
                <a:close/>
                <a:moveTo>
                  <a:pt x="59" y="162"/>
                </a:moveTo>
                <a:lnTo>
                  <a:pt x="59" y="162"/>
                </a:lnTo>
                <a:cubicBezTo>
                  <a:pt x="74" y="162"/>
                  <a:pt x="74" y="162"/>
                  <a:pt x="89" y="162"/>
                </a:cubicBezTo>
                <a:cubicBezTo>
                  <a:pt x="89" y="147"/>
                  <a:pt x="89" y="147"/>
                  <a:pt x="89" y="132"/>
                </a:cubicBezTo>
                <a:cubicBezTo>
                  <a:pt x="59" y="103"/>
                  <a:pt x="59" y="103"/>
                  <a:pt x="59" y="103"/>
                </a:cubicBezTo>
                <a:cubicBezTo>
                  <a:pt x="45" y="103"/>
                  <a:pt x="45" y="103"/>
                  <a:pt x="30" y="103"/>
                </a:cubicBezTo>
                <a:cubicBezTo>
                  <a:pt x="30" y="117"/>
                  <a:pt x="30" y="117"/>
                  <a:pt x="30" y="132"/>
                </a:cubicBezTo>
                <a:lnTo>
                  <a:pt x="59" y="162"/>
                </a:lnTo>
                <a:close/>
                <a:moveTo>
                  <a:pt x="575" y="353"/>
                </a:moveTo>
                <a:lnTo>
                  <a:pt x="575" y="353"/>
                </a:lnTo>
                <a:cubicBezTo>
                  <a:pt x="15" y="353"/>
                  <a:pt x="15" y="353"/>
                  <a:pt x="15" y="353"/>
                </a:cubicBezTo>
                <a:cubicBezTo>
                  <a:pt x="15" y="353"/>
                  <a:pt x="0" y="353"/>
                  <a:pt x="0" y="368"/>
                </a:cubicBezTo>
                <a:cubicBezTo>
                  <a:pt x="0" y="382"/>
                  <a:pt x="15" y="382"/>
                  <a:pt x="15" y="382"/>
                </a:cubicBezTo>
                <a:cubicBezTo>
                  <a:pt x="575" y="382"/>
                  <a:pt x="575" y="382"/>
                  <a:pt x="575" y="382"/>
                </a:cubicBezTo>
                <a:cubicBezTo>
                  <a:pt x="575" y="382"/>
                  <a:pt x="589" y="382"/>
                  <a:pt x="589" y="368"/>
                </a:cubicBezTo>
                <a:cubicBezTo>
                  <a:pt x="589" y="353"/>
                  <a:pt x="575" y="353"/>
                  <a:pt x="575" y="353"/>
                </a:cubicBezTo>
                <a:close/>
                <a:moveTo>
                  <a:pt x="104" y="309"/>
                </a:moveTo>
                <a:lnTo>
                  <a:pt x="104" y="309"/>
                </a:lnTo>
                <a:cubicBezTo>
                  <a:pt x="118" y="221"/>
                  <a:pt x="207" y="147"/>
                  <a:pt x="295" y="147"/>
                </a:cubicBezTo>
                <a:cubicBezTo>
                  <a:pt x="383" y="147"/>
                  <a:pt x="472" y="221"/>
                  <a:pt x="486" y="309"/>
                </a:cubicBezTo>
                <a:cubicBezTo>
                  <a:pt x="530" y="309"/>
                  <a:pt x="530" y="309"/>
                  <a:pt x="530" y="309"/>
                </a:cubicBezTo>
                <a:cubicBezTo>
                  <a:pt x="516" y="191"/>
                  <a:pt x="413" y="117"/>
                  <a:pt x="295" y="117"/>
                </a:cubicBezTo>
                <a:cubicBezTo>
                  <a:pt x="177" y="117"/>
                  <a:pt x="74" y="191"/>
                  <a:pt x="59" y="309"/>
                </a:cubicBezTo>
                <a:lnTo>
                  <a:pt x="104" y="3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4" name="Google Shape;404;p35"/>
          <p:cNvSpPr/>
          <p:nvPr/>
        </p:nvSpPr>
        <p:spPr>
          <a:xfrm>
            <a:off x="6766064" y="1350571"/>
            <a:ext cx="333155" cy="333154"/>
          </a:xfrm>
          <a:custGeom>
            <a:avLst/>
            <a:gdLst/>
            <a:ahLst/>
            <a:cxnLst/>
            <a:rect l="l" t="t" r="r" b="b"/>
            <a:pathLst>
              <a:path w="634" h="634" extrusionOk="0">
                <a:moveTo>
                  <a:pt x="265" y="530"/>
                </a:moveTo>
                <a:lnTo>
                  <a:pt x="265" y="530"/>
                </a:lnTo>
                <a:cubicBezTo>
                  <a:pt x="251" y="530"/>
                  <a:pt x="236" y="545"/>
                  <a:pt x="236" y="560"/>
                </a:cubicBezTo>
                <a:cubicBezTo>
                  <a:pt x="236" y="619"/>
                  <a:pt x="236" y="619"/>
                  <a:pt x="236" y="619"/>
                </a:cubicBezTo>
                <a:cubicBezTo>
                  <a:pt x="236" y="619"/>
                  <a:pt x="251" y="633"/>
                  <a:pt x="265" y="633"/>
                </a:cubicBezTo>
                <a:lnTo>
                  <a:pt x="280" y="619"/>
                </a:lnTo>
                <a:cubicBezTo>
                  <a:pt x="280" y="560"/>
                  <a:pt x="280" y="560"/>
                  <a:pt x="280" y="560"/>
                </a:cubicBezTo>
                <a:cubicBezTo>
                  <a:pt x="280" y="545"/>
                  <a:pt x="265" y="530"/>
                  <a:pt x="265" y="530"/>
                </a:cubicBezTo>
                <a:close/>
                <a:moveTo>
                  <a:pt x="148" y="530"/>
                </a:moveTo>
                <a:lnTo>
                  <a:pt x="148" y="530"/>
                </a:lnTo>
                <a:cubicBezTo>
                  <a:pt x="133" y="530"/>
                  <a:pt x="118" y="545"/>
                  <a:pt x="118" y="560"/>
                </a:cubicBezTo>
                <a:cubicBezTo>
                  <a:pt x="118" y="619"/>
                  <a:pt x="118" y="619"/>
                  <a:pt x="118" y="619"/>
                </a:cubicBezTo>
                <a:cubicBezTo>
                  <a:pt x="118" y="619"/>
                  <a:pt x="133" y="633"/>
                  <a:pt x="148" y="633"/>
                </a:cubicBezTo>
                <a:lnTo>
                  <a:pt x="162" y="619"/>
                </a:lnTo>
                <a:cubicBezTo>
                  <a:pt x="162" y="560"/>
                  <a:pt x="162" y="560"/>
                  <a:pt x="162" y="560"/>
                </a:cubicBezTo>
                <a:cubicBezTo>
                  <a:pt x="162" y="545"/>
                  <a:pt x="148" y="530"/>
                  <a:pt x="148" y="530"/>
                </a:cubicBezTo>
                <a:close/>
                <a:moveTo>
                  <a:pt x="383" y="530"/>
                </a:moveTo>
                <a:lnTo>
                  <a:pt x="383" y="530"/>
                </a:lnTo>
                <a:cubicBezTo>
                  <a:pt x="369" y="530"/>
                  <a:pt x="353" y="545"/>
                  <a:pt x="353" y="560"/>
                </a:cubicBezTo>
                <a:cubicBezTo>
                  <a:pt x="353" y="619"/>
                  <a:pt x="353" y="619"/>
                  <a:pt x="353" y="619"/>
                </a:cubicBezTo>
                <a:cubicBezTo>
                  <a:pt x="353" y="619"/>
                  <a:pt x="369" y="633"/>
                  <a:pt x="383" y="633"/>
                </a:cubicBezTo>
                <a:lnTo>
                  <a:pt x="398" y="619"/>
                </a:lnTo>
                <a:cubicBezTo>
                  <a:pt x="398" y="560"/>
                  <a:pt x="398" y="560"/>
                  <a:pt x="398" y="560"/>
                </a:cubicBezTo>
                <a:cubicBezTo>
                  <a:pt x="398" y="545"/>
                  <a:pt x="383" y="530"/>
                  <a:pt x="383" y="530"/>
                </a:cubicBezTo>
                <a:close/>
                <a:moveTo>
                  <a:pt x="501" y="530"/>
                </a:moveTo>
                <a:lnTo>
                  <a:pt x="501" y="530"/>
                </a:lnTo>
                <a:cubicBezTo>
                  <a:pt x="486" y="530"/>
                  <a:pt x="471" y="545"/>
                  <a:pt x="471" y="560"/>
                </a:cubicBezTo>
                <a:cubicBezTo>
                  <a:pt x="471" y="619"/>
                  <a:pt x="471" y="619"/>
                  <a:pt x="471" y="619"/>
                </a:cubicBezTo>
                <a:cubicBezTo>
                  <a:pt x="471" y="619"/>
                  <a:pt x="486" y="633"/>
                  <a:pt x="501" y="633"/>
                </a:cubicBezTo>
                <a:lnTo>
                  <a:pt x="516" y="619"/>
                </a:lnTo>
                <a:cubicBezTo>
                  <a:pt x="516" y="560"/>
                  <a:pt x="516" y="560"/>
                  <a:pt x="516" y="560"/>
                </a:cubicBezTo>
                <a:cubicBezTo>
                  <a:pt x="516" y="545"/>
                  <a:pt x="501" y="530"/>
                  <a:pt x="501" y="530"/>
                </a:cubicBezTo>
                <a:close/>
                <a:moveTo>
                  <a:pt x="457" y="103"/>
                </a:moveTo>
                <a:lnTo>
                  <a:pt x="457" y="103"/>
                </a:lnTo>
                <a:cubicBezTo>
                  <a:pt x="427" y="44"/>
                  <a:pt x="369" y="0"/>
                  <a:pt x="295" y="0"/>
                </a:cubicBezTo>
                <a:cubicBezTo>
                  <a:pt x="206" y="0"/>
                  <a:pt x="133" y="74"/>
                  <a:pt x="118" y="162"/>
                </a:cubicBezTo>
                <a:cubicBezTo>
                  <a:pt x="59" y="192"/>
                  <a:pt x="0" y="251"/>
                  <a:pt x="0" y="324"/>
                </a:cubicBezTo>
                <a:cubicBezTo>
                  <a:pt x="0" y="398"/>
                  <a:pt x="74" y="471"/>
                  <a:pt x="162" y="471"/>
                </a:cubicBezTo>
                <a:cubicBezTo>
                  <a:pt x="162" y="471"/>
                  <a:pt x="427" y="471"/>
                  <a:pt x="442" y="471"/>
                </a:cubicBezTo>
                <a:cubicBezTo>
                  <a:pt x="545" y="471"/>
                  <a:pt x="633" y="398"/>
                  <a:pt x="633" y="295"/>
                </a:cubicBezTo>
                <a:cubicBezTo>
                  <a:pt x="633" y="192"/>
                  <a:pt x="560" y="103"/>
                  <a:pt x="457" y="103"/>
                </a:cubicBezTo>
                <a:close/>
                <a:moveTo>
                  <a:pt x="442" y="442"/>
                </a:moveTo>
                <a:lnTo>
                  <a:pt x="442" y="442"/>
                </a:lnTo>
                <a:cubicBezTo>
                  <a:pt x="427" y="442"/>
                  <a:pt x="162" y="442"/>
                  <a:pt x="162" y="442"/>
                </a:cubicBezTo>
                <a:cubicBezTo>
                  <a:pt x="162" y="442"/>
                  <a:pt x="44" y="427"/>
                  <a:pt x="44" y="324"/>
                </a:cubicBezTo>
                <a:cubicBezTo>
                  <a:pt x="44" y="265"/>
                  <a:pt x="103" y="206"/>
                  <a:pt x="162" y="206"/>
                </a:cubicBezTo>
                <a:cubicBezTo>
                  <a:pt x="162" y="118"/>
                  <a:pt x="221" y="44"/>
                  <a:pt x="295" y="44"/>
                </a:cubicBezTo>
                <a:cubicBezTo>
                  <a:pt x="369" y="44"/>
                  <a:pt x="412" y="89"/>
                  <a:pt x="427" y="148"/>
                </a:cubicBezTo>
                <a:cubicBezTo>
                  <a:pt x="530" y="133"/>
                  <a:pt x="589" y="221"/>
                  <a:pt x="589" y="280"/>
                </a:cubicBezTo>
                <a:cubicBezTo>
                  <a:pt x="604" y="369"/>
                  <a:pt x="501" y="442"/>
                  <a:pt x="442" y="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5" name="Google Shape;405;p35"/>
          <p:cNvSpPr/>
          <p:nvPr/>
        </p:nvSpPr>
        <p:spPr>
          <a:xfrm>
            <a:off x="6224929" y="1350571"/>
            <a:ext cx="323525" cy="248421"/>
          </a:xfrm>
          <a:custGeom>
            <a:avLst/>
            <a:gdLst/>
            <a:ahLst/>
            <a:cxnLst/>
            <a:rect l="l" t="t" r="r" b="b"/>
            <a:pathLst>
              <a:path w="619" h="472" extrusionOk="0">
                <a:moveTo>
                  <a:pt x="368" y="221"/>
                </a:moveTo>
                <a:lnTo>
                  <a:pt x="368" y="221"/>
                </a:lnTo>
                <a:cubicBezTo>
                  <a:pt x="294" y="221"/>
                  <a:pt x="294" y="221"/>
                  <a:pt x="294" y="221"/>
                </a:cubicBezTo>
                <a:cubicBezTo>
                  <a:pt x="324" y="133"/>
                  <a:pt x="324" y="133"/>
                  <a:pt x="324" y="133"/>
                </a:cubicBezTo>
                <a:cubicBezTo>
                  <a:pt x="324" y="133"/>
                  <a:pt x="324" y="118"/>
                  <a:pt x="309" y="118"/>
                </a:cubicBezTo>
                <a:cubicBezTo>
                  <a:pt x="294" y="103"/>
                  <a:pt x="294" y="118"/>
                  <a:pt x="280" y="118"/>
                </a:cubicBezTo>
                <a:cubicBezTo>
                  <a:pt x="235" y="236"/>
                  <a:pt x="235" y="236"/>
                  <a:pt x="235" y="236"/>
                </a:cubicBezTo>
                <a:lnTo>
                  <a:pt x="235" y="251"/>
                </a:lnTo>
                <a:lnTo>
                  <a:pt x="250" y="265"/>
                </a:lnTo>
                <a:cubicBezTo>
                  <a:pt x="339" y="265"/>
                  <a:pt x="339" y="265"/>
                  <a:pt x="339" y="265"/>
                </a:cubicBezTo>
                <a:cubicBezTo>
                  <a:pt x="294" y="353"/>
                  <a:pt x="294" y="353"/>
                  <a:pt x="294" y="353"/>
                </a:cubicBezTo>
                <a:cubicBezTo>
                  <a:pt x="280" y="353"/>
                  <a:pt x="294" y="369"/>
                  <a:pt x="294" y="383"/>
                </a:cubicBezTo>
                <a:cubicBezTo>
                  <a:pt x="309" y="383"/>
                  <a:pt x="324" y="383"/>
                  <a:pt x="324" y="369"/>
                </a:cubicBezTo>
                <a:cubicBezTo>
                  <a:pt x="324" y="369"/>
                  <a:pt x="382" y="251"/>
                  <a:pt x="382" y="236"/>
                </a:cubicBezTo>
                <a:cubicBezTo>
                  <a:pt x="382" y="236"/>
                  <a:pt x="382" y="221"/>
                  <a:pt x="368" y="221"/>
                </a:cubicBezTo>
                <a:close/>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5"/>
                </a:cubicBezTo>
                <a:cubicBezTo>
                  <a:pt x="618" y="192"/>
                  <a:pt x="544"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7" y="89"/>
                  <a:pt x="412" y="148"/>
                </a:cubicBezTo>
                <a:cubicBezTo>
                  <a:pt x="515" y="133"/>
                  <a:pt x="574" y="221"/>
                  <a:pt x="589" y="280"/>
                </a:cubicBezTo>
                <a:cubicBezTo>
                  <a:pt x="589" y="369"/>
                  <a:pt x="500" y="442"/>
                  <a:pt x="427" y="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6" name="Google Shape;406;p35"/>
          <p:cNvSpPr/>
          <p:nvPr/>
        </p:nvSpPr>
        <p:spPr>
          <a:xfrm>
            <a:off x="5626021" y="5098074"/>
            <a:ext cx="323525" cy="333154"/>
          </a:xfrm>
          <a:custGeom>
            <a:avLst/>
            <a:gdLst/>
            <a:ahLst/>
            <a:cxnLst/>
            <a:rect l="l" t="t" r="r" b="b"/>
            <a:pathLst>
              <a:path w="619" h="635" extrusionOk="0">
                <a:moveTo>
                  <a:pt x="324" y="516"/>
                </a:moveTo>
                <a:lnTo>
                  <a:pt x="324" y="516"/>
                </a:lnTo>
                <a:cubicBezTo>
                  <a:pt x="324" y="516"/>
                  <a:pt x="309" y="516"/>
                  <a:pt x="309" y="530"/>
                </a:cubicBezTo>
                <a:cubicBezTo>
                  <a:pt x="309" y="545"/>
                  <a:pt x="324" y="545"/>
                  <a:pt x="324" y="545"/>
                </a:cubicBezTo>
                <a:cubicBezTo>
                  <a:pt x="339" y="545"/>
                  <a:pt x="353" y="545"/>
                  <a:pt x="353" y="530"/>
                </a:cubicBezTo>
                <a:cubicBezTo>
                  <a:pt x="353" y="516"/>
                  <a:pt x="339" y="516"/>
                  <a:pt x="324" y="516"/>
                </a:cubicBezTo>
                <a:close/>
                <a:moveTo>
                  <a:pt x="206" y="516"/>
                </a:moveTo>
                <a:lnTo>
                  <a:pt x="206" y="516"/>
                </a:lnTo>
                <a:cubicBezTo>
                  <a:pt x="206" y="516"/>
                  <a:pt x="191" y="516"/>
                  <a:pt x="191" y="530"/>
                </a:cubicBezTo>
                <a:cubicBezTo>
                  <a:pt x="191" y="545"/>
                  <a:pt x="206" y="545"/>
                  <a:pt x="206" y="545"/>
                </a:cubicBezTo>
                <a:cubicBezTo>
                  <a:pt x="221" y="545"/>
                  <a:pt x="236" y="545"/>
                  <a:pt x="236" y="530"/>
                </a:cubicBezTo>
                <a:cubicBezTo>
                  <a:pt x="236" y="516"/>
                  <a:pt x="221" y="516"/>
                  <a:pt x="206" y="516"/>
                </a:cubicBezTo>
                <a:close/>
                <a:moveTo>
                  <a:pt x="250" y="589"/>
                </a:moveTo>
                <a:lnTo>
                  <a:pt x="250" y="589"/>
                </a:lnTo>
                <a:cubicBezTo>
                  <a:pt x="236" y="589"/>
                  <a:pt x="236" y="604"/>
                  <a:pt x="236" y="604"/>
                </a:cubicBezTo>
                <a:cubicBezTo>
                  <a:pt x="236" y="619"/>
                  <a:pt x="236" y="634"/>
                  <a:pt x="250" y="634"/>
                </a:cubicBezTo>
                <a:cubicBezTo>
                  <a:pt x="265" y="634"/>
                  <a:pt x="265" y="619"/>
                  <a:pt x="265" y="604"/>
                </a:cubicBezTo>
                <a:cubicBezTo>
                  <a:pt x="265" y="604"/>
                  <a:pt x="265" y="589"/>
                  <a:pt x="250" y="589"/>
                </a:cubicBezTo>
                <a:close/>
                <a:moveTo>
                  <a:pt x="368" y="589"/>
                </a:moveTo>
                <a:lnTo>
                  <a:pt x="368" y="589"/>
                </a:lnTo>
                <a:cubicBezTo>
                  <a:pt x="353" y="589"/>
                  <a:pt x="353" y="604"/>
                  <a:pt x="353" y="604"/>
                </a:cubicBezTo>
                <a:cubicBezTo>
                  <a:pt x="353" y="619"/>
                  <a:pt x="353" y="634"/>
                  <a:pt x="368" y="634"/>
                </a:cubicBezTo>
                <a:cubicBezTo>
                  <a:pt x="383" y="634"/>
                  <a:pt x="383" y="619"/>
                  <a:pt x="383" y="604"/>
                </a:cubicBezTo>
                <a:cubicBezTo>
                  <a:pt x="383" y="604"/>
                  <a:pt x="383" y="589"/>
                  <a:pt x="368" y="589"/>
                </a:cubicBezTo>
                <a:close/>
                <a:moveTo>
                  <a:pt x="441" y="516"/>
                </a:moveTo>
                <a:lnTo>
                  <a:pt x="441" y="516"/>
                </a:lnTo>
                <a:cubicBezTo>
                  <a:pt x="441" y="516"/>
                  <a:pt x="427" y="516"/>
                  <a:pt x="427" y="530"/>
                </a:cubicBezTo>
                <a:cubicBezTo>
                  <a:pt x="427" y="545"/>
                  <a:pt x="441" y="545"/>
                  <a:pt x="441" y="545"/>
                </a:cubicBezTo>
                <a:cubicBezTo>
                  <a:pt x="457" y="545"/>
                  <a:pt x="471" y="545"/>
                  <a:pt x="471" y="530"/>
                </a:cubicBezTo>
                <a:cubicBezTo>
                  <a:pt x="471" y="516"/>
                  <a:pt x="457" y="516"/>
                  <a:pt x="441" y="516"/>
                </a:cubicBezTo>
                <a:close/>
                <a:moveTo>
                  <a:pt x="441" y="104"/>
                </a:moveTo>
                <a:lnTo>
                  <a:pt x="441" y="104"/>
                </a:lnTo>
                <a:cubicBezTo>
                  <a:pt x="412" y="45"/>
                  <a:pt x="353" y="0"/>
                  <a:pt x="294" y="0"/>
                </a:cubicBezTo>
                <a:cubicBezTo>
                  <a:pt x="191" y="0"/>
                  <a:pt x="118" y="74"/>
                  <a:pt x="118" y="163"/>
                </a:cubicBezTo>
                <a:cubicBezTo>
                  <a:pt x="44" y="177"/>
                  <a:pt x="0" y="251"/>
                  <a:pt x="0" y="310"/>
                </a:cubicBezTo>
                <a:cubicBezTo>
                  <a:pt x="0" y="398"/>
                  <a:pt x="59" y="472"/>
                  <a:pt x="147" y="472"/>
                </a:cubicBezTo>
                <a:lnTo>
                  <a:pt x="441" y="472"/>
                </a:lnTo>
                <a:cubicBezTo>
                  <a:pt x="545" y="472"/>
                  <a:pt x="618" y="383"/>
                  <a:pt x="618" y="280"/>
                </a:cubicBezTo>
                <a:cubicBezTo>
                  <a:pt x="618" y="177"/>
                  <a:pt x="545" y="104"/>
                  <a:pt x="441" y="104"/>
                </a:cubicBezTo>
                <a:close/>
                <a:moveTo>
                  <a:pt x="427" y="427"/>
                </a:moveTo>
                <a:lnTo>
                  <a:pt x="427" y="427"/>
                </a:lnTo>
                <a:lnTo>
                  <a:pt x="177" y="427"/>
                </a:lnTo>
                <a:cubicBezTo>
                  <a:pt x="74" y="427"/>
                  <a:pt x="29" y="354"/>
                  <a:pt x="29" y="310"/>
                </a:cubicBezTo>
                <a:cubicBezTo>
                  <a:pt x="29" y="266"/>
                  <a:pt x="88" y="207"/>
                  <a:pt x="147" y="192"/>
                </a:cubicBezTo>
                <a:cubicBezTo>
                  <a:pt x="147" y="118"/>
                  <a:pt x="206" y="45"/>
                  <a:pt x="294" y="45"/>
                </a:cubicBezTo>
                <a:cubicBezTo>
                  <a:pt x="353" y="45"/>
                  <a:pt x="398" y="74"/>
                  <a:pt x="412" y="133"/>
                </a:cubicBezTo>
                <a:cubicBezTo>
                  <a:pt x="515" y="133"/>
                  <a:pt x="589" y="192"/>
                  <a:pt x="589" y="280"/>
                </a:cubicBezTo>
                <a:cubicBezTo>
                  <a:pt x="589" y="354"/>
                  <a:pt x="530" y="427"/>
                  <a:pt x="427" y="4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7" name="Google Shape;407;p35"/>
          <p:cNvSpPr/>
          <p:nvPr/>
        </p:nvSpPr>
        <p:spPr>
          <a:xfrm>
            <a:off x="5100292" y="5134663"/>
            <a:ext cx="323525" cy="248422"/>
          </a:xfrm>
          <a:custGeom>
            <a:avLst/>
            <a:gdLst/>
            <a:ahLst/>
            <a:cxnLst/>
            <a:rect l="l" t="t" r="r" b="b"/>
            <a:pathLst>
              <a:path w="619" h="472" extrusionOk="0">
                <a:moveTo>
                  <a:pt x="441" y="103"/>
                </a:moveTo>
                <a:lnTo>
                  <a:pt x="441" y="103"/>
                </a:lnTo>
                <a:cubicBezTo>
                  <a:pt x="412" y="44"/>
                  <a:pt x="353" y="0"/>
                  <a:pt x="294" y="0"/>
                </a:cubicBezTo>
                <a:cubicBezTo>
                  <a:pt x="191" y="0"/>
                  <a:pt x="118" y="74"/>
                  <a:pt x="118" y="162"/>
                </a:cubicBezTo>
                <a:cubicBezTo>
                  <a:pt x="44" y="192"/>
                  <a:pt x="0" y="251"/>
                  <a:pt x="0" y="324"/>
                </a:cubicBezTo>
                <a:cubicBezTo>
                  <a:pt x="0" y="398"/>
                  <a:pt x="59" y="471"/>
                  <a:pt x="147" y="471"/>
                </a:cubicBezTo>
                <a:lnTo>
                  <a:pt x="427" y="471"/>
                </a:lnTo>
                <a:cubicBezTo>
                  <a:pt x="530" y="471"/>
                  <a:pt x="618" y="398"/>
                  <a:pt x="618" y="294"/>
                </a:cubicBezTo>
                <a:cubicBezTo>
                  <a:pt x="618" y="192"/>
                  <a:pt x="545" y="103"/>
                  <a:pt x="441" y="103"/>
                </a:cubicBezTo>
                <a:close/>
                <a:moveTo>
                  <a:pt x="427" y="442"/>
                </a:moveTo>
                <a:lnTo>
                  <a:pt x="427" y="442"/>
                </a:lnTo>
                <a:lnTo>
                  <a:pt x="147" y="442"/>
                </a:lnTo>
                <a:cubicBezTo>
                  <a:pt x="147" y="442"/>
                  <a:pt x="29" y="427"/>
                  <a:pt x="29" y="324"/>
                </a:cubicBezTo>
                <a:cubicBezTo>
                  <a:pt x="29" y="265"/>
                  <a:pt x="88" y="206"/>
                  <a:pt x="147" y="206"/>
                </a:cubicBezTo>
                <a:cubicBezTo>
                  <a:pt x="147" y="118"/>
                  <a:pt x="206" y="44"/>
                  <a:pt x="294" y="44"/>
                </a:cubicBezTo>
                <a:cubicBezTo>
                  <a:pt x="353" y="44"/>
                  <a:pt x="398" y="89"/>
                  <a:pt x="412" y="147"/>
                </a:cubicBezTo>
                <a:cubicBezTo>
                  <a:pt x="515" y="133"/>
                  <a:pt x="574" y="221"/>
                  <a:pt x="589" y="280"/>
                </a:cubicBezTo>
                <a:cubicBezTo>
                  <a:pt x="589" y="368"/>
                  <a:pt x="500" y="442"/>
                  <a:pt x="427" y="4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8" name="Google Shape;408;p35"/>
          <p:cNvSpPr/>
          <p:nvPr/>
        </p:nvSpPr>
        <p:spPr>
          <a:xfrm>
            <a:off x="4561083" y="5105777"/>
            <a:ext cx="310045" cy="310046"/>
          </a:xfrm>
          <a:custGeom>
            <a:avLst/>
            <a:gdLst/>
            <a:ahLst/>
            <a:cxnLst/>
            <a:rect l="l" t="t" r="r" b="b"/>
            <a:pathLst>
              <a:path w="590" h="590" extrusionOk="0">
                <a:moveTo>
                  <a:pt x="30" y="0"/>
                </a:moveTo>
                <a:lnTo>
                  <a:pt x="30" y="0"/>
                </a:lnTo>
                <a:cubicBezTo>
                  <a:pt x="15" y="0"/>
                  <a:pt x="0" y="15"/>
                  <a:pt x="0" y="30"/>
                </a:cubicBezTo>
                <a:cubicBezTo>
                  <a:pt x="0" y="574"/>
                  <a:pt x="0" y="574"/>
                  <a:pt x="0" y="574"/>
                </a:cubicBezTo>
                <a:cubicBezTo>
                  <a:pt x="0" y="589"/>
                  <a:pt x="15" y="589"/>
                  <a:pt x="30" y="589"/>
                </a:cubicBezTo>
                <a:cubicBezTo>
                  <a:pt x="30" y="589"/>
                  <a:pt x="45" y="589"/>
                  <a:pt x="45" y="574"/>
                </a:cubicBezTo>
                <a:cubicBezTo>
                  <a:pt x="45" y="30"/>
                  <a:pt x="45" y="30"/>
                  <a:pt x="45" y="30"/>
                </a:cubicBezTo>
                <a:cubicBezTo>
                  <a:pt x="45" y="15"/>
                  <a:pt x="30" y="0"/>
                  <a:pt x="30" y="0"/>
                </a:cubicBezTo>
                <a:close/>
                <a:moveTo>
                  <a:pt x="560" y="44"/>
                </a:moveTo>
                <a:lnTo>
                  <a:pt x="560" y="44"/>
                </a:lnTo>
                <a:cubicBezTo>
                  <a:pt x="118" y="0"/>
                  <a:pt x="118" y="0"/>
                  <a:pt x="118" y="0"/>
                </a:cubicBezTo>
                <a:cubicBezTo>
                  <a:pt x="103" y="0"/>
                  <a:pt x="89" y="30"/>
                  <a:pt x="89" y="44"/>
                </a:cubicBezTo>
                <a:cubicBezTo>
                  <a:pt x="89" y="265"/>
                  <a:pt x="89" y="265"/>
                  <a:pt x="89" y="265"/>
                </a:cubicBezTo>
                <a:cubicBezTo>
                  <a:pt x="89" y="280"/>
                  <a:pt x="103" y="295"/>
                  <a:pt x="118" y="295"/>
                </a:cubicBezTo>
                <a:cubicBezTo>
                  <a:pt x="560" y="265"/>
                  <a:pt x="560" y="265"/>
                  <a:pt x="560" y="265"/>
                </a:cubicBezTo>
                <a:cubicBezTo>
                  <a:pt x="574" y="265"/>
                  <a:pt x="589" y="236"/>
                  <a:pt x="589" y="221"/>
                </a:cubicBezTo>
                <a:cubicBezTo>
                  <a:pt x="589" y="89"/>
                  <a:pt x="589" y="89"/>
                  <a:pt x="589" y="89"/>
                </a:cubicBezTo>
                <a:cubicBezTo>
                  <a:pt x="589" y="59"/>
                  <a:pt x="574" y="44"/>
                  <a:pt x="560" y="44"/>
                </a:cubicBezTo>
                <a:close/>
                <a:moveTo>
                  <a:pt x="280" y="251"/>
                </a:moveTo>
                <a:lnTo>
                  <a:pt x="280" y="251"/>
                </a:lnTo>
                <a:cubicBezTo>
                  <a:pt x="148" y="265"/>
                  <a:pt x="148" y="265"/>
                  <a:pt x="148" y="265"/>
                </a:cubicBezTo>
                <a:cubicBezTo>
                  <a:pt x="118" y="265"/>
                  <a:pt x="118" y="251"/>
                  <a:pt x="118" y="236"/>
                </a:cubicBezTo>
                <a:cubicBezTo>
                  <a:pt x="118" y="59"/>
                  <a:pt x="118" y="59"/>
                  <a:pt x="118" y="59"/>
                </a:cubicBezTo>
                <a:cubicBezTo>
                  <a:pt x="118" y="44"/>
                  <a:pt x="118" y="44"/>
                  <a:pt x="148" y="44"/>
                </a:cubicBezTo>
                <a:cubicBezTo>
                  <a:pt x="280" y="59"/>
                  <a:pt x="280" y="59"/>
                  <a:pt x="280" y="59"/>
                </a:cubicBezTo>
                <a:lnTo>
                  <a:pt x="280" y="251"/>
                </a:lnTo>
                <a:close/>
                <a:moveTo>
                  <a:pt x="442" y="236"/>
                </a:moveTo>
                <a:lnTo>
                  <a:pt x="442" y="236"/>
                </a:lnTo>
                <a:cubicBezTo>
                  <a:pt x="324" y="236"/>
                  <a:pt x="324" y="236"/>
                  <a:pt x="324" y="236"/>
                </a:cubicBezTo>
                <a:cubicBezTo>
                  <a:pt x="324" y="59"/>
                  <a:pt x="324" y="59"/>
                  <a:pt x="324" y="59"/>
                </a:cubicBezTo>
                <a:cubicBezTo>
                  <a:pt x="442" y="74"/>
                  <a:pt x="442" y="74"/>
                  <a:pt x="442" y="74"/>
                </a:cubicBezTo>
                <a:lnTo>
                  <a:pt x="442" y="236"/>
                </a:lnTo>
                <a:close/>
                <a:moveTo>
                  <a:pt x="560" y="206"/>
                </a:moveTo>
                <a:lnTo>
                  <a:pt x="560" y="206"/>
                </a:lnTo>
                <a:cubicBezTo>
                  <a:pt x="560" y="221"/>
                  <a:pt x="560" y="221"/>
                  <a:pt x="530" y="221"/>
                </a:cubicBezTo>
                <a:cubicBezTo>
                  <a:pt x="471" y="221"/>
                  <a:pt x="471" y="221"/>
                  <a:pt x="471" y="221"/>
                </a:cubicBezTo>
                <a:cubicBezTo>
                  <a:pt x="471" y="74"/>
                  <a:pt x="471" y="74"/>
                  <a:pt x="471" y="74"/>
                </a:cubicBezTo>
                <a:cubicBezTo>
                  <a:pt x="530" y="89"/>
                  <a:pt x="530" y="89"/>
                  <a:pt x="530" y="89"/>
                </a:cubicBezTo>
                <a:cubicBezTo>
                  <a:pt x="560" y="89"/>
                  <a:pt x="560" y="89"/>
                  <a:pt x="560" y="103"/>
                </a:cubicBezTo>
                <a:lnTo>
                  <a:pt x="560" y="2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09" name="Google Shape;409;p35"/>
          <p:cNvSpPr/>
          <p:nvPr/>
        </p:nvSpPr>
        <p:spPr>
          <a:xfrm>
            <a:off x="4037280" y="5098074"/>
            <a:ext cx="292714" cy="333154"/>
          </a:xfrm>
          <a:custGeom>
            <a:avLst/>
            <a:gdLst/>
            <a:ahLst/>
            <a:cxnLst/>
            <a:rect l="l" t="t" r="r" b="b"/>
            <a:pathLst>
              <a:path w="561" h="635" extrusionOk="0">
                <a:moveTo>
                  <a:pt x="471" y="0"/>
                </a:moveTo>
                <a:lnTo>
                  <a:pt x="471" y="0"/>
                </a:lnTo>
                <a:cubicBezTo>
                  <a:pt x="89" y="0"/>
                  <a:pt x="89" y="0"/>
                  <a:pt x="89" y="0"/>
                </a:cubicBezTo>
                <a:cubicBezTo>
                  <a:pt x="44" y="0"/>
                  <a:pt x="0" y="30"/>
                  <a:pt x="0" y="74"/>
                </a:cubicBezTo>
                <a:cubicBezTo>
                  <a:pt x="0" y="634"/>
                  <a:pt x="0" y="634"/>
                  <a:pt x="0" y="634"/>
                </a:cubicBezTo>
                <a:cubicBezTo>
                  <a:pt x="44" y="634"/>
                  <a:pt x="44" y="634"/>
                  <a:pt x="44" y="634"/>
                </a:cubicBezTo>
                <a:cubicBezTo>
                  <a:pt x="118" y="575"/>
                  <a:pt x="118" y="575"/>
                  <a:pt x="118" y="575"/>
                </a:cubicBezTo>
                <a:cubicBezTo>
                  <a:pt x="207" y="634"/>
                  <a:pt x="207" y="634"/>
                  <a:pt x="207" y="634"/>
                </a:cubicBezTo>
                <a:cubicBezTo>
                  <a:pt x="280" y="575"/>
                  <a:pt x="280" y="575"/>
                  <a:pt x="280" y="575"/>
                </a:cubicBezTo>
                <a:cubicBezTo>
                  <a:pt x="354" y="634"/>
                  <a:pt x="354" y="634"/>
                  <a:pt x="354" y="634"/>
                </a:cubicBezTo>
                <a:cubicBezTo>
                  <a:pt x="442" y="575"/>
                  <a:pt x="442" y="575"/>
                  <a:pt x="442" y="575"/>
                </a:cubicBezTo>
                <a:cubicBezTo>
                  <a:pt x="516" y="634"/>
                  <a:pt x="516" y="634"/>
                  <a:pt x="516" y="634"/>
                </a:cubicBezTo>
                <a:cubicBezTo>
                  <a:pt x="560" y="634"/>
                  <a:pt x="560" y="634"/>
                  <a:pt x="560" y="634"/>
                </a:cubicBezTo>
                <a:cubicBezTo>
                  <a:pt x="560" y="74"/>
                  <a:pt x="560" y="74"/>
                  <a:pt x="560" y="74"/>
                </a:cubicBezTo>
                <a:cubicBezTo>
                  <a:pt x="560" y="30"/>
                  <a:pt x="516" y="0"/>
                  <a:pt x="471" y="0"/>
                </a:cubicBezTo>
                <a:close/>
                <a:moveTo>
                  <a:pt x="516" y="589"/>
                </a:moveTo>
                <a:lnTo>
                  <a:pt x="516" y="589"/>
                </a:lnTo>
                <a:cubicBezTo>
                  <a:pt x="442" y="530"/>
                  <a:pt x="442" y="530"/>
                  <a:pt x="442" y="530"/>
                </a:cubicBezTo>
                <a:cubicBezTo>
                  <a:pt x="354" y="589"/>
                  <a:pt x="354" y="589"/>
                  <a:pt x="354" y="589"/>
                </a:cubicBezTo>
                <a:cubicBezTo>
                  <a:pt x="280" y="530"/>
                  <a:pt x="280" y="530"/>
                  <a:pt x="280" y="530"/>
                </a:cubicBezTo>
                <a:cubicBezTo>
                  <a:pt x="207" y="589"/>
                  <a:pt x="207" y="589"/>
                  <a:pt x="207" y="589"/>
                </a:cubicBezTo>
                <a:cubicBezTo>
                  <a:pt x="118" y="530"/>
                  <a:pt x="118" y="530"/>
                  <a:pt x="118" y="530"/>
                </a:cubicBezTo>
                <a:cubicBezTo>
                  <a:pt x="44" y="589"/>
                  <a:pt x="44" y="589"/>
                  <a:pt x="44" y="589"/>
                </a:cubicBezTo>
                <a:cubicBezTo>
                  <a:pt x="44" y="74"/>
                  <a:pt x="44" y="74"/>
                  <a:pt x="44" y="74"/>
                </a:cubicBezTo>
                <a:cubicBezTo>
                  <a:pt x="44" y="59"/>
                  <a:pt x="59" y="45"/>
                  <a:pt x="89" y="45"/>
                </a:cubicBezTo>
                <a:cubicBezTo>
                  <a:pt x="471" y="45"/>
                  <a:pt x="471" y="45"/>
                  <a:pt x="471" y="45"/>
                </a:cubicBezTo>
                <a:cubicBezTo>
                  <a:pt x="501" y="45"/>
                  <a:pt x="516" y="59"/>
                  <a:pt x="516" y="74"/>
                </a:cubicBezTo>
                <a:lnTo>
                  <a:pt x="516" y="589"/>
                </a:lnTo>
                <a:close/>
                <a:moveTo>
                  <a:pt x="412" y="354"/>
                </a:moveTo>
                <a:lnTo>
                  <a:pt x="412" y="354"/>
                </a:lnTo>
                <a:cubicBezTo>
                  <a:pt x="148" y="354"/>
                  <a:pt x="148" y="354"/>
                  <a:pt x="148" y="354"/>
                </a:cubicBezTo>
                <a:cubicBezTo>
                  <a:pt x="133" y="354"/>
                  <a:pt x="118" y="368"/>
                  <a:pt x="118" y="368"/>
                </a:cubicBezTo>
                <a:cubicBezTo>
                  <a:pt x="118" y="383"/>
                  <a:pt x="133" y="398"/>
                  <a:pt x="148" y="398"/>
                </a:cubicBezTo>
                <a:cubicBezTo>
                  <a:pt x="412" y="398"/>
                  <a:pt x="412" y="398"/>
                  <a:pt x="412" y="398"/>
                </a:cubicBezTo>
                <a:cubicBezTo>
                  <a:pt x="427" y="398"/>
                  <a:pt x="442" y="383"/>
                  <a:pt x="442" y="368"/>
                </a:cubicBezTo>
                <a:cubicBezTo>
                  <a:pt x="442" y="368"/>
                  <a:pt x="427" y="354"/>
                  <a:pt x="412" y="354"/>
                </a:cubicBezTo>
                <a:close/>
                <a:moveTo>
                  <a:pt x="412" y="236"/>
                </a:moveTo>
                <a:lnTo>
                  <a:pt x="412" y="236"/>
                </a:lnTo>
                <a:cubicBezTo>
                  <a:pt x="148" y="236"/>
                  <a:pt x="148" y="236"/>
                  <a:pt x="148" y="236"/>
                </a:cubicBezTo>
                <a:cubicBezTo>
                  <a:pt x="133" y="236"/>
                  <a:pt x="118" y="251"/>
                  <a:pt x="118" y="251"/>
                </a:cubicBezTo>
                <a:cubicBezTo>
                  <a:pt x="118" y="266"/>
                  <a:pt x="133" y="280"/>
                  <a:pt x="148" y="280"/>
                </a:cubicBezTo>
                <a:cubicBezTo>
                  <a:pt x="412" y="280"/>
                  <a:pt x="412" y="280"/>
                  <a:pt x="412" y="280"/>
                </a:cubicBezTo>
                <a:cubicBezTo>
                  <a:pt x="427" y="280"/>
                  <a:pt x="442" y="266"/>
                  <a:pt x="442" y="251"/>
                </a:cubicBezTo>
                <a:cubicBezTo>
                  <a:pt x="442" y="251"/>
                  <a:pt x="427" y="236"/>
                  <a:pt x="412" y="236"/>
                </a:cubicBezTo>
                <a:close/>
                <a:moveTo>
                  <a:pt x="412" y="118"/>
                </a:moveTo>
                <a:lnTo>
                  <a:pt x="412" y="118"/>
                </a:lnTo>
                <a:cubicBezTo>
                  <a:pt x="148" y="118"/>
                  <a:pt x="148" y="118"/>
                  <a:pt x="148" y="118"/>
                </a:cubicBezTo>
                <a:cubicBezTo>
                  <a:pt x="133" y="118"/>
                  <a:pt x="118" y="133"/>
                  <a:pt x="118" y="133"/>
                </a:cubicBezTo>
                <a:cubicBezTo>
                  <a:pt x="118" y="148"/>
                  <a:pt x="133" y="163"/>
                  <a:pt x="148" y="163"/>
                </a:cubicBezTo>
                <a:cubicBezTo>
                  <a:pt x="412" y="163"/>
                  <a:pt x="412" y="163"/>
                  <a:pt x="412" y="163"/>
                </a:cubicBezTo>
                <a:cubicBezTo>
                  <a:pt x="427" y="163"/>
                  <a:pt x="442" y="148"/>
                  <a:pt x="442" y="133"/>
                </a:cubicBezTo>
                <a:cubicBezTo>
                  <a:pt x="442" y="133"/>
                  <a:pt x="427" y="118"/>
                  <a:pt x="412" y="1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0" name="Google Shape;410;p35"/>
          <p:cNvSpPr/>
          <p:nvPr/>
        </p:nvSpPr>
        <p:spPr>
          <a:xfrm>
            <a:off x="3478812" y="5098074"/>
            <a:ext cx="333154" cy="333154"/>
          </a:xfrm>
          <a:custGeom>
            <a:avLst/>
            <a:gdLst/>
            <a:ahLst/>
            <a:cxnLst/>
            <a:rect l="l" t="t" r="r" b="b"/>
            <a:pathLst>
              <a:path w="634" h="635" extrusionOk="0">
                <a:moveTo>
                  <a:pt x="383" y="133"/>
                </a:moveTo>
                <a:lnTo>
                  <a:pt x="383" y="133"/>
                </a:lnTo>
                <a:cubicBezTo>
                  <a:pt x="354" y="163"/>
                  <a:pt x="354" y="207"/>
                  <a:pt x="383" y="251"/>
                </a:cubicBezTo>
                <a:cubicBezTo>
                  <a:pt x="428" y="280"/>
                  <a:pt x="471" y="280"/>
                  <a:pt x="501" y="251"/>
                </a:cubicBezTo>
                <a:cubicBezTo>
                  <a:pt x="530" y="207"/>
                  <a:pt x="530" y="163"/>
                  <a:pt x="501" y="133"/>
                </a:cubicBezTo>
                <a:cubicBezTo>
                  <a:pt x="471" y="104"/>
                  <a:pt x="428" y="104"/>
                  <a:pt x="383" y="133"/>
                </a:cubicBezTo>
                <a:close/>
                <a:moveTo>
                  <a:pt x="471" y="221"/>
                </a:moveTo>
                <a:lnTo>
                  <a:pt x="471" y="221"/>
                </a:lnTo>
                <a:cubicBezTo>
                  <a:pt x="457" y="236"/>
                  <a:pt x="428" y="236"/>
                  <a:pt x="412" y="221"/>
                </a:cubicBezTo>
                <a:cubicBezTo>
                  <a:pt x="398" y="207"/>
                  <a:pt x="398" y="177"/>
                  <a:pt x="412" y="163"/>
                </a:cubicBezTo>
                <a:cubicBezTo>
                  <a:pt x="428" y="148"/>
                  <a:pt x="457" y="148"/>
                  <a:pt x="471" y="163"/>
                </a:cubicBezTo>
                <a:cubicBezTo>
                  <a:pt x="486" y="177"/>
                  <a:pt x="486" y="207"/>
                  <a:pt x="471" y="221"/>
                </a:cubicBezTo>
                <a:close/>
                <a:moveTo>
                  <a:pt x="589" y="0"/>
                </a:moveTo>
                <a:lnTo>
                  <a:pt x="589" y="0"/>
                </a:lnTo>
                <a:cubicBezTo>
                  <a:pt x="339" y="0"/>
                  <a:pt x="339" y="0"/>
                  <a:pt x="339" y="0"/>
                </a:cubicBezTo>
                <a:cubicBezTo>
                  <a:pt x="310" y="0"/>
                  <a:pt x="310" y="15"/>
                  <a:pt x="295" y="30"/>
                </a:cubicBezTo>
                <a:cubicBezTo>
                  <a:pt x="30" y="295"/>
                  <a:pt x="30" y="295"/>
                  <a:pt x="30" y="295"/>
                </a:cubicBezTo>
                <a:cubicBezTo>
                  <a:pt x="0" y="325"/>
                  <a:pt x="0" y="368"/>
                  <a:pt x="30" y="398"/>
                </a:cubicBezTo>
                <a:cubicBezTo>
                  <a:pt x="236" y="604"/>
                  <a:pt x="236" y="604"/>
                  <a:pt x="236" y="604"/>
                </a:cubicBezTo>
                <a:cubicBezTo>
                  <a:pt x="265" y="634"/>
                  <a:pt x="310" y="634"/>
                  <a:pt x="339" y="604"/>
                </a:cubicBezTo>
                <a:cubicBezTo>
                  <a:pt x="604" y="339"/>
                  <a:pt x="604" y="339"/>
                  <a:pt x="604" y="339"/>
                </a:cubicBezTo>
                <a:cubicBezTo>
                  <a:pt x="619" y="325"/>
                  <a:pt x="633" y="325"/>
                  <a:pt x="633" y="295"/>
                </a:cubicBezTo>
                <a:cubicBezTo>
                  <a:pt x="633" y="45"/>
                  <a:pt x="633" y="45"/>
                  <a:pt x="633" y="45"/>
                </a:cubicBezTo>
                <a:cubicBezTo>
                  <a:pt x="633" y="15"/>
                  <a:pt x="619" y="0"/>
                  <a:pt x="589" y="0"/>
                </a:cubicBezTo>
                <a:close/>
                <a:moveTo>
                  <a:pt x="324" y="575"/>
                </a:moveTo>
                <a:lnTo>
                  <a:pt x="324" y="575"/>
                </a:lnTo>
                <a:cubicBezTo>
                  <a:pt x="295" y="589"/>
                  <a:pt x="280" y="589"/>
                  <a:pt x="265" y="575"/>
                </a:cubicBezTo>
                <a:cubicBezTo>
                  <a:pt x="59" y="368"/>
                  <a:pt x="59" y="368"/>
                  <a:pt x="59" y="368"/>
                </a:cubicBezTo>
                <a:cubicBezTo>
                  <a:pt x="45" y="354"/>
                  <a:pt x="45" y="339"/>
                  <a:pt x="59" y="325"/>
                </a:cubicBezTo>
                <a:cubicBezTo>
                  <a:pt x="89" y="295"/>
                  <a:pt x="89" y="295"/>
                  <a:pt x="89" y="295"/>
                </a:cubicBezTo>
                <a:cubicBezTo>
                  <a:pt x="339" y="545"/>
                  <a:pt x="339" y="545"/>
                  <a:pt x="339" y="545"/>
                </a:cubicBezTo>
                <a:lnTo>
                  <a:pt x="324" y="575"/>
                </a:lnTo>
                <a:close/>
                <a:moveTo>
                  <a:pt x="589" y="280"/>
                </a:moveTo>
                <a:lnTo>
                  <a:pt x="589" y="280"/>
                </a:lnTo>
                <a:cubicBezTo>
                  <a:pt x="589" y="295"/>
                  <a:pt x="589" y="310"/>
                  <a:pt x="575" y="325"/>
                </a:cubicBezTo>
                <a:cubicBezTo>
                  <a:pt x="369" y="516"/>
                  <a:pt x="369" y="516"/>
                  <a:pt x="369" y="516"/>
                </a:cubicBezTo>
                <a:cubicBezTo>
                  <a:pt x="118" y="266"/>
                  <a:pt x="118" y="266"/>
                  <a:pt x="118" y="266"/>
                </a:cubicBezTo>
                <a:cubicBezTo>
                  <a:pt x="324" y="59"/>
                  <a:pt x="324" y="59"/>
                  <a:pt x="324" y="59"/>
                </a:cubicBezTo>
                <a:cubicBezTo>
                  <a:pt x="324" y="45"/>
                  <a:pt x="339" y="45"/>
                  <a:pt x="354" y="45"/>
                </a:cubicBezTo>
                <a:cubicBezTo>
                  <a:pt x="575" y="45"/>
                  <a:pt x="575" y="45"/>
                  <a:pt x="575" y="45"/>
                </a:cubicBezTo>
                <a:cubicBezTo>
                  <a:pt x="589" y="45"/>
                  <a:pt x="589" y="45"/>
                  <a:pt x="589" y="59"/>
                </a:cubicBezTo>
                <a:lnTo>
                  <a:pt x="589" y="2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1" name="Google Shape;411;p35"/>
          <p:cNvSpPr/>
          <p:nvPr/>
        </p:nvSpPr>
        <p:spPr>
          <a:xfrm>
            <a:off x="3003153" y="5098074"/>
            <a:ext cx="223387" cy="333154"/>
          </a:xfrm>
          <a:custGeom>
            <a:avLst/>
            <a:gdLst/>
            <a:ahLst/>
            <a:cxnLst/>
            <a:rect l="l" t="t" r="r" b="b"/>
            <a:pathLst>
              <a:path w="428" h="635" extrusionOk="0">
                <a:moveTo>
                  <a:pt x="412" y="192"/>
                </a:moveTo>
                <a:lnTo>
                  <a:pt x="412" y="192"/>
                </a:lnTo>
                <a:cubicBezTo>
                  <a:pt x="235" y="15"/>
                  <a:pt x="235" y="15"/>
                  <a:pt x="235" y="15"/>
                </a:cubicBezTo>
                <a:cubicBezTo>
                  <a:pt x="221" y="0"/>
                  <a:pt x="191" y="0"/>
                  <a:pt x="176" y="15"/>
                </a:cubicBezTo>
                <a:cubicBezTo>
                  <a:pt x="0" y="192"/>
                  <a:pt x="0" y="192"/>
                  <a:pt x="0" y="192"/>
                </a:cubicBezTo>
                <a:cubicBezTo>
                  <a:pt x="0" y="207"/>
                  <a:pt x="0" y="207"/>
                  <a:pt x="0" y="221"/>
                </a:cubicBezTo>
                <a:cubicBezTo>
                  <a:pt x="0" y="545"/>
                  <a:pt x="0" y="545"/>
                  <a:pt x="0" y="545"/>
                </a:cubicBezTo>
                <a:cubicBezTo>
                  <a:pt x="0" y="589"/>
                  <a:pt x="29" y="634"/>
                  <a:pt x="73" y="634"/>
                </a:cubicBezTo>
                <a:cubicBezTo>
                  <a:pt x="353" y="634"/>
                  <a:pt x="353" y="634"/>
                  <a:pt x="353" y="634"/>
                </a:cubicBezTo>
                <a:cubicBezTo>
                  <a:pt x="382" y="634"/>
                  <a:pt x="427" y="589"/>
                  <a:pt x="427" y="545"/>
                </a:cubicBezTo>
                <a:cubicBezTo>
                  <a:pt x="427" y="251"/>
                  <a:pt x="427" y="251"/>
                  <a:pt x="427" y="251"/>
                </a:cubicBezTo>
                <a:cubicBezTo>
                  <a:pt x="427" y="221"/>
                  <a:pt x="427" y="207"/>
                  <a:pt x="412" y="192"/>
                </a:cubicBezTo>
                <a:close/>
                <a:moveTo>
                  <a:pt x="382" y="545"/>
                </a:moveTo>
                <a:lnTo>
                  <a:pt x="382" y="545"/>
                </a:lnTo>
                <a:cubicBezTo>
                  <a:pt x="382" y="575"/>
                  <a:pt x="368" y="589"/>
                  <a:pt x="353" y="589"/>
                </a:cubicBezTo>
                <a:cubicBezTo>
                  <a:pt x="73" y="589"/>
                  <a:pt x="73" y="589"/>
                  <a:pt x="73" y="589"/>
                </a:cubicBezTo>
                <a:cubicBezTo>
                  <a:pt x="59" y="589"/>
                  <a:pt x="29" y="575"/>
                  <a:pt x="29" y="545"/>
                </a:cubicBezTo>
                <a:cubicBezTo>
                  <a:pt x="29" y="236"/>
                  <a:pt x="29" y="236"/>
                  <a:pt x="29" y="236"/>
                </a:cubicBezTo>
                <a:cubicBezTo>
                  <a:pt x="29" y="221"/>
                  <a:pt x="29" y="221"/>
                  <a:pt x="44" y="207"/>
                </a:cubicBezTo>
                <a:cubicBezTo>
                  <a:pt x="191" y="45"/>
                  <a:pt x="191" y="45"/>
                  <a:pt x="191" y="45"/>
                </a:cubicBezTo>
                <a:cubicBezTo>
                  <a:pt x="206" y="45"/>
                  <a:pt x="221" y="45"/>
                  <a:pt x="221" y="45"/>
                </a:cubicBezTo>
                <a:cubicBezTo>
                  <a:pt x="368" y="207"/>
                  <a:pt x="368" y="207"/>
                  <a:pt x="368" y="207"/>
                </a:cubicBezTo>
                <a:cubicBezTo>
                  <a:pt x="382" y="221"/>
                  <a:pt x="382" y="221"/>
                  <a:pt x="382" y="236"/>
                </a:cubicBezTo>
                <a:lnTo>
                  <a:pt x="382" y="545"/>
                </a:lnTo>
                <a:close/>
                <a:moveTo>
                  <a:pt x="206" y="163"/>
                </a:moveTo>
                <a:lnTo>
                  <a:pt x="206" y="163"/>
                </a:lnTo>
                <a:cubicBezTo>
                  <a:pt x="162" y="163"/>
                  <a:pt x="132" y="207"/>
                  <a:pt x="132" y="251"/>
                </a:cubicBezTo>
                <a:cubicBezTo>
                  <a:pt x="132" y="295"/>
                  <a:pt x="162" y="325"/>
                  <a:pt x="206" y="325"/>
                </a:cubicBezTo>
                <a:cubicBezTo>
                  <a:pt x="250" y="325"/>
                  <a:pt x="294" y="295"/>
                  <a:pt x="294" y="251"/>
                </a:cubicBezTo>
                <a:cubicBezTo>
                  <a:pt x="294" y="207"/>
                  <a:pt x="250" y="163"/>
                  <a:pt x="206" y="163"/>
                </a:cubicBezTo>
                <a:close/>
                <a:moveTo>
                  <a:pt x="206" y="280"/>
                </a:moveTo>
                <a:lnTo>
                  <a:pt x="206" y="280"/>
                </a:lnTo>
                <a:cubicBezTo>
                  <a:pt x="191" y="280"/>
                  <a:pt x="176" y="266"/>
                  <a:pt x="176" y="251"/>
                </a:cubicBezTo>
                <a:cubicBezTo>
                  <a:pt x="176" y="221"/>
                  <a:pt x="191" y="207"/>
                  <a:pt x="206" y="207"/>
                </a:cubicBezTo>
                <a:cubicBezTo>
                  <a:pt x="235" y="207"/>
                  <a:pt x="250" y="221"/>
                  <a:pt x="250" y="251"/>
                </a:cubicBezTo>
                <a:cubicBezTo>
                  <a:pt x="250" y="266"/>
                  <a:pt x="235" y="280"/>
                  <a:pt x="206" y="2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2" name="Google Shape;412;p35"/>
          <p:cNvSpPr/>
          <p:nvPr/>
        </p:nvSpPr>
        <p:spPr>
          <a:xfrm>
            <a:off x="2421578" y="5098074"/>
            <a:ext cx="310046" cy="333154"/>
          </a:xfrm>
          <a:custGeom>
            <a:avLst/>
            <a:gdLst/>
            <a:ahLst/>
            <a:cxnLst/>
            <a:rect l="l" t="t" r="r" b="b"/>
            <a:pathLst>
              <a:path w="589" h="635" extrusionOk="0">
                <a:moveTo>
                  <a:pt x="544" y="163"/>
                </a:moveTo>
                <a:lnTo>
                  <a:pt x="544" y="163"/>
                </a:lnTo>
                <a:cubicBezTo>
                  <a:pt x="544" y="15"/>
                  <a:pt x="544" y="15"/>
                  <a:pt x="544" y="15"/>
                </a:cubicBezTo>
                <a:cubicBezTo>
                  <a:pt x="544" y="15"/>
                  <a:pt x="544" y="0"/>
                  <a:pt x="530" y="0"/>
                </a:cubicBezTo>
                <a:lnTo>
                  <a:pt x="515" y="0"/>
                </a:lnTo>
                <a:cubicBezTo>
                  <a:pt x="0" y="163"/>
                  <a:pt x="0" y="163"/>
                  <a:pt x="0" y="163"/>
                </a:cubicBezTo>
                <a:cubicBezTo>
                  <a:pt x="0" y="192"/>
                  <a:pt x="0" y="192"/>
                  <a:pt x="0" y="192"/>
                </a:cubicBezTo>
                <a:cubicBezTo>
                  <a:pt x="0" y="589"/>
                  <a:pt x="0" y="589"/>
                  <a:pt x="0" y="589"/>
                </a:cubicBezTo>
                <a:cubicBezTo>
                  <a:pt x="0" y="604"/>
                  <a:pt x="14" y="634"/>
                  <a:pt x="44" y="634"/>
                </a:cubicBezTo>
                <a:cubicBezTo>
                  <a:pt x="544" y="634"/>
                  <a:pt x="544" y="634"/>
                  <a:pt x="544" y="634"/>
                </a:cubicBezTo>
                <a:cubicBezTo>
                  <a:pt x="574" y="634"/>
                  <a:pt x="588" y="604"/>
                  <a:pt x="588" y="589"/>
                </a:cubicBezTo>
                <a:cubicBezTo>
                  <a:pt x="588" y="192"/>
                  <a:pt x="588" y="192"/>
                  <a:pt x="588" y="192"/>
                </a:cubicBezTo>
                <a:cubicBezTo>
                  <a:pt x="588" y="177"/>
                  <a:pt x="574" y="163"/>
                  <a:pt x="544" y="163"/>
                </a:cubicBezTo>
                <a:close/>
                <a:moveTo>
                  <a:pt x="515" y="45"/>
                </a:moveTo>
                <a:lnTo>
                  <a:pt x="515" y="45"/>
                </a:lnTo>
                <a:cubicBezTo>
                  <a:pt x="515" y="163"/>
                  <a:pt x="515" y="163"/>
                  <a:pt x="515" y="163"/>
                </a:cubicBezTo>
                <a:cubicBezTo>
                  <a:pt x="132" y="163"/>
                  <a:pt x="132" y="163"/>
                  <a:pt x="132" y="163"/>
                </a:cubicBezTo>
                <a:lnTo>
                  <a:pt x="515" y="45"/>
                </a:lnTo>
                <a:close/>
                <a:moveTo>
                  <a:pt x="544" y="413"/>
                </a:moveTo>
                <a:lnTo>
                  <a:pt x="544" y="413"/>
                </a:lnTo>
                <a:cubicBezTo>
                  <a:pt x="544" y="427"/>
                  <a:pt x="544" y="413"/>
                  <a:pt x="544" y="427"/>
                </a:cubicBezTo>
                <a:cubicBezTo>
                  <a:pt x="471" y="427"/>
                  <a:pt x="471" y="427"/>
                  <a:pt x="471" y="427"/>
                </a:cubicBezTo>
                <a:cubicBezTo>
                  <a:pt x="471" y="413"/>
                  <a:pt x="471" y="427"/>
                  <a:pt x="471" y="413"/>
                </a:cubicBezTo>
                <a:cubicBezTo>
                  <a:pt x="471" y="398"/>
                  <a:pt x="471" y="398"/>
                  <a:pt x="471" y="398"/>
                </a:cubicBezTo>
                <a:cubicBezTo>
                  <a:pt x="544" y="398"/>
                  <a:pt x="544" y="398"/>
                  <a:pt x="544" y="398"/>
                </a:cubicBezTo>
                <a:cubicBezTo>
                  <a:pt x="544" y="413"/>
                  <a:pt x="544" y="398"/>
                  <a:pt x="544" y="413"/>
                </a:cubicBezTo>
                <a:close/>
                <a:moveTo>
                  <a:pt x="544" y="354"/>
                </a:moveTo>
                <a:lnTo>
                  <a:pt x="544" y="354"/>
                </a:lnTo>
                <a:cubicBezTo>
                  <a:pt x="456" y="354"/>
                  <a:pt x="456" y="354"/>
                  <a:pt x="456" y="354"/>
                </a:cubicBezTo>
                <a:cubicBezTo>
                  <a:pt x="441" y="354"/>
                  <a:pt x="426" y="368"/>
                  <a:pt x="426" y="368"/>
                </a:cubicBezTo>
                <a:cubicBezTo>
                  <a:pt x="426" y="457"/>
                  <a:pt x="426" y="457"/>
                  <a:pt x="426" y="457"/>
                </a:cubicBezTo>
                <a:cubicBezTo>
                  <a:pt x="426" y="457"/>
                  <a:pt x="441" y="472"/>
                  <a:pt x="456" y="472"/>
                </a:cubicBezTo>
                <a:cubicBezTo>
                  <a:pt x="544" y="472"/>
                  <a:pt x="544" y="472"/>
                  <a:pt x="544" y="472"/>
                </a:cubicBezTo>
                <a:cubicBezTo>
                  <a:pt x="544" y="575"/>
                  <a:pt x="544" y="575"/>
                  <a:pt x="544" y="575"/>
                </a:cubicBezTo>
                <a:cubicBezTo>
                  <a:pt x="544" y="575"/>
                  <a:pt x="544" y="589"/>
                  <a:pt x="530" y="589"/>
                </a:cubicBezTo>
                <a:cubicBezTo>
                  <a:pt x="58" y="589"/>
                  <a:pt x="58" y="589"/>
                  <a:pt x="58" y="589"/>
                </a:cubicBezTo>
                <a:cubicBezTo>
                  <a:pt x="44" y="589"/>
                  <a:pt x="44" y="575"/>
                  <a:pt x="44" y="575"/>
                </a:cubicBezTo>
                <a:cubicBezTo>
                  <a:pt x="44" y="575"/>
                  <a:pt x="44" y="207"/>
                  <a:pt x="44" y="192"/>
                </a:cubicBezTo>
                <a:cubicBezTo>
                  <a:pt x="530" y="192"/>
                  <a:pt x="530" y="192"/>
                  <a:pt x="530" y="192"/>
                </a:cubicBezTo>
                <a:cubicBezTo>
                  <a:pt x="544" y="192"/>
                  <a:pt x="544" y="207"/>
                  <a:pt x="544" y="221"/>
                </a:cubicBezTo>
                <a:lnTo>
                  <a:pt x="544" y="3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3" name="Google Shape;413;p35"/>
          <p:cNvSpPr/>
          <p:nvPr/>
        </p:nvSpPr>
        <p:spPr>
          <a:xfrm>
            <a:off x="1872741" y="5098074"/>
            <a:ext cx="333154" cy="333154"/>
          </a:xfrm>
          <a:custGeom>
            <a:avLst/>
            <a:gdLst/>
            <a:ahLst/>
            <a:cxnLst/>
            <a:rect l="l" t="t" r="r" b="b"/>
            <a:pathLst>
              <a:path w="634" h="635" extrusionOk="0">
                <a:moveTo>
                  <a:pt x="339" y="163"/>
                </a:moveTo>
                <a:lnTo>
                  <a:pt x="339" y="163"/>
                </a:lnTo>
                <a:cubicBezTo>
                  <a:pt x="324" y="163"/>
                  <a:pt x="324" y="163"/>
                  <a:pt x="324" y="163"/>
                </a:cubicBezTo>
                <a:cubicBezTo>
                  <a:pt x="310" y="163"/>
                  <a:pt x="310" y="163"/>
                  <a:pt x="310" y="163"/>
                </a:cubicBezTo>
                <a:cubicBezTo>
                  <a:pt x="207" y="280"/>
                  <a:pt x="207" y="280"/>
                  <a:pt x="207" y="280"/>
                </a:cubicBezTo>
                <a:cubicBezTo>
                  <a:pt x="207" y="295"/>
                  <a:pt x="207" y="295"/>
                  <a:pt x="207" y="310"/>
                </a:cubicBezTo>
                <a:cubicBezTo>
                  <a:pt x="221" y="310"/>
                  <a:pt x="221" y="310"/>
                  <a:pt x="236" y="310"/>
                </a:cubicBezTo>
                <a:cubicBezTo>
                  <a:pt x="295" y="236"/>
                  <a:pt x="295" y="236"/>
                  <a:pt x="295" y="236"/>
                </a:cubicBezTo>
                <a:cubicBezTo>
                  <a:pt x="295" y="530"/>
                  <a:pt x="295" y="530"/>
                  <a:pt x="295" y="530"/>
                </a:cubicBezTo>
                <a:cubicBezTo>
                  <a:pt x="295" y="545"/>
                  <a:pt x="310" y="545"/>
                  <a:pt x="324" y="545"/>
                </a:cubicBezTo>
                <a:cubicBezTo>
                  <a:pt x="324" y="545"/>
                  <a:pt x="339" y="545"/>
                  <a:pt x="339" y="530"/>
                </a:cubicBezTo>
                <a:cubicBezTo>
                  <a:pt x="339" y="236"/>
                  <a:pt x="339" y="236"/>
                  <a:pt x="339" y="236"/>
                </a:cubicBezTo>
                <a:cubicBezTo>
                  <a:pt x="398" y="310"/>
                  <a:pt x="398" y="310"/>
                  <a:pt x="398" y="310"/>
                </a:cubicBezTo>
                <a:cubicBezTo>
                  <a:pt x="412" y="310"/>
                  <a:pt x="427" y="310"/>
                  <a:pt x="427" y="310"/>
                </a:cubicBezTo>
                <a:cubicBezTo>
                  <a:pt x="442" y="295"/>
                  <a:pt x="442" y="295"/>
                  <a:pt x="427" y="280"/>
                </a:cubicBezTo>
                <a:lnTo>
                  <a:pt x="339" y="163"/>
                </a:lnTo>
                <a:close/>
                <a:moveTo>
                  <a:pt x="560" y="0"/>
                </a:moveTo>
                <a:lnTo>
                  <a:pt x="560" y="0"/>
                </a:lnTo>
                <a:cubicBezTo>
                  <a:pt x="89" y="0"/>
                  <a:pt x="89" y="0"/>
                  <a:pt x="89" y="0"/>
                </a:cubicBezTo>
                <a:cubicBezTo>
                  <a:pt x="44" y="0"/>
                  <a:pt x="0" y="30"/>
                  <a:pt x="0" y="74"/>
                </a:cubicBezTo>
                <a:cubicBezTo>
                  <a:pt x="0" y="545"/>
                  <a:pt x="0" y="545"/>
                  <a:pt x="0" y="545"/>
                </a:cubicBezTo>
                <a:cubicBezTo>
                  <a:pt x="0" y="589"/>
                  <a:pt x="44" y="634"/>
                  <a:pt x="89" y="634"/>
                </a:cubicBezTo>
                <a:cubicBezTo>
                  <a:pt x="560" y="634"/>
                  <a:pt x="560" y="634"/>
                  <a:pt x="560" y="634"/>
                </a:cubicBezTo>
                <a:cubicBezTo>
                  <a:pt x="604" y="634"/>
                  <a:pt x="633" y="589"/>
                  <a:pt x="633" y="545"/>
                </a:cubicBezTo>
                <a:cubicBezTo>
                  <a:pt x="633" y="74"/>
                  <a:pt x="633" y="74"/>
                  <a:pt x="633" y="74"/>
                </a:cubicBezTo>
                <a:cubicBezTo>
                  <a:pt x="633" y="30"/>
                  <a:pt x="604" y="0"/>
                  <a:pt x="560" y="0"/>
                </a:cubicBezTo>
                <a:close/>
                <a:moveTo>
                  <a:pt x="589" y="545"/>
                </a:moveTo>
                <a:lnTo>
                  <a:pt x="589" y="545"/>
                </a:lnTo>
                <a:cubicBezTo>
                  <a:pt x="589" y="575"/>
                  <a:pt x="574" y="589"/>
                  <a:pt x="560" y="589"/>
                </a:cubicBezTo>
                <a:cubicBezTo>
                  <a:pt x="89" y="589"/>
                  <a:pt x="89" y="589"/>
                  <a:pt x="89" y="589"/>
                </a:cubicBezTo>
                <a:cubicBezTo>
                  <a:pt x="59" y="589"/>
                  <a:pt x="44" y="575"/>
                  <a:pt x="44" y="545"/>
                </a:cubicBezTo>
                <a:cubicBezTo>
                  <a:pt x="44" y="74"/>
                  <a:pt x="44" y="74"/>
                  <a:pt x="44" y="74"/>
                </a:cubicBezTo>
                <a:cubicBezTo>
                  <a:pt x="44" y="59"/>
                  <a:pt x="59" y="45"/>
                  <a:pt x="89" y="45"/>
                </a:cubicBezTo>
                <a:cubicBezTo>
                  <a:pt x="560" y="45"/>
                  <a:pt x="560" y="45"/>
                  <a:pt x="560" y="45"/>
                </a:cubicBezTo>
                <a:cubicBezTo>
                  <a:pt x="574" y="45"/>
                  <a:pt x="589" y="59"/>
                  <a:pt x="589" y="74"/>
                </a:cubicBezTo>
                <a:lnTo>
                  <a:pt x="589" y="545"/>
                </a:lnTo>
                <a:close/>
                <a:moveTo>
                  <a:pt x="501" y="74"/>
                </a:moveTo>
                <a:lnTo>
                  <a:pt x="501" y="74"/>
                </a:lnTo>
                <a:cubicBezTo>
                  <a:pt x="148" y="74"/>
                  <a:pt x="148" y="74"/>
                  <a:pt x="148" y="74"/>
                </a:cubicBezTo>
                <a:cubicBezTo>
                  <a:pt x="133" y="74"/>
                  <a:pt x="118" y="89"/>
                  <a:pt x="118" y="104"/>
                </a:cubicBezTo>
                <a:cubicBezTo>
                  <a:pt x="118" y="104"/>
                  <a:pt x="133" y="118"/>
                  <a:pt x="148" y="118"/>
                </a:cubicBezTo>
                <a:cubicBezTo>
                  <a:pt x="501" y="118"/>
                  <a:pt x="501" y="118"/>
                  <a:pt x="501" y="118"/>
                </a:cubicBezTo>
                <a:lnTo>
                  <a:pt x="516" y="104"/>
                </a:lnTo>
                <a:cubicBezTo>
                  <a:pt x="516" y="89"/>
                  <a:pt x="501" y="74"/>
                  <a:pt x="501" y="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4" name="Google Shape;414;p35"/>
          <p:cNvSpPr/>
          <p:nvPr/>
        </p:nvSpPr>
        <p:spPr>
          <a:xfrm>
            <a:off x="1341233" y="5098074"/>
            <a:ext cx="333154" cy="333154"/>
          </a:xfrm>
          <a:custGeom>
            <a:avLst/>
            <a:gdLst/>
            <a:ahLst/>
            <a:cxnLst/>
            <a:rect l="l" t="t" r="r" b="b"/>
            <a:pathLst>
              <a:path w="634" h="635" extrusionOk="0">
                <a:moveTo>
                  <a:pt x="294" y="472"/>
                </a:moveTo>
                <a:lnTo>
                  <a:pt x="294" y="472"/>
                </a:lnTo>
                <a:cubicBezTo>
                  <a:pt x="309" y="472"/>
                  <a:pt x="309" y="472"/>
                  <a:pt x="309" y="472"/>
                </a:cubicBezTo>
                <a:cubicBezTo>
                  <a:pt x="324" y="472"/>
                  <a:pt x="324" y="472"/>
                  <a:pt x="324" y="472"/>
                </a:cubicBezTo>
                <a:cubicBezTo>
                  <a:pt x="426" y="354"/>
                  <a:pt x="426" y="354"/>
                  <a:pt x="426" y="354"/>
                </a:cubicBezTo>
                <a:cubicBezTo>
                  <a:pt x="426" y="339"/>
                  <a:pt x="426" y="325"/>
                  <a:pt x="426" y="325"/>
                </a:cubicBezTo>
                <a:cubicBezTo>
                  <a:pt x="412" y="310"/>
                  <a:pt x="412" y="310"/>
                  <a:pt x="397" y="325"/>
                </a:cubicBezTo>
                <a:cubicBezTo>
                  <a:pt x="338" y="398"/>
                  <a:pt x="338" y="398"/>
                  <a:pt x="338" y="398"/>
                </a:cubicBezTo>
                <a:cubicBezTo>
                  <a:pt x="338" y="104"/>
                  <a:pt x="338" y="104"/>
                  <a:pt x="338" y="104"/>
                </a:cubicBezTo>
                <a:cubicBezTo>
                  <a:pt x="338" y="89"/>
                  <a:pt x="324" y="74"/>
                  <a:pt x="309" y="74"/>
                </a:cubicBezTo>
                <a:cubicBezTo>
                  <a:pt x="309" y="74"/>
                  <a:pt x="294" y="89"/>
                  <a:pt x="294" y="104"/>
                </a:cubicBezTo>
                <a:cubicBezTo>
                  <a:pt x="294" y="398"/>
                  <a:pt x="294" y="398"/>
                  <a:pt x="294" y="398"/>
                </a:cubicBezTo>
                <a:cubicBezTo>
                  <a:pt x="235" y="325"/>
                  <a:pt x="235" y="325"/>
                  <a:pt x="235" y="325"/>
                </a:cubicBezTo>
                <a:cubicBezTo>
                  <a:pt x="220" y="310"/>
                  <a:pt x="206" y="310"/>
                  <a:pt x="206" y="325"/>
                </a:cubicBezTo>
                <a:cubicBezTo>
                  <a:pt x="191" y="325"/>
                  <a:pt x="191" y="339"/>
                  <a:pt x="206" y="354"/>
                </a:cubicBezTo>
                <a:lnTo>
                  <a:pt x="294" y="472"/>
                </a:lnTo>
                <a:close/>
                <a:moveTo>
                  <a:pt x="485" y="516"/>
                </a:moveTo>
                <a:lnTo>
                  <a:pt x="485" y="516"/>
                </a:lnTo>
                <a:cubicBezTo>
                  <a:pt x="132" y="516"/>
                  <a:pt x="132" y="516"/>
                  <a:pt x="132" y="516"/>
                </a:cubicBezTo>
                <a:cubicBezTo>
                  <a:pt x="132" y="516"/>
                  <a:pt x="117" y="516"/>
                  <a:pt x="117" y="530"/>
                </a:cubicBezTo>
                <a:cubicBezTo>
                  <a:pt x="117" y="545"/>
                  <a:pt x="132" y="545"/>
                  <a:pt x="132" y="545"/>
                </a:cubicBezTo>
                <a:cubicBezTo>
                  <a:pt x="485" y="545"/>
                  <a:pt x="485" y="545"/>
                  <a:pt x="485" y="545"/>
                </a:cubicBezTo>
                <a:cubicBezTo>
                  <a:pt x="500" y="545"/>
                  <a:pt x="515" y="545"/>
                  <a:pt x="515" y="530"/>
                </a:cubicBezTo>
                <a:cubicBezTo>
                  <a:pt x="515" y="516"/>
                  <a:pt x="500" y="516"/>
                  <a:pt x="485" y="516"/>
                </a:cubicBezTo>
                <a:close/>
                <a:moveTo>
                  <a:pt x="544" y="0"/>
                </a:moveTo>
                <a:lnTo>
                  <a:pt x="544" y="0"/>
                </a:lnTo>
                <a:cubicBezTo>
                  <a:pt x="73" y="0"/>
                  <a:pt x="73" y="0"/>
                  <a:pt x="73" y="0"/>
                </a:cubicBezTo>
                <a:cubicBezTo>
                  <a:pt x="29" y="0"/>
                  <a:pt x="0" y="30"/>
                  <a:pt x="0" y="74"/>
                </a:cubicBezTo>
                <a:cubicBezTo>
                  <a:pt x="0" y="545"/>
                  <a:pt x="0" y="545"/>
                  <a:pt x="0" y="545"/>
                </a:cubicBezTo>
                <a:cubicBezTo>
                  <a:pt x="0" y="589"/>
                  <a:pt x="29" y="634"/>
                  <a:pt x="73" y="634"/>
                </a:cubicBezTo>
                <a:cubicBezTo>
                  <a:pt x="544" y="634"/>
                  <a:pt x="544" y="634"/>
                  <a:pt x="544" y="634"/>
                </a:cubicBezTo>
                <a:cubicBezTo>
                  <a:pt x="588" y="634"/>
                  <a:pt x="633" y="589"/>
                  <a:pt x="633" y="545"/>
                </a:cubicBezTo>
                <a:cubicBezTo>
                  <a:pt x="633" y="74"/>
                  <a:pt x="633" y="74"/>
                  <a:pt x="633" y="74"/>
                </a:cubicBezTo>
                <a:cubicBezTo>
                  <a:pt x="633" y="30"/>
                  <a:pt x="588" y="0"/>
                  <a:pt x="544" y="0"/>
                </a:cubicBezTo>
                <a:close/>
                <a:moveTo>
                  <a:pt x="588" y="545"/>
                </a:moveTo>
                <a:lnTo>
                  <a:pt x="588" y="545"/>
                </a:lnTo>
                <a:cubicBezTo>
                  <a:pt x="588" y="575"/>
                  <a:pt x="574" y="589"/>
                  <a:pt x="544" y="589"/>
                </a:cubicBezTo>
                <a:cubicBezTo>
                  <a:pt x="73" y="589"/>
                  <a:pt x="73" y="589"/>
                  <a:pt x="73" y="589"/>
                </a:cubicBezTo>
                <a:cubicBezTo>
                  <a:pt x="58" y="589"/>
                  <a:pt x="44" y="575"/>
                  <a:pt x="44" y="545"/>
                </a:cubicBezTo>
                <a:cubicBezTo>
                  <a:pt x="44" y="74"/>
                  <a:pt x="44" y="74"/>
                  <a:pt x="44" y="74"/>
                </a:cubicBezTo>
                <a:cubicBezTo>
                  <a:pt x="44" y="59"/>
                  <a:pt x="58" y="45"/>
                  <a:pt x="73" y="45"/>
                </a:cubicBezTo>
                <a:cubicBezTo>
                  <a:pt x="544" y="45"/>
                  <a:pt x="544" y="45"/>
                  <a:pt x="544" y="45"/>
                </a:cubicBezTo>
                <a:cubicBezTo>
                  <a:pt x="574" y="45"/>
                  <a:pt x="588" y="59"/>
                  <a:pt x="588" y="74"/>
                </a:cubicBezTo>
                <a:lnTo>
                  <a:pt x="588" y="5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5" name="Google Shape;415;p35"/>
          <p:cNvSpPr/>
          <p:nvPr/>
        </p:nvSpPr>
        <p:spPr>
          <a:xfrm>
            <a:off x="807801" y="5098074"/>
            <a:ext cx="323525" cy="333154"/>
          </a:xfrm>
          <a:custGeom>
            <a:avLst/>
            <a:gdLst/>
            <a:ahLst/>
            <a:cxnLst/>
            <a:rect l="l" t="t" r="r" b="b"/>
            <a:pathLst>
              <a:path w="619" h="635" extrusionOk="0">
                <a:moveTo>
                  <a:pt x="589" y="118"/>
                </a:moveTo>
                <a:lnTo>
                  <a:pt x="589" y="118"/>
                </a:lnTo>
                <a:cubicBezTo>
                  <a:pt x="441" y="118"/>
                  <a:pt x="441" y="118"/>
                  <a:pt x="441" y="118"/>
                </a:cubicBezTo>
                <a:cubicBezTo>
                  <a:pt x="441" y="104"/>
                  <a:pt x="441" y="89"/>
                  <a:pt x="441" y="74"/>
                </a:cubicBezTo>
                <a:cubicBezTo>
                  <a:pt x="441" y="30"/>
                  <a:pt x="412" y="0"/>
                  <a:pt x="368" y="0"/>
                </a:cubicBezTo>
                <a:cubicBezTo>
                  <a:pt x="339" y="0"/>
                  <a:pt x="324" y="15"/>
                  <a:pt x="309" y="30"/>
                </a:cubicBezTo>
                <a:cubicBezTo>
                  <a:pt x="294" y="15"/>
                  <a:pt x="280" y="0"/>
                  <a:pt x="250" y="0"/>
                </a:cubicBezTo>
                <a:cubicBezTo>
                  <a:pt x="206" y="0"/>
                  <a:pt x="177" y="30"/>
                  <a:pt x="177" y="74"/>
                </a:cubicBezTo>
                <a:cubicBezTo>
                  <a:pt x="177" y="89"/>
                  <a:pt x="177" y="104"/>
                  <a:pt x="177" y="118"/>
                </a:cubicBezTo>
                <a:cubicBezTo>
                  <a:pt x="29" y="118"/>
                  <a:pt x="29" y="118"/>
                  <a:pt x="29" y="118"/>
                </a:cubicBezTo>
                <a:cubicBezTo>
                  <a:pt x="15" y="118"/>
                  <a:pt x="0" y="133"/>
                  <a:pt x="0" y="163"/>
                </a:cubicBezTo>
                <a:cubicBezTo>
                  <a:pt x="0" y="192"/>
                  <a:pt x="0" y="192"/>
                  <a:pt x="0" y="192"/>
                </a:cubicBezTo>
                <a:cubicBezTo>
                  <a:pt x="0" y="221"/>
                  <a:pt x="15" y="236"/>
                  <a:pt x="29" y="236"/>
                </a:cubicBezTo>
                <a:cubicBezTo>
                  <a:pt x="29" y="545"/>
                  <a:pt x="29" y="545"/>
                  <a:pt x="29" y="545"/>
                </a:cubicBezTo>
                <a:cubicBezTo>
                  <a:pt x="29" y="589"/>
                  <a:pt x="73" y="634"/>
                  <a:pt x="118" y="634"/>
                </a:cubicBezTo>
                <a:cubicBezTo>
                  <a:pt x="500" y="634"/>
                  <a:pt x="500" y="634"/>
                  <a:pt x="500" y="634"/>
                </a:cubicBezTo>
                <a:cubicBezTo>
                  <a:pt x="544" y="634"/>
                  <a:pt x="589" y="589"/>
                  <a:pt x="589" y="545"/>
                </a:cubicBezTo>
                <a:cubicBezTo>
                  <a:pt x="589" y="236"/>
                  <a:pt x="589" y="236"/>
                  <a:pt x="589" y="236"/>
                </a:cubicBezTo>
                <a:cubicBezTo>
                  <a:pt x="603" y="236"/>
                  <a:pt x="618" y="221"/>
                  <a:pt x="618" y="192"/>
                </a:cubicBezTo>
                <a:cubicBezTo>
                  <a:pt x="618" y="163"/>
                  <a:pt x="618" y="163"/>
                  <a:pt x="618" y="163"/>
                </a:cubicBezTo>
                <a:cubicBezTo>
                  <a:pt x="618" y="133"/>
                  <a:pt x="603" y="118"/>
                  <a:pt x="589" y="118"/>
                </a:cubicBezTo>
                <a:close/>
                <a:moveTo>
                  <a:pt x="368" y="45"/>
                </a:moveTo>
                <a:lnTo>
                  <a:pt x="368" y="45"/>
                </a:lnTo>
                <a:cubicBezTo>
                  <a:pt x="382" y="45"/>
                  <a:pt x="412" y="59"/>
                  <a:pt x="412" y="74"/>
                </a:cubicBezTo>
                <a:cubicBezTo>
                  <a:pt x="412" y="104"/>
                  <a:pt x="382" y="118"/>
                  <a:pt x="368" y="118"/>
                </a:cubicBezTo>
                <a:cubicBezTo>
                  <a:pt x="353" y="118"/>
                  <a:pt x="324" y="104"/>
                  <a:pt x="324" y="74"/>
                </a:cubicBezTo>
                <a:cubicBezTo>
                  <a:pt x="324" y="59"/>
                  <a:pt x="353" y="45"/>
                  <a:pt x="368" y="45"/>
                </a:cubicBezTo>
                <a:close/>
                <a:moveTo>
                  <a:pt x="250" y="45"/>
                </a:moveTo>
                <a:lnTo>
                  <a:pt x="250" y="45"/>
                </a:lnTo>
                <a:cubicBezTo>
                  <a:pt x="265" y="45"/>
                  <a:pt x="294" y="59"/>
                  <a:pt x="294" y="74"/>
                </a:cubicBezTo>
                <a:cubicBezTo>
                  <a:pt x="294" y="104"/>
                  <a:pt x="265" y="118"/>
                  <a:pt x="250" y="118"/>
                </a:cubicBezTo>
                <a:cubicBezTo>
                  <a:pt x="235" y="118"/>
                  <a:pt x="206" y="104"/>
                  <a:pt x="206" y="74"/>
                </a:cubicBezTo>
                <a:cubicBezTo>
                  <a:pt x="206" y="59"/>
                  <a:pt x="235" y="45"/>
                  <a:pt x="250" y="45"/>
                </a:cubicBezTo>
                <a:close/>
                <a:moveTo>
                  <a:pt x="294" y="589"/>
                </a:moveTo>
                <a:lnTo>
                  <a:pt x="294" y="589"/>
                </a:lnTo>
                <a:cubicBezTo>
                  <a:pt x="118" y="589"/>
                  <a:pt x="118" y="589"/>
                  <a:pt x="118" y="589"/>
                </a:cubicBezTo>
                <a:cubicBezTo>
                  <a:pt x="88" y="589"/>
                  <a:pt x="73" y="575"/>
                  <a:pt x="73" y="545"/>
                </a:cubicBezTo>
                <a:cubicBezTo>
                  <a:pt x="73" y="427"/>
                  <a:pt x="73" y="427"/>
                  <a:pt x="73" y="427"/>
                </a:cubicBezTo>
                <a:cubicBezTo>
                  <a:pt x="294" y="427"/>
                  <a:pt x="294" y="427"/>
                  <a:pt x="294" y="427"/>
                </a:cubicBezTo>
                <a:lnTo>
                  <a:pt x="294" y="589"/>
                </a:lnTo>
                <a:close/>
                <a:moveTo>
                  <a:pt x="294" y="398"/>
                </a:moveTo>
                <a:lnTo>
                  <a:pt x="294" y="398"/>
                </a:lnTo>
                <a:cubicBezTo>
                  <a:pt x="73" y="398"/>
                  <a:pt x="73" y="398"/>
                  <a:pt x="73" y="398"/>
                </a:cubicBezTo>
                <a:cubicBezTo>
                  <a:pt x="73" y="236"/>
                  <a:pt x="73" y="236"/>
                  <a:pt x="73" y="236"/>
                </a:cubicBezTo>
                <a:cubicBezTo>
                  <a:pt x="294" y="236"/>
                  <a:pt x="294" y="236"/>
                  <a:pt x="294" y="236"/>
                </a:cubicBezTo>
                <a:lnTo>
                  <a:pt x="294" y="398"/>
                </a:lnTo>
                <a:close/>
                <a:moveTo>
                  <a:pt x="544" y="545"/>
                </a:moveTo>
                <a:lnTo>
                  <a:pt x="544" y="545"/>
                </a:lnTo>
                <a:cubicBezTo>
                  <a:pt x="544" y="575"/>
                  <a:pt x="530" y="589"/>
                  <a:pt x="500" y="589"/>
                </a:cubicBezTo>
                <a:cubicBezTo>
                  <a:pt x="324" y="589"/>
                  <a:pt x="324" y="589"/>
                  <a:pt x="324" y="589"/>
                </a:cubicBezTo>
                <a:cubicBezTo>
                  <a:pt x="324" y="427"/>
                  <a:pt x="324" y="427"/>
                  <a:pt x="324" y="427"/>
                </a:cubicBezTo>
                <a:cubicBezTo>
                  <a:pt x="544" y="427"/>
                  <a:pt x="544" y="427"/>
                  <a:pt x="544" y="427"/>
                </a:cubicBezTo>
                <a:lnTo>
                  <a:pt x="544" y="545"/>
                </a:lnTo>
                <a:close/>
                <a:moveTo>
                  <a:pt x="544" y="398"/>
                </a:moveTo>
                <a:lnTo>
                  <a:pt x="544" y="398"/>
                </a:lnTo>
                <a:cubicBezTo>
                  <a:pt x="324" y="398"/>
                  <a:pt x="324" y="398"/>
                  <a:pt x="324" y="398"/>
                </a:cubicBezTo>
                <a:cubicBezTo>
                  <a:pt x="324" y="236"/>
                  <a:pt x="324" y="236"/>
                  <a:pt x="324" y="236"/>
                </a:cubicBezTo>
                <a:cubicBezTo>
                  <a:pt x="544" y="236"/>
                  <a:pt x="544" y="236"/>
                  <a:pt x="544" y="236"/>
                </a:cubicBezTo>
                <a:lnTo>
                  <a:pt x="544" y="398"/>
                </a:lnTo>
                <a:close/>
                <a:moveTo>
                  <a:pt x="559" y="192"/>
                </a:moveTo>
                <a:lnTo>
                  <a:pt x="559" y="192"/>
                </a:lnTo>
                <a:cubicBezTo>
                  <a:pt x="59" y="192"/>
                  <a:pt x="59" y="192"/>
                  <a:pt x="59" y="192"/>
                </a:cubicBezTo>
                <a:cubicBezTo>
                  <a:pt x="44" y="192"/>
                  <a:pt x="29" y="192"/>
                  <a:pt x="29" y="177"/>
                </a:cubicBezTo>
                <a:cubicBezTo>
                  <a:pt x="29" y="163"/>
                  <a:pt x="44" y="163"/>
                  <a:pt x="59" y="163"/>
                </a:cubicBezTo>
                <a:cubicBezTo>
                  <a:pt x="559" y="163"/>
                  <a:pt x="559" y="163"/>
                  <a:pt x="559" y="163"/>
                </a:cubicBezTo>
                <a:cubicBezTo>
                  <a:pt x="574" y="163"/>
                  <a:pt x="589" y="163"/>
                  <a:pt x="589" y="177"/>
                </a:cubicBezTo>
                <a:cubicBezTo>
                  <a:pt x="589" y="192"/>
                  <a:pt x="574" y="192"/>
                  <a:pt x="559" y="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6" name="Google Shape;416;p35"/>
          <p:cNvSpPr/>
          <p:nvPr/>
        </p:nvSpPr>
        <p:spPr>
          <a:xfrm>
            <a:off x="5664536" y="4562717"/>
            <a:ext cx="248422" cy="325451"/>
          </a:xfrm>
          <a:custGeom>
            <a:avLst/>
            <a:gdLst/>
            <a:ahLst/>
            <a:cxnLst/>
            <a:rect l="l" t="t" r="r" b="b"/>
            <a:pathLst>
              <a:path w="472" h="619" extrusionOk="0">
                <a:moveTo>
                  <a:pt x="397" y="73"/>
                </a:moveTo>
                <a:lnTo>
                  <a:pt x="397" y="73"/>
                </a:lnTo>
                <a:cubicBezTo>
                  <a:pt x="353" y="73"/>
                  <a:pt x="353" y="73"/>
                  <a:pt x="353" y="73"/>
                </a:cubicBezTo>
                <a:cubicBezTo>
                  <a:pt x="353" y="29"/>
                  <a:pt x="294" y="0"/>
                  <a:pt x="235" y="0"/>
                </a:cubicBezTo>
                <a:cubicBezTo>
                  <a:pt x="176" y="0"/>
                  <a:pt x="117" y="29"/>
                  <a:pt x="117" y="73"/>
                </a:cubicBezTo>
                <a:cubicBezTo>
                  <a:pt x="73" y="73"/>
                  <a:pt x="73" y="73"/>
                  <a:pt x="73" y="73"/>
                </a:cubicBezTo>
                <a:cubicBezTo>
                  <a:pt x="29" y="73"/>
                  <a:pt x="0" y="103"/>
                  <a:pt x="0" y="147"/>
                </a:cubicBezTo>
                <a:cubicBezTo>
                  <a:pt x="0" y="544"/>
                  <a:pt x="0" y="544"/>
                  <a:pt x="0" y="544"/>
                </a:cubicBezTo>
                <a:cubicBezTo>
                  <a:pt x="0" y="589"/>
                  <a:pt x="29" y="618"/>
                  <a:pt x="73" y="618"/>
                </a:cubicBezTo>
                <a:cubicBezTo>
                  <a:pt x="397" y="618"/>
                  <a:pt x="397" y="618"/>
                  <a:pt x="397" y="618"/>
                </a:cubicBezTo>
                <a:cubicBezTo>
                  <a:pt x="441" y="618"/>
                  <a:pt x="471" y="589"/>
                  <a:pt x="471" y="544"/>
                </a:cubicBezTo>
                <a:cubicBezTo>
                  <a:pt x="471" y="147"/>
                  <a:pt x="471" y="147"/>
                  <a:pt x="471" y="147"/>
                </a:cubicBezTo>
                <a:cubicBezTo>
                  <a:pt x="471" y="103"/>
                  <a:pt x="441" y="73"/>
                  <a:pt x="397" y="73"/>
                </a:cubicBezTo>
                <a:close/>
                <a:moveTo>
                  <a:pt x="235" y="29"/>
                </a:moveTo>
                <a:lnTo>
                  <a:pt x="235" y="29"/>
                </a:lnTo>
                <a:cubicBezTo>
                  <a:pt x="279" y="29"/>
                  <a:pt x="309" y="44"/>
                  <a:pt x="309" y="73"/>
                </a:cubicBezTo>
                <a:cubicBezTo>
                  <a:pt x="162" y="73"/>
                  <a:pt x="162" y="73"/>
                  <a:pt x="162" y="73"/>
                </a:cubicBezTo>
                <a:cubicBezTo>
                  <a:pt x="162" y="44"/>
                  <a:pt x="191" y="29"/>
                  <a:pt x="235" y="29"/>
                </a:cubicBezTo>
                <a:close/>
                <a:moveTo>
                  <a:pt x="426" y="544"/>
                </a:moveTo>
                <a:lnTo>
                  <a:pt x="426" y="544"/>
                </a:lnTo>
                <a:cubicBezTo>
                  <a:pt x="426" y="559"/>
                  <a:pt x="412" y="589"/>
                  <a:pt x="397" y="589"/>
                </a:cubicBezTo>
                <a:cubicBezTo>
                  <a:pt x="73" y="589"/>
                  <a:pt x="73" y="589"/>
                  <a:pt x="73" y="589"/>
                </a:cubicBezTo>
                <a:cubicBezTo>
                  <a:pt x="58" y="589"/>
                  <a:pt x="44" y="559"/>
                  <a:pt x="44" y="544"/>
                </a:cubicBezTo>
                <a:cubicBezTo>
                  <a:pt x="44" y="500"/>
                  <a:pt x="44" y="500"/>
                  <a:pt x="44" y="500"/>
                </a:cubicBezTo>
                <a:cubicBezTo>
                  <a:pt x="426" y="500"/>
                  <a:pt x="426" y="500"/>
                  <a:pt x="426" y="500"/>
                </a:cubicBezTo>
                <a:lnTo>
                  <a:pt x="426" y="544"/>
                </a:lnTo>
                <a:close/>
                <a:moveTo>
                  <a:pt x="426" y="471"/>
                </a:moveTo>
                <a:lnTo>
                  <a:pt x="426" y="471"/>
                </a:lnTo>
                <a:cubicBezTo>
                  <a:pt x="44" y="471"/>
                  <a:pt x="44" y="471"/>
                  <a:pt x="44" y="471"/>
                </a:cubicBezTo>
                <a:cubicBezTo>
                  <a:pt x="44" y="147"/>
                  <a:pt x="44" y="147"/>
                  <a:pt x="44" y="147"/>
                </a:cubicBezTo>
                <a:cubicBezTo>
                  <a:pt x="44" y="132"/>
                  <a:pt x="58" y="118"/>
                  <a:pt x="73" y="118"/>
                </a:cubicBezTo>
                <a:cubicBezTo>
                  <a:pt x="117" y="118"/>
                  <a:pt x="117" y="118"/>
                  <a:pt x="117" y="118"/>
                </a:cubicBezTo>
                <a:cubicBezTo>
                  <a:pt x="117" y="235"/>
                  <a:pt x="117" y="235"/>
                  <a:pt x="117" y="235"/>
                </a:cubicBezTo>
                <a:cubicBezTo>
                  <a:pt x="162" y="235"/>
                  <a:pt x="162" y="235"/>
                  <a:pt x="162" y="235"/>
                </a:cubicBezTo>
                <a:cubicBezTo>
                  <a:pt x="162" y="118"/>
                  <a:pt x="162" y="118"/>
                  <a:pt x="162" y="118"/>
                </a:cubicBezTo>
                <a:cubicBezTo>
                  <a:pt x="309" y="118"/>
                  <a:pt x="309" y="118"/>
                  <a:pt x="309" y="118"/>
                </a:cubicBezTo>
                <a:cubicBezTo>
                  <a:pt x="309" y="235"/>
                  <a:pt x="309" y="235"/>
                  <a:pt x="309" y="235"/>
                </a:cubicBezTo>
                <a:cubicBezTo>
                  <a:pt x="353" y="235"/>
                  <a:pt x="353" y="235"/>
                  <a:pt x="353" y="235"/>
                </a:cubicBezTo>
                <a:cubicBezTo>
                  <a:pt x="353" y="118"/>
                  <a:pt x="353" y="118"/>
                  <a:pt x="353" y="118"/>
                </a:cubicBezTo>
                <a:cubicBezTo>
                  <a:pt x="397" y="118"/>
                  <a:pt x="397" y="118"/>
                  <a:pt x="397" y="118"/>
                </a:cubicBezTo>
                <a:cubicBezTo>
                  <a:pt x="412" y="118"/>
                  <a:pt x="426" y="132"/>
                  <a:pt x="426" y="147"/>
                </a:cubicBezTo>
                <a:lnTo>
                  <a:pt x="426"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7" name="Google Shape;417;p35"/>
          <p:cNvSpPr/>
          <p:nvPr/>
        </p:nvSpPr>
        <p:spPr>
          <a:xfrm>
            <a:off x="5086812" y="4562717"/>
            <a:ext cx="333155" cy="325451"/>
          </a:xfrm>
          <a:custGeom>
            <a:avLst/>
            <a:gdLst/>
            <a:ahLst/>
            <a:cxnLst/>
            <a:rect l="l" t="t" r="r" b="b"/>
            <a:pathLst>
              <a:path w="634" h="619" extrusionOk="0">
                <a:moveTo>
                  <a:pt x="118" y="544"/>
                </a:moveTo>
                <a:lnTo>
                  <a:pt x="118" y="544"/>
                </a:lnTo>
                <a:cubicBezTo>
                  <a:pt x="118" y="589"/>
                  <a:pt x="162" y="618"/>
                  <a:pt x="207" y="618"/>
                </a:cubicBezTo>
                <a:cubicBezTo>
                  <a:pt x="251" y="618"/>
                  <a:pt x="280" y="589"/>
                  <a:pt x="280" y="544"/>
                </a:cubicBezTo>
                <a:cubicBezTo>
                  <a:pt x="280" y="500"/>
                  <a:pt x="251" y="471"/>
                  <a:pt x="207" y="471"/>
                </a:cubicBezTo>
                <a:cubicBezTo>
                  <a:pt x="162" y="471"/>
                  <a:pt x="118" y="500"/>
                  <a:pt x="118" y="544"/>
                </a:cubicBezTo>
                <a:close/>
                <a:moveTo>
                  <a:pt x="207" y="500"/>
                </a:moveTo>
                <a:lnTo>
                  <a:pt x="207" y="500"/>
                </a:lnTo>
                <a:cubicBezTo>
                  <a:pt x="221" y="500"/>
                  <a:pt x="236" y="530"/>
                  <a:pt x="236" y="544"/>
                </a:cubicBezTo>
                <a:cubicBezTo>
                  <a:pt x="236" y="559"/>
                  <a:pt x="221" y="589"/>
                  <a:pt x="207" y="589"/>
                </a:cubicBezTo>
                <a:cubicBezTo>
                  <a:pt x="177" y="589"/>
                  <a:pt x="162" y="559"/>
                  <a:pt x="162" y="544"/>
                </a:cubicBezTo>
                <a:cubicBezTo>
                  <a:pt x="162" y="530"/>
                  <a:pt x="177" y="500"/>
                  <a:pt x="207" y="500"/>
                </a:cubicBezTo>
                <a:close/>
                <a:moveTo>
                  <a:pt x="162" y="427"/>
                </a:moveTo>
                <a:lnTo>
                  <a:pt x="162" y="427"/>
                </a:lnTo>
                <a:cubicBezTo>
                  <a:pt x="148" y="427"/>
                  <a:pt x="118" y="412"/>
                  <a:pt x="118" y="382"/>
                </a:cubicBezTo>
                <a:cubicBezTo>
                  <a:pt x="575" y="353"/>
                  <a:pt x="575" y="353"/>
                  <a:pt x="575" y="353"/>
                </a:cubicBezTo>
                <a:cubicBezTo>
                  <a:pt x="575" y="353"/>
                  <a:pt x="633" y="103"/>
                  <a:pt x="633" y="88"/>
                </a:cubicBezTo>
                <a:lnTo>
                  <a:pt x="619" y="73"/>
                </a:lnTo>
                <a:cubicBezTo>
                  <a:pt x="118" y="73"/>
                  <a:pt x="118" y="73"/>
                  <a:pt x="118" y="73"/>
                </a:cubicBezTo>
                <a:cubicBezTo>
                  <a:pt x="118" y="29"/>
                  <a:pt x="118" y="29"/>
                  <a:pt x="118" y="29"/>
                </a:cubicBezTo>
                <a:cubicBezTo>
                  <a:pt x="148" y="29"/>
                  <a:pt x="148" y="29"/>
                  <a:pt x="148" y="29"/>
                </a:cubicBezTo>
                <a:cubicBezTo>
                  <a:pt x="148" y="29"/>
                  <a:pt x="162" y="29"/>
                  <a:pt x="162" y="14"/>
                </a:cubicBezTo>
                <a:cubicBezTo>
                  <a:pt x="162" y="0"/>
                  <a:pt x="148" y="0"/>
                  <a:pt x="148" y="0"/>
                </a:cubicBezTo>
                <a:cubicBezTo>
                  <a:pt x="30" y="0"/>
                  <a:pt x="30" y="0"/>
                  <a:pt x="30" y="0"/>
                </a:cubicBezTo>
                <a:cubicBezTo>
                  <a:pt x="15" y="0"/>
                  <a:pt x="0" y="0"/>
                  <a:pt x="0" y="14"/>
                </a:cubicBezTo>
                <a:cubicBezTo>
                  <a:pt x="0" y="29"/>
                  <a:pt x="15" y="29"/>
                  <a:pt x="30" y="29"/>
                </a:cubicBezTo>
                <a:cubicBezTo>
                  <a:pt x="89" y="29"/>
                  <a:pt x="89" y="29"/>
                  <a:pt x="89" y="29"/>
                </a:cubicBezTo>
                <a:cubicBezTo>
                  <a:pt x="89" y="382"/>
                  <a:pt x="89" y="382"/>
                  <a:pt x="89" y="382"/>
                </a:cubicBezTo>
                <a:cubicBezTo>
                  <a:pt x="89" y="427"/>
                  <a:pt x="118" y="471"/>
                  <a:pt x="162" y="471"/>
                </a:cubicBezTo>
                <a:cubicBezTo>
                  <a:pt x="207" y="471"/>
                  <a:pt x="207" y="471"/>
                  <a:pt x="207" y="471"/>
                </a:cubicBezTo>
                <a:cubicBezTo>
                  <a:pt x="442" y="471"/>
                  <a:pt x="442" y="471"/>
                  <a:pt x="442" y="471"/>
                </a:cubicBezTo>
                <a:cubicBezTo>
                  <a:pt x="619" y="471"/>
                  <a:pt x="619" y="471"/>
                  <a:pt x="619" y="471"/>
                </a:cubicBezTo>
                <a:cubicBezTo>
                  <a:pt x="619" y="471"/>
                  <a:pt x="619" y="441"/>
                  <a:pt x="619" y="427"/>
                </a:cubicBezTo>
                <a:lnTo>
                  <a:pt x="162" y="427"/>
                </a:lnTo>
                <a:close/>
                <a:moveTo>
                  <a:pt x="118" y="118"/>
                </a:moveTo>
                <a:lnTo>
                  <a:pt x="118" y="118"/>
                </a:lnTo>
                <a:cubicBezTo>
                  <a:pt x="589" y="118"/>
                  <a:pt x="589" y="118"/>
                  <a:pt x="589" y="118"/>
                </a:cubicBezTo>
                <a:cubicBezTo>
                  <a:pt x="545" y="309"/>
                  <a:pt x="545" y="309"/>
                  <a:pt x="545" y="309"/>
                </a:cubicBezTo>
                <a:cubicBezTo>
                  <a:pt x="118" y="353"/>
                  <a:pt x="118" y="353"/>
                  <a:pt x="118" y="353"/>
                </a:cubicBezTo>
                <a:lnTo>
                  <a:pt x="118" y="118"/>
                </a:lnTo>
                <a:close/>
                <a:moveTo>
                  <a:pt x="354" y="544"/>
                </a:moveTo>
                <a:lnTo>
                  <a:pt x="354" y="544"/>
                </a:lnTo>
                <a:cubicBezTo>
                  <a:pt x="354" y="589"/>
                  <a:pt x="398" y="618"/>
                  <a:pt x="442" y="618"/>
                </a:cubicBezTo>
                <a:cubicBezTo>
                  <a:pt x="486" y="618"/>
                  <a:pt x="516" y="589"/>
                  <a:pt x="516" y="544"/>
                </a:cubicBezTo>
                <a:cubicBezTo>
                  <a:pt x="516" y="500"/>
                  <a:pt x="486" y="471"/>
                  <a:pt x="442" y="471"/>
                </a:cubicBezTo>
                <a:cubicBezTo>
                  <a:pt x="398" y="471"/>
                  <a:pt x="354" y="500"/>
                  <a:pt x="354" y="544"/>
                </a:cubicBezTo>
                <a:close/>
                <a:moveTo>
                  <a:pt x="442" y="500"/>
                </a:moveTo>
                <a:lnTo>
                  <a:pt x="442" y="500"/>
                </a:lnTo>
                <a:cubicBezTo>
                  <a:pt x="457" y="500"/>
                  <a:pt x="471" y="530"/>
                  <a:pt x="471" y="544"/>
                </a:cubicBezTo>
                <a:cubicBezTo>
                  <a:pt x="471" y="559"/>
                  <a:pt x="457" y="589"/>
                  <a:pt x="442" y="589"/>
                </a:cubicBezTo>
                <a:cubicBezTo>
                  <a:pt x="412" y="589"/>
                  <a:pt x="398" y="559"/>
                  <a:pt x="398" y="544"/>
                </a:cubicBezTo>
                <a:cubicBezTo>
                  <a:pt x="398" y="530"/>
                  <a:pt x="412" y="500"/>
                  <a:pt x="442" y="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8" name="Google Shape;418;p35"/>
          <p:cNvSpPr/>
          <p:nvPr/>
        </p:nvSpPr>
        <p:spPr>
          <a:xfrm>
            <a:off x="4553380" y="4572345"/>
            <a:ext cx="333154" cy="310046"/>
          </a:xfrm>
          <a:custGeom>
            <a:avLst/>
            <a:gdLst/>
            <a:ahLst/>
            <a:cxnLst/>
            <a:rect l="l" t="t" r="r" b="b"/>
            <a:pathLst>
              <a:path w="634" h="590" extrusionOk="0">
                <a:moveTo>
                  <a:pt x="191" y="162"/>
                </a:moveTo>
                <a:lnTo>
                  <a:pt x="191" y="162"/>
                </a:lnTo>
                <a:cubicBezTo>
                  <a:pt x="147" y="0"/>
                  <a:pt x="147" y="0"/>
                  <a:pt x="147" y="0"/>
                </a:cubicBezTo>
                <a:cubicBezTo>
                  <a:pt x="14" y="0"/>
                  <a:pt x="14" y="0"/>
                  <a:pt x="14" y="0"/>
                </a:cubicBezTo>
                <a:lnTo>
                  <a:pt x="0" y="15"/>
                </a:lnTo>
                <a:cubicBezTo>
                  <a:pt x="0" y="30"/>
                  <a:pt x="14" y="45"/>
                  <a:pt x="14" y="45"/>
                </a:cubicBezTo>
                <a:cubicBezTo>
                  <a:pt x="117" y="45"/>
                  <a:pt x="117" y="45"/>
                  <a:pt x="117" y="45"/>
                </a:cubicBezTo>
                <a:cubicBezTo>
                  <a:pt x="162" y="162"/>
                  <a:pt x="162" y="162"/>
                  <a:pt x="162" y="162"/>
                </a:cubicBezTo>
                <a:cubicBezTo>
                  <a:pt x="191" y="398"/>
                  <a:pt x="191" y="398"/>
                  <a:pt x="191" y="398"/>
                </a:cubicBezTo>
                <a:cubicBezTo>
                  <a:pt x="191" y="442"/>
                  <a:pt x="235" y="471"/>
                  <a:pt x="279" y="471"/>
                </a:cubicBezTo>
                <a:cubicBezTo>
                  <a:pt x="485" y="471"/>
                  <a:pt x="485" y="471"/>
                  <a:pt x="485" y="471"/>
                </a:cubicBezTo>
                <a:cubicBezTo>
                  <a:pt x="530" y="471"/>
                  <a:pt x="574" y="442"/>
                  <a:pt x="574" y="398"/>
                </a:cubicBezTo>
                <a:cubicBezTo>
                  <a:pt x="633" y="162"/>
                  <a:pt x="633" y="162"/>
                  <a:pt x="633" y="162"/>
                </a:cubicBezTo>
                <a:lnTo>
                  <a:pt x="191" y="162"/>
                </a:lnTo>
                <a:close/>
                <a:moveTo>
                  <a:pt x="530" y="398"/>
                </a:moveTo>
                <a:lnTo>
                  <a:pt x="530" y="398"/>
                </a:lnTo>
                <a:cubicBezTo>
                  <a:pt x="530" y="413"/>
                  <a:pt x="515" y="427"/>
                  <a:pt x="485" y="427"/>
                </a:cubicBezTo>
                <a:cubicBezTo>
                  <a:pt x="279" y="427"/>
                  <a:pt x="279" y="427"/>
                  <a:pt x="279" y="427"/>
                </a:cubicBezTo>
                <a:cubicBezTo>
                  <a:pt x="250" y="427"/>
                  <a:pt x="235" y="413"/>
                  <a:pt x="235" y="398"/>
                </a:cubicBezTo>
                <a:cubicBezTo>
                  <a:pt x="206" y="192"/>
                  <a:pt x="206" y="192"/>
                  <a:pt x="206" y="192"/>
                </a:cubicBezTo>
                <a:cubicBezTo>
                  <a:pt x="574" y="192"/>
                  <a:pt x="574" y="192"/>
                  <a:pt x="574" y="192"/>
                </a:cubicBezTo>
                <a:lnTo>
                  <a:pt x="530" y="398"/>
                </a:lnTo>
                <a:close/>
                <a:moveTo>
                  <a:pt x="279" y="516"/>
                </a:moveTo>
                <a:lnTo>
                  <a:pt x="279" y="516"/>
                </a:lnTo>
                <a:cubicBezTo>
                  <a:pt x="250" y="516"/>
                  <a:pt x="235" y="530"/>
                  <a:pt x="235" y="545"/>
                </a:cubicBezTo>
                <a:cubicBezTo>
                  <a:pt x="235" y="575"/>
                  <a:pt x="250" y="589"/>
                  <a:pt x="279" y="589"/>
                </a:cubicBezTo>
                <a:cubicBezTo>
                  <a:pt x="294" y="589"/>
                  <a:pt x="309" y="575"/>
                  <a:pt x="309" y="545"/>
                </a:cubicBezTo>
                <a:cubicBezTo>
                  <a:pt x="309" y="530"/>
                  <a:pt x="294" y="516"/>
                  <a:pt x="279" y="516"/>
                </a:cubicBezTo>
                <a:close/>
                <a:moveTo>
                  <a:pt x="471" y="516"/>
                </a:moveTo>
                <a:lnTo>
                  <a:pt x="471" y="516"/>
                </a:lnTo>
                <a:cubicBezTo>
                  <a:pt x="456" y="516"/>
                  <a:pt x="426" y="530"/>
                  <a:pt x="426" y="545"/>
                </a:cubicBezTo>
                <a:cubicBezTo>
                  <a:pt x="426" y="575"/>
                  <a:pt x="456" y="589"/>
                  <a:pt x="471" y="589"/>
                </a:cubicBezTo>
                <a:cubicBezTo>
                  <a:pt x="485" y="589"/>
                  <a:pt x="515" y="575"/>
                  <a:pt x="515" y="545"/>
                </a:cubicBezTo>
                <a:cubicBezTo>
                  <a:pt x="515" y="530"/>
                  <a:pt x="485" y="516"/>
                  <a:pt x="471" y="5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19" name="Google Shape;419;p35"/>
          <p:cNvSpPr/>
          <p:nvPr/>
        </p:nvSpPr>
        <p:spPr>
          <a:xfrm>
            <a:off x="4019948" y="4595454"/>
            <a:ext cx="323525" cy="263828"/>
          </a:xfrm>
          <a:custGeom>
            <a:avLst/>
            <a:gdLst/>
            <a:ahLst/>
            <a:cxnLst/>
            <a:rect l="l" t="t" r="r" b="b"/>
            <a:pathLst>
              <a:path w="619" h="501" extrusionOk="0">
                <a:moveTo>
                  <a:pt x="603" y="117"/>
                </a:moveTo>
                <a:lnTo>
                  <a:pt x="603" y="117"/>
                </a:lnTo>
                <a:cubicBezTo>
                  <a:pt x="471" y="117"/>
                  <a:pt x="471" y="117"/>
                  <a:pt x="471" y="117"/>
                </a:cubicBezTo>
                <a:cubicBezTo>
                  <a:pt x="515" y="29"/>
                  <a:pt x="515" y="29"/>
                  <a:pt x="515" y="29"/>
                </a:cubicBezTo>
                <a:cubicBezTo>
                  <a:pt x="559" y="29"/>
                  <a:pt x="559" y="29"/>
                  <a:pt x="559" y="29"/>
                </a:cubicBezTo>
                <a:cubicBezTo>
                  <a:pt x="574" y="29"/>
                  <a:pt x="589" y="29"/>
                  <a:pt x="589" y="14"/>
                </a:cubicBezTo>
                <a:cubicBezTo>
                  <a:pt x="589" y="0"/>
                  <a:pt x="574" y="0"/>
                  <a:pt x="559" y="0"/>
                </a:cubicBezTo>
                <a:cubicBezTo>
                  <a:pt x="486" y="0"/>
                  <a:pt x="486" y="0"/>
                  <a:pt x="486" y="0"/>
                </a:cubicBezTo>
                <a:cubicBezTo>
                  <a:pt x="427" y="117"/>
                  <a:pt x="427" y="117"/>
                  <a:pt x="427" y="117"/>
                </a:cubicBezTo>
                <a:cubicBezTo>
                  <a:pt x="191" y="117"/>
                  <a:pt x="191" y="117"/>
                  <a:pt x="191" y="117"/>
                </a:cubicBezTo>
                <a:cubicBezTo>
                  <a:pt x="132" y="0"/>
                  <a:pt x="132" y="0"/>
                  <a:pt x="132" y="0"/>
                </a:cubicBezTo>
                <a:cubicBezTo>
                  <a:pt x="59" y="0"/>
                  <a:pt x="59" y="0"/>
                  <a:pt x="59" y="0"/>
                </a:cubicBezTo>
                <a:cubicBezTo>
                  <a:pt x="44" y="0"/>
                  <a:pt x="29" y="0"/>
                  <a:pt x="29" y="14"/>
                </a:cubicBezTo>
                <a:cubicBezTo>
                  <a:pt x="29" y="29"/>
                  <a:pt x="44" y="29"/>
                  <a:pt x="59" y="29"/>
                </a:cubicBezTo>
                <a:cubicBezTo>
                  <a:pt x="103" y="29"/>
                  <a:pt x="103" y="29"/>
                  <a:pt x="103" y="29"/>
                </a:cubicBezTo>
                <a:cubicBezTo>
                  <a:pt x="147" y="117"/>
                  <a:pt x="147" y="117"/>
                  <a:pt x="147" y="117"/>
                </a:cubicBezTo>
                <a:cubicBezTo>
                  <a:pt x="15" y="117"/>
                  <a:pt x="15" y="117"/>
                  <a:pt x="15" y="117"/>
                </a:cubicBezTo>
                <a:cubicBezTo>
                  <a:pt x="0" y="117"/>
                  <a:pt x="0" y="117"/>
                  <a:pt x="0" y="132"/>
                </a:cubicBezTo>
                <a:cubicBezTo>
                  <a:pt x="0" y="147"/>
                  <a:pt x="0" y="147"/>
                  <a:pt x="15" y="147"/>
                </a:cubicBezTo>
                <a:cubicBezTo>
                  <a:pt x="29" y="147"/>
                  <a:pt x="29" y="147"/>
                  <a:pt x="29" y="147"/>
                </a:cubicBezTo>
                <a:cubicBezTo>
                  <a:pt x="59" y="426"/>
                  <a:pt x="59" y="426"/>
                  <a:pt x="59" y="426"/>
                </a:cubicBezTo>
                <a:cubicBezTo>
                  <a:pt x="59" y="471"/>
                  <a:pt x="88" y="500"/>
                  <a:pt x="132" y="500"/>
                </a:cubicBezTo>
                <a:cubicBezTo>
                  <a:pt x="471" y="500"/>
                  <a:pt x="471" y="500"/>
                  <a:pt x="471" y="500"/>
                </a:cubicBezTo>
                <a:cubicBezTo>
                  <a:pt x="515" y="500"/>
                  <a:pt x="545" y="471"/>
                  <a:pt x="545" y="426"/>
                </a:cubicBezTo>
                <a:cubicBezTo>
                  <a:pt x="589" y="147"/>
                  <a:pt x="589" y="147"/>
                  <a:pt x="589" y="147"/>
                </a:cubicBezTo>
                <a:cubicBezTo>
                  <a:pt x="603" y="147"/>
                  <a:pt x="603" y="147"/>
                  <a:pt x="603" y="147"/>
                </a:cubicBezTo>
                <a:cubicBezTo>
                  <a:pt x="618" y="147"/>
                  <a:pt x="618" y="147"/>
                  <a:pt x="618" y="132"/>
                </a:cubicBezTo>
                <a:cubicBezTo>
                  <a:pt x="618" y="117"/>
                  <a:pt x="618" y="117"/>
                  <a:pt x="603" y="117"/>
                </a:cubicBezTo>
                <a:close/>
                <a:moveTo>
                  <a:pt x="191" y="471"/>
                </a:moveTo>
                <a:lnTo>
                  <a:pt x="191" y="471"/>
                </a:lnTo>
                <a:cubicBezTo>
                  <a:pt x="132" y="471"/>
                  <a:pt x="132" y="471"/>
                  <a:pt x="132" y="471"/>
                </a:cubicBezTo>
                <a:cubicBezTo>
                  <a:pt x="118" y="471"/>
                  <a:pt x="88" y="441"/>
                  <a:pt x="88" y="426"/>
                </a:cubicBezTo>
                <a:cubicBezTo>
                  <a:pt x="88" y="382"/>
                  <a:pt x="88" y="382"/>
                  <a:pt x="88" y="382"/>
                </a:cubicBezTo>
                <a:cubicBezTo>
                  <a:pt x="191" y="382"/>
                  <a:pt x="191" y="382"/>
                  <a:pt x="191" y="382"/>
                </a:cubicBezTo>
                <a:lnTo>
                  <a:pt x="191" y="471"/>
                </a:lnTo>
                <a:close/>
                <a:moveTo>
                  <a:pt x="191" y="353"/>
                </a:moveTo>
                <a:lnTo>
                  <a:pt x="191" y="353"/>
                </a:lnTo>
                <a:cubicBezTo>
                  <a:pt x="88" y="353"/>
                  <a:pt x="88" y="353"/>
                  <a:pt x="88" y="353"/>
                </a:cubicBezTo>
                <a:cubicBezTo>
                  <a:pt x="88" y="264"/>
                  <a:pt x="88" y="264"/>
                  <a:pt x="88" y="264"/>
                </a:cubicBezTo>
                <a:cubicBezTo>
                  <a:pt x="191" y="264"/>
                  <a:pt x="191" y="264"/>
                  <a:pt x="191" y="264"/>
                </a:cubicBezTo>
                <a:lnTo>
                  <a:pt x="191" y="353"/>
                </a:lnTo>
                <a:close/>
                <a:moveTo>
                  <a:pt x="191" y="235"/>
                </a:moveTo>
                <a:lnTo>
                  <a:pt x="191" y="235"/>
                </a:lnTo>
                <a:cubicBezTo>
                  <a:pt x="73" y="235"/>
                  <a:pt x="73" y="235"/>
                  <a:pt x="73" y="235"/>
                </a:cubicBezTo>
                <a:cubicBezTo>
                  <a:pt x="73" y="147"/>
                  <a:pt x="73" y="147"/>
                  <a:pt x="73" y="147"/>
                </a:cubicBezTo>
                <a:cubicBezTo>
                  <a:pt x="191" y="147"/>
                  <a:pt x="191" y="147"/>
                  <a:pt x="191" y="147"/>
                </a:cubicBezTo>
                <a:lnTo>
                  <a:pt x="191" y="235"/>
                </a:lnTo>
                <a:close/>
                <a:moveTo>
                  <a:pt x="383" y="471"/>
                </a:moveTo>
                <a:lnTo>
                  <a:pt x="383" y="471"/>
                </a:lnTo>
                <a:cubicBezTo>
                  <a:pt x="236" y="471"/>
                  <a:pt x="236" y="471"/>
                  <a:pt x="236" y="471"/>
                </a:cubicBezTo>
                <a:cubicBezTo>
                  <a:pt x="236" y="382"/>
                  <a:pt x="236" y="382"/>
                  <a:pt x="236" y="382"/>
                </a:cubicBezTo>
                <a:cubicBezTo>
                  <a:pt x="383" y="382"/>
                  <a:pt x="383" y="382"/>
                  <a:pt x="383" y="382"/>
                </a:cubicBezTo>
                <a:lnTo>
                  <a:pt x="383" y="471"/>
                </a:lnTo>
                <a:close/>
                <a:moveTo>
                  <a:pt x="383" y="353"/>
                </a:moveTo>
                <a:lnTo>
                  <a:pt x="383" y="353"/>
                </a:lnTo>
                <a:cubicBezTo>
                  <a:pt x="236" y="353"/>
                  <a:pt x="236" y="353"/>
                  <a:pt x="236" y="353"/>
                </a:cubicBezTo>
                <a:cubicBezTo>
                  <a:pt x="236" y="264"/>
                  <a:pt x="236" y="264"/>
                  <a:pt x="236" y="264"/>
                </a:cubicBezTo>
                <a:cubicBezTo>
                  <a:pt x="383" y="264"/>
                  <a:pt x="383" y="264"/>
                  <a:pt x="383" y="264"/>
                </a:cubicBezTo>
                <a:lnTo>
                  <a:pt x="383" y="353"/>
                </a:lnTo>
                <a:close/>
                <a:moveTo>
                  <a:pt x="383" y="235"/>
                </a:moveTo>
                <a:lnTo>
                  <a:pt x="383" y="235"/>
                </a:lnTo>
                <a:cubicBezTo>
                  <a:pt x="236" y="235"/>
                  <a:pt x="236" y="235"/>
                  <a:pt x="236" y="235"/>
                </a:cubicBezTo>
                <a:cubicBezTo>
                  <a:pt x="236" y="147"/>
                  <a:pt x="236" y="147"/>
                  <a:pt x="236" y="147"/>
                </a:cubicBezTo>
                <a:cubicBezTo>
                  <a:pt x="383" y="147"/>
                  <a:pt x="383" y="147"/>
                  <a:pt x="383" y="147"/>
                </a:cubicBezTo>
                <a:lnTo>
                  <a:pt x="383" y="235"/>
                </a:lnTo>
                <a:close/>
                <a:moveTo>
                  <a:pt x="500" y="426"/>
                </a:moveTo>
                <a:lnTo>
                  <a:pt x="500" y="426"/>
                </a:lnTo>
                <a:cubicBezTo>
                  <a:pt x="500" y="441"/>
                  <a:pt x="486" y="471"/>
                  <a:pt x="471" y="471"/>
                </a:cubicBezTo>
                <a:cubicBezTo>
                  <a:pt x="427" y="471"/>
                  <a:pt x="427" y="471"/>
                  <a:pt x="427" y="471"/>
                </a:cubicBezTo>
                <a:cubicBezTo>
                  <a:pt x="427" y="382"/>
                  <a:pt x="427" y="382"/>
                  <a:pt x="427" y="382"/>
                </a:cubicBezTo>
                <a:cubicBezTo>
                  <a:pt x="515" y="382"/>
                  <a:pt x="515" y="382"/>
                  <a:pt x="515" y="382"/>
                </a:cubicBezTo>
                <a:lnTo>
                  <a:pt x="500" y="426"/>
                </a:lnTo>
                <a:close/>
                <a:moveTo>
                  <a:pt x="515" y="353"/>
                </a:moveTo>
                <a:lnTo>
                  <a:pt x="515" y="353"/>
                </a:lnTo>
                <a:cubicBezTo>
                  <a:pt x="427" y="353"/>
                  <a:pt x="427" y="353"/>
                  <a:pt x="427" y="353"/>
                </a:cubicBezTo>
                <a:cubicBezTo>
                  <a:pt x="427" y="264"/>
                  <a:pt x="427" y="264"/>
                  <a:pt x="427" y="264"/>
                </a:cubicBezTo>
                <a:cubicBezTo>
                  <a:pt x="530" y="264"/>
                  <a:pt x="530" y="264"/>
                  <a:pt x="530" y="264"/>
                </a:cubicBezTo>
                <a:lnTo>
                  <a:pt x="515" y="353"/>
                </a:lnTo>
                <a:close/>
                <a:moveTo>
                  <a:pt x="530" y="235"/>
                </a:moveTo>
                <a:lnTo>
                  <a:pt x="530" y="235"/>
                </a:lnTo>
                <a:cubicBezTo>
                  <a:pt x="427" y="235"/>
                  <a:pt x="427" y="235"/>
                  <a:pt x="427" y="235"/>
                </a:cubicBezTo>
                <a:cubicBezTo>
                  <a:pt x="427" y="147"/>
                  <a:pt x="427" y="147"/>
                  <a:pt x="427" y="147"/>
                </a:cubicBezTo>
                <a:cubicBezTo>
                  <a:pt x="545" y="147"/>
                  <a:pt x="545" y="147"/>
                  <a:pt x="545" y="147"/>
                </a:cubicBezTo>
                <a:lnTo>
                  <a:pt x="530" y="23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0" name="Google Shape;420;p35"/>
          <p:cNvSpPr/>
          <p:nvPr/>
        </p:nvSpPr>
        <p:spPr>
          <a:xfrm>
            <a:off x="3478812" y="4562717"/>
            <a:ext cx="333154" cy="325451"/>
          </a:xfrm>
          <a:custGeom>
            <a:avLst/>
            <a:gdLst/>
            <a:ahLst/>
            <a:cxnLst/>
            <a:rect l="l" t="t" r="r" b="b"/>
            <a:pathLst>
              <a:path w="634" h="619" extrusionOk="0">
                <a:moveTo>
                  <a:pt x="516" y="0"/>
                </a:moveTo>
                <a:lnTo>
                  <a:pt x="516" y="0"/>
                </a:lnTo>
                <a:cubicBezTo>
                  <a:pt x="118" y="0"/>
                  <a:pt x="118" y="0"/>
                  <a:pt x="118" y="0"/>
                </a:cubicBezTo>
                <a:cubicBezTo>
                  <a:pt x="0" y="191"/>
                  <a:pt x="0" y="191"/>
                  <a:pt x="0" y="191"/>
                </a:cubicBezTo>
                <a:lnTo>
                  <a:pt x="0" y="265"/>
                </a:lnTo>
                <a:cubicBezTo>
                  <a:pt x="0" y="294"/>
                  <a:pt x="15" y="309"/>
                  <a:pt x="30" y="323"/>
                </a:cubicBezTo>
                <a:cubicBezTo>
                  <a:pt x="30" y="544"/>
                  <a:pt x="30" y="544"/>
                  <a:pt x="30" y="544"/>
                </a:cubicBezTo>
                <a:cubicBezTo>
                  <a:pt x="30" y="589"/>
                  <a:pt x="59" y="618"/>
                  <a:pt x="103" y="618"/>
                </a:cubicBezTo>
                <a:cubicBezTo>
                  <a:pt x="530" y="618"/>
                  <a:pt x="530" y="618"/>
                  <a:pt x="530" y="618"/>
                </a:cubicBezTo>
                <a:cubicBezTo>
                  <a:pt x="575" y="618"/>
                  <a:pt x="619" y="589"/>
                  <a:pt x="619" y="544"/>
                </a:cubicBezTo>
                <a:cubicBezTo>
                  <a:pt x="619" y="323"/>
                  <a:pt x="619" y="323"/>
                  <a:pt x="619" y="323"/>
                </a:cubicBezTo>
                <a:cubicBezTo>
                  <a:pt x="633" y="309"/>
                  <a:pt x="633" y="294"/>
                  <a:pt x="633" y="265"/>
                </a:cubicBezTo>
                <a:cubicBezTo>
                  <a:pt x="633" y="250"/>
                  <a:pt x="633" y="191"/>
                  <a:pt x="633" y="191"/>
                </a:cubicBezTo>
                <a:lnTo>
                  <a:pt x="516" y="0"/>
                </a:lnTo>
                <a:close/>
                <a:moveTo>
                  <a:pt x="575" y="544"/>
                </a:moveTo>
                <a:lnTo>
                  <a:pt x="575" y="544"/>
                </a:lnTo>
                <a:cubicBezTo>
                  <a:pt x="575" y="559"/>
                  <a:pt x="560" y="589"/>
                  <a:pt x="530" y="589"/>
                </a:cubicBezTo>
                <a:cubicBezTo>
                  <a:pt x="103" y="589"/>
                  <a:pt x="103" y="589"/>
                  <a:pt x="103" y="589"/>
                </a:cubicBezTo>
                <a:cubicBezTo>
                  <a:pt x="89" y="589"/>
                  <a:pt x="59" y="559"/>
                  <a:pt x="59" y="544"/>
                </a:cubicBezTo>
                <a:cubicBezTo>
                  <a:pt x="59" y="500"/>
                  <a:pt x="59" y="500"/>
                  <a:pt x="59" y="500"/>
                </a:cubicBezTo>
                <a:cubicBezTo>
                  <a:pt x="575" y="500"/>
                  <a:pt x="575" y="500"/>
                  <a:pt x="575" y="500"/>
                </a:cubicBezTo>
                <a:lnTo>
                  <a:pt x="575" y="544"/>
                </a:lnTo>
                <a:close/>
                <a:moveTo>
                  <a:pt x="575" y="471"/>
                </a:moveTo>
                <a:lnTo>
                  <a:pt x="575" y="471"/>
                </a:lnTo>
                <a:cubicBezTo>
                  <a:pt x="59" y="471"/>
                  <a:pt x="59" y="471"/>
                  <a:pt x="59" y="471"/>
                </a:cubicBezTo>
                <a:cubicBezTo>
                  <a:pt x="59" y="353"/>
                  <a:pt x="59" y="353"/>
                  <a:pt x="59" y="353"/>
                </a:cubicBezTo>
                <a:cubicBezTo>
                  <a:pt x="74" y="353"/>
                  <a:pt x="89" y="353"/>
                  <a:pt x="103" y="353"/>
                </a:cubicBezTo>
                <a:cubicBezTo>
                  <a:pt x="118" y="353"/>
                  <a:pt x="162" y="323"/>
                  <a:pt x="177" y="294"/>
                </a:cubicBezTo>
                <a:cubicBezTo>
                  <a:pt x="192" y="323"/>
                  <a:pt x="221" y="353"/>
                  <a:pt x="251" y="353"/>
                </a:cubicBezTo>
                <a:cubicBezTo>
                  <a:pt x="280" y="353"/>
                  <a:pt x="310" y="323"/>
                  <a:pt x="324" y="309"/>
                </a:cubicBezTo>
                <a:cubicBezTo>
                  <a:pt x="324" y="323"/>
                  <a:pt x="369" y="353"/>
                  <a:pt x="398" y="353"/>
                </a:cubicBezTo>
                <a:cubicBezTo>
                  <a:pt x="428" y="353"/>
                  <a:pt x="457" y="323"/>
                  <a:pt x="471" y="294"/>
                </a:cubicBezTo>
                <a:cubicBezTo>
                  <a:pt x="486" y="323"/>
                  <a:pt x="501" y="353"/>
                  <a:pt x="530" y="353"/>
                </a:cubicBezTo>
                <a:cubicBezTo>
                  <a:pt x="545" y="353"/>
                  <a:pt x="575" y="353"/>
                  <a:pt x="575" y="353"/>
                </a:cubicBezTo>
                <a:lnTo>
                  <a:pt x="575" y="471"/>
                </a:lnTo>
                <a:close/>
                <a:moveTo>
                  <a:pt x="589" y="265"/>
                </a:moveTo>
                <a:lnTo>
                  <a:pt x="589" y="265"/>
                </a:lnTo>
                <a:cubicBezTo>
                  <a:pt x="589" y="294"/>
                  <a:pt x="560" y="309"/>
                  <a:pt x="530" y="309"/>
                </a:cubicBezTo>
                <a:cubicBezTo>
                  <a:pt x="501" y="309"/>
                  <a:pt x="471" y="294"/>
                  <a:pt x="471" y="265"/>
                </a:cubicBezTo>
                <a:cubicBezTo>
                  <a:pt x="457" y="265"/>
                  <a:pt x="457" y="265"/>
                  <a:pt x="457" y="265"/>
                </a:cubicBezTo>
                <a:cubicBezTo>
                  <a:pt x="457" y="294"/>
                  <a:pt x="428" y="309"/>
                  <a:pt x="398" y="309"/>
                </a:cubicBezTo>
                <a:cubicBezTo>
                  <a:pt x="369" y="309"/>
                  <a:pt x="324" y="294"/>
                  <a:pt x="324" y="265"/>
                </a:cubicBezTo>
                <a:cubicBezTo>
                  <a:pt x="310" y="265"/>
                  <a:pt x="310" y="265"/>
                  <a:pt x="310" y="265"/>
                </a:cubicBezTo>
                <a:cubicBezTo>
                  <a:pt x="310" y="294"/>
                  <a:pt x="280" y="309"/>
                  <a:pt x="251" y="309"/>
                </a:cubicBezTo>
                <a:cubicBezTo>
                  <a:pt x="221" y="309"/>
                  <a:pt x="177" y="294"/>
                  <a:pt x="177" y="265"/>
                </a:cubicBezTo>
                <a:cubicBezTo>
                  <a:pt x="162" y="265"/>
                  <a:pt x="162" y="265"/>
                  <a:pt x="162" y="265"/>
                </a:cubicBezTo>
                <a:cubicBezTo>
                  <a:pt x="162" y="294"/>
                  <a:pt x="133" y="309"/>
                  <a:pt x="103" y="309"/>
                </a:cubicBezTo>
                <a:cubicBezTo>
                  <a:pt x="74" y="309"/>
                  <a:pt x="45" y="294"/>
                  <a:pt x="45" y="265"/>
                </a:cubicBezTo>
                <a:cubicBezTo>
                  <a:pt x="45" y="235"/>
                  <a:pt x="45" y="235"/>
                  <a:pt x="45" y="235"/>
                </a:cubicBezTo>
                <a:cubicBezTo>
                  <a:pt x="589" y="235"/>
                  <a:pt x="589" y="235"/>
                  <a:pt x="589" y="235"/>
                </a:cubicBezTo>
                <a:lnTo>
                  <a:pt x="589" y="265"/>
                </a:lnTo>
                <a:close/>
                <a:moveTo>
                  <a:pt x="45" y="191"/>
                </a:moveTo>
                <a:lnTo>
                  <a:pt x="45" y="191"/>
                </a:lnTo>
                <a:cubicBezTo>
                  <a:pt x="133" y="29"/>
                  <a:pt x="133" y="29"/>
                  <a:pt x="133" y="29"/>
                </a:cubicBezTo>
                <a:cubicBezTo>
                  <a:pt x="501" y="29"/>
                  <a:pt x="501" y="29"/>
                  <a:pt x="501" y="29"/>
                </a:cubicBezTo>
                <a:cubicBezTo>
                  <a:pt x="589" y="191"/>
                  <a:pt x="589" y="191"/>
                  <a:pt x="589" y="191"/>
                </a:cubicBezTo>
                <a:lnTo>
                  <a:pt x="45" y="1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1" name="Google Shape;421;p35"/>
          <p:cNvSpPr/>
          <p:nvPr/>
        </p:nvSpPr>
        <p:spPr>
          <a:xfrm>
            <a:off x="2985822" y="4595454"/>
            <a:ext cx="248421" cy="263828"/>
          </a:xfrm>
          <a:custGeom>
            <a:avLst/>
            <a:gdLst/>
            <a:ahLst/>
            <a:cxnLst/>
            <a:rect l="l" t="t" r="r" b="b"/>
            <a:pathLst>
              <a:path w="472" h="501" extrusionOk="0">
                <a:moveTo>
                  <a:pt x="383" y="309"/>
                </a:moveTo>
                <a:lnTo>
                  <a:pt x="383" y="309"/>
                </a:lnTo>
                <a:cubicBezTo>
                  <a:pt x="339" y="309"/>
                  <a:pt x="310" y="323"/>
                  <a:pt x="295" y="353"/>
                </a:cubicBezTo>
                <a:cubicBezTo>
                  <a:pt x="192" y="294"/>
                  <a:pt x="192" y="294"/>
                  <a:pt x="192" y="294"/>
                </a:cubicBezTo>
                <a:cubicBezTo>
                  <a:pt x="192" y="280"/>
                  <a:pt x="206" y="264"/>
                  <a:pt x="206" y="250"/>
                </a:cubicBezTo>
                <a:cubicBezTo>
                  <a:pt x="206" y="235"/>
                  <a:pt x="206" y="235"/>
                  <a:pt x="192" y="221"/>
                </a:cubicBezTo>
                <a:cubicBezTo>
                  <a:pt x="310" y="162"/>
                  <a:pt x="310" y="162"/>
                  <a:pt x="310" y="162"/>
                </a:cubicBezTo>
                <a:cubicBezTo>
                  <a:pt x="324" y="176"/>
                  <a:pt x="353" y="191"/>
                  <a:pt x="383" y="191"/>
                </a:cubicBezTo>
                <a:cubicBezTo>
                  <a:pt x="427" y="191"/>
                  <a:pt x="471" y="147"/>
                  <a:pt x="471" y="88"/>
                </a:cubicBezTo>
                <a:cubicBezTo>
                  <a:pt x="471" y="44"/>
                  <a:pt x="427" y="0"/>
                  <a:pt x="383" y="0"/>
                </a:cubicBezTo>
                <a:cubicBezTo>
                  <a:pt x="324" y="0"/>
                  <a:pt x="280" y="44"/>
                  <a:pt x="280" y="88"/>
                </a:cubicBezTo>
                <a:cubicBezTo>
                  <a:pt x="280" y="103"/>
                  <a:pt x="280" y="117"/>
                  <a:pt x="280" y="117"/>
                </a:cubicBezTo>
                <a:cubicBezTo>
                  <a:pt x="177" y="176"/>
                  <a:pt x="177" y="176"/>
                  <a:pt x="177" y="176"/>
                </a:cubicBezTo>
                <a:cubicBezTo>
                  <a:pt x="162" y="162"/>
                  <a:pt x="133" y="147"/>
                  <a:pt x="103" y="147"/>
                </a:cubicBezTo>
                <a:cubicBezTo>
                  <a:pt x="44" y="147"/>
                  <a:pt x="0" y="191"/>
                  <a:pt x="0" y="250"/>
                </a:cubicBezTo>
                <a:cubicBezTo>
                  <a:pt x="0" y="309"/>
                  <a:pt x="44" y="353"/>
                  <a:pt x="103" y="353"/>
                </a:cubicBezTo>
                <a:cubicBezTo>
                  <a:pt x="133" y="353"/>
                  <a:pt x="148" y="338"/>
                  <a:pt x="162" y="323"/>
                </a:cubicBezTo>
                <a:cubicBezTo>
                  <a:pt x="280" y="397"/>
                  <a:pt x="280" y="397"/>
                  <a:pt x="280" y="397"/>
                </a:cubicBezTo>
                <a:cubicBezTo>
                  <a:pt x="280" y="397"/>
                  <a:pt x="280" y="397"/>
                  <a:pt x="280" y="412"/>
                </a:cubicBezTo>
                <a:cubicBezTo>
                  <a:pt x="280" y="456"/>
                  <a:pt x="324" y="500"/>
                  <a:pt x="383" y="500"/>
                </a:cubicBezTo>
                <a:cubicBezTo>
                  <a:pt x="427" y="500"/>
                  <a:pt x="471" y="456"/>
                  <a:pt x="471" y="412"/>
                </a:cubicBezTo>
                <a:cubicBezTo>
                  <a:pt x="471" y="353"/>
                  <a:pt x="427" y="309"/>
                  <a:pt x="383" y="309"/>
                </a:cubicBezTo>
                <a:close/>
                <a:moveTo>
                  <a:pt x="383" y="29"/>
                </a:moveTo>
                <a:lnTo>
                  <a:pt x="383" y="29"/>
                </a:lnTo>
                <a:cubicBezTo>
                  <a:pt x="412" y="29"/>
                  <a:pt x="442" y="59"/>
                  <a:pt x="442" y="88"/>
                </a:cubicBezTo>
                <a:cubicBezTo>
                  <a:pt x="442" y="132"/>
                  <a:pt x="412" y="147"/>
                  <a:pt x="383" y="147"/>
                </a:cubicBezTo>
                <a:cubicBezTo>
                  <a:pt x="339" y="147"/>
                  <a:pt x="324" y="132"/>
                  <a:pt x="324" y="88"/>
                </a:cubicBezTo>
                <a:cubicBezTo>
                  <a:pt x="324" y="59"/>
                  <a:pt x="339" y="29"/>
                  <a:pt x="383" y="29"/>
                </a:cubicBezTo>
                <a:close/>
                <a:moveTo>
                  <a:pt x="103" y="309"/>
                </a:moveTo>
                <a:lnTo>
                  <a:pt x="103" y="309"/>
                </a:lnTo>
                <a:cubicBezTo>
                  <a:pt x="74" y="309"/>
                  <a:pt x="44" y="280"/>
                  <a:pt x="44" y="250"/>
                </a:cubicBezTo>
                <a:cubicBezTo>
                  <a:pt x="44" y="221"/>
                  <a:pt x="74" y="191"/>
                  <a:pt x="103" y="191"/>
                </a:cubicBezTo>
                <a:cubicBezTo>
                  <a:pt x="133" y="191"/>
                  <a:pt x="162" y="221"/>
                  <a:pt x="162" y="250"/>
                </a:cubicBezTo>
                <a:cubicBezTo>
                  <a:pt x="162" y="280"/>
                  <a:pt x="133" y="309"/>
                  <a:pt x="103" y="309"/>
                </a:cubicBezTo>
                <a:close/>
                <a:moveTo>
                  <a:pt x="383" y="471"/>
                </a:moveTo>
                <a:lnTo>
                  <a:pt x="383" y="471"/>
                </a:lnTo>
                <a:cubicBezTo>
                  <a:pt x="339" y="471"/>
                  <a:pt x="324" y="441"/>
                  <a:pt x="324" y="412"/>
                </a:cubicBezTo>
                <a:cubicBezTo>
                  <a:pt x="324" y="368"/>
                  <a:pt x="339" y="353"/>
                  <a:pt x="383" y="353"/>
                </a:cubicBezTo>
                <a:cubicBezTo>
                  <a:pt x="412" y="353"/>
                  <a:pt x="442" y="368"/>
                  <a:pt x="442" y="412"/>
                </a:cubicBezTo>
                <a:cubicBezTo>
                  <a:pt x="442" y="441"/>
                  <a:pt x="412" y="471"/>
                  <a:pt x="383" y="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2" name="Google Shape;422;p35"/>
          <p:cNvSpPr/>
          <p:nvPr/>
        </p:nvSpPr>
        <p:spPr>
          <a:xfrm>
            <a:off x="2421578" y="4585826"/>
            <a:ext cx="310046" cy="271531"/>
          </a:xfrm>
          <a:custGeom>
            <a:avLst/>
            <a:gdLst/>
            <a:ahLst/>
            <a:cxnLst/>
            <a:rect l="l" t="t" r="r" b="b"/>
            <a:pathLst>
              <a:path w="589" h="516" extrusionOk="0">
                <a:moveTo>
                  <a:pt x="426" y="15"/>
                </a:moveTo>
                <a:lnTo>
                  <a:pt x="426" y="15"/>
                </a:lnTo>
                <a:cubicBezTo>
                  <a:pt x="426" y="0"/>
                  <a:pt x="412" y="15"/>
                  <a:pt x="397" y="15"/>
                </a:cubicBezTo>
                <a:cubicBezTo>
                  <a:pt x="162" y="486"/>
                  <a:pt x="162" y="486"/>
                  <a:pt x="162" y="486"/>
                </a:cubicBezTo>
                <a:cubicBezTo>
                  <a:pt x="147" y="500"/>
                  <a:pt x="162" y="515"/>
                  <a:pt x="162" y="515"/>
                </a:cubicBezTo>
                <a:cubicBezTo>
                  <a:pt x="176" y="515"/>
                  <a:pt x="191" y="515"/>
                  <a:pt x="191" y="515"/>
                </a:cubicBezTo>
                <a:cubicBezTo>
                  <a:pt x="441" y="44"/>
                  <a:pt x="441" y="44"/>
                  <a:pt x="441" y="44"/>
                </a:cubicBezTo>
                <a:cubicBezTo>
                  <a:pt x="441" y="29"/>
                  <a:pt x="441" y="15"/>
                  <a:pt x="426" y="15"/>
                </a:cubicBezTo>
                <a:close/>
                <a:moveTo>
                  <a:pt x="147" y="353"/>
                </a:moveTo>
                <a:lnTo>
                  <a:pt x="147" y="353"/>
                </a:lnTo>
                <a:cubicBezTo>
                  <a:pt x="44" y="265"/>
                  <a:pt x="44" y="265"/>
                  <a:pt x="44" y="265"/>
                </a:cubicBezTo>
                <a:cubicBezTo>
                  <a:pt x="147" y="191"/>
                  <a:pt x="147" y="191"/>
                  <a:pt x="147" y="191"/>
                </a:cubicBezTo>
                <a:cubicBezTo>
                  <a:pt x="162" y="177"/>
                  <a:pt x="162" y="162"/>
                  <a:pt x="147" y="162"/>
                </a:cubicBezTo>
                <a:cubicBezTo>
                  <a:pt x="147" y="147"/>
                  <a:pt x="132" y="147"/>
                  <a:pt x="117" y="162"/>
                </a:cubicBezTo>
                <a:cubicBezTo>
                  <a:pt x="0" y="250"/>
                  <a:pt x="0" y="250"/>
                  <a:pt x="0" y="250"/>
                </a:cubicBezTo>
                <a:cubicBezTo>
                  <a:pt x="0" y="265"/>
                  <a:pt x="0" y="265"/>
                  <a:pt x="0" y="265"/>
                </a:cubicBezTo>
                <a:cubicBezTo>
                  <a:pt x="0" y="279"/>
                  <a:pt x="0" y="279"/>
                  <a:pt x="0" y="279"/>
                </a:cubicBezTo>
                <a:cubicBezTo>
                  <a:pt x="117" y="383"/>
                  <a:pt x="117" y="383"/>
                  <a:pt x="117" y="383"/>
                </a:cubicBezTo>
                <a:cubicBezTo>
                  <a:pt x="132" y="383"/>
                  <a:pt x="147" y="383"/>
                  <a:pt x="147" y="383"/>
                </a:cubicBezTo>
                <a:cubicBezTo>
                  <a:pt x="162" y="368"/>
                  <a:pt x="162" y="353"/>
                  <a:pt x="147" y="353"/>
                </a:cubicBezTo>
                <a:close/>
                <a:moveTo>
                  <a:pt x="588" y="250"/>
                </a:moveTo>
                <a:lnTo>
                  <a:pt x="588" y="250"/>
                </a:lnTo>
                <a:cubicBezTo>
                  <a:pt x="471" y="162"/>
                  <a:pt x="471" y="162"/>
                  <a:pt x="471" y="162"/>
                </a:cubicBezTo>
                <a:cubicBezTo>
                  <a:pt x="456" y="147"/>
                  <a:pt x="441" y="147"/>
                  <a:pt x="441" y="162"/>
                </a:cubicBezTo>
                <a:cubicBezTo>
                  <a:pt x="426" y="162"/>
                  <a:pt x="426" y="177"/>
                  <a:pt x="441" y="191"/>
                </a:cubicBezTo>
                <a:cubicBezTo>
                  <a:pt x="544" y="265"/>
                  <a:pt x="544" y="265"/>
                  <a:pt x="544" y="265"/>
                </a:cubicBezTo>
                <a:cubicBezTo>
                  <a:pt x="441" y="353"/>
                  <a:pt x="441" y="353"/>
                  <a:pt x="441" y="353"/>
                </a:cubicBezTo>
                <a:cubicBezTo>
                  <a:pt x="426" y="353"/>
                  <a:pt x="426" y="368"/>
                  <a:pt x="441" y="383"/>
                </a:cubicBezTo>
                <a:cubicBezTo>
                  <a:pt x="441" y="383"/>
                  <a:pt x="456" y="383"/>
                  <a:pt x="471" y="383"/>
                </a:cubicBezTo>
                <a:cubicBezTo>
                  <a:pt x="588" y="279"/>
                  <a:pt x="588" y="279"/>
                  <a:pt x="588" y="279"/>
                </a:cubicBezTo>
                <a:cubicBezTo>
                  <a:pt x="588" y="279"/>
                  <a:pt x="588" y="279"/>
                  <a:pt x="588" y="265"/>
                </a:cubicBezTo>
                <a:cubicBezTo>
                  <a:pt x="588" y="265"/>
                  <a:pt x="588" y="265"/>
                  <a:pt x="588" y="2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3" name="Google Shape;423;p35"/>
          <p:cNvSpPr/>
          <p:nvPr/>
        </p:nvSpPr>
        <p:spPr>
          <a:xfrm>
            <a:off x="1918959" y="4562717"/>
            <a:ext cx="256124" cy="325451"/>
          </a:xfrm>
          <a:custGeom>
            <a:avLst/>
            <a:gdLst/>
            <a:ahLst/>
            <a:cxnLst/>
            <a:rect l="l" t="t" r="r" b="b"/>
            <a:pathLst>
              <a:path w="486" h="619" extrusionOk="0">
                <a:moveTo>
                  <a:pt x="441" y="132"/>
                </a:moveTo>
                <a:lnTo>
                  <a:pt x="441" y="132"/>
                </a:lnTo>
                <a:cubicBezTo>
                  <a:pt x="323" y="132"/>
                  <a:pt x="323" y="132"/>
                  <a:pt x="323" y="132"/>
                </a:cubicBezTo>
                <a:cubicBezTo>
                  <a:pt x="323" y="88"/>
                  <a:pt x="323" y="88"/>
                  <a:pt x="323" y="88"/>
                </a:cubicBezTo>
                <a:cubicBezTo>
                  <a:pt x="323" y="73"/>
                  <a:pt x="309" y="59"/>
                  <a:pt x="294" y="59"/>
                </a:cubicBezTo>
                <a:cubicBezTo>
                  <a:pt x="118" y="59"/>
                  <a:pt x="118" y="59"/>
                  <a:pt x="118" y="59"/>
                </a:cubicBezTo>
                <a:cubicBezTo>
                  <a:pt x="118" y="29"/>
                  <a:pt x="118" y="29"/>
                  <a:pt x="118" y="29"/>
                </a:cubicBezTo>
                <a:cubicBezTo>
                  <a:pt x="118" y="14"/>
                  <a:pt x="88" y="0"/>
                  <a:pt x="73" y="0"/>
                </a:cubicBezTo>
                <a:cubicBezTo>
                  <a:pt x="29" y="0"/>
                  <a:pt x="29" y="0"/>
                  <a:pt x="29" y="0"/>
                </a:cubicBezTo>
                <a:cubicBezTo>
                  <a:pt x="14" y="0"/>
                  <a:pt x="0" y="14"/>
                  <a:pt x="0" y="29"/>
                </a:cubicBezTo>
                <a:cubicBezTo>
                  <a:pt x="0" y="589"/>
                  <a:pt x="0" y="589"/>
                  <a:pt x="0" y="589"/>
                </a:cubicBezTo>
                <a:cubicBezTo>
                  <a:pt x="0" y="603"/>
                  <a:pt x="14" y="618"/>
                  <a:pt x="29" y="618"/>
                </a:cubicBezTo>
                <a:cubicBezTo>
                  <a:pt x="73" y="618"/>
                  <a:pt x="73" y="618"/>
                  <a:pt x="73" y="618"/>
                </a:cubicBezTo>
                <a:cubicBezTo>
                  <a:pt x="88" y="618"/>
                  <a:pt x="118" y="603"/>
                  <a:pt x="118" y="589"/>
                </a:cubicBezTo>
                <a:cubicBezTo>
                  <a:pt x="118" y="412"/>
                  <a:pt x="118" y="412"/>
                  <a:pt x="118" y="412"/>
                </a:cubicBezTo>
                <a:cubicBezTo>
                  <a:pt x="294" y="412"/>
                  <a:pt x="294" y="412"/>
                  <a:pt x="294" y="412"/>
                </a:cubicBezTo>
                <a:cubicBezTo>
                  <a:pt x="294" y="427"/>
                  <a:pt x="294" y="427"/>
                  <a:pt x="294" y="427"/>
                </a:cubicBezTo>
                <a:cubicBezTo>
                  <a:pt x="294" y="441"/>
                  <a:pt x="309" y="471"/>
                  <a:pt x="323" y="471"/>
                </a:cubicBezTo>
                <a:cubicBezTo>
                  <a:pt x="441" y="471"/>
                  <a:pt x="441" y="471"/>
                  <a:pt x="441" y="471"/>
                </a:cubicBezTo>
                <a:cubicBezTo>
                  <a:pt x="471" y="471"/>
                  <a:pt x="485" y="441"/>
                  <a:pt x="485" y="427"/>
                </a:cubicBezTo>
                <a:cubicBezTo>
                  <a:pt x="485" y="176"/>
                  <a:pt x="485" y="176"/>
                  <a:pt x="485" y="176"/>
                </a:cubicBezTo>
                <a:cubicBezTo>
                  <a:pt x="485" y="147"/>
                  <a:pt x="471" y="132"/>
                  <a:pt x="441" y="132"/>
                </a:cubicBezTo>
                <a:close/>
                <a:moveTo>
                  <a:pt x="73" y="559"/>
                </a:moveTo>
                <a:lnTo>
                  <a:pt x="73" y="559"/>
                </a:lnTo>
                <a:cubicBezTo>
                  <a:pt x="73" y="574"/>
                  <a:pt x="59" y="589"/>
                  <a:pt x="59" y="589"/>
                </a:cubicBezTo>
                <a:cubicBezTo>
                  <a:pt x="44" y="589"/>
                  <a:pt x="29" y="574"/>
                  <a:pt x="29" y="559"/>
                </a:cubicBezTo>
                <a:cubicBezTo>
                  <a:pt x="29" y="59"/>
                  <a:pt x="29" y="59"/>
                  <a:pt x="29" y="59"/>
                </a:cubicBezTo>
                <a:cubicBezTo>
                  <a:pt x="29" y="44"/>
                  <a:pt x="44" y="29"/>
                  <a:pt x="59" y="29"/>
                </a:cubicBezTo>
                <a:cubicBezTo>
                  <a:pt x="59" y="29"/>
                  <a:pt x="73" y="44"/>
                  <a:pt x="73" y="59"/>
                </a:cubicBezTo>
                <a:lnTo>
                  <a:pt x="73" y="559"/>
                </a:lnTo>
                <a:close/>
                <a:moveTo>
                  <a:pt x="294" y="353"/>
                </a:moveTo>
                <a:lnTo>
                  <a:pt x="294" y="353"/>
                </a:lnTo>
                <a:cubicBezTo>
                  <a:pt x="294" y="353"/>
                  <a:pt x="280" y="368"/>
                  <a:pt x="265" y="368"/>
                </a:cubicBezTo>
                <a:cubicBezTo>
                  <a:pt x="118" y="368"/>
                  <a:pt x="118" y="368"/>
                  <a:pt x="118" y="368"/>
                </a:cubicBezTo>
                <a:cubicBezTo>
                  <a:pt x="118" y="88"/>
                  <a:pt x="118" y="88"/>
                  <a:pt x="118" y="88"/>
                </a:cubicBezTo>
                <a:cubicBezTo>
                  <a:pt x="265" y="88"/>
                  <a:pt x="265" y="88"/>
                  <a:pt x="265" y="88"/>
                </a:cubicBezTo>
                <a:cubicBezTo>
                  <a:pt x="280" y="88"/>
                  <a:pt x="294" y="103"/>
                  <a:pt x="294" y="118"/>
                </a:cubicBezTo>
                <a:lnTo>
                  <a:pt x="294" y="353"/>
                </a:lnTo>
                <a:close/>
                <a:moveTo>
                  <a:pt x="441" y="412"/>
                </a:moveTo>
                <a:lnTo>
                  <a:pt x="441" y="412"/>
                </a:lnTo>
                <a:cubicBezTo>
                  <a:pt x="441" y="412"/>
                  <a:pt x="441" y="427"/>
                  <a:pt x="427" y="427"/>
                </a:cubicBezTo>
                <a:cubicBezTo>
                  <a:pt x="323" y="427"/>
                  <a:pt x="323" y="427"/>
                  <a:pt x="323" y="427"/>
                </a:cubicBezTo>
                <a:cubicBezTo>
                  <a:pt x="323" y="176"/>
                  <a:pt x="323" y="176"/>
                  <a:pt x="323" y="176"/>
                </a:cubicBezTo>
                <a:cubicBezTo>
                  <a:pt x="427" y="176"/>
                  <a:pt x="427" y="176"/>
                  <a:pt x="427" y="176"/>
                </a:cubicBezTo>
                <a:cubicBezTo>
                  <a:pt x="441" y="176"/>
                  <a:pt x="441" y="176"/>
                  <a:pt x="441" y="191"/>
                </a:cubicBezTo>
                <a:lnTo>
                  <a:pt x="441" y="4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4" name="Google Shape;424;p35"/>
          <p:cNvSpPr/>
          <p:nvPr/>
        </p:nvSpPr>
        <p:spPr>
          <a:xfrm>
            <a:off x="1348937" y="4556939"/>
            <a:ext cx="325451" cy="323525"/>
          </a:xfrm>
          <a:custGeom>
            <a:avLst/>
            <a:gdLst/>
            <a:ahLst/>
            <a:cxnLst/>
            <a:rect l="l" t="t" r="r" b="b"/>
            <a:pathLst>
              <a:path w="620" h="619" extrusionOk="0">
                <a:moveTo>
                  <a:pt x="148" y="559"/>
                </a:moveTo>
                <a:lnTo>
                  <a:pt x="148" y="559"/>
                </a:lnTo>
                <a:cubicBezTo>
                  <a:pt x="118" y="589"/>
                  <a:pt x="103" y="589"/>
                  <a:pt x="89" y="559"/>
                </a:cubicBezTo>
                <a:cubicBezTo>
                  <a:pt x="59" y="545"/>
                  <a:pt x="59" y="545"/>
                  <a:pt x="59" y="545"/>
                </a:cubicBezTo>
                <a:cubicBezTo>
                  <a:pt x="44" y="530"/>
                  <a:pt x="44" y="500"/>
                  <a:pt x="59" y="486"/>
                </a:cubicBezTo>
                <a:cubicBezTo>
                  <a:pt x="251" y="295"/>
                  <a:pt x="251" y="295"/>
                  <a:pt x="251" y="295"/>
                </a:cubicBezTo>
                <a:cubicBezTo>
                  <a:pt x="221" y="280"/>
                  <a:pt x="192" y="295"/>
                  <a:pt x="162" y="309"/>
                </a:cubicBezTo>
                <a:cubicBezTo>
                  <a:pt x="30" y="456"/>
                  <a:pt x="30" y="456"/>
                  <a:pt x="30" y="456"/>
                </a:cubicBezTo>
                <a:cubicBezTo>
                  <a:pt x="0" y="486"/>
                  <a:pt x="0" y="530"/>
                  <a:pt x="30" y="559"/>
                </a:cubicBezTo>
                <a:cubicBezTo>
                  <a:pt x="59" y="589"/>
                  <a:pt x="59" y="589"/>
                  <a:pt x="59" y="589"/>
                </a:cubicBezTo>
                <a:cubicBezTo>
                  <a:pt x="89" y="618"/>
                  <a:pt x="133" y="618"/>
                  <a:pt x="162" y="589"/>
                </a:cubicBezTo>
                <a:cubicBezTo>
                  <a:pt x="310" y="456"/>
                  <a:pt x="310" y="456"/>
                  <a:pt x="310" y="456"/>
                </a:cubicBezTo>
                <a:cubicBezTo>
                  <a:pt x="324" y="427"/>
                  <a:pt x="339" y="397"/>
                  <a:pt x="324" y="383"/>
                </a:cubicBezTo>
                <a:lnTo>
                  <a:pt x="148" y="559"/>
                </a:lnTo>
                <a:close/>
                <a:moveTo>
                  <a:pt x="589" y="59"/>
                </a:moveTo>
                <a:lnTo>
                  <a:pt x="589" y="59"/>
                </a:lnTo>
                <a:cubicBezTo>
                  <a:pt x="560" y="29"/>
                  <a:pt x="560" y="29"/>
                  <a:pt x="560" y="29"/>
                </a:cubicBezTo>
                <a:cubicBezTo>
                  <a:pt x="530" y="0"/>
                  <a:pt x="486" y="0"/>
                  <a:pt x="457" y="29"/>
                </a:cubicBezTo>
                <a:cubicBezTo>
                  <a:pt x="310" y="177"/>
                  <a:pt x="310" y="177"/>
                  <a:pt x="310" y="177"/>
                </a:cubicBezTo>
                <a:cubicBezTo>
                  <a:pt x="295" y="191"/>
                  <a:pt x="280" y="221"/>
                  <a:pt x="295" y="250"/>
                </a:cubicBezTo>
                <a:cubicBezTo>
                  <a:pt x="471" y="59"/>
                  <a:pt x="471" y="59"/>
                  <a:pt x="471" y="59"/>
                </a:cubicBezTo>
                <a:cubicBezTo>
                  <a:pt x="486" y="44"/>
                  <a:pt x="516" y="44"/>
                  <a:pt x="530" y="59"/>
                </a:cubicBezTo>
                <a:cubicBezTo>
                  <a:pt x="560" y="88"/>
                  <a:pt x="560" y="88"/>
                  <a:pt x="560" y="88"/>
                </a:cubicBezTo>
                <a:cubicBezTo>
                  <a:pt x="574" y="103"/>
                  <a:pt x="574" y="133"/>
                  <a:pt x="560" y="147"/>
                </a:cubicBezTo>
                <a:cubicBezTo>
                  <a:pt x="369" y="338"/>
                  <a:pt x="369" y="338"/>
                  <a:pt x="369" y="338"/>
                </a:cubicBezTo>
                <a:cubicBezTo>
                  <a:pt x="398" y="338"/>
                  <a:pt x="427" y="338"/>
                  <a:pt x="457" y="309"/>
                </a:cubicBezTo>
                <a:cubicBezTo>
                  <a:pt x="589" y="177"/>
                  <a:pt x="589" y="177"/>
                  <a:pt x="589" y="177"/>
                </a:cubicBezTo>
                <a:cubicBezTo>
                  <a:pt x="619" y="147"/>
                  <a:pt x="619" y="88"/>
                  <a:pt x="589" y="59"/>
                </a:cubicBezTo>
                <a:close/>
                <a:moveTo>
                  <a:pt x="369" y="250"/>
                </a:moveTo>
                <a:lnTo>
                  <a:pt x="369" y="250"/>
                </a:lnTo>
                <a:cubicBezTo>
                  <a:pt x="369" y="250"/>
                  <a:pt x="353" y="250"/>
                  <a:pt x="339" y="250"/>
                </a:cubicBezTo>
                <a:cubicBezTo>
                  <a:pt x="251" y="354"/>
                  <a:pt x="251" y="354"/>
                  <a:pt x="251" y="354"/>
                </a:cubicBezTo>
                <a:cubicBezTo>
                  <a:pt x="236" y="354"/>
                  <a:pt x="236" y="368"/>
                  <a:pt x="251" y="383"/>
                </a:cubicBezTo>
                <a:cubicBezTo>
                  <a:pt x="251" y="383"/>
                  <a:pt x="265" y="383"/>
                  <a:pt x="280" y="383"/>
                </a:cubicBezTo>
                <a:cubicBezTo>
                  <a:pt x="369" y="280"/>
                  <a:pt x="369" y="280"/>
                  <a:pt x="369" y="280"/>
                </a:cubicBezTo>
                <a:cubicBezTo>
                  <a:pt x="383" y="265"/>
                  <a:pt x="383" y="265"/>
                  <a:pt x="369" y="25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5" name="Google Shape;425;p35"/>
          <p:cNvSpPr/>
          <p:nvPr/>
        </p:nvSpPr>
        <p:spPr>
          <a:xfrm>
            <a:off x="815505" y="4595454"/>
            <a:ext cx="310046" cy="263828"/>
          </a:xfrm>
          <a:custGeom>
            <a:avLst/>
            <a:gdLst/>
            <a:ahLst/>
            <a:cxnLst/>
            <a:rect l="l" t="t" r="r" b="b"/>
            <a:pathLst>
              <a:path w="589" h="501" extrusionOk="0">
                <a:moveTo>
                  <a:pt x="382" y="353"/>
                </a:moveTo>
                <a:lnTo>
                  <a:pt x="382" y="353"/>
                </a:lnTo>
                <a:cubicBezTo>
                  <a:pt x="309" y="426"/>
                  <a:pt x="309" y="426"/>
                  <a:pt x="309" y="426"/>
                </a:cubicBezTo>
                <a:cubicBezTo>
                  <a:pt x="309" y="147"/>
                  <a:pt x="309" y="147"/>
                  <a:pt x="309" y="147"/>
                </a:cubicBezTo>
                <a:cubicBezTo>
                  <a:pt x="309" y="147"/>
                  <a:pt x="309" y="132"/>
                  <a:pt x="294" y="132"/>
                </a:cubicBezTo>
                <a:cubicBezTo>
                  <a:pt x="279" y="132"/>
                  <a:pt x="279" y="147"/>
                  <a:pt x="279" y="147"/>
                </a:cubicBezTo>
                <a:cubicBezTo>
                  <a:pt x="279" y="426"/>
                  <a:pt x="279" y="426"/>
                  <a:pt x="279" y="426"/>
                </a:cubicBezTo>
                <a:cubicBezTo>
                  <a:pt x="206" y="353"/>
                  <a:pt x="206" y="353"/>
                  <a:pt x="206" y="353"/>
                </a:cubicBezTo>
                <a:cubicBezTo>
                  <a:pt x="206" y="353"/>
                  <a:pt x="191" y="353"/>
                  <a:pt x="176" y="353"/>
                </a:cubicBezTo>
                <a:cubicBezTo>
                  <a:pt x="176" y="368"/>
                  <a:pt x="176" y="368"/>
                  <a:pt x="176" y="382"/>
                </a:cubicBezTo>
                <a:cubicBezTo>
                  <a:pt x="279" y="500"/>
                  <a:pt x="279" y="500"/>
                  <a:pt x="279" y="500"/>
                </a:cubicBezTo>
                <a:lnTo>
                  <a:pt x="294" y="500"/>
                </a:lnTo>
                <a:lnTo>
                  <a:pt x="309" y="500"/>
                </a:lnTo>
                <a:cubicBezTo>
                  <a:pt x="412" y="382"/>
                  <a:pt x="412" y="382"/>
                  <a:pt x="412" y="382"/>
                </a:cubicBezTo>
                <a:cubicBezTo>
                  <a:pt x="412" y="368"/>
                  <a:pt x="412" y="368"/>
                  <a:pt x="412" y="353"/>
                </a:cubicBezTo>
                <a:cubicBezTo>
                  <a:pt x="397" y="353"/>
                  <a:pt x="382" y="353"/>
                  <a:pt x="382" y="353"/>
                </a:cubicBezTo>
                <a:close/>
                <a:moveTo>
                  <a:pt x="574" y="0"/>
                </a:moveTo>
                <a:lnTo>
                  <a:pt x="574" y="0"/>
                </a:lnTo>
                <a:cubicBezTo>
                  <a:pt x="14" y="0"/>
                  <a:pt x="14" y="0"/>
                  <a:pt x="14" y="0"/>
                </a:cubicBezTo>
                <a:cubicBezTo>
                  <a:pt x="14" y="0"/>
                  <a:pt x="0" y="0"/>
                  <a:pt x="0" y="14"/>
                </a:cubicBezTo>
                <a:cubicBezTo>
                  <a:pt x="0" y="176"/>
                  <a:pt x="0" y="176"/>
                  <a:pt x="0" y="176"/>
                </a:cubicBezTo>
                <a:lnTo>
                  <a:pt x="14" y="191"/>
                </a:lnTo>
                <a:cubicBezTo>
                  <a:pt x="29" y="191"/>
                  <a:pt x="44" y="176"/>
                  <a:pt x="44" y="176"/>
                </a:cubicBezTo>
                <a:cubicBezTo>
                  <a:pt x="44" y="29"/>
                  <a:pt x="44" y="29"/>
                  <a:pt x="44" y="29"/>
                </a:cubicBezTo>
                <a:cubicBezTo>
                  <a:pt x="544" y="29"/>
                  <a:pt x="544" y="29"/>
                  <a:pt x="544" y="29"/>
                </a:cubicBezTo>
                <a:cubicBezTo>
                  <a:pt x="544" y="176"/>
                  <a:pt x="544" y="176"/>
                  <a:pt x="544" y="176"/>
                </a:cubicBezTo>
                <a:cubicBezTo>
                  <a:pt x="544" y="176"/>
                  <a:pt x="559" y="191"/>
                  <a:pt x="574" y="191"/>
                </a:cubicBezTo>
                <a:lnTo>
                  <a:pt x="588" y="176"/>
                </a:lnTo>
                <a:cubicBezTo>
                  <a:pt x="588" y="14"/>
                  <a:pt x="588" y="14"/>
                  <a:pt x="588" y="14"/>
                </a:cubicBezTo>
                <a:cubicBezTo>
                  <a:pt x="588" y="0"/>
                  <a:pt x="574" y="0"/>
                  <a:pt x="574"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6" name="Google Shape;426;p35"/>
          <p:cNvSpPr/>
          <p:nvPr/>
        </p:nvSpPr>
        <p:spPr>
          <a:xfrm>
            <a:off x="5635650" y="4054321"/>
            <a:ext cx="310045" cy="269605"/>
          </a:xfrm>
          <a:custGeom>
            <a:avLst/>
            <a:gdLst/>
            <a:ahLst/>
            <a:cxnLst/>
            <a:rect l="l" t="t" r="r" b="b"/>
            <a:pathLst>
              <a:path w="589" h="516" extrusionOk="0">
                <a:moveTo>
                  <a:pt x="574" y="324"/>
                </a:moveTo>
                <a:lnTo>
                  <a:pt x="574" y="324"/>
                </a:lnTo>
                <a:cubicBezTo>
                  <a:pt x="559" y="324"/>
                  <a:pt x="544" y="324"/>
                  <a:pt x="544" y="339"/>
                </a:cubicBezTo>
                <a:cubicBezTo>
                  <a:pt x="544" y="471"/>
                  <a:pt x="544" y="471"/>
                  <a:pt x="544" y="471"/>
                </a:cubicBezTo>
                <a:cubicBezTo>
                  <a:pt x="44" y="471"/>
                  <a:pt x="44" y="471"/>
                  <a:pt x="44" y="471"/>
                </a:cubicBezTo>
                <a:cubicBezTo>
                  <a:pt x="44" y="339"/>
                  <a:pt x="44" y="339"/>
                  <a:pt x="44" y="339"/>
                </a:cubicBezTo>
                <a:cubicBezTo>
                  <a:pt x="44" y="324"/>
                  <a:pt x="29" y="324"/>
                  <a:pt x="14" y="324"/>
                </a:cubicBezTo>
                <a:cubicBezTo>
                  <a:pt x="14" y="324"/>
                  <a:pt x="0" y="324"/>
                  <a:pt x="0" y="339"/>
                </a:cubicBezTo>
                <a:cubicBezTo>
                  <a:pt x="0" y="501"/>
                  <a:pt x="0" y="501"/>
                  <a:pt x="0" y="501"/>
                </a:cubicBezTo>
                <a:lnTo>
                  <a:pt x="14" y="515"/>
                </a:lnTo>
                <a:cubicBezTo>
                  <a:pt x="574" y="515"/>
                  <a:pt x="574" y="515"/>
                  <a:pt x="574" y="515"/>
                </a:cubicBezTo>
                <a:lnTo>
                  <a:pt x="588" y="501"/>
                </a:lnTo>
                <a:cubicBezTo>
                  <a:pt x="588" y="339"/>
                  <a:pt x="588" y="339"/>
                  <a:pt x="588" y="339"/>
                </a:cubicBezTo>
                <a:cubicBezTo>
                  <a:pt x="588" y="324"/>
                  <a:pt x="574" y="324"/>
                  <a:pt x="574" y="324"/>
                </a:cubicBezTo>
                <a:close/>
                <a:moveTo>
                  <a:pt x="206" y="162"/>
                </a:moveTo>
                <a:lnTo>
                  <a:pt x="206" y="162"/>
                </a:lnTo>
                <a:cubicBezTo>
                  <a:pt x="279" y="74"/>
                  <a:pt x="279" y="74"/>
                  <a:pt x="279" y="74"/>
                </a:cubicBezTo>
                <a:cubicBezTo>
                  <a:pt x="279" y="353"/>
                  <a:pt x="279" y="353"/>
                  <a:pt x="279" y="353"/>
                </a:cubicBezTo>
                <a:cubicBezTo>
                  <a:pt x="279" y="368"/>
                  <a:pt x="279" y="383"/>
                  <a:pt x="294" y="383"/>
                </a:cubicBezTo>
                <a:cubicBezTo>
                  <a:pt x="309" y="383"/>
                  <a:pt x="309" y="368"/>
                  <a:pt x="309" y="353"/>
                </a:cubicBezTo>
                <a:cubicBezTo>
                  <a:pt x="309" y="74"/>
                  <a:pt x="309" y="74"/>
                  <a:pt x="309" y="74"/>
                </a:cubicBezTo>
                <a:cubicBezTo>
                  <a:pt x="383" y="162"/>
                  <a:pt x="383" y="162"/>
                  <a:pt x="383" y="162"/>
                </a:cubicBezTo>
                <a:cubicBezTo>
                  <a:pt x="383" y="162"/>
                  <a:pt x="397" y="162"/>
                  <a:pt x="412" y="162"/>
                </a:cubicBezTo>
                <a:cubicBezTo>
                  <a:pt x="412" y="147"/>
                  <a:pt x="412" y="133"/>
                  <a:pt x="412" y="133"/>
                </a:cubicBezTo>
                <a:cubicBezTo>
                  <a:pt x="309" y="15"/>
                  <a:pt x="309" y="15"/>
                  <a:pt x="309" y="15"/>
                </a:cubicBezTo>
                <a:cubicBezTo>
                  <a:pt x="309" y="0"/>
                  <a:pt x="294" y="0"/>
                  <a:pt x="294" y="0"/>
                </a:cubicBezTo>
                <a:cubicBezTo>
                  <a:pt x="294" y="0"/>
                  <a:pt x="279" y="0"/>
                  <a:pt x="279" y="15"/>
                </a:cubicBezTo>
                <a:cubicBezTo>
                  <a:pt x="176" y="133"/>
                  <a:pt x="176" y="133"/>
                  <a:pt x="176" y="133"/>
                </a:cubicBezTo>
                <a:cubicBezTo>
                  <a:pt x="176" y="133"/>
                  <a:pt x="176" y="147"/>
                  <a:pt x="176" y="162"/>
                </a:cubicBezTo>
                <a:cubicBezTo>
                  <a:pt x="191" y="162"/>
                  <a:pt x="206" y="162"/>
                  <a:pt x="206" y="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7" name="Google Shape;427;p35"/>
          <p:cNvSpPr/>
          <p:nvPr/>
        </p:nvSpPr>
        <p:spPr>
          <a:xfrm>
            <a:off x="5086812" y="4036987"/>
            <a:ext cx="333155" cy="310046"/>
          </a:xfrm>
          <a:custGeom>
            <a:avLst/>
            <a:gdLst/>
            <a:ahLst/>
            <a:cxnLst/>
            <a:rect l="l" t="t" r="r" b="b"/>
            <a:pathLst>
              <a:path w="634" h="590" extrusionOk="0">
                <a:moveTo>
                  <a:pt x="560" y="0"/>
                </a:moveTo>
                <a:lnTo>
                  <a:pt x="560" y="0"/>
                </a:lnTo>
                <a:cubicBezTo>
                  <a:pt x="89" y="0"/>
                  <a:pt x="89" y="0"/>
                  <a:pt x="89" y="0"/>
                </a:cubicBezTo>
                <a:cubicBezTo>
                  <a:pt x="45" y="0"/>
                  <a:pt x="0" y="29"/>
                  <a:pt x="0" y="73"/>
                </a:cubicBezTo>
                <a:cubicBezTo>
                  <a:pt x="0" y="500"/>
                  <a:pt x="0" y="500"/>
                  <a:pt x="0" y="500"/>
                </a:cubicBezTo>
                <a:cubicBezTo>
                  <a:pt x="0" y="544"/>
                  <a:pt x="45" y="589"/>
                  <a:pt x="89" y="589"/>
                </a:cubicBezTo>
                <a:cubicBezTo>
                  <a:pt x="560" y="589"/>
                  <a:pt x="560" y="589"/>
                  <a:pt x="560" y="589"/>
                </a:cubicBezTo>
                <a:cubicBezTo>
                  <a:pt x="604" y="589"/>
                  <a:pt x="633" y="544"/>
                  <a:pt x="633" y="500"/>
                </a:cubicBezTo>
                <a:cubicBezTo>
                  <a:pt x="633" y="73"/>
                  <a:pt x="633" y="73"/>
                  <a:pt x="633" y="73"/>
                </a:cubicBezTo>
                <a:cubicBezTo>
                  <a:pt x="633" y="29"/>
                  <a:pt x="604" y="0"/>
                  <a:pt x="560" y="0"/>
                </a:cubicBezTo>
                <a:close/>
                <a:moveTo>
                  <a:pt x="118" y="544"/>
                </a:moveTo>
                <a:lnTo>
                  <a:pt x="118" y="544"/>
                </a:lnTo>
                <a:cubicBezTo>
                  <a:pt x="89" y="544"/>
                  <a:pt x="89" y="544"/>
                  <a:pt x="89" y="544"/>
                </a:cubicBezTo>
                <a:cubicBezTo>
                  <a:pt x="59" y="544"/>
                  <a:pt x="45" y="530"/>
                  <a:pt x="45" y="500"/>
                </a:cubicBezTo>
                <a:cubicBezTo>
                  <a:pt x="45" y="73"/>
                  <a:pt x="45" y="73"/>
                  <a:pt x="45" y="73"/>
                </a:cubicBezTo>
                <a:cubicBezTo>
                  <a:pt x="45" y="59"/>
                  <a:pt x="59" y="29"/>
                  <a:pt x="89" y="29"/>
                </a:cubicBezTo>
                <a:cubicBezTo>
                  <a:pt x="118" y="29"/>
                  <a:pt x="118" y="29"/>
                  <a:pt x="118" y="29"/>
                </a:cubicBezTo>
                <a:lnTo>
                  <a:pt x="118" y="544"/>
                </a:lnTo>
                <a:close/>
                <a:moveTo>
                  <a:pt x="589" y="500"/>
                </a:moveTo>
                <a:lnTo>
                  <a:pt x="589" y="500"/>
                </a:lnTo>
                <a:cubicBezTo>
                  <a:pt x="589" y="530"/>
                  <a:pt x="575" y="544"/>
                  <a:pt x="560" y="544"/>
                </a:cubicBezTo>
                <a:cubicBezTo>
                  <a:pt x="162" y="544"/>
                  <a:pt x="162" y="544"/>
                  <a:pt x="162" y="544"/>
                </a:cubicBezTo>
                <a:cubicBezTo>
                  <a:pt x="162" y="29"/>
                  <a:pt x="162" y="29"/>
                  <a:pt x="162" y="29"/>
                </a:cubicBezTo>
                <a:cubicBezTo>
                  <a:pt x="560" y="29"/>
                  <a:pt x="560" y="29"/>
                  <a:pt x="560" y="29"/>
                </a:cubicBezTo>
                <a:cubicBezTo>
                  <a:pt x="575" y="29"/>
                  <a:pt x="589" y="59"/>
                  <a:pt x="589" y="73"/>
                </a:cubicBezTo>
                <a:lnTo>
                  <a:pt x="589" y="500"/>
                </a:lnTo>
                <a:close/>
                <a:moveTo>
                  <a:pt x="530" y="264"/>
                </a:moveTo>
                <a:lnTo>
                  <a:pt x="530" y="264"/>
                </a:lnTo>
                <a:cubicBezTo>
                  <a:pt x="295" y="264"/>
                  <a:pt x="295" y="264"/>
                  <a:pt x="295" y="264"/>
                </a:cubicBezTo>
                <a:cubicBezTo>
                  <a:pt x="369" y="206"/>
                  <a:pt x="369" y="206"/>
                  <a:pt x="369" y="206"/>
                </a:cubicBezTo>
                <a:cubicBezTo>
                  <a:pt x="383" y="191"/>
                  <a:pt x="383" y="191"/>
                  <a:pt x="369" y="176"/>
                </a:cubicBezTo>
                <a:cubicBezTo>
                  <a:pt x="369" y="176"/>
                  <a:pt x="354" y="176"/>
                  <a:pt x="339" y="176"/>
                </a:cubicBezTo>
                <a:cubicBezTo>
                  <a:pt x="221" y="280"/>
                  <a:pt x="221" y="280"/>
                  <a:pt x="221" y="280"/>
                </a:cubicBezTo>
                <a:cubicBezTo>
                  <a:pt x="221" y="280"/>
                  <a:pt x="221" y="280"/>
                  <a:pt x="221" y="294"/>
                </a:cubicBezTo>
                <a:cubicBezTo>
                  <a:pt x="221" y="294"/>
                  <a:pt x="221" y="294"/>
                  <a:pt x="221" y="309"/>
                </a:cubicBezTo>
                <a:cubicBezTo>
                  <a:pt x="339" y="397"/>
                  <a:pt x="339" y="397"/>
                  <a:pt x="339" y="397"/>
                </a:cubicBezTo>
                <a:cubicBezTo>
                  <a:pt x="354" y="412"/>
                  <a:pt x="369" y="412"/>
                  <a:pt x="369" y="397"/>
                </a:cubicBezTo>
                <a:cubicBezTo>
                  <a:pt x="383" y="397"/>
                  <a:pt x="383" y="382"/>
                  <a:pt x="369" y="368"/>
                </a:cubicBezTo>
                <a:cubicBezTo>
                  <a:pt x="295" y="309"/>
                  <a:pt x="295" y="309"/>
                  <a:pt x="295" y="309"/>
                </a:cubicBezTo>
                <a:cubicBezTo>
                  <a:pt x="530" y="309"/>
                  <a:pt x="530" y="309"/>
                  <a:pt x="530" y="309"/>
                </a:cubicBezTo>
                <a:cubicBezTo>
                  <a:pt x="545" y="309"/>
                  <a:pt x="560" y="294"/>
                  <a:pt x="560" y="294"/>
                </a:cubicBezTo>
                <a:cubicBezTo>
                  <a:pt x="560" y="280"/>
                  <a:pt x="545" y="264"/>
                  <a:pt x="530" y="26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8" name="Google Shape;428;p35"/>
          <p:cNvSpPr/>
          <p:nvPr/>
        </p:nvSpPr>
        <p:spPr>
          <a:xfrm>
            <a:off x="4553380" y="4036987"/>
            <a:ext cx="333154" cy="310046"/>
          </a:xfrm>
          <a:custGeom>
            <a:avLst/>
            <a:gdLst/>
            <a:ahLst/>
            <a:cxnLst/>
            <a:rect l="l" t="t" r="r" b="b"/>
            <a:pathLst>
              <a:path w="634" h="590" extrusionOk="0">
                <a:moveTo>
                  <a:pt x="544" y="0"/>
                </a:moveTo>
                <a:lnTo>
                  <a:pt x="544" y="0"/>
                </a:lnTo>
                <a:cubicBezTo>
                  <a:pt x="73" y="0"/>
                  <a:pt x="73" y="0"/>
                  <a:pt x="73" y="0"/>
                </a:cubicBezTo>
                <a:cubicBezTo>
                  <a:pt x="29" y="0"/>
                  <a:pt x="0" y="29"/>
                  <a:pt x="0" y="73"/>
                </a:cubicBezTo>
                <a:cubicBezTo>
                  <a:pt x="0" y="500"/>
                  <a:pt x="0" y="500"/>
                  <a:pt x="0" y="500"/>
                </a:cubicBezTo>
                <a:cubicBezTo>
                  <a:pt x="0" y="544"/>
                  <a:pt x="29" y="589"/>
                  <a:pt x="73" y="589"/>
                </a:cubicBezTo>
                <a:cubicBezTo>
                  <a:pt x="544" y="589"/>
                  <a:pt x="544" y="589"/>
                  <a:pt x="544" y="589"/>
                </a:cubicBezTo>
                <a:cubicBezTo>
                  <a:pt x="588" y="589"/>
                  <a:pt x="633" y="544"/>
                  <a:pt x="633" y="500"/>
                </a:cubicBezTo>
                <a:cubicBezTo>
                  <a:pt x="633" y="73"/>
                  <a:pt x="633" y="73"/>
                  <a:pt x="633" y="73"/>
                </a:cubicBezTo>
                <a:cubicBezTo>
                  <a:pt x="633" y="29"/>
                  <a:pt x="588" y="0"/>
                  <a:pt x="544" y="0"/>
                </a:cubicBezTo>
                <a:close/>
                <a:moveTo>
                  <a:pt x="471" y="544"/>
                </a:moveTo>
                <a:lnTo>
                  <a:pt x="471" y="544"/>
                </a:lnTo>
                <a:cubicBezTo>
                  <a:pt x="73" y="544"/>
                  <a:pt x="73" y="544"/>
                  <a:pt x="73" y="544"/>
                </a:cubicBezTo>
                <a:cubicBezTo>
                  <a:pt x="59" y="544"/>
                  <a:pt x="44" y="530"/>
                  <a:pt x="44" y="500"/>
                </a:cubicBezTo>
                <a:cubicBezTo>
                  <a:pt x="44" y="73"/>
                  <a:pt x="44" y="73"/>
                  <a:pt x="44" y="73"/>
                </a:cubicBezTo>
                <a:cubicBezTo>
                  <a:pt x="44" y="59"/>
                  <a:pt x="59" y="29"/>
                  <a:pt x="73" y="29"/>
                </a:cubicBezTo>
                <a:cubicBezTo>
                  <a:pt x="471" y="29"/>
                  <a:pt x="471" y="29"/>
                  <a:pt x="471" y="29"/>
                </a:cubicBezTo>
                <a:lnTo>
                  <a:pt x="471" y="544"/>
                </a:lnTo>
                <a:close/>
                <a:moveTo>
                  <a:pt x="588" y="500"/>
                </a:moveTo>
                <a:lnTo>
                  <a:pt x="588" y="500"/>
                </a:lnTo>
                <a:cubicBezTo>
                  <a:pt x="588" y="530"/>
                  <a:pt x="574" y="544"/>
                  <a:pt x="544" y="544"/>
                </a:cubicBezTo>
                <a:cubicBezTo>
                  <a:pt x="515" y="544"/>
                  <a:pt x="515" y="544"/>
                  <a:pt x="515" y="544"/>
                </a:cubicBezTo>
                <a:cubicBezTo>
                  <a:pt x="515" y="29"/>
                  <a:pt x="515" y="29"/>
                  <a:pt x="515" y="29"/>
                </a:cubicBezTo>
                <a:cubicBezTo>
                  <a:pt x="544" y="29"/>
                  <a:pt x="544" y="29"/>
                  <a:pt x="544" y="29"/>
                </a:cubicBezTo>
                <a:cubicBezTo>
                  <a:pt x="574" y="29"/>
                  <a:pt x="588" y="59"/>
                  <a:pt x="588" y="73"/>
                </a:cubicBezTo>
                <a:lnTo>
                  <a:pt x="588" y="500"/>
                </a:lnTo>
                <a:close/>
                <a:moveTo>
                  <a:pt x="103" y="309"/>
                </a:moveTo>
                <a:lnTo>
                  <a:pt x="103" y="309"/>
                </a:lnTo>
                <a:cubicBezTo>
                  <a:pt x="338" y="309"/>
                  <a:pt x="338" y="309"/>
                  <a:pt x="338" y="309"/>
                </a:cubicBezTo>
                <a:cubicBezTo>
                  <a:pt x="265" y="368"/>
                  <a:pt x="265" y="368"/>
                  <a:pt x="265" y="368"/>
                </a:cubicBezTo>
                <a:cubicBezTo>
                  <a:pt x="250" y="382"/>
                  <a:pt x="250" y="397"/>
                  <a:pt x="265" y="397"/>
                </a:cubicBezTo>
                <a:cubicBezTo>
                  <a:pt x="265" y="412"/>
                  <a:pt x="279" y="412"/>
                  <a:pt x="294" y="397"/>
                </a:cubicBezTo>
                <a:cubicBezTo>
                  <a:pt x="412" y="309"/>
                  <a:pt x="412" y="309"/>
                  <a:pt x="412" y="309"/>
                </a:cubicBezTo>
                <a:cubicBezTo>
                  <a:pt x="412" y="294"/>
                  <a:pt x="412" y="294"/>
                  <a:pt x="412" y="294"/>
                </a:cubicBezTo>
                <a:cubicBezTo>
                  <a:pt x="412" y="280"/>
                  <a:pt x="412" y="280"/>
                  <a:pt x="412" y="280"/>
                </a:cubicBezTo>
                <a:cubicBezTo>
                  <a:pt x="294" y="176"/>
                  <a:pt x="294" y="176"/>
                  <a:pt x="294" y="176"/>
                </a:cubicBezTo>
                <a:cubicBezTo>
                  <a:pt x="279" y="176"/>
                  <a:pt x="265" y="176"/>
                  <a:pt x="265" y="176"/>
                </a:cubicBezTo>
                <a:cubicBezTo>
                  <a:pt x="250" y="191"/>
                  <a:pt x="250" y="191"/>
                  <a:pt x="265" y="206"/>
                </a:cubicBezTo>
                <a:cubicBezTo>
                  <a:pt x="338" y="264"/>
                  <a:pt x="338" y="264"/>
                  <a:pt x="338" y="264"/>
                </a:cubicBezTo>
                <a:cubicBezTo>
                  <a:pt x="103" y="264"/>
                  <a:pt x="103" y="264"/>
                  <a:pt x="103" y="264"/>
                </a:cubicBezTo>
                <a:cubicBezTo>
                  <a:pt x="88" y="264"/>
                  <a:pt x="73" y="280"/>
                  <a:pt x="73" y="294"/>
                </a:cubicBezTo>
                <a:cubicBezTo>
                  <a:pt x="73" y="294"/>
                  <a:pt x="88" y="309"/>
                  <a:pt x="103" y="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29" name="Google Shape;429;p35"/>
          <p:cNvSpPr/>
          <p:nvPr/>
        </p:nvSpPr>
        <p:spPr>
          <a:xfrm>
            <a:off x="4027651" y="4023508"/>
            <a:ext cx="310046" cy="333154"/>
          </a:xfrm>
          <a:custGeom>
            <a:avLst/>
            <a:gdLst/>
            <a:ahLst/>
            <a:cxnLst/>
            <a:rect l="l" t="t" r="r" b="b"/>
            <a:pathLst>
              <a:path w="589" h="634" extrusionOk="0">
                <a:moveTo>
                  <a:pt x="515" y="0"/>
                </a:moveTo>
                <a:lnTo>
                  <a:pt x="515" y="0"/>
                </a:lnTo>
                <a:cubicBezTo>
                  <a:pt x="73" y="0"/>
                  <a:pt x="73" y="0"/>
                  <a:pt x="73" y="0"/>
                </a:cubicBezTo>
                <a:cubicBezTo>
                  <a:pt x="29" y="0"/>
                  <a:pt x="0" y="44"/>
                  <a:pt x="0" y="89"/>
                </a:cubicBezTo>
                <a:cubicBezTo>
                  <a:pt x="0" y="560"/>
                  <a:pt x="0" y="560"/>
                  <a:pt x="0" y="560"/>
                </a:cubicBezTo>
                <a:cubicBezTo>
                  <a:pt x="0" y="604"/>
                  <a:pt x="29" y="633"/>
                  <a:pt x="73" y="633"/>
                </a:cubicBezTo>
                <a:cubicBezTo>
                  <a:pt x="515" y="633"/>
                  <a:pt x="515" y="633"/>
                  <a:pt x="515" y="633"/>
                </a:cubicBezTo>
                <a:cubicBezTo>
                  <a:pt x="559" y="633"/>
                  <a:pt x="588" y="604"/>
                  <a:pt x="588" y="560"/>
                </a:cubicBezTo>
                <a:cubicBezTo>
                  <a:pt x="588" y="89"/>
                  <a:pt x="588" y="89"/>
                  <a:pt x="588" y="89"/>
                </a:cubicBezTo>
                <a:cubicBezTo>
                  <a:pt x="588" y="44"/>
                  <a:pt x="559" y="0"/>
                  <a:pt x="515" y="0"/>
                </a:cubicBezTo>
                <a:close/>
                <a:moveTo>
                  <a:pt x="544" y="560"/>
                </a:moveTo>
                <a:lnTo>
                  <a:pt x="544" y="560"/>
                </a:lnTo>
                <a:cubicBezTo>
                  <a:pt x="544" y="574"/>
                  <a:pt x="530" y="589"/>
                  <a:pt x="515" y="589"/>
                </a:cubicBezTo>
                <a:cubicBezTo>
                  <a:pt x="73" y="589"/>
                  <a:pt x="73" y="589"/>
                  <a:pt x="73" y="589"/>
                </a:cubicBezTo>
                <a:cubicBezTo>
                  <a:pt x="58" y="589"/>
                  <a:pt x="44" y="574"/>
                  <a:pt x="44" y="560"/>
                </a:cubicBezTo>
                <a:cubicBezTo>
                  <a:pt x="44" y="162"/>
                  <a:pt x="44" y="162"/>
                  <a:pt x="44" y="162"/>
                </a:cubicBezTo>
                <a:cubicBezTo>
                  <a:pt x="544" y="162"/>
                  <a:pt x="544" y="162"/>
                  <a:pt x="544" y="162"/>
                </a:cubicBezTo>
                <a:lnTo>
                  <a:pt x="544" y="560"/>
                </a:lnTo>
                <a:close/>
                <a:moveTo>
                  <a:pt x="544" y="118"/>
                </a:moveTo>
                <a:lnTo>
                  <a:pt x="544" y="118"/>
                </a:lnTo>
                <a:cubicBezTo>
                  <a:pt x="44" y="118"/>
                  <a:pt x="44" y="118"/>
                  <a:pt x="44" y="118"/>
                </a:cubicBezTo>
                <a:cubicBezTo>
                  <a:pt x="44" y="89"/>
                  <a:pt x="44" y="89"/>
                  <a:pt x="44" y="89"/>
                </a:cubicBezTo>
                <a:cubicBezTo>
                  <a:pt x="44" y="59"/>
                  <a:pt x="58" y="44"/>
                  <a:pt x="73" y="44"/>
                </a:cubicBezTo>
                <a:cubicBezTo>
                  <a:pt x="515" y="44"/>
                  <a:pt x="515" y="44"/>
                  <a:pt x="515" y="44"/>
                </a:cubicBezTo>
                <a:cubicBezTo>
                  <a:pt x="530" y="44"/>
                  <a:pt x="544" y="59"/>
                  <a:pt x="544" y="89"/>
                </a:cubicBezTo>
                <a:lnTo>
                  <a:pt x="544" y="118"/>
                </a:lnTo>
                <a:close/>
                <a:moveTo>
                  <a:pt x="206" y="368"/>
                </a:moveTo>
                <a:lnTo>
                  <a:pt x="206" y="368"/>
                </a:lnTo>
                <a:cubicBezTo>
                  <a:pt x="279" y="294"/>
                  <a:pt x="279" y="294"/>
                  <a:pt x="279" y="294"/>
                </a:cubicBezTo>
                <a:cubicBezTo>
                  <a:pt x="279" y="530"/>
                  <a:pt x="279" y="530"/>
                  <a:pt x="279" y="530"/>
                </a:cubicBezTo>
                <a:cubicBezTo>
                  <a:pt x="279" y="545"/>
                  <a:pt x="279" y="560"/>
                  <a:pt x="294" y="560"/>
                </a:cubicBezTo>
                <a:cubicBezTo>
                  <a:pt x="309" y="560"/>
                  <a:pt x="309" y="545"/>
                  <a:pt x="309" y="530"/>
                </a:cubicBezTo>
                <a:cubicBezTo>
                  <a:pt x="309" y="294"/>
                  <a:pt x="309" y="294"/>
                  <a:pt x="309" y="294"/>
                </a:cubicBezTo>
                <a:cubicBezTo>
                  <a:pt x="383" y="368"/>
                  <a:pt x="383" y="368"/>
                  <a:pt x="383" y="368"/>
                </a:cubicBezTo>
                <a:cubicBezTo>
                  <a:pt x="383" y="383"/>
                  <a:pt x="397" y="383"/>
                  <a:pt x="412" y="368"/>
                </a:cubicBezTo>
                <a:cubicBezTo>
                  <a:pt x="412" y="368"/>
                  <a:pt x="412" y="353"/>
                  <a:pt x="412" y="339"/>
                </a:cubicBezTo>
                <a:cubicBezTo>
                  <a:pt x="309" y="221"/>
                  <a:pt x="309" y="221"/>
                  <a:pt x="309" y="221"/>
                </a:cubicBezTo>
                <a:lnTo>
                  <a:pt x="294" y="221"/>
                </a:lnTo>
                <a:lnTo>
                  <a:pt x="279" y="221"/>
                </a:lnTo>
                <a:cubicBezTo>
                  <a:pt x="176" y="339"/>
                  <a:pt x="176" y="339"/>
                  <a:pt x="176" y="339"/>
                </a:cubicBezTo>
                <a:cubicBezTo>
                  <a:pt x="176" y="353"/>
                  <a:pt x="176" y="368"/>
                  <a:pt x="176" y="368"/>
                </a:cubicBezTo>
                <a:cubicBezTo>
                  <a:pt x="191" y="383"/>
                  <a:pt x="206" y="383"/>
                  <a:pt x="206" y="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0" name="Google Shape;430;p35"/>
          <p:cNvSpPr/>
          <p:nvPr/>
        </p:nvSpPr>
        <p:spPr>
          <a:xfrm>
            <a:off x="3496143" y="4023508"/>
            <a:ext cx="310046" cy="333154"/>
          </a:xfrm>
          <a:custGeom>
            <a:avLst/>
            <a:gdLst/>
            <a:ahLst/>
            <a:cxnLst/>
            <a:rect l="l" t="t" r="r" b="b"/>
            <a:pathLst>
              <a:path w="590" h="634" extrusionOk="0">
                <a:moveTo>
                  <a:pt x="500" y="0"/>
                </a:moveTo>
                <a:lnTo>
                  <a:pt x="500" y="0"/>
                </a:lnTo>
                <a:cubicBezTo>
                  <a:pt x="73" y="0"/>
                  <a:pt x="73" y="0"/>
                  <a:pt x="73" y="0"/>
                </a:cubicBezTo>
                <a:cubicBezTo>
                  <a:pt x="29" y="0"/>
                  <a:pt x="0" y="44"/>
                  <a:pt x="0" y="89"/>
                </a:cubicBezTo>
                <a:cubicBezTo>
                  <a:pt x="0" y="560"/>
                  <a:pt x="0" y="560"/>
                  <a:pt x="0" y="560"/>
                </a:cubicBezTo>
                <a:cubicBezTo>
                  <a:pt x="0" y="604"/>
                  <a:pt x="29" y="633"/>
                  <a:pt x="73" y="633"/>
                </a:cubicBezTo>
                <a:cubicBezTo>
                  <a:pt x="500" y="633"/>
                  <a:pt x="500" y="633"/>
                  <a:pt x="500" y="633"/>
                </a:cubicBezTo>
                <a:cubicBezTo>
                  <a:pt x="545" y="633"/>
                  <a:pt x="589" y="604"/>
                  <a:pt x="589" y="560"/>
                </a:cubicBezTo>
                <a:cubicBezTo>
                  <a:pt x="589" y="89"/>
                  <a:pt x="589" y="89"/>
                  <a:pt x="589" y="89"/>
                </a:cubicBezTo>
                <a:cubicBezTo>
                  <a:pt x="589" y="44"/>
                  <a:pt x="545" y="0"/>
                  <a:pt x="500" y="0"/>
                </a:cubicBezTo>
                <a:close/>
                <a:moveTo>
                  <a:pt x="545" y="560"/>
                </a:moveTo>
                <a:lnTo>
                  <a:pt x="545" y="560"/>
                </a:lnTo>
                <a:cubicBezTo>
                  <a:pt x="545" y="574"/>
                  <a:pt x="530" y="589"/>
                  <a:pt x="500" y="589"/>
                </a:cubicBezTo>
                <a:cubicBezTo>
                  <a:pt x="73" y="589"/>
                  <a:pt x="73" y="589"/>
                  <a:pt x="73" y="589"/>
                </a:cubicBezTo>
                <a:cubicBezTo>
                  <a:pt x="59" y="589"/>
                  <a:pt x="29" y="574"/>
                  <a:pt x="29" y="560"/>
                </a:cubicBezTo>
                <a:cubicBezTo>
                  <a:pt x="29" y="515"/>
                  <a:pt x="29" y="515"/>
                  <a:pt x="29" y="515"/>
                </a:cubicBezTo>
                <a:cubicBezTo>
                  <a:pt x="545" y="515"/>
                  <a:pt x="545" y="515"/>
                  <a:pt x="545" y="515"/>
                </a:cubicBezTo>
                <a:lnTo>
                  <a:pt x="545" y="560"/>
                </a:lnTo>
                <a:close/>
                <a:moveTo>
                  <a:pt x="545" y="471"/>
                </a:moveTo>
                <a:lnTo>
                  <a:pt x="545" y="471"/>
                </a:lnTo>
                <a:cubicBezTo>
                  <a:pt x="29" y="471"/>
                  <a:pt x="29" y="471"/>
                  <a:pt x="29" y="471"/>
                </a:cubicBezTo>
                <a:cubicBezTo>
                  <a:pt x="29" y="89"/>
                  <a:pt x="29" y="89"/>
                  <a:pt x="29" y="89"/>
                </a:cubicBezTo>
                <a:cubicBezTo>
                  <a:pt x="29" y="59"/>
                  <a:pt x="59" y="44"/>
                  <a:pt x="73" y="44"/>
                </a:cubicBezTo>
                <a:cubicBezTo>
                  <a:pt x="500" y="44"/>
                  <a:pt x="500" y="44"/>
                  <a:pt x="500" y="44"/>
                </a:cubicBezTo>
                <a:cubicBezTo>
                  <a:pt x="530" y="44"/>
                  <a:pt x="545" y="59"/>
                  <a:pt x="545" y="89"/>
                </a:cubicBezTo>
                <a:lnTo>
                  <a:pt x="545" y="471"/>
                </a:lnTo>
                <a:close/>
                <a:moveTo>
                  <a:pt x="368" y="265"/>
                </a:moveTo>
                <a:lnTo>
                  <a:pt x="368" y="265"/>
                </a:lnTo>
                <a:cubicBezTo>
                  <a:pt x="309" y="339"/>
                  <a:pt x="309" y="339"/>
                  <a:pt x="309" y="339"/>
                </a:cubicBezTo>
                <a:cubicBezTo>
                  <a:pt x="309" y="103"/>
                  <a:pt x="309" y="103"/>
                  <a:pt x="309" y="103"/>
                </a:cubicBezTo>
                <a:cubicBezTo>
                  <a:pt x="309" y="89"/>
                  <a:pt x="294" y="89"/>
                  <a:pt x="294" y="89"/>
                </a:cubicBezTo>
                <a:cubicBezTo>
                  <a:pt x="280" y="89"/>
                  <a:pt x="265" y="89"/>
                  <a:pt x="265" y="103"/>
                </a:cubicBezTo>
                <a:cubicBezTo>
                  <a:pt x="265" y="339"/>
                  <a:pt x="265" y="339"/>
                  <a:pt x="265" y="339"/>
                </a:cubicBezTo>
                <a:cubicBezTo>
                  <a:pt x="206" y="265"/>
                  <a:pt x="206" y="265"/>
                  <a:pt x="206" y="265"/>
                </a:cubicBezTo>
                <a:cubicBezTo>
                  <a:pt x="191" y="265"/>
                  <a:pt x="191" y="265"/>
                  <a:pt x="177" y="265"/>
                </a:cubicBezTo>
                <a:cubicBezTo>
                  <a:pt x="177" y="280"/>
                  <a:pt x="177" y="280"/>
                  <a:pt x="177" y="294"/>
                </a:cubicBezTo>
                <a:cubicBezTo>
                  <a:pt x="280" y="412"/>
                  <a:pt x="280" y="412"/>
                  <a:pt x="280" y="412"/>
                </a:cubicBezTo>
                <a:cubicBezTo>
                  <a:pt x="280" y="412"/>
                  <a:pt x="280" y="412"/>
                  <a:pt x="294" y="412"/>
                </a:cubicBezTo>
                <a:cubicBezTo>
                  <a:pt x="294" y="412"/>
                  <a:pt x="294" y="412"/>
                  <a:pt x="309" y="412"/>
                </a:cubicBezTo>
                <a:cubicBezTo>
                  <a:pt x="398" y="294"/>
                  <a:pt x="398" y="294"/>
                  <a:pt x="398" y="294"/>
                </a:cubicBezTo>
                <a:cubicBezTo>
                  <a:pt x="412" y="280"/>
                  <a:pt x="412" y="280"/>
                  <a:pt x="398" y="265"/>
                </a:cubicBezTo>
                <a:cubicBezTo>
                  <a:pt x="398" y="265"/>
                  <a:pt x="382" y="265"/>
                  <a:pt x="368" y="2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1" name="Google Shape;431;p35"/>
          <p:cNvSpPr/>
          <p:nvPr/>
        </p:nvSpPr>
        <p:spPr>
          <a:xfrm>
            <a:off x="2985822" y="4023508"/>
            <a:ext cx="271530" cy="333154"/>
          </a:xfrm>
          <a:custGeom>
            <a:avLst/>
            <a:gdLst/>
            <a:ahLst/>
            <a:cxnLst/>
            <a:rect l="l" t="t" r="r" b="b"/>
            <a:pathLst>
              <a:path w="516" h="634" extrusionOk="0">
                <a:moveTo>
                  <a:pt x="280" y="0"/>
                </a:moveTo>
                <a:lnTo>
                  <a:pt x="280" y="0"/>
                </a:lnTo>
                <a:cubicBezTo>
                  <a:pt x="236" y="0"/>
                  <a:pt x="236" y="0"/>
                  <a:pt x="236" y="0"/>
                </a:cubicBezTo>
                <a:cubicBezTo>
                  <a:pt x="221" y="0"/>
                  <a:pt x="206" y="30"/>
                  <a:pt x="206" y="44"/>
                </a:cubicBezTo>
                <a:cubicBezTo>
                  <a:pt x="206" y="589"/>
                  <a:pt x="206" y="589"/>
                  <a:pt x="206" y="589"/>
                </a:cubicBezTo>
                <a:cubicBezTo>
                  <a:pt x="206" y="619"/>
                  <a:pt x="221" y="633"/>
                  <a:pt x="236" y="633"/>
                </a:cubicBezTo>
                <a:cubicBezTo>
                  <a:pt x="280" y="633"/>
                  <a:pt x="280" y="633"/>
                  <a:pt x="280" y="633"/>
                </a:cubicBezTo>
                <a:cubicBezTo>
                  <a:pt x="295" y="633"/>
                  <a:pt x="324" y="619"/>
                  <a:pt x="324" y="589"/>
                </a:cubicBezTo>
                <a:cubicBezTo>
                  <a:pt x="324" y="44"/>
                  <a:pt x="324" y="44"/>
                  <a:pt x="324" y="44"/>
                </a:cubicBezTo>
                <a:cubicBezTo>
                  <a:pt x="324" y="30"/>
                  <a:pt x="295" y="0"/>
                  <a:pt x="280" y="0"/>
                </a:cubicBezTo>
                <a:close/>
                <a:moveTo>
                  <a:pt x="280" y="574"/>
                </a:moveTo>
                <a:lnTo>
                  <a:pt x="280" y="574"/>
                </a:lnTo>
                <a:cubicBezTo>
                  <a:pt x="280" y="589"/>
                  <a:pt x="265" y="589"/>
                  <a:pt x="265" y="589"/>
                </a:cubicBezTo>
                <a:cubicBezTo>
                  <a:pt x="251" y="589"/>
                  <a:pt x="236" y="589"/>
                  <a:pt x="236" y="574"/>
                </a:cubicBezTo>
                <a:cubicBezTo>
                  <a:pt x="236" y="59"/>
                  <a:pt x="236" y="59"/>
                  <a:pt x="236" y="59"/>
                </a:cubicBezTo>
                <a:cubicBezTo>
                  <a:pt x="236" y="59"/>
                  <a:pt x="251" y="44"/>
                  <a:pt x="265" y="44"/>
                </a:cubicBezTo>
                <a:lnTo>
                  <a:pt x="280" y="59"/>
                </a:lnTo>
                <a:lnTo>
                  <a:pt x="280" y="574"/>
                </a:lnTo>
                <a:close/>
                <a:moveTo>
                  <a:pt x="89" y="177"/>
                </a:moveTo>
                <a:lnTo>
                  <a:pt x="89" y="177"/>
                </a:lnTo>
                <a:cubicBezTo>
                  <a:pt x="44" y="177"/>
                  <a:pt x="44" y="177"/>
                  <a:pt x="44" y="177"/>
                </a:cubicBezTo>
                <a:cubicBezTo>
                  <a:pt x="30" y="177"/>
                  <a:pt x="0" y="206"/>
                  <a:pt x="0" y="221"/>
                </a:cubicBezTo>
                <a:cubicBezTo>
                  <a:pt x="0" y="589"/>
                  <a:pt x="0" y="589"/>
                  <a:pt x="0" y="589"/>
                </a:cubicBezTo>
                <a:cubicBezTo>
                  <a:pt x="0" y="619"/>
                  <a:pt x="30" y="633"/>
                  <a:pt x="44" y="633"/>
                </a:cubicBezTo>
                <a:cubicBezTo>
                  <a:pt x="89" y="633"/>
                  <a:pt x="89" y="633"/>
                  <a:pt x="89" y="633"/>
                </a:cubicBezTo>
                <a:cubicBezTo>
                  <a:pt x="103" y="633"/>
                  <a:pt x="118" y="619"/>
                  <a:pt x="118" y="589"/>
                </a:cubicBezTo>
                <a:cubicBezTo>
                  <a:pt x="118" y="221"/>
                  <a:pt x="118" y="221"/>
                  <a:pt x="118" y="221"/>
                </a:cubicBezTo>
                <a:cubicBezTo>
                  <a:pt x="118" y="206"/>
                  <a:pt x="103" y="177"/>
                  <a:pt x="89" y="177"/>
                </a:cubicBezTo>
                <a:close/>
                <a:moveTo>
                  <a:pt x="89" y="574"/>
                </a:moveTo>
                <a:lnTo>
                  <a:pt x="89" y="574"/>
                </a:lnTo>
                <a:cubicBezTo>
                  <a:pt x="89" y="589"/>
                  <a:pt x="74" y="589"/>
                  <a:pt x="59" y="589"/>
                </a:cubicBezTo>
                <a:cubicBezTo>
                  <a:pt x="59" y="589"/>
                  <a:pt x="44" y="589"/>
                  <a:pt x="44" y="574"/>
                </a:cubicBezTo>
                <a:cubicBezTo>
                  <a:pt x="44" y="236"/>
                  <a:pt x="44" y="236"/>
                  <a:pt x="44" y="236"/>
                </a:cubicBezTo>
                <a:lnTo>
                  <a:pt x="59" y="221"/>
                </a:lnTo>
                <a:cubicBezTo>
                  <a:pt x="74" y="221"/>
                  <a:pt x="89" y="236"/>
                  <a:pt x="89" y="236"/>
                </a:cubicBezTo>
                <a:lnTo>
                  <a:pt x="89" y="574"/>
                </a:lnTo>
                <a:close/>
                <a:moveTo>
                  <a:pt x="471" y="324"/>
                </a:moveTo>
                <a:lnTo>
                  <a:pt x="471" y="324"/>
                </a:lnTo>
                <a:cubicBezTo>
                  <a:pt x="442" y="324"/>
                  <a:pt x="442" y="324"/>
                  <a:pt x="442" y="324"/>
                </a:cubicBezTo>
                <a:cubicBezTo>
                  <a:pt x="412" y="324"/>
                  <a:pt x="398" y="339"/>
                  <a:pt x="398" y="353"/>
                </a:cubicBezTo>
                <a:cubicBezTo>
                  <a:pt x="398" y="589"/>
                  <a:pt x="398" y="589"/>
                  <a:pt x="398" y="589"/>
                </a:cubicBezTo>
                <a:cubicBezTo>
                  <a:pt x="398" y="619"/>
                  <a:pt x="412" y="633"/>
                  <a:pt x="442" y="633"/>
                </a:cubicBezTo>
                <a:cubicBezTo>
                  <a:pt x="471" y="633"/>
                  <a:pt x="471" y="633"/>
                  <a:pt x="471" y="633"/>
                </a:cubicBezTo>
                <a:cubicBezTo>
                  <a:pt x="501" y="633"/>
                  <a:pt x="515" y="619"/>
                  <a:pt x="515" y="589"/>
                </a:cubicBezTo>
                <a:cubicBezTo>
                  <a:pt x="515" y="353"/>
                  <a:pt x="515" y="353"/>
                  <a:pt x="515" y="353"/>
                </a:cubicBezTo>
                <a:cubicBezTo>
                  <a:pt x="515" y="339"/>
                  <a:pt x="501" y="324"/>
                  <a:pt x="471" y="324"/>
                </a:cubicBezTo>
                <a:close/>
                <a:moveTo>
                  <a:pt x="471" y="574"/>
                </a:moveTo>
                <a:lnTo>
                  <a:pt x="471" y="574"/>
                </a:lnTo>
                <a:cubicBezTo>
                  <a:pt x="471" y="589"/>
                  <a:pt x="471" y="589"/>
                  <a:pt x="457" y="589"/>
                </a:cubicBezTo>
                <a:cubicBezTo>
                  <a:pt x="442" y="589"/>
                  <a:pt x="442" y="589"/>
                  <a:pt x="442" y="574"/>
                </a:cubicBezTo>
                <a:cubicBezTo>
                  <a:pt x="442" y="383"/>
                  <a:pt x="442" y="383"/>
                  <a:pt x="442" y="383"/>
                </a:cubicBezTo>
                <a:cubicBezTo>
                  <a:pt x="442" y="368"/>
                  <a:pt x="442" y="353"/>
                  <a:pt x="457" y="353"/>
                </a:cubicBezTo>
                <a:cubicBezTo>
                  <a:pt x="471" y="353"/>
                  <a:pt x="471" y="368"/>
                  <a:pt x="471" y="383"/>
                </a:cubicBezTo>
                <a:lnTo>
                  <a:pt x="471" y="57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2" name="Google Shape;432;p35"/>
          <p:cNvSpPr/>
          <p:nvPr/>
        </p:nvSpPr>
        <p:spPr>
          <a:xfrm>
            <a:off x="2415801" y="4023508"/>
            <a:ext cx="323525" cy="333154"/>
          </a:xfrm>
          <a:custGeom>
            <a:avLst/>
            <a:gdLst/>
            <a:ahLst/>
            <a:cxnLst/>
            <a:rect l="l" t="t" r="r" b="b"/>
            <a:pathLst>
              <a:path w="619" h="634" extrusionOk="0">
                <a:moveTo>
                  <a:pt x="88" y="89"/>
                </a:moveTo>
                <a:lnTo>
                  <a:pt x="88" y="89"/>
                </a:lnTo>
                <a:cubicBezTo>
                  <a:pt x="88" y="89"/>
                  <a:pt x="73" y="89"/>
                  <a:pt x="73" y="103"/>
                </a:cubicBezTo>
                <a:cubicBezTo>
                  <a:pt x="73" y="118"/>
                  <a:pt x="88" y="118"/>
                  <a:pt x="88" y="118"/>
                </a:cubicBezTo>
                <a:cubicBezTo>
                  <a:pt x="103" y="118"/>
                  <a:pt x="118" y="118"/>
                  <a:pt x="118" y="103"/>
                </a:cubicBezTo>
                <a:cubicBezTo>
                  <a:pt x="118" y="89"/>
                  <a:pt x="103" y="89"/>
                  <a:pt x="88" y="89"/>
                </a:cubicBezTo>
                <a:close/>
                <a:moveTo>
                  <a:pt x="545" y="0"/>
                </a:moveTo>
                <a:lnTo>
                  <a:pt x="545" y="0"/>
                </a:lnTo>
                <a:cubicBezTo>
                  <a:pt x="73" y="0"/>
                  <a:pt x="73" y="0"/>
                  <a:pt x="73" y="0"/>
                </a:cubicBezTo>
                <a:cubicBezTo>
                  <a:pt x="29" y="0"/>
                  <a:pt x="0" y="44"/>
                  <a:pt x="0" y="89"/>
                </a:cubicBezTo>
                <a:cubicBezTo>
                  <a:pt x="0" y="560"/>
                  <a:pt x="0" y="560"/>
                  <a:pt x="0" y="560"/>
                </a:cubicBezTo>
                <a:cubicBezTo>
                  <a:pt x="0" y="604"/>
                  <a:pt x="29" y="633"/>
                  <a:pt x="73" y="633"/>
                </a:cubicBezTo>
                <a:cubicBezTo>
                  <a:pt x="545" y="633"/>
                  <a:pt x="545" y="633"/>
                  <a:pt x="545" y="633"/>
                </a:cubicBezTo>
                <a:cubicBezTo>
                  <a:pt x="589" y="633"/>
                  <a:pt x="618" y="604"/>
                  <a:pt x="618" y="560"/>
                </a:cubicBezTo>
                <a:cubicBezTo>
                  <a:pt x="618" y="89"/>
                  <a:pt x="618" y="89"/>
                  <a:pt x="618" y="89"/>
                </a:cubicBezTo>
                <a:cubicBezTo>
                  <a:pt x="618" y="44"/>
                  <a:pt x="589" y="0"/>
                  <a:pt x="545" y="0"/>
                </a:cubicBezTo>
                <a:close/>
                <a:moveTo>
                  <a:pt x="589" y="560"/>
                </a:moveTo>
                <a:lnTo>
                  <a:pt x="589" y="560"/>
                </a:lnTo>
                <a:cubicBezTo>
                  <a:pt x="589" y="574"/>
                  <a:pt x="559" y="589"/>
                  <a:pt x="545" y="589"/>
                </a:cubicBezTo>
                <a:cubicBezTo>
                  <a:pt x="73" y="589"/>
                  <a:pt x="73" y="589"/>
                  <a:pt x="73" y="589"/>
                </a:cubicBezTo>
                <a:cubicBezTo>
                  <a:pt x="59" y="589"/>
                  <a:pt x="29" y="574"/>
                  <a:pt x="29" y="560"/>
                </a:cubicBezTo>
                <a:cubicBezTo>
                  <a:pt x="29" y="206"/>
                  <a:pt x="29" y="206"/>
                  <a:pt x="29" y="206"/>
                </a:cubicBezTo>
                <a:cubicBezTo>
                  <a:pt x="589" y="206"/>
                  <a:pt x="589" y="206"/>
                  <a:pt x="589" y="206"/>
                </a:cubicBezTo>
                <a:lnTo>
                  <a:pt x="589" y="560"/>
                </a:lnTo>
                <a:close/>
                <a:moveTo>
                  <a:pt x="589" y="162"/>
                </a:moveTo>
                <a:lnTo>
                  <a:pt x="589" y="162"/>
                </a:lnTo>
                <a:cubicBezTo>
                  <a:pt x="29" y="162"/>
                  <a:pt x="29" y="162"/>
                  <a:pt x="29" y="162"/>
                </a:cubicBezTo>
                <a:cubicBezTo>
                  <a:pt x="29" y="89"/>
                  <a:pt x="29" y="89"/>
                  <a:pt x="29" y="89"/>
                </a:cubicBezTo>
                <a:cubicBezTo>
                  <a:pt x="29" y="59"/>
                  <a:pt x="59" y="44"/>
                  <a:pt x="73" y="44"/>
                </a:cubicBezTo>
                <a:cubicBezTo>
                  <a:pt x="545" y="44"/>
                  <a:pt x="545" y="44"/>
                  <a:pt x="545" y="44"/>
                </a:cubicBezTo>
                <a:cubicBezTo>
                  <a:pt x="559" y="44"/>
                  <a:pt x="589" y="59"/>
                  <a:pt x="589" y="89"/>
                </a:cubicBezTo>
                <a:lnTo>
                  <a:pt x="589" y="162"/>
                </a:lnTo>
                <a:close/>
                <a:moveTo>
                  <a:pt x="250" y="89"/>
                </a:moveTo>
                <a:lnTo>
                  <a:pt x="250" y="89"/>
                </a:lnTo>
                <a:cubicBezTo>
                  <a:pt x="235" y="89"/>
                  <a:pt x="235" y="89"/>
                  <a:pt x="235" y="103"/>
                </a:cubicBezTo>
                <a:cubicBezTo>
                  <a:pt x="235" y="118"/>
                  <a:pt x="235" y="118"/>
                  <a:pt x="250" y="118"/>
                </a:cubicBezTo>
                <a:cubicBezTo>
                  <a:pt x="265" y="118"/>
                  <a:pt x="265" y="118"/>
                  <a:pt x="265" y="103"/>
                </a:cubicBezTo>
                <a:cubicBezTo>
                  <a:pt x="265" y="89"/>
                  <a:pt x="265" y="89"/>
                  <a:pt x="250" y="89"/>
                </a:cubicBezTo>
                <a:close/>
                <a:moveTo>
                  <a:pt x="177" y="89"/>
                </a:moveTo>
                <a:lnTo>
                  <a:pt x="177" y="89"/>
                </a:lnTo>
                <a:cubicBezTo>
                  <a:pt x="162" y="89"/>
                  <a:pt x="147" y="89"/>
                  <a:pt x="147" y="103"/>
                </a:cubicBezTo>
                <a:cubicBezTo>
                  <a:pt x="147" y="118"/>
                  <a:pt x="162" y="118"/>
                  <a:pt x="177" y="118"/>
                </a:cubicBezTo>
                <a:cubicBezTo>
                  <a:pt x="177" y="118"/>
                  <a:pt x="191" y="118"/>
                  <a:pt x="191" y="103"/>
                </a:cubicBezTo>
                <a:cubicBezTo>
                  <a:pt x="191" y="89"/>
                  <a:pt x="177" y="89"/>
                  <a:pt x="177" y="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3" name="Google Shape;433;p35"/>
          <p:cNvSpPr/>
          <p:nvPr/>
        </p:nvSpPr>
        <p:spPr>
          <a:xfrm>
            <a:off x="1872741" y="4023508"/>
            <a:ext cx="333154" cy="333154"/>
          </a:xfrm>
          <a:custGeom>
            <a:avLst/>
            <a:gdLst/>
            <a:ahLst/>
            <a:cxnLst/>
            <a:rect l="l" t="t" r="r" b="b"/>
            <a:pathLst>
              <a:path w="634" h="634" extrusionOk="0">
                <a:moveTo>
                  <a:pt x="324" y="0"/>
                </a:moveTo>
                <a:lnTo>
                  <a:pt x="324" y="0"/>
                </a:lnTo>
                <a:cubicBezTo>
                  <a:pt x="148" y="0"/>
                  <a:pt x="0" y="147"/>
                  <a:pt x="0" y="324"/>
                </a:cubicBezTo>
                <a:cubicBezTo>
                  <a:pt x="0" y="486"/>
                  <a:pt x="148" y="633"/>
                  <a:pt x="324" y="633"/>
                </a:cubicBezTo>
                <a:cubicBezTo>
                  <a:pt x="486" y="633"/>
                  <a:pt x="633" y="486"/>
                  <a:pt x="633" y="324"/>
                </a:cubicBezTo>
                <a:cubicBezTo>
                  <a:pt x="633" y="147"/>
                  <a:pt x="486" y="0"/>
                  <a:pt x="324" y="0"/>
                </a:cubicBezTo>
                <a:close/>
                <a:moveTo>
                  <a:pt x="545" y="162"/>
                </a:moveTo>
                <a:lnTo>
                  <a:pt x="545" y="162"/>
                </a:lnTo>
                <a:cubicBezTo>
                  <a:pt x="574" y="206"/>
                  <a:pt x="589" y="251"/>
                  <a:pt x="589" y="294"/>
                </a:cubicBezTo>
                <a:cubicBezTo>
                  <a:pt x="442" y="294"/>
                  <a:pt x="442" y="294"/>
                  <a:pt x="442" y="294"/>
                </a:cubicBezTo>
                <a:cubicBezTo>
                  <a:pt x="442" y="265"/>
                  <a:pt x="427" y="221"/>
                  <a:pt x="427" y="192"/>
                </a:cubicBezTo>
                <a:cubicBezTo>
                  <a:pt x="471" y="192"/>
                  <a:pt x="516" y="177"/>
                  <a:pt x="545" y="162"/>
                </a:cubicBezTo>
                <a:close/>
                <a:moveTo>
                  <a:pt x="516" y="133"/>
                </a:moveTo>
                <a:lnTo>
                  <a:pt x="516" y="133"/>
                </a:lnTo>
                <a:cubicBezTo>
                  <a:pt x="486" y="147"/>
                  <a:pt x="457" y="147"/>
                  <a:pt x="412" y="147"/>
                </a:cubicBezTo>
                <a:cubicBezTo>
                  <a:pt x="412" y="118"/>
                  <a:pt x="398" y="89"/>
                  <a:pt x="383" y="59"/>
                </a:cubicBezTo>
                <a:cubicBezTo>
                  <a:pt x="442" y="59"/>
                  <a:pt x="486" y="89"/>
                  <a:pt x="516" y="133"/>
                </a:cubicBezTo>
                <a:close/>
                <a:moveTo>
                  <a:pt x="236" y="294"/>
                </a:moveTo>
                <a:lnTo>
                  <a:pt x="236" y="294"/>
                </a:lnTo>
                <a:cubicBezTo>
                  <a:pt x="236" y="265"/>
                  <a:pt x="251" y="236"/>
                  <a:pt x="251" y="192"/>
                </a:cubicBezTo>
                <a:cubicBezTo>
                  <a:pt x="280" y="206"/>
                  <a:pt x="295" y="206"/>
                  <a:pt x="324" y="206"/>
                </a:cubicBezTo>
                <a:cubicBezTo>
                  <a:pt x="339" y="206"/>
                  <a:pt x="369" y="206"/>
                  <a:pt x="383" y="192"/>
                </a:cubicBezTo>
                <a:cubicBezTo>
                  <a:pt x="398" y="236"/>
                  <a:pt x="398" y="265"/>
                  <a:pt x="398" y="294"/>
                </a:cubicBezTo>
                <a:lnTo>
                  <a:pt x="236" y="294"/>
                </a:lnTo>
                <a:close/>
                <a:moveTo>
                  <a:pt x="398" y="339"/>
                </a:moveTo>
                <a:lnTo>
                  <a:pt x="398" y="339"/>
                </a:lnTo>
                <a:cubicBezTo>
                  <a:pt x="398" y="368"/>
                  <a:pt x="398" y="412"/>
                  <a:pt x="383" y="442"/>
                </a:cubicBezTo>
                <a:cubicBezTo>
                  <a:pt x="369" y="442"/>
                  <a:pt x="339" y="442"/>
                  <a:pt x="324" y="442"/>
                </a:cubicBezTo>
                <a:cubicBezTo>
                  <a:pt x="295" y="442"/>
                  <a:pt x="280" y="442"/>
                  <a:pt x="251" y="442"/>
                </a:cubicBezTo>
                <a:cubicBezTo>
                  <a:pt x="251" y="412"/>
                  <a:pt x="236" y="368"/>
                  <a:pt x="236" y="339"/>
                </a:cubicBezTo>
                <a:lnTo>
                  <a:pt x="398" y="339"/>
                </a:lnTo>
                <a:close/>
                <a:moveTo>
                  <a:pt x="295" y="44"/>
                </a:moveTo>
                <a:lnTo>
                  <a:pt x="295" y="44"/>
                </a:lnTo>
                <a:cubicBezTo>
                  <a:pt x="310" y="44"/>
                  <a:pt x="310" y="44"/>
                  <a:pt x="324" y="44"/>
                </a:cubicBezTo>
                <a:lnTo>
                  <a:pt x="339" y="44"/>
                </a:lnTo>
                <a:cubicBezTo>
                  <a:pt x="354" y="74"/>
                  <a:pt x="369" y="118"/>
                  <a:pt x="383" y="162"/>
                </a:cubicBezTo>
                <a:cubicBezTo>
                  <a:pt x="354" y="162"/>
                  <a:pt x="339" y="162"/>
                  <a:pt x="324" y="162"/>
                </a:cubicBezTo>
                <a:cubicBezTo>
                  <a:pt x="295" y="162"/>
                  <a:pt x="280" y="162"/>
                  <a:pt x="265" y="162"/>
                </a:cubicBezTo>
                <a:cubicBezTo>
                  <a:pt x="265" y="118"/>
                  <a:pt x="280" y="74"/>
                  <a:pt x="295" y="44"/>
                </a:cubicBezTo>
                <a:close/>
                <a:moveTo>
                  <a:pt x="251" y="59"/>
                </a:moveTo>
                <a:lnTo>
                  <a:pt x="251" y="59"/>
                </a:lnTo>
                <a:cubicBezTo>
                  <a:pt x="236" y="89"/>
                  <a:pt x="221" y="118"/>
                  <a:pt x="221" y="147"/>
                </a:cubicBezTo>
                <a:cubicBezTo>
                  <a:pt x="192" y="147"/>
                  <a:pt x="148" y="147"/>
                  <a:pt x="118" y="133"/>
                </a:cubicBezTo>
                <a:cubicBezTo>
                  <a:pt x="148" y="89"/>
                  <a:pt x="207" y="59"/>
                  <a:pt x="251" y="59"/>
                </a:cubicBezTo>
                <a:close/>
                <a:moveTo>
                  <a:pt x="89" y="162"/>
                </a:moveTo>
                <a:lnTo>
                  <a:pt x="89" y="162"/>
                </a:lnTo>
                <a:cubicBezTo>
                  <a:pt x="133" y="177"/>
                  <a:pt x="177" y="192"/>
                  <a:pt x="207" y="192"/>
                </a:cubicBezTo>
                <a:cubicBezTo>
                  <a:pt x="207" y="221"/>
                  <a:pt x="207" y="265"/>
                  <a:pt x="207" y="294"/>
                </a:cubicBezTo>
                <a:cubicBezTo>
                  <a:pt x="44" y="294"/>
                  <a:pt x="44" y="294"/>
                  <a:pt x="44" y="294"/>
                </a:cubicBezTo>
                <a:cubicBezTo>
                  <a:pt x="44" y="251"/>
                  <a:pt x="59" y="206"/>
                  <a:pt x="89" y="162"/>
                </a:cubicBezTo>
                <a:close/>
                <a:moveTo>
                  <a:pt x="89" y="471"/>
                </a:moveTo>
                <a:lnTo>
                  <a:pt x="89" y="471"/>
                </a:lnTo>
                <a:cubicBezTo>
                  <a:pt x="59" y="427"/>
                  <a:pt x="44" y="383"/>
                  <a:pt x="44" y="339"/>
                </a:cubicBezTo>
                <a:cubicBezTo>
                  <a:pt x="207" y="339"/>
                  <a:pt x="207" y="339"/>
                  <a:pt x="207" y="339"/>
                </a:cubicBezTo>
                <a:cubicBezTo>
                  <a:pt x="207" y="368"/>
                  <a:pt x="207" y="412"/>
                  <a:pt x="207" y="442"/>
                </a:cubicBezTo>
                <a:cubicBezTo>
                  <a:pt x="177" y="457"/>
                  <a:pt x="133" y="457"/>
                  <a:pt x="89" y="471"/>
                </a:cubicBezTo>
                <a:close/>
                <a:moveTo>
                  <a:pt x="118" y="501"/>
                </a:moveTo>
                <a:lnTo>
                  <a:pt x="118" y="501"/>
                </a:lnTo>
                <a:cubicBezTo>
                  <a:pt x="148" y="501"/>
                  <a:pt x="192" y="486"/>
                  <a:pt x="221" y="486"/>
                </a:cubicBezTo>
                <a:cubicBezTo>
                  <a:pt x="221" y="515"/>
                  <a:pt x="236" y="560"/>
                  <a:pt x="251" y="589"/>
                </a:cubicBezTo>
                <a:cubicBezTo>
                  <a:pt x="207" y="574"/>
                  <a:pt x="148" y="545"/>
                  <a:pt x="118" y="501"/>
                </a:cubicBezTo>
                <a:close/>
                <a:moveTo>
                  <a:pt x="339" y="589"/>
                </a:moveTo>
                <a:lnTo>
                  <a:pt x="339" y="589"/>
                </a:lnTo>
                <a:lnTo>
                  <a:pt x="324" y="589"/>
                </a:lnTo>
                <a:cubicBezTo>
                  <a:pt x="310" y="589"/>
                  <a:pt x="310" y="589"/>
                  <a:pt x="295" y="589"/>
                </a:cubicBezTo>
                <a:cubicBezTo>
                  <a:pt x="280" y="560"/>
                  <a:pt x="265" y="515"/>
                  <a:pt x="265" y="471"/>
                </a:cubicBezTo>
                <a:cubicBezTo>
                  <a:pt x="280" y="471"/>
                  <a:pt x="295" y="471"/>
                  <a:pt x="324" y="471"/>
                </a:cubicBezTo>
                <a:cubicBezTo>
                  <a:pt x="339" y="471"/>
                  <a:pt x="354" y="471"/>
                  <a:pt x="383" y="471"/>
                </a:cubicBezTo>
                <a:cubicBezTo>
                  <a:pt x="369" y="515"/>
                  <a:pt x="354" y="560"/>
                  <a:pt x="339" y="589"/>
                </a:cubicBezTo>
                <a:close/>
                <a:moveTo>
                  <a:pt x="383" y="589"/>
                </a:moveTo>
                <a:lnTo>
                  <a:pt x="383" y="589"/>
                </a:lnTo>
                <a:cubicBezTo>
                  <a:pt x="398" y="560"/>
                  <a:pt x="412" y="515"/>
                  <a:pt x="412" y="486"/>
                </a:cubicBezTo>
                <a:cubicBezTo>
                  <a:pt x="457" y="486"/>
                  <a:pt x="486" y="501"/>
                  <a:pt x="516" y="501"/>
                </a:cubicBezTo>
                <a:cubicBezTo>
                  <a:pt x="486" y="545"/>
                  <a:pt x="442" y="574"/>
                  <a:pt x="383" y="589"/>
                </a:cubicBezTo>
                <a:close/>
                <a:moveTo>
                  <a:pt x="545" y="471"/>
                </a:moveTo>
                <a:lnTo>
                  <a:pt x="545" y="471"/>
                </a:lnTo>
                <a:cubicBezTo>
                  <a:pt x="516" y="457"/>
                  <a:pt x="471" y="457"/>
                  <a:pt x="427" y="442"/>
                </a:cubicBezTo>
                <a:cubicBezTo>
                  <a:pt x="427" y="412"/>
                  <a:pt x="442" y="368"/>
                  <a:pt x="442" y="339"/>
                </a:cubicBezTo>
                <a:cubicBezTo>
                  <a:pt x="589" y="339"/>
                  <a:pt x="589" y="339"/>
                  <a:pt x="589" y="339"/>
                </a:cubicBezTo>
                <a:cubicBezTo>
                  <a:pt x="589" y="383"/>
                  <a:pt x="574" y="427"/>
                  <a:pt x="545" y="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4" name="Google Shape;434;p35"/>
          <p:cNvSpPr/>
          <p:nvPr/>
        </p:nvSpPr>
        <p:spPr>
          <a:xfrm>
            <a:off x="1377823" y="4036987"/>
            <a:ext cx="271531" cy="317749"/>
          </a:xfrm>
          <a:custGeom>
            <a:avLst/>
            <a:gdLst/>
            <a:ahLst/>
            <a:cxnLst/>
            <a:rect l="l" t="t" r="r" b="b"/>
            <a:pathLst>
              <a:path w="516" h="604" extrusionOk="0">
                <a:moveTo>
                  <a:pt x="30" y="59"/>
                </a:moveTo>
                <a:lnTo>
                  <a:pt x="30" y="59"/>
                </a:lnTo>
                <a:cubicBezTo>
                  <a:pt x="383" y="59"/>
                  <a:pt x="383" y="59"/>
                  <a:pt x="383" y="59"/>
                </a:cubicBezTo>
                <a:cubicBezTo>
                  <a:pt x="383" y="59"/>
                  <a:pt x="398" y="44"/>
                  <a:pt x="398" y="29"/>
                </a:cubicBezTo>
                <a:lnTo>
                  <a:pt x="383" y="14"/>
                </a:lnTo>
                <a:cubicBezTo>
                  <a:pt x="30" y="14"/>
                  <a:pt x="30" y="14"/>
                  <a:pt x="30" y="14"/>
                </a:cubicBezTo>
                <a:cubicBezTo>
                  <a:pt x="15" y="14"/>
                  <a:pt x="0" y="29"/>
                  <a:pt x="0" y="29"/>
                </a:cubicBezTo>
                <a:cubicBezTo>
                  <a:pt x="0" y="44"/>
                  <a:pt x="15" y="59"/>
                  <a:pt x="30" y="59"/>
                </a:cubicBezTo>
                <a:close/>
                <a:moveTo>
                  <a:pt x="30" y="176"/>
                </a:moveTo>
                <a:lnTo>
                  <a:pt x="30" y="176"/>
                </a:lnTo>
                <a:cubicBezTo>
                  <a:pt x="383" y="176"/>
                  <a:pt x="383" y="176"/>
                  <a:pt x="383" y="176"/>
                </a:cubicBezTo>
                <a:cubicBezTo>
                  <a:pt x="383" y="176"/>
                  <a:pt x="398" y="162"/>
                  <a:pt x="398" y="147"/>
                </a:cubicBezTo>
                <a:lnTo>
                  <a:pt x="383" y="132"/>
                </a:lnTo>
                <a:cubicBezTo>
                  <a:pt x="30" y="132"/>
                  <a:pt x="30" y="132"/>
                  <a:pt x="30" y="132"/>
                </a:cubicBezTo>
                <a:cubicBezTo>
                  <a:pt x="15" y="132"/>
                  <a:pt x="0" y="147"/>
                  <a:pt x="0" y="147"/>
                </a:cubicBezTo>
                <a:cubicBezTo>
                  <a:pt x="0" y="162"/>
                  <a:pt x="15" y="176"/>
                  <a:pt x="30" y="176"/>
                </a:cubicBezTo>
                <a:close/>
                <a:moveTo>
                  <a:pt x="147" y="368"/>
                </a:moveTo>
                <a:lnTo>
                  <a:pt x="147" y="368"/>
                </a:lnTo>
                <a:cubicBezTo>
                  <a:pt x="30" y="368"/>
                  <a:pt x="30" y="368"/>
                  <a:pt x="30" y="368"/>
                </a:cubicBezTo>
                <a:cubicBezTo>
                  <a:pt x="15" y="368"/>
                  <a:pt x="0" y="382"/>
                  <a:pt x="0" y="382"/>
                </a:cubicBezTo>
                <a:cubicBezTo>
                  <a:pt x="0" y="397"/>
                  <a:pt x="15" y="412"/>
                  <a:pt x="30" y="412"/>
                </a:cubicBezTo>
                <a:cubicBezTo>
                  <a:pt x="147" y="412"/>
                  <a:pt x="147" y="412"/>
                  <a:pt x="147" y="412"/>
                </a:cubicBezTo>
                <a:cubicBezTo>
                  <a:pt x="147" y="412"/>
                  <a:pt x="162" y="397"/>
                  <a:pt x="162" y="382"/>
                </a:cubicBezTo>
                <a:lnTo>
                  <a:pt x="147" y="368"/>
                </a:lnTo>
                <a:close/>
                <a:moveTo>
                  <a:pt x="30" y="294"/>
                </a:moveTo>
                <a:lnTo>
                  <a:pt x="30" y="294"/>
                </a:lnTo>
                <a:cubicBezTo>
                  <a:pt x="236" y="294"/>
                  <a:pt x="236" y="294"/>
                  <a:pt x="236" y="294"/>
                </a:cubicBezTo>
                <a:cubicBezTo>
                  <a:pt x="251" y="294"/>
                  <a:pt x="265" y="280"/>
                  <a:pt x="265" y="264"/>
                </a:cubicBezTo>
                <a:cubicBezTo>
                  <a:pt x="265" y="264"/>
                  <a:pt x="251" y="250"/>
                  <a:pt x="236" y="250"/>
                </a:cubicBezTo>
                <a:cubicBezTo>
                  <a:pt x="30" y="250"/>
                  <a:pt x="30" y="250"/>
                  <a:pt x="30" y="250"/>
                </a:cubicBezTo>
                <a:cubicBezTo>
                  <a:pt x="15" y="250"/>
                  <a:pt x="0" y="264"/>
                  <a:pt x="0" y="264"/>
                </a:cubicBezTo>
                <a:cubicBezTo>
                  <a:pt x="0" y="280"/>
                  <a:pt x="15" y="294"/>
                  <a:pt x="30" y="294"/>
                </a:cubicBezTo>
                <a:close/>
                <a:moveTo>
                  <a:pt x="501" y="0"/>
                </a:moveTo>
                <a:lnTo>
                  <a:pt x="501" y="0"/>
                </a:lnTo>
                <a:cubicBezTo>
                  <a:pt x="486" y="0"/>
                  <a:pt x="471" y="0"/>
                  <a:pt x="471" y="14"/>
                </a:cubicBezTo>
                <a:cubicBezTo>
                  <a:pt x="471" y="338"/>
                  <a:pt x="471" y="338"/>
                  <a:pt x="471" y="338"/>
                </a:cubicBezTo>
                <a:cubicBezTo>
                  <a:pt x="427" y="309"/>
                  <a:pt x="368" y="309"/>
                  <a:pt x="294" y="338"/>
                </a:cubicBezTo>
                <a:cubicBezTo>
                  <a:pt x="221" y="382"/>
                  <a:pt x="177" y="471"/>
                  <a:pt x="221" y="530"/>
                </a:cubicBezTo>
                <a:cubicBezTo>
                  <a:pt x="251" y="589"/>
                  <a:pt x="339" y="603"/>
                  <a:pt x="427" y="559"/>
                </a:cubicBezTo>
                <a:cubicBezTo>
                  <a:pt x="486" y="515"/>
                  <a:pt x="515" y="456"/>
                  <a:pt x="515" y="412"/>
                </a:cubicBezTo>
                <a:cubicBezTo>
                  <a:pt x="515" y="14"/>
                  <a:pt x="515" y="14"/>
                  <a:pt x="515" y="14"/>
                </a:cubicBezTo>
                <a:cubicBezTo>
                  <a:pt x="515" y="0"/>
                  <a:pt x="501" y="0"/>
                  <a:pt x="501" y="0"/>
                </a:cubicBezTo>
                <a:close/>
                <a:moveTo>
                  <a:pt x="412" y="515"/>
                </a:moveTo>
                <a:lnTo>
                  <a:pt x="412" y="515"/>
                </a:lnTo>
                <a:cubicBezTo>
                  <a:pt x="353" y="559"/>
                  <a:pt x="280" y="559"/>
                  <a:pt x="251" y="515"/>
                </a:cubicBezTo>
                <a:cubicBezTo>
                  <a:pt x="221" y="471"/>
                  <a:pt x="251" y="412"/>
                  <a:pt x="310" y="368"/>
                </a:cubicBezTo>
                <a:cubicBezTo>
                  <a:pt x="368" y="338"/>
                  <a:pt x="442" y="338"/>
                  <a:pt x="471" y="382"/>
                </a:cubicBezTo>
                <a:cubicBezTo>
                  <a:pt x="501" y="427"/>
                  <a:pt x="471" y="485"/>
                  <a:pt x="412" y="5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5" name="Google Shape;435;p35"/>
          <p:cNvSpPr/>
          <p:nvPr/>
        </p:nvSpPr>
        <p:spPr>
          <a:xfrm>
            <a:off x="807801" y="4023508"/>
            <a:ext cx="323525" cy="333154"/>
          </a:xfrm>
          <a:custGeom>
            <a:avLst/>
            <a:gdLst/>
            <a:ahLst/>
            <a:cxnLst/>
            <a:rect l="l" t="t" r="r" b="b"/>
            <a:pathLst>
              <a:path w="619" h="634" extrusionOk="0">
                <a:moveTo>
                  <a:pt x="530" y="89"/>
                </a:moveTo>
                <a:lnTo>
                  <a:pt x="530" y="89"/>
                </a:lnTo>
                <a:cubicBezTo>
                  <a:pt x="265" y="118"/>
                  <a:pt x="265" y="118"/>
                  <a:pt x="265" y="118"/>
                </a:cubicBezTo>
                <a:cubicBezTo>
                  <a:pt x="265" y="118"/>
                  <a:pt x="250" y="133"/>
                  <a:pt x="250" y="147"/>
                </a:cubicBezTo>
                <a:cubicBezTo>
                  <a:pt x="250" y="310"/>
                  <a:pt x="250" y="310"/>
                  <a:pt x="250" y="310"/>
                </a:cubicBezTo>
                <a:cubicBezTo>
                  <a:pt x="221" y="294"/>
                  <a:pt x="177" y="294"/>
                  <a:pt x="132" y="324"/>
                </a:cubicBezTo>
                <a:cubicBezTo>
                  <a:pt x="88" y="353"/>
                  <a:pt x="59" y="398"/>
                  <a:pt x="88" y="442"/>
                </a:cubicBezTo>
                <a:cubicBezTo>
                  <a:pt x="103" y="486"/>
                  <a:pt x="177" y="486"/>
                  <a:pt x="235" y="457"/>
                </a:cubicBezTo>
                <a:cubicBezTo>
                  <a:pt x="280" y="427"/>
                  <a:pt x="294" y="398"/>
                  <a:pt x="294" y="353"/>
                </a:cubicBezTo>
                <a:lnTo>
                  <a:pt x="294" y="162"/>
                </a:lnTo>
                <a:cubicBezTo>
                  <a:pt x="500" y="133"/>
                  <a:pt x="500" y="133"/>
                  <a:pt x="500" y="133"/>
                </a:cubicBezTo>
                <a:cubicBezTo>
                  <a:pt x="500" y="265"/>
                  <a:pt x="500" y="265"/>
                  <a:pt x="500" y="265"/>
                </a:cubicBezTo>
                <a:cubicBezTo>
                  <a:pt x="471" y="251"/>
                  <a:pt x="427" y="251"/>
                  <a:pt x="397" y="280"/>
                </a:cubicBezTo>
                <a:cubicBezTo>
                  <a:pt x="339" y="310"/>
                  <a:pt x="309" y="368"/>
                  <a:pt x="339" y="398"/>
                </a:cubicBezTo>
                <a:cubicBezTo>
                  <a:pt x="368" y="442"/>
                  <a:pt x="427" y="442"/>
                  <a:pt x="486" y="412"/>
                </a:cubicBezTo>
                <a:cubicBezTo>
                  <a:pt x="530" y="398"/>
                  <a:pt x="544" y="353"/>
                  <a:pt x="544" y="324"/>
                </a:cubicBezTo>
                <a:lnTo>
                  <a:pt x="544" y="103"/>
                </a:lnTo>
                <a:cubicBezTo>
                  <a:pt x="544" y="89"/>
                  <a:pt x="530" y="89"/>
                  <a:pt x="530" y="89"/>
                </a:cubicBezTo>
                <a:close/>
                <a:moveTo>
                  <a:pt x="206" y="427"/>
                </a:moveTo>
                <a:lnTo>
                  <a:pt x="206" y="427"/>
                </a:lnTo>
                <a:cubicBezTo>
                  <a:pt x="177" y="442"/>
                  <a:pt x="132" y="442"/>
                  <a:pt x="118" y="427"/>
                </a:cubicBezTo>
                <a:cubicBezTo>
                  <a:pt x="103" y="398"/>
                  <a:pt x="118" y="368"/>
                  <a:pt x="147" y="353"/>
                </a:cubicBezTo>
                <a:cubicBezTo>
                  <a:pt x="191" y="339"/>
                  <a:pt x="221" y="339"/>
                  <a:pt x="235" y="353"/>
                </a:cubicBezTo>
                <a:cubicBezTo>
                  <a:pt x="265" y="368"/>
                  <a:pt x="250" y="412"/>
                  <a:pt x="206" y="427"/>
                </a:cubicBezTo>
                <a:close/>
                <a:moveTo>
                  <a:pt x="471" y="383"/>
                </a:moveTo>
                <a:lnTo>
                  <a:pt x="471" y="383"/>
                </a:lnTo>
                <a:cubicBezTo>
                  <a:pt x="441" y="412"/>
                  <a:pt x="397" y="398"/>
                  <a:pt x="368" y="383"/>
                </a:cubicBezTo>
                <a:cubicBezTo>
                  <a:pt x="353" y="368"/>
                  <a:pt x="368" y="324"/>
                  <a:pt x="412" y="310"/>
                </a:cubicBezTo>
                <a:cubicBezTo>
                  <a:pt x="441" y="294"/>
                  <a:pt x="471" y="294"/>
                  <a:pt x="500" y="310"/>
                </a:cubicBezTo>
                <a:cubicBezTo>
                  <a:pt x="515" y="324"/>
                  <a:pt x="500" y="368"/>
                  <a:pt x="471" y="383"/>
                </a:cubicBezTo>
                <a:close/>
                <a:moveTo>
                  <a:pt x="559" y="589"/>
                </a:moveTo>
                <a:lnTo>
                  <a:pt x="559" y="589"/>
                </a:lnTo>
                <a:cubicBezTo>
                  <a:pt x="59" y="589"/>
                  <a:pt x="59" y="589"/>
                  <a:pt x="59" y="589"/>
                </a:cubicBezTo>
                <a:cubicBezTo>
                  <a:pt x="44" y="589"/>
                  <a:pt x="29" y="604"/>
                  <a:pt x="29" y="619"/>
                </a:cubicBezTo>
                <a:cubicBezTo>
                  <a:pt x="29" y="619"/>
                  <a:pt x="44" y="633"/>
                  <a:pt x="59" y="633"/>
                </a:cubicBezTo>
                <a:cubicBezTo>
                  <a:pt x="559" y="633"/>
                  <a:pt x="559" y="633"/>
                  <a:pt x="559" y="633"/>
                </a:cubicBezTo>
                <a:cubicBezTo>
                  <a:pt x="574" y="633"/>
                  <a:pt x="589" y="619"/>
                  <a:pt x="589" y="619"/>
                </a:cubicBezTo>
                <a:cubicBezTo>
                  <a:pt x="589" y="604"/>
                  <a:pt x="574" y="589"/>
                  <a:pt x="559" y="589"/>
                </a:cubicBezTo>
                <a:close/>
                <a:moveTo>
                  <a:pt x="544" y="0"/>
                </a:moveTo>
                <a:lnTo>
                  <a:pt x="544" y="0"/>
                </a:lnTo>
                <a:cubicBezTo>
                  <a:pt x="73" y="0"/>
                  <a:pt x="73" y="0"/>
                  <a:pt x="73" y="0"/>
                </a:cubicBezTo>
                <a:cubicBezTo>
                  <a:pt x="29" y="0"/>
                  <a:pt x="0" y="44"/>
                  <a:pt x="0" y="89"/>
                </a:cubicBezTo>
                <a:cubicBezTo>
                  <a:pt x="0" y="471"/>
                  <a:pt x="0" y="471"/>
                  <a:pt x="0" y="471"/>
                </a:cubicBezTo>
                <a:cubicBezTo>
                  <a:pt x="0" y="515"/>
                  <a:pt x="29" y="560"/>
                  <a:pt x="73" y="560"/>
                </a:cubicBezTo>
                <a:cubicBezTo>
                  <a:pt x="544" y="560"/>
                  <a:pt x="544" y="560"/>
                  <a:pt x="544" y="560"/>
                </a:cubicBezTo>
                <a:cubicBezTo>
                  <a:pt x="589" y="560"/>
                  <a:pt x="618" y="515"/>
                  <a:pt x="618" y="471"/>
                </a:cubicBezTo>
                <a:cubicBezTo>
                  <a:pt x="618" y="89"/>
                  <a:pt x="618" y="89"/>
                  <a:pt x="618" y="89"/>
                </a:cubicBezTo>
                <a:cubicBezTo>
                  <a:pt x="618" y="44"/>
                  <a:pt x="589" y="0"/>
                  <a:pt x="544" y="0"/>
                </a:cubicBezTo>
                <a:close/>
                <a:moveTo>
                  <a:pt x="589" y="471"/>
                </a:moveTo>
                <a:lnTo>
                  <a:pt x="589" y="471"/>
                </a:lnTo>
                <a:cubicBezTo>
                  <a:pt x="589" y="501"/>
                  <a:pt x="559" y="515"/>
                  <a:pt x="544" y="515"/>
                </a:cubicBezTo>
                <a:cubicBezTo>
                  <a:pt x="73" y="515"/>
                  <a:pt x="73" y="515"/>
                  <a:pt x="73" y="515"/>
                </a:cubicBezTo>
                <a:cubicBezTo>
                  <a:pt x="59" y="515"/>
                  <a:pt x="29" y="501"/>
                  <a:pt x="29" y="471"/>
                </a:cubicBezTo>
                <a:cubicBezTo>
                  <a:pt x="29" y="89"/>
                  <a:pt x="29" y="89"/>
                  <a:pt x="29" y="89"/>
                </a:cubicBezTo>
                <a:cubicBezTo>
                  <a:pt x="29" y="59"/>
                  <a:pt x="59" y="44"/>
                  <a:pt x="73" y="44"/>
                </a:cubicBezTo>
                <a:cubicBezTo>
                  <a:pt x="544" y="44"/>
                  <a:pt x="544" y="44"/>
                  <a:pt x="544" y="44"/>
                </a:cubicBezTo>
                <a:cubicBezTo>
                  <a:pt x="559" y="44"/>
                  <a:pt x="589" y="59"/>
                  <a:pt x="589" y="89"/>
                </a:cubicBezTo>
                <a:lnTo>
                  <a:pt x="589"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6" name="Google Shape;436;p35"/>
          <p:cNvSpPr/>
          <p:nvPr/>
        </p:nvSpPr>
        <p:spPr>
          <a:xfrm>
            <a:off x="5612541" y="3497777"/>
            <a:ext cx="338931" cy="317749"/>
          </a:xfrm>
          <a:custGeom>
            <a:avLst/>
            <a:gdLst/>
            <a:ahLst/>
            <a:cxnLst/>
            <a:rect l="l" t="t" r="r" b="b"/>
            <a:pathLst>
              <a:path w="649" h="605" extrusionOk="0">
                <a:moveTo>
                  <a:pt x="633" y="0"/>
                </a:moveTo>
                <a:lnTo>
                  <a:pt x="633" y="0"/>
                </a:lnTo>
                <a:cubicBezTo>
                  <a:pt x="633" y="0"/>
                  <a:pt x="633" y="0"/>
                  <a:pt x="619" y="0"/>
                </a:cubicBezTo>
                <a:cubicBezTo>
                  <a:pt x="295" y="89"/>
                  <a:pt x="295" y="89"/>
                  <a:pt x="295" y="89"/>
                </a:cubicBezTo>
                <a:cubicBezTo>
                  <a:pt x="295" y="89"/>
                  <a:pt x="280" y="89"/>
                  <a:pt x="280" y="103"/>
                </a:cubicBezTo>
                <a:cubicBezTo>
                  <a:pt x="280" y="383"/>
                  <a:pt x="280" y="383"/>
                  <a:pt x="280" y="383"/>
                </a:cubicBezTo>
                <a:cubicBezTo>
                  <a:pt x="236" y="353"/>
                  <a:pt x="177" y="353"/>
                  <a:pt x="118" y="383"/>
                </a:cubicBezTo>
                <a:cubicBezTo>
                  <a:pt x="45" y="427"/>
                  <a:pt x="0" y="501"/>
                  <a:pt x="30" y="545"/>
                </a:cubicBezTo>
                <a:cubicBezTo>
                  <a:pt x="74" y="604"/>
                  <a:pt x="162" y="604"/>
                  <a:pt x="236" y="574"/>
                </a:cubicBezTo>
                <a:cubicBezTo>
                  <a:pt x="280" y="545"/>
                  <a:pt x="310" y="501"/>
                  <a:pt x="324" y="456"/>
                </a:cubicBezTo>
                <a:lnTo>
                  <a:pt x="324" y="118"/>
                </a:lnTo>
                <a:cubicBezTo>
                  <a:pt x="619" y="44"/>
                  <a:pt x="619" y="44"/>
                  <a:pt x="619" y="44"/>
                </a:cubicBezTo>
                <a:cubicBezTo>
                  <a:pt x="619" y="294"/>
                  <a:pt x="619" y="294"/>
                  <a:pt x="619" y="294"/>
                </a:cubicBezTo>
                <a:cubicBezTo>
                  <a:pt x="575" y="280"/>
                  <a:pt x="501" y="280"/>
                  <a:pt x="442" y="309"/>
                </a:cubicBezTo>
                <a:cubicBezTo>
                  <a:pt x="369" y="339"/>
                  <a:pt x="339" y="412"/>
                  <a:pt x="369" y="471"/>
                </a:cubicBezTo>
                <a:cubicBezTo>
                  <a:pt x="398" y="515"/>
                  <a:pt x="487" y="530"/>
                  <a:pt x="575" y="501"/>
                </a:cubicBezTo>
                <a:cubicBezTo>
                  <a:pt x="619" y="471"/>
                  <a:pt x="648" y="412"/>
                  <a:pt x="648" y="383"/>
                </a:cubicBezTo>
                <a:cubicBezTo>
                  <a:pt x="648" y="368"/>
                  <a:pt x="648" y="30"/>
                  <a:pt x="648" y="30"/>
                </a:cubicBezTo>
                <a:cubicBezTo>
                  <a:pt x="648" y="15"/>
                  <a:pt x="648" y="0"/>
                  <a:pt x="633" y="0"/>
                </a:cubicBezTo>
                <a:close/>
                <a:moveTo>
                  <a:pt x="221" y="530"/>
                </a:moveTo>
                <a:lnTo>
                  <a:pt x="221" y="530"/>
                </a:lnTo>
                <a:cubicBezTo>
                  <a:pt x="162" y="560"/>
                  <a:pt x="104" y="560"/>
                  <a:pt x="74" y="530"/>
                </a:cubicBezTo>
                <a:cubicBezTo>
                  <a:pt x="45" y="501"/>
                  <a:pt x="74" y="442"/>
                  <a:pt x="133" y="412"/>
                </a:cubicBezTo>
                <a:cubicBezTo>
                  <a:pt x="177" y="383"/>
                  <a:pt x="236" y="383"/>
                  <a:pt x="266" y="412"/>
                </a:cubicBezTo>
                <a:cubicBezTo>
                  <a:pt x="310" y="442"/>
                  <a:pt x="266" y="515"/>
                  <a:pt x="221" y="530"/>
                </a:cubicBezTo>
                <a:close/>
                <a:moveTo>
                  <a:pt x="560" y="456"/>
                </a:moveTo>
                <a:lnTo>
                  <a:pt x="560" y="456"/>
                </a:lnTo>
                <a:cubicBezTo>
                  <a:pt x="501" y="486"/>
                  <a:pt x="428" y="486"/>
                  <a:pt x="413" y="456"/>
                </a:cubicBezTo>
                <a:cubicBezTo>
                  <a:pt x="383" y="412"/>
                  <a:pt x="398" y="368"/>
                  <a:pt x="457" y="339"/>
                </a:cubicBezTo>
                <a:cubicBezTo>
                  <a:pt x="516" y="309"/>
                  <a:pt x="575" y="309"/>
                  <a:pt x="604" y="339"/>
                </a:cubicBezTo>
                <a:cubicBezTo>
                  <a:pt x="633" y="368"/>
                  <a:pt x="604" y="427"/>
                  <a:pt x="560" y="4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7" name="Google Shape;437;p35"/>
          <p:cNvSpPr/>
          <p:nvPr/>
        </p:nvSpPr>
        <p:spPr>
          <a:xfrm>
            <a:off x="5146510" y="3497777"/>
            <a:ext cx="179094" cy="325452"/>
          </a:xfrm>
          <a:custGeom>
            <a:avLst/>
            <a:gdLst/>
            <a:ahLst/>
            <a:cxnLst/>
            <a:rect l="l" t="t" r="r" b="b"/>
            <a:pathLst>
              <a:path w="340" h="619" extrusionOk="0">
                <a:moveTo>
                  <a:pt x="324" y="0"/>
                </a:moveTo>
                <a:lnTo>
                  <a:pt x="324" y="0"/>
                </a:lnTo>
                <a:cubicBezTo>
                  <a:pt x="294" y="0"/>
                  <a:pt x="294" y="30"/>
                  <a:pt x="294" y="30"/>
                </a:cubicBezTo>
                <a:cubicBezTo>
                  <a:pt x="294" y="339"/>
                  <a:pt x="294" y="339"/>
                  <a:pt x="294" y="339"/>
                </a:cubicBezTo>
                <a:cubicBezTo>
                  <a:pt x="251" y="309"/>
                  <a:pt x="177" y="309"/>
                  <a:pt x="118" y="353"/>
                </a:cubicBezTo>
                <a:cubicBezTo>
                  <a:pt x="44" y="398"/>
                  <a:pt x="0" y="486"/>
                  <a:pt x="30" y="545"/>
                </a:cubicBezTo>
                <a:cubicBezTo>
                  <a:pt x="74" y="604"/>
                  <a:pt x="162" y="618"/>
                  <a:pt x="251" y="560"/>
                </a:cubicBezTo>
                <a:cubicBezTo>
                  <a:pt x="310" y="530"/>
                  <a:pt x="339" y="471"/>
                  <a:pt x="339" y="412"/>
                </a:cubicBezTo>
                <a:cubicBezTo>
                  <a:pt x="339" y="30"/>
                  <a:pt x="339" y="30"/>
                  <a:pt x="339" y="30"/>
                </a:cubicBezTo>
                <a:cubicBezTo>
                  <a:pt x="339" y="15"/>
                  <a:pt x="324" y="0"/>
                  <a:pt x="324" y="0"/>
                </a:cubicBezTo>
                <a:close/>
                <a:moveTo>
                  <a:pt x="236" y="530"/>
                </a:moveTo>
                <a:lnTo>
                  <a:pt x="236" y="530"/>
                </a:lnTo>
                <a:cubicBezTo>
                  <a:pt x="177" y="574"/>
                  <a:pt x="103" y="574"/>
                  <a:pt x="74" y="530"/>
                </a:cubicBezTo>
                <a:cubicBezTo>
                  <a:pt x="44" y="486"/>
                  <a:pt x="74" y="412"/>
                  <a:pt x="133" y="383"/>
                </a:cubicBezTo>
                <a:cubicBezTo>
                  <a:pt x="192" y="339"/>
                  <a:pt x="265" y="353"/>
                  <a:pt x="294" y="398"/>
                </a:cubicBezTo>
                <a:cubicBezTo>
                  <a:pt x="324" y="442"/>
                  <a:pt x="280" y="501"/>
                  <a:pt x="236" y="5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8" name="Google Shape;438;p35"/>
          <p:cNvSpPr/>
          <p:nvPr/>
        </p:nvSpPr>
        <p:spPr>
          <a:xfrm>
            <a:off x="4584192" y="3482372"/>
            <a:ext cx="248421" cy="333156"/>
          </a:xfrm>
          <a:custGeom>
            <a:avLst/>
            <a:gdLst/>
            <a:ahLst/>
            <a:cxnLst/>
            <a:rect l="l" t="t" r="r" b="b"/>
            <a:pathLst>
              <a:path w="472" h="634" extrusionOk="0">
                <a:moveTo>
                  <a:pt x="456" y="132"/>
                </a:moveTo>
                <a:lnTo>
                  <a:pt x="456" y="132"/>
                </a:lnTo>
                <a:cubicBezTo>
                  <a:pt x="324" y="14"/>
                  <a:pt x="324" y="14"/>
                  <a:pt x="324" y="14"/>
                </a:cubicBezTo>
                <a:cubicBezTo>
                  <a:pt x="324" y="0"/>
                  <a:pt x="309" y="0"/>
                  <a:pt x="294" y="14"/>
                </a:cubicBezTo>
                <a:lnTo>
                  <a:pt x="294" y="29"/>
                </a:lnTo>
                <a:cubicBezTo>
                  <a:pt x="294" y="368"/>
                  <a:pt x="294" y="368"/>
                  <a:pt x="294" y="368"/>
                </a:cubicBezTo>
                <a:cubicBezTo>
                  <a:pt x="250" y="338"/>
                  <a:pt x="176" y="338"/>
                  <a:pt x="117" y="382"/>
                </a:cubicBezTo>
                <a:cubicBezTo>
                  <a:pt x="29" y="427"/>
                  <a:pt x="0" y="515"/>
                  <a:pt x="29" y="574"/>
                </a:cubicBezTo>
                <a:cubicBezTo>
                  <a:pt x="73" y="633"/>
                  <a:pt x="162" y="633"/>
                  <a:pt x="235" y="589"/>
                </a:cubicBezTo>
                <a:cubicBezTo>
                  <a:pt x="294" y="559"/>
                  <a:pt x="338" y="500"/>
                  <a:pt x="338" y="441"/>
                </a:cubicBezTo>
                <a:cubicBezTo>
                  <a:pt x="338" y="73"/>
                  <a:pt x="338" y="73"/>
                  <a:pt x="338" y="73"/>
                </a:cubicBezTo>
                <a:cubicBezTo>
                  <a:pt x="426" y="162"/>
                  <a:pt x="426" y="162"/>
                  <a:pt x="426" y="162"/>
                </a:cubicBezTo>
                <a:cubicBezTo>
                  <a:pt x="441" y="176"/>
                  <a:pt x="456" y="176"/>
                  <a:pt x="456" y="162"/>
                </a:cubicBezTo>
                <a:cubicBezTo>
                  <a:pt x="471" y="162"/>
                  <a:pt x="471" y="147"/>
                  <a:pt x="456" y="132"/>
                </a:cubicBezTo>
                <a:close/>
                <a:moveTo>
                  <a:pt x="220" y="559"/>
                </a:moveTo>
                <a:lnTo>
                  <a:pt x="220" y="559"/>
                </a:lnTo>
                <a:cubicBezTo>
                  <a:pt x="176" y="603"/>
                  <a:pt x="103" y="589"/>
                  <a:pt x="73" y="559"/>
                </a:cubicBezTo>
                <a:cubicBezTo>
                  <a:pt x="44" y="515"/>
                  <a:pt x="73" y="441"/>
                  <a:pt x="132" y="412"/>
                </a:cubicBezTo>
                <a:cubicBezTo>
                  <a:pt x="176" y="368"/>
                  <a:pt x="250" y="382"/>
                  <a:pt x="279" y="427"/>
                </a:cubicBezTo>
                <a:cubicBezTo>
                  <a:pt x="309" y="456"/>
                  <a:pt x="279" y="530"/>
                  <a:pt x="220" y="5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39" name="Google Shape;439;p35"/>
          <p:cNvSpPr/>
          <p:nvPr/>
        </p:nvSpPr>
        <p:spPr>
          <a:xfrm>
            <a:off x="4014171" y="3520887"/>
            <a:ext cx="338931" cy="271531"/>
          </a:xfrm>
          <a:custGeom>
            <a:avLst/>
            <a:gdLst/>
            <a:ahLst/>
            <a:cxnLst/>
            <a:rect l="l" t="t" r="r" b="b"/>
            <a:pathLst>
              <a:path w="649" h="517" extrusionOk="0">
                <a:moveTo>
                  <a:pt x="324" y="471"/>
                </a:moveTo>
                <a:lnTo>
                  <a:pt x="324" y="471"/>
                </a:lnTo>
                <a:cubicBezTo>
                  <a:pt x="221" y="471"/>
                  <a:pt x="147" y="398"/>
                  <a:pt x="118" y="309"/>
                </a:cubicBezTo>
                <a:cubicBezTo>
                  <a:pt x="177" y="309"/>
                  <a:pt x="177" y="309"/>
                  <a:pt x="177" y="309"/>
                </a:cubicBezTo>
                <a:cubicBezTo>
                  <a:pt x="192" y="309"/>
                  <a:pt x="192" y="295"/>
                  <a:pt x="177" y="295"/>
                </a:cubicBezTo>
                <a:cubicBezTo>
                  <a:pt x="103" y="221"/>
                  <a:pt x="103" y="221"/>
                  <a:pt x="103" y="221"/>
                </a:cubicBezTo>
                <a:lnTo>
                  <a:pt x="88" y="221"/>
                </a:lnTo>
                <a:cubicBezTo>
                  <a:pt x="15" y="295"/>
                  <a:pt x="15" y="295"/>
                  <a:pt x="15" y="295"/>
                </a:cubicBezTo>
                <a:cubicBezTo>
                  <a:pt x="0" y="309"/>
                  <a:pt x="15" y="309"/>
                  <a:pt x="15" y="309"/>
                </a:cubicBezTo>
                <a:cubicBezTo>
                  <a:pt x="74" y="309"/>
                  <a:pt x="74" y="309"/>
                  <a:pt x="74" y="309"/>
                </a:cubicBezTo>
                <a:cubicBezTo>
                  <a:pt x="103" y="427"/>
                  <a:pt x="206" y="516"/>
                  <a:pt x="324" y="516"/>
                </a:cubicBezTo>
                <a:cubicBezTo>
                  <a:pt x="413" y="516"/>
                  <a:pt x="501" y="457"/>
                  <a:pt x="545" y="383"/>
                </a:cubicBezTo>
                <a:cubicBezTo>
                  <a:pt x="501" y="368"/>
                  <a:pt x="501" y="368"/>
                  <a:pt x="501" y="368"/>
                </a:cubicBezTo>
                <a:cubicBezTo>
                  <a:pt x="471" y="427"/>
                  <a:pt x="398" y="471"/>
                  <a:pt x="324" y="471"/>
                </a:cubicBezTo>
                <a:close/>
                <a:moveTo>
                  <a:pt x="633" y="221"/>
                </a:moveTo>
                <a:lnTo>
                  <a:pt x="633" y="221"/>
                </a:lnTo>
                <a:cubicBezTo>
                  <a:pt x="574" y="221"/>
                  <a:pt x="574" y="221"/>
                  <a:pt x="574" y="221"/>
                </a:cubicBezTo>
                <a:cubicBezTo>
                  <a:pt x="560" y="89"/>
                  <a:pt x="456" y="0"/>
                  <a:pt x="324" y="0"/>
                </a:cubicBezTo>
                <a:cubicBezTo>
                  <a:pt x="221" y="0"/>
                  <a:pt x="133" y="59"/>
                  <a:pt x="103" y="133"/>
                </a:cubicBezTo>
                <a:cubicBezTo>
                  <a:pt x="133" y="148"/>
                  <a:pt x="133" y="148"/>
                  <a:pt x="133" y="148"/>
                </a:cubicBezTo>
                <a:cubicBezTo>
                  <a:pt x="177" y="89"/>
                  <a:pt x="236" y="45"/>
                  <a:pt x="324" y="45"/>
                </a:cubicBezTo>
                <a:cubicBezTo>
                  <a:pt x="427" y="45"/>
                  <a:pt x="515" y="118"/>
                  <a:pt x="530" y="221"/>
                </a:cubicBezTo>
                <a:cubicBezTo>
                  <a:pt x="471" y="221"/>
                  <a:pt x="471" y="221"/>
                  <a:pt x="471" y="221"/>
                </a:cubicBezTo>
                <a:cubicBezTo>
                  <a:pt x="456" y="221"/>
                  <a:pt x="456" y="221"/>
                  <a:pt x="471" y="236"/>
                </a:cubicBezTo>
                <a:cubicBezTo>
                  <a:pt x="545" y="309"/>
                  <a:pt x="545" y="309"/>
                  <a:pt x="545" y="309"/>
                </a:cubicBezTo>
                <a:lnTo>
                  <a:pt x="560" y="309"/>
                </a:lnTo>
                <a:cubicBezTo>
                  <a:pt x="633" y="236"/>
                  <a:pt x="633" y="236"/>
                  <a:pt x="633" y="236"/>
                </a:cubicBezTo>
                <a:cubicBezTo>
                  <a:pt x="648" y="236"/>
                  <a:pt x="633" y="221"/>
                  <a:pt x="633" y="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0" name="Google Shape;440;p35"/>
          <p:cNvSpPr/>
          <p:nvPr/>
        </p:nvSpPr>
        <p:spPr>
          <a:xfrm>
            <a:off x="3501923" y="3528590"/>
            <a:ext cx="277308" cy="240719"/>
          </a:xfrm>
          <a:custGeom>
            <a:avLst/>
            <a:gdLst/>
            <a:ahLst/>
            <a:cxnLst/>
            <a:rect l="l" t="t" r="r" b="b"/>
            <a:pathLst>
              <a:path w="531" h="457" extrusionOk="0">
                <a:moveTo>
                  <a:pt x="14" y="103"/>
                </a:moveTo>
                <a:lnTo>
                  <a:pt x="14" y="103"/>
                </a:lnTo>
                <a:cubicBezTo>
                  <a:pt x="103" y="103"/>
                  <a:pt x="103" y="103"/>
                  <a:pt x="103" y="103"/>
                </a:cubicBezTo>
                <a:cubicBezTo>
                  <a:pt x="162" y="192"/>
                  <a:pt x="162" y="192"/>
                  <a:pt x="162" y="192"/>
                </a:cubicBezTo>
                <a:cubicBezTo>
                  <a:pt x="191" y="162"/>
                  <a:pt x="191" y="162"/>
                  <a:pt x="191" y="162"/>
                </a:cubicBezTo>
                <a:cubicBezTo>
                  <a:pt x="191" y="162"/>
                  <a:pt x="117" y="74"/>
                  <a:pt x="117" y="59"/>
                </a:cubicBezTo>
                <a:cubicBezTo>
                  <a:pt x="14" y="59"/>
                  <a:pt x="14" y="59"/>
                  <a:pt x="14" y="59"/>
                </a:cubicBezTo>
                <a:cubicBezTo>
                  <a:pt x="14" y="59"/>
                  <a:pt x="0" y="74"/>
                  <a:pt x="0" y="88"/>
                </a:cubicBezTo>
                <a:cubicBezTo>
                  <a:pt x="0" y="103"/>
                  <a:pt x="14" y="103"/>
                  <a:pt x="14" y="103"/>
                </a:cubicBezTo>
                <a:close/>
                <a:moveTo>
                  <a:pt x="412" y="103"/>
                </a:moveTo>
                <a:lnTo>
                  <a:pt x="412" y="103"/>
                </a:lnTo>
                <a:cubicBezTo>
                  <a:pt x="412" y="162"/>
                  <a:pt x="412" y="162"/>
                  <a:pt x="412" y="162"/>
                </a:cubicBezTo>
                <a:lnTo>
                  <a:pt x="441" y="162"/>
                </a:lnTo>
                <a:cubicBezTo>
                  <a:pt x="530" y="88"/>
                  <a:pt x="530" y="88"/>
                  <a:pt x="530" y="88"/>
                </a:cubicBezTo>
                <a:lnTo>
                  <a:pt x="530" y="74"/>
                </a:lnTo>
                <a:cubicBezTo>
                  <a:pt x="441" y="15"/>
                  <a:pt x="441" y="15"/>
                  <a:pt x="441" y="15"/>
                </a:cubicBezTo>
                <a:cubicBezTo>
                  <a:pt x="441" y="0"/>
                  <a:pt x="412" y="0"/>
                  <a:pt x="412" y="15"/>
                </a:cubicBezTo>
                <a:cubicBezTo>
                  <a:pt x="412" y="59"/>
                  <a:pt x="412" y="59"/>
                  <a:pt x="412" y="59"/>
                </a:cubicBezTo>
                <a:cubicBezTo>
                  <a:pt x="309" y="59"/>
                  <a:pt x="309" y="59"/>
                  <a:pt x="309" y="59"/>
                </a:cubicBezTo>
                <a:cubicBezTo>
                  <a:pt x="103" y="353"/>
                  <a:pt x="103" y="353"/>
                  <a:pt x="103" y="353"/>
                </a:cubicBezTo>
                <a:cubicBezTo>
                  <a:pt x="14" y="353"/>
                  <a:pt x="14" y="353"/>
                  <a:pt x="14" y="353"/>
                </a:cubicBezTo>
                <a:cubicBezTo>
                  <a:pt x="14" y="353"/>
                  <a:pt x="0" y="368"/>
                  <a:pt x="0" y="383"/>
                </a:cubicBezTo>
                <a:lnTo>
                  <a:pt x="14" y="397"/>
                </a:lnTo>
                <a:cubicBezTo>
                  <a:pt x="117" y="397"/>
                  <a:pt x="117" y="397"/>
                  <a:pt x="117" y="397"/>
                </a:cubicBezTo>
                <a:cubicBezTo>
                  <a:pt x="338" y="103"/>
                  <a:pt x="338" y="103"/>
                  <a:pt x="338" y="103"/>
                </a:cubicBezTo>
                <a:lnTo>
                  <a:pt x="412" y="103"/>
                </a:lnTo>
                <a:close/>
                <a:moveTo>
                  <a:pt x="441" y="309"/>
                </a:moveTo>
                <a:lnTo>
                  <a:pt x="441" y="309"/>
                </a:lnTo>
                <a:cubicBezTo>
                  <a:pt x="441" y="294"/>
                  <a:pt x="412" y="294"/>
                  <a:pt x="412" y="309"/>
                </a:cubicBezTo>
                <a:cubicBezTo>
                  <a:pt x="412" y="353"/>
                  <a:pt x="412" y="353"/>
                  <a:pt x="412" y="353"/>
                </a:cubicBezTo>
                <a:cubicBezTo>
                  <a:pt x="338" y="353"/>
                  <a:pt x="338" y="353"/>
                  <a:pt x="338" y="353"/>
                </a:cubicBezTo>
                <a:cubicBezTo>
                  <a:pt x="265" y="265"/>
                  <a:pt x="265" y="265"/>
                  <a:pt x="265" y="265"/>
                </a:cubicBezTo>
                <a:cubicBezTo>
                  <a:pt x="235" y="294"/>
                  <a:pt x="235" y="294"/>
                  <a:pt x="235" y="294"/>
                </a:cubicBezTo>
                <a:cubicBezTo>
                  <a:pt x="309" y="397"/>
                  <a:pt x="309" y="397"/>
                  <a:pt x="309" y="397"/>
                </a:cubicBezTo>
                <a:cubicBezTo>
                  <a:pt x="412" y="397"/>
                  <a:pt x="412" y="397"/>
                  <a:pt x="412" y="397"/>
                </a:cubicBezTo>
                <a:cubicBezTo>
                  <a:pt x="412" y="456"/>
                  <a:pt x="412" y="456"/>
                  <a:pt x="412" y="456"/>
                </a:cubicBezTo>
                <a:lnTo>
                  <a:pt x="441" y="456"/>
                </a:lnTo>
                <a:cubicBezTo>
                  <a:pt x="530" y="383"/>
                  <a:pt x="530" y="383"/>
                  <a:pt x="530" y="383"/>
                </a:cubicBezTo>
                <a:lnTo>
                  <a:pt x="530" y="368"/>
                </a:lnTo>
                <a:lnTo>
                  <a:pt x="441" y="30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1" name="Google Shape;441;p35"/>
          <p:cNvSpPr/>
          <p:nvPr/>
        </p:nvSpPr>
        <p:spPr>
          <a:xfrm>
            <a:off x="2985822" y="3528590"/>
            <a:ext cx="240718" cy="248422"/>
          </a:xfrm>
          <a:custGeom>
            <a:avLst/>
            <a:gdLst/>
            <a:ahLst/>
            <a:cxnLst/>
            <a:rect l="l" t="t" r="r" b="b"/>
            <a:pathLst>
              <a:path w="458" h="472" extrusionOk="0">
                <a:moveTo>
                  <a:pt x="457" y="221"/>
                </a:moveTo>
                <a:lnTo>
                  <a:pt x="457" y="221"/>
                </a:lnTo>
                <a:cubicBezTo>
                  <a:pt x="236" y="15"/>
                  <a:pt x="236" y="15"/>
                  <a:pt x="236" y="15"/>
                </a:cubicBezTo>
                <a:cubicBezTo>
                  <a:pt x="236" y="0"/>
                  <a:pt x="221" y="0"/>
                  <a:pt x="206" y="15"/>
                </a:cubicBezTo>
                <a:cubicBezTo>
                  <a:pt x="206" y="15"/>
                  <a:pt x="206" y="30"/>
                  <a:pt x="206" y="44"/>
                </a:cubicBezTo>
                <a:cubicBezTo>
                  <a:pt x="412" y="235"/>
                  <a:pt x="412" y="235"/>
                  <a:pt x="412" y="235"/>
                </a:cubicBezTo>
                <a:cubicBezTo>
                  <a:pt x="206" y="442"/>
                  <a:pt x="206" y="442"/>
                  <a:pt x="206" y="442"/>
                </a:cubicBezTo>
                <a:cubicBezTo>
                  <a:pt x="206" y="456"/>
                  <a:pt x="206" y="456"/>
                  <a:pt x="206" y="471"/>
                </a:cubicBezTo>
                <a:cubicBezTo>
                  <a:pt x="221" y="471"/>
                  <a:pt x="236" y="471"/>
                  <a:pt x="236" y="471"/>
                </a:cubicBezTo>
                <a:cubicBezTo>
                  <a:pt x="457" y="250"/>
                  <a:pt x="457" y="250"/>
                  <a:pt x="457" y="250"/>
                </a:cubicBezTo>
                <a:cubicBezTo>
                  <a:pt x="457" y="250"/>
                  <a:pt x="457" y="250"/>
                  <a:pt x="457" y="235"/>
                </a:cubicBezTo>
                <a:cubicBezTo>
                  <a:pt x="457" y="235"/>
                  <a:pt x="457" y="235"/>
                  <a:pt x="457" y="221"/>
                </a:cubicBezTo>
                <a:close/>
                <a:moveTo>
                  <a:pt x="221" y="235"/>
                </a:moveTo>
                <a:lnTo>
                  <a:pt x="221" y="235"/>
                </a:lnTo>
                <a:cubicBezTo>
                  <a:pt x="221" y="235"/>
                  <a:pt x="221" y="235"/>
                  <a:pt x="221" y="221"/>
                </a:cubicBezTo>
                <a:cubicBezTo>
                  <a:pt x="44" y="44"/>
                  <a:pt x="44" y="44"/>
                  <a:pt x="44" y="44"/>
                </a:cubicBezTo>
                <a:cubicBezTo>
                  <a:pt x="30" y="44"/>
                  <a:pt x="15" y="44"/>
                  <a:pt x="15" y="44"/>
                </a:cubicBezTo>
                <a:cubicBezTo>
                  <a:pt x="0" y="59"/>
                  <a:pt x="0" y="74"/>
                  <a:pt x="15" y="74"/>
                </a:cubicBezTo>
                <a:cubicBezTo>
                  <a:pt x="177" y="235"/>
                  <a:pt x="177" y="235"/>
                  <a:pt x="177" y="235"/>
                </a:cubicBezTo>
                <a:cubicBezTo>
                  <a:pt x="15" y="397"/>
                  <a:pt x="15" y="397"/>
                  <a:pt x="15" y="397"/>
                </a:cubicBezTo>
                <a:cubicBezTo>
                  <a:pt x="0" y="412"/>
                  <a:pt x="0" y="427"/>
                  <a:pt x="15" y="427"/>
                </a:cubicBezTo>
                <a:cubicBezTo>
                  <a:pt x="15" y="442"/>
                  <a:pt x="30" y="442"/>
                  <a:pt x="44" y="427"/>
                </a:cubicBezTo>
                <a:cubicBezTo>
                  <a:pt x="221" y="250"/>
                  <a:pt x="221" y="250"/>
                  <a:pt x="221" y="250"/>
                </a:cubicBezTo>
                <a:cubicBezTo>
                  <a:pt x="221" y="250"/>
                  <a:pt x="221" y="250"/>
                  <a:pt x="221" y="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2" name="Google Shape;442;p35"/>
          <p:cNvSpPr/>
          <p:nvPr/>
        </p:nvSpPr>
        <p:spPr>
          <a:xfrm>
            <a:off x="2462019" y="3528590"/>
            <a:ext cx="240718" cy="248422"/>
          </a:xfrm>
          <a:custGeom>
            <a:avLst/>
            <a:gdLst/>
            <a:ahLst/>
            <a:cxnLst/>
            <a:rect l="l" t="t" r="r" b="b"/>
            <a:pathLst>
              <a:path w="458" h="472" extrusionOk="0">
                <a:moveTo>
                  <a:pt x="44" y="235"/>
                </a:moveTo>
                <a:lnTo>
                  <a:pt x="44" y="235"/>
                </a:lnTo>
                <a:cubicBezTo>
                  <a:pt x="251" y="44"/>
                  <a:pt x="251" y="44"/>
                  <a:pt x="251" y="44"/>
                </a:cubicBezTo>
                <a:cubicBezTo>
                  <a:pt x="265" y="30"/>
                  <a:pt x="265" y="15"/>
                  <a:pt x="251" y="15"/>
                </a:cubicBezTo>
                <a:cubicBezTo>
                  <a:pt x="251" y="0"/>
                  <a:pt x="236" y="0"/>
                  <a:pt x="221" y="15"/>
                </a:cubicBezTo>
                <a:cubicBezTo>
                  <a:pt x="15" y="221"/>
                  <a:pt x="15" y="221"/>
                  <a:pt x="15" y="221"/>
                </a:cubicBezTo>
                <a:cubicBezTo>
                  <a:pt x="0" y="235"/>
                  <a:pt x="0" y="235"/>
                  <a:pt x="0" y="235"/>
                </a:cubicBezTo>
                <a:cubicBezTo>
                  <a:pt x="0" y="250"/>
                  <a:pt x="0" y="250"/>
                  <a:pt x="15" y="250"/>
                </a:cubicBezTo>
                <a:cubicBezTo>
                  <a:pt x="221" y="471"/>
                  <a:pt x="221" y="471"/>
                  <a:pt x="221" y="471"/>
                </a:cubicBezTo>
                <a:cubicBezTo>
                  <a:pt x="236" y="471"/>
                  <a:pt x="251" y="471"/>
                  <a:pt x="251" y="471"/>
                </a:cubicBezTo>
                <a:cubicBezTo>
                  <a:pt x="265" y="456"/>
                  <a:pt x="265" y="456"/>
                  <a:pt x="251" y="442"/>
                </a:cubicBezTo>
                <a:lnTo>
                  <a:pt x="44" y="235"/>
                </a:lnTo>
                <a:close/>
                <a:moveTo>
                  <a:pt x="294" y="235"/>
                </a:moveTo>
                <a:lnTo>
                  <a:pt x="294" y="235"/>
                </a:lnTo>
                <a:cubicBezTo>
                  <a:pt x="457" y="74"/>
                  <a:pt x="457" y="74"/>
                  <a:pt x="457" y="74"/>
                </a:cubicBezTo>
                <a:cubicBezTo>
                  <a:pt x="457" y="74"/>
                  <a:pt x="457" y="59"/>
                  <a:pt x="457" y="44"/>
                </a:cubicBezTo>
                <a:cubicBezTo>
                  <a:pt x="442" y="44"/>
                  <a:pt x="427" y="44"/>
                  <a:pt x="427" y="44"/>
                </a:cubicBezTo>
                <a:cubicBezTo>
                  <a:pt x="251" y="221"/>
                  <a:pt x="251" y="221"/>
                  <a:pt x="251" y="221"/>
                </a:cubicBezTo>
                <a:cubicBezTo>
                  <a:pt x="251" y="235"/>
                  <a:pt x="236" y="235"/>
                  <a:pt x="236" y="235"/>
                </a:cubicBezTo>
                <a:cubicBezTo>
                  <a:pt x="236" y="250"/>
                  <a:pt x="251" y="250"/>
                  <a:pt x="251" y="250"/>
                </a:cubicBezTo>
                <a:cubicBezTo>
                  <a:pt x="427" y="427"/>
                  <a:pt x="427" y="427"/>
                  <a:pt x="427" y="427"/>
                </a:cubicBezTo>
                <a:cubicBezTo>
                  <a:pt x="427" y="442"/>
                  <a:pt x="442" y="442"/>
                  <a:pt x="457" y="427"/>
                </a:cubicBezTo>
                <a:cubicBezTo>
                  <a:pt x="457" y="427"/>
                  <a:pt x="457" y="412"/>
                  <a:pt x="457" y="397"/>
                </a:cubicBezTo>
                <a:lnTo>
                  <a:pt x="294" y="23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3" name="Google Shape;443;p35"/>
          <p:cNvSpPr/>
          <p:nvPr/>
        </p:nvSpPr>
        <p:spPr>
          <a:xfrm>
            <a:off x="1895850" y="3561328"/>
            <a:ext cx="286936" cy="184873"/>
          </a:xfrm>
          <a:custGeom>
            <a:avLst/>
            <a:gdLst/>
            <a:ahLst/>
            <a:cxnLst/>
            <a:rect l="l" t="t" r="r" b="b"/>
            <a:pathLst>
              <a:path w="546" h="354" extrusionOk="0">
                <a:moveTo>
                  <a:pt x="133" y="44"/>
                </a:moveTo>
                <a:lnTo>
                  <a:pt x="133" y="44"/>
                </a:lnTo>
                <a:cubicBezTo>
                  <a:pt x="530" y="44"/>
                  <a:pt x="530" y="44"/>
                  <a:pt x="530" y="44"/>
                </a:cubicBezTo>
                <a:cubicBezTo>
                  <a:pt x="545" y="44"/>
                  <a:pt x="545" y="29"/>
                  <a:pt x="545" y="29"/>
                </a:cubicBezTo>
                <a:cubicBezTo>
                  <a:pt x="545" y="15"/>
                  <a:pt x="545" y="0"/>
                  <a:pt x="530" y="0"/>
                </a:cubicBezTo>
                <a:cubicBezTo>
                  <a:pt x="133" y="0"/>
                  <a:pt x="133" y="0"/>
                  <a:pt x="133" y="0"/>
                </a:cubicBezTo>
                <a:cubicBezTo>
                  <a:pt x="133" y="0"/>
                  <a:pt x="118" y="15"/>
                  <a:pt x="118" y="29"/>
                </a:cubicBezTo>
                <a:lnTo>
                  <a:pt x="133" y="44"/>
                </a:lnTo>
                <a:close/>
                <a:moveTo>
                  <a:pt x="15" y="324"/>
                </a:moveTo>
                <a:lnTo>
                  <a:pt x="15" y="324"/>
                </a:lnTo>
                <a:cubicBezTo>
                  <a:pt x="15" y="324"/>
                  <a:pt x="0" y="324"/>
                  <a:pt x="0" y="338"/>
                </a:cubicBezTo>
                <a:cubicBezTo>
                  <a:pt x="0" y="353"/>
                  <a:pt x="15" y="353"/>
                  <a:pt x="15" y="353"/>
                </a:cubicBezTo>
                <a:cubicBezTo>
                  <a:pt x="30" y="353"/>
                  <a:pt x="45" y="353"/>
                  <a:pt x="45" y="338"/>
                </a:cubicBezTo>
                <a:cubicBezTo>
                  <a:pt x="45" y="324"/>
                  <a:pt x="30" y="324"/>
                  <a:pt x="15" y="324"/>
                </a:cubicBezTo>
                <a:close/>
                <a:moveTo>
                  <a:pt x="15" y="162"/>
                </a:moveTo>
                <a:lnTo>
                  <a:pt x="15" y="162"/>
                </a:lnTo>
                <a:lnTo>
                  <a:pt x="0" y="176"/>
                </a:lnTo>
                <a:cubicBezTo>
                  <a:pt x="0" y="191"/>
                  <a:pt x="15" y="206"/>
                  <a:pt x="15" y="206"/>
                </a:cubicBezTo>
                <a:cubicBezTo>
                  <a:pt x="30" y="206"/>
                  <a:pt x="45" y="191"/>
                  <a:pt x="45" y="176"/>
                </a:cubicBezTo>
                <a:cubicBezTo>
                  <a:pt x="45" y="176"/>
                  <a:pt x="30" y="162"/>
                  <a:pt x="15" y="162"/>
                </a:cubicBezTo>
                <a:close/>
                <a:moveTo>
                  <a:pt x="530" y="324"/>
                </a:moveTo>
                <a:lnTo>
                  <a:pt x="530" y="324"/>
                </a:lnTo>
                <a:cubicBezTo>
                  <a:pt x="133" y="324"/>
                  <a:pt x="133" y="324"/>
                  <a:pt x="133" y="324"/>
                </a:cubicBezTo>
                <a:cubicBezTo>
                  <a:pt x="133" y="324"/>
                  <a:pt x="118" y="324"/>
                  <a:pt x="118" y="338"/>
                </a:cubicBezTo>
                <a:cubicBezTo>
                  <a:pt x="118" y="353"/>
                  <a:pt x="133" y="353"/>
                  <a:pt x="133" y="353"/>
                </a:cubicBezTo>
                <a:cubicBezTo>
                  <a:pt x="530" y="353"/>
                  <a:pt x="530" y="353"/>
                  <a:pt x="530" y="353"/>
                </a:cubicBezTo>
                <a:cubicBezTo>
                  <a:pt x="545" y="353"/>
                  <a:pt x="545" y="353"/>
                  <a:pt x="545" y="338"/>
                </a:cubicBezTo>
                <a:cubicBezTo>
                  <a:pt x="545" y="324"/>
                  <a:pt x="545" y="324"/>
                  <a:pt x="530" y="324"/>
                </a:cubicBezTo>
                <a:close/>
                <a:moveTo>
                  <a:pt x="530" y="162"/>
                </a:moveTo>
                <a:lnTo>
                  <a:pt x="530" y="162"/>
                </a:lnTo>
                <a:cubicBezTo>
                  <a:pt x="133" y="162"/>
                  <a:pt x="133" y="162"/>
                  <a:pt x="133" y="162"/>
                </a:cubicBezTo>
                <a:lnTo>
                  <a:pt x="118" y="176"/>
                </a:lnTo>
                <a:cubicBezTo>
                  <a:pt x="118" y="191"/>
                  <a:pt x="133" y="206"/>
                  <a:pt x="133" y="206"/>
                </a:cubicBezTo>
                <a:cubicBezTo>
                  <a:pt x="530" y="206"/>
                  <a:pt x="530" y="206"/>
                  <a:pt x="530" y="206"/>
                </a:cubicBezTo>
                <a:cubicBezTo>
                  <a:pt x="545" y="206"/>
                  <a:pt x="545" y="191"/>
                  <a:pt x="545" y="176"/>
                </a:cubicBezTo>
                <a:cubicBezTo>
                  <a:pt x="545" y="176"/>
                  <a:pt x="545" y="162"/>
                  <a:pt x="530" y="162"/>
                </a:cubicBezTo>
                <a:close/>
                <a:moveTo>
                  <a:pt x="15" y="0"/>
                </a:moveTo>
                <a:lnTo>
                  <a:pt x="15" y="0"/>
                </a:lnTo>
                <a:cubicBezTo>
                  <a:pt x="15" y="0"/>
                  <a:pt x="0" y="15"/>
                  <a:pt x="0" y="29"/>
                </a:cubicBezTo>
                <a:lnTo>
                  <a:pt x="15" y="44"/>
                </a:lnTo>
                <a:cubicBezTo>
                  <a:pt x="30" y="44"/>
                  <a:pt x="45" y="29"/>
                  <a:pt x="45" y="29"/>
                </a:cubicBezTo>
                <a:cubicBezTo>
                  <a:pt x="45" y="15"/>
                  <a:pt x="30" y="0"/>
                  <a:pt x="15"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4" name="Google Shape;444;p35"/>
          <p:cNvSpPr/>
          <p:nvPr/>
        </p:nvSpPr>
        <p:spPr>
          <a:xfrm>
            <a:off x="1354714" y="3520887"/>
            <a:ext cx="300417" cy="271531"/>
          </a:xfrm>
          <a:custGeom>
            <a:avLst/>
            <a:gdLst/>
            <a:ahLst/>
            <a:cxnLst/>
            <a:rect l="l" t="t" r="r" b="b"/>
            <a:pathLst>
              <a:path w="575" h="517" extrusionOk="0">
                <a:moveTo>
                  <a:pt x="545" y="471"/>
                </a:moveTo>
                <a:lnTo>
                  <a:pt x="545" y="471"/>
                </a:lnTo>
                <a:cubicBezTo>
                  <a:pt x="29" y="471"/>
                  <a:pt x="29" y="471"/>
                  <a:pt x="29" y="471"/>
                </a:cubicBezTo>
                <a:cubicBezTo>
                  <a:pt x="15" y="471"/>
                  <a:pt x="15" y="486"/>
                  <a:pt x="15" y="486"/>
                </a:cubicBezTo>
                <a:cubicBezTo>
                  <a:pt x="15" y="501"/>
                  <a:pt x="15" y="516"/>
                  <a:pt x="29" y="516"/>
                </a:cubicBezTo>
                <a:cubicBezTo>
                  <a:pt x="545" y="516"/>
                  <a:pt x="545" y="516"/>
                  <a:pt x="545" y="516"/>
                </a:cubicBezTo>
                <a:cubicBezTo>
                  <a:pt x="545" y="516"/>
                  <a:pt x="559" y="501"/>
                  <a:pt x="559" y="486"/>
                </a:cubicBezTo>
                <a:lnTo>
                  <a:pt x="545" y="471"/>
                </a:lnTo>
                <a:close/>
                <a:moveTo>
                  <a:pt x="44" y="427"/>
                </a:moveTo>
                <a:lnTo>
                  <a:pt x="44" y="427"/>
                </a:lnTo>
                <a:cubicBezTo>
                  <a:pt x="515" y="427"/>
                  <a:pt x="515" y="427"/>
                  <a:pt x="515" y="427"/>
                </a:cubicBezTo>
                <a:cubicBezTo>
                  <a:pt x="574" y="427"/>
                  <a:pt x="559" y="398"/>
                  <a:pt x="559" y="383"/>
                </a:cubicBezTo>
                <a:cubicBezTo>
                  <a:pt x="309" y="15"/>
                  <a:pt x="309" y="15"/>
                  <a:pt x="309" y="15"/>
                </a:cubicBezTo>
                <a:cubicBezTo>
                  <a:pt x="309" y="0"/>
                  <a:pt x="265" y="0"/>
                  <a:pt x="250" y="15"/>
                </a:cubicBezTo>
                <a:cubicBezTo>
                  <a:pt x="15" y="383"/>
                  <a:pt x="15" y="383"/>
                  <a:pt x="15" y="383"/>
                </a:cubicBezTo>
                <a:cubicBezTo>
                  <a:pt x="0" y="412"/>
                  <a:pt x="0" y="427"/>
                  <a:pt x="44" y="427"/>
                </a:cubicBezTo>
                <a:close/>
                <a:moveTo>
                  <a:pt x="280" y="59"/>
                </a:moveTo>
                <a:lnTo>
                  <a:pt x="280" y="59"/>
                </a:lnTo>
                <a:cubicBezTo>
                  <a:pt x="501" y="398"/>
                  <a:pt x="501" y="398"/>
                  <a:pt x="501" y="398"/>
                </a:cubicBezTo>
                <a:cubicBezTo>
                  <a:pt x="59" y="398"/>
                  <a:pt x="59" y="398"/>
                  <a:pt x="59" y="398"/>
                </a:cubicBezTo>
                <a:lnTo>
                  <a:pt x="280" y="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5" name="Google Shape;445;p35"/>
          <p:cNvSpPr/>
          <p:nvPr/>
        </p:nvSpPr>
        <p:spPr>
          <a:xfrm>
            <a:off x="800099" y="3505481"/>
            <a:ext cx="333155" cy="294641"/>
          </a:xfrm>
          <a:custGeom>
            <a:avLst/>
            <a:gdLst/>
            <a:ahLst/>
            <a:cxnLst/>
            <a:rect l="l" t="t" r="r" b="b"/>
            <a:pathLst>
              <a:path w="634" h="560" extrusionOk="0">
                <a:moveTo>
                  <a:pt x="589" y="15"/>
                </a:moveTo>
                <a:lnTo>
                  <a:pt x="589" y="15"/>
                </a:lnTo>
                <a:cubicBezTo>
                  <a:pt x="397" y="147"/>
                  <a:pt x="397" y="147"/>
                  <a:pt x="397" y="147"/>
                </a:cubicBezTo>
                <a:cubicBezTo>
                  <a:pt x="397" y="44"/>
                  <a:pt x="397" y="44"/>
                  <a:pt x="397" y="44"/>
                </a:cubicBezTo>
                <a:cubicBezTo>
                  <a:pt x="397" y="0"/>
                  <a:pt x="383" y="0"/>
                  <a:pt x="354" y="15"/>
                </a:cubicBezTo>
                <a:cubicBezTo>
                  <a:pt x="15" y="250"/>
                  <a:pt x="15" y="250"/>
                  <a:pt x="15" y="250"/>
                </a:cubicBezTo>
                <a:cubicBezTo>
                  <a:pt x="0" y="265"/>
                  <a:pt x="0" y="294"/>
                  <a:pt x="15" y="309"/>
                </a:cubicBezTo>
                <a:cubicBezTo>
                  <a:pt x="354" y="559"/>
                  <a:pt x="354" y="559"/>
                  <a:pt x="354" y="559"/>
                </a:cubicBezTo>
                <a:cubicBezTo>
                  <a:pt x="368" y="559"/>
                  <a:pt x="397" y="559"/>
                  <a:pt x="397" y="515"/>
                </a:cubicBezTo>
                <a:cubicBezTo>
                  <a:pt x="397" y="412"/>
                  <a:pt x="397" y="412"/>
                  <a:pt x="397" y="412"/>
                </a:cubicBezTo>
                <a:cubicBezTo>
                  <a:pt x="589" y="559"/>
                  <a:pt x="589" y="559"/>
                  <a:pt x="589" y="559"/>
                </a:cubicBezTo>
                <a:cubicBezTo>
                  <a:pt x="604" y="559"/>
                  <a:pt x="633" y="559"/>
                  <a:pt x="633" y="515"/>
                </a:cubicBezTo>
                <a:cubicBezTo>
                  <a:pt x="633" y="44"/>
                  <a:pt x="633" y="44"/>
                  <a:pt x="633" y="44"/>
                </a:cubicBezTo>
                <a:cubicBezTo>
                  <a:pt x="633" y="0"/>
                  <a:pt x="618" y="0"/>
                  <a:pt x="589" y="15"/>
                </a:cubicBezTo>
                <a:close/>
                <a:moveTo>
                  <a:pt x="604" y="500"/>
                </a:moveTo>
                <a:lnTo>
                  <a:pt x="604" y="500"/>
                </a:lnTo>
                <a:cubicBezTo>
                  <a:pt x="368" y="338"/>
                  <a:pt x="368" y="338"/>
                  <a:pt x="368" y="338"/>
                </a:cubicBezTo>
                <a:lnTo>
                  <a:pt x="368" y="500"/>
                </a:lnTo>
                <a:cubicBezTo>
                  <a:pt x="44" y="279"/>
                  <a:pt x="44" y="279"/>
                  <a:pt x="44" y="279"/>
                </a:cubicBezTo>
                <a:cubicBezTo>
                  <a:pt x="368" y="59"/>
                  <a:pt x="368" y="59"/>
                  <a:pt x="368" y="59"/>
                </a:cubicBezTo>
                <a:cubicBezTo>
                  <a:pt x="368" y="103"/>
                  <a:pt x="368" y="236"/>
                  <a:pt x="368" y="236"/>
                </a:cubicBezTo>
                <a:cubicBezTo>
                  <a:pt x="604" y="59"/>
                  <a:pt x="604" y="59"/>
                  <a:pt x="604" y="59"/>
                </a:cubicBezTo>
                <a:lnTo>
                  <a:pt x="604" y="50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6" name="Google Shape;446;p35"/>
          <p:cNvSpPr/>
          <p:nvPr/>
        </p:nvSpPr>
        <p:spPr>
          <a:xfrm>
            <a:off x="5626021" y="2973976"/>
            <a:ext cx="333155" cy="292714"/>
          </a:xfrm>
          <a:custGeom>
            <a:avLst/>
            <a:gdLst/>
            <a:ahLst/>
            <a:cxnLst/>
            <a:rect l="l" t="t" r="r" b="b"/>
            <a:pathLst>
              <a:path w="634" h="561" extrusionOk="0">
                <a:moveTo>
                  <a:pt x="618" y="250"/>
                </a:moveTo>
                <a:lnTo>
                  <a:pt x="618" y="250"/>
                </a:lnTo>
                <a:cubicBezTo>
                  <a:pt x="280" y="15"/>
                  <a:pt x="280" y="15"/>
                  <a:pt x="280" y="15"/>
                </a:cubicBezTo>
                <a:cubicBezTo>
                  <a:pt x="250" y="0"/>
                  <a:pt x="236" y="0"/>
                  <a:pt x="236" y="44"/>
                </a:cubicBezTo>
                <a:cubicBezTo>
                  <a:pt x="236" y="147"/>
                  <a:pt x="236" y="147"/>
                  <a:pt x="236" y="147"/>
                </a:cubicBezTo>
                <a:cubicBezTo>
                  <a:pt x="44" y="15"/>
                  <a:pt x="44" y="15"/>
                  <a:pt x="44" y="15"/>
                </a:cubicBezTo>
                <a:cubicBezTo>
                  <a:pt x="15" y="0"/>
                  <a:pt x="0" y="0"/>
                  <a:pt x="0" y="44"/>
                </a:cubicBezTo>
                <a:cubicBezTo>
                  <a:pt x="0" y="515"/>
                  <a:pt x="0" y="515"/>
                  <a:pt x="0" y="515"/>
                </a:cubicBezTo>
                <a:cubicBezTo>
                  <a:pt x="0" y="560"/>
                  <a:pt x="29" y="560"/>
                  <a:pt x="44" y="545"/>
                </a:cubicBezTo>
                <a:cubicBezTo>
                  <a:pt x="236" y="412"/>
                  <a:pt x="236" y="412"/>
                  <a:pt x="236" y="412"/>
                </a:cubicBezTo>
                <a:cubicBezTo>
                  <a:pt x="236" y="515"/>
                  <a:pt x="236" y="515"/>
                  <a:pt x="236" y="515"/>
                </a:cubicBezTo>
                <a:cubicBezTo>
                  <a:pt x="236" y="560"/>
                  <a:pt x="265" y="560"/>
                  <a:pt x="280" y="545"/>
                </a:cubicBezTo>
                <a:cubicBezTo>
                  <a:pt x="618" y="309"/>
                  <a:pt x="618" y="309"/>
                  <a:pt x="618" y="309"/>
                </a:cubicBezTo>
                <a:cubicBezTo>
                  <a:pt x="633" y="294"/>
                  <a:pt x="633" y="265"/>
                  <a:pt x="618" y="250"/>
                </a:cubicBezTo>
                <a:close/>
                <a:moveTo>
                  <a:pt x="265" y="501"/>
                </a:moveTo>
                <a:lnTo>
                  <a:pt x="265" y="501"/>
                </a:lnTo>
                <a:cubicBezTo>
                  <a:pt x="265" y="486"/>
                  <a:pt x="265" y="339"/>
                  <a:pt x="265" y="339"/>
                </a:cubicBezTo>
                <a:cubicBezTo>
                  <a:pt x="29" y="501"/>
                  <a:pt x="29" y="501"/>
                  <a:pt x="29" y="501"/>
                </a:cubicBezTo>
                <a:cubicBezTo>
                  <a:pt x="29" y="486"/>
                  <a:pt x="29" y="88"/>
                  <a:pt x="29" y="59"/>
                </a:cubicBezTo>
                <a:cubicBezTo>
                  <a:pt x="265" y="221"/>
                  <a:pt x="265" y="221"/>
                  <a:pt x="265" y="221"/>
                </a:cubicBezTo>
                <a:cubicBezTo>
                  <a:pt x="265" y="221"/>
                  <a:pt x="265" y="88"/>
                  <a:pt x="265" y="59"/>
                </a:cubicBezTo>
                <a:cubicBezTo>
                  <a:pt x="589" y="280"/>
                  <a:pt x="589" y="280"/>
                  <a:pt x="589" y="280"/>
                </a:cubicBezTo>
                <a:lnTo>
                  <a:pt x="265" y="5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7" name="Google Shape;447;p35"/>
          <p:cNvSpPr/>
          <p:nvPr/>
        </p:nvSpPr>
        <p:spPr>
          <a:xfrm>
            <a:off x="5109921" y="2973976"/>
            <a:ext cx="286937" cy="292714"/>
          </a:xfrm>
          <a:custGeom>
            <a:avLst/>
            <a:gdLst/>
            <a:ahLst/>
            <a:cxnLst/>
            <a:rect l="l" t="t" r="r" b="b"/>
            <a:pathLst>
              <a:path w="545" h="561" extrusionOk="0">
                <a:moveTo>
                  <a:pt x="515" y="0"/>
                </a:moveTo>
                <a:lnTo>
                  <a:pt x="515" y="0"/>
                </a:lnTo>
                <a:cubicBezTo>
                  <a:pt x="44" y="0"/>
                  <a:pt x="44" y="0"/>
                  <a:pt x="44" y="0"/>
                </a:cubicBezTo>
                <a:cubicBezTo>
                  <a:pt x="14" y="0"/>
                  <a:pt x="0" y="30"/>
                  <a:pt x="0" y="44"/>
                </a:cubicBezTo>
                <a:cubicBezTo>
                  <a:pt x="0" y="515"/>
                  <a:pt x="0" y="515"/>
                  <a:pt x="0" y="515"/>
                </a:cubicBezTo>
                <a:cubicBezTo>
                  <a:pt x="0" y="530"/>
                  <a:pt x="14" y="560"/>
                  <a:pt x="44" y="560"/>
                </a:cubicBezTo>
                <a:cubicBezTo>
                  <a:pt x="515" y="560"/>
                  <a:pt x="515" y="560"/>
                  <a:pt x="515" y="560"/>
                </a:cubicBezTo>
                <a:cubicBezTo>
                  <a:pt x="530" y="560"/>
                  <a:pt x="544" y="530"/>
                  <a:pt x="544" y="515"/>
                </a:cubicBezTo>
                <a:cubicBezTo>
                  <a:pt x="544" y="44"/>
                  <a:pt x="544" y="44"/>
                  <a:pt x="544" y="44"/>
                </a:cubicBezTo>
                <a:cubicBezTo>
                  <a:pt x="544" y="30"/>
                  <a:pt x="530" y="0"/>
                  <a:pt x="515" y="0"/>
                </a:cubicBezTo>
                <a:close/>
                <a:moveTo>
                  <a:pt x="515" y="501"/>
                </a:moveTo>
                <a:lnTo>
                  <a:pt x="515" y="501"/>
                </a:lnTo>
                <a:cubicBezTo>
                  <a:pt x="515" y="501"/>
                  <a:pt x="500" y="515"/>
                  <a:pt x="485" y="515"/>
                </a:cubicBezTo>
                <a:cubicBezTo>
                  <a:pt x="58" y="515"/>
                  <a:pt x="58" y="515"/>
                  <a:pt x="58" y="515"/>
                </a:cubicBezTo>
                <a:cubicBezTo>
                  <a:pt x="44" y="515"/>
                  <a:pt x="44" y="501"/>
                  <a:pt x="44" y="501"/>
                </a:cubicBezTo>
                <a:cubicBezTo>
                  <a:pt x="44" y="59"/>
                  <a:pt x="44" y="59"/>
                  <a:pt x="44" y="59"/>
                </a:cubicBezTo>
                <a:cubicBezTo>
                  <a:pt x="44" y="59"/>
                  <a:pt x="44" y="44"/>
                  <a:pt x="58" y="44"/>
                </a:cubicBezTo>
                <a:cubicBezTo>
                  <a:pt x="485" y="44"/>
                  <a:pt x="485" y="44"/>
                  <a:pt x="485" y="44"/>
                </a:cubicBezTo>
                <a:cubicBezTo>
                  <a:pt x="500" y="44"/>
                  <a:pt x="515" y="59"/>
                  <a:pt x="515" y="59"/>
                </a:cubicBezTo>
                <a:lnTo>
                  <a:pt x="515" y="5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8" name="Google Shape;448;p35"/>
          <p:cNvSpPr/>
          <p:nvPr/>
        </p:nvSpPr>
        <p:spPr>
          <a:xfrm>
            <a:off x="4615004" y="2973976"/>
            <a:ext cx="207981" cy="292714"/>
          </a:xfrm>
          <a:custGeom>
            <a:avLst/>
            <a:gdLst/>
            <a:ahLst/>
            <a:cxnLst/>
            <a:rect l="l" t="t" r="r" b="b"/>
            <a:pathLst>
              <a:path w="399" h="561" extrusionOk="0">
                <a:moveTo>
                  <a:pt x="354" y="0"/>
                </a:moveTo>
                <a:lnTo>
                  <a:pt x="354" y="0"/>
                </a:lnTo>
                <a:cubicBezTo>
                  <a:pt x="280" y="0"/>
                  <a:pt x="280" y="0"/>
                  <a:pt x="280" y="0"/>
                </a:cubicBezTo>
                <a:cubicBezTo>
                  <a:pt x="251" y="0"/>
                  <a:pt x="236" y="30"/>
                  <a:pt x="236" y="44"/>
                </a:cubicBezTo>
                <a:cubicBezTo>
                  <a:pt x="236" y="515"/>
                  <a:pt x="236" y="515"/>
                  <a:pt x="236" y="515"/>
                </a:cubicBezTo>
                <a:cubicBezTo>
                  <a:pt x="236" y="530"/>
                  <a:pt x="251" y="560"/>
                  <a:pt x="280" y="560"/>
                </a:cubicBezTo>
                <a:cubicBezTo>
                  <a:pt x="354" y="560"/>
                  <a:pt x="354" y="560"/>
                  <a:pt x="354" y="560"/>
                </a:cubicBezTo>
                <a:cubicBezTo>
                  <a:pt x="368" y="560"/>
                  <a:pt x="398" y="530"/>
                  <a:pt x="398" y="515"/>
                </a:cubicBezTo>
                <a:cubicBezTo>
                  <a:pt x="398" y="44"/>
                  <a:pt x="398" y="44"/>
                  <a:pt x="398" y="44"/>
                </a:cubicBezTo>
                <a:cubicBezTo>
                  <a:pt x="398" y="30"/>
                  <a:pt x="368" y="0"/>
                  <a:pt x="354" y="0"/>
                </a:cubicBezTo>
                <a:close/>
                <a:moveTo>
                  <a:pt x="354" y="501"/>
                </a:moveTo>
                <a:lnTo>
                  <a:pt x="354" y="501"/>
                </a:lnTo>
                <a:lnTo>
                  <a:pt x="339" y="515"/>
                </a:lnTo>
                <a:cubicBezTo>
                  <a:pt x="295" y="515"/>
                  <a:pt x="295" y="515"/>
                  <a:pt x="295" y="515"/>
                </a:cubicBezTo>
                <a:cubicBezTo>
                  <a:pt x="280" y="515"/>
                  <a:pt x="280" y="501"/>
                  <a:pt x="280" y="501"/>
                </a:cubicBezTo>
                <a:cubicBezTo>
                  <a:pt x="280" y="59"/>
                  <a:pt x="280" y="59"/>
                  <a:pt x="280" y="59"/>
                </a:cubicBezTo>
                <a:cubicBezTo>
                  <a:pt x="280" y="59"/>
                  <a:pt x="280" y="44"/>
                  <a:pt x="295" y="44"/>
                </a:cubicBezTo>
                <a:cubicBezTo>
                  <a:pt x="339" y="44"/>
                  <a:pt x="339" y="44"/>
                  <a:pt x="339" y="44"/>
                </a:cubicBezTo>
                <a:lnTo>
                  <a:pt x="354" y="59"/>
                </a:lnTo>
                <a:lnTo>
                  <a:pt x="354" y="501"/>
                </a:lnTo>
                <a:close/>
                <a:moveTo>
                  <a:pt x="118" y="0"/>
                </a:moveTo>
                <a:lnTo>
                  <a:pt x="118" y="0"/>
                </a:lnTo>
                <a:cubicBezTo>
                  <a:pt x="45" y="0"/>
                  <a:pt x="45" y="0"/>
                  <a:pt x="45" y="0"/>
                </a:cubicBezTo>
                <a:cubicBezTo>
                  <a:pt x="15" y="0"/>
                  <a:pt x="0" y="30"/>
                  <a:pt x="0" y="44"/>
                </a:cubicBezTo>
                <a:cubicBezTo>
                  <a:pt x="0" y="515"/>
                  <a:pt x="0" y="515"/>
                  <a:pt x="0" y="515"/>
                </a:cubicBezTo>
                <a:cubicBezTo>
                  <a:pt x="0" y="530"/>
                  <a:pt x="15" y="560"/>
                  <a:pt x="45" y="560"/>
                </a:cubicBezTo>
                <a:cubicBezTo>
                  <a:pt x="118" y="560"/>
                  <a:pt x="118" y="560"/>
                  <a:pt x="118" y="560"/>
                </a:cubicBezTo>
                <a:cubicBezTo>
                  <a:pt x="133" y="560"/>
                  <a:pt x="162" y="530"/>
                  <a:pt x="162" y="515"/>
                </a:cubicBezTo>
                <a:cubicBezTo>
                  <a:pt x="162" y="44"/>
                  <a:pt x="162" y="44"/>
                  <a:pt x="162" y="44"/>
                </a:cubicBezTo>
                <a:cubicBezTo>
                  <a:pt x="162" y="30"/>
                  <a:pt x="133" y="0"/>
                  <a:pt x="118" y="0"/>
                </a:cubicBezTo>
                <a:close/>
                <a:moveTo>
                  <a:pt x="118" y="501"/>
                </a:moveTo>
                <a:lnTo>
                  <a:pt x="118" y="501"/>
                </a:lnTo>
                <a:lnTo>
                  <a:pt x="104" y="515"/>
                </a:lnTo>
                <a:cubicBezTo>
                  <a:pt x="59" y="515"/>
                  <a:pt x="59" y="515"/>
                  <a:pt x="59" y="515"/>
                </a:cubicBezTo>
                <a:cubicBezTo>
                  <a:pt x="45" y="515"/>
                  <a:pt x="45" y="501"/>
                  <a:pt x="45" y="501"/>
                </a:cubicBezTo>
                <a:cubicBezTo>
                  <a:pt x="45" y="59"/>
                  <a:pt x="45" y="59"/>
                  <a:pt x="45" y="59"/>
                </a:cubicBezTo>
                <a:cubicBezTo>
                  <a:pt x="45" y="59"/>
                  <a:pt x="45" y="44"/>
                  <a:pt x="59" y="44"/>
                </a:cubicBezTo>
                <a:cubicBezTo>
                  <a:pt x="104" y="44"/>
                  <a:pt x="104" y="44"/>
                  <a:pt x="104" y="44"/>
                </a:cubicBezTo>
                <a:lnTo>
                  <a:pt x="118" y="59"/>
                </a:lnTo>
                <a:lnTo>
                  <a:pt x="118" y="5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49" name="Google Shape;449;p35"/>
          <p:cNvSpPr/>
          <p:nvPr/>
        </p:nvSpPr>
        <p:spPr>
          <a:xfrm>
            <a:off x="4066166" y="2973976"/>
            <a:ext cx="231090" cy="292714"/>
          </a:xfrm>
          <a:custGeom>
            <a:avLst/>
            <a:gdLst/>
            <a:ahLst/>
            <a:cxnLst/>
            <a:rect l="l" t="t" r="r" b="b"/>
            <a:pathLst>
              <a:path w="443" h="561" extrusionOk="0">
                <a:moveTo>
                  <a:pt x="427" y="250"/>
                </a:moveTo>
                <a:lnTo>
                  <a:pt x="427" y="250"/>
                </a:lnTo>
                <a:cubicBezTo>
                  <a:pt x="59" y="15"/>
                  <a:pt x="59" y="15"/>
                  <a:pt x="59" y="15"/>
                </a:cubicBezTo>
                <a:cubicBezTo>
                  <a:pt x="30" y="0"/>
                  <a:pt x="0" y="0"/>
                  <a:pt x="0" y="44"/>
                </a:cubicBezTo>
                <a:cubicBezTo>
                  <a:pt x="0" y="515"/>
                  <a:pt x="0" y="515"/>
                  <a:pt x="0" y="515"/>
                </a:cubicBezTo>
                <a:cubicBezTo>
                  <a:pt x="0" y="560"/>
                  <a:pt x="30" y="560"/>
                  <a:pt x="59" y="545"/>
                </a:cubicBezTo>
                <a:cubicBezTo>
                  <a:pt x="427" y="309"/>
                  <a:pt x="427" y="309"/>
                  <a:pt x="427" y="309"/>
                </a:cubicBezTo>
                <a:cubicBezTo>
                  <a:pt x="442" y="294"/>
                  <a:pt x="442" y="265"/>
                  <a:pt x="427" y="250"/>
                </a:cubicBezTo>
                <a:close/>
                <a:moveTo>
                  <a:pt x="44" y="501"/>
                </a:moveTo>
                <a:lnTo>
                  <a:pt x="44" y="501"/>
                </a:lnTo>
                <a:cubicBezTo>
                  <a:pt x="44" y="486"/>
                  <a:pt x="44" y="88"/>
                  <a:pt x="44" y="59"/>
                </a:cubicBezTo>
                <a:cubicBezTo>
                  <a:pt x="398" y="280"/>
                  <a:pt x="398" y="280"/>
                  <a:pt x="398" y="280"/>
                </a:cubicBezTo>
                <a:lnTo>
                  <a:pt x="44" y="5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0" name="Google Shape;450;p35"/>
          <p:cNvSpPr/>
          <p:nvPr/>
        </p:nvSpPr>
        <p:spPr>
          <a:xfrm>
            <a:off x="3496143" y="2973976"/>
            <a:ext cx="310046" cy="292714"/>
          </a:xfrm>
          <a:custGeom>
            <a:avLst/>
            <a:gdLst/>
            <a:ahLst/>
            <a:cxnLst/>
            <a:rect l="l" t="t" r="r" b="b"/>
            <a:pathLst>
              <a:path w="590" h="561" extrusionOk="0">
                <a:moveTo>
                  <a:pt x="500" y="324"/>
                </a:moveTo>
                <a:lnTo>
                  <a:pt x="500" y="324"/>
                </a:lnTo>
                <a:cubicBezTo>
                  <a:pt x="500" y="30"/>
                  <a:pt x="500" y="30"/>
                  <a:pt x="500" y="30"/>
                </a:cubicBezTo>
                <a:cubicBezTo>
                  <a:pt x="500" y="15"/>
                  <a:pt x="500" y="0"/>
                  <a:pt x="486" y="0"/>
                </a:cubicBezTo>
                <a:cubicBezTo>
                  <a:pt x="471" y="0"/>
                  <a:pt x="471" y="15"/>
                  <a:pt x="471" y="30"/>
                </a:cubicBezTo>
                <a:cubicBezTo>
                  <a:pt x="471" y="324"/>
                  <a:pt x="471" y="324"/>
                  <a:pt x="471" y="324"/>
                </a:cubicBezTo>
                <a:cubicBezTo>
                  <a:pt x="427" y="324"/>
                  <a:pt x="382" y="368"/>
                  <a:pt x="382" y="412"/>
                </a:cubicBezTo>
                <a:cubicBezTo>
                  <a:pt x="382" y="471"/>
                  <a:pt x="427" y="501"/>
                  <a:pt x="471" y="515"/>
                </a:cubicBezTo>
                <a:cubicBezTo>
                  <a:pt x="471" y="530"/>
                  <a:pt x="471" y="530"/>
                  <a:pt x="471" y="530"/>
                </a:cubicBezTo>
                <a:cubicBezTo>
                  <a:pt x="471" y="545"/>
                  <a:pt x="471" y="560"/>
                  <a:pt x="486" y="560"/>
                </a:cubicBezTo>
                <a:cubicBezTo>
                  <a:pt x="500" y="560"/>
                  <a:pt x="500" y="545"/>
                  <a:pt x="500" y="530"/>
                </a:cubicBezTo>
                <a:cubicBezTo>
                  <a:pt x="500" y="515"/>
                  <a:pt x="500" y="515"/>
                  <a:pt x="500" y="515"/>
                </a:cubicBezTo>
                <a:cubicBezTo>
                  <a:pt x="545" y="501"/>
                  <a:pt x="589" y="471"/>
                  <a:pt x="589" y="412"/>
                </a:cubicBezTo>
                <a:cubicBezTo>
                  <a:pt x="589" y="368"/>
                  <a:pt x="545" y="324"/>
                  <a:pt x="500" y="324"/>
                </a:cubicBezTo>
                <a:close/>
                <a:moveTo>
                  <a:pt x="486" y="471"/>
                </a:moveTo>
                <a:lnTo>
                  <a:pt x="486" y="471"/>
                </a:lnTo>
                <a:cubicBezTo>
                  <a:pt x="456" y="471"/>
                  <a:pt x="427" y="456"/>
                  <a:pt x="427" y="412"/>
                </a:cubicBezTo>
                <a:cubicBezTo>
                  <a:pt x="427" y="383"/>
                  <a:pt x="456" y="353"/>
                  <a:pt x="486" y="353"/>
                </a:cubicBezTo>
                <a:cubicBezTo>
                  <a:pt x="515" y="353"/>
                  <a:pt x="545" y="383"/>
                  <a:pt x="545" y="412"/>
                </a:cubicBezTo>
                <a:cubicBezTo>
                  <a:pt x="545" y="456"/>
                  <a:pt x="515" y="471"/>
                  <a:pt x="486" y="471"/>
                </a:cubicBezTo>
                <a:close/>
                <a:moveTo>
                  <a:pt x="309" y="44"/>
                </a:moveTo>
                <a:lnTo>
                  <a:pt x="309" y="44"/>
                </a:lnTo>
                <a:cubicBezTo>
                  <a:pt x="309" y="30"/>
                  <a:pt x="309" y="30"/>
                  <a:pt x="309" y="30"/>
                </a:cubicBezTo>
                <a:cubicBezTo>
                  <a:pt x="309" y="15"/>
                  <a:pt x="294" y="0"/>
                  <a:pt x="294" y="0"/>
                </a:cubicBezTo>
                <a:cubicBezTo>
                  <a:pt x="280" y="0"/>
                  <a:pt x="265" y="15"/>
                  <a:pt x="265" y="30"/>
                </a:cubicBezTo>
                <a:cubicBezTo>
                  <a:pt x="265" y="44"/>
                  <a:pt x="265" y="44"/>
                  <a:pt x="265" y="44"/>
                </a:cubicBezTo>
                <a:cubicBezTo>
                  <a:pt x="221" y="59"/>
                  <a:pt x="191" y="88"/>
                  <a:pt x="191" y="147"/>
                </a:cubicBezTo>
                <a:cubicBezTo>
                  <a:pt x="191" y="192"/>
                  <a:pt x="221" y="235"/>
                  <a:pt x="265" y="235"/>
                </a:cubicBezTo>
                <a:cubicBezTo>
                  <a:pt x="265" y="530"/>
                  <a:pt x="265" y="530"/>
                  <a:pt x="265" y="530"/>
                </a:cubicBezTo>
                <a:cubicBezTo>
                  <a:pt x="265" y="545"/>
                  <a:pt x="280" y="560"/>
                  <a:pt x="294" y="560"/>
                </a:cubicBezTo>
                <a:cubicBezTo>
                  <a:pt x="294" y="560"/>
                  <a:pt x="309" y="545"/>
                  <a:pt x="309" y="530"/>
                </a:cubicBezTo>
                <a:cubicBezTo>
                  <a:pt x="309" y="235"/>
                  <a:pt x="309" y="235"/>
                  <a:pt x="309" y="235"/>
                </a:cubicBezTo>
                <a:cubicBezTo>
                  <a:pt x="353" y="235"/>
                  <a:pt x="382" y="192"/>
                  <a:pt x="382" y="147"/>
                </a:cubicBezTo>
                <a:cubicBezTo>
                  <a:pt x="382" y="88"/>
                  <a:pt x="353" y="59"/>
                  <a:pt x="309" y="44"/>
                </a:cubicBezTo>
                <a:close/>
                <a:moveTo>
                  <a:pt x="294" y="206"/>
                </a:moveTo>
                <a:lnTo>
                  <a:pt x="294" y="206"/>
                </a:lnTo>
                <a:cubicBezTo>
                  <a:pt x="250" y="206"/>
                  <a:pt x="235" y="177"/>
                  <a:pt x="235" y="147"/>
                </a:cubicBezTo>
                <a:cubicBezTo>
                  <a:pt x="235" y="103"/>
                  <a:pt x="250" y="88"/>
                  <a:pt x="294" y="88"/>
                </a:cubicBezTo>
                <a:cubicBezTo>
                  <a:pt x="324" y="88"/>
                  <a:pt x="353" y="103"/>
                  <a:pt x="353" y="147"/>
                </a:cubicBezTo>
                <a:cubicBezTo>
                  <a:pt x="353" y="177"/>
                  <a:pt x="324" y="206"/>
                  <a:pt x="294" y="206"/>
                </a:cubicBezTo>
                <a:close/>
                <a:moveTo>
                  <a:pt x="118" y="235"/>
                </a:moveTo>
                <a:lnTo>
                  <a:pt x="118" y="235"/>
                </a:lnTo>
                <a:cubicBezTo>
                  <a:pt x="118" y="30"/>
                  <a:pt x="118" y="30"/>
                  <a:pt x="118" y="30"/>
                </a:cubicBezTo>
                <a:cubicBezTo>
                  <a:pt x="118" y="15"/>
                  <a:pt x="103" y="0"/>
                  <a:pt x="88" y="0"/>
                </a:cubicBezTo>
                <a:cubicBezTo>
                  <a:pt x="88" y="0"/>
                  <a:pt x="73" y="15"/>
                  <a:pt x="73" y="30"/>
                </a:cubicBezTo>
                <a:cubicBezTo>
                  <a:pt x="73" y="235"/>
                  <a:pt x="73" y="235"/>
                  <a:pt x="73" y="235"/>
                </a:cubicBezTo>
                <a:cubicBezTo>
                  <a:pt x="29" y="250"/>
                  <a:pt x="0" y="294"/>
                  <a:pt x="0" y="339"/>
                </a:cubicBezTo>
                <a:cubicBezTo>
                  <a:pt x="0" y="383"/>
                  <a:pt x="29" y="427"/>
                  <a:pt x="73" y="442"/>
                </a:cubicBezTo>
                <a:cubicBezTo>
                  <a:pt x="73" y="530"/>
                  <a:pt x="73" y="530"/>
                  <a:pt x="73" y="530"/>
                </a:cubicBezTo>
                <a:cubicBezTo>
                  <a:pt x="73" y="545"/>
                  <a:pt x="88" y="560"/>
                  <a:pt x="88" y="560"/>
                </a:cubicBezTo>
                <a:cubicBezTo>
                  <a:pt x="103" y="560"/>
                  <a:pt x="118" y="545"/>
                  <a:pt x="118" y="530"/>
                </a:cubicBezTo>
                <a:cubicBezTo>
                  <a:pt x="118" y="442"/>
                  <a:pt x="118" y="442"/>
                  <a:pt x="118" y="442"/>
                </a:cubicBezTo>
                <a:cubicBezTo>
                  <a:pt x="162" y="427"/>
                  <a:pt x="191" y="383"/>
                  <a:pt x="191" y="339"/>
                </a:cubicBezTo>
                <a:cubicBezTo>
                  <a:pt x="191" y="294"/>
                  <a:pt x="162" y="250"/>
                  <a:pt x="118" y="235"/>
                </a:cubicBezTo>
                <a:close/>
                <a:moveTo>
                  <a:pt x="88" y="397"/>
                </a:moveTo>
                <a:lnTo>
                  <a:pt x="88" y="397"/>
                </a:lnTo>
                <a:cubicBezTo>
                  <a:pt x="59" y="397"/>
                  <a:pt x="29" y="368"/>
                  <a:pt x="29" y="339"/>
                </a:cubicBezTo>
                <a:cubicBezTo>
                  <a:pt x="29" y="309"/>
                  <a:pt x="59" y="280"/>
                  <a:pt x="88" y="280"/>
                </a:cubicBezTo>
                <a:cubicBezTo>
                  <a:pt x="132" y="280"/>
                  <a:pt x="147" y="309"/>
                  <a:pt x="147" y="339"/>
                </a:cubicBezTo>
                <a:cubicBezTo>
                  <a:pt x="147" y="368"/>
                  <a:pt x="132" y="397"/>
                  <a:pt x="88" y="3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1" name="Google Shape;451;p35"/>
          <p:cNvSpPr/>
          <p:nvPr/>
        </p:nvSpPr>
        <p:spPr>
          <a:xfrm>
            <a:off x="2953084" y="2997084"/>
            <a:ext cx="310046" cy="246496"/>
          </a:xfrm>
          <a:custGeom>
            <a:avLst/>
            <a:gdLst/>
            <a:ahLst/>
            <a:cxnLst/>
            <a:rect l="l" t="t" r="r" b="b"/>
            <a:pathLst>
              <a:path w="590" h="472" extrusionOk="0">
                <a:moveTo>
                  <a:pt x="501" y="236"/>
                </a:moveTo>
                <a:lnTo>
                  <a:pt x="501" y="236"/>
                </a:lnTo>
                <a:cubicBezTo>
                  <a:pt x="589" y="148"/>
                  <a:pt x="589" y="148"/>
                  <a:pt x="589" y="148"/>
                </a:cubicBezTo>
                <a:cubicBezTo>
                  <a:pt x="589" y="148"/>
                  <a:pt x="589" y="133"/>
                  <a:pt x="589" y="118"/>
                </a:cubicBezTo>
                <a:cubicBezTo>
                  <a:pt x="574" y="118"/>
                  <a:pt x="560" y="118"/>
                  <a:pt x="560" y="133"/>
                </a:cubicBezTo>
                <a:cubicBezTo>
                  <a:pt x="471" y="206"/>
                  <a:pt x="471" y="206"/>
                  <a:pt x="471" y="206"/>
                </a:cubicBezTo>
                <a:cubicBezTo>
                  <a:pt x="398" y="133"/>
                  <a:pt x="398" y="133"/>
                  <a:pt x="398" y="133"/>
                </a:cubicBezTo>
                <a:cubicBezTo>
                  <a:pt x="383" y="118"/>
                  <a:pt x="369" y="118"/>
                  <a:pt x="369" y="118"/>
                </a:cubicBezTo>
                <a:cubicBezTo>
                  <a:pt x="354" y="133"/>
                  <a:pt x="354" y="148"/>
                  <a:pt x="369" y="148"/>
                </a:cubicBezTo>
                <a:cubicBezTo>
                  <a:pt x="442" y="236"/>
                  <a:pt x="442" y="236"/>
                  <a:pt x="442" y="236"/>
                </a:cubicBezTo>
                <a:cubicBezTo>
                  <a:pt x="369" y="324"/>
                  <a:pt x="369" y="324"/>
                  <a:pt x="369" y="324"/>
                </a:cubicBezTo>
                <a:cubicBezTo>
                  <a:pt x="354" y="324"/>
                  <a:pt x="354" y="339"/>
                  <a:pt x="369" y="353"/>
                </a:cubicBezTo>
                <a:cubicBezTo>
                  <a:pt x="369" y="353"/>
                  <a:pt x="383" y="353"/>
                  <a:pt x="398" y="339"/>
                </a:cubicBezTo>
                <a:cubicBezTo>
                  <a:pt x="471" y="265"/>
                  <a:pt x="471" y="265"/>
                  <a:pt x="471" y="265"/>
                </a:cubicBezTo>
                <a:cubicBezTo>
                  <a:pt x="560" y="339"/>
                  <a:pt x="560" y="339"/>
                  <a:pt x="560" y="339"/>
                </a:cubicBezTo>
                <a:cubicBezTo>
                  <a:pt x="560" y="353"/>
                  <a:pt x="574" y="353"/>
                  <a:pt x="589" y="353"/>
                </a:cubicBezTo>
                <a:cubicBezTo>
                  <a:pt x="589" y="339"/>
                  <a:pt x="589" y="324"/>
                  <a:pt x="589" y="324"/>
                </a:cubicBezTo>
                <a:lnTo>
                  <a:pt x="501" y="236"/>
                </a:lnTo>
                <a:close/>
                <a:moveTo>
                  <a:pt x="280" y="0"/>
                </a:moveTo>
                <a:lnTo>
                  <a:pt x="280" y="0"/>
                </a:lnTo>
                <a:cubicBezTo>
                  <a:pt x="103" y="118"/>
                  <a:pt x="103" y="118"/>
                  <a:pt x="103" y="118"/>
                </a:cubicBezTo>
                <a:cubicBezTo>
                  <a:pt x="44" y="118"/>
                  <a:pt x="44" y="118"/>
                  <a:pt x="44" y="118"/>
                </a:cubicBezTo>
                <a:cubicBezTo>
                  <a:pt x="30" y="118"/>
                  <a:pt x="0" y="133"/>
                  <a:pt x="0" y="162"/>
                </a:cubicBezTo>
                <a:cubicBezTo>
                  <a:pt x="0" y="309"/>
                  <a:pt x="0" y="309"/>
                  <a:pt x="0" y="309"/>
                </a:cubicBezTo>
                <a:cubicBezTo>
                  <a:pt x="0" y="339"/>
                  <a:pt x="30" y="353"/>
                  <a:pt x="44" y="353"/>
                </a:cubicBezTo>
                <a:cubicBezTo>
                  <a:pt x="103" y="353"/>
                  <a:pt x="103" y="353"/>
                  <a:pt x="103" y="353"/>
                </a:cubicBezTo>
                <a:cubicBezTo>
                  <a:pt x="280" y="471"/>
                  <a:pt x="280" y="471"/>
                  <a:pt x="280" y="471"/>
                </a:cubicBezTo>
                <a:cubicBezTo>
                  <a:pt x="295" y="471"/>
                  <a:pt x="324" y="457"/>
                  <a:pt x="324" y="427"/>
                </a:cubicBezTo>
                <a:cubicBezTo>
                  <a:pt x="324" y="44"/>
                  <a:pt x="324" y="44"/>
                  <a:pt x="324" y="44"/>
                </a:cubicBezTo>
                <a:cubicBezTo>
                  <a:pt x="324" y="15"/>
                  <a:pt x="295" y="0"/>
                  <a:pt x="280" y="0"/>
                </a:cubicBezTo>
                <a:close/>
                <a:moveTo>
                  <a:pt x="103" y="295"/>
                </a:moveTo>
                <a:lnTo>
                  <a:pt x="103" y="295"/>
                </a:lnTo>
                <a:cubicBezTo>
                  <a:pt x="103" y="309"/>
                  <a:pt x="89" y="309"/>
                  <a:pt x="89" y="309"/>
                </a:cubicBezTo>
                <a:cubicBezTo>
                  <a:pt x="59" y="309"/>
                  <a:pt x="59" y="309"/>
                  <a:pt x="59" y="309"/>
                </a:cubicBezTo>
                <a:cubicBezTo>
                  <a:pt x="59" y="309"/>
                  <a:pt x="44" y="309"/>
                  <a:pt x="44" y="295"/>
                </a:cubicBezTo>
                <a:cubicBezTo>
                  <a:pt x="44" y="177"/>
                  <a:pt x="44" y="177"/>
                  <a:pt x="44" y="177"/>
                </a:cubicBezTo>
                <a:cubicBezTo>
                  <a:pt x="44" y="162"/>
                  <a:pt x="59" y="162"/>
                  <a:pt x="59" y="162"/>
                </a:cubicBezTo>
                <a:cubicBezTo>
                  <a:pt x="89" y="162"/>
                  <a:pt x="89" y="162"/>
                  <a:pt x="89" y="162"/>
                </a:cubicBezTo>
                <a:cubicBezTo>
                  <a:pt x="89" y="162"/>
                  <a:pt x="103" y="162"/>
                  <a:pt x="103" y="177"/>
                </a:cubicBezTo>
                <a:lnTo>
                  <a:pt x="103" y="295"/>
                </a:lnTo>
                <a:close/>
                <a:moveTo>
                  <a:pt x="280" y="427"/>
                </a:moveTo>
                <a:lnTo>
                  <a:pt x="280" y="427"/>
                </a:lnTo>
                <a:cubicBezTo>
                  <a:pt x="148" y="339"/>
                  <a:pt x="148" y="339"/>
                  <a:pt x="148" y="339"/>
                </a:cubicBezTo>
                <a:cubicBezTo>
                  <a:pt x="148" y="118"/>
                  <a:pt x="148" y="118"/>
                  <a:pt x="148" y="118"/>
                </a:cubicBezTo>
                <a:cubicBezTo>
                  <a:pt x="280" y="44"/>
                  <a:pt x="280" y="44"/>
                  <a:pt x="280" y="44"/>
                </a:cubicBezTo>
                <a:lnTo>
                  <a:pt x="280" y="4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2" name="Google Shape;452;p35"/>
          <p:cNvSpPr/>
          <p:nvPr/>
        </p:nvSpPr>
        <p:spPr>
          <a:xfrm>
            <a:off x="2415801" y="2973976"/>
            <a:ext cx="315822" cy="292714"/>
          </a:xfrm>
          <a:custGeom>
            <a:avLst/>
            <a:gdLst/>
            <a:ahLst/>
            <a:cxnLst/>
            <a:rect l="l" t="t" r="r" b="b"/>
            <a:pathLst>
              <a:path w="604" h="561" extrusionOk="0">
                <a:moveTo>
                  <a:pt x="368" y="0"/>
                </a:moveTo>
                <a:lnTo>
                  <a:pt x="368" y="0"/>
                </a:lnTo>
                <a:cubicBezTo>
                  <a:pt x="368" y="44"/>
                  <a:pt x="368" y="44"/>
                  <a:pt x="368" y="44"/>
                </a:cubicBezTo>
                <a:cubicBezTo>
                  <a:pt x="486" y="74"/>
                  <a:pt x="559" y="162"/>
                  <a:pt x="559" y="280"/>
                </a:cubicBezTo>
                <a:cubicBezTo>
                  <a:pt x="559" y="397"/>
                  <a:pt x="486" y="486"/>
                  <a:pt x="368" y="515"/>
                </a:cubicBezTo>
                <a:cubicBezTo>
                  <a:pt x="368" y="560"/>
                  <a:pt x="368" y="560"/>
                  <a:pt x="368" y="560"/>
                </a:cubicBezTo>
                <a:cubicBezTo>
                  <a:pt x="500" y="530"/>
                  <a:pt x="603" y="427"/>
                  <a:pt x="603" y="280"/>
                </a:cubicBezTo>
                <a:cubicBezTo>
                  <a:pt x="603" y="133"/>
                  <a:pt x="500" y="30"/>
                  <a:pt x="368" y="0"/>
                </a:cubicBezTo>
                <a:close/>
                <a:moveTo>
                  <a:pt x="486" y="280"/>
                </a:moveTo>
                <a:lnTo>
                  <a:pt x="486" y="280"/>
                </a:lnTo>
                <a:cubicBezTo>
                  <a:pt x="486" y="206"/>
                  <a:pt x="441" y="147"/>
                  <a:pt x="368" y="147"/>
                </a:cubicBezTo>
                <a:cubicBezTo>
                  <a:pt x="368" y="177"/>
                  <a:pt x="368" y="177"/>
                  <a:pt x="368" y="177"/>
                </a:cubicBezTo>
                <a:cubicBezTo>
                  <a:pt x="412" y="192"/>
                  <a:pt x="441" y="235"/>
                  <a:pt x="441" y="280"/>
                </a:cubicBezTo>
                <a:cubicBezTo>
                  <a:pt x="441" y="324"/>
                  <a:pt x="412" y="368"/>
                  <a:pt x="368" y="383"/>
                </a:cubicBezTo>
                <a:cubicBezTo>
                  <a:pt x="368" y="412"/>
                  <a:pt x="368" y="412"/>
                  <a:pt x="368" y="412"/>
                </a:cubicBezTo>
                <a:cubicBezTo>
                  <a:pt x="441" y="412"/>
                  <a:pt x="486" y="353"/>
                  <a:pt x="486" y="280"/>
                </a:cubicBezTo>
                <a:close/>
                <a:moveTo>
                  <a:pt x="265" y="44"/>
                </a:moveTo>
                <a:lnTo>
                  <a:pt x="265" y="44"/>
                </a:lnTo>
                <a:cubicBezTo>
                  <a:pt x="88" y="162"/>
                  <a:pt x="88" y="162"/>
                  <a:pt x="88" y="162"/>
                </a:cubicBezTo>
                <a:cubicBezTo>
                  <a:pt x="29" y="162"/>
                  <a:pt x="29" y="162"/>
                  <a:pt x="29" y="162"/>
                </a:cubicBezTo>
                <a:cubicBezTo>
                  <a:pt x="15" y="162"/>
                  <a:pt x="0" y="177"/>
                  <a:pt x="0" y="206"/>
                </a:cubicBezTo>
                <a:cubicBezTo>
                  <a:pt x="0" y="353"/>
                  <a:pt x="0" y="353"/>
                  <a:pt x="0" y="353"/>
                </a:cubicBezTo>
                <a:cubicBezTo>
                  <a:pt x="0" y="383"/>
                  <a:pt x="15" y="397"/>
                  <a:pt x="29" y="397"/>
                </a:cubicBezTo>
                <a:cubicBezTo>
                  <a:pt x="88" y="397"/>
                  <a:pt x="88" y="397"/>
                  <a:pt x="88" y="397"/>
                </a:cubicBezTo>
                <a:cubicBezTo>
                  <a:pt x="265" y="515"/>
                  <a:pt x="265" y="515"/>
                  <a:pt x="265" y="515"/>
                </a:cubicBezTo>
                <a:cubicBezTo>
                  <a:pt x="294" y="515"/>
                  <a:pt x="309" y="501"/>
                  <a:pt x="309" y="471"/>
                </a:cubicBezTo>
                <a:cubicBezTo>
                  <a:pt x="309" y="88"/>
                  <a:pt x="309" y="88"/>
                  <a:pt x="309" y="88"/>
                </a:cubicBezTo>
                <a:cubicBezTo>
                  <a:pt x="309" y="59"/>
                  <a:pt x="294" y="44"/>
                  <a:pt x="265" y="44"/>
                </a:cubicBezTo>
                <a:close/>
                <a:moveTo>
                  <a:pt x="88" y="339"/>
                </a:moveTo>
                <a:lnTo>
                  <a:pt x="88" y="339"/>
                </a:lnTo>
                <a:cubicBezTo>
                  <a:pt x="88" y="353"/>
                  <a:pt x="88" y="353"/>
                  <a:pt x="73" y="353"/>
                </a:cubicBezTo>
                <a:cubicBezTo>
                  <a:pt x="59" y="353"/>
                  <a:pt x="59" y="353"/>
                  <a:pt x="59" y="353"/>
                </a:cubicBezTo>
                <a:cubicBezTo>
                  <a:pt x="44" y="353"/>
                  <a:pt x="29" y="353"/>
                  <a:pt x="29" y="339"/>
                </a:cubicBezTo>
                <a:cubicBezTo>
                  <a:pt x="29" y="221"/>
                  <a:pt x="29" y="221"/>
                  <a:pt x="29" y="221"/>
                </a:cubicBezTo>
                <a:cubicBezTo>
                  <a:pt x="29" y="206"/>
                  <a:pt x="44" y="206"/>
                  <a:pt x="59" y="206"/>
                </a:cubicBezTo>
                <a:cubicBezTo>
                  <a:pt x="73" y="206"/>
                  <a:pt x="73" y="206"/>
                  <a:pt x="73" y="206"/>
                </a:cubicBezTo>
                <a:cubicBezTo>
                  <a:pt x="88" y="206"/>
                  <a:pt x="88" y="206"/>
                  <a:pt x="88" y="221"/>
                </a:cubicBezTo>
                <a:lnTo>
                  <a:pt x="88" y="339"/>
                </a:lnTo>
                <a:close/>
                <a:moveTo>
                  <a:pt x="265" y="471"/>
                </a:moveTo>
                <a:lnTo>
                  <a:pt x="265" y="471"/>
                </a:lnTo>
                <a:cubicBezTo>
                  <a:pt x="132" y="383"/>
                  <a:pt x="132" y="383"/>
                  <a:pt x="132" y="383"/>
                </a:cubicBezTo>
                <a:cubicBezTo>
                  <a:pt x="132" y="353"/>
                  <a:pt x="132" y="192"/>
                  <a:pt x="132" y="162"/>
                </a:cubicBezTo>
                <a:cubicBezTo>
                  <a:pt x="265" y="88"/>
                  <a:pt x="265" y="88"/>
                  <a:pt x="265" y="88"/>
                </a:cubicBezTo>
                <a:cubicBezTo>
                  <a:pt x="265" y="103"/>
                  <a:pt x="265" y="456"/>
                  <a:pt x="265" y="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3" name="Google Shape;453;p35"/>
          <p:cNvSpPr/>
          <p:nvPr/>
        </p:nvSpPr>
        <p:spPr>
          <a:xfrm>
            <a:off x="1903553" y="2997084"/>
            <a:ext cx="263827" cy="246496"/>
          </a:xfrm>
          <a:custGeom>
            <a:avLst/>
            <a:gdLst/>
            <a:ahLst/>
            <a:cxnLst/>
            <a:rect l="l" t="t" r="r" b="b"/>
            <a:pathLst>
              <a:path w="502" h="472" extrusionOk="0">
                <a:moveTo>
                  <a:pt x="280" y="0"/>
                </a:moveTo>
                <a:lnTo>
                  <a:pt x="280" y="0"/>
                </a:lnTo>
                <a:cubicBezTo>
                  <a:pt x="103" y="118"/>
                  <a:pt x="103" y="118"/>
                  <a:pt x="103" y="118"/>
                </a:cubicBezTo>
                <a:cubicBezTo>
                  <a:pt x="44" y="118"/>
                  <a:pt x="44" y="118"/>
                  <a:pt x="44" y="118"/>
                </a:cubicBezTo>
                <a:cubicBezTo>
                  <a:pt x="30" y="118"/>
                  <a:pt x="0" y="133"/>
                  <a:pt x="0" y="162"/>
                </a:cubicBezTo>
                <a:cubicBezTo>
                  <a:pt x="0" y="309"/>
                  <a:pt x="0" y="309"/>
                  <a:pt x="0" y="309"/>
                </a:cubicBezTo>
                <a:cubicBezTo>
                  <a:pt x="0" y="339"/>
                  <a:pt x="30" y="353"/>
                  <a:pt x="44" y="353"/>
                </a:cubicBezTo>
                <a:cubicBezTo>
                  <a:pt x="103" y="353"/>
                  <a:pt x="103" y="353"/>
                  <a:pt x="103" y="353"/>
                </a:cubicBezTo>
                <a:cubicBezTo>
                  <a:pt x="280" y="471"/>
                  <a:pt x="280" y="471"/>
                  <a:pt x="280" y="471"/>
                </a:cubicBezTo>
                <a:cubicBezTo>
                  <a:pt x="295" y="471"/>
                  <a:pt x="324" y="457"/>
                  <a:pt x="324" y="427"/>
                </a:cubicBezTo>
                <a:cubicBezTo>
                  <a:pt x="324" y="44"/>
                  <a:pt x="324" y="44"/>
                  <a:pt x="324" y="44"/>
                </a:cubicBezTo>
                <a:cubicBezTo>
                  <a:pt x="324" y="15"/>
                  <a:pt x="295" y="0"/>
                  <a:pt x="280" y="0"/>
                </a:cubicBezTo>
                <a:close/>
                <a:moveTo>
                  <a:pt x="103" y="295"/>
                </a:moveTo>
                <a:lnTo>
                  <a:pt x="103" y="295"/>
                </a:lnTo>
                <a:cubicBezTo>
                  <a:pt x="103" y="309"/>
                  <a:pt x="89" y="309"/>
                  <a:pt x="89" y="309"/>
                </a:cubicBezTo>
                <a:cubicBezTo>
                  <a:pt x="59" y="309"/>
                  <a:pt x="59" y="309"/>
                  <a:pt x="59" y="309"/>
                </a:cubicBezTo>
                <a:cubicBezTo>
                  <a:pt x="59" y="309"/>
                  <a:pt x="44" y="309"/>
                  <a:pt x="44" y="295"/>
                </a:cubicBezTo>
                <a:cubicBezTo>
                  <a:pt x="44" y="177"/>
                  <a:pt x="44" y="177"/>
                  <a:pt x="44" y="177"/>
                </a:cubicBezTo>
                <a:cubicBezTo>
                  <a:pt x="44" y="162"/>
                  <a:pt x="59" y="162"/>
                  <a:pt x="59" y="162"/>
                </a:cubicBezTo>
                <a:cubicBezTo>
                  <a:pt x="89" y="162"/>
                  <a:pt x="89" y="162"/>
                  <a:pt x="89" y="162"/>
                </a:cubicBezTo>
                <a:cubicBezTo>
                  <a:pt x="89" y="162"/>
                  <a:pt x="103" y="162"/>
                  <a:pt x="103" y="177"/>
                </a:cubicBezTo>
                <a:lnTo>
                  <a:pt x="103" y="295"/>
                </a:lnTo>
                <a:close/>
                <a:moveTo>
                  <a:pt x="280" y="427"/>
                </a:moveTo>
                <a:lnTo>
                  <a:pt x="280" y="427"/>
                </a:lnTo>
                <a:cubicBezTo>
                  <a:pt x="148" y="339"/>
                  <a:pt x="148" y="339"/>
                  <a:pt x="148" y="339"/>
                </a:cubicBezTo>
                <a:cubicBezTo>
                  <a:pt x="148" y="309"/>
                  <a:pt x="148" y="148"/>
                  <a:pt x="148" y="118"/>
                </a:cubicBezTo>
                <a:cubicBezTo>
                  <a:pt x="280" y="44"/>
                  <a:pt x="280" y="44"/>
                  <a:pt x="280" y="44"/>
                </a:cubicBezTo>
                <a:cubicBezTo>
                  <a:pt x="280" y="59"/>
                  <a:pt x="280" y="412"/>
                  <a:pt x="280" y="427"/>
                </a:cubicBezTo>
                <a:close/>
                <a:moveTo>
                  <a:pt x="383" y="103"/>
                </a:moveTo>
                <a:lnTo>
                  <a:pt x="383" y="103"/>
                </a:lnTo>
                <a:cubicBezTo>
                  <a:pt x="383" y="133"/>
                  <a:pt x="383" y="133"/>
                  <a:pt x="383" y="133"/>
                </a:cubicBezTo>
                <a:cubicBezTo>
                  <a:pt x="427" y="148"/>
                  <a:pt x="457" y="191"/>
                  <a:pt x="457" y="236"/>
                </a:cubicBezTo>
                <a:cubicBezTo>
                  <a:pt x="457" y="280"/>
                  <a:pt x="427" y="324"/>
                  <a:pt x="383" y="339"/>
                </a:cubicBezTo>
                <a:cubicBezTo>
                  <a:pt x="383" y="368"/>
                  <a:pt x="383" y="368"/>
                  <a:pt x="383" y="368"/>
                </a:cubicBezTo>
                <a:cubicBezTo>
                  <a:pt x="442" y="368"/>
                  <a:pt x="501" y="309"/>
                  <a:pt x="501" y="236"/>
                </a:cubicBezTo>
                <a:cubicBezTo>
                  <a:pt x="501" y="162"/>
                  <a:pt x="442" y="103"/>
                  <a:pt x="383" y="1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4" name="Google Shape;454;p35"/>
          <p:cNvSpPr/>
          <p:nvPr/>
        </p:nvSpPr>
        <p:spPr>
          <a:xfrm>
            <a:off x="1410561" y="2997084"/>
            <a:ext cx="171391" cy="246496"/>
          </a:xfrm>
          <a:custGeom>
            <a:avLst/>
            <a:gdLst/>
            <a:ahLst/>
            <a:cxnLst/>
            <a:rect l="l" t="t" r="r" b="b"/>
            <a:pathLst>
              <a:path w="325" h="472" extrusionOk="0">
                <a:moveTo>
                  <a:pt x="280" y="0"/>
                </a:moveTo>
                <a:lnTo>
                  <a:pt x="280" y="0"/>
                </a:lnTo>
                <a:cubicBezTo>
                  <a:pt x="103" y="118"/>
                  <a:pt x="103" y="118"/>
                  <a:pt x="103" y="118"/>
                </a:cubicBezTo>
                <a:cubicBezTo>
                  <a:pt x="44" y="118"/>
                  <a:pt x="44" y="118"/>
                  <a:pt x="44" y="118"/>
                </a:cubicBezTo>
                <a:cubicBezTo>
                  <a:pt x="30" y="118"/>
                  <a:pt x="0" y="133"/>
                  <a:pt x="0" y="162"/>
                </a:cubicBezTo>
                <a:cubicBezTo>
                  <a:pt x="0" y="309"/>
                  <a:pt x="0" y="309"/>
                  <a:pt x="0" y="309"/>
                </a:cubicBezTo>
                <a:cubicBezTo>
                  <a:pt x="0" y="339"/>
                  <a:pt x="30" y="353"/>
                  <a:pt x="44" y="353"/>
                </a:cubicBezTo>
                <a:cubicBezTo>
                  <a:pt x="103" y="353"/>
                  <a:pt x="103" y="353"/>
                  <a:pt x="103" y="353"/>
                </a:cubicBezTo>
                <a:cubicBezTo>
                  <a:pt x="280" y="471"/>
                  <a:pt x="280" y="471"/>
                  <a:pt x="280" y="471"/>
                </a:cubicBezTo>
                <a:cubicBezTo>
                  <a:pt x="294" y="471"/>
                  <a:pt x="324" y="457"/>
                  <a:pt x="324" y="427"/>
                </a:cubicBezTo>
                <a:cubicBezTo>
                  <a:pt x="324" y="44"/>
                  <a:pt x="324" y="44"/>
                  <a:pt x="324" y="44"/>
                </a:cubicBezTo>
                <a:cubicBezTo>
                  <a:pt x="324" y="15"/>
                  <a:pt x="294" y="0"/>
                  <a:pt x="280" y="0"/>
                </a:cubicBezTo>
                <a:close/>
                <a:moveTo>
                  <a:pt x="103" y="295"/>
                </a:moveTo>
                <a:lnTo>
                  <a:pt x="103" y="295"/>
                </a:lnTo>
                <a:cubicBezTo>
                  <a:pt x="103" y="309"/>
                  <a:pt x="88" y="309"/>
                  <a:pt x="88" y="309"/>
                </a:cubicBezTo>
                <a:cubicBezTo>
                  <a:pt x="59" y="309"/>
                  <a:pt x="59" y="309"/>
                  <a:pt x="59" y="309"/>
                </a:cubicBezTo>
                <a:cubicBezTo>
                  <a:pt x="59" y="309"/>
                  <a:pt x="44" y="309"/>
                  <a:pt x="44" y="295"/>
                </a:cubicBezTo>
                <a:cubicBezTo>
                  <a:pt x="44" y="177"/>
                  <a:pt x="44" y="177"/>
                  <a:pt x="44" y="177"/>
                </a:cubicBezTo>
                <a:cubicBezTo>
                  <a:pt x="44" y="162"/>
                  <a:pt x="59" y="162"/>
                  <a:pt x="59" y="162"/>
                </a:cubicBezTo>
                <a:cubicBezTo>
                  <a:pt x="88" y="162"/>
                  <a:pt x="88" y="162"/>
                  <a:pt x="88" y="162"/>
                </a:cubicBezTo>
                <a:cubicBezTo>
                  <a:pt x="88" y="162"/>
                  <a:pt x="103" y="162"/>
                  <a:pt x="103" y="177"/>
                </a:cubicBezTo>
                <a:lnTo>
                  <a:pt x="103" y="295"/>
                </a:lnTo>
                <a:close/>
                <a:moveTo>
                  <a:pt x="280" y="427"/>
                </a:moveTo>
                <a:lnTo>
                  <a:pt x="280" y="427"/>
                </a:lnTo>
                <a:cubicBezTo>
                  <a:pt x="147" y="339"/>
                  <a:pt x="147" y="339"/>
                  <a:pt x="147" y="339"/>
                </a:cubicBezTo>
                <a:cubicBezTo>
                  <a:pt x="147" y="309"/>
                  <a:pt x="147" y="148"/>
                  <a:pt x="147" y="118"/>
                </a:cubicBezTo>
                <a:cubicBezTo>
                  <a:pt x="280" y="44"/>
                  <a:pt x="280" y="44"/>
                  <a:pt x="280" y="44"/>
                </a:cubicBezTo>
                <a:cubicBezTo>
                  <a:pt x="280" y="59"/>
                  <a:pt x="280" y="412"/>
                  <a:pt x="280" y="4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5" name="Google Shape;455;p35"/>
          <p:cNvSpPr/>
          <p:nvPr/>
        </p:nvSpPr>
        <p:spPr>
          <a:xfrm>
            <a:off x="846317" y="2956644"/>
            <a:ext cx="248422" cy="323525"/>
          </a:xfrm>
          <a:custGeom>
            <a:avLst/>
            <a:gdLst/>
            <a:ahLst/>
            <a:cxnLst/>
            <a:rect l="l" t="t" r="r" b="b"/>
            <a:pathLst>
              <a:path w="472" h="619" extrusionOk="0">
                <a:moveTo>
                  <a:pt x="368" y="441"/>
                </a:moveTo>
                <a:lnTo>
                  <a:pt x="368" y="441"/>
                </a:lnTo>
                <a:cubicBezTo>
                  <a:pt x="368" y="368"/>
                  <a:pt x="309" y="309"/>
                  <a:pt x="236" y="309"/>
                </a:cubicBezTo>
                <a:cubicBezTo>
                  <a:pt x="162" y="309"/>
                  <a:pt x="104" y="368"/>
                  <a:pt x="104" y="441"/>
                </a:cubicBezTo>
                <a:cubicBezTo>
                  <a:pt x="104" y="515"/>
                  <a:pt x="162" y="589"/>
                  <a:pt x="236" y="589"/>
                </a:cubicBezTo>
                <a:cubicBezTo>
                  <a:pt x="309" y="589"/>
                  <a:pt x="368" y="515"/>
                  <a:pt x="368" y="441"/>
                </a:cubicBezTo>
                <a:close/>
                <a:moveTo>
                  <a:pt x="236" y="544"/>
                </a:moveTo>
                <a:lnTo>
                  <a:pt x="236" y="544"/>
                </a:lnTo>
                <a:cubicBezTo>
                  <a:pt x="177" y="544"/>
                  <a:pt x="133" y="500"/>
                  <a:pt x="133" y="441"/>
                </a:cubicBezTo>
                <a:cubicBezTo>
                  <a:pt x="133" y="397"/>
                  <a:pt x="177" y="353"/>
                  <a:pt x="236" y="353"/>
                </a:cubicBezTo>
                <a:cubicBezTo>
                  <a:pt x="295" y="353"/>
                  <a:pt x="339" y="397"/>
                  <a:pt x="339" y="441"/>
                </a:cubicBezTo>
                <a:cubicBezTo>
                  <a:pt x="339" y="500"/>
                  <a:pt x="295" y="544"/>
                  <a:pt x="236" y="544"/>
                </a:cubicBezTo>
                <a:close/>
                <a:moveTo>
                  <a:pt x="398" y="0"/>
                </a:moveTo>
                <a:lnTo>
                  <a:pt x="398" y="0"/>
                </a:lnTo>
                <a:cubicBezTo>
                  <a:pt x="74" y="0"/>
                  <a:pt x="74" y="0"/>
                  <a:pt x="74" y="0"/>
                </a:cubicBezTo>
                <a:cubicBezTo>
                  <a:pt x="30" y="0"/>
                  <a:pt x="0" y="29"/>
                  <a:pt x="0" y="73"/>
                </a:cubicBezTo>
                <a:cubicBezTo>
                  <a:pt x="0" y="544"/>
                  <a:pt x="0" y="544"/>
                  <a:pt x="0" y="544"/>
                </a:cubicBezTo>
                <a:cubicBezTo>
                  <a:pt x="0" y="589"/>
                  <a:pt x="30" y="618"/>
                  <a:pt x="74" y="618"/>
                </a:cubicBezTo>
                <a:cubicBezTo>
                  <a:pt x="398" y="618"/>
                  <a:pt x="398" y="618"/>
                  <a:pt x="398" y="618"/>
                </a:cubicBezTo>
                <a:cubicBezTo>
                  <a:pt x="442" y="618"/>
                  <a:pt x="471" y="589"/>
                  <a:pt x="471" y="544"/>
                </a:cubicBezTo>
                <a:cubicBezTo>
                  <a:pt x="471" y="73"/>
                  <a:pt x="471" y="73"/>
                  <a:pt x="471" y="73"/>
                </a:cubicBezTo>
                <a:cubicBezTo>
                  <a:pt x="471" y="29"/>
                  <a:pt x="442" y="0"/>
                  <a:pt x="398" y="0"/>
                </a:cubicBezTo>
                <a:close/>
                <a:moveTo>
                  <a:pt x="427" y="544"/>
                </a:moveTo>
                <a:lnTo>
                  <a:pt x="427" y="544"/>
                </a:lnTo>
                <a:cubicBezTo>
                  <a:pt x="427" y="559"/>
                  <a:pt x="413" y="589"/>
                  <a:pt x="398" y="589"/>
                </a:cubicBezTo>
                <a:cubicBezTo>
                  <a:pt x="236" y="589"/>
                  <a:pt x="236" y="589"/>
                  <a:pt x="236" y="589"/>
                </a:cubicBezTo>
                <a:cubicBezTo>
                  <a:pt x="74" y="589"/>
                  <a:pt x="74" y="589"/>
                  <a:pt x="74" y="589"/>
                </a:cubicBezTo>
                <a:cubicBezTo>
                  <a:pt x="59" y="589"/>
                  <a:pt x="45" y="559"/>
                  <a:pt x="45" y="544"/>
                </a:cubicBezTo>
                <a:cubicBezTo>
                  <a:pt x="45" y="73"/>
                  <a:pt x="45" y="73"/>
                  <a:pt x="45" y="73"/>
                </a:cubicBezTo>
                <a:cubicBezTo>
                  <a:pt x="45" y="59"/>
                  <a:pt x="59" y="29"/>
                  <a:pt x="74" y="29"/>
                </a:cubicBezTo>
                <a:cubicBezTo>
                  <a:pt x="398" y="29"/>
                  <a:pt x="398" y="29"/>
                  <a:pt x="398" y="29"/>
                </a:cubicBezTo>
                <a:cubicBezTo>
                  <a:pt x="413" y="29"/>
                  <a:pt x="427" y="59"/>
                  <a:pt x="427" y="73"/>
                </a:cubicBezTo>
                <a:lnTo>
                  <a:pt x="427" y="544"/>
                </a:lnTo>
                <a:close/>
                <a:moveTo>
                  <a:pt x="236" y="73"/>
                </a:moveTo>
                <a:lnTo>
                  <a:pt x="236" y="73"/>
                </a:lnTo>
                <a:cubicBezTo>
                  <a:pt x="177" y="73"/>
                  <a:pt x="133" y="117"/>
                  <a:pt x="133" y="176"/>
                </a:cubicBezTo>
                <a:cubicBezTo>
                  <a:pt x="133" y="221"/>
                  <a:pt x="177" y="264"/>
                  <a:pt x="236" y="264"/>
                </a:cubicBezTo>
                <a:cubicBezTo>
                  <a:pt x="295" y="264"/>
                  <a:pt x="339" y="221"/>
                  <a:pt x="339" y="176"/>
                </a:cubicBezTo>
                <a:cubicBezTo>
                  <a:pt x="339" y="117"/>
                  <a:pt x="295" y="73"/>
                  <a:pt x="236" y="73"/>
                </a:cubicBezTo>
                <a:close/>
                <a:moveTo>
                  <a:pt x="236" y="235"/>
                </a:moveTo>
                <a:lnTo>
                  <a:pt x="236" y="235"/>
                </a:lnTo>
                <a:cubicBezTo>
                  <a:pt x="207" y="235"/>
                  <a:pt x="177" y="206"/>
                  <a:pt x="177" y="176"/>
                </a:cubicBezTo>
                <a:cubicBezTo>
                  <a:pt x="177" y="132"/>
                  <a:pt x="207" y="117"/>
                  <a:pt x="236" y="117"/>
                </a:cubicBezTo>
                <a:cubicBezTo>
                  <a:pt x="266" y="117"/>
                  <a:pt x="295" y="132"/>
                  <a:pt x="295" y="176"/>
                </a:cubicBezTo>
                <a:cubicBezTo>
                  <a:pt x="295" y="206"/>
                  <a:pt x="266" y="235"/>
                  <a:pt x="236" y="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6" name="Google Shape;456;p35"/>
          <p:cNvSpPr/>
          <p:nvPr/>
        </p:nvSpPr>
        <p:spPr>
          <a:xfrm>
            <a:off x="5626021" y="2417435"/>
            <a:ext cx="323525" cy="333154"/>
          </a:xfrm>
          <a:custGeom>
            <a:avLst/>
            <a:gdLst/>
            <a:ahLst/>
            <a:cxnLst/>
            <a:rect l="l" t="t" r="r" b="b"/>
            <a:pathLst>
              <a:path w="619" h="634" extrusionOk="0">
                <a:moveTo>
                  <a:pt x="530" y="515"/>
                </a:moveTo>
                <a:lnTo>
                  <a:pt x="530" y="515"/>
                </a:lnTo>
                <a:cubicBezTo>
                  <a:pt x="515" y="515"/>
                  <a:pt x="500" y="530"/>
                  <a:pt x="500" y="530"/>
                </a:cubicBezTo>
                <a:cubicBezTo>
                  <a:pt x="500" y="545"/>
                  <a:pt x="515" y="560"/>
                  <a:pt x="530" y="560"/>
                </a:cubicBezTo>
                <a:cubicBezTo>
                  <a:pt x="530" y="560"/>
                  <a:pt x="545" y="545"/>
                  <a:pt x="545" y="530"/>
                </a:cubicBezTo>
                <a:lnTo>
                  <a:pt x="530" y="515"/>
                </a:lnTo>
                <a:close/>
                <a:moveTo>
                  <a:pt x="88" y="118"/>
                </a:moveTo>
                <a:lnTo>
                  <a:pt x="88" y="118"/>
                </a:lnTo>
                <a:cubicBezTo>
                  <a:pt x="103" y="118"/>
                  <a:pt x="118" y="118"/>
                  <a:pt x="118" y="103"/>
                </a:cubicBezTo>
                <a:cubicBezTo>
                  <a:pt x="118" y="88"/>
                  <a:pt x="103" y="88"/>
                  <a:pt x="88" y="88"/>
                </a:cubicBezTo>
                <a:cubicBezTo>
                  <a:pt x="88" y="88"/>
                  <a:pt x="74" y="88"/>
                  <a:pt x="74" y="103"/>
                </a:cubicBezTo>
                <a:cubicBezTo>
                  <a:pt x="74" y="118"/>
                  <a:pt x="88" y="118"/>
                  <a:pt x="88" y="118"/>
                </a:cubicBezTo>
                <a:close/>
                <a:moveTo>
                  <a:pt x="88" y="515"/>
                </a:moveTo>
                <a:lnTo>
                  <a:pt x="88" y="515"/>
                </a:lnTo>
                <a:lnTo>
                  <a:pt x="74" y="530"/>
                </a:lnTo>
                <a:cubicBezTo>
                  <a:pt x="74" y="545"/>
                  <a:pt x="88" y="560"/>
                  <a:pt x="88" y="560"/>
                </a:cubicBezTo>
                <a:cubicBezTo>
                  <a:pt x="103" y="560"/>
                  <a:pt x="118" y="545"/>
                  <a:pt x="118" y="530"/>
                </a:cubicBezTo>
                <a:cubicBezTo>
                  <a:pt x="118" y="530"/>
                  <a:pt x="103" y="515"/>
                  <a:pt x="88" y="515"/>
                </a:cubicBezTo>
                <a:close/>
                <a:moveTo>
                  <a:pt x="309" y="88"/>
                </a:moveTo>
                <a:lnTo>
                  <a:pt x="309" y="88"/>
                </a:lnTo>
                <a:cubicBezTo>
                  <a:pt x="177" y="88"/>
                  <a:pt x="74" y="192"/>
                  <a:pt x="74" y="324"/>
                </a:cubicBezTo>
                <a:cubicBezTo>
                  <a:pt x="74" y="456"/>
                  <a:pt x="177" y="560"/>
                  <a:pt x="309" y="560"/>
                </a:cubicBezTo>
                <a:cubicBezTo>
                  <a:pt x="441" y="560"/>
                  <a:pt x="545" y="456"/>
                  <a:pt x="545" y="324"/>
                </a:cubicBezTo>
                <a:cubicBezTo>
                  <a:pt x="545" y="192"/>
                  <a:pt x="441" y="88"/>
                  <a:pt x="309" y="88"/>
                </a:cubicBezTo>
                <a:close/>
                <a:moveTo>
                  <a:pt x="309" y="515"/>
                </a:moveTo>
                <a:lnTo>
                  <a:pt x="309" y="515"/>
                </a:lnTo>
                <a:cubicBezTo>
                  <a:pt x="206" y="515"/>
                  <a:pt x="118" y="427"/>
                  <a:pt x="118" y="324"/>
                </a:cubicBezTo>
                <a:cubicBezTo>
                  <a:pt x="118" y="206"/>
                  <a:pt x="206" y="118"/>
                  <a:pt x="309" y="118"/>
                </a:cubicBezTo>
                <a:cubicBezTo>
                  <a:pt x="412" y="118"/>
                  <a:pt x="500" y="206"/>
                  <a:pt x="500" y="324"/>
                </a:cubicBezTo>
                <a:cubicBezTo>
                  <a:pt x="500" y="427"/>
                  <a:pt x="412" y="515"/>
                  <a:pt x="309" y="515"/>
                </a:cubicBezTo>
                <a:close/>
                <a:moveTo>
                  <a:pt x="309" y="206"/>
                </a:moveTo>
                <a:lnTo>
                  <a:pt x="309" y="206"/>
                </a:lnTo>
                <a:cubicBezTo>
                  <a:pt x="250" y="206"/>
                  <a:pt x="191" y="251"/>
                  <a:pt x="191" y="324"/>
                </a:cubicBezTo>
                <a:cubicBezTo>
                  <a:pt x="191" y="383"/>
                  <a:pt x="250" y="442"/>
                  <a:pt x="309" y="442"/>
                </a:cubicBezTo>
                <a:cubicBezTo>
                  <a:pt x="368" y="442"/>
                  <a:pt x="427" y="383"/>
                  <a:pt x="427" y="324"/>
                </a:cubicBezTo>
                <a:cubicBezTo>
                  <a:pt x="427" y="251"/>
                  <a:pt x="368" y="206"/>
                  <a:pt x="309" y="206"/>
                </a:cubicBezTo>
                <a:close/>
                <a:moveTo>
                  <a:pt x="309" y="398"/>
                </a:moveTo>
                <a:lnTo>
                  <a:pt x="309" y="398"/>
                </a:lnTo>
                <a:cubicBezTo>
                  <a:pt x="265" y="398"/>
                  <a:pt x="236" y="368"/>
                  <a:pt x="236" y="324"/>
                </a:cubicBezTo>
                <a:cubicBezTo>
                  <a:pt x="236" y="280"/>
                  <a:pt x="265" y="235"/>
                  <a:pt x="309" y="235"/>
                </a:cubicBezTo>
                <a:cubicBezTo>
                  <a:pt x="353" y="235"/>
                  <a:pt x="383" y="280"/>
                  <a:pt x="383" y="324"/>
                </a:cubicBezTo>
                <a:cubicBezTo>
                  <a:pt x="383" y="368"/>
                  <a:pt x="353" y="398"/>
                  <a:pt x="309" y="398"/>
                </a:cubicBezTo>
                <a:close/>
                <a:moveTo>
                  <a:pt x="545" y="0"/>
                </a:moveTo>
                <a:lnTo>
                  <a:pt x="545" y="0"/>
                </a:lnTo>
                <a:cubicBezTo>
                  <a:pt x="74" y="0"/>
                  <a:pt x="74" y="0"/>
                  <a:pt x="74" y="0"/>
                </a:cubicBezTo>
                <a:cubicBezTo>
                  <a:pt x="29" y="0"/>
                  <a:pt x="0" y="44"/>
                  <a:pt x="0" y="88"/>
                </a:cubicBezTo>
                <a:cubicBezTo>
                  <a:pt x="0" y="560"/>
                  <a:pt x="0" y="560"/>
                  <a:pt x="0" y="560"/>
                </a:cubicBezTo>
                <a:cubicBezTo>
                  <a:pt x="0" y="604"/>
                  <a:pt x="29" y="633"/>
                  <a:pt x="74" y="633"/>
                </a:cubicBezTo>
                <a:cubicBezTo>
                  <a:pt x="545" y="633"/>
                  <a:pt x="545" y="633"/>
                  <a:pt x="545" y="633"/>
                </a:cubicBezTo>
                <a:cubicBezTo>
                  <a:pt x="589" y="633"/>
                  <a:pt x="618" y="604"/>
                  <a:pt x="618" y="560"/>
                </a:cubicBezTo>
                <a:cubicBezTo>
                  <a:pt x="618" y="88"/>
                  <a:pt x="618" y="88"/>
                  <a:pt x="618" y="88"/>
                </a:cubicBezTo>
                <a:cubicBezTo>
                  <a:pt x="618" y="44"/>
                  <a:pt x="589" y="0"/>
                  <a:pt x="545" y="0"/>
                </a:cubicBezTo>
                <a:close/>
                <a:moveTo>
                  <a:pt x="589" y="560"/>
                </a:moveTo>
                <a:lnTo>
                  <a:pt x="589" y="560"/>
                </a:lnTo>
                <a:cubicBezTo>
                  <a:pt x="589" y="574"/>
                  <a:pt x="559" y="589"/>
                  <a:pt x="545" y="589"/>
                </a:cubicBezTo>
                <a:cubicBezTo>
                  <a:pt x="74" y="589"/>
                  <a:pt x="74" y="589"/>
                  <a:pt x="74" y="589"/>
                </a:cubicBezTo>
                <a:cubicBezTo>
                  <a:pt x="59" y="589"/>
                  <a:pt x="29" y="574"/>
                  <a:pt x="29" y="560"/>
                </a:cubicBezTo>
                <a:cubicBezTo>
                  <a:pt x="29" y="88"/>
                  <a:pt x="29" y="88"/>
                  <a:pt x="29" y="88"/>
                </a:cubicBezTo>
                <a:cubicBezTo>
                  <a:pt x="29" y="59"/>
                  <a:pt x="59" y="44"/>
                  <a:pt x="74" y="44"/>
                </a:cubicBezTo>
                <a:cubicBezTo>
                  <a:pt x="545" y="44"/>
                  <a:pt x="545" y="44"/>
                  <a:pt x="545" y="44"/>
                </a:cubicBezTo>
                <a:cubicBezTo>
                  <a:pt x="559" y="44"/>
                  <a:pt x="589" y="59"/>
                  <a:pt x="589" y="88"/>
                </a:cubicBezTo>
                <a:lnTo>
                  <a:pt x="589" y="560"/>
                </a:lnTo>
                <a:close/>
                <a:moveTo>
                  <a:pt x="530" y="88"/>
                </a:moveTo>
                <a:lnTo>
                  <a:pt x="530" y="88"/>
                </a:lnTo>
                <a:cubicBezTo>
                  <a:pt x="515" y="88"/>
                  <a:pt x="500" y="88"/>
                  <a:pt x="500" y="103"/>
                </a:cubicBezTo>
                <a:cubicBezTo>
                  <a:pt x="500" y="118"/>
                  <a:pt x="515" y="118"/>
                  <a:pt x="530" y="118"/>
                </a:cubicBezTo>
                <a:cubicBezTo>
                  <a:pt x="530" y="118"/>
                  <a:pt x="545" y="118"/>
                  <a:pt x="545" y="103"/>
                </a:cubicBezTo>
                <a:cubicBezTo>
                  <a:pt x="545" y="88"/>
                  <a:pt x="530" y="88"/>
                  <a:pt x="530" y="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7" name="Google Shape;457;p35"/>
          <p:cNvSpPr/>
          <p:nvPr/>
        </p:nvSpPr>
        <p:spPr>
          <a:xfrm>
            <a:off x="5140733" y="2417435"/>
            <a:ext cx="223387" cy="333154"/>
          </a:xfrm>
          <a:custGeom>
            <a:avLst/>
            <a:gdLst/>
            <a:ahLst/>
            <a:cxnLst/>
            <a:rect l="l" t="t" r="r" b="b"/>
            <a:pathLst>
              <a:path w="428" h="634" extrusionOk="0">
                <a:moveTo>
                  <a:pt x="413" y="147"/>
                </a:moveTo>
                <a:lnTo>
                  <a:pt x="413" y="147"/>
                </a:lnTo>
                <a:cubicBezTo>
                  <a:pt x="383" y="59"/>
                  <a:pt x="309" y="0"/>
                  <a:pt x="221" y="0"/>
                </a:cubicBezTo>
                <a:cubicBezTo>
                  <a:pt x="118" y="0"/>
                  <a:pt x="45" y="59"/>
                  <a:pt x="30" y="147"/>
                </a:cubicBezTo>
                <a:cubicBezTo>
                  <a:pt x="15" y="147"/>
                  <a:pt x="0" y="162"/>
                  <a:pt x="0" y="177"/>
                </a:cubicBezTo>
                <a:cubicBezTo>
                  <a:pt x="0" y="221"/>
                  <a:pt x="0" y="221"/>
                  <a:pt x="0" y="221"/>
                </a:cubicBezTo>
                <a:cubicBezTo>
                  <a:pt x="0" y="235"/>
                  <a:pt x="15" y="265"/>
                  <a:pt x="45" y="265"/>
                </a:cubicBezTo>
                <a:cubicBezTo>
                  <a:pt x="59" y="280"/>
                  <a:pt x="74" y="309"/>
                  <a:pt x="104" y="324"/>
                </a:cubicBezTo>
                <a:cubicBezTo>
                  <a:pt x="133" y="589"/>
                  <a:pt x="133" y="589"/>
                  <a:pt x="133" y="589"/>
                </a:cubicBezTo>
                <a:cubicBezTo>
                  <a:pt x="133" y="618"/>
                  <a:pt x="163" y="633"/>
                  <a:pt x="177" y="633"/>
                </a:cubicBezTo>
                <a:cubicBezTo>
                  <a:pt x="251" y="633"/>
                  <a:pt x="251" y="633"/>
                  <a:pt x="251" y="633"/>
                </a:cubicBezTo>
                <a:cubicBezTo>
                  <a:pt x="280" y="633"/>
                  <a:pt x="295" y="618"/>
                  <a:pt x="295" y="589"/>
                </a:cubicBezTo>
                <a:cubicBezTo>
                  <a:pt x="339" y="324"/>
                  <a:pt x="339" y="324"/>
                  <a:pt x="339" y="324"/>
                </a:cubicBezTo>
                <a:cubicBezTo>
                  <a:pt x="354" y="309"/>
                  <a:pt x="383" y="280"/>
                  <a:pt x="398" y="265"/>
                </a:cubicBezTo>
                <a:cubicBezTo>
                  <a:pt x="413" y="265"/>
                  <a:pt x="427" y="235"/>
                  <a:pt x="427" y="221"/>
                </a:cubicBezTo>
                <a:cubicBezTo>
                  <a:pt x="427" y="177"/>
                  <a:pt x="427" y="177"/>
                  <a:pt x="427" y="177"/>
                </a:cubicBezTo>
                <a:cubicBezTo>
                  <a:pt x="427" y="162"/>
                  <a:pt x="427" y="147"/>
                  <a:pt x="413" y="147"/>
                </a:cubicBezTo>
                <a:close/>
                <a:moveTo>
                  <a:pt x="221" y="44"/>
                </a:moveTo>
                <a:lnTo>
                  <a:pt x="221" y="44"/>
                </a:lnTo>
                <a:cubicBezTo>
                  <a:pt x="280" y="44"/>
                  <a:pt x="354" y="88"/>
                  <a:pt x="368" y="147"/>
                </a:cubicBezTo>
                <a:cubicBezTo>
                  <a:pt x="59" y="147"/>
                  <a:pt x="59" y="147"/>
                  <a:pt x="59" y="147"/>
                </a:cubicBezTo>
                <a:cubicBezTo>
                  <a:pt x="89" y="88"/>
                  <a:pt x="148" y="44"/>
                  <a:pt x="221" y="44"/>
                </a:cubicBezTo>
                <a:close/>
                <a:moveTo>
                  <a:pt x="251" y="560"/>
                </a:moveTo>
                <a:lnTo>
                  <a:pt x="251" y="560"/>
                </a:lnTo>
                <a:cubicBezTo>
                  <a:pt x="251" y="574"/>
                  <a:pt x="251" y="589"/>
                  <a:pt x="236" y="589"/>
                </a:cubicBezTo>
                <a:cubicBezTo>
                  <a:pt x="192" y="589"/>
                  <a:pt x="192" y="589"/>
                  <a:pt x="192" y="589"/>
                </a:cubicBezTo>
                <a:cubicBezTo>
                  <a:pt x="177" y="589"/>
                  <a:pt x="177" y="574"/>
                  <a:pt x="177" y="560"/>
                </a:cubicBezTo>
                <a:cubicBezTo>
                  <a:pt x="133" y="339"/>
                  <a:pt x="133" y="339"/>
                  <a:pt x="133" y="339"/>
                </a:cubicBezTo>
                <a:cubicBezTo>
                  <a:pt x="163" y="353"/>
                  <a:pt x="192" y="353"/>
                  <a:pt x="221" y="353"/>
                </a:cubicBezTo>
                <a:cubicBezTo>
                  <a:pt x="251" y="353"/>
                  <a:pt x="266" y="353"/>
                  <a:pt x="295" y="339"/>
                </a:cubicBezTo>
                <a:lnTo>
                  <a:pt x="251" y="560"/>
                </a:lnTo>
                <a:close/>
                <a:moveTo>
                  <a:pt x="221" y="324"/>
                </a:moveTo>
                <a:lnTo>
                  <a:pt x="221" y="324"/>
                </a:lnTo>
                <a:cubicBezTo>
                  <a:pt x="163" y="324"/>
                  <a:pt x="118" y="294"/>
                  <a:pt x="89" y="265"/>
                </a:cubicBezTo>
                <a:cubicBezTo>
                  <a:pt x="339" y="265"/>
                  <a:pt x="339" y="265"/>
                  <a:pt x="339" y="265"/>
                </a:cubicBezTo>
                <a:cubicBezTo>
                  <a:pt x="309" y="294"/>
                  <a:pt x="266" y="324"/>
                  <a:pt x="221" y="324"/>
                </a:cubicBezTo>
                <a:close/>
                <a:moveTo>
                  <a:pt x="368" y="221"/>
                </a:moveTo>
                <a:lnTo>
                  <a:pt x="368" y="221"/>
                </a:lnTo>
                <a:cubicBezTo>
                  <a:pt x="59" y="221"/>
                  <a:pt x="59" y="221"/>
                  <a:pt x="59" y="221"/>
                </a:cubicBezTo>
                <a:cubicBezTo>
                  <a:pt x="45" y="221"/>
                  <a:pt x="45" y="206"/>
                  <a:pt x="45" y="206"/>
                </a:cubicBezTo>
                <a:cubicBezTo>
                  <a:pt x="45" y="192"/>
                  <a:pt x="45" y="177"/>
                  <a:pt x="59" y="177"/>
                </a:cubicBezTo>
                <a:cubicBezTo>
                  <a:pt x="368" y="177"/>
                  <a:pt x="368" y="177"/>
                  <a:pt x="368" y="177"/>
                </a:cubicBezTo>
                <a:cubicBezTo>
                  <a:pt x="383" y="177"/>
                  <a:pt x="398" y="192"/>
                  <a:pt x="398" y="206"/>
                </a:cubicBezTo>
                <a:cubicBezTo>
                  <a:pt x="398" y="206"/>
                  <a:pt x="383" y="221"/>
                  <a:pt x="368" y="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8" name="Google Shape;458;p35"/>
          <p:cNvSpPr/>
          <p:nvPr/>
        </p:nvSpPr>
        <p:spPr>
          <a:xfrm>
            <a:off x="4553380" y="2417435"/>
            <a:ext cx="333154" cy="333154"/>
          </a:xfrm>
          <a:custGeom>
            <a:avLst/>
            <a:gdLst/>
            <a:ahLst/>
            <a:cxnLst/>
            <a:rect l="l" t="t" r="r" b="b"/>
            <a:pathLst>
              <a:path w="634" h="634" extrusionOk="0">
                <a:moveTo>
                  <a:pt x="588" y="294"/>
                </a:moveTo>
                <a:lnTo>
                  <a:pt x="588" y="294"/>
                </a:lnTo>
                <a:cubicBezTo>
                  <a:pt x="588" y="280"/>
                  <a:pt x="588" y="280"/>
                  <a:pt x="588" y="265"/>
                </a:cubicBezTo>
                <a:cubicBezTo>
                  <a:pt x="588" y="118"/>
                  <a:pt x="471" y="0"/>
                  <a:pt x="309" y="0"/>
                </a:cubicBezTo>
                <a:cubicBezTo>
                  <a:pt x="162" y="0"/>
                  <a:pt x="44" y="118"/>
                  <a:pt x="44" y="265"/>
                </a:cubicBezTo>
                <a:cubicBezTo>
                  <a:pt x="44" y="280"/>
                  <a:pt x="44" y="280"/>
                  <a:pt x="44" y="294"/>
                </a:cubicBezTo>
                <a:cubicBezTo>
                  <a:pt x="14" y="309"/>
                  <a:pt x="0" y="324"/>
                  <a:pt x="0" y="353"/>
                </a:cubicBezTo>
                <a:cubicBezTo>
                  <a:pt x="0" y="471"/>
                  <a:pt x="0" y="471"/>
                  <a:pt x="0" y="471"/>
                </a:cubicBezTo>
                <a:cubicBezTo>
                  <a:pt x="0" y="515"/>
                  <a:pt x="29" y="560"/>
                  <a:pt x="73" y="560"/>
                </a:cubicBezTo>
                <a:lnTo>
                  <a:pt x="162" y="560"/>
                </a:lnTo>
                <a:cubicBezTo>
                  <a:pt x="206" y="560"/>
                  <a:pt x="235" y="515"/>
                  <a:pt x="235" y="471"/>
                </a:cubicBezTo>
                <a:cubicBezTo>
                  <a:pt x="235" y="353"/>
                  <a:pt x="235" y="353"/>
                  <a:pt x="235" y="353"/>
                </a:cubicBezTo>
                <a:cubicBezTo>
                  <a:pt x="235" y="309"/>
                  <a:pt x="206" y="280"/>
                  <a:pt x="162" y="280"/>
                </a:cubicBezTo>
                <a:cubicBezTo>
                  <a:pt x="162" y="280"/>
                  <a:pt x="88" y="280"/>
                  <a:pt x="73" y="280"/>
                </a:cubicBezTo>
                <a:cubicBezTo>
                  <a:pt x="73" y="147"/>
                  <a:pt x="176" y="44"/>
                  <a:pt x="309" y="44"/>
                </a:cubicBezTo>
                <a:cubicBezTo>
                  <a:pt x="442" y="44"/>
                  <a:pt x="544" y="133"/>
                  <a:pt x="544" y="280"/>
                </a:cubicBezTo>
                <a:lnTo>
                  <a:pt x="471" y="280"/>
                </a:lnTo>
                <a:cubicBezTo>
                  <a:pt x="426" y="280"/>
                  <a:pt x="397" y="309"/>
                  <a:pt x="397" y="353"/>
                </a:cubicBezTo>
                <a:cubicBezTo>
                  <a:pt x="397" y="471"/>
                  <a:pt x="397" y="471"/>
                  <a:pt x="397" y="471"/>
                </a:cubicBezTo>
                <a:cubicBezTo>
                  <a:pt x="397" y="515"/>
                  <a:pt x="426" y="560"/>
                  <a:pt x="471" y="560"/>
                </a:cubicBezTo>
                <a:lnTo>
                  <a:pt x="515" y="560"/>
                </a:lnTo>
                <a:cubicBezTo>
                  <a:pt x="515" y="618"/>
                  <a:pt x="515" y="618"/>
                  <a:pt x="515" y="618"/>
                </a:cubicBezTo>
                <a:cubicBezTo>
                  <a:pt x="515" y="618"/>
                  <a:pt x="515" y="633"/>
                  <a:pt x="530" y="633"/>
                </a:cubicBezTo>
                <a:cubicBezTo>
                  <a:pt x="544" y="633"/>
                  <a:pt x="544" y="618"/>
                  <a:pt x="544" y="618"/>
                </a:cubicBezTo>
                <a:cubicBezTo>
                  <a:pt x="544" y="560"/>
                  <a:pt x="544" y="560"/>
                  <a:pt x="544" y="560"/>
                </a:cubicBezTo>
                <a:cubicBezTo>
                  <a:pt x="588" y="560"/>
                  <a:pt x="633" y="515"/>
                  <a:pt x="633" y="471"/>
                </a:cubicBezTo>
                <a:cubicBezTo>
                  <a:pt x="633" y="353"/>
                  <a:pt x="633" y="353"/>
                  <a:pt x="633" y="353"/>
                </a:cubicBezTo>
                <a:cubicBezTo>
                  <a:pt x="633" y="324"/>
                  <a:pt x="618" y="309"/>
                  <a:pt x="588" y="294"/>
                </a:cubicBezTo>
                <a:close/>
                <a:moveTo>
                  <a:pt x="132" y="324"/>
                </a:moveTo>
                <a:lnTo>
                  <a:pt x="132" y="324"/>
                </a:lnTo>
                <a:cubicBezTo>
                  <a:pt x="162" y="324"/>
                  <a:pt x="162" y="324"/>
                  <a:pt x="162" y="324"/>
                </a:cubicBezTo>
                <a:cubicBezTo>
                  <a:pt x="176" y="324"/>
                  <a:pt x="191" y="339"/>
                  <a:pt x="191" y="353"/>
                </a:cubicBezTo>
                <a:cubicBezTo>
                  <a:pt x="191" y="471"/>
                  <a:pt x="191" y="471"/>
                  <a:pt x="191" y="471"/>
                </a:cubicBezTo>
                <a:cubicBezTo>
                  <a:pt x="191" y="501"/>
                  <a:pt x="176" y="515"/>
                  <a:pt x="162" y="515"/>
                </a:cubicBezTo>
                <a:cubicBezTo>
                  <a:pt x="147" y="515"/>
                  <a:pt x="147" y="515"/>
                  <a:pt x="147" y="515"/>
                </a:cubicBezTo>
                <a:cubicBezTo>
                  <a:pt x="132" y="486"/>
                  <a:pt x="117" y="442"/>
                  <a:pt x="117" y="412"/>
                </a:cubicBezTo>
                <a:cubicBezTo>
                  <a:pt x="117" y="383"/>
                  <a:pt x="117" y="353"/>
                  <a:pt x="132" y="324"/>
                </a:cubicBezTo>
                <a:close/>
                <a:moveTo>
                  <a:pt x="88" y="324"/>
                </a:moveTo>
                <a:lnTo>
                  <a:pt x="88" y="324"/>
                </a:lnTo>
                <a:cubicBezTo>
                  <a:pt x="88" y="353"/>
                  <a:pt x="73" y="383"/>
                  <a:pt x="73" y="412"/>
                </a:cubicBezTo>
                <a:cubicBezTo>
                  <a:pt x="73" y="442"/>
                  <a:pt x="88" y="486"/>
                  <a:pt x="103" y="515"/>
                </a:cubicBezTo>
                <a:cubicBezTo>
                  <a:pt x="73" y="515"/>
                  <a:pt x="73" y="515"/>
                  <a:pt x="73" y="515"/>
                </a:cubicBezTo>
                <a:cubicBezTo>
                  <a:pt x="59" y="515"/>
                  <a:pt x="44" y="501"/>
                  <a:pt x="44" y="471"/>
                </a:cubicBezTo>
                <a:cubicBezTo>
                  <a:pt x="44" y="353"/>
                  <a:pt x="44" y="353"/>
                  <a:pt x="44" y="353"/>
                </a:cubicBezTo>
                <a:cubicBezTo>
                  <a:pt x="44" y="339"/>
                  <a:pt x="59" y="324"/>
                  <a:pt x="73" y="324"/>
                </a:cubicBezTo>
                <a:lnTo>
                  <a:pt x="88" y="324"/>
                </a:lnTo>
                <a:close/>
                <a:moveTo>
                  <a:pt x="485" y="515"/>
                </a:moveTo>
                <a:lnTo>
                  <a:pt x="485" y="515"/>
                </a:lnTo>
                <a:cubicBezTo>
                  <a:pt x="471" y="515"/>
                  <a:pt x="471" y="515"/>
                  <a:pt x="471" y="515"/>
                </a:cubicBezTo>
                <a:cubicBezTo>
                  <a:pt x="456" y="515"/>
                  <a:pt x="426" y="501"/>
                  <a:pt x="426" y="471"/>
                </a:cubicBezTo>
                <a:cubicBezTo>
                  <a:pt x="426" y="353"/>
                  <a:pt x="426" y="353"/>
                  <a:pt x="426" y="353"/>
                </a:cubicBezTo>
                <a:cubicBezTo>
                  <a:pt x="426" y="339"/>
                  <a:pt x="456" y="324"/>
                  <a:pt x="471" y="324"/>
                </a:cubicBezTo>
                <a:cubicBezTo>
                  <a:pt x="500" y="324"/>
                  <a:pt x="500" y="324"/>
                  <a:pt x="500" y="324"/>
                </a:cubicBezTo>
                <a:cubicBezTo>
                  <a:pt x="500" y="353"/>
                  <a:pt x="515" y="383"/>
                  <a:pt x="515" y="412"/>
                </a:cubicBezTo>
                <a:cubicBezTo>
                  <a:pt x="515" y="442"/>
                  <a:pt x="500" y="486"/>
                  <a:pt x="485" y="515"/>
                </a:cubicBezTo>
                <a:close/>
                <a:moveTo>
                  <a:pt x="588" y="471"/>
                </a:moveTo>
                <a:lnTo>
                  <a:pt x="588" y="471"/>
                </a:lnTo>
                <a:cubicBezTo>
                  <a:pt x="588" y="501"/>
                  <a:pt x="574" y="515"/>
                  <a:pt x="544" y="515"/>
                </a:cubicBezTo>
                <a:cubicBezTo>
                  <a:pt x="530" y="515"/>
                  <a:pt x="530" y="515"/>
                  <a:pt x="530" y="515"/>
                </a:cubicBezTo>
                <a:cubicBezTo>
                  <a:pt x="544" y="486"/>
                  <a:pt x="544" y="442"/>
                  <a:pt x="544" y="412"/>
                </a:cubicBezTo>
                <a:cubicBezTo>
                  <a:pt x="544" y="383"/>
                  <a:pt x="544" y="353"/>
                  <a:pt x="530" y="324"/>
                </a:cubicBezTo>
                <a:cubicBezTo>
                  <a:pt x="544" y="324"/>
                  <a:pt x="544" y="324"/>
                  <a:pt x="544" y="324"/>
                </a:cubicBezTo>
                <a:cubicBezTo>
                  <a:pt x="574" y="324"/>
                  <a:pt x="588" y="339"/>
                  <a:pt x="588" y="353"/>
                </a:cubicBezTo>
                <a:lnTo>
                  <a:pt x="588"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59" name="Google Shape;459;p35"/>
          <p:cNvSpPr/>
          <p:nvPr/>
        </p:nvSpPr>
        <p:spPr>
          <a:xfrm>
            <a:off x="4027651" y="2417435"/>
            <a:ext cx="310046" cy="333154"/>
          </a:xfrm>
          <a:custGeom>
            <a:avLst/>
            <a:gdLst/>
            <a:ahLst/>
            <a:cxnLst/>
            <a:rect l="l" t="t" r="r" b="b"/>
            <a:pathLst>
              <a:path w="589" h="634" extrusionOk="0">
                <a:moveTo>
                  <a:pt x="456" y="353"/>
                </a:moveTo>
                <a:lnTo>
                  <a:pt x="456" y="353"/>
                </a:lnTo>
                <a:cubicBezTo>
                  <a:pt x="485" y="353"/>
                  <a:pt x="515" y="339"/>
                  <a:pt x="515" y="294"/>
                </a:cubicBezTo>
                <a:cubicBezTo>
                  <a:pt x="515" y="265"/>
                  <a:pt x="485" y="235"/>
                  <a:pt x="456" y="235"/>
                </a:cubicBezTo>
                <a:cubicBezTo>
                  <a:pt x="412" y="235"/>
                  <a:pt x="397" y="265"/>
                  <a:pt x="397" y="294"/>
                </a:cubicBezTo>
                <a:cubicBezTo>
                  <a:pt x="397" y="339"/>
                  <a:pt x="412" y="353"/>
                  <a:pt x="456" y="353"/>
                </a:cubicBezTo>
                <a:close/>
                <a:moveTo>
                  <a:pt x="426" y="280"/>
                </a:moveTo>
                <a:lnTo>
                  <a:pt x="426" y="280"/>
                </a:lnTo>
                <a:cubicBezTo>
                  <a:pt x="471" y="280"/>
                  <a:pt x="471" y="280"/>
                  <a:pt x="471" y="280"/>
                </a:cubicBezTo>
                <a:cubicBezTo>
                  <a:pt x="471" y="324"/>
                  <a:pt x="471" y="324"/>
                  <a:pt x="471" y="324"/>
                </a:cubicBezTo>
                <a:cubicBezTo>
                  <a:pt x="426" y="324"/>
                  <a:pt x="426" y="324"/>
                  <a:pt x="426" y="324"/>
                </a:cubicBezTo>
                <a:lnTo>
                  <a:pt x="426" y="280"/>
                </a:lnTo>
                <a:close/>
                <a:moveTo>
                  <a:pt x="456" y="515"/>
                </a:moveTo>
                <a:lnTo>
                  <a:pt x="456" y="515"/>
                </a:lnTo>
                <a:cubicBezTo>
                  <a:pt x="485" y="515"/>
                  <a:pt x="515" y="486"/>
                  <a:pt x="515" y="456"/>
                </a:cubicBezTo>
                <a:cubicBezTo>
                  <a:pt x="515" y="427"/>
                  <a:pt x="485" y="398"/>
                  <a:pt x="456" y="398"/>
                </a:cubicBezTo>
                <a:cubicBezTo>
                  <a:pt x="412" y="398"/>
                  <a:pt x="397" y="427"/>
                  <a:pt x="397" y="456"/>
                </a:cubicBezTo>
                <a:cubicBezTo>
                  <a:pt x="397" y="486"/>
                  <a:pt x="412" y="515"/>
                  <a:pt x="456" y="515"/>
                </a:cubicBezTo>
                <a:close/>
                <a:moveTo>
                  <a:pt x="426" y="442"/>
                </a:moveTo>
                <a:lnTo>
                  <a:pt x="426" y="442"/>
                </a:lnTo>
                <a:cubicBezTo>
                  <a:pt x="471" y="442"/>
                  <a:pt x="471" y="442"/>
                  <a:pt x="471" y="442"/>
                </a:cubicBezTo>
                <a:cubicBezTo>
                  <a:pt x="471" y="471"/>
                  <a:pt x="471" y="471"/>
                  <a:pt x="471" y="471"/>
                </a:cubicBezTo>
                <a:cubicBezTo>
                  <a:pt x="426" y="471"/>
                  <a:pt x="426" y="471"/>
                  <a:pt x="426" y="471"/>
                </a:cubicBezTo>
                <a:lnTo>
                  <a:pt x="426" y="442"/>
                </a:lnTo>
                <a:close/>
                <a:moveTo>
                  <a:pt x="515" y="0"/>
                </a:moveTo>
                <a:lnTo>
                  <a:pt x="515" y="0"/>
                </a:lnTo>
                <a:cubicBezTo>
                  <a:pt x="73" y="0"/>
                  <a:pt x="73" y="0"/>
                  <a:pt x="73" y="0"/>
                </a:cubicBezTo>
                <a:cubicBezTo>
                  <a:pt x="29" y="0"/>
                  <a:pt x="0" y="44"/>
                  <a:pt x="0" y="88"/>
                </a:cubicBezTo>
                <a:cubicBezTo>
                  <a:pt x="0" y="560"/>
                  <a:pt x="0" y="560"/>
                  <a:pt x="0" y="560"/>
                </a:cubicBezTo>
                <a:cubicBezTo>
                  <a:pt x="0" y="604"/>
                  <a:pt x="29" y="633"/>
                  <a:pt x="73" y="633"/>
                </a:cubicBezTo>
                <a:cubicBezTo>
                  <a:pt x="515" y="633"/>
                  <a:pt x="515" y="633"/>
                  <a:pt x="515" y="633"/>
                </a:cubicBezTo>
                <a:cubicBezTo>
                  <a:pt x="559" y="633"/>
                  <a:pt x="588" y="604"/>
                  <a:pt x="588" y="560"/>
                </a:cubicBezTo>
                <a:cubicBezTo>
                  <a:pt x="588" y="88"/>
                  <a:pt x="588" y="88"/>
                  <a:pt x="588" y="88"/>
                </a:cubicBezTo>
                <a:cubicBezTo>
                  <a:pt x="588" y="44"/>
                  <a:pt x="559" y="0"/>
                  <a:pt x="515" y="0"/>
                </a:cubicBezTo>
                <a:close/>
                <a:moveTo>
                  <a:pt x="544" y="560"/>
                </a:moveTo>
                <a:lnTo>
                  <a:pt x="544" y="560"/>
                </a:lnTo>
                <a:cubicBezTo>
                  <a:pt x="544" y="574"/>
                  <a:pt x="530" y="589"/>
                  <a:pt x="515" y="589"/>
                </a:cubicBezTo>
                <a:cubicBezTo>
                  <a:pt x="73" y="589"/>
                  <a:pt x="73" y="589"/>
                  <a:pt x="73" y="589"/>
                </a:cubicBezTo>
                <a:cubicBezTo>
                  <a:pt x="58" y="589"/>
                  <a:pt x="44" y="574"/>
                  <a:pt x="44" y="560"/>
                </a:cubicBezTo>
                <a:cubicBezTo>
                  <a:pt x="44" y="162"/>
                  <a:pt x="44" y="162"/>
                  <a:pt x="44" y="162"/>
                </a:cubicBezTo>
                <a:cubicBezTo>
                  <a:pt x="544" y="162"/>
                  <a:pt x="544" y="162"/>
                  <a:pt x="544" y="162"/>
                </a:cubicBezTo>
                <a:lnTo>
                  <a:pt x="544" y="560"/>
                </a:lnTo>
                <a:close/>
                <a:moveTo>
                  <a:pt x="544" y="118"/>
                </a:moveTo>
                <a:lnTo>
                  <a:pt x="544" y="118"/>
                </a:lnTo>
                <a:cubicBezTo>
                  <a:pt x="44" y="118"/>
                  <a:pt x="44" y="118"/>
                  <a:pt x="44" y="118"/>
                </a:cubicBezTo>
                <a:cubicBezTo>
                  <a:pt x="44" y="88"/>
                  <a:pt x="44" y="88"/>
                  <a:pt x="44" y="88"/>
                </a:cubicBezTo>
                <a:cubicBezTo>
                  <a:pt x="44" y="59"/>
                  <a:pt x="58" y="44"/>
                  <a:pt x="73" y="44"/>
                </a:cubicBezTo>
                <a:cubicBezTo>
                  <a:pt x="515" y="44"/>
                  <a:pt x="515" y="44"/>
                  <a:pt x="515" y="44"/>
                </a:cubicBezTo>
                <a:cubicBezTo>
                  <a:pt x="530" y="44"/>
                  <a:pt x="544" y="59"/>
                  <a:pt x="544" y="88"/>
                </a:cubicBezTo>
                <a:lnTo>
                  <a:pt x="544" y="118"/>
                </a:lnTo>
                <a:close/>
                <a:moveTo>
                  <a:pt x="294" y="353"/>
                </a:moveTo>
                <a:lnTo>
                  <a:pt x="294" y="353"/>
                </a:lnTo>
                <a:cubicBezTo>
                  <a:pt x="324" y="353"/>
                  <a:pt x="353" y="339"/>
                  <a:pt x="353" y="294"/>
                </a:cubicBezTo>
                <a:cubicBezTo>
                  <a:pt x="353" y="265"/>
                  <a:pt x="324" y="235"/>
                  <a:pt x="294" y="235"/>
                </a:cubicBezTo>
                <a:cubicBezTo>
                  <a:pt x="265" y="235"/>
                  <a:pt x="235" y="265"/>
                  <a:pt x="235" y="294"/>
                </a:cubicBezTo>
                <a:cubicBezTo>
                  <a:pt x="235" y="339"/>
                  <a:pt x="265" y="353"/>
                  <a:pt x="294" y="353"/>
                </a:cubicBezTo>
                <a:close/>
                <a:moveTo>
                  <a:pt x="279" y="280"/>
                </a:moveTo>
                <a:lnTo>
                  <a:pt x="279" y="280"/>
                </a:lnTo>
                <a:cubicBezTo>
                  <a:pt x="309" y="280"/>
                  <a:pt x="309" y="280"/>
                  <a:pt x="309" y="280"/>
                </a:cubicBezTo>
                <a:cubicBezTo>
                  <a:pt x="309" y="324"/>
                  <a:pt x="309" y="324"/>
                  <a:pt x="309" y="324"/>
                </a:cubicBezTo>
                <a:cubicBezTo>
                  <a:pt x="279" y="324"/>
                  <a:pt x="279" y="324"/>
                  <a:pt x="279" y="324"/>
                </a:cubicBezTo>
                <a:lnTo>
                  <a:pt x="279" y="280"/>
                </a:lnTo>
                <a:close/>
                <a:moveTo>
                  <a:pt x="132" y="353"/>
                </a:moveTo>
                <a:lnTo>
                  <a:pt x="132" y="353"/>
                </a:lnTo>
                <a:cubicBezTo>
                  <a:pt x="176" y="353"/>
                  <a:pt x="191" y="339"/>
                  <a:pt x="191" y="294"/>
                </a:cubicBezTo>
                <a:cubicBezTo>
                  <a:pt x="191" y="265"/>
                  <a:pt x="176" y="235"/>
                  <a:pt x="132" y="235"/>
                </a:cubicBezTo>
                <a:cubicBezTo>
                  <a:pt x="103" y="235"/>
                  <a:pt x="73" y="265"/>
                  <a:pt x="73" y="294"/>
                </a:cubicBezTo>
                <a:cubicBezTo>
                  <a:pt x="73" y="339"/>
                  <a:pt x="103" y="353"/>
                  <a:pt x="132" y="353"/>
                </a:cubicBezTo>
                <a:close/>
                <a:moveTo>
                  <a:pt x="117" y="280"/>
                </a:moveTo>
                <a:lnTo>
                  <a:pt x="117" y="280"/>
                </a:lnTo>
                <a:cubicBezTo>
                  <a:pt x="162" y="280"/>
                  <a:pt x="162" y="280"/>
                  <a:pt x="162" y="280"/>
                </a:cubicBezTo>
                <a:cubicBezTo>
                  <a:pt x="162" y="324"/>
                  <a:pt x="162" y="324"/>
                  <a:pt x="162" y="324"/>
                </a:cubicBezTo>
                <a:cubicBezTo>
                  <a:pt x="117" y="324"/>
                  <a:pt x="117" y="324"/>
                  <a:pt x="117" y="324"/>
                </a:cubicBezTo>
                <a:lnTo>
                  <a:pt x="117" y="280"/>
                </a:lnTo>
                <a:close/>
                <a:moveTo>
                  <a:pt x="294" y="515"/>
                </a:moveTo>
                <a:lnTo>
                  <a:pt x="294" y="515"/>
                </a:lnTo>
                <a:cubicBezTo>
                  <a:pt x="324" y="515"/>
                  <a:pt x="353" y="486"/>
                  <a:pt x="353" y="456"/>
                </a:cubicBezTo>
                <a:cubicBezTo>
                  <a:pt x="353" y="427"/>
                  <a:pt x="324" y="398"/>
                  <a:pt x="294" y="398"/>
                </a:cubicBezTo>
                <a:cubicBezTo>
                  <a:pt x="265" y="398"/>
                  <a:pt x="235" y="427"/>
                  <a:pt x="235" y="456"/>
                </a:cubicBezTo>
                <a:cubicBezTo>
                  <a:pt x="235" y="486"/>
                  <a:pt x="265" y="515"/>
                  <a:pt x="294" y="515"/>
                </a:cubicBezTo>
                <a:close/>
                <a:moveTo>
                  <a:pt x="279" y="442"/>
                </a:moveTo>
                <a:lnTo>
                  <a:pt x="279" y="442"/>
                </a:lnTo>
                <a:cubicBezTo>
                  <a:pt x="309" y="442"/>
                  <a:pt x="309" y="442"/>
                  <a:pt x="309" y="442"/>
                </a:cubicBezTo>
                <a:cubicBezTo>
                  <a:pt x="309" y="471"/>
                  <a:pt x="309" y="471"/>
                  <a:pt x="309" y="471"/>
                </a:cubicBezTo>
                <a:cubicBezTo>
                  <a:pt x="279" y="471"/>
                  <a:pt x="279" y="471"/>
                  <a:pt x="279" y="471"/>
                </a:cubicBezTo>
                <a:lnTo>
                  <a:pt x="279" y="442"/>
                </a:lnTo>
                <a:close/>
                <a:moveTo>
                  <a:pt x="132" y="515"/>
                </a:moveTo>
                <a:lnTo>
                  <a:pt x="132" y="515"/>
                </a:lnTo>
                <a:cubicBezTo>
                  <a:pt x="176" y="515"/>
                  <a:pt x="191" y="486"/>
                  <a:pt x="191" y="456"/>
                </a:cubicBezTo>
                <a:cubicBezTo>
                  <a:pt x="191" y="427"/>
                  <a:pt x="176" y="398"/>
                  <a:pt x="132" y="398"/>
                </a:cubicBezTo>
                <a:cubicBezTo>
                  <a:pt x="103" y="398"/>
                  <a:pt x="73" y="427"/>
                  <a:pt x="73" y="456"/>
                </a:cubicBezTo>
                <a:cubicBezTo>
                  <a:pt x="73" y="486"/>
                  <a:pt x="103" y="515"/>
                  <a:pt x="132" y="515"/>
                </a:cubicBezTo>
                <a:close/>
                <a:moveTo>
                  <a:pt x="117" y="442"/>
                </a:moveTo>
                <a:lnTo>
                  <a:pt x="117" y="442"/>
                </a:lnTo>
                <a:cubicBezTo>
                  <a:pt x="162" y="442"/>
                  <a:pt x="162" y="442"/>
                  <a:pt x="162" y="442"/>
                </a:cubicBezTo>
                <a:cubicBezTo>
                  <a:pt x="162" y="471"/>
                  <a:pt x="162" y="471"/>
                  <a:pt x="162" y="471"/>
                </a:cubicBezTo>
                <a:cubicBezTo>
                  <a:pt x="117" y="471"/>
                  <a:pt x="117" y="471"/>
                  <a:pt x="117" y="471"/>
                </a:cubicBezTo>
                <a:lnTo>
                  <a:pt x="117" y="44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0" name="Google Shape;460;p35"/>
          <p:cNvSpPr/>
          <p:nvPr/>
        </p:nvSpPr>
        <p:spPr>
          <a:xfrm>
            <a:off x="3478812" y="2417435"/>
            <a:ext cx="333154" cy="333154"/>
          </a:xfrm>
          <a:custGeom>
            <a:avLst/>
            <a:gdLst/>
            <a:ahLst/>
            <a:cxnLst/>
            <a:rect l="l" t="t" r="r" b="b"/>
            <a:pathLst>
              <a:path w="634" h="634" extrusionOk="0">
                <a:moveTo>
                  <a:pt x="501" y="235"/>
                </a:moveTo>
                <a:lnTo>
                  <a:pt x="501" y="235"/>
                </a:lnTo>
                <a:cubicBezTo>
                  <a:pt x="457" y="235"/>
                  <a:pt x="442" y="265"/>
                  <a:pt x="442" y="294"/>
                </a:cubicBezTo>
                <a:cubicBezTo>
                  <a:pt x="442" y="339"/>
                  <a:pt x="457" y="353"/>
                  <a:pt x="501" y="353"/>
                </a:cubicBezTo>
                <a:cubicBezTo>
                  <a:pt x="530" y="353"/>
                  <a:pt x="560" y="339"/>
                  <a:pt x="560" y="294"/>
                </a:cubicBezTo>
                <a:cubicBezTo>
                  <a:pt x="560" y="265"/>
                  <a:pt x="530" y="235"/>
                  <a:pt x="501" y="235"/>
                </a:cubicBezTo>
                <a:close/>
                <a:moveTo>
                  <a:pt x="516" y="324"/>
                </a:moveTo>
                <a:lnTo>
                  <a:pt x="516" y="324"/>
                </a:lnTo>
                <a:cubicBezTo>
                  <a:pt x="471" y="324"/>
                  <a:pt x="471" y="324"/>
                  <a:pt x="471" y="324"/>
                </a:cubicBezTo>
                <a:cubicBezTo>
                  <a:pt x="471" y="280"/>
                  <a:pt x="471" y="280"/>
                  <a:pt x="471" y="280"/>
                </a:cubicBezTo>
                <a:cubicBezTo>
                  <a:pt x="516" y="280"/>
                  <a:pt x="516" y="280"/>
                  <a:pt x="516" y="280"/>
                </a:cubicBezTo>
                <a:lnTo>
                  <a:pt x="516" y="324"/>
                </a:lnTo>
                <a:close/>
                <a:moveTo>
                  <a:pt x="530" y="515"/>
                </a:moveTo>
                <a:lnTo>
                  <a:pt x="530" y="515"/>
                </a:lnTo>
                <a:cubicBezTo>
                  <a:pt x="457" y="515"/>
                  <a:pt x="457" y="515"/>
                  <a:pt x="457" y="515"/>
                </a:cubicBezTo>
                <a:cubicBezTo>
                  <a:pt x="442" y="515"/>
                  <a:pt x="442" y="530"/>
                  <a:pt x="442" y="530"/>
                </a:cubicBezTo>
                <a:cubicBezTo>
                  <a:pt x="442" y="545"/>
                  <a:pt x="442" y="560"/>
                  <a:pt x="457" y="560"/>
                </a:cubicBezTo>
                <a:cubicBezTo>
                  <a:pt x="530" y="560"/>
                  <a:pt x="530" y="560"/>
                  <a:pt x="530" y="560"/>
                </a:cubicBezTo>
                <a:cubicBezTo>
                  <a:pt x="545" y="560"/>
                  <a:pt x="560" y="545"/>
                  <a:pt x="560" y="530"/>
                </a:cubicBezTo>
                <a:cubicBezTo>
                  <a:pt x="560" y="530"/>
                  <a:pt x="545" y="515"/>
                  <a:pt x="530" y="515"/>
                </a:cubicBezTo>
                <a:close/>
                <a:moveTo>
                  <a:pt x="354" y="235"/>
                </a:moveTo>
                <a:lnTo>
                  <a:pt x="354" y="235"/>
                </a:lnTo>
                <a:cubicBezTo>
                  <a:pt x="118" y="235"/>
                  <a:pt x="118" y="235"/>
                  <a:pt x="118" y="235"/>
                </a:cubicBezTo>
                <a:cubicBezTo>
                  <a:pt x="103" y="235"/>
                  <a:pt x="89" y="265"/>
                  <a:pt x="89" y="280"/>
                </a:cubicBezTo>
                <a:cubicBezTo>
                  <a:pt x="89" y="515"/>
                  <a:pt x="89" y="515"/>
                  <a:pt x="89" y="515"/>
                </a:cubicBezTo>
                <a:cubicBezTo>
                  <a:pt x="89" y="530"/>
                  <a:pt x="103" y="560"/>
                  <a:pt x="118" y="560"/>
                </a:cubicBezTo>
                <a:cubicBezTo>
                  <a:pt x="354" y="560"/>
                  <a:pt x="354" y="560"/>
                  <a:pt x="354" y="560"/>
                </a:cubicBezTo>
                <a:cubicBezTo>
                  <a:pt x="383" y="560"/>
                  <a:pt x="398" y="530"/>
                  <a:pt x="398" y="515"/>
                </a:cubicBezTo>
                <a:cubicBezTo>
                  <a:pt x="398" y="280"/>
                  <a:pt x="398" y="280"/>
                  <a:pt x="398" y="280"/>
                </a:cubicBezTo>
                <a:cubicBezTo>
                  <a:pt x="398" y="265"/>
                  <a:pt x="383" y="235"/>
                  <a:pt x="354" y="235"/>
                </a:cubicBezTo>
                <a:close/>
                <a:moveTo>
                  <a:pt x="354" y="501"/>
                </a:moveTo>
                <a:lnTo>
                  <a:pt x="354" y="501"/>
                </a:lnTo>
                <a:cubicBezTo>
                  <a:pt x="354" y="501"/>
                  <a:pt x="354" y="515"/>
                  <a:pt x="339" y="515"/>
                </a:cubicBezTo>
                <a:cubicBezTo>
                  <a:pt x="148" y="515"/>
                  <a:pt x="148" y="515"/>
                  <a:pt x="148" y="515"/>
                </a:cubicBezTo>
                <a:cubicBezTo>
                  <a:pt x="133" y="515"/>
                  <a:pt x="118" y="501"/>
                  <a:pt x="118" y="501"/>
                </a:cubicBezTo>
                <a:cubicBezTo>
                  <a:pt x="118" y="294"/>
                  <a:pt x="118" y="294"/>
                  <a:pt x="118" y="294"/>
                </a:cubicBezTo>
                <a:cubicBezTo>
                  <a:pt x="118" y="294"/>
                  <a:pt x="133" y="280"/>
                  <a:pt x="148" y="280"/>
                </a:cubicBezTo>
                <a:cubicBezTo>
                  <a:pt x="339" y="280"/>
                  <a:pt x="339" y="280"/>
                  <a:pt x="339" y="280"/>
                </a:cubicBezTo>
                <a:cubicBezTo>
                  <a:pt x="354" y="280"/>
                  <a:pt x="354" y="294"/>
                  <a:pt x="354" y="294"/>
                </a:cubicBezTo>
                <a:lnTo>
                  <a:pt x="354" y="501"/>
                </a:lnTo>
                <a:close/>
                <a:moveTo>
                  <a:pt x="530" y="456"/>
                </a:moveTo>
                <a:lnTo>
                  <a:pt x="530" y="456"/>
                </a:lnTo>
                <a:cubicBezTo>
                  <a:pt x="457" y="456"/>
                  <a:pt x="457" y="456"/>
                  <a:pt x="457" y="456"/>
                </a:cubicBezTo>
                <a:cubicBezTo>
                  <a:pt x="442" y="456"/>
                  <a:pt x="442" y="471"/>
                  <a:pt x="442" y="471"/>
                </a:cubicBezTo>
                <a:cubicBezTo>
                  <a:pt x="442" y="486"/>
                  <a:pt x="442" y="501"/>
                  <a:pt x="457" y="501"/>
                </a:cubicBezTo>
                <a:cubicBezTo>
                  <a:pt x="530" y="501"/>
                  <a:pt x="530" y="501"/>
                  <a:pt x="530" y="501"/>
                </a:cubicBezTo>
                <a:cubicBezTo>
                  <a:pt x="545" y="501"/>
                  <a:pt x="560" y="486"/>
                  <a:pt x="560" y="471"/>
                </a:cubicBezTo>
                <a:cubicBezTo>
                  <a:pt x="560" y="471"/>
                  <a:pt x="545" y="456"/>
                  <a:pt x="530" y="456"/>
                </a:cubicBezTo>
                <a:close/>
                <a:moveTo>
                  <a:pt x="560" y="162"/>
                </a:moveTo>
                <a:lnTo>
                  <a:pt x="560" y="162"/>
                </a:lnTo>
                <a:cubicBezTo>
                  <a:pt x="369" y="162"/>
                  <a:pt x="369" y="162"/>
                  <a:pt x="369" y="162"/>
                </a:cubicBezTo>
                <a:cubicBezTo>
                  <a:pt x="545" y="44"/>
                  <a:pt x="545" y="44"/>
                  <a:pt x="545" y="44"/>
                </a:cubicBezTo>
                <a:cubicBezTo>
                  <a:pt x="560" y="44"/>
                  <a:pt x="560" y="30"/>
                  <a:pt x="545" y="15"/>
                </a:cubicBezTo>
                <a:cubicBezTo>
                  <a:pt x="545" y="0"/>
                  <a:pt x="530" y="0"/>
                  <a:pt x="530" y="15"/>
                </a:cubicBezTo>
                <a:cubicBezTo>
                  <a:pt x="530" y="15"/>
                  <a:pt x="339" y="133"/>
                  <a:pt x="324" y="147"/>
                </a:cubicBezTo>
                <a:cubicBezTo>
                  <a:pt x="118" y="15"/>
                  <a:pt x="118" y="15"/>
                  <a:pt x="118" y="15"/>
                </a:cubicBezTo>
                <a:cubicBezTo>
                  <a:pt x="103" y="0"/>
                  <a:pt x="89" y="0"/>
                  <a:pt x="89" y="15"/>
                </a:cubicBezTo>
                <a:cubicBezTo>
                  <a:pt x="89" y="30"/>
                  <a:pt x="89" y="44"/>
                  <a:pt x="89" y="44"/>
                </a:cubicBezTo>
                <a:cubicBezTo>
                  <a:pt x="265" y="162"/>
                  <a:pt x="265" y="162"/>
                  <a:pt x="265" y="162"/>
                </a:cubicBezTo>
                <a:cubicBezTo>
                  <a:pt x="89" y="162"/>
                  <a:pt x="89" y="162"/>
                  <a:pt x="89" y="162"/>
                </a:cubicBezTo>
                <a:cubicBezTo>
                  <a:pt x="45" y="162"/>
                  <a:pt x="0" y="192"/>
                  <a:pt x="0" y="235"/>
                </a:cubicBezTo>
                <a:cubicBezTo>
                  <a:pt x="0" y="560"/>
                  <a:pt x="0" y="560"/>
                  <a:pt x="0" y="560"/>
                </a:cubicBezTo>
                <a:cubicBezTo>
                  <a:pt x="0" y="604"/>
                  <a:pt x="45" y="633"/>
                  <a:pt x="89" y="633"/>
                </a:cubicBezTo>
                <a:cubicBezTo>
                  <a:pt x="560" y="633"/>
                  <a:pt x="560" y="633"/>
                  <a:pt x="560" y="633"/>
                </a:cubicBezTo>
                <a:cubicBezTo>
                  <a:pt x="604" y="633"/>
                  <a:pt x="633" y="604"/>
                  <a:pt x="633" y="560"/>
                </a:cubicBezTo>
                <a:cubicBezTo>
                  <a:pt x="633" y="235"/>
                  <a:pt x="633" y="235"/>
                  <a:pt x="633" y="235"/>
                </a:cubicBezTo>
                <a:cubicBezTo>
                  <a:pt x="633" y="192"/>
                  <a:pt x="604" y="162"/>
                  <a:pt x="560" y="162"/>
                </a:cubicBezTo>
                <a:close/>
                <a:moveTo>
                  <a:pt x="589" y="560"/>
                </a:moveTo>
                <a:lnTo>
                  <a:pt x="589" y="560"/>
                </a:lnTo>
                <a:cubicBezTo>
                  <a:pt x="589" y="574"/>
                  <a:pt x="575" y="589"/>
                  <a:pt x="560" y="589"/>
                </a:cubicBezTo>
                <a:cubicBezTo>
                  <a:pt x="89" y="589"/>
                  <a:pt x="89" y="589"/>
                  <a:pt x="89" y="589"/>
                </a:cubicBezTo>
                <a:cubicBezTo>
                  <a:pt x="59" y="589"/>
                  <a:pt x="45" y="574"/>
                  <a:pt x="45" y="560"/>
                </a:cubicBezTo>
                <a:cubicBezTo>
                  <a:pt x="45" y="235"/>
                  <a:pt x="45" y="235"/>
                  <a:pt x="45" y="235"/>
                </a:cubicBezTo>
                <a:cubicBezTo>
                  <a:pt x="45" y="221"/>
                  <a:pt x="59" y="206"/>
                  <a:pt x="89" y="206"/>
                </a:cubicBezTo>
                <a:cubicBezTo>
                  <a:pt x="560" y="206"/>
                  <a:pt x="560" y="206"/>
                  <a:pt x="560" y="206"/>
                </a:cubicBezTo>
                <a:cubicBezTo>
                  <a:pt x="575" y="206"/>
                  <a:pt x="589" y="221"/>
                  <a:pt x="589" y="235"/>
                </a:cubicBezTo>
                <a:lnTo>
                  <a:pt x="589"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1" name="Google Shape;461;p35"/>
          <p:cNvSpPr/>
          <p:nvPr/>
        </p:nvSpPr>
        <p:spPr>
          <a:xfrm>
            <a:off x="2947307" y="2440543"/>
            <a:ext cx="333154" cy="286936"/>
          </a:xfrm>
          <a:custGeom>
            <a:avLst/>
            <a:gdLst/>
            <a:ahLst/>
            <a:cxnLst/>
            <a:rect l="l" t="t" r="r" b="b"/>
            <a:pathLst>
              <a:path w="634" h="546" extrusionOk="0">
                <a:moveTo>
                  <a:pt x="221" y="236"/>
                </a:moveTo>
                <a:lnTo>
                  <a:pt x="221" y="236"/>
                </a:lnTo>
                <a:cubicBezTo>
                  <a:pt x="103" y="236"/>
                  <a:pt x="103" y="236"/>
                  <a:pt x="103" y="236"/>
                </a:cubicBezTo>
                <a:cubicBezTo>
                  <a:pt x="88" y="236"/>
                  <a:pt x="73" y="250"/>
                  <a:pt x="73" y="250"/>
                </a:cubicBezTo>
                <a:cubicBezTo>
                  <a:pt x="73" y="265"/>
                  <a:pt x="88" y="280"/>
                  <a:pt x="103" y="280"/>
                </a:cubicBezTo>
                <a:cubicBezTo>
                  <a:pt x="221" y="280"/>
                  <a:pt x="221" y="280"/>
                  <a:pt x="221" y="280"/>
                </a:cubicBezTo>
                <a:cubicBezTo>
                  <a:pt x="221" y="280"/>
                  <a:pt x="235" y="265"/>
                  <a:pt x="235" y="250"/>
                </a:cubicBezTo>
                <a:lnTo>
                  <a:pt x="221" y="236"/>
                </a:lnTo>
                <a:close/>
                <a:moveTo>
                  <a:pt x="221" y="398"/>
                </a:moveTo>
                <a:lnTo>
                  <a:pt x="221" y="398"/>
                </a:lnTo>
                <a:cubicBezTo>
                  <a:pt x="103" y="398"/>
                  <a:pt x="103" y="398"/>
                  <a:pt x="103" y="398"/>
                </a:cubicBezTo>
                <a:cubicBezTo>
                  <a:pt x="88" y="398"/>
                  <a:pt x="73" y="398"/>
                  <a:pt x="73" y="412"/>
                </a:cubicBezTo>
                <a:cubicBezTo>
                  <a:pt x="73" y="427"/>
                  <a:pt x="88" y="427"/>
                  <a:pt x="103" y="427"/>
                </a:cubicBezTo>
                <a:cubicBezTo>
                  <a:pt x="221" y="427"/>
                  <a:pt x="221" y="427"/>
                  <a:pt x="221" y="427"/>
                </a:cubicBezTo>
                <a:cubicBezTo>
                  <a:pt x="221" y="427"/>
                  <a:pt x="235" y="427"/>
                  <a:pt x="235" y="412"/>
                </a:cubicBezTo>
                <a:cubicBezTo>
                  <a:pt x="235" y="398"/>
                  <a:pt x="221" y="398"/>
                  <a:pt x="221" y="398"/>
                </a:cubicBezTo>
                <a:close/>
                <a:moveTo>
                  <a:pt x="221" y="309"/>
                </a:moveTo>
                <a:lnTo>
                  <a:pt x="221" y="309"/>
                </a:lnTo>
                <a:cubicBezTo>
                  <a:pt x="103" y="309"/>
                  <a:pt x="103" y="309"/>
                  <a:pt x="103" y="309"/>
                </a:cubicBezTo>
                <a:cubicBezTo>
                  <a:pt x="88" y="309"/>
                  <a:pt x="73" y="324"/>
                  <a:pt x="73" y="339"/>
                </a:cubicBezTo>
                <a:cubicBezTo>
                  <a:pt x="73" y="339"/>
                  <a:pt x="88" y="354"/>
                  <a:pt x="103" y="354"/>
                </a:cubicBezTo>
                <a:cubicBezTo>
                  <a:pt x="221" y="354"/>
                  <a:pt x="221" y="354"/>
                  <a:pt x="221" y="354"/>
                </a:cubicBezTo>
                <a:lnTo>
                  <a:pt x="235" y="339"/>
                </a:lnTo>
                <a:cubicBezTo>
                  <a:pt x="235" y="324"/>
                  <a:pt x="221" y="309"/>
                  <a:pt x="221" y="309"/>
                </a:cubicBezTo>
                <a:close/>
                <a:moveTo>
                  <a:pt x="412" y="221"/>
                </a:moveTo>
                <a:lnTo>
                  <a:pt x="412" y="221"/>
                </a:lnTo>
                <a:cubicBezTo>
                  <a:pt x="353" y="221"/>
                  <a:pt x="294" y="265"/>
                  <a:pt x="294" y="339"/>
                </a:cubicBezTo>
                <a:cubicBezTo>
                  <a:pt x="294" y="398"/>
                  <a:pt x="353" y="457"/>
                  <a:pt x="412" y="457"/>
                </a:cubicBezTo>
                <a:cubicBezTo>
                  <a:pt x="471" y="457"/>
                  <a:pt x="530" y="398"/>
                  <a:pt x="530" y="339"/>
                </a:cubicBezTo>
                <a:cubicBezTo>
                  <a:pt x="530" y="265"/>
                  <a:pt x="471" y="221"/>
                  <a:pt x="412" y="221"/>
                </a:cubicBezTo>
                <a:close/>
                <a:moveTo>
                  <a:pt x="412" y="412"/>
                </a:moveTo>
                <a:lnTo>
                  <a:pt x="412" y="412"/>
                </a:lnTo>
                <a:cubicBezTo>
                  <a:pt x="368" y="412"/>
                  <a:pt x="338" y="383"/>
                  <a:pt x="338" y="339"/>
                </a:cubicBezTo>
                <a:cubicBezTo>
                  <a:pt x="338" y="295"/>
                  <a:pt x="368" y="250"/>
                  <a:pt x="412" y="250"/>
                </a:cubicBezTo>
                <a:cubicBezTo>
                  <a:pt x="456" y="250"/>
                  <a:pt x="485" y="295"/>
                  <a:pt x="485" y="339"/>
                </a:cubicBezTo>
                <a:cubicBezTo>
                  <a:pt x="485" y="383"/>
                  <a:pt x="456" y="412"/>
                  <a:pt x="412" y="412"/>
                </a:cubicBezTo>
                <a:close/>
                <a:moveTo>
                  <a:pt x="544" y="118"/>
                </a:moveTo>
                <a:lnTo>
                  <a:pt x="544" y="118"/>
                </a:lnTo>
                <a:cubicBezTo>
                  <a:pt x="515" y="118"/>
                  <a:pt x="515" y="118"/>
                  <a:pt x="515" y="118"/>
                </a:cubicBezTo>
                <a:cubicBezTo>
                  <a:pt x="294" y="0"/>
                  <a:pt x="294" y="0"/>
                  <a:pt x="294" y="0"/>
                </a:cubicBezTo>
                <a:cubicBezTo>
                  <a:pt x="294" y="0"/>
                  <a:pt x="279" y="0"/>
                  <a:pt x="279" y="15"/>
                </a:cubicBezTo>
                <a:cubicBezTo>
                  <a:pt x="265" y="15"/>
                  <a:pt x="279" y="30"/>
                  <a:pt x="279" y="30"/>
                </a:cubicBezTo>
                <a:cubicBezTo>
                  <a:pt x="426" y="118"/>
                  <a:pt x="426" y="118"/>
                  <a:pt x="426" y="118"/>
                </a:cubicBezTo>
                <a:cubicBezTo>
                  <a:pt x="73" y="118"/>
                  <a:pt x="73" y="118"/>
                  <a:pt x="73" y="118"/>
                </a:cubicBezTo>
                <a:cubicBezTo>
                  <a:pt x="29" y="118"/>
                  <a:pt x="0" y="148"/>
                  <a:pt x="0" y="191"/>
                </a:cubicBezTo>
                <a:cubicBezTo>
                  <a:pt x="0" y="471"/>
                  <a:pt x="0" y="471"/>
                  <a:pt x="0" y="471"/>
                </a:cubicBezTo>
                <a:cubicBezTo>
                  <a:pt x="0" y="516"/>
                  <a:pt x="29" y="545"/>
                  <a:pt x="73" y="545"/>
                </a:cubicBezTo>
                <a:cubicBezTo>
                  <a:pt x="544" y="545"/>
                  <a:pt x="544" y="545"/>
                  <a:pt x="544" y="545"/>
                </a:cubicBezTo>
                <a:cubicBezTo>
                  <a:pt x="588" y="545"/>
                  <a:pt x="633" y="516"/>
                  <a:pt x="633" y="471"/>
                </a:cubicBezTo>
                <a:cubicBezTo>
                  <a:pt x="633" y="191"/>
                  <a:pt x="633" y="191"/>
                  <a:pt x="633" y="191"/>
                </a:cubicBezTo>
                <a:cubicBezTo>
                  <a:pt x="633" y="148"/>
                  <a:pt x="588" y="118"/>
                  <a:pt x="544" y="118"/>
                </a:cubicBezTo>
                <a:close/>
                <a:moveTo>
                  <a:pt x="588" y="471"/>
                </a:moveTo>
                <a:lnTo>
                  <a:pt x="588" y="471"/>
                </a:lnTo>
                <a:cubicBezTo>
                  <a:pt x="588" y="486"/>
                  <a:pt x="574" y="516"/>
                  <a:pt x="544" y="516"/>
                </a:cubicBezTo>
                <a:cubicBezTo>
                  <a:pt x="73" y="516"/>
                  <a:pt x="73" y="516"/>
                  <a:pt x="73" y="516"/>
                </a:cubicBezTo>
                <a:cubicBezTo>
                  <a:pt x="58" y="516"/>
                  <a:pt x="44" y="486"/>
                  <a:pt x="44" y="471"/>
                </a:cubicBezTo>
                <a:cubicBezTo>
                  <a:pt x="44" y="191"/>
                  <a:pt x="44" y="191"/>
                  <a:pt x="44" y="191"/>
                </a:cubicBezTo>
                <a:cubicBezTo>
                  <a:pt x="44" y="177"/>
                  <a:pt x="58" y="162"/>
                  <a:pt x="73" y="162"/>
                </a:cubicBezTo>
                <a:cubicBezTo>
                  <a:pt x="544" y="162"/>
                  <a:pt x="544" y="162"/>
                  <a:pt x="544" y="162"/>
                </a:cubicBezTo>
                <a:cubicBezTo>
                  <a:pt x="574" y="162"/>
                  <a:pt x="588" y="177"/>
                  <a:pt x="588" y="191"/>
                </a:cubicBezTo>
                <a:lnTo>
                  <a:pt x="588"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2" name="Google Shape;462;p35"/>
          <p:cNvSpPr/>
          <p:nvPr/>
        </p:nvSpPr>
        <p:spPr>
          <a:xfrm>
            <a:off x="2452390" y="2430916"/>
            <a:ext cx="246496" cy="310046"/>
          </a:xfrm>
          <a:custGeom>
            <a:avLst/>
            <a:gdLst/>
            <a:ahLst/>
            <a:cxnLst/>
            <a:rect l="l" t="t" r="r" b="b"/>
            <a:pathLst>
              <a:path w="473" h="589" extrusionOk="0">
                <a:moveTo>
                  <a:pt x="398" y="0"/>
                </a:moveTo>
                <a:lnTo>
                  <a:pt x="398" y="0"/>
                </a:lnTo>
                <a:cubicBezTo>
                  <a:pt x="74" y="0"/>
                  <a:pt x="74" y="0"/>
                  <a:pt x="74" y="0"/>
                </a:cubicBezTo>
                <a:cubicBezTo>
                  <a:pt x="30" y="0"/>
                  <a:pt x="0" y="29"/>
                  <a:pt x="0" y="73"/>
                </a:cubicBezTo>
                <a:cubicBezTo>
                  <a:pt x="0" y="588"/>
                  <a:pt x="0" y="588"/>
                  <a:pt x="0" y="588"/>
                </a:cubicBezTo>
                <a:cubicBezTo>
                  <a:pt x="45" y="588"/>
                  <a:pt x="30" y="588"/>
                  <a:pt x="74" y="588"/>
                </a:cubicBezTo>
                <a:cubicBezTo>
                  <a:pt x="398" y="588"/>
                  <a:pt x="398" y="588"/>
                  <a:pt x="398" y="588"/>
                </a:cubicBezTo>
                <a:cubicBezTo>
                  <a:pt x="442" y="588"/>
                  <a:pt x="413" y="588"/>
                  <a:pt x="472" y="588"/>
                </a:cubicBezTo>
                <a:cubicBezTo>
                  <a:pt x="472" y="73"/>
                  <a:pt x="472" y="73"/>
                  <a:pt x="472" y="73"/>
                </a:cubicBezTo>
                <a:cubicBezTo>
                  <a:pt x="472" y="29"/>
                  <a:pt x="442" y="0"/>
                  <a:pt x="398" y="0"/>
                </a:cubicBezTo>
                <a:close/>
                <a:moveTo>
                  <a:pt x="74" y="544"/>
                </a:moveTo>
                <a:lnTo>
                  <a:pt x="74" y="544"/>
                </a:lnTo>
                <a:cubicBezTo>
                  <a:pt x="45" y="544"/>
                  <a:pt x="45" y="544"/>
                  <a:pt x="45" y="544"/>
                </a:cubicBezTo>
                <a:cubicBezTo>
                  <a:pt x="45" y="500"/>
                  <a:pt x="45" y="500"/>
                  <a:pt x="45" y="500"/>
                </a:cubicBezTo>
                <a:cubicBezTo>
                  <a:pt x="74" y="500"/>
                  <a:pt x="74" y="500"/>
                  <a:pt x="74" y="500"/>
                </a:cubicBezTo>
                <a:lnTo>
                  <a:pt x="74" y="544"/>
                </a:lnTo>
                <a:close/>
                <a:moveTo>
                  <a:pt x="74" y="471"/>
                </a:moveTo>
                <a:lnTo>
                  <a:pt x="74" y="471"/>
                </a:lnTo>
                <a:cubicBezTo>
                  <a:pt x="45" y="471"/>
                  <a:pt x="45" y="471"/>
                  <a:pt x="45" y="471"/>
                </a:cubicBezTo>
                <a:cubicBezTo>
                  <a:pt x="45" y="426"/>
                  <a:pt x="45" y="426"/>
                  <a:pt x="45" y="426"/>
                </a:cubicBezTo>
                <a:cubicBezTo>
                  <a:pt x="74" y="426"/>
                  <a:pt x="74" y="426"/>
                  <a:pt x="74" y="426"/>
                </a:cubicBezTo>
                <a:lnTo>
                  <a:pt x="74" y="471"/>
                </a:lnTo>
                <a:close/>
                <a:moveTo>
                  <a:pt x="74" y="382"/>
                </a:moveTo>
                <a:lnTo>
                  <a:pt x="74" y="382"/>
                </a:lnTo>
                <a:cubicBezTo>
                  <a:pt x="45" y="382"/>
                  <a:pt x="45" y="382"/>
                  <a:pt x="45" y="382"/>
                </a:cubicBezTo>
                <a:cubicBezTo>
                  <a:pt x="45" y="353"/>
                  <a:pt x="45" y="353"/>
                  <a:pt x="45" y="353"/>
                </a:cubicBezTo>
                <a:cubicBezTo>
                  <a:pt x="74" y="353"/>
                  <a:pt x="74" y="353"/>
                  <a:pt x="74" y="353"/>
                </a:cubicBezTo>
                <a:lnTo>
                  <a:pt x="74" y="382"/>
                </a:lnTo>
                <a:close/>
                <a:moveTo>
                  <a:pt x="74" y="309"/>
                </a:moveTo>
                <a:lnTo>
                  <a:pt x="74" y="309"/>
                </a:lnTo>
                <a:cubicBezTo>
                  <a:pt x="45" y="309"/>
                  <a:pt x="45" y="309"/>
                  <a:pt x="45" y="309"/>
                </a:cubicBezTo>
                <a:cubicBezTo>
                  <a:pt x="45" y="264"/>
                  <a:pt x="45" y="264"/>
                  <a:pt x="45" y="264"/>
                </a:cubicBezTo>
                <a:cubicBezTo>
                  <a:pt x="74" y="264"/>
                  <a:pt x="74" y="264"/>
                  <a:pt x="74" y="264"/>
                </a:cubicBezTo>
                <a:lnTo>
                  <a:pt x="74" y="309"/>
                </a:lnTo>
                <a:close/>
                <a:moveTo>
                  <a:pt x="74" y="235"/>
                </a:moveTo>
                <a:lnTo>
                  <a:pt x="74" y="235"/>
                </a:lnTo>
                <a:cubicBezTo>
                  <a:pt x="45" y="235"/>
                  <a:pt x="45" y="235"/>
                  <a:pt x="45" y="235"/>
                </a:cubicBezTo>
                <a:cubicBezTo>
                  <a:pt x="45" y="191"/>
                  <a:pt x="45" y="191"/>
                  <a:pt x="45" y="191"/>
                </a:cubicBezTo>
                <a:cubicBezTo>
                  <a:pt x="74" y="191"/>
                  <a:pt x="74" y="191"/>
                  <a:pt x="74" y="191"/>
                </a:cubicBezTo>
                <a:lnTo>
                  <a:pt x="74" y="235"/>
                </a:lnTo>
                <a:close/>
                <a:moveTo>
                  <a:pt x="74" y="147"/>
                </a:moveTo>
                <a:lnTo>
                  <a:pt x="74" y="147"/>
                </a:lnTo>
                <a:cubicBezTo>
                  <a:pt x="45" y="147"/>
                  <a:pt x="45" y="147"/>
                  <a:pt x="45" y="147"/>
                </a:cubicBezTo>
                <a:cubicBezTo>
                  <a:pt x="45" y="117"/>
                  <a:pt x="45" y="117"/>
                  <a:pt x="45" y="117"/>
                </a:cubicBezTo>
                <a:cubicBezTo>
                  <a:pt x="74" y="117"/>
                  <a:pt x="74" y="117"/>
                  <a:pt x="74" y="117"/>
                </a:cubicBezTo>
                <a:lnTo>
                  <a:pt x="74" y="147"/>
                </a:lnTo>
                <a:close/>
                <a:moveTo>
                  <a:pt x="354" y="530"/>
                </a:moveTo>
                <a:lnTo>
                  <a:pt x="354" y="530"/>
                </a:lnTo>
                <a:lnTo>
                  <a:pt x="339" y="544"/>
                </a:lnTo>
                <a:cubicBezTo>
                  <a:pt x="133" y="544"/>
                  <a:pt x="133" y="544"/>
                  <a:pt x="133" y="544"/>
                </a:cubicBezTo>
                <a:lnTo>
                  <a:pt x="118" y="530"/>
                </a:lnTo>
                <a:cubicBezTo>
                  <a:pt x="118" y="323"/>
                  <a:pt x="118" y="323"/>
                  <a:pt x="118" y="323"/>
                </a:cubicBezTo>
                <a:lnTo>
                  <a:pt x="133" y="309"/>
                </a:lnTo>
                <a:cubicBezTo>
                  <a:pt x="339" y="309"/>
                  <a:pt x="339" y="309"/>
                  <a:pt x="339" y="309"/>
                </a:cubicBezTo>
                <a:lnTo>
                  <a:pt x="354" y="323"/>
                </a:lnTo>
                <a:lnTo>
                  <a:pt x="354" y="530"/>
                </a:lnTo>
                <a:close/>
                <a:moveTo>
                  <a:pt x="354" y="250"/>
                </a:moveTo>
                <a:lnTo>
                  <a:pt x="354" y="250"/>
                </a:lnTo>
                <a:cubicBezTo>
                  <a:pt x="354" y="264"/>
                  <a:pt x="339" y="264"/>
                  <a:pt x="339" y="264"/>
                </a:cubicBezTo>
                <a:cubicBezTo>
                  <a:pt x="133" y="264"/>
                  <a:pt x="133" y="264"/>
                  <a:pt x="133" y="264"/>
                </a:cubicBezTo>
                <a:cubicBezTo>
                  <a:pt x="133" y="264"/>
                  <a:pt x="118" y="264"/>
                  <a:pt x="118" y="250"/>
                </a:cubicBezTo>
                <a:cubicBezTo>
                  <a:pt x="118" y="58"/>
                  <a:pt x="118" y="58"/>
                  <a:pt x="118" y="58"/>
                </a:cubicBezTo>
                <a:cubicBezTo>
                  <a:pt x="118" y="44"/>
                  <a:pt x="133" y="29"/>
                  <a:pt x="133" y="29"/>
                </a:cubicBezTo>
                <a:cubicBezTo>
                  <a:pt x="339" y="29"/>
                  <a:pt x="339" y="29"/>
                  <a:pt x="339" y="29"/>
                </a:cubicBezTo>
                <a:cubicBezTo>
                  <a:pt x="339" y="29"/>
                  <a:pt x="354" y="44"/>
                  <a:pt x="354" y="58"/>
                </a:cubicBezTo>
                <a:lnTo>
                  <a:pt x="354" y="250"/>
                </a:lnTo>
                <a:close/>
                <a:moveTo>
                  <a:pt x="427" y="544"/>
                </a:moveTo>
                <a:lnTo>
                  <a:pt x="427" y="544"/>
                </a:lnTo>
                <a:cubicBezTo>
                  <a:pt x="398" y="544"/>
                  <a:pt x="398" y="544"/>
                  <a:pt x="398" y="544"/>
                </a:cubicBezTo>
                <a:cubicBezTo>
                  <a:pt x="398" y="500"/>
                  <a:pt x="398" y="500"/>
                  <a:pt x="398" y="500"/>
                </a:cubicBezTo>
                <a:cubicBezTo>
                  <a:pt x="427" y="500"/>
                  <a:pt x="427" y="500"/>
                  <a:pt x="427" y="500"/>
                </a:cubicBezTo>
                <a:lnTo>
                  <a:pt x="427" y="544"/>
                </a:lnTo>
                <a:close/>
                <a:moveTo>
                  <a:pt x="427" y="471"/>
                </a:moveTo>
                <a:lnTo>
                  <a:pt x="427" y="471"/>
                </a:lnTo>
                <a:cubicBezTo>
                  <a:pt x="398" y="471"/>
                  <a:pt x="398" y="471"/>
                  <a:pt x="398" y="471"/>
                </a:cubicBezTo>
                <a:cubicBezTo>
                  <a:pt x="398" y="426"/>
                  <a:pt x="398" y="426"/>
                  <a:pt x="398" y="426"/>
                </a:cubicBezTo>
                <a:cubicBezTo>
                  <a:pt x="427" y="426"/>
                  <a:pt x="427" y="426"/>
                  <a:pt x="427" y="426"/>
                </a:cubicBezTo>
                <a:lnTo>
                  <a:pt x="427" y="471"/>
                </a:lnTo>
                <a:close/>
                <a:moveTo>
                  <a:pt x="427" y="382"/>
                </a:moveTo>
                <a:lnTo>
                  <a:pt x="427" y="382"/>
                </a:lnTo>
                <a:cubicBezTo>
                  <a:pt x="398" y="382"/>
                  <a:pt x="398" y="382"/>
                  <a:pt x="398" y="382"/>
                </a:cubicBezTo>
                <a:cubicBezTo>
                  <a:pt x="398" y="353"/>
                  <a:pt x="398" y="353"/>
                  <a:pt x="398" y="353"/>
                </a:cubicBezTo>
                <a:cubicBezTo>
                  <a:pt x="427" y="353"/>
                  <a:pt x="427" y="353"/>
                  <a:pt x="427" y="353"/>
                </a:cubicBezTo>
                <a:lnTo>
                  <a:pt x="427" y="382"/>
                </a:lnTo>
                <a:close/>
                <a:moveTo>
                  <a:pt x="427" y="309"/>
                </a:moveTo>
                <a:lnTo>
                  <a:pt x="427" y="309"/>
                </a:lnTo>
                <a:cubicBezTo>
                  <a:pt x="398" y="309"/>
                  <a:pt x="398" y="309"/>
                  <a:pt x="398" y="309"/>
                </a:cubicBezTo>
                <a:cubicBezTo>
                  <a:pt x="398" y="264"/>
                  <a:pt x="398" y="264"/>
                  <a:pt x="398" y="264"/>
                </a:cubicBezTo>
                <a:cubicBezTo>
                  <a:pt x="427" y="264"/>
                  <a:pt x="427" y="264"/>
                  <a:pt x="427" y="264"/>
                </a:cubicBezTo>
                <a:lnTo>
                  <a:pt x="427" y="309"/>
                </a:lnTo>
                <a:close/>
                <a:moveTo>
                  <a:pt x="427" y="235"/>
                </a:moveTo>
                <a:lnTo>
                  <a:pt x="427" y="235"/>
                </a:lnTo>
                <a:cubicBezTo>
                  <a:pt x="398" y="235"/>
                  <a:pt x="398" y="235"/>
                  <a:pt x="398" y="235"/>
                </a:cubicBezTo>
                <a:cubicBezTo>
                  <a:pt x="398" y="191"/>
                  <a:pt x="398" y="191"/>
                  <a:pt x="398" y="191"/>
                </a:cubicBezTo>
                <a:cubicBezTo>
                  <a:pt x="427" y="191"/>
                  <a:pt x="427" y="191"/>
                  <a:pt x="427" y="191"/>
                </a:cubicBezTo>
                <a:lnTo>
                  <a:pt x="427" y="235"/>
                </a:lnTo>
                <a:close/>
                <a:moveTo>
                  <a:pt x="427" y="147"/>
                </a:moveTo>
                <a:lnTo>
                  <a:pt x="427" y="147"/>
                </a:lnTo>
                <a:cubicBezTo>
                  <a:pt x="398" y="147"/>
                  <a:pt x="398" y="147"/>
                  <a:pt x="398" y="147"/>
                </a:cubicBezTo>
                <a:cubicBezTo>
                  <a:pt x="398" y="117"/>
                  <a:pt x="398" y="117"/>
                  <a:pt x="398" y="117"/>
                </a:cubicBezTo>
                <a:cubicBezTo>
                  <a:pt x="427" y="117"/>
                  <a:pt x="427" y="117"/>
                  <a:pt x="427" y="117"/>
                </a:cubicBezTo>
                <a:lnTo>
                  <a:pt x="427" y="1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3" name="Google Shape;463;p35"/>
          <p:cNvSpPr/>
          <p:nvPr/>
        </p:nvSpPr>
        <p:spPr>
          <a:xfrm>
            <a:off x="1872741" y="2440543"/>
            <a:ext cx="333154" cy="286936"/>
          </a:xfrm>
          <a:custGeom>
            <a:avLst/>
            <a:gdLst/>
            <a:ahLst/>
            <a:cxnLst/>
            <a:rect l="l" t="t" r="r" b="b"/>
            <a:pathLst>
              <a:path w="634" h="546" extrusionOk="0">
                <a:moveTo>
                  <a:pt x="589" y="236"/>
                </a:moveTo>
                <a:lnTo>
                  <a:pt x="589" y="236"/>
                </a:lnTo>
                <a:cubicBezTo>
                  <a:pt x="471" y="309"/>
                  <a:pt x="471" y="309"/>
                  <a:pt x="471" y="309"/>
                </a:cubicBezTo>
                <a:cubicBezTo>
                  <a:pt x="471" y="295"/>
                  <a:pt x="471" y="265"/>
                  <a:pt x="442" y="250"/>
                </a:cubicBezTo>
                <a:cubicBezTo>
                  <a:pt x="486" y="236"/>
                  <a:pt x="516" y="191"/>
                  <a:pt x="516" y="133"/>
                </a:cubicBezTo>
                <a:cubicBezTo>
                  <a:pt x="516" y="59"/>
                  <a:pt x="457" y="0"/>
                  <a:pt x="383" y="0"/>
                </a:cubicBezTo>
                <a:cubicBezTo>
                  <a:pt x="310" y="0"/>
                  <a:pt x="236" y="59"/>
                  <a:pt x="236" y="133"/>
                </a:cubicBezTo>
                <a:cubicBezTo>
                  <a:pt x="236" y="177"/>
                  <a:pt x="251" y="207"/>
                  <a:pt x="280" y="236"/>
                </a:cubicBezTo>
                <a:cubicBezTo>
                  <a:pt x="207" y="236"/>
                  <a:pt x="207" y="236"/>
                  <a:pt x="207" y="236"/>
                </a:cubicBezTo>
                <a:cubicBezTo>
                  <a:pt x="236" y="221"/>
                  <a:pt x="236" y="191"/>
                  <a:pt x="236" y="162"/>
                </a:cubicBezTo>
                <a:cubicBezTo>
                  <a:pt x="236" y="89"/>
                  <a:pt x="192" y="44"/>
                  <a:pt x="118" y="44"/>
                </a:cubicBezTo>
                <a:cubicBezTo>
                  <a:pt x="59" y="44"/>
                  <a:pt x="0" y="89"/>
                  <a:pt x="0" y="162"/>
                </a:cubicBezTo>
                <a:cubicBezTo>
                  <a:pt x="0" y="191"/>
                  <a:pt x="15" y="221"/>
                  <a:pt x="44" y="250"/>
                </a:cubicBezTo>
                <a:cubicBezTo>
                  <a:pt x="15" y="265"/>
                  <a:pt x="0" y="280"/>
                  <a:pt x="0" y="309"/>
                </a:cubicBezTo>
                <a:cubicBezTo>
                  <a:pt x="0" y="471"/>
                  <a:pt x="0" y="471"/>
                  <a:pt x="0" y="471"/>
                </a:cubicBezTo>
                <a:cubicBezTo>
                  <a:pt x="0" y="516"/>
                  <a:pt x="44" y="545"/>
                  <a:pt x="89" y="545"/>
                </a:cubicBezTo>
                <a:cubicBezTo>
                  <a:pt x="398" y="545"/>
                  <a:pt x="398" y="545"/>
                  <a:pt x="398" y="545"/>
                </a:cubicBezTo>
                <a:cubicBezTo>
                  <a:pt x="442" y="545"/>
                  <a:pt x="471" y="516"/>
                  <a:pt x="471" y="471"/>
                </a:cubicBezTo>
                <a:cubicBezTo>
                  <a:pt x="471" y="457"/>
                  <a:pt x="471" y="457"/>
                  <a:pt x="471" y="457"/>
                </a:cubicBezTo>
                <a:cubicBezTo>
                  <a:pt x="589" y="545"/>
                  <a:pt x="589" y="545"/>
                  <a:pt x="589" y="545"/>
                </a:cubicBezTo>
                <a:cubicBezTo>
                  <a:pt x="619" y="545"/>
                  <a:pt x="633" y="530"/>
                  <a:pt x="633" y="516"/>
                </a:cubicBezTo>
                <a:cubicBezTo>
                  <a:pt x="633" y="280"/>
                  <a:pt x="633" y="280"/>
                  <a:pt x="633" y="280"/>
                </a:cubicBezTo>
                <a:cubicBezTo>
                  <a:pt x="633" y="250"/>
                  <a:pt x="619" y="236"/>
                  <a:pt x="589" y="236"/>
                </a:cubicBezTo>
                <a:close/>
                <a:moveTo>
                  <a:pt x="44" y="162"/>
                </a:moveTo>
                <a:lnTo>
                  <a:pt x="44" y="162"/>
                </a:lnTo>
                <a:cubicBezTo>
                  <a:pt x="44" y="118"/>
                  <a:pt x="74" y="74"/>
                  <a:pt x="118" y="74"/>
                </a:cubicBezTo>
                <a:cubicBezTo>
                  <a:pt x="162" y="74"/>
                  <a:pt x="207" y="118"/>
                  <a:pt x="207" y="162"/>
                </a:cubicBezTo>
                <a:cubicBezTo>
                  <a:pt x="207" y="207"/>
                  <a:pt x="162" y="236"/>
                  <a:pt x="118" y="236"/>
                </a:cubicBezTo>
                <a:cubicBezTo>
                  <a:pt x="74" y="236"/>
                  <a:pt x="44" y="207"/>
                  <a:pt x="44" y="162"/>
                </a:cubicBezTo>
                <a:close/>
                <a:moveTo>
                  <a:pt x="442" y="471"/>
                </a:moveTo>
                <a:lnTo>
                  <a:pt x="442" y="471"/>
                </a:lnTo>
                <a:cubicBezTo>
                  <a:pt x="442" y="486"/>
                  <a:pt x="412" y="516"/>
                  <a:pt x="398" y="516"/>
                </a:cubicBezTo>
                <a:cubicBezTo>
                  <a:pt x="89" y="516"/>
                  <a:pt x="89" y="516"/>
                  <a:pt x="89" y="516"/>
                </a:cubicBezTo>
                <a:cubicBezTo>
                  <a:pt x="59" y="516"/>
                  <a:pt x="44" y="486"/>
                  <a:pt x="44" y="471"/>
                </a:cubicBezTo>
                <a:cubicBezTo>
                  <a:pt x="44" y="309"/>
                  <a:pt x="44" y="309"/>
                  <a:pt x="44" y="309"/>
                </a:cubicBezTo>
                <a:cubicBezTo>
                  <a:pt x="44" y="295"/>
                  <a:pt x="59" y="280"/>
                  <a:pt x="89" y="280"/>
                </a:cubicBezTo>
                <a:cubicBezTo>
                  <a:pt x="398" y="280"/>
                  <a:pt x="398" y="280"/>
                  <a:pt x="398" y="280"/>
                </a:cubicBezTo>
                <a:cubicBezTo>
                  <a:pt x="412" y="280"/>
                  <a:pt x="442" y="295"/>
                  <a:pt x="442" y="309"/>
                </a:cubicBezTo>
                <a:lnTo>
                  <a:pt x="442" y="471"/>
                </a:lnTo>
                <a:close/>
                <a:moveTo>
                  <a:pt x="383" y="236"/>
                </a:moveTo>
                <a:lnTo>
                  <a:pt x="383" y="236"/>
                </a:lnTo>
                <a:cubicBezTo>
                  <a:pt x="324" y="236"/>
                  <a:pt x="280" y="191"/>
                  <a:pt x="280" y="133"/>
                </a:cubicBezTo>
                <a:cubicBezTo>
                  <a:pt x="280" y="89"/>
                  <a:pt x="324" y="44"/>
                  <a:pt x="383" y="44"/>
                </a:cubicBezTo>
                <a:cubicBezTo>
                  <a:pt x="427" y="44"/>
                  <a:pt x="471" y="89"/>
                  <a:pt x="471" y="133"/>
                </a:cubicBezTo>
                <a:cubicBezTo>
                  <a:pt x="471" y="191"/>
                  <a:pt x="427" y="236"/>
                  <a:pt x="383" y="236"/>
                </a:cubicBezTo>
                <a:close/>
                <a:moveTo>
                  <a:pt x="589" y="516"/>
                </a:moveTo>
                <a:lnTo>
                  <a:pt x="589" y="516"/>
                </a:lnTo>
                <a:cubicBezTo>
                  <a:pt x="471" y="412"/>
                  <a:pt x="471" y="412"/>
                  <a:pt x="471" y="412"/>
                </a:cubicBezTo>
                <a:cubicBezTo>
                  <a:pt x="471" y="398"/>
                  <a:pt x="471" y="368"/>
                  <a:pt x="471" y="354"/>
                </a:cubicBezTo>
                <a:cubicBezTo>
                  <a:pt x="589" y="280"/>
                  <a:pt x="589" y="280"/>
                  <a:pt x="589" y="280"/>
                </a:cubicBezTo>
                <a:cubicBezTo>
                  <a:pt x="589" y="309"/>
                  <a:pt x="589" y="501"/>
                  <a:pt x="589" y="5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4" name="Google Shape;464;p35"/>
          <p:cNvSpPr/>
          <p:nvPr/>
        </p:nvSpPr>
        <p:spPr>
          <a:xfrm>
            <a:off x="1341233" y="2417435"/>
            <a:ext cx="333154" cy="333154"/>
          </a:xfrm>
          <a:custGeom>
            <a:avLst/>
            <a:gdLst/>
            <a:ahLst/>
            <a:cxnLst/>
            <a:rect l="l" t="t" r="r" b="b"/>
            <a:pathLst>
              <a:path w="634" h="634" extrusionOk="0">
                <a:moveTo>
                  <a:pt x="544" y="0"/>
                </a:moveTo>
                <a:lnTo>
                  <a:pt x="544" y="0"/>
                </a:lnTo>
                <a:cubicBezTo>
                  <a:pt x="73" y="0"/>
                  <a:pt x="73" y="0"/>
                  <a:pt x="73" y="0"/>
                </a:cubicBezTo>
                <a:cubicBezTo>
                  <a:pt x="29" y="0"/>
                  <a:pt x="0" y="44"/>
                  <a:pt x="0" y="88"/>
                </a:cubicBezTo>
                <a:cubicBezTo>
                  <a:pt x="0" y="560"/>
                  <a:pt x="0" y="560"/>
                  <a:pt x="0" y="560"/>
                </a:cubicBezTo>
                <a:cubicBezTo>
                  <a:pt x="0" y="604"/>
                  <a:pt x="29" y="633"/>
                  <a:pt x="73" y="633"/>
                </a:cubicBezTo>
                <a:cubicBezTo>
                  <a:pt x="544" y="633"/>
                  <a:pt x="544" y="633"/>
                  <a:pt x="544" y="633"/>
                </a:cubicBezTo>
                <a:cubicBezTo>
                  <a:pt x="588" y="633"/>
                  <a:pt x="633" y="604"/>
                  <a:pt x="633" y="560"/>
                </a:cubicBezTo>
                <a:cubicBezTo>
                  <a:pt x="633" y="88"/>
                  <a:pt x="633" y="88"/>
                  <a:pt x="633" y="88"/>
                </a:cubicBezTo>
                <a:cubicBezTo>
                  <a:pt x="633" y="44"/>
                  <a:pt x="588" y="0"/>
                  <a:pt x="544" y="0"/>
                </a:cubicBezTo>
                <a:close/>
                <a:moveTo>
                  <a:pt x="162" y="44"/>
                </a:moveTo>
                <a:lnTo>
                  <a:pt x="162" y="44"/>
                </a:lnTo>
                <a:cubicBezTo>
                  <a:pt x="162" y="44"/>
                  <a:pt x="456" y="44"/>
                  <a:pt x="471" y="44"/>
                </a:cubicBezTo>
                <a:cubicBezTo>
                  <a:pt x="471" y="221"/>
                  <a:pt x="471" y="221"/>
                  <a:pt x="471" y="221"/>
                </a:cubicBezTo>
                <a:cubicBezTo>
                  <a:pt x="471" y="235"/>
                  <a:pt x="456" y="235"/>
                  <a:pt x="456" y="235"/>
                </a:cubicBezTo>
                <a:cubicBezTo>
                  <a:pt x="176" y="235"/>
                  <a:pt x="176" y="235"/>
                  <a:pt x="176" y="235"/>
                </a:cubicBezTo>
                <a:cubicBezTo>
                  <a:pt x="162" y="235"/>
                  <a:pt x="162" y="235"/>
                  <a:pt x="162" y="221"/>
                </a:cubicBezTo>
                <a:lnTo>
                  <a:pt x="162" y="44"/>
                </a:lnTo>
                <a:close/>
                <a:moveTo>
                  <a:pt x="588" y="560"/>
                </a:moveTo>
                <a:lnTo>
                  <a:pt x="588" y="560"/>
                </a:lnTo>
                <a:cubicBezTo>
                  <a:pt x="588" y="574"/>
                  <a:pt x="574" y="589"/>
                  <a:pt x="544" y="589"/>
                </a:cubicBezTo>
                <a:cubicBezTo>
                  <a:pt x="73" y="589"/>
                  <a:pt x="73" y="589"/>
                  <a:pt x="73" y="589"/>
                </a:cubicBezTo>
                <a:cubicBezTo>
                  <a:pt x="58" y="589"/>
                  <a:pt x="44" y="574"/>
                  <a:pt x="44" y="560"/>
                </a:cubicBezTo>
                <a:cubicBezTo>
                  <a:pt x="44" y="88"/>
                  <a:pt x="44" y="88"/>
                  <a:pt x="44" y="88"/>
                </a:cubicBezTo>
                <a:cubicBezTo>
                  <a:pt x="44" y="59"/>
                  <a:pt x="58" y="44"/>
                  <a:pt x="73" y="44"/>
                </a:cubicBezTo>
                <a:cubicBezTo>
                  <a:pt x="117" y="44"/>
                  <a:pt x="117" y="44"/>
                  <a:pt x="117" y="44"/>
                </a:cubicBezTo>
                <a:cubicBezTo>
                  <a:pt x="117" y="235"/>
                  <a:pt x="117" y="235"/>
                  <a:pt x="117" y="235"/>
                </a:cubicBezTo>
                <a:cubicBezTo>
                  <a:pt x="117" y="265"/>
                  <a:pt x="132" y="280"/>
                  <a:pt x="162" y="280"/>
                </a:cubicBezTo>
                <a:cubicBezTo>
                  <a:pt x="471" y="280"/>
                  <a:pt x="471" y="280"/>
                  <a:pt x="471" y="280"/>
                </a:cubicBezTo>
                <a:cubicBezTo>
                  <a:pt x="485" y="280"/>
                  <a:pt x="515" y="265"/>
                  <a:pt x="515" y="235"/>
                </a:cubicBezTo>
                <a:cubicBezTo>
                  <a:pt x="515" y="44"/>
                  <a:pt x="515" y="44"/>
                  <a:pt x="515" y="44"/>
                </a:cubicBezTo>
                <a:cubicBezTo>
                  <a:pt x="544" y="44"/>
                  <a:pt x="544" y="44"/>
                  <a:pt x="544" y="44"/>
                </a:cubicBezTo>
                <a:cubicBezTo>
                  <a:pt x="574" y="44"/>
                  <a:pt x="588" y="59"/>
                  <a:pt x="588" y="88"/>
                </a:cubicBezTo>
                <a:lnTo>
                  <a:pt x="588" y="560"/>
                </a:lnTo>
                <a:close/>
                <a:moveTo>
                  <a:pt x="367" y="206"/>
                </a:moveTo>
                <a:lnTo>
                  <a:pt x="367" y="206"/>
                </a:lnTo>
                <a:cubicBezTo>
                  <a:pt x="383" y="206"/>
                  <a:pt x="397" y="192"/>
                  <a:pt x="397" y="177"/>
                </a:cubicBezTo>
                <a:cubicBezTo>
                  <a:pt x="397" y="103"/>
                  <a:pt x="397" y="103"/>
                  <a:pt x="397" y="103"/>
                </a:cubicBezTo>
                <a:cubicBezTo>
                  <a:pt x="397" y="88"/>
                  <a:pt x="383" y="88"/>
                  <a:pt x="367" y="88"/>
                </a:cubicBezTo>
                <a:cubicBezTo>
                  <a:pt x="367" y="88"/>
                  <a:pt x="353" y="88"/>
                  <a:pt x="353" y="103"/>
                </a:cubicBezTo>
                <a:cubicBezTo>
                  <a:pt x="353" y="177"/>
                  <a:pt x="353" y="177"/>
                  <a:pt x="353" y="177"/>
                </a:cubicBezTo>
                <a:cubicBezTo>
                  <a:pt x="353" y="192"/>
                  <a:pt x="367" y="206"/>
                  <a:pt x="367" y="20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5" name="Google Shape;465;p35"/>
          <p:cNvSpPr/>
          <p:nvPr/>
        </p:nvSpPr>
        <p:spPr>
          <a:xfrm>
            <a:off x="869425" y="2417435"/>
            <a:ext cx="202204" cy="333154"/>
          </a:xfrm>
          <a:custGeom>
            <a:avLst/>
            <a:gdLst/>
            <a:ahLst/>
            <a:cxnLst/>
            <a:rect l="l" t="t" r="r" b="b"/>
            <a:pathLst>
              <a:path w="383" h="634" extrusionOk="0">
                <a:moveTo>
                  <a:pt x="191" y="162"/>
                </a:moveTo>
                <a:lnTo>
                  <a:pt x="191" y="162"/>
                </a:lnTo>
                <a:cubicBezTo>
                  <a:pt x="176" y="162"/>
                  <a:pt x="176" y="177"/>
                  <a:pt x="176" y="177"/>
                </a:cubicBezTo>
                <a:cubicBezTo>
                  <a:pt x="176" y="265"/>
                  <a:pt x="176" y="265"/>
                  <a:pt x="176" y="265"/>
                </a:cubicBezTo>
                <a:cubicBezTo>
                  <a:pt x="176" y="265"/>
                  <a:pt x="176" y="280"/>
                  <a:pt x="191" y="280"/>
                </a:cubicBezTo>
                <a:cubicBezTo>
                  <a:pt x="206" y="280"/>
                  <a:pt x="206" y="265"/>
                  <a:pt x="206" y="265"/>
                </a:cubicBezTo>
                <a:cubicBezTo>
                  <a:pt x="206" y="177"/>
                  <a:pt x="206" y="177"/>
                  <a:pt x="206" y="177"/>
                </a:cubicBezTo>
                <a:cubicBezTo>
                  <a:pt x="206" y="177"/>
                  <a:pt x="206" y="162"/>
                  <a:pt x="191" y="162"/>
                </a:cubicBezTo>
                <a:close/>
                <a:moveTo>
                  <a:pt x="309" y="88"/>
                </a:moveTo>
                <a:lnTo>
                  <a:pt x="309" y="88"/>
                </a:lnTo>
                <a:cubicBezTo>
                  <a:pt x="206" y="88"/>
                  <a:pt x="206" y="88"/>
                  <a:pt x="206" y="88"/>
                </a:cubicBezTo>
                <a:cubicBezTo>
                  <a:pt x="206" y="0"/>
                  <a:pt x="206" y="0"/>
                  <a:pt x="206" y="0"/>
                </a:cubicBezTo>
                <a:cubicBezTo>
                  <a:pt x="132" y="0"/>
                  <a:pt x="132" y="0"/>
                  <a:pt x="132" y="0"/>
                </a:cubicBezTo>
                <a:cubicBezTo>
                  <a:pt x="117" y="0"/>
                  <a:pt x="117" y="15"/>
                  <a:pt x="117" y="30"/>
                </a:cubicBezTo>
                <a:cubicBezTo>
                  <a:pt x="117" y="30"/>
                  <a:pt x="117" y="44"/>
                  <a:pt x="132" y="44"/>
                </a:cubicBezTo>
                <a:cubicBezTo>
                  <a:pt x="176" y="44"/>
                  <a:pt x="176" y="44"/>
                  <a:pt x="176" y="44"/>
                </a:cubicBezTo>
                <a:cubicBezTo>
                  <a:pt x="176" y="88"/>
                  <a:pt x="176" y="88"/>
                  <a:pt x="176" y="88"/>
                </a:cubicBezTo>
                <a:cubicBezTo>
                  <a:pt x="73" y="88"/>
                  <a:pt x="73" y="88"/>
                  <a:pt x="73" y="88"/>
                </a:cubicBezTo>
                <a:cubicBezTo>
                  <a:pt x="29" y="88"/>
                  <a:pt x="0" y="118"/>
                  <a:pt x="0" y="162"/>
                </a:cubicBezTo>
                <a:cubicBezTo>
                  <a:pt x="0" y="560"/>
                  <a:pt x="0" y="560"/>
                  <a:pt x="0" y="560"/>
                </a:cubicBezTo>
                <a:cubicBezTo>
                  <a:pt x="0" y="604"/>
                  <a:pt x="29" y="633"/>
                  <a:pt x="73" y="633"/>
                </a:cubicBezTo>
                <a:cubicBezTo>
                  <a:pt x="309" y="633"/>
                  <a:pt x="309" y="633"/>
                  <a:pt x="309" y="633"/>
                </a:cubicBezTo>
                <a:cubicBezTo>
                  <a:pt x="353" y="633"/>
                  <a:pt x="382" y="604"/>
                  <a:pt x="382" y="560"/>
                </a:cubicBezTo>
                <a:cubicBezTo>
                  <a:pt x="382" y="162"/>
                  <a:pt x="382" y="162"/>
                  <a:pt x="382" y="162"/>
                </a:cubicBezTo>
                <a:cubicBezTo>
                  <a:pt x="382" y="118"/>
                  <a:pt x="353" y="88"/>
                  <a:pt x="309" y="88"/>
                </a:cubicBezTo>
                <a:close/>
                <a:moveTo>
                  <a:pt x="353" y="560"/>
                </a:moveTo>
                <a:lnTo>
                  <a:pt x="353" y="560"/>
                </a:lnTo>
                <a:cubicBezTo>
                  <a:pt x="353" y="574"/>
                  <a:pt x="323" y="589"/>
                  <a:pt x="309" y="589"/>
                </a:cubicBezTo>
                <a:cubicBezTo>
                  <a:pt x="73" y="589"/>
                  <a:pt x="73" y="589"/>
                  <a:pt x="73" y="589"/>
                </a:cubicBezTo>
                <a:cubicBezTo>
                  <a:pt x="59" y="589"/>
                  <a:pt x="29" y="574"/>
                  <a:pt x="29" y="560"/>
                </a:cubicBezTo>
                <a:cubicBezTo>
                  <a:pt x="29" y="162"/>
                  <a:pt x="29" y="162"/>
                  <a:pt x="29" y="162"/>
                </a:cubicBezTo>
                <a:cubicBezTo>
                  <a:pt x="29" y="147"/>
                  <a:pt x="59" y="118"/>
                  <a:pt x="73" y="118"/>
                </a:cubicBezTo>
                <a:cubicBezTo>
                  <a:pt x="309" y="118"/>
                  <a:pt x="309" y="118"/>
                  <a:pt x="309" y="118"/>
                </a:cubicBezTo>
                <a:cubicBezTo>
                  <a:pt x="323" y="118"/>
                  <a:pt x="353" y="147"/>
                  <a:pt x="353" y="162"/>
                </a:cubicBezTo>
                <a:lnTo>
                  <a:pt x="353" y="5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6" name="Google Shape;466;p35"/>
          <p:cNvSpPr/>
          <p:nvPr/>
        </p:nvSpPr>
        <p:spPr>
          <a:xfrm>
            <a:off x="5626021" y="1882077"/>
            <a:ext cx="317749" cy="335080"/>
          </a:xfrm>
          <a:custGeom>
            <a:avLst/>
            <a:gdLst/>
            <a:ahLst/>
            <a:cxnLst/>
            <a:rect l="l" t="t" r="r" b="b"/>
            <a:pathLst>
              <a:path w="604" h="634" extrusionOk="0">
                <a:moveTo>
                  <a:pt x="530" y="0"/>
                </a:moveTo>
                <a:lnTo>
                  <a:pt x="530" y="0"/>
                </a:lnTo>
                <a:cubicBezTo>
                  <a:pt x="74" y="0"/>
                  <a:pt x="74" y="0"/>
                  <a:pt x="74" y="0"/>
                </a:cubicBezTo>
                <a:cubicBezTo>
                  <a:pt x="29" y="0"/>
                  <a:pt x="0" y="30"/>
                  <a:pt x="0" y="74"/>
                </a:cubicBezTo>
                <a:cubicBezTo>
                  <a:pt x="0" y="427"/>
                  <a:pt x="0" y="427"/>
                  <a:pt x="0" y="427"/>
                </a:cubicBezTo>
                <a:cubicBezTo>
                  <a:pt x="0" y="471"/>
                  <a:pt x="29" y="516"/>
                  <a:pt x="74" y="516"/>
                </a:cubicBezTo>
                <a:cubicBezTo>
                  <a:pt x="236" y="516"/>
                  <a:pt x="236" y="516"/>
                  <a:pt x="236" y="516"/>
                </a:cubicBezTo>
                <a:cubicBezTo>
                  <a:pt x="236" y="589"/>
                  <a:pt x="236" y="589"/>
                  <a:pt x="236" y="589"/>
                </a:cubicBezTo>
                <a:cubicBezTo>
                  <a:pt x="191" y="589"/>
                  <a:pt x="191" y="589"/>
                  <a:pt x="191" y="589"/>
                </a:cubicBezTo>
                <a:cubicBezTo>
                  <a:pt x="177" y="589"/>
                  <a:pt x="177" y="604"/>
                  <a:pt x="177" y="604"/>
                </a:cubicBezTo>
                <a:cubicBezTo>
                  <a:pt x="177" y="619"/>
                  <a:pt x="177" y="633"/>
                  <a:pt x="191" y="633"/>
                </a:cubicBezTo>
                <a:cubicBezTo>
                  <a:pt x="427" y="633"/>
                  <a:pt x="427" y="633"/>
                  <a:pt x="427" y="633"/>
                </a:cubicBezTo>
                <a:cubicBezTo>
                  <a:pt x="441" y="633"/>
                  <a:pt x="441" y="619"/>
                  <a:pt x="441" y="604"/>
                </a:cubicBezTo>
                <a:cubicBezTo>
                  <a:pt x="441" y="604"/>
                  <a:pt x="441" y="589"/>
                  <a:pt x="427" y="589"/>
                </a:cubicBezTo>
                <a:cubicBezTo>
                  <a:pt x="383" y="589"/>
                  <a:pt x="383" y="589"/>
                  <a:pt x="383" y="589"/>
                </a:cubicBezTo>
                <a:cubicBezTo>
                  <a:pt x="383" y="516"/>
                  <a:pt x="383" y="516"/>
                  <a:pt x="383" y="516"/>
                </a:cubicBezTo>
                <a:cubicBezTo>
                  <a:pt x="530" y="516"/>
                  <a:pt x="530" y="516"/>
                  <a:pt x="530" y="516"/>
                </a:cubicBezTo>
                <a:cubicBezTo>
                  <a:pt x="574" y="516"/>
                  <a:pt x="603" y="471"/>
                  <a:pt x="603" y="427"/>
                </a:cubicBezTo>
                <a:cubicBezTo>
                  <a:pt x="603" y="74"/>
                  <a:pt x="603" y="74"/>
                  <a:pt x="603" y="74"/>
                </a:cubicBezTo>
                <a:cubicBezTo>
                  <a:pt x="603" y="30"/>
                  <a:pt x="574" y="0"/>
                  <a:pt x="530" y="0"/>
                </a:cubicBezTo>
                <a:close/>
                <a:moveTo>
                  <a:pt x="353" y="589"/>
                </a:moveTo>
                <a:lnTo>
                  <a:pt x="353" y="589"/>
                </a:lnTo>
                <a:cubicBezTo>
                  <a:pt x="265" y="589"/>
                  <a:pt x="265" y="589"/>
                  <a:pt x="265" y="589"/>
                </a:cubicBezTo>
                <a:cubicBezTo>
                  <a:pt x="265" y="516"/>
                  <a:pt x="265" y="516"/>
                  <a:pt x="265" y="516"/>
                </a:cubicBezTo>
                <a:cubicBezTo>
                  <a:pt x="353" y="516"/>
                  <a:pt x="353" y="516"/>
                  <a:pt x="353" y="516"/>
                </a:cubicBezTo>
                <a:lnTo>
                  <a:pt x="353" y="589"/>
                </a:lnTo>
                <a:close/>
                <a:moveTo>
                  <a:pt x="559" y="427"/>
                </a:moveTo>
                <a:lnTo>
                  <a:pt x="559" y="427"/>
                </a:lnTo>
                <a:cubicBezTo>
                  <a:pt x="559" y="457"/>
                  <a:pt x="545" y="471"/>
                  <a:pt x="530" y="471"/>
                </a:cubicBezTo>
                <a:cubicBezTo>
                  <a:pt x="74" y="471"/>
                  <a:pt x="74" y="471"/>
                  <a:pt x="74" y="471"/>
                </a:cubicBezTo>
                <a:cubicBezTo>
                  <a:pt x="59" y="471"/>
                  <a:pt x="29" y="457"/>
                  <a:pt x="29" y="427"/>
                </a:cubicBezTo>
                <a:cubicBezTo>
                  <a:pt x="29" y="398"/>
                  <a:pt x="29" y="398"/>
                  <a:pt x="29" y="398"/>
                </a:cubicBezTo>
                <a:cubicBezTo>
                  <a:pt x="559" y="398"/>
                  <a:pt x="559" y="398"/>
                  <a:pt x="559" y="398"/>
                </a:cubicBezTo>
                <a:lnTo>
                  <a:pt x="559" y="427"/>
                </a:lnTo>
                <a:close/>
                <a:moveTo>
                  <a:pt x="559" y="354"/>
                </a:moveTo>
                <a:lnTo>
                  <a:pt x="559" y="354"/>
                </a:lnTo>
                <a:cubicBezTo>
                  <a:pt x="29" y="354"/>
                  <a:pt x="29" y="354"/>
                  <a:pt x="29" y="354"/>
                </a:cubicBezTo>
                <a:cubicBezTo>
                  <a:pt x="29" y="74"/>
                  <a:pt x="29" y="74"/>
                  <a:pt x="29" y="74"/>
                </a:cubicBezTo>
                <a:cubicBezTo>
                  <a:pt x="29" y="59"/>
                  <a:pt x="59" y="44"/>
                  <a:pt x="74" y="44"/>
                </a:cubicBezTo>
                <a:cubicBezTo>
                  <a:pt x="530" y="44"/>
                  <a:pt x="530" y="44"/>
                  <a:pt x="530" y="44"/>
                </a:cubicBezTo>
                <a:cubicBezTo>
                  <a:pt x="545" y="44"/>
                  <a:pt x="559" y="59"/>
                  <a:pt x="559" y="74"/>
                </a:cubicBezTo>
                <a:lnTo>
                  <a:pt x="559" y="3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7" name="Google Shape;467;p35"/>
          <p:cNvSpPr/>
          <p:nvPr/>
        </p:nvSpPr>
        <p:spPr>
          <a:xfrm>
            <a:off x="5133030" y="1882077"/>
            <a:ext cx="231090" cy="335080"/>
          </a:xfrm>
          <a:custGeom>
            <a:avLst/>
            <a:gdLst/>
            <a:ahLst/>
            <a:cxnLst/>
            <a:rect l="l" t="t" r="r" b="b"/>
            <a:pathLst>
              <a:path w="442" h="634" extrusionOk="0">
                <a:moveTo>
                  <a:pt x="368" y="0"/>
                </a:moveTo>
                <a:lnTo>
                  <a:pt x="368" y="0"/>
                </a:lnTo>
                <a:cubicBezTo>
                  <a:pt x="73" y="0"/>
                  <a:pt x="73" y="0"/>
                  <a:pt x="73" y="0"/>
                </a:cubicBezTo>
                <a:cubicBezTo>
                  <a:pt x="29" y="0"/>
                  <a:pt x="0" y="30"/>
                  <a:pt x="0" y="74"/>
                </a:cubicBezTo>
                <a:cubicBezTo>
                  <a:pt x="0" y="545"/>
                  <a:pt x="0" y="545"/>
                  <a:pt x="0" y="545"/>
                </a:cubicBezTo>
                <a:cubicBezTo>
                  <a:pt x="0" y="589"/>
                  <a:pt x="29" y="633"/>
                  <a:pt x="73" y="633"/>
                </a:cubicBezTo>
                <a:cubicBezTo>
                  <a:pt x="368" y="633"/>
                  <a:pt x="368" y="633"/>
                  <a:pt x="368" y="633"/>
                </a:cubicBezTo>
                <a:cubicBezTo>
                  <a:pt x="412" y="633"/>
                  <a:pt x="441" y="589"/>
                  <a:pt x="441" y="545"/>
                </a:cubicBezTo>
                <a:cubicBezTo>
                  <a:pt x="441" y="74"/>
                  <a:pt x="441" y="74"/>
                  <a:pt x="441" y="74"/>
                </a:cubicBezTo>
                <a:cubicBezTo>
                  <a:pt x="441" y="30"/>
                  <a:pt x="412" y="0"/>
                  <a:pt x="368" y="0"/>
                </a:cubicBezTo>
                <a:close/>
                <a:moveTo>
                  <a:pt x="412" y="545"/>
                </a:moveTo>
                <a:lnTo>
                  <a:pt x="412" y="545"/>
                </a:lnTo>
                <a:cubicBezTo>
                  <a:pt x="412" y="574"/>
                  <a:pt x="382" y="589"/>
                  <a:pt x="368" y="589"/>
                </a:cubicBezTo>
                <a:cubicBezTo>
                  <a:pt x="73" y="589"/>
                  <a:pt x="73" y="589"/>
                  <a:pt x="73" y="589"/>
                </a:cubicBezTo>
                <a:cubicBezTo>
                  <a:pt x="59" y="589"/>
                  <a:pt x="29" y="574"/>
                  <a:pt x="29" y="545"/>
                </a:cubicBezTo>
                <a:cubicBezTo>
                  <a:pt x="29" y="486"/>
                  <a:pt x="29" y="486"/>
                  <a:pt x="29" y="486"/>
                </a:cubicBezTo>
                <a:cubicBezTo>
                  <a:pt x="412" y="486"/>
                  <a:pt x="412" y="486"/>
                  <a:pt x="412" y="486"/>
                </a:cubicBezTo>
                <a:lnTo>
                  <a:pt x="412" y="545"/>
                </a:lnTo>
                <a:close/>
                <a:moveTo>
                  <a:pt x="412" y="457"/>
                </a:moveTo>
                <a:lnTo>
                  <a:pt x="412" y="457"/>
                </a:lnTo>
                <a:cubicBezTo>
                  <a:pt x="29" y="457"/>
                  <a:pt x="29" y="457"/>
                  <a:pt x="29" y="457"/>
                </a:cubicBezTo>
                <a:cubicBezTo>
                  <a:pt x="29" y="133"/>
                  <a:pt x="29" y="133"/>
                  <a:pt x="29" y="133"/>
                </a:cubicBezTo>
                <a:cubicBezTo>
                  <a:pt x="412" y="133"/>
                  <a:pt x="412" y="133"/>
                  <a:pt x="412" y="133"/>
                </a:cubicBezTo>
                <a:lnTo>
                  <a:pt x="412" y="457"/>
                </a:lnTo>
                <a:close/>
                <a:moveTo>
                  <a:pt x="412" y="103"/>
                </a:moveTo>
                <a:lnTo>
                  <a:pt x="412" y="103"/>
                </a:lnTo>
                <a:cubicBezTo>
                  <a:pt x="29" y="103"/>
                  <a:pt x="29" y="103"/>
                  <a:pt x="29" y="103"/>
                </a:cubicBezTo>
                <a:cubicBezTo>
                  <a:pt x="29" y="74"/>
                  <a:pt x="29" y="74"/>
                  <a:pt x="29" y="74"/>
                </a:cubicBezTo>
                <a:cubicBezTo>
                  <a:pt x="29" y="59"/>
                  <a:pt x="59" y="44"/>
                  <a:pt x="73" y="44"/>
                </a:cubicBezTo>
                <a:cubicBezTo>
                  <a:pt x="368" y="44"/>
                  <a:pt x="368" y="44"/>
                  <a:pt x="368" y="44"/>
                </a:cubicBezTo>
                <a:cubicBezTo>
                  <a:pt x="382" y="44"/>
                  <a:pt x="412" y="59"/>
                  <a:pt x="412" y="74"/>
                </a:cubicBezTo>
                <a:lnTo>
                  <a:pt x="412" y="103"/>
                </a:lnTo>
                <a:close/>
                <a:moveTo>
                  <a:pt x="221" y="574"/>
                </a:moveTo>
                <a:lnTo>
                  <a:pt x="221" y="574"/>
                </a:lnTo>
                <a:cubicBezTo>
                  <a:pt x="235" y="574"/>
                  <a:pt x="250" y="560"/>
                  <a:pt x="250" y="545"/>
                </a:cubicBezTo>
                <a:cubicBezTo>
                  <a:pt x="250" y="530"/>
                  <a:pt x="235" y="516"/>
                  <a:pt x="221" y="516"/>
                </a:cubicBezTo>
                <a:cubicBezTo>
                  <a:pt x="206" y="516"/>
                  <a:pt x="191" y="530"/>
                  <a:pt x="191" y="545"/>
                </a:cubicBezTo>
                <a:cubicBezTo>
                  <a:pt x="191" y="560"/>
                  <a:pt x="206" y="574"/>
                  <a:pt x="221" y="5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8" name="Google Shape;468;p35"/>
          <p:cNvSpPr/>
          <p:nvPr/>
        </p:nvSpPr>
        <p:spPr>
          <a:xfrm>
            <a:off x="4622708" y="1882077"/>
            <a:ext cx="184872" cy="335080"/>
          </a:xfrm>
          <a:custGeom>
            <a:avLst/>
            <a:gdLst/>
            <a:ahLst/>
            <a:cxnLst/>
            <a:rect l="l" t="t" r="r" b="b"/>
            <a:pathLst>
              <a:path w="354" h="634" extrusionOk="0">
                <a:moveTo>
                  <a:pt x="177" y="545"/>
                </a:moveTo>
                <a:lnTo>
                  <a:pt x="177" y="545"/>
                </a:lnTo>
                <a:cubicBezTo>
                  <a:pt x="206" y="545"/>
                  <a:pt x="221" y="530"/>
                  <a:pt x="221" y="516"/>
                </a:cubicBezTo>
                <a:cubicBezTo>
                  <a:pt x="221" y="486"/>
                  <a:pt x="206" y="471"/>
                  <a:pt x="177" y="471"/>
                </a:cubicBezTo>
                <a:cubicBezTo>
                  <a:pt x="162" y="471"/>
                  <a:pt x="147" y="486"/>
                  <a:pt x="147" y="516"/>
                </a:cubicBezTo>
                <a:cubicBezTo>
                  <a:pt x="147" y="530"/>
                  <a:pt x="162" y="545"/>
                  <a:pt x="177" y="545"/>
                </a:cubicBezTo>
                <a:close/>
                <a:moveTo>
                  <a:pt x="280" y="0"/>
                </a:moveTo>
                <a:lnTo>
                  <a:pt x="280" y="0"/>
                </a:lnTo>
                <a:cubicBezTo>
                  <a:pt x="89" y="0"/>
                  <a:pt x="89" y="0"/>
                  <a:pt x="89" y="0"/>
                </a:cubicBezTo>
                <a:cubicBezTo>
                  <a:pt x="44" y="0"/>
                  <a:pt x="0" y="30"/>
                  <a:pt x="0" y="74"/>
                </a:cubicBezTo>
                <a:cubicBezTo>
                  <a:pt x="0" y="545"/>
                  <a:pt x="0" y="545"/>
                  <a:pt x="0" y="545"/>
                </a:cubicBezTo>
                <a:cubicBezTo>
                  <a:pt x="0" y="589"/>
                  <a:pt x="44" y="633"/>
                  <a:pt x="89" y="633"/>
                </a:cubicBezTo>
                <a:cubicBezTo>
                  <a:pt x="280" y="633"/>
                  <a:pt x="280" y="633"/>
                  <a:pt x="280" y="633"/>
                </a:cubicBezTo>
                <a:cubicBezTo>
                  <a:pt x="324" y="633"/>
                  <a:pt x="353" y="589"/>
                  <a:pt x="353" y="545"/>
                </a:cubicBezTo>
                <a:cubicBezTo>
                  <a:pt x="353" y="74"/>
                  <a:pt x="353" y="74"/>
                  <a:pt x="353" y="74"/>
                </a:cubicBezTo>
                <a:cubicBezTo>
                  <a:pt x="353" y="30"/>
                  <a:pt x="324" y="0"/>
                  <a:pt x="280" y="0"/>
                </a:cubicBezTo>
                <a:close/>
                <a:moveTo>
                  <a:pt x="324" y="545"/>
                </a:moveTo>
                <a:lnTo>
                  <a:pt x="324" y="545"/>
                </a:lnTo>
                <a:cubicBezTo>
                  <a:pt x="324" y="574"/>
                  <a:pt x="294" y="589"/>
                  <a:pt x="280" y="589"/>
                </a:cubicBezTo>
                <a:cubicBezTo>
                  <a:pt x="89" y="589"/>
                  <a:pt x="89" y="589"/>
                  <a:pt x="89" y="589"/>
                </a:cubicBezTo>
                <a:cubicBezTo>
                  <a:pt x="59" y="589"/>
                  <a:pt x="44" y="574"/>
                  <a:pt x="44" y="545"/>
                </a:cubicBezTo>
                <a:cubicBezTo>
                  <a:pt x="44" y="427"/>
                  <a:pt x="44" y="427"/>
                  <a:pt x="44" y="427"/>
                </a:cubicBezTo>
                <a:cubicBezTo>
                  <a:pt x="324" y="427"/>
                  <a:pt x="324" y="427"/>
                  <a:pt x="324" y="427"/>
                </a:cubicBezTo>
                <a:lnTo>
                  <a:pt x="324" y="545"/>
                </a:lnTo>
                <a:close/>
                <a:moveTo>
                  <a:pt x="324" y="398"/>
                </a:moveTo>
                <a:lnTo>
                  <a:pt x="324" y="398"/>
                </a:lnTo>
                <a:cubicBezTo>
                  <a:pt x="44" y="398"/>
                  <a:pt x="44" y="398"/>
                  <a:pt x="44" y="398"/>
                </a:cubicBezTo>
                <a:cubicBezTo>
                  <a:pt x="44" y="133"/>
                  <a:pt x="44" y="133"/>
                  <a:pt x="44" y="133"/>
                </a:cubicBezTo>
                <a:cubicBezTo>
                  <a:pt x="324" y="133"/>
                  <a:pt x="324" y="133"/>
                  <a:pt x="324" y="133"/>
                </a:cubicBezTo>
                <a:lnTo>
                  <a:pt x="324" y="398"/>
                </a:lnTo>
                <a:close/>
                <a:moveTo>
                  <a:pt x="324" y="103"/>
                </a:moveTo>
                <a:lnTo>
                  <a:pt x="324" y="103"/>
                </a:lnTo>
                <a:cubicBezTo>
                  <a:pt x="44" y="103"/>
                  <a:pt x="44" y="103"/>
                  <a:pt x="44" y="103"/>
                </a:cubicBezTo>
                <a:cubicBezTo>
                  <a:pt x="44" y="74"/>
                  <a:pt x="44" y="74"/>
                  <a:pt x="44" y="74"/>
                </a:cubicBezTo>
                <a:cubicBezTo>
                  <a:pt x="44" y="59"/>
                  <a:pt x="59" y="44"/>
                  <a:pt x="89" y="44"/>
                </a:cubicBezTo>
                <a:cubicBezTo>
                  <a:pt x="280" y="44"/>
                  <a:pt x="280" y="44"/>
                  <a:pt x="280" y="44"/>
                </a:cubicBezTo>
                <a:cubicBezTo>
                  <a:pt x="294" y="44"/>
                  <a:pt x="324" y="59"/>
                  <a:pt x="324" y="74"/>
                </a:cubicBezTo>
                <a:lnTo>
                  <a:pt x="324" y="1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69" name="Google Shape;469;p35"/>
          <p:cNvSpPr/>
          <p:nvPr/>
        </p:nvSpPr>
        <p:spPr>
          <a:xfrm>
            <a:off x="4050760" y="1882077"/>
            <a:ext cx="263828" cy="335080"/>
          </a:xfrm>
          <a:custGeom>
            <a:avLst/>
            <a:gdLst/>
            <a:ahLst/>
            <a:cxnLst/>
            <a:rect l="l" t="t" r="r" b="b"/>
            <a:pathLst>
              <a:path w="501" h="634" extrusionOk="0">
                <a:moveTo>
                  <a:pt x="382" y="516"/>
                </a:moveTo>
                <a:lnTo>
                  <a:pt x="382" y="516"/>
                </a:lnTo>
                <a:cubicBezTo>
                  <a:pt x="382" y="516"/>
                  <a:pt x="368" y="516"/>
                  <a:pt x="368" y="530"/>
                </a:cubicBezTo>
                <a:cubicBezTo>
                  <a:pt x="368" y="545"/>
                  <a:pt x="382" y="545"/>
                  <a:pt x="382" y="545"/>
                </a:cubicBezTo>
                <a:cubicBezTo>
                  <a:pt x="397" y="545"/>
                  <a:pt x="412" y="545"/>
                  <a:pt x="412" y="530"/>
                </a:cubicBezTo>
                <a:cubicBezTo>
                  <a:pt x="412" y="516"/>
                  <a:pt x="397" y="516"/>
                  <a:pt x="382" y="516"/>
                </a:cubicBezTo>
                <a:close/>
                <a:moveTo>
                  <a:pt x="309" y="427"/>
                </a:moveTo>
                <a:lnTo>
                  <a:pt x="309" y="427"/>
                </a:lnTo>
                <a:cubicBezTo>
                  <a:pt x="294" y="427"/>
                  <a:pt x="294" y="442"/>
                  <a:pt x="294" y="457"/>
                </a:cubicBezTo>
                <a:cubicBezTo>
                  <a:pt x="294" y="457"/>
                  <a:pt x="294" y="471"/>
                  <a:pt x="309" y="471"/>
                </a:cubicBezTo>
                <a:cubicBezTo>
                  <a:pt x="324" y="471"/>
                  <a:pt x="324" y="457"/>
                  <a:pt x="324" y="457"/>
                </a:cubicBezTo>
                <a:cubicBezTo>
                  <a:pt x="324" y="442"/>
                  <a:pt x="324" y="427"/>
                  <a:pt x="309" y="427"/>
                </a:cubicBezTo>
                <a:close/>
                <a:moveTo>
                  <a:pt x="294" y="516"/>
                </a:moveTo>
                <a:lnTo>
                  <a:pt x="294" y="516"/>
                </a:lnTo>
                <a:cubicBezTo>
                  <a:pt x="280" y="516"/>
                  <a:pt x="265" y="516"/>
                  <a:pt x="265" y="530"/>
                </a:cubicBezTo>
                <a:cubicBezTo>
                  <a:pt x="265" y="545"/>
                  <a:pt x="280" y="545"/>
                  <a:pt x="294" y="545"/>
                </a:cubicBezTo>
                <a:cubicBezTo>
                  <a:pt x="294" y="545"/>
                  <a:pt x="309" y="545"/>
                  <a:pt x="309" y="530"/>
                </a:cubicBezTo>
                <a:cubicBezTo>
                  <a:pt x="309" y="516"/>
                  <a:pt x="294" y="516"/>
                  <a:pt x="294" y="516"/>
                </a:cubicBezTo>
                <a:close/>
                <a:moveTo>
                  <a:pt x="177" y="471"/>
                </a:moveTo>
                <a:lnTo>
                  <a:pt x="177" y="471"/>
                </a:lnTo>
                <a:cubicBezTo>
                  <a:pt x="147" y="471"/>
                  <a:pt x="147" y="471"/>
                  <a:pt x="147" y="471"/>
                </a:cubicBezTo>
                <a:cubicBezTo>
                  <a:pt x="147" y="457"/>
                  <a:pt x="147" y="457"/>
                  <a:pt x="147" y="457"/>
                </a:cubicBezTo>
                <a:cubicBezTo>
                  <a:pt x="147" y="442"/>
                  <a:pt x="147" y="427"/>
                  <a:pt x="132" y="427"/>
                </a:cubicBezTo>
                <a:cubicBezTo>
                  <a:pt x="118" y="427"/>
                  <a:pt x="118" y="442"/>
                  <a:pt x="118" y="457"/>
                </a:cubicBezTo>
                <a:cubicBezTo>
                  <a:pt x="118" y="471"/>
                  <a:pt x="118" y="471"/>
                  <a:pt x="118" y="471"/>
                </a:cubicBezTo>
                <a:cubicBezTo>
                  <a:pt x="88" y="471"/>
                  <a:pt x="88" y="471"/>
                  <a:pt x="88" y="471"/>
                </a:cubicBezTo>
                <a:lnTo>
                  <a:pt x="73" y="486"/>
                </a:lnTo>
                <a:cubicBezTo>
                  <a:pt x="73" y="501"/>
                  <a:pt x="88" y="516"/>
                  <a:pt x="88" y="516"/>
                </a:cubicBezTo>
                <a:cubicBezTo>
                  <a:pt x="118" y="516"/>
                  <a:pt x="118" y="516"/>
                  <a:pt x="118" y="516"/>
                </a:cubicBezTo>
                <a:cubicBezTo>
                  <a:pt x="118" y="530"/>
                  <a:pt x="118" y="530"/>
                  <a:pt x="118" y="530"/>
                </a:cubicBezTo>
                <a:cubicBezTo>
                  <a:pt x="118" y="545"/>
                  <a:pt x="118" y="545"/>
                  <a:pt x="132" y="545"/>
                </a:cubicBezTo>
                <a:cubicBezTo>
                  <a:pt x="147" y="545"/>
                  <a:pt x="147" y="545"/>
                  <a:pt x="147" y="530"/>
                </a:cubicBezTo>
                <a:cubicBezTo>
                  <a:pt x="147" y="516"/>
                  <a:pt x="147" y="516"/>
                  <a:pt x="147" y="516"/>
                </a:cubicBezTo>
                <a:cubicBezTo>
                  <a:pt x="177" y="516"/>
                  <a:pt x="177" y="516"/>
                  <a:pt x="177" y="516"/>
                </a:cubicBezTo>
                <a:cubicBezTo>
                  <a:pt x="177" y="516"/>
                  <a:pt x="191" y="501"/>
                  <a:pt x="191" y="486"/>
                </a:cubicBezTo>
                <a:lnTo>
                  <a:pt x="177" y="471"/>
                </a:lnTo>
                <a:close/>
                <a:moveTo>
                  <a:pt x="427" y="0"/>
                </a:moveTo>
                <a:lnTo>
                  <a:pt x="427" y="0"/>
                </a:lnTo>
                <a:cubicBezTo>
                  <a:pt x="73" y="0"/>
                  <a:pt x="73" y="0"/>
                  <a:pt x="73" y="0"/>
                </a:cubicBezTo>
                <a:cubicBezTo>
                  <a:pt x="29" y="0"/>
                  <a:pt x="0" y="30"/>
                  <a:pt x="0" y="74"/>
                </a:cubicBezTo>
                <a:cubicBezTo>
                  <a:pt x="0" y="545"/>
                  <a:pt x="0" y="545"/>
                  <a:pt x="0" y="545"/>
                </a:cubicBezTo>
                <a:cubicBezTo>
                  <a:pt x="0" y="589"/>
                  <a:pt x="29" y="633"/>
                  <a:pt x="73" y="633"/>
                </a:cubicBezTo>
                <a:cubicBezTo>
                  <a:pt x="427" y="633"/>
                  <a:pt x="427" y="633"/>
                  <a:pt x="427" y="633"/>
                </a:cubicBezTo>
                <a:cubicBezTo>
                  <a:pt x="471" y="633"/>
                  <a:pt x="500" y="589"/>
                  <a:pt x="500" y="545"/>
                </a:cubicBezTo>
                <a:cubicBezTo>
                  <a:pt x="500" y="74"/>
                  <a:pt x="500" y="74"/>
                  <a:pt x="500" y="74"/>
                </a:cubicBezTo>
                <a:cubicBezTo>
                  <a:pt x="500" y="30"/>
                  <a:pt x="471" y="0"/>
                  <a:pt x="427" y="0"/>
                </a:cubicBezTo>
                <a:close/>
                <a:moveTo>
                  <a:pt x="471" y="545"/>
                </a:moveTo>
                <a:lnTo>
                  <a:pt x="471" y="545"/>
                </a:lnTo>
                <a:cubicBezTo>
                  <a:pt x="471" y="574"/>
                  <a:pt x="441" y="589"/>
                  <a:pt x="427" y="589"/>
                </a:cubicBezTo>
                <a:cubicBezTo>
                  <a:pt x="73" y="589"/>
                  <a:pt x="73" y="589"/>
                  <a:pt x="73" y="589"/>
                </a:cubicBezTo>
                <a:cubicBezTo>
                  <a:pt x="59" y="589"/>
                  <a:pt x="29" y="574"/>
                  <a:pt x="29" y="545"/>
                </a:cubicBezTo>
                <a:cubicBezTo>
                  <a:pt x="29" y="74"/>
                  <a:pt x="29" y="74"/>
                  <a:pt x="29" y="74"/>
                </a:cubicBezTo>
                <a:cubicBezTo>
                  <a:pt x="29" y="59"/>
                  <a:pt x="59" y="44"/>
                  <a:pt x="73" y="44"/>
                </a:cubicBezTo>
                <a:cubicBezTo>
                  <a:pt x="427" y="44"/>
                  <a:pt x="427" y="44"/>
                  <a:pt x="427" y="44"/>
                </a:cubicBezTo>
                <a:cubicBezTo>
                  <a:pt x="441" y="44"/>
                  <a:pt x="471" y="59"/>
                  <a:pt x="471" y="74"/>
                </a:cubicBezTo>
                <a:lnTo>
                  <a:pt x="471" y="545"/>
                </a:lnTo>
                <a:close/>
                <a:moveTo>
                  <a:pt x="412" y="427"/>
                </a:moveTo>
                <a:lnTo>
                  <a:pt x="412" y="427"/>
                </a:lnTo>
                <a:cubicBezTo>
                  <a:pt x="397" y="427"/>
                  <a:pt x="382" y="442"/>
                  <a:pt x="382" y="457"/>
                </a:cubicBezTo>
                <a:cubicBezTo>
                  <a:pt x="382" y="457"/>
                  <a:pt x="397" y="471"/>
                  <a:pt x="412" y="471"/>
                </a:cubicBezTo>
                <a:lnTo>
                  <a:pt x="427" y="457"/>
                </a:lnTo>
                <a:cubicBezTo>
                  <a:pt x="427" y="442"/>
                  <a:pt x="412" y="427"/>
                  <a:pt x="412" y="427"/>
                </a:cubicBezTo>
                <a:close/>
                <a:moveTo>
                  <a:pt x="382" y="74"/>
                </a:moveTo>
                <a:lnTo>
                  <a:pt x="382" y="74"/>
                </a:lnTo>
                <a:cubicBezTo>
                  <a:pt x="118" y="74"/>
                  <a:pt x="118" y="74"/>
                  <a:pt x="118" y="74"/>
                </a:cubicBezTo>
                <a:cubicBezTo>
                  <a:pt x="88" y="74"/>
                  <a:pt x="73" y="103"/>
                  <a:pt x="73" y="118"/>
                </a:cubicBezTo>
                <a:cubicBezTo>
                  <a:pt x="73" y="354"/>
                  <a:pt x="73" y="354"/>
                  <a:pt x="73" y="354"/>
                </a:cubicBezTo>
                <a:cubicBezTo>
                  <a:pt x="73" y="368"/>
                  <a:pt x="88" y="398"/>
                  <a:pt x="118" y="398"/>
                </a:cubicBezTo>
                <a:cubicBezTo>
                  <a:pt x="382" y="398"/>
                  <a:pt x="382" y="398"/>
                  <a:pt x="382" y="398"/>
                </a:cubicBezTo>
                <a:cubicBezTo>
                  <a:pt x="412" y="398"/>
                  <a:pt x="427" y="368"/>
                  <a:pt x="427" y="354"/>
                </a:cubicBezTo>
                <a:cubicBezTo>
                  <a:pt x="427" y="118"/>
                  <a:pt x="427" y="118"/>
                  <a:pt x="427" y="118"/>
                </a:cubicBezTo>
                <a:cubicBezTo>
                  <a:pt x="427" y="103"/>
                  <a:pt x="412" y="74"/>
                  <a:pt x="382" y="74"/>
                </a:cubicBezTo>
                <a:close/>
                <a:moveTo>
                  <a:pt x="382" y="339"/>
                </a:moveTo>
                <a:lnTo>
                  <a:pt x="382" y="339"/>
                </a:lnTo>
                <a:cubicBezTo>
                  <a:pt x="382" y="339"/>
                  <a:pt x="382" y="354"/>
                  <a:pt x="368" y="354"/>
                </a:cubicBezTo>
                <a:cubicBezTo>
                  <a:pt x="132" y="354"/>
                  <a:pt x="132" y="354"/>
                  <a:pt x="132" y="354"/>
                </a:cubicBezTo>
                <a:cubicBezTo>
                  <a:pt x="118" y="354"/>
                  <a:pt x="118" y="339"/>
                  <a:pt x="118" y="339"/>
                </a:cubicBezTo>
                <a:cubicBezTo>
                  <a:pt x="118" y="133"/>
                  <a:pt x="118" y="133"/>
                  <a:pt x="118" y="133"/>
                </a:cubicBezTo>
                <a:cubicBezTo>
                  <a:pt x="118" y="133"/>
                  <a:pt x="118" y="118"/>
                  <a:pt x="132" y="118"/>
                </a:cubicBezTo>
                <a:cubicBezTo>
                  <a:pt x="368" y="118"/>
                  <a:pt x="368" y="118"/>
                  <a:pt x="368" y="118"/>
                </a:cubicBezTo>
                <a:cubicBezTo>
                  <a:pt x="382" y="118"/>
                  <a:pt x="382" y="133"/>
                  <a:pt x="382" y="133"/>
                </a:cubicBezTo>
                <a:lnTo>
                  <a:pt x="382" y="33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0" name="Google Shape;470;p35"/>
          <p:cNvSpPr/>
          <p:nvPr/>
        </p:nvSpPr>
        <p:spPr>
          <a:xfrm>
            <a:off x="3478812" y="1953329"/>
            <a:ext cx="333154" cy="184873"/>
          </a:xfrm>
          <a:custGeom>
            <a:avLst/>
            <a:gdLst/>
            <a:ahLst/>
            <a:cxnLst/>
            <a:rect l="l" t="t" r="r" b="b"/>
            <a:pathLst>
              <a:path w="634" h="354" extrusionOk="0">
                <a:moveTo>
                  <a:pt x="383" y="147"/>
                </a:moveTo>
                <a:lnTo>
                  <a:pt x="383" y="147"/>
                </a:lnTo>
                <a:cubicBezTo>
                  <a:pt x="369" y="147"/>
                  <a:pt x="354" y="162"/>
                  <a:pt x="354" y="176"/>
                </a:cubicBezTo>
                <a:cubicBezTo>
                  <a:pt x="354" y="191"/>
                  <a:pt x="369" y="206"/>
                  <a:pt x="383" y="206"/>
                </a:cubicBezTo>
                <a:cubicBezTo>
                  <a:pt x="398" y="206"/>
                  <a:pt x="412" y="191"/>
                  <a:pt x="412" y="176"/>
                </a:cubicBezTo>
                <a:cubicBezTo>
                  <a:pt x="412" y="162"/>
                  <a:pt x="398" y="147"/>
                  <a:pt x="383" y="147"/>
                </a:cubicBezTo>
                <a:close/>
                <a:moveTo>
                  <a:pt x="265" y="162"/>
                </a:moveTo>
                <a:lnTo>
                  <a:pt x="265" y="162"/>
                </a:lnTo>
                <a:cubicBezTo>
                  <a:pt x="207" y="162"/>
                  <a:pt x="207" y="162"/>
                  <a:pt x="207" y="162"/>
                </a:cubicBezTo>
                <a:cubicBezTo>
                  <a:pt x="207" y="103"/>
                  <a:pt x="207" y="103"/>
                  <a:pt x="207" y="103"/>
                </a:cubicBezTo>
                <a:cubicBezTo>
                  <a:pt x="207" y="88"/>
                  <a:pt x="192" y="88"/>
                  <a:pt x="177" y="88"/>
                </a:cubicBezTo>
                <a:cubicBezTo>
                  <a:pt x="177" y="88"/>
                  <a:pt x="162" y="88"/>
                  <a:pt x="162" y="103"/>
                </a:cubicBezTo>
                <a:cubicBezTo>
                  <a:pt x="162" y="162"/>
                  <a:pt x="162" y="162"/>
                  <a:pt x="162" y="162"/>
                </a:cubicBezTo>
                <a:cubicBezTo>
                  <a:pt x="103" y="162"/>
                  <a:pt x="103" y="162"/>
                  <a:pt x="103" y="162"/>
                </a:cubicBezTo>
                <a:cubicBezTo>
                  <a:pt x="89" y="162"/>
                  <a:pt x="89" y="176"/>
                  <a:pt x="89" y="176"/>
                </a:cubicBezTo>
                <a:cubicBezTo>
                  <a:pt x="89" y="191"/>
                  <a:pt x="89" y="206"/>
                  <a:pt x="103" y="206"/>
                </a:cubicBezTo>
                <a:cubicBezTo>
                  <a:pt x="162" y="206"/>
                  <a:pt x="162" y="206"/>
                  <a:pt x="162" y="206"/>
                </a:cubicBezTo>
                <a:cubicBezTo>
                  <a:pt x="162" y="265"/>
                  <a:pt x="162" y="265"/>
                  <a:pt x="162" y="265"/>
                </a:cubicBezTo>
                <a:lnTo>
                  <a:pt x="177" y="279"/>
                </a:lnTo>
                <a:cubicBezTo>
                  <a:pt x="192" y="279"/>
                  <a:pt x="207" y="265"/>
                  <a:pt x="207" y="265"/>
                </a:cubicBezTo>
                <a:cubicBezTo>
                  <a:pt x="207" y="206"/>
                  <a:pt x="207" y="206"/>
                  <a:pt x="207" y="206"/>
                </a:cubicBezTo>
                <a:cubicBezTo>
                  <a:pt x="265" y="206"/>
                  <a:pt x="265" y="206"/>
                  <a:pt x="265" y="206"/>
                </a:cubicBezTo>
                <a:cubicBezTo>
                  <a:pt x="265" y="206"/>
                  <a:pt x="280" y="191"/>
                  <a:pt x="280" y="176"/>
                </a:cubicBezTo>
                <a:lnTo>
                  <a:pt x="265" y="162"/>
                </a:lnTo>
                <a:close/>
                <a:moveTo>
                  <a:pt x="442" y="221"/>
                </a:moveTo>
                <a:lnTo>
                  <a:pt x="442" y="221"/>
                </a:lnTo>
                <a:cubicBezTo>
                  <a:pt x="428" y="221"/>
                  <a:pt x="412" y="235"/>
                  <a:pt x="412" y="250"/>
                </a:cubicBezTo>
                <a:cubicBezTo>
                  <a:pt x="412" y="265"/>
                  <a:pt x="428" y="279"/>
                  <a:pt x="442" y="279"/>
                </a:cubicBezTo>
                <a:cubicBezTo>
                  <a:pt x="457" y="279"/>
                  <a:pt x="471" y="265"/>
                  <a:pt x="471" y="250"/>
                </a:cubicBezTo>
                <a:cubicBezTo>
                  <a:pt x="471" y="235"/>
                  <a:pt x="457" y="221"/>
                  <a:pt x="442" y="221"/>
                </a:cubicBezTo>
                <a:close/>
                <a:moveTo>
                  <a:pt x="516" y="0"/>
                </a:moveTo>
                <a:lnTo>
                  <a:pt x="516" y="0"/>
                </a:lnTo>
                <a:cubicBezTo>
                  <a:pt x="118" y="0"/>
                  <a:pt x="118" y="0"/>
                  <a:pt x="118" y="0"/>
                </a:cubicBezTo>
                <a:cubicBezTo>
                  <a:pt x="59" y="0"/>
                  <a:pt x="0" y="58"/>
                  <a:pt x="0" y="117"/>
                </a:cubicBezTo>
                <a:cubicBezTo>
                  <a:pt x="0" y="235"/>
                  <a:pt x="0" y="235"/>
                  <a:pt x="0" y="235"/>
                </a:cubicBezTo>
                <a:cubicBezTo>
                  <a:pt x="0" y="309"/>
                  <a:pt x="59" y="353"/>
                  <a:pt x="118" y="353"/>
                </a:cubicBezTo>
                <a:cubicBezTo>
                  <a:pt x="516" y="353"/>
                  <a:pt x="516" y="353"/>
                  <a:pt x="516" y="353"/>
                </a:cubicBezTo>
                <a:cubicBezTo>
                  <a:pt x="575" y="353"/>
                  <a:pt x="633" y="309"/>
                  <a:pt x="633" y="235"/>
                </a:cubicBezTo>
                <a:cubicBezTo>
                  <a:pt x="633" y="117"/>
                  <a:pt x="633" y="117"/>
                  <a:pt x="633" y="117"/>
                </a:cubicBezTo>
                <a:cubicBezTo>
                  <a:pt x="633" y="58"/>
                  <a:pt x="575" y="0"/>
                  <a:pt x="516" y="0"/>
                </a:cubicBezTo>
                <a:close/>
                <a:moveTo>
                  <a:pt x="589" y="235"/>
                </a:moveTo>
                <a:lnTo>
                  <a:pt x="589" y="235"/>
                </a:lnTo>
                <a:cubicBezTo>
                  <a:pt x="589" y="279"/>
                  <a:pt x="560" y="324"/>
                  <a:pt x="516" y="324"/>
                </a:cubicBezTo>
                <a:cubicBezTo>
                  <a:pt x="118" y="324"/>
                  <a:pt x="118" y="324"/>
                  <a:pt x="118" y="324"/>
                </a:cubicBezTo>
                <a:cubicBezTo>
                  <a:pt x="74" y="324"/>
                  <a:pt x="45" y="279"/>
                  <a:pt x="45" y="235"/>
                </a:cubicBezTo>
                <a:cubicBezTo>
                  <a:pt x="45" y="117"/>
                  <a:pt x="45" y="117"/>
                  <a:pt x="45" y="117"/>
                </a:cubicBezTo>
                <a:cubicBezTo>
                  <a:pt x="45" y="74"/>
                  <a:pt x="74" y="44"/>
                  <a:pt x="118" y="44"/>
                </a:cubicBezTo>
                <a:cubicBezTo>
                  <a:pt x="516" y="44"/>
                  <a:pt x="516" y="44"/>
                  <a:pt x="516" y="44"/>
                </a:cubicBezTo>
                <a:cubicBezTo>
                  <a:pt x="560" y="44"/>
                  <a:pt x="589" y="74"/>
                  <a:pt x="589" y="117"/>
                </a:cubicBezTo>
                <a:lnTo>
                  <a:pt x="589" y="235"/>
                </a:lnTo>
                <a:close/>
                <a:moveTo>
                  <a:pt x="530" y="162"/>
                </a:moveTo>
                <a:lnTo>
                  <a:pt x="530" y="162"/>
                </a:lnTo>
                <a:cubicBezTo>
                  <a:pt x="516" y="162"/>
                  <a:pt x="501" y="176"/>
                  <a:pt x="501" y="191"/>
                </a:cubicBezTo>
                <a:cubicBezTo>
                  <a:pt x="501" y="206"/>
                  <a:pt x="516" y="221"/>
                  <a:pt x="530" y="221"/>
                </a:cubicBezTo>
                <a:cubicBezTo>
                  <a:pt x="545" y="221"/>
                  <a:pt x="560" y="206"/>
                  <a:pt x="560" y="191"/>
                </a:cubicBezTo>
                <a:cubicBezTo>
                  <a:pt x="560" y="176"/>
                  <a:pt x="545" y="162"/>
                  <a:pt x="530" y="162"/>
                </a:cubicBezTo>
                <a:close/>
                <a:moveTo>
                  <a:pt x="471" y="88"/>
                </a:moveTo>
                <a:lnTo>
                  <a:pt x="471" y="88"/>
                </a:lnTo>
                <a:cubicBezTo>
                  <a:pt x="457" y="88"/>
                  <a:pt x="442" y="103"/>
                  <a:pt x="442" y="117"/>
                </a:cubicBezTo>
                <a:cubicBezTo>
                  <a:pt x="442" y="132"/>
                  <a:pt x="457" y="147"/>
                  <a:pt x="471" y="147"/>
                </a:cubicBezTo>
                <a:cubicBezTo>
                  <a:pt x="486" y="147"/>
                  <a:pt x="501" y="132"/>
                  <a:pt x="501" y="117"/>
                </a:cubicBezTo>
                <a:cubicBezTo>
                  <a:pt x="501" y="103"/>
                  <a:pt x="486" y="88"/>
                  <a:pt x="471" y="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1" name="Google Shape;471;p35"/>
          <p:cNvSpPr/>
          <p:nvPr/>
        </p:nvSpPr>
        <p:spPr>
          <a:xfrm>
            <a:off x="2947307" y="1935999"/>
            <a:ext cx="333154" cy="225312"/>
          </a:xfrm>
          <a:custGeom>
            <a:avLst/>
            <a:gdLst/>
            <a:ahLst/>
            <a:cxnLst/>
            <a:rect l="l" t="t" r="r" b="b"/>
            <a:pathLst>
              <a:path w="634" h="428" extrusionOk="0">
                <a:moveTo>
                  <a:pt x="103" y="265"/>
                </a:moveTo>
                <a:lnTo>
                  <a:pt x="103" y="265"/>
                </a:lnTo>
                <a:cubicBezTo>
                  <a:pt x="88" y="265"/>
                  <a:pt x="73" y="280"/>
                  <a:pt x="73" y="295"/>
                </a:cubicBezTo>
                <a:cubicBezTo>
                  <a:pt x="73" y="295"/>
                  <a:pt x="88" y="309"/>
                  <a:pt x="103" y="309"/>
                </a:cubicBezTo>
                <a:lnTo>
                  <a:pt x="117" y="295"/>
                </a:lnTo>
                <a:cubicBezTo>
                  <a:pt x="117" y="280"/>
                  <a:pt x="103" y="265"/>
                  <a:pt x="103" y="265"/>
                </a:cubicBezTo>
                <a:close/>
                <a:moveTo>
                  <a:pt x="456" y="74"/>
                </a:moveTo>
                <a:lnTo>
                  <a:pt x="456" y="74"/>
                </a:lnTo>
                <a:cubicBezTo>
                  <a:pt x="176" y="74"/>
                  <a:pt x="176" y="74"/>
                  <a:pt x="176" y="74"/>
                </a:cubicBezTo>
                <a:cubicBezTo>
                  <a:pt x="162" y="74"/>
                  <a:pt x="162" y="88"/>
                  <a:pt x="162" y="88"/>
                </a:cubicBezTo>
                <a:cubicBezTo>
                  <a:pt x="162" y="324"/>
                  <a:pt x="162" y="324"/>
                  <a:pt x="162" y="324"/>
                </a:cubicBezTo>
                <a:cubicBezTo>
                  <a:pt x="162" y="339"/>
                  <a:pt x="162" y="354"/>
                  <a:pt x="176" y="354"/>
                </a:cubicBezTo>
                <a:cubicBezTo>
                  <a:pt x="456" y="354"/>
                  <a:pt x="456" y="354"/>
                  <a:pt x="456" y="354"/>
                </a:cubicBezTo>
                <a:cubicBezTo>
                  <a:pt x="456" y="354"/>
                  <a:pt x="471" y="339"/>
                  <a:pt x="471" y="324"/>
                </a:cubicBezTo>
                <a:cubicBezTo>
                  <a:pt x="471" y="88"/>
                  <a:pt x="471" y="88"/>
                  <a:pt x="471" y="88"/>
                </a:cubicBezTo>
                <a:lnTo>
                  <a:pt x="456" y="74"/>
                </a:lnTo>
                <a:close/>
                <a:moveTo>
                  <a:pt x="426" y="295"/>
                </a:moveTo>
                <a:lnTo>
                  <a:pt x="426" y="295"/>
                </a:lnTo>
                <a:cubicBezTo>
                  <a:pt x="426" y="295"/>
                  <a:pt x="426" y="309"/>
                  <a:pt x="412" y="309"/>
                </a:cubicBezTo>
                <a:cubicBezTo>
                  <a:pt x="221" y="309"/>
                  <a:pt x="221" y="309"/>
                  <a:pt x="221" y="309"/>
                </a:cubicBezTo>
                <a:cubicBezTo>
                  <a:pt x="206" y="309"/>
                  <a:pt x="191" y="295"/>
                  <a:pt x="191" y="295"/>
                </a:cubicBezTo>
                <a:cubicBezTo>
                  <a:pt x="191" y="133"/>
                  <a:pt x="191" y="133"/>
                  <a:pt x="191" y="133"/>
                </a:cubicBezTo>
                <a:cubicBezTo>
                  <a:pt x="191" y="118"/>
                  <a:pt x="206" y="118"/>
                  <a:pt x="221" y="118"/>
                </a:cubicBezTo>
                <a:cubicBezTo>
                  <a:pt x="412" y="118"/>
                  <a:pt x="412" y="118"/>
                  <a:pt x="412" y="118"/>
                </a:cubicBezTo>
                <a:cubicBezTo>
                  <a:pt x="426" y="118"/>
                  <a:pt x="426" y="118"/>
                  <a:pt x="426" y="133"/>
                </a:cubicBezTo>
                <a:lnTo>
                  <a:pt x="426" y="295"/>
                </a:lnTo>
                <a:close/>
                <a:moveTo>
                  <a:pt x="103" y="192"/>
                </a:moveTo>
                <a:lnTo>
                  <a:pt x="103" y="192"/>
                </a:lnTo>
                <a:cubicBezTo>
                  <a:pt x="88" y="192"/>
                  <a:pt x="73" y="206"/>
                  <a:pt x="73" y="206"/>
                </a:cubicBezTo>
                <a:cubicBezTo>
                  <a:pt x="73" y="221"/>
                  <a:pt x="88" y="236"/>
                  <a:pt x="103" y="236"/>
                </a:cubicBezTo>
                <a:cubicBezTo>
                  <a:pt x="103" y="236"/>
                  <a:pt x="117" y="221"/>
                  <a:pt x="117" y="206"/>
                </a:cubicBezTo>
                <a:lnTo>
                  <a:pt x="103" y="192"/>
                </a:lnTo>
                <a:close/>
                <a:moveTo>
                  <a:pt x="544" y="0"/>
                </a:moveTo>
                <a:lnTo>
                  <a:pt x="544" y="0"/>
                </a:lnTo>
                <a:cubicBezTo>
                  <a:pt x="73" y="0"/>
                  <a:pt x="73" y="0"/>
                  <a:pt x="73" y="0"/>
                </a:cubicBezTo>
                <a:cubicBezTo>
                  <a:pt x="29" y="0"/>
                  <a:pt x="0" y="30"/>
                  <a:pt x="0" y="74"/>
                </a:cubicBezTo>
                <a:cubicBezTo>
                  <a:pt x="0" y="354"/>
                  <a:pt x="0" y="354"/>
                  <a:pt x="0" y="354"/>
                </a:cubicBezTo>
                <a:cubicBezTo>
                  <a:pt x="0" y="398"/>
                  <a:pt x="29" y="427"/>
                  <a:pt x="73" y="427"/>
                </a:cubicBezTo>
                <a:cubicBezTo>
                  <a:pt x="544" y="427"/>
                  <a:pt x="544" y="427"/>
                  <a:pt x="544" y="427"/>
                </a:cubicBezTo>
                <a:cubicBezTo>
                  <a:pt x="588" y="427"/>
                  <a:pt x="633" y="398"/>
                  <a:pt x="633" y="354"/>
                </a:cubicBezTo>
                <a:cubicBezTo>
                  <a:pt x="633" y="74"/>
                  <a:pt x="633" y="74"/>
                  <a:pt x="633" y="74"/>
                </a:cubicBezTo>
                <a:cubicBezTo>
                  <a:pt x="633" y="30"/>
                  <a:pt x="588" y="0"/>
                  <a:pt x="544" y="0"/>
                </a:cubicBezTo>
                <a:close/>
                <a:moveTo>
                  <a:pt x="588" y="354"/>
                </a:moveTo>
                <a:lnTo>
                  <a:pt x="588" y="354"/>
                </a:lnTo>
                <a:cubicBezTo>
                  <a:pt x="588" y="368"/>
                  <a:pt x="574" y="383"/>
                  <a:pt x="544" y="383"/>
                </a:cubicBezTo>
                <a:cubicBezTo>
                  <a:pt x="73" y="383"/>
                  <a:pt x="73" y="383"/>
                  <a:pt x="73" y="383"/>
                </a:cubicBezTo>
                <a:cubicBezTo>
                  <a:pt x="58" y="383"/>
                  <a:pt x="44" y="368"/>
                  <a:pt x="44" y="354"/>
                </a:cubicBezTo>
                <a:cubicBezTo>
                  <a:pt x="44" y="74"/>
                  <a:pt x="44" y="74"/>
                  <a:pt x="44" y="74"/>
                </a:cubicBezTo>
                <a:cubicBezTo>
                  <a:pt x="44" y="59"/>
                  <a:pt x="58" y="30"/>
                  <a:pt x="73" y="30"/>
                </a:cubicBezTo>
                <a:cubicBezTo>
                  <a:pt x="544" y="30"/>
                  <a:pt x="544" y="30"/>
                  <a:pt x="544" y="30"/>
                </a:cubicBezTo>
                <a:cubicBezTo>
                  <a:pt x="574" y="30"/>
                  <a:pt x="588" y="59"/>
                  <a:pt x="588" y="74"/>
                </a:cubicBezTo>
                <a:lnTo>
                  <a:pt x="588" y="354"/>
                </a:lnTo>
                <a:close/>
                <a:moveTo>
                  <a:pt x="530" y="192"/>
                </a:moveTo>
                <a:lnTo>
                  <a:pt x="530" y="192"/>
                </a:lnTo>
                <a:cubicBezTo>
                  <a:pt x="515" y="192"/>
                  <a:pt x="515" y="206"/>
                  <a:pt x="515" y="206"/>
                </a:cubicBezTo>
                <a:cubicBezTo>
                  <a:pt x="515" y="221"/>
                  <a:pt x="515" y="236"/>
                  <a:pt x="530" y="236"/>
                </a:cubicBezTo>
                <a:cubicBezTo>
                  <a:pt x="544" y="236"/>
                  <a:pt x="544" y="221"/>
                  <a:pt x="544" y="206"/>
                </a:cubicBezTo>
                <a:cubicBezTo>
                  <a:pt x="544" y="206"/>
                  <a:pt x="544" y="192"/>
                  <a:pt x="530" y="192"/>
                </a:cubicBezTo>
                <a:close/>
                <a:moveTo>
                  <a:pt x="530" y="265"/>
                </a:moveTo>
                <a:lnTo>
                  <a:pt x="530" y="265"/>
                </a:lnTo>
                <a:cubicBezTo>
                  <a:pt x="515" y="265"/>
                  <a:pt x="515" y="280"/>
                  <a:pt x="515" y="295"/>
                </a:cubicBezTo>
                <a:cubicBezTo>
                  <a:pt x="515" y="295"/>
                  <a:pt x="515" y="309"/>
                  <a:pt x="530" y="309"/>
                </a:cubicBezTo>
                <a:cubicBezTo>
                  <a:pt x="544" y="309"/>
                  <a:pt x="544" y="295"/>
                  <a:pt x="544" y="295"/>
                </a:cubicBezTo>
                <a:cubicBezTo>
                  <a:pt x="544" y="280"/>
                  <a:pt x="544" y="265"/>
                  <a:pt x="530" y="2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2" name="Google Shape;472;p35"/>
          <p:cNvSpPr/>
          <p:nvPr/>
        </p:nvSpPr>
        <p:spPr>
          <a:xfrm>
            <a:off x="2415801" y="1905186"/>
            <a:ext cx="323525" cy="288862"/>
          </a:xfrm>
          <a:custGeom>
            <a:avLst/>
            <a:gdLst/>
            <a:ahLst/>
            <a:cxnLst/>
            <a:rect l="l" t="t" r="r" b="b"/>
            <a:pathLst>
              <a:path w="619" h="546" extrusionOk="0">
                <a:moveTo>
                  <a:pt x="545" y="74"/>
                </a:moveTo>
                <a:lnTo>
                  <a:pt x="545" y="74"/>
                </a:lnTo>
                <a:cubicBezTo>
                  <a:pt x="486" y="74"/>
                  <a:pt x="486" y="74"/>
                  <a:pt x="486" y="74"/>
                </a:cubicBezTo>
                <a:cubicBezTo>
                  <a:pt x="471" y="30"/>
                  <a:pt x="471" y="30"/>
                  <a:pt x="471" y="30"/>
                </a:cubicBezTo>
                <a:cubicBezTo>
                  <a:pt x="456" y="15"/>
                  <a:pt x="441" y="0"/>
                  <a:pt x="427" y="0"/>
                </a:cubicBezTo>
                <a:cubicBezTo>
                  <a:pt x="191" y="0"/>
                  <a:pt x="191" y="0"/>
                  <a:pt x="191" y="0"/>
                </a:cubicBezTo>
                <a:cubicBezTo>
                  <a:pt x="177" y="0"/>
                  <a:pt x="162" y="15"/>
                  <a:pt x="147" y="30"/>
                </a:cubicBezTo>
                <a:cubicBezTo>
                  <a:pt x="132" y="74"/>
                  <a:pt x="132" y="74"/>
                  <a:pt x="132" y="74"/>
                </a:cubicBezTo>
                <a:cubicBezTo>
                  <a:pt x="73" y="74"/>
                  <a:pt x="73" y="74"/>
                  <a:pt x="73" y="74"/>
                </a:cubicBezTo>
                <a:cubicBezTo>
                  <a:pt x="29" y="74"/>
                  <a:pt x="0" y="104"/>
                  <a:pt x="0" y="147"/>
                </a:cubicBezTo>
                <a:cubicBezTo>
                  <a:pt x="0" y="472"/>
                  <a:pt x="0" y="472"/>
                  <a:pt x="0" y="472"/>
                </a:cubicBezTo>
                <a:cubicBezTo>
                  <a:pt x="0" y="516"/>
                  <a:pt x="29" y="545"/>
                  <a:pt x="73" y="545"/>
                </a:cubicBezTo>
                <a:cubicBezTo>
                  <a:pt x="545" y="545"/>
                  <a:pt x="545" y="545"/>
                  <a:pt x="545" y="545"/>
                </a:cubicBezTo>
                <a:cubicBezTo>
                  <a:pt x="589" y="545"/>
                  <a:pt x="618" y="516"/>
                  <a:pt x="618" y="472"/>
                </a:cubicBezTo>
                <a:cubicBezTo>
                  <a:pt x="618" y="147"/>
                  <a:pt x="618" y="147"/>
                  <a:pt x="618" y="147"/>
                </a:cubicBezTo>
                <a:cubicBezTo>
                  <a:pt x="618" y="104"/>
                  <a:pt x="589" y="74"/>
                  <a:pt x="545" y="74"/>
                </a:cubicBezTo>
                <a:close/>
                <a:moveTo>
                  <a:pt x="589" y="472"/>
                </a:moveTo>
                <a:lnTo>
                  <a:pt x="589" y="472"/>
                </a:lnTo>
                <a:cubicBezTo>
                  <a:pt x="589" y="486"/>
                  <a:pt x="559" y="501"/>
                  <a:pt x="545" y="501"/>
                </a:cubicBezTo>
                <a:cubicBezTo>
                  <a:pt x="73" y="501"/>
                  <a:pt x="73" y="501"/>
                  <a:pt x="73" y="501"/>
                </a:cubicBezTo>
                <a:cubicBezTo>
                  <a:pt x="59" y="501"/>
                  <a:pt x="29" y="486"/>
                  <a:pt x="29" y="472"/>
                </a:cubicBezTo>
                <a:cubicBezTo>
                  <a:pt x="29" y="147"/>
                  <a:pt x="29" y="147"/>
                  <a:pt x="29" y="147"/>
                </a:cubicBezTo>
                <a:cubicBezTo>
                  <a:pt x="29" y="133"/>
                  <a:pt x="59" y="118"/>
                  <a:pt x="73" y="118"/>
                </a:cubicBezTo>
                <a:cubicBezTo>
                  <a:pt x="147" y="118"/>
                  <a:pt x="147" y="118"/>
                  <a:pt x="147" y="118"/>
                </a:cubicBezTo>
                <a:cubicBezTo>
                  <a:pt x="177" y="74"/>
                  <a:pt x="177" y="74"/>
                  <a:pt x="177" y="74"/>
                </a:cubicBezTo>
                <a:cubicBezTo>
                  <a:pt x="191" y="45"/>
                  <a:pt x="191" y="30"/>
                  <a:pt x="206" y="30"/>
                </a:cubicBezTo>
                <a:cubicBezTo>
                  <a:pt x="412" y="30"/>
                  <a:pt x="412" y="30"/>
                  <a:pt x="412" y="30"/>
                </a:cubicBezTo>
                <a:cubicBezTo>
                  <a:pt x="427" y="30"/>
                  <a:pt x="427" y="45"/>
                  <a:pt x="441" y="74"/>
                </a:cubicBezTo>
                <a:cubicBezTo>
                  <a:pt x="471" y="118"/>
                  <a:pt x="471" y="118"/>
                  <a:pt x="471" y="118"/>
                </a:cubicBezTo>
                <a:cubicBezTo>
                  <a:pt x="545" y="118"/>
                  <a:pt x="545" y="118"/>
                  <a:pt x="545" y="118"/>
                </a:cubicBezTo>
                <a:cubicBezTo>
                  <a:pt x="559" y="118"/>
                  <a:pt x="589" y="133"/>
                  <a:pt x="589" y="147"/>
                </a:cubicBezTo>
                <a:lnTo>
                  <a:pt x="589" y="472"/>
                </a:lnTo>
                <a:close/>
                <a:moveTo>
                  <a:pt x="309" y="147"/>
                </a:moveTo>
                <a:lnTo>
                  <a:pt x="309" y="147"/>
                </a:lnTo>
                <a:cubicBezTo>
                  <a:pt x="221" y="147"/>
                  <a:pt x="147" y="221"/>
                  <a:pt x="147" y="310"/>
                </a:cubicBezTo>
                <a:cubicBezTo>
                  <a:pt x="147" y="398"/>
                  <a:pt x="221" y="472"/>
                  <a:pt x="309" y="472"/>
                </a:cubicBezTo>
                <a:cubicBezTo>
                  <a:pt x="398" y="472"/>
                  <a:pt x="471" y="398"/>
                  <a:pt x="471" y="310"/>
                </a:cubicBezTo>
                <a:cubicBezTo>
                  <a:pt x="471" y="221"/>
                  <a:pt x="398" y="147"/>
                  <a:pt x="309" y="147"/>
                </a:cubicBezTo>
                <a:close/>
                <a:moveTo>
                  <a:pt x="309" y="427"/>
                </a:moveTo>
                <a:lnTo>
                  <a:pt x="309" y="427"/>
                </a:lnTo>
                <a:cubicBezTo>
                  <a:pt x="250" y="427"/>
                  <a:pt x="191" y="368"/>
                  <a:pt x="191" y="310"/>
                </a:cubicBezTo>
                <a:cubicBezTo>
                  <a:pt x="191" y="251"/>
                  <a:pt x="250" y="192"/>
                  <a:pt x="309" y="192"/>
                </a:cubicBezTo>
                <a:cubicBezTo>
                  <a:pt x="368" y="192"/>
                  <a:pt x="427" y="251"/>
                  <a:pt x="427" y="310"/>
                </a:cubicBezTo>
                <a:cubicBezTo>
                  <a:pt x="427" y="368"/>
                  <a:pt x="368" y="427"/>
                  <a:pt x="309" y="4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3" name="Google Shape;473;p35"/>
          <p:cNvSpPr/>
          <p:nvPr/>
        </p:nvSpPr>
        <p:spPr>
          <a:xfrm>
            <a:off x="1959399" y="1882077"/>
            <a:ext cx="148283" cy="335080"/>
          </a:xfrm>
          <a:custGeom>
            <a:avLst/>
            <a:gdLst/>
            <a:ahLst/>
            <a:cxnLst/>
            <a:rect l="l" t="t" r="r" b="b"/>
            <a:pathLst>
              <a:path w="281" h="634" extrusionOk="0">
                <a:moveTo>
                  <a:pt x="280" y="162"/>
                </a:moveTo>
                <a:lnTo>
                  <a:pt x="280" y="162"/>
                </a:lnTo>
                <a:cubicBezTo>
                  <a:pt x="280" y="74"/>
                  <a:pt x="207" y="0"/>
                  <a:pt x="133" y="0"/>
                </a:cubicBezTo>
                <a:cubicBezTo>
                  <a:pt x="59" y="0"/>
                  <a:pt x="0" y="74"/>
                  <a:pt x="0" y="162"/>
                </a:cubicBezTo>
                <a:cubicBezTo>
                  <a:pt x="0" y="236"/>
                  <a:pt x="45" y="295"/>
                  <a:pt x="118" y="309"/>
                </a:cubicBezTo>
                <a:cubicBezTo>
                  <a:pt x="118" y="604"/>
                  <a:pt x="118" y="604"/>
                  <a:pt x="118" y="604"/>
                </a:cubicBezTo>
                <a:cubicBezTo>
                  <a:pt x="118" y="619"/>
                  <a:pt x="133" y="633"/>
                  <a:pt x="133" y="633"/>
                </a:cubicBezTo>
                <a:cubicBezTo>
                  <a:pt x="148" y="633"/>
                  <a:pt x="162" y="619"/>
                  <a:pt x="162" y="604"/>
                </a:cubicBezTo>
                <a:cubicBezTo>
                  <a:pt x="162" y="309"/>
                  <a:pt x="162" y="309"/>
                  <a:pt x="162" y="309"/>
                </a:cubicBezTo>
                <a:cubicBezTo>
                  <a:pt x="221" y="295"/>
                  <a:pt x="280" y="236"/>
                  <a:pt x="280" y="162"/>
                </a:cubicBezTo>
                <a:close/>
                <a:moveTo>
                  <a:pt x="133" y="280"/>
                </a:moveTo>
                <a:lnTo>
                  <a:pt x="133" y="280"/>
                </a:lnTo>
                <a:cubicBezTo>
                  <a:pt x="89" y="280"/>
                  <a:pt x="45" y="221"/>
                  <a:pt x="45" y="162"/>
                </a:cubicBezTo>
                <a:cubicBezTo>
                  <a:pt x="45" y="89"/>
                  <a:pt x="89" y="44"/>
                  <a:pt x="133" y="44"/>
                </a:cubicBezTo>
                <a:cubicBezTo>
                  <a:pt x="192" y="44"/>
                  <a:pt x="236" y="89"/>
                  <a:pt x="236" y="162"/>
                </a:cubicBezTo>
                <a:cubicBezTo>
                  <a:pt x="236" y="221"/>
                  <a:pt x="192" y="280"/>
                  <a:pt x="133" y="2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4" name="Google Shape;474;p35"/>
          <p:cNvSpPr/>
          <p:nvPr/>
        </p:nvSpPr>
        <p:spPr>
          <a:xfrm>
            <a:off x="1464482" y="1882077"/>
            <a:ext cx="84732" cy="335080"/>
          </a:xfrm>
          <a:custGeom>
            <a:avLst/>
            <a:gdLst/>
            <a:ahLst/>
            <a:cxnLst/>
            <a:rect l="l" t="t" r="r" b="b"/>
            <a:pathLst>
              <a:path w="163" h="634" extrusionOk="0">
                <a:moveTo>
                  <a:pt x="44" y="0"/>
                </a:moveTo>
                <a:lnTo>
                  <a:pt x="44" y="0"/>
                </a:lnTo>
                <a:cubicBezTo>
                  <a:pt x="30" y="0"/>
                  <a:pt x="30" y="0"/>
                  <a:pt x="15" y="0"/>
                </a:cubicBezTo>
                <a:lnTo>
                  <a:pt x="0" y="15"/>
                </a:lnTo>
                <a:cubicBezTo>
                  <a:pt x="0" y="604"/>
                  <a:pt x="0" y="604"/>
                  <a:pt x="0" y="604"/>
                </a:cubicBezTo>
                <a:cubicBezTo>
                  <a:pt x="0" y="619"/>
                  <a:pt x="15" y="633"/>
                  <a:pt x="15" y="633"/>
                </a:cubicBezTo>
                <a:cubicBezTo>
                  <a:pt x="30" y="633"/>
                  <a:pt x="44" y="619"/>
                  <a:pt x="44" y="604"/>
                </a:cubicBezTo>
                <a:cubicBezTo>
                  <a:pt x="44" y="354"/>
                  <a:pt x="44" y="354"/>
                  <a:pt x="44" y="354"/>
                </a:cubicBezTo>
                <a:cubicBezTo>
                  <a:pt x="44" y="354"/>
                  <a:pt x="74" y="354"/>
                  <a:pt x="162" y="354"/>
                </a:cubicBezTo>
                <a:cubicBezTo>
                  <a:pt x="162" y="118"/>
                  <a:pt x="44" y="0"/>
                  <a:pt x="44" y="0"/>
                </a:cubicBezTo>
                <a:close/>
                <a:moveTo>
                  <a:pt x="44" y="59"/>
                </a:moveTo>
                <a:lnTo>
                  <a:pt x="44" y="59"/>
                </a:lnTo>
                <a:cubicBezTo>
                  <a:pt x="44" y="59"/>
                  <a:pt x="118" y="191"/>
                  <a:pt x="118" y="309"/>
                </a:cubicBezTo>
                <a:cubicBezTo>
                  <a:pt x="59" y="309"/>
                  <a:pt x="44" y="309"/>
                  <a:pt x="44" y="309"/>
                </a:cubicBezTo>
                <a:lnTo>
                  <a:pt x="44" y="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5" name="Google Shape;475;p35"/>
          <p:cNvSpPr/>
          <p:nvPr/>
        </p:nvSpPr>
        <p:spPr>
          <a:xfrm>
            <a:off x="915643" y="1882077"/>
            <a:ext cx="109768" cy="335080"/>
          </a:xfrm>
          <a:custGeom>
            <a:avLst/>
            <a:gdLst/>
            <a:ahLst/>
            <a:cxnLst/>
            <a:rect l="l" t="t" r="r" b="b"/>
            <a:pathLst>
              <a:path w="207" h="634" extrusionOk="0">
                <a:moveTo>
                  <a:pt x="176" y="0"/>
                </a:moveTo>
                <a:lnTo>
                  <a:pt x="176" y="0"/>
                </a:lnTo>
                <a:lnTo>
                  <a:pt x="162" y="15"/>
                </a:lnTo>
                <a:cubicBezTo>
                  <a:pt x="162" y="162"/>
                  <a:pt x="162" y="162"/>
                  <a:pt x="162" y="162"/>
                </a:cubicBezTo>
                <a:cubicBezTo>
                  <a:pt x="162" y="191"/>
                  <a:pt x="147" y="207"/>
                  <a:pt x="118" y="207"/>
                </a:cubicBezTo>
                <a:cubicBezTo>
                  <a:pt x="118" y="15"/>
                  <a:pt x="118" y="15"/>
                  <a:pt x="118" y="15"/>
                </a:cubicBezTo>
                <a:cubicBezTo>
                  <a:pt x="118" y="15"/>
                  <a:pt x="118" y="0"/>
                  <a:pt x="103" y="0"/>
                </a:cubicBezTo>
                <a:cubicBezTo>
                  <a:pt x="88" y="0"/>
                  <a:pt x="88" y="15"/>
                  <a:pt x="88" y="15"/>
                </a:cubicBezTo>
                <a:cubicBezTo>
                  <a:pt x="88" y="207"/>
                  <a:pt x="88" y="207"/>
                  <a:pt x="88" y="207"/>
                </a:cubicBezTo>
                <a:cubicBezTo>
                  <a:pt x="59" y="207"/>
                  <a:pt x="44" y="191"/>
                  <a:pt x="44" y="162"/>
                </a:cubicBezTo>
                <a:cubicBezTo>
                  <a:pt x="44" y="15"/>
                  <a:pt x="44" y="15"/>
                  <a:pt x="44" y="15"/>
                </a:cubicBezTo>
                <a:lnTo>
                  <a:pt x="29" y="0"/>
                </a:lnTo>
                <a:cubicBezTo>
                  <a:pt x="15" y="0"/>
                  <a:pt x="0" y="15"/>
                  <a:pt x="0" y="15"/>
                </a:cubicBezTo>
                <a:cubicBezTo>
                  <a:pt x="0" y="162"/>
                  <a:pt x="0" y="162"/>
                  <a:pt x="0" y="162"/>
                </a:cubicBezTo>
                <a:cubicBezTo>
                  <a:pt x="0" y="207"/>
                  <a:pt x="44" y="250"/>
                  <a:pt x="88" y="250"/>
                </a:cubicBezTo>
                <a:cubicBezTo>
                  <a:pt x="88" y="604"/>
                  <a:pt x="88" y="604"/>
                  <a:pt x="88" y="604"/>
                </a:cubicBezTo>
                <a:cubicBezTo>
                  <a:pt x="88" y="619"/>
                  <a:pt x="88" y="633"/>
                  <a:pt x="103" y="633"/>
                </a:cubicBezTo>
                <a:cubicBezTo>
                  <a:pt x="118" y="633"/>
                  <a:pt x="118" y="619"/>
                  <a:pt x="118" y="604"/>
                </a:cubicBezTo>
                <a:cubicBezTo>
                  <a:pt x="118" y="250"/>
                  <a:pt x="118" y="250"/>
                  <a:pt x="118" y="250"/>
                </a:cubicBezTo>
                <a:cubicBezTo>
                  <a:pt x="162" y="250"/>
                  <a:pt x="206" y="207"/>
                  <a:pt x="206" y="162"/>
                </a:cubicBezTo>
                <a:cubicBezTo>
                  <a:pt x="206" y="15"/>
                  <a:pt x="206" y="15"/>
                  <a:pt x="206" y="15"/>
                </a:cubicBezTo>
                <a:cubicBezTo>
                  <a:pt x="206" y="15"/>
                  <a:pt x="191" y="0"/>
                  <a:pt x="176"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6" name="Google Shape;476;p35"/>
          <p:cNvSpPr/>
          <p:nvPr/>
        </p:nvSpPr>
        <p:spPr>
          <a:xfrm>
            <a:off x="5728086" y="1350571"/>
            <a:ext cx="125173" cy="323525"/>
          </a:xfrm>
          <a:custGeom>
            <a:avLst/>
            <a:gdLst/>
            <a:ahLst/>
            <a:cxnLst/>
            <a:rect l="l" t="t" r="r" b="b"/>
            <a:pathLst>
              <a:path w="237" h="619" extrusionOk="0">
                <a:moveTo>
                  <a:pt x="177" y="235"/>
                </a:moveTo>
                <a:lnTo>
                  <a:pt x="177" y="235"/>
                </a:lnTo>
                <a:cubicBezTo>
                  <a:pt x="177" y="14"/>
                  <a:pt x="177" y="14"/>
                  <a:pt x="177" y="14"/>
                </a:cubicBezTo>
                <a:cubicBezTo>
                  <a:pt x="177" y="0"/>
                  <a:pt x="162" y="0"/>
                  <a:pt x="162" y="0"/>
                </a:cubicBezTo>
                <a:cubicBezTo>
                  <a:pt x="74" y="0"/>
                  <a:pt x="74" y="0"/>
                  <a:pt x="74" y="0"/>
                </a:cubicBezTo>
                <a:cubicBezTo>
                  <a:pt x="74" y="0"/>
                  <a:pt x="59" y="0"/>
                  <a:pt x="59" y="14"/>
                </a:cubicBezTo>
                <a:cubicBezTo>
                  <a:pt x="59" y="235"/>
                  <a:pt x="59" y="235"/>
                  <a:pt x="59" y="235"/>
                </a:cubicBezTo>
                <a:cubicBezTo>
                  <a:pt x="15" y="235"/>
                  <a:pt x="0" y="264"/>
                  <a:pt x="0" y="309"/>
                </a:cubicBezTo>
                <a:cubicBezTo>
                  <a:pt x="0" y="618"/>
                  <a:pt x="0" y="618"/>
                  <a:pt x="0" y="618"/>
                </a:cubicBezTo>
                <a:cubicBezTo>
                  <a:pt x="236" y="618"/>
                  <a:pt x="236" y="618"/>
                  <a:pt x="236" y="618"/>
                </a:cubicBezTo>
                <a:cubicBezTo>
                  <a:pt x="236" y="309"/>
                  <a:pt x="236" y="309"/>
                  <a:pt x="236" y="309"/>
                </a:cubicBezTo>
                <a:cubicBezTo>
                  <a:pt x="236" y="264"/>
                  <a:pt x="221" y="235"/>
                  <a:pt x="177" y="235"/>
                </a:cubicBezTo>
                <a:close/>
                <a:moveTo>
                  <a:pt x="103" y="29"/>
                </a:moveTo>
                <a:lnTo>
                  <a:pt x="103" y="29"/>
                </a:lnTo>
                <a:cubicBezTo>
                  <a:pt x="133" y="29"/>
                  <a:pt x="133" y="29"/>
                  <a:pt x="133" y="29"/>
                </a:cubicBezTo>
                <a:cubicBezTo>
                  <a:pt x="133" y="73"/>
                  <a:pt x="133" y="73"/>
                  <a:pt x="133" y="73"/>
                </a:cubicBezTo>
                <a:cubicBezTo>
                  <a:pt x="103" y="73"/>
                  <a:pt x="103" y="73"/>
                  <a:pt x="103" y="73"/>
                </a:cubicBezTo>
                <a:lnTo>
                  <a:pt x="103" y="29"/>
                </a:lnTo>
                <a:close/>
                <a:moveTo>
                  <a:pt x="103" y="117"/>
                </a:moveTo>
                <a:lnTo>
                  <a:pt x="103" y="117"/>
                </a:lnTo>
                <a:cubicBezTo>
                  <a:pt x="133" y="117"/>
                  <a:pt x="133" y="117"/>
                  <a:pt x="133" y="117"/>
                </a:cubicBezTo>
                <a:cubicBezTo>
                  <a:pt x="133" y="235"/>
                  <a:pt x="133" y="235"/>
                  <a:pt x="133" y="235"/>
                </a:cubicBezTo>
                <a:cubicBezTo>
                  <a:pt x="103" y="235"/>
                  <a:pt x="103" y="235"/>
                  <a:pt x="103" y="235"/>
                </a:cubicBezTo>
                <a:lnTo>
                  <a:pt x="103" y="117"/>
                </a:lnTo>
                <a:close/>
                <a:moveTo>
                  <a:pt x="192" y="588"/>
                </a:moveTo>
                <a:lnTo>
                  <a:pt x="192" y="588"/>
                </a:lnTo>
                <a:cubicBezTo>
                  <a:pt x="45" y="588"/>
                  <a:pt x="45" y="588"/>
                  <a:pt x="45" y="588"/>
                </a:cubicBezTo>
                <a:cubicBezTo>
                  <a:pt x="45" y="309"/>
                  <a:pt x="45" y="309"/>
                  <a:pt x="45" y="309"/>
                </a:cubicBezTo>
                <a:cubicBezTo>
                  <a:pt x="45" y="294"/>
                  <a:pt x="59" y="264"/>
                  <a:pt x="74" y="264"/>
                </a:cubicBezTo>
                <a:cubicBezTo>
                  <a:pt x="162" y="264"/>
                  <a:pt x="162" y="264"/>
                  <a:pt x="162" y="264"/>
                </a:cubicBezTo>
                <a:cubicBezTo>
                  <a:pt x="177" y="264"/>
                  <a:pt x="192" y="294"/>
                  <a:pt x="192" y="309"/>
                </a:cubicBezTo>
                <a:lnTo>
                  <a:pt x="192" y="58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7" name="Google Shape;477;p35"/>
          <p:cNvSpPr/>
          <p:nvPr/>
        </p:nvSpPr>
        <p:spPr>
          <a:xfrm>
            <a:off x="5109921" y="1365977"/>
            <a:ext cx="277308" cy="294639"/>
          </a:xfrm>
          <a:custGeom>
            <a:avLst/>
            <a:gdLst/>
            <a:ahLst/>
            <a:cxnLst/>
            <a:rect l="l" t="t" r="r" b="b"/>
            <a:pathLst>
              <a:path w="531" h="560" extrusionOk="0">
                <a:moveTo>
                  <a:pt x="530" y="44"/>
                </a:moveTo>
                <a:lnTo>
                  <a:pt x="530" y="44"/>
                </a:lnTo>
                <a:cubicBezTo>
                  <a:pt x="530" y="29"/>
                  <a:pt x="530" y="29"/>
                  <a:pt x="530" y="29"/>
                </a:cubicBezTo>
                <a:cubicBezTo>
                  <a:pt x="530" y="15"/>
                  <a:pt x="530" y="15"/>
                  <a:pt x="515" y="0"/>
                </a:cubicBezTo>
                <a:cubicBezTo>
                  <a:pt x="14" y="0"/>
                  <a:pt x="14" y="0"/>
                  <a:pt x="14" y="0"/>
                </a:cubicBezTo>
                <a:cubicBezTo>
                  <a:pt x="14" y="0"/>
                  <a:pt x="14" y="0"/>
                  <a:pt x="0" y="15"/>
                </a:cubicBezTo>
                <a:cubicBezTo>
                  <a:pt x="0" y="15"/>
                  <a:pt x="0" y="29"/>
                  <a:pt x="0" y="44"/>
                </a:cubicBezTo>
                <a:cubicBezTo>
                  <a:pt x="250" y="338"/>
                  <a:pt x="250" y="338"/>
                  <a:pt x="250" y="338"/>
                </a:cubicBezTo>
                <a:cubicBezTo>
                  <a:pt x="250" y="515"/>
                  <a:pt x="250" y="515"/>
                  <a:pt x="250" y="515"/>
                </a:cubicBezTo>
                <a:cubicBezTo>
                  <a:pt x="176" y="515"/>
                  <a:pt x="176" y="515"/>
                  <a:pt x="176" y="515"/>
                </a:cubicBezTo>
                <a:cubicBezTo>
                  <a:pt x="162" y="515"/>
                  <a:pt x="162" y="530"/>
                  <a:pt x="162" y="530"/>
                </a:cubicBezTo>
                <a:cubicBezTo>
                  <a:pt x="162" y="545"/>
                  <a:pt x="162" y="559"/>
                  <a:pt x="176" y="559"/>
                </a:cubicBezTo>
                <a:cubicBezTo>
                  <a:pt x="367" y="559"/>
                  <a:pt x="367" y="559"/>
                  <a:pt x="367" y="559"/>
                </a:cubicBezTo>
                <a:cubicBezTo>
                  <a:pt x="383" y="559"/>
                  <a:pt x="397" y="545"/>
                  <a:pt x="397" y="530"/>
                </a:cubicBezTo>
                <a:cubicBezTo>
                  <a:pt x="397" y="530"/>
                  <a:pt x="383" y="515"/>
                  <a:pt x="367" y="515"/>
                </a:cubicBezTo>
                <a:cubicBezTo>
                  <a:pt x="294" y="515"/>
                  <a:pt x="294" y="515"/>
                  <a:pt x="294" y="515"/>
                </a:cubicBezTo>
                <a:cubicBezTo>
                  <a:pt x="294" y="338"/>
                  <a:pt x="294" y="338"/>
                  <a:pt x="294" y="338"/>
                </a:cubicBezTo>
                <a:lnTo>
                  <a:pt x="530" y="44"/>
                </a:lnTo>
                <a:close/>
                <a:moveTo>
                  <a:pt x="279" y="294"/>
                </a:moveTo>
                <a:lnTo>
                  <a:pt x="279" y="294"/>
                </a:lnTo>
                <a:cubicBezTo>
                  <a:pt x="58" y="44"/>
                  <a:pt x="58" y="44"/>
                  <a:pt x="58" y="44"/>
                </a:cubicBezTo>
                <a:cubicBezTo>
                  <a:pt x="471" y="44"/>
                  <a:pt x="471" y="44"/>
                  <a:pt x="471" y="44"/>
                </a:cubicBezTo>
                <a:lnTo>
                  <a:pt x="279" y="2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8" name="Google Shape;478;p35"/>
          <p:cNvSpPr/>
          <p:nvPr/>
        </p:nvSpPr>
        <p:spPr>
          <a:xfrm>
            <a:off x="4553380" y="1381383"/>
            <a:ext cx="333154" cy="263827"/>
          </a:xfrm>
          <a:custGeom>
            <a:avLst/>
            <a:gdLst/>
            <a:ahLst/>
            <a:cxnLst/>
            <a:rect l="l" t="t" r="r" b="b"/>
            <a:pathLst>
              <a:path w="634" h="502" extrusionOk="0">
                <a:moveTo>
                  <a:pt x="603" y="472"/>
                </a:moveTo>
                <a:lnTo>
                  <a:pt x="603" y="472"/>
                </a:lnTo>
                <a:cubicBezTo>
                  <a:pt x="14" y="472"/>
                  <a:pt x="14" y="472"/>
                  <a:pt x="14" y="472"/>
                </a:cubicBezTo>
                <a:cubicBezTo>
                  <a:pt x="14" y="472"/>
                  <a:pt x="0" y="472"/>
                  <a:pt x="0" y="486"/>
                </a:cubicBezTo>
                <a:cubicBezTo>
                  <a:pt x="0" y="501"/>
                  <a:pt x="14" y="501"/>
                  <a:pt x="14" y="501"/>
                </a:cubicBezTo>
                <a:cubicBezTo>
                  <a:pt x="603" y="501"/>
                  <a:pt x="603" y="501"/>
                  <a:pt x="603" y="501"/>
                </a:cubicBezTo>
                <a:cubicBezTo>
                  <a:pt x="618" y="501"/>
                  <a:pt x="633" y="501"/>
                  <a:pt x="633" y="486"/>
                </a:cubicBezTo>
                <a:cubicBezTo>
                  <a:pt x="633" y="472"/>
                  <a:pt x="618" y="472"/>
                  <a:pt x="603" y="472"/>
                </a:cubicBezTo>
                <a:close/>
                <a:moveTo>
                  <a:pt x="338" y="74"/>
                </a:moveTo>
                <a:lnTo>
                  <a:pt x="338" y="74"/>
                </a:lnTo>
                <a:cubicBezTo>
                  <a:pt x="338" y="30"/>
                  <a:pt x="338" y="30"/>
                  <a:pt x="338" y="30"/>
                </a:cubicBezTo>
                <a:cubicBezTo>
                  <a:pt x="368" y="30"/>
                  <a:pt x="368" y="30"/>
                  <a:pt x="368" y="30"/>
                </a:cubicBezTo>
                <a:cubicBezTo>
                  <a:pt x="383" y="30"/>
                  <a:pt x="397" y="30"/>
                  <a:pt x="397" y="15"/>
                </a:cubicBezTo>
                <a:cubicBezTo>
                  <a:pt x="397" y="0"/>
                  <a:pt x="383" y="0"/>
                  <a:pt x="368" y="0"/>
                </a:cubicBezTo>
                <a:cubicBezTo>
                  <a:pt x="250" y="0"/>
                  <a:pt x="250" y="0"/>
                  <a:pt x="250" y="0"/>
                </a:cubicBezTo>
                <a:cubicBezTo>
                  <a:pt x="250" y="0"/>
                  <a:pt x="235" y="0"/>
                  <a:pt x="235" y="15"/>
                </a:cubicBezTo>
                <a:cubicBezTo>
                  <a:pt x="235" y="30"/>
                  <a:pt x="250" y="30"/>
                  <a:pt x="250" y="30"/>
                </a:cubicBezTo>
                <a:cubicBezTo>
                  <a:pt x="294" y="30"/>
                  <a:pt x="294" y="30"/>
                  <a:pt x="294" y="30"/>
                </a:cubicBezTo>
                <a:lnTo>
                  <a:pt x="294" y="74"/>
                </a:lnTo>
                <a:cubicBezTo>
                  <a:pt x="132" y="89"/>
                  <a:pt x="0" y="221"/>
                  <a:pt x="0" y="383"/>
                </a:cubicBezTo>
                <a:cubicBezTo>
                  <a:pt x="0" y="398"/>
                  <a:pt x="0" y="398"/>
                  <a:pt x="0" y="413"/>
                </a:cubicBezTo>
                <a:lnTo>
                  <a:pt x="14" y="427"/>
                </a:lnTo>
                <a:cubicBezTo>
                  <a:pt x="603" y="427"/>
                  <a:pt x="603" y="427"/>
                  <a:pt x="603" y="427"/>
                </a:cubicBezTo>
                <a:cubicBezTo>
                  <a:pt x="618" y="427"/>
                  <a:pt x="633" y="413"/>
                  <a:pt x="633" y="413"/>
                </a:cubicBezTo>
                <a:cubicBezTo>
                  <a:pt x="633" y="398"/>
                  <a:pt x="633" y="398"/>
                  <a:pt x="633" y="383"/>
                </a:cubicBezTo>
                <a:cubicBezTo>
                  <a:pt x="633" y="221"/>
                  <a:pt x="500" y="89"/>
                  <a:pt x="338" y="74"/>
                </a:cubicBezTo>
                <a:close/>
                <a:moveTo>
                  <a:pt x="44" y="383"/>
                </a:moveTo>
                <a:lnTo>
                  <a:pt x="44" y="383"/>
                </a:lnTo>
                <a:cubicBezTo>
                  <a:pt x="44" y="236"/>
                  <a:pt x="162" y="118"/>
                  <a:pt x="309" y="118"/>
                </a:cubicBezTo>
                <a:cubicBezTo>
                  <a:pt x="471" y="118"/>
                  <a:pt x="588" y="236"/>
                  <a:pt x="588" y="383"/>
                </a:cubicBezTo>
                <a:lnTo>
                  <a:pt x="44" y="3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79" name="Google Shape;479;p35"/>
          <p:cNvSpPr/>
          <p:nvPr/>
        </p:nvSpPr>
        <p:spPr>
          <a:xfrm>
            <a:off x="4050760" y="1350571"/>
            <a:ext cx="263828" cy="323525"/>
          </a:xfrm>
          <a:custGeom>
            <a:avLst/>
            <a:gdLst/>
            <a:ahLst/>
            <a:cxnLst/>
            <a:rect l="l" t="t" r="r" b="b"/>
            <a:pathLst>
              <a:path w="501" h="619" extrusionOk="0">
                <a:moveTo>
                  <a:pt x="441" y="132"/>
                </a:moveTo>
                <a:lnTo>
                  <a:pt x="441" y="132"/>
                </a:lnTo>
                <a:cubicBezTo>
                  <a:pt x="353" y="162"/>
                  <a:pt x="339" y="220"/>
                  <a:pt x="353" y="264"/>
                </a:cubicBezTo>
                <a:cubicBezTo>
                  <a:pt x="280" y="191"/>
                  <a:pt x="294" y="117"/>
                  <a:pt x="294" y="0"/>
                </a:cubicBezTo>
                <a:cubicBezTo>
                  <a:pt x="88" y="73"/>
                  <a:pt x="132" y="279"/>
                  <a:pt x="132" y="353"/>
                </a:cubicBezTo>
                <a:cubicBezTo>
                  <a:pt x="88" y="309"/>
                  <a:pt x="73" y="205"/>
                  <a:pt x="73" y="205"/>
                </a:cubicBezTo>
                <a:cubicBezTo>
                  <a:pt x="14" y="235"/>
                  <a:pt x="0" y="309"/>
                  <a:pt x="0" y="367"/>
                </a:cubicBezTo>
                <a:cubicBezTo>
                  <a:pt x="0" y="515"/>
                  <a:pt x="103" y="618"/>
                  <a:pt x="250" y="618"/>
                </a:cubicBezTo>
                <a:cubicBezTo>
                  <a:pt x="397" y="618"/>
                  <a:pt x="500" y="515"/>
                  <a:pt x="500" y="367"/>
                </a:cubicBezTo>
                <a:cubicBezTo>
                  <a:pt x="500" y="279"/>
                  <a:pt x="441" y="250"/>
                  <a:pt x="441" y="132"/>
                </a:cubicBezTo>
                <a:close/>
                <a:moveTo>
                  <a:pt x="265" y="588"/>
                </a:moveTo>
                <a:lnTo>
                  <a:pt x="265" y="588"/>
                </a:lnTo>
                <a:cubicBezTo>
                  <a:pt x="132" y="588"/>
                  <a:pt x="29" y="485"/>
                  <a:pt x="29" y="353"/>
                </a:cubicBezTo>
                <a:cubicBezTo>
                  <a:pt x="29" y="338"/>
                  <a:pt x="29" y="309"/>
                  <a:pt x="59" y="294"/>
                </a:cubicBezTo>
                <a:cubicBezTo>
                  <a:pt x="59" y="309"/>
                  <a:pt x="88" y="412"/>
                  <a:pt x="177" y="397"/>
                </a:cubicBezTo>
                <a:cubicBezTo>
                  <a:pt x="177" y="323"/>
                  <a:pt x="147" y="117"/>
                  <a:pt x="250" y="58"/>
                </a:cubicBezTo>
                <a:cubicBezTo>
                  <a:pt x="250" y="162"/>
                  <a:pt x="265" y="309"/>
                  <a:pt x="382" y="323"/>
                </a:cubicBezTo>
                <a:cubicBezTo>
                  <a:pt x="382" y="279"/>
                  <a:pt x="382" y="220"/>
                  <a:pt x="412" y="205"/>
                </a:cubicBezTo>
                <a:cubicBezTo>
                  <a:pt x="412" y="264"/>
                  <a:pt x="471" y="309"/>
                  <a:pt x="471" y="367"/>
                </a:cubicBezTo>
                <a:cubicBezTo>
                  <a:pt x="471" y="485"/>
                  <a:pt x="353" y="588"/>
                  <a:pt x="265" y="58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0" name="Google Shape;480;p35"/>
          <p:cNvSpPr/>
          <p:nvPr/>
        </p:nvSpPr>
        <p:spPr>
          <a:xfrm>
            <a:off x="3511551" y="1350571"/>
            <a:ext cx="271531" cy="323525"/>
          </a:xfrm>
          <a:custGeom>
            <a:avLst/>
            <a:gdLst/>
            <a:ahLst/>
            <a:cxnLst/>
            <a:rect l="l" t="t" r="r" b="b"/>
            <a:pathLst>
              <a:path w="517" h="619" extrusionOk="0">
                <a:moveTo>
                  <a:pt x="265" y="0"/>
                </a:moveTo>
                <a:lnTo>
                  <a:pt x="265" y="0"/>
                </a:lnTo>
                <a:cubicBezTo>
                  <a:pt x="162" y="88"/>
                  <a:pt x="0" y="220"/>
                  <a:pt x="0" y="367"/>
                </a:cubicBezTo>
                <a:cubicBezTo>
                  <a:pt x="0" y="515"/>
                  <a:pt x="118" y="618"/>
                  <a:pt x="265" y="618"/>
                </a:cubicBezTo>
                <a:cubicBezTo>
                  <a:pt x="398" y="618"/>
                  <a:pt x="516" y="515"/>
                  <a:pt x="516" y="367"/>
                </a:cubicBezTo>
                <a:cubicBezTo>
                  <a:pt x="516" y="220"/>
                  <a:pt x="353" y="88"/>
                  <a:pt x="265" y="0"/>
                </a:cubicBezTo>
                <a:close/>
                <a:moveTo>
                  <a:pt x="265" y="588"/>
                </a:moveTo>
                <a:lnTo>
                  <a:pt x="265" y="588"/>
                </a:lnTo>
                <a:cubicBezTo>
                  <a:pt x="148" y="588"/>
                  <a:pt x="44" y="485"/>
                  <a:pt x="44" y="367"/>
                </a:cubicBezTo>
                <a:cubicBezTo>
                  <a:pt x="44" y="250"/>
                  <a:pt x="177" y="132"/>
                  <a:pt x="265" y="58"/>
                </a:cubicBezTo>
                <a:cubicBezTo>
                  <a:pt x="339" y="132"/>
                  <a:pt x="471" y="250"/>
                  <a:pt x="471" y="367"/>
                </a:cubicBezTo>
                <a:cubicBezTo>
                  <a:pt x="471" y="485"/>
                  <a:pt x="383" y="588"/>
                  <a:pt x="265" y="588"/>
                </a:cubicBezTo>
                <a:close/>
                <a:moveTo>
                  <a:pt x="265" y="191"/>
                </a:moveTo>
                <a:lnTo>
                  <a:pt x="265" y="191"/>
                </a:lnTo>
                <a:cubicBezTo>
                  <a:pt x="206" y="250"/>
                  <a:pt x="118" y="309"/>
                  <a:pt x="118" y="382"/>
                </a:cubicBezTo>
                <a:cubicBezTo>
                  <a:pt x="118" y="471"/>
                  <a:pt x="192" y="530"/>
                  <a:pt x="265" y="530"/>
                </a:cubicBezTo>
                <a:cubicBezTo>
                  <a:pt x="339" y="530"/>
                  <a:pt x="398" y="471"/>
                  <a:pt x="398" y="382"/>
                </a:cubicBezTo>
                <a:cubicBezTo>
                  <a:pt x="398" y="309"/>
                  <a:pt x="310" y="250"/>
                  <a:pt x="265" y="191"/>
                </a:cubicBezTo>
                <a:close/>
                <a:moveTo>
                  <a:pt x="265" y="485"/>
                </a:moveTo>
                <a:lnTo>
                  <a:pt x="265" y="485"/>
                </a:lnTo>
                <a:cubicBezTo>
                  <a:pt x="206" y="485"/>
                  <a:pt x="162" y="441"/>
                  <a:pt x="162" y="382"/>
                </a:cubicBezTo>
                <a:cubicBezTo>
                  <a:pt x="162" y="323"/>
                  <a:pt x="221" y="279"/>
                  <a:pt x="265" y="235"/>
                </a:cubicBezTo>
                <a:cubicBezTo>
                  <a:pt x="295" y="279"/>
                  <a:pt x="353" y="323"/>
                  <a:pt x="353" y="382"/>
                </a:cubicBezTo>
                <a:cubicBezTo>
                  <a:pt x="353" y="441"/>
                  <a:pt x="310" y="485"/>
                  <a:pt x="265" y="48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1" name="Google Shape;481;p35"/>
          <p:cNvSpPr/>
          <p:nvPr/>
        </p:nvSpPr>
        <p:spPr>
          <a:xfrm>
            <a:off x="2947307" y="1350571"/>
            <a:ext cx="333154" cy="323525"/>
          </a:xfrm>
          <a:custGeom>
            <a:avLst/>
            <a:gdLst/>
            <a:ahLst/>
            <a:cxnLst/>
            <a:rect l="l" t="t" r="r" b="b"/>
            <a:pathLst>
              <a:path w="634" h="619" extrusionOk="0">
                <a:moveTo>
                  <a:pt x="309" y="88"/>
                </a:moveTo>
                <a:lnTo>
                  <a:pt x="309" y="88"/>
                </a:lnTo>
                <a:cubicBezTo>
                  <a:pt x="235" y="88"/>
                  <a:pt x="176" y="162"/>
                  <a:pt x="176" y="235"/>
                </a:cubicBezTo>
                <a:cubicBezTo>
                  <a:pt x="176" y="309"/>
                  <a:pt x="235" y="367"/>
                  <a:pt x="309" y="367"/>
                </a:cubicBezTo>
                <a:cubicBezTo>
                  <a:pt x="383" y="367"/>
                  <a:pt x="456" y="309"/>
                  <a:pt x="456" y="235"/>
                </a:cubicBezTo>
                <a:cubicBezTo>
                  <a:pt x="456" y="162"/>
                  <a:pt x="383" y="88"/>
                  <a:pt x="309" y="88"/>
                </a:cubicBezTo>
                <a:close/>
                <a:moveTo>
                  <a:pt x="309" y="323"/>
                </a:moveTo>
                <a:lnTo>
                  <a:pt x="309" y="323"/>
                </a:lnTo>
                <a:cubicBezTo>
                  <a:pt x="265" y="323"/>
                  <a:pt x="221" y="279"/>
                  <a:pt x="221" y="235"/>
                </a:cubicBezTo>
                <a:cubicBezTo>
                  <a:pt x="221" y="176"/>
                  <a:pt x="265" y="132"/>
                  <a:pt x="309" y="132"/>
                </a:cubicBezTo>
                <a:cubicBezTo>
                  <a:pt x="368" y="132"/>
                  <a:pt x="412" y="176"/>
                  <a:pt x="412" y="235"/>
                </a:cubicBezTo>
                <a:cubicBezTo>
                  <a:pt x="412" y="279"/>
                  <a:pt x="368" y="323"/>
                  <a:pt x="309" y="323"/>
                </a:cubicBezTo>
                <a:close/>
                <a:moveTo>
                  <a:pt x="530" y="338"/>
                </a:moveTo>
                <a:lnTo>
                  <a:pt x="530" y="338"/>
                </a:lnTo>
                <a:cubicBezTo>
                  <a:pt x="544" y="309"/>
                  <a:pt x="559" y="264"/>
                  <a:pt x="559" y="235"/>
                </a:cubicBezTo>
                <a:cubicBezTo>
                  <a:pt x="559" y="103"/>
                  <a:pt x="441" y="0"/>
                  <a:pt x="309" y="0"/>
                </a:cubicBezTo>
                <a:cubicBezTo>
                  <a:pt x="176" y="0"/>
                  <a:pt x="73" y="103"/>
                  <a:pt x="73" y="235"/>
                </a:cubicBezTo>
                <a:cubicBezTo>
                  <a:pt x="73" y="264"/>
                  <a:pt x="88" y="309"/>
                  <a:pt x="103" y="338"/>
                </a:cubicBezTo>
                <a:cubicBezTo>
                  <a:pt x="0" y="500"/>
                  <a:pt x="0" y="500"/>
                  <a:pt x="0" y="500"/>
                </a:cubicBezTo>
                <a:cubicBezTo>
                  <a:pt x="0" y="500"/>
                  <a:pt x="58" y="515"/>
                  <a:pt x="117" y="530"/>
                </a:cubicBezTo>
                <a:cubicBezTo>
                  <a:pt x="162" y="574"/>
                  <a:pt x="206" y="618"/>
                  <a:pt x="206" y="618"/>
                </a:cubicBezTo>
                <a:cubicBezTo>
                  <a:pt x="294" y="471"/>
                  <a:pt x="294" y="471"/>
                  <a:pt x="294" y="471"/>
                </a:cubicBezTo>
                <a:cubicBezTo>
                  <a:pt x="309" y="471"/>
                  <a:pt x="309" y="471"/>
                  <a:pt x="309" y="471"/>
                </a:cubicBezTo>
                <a:cubicBezTo>
                  <a:pt x="324" y="471"/>
                  <a:pt x="324" y="471"/>
                  <a:pt x="324" y="471"/>
                </a:cubicBezTo>
                <a:cubicBezTo>
                  <a:pt x="412" y="618"/>
                  <a:pt x="412" y="618"/>
                  <a:pt x="412" y="618"/>
                </a:cubicBezTo>
                <a:cubicBezTo>
                  <a:pt x="412" y="618"/>
                  <a:pt x="456" y="574"/>
                  <a:pt x="500" y="530"/>
                </a:cubicBezTo>
                <a:cubicBezTo>
                  <a:pt x="559" y="515"/>
                  <a:pt x="633" y="500"/>
                  <a:pt x="633" y="500"/>
                </a:cubicBezTo>
                <a:lnTo>
                  <a:pt x="530" y="338"/>
                </a:lnTo>
                <a:close/>
                <a:moveTo>
                  <a:pt x="206" y="544"/>
                </a:moveTo>
                <a:lnTo>
                  <a:pt x="206" y="544"/>
                </a:lnTo>
                <a:cubicBezTo>
                  <a:pt x="206" y="544"/>
                  <a:pt x="176" y="530"/>
                  <a:pt x="147" y="500"/>
                </a:cubicBezTo>
                <a:cubicBezTo>
                  <a:pt x="103" y="485"/>
                  <a:pt x="58" y="471"/>
                  <a:pt x="58" y="471"/>
                </a:cubicBezTo>
                <a:cubicBezTo>
                  <a:pt x="117" y="382"/>
                  <a:pt x="117" y="382"/>
                  <a:pt x="117" y="382"/>
                </a:cubicBezTo>
                <a:cubicBezTo>
                  <a:pt x="147" y="412"/>
                  <a:pt x="206" y="456"/>
                  <a:pt x="250" y="456"/>
                </a:cubicBezTo>
                <a:lnTo>
                  <a:pt x="206" y="544"/>
                </a:lnTo>
                <a:close/>
                <a:moveTo>
                  <a:pt x="309" y="426"/>
                </a:moveTo>
                <a:lnTo>
                  <a:pt x="309" y="426"/>
                </a:lnTo>
                <a:cubicBezTo>
                  <a:pt x="206" y="426"/>
                  <a:pt x="117" y="338"/>
                  <a:pt x="117" y="235"/>
                </a:cubicBezTo>
                <a:cubicBezTo>
                  <a:pt x="117" y="117"/>
                  <a:pt x="206" y="29"/>
                  <a:pt x="309" y="29"/>
                </a:cubicBezTo>
                <a:cubicBezTo>
                  <a:pt x="426" y="29"/>
                  <a:pt x="515" y="117"/>
                  <a:pt x="515" y="235"/>
                </a:cubicBezTo>
                <a:cubicBezTo>
                  <a:pt x="515" y="338"/>
                  <a:pt x="426" y="426"/>
                  <a:pt x="309" y="426"/>
                </a:cubicBezTo>
                <a:close/>
                <a:moveTo>
                  <a:pt x="485" y="500"/>
                </a:moveTo>
                <a:lnTo>
                  <a:pt x="485" y="500"/>
                </a:lnTo>
                <a:cubicBezTo>
                  <a:pt x="456" y="530"/>
                  <a:pt x="426" y="544"/>
                  <a:pt x="426" y="544"/>
                </a:cubicBezTo>
                <a:cubicBezTo>
                  <a:pt x="368" y="456"/>
                  <a:pt x="368" y="456"/>
                  <a:pt x="368" y="456"/>
                </a:cubicBezTo>
                <a:cubicBezTo>
                  <a:pt x="426" y="456"/>
                  <a:pt x="471" y="412"/>
                  <a:pt x="500" y="382"/>
                </a:cubicBezTo>
                <a:cubicBezTo>
                  <a:pt x="559" y="471"/>
                  <a:pt x="559" y="471"/>
                  <a:pt x="559" y="471"/>
                </a:cubicBezTo>
                <a:cubicBezTo>
                  <a:pt x="559" y="471"/>
                  <a:pt x="530" y="485"/>
                  <a:pt x="485" y="50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2" name="Google Shape;482;p35"/>
          <p:cNvSpPr/>
          <p:nvPr/>
        </p:nvSpPr>
        <p:spPr>
          <a:xfrm>
            <a:off x="2406172" y="1358274"/>
            <a:ext cx="338931" cy="310046"/>
          </a:xfrm>
          <a:custGeom>
            <a:avLst/>
            <a:gdLst/>
            <a:ahLst/>
            <a:cxnLst/>
            <a:rect l="l" t="t" r="r" b="b"/>
            <a:pathLst>
              <a:path w="649" h="590" extrusionOk="0">
                <a:moveTo>
                  <a:pt x="515" y="74"/>
                </a:moveTo>
                <a:lnTo>
                  <a:pt x="515" y="74"/>
                </a:lnTo>
                <a:cubicBezTo>
                  <a:pt x="515" y="30"/>
                  <a:pt x="486" y="0"/>
                  <a:pt x="442" y="0"/>
                </a:cubicBezTo>
                <a:cubicBezTo>
                  <a:pt x="206" y="0"/>
                  <a:pt x="206" y="0"/>
                  <a:pt x="206" y="0"/>
                </a:cubicBezTo>
                <a:cubicBezTo>
                  <a:pt x="162" y="0"/>
                  <a:pt x="133" y="30"/>
                  <a:pt x="133" y="74"/>
                </a:cubicBezTo>
                <a:cubicBezTo>
                  <a:pt x="0" y="74"/>
                  <a:pt x="15" y="74"/>
                  <a:pt x="15" y="162"/>
                </a:cubicBezTo>
                <a:cubicBezTo>
                  <a:pt x="15" y="221"/>
                  <a:pt x="59" y="280"/>
                  <a:pt x="133" y="280"/>
                </a:cubicBezTo>
                <a:cubicBezTo>
                  <a:pt x="133" y="280"/>
                  <a:pt x="133" y="280"/>
                  <a:pt x="147" y="280"/>
                </a:cubicBezTo>
                <a:cubicBezTo>
                  <a:pt x="162" y="353"/>
                  <a:pt x="236" y="427"/>
                  <a:pt x="309" y="427"/>
                </a:cubicBezTo>
                <a:cubicBezTo>
                  <a:pt x="309" y="545"/>
                  <a:pt x="309" y="545"/>
                  <a:pt x="309" y="545"/>
                </a:cubicBezTo>
                <a:cubicBezTo>
                  <a:pt x="250" y="545"/>
                  <a:pt x="250" y="545"/>
                  <a:pt x="250" y="545"/>
                </a:cubicBezTo>
                <a:cubicBezTo>
                  <a:pt x="236" y="545"/>
                  <a:pt x="221" y="560"/>
                  <a:pt x="221" y="574"/>
                </a:cubicBezTo>
                <a:cubicBezTo>
                  <a:pt x="221" y="574"/>
                  <a:pt x="236" y="589"/>
                  <a:pt x="250" y="589"/>
                </a:cubicBezTo>
                <a:cubicBezTo>
                  <a:pt x="397" y="589"/>
                  <a:pt x="397" y="589"/>
                  <a:pt x="397" y="589"/>
                </a:cubicBezTo>
                <a:cubicBezTo>
                  <a:pt x="413" y="589"/>
                  <a:pt x="427" y="574"/>
                  <a:pt x="427" y="574"/>
                </a:cubicBezTo>
                <a:cubicBezTo>
                  <a:pt x="427" y="560"/>
                  <a:pt x="413" y="545"/>
                  <a:pt x="397" y="545"/>
                </a:cubicBezTo>
                <a:cubicBezTo>
                  <a:pt x="339" y="545"/>
                  <a:pt x="339" y="545"/>
                  <a:pt x="339" y="545"/>
                </a:cubicBezTo>
                <a:cubicBezTo>
                  <a:pt x="339" y="427"/>
                  <a:pt x="339" y="427"/>
                  <a:pt x="339" y="427"/>
                </a:cubicBezTo>
                <a:cubicBezTo>
                  <a:pt x="413" y="427"/>
                  <a:pt x="486" y="353"/>
                  <a:pt x="501" y="280"/>
                </a:cubicBezTo>
                <a:cubicBezTo>
                  <a:pt x="515" y="280"/>
                  <a:pt x="515" y="280"/>
                  <a:pt x="515" y="280"/>
                </a:cubicBezTo>
                <a:cubicBezTo>
                  <a:pt x="589" y="280"/>
                  <a:pt x="633" y="221"/>
                  <a:pt x="633" y="162"/>
                </a:cubicBezTo>
                <a:cubicBezTo>
                  <a:pt x="633" y="74"/>
                  <a:pt x="648" y="74"/>
                  <a:pt x="515" y="74"/>
                </a:cubicBezTo>
                <a:close/>
                <a:moveTo>
                  <a:pt x="133" y="236"/>
                </a:moveTo>
                <a:lnTo>
                  <a:pt x="133" y="236"/>
                </a:lnTo>
                <a:cubicBezTo>
                  <a:pt x="88" y="236"/>
                  <a:pt x="44" y="206"/>
                  <a:pt x="44" y="162"/>
                </a:cubicBezTo>
                <a:cubicBezTo>
                  <a:pt x="44" y="118"/>
                  <a:pt x="44" y="118"/>
                  <a:pt x="133" y="118"/>
                </a:cubicBezTo>
                <a:lnTo>
                  <a:pt x="133" y="236"/>
                </a:lnTo>
                <a:close/>
                <a:moveTo>
                  <a:pt x="486" y="191"/>
                </a:moveTo>
                <a:lnTo>
                  <a:pt x="486" y="191"/>
                </a:lnTo>
                <a:cubicBezTo>
                  <a:pt x="486" y="280"/>
                  <a:pt x="413" y="398"/>
                  <a:pt x="324" y="398"/>
                </a:cubicBezTo>
                <a:cubicBezTo>
                  <a:pt x="236" y="398"/>
                  <a:pt x="162" y="280"/>
                  <a:pt x="162" y="191"/>
                </a:cubicBezTo>
                <a:cubicBezTo>
                  <a:pt x="162" y="74"/>
                  <a:pt x="162" y="74"/>
                  <a:pt x="162" y="74"/>
                </a:cubicBezTo>
                <a:cubicBezTo>
                  <a:pt x="162" y="59"/>
                  <a:pt x="192" y="44"/>
                  <a:pt x="206" y="44"/>
                </a:cubicBezTo>
                <a:cubicBezTo>
                  <a:pt x="442" y="44"/>
                  <a:pt x="442" y="44"/>
                  <a:pt x="442" y="44"/>
                </a:cubicBezTo>
                <a:cubicBezTo>
                  <a:pt x="456" y="44"/>
                  <a:pt x="486" y="59"/>
                  <a:pt x="486" y="74"/>
                </a:cubicBezTo>
                <a:lnTo>
                  <a:pt x="486" y="191"/>
                </a:lnTo>
                <a:close/>
                <a:moveTo>
                  <a:pt x="515" y="236"/>
                </a:moveTo>
                <a:lnTo>
                  <a:pt x="515" y="236"/>
                </a:lnTo>
                <a:cubicBezTo>
                  <a:pt x="515" y="118"/>
                  <a:pt x="515" y="118"/>
                  <a:pt x="515" y="118"/>
                </a:cubicBezTo>
                <a:cubicBezTo>
                  <a:pt x="604" y="118"/>
                  <a:pt x="604" y="118"/>
                  <a:pt x="604" y="162"/>
                </a:cubicBezTo>
                <a:cubicBezTo>
                  <a:pt x="604" y="206"/>
                  <a:pt x="560" y="236"/>
                  <a:pt x="515" y="2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3" name="Google Shape;483;p35"/>
          <p:cNvSpPr/>
          <p:nvPr/>
        </p:nvSpPr>
        <p:spPr>
          <a:xfrm>
            <a:off x="1872741" y="1350571"/>
            <a:ext cx="333154" cy="323525"/>
          </a:xfrm>
          <a:custGeom>
            <a:avLst/>
            <a:gdLst/>
            <a:ahLst/>
            <a:cxnLst/>
            <a:rect l="l" t="t" r="r" b="b"/>
            <a:pathLst>
              <a:path w="634" h="619" extrusionOk="0">
                <a:moveTo>
                  <a:pt x="177" y="191"/>
                </a:moveTo>
                <a:lnTo>
                  <a:pt x="177" y="191"/>
                </a:lnTo>
                <a:lnTo>
                  <a:pt x="162" y="205"/>
                </a:lnTo>
                <a:cubicBezTo>
                  <a:pt x="162" y="412"/>
                  <a:pt x="162" y="412"/>
                  <a:pt x="162" y="412"/>
                </a:cubicBezTo>
                <a:lnTo>
                  <a:pt x="177" y="426"/>
                </a:lnTo>
                <a:cubicBezTo>
                  <a:pt x="192" y="426"/>
                  <a:pt x="207" y="412"/>
                  <a:pt x="207" y="412"/>
                </a:cubicBezTo>
                <a:cubicBezTo>
                  <a:pt x="207" y="205"/>
                  <a:pt x="207" y="205"/>
                  <a:pt x="207" y="205"/>
                </a:cubicBezTo>
                <a:cubicBezTo>
                  <a:pt x="207" y="205"/>
                  <a:pt x="192" y="191"/>
                  <a:pt x="177" y="191"/>
                </a:cubicBezTo>
                <a:close/>
                <a:moveTo>
                  <a:pt x="339" y="250"/>
                </a:moveTo>
                <a:lnTo>
                  <a:pt x="339" y="250"/>
                </a:lnTo>
                <a:cubicBezTo>
                  <a:pt x="324" y="250"/>
                  <a:pt x="324" y="264"/>
                  <a:pt x="324" y="264"/>
                </a:cubicBezTo>
                <a:cubicBezTo>
                  <a:pt x="324" y="382"/>
                  <a:pt x="324" y="382"/>
                  <a:pt x="324" y="382"/>
                </a:cubicBezTo>
                <a:cubicBezTo>
                  <a:pt x="324" y="397"/>
                  <a:pt x="324" y="412"/>
                  <a:pt x="339" y="412"/>
                </a:cubicBezTo>
                <a:cubicBezTo>
                  <a:pt x="354" y="412"/>
                  <a:pt x="354" y="397"/>
                  <a:pt x="354" y="382"/>
                </a:cubicBezTo>
                <a:cubicBezTo>
                  <a:pt x="354" y="264"/>
                  <a:pt x="354" y="264"/>
                  <a:pt x="354" y="264"/>
                </a:cubicBezTo>
                <a:cubicBezTo>
                  <a:pt x="354" y="264"/>
                  <a:pt x="354" y="250"/>
                  <a:pt x="339" y="250"/>
                </a:cubicBezTo>
                <a:close/>
                <a:moveTo>
                  <a:pt x="471" y="0"/>
                </a:moveTo>
                <a:lnTo>
                  <a:pt x="471" y="0"/>
                </a:lnTo>
                <a:cubicBezTo>
                  <a:pt x="324" y="117"/>
                  <a:pt x="324" y="117"/>
                  <a:pt x="324" y="117"/>
                </a:cubicBezTo>
                <a:cubicBezTo>
                  <a:pt x="162" y="58"/>
                  <a:pt x="162" y="58"/>
                  <a:pt x="162" y="58"/>
                </a:cubicBezTo>
                <a:cubicBezTo>
                  <a:pt x="0" y="147"/>
                  <a:pt x="0" y="147"/>
                  <a:pt x="0" y="147"/>
                </a:cubicBezTo>
                <a:cubicBezTo>
                  <a:pt x="0" y="618"/>
                  <a:pt x="0" y="618"/>
                  <a:pt x="0" y="618"/>
                </a:cubicBezTo>
                <a:cubicBezTo>
                  <a:pt x="162" y="530"/>
                  <a:pt x="162" y="530"/>
                  <a:pt x="162" y="530"/>
                </a:cubicBezTo>
                <a:cubicBezTo>
                  <a:pt x="324" y="588"/>
                  <a:pt x="324" y="588"/>
                  <a:pt x="324" y="588"/>
                </a:cubicBezTo>
                <a:cubicBezTo>
                  <a:pt x="471" y="471"/>
                  <a:pt x="471" y="471"/>
                  <a:pt x="471" y="471"/>
                </a:cubicBezTo>
                <a:cubicBezTo>
                  <a:pt x="633" y="588"/>
                  <a:pt x="633" y="588"/>
                  <a:pt x="633" y="588"/>
                </a:cubicBezTo>
                <a:cubicBezTo>
                  <a:pt x="633" y="117"/>
                  <a:pt x="633" y="117"/>
                  <a:pt x="633" y="117"/>
                </a:cubicBezTo>
                <a:lnTo>
                  <a:pt x="471" y="0"/>
                </a:lnTo>
                <a:close/>
                <a:moveTo>
                  <a:pt x="589" y="515"/>
                </a:moveTo>
                <a:lnTo>
                  <a:pt x="589" y="515"/>
                </a:lnTo>
                <a:cubicBezTo>
                  <a:pt x="471" y="426"/>
                  <a:pt x="471" y="426"/>
                  <a:pt x="471" y="426"/>
                </a:cubicBezTo>
                <a:cubicBezTo>
                  <a:pt x="324" y="544"/>
                  <a:pt x="324" y="544"/>
                  <a:pt x="324" y="544"/>
                </a:cubicBezTo>
                <a:cubicBezTo>
                  <a:pt x="162" y="485"/>
                  <a:pt x="162" y="485"/>
                  <a:pt x="162" y="485"/>
                </a:cubicBezTo>
                <a:cubicBezTo>
                  <a:pt x="44" y="559"/>
                  <a:pt x="44" y="559"/>
                  <a:pt x="44" y="559"/>
                </a:cubicBezTo>
                <a:cubicBezTo>
                  <a:pt x="44" y="162"/>
                  <a:pt x="44" y="162"/>
                  <a:pt x="44" y="162"/>
                </a:cubicBezTo>
                <a:cubicBezTo>
                  <a:pt x="162" y="88"/>
                  <a:pt x="162" y="88"/>
                  <a:pt x="162" y="88"/>
                </a:cubicBezTo>
                <a:cubicBezTo>
                  <a:pt x="324" y="147"/>
                  <a:pt x="324" y="147"/>
                  <a:pt x="324" y="147"/>
                </a:cubicBezTo>
                <a:cubicBezTo>
                  <a:pt x="471" y="29"/>
                  <a:pt x="471" y="29"/>
                  <a:pt x="471" y="29"/>
                </a:cubicBezTo>
                <a:cubicBezTo>
                  <a:pt x="589" y="117"/>
                  <a:pt x="589" y="117"/>
                  <a:pt x="589" y="117"/>
                </a:cubicBezTo>
                <a:lnTo>
                  <a:pt x="589" y="515"/>
                </a:lnTo>
                <a:close/>
                <a:moveTo>
                  <a:pt x="471" y="323"/>
                </a:moveTo>
                <a:lnTo>
                  <a:pt x="471" y="323"/>
                </a:lnTo>
                <a:cubicBezTo>
                  <a:pt x="471" y="338"/>
                  <a:pt x="486" y="353"/>
                  <a:pt x="501" y="353"/>
                </a:cubicBezTo>
                <a:cubicBezTo>
                  <a:pt x="501" y="353"/>
                  <a:pt x="516" y="338"/>
                  <a:pt x="516" y="323"/>
                </a:cubicBezTo>
                <a:cubicBezTo>
                  <a:pt x="516" y="176"/>
                  <a:pt x="516" y="176"/>
                  <a:pt x="516" y="176"/>
                </a:cubicBezTo>
                <a:cubicBezTo>
                  <a:pt x="516" y="162"/>
                  <a:pt x="501" y="147"/>
                  <a:pt x="501" y="147"/>
                </a:cubicBezTo>
                <a:cubicBezTo>
                  <a:pt x="486" y="147"/>
                  <a:pt x="471" y="162"/>
                  <a:pt x="471" y="176"/>
                </a:cubicBezTo>
                <a:lnTo>
                  <a:pt x="471" y="32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4" name="Google Shape;484;p35"/>
          <p:cNvSpPr/>
          <p:nvPr/>
        </p:nvSpPr>
        <p:spPr>
          <a:xfrm>
            <a:off x="1372045" y="1350571"/>
            <a:ext cx="269605" cy="323525"/>
          </a:xfrm>
          <a:custGeom>
            <a:avLst/>
            <a:gdLst/>
            <a:ahLst/>
            <a:cxnLst/>
            <a:rect l="l" t="t" r="r" b="b"/>
            <a:pathLst>
              <a:path w="517" h="619" extrusionOk="0">
                <a:moveTo>
                  <a:pt x="501" y="235"/>
                </a:moveTo>
                <a:lnTo>
                  <a:pt x="501" y="235"/>
                </a:lnTo>
                <a:cubicBezTo>
                  <a:pt x="442" y="117"/>
                  <a:pt x="442" y="117"/>
                  <a:pt x="442" y="117"/>
                </a:cubicBezTo>
                <a:cubicBezTo>
                  <a:pt x="442" y="117"/>
                  <a:pt x="442" y="117"/>
                  <a:pt x="427" y="117"/>
                </a:cubicBezTo>
                <a:cubicBezTo>
                  <a:pt x="309" y="117"/>
                  <a:pt x="309" y="117"/>
                  <a:pt x="309" y="117"/>
                </a:cubicBezTo>
                <a:cubicBezTo>
                  <a:pt x="309" y="73"/>
                  <a:pt x="309" y="73"/>
                  <a:pt x="309" y="73"/>
                </a:cubicBezTo>
                <a:cubicBezTo>
                  <a:pt x="309" y="29"/>
                  <a:pt x="280" y="0"/>
                  <a:pt x="236" y="0"/>
                </a:cubicBezTo>
                <a:cubicBezTo>
                  <a:pt x="192" y="0"/>
                  <a:pt x="192" y="0"/>
                  <a:pt x="192" y="0"/>
                </a:cubicBezTo>
                <a:cubicBezTo>
                  <a:pt x="148" y="0"/>
                  <a:pt x="118" y="29"/>
                  <a:pt x="118" y="73"/>
                </a:cubicBezTo>
                <a:cubicBezTo>
                  <a:pt x="118" y="117"/>
                  <a:pt x="118" y="117"/>
                  <a:pt x="118" y="117"/>
                </a:cubicBezTo>
                <a:cubicBezTo>
                  <a:pt x="45" y="117"/>
                  <a:pt x="45" y="117"/>
                  <a:pt x="45" y="117"/>
                </a:cubicBezTo>
                <a:cubicBezTo>
                  <a:pt x="15" y="117"/>
                  <a:pt x="0" y="132"/>
                  <a:pt x="0" y="147"/>
                </a:cubicBezTo>
                <a:cubicBezTo>
                  <a:pt x="0" y="353"/>
                  <a:pt x="0" y="353"/>
                  <a:pt x="0" y="353"/>
                </a:cubicBezTo>
                <a:cubicBezTo>
                  <a:pt x="0" y="367"/>
                  <a:pt x="15" y="382"/>
                  <a:pt x="45" y="382"/>
                </a:cubicBezTo>
                <a:cubicBezTo>
                  <a:pt x="118" y="382"/>
                  <a:pt x="118" y="382"/>
                  <a:pt x="118" y="382"/>
                </a:cubicBezTo>
                <a:cubicBezTo>
                  <a:pt x="118" y="544"/>
                  <a:pt x="118" y="544"/>
                  <a:pt x="118" y="544"/>
                </a:cubicBezTo>
                <a:cubicBezTo>
                  <a:pt x="118" y="588"/>
                  <a:pt x="148" y="618"/>
                  <a:pt x="192" y="618"/>
                </a:cubicBezTo>
                <a:cubicBezTo>
                  <a:pt x="236" y="618"/>
                  <a:pt x="236" y="618"/>
                  <a:pt x="236" y="618"/>
                </a:cubicBezTo>
                <a:cubicBezTo>
                  <a:pt x="280" y="618"/>
                  <a:pt x="309" y="588"/>
                  <a:pt x="309" y="544"/>
                </a:cubicBezTo>
                <a:cubicBezTo>
                  <a:pt x="309" y="382"/>
                  <a:pt x="309" y="382"/>
                  <a:pt x="309" y="382"/>
                </a:cubicBezTo>
                <a:cubicBezTo>
                  <a:pt x="427" y="382"/>
                  <a:pt x="427" y="382"/>
                  <a:pt x="427" y="382"/>
                </a:cubicBezTo>
                <a:cubicBezTo>
                  <a:pt x="442" y="382"/>
                  <a:pt x="442" y="382"/>
                  <a:pt x="442" y="382"/>
                </a:cubicBezTo>
                <a:cubicBezTo>
                  <a:pt x="501" y="264"/>
                  <a:pt x="501" y="264"/>
                  <a:pt x="501" y="264"/>
                </a:cubicBezTo>
                <a:cubicBezTo>
                  <a:pt x="516" y="250"/>
                  <a:pt x="516" y="250"/>
                  <a:pt x="516" y="250"/>
                </a:cubicBezTo>
                <a:cubicBezTo>
                  <a:pt x="516" y="250"/>
                  <a:pt x="516" y="235"/>
                  <a:pt x="501" y="235"/>
                </a:cubicBezTo>
                <a:close/>
                <a:moveTo>
                  <a:pt x="162" y="73"/>
                </a:moveTo>
                <a:lnTo>
                  <a:pt x="162" y="73"/>
                </a:lnTo>
                <a:cubicBezTo>
                  <a:pt x="162" y="58"/>
                  <a:pt x="177" y="29"/>
                  <a:pt x="192" y="29"/>
                </a:cubicBezTo>
                <a:cubicBezTo>
                  <a:pt x="236" y="29"/>
                  <a:pt x="236" y="29"/>
                  <a:pt x="236" y="29"/>
                </a:cubicBezTo>
                <a:cubicBezTo>
                  <a:pt x="251" y="29"/>
                  <a:pt x="280" y="58"/>
                  <a:pt x="280" y="73"/>
                </a:cubicBezTo>
                <a:cubicBezTo>
                  <a:pt x="280" y="117"/>
                  <a:pt x="280" y="117"/>
                  <a:pt x="280" y="117"/>
                </a:cubicBezTo>
                <a:cubicBezTo>
                  <a:pt x="162" y="117"/>
                  <a:pt x="162" y="117"/>
                  <a:pt x="162" y="117"/>
                </a:cubicBezTo>
                <a:lnTo>
                  <a:pt x="162" y="73"/>
                </a:lnTo>
                <a:close/>
                <a:moveTo>
                  <a:pt x="280" y="544"/>
                </a:moveTo>
                <a:lnTo>
                  <a:pt x="280" y="544"/>
                </a:lnTo>
                <a:cubicBezTo>
                  <a:pt x="280" y="559"/>
                  <a:pt x="251" y="588"/>
                  <a:pt x="236" y="588"/>
                </a:cubicBezTo>
                <a:cubicBezTo>
                  <a:pt x="192" y="588"/>
                  <a:pt x="192" y="588"/>
                  <a:pt x="192" y="588"/>
                </a:cubicBezTo>
                <a:cubicBezTo>
                  <a:pt x="177" y="588"/>
                  <a:pt x="162" y="559"/>
                  <a:pt x="162" y="544"/>
                </a:cubicBezTo>
                <a:cubicBezTo>
                  <a:pt x="162" y="382"/>
                  <a:pt x="162" y="382"/>
                  <a:pt x="162" y="382"/>
                </a:cubicBezTo>
                <a:cubicBezTo>
                  <a:pt x="280" y="382"/>
                  <a:pt x="280" y="382"/>
                  <a:pt x="280" y="382"/>
                </a:cubicBezTo>
                <a:lnTo>
                  <a:pt x="280" y="544"/>
                </a:lnTo>
                <a:close/>
                <a:moveTo>
                  <a:pt x="427" y="338"/>
                </a:moveTo>
                <a:lnTo>
                  <a:pt x="427" y="338"/>
                </a:lnTo>
                <a:cubicBezTo>
                  <a:pt x="427" y="353"/>
                  <a:pt x="413" y="353"/>
                  <a:pt x="413" y="353"/>
                </a:cubicBezTo>
                <a:cubicBezTo>
                  <a:pt x="59" y="353"/>
                  <a:pt x="59" y="353"/>
                  <a:pt x="59" y="353"/>
                </a:cubicBezTo>
                <a:cubicBezTo>
                  <a:pt x="45" y="353"/>
                  <a:pt x="45" y="338"/>
                  <a:pt x="45" y="323"/>
                </a:cubicBezTo>
                <a:cubicBezTo>
                  <a:pt x="45" y="176"/>
                  <a:pt x="45" y="176"/>
                  <a:pt x="45" y="176"/>
                </a:cubicBezTo>
                <a:cubicBezTo>
                  <a:pt x="45" y="162"/>
                  <a:pt x="45" y="147"/>
                  <a:pt x="59" y="147"/>
                </a:cubicBezTo>
                <a:cubicBezTo>
                  <a:pt x="413" y="147"/>
                  <a:pt x="413" y="147"/>
                  <a:pt x="413" y="147"/>
                </a:cubicBezTo>
                <a:cubicBezTo>
                  <a:pt x="413" y="147"/>
                  <a:pt x="427" y="147"/>
                  <a:pt x="427" y="162"/>
                </a:cubicBezTo>
                <a:cubicBezTo>
                  <a:pt x="472" y="250"/>
                  <a:pt x="472" y="250"/>
                  <a:pt x="472" y="250"/>
                </a:cubicBezTo>
                <a:lnTo>
                  <a:pt x="427" y="33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85" name="Google Shape;485;p35"/>
          <p:cNvSpPr/>
          <p:nvPr/>
        </p:nvSpPr>
        <p:spPr>
          <a:xfrm>
            <a:off x="846317" y="1350571"/>
            <a:ext cx="248422" cy="323525"/>
          </a:xfrm>
          <a:custGeom>
            <a:avLst/>
            <a:gdLst/>
            <a:ahLst/>
            <a:cxnLst/>
            <a:rect l="l" t="t" r="r" b="b"/>
            <a:pathLst>
              <a:path w="472" h="619" extrusionOk="0">
                <a:moveTo>
                  <a:pt x="236" y="0"/>
                </a:moveTo>
                <a:lnTo>
                  <a:pt x="236" y="0"/>
                </a:lnTo>
                <a:cubicBezTo>
                  <a:pt x="104" y="0"/>
                  <a:pt x="0" y="103"/>
                  <a:pt x="0" y="235"/>
                </a:cubicBezTo>
                <a:cubicBezTo>
                  <a:pt x="0" y="323"/>
                  <a:pt x="192" y="618"/>
                  <a:pt x="236" y="618"/>
                </a:cubicBezTo>
                <a:cubicBezTo>
                  <a:pt x="280" y="618"/>
                  <a:pt x="471" y="323"/>
                  <a:pt x="471" y="235"/>
                </a:cubicBezTo>
                <a:cubicBezTo>
                  <a:pt x="471" y="103"/>
                  <a:pt x="368" y="0"/>
                  <a:pt x="236" y="0"/>
                </a:cubicBezTo>
                <a:close/>
                <a:moveTo>
                  <a:pt x="236" y="559"/>
                </a:moveTo>
                <a:lnTo>
                  <a:pt x="236" y="559"/>
                </a:lnTo>
                <a:cubicBezTo>
                  <a:pt x="207" y="559"/>
                  <a:pt x="45" y="309"/>
                  <a:pt x="45" y="235"/>
                </a:cubicBezTo>
                <a:cubicBezTo>
                  <a:pt x="45" y="117"/>
                  <a:pt x="133" y="29"/>
                  <a:pt x="236" y="29"/>
                </a:cubicBezTo>
                <a:cubicBezTo>
                  <a:pt x="339" y="29"/>
                  <a:pt x="427" y="117"/>
                  <a:pt x="427" y="235"/>
                </a:cubicBezTo>
                <a:cubicBezTo>
                  <a:pt x="427" y="309"/>
                  <a:pt x="266" y="559"/>
                  <a:pt x="236" y="559"/>
                </a:cubicBezTo>
                <a:close/>
                <a:moveTo>
                  <a:pt x="236" y="132"/>
                </a:moveTo>
                <a:lnTo>
                  <a:pt x="236" y="132"/>
                </a:lnTo>
                <a:cubicBezTo>
                  <a:pt x="177" y="132"/>
                  <a:pt x="133" y="176"/>
                  <a:pt x="133" y="235"/>
                </a:cubicBezTo>
                <a:cubicBezTo>
                  <a:pt x="133" y="279"/>
                  <a:pt x="177" y="323"/>
                  <a:pt x="236" y="323"/>
                </a:cubicBezTo>
                <a:cubicBezTo>
                  <a:pt x="295" y="323"/>
                  <a:pt x="339" y="279"/>
                  <a:pt x="339" y="235"/>
                </a:cubicBezTo>
                <a:cubicBezTo>
                  <a:pt x="339" y="176"/>
                  <a:pt x="295" y="132"/>
                  <a:pt x="236" y="132"/>
                </a:cubicBezTo>
                <a:close/>
                <a:moveTo>
                  <a:pt x="236" y="294"/>
                </a:moveTo>
                <a:lnTo>
                  <a:pt x="236" y="294"/>
                </a:lnTo>
                <a:cubicBezTo>
                  <a:pt x="207" y="294"/>
                  <a:pt x="177" y="264"/>
                  <a:pt x="177" y="235"/>
                </a:cubicBezTo>
                <a:cubicBezTo>
                  <a:pt x="177" y="191"/>
                  <a:pt x="207" y="176"/>
                  <a:pt x="236" y="176"/>
                </a:cubicBezTo>
                <a:cubicBezTo>
                  <a:pt x="266" y="176"/>
                  <a:pt x="295" y="191"/>
                  <a:pt x="295" y="235"/>
                </a:cubicBezTo>
                <a:cubicBezTo>
                  <a:pt x="295" y="264"/>
                  <a:pt x="266" y="294"/>
                  <a:pt x="236" y="2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0">
  <p:cSld>
    <p:spTree>
      <p:nvGrpSpPr>
        <p:cNvPr id="1" name="Shape 489"/>
        <p:cNvGrpSpPr/>
        <p:nvPr/>
      </p:nvGrpSpPr>
      <p:grpSpPr>
        <a:xfrm>
          <a:off x="0" y="0"/>
          <a:ext cx="0" cy="0"/>
          <a:chOff x="0" y="0"/>
          <a:chExt cx="0" cy="0"/>
        </a:xfrm>
      </p:grpSpPr>
      <p:sp>
        <p:nvSpPr>
          <p:cNvPr id="490" name="Google Shape;490;p36"/>
          <p:cNvSpPr/>
          <p:nvPr/>
        </p:nvSpPr>
        <p:spPr>
          <a:xfrm>
            <a:off x="10452804" y="5627806"/>
            <a:ext cx="419996" cy="602496"/>
          </a:xfrm>
          <a:custGeom>
            <a:avLst/>
            <a:gdLst/>
            <a:ahLst/>
            <a:cxnLst/>
            <a:rect l="l" t="t" r="r" b="b"/>
            <a:pathLst>
              <a:path w="443" h="634" extrusionOk="0">
                <a:moveTo>
                  <a:pt x="412" y="589"/>
                </a:moveTo>
                <a:lnTo>
                  <a:pt x="412" y="589"/>
                </a:lnTo>
                <a:cubicBezTo>
                  <a:pt x="383" y="589"/>
                  <a:pt x="383" y="589"/>
                  <a:pt x="383" y="589"/>
                </a:cubicBezTo>
                <a:cubicBezTo>
                  <a:pt x="383" y="456"/>
                  <a:pt x="383" y="456"/>
                  <a:pt x="383" y="456"/>
                </a:cubicBezTo>
                <a:cubicBezTo>
                  <a:pt x="383" y="383"/>
                  <a:pt x="310" y="324"/>
                  <a:pt x="236" y="324"/>
                </a:cubicBezTo>
                <a:cubicBezTo>
                  <a:pt x="310" y="324"/>
                  <a:pt x="383" y="250"/>
                  <a:pt x="383" y="176"/>
                </a:cubicBezTo>
                <a:cubicBezTo>
                  <a:pt x="383" y="44"/>
                  <a:pt x="383" y="44"/>
                  <a:pt x="383" y="44"/>
                </a:cubicBezTo>
                <a:cubicBezTo>
                  <a:pt x="412" y="44"/>
                  <a:pt x="412" y="44"/>
                  <a:pt x="412" y="44"/>
                </a:cubicBezTo>
                <a:cubicBezTo>
                  <a:pt x="427" y="44"/>
                  <a:pt x="442" y="29"/>
                  <a:pt x="442" y="29"/>
                </a:cubicBezTo>
                <a:cubicBezTo>
                  <a:pt x="442" y="15"/>
                  <a:pt x="427" y="0"/>
                  <a:pt x="412" y="0"/>
                </a:cubicBezTo>
                <a:cubicBezTo>
                  <a:pt x="30" y="0"/>
                  <a:pt x="30" y="0"/>
                  <a:pt x="30" y="0"/>
                </a:cubicBezTo>
                <a:cubicBezTo>
                  <a:pt x="15" y="0"/>
                  <a:pt x="0" y="15"/>
                  <a:pt x="0" y="29"/>
                </a:cubicBezTo>
                <a:cubicBezTo>
                  <a:pt x="0" y="29"/>
                  <a:pt x="15" y="44"/>
                  <a:pt x="30" y="44"/>
                </a:cubicBezTo>
                <a:cubicBezTo>
                  <a:pt x="59" y="44"/>
                  <a:pt x="59" y="44"/>
                  <a:pt x="59" y="44"/>
                </a:cubicBezTo>
                <a:cubicBezTo>
                  <a:pt x="59" y="176"/>
                  <a:pt x="59" y="176"/>
                  <a:pt x="59" y="176"/>
                </a:cubicBezTo>
                <a:cubicBezTo>
                  <a:pt x="59" y="250"/>
                  <a:pt x="133" y="324"/>
                  <a:pt x="206" y="324"/>
                </a:cubicBezTo>
                <a:cubicBezTo>
                  <a:pt x="133" y="324"/>
                  <a:pt x="59" y="383"/>
                  <a:pt x="59" y="456"/>
                </a:cubicBezTo>
                <a:cubicBezTo>
                  <a:pt x="59" y="589"/>
                  <a:pt x="59" y="589"/>
                  <a:pt x="59" y="589"/>
                </a:cubicBezTo>
                <a:cubicBezTo>
                  <a:pt x="30" y="589"/>
                  <a:pt x="30" y="589"/>
                  <a:pt x="30" y="589"/>
                </a:cubicBezTo>
                <a:cubicBezTo>
                  <a:pt x="15" y="589"/>
                  <a:pt x="0" y="604"/>
                  <a:pt x="0" y="618"/>
                </a:cubicBezTo>
                <a:cubicBezTo>
                  <a:pt x="0" y="618"/>
                  <a:pt x="15" y="633"/>
                  <a:pt x="30" y="633"/>
                </a:cubicBezTo>
                <a:cubicBezTo>
                  <a:pt x="412" y="633"/>
                  <a:pt x="412" y="633"/>
                  <a:pt x="412" y="633"/>
                </a:cubicBezTo>
                <a:cubicBezTo>
                  <a:pt x="427" y="633"/>
                  <a:pt x="442" y="618"/>
                  <a:pt x="442" y="618"/>
                </a:cubicBezTo>
                <a:cubicBezTo>
                  <a:pt x="442" y="604"/>
                  <a:pt x="427" y="589"/>
                  <a:pt x="412" y="589"/>
                </a:cubicBezTo>
                <a:close/>
                <a:moveTo>
                  <a:pt x="103" y="176"/>
                </a:moveTo>
                <a:lnTo>
                  <a:pt x="103" y="176"/>
                </a:lnTo>
                <a:cubicBezTo>
                  <a:pt x="103" y="147"/>
                  <a:pt x="103" y="44"/>
                  <a:pt x="103" y="44"/>
                </a:cubicBezTo>
                <a:cubicBezTo>
                  <a:pt x="339" y="44"/>
                  <a:pt x="339" y="44"/>
                  <a:pt x="339" y="44"/>
                </a:cubicBezTo>
                <a:cubicBezTo>
                  <a:pt x="339" y="44"/>
                  <a:pt x="339" y="147"/>
                  <a:pt x="339" y="176"/>
                </a:cubicBezTo>
                <a:cubicBezTo>
                  <a:pt x="339" y="235"/>
                  <a:pt x="295" y="280"/>
                  <a:pt x="236" y="280"/>
                </a:cubicBezTo>
                <a:cubicBezTo>
                  <a:pt x="206" y="280"/>
                  <a:pt x="206" y="280"/>
                  <a:pt x="206" y="280"/>
                </a:cubicBezTo>
                <a:cubicBezTo>
                  <a:pt x="148" y="280"/>
                  <a:pt x="103" y="235"/>
                  <a:pt x="103" y="176"/>
                </a:cubicBezTo>
                <a:close/>
                <a:moveTo>
                  <a:pt x="339" y="589"/>
                </a:moveTo>
                <a:lnTo>
                  <a:pt x="339" y="589"/>
                </a:lnTo>
                <a:cubicBezTo>
                  <a:pt x="103" y="589"/>
                  <a:pt x="103" y="589"/>
                  <a:pt x="103" y="589"/>
                </a:cubicBezTo>
                <a:cubicBezTo>
                  <a:pt x="103" y="589"/>
                  <a:pt x="103" y="486"/>
                  <a:pt x="103" y="456"/>
                </a:cubicBezTo>
                <a:cubicBezTo>
                  <a:pt x="103" y="397"/>
                  <a:pt x="148" y="353"/>
                  <a:pt x="206" y="353"/>
                </a:cubicBezTo>
                <a:cubicBezTo>
                  <a:pt x="236" y="353"/>
                  <a:pt x="236" y="353"/>
                  <a:pt x="236" y="353"/>
                </a:cubicBezTo>
                <a:cubicBezTo>
                  <a:pt x="295" y="353"/>
                  <a:pt x="339" y="397"/>
                  <a:pt x="339" y="456"/>
                </a:cubicBezTo>
                <a:cubicBezTo>
                  <a:pt x="339" y="486"/>
                  <a:pt x="339" y="589"/>
                  <a:pt x="339"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1" name="Google Shape;491;p36"/>
          <p:cNvSpPr/>
          <p:nvPr/>
        </p:nvSpPr>
        <p:spPr>
          <a:xfrm>
            <a:off x="9450311" y="5657804"/>
            <a:ext cx="489997" cy="559997"/>
          </a:xfrm>
          <a:custGeom>
            <a:avLst/>
            <a:gdLst/>
            <a:ahLst/>
            <a:cxnLst/>
            <a:rect l="l" t="t" r="r" b="b"/>
            <a:pathLst>
              <a:path w="517" h="590" extrusionOk="0">
                <a:moveTo>
                  <a:pt x="280" y="74"/>
                </a:moveTo>
                <a:lnTo>
                  <a:pt x="280" y="74"/>
                </a:lnTo>
                <a:cubicBezTo>
                  <a:pt x="280" y="30"/>
                  <a:pt x="280" y="30"/>
                  <a:pt x="280" y="30"/>
                </a:cubicBezTo>
                <a:cubicBezTo>
                  <a:pt x="353" y="30"/>
                  <a:pt x="353" y="30"/>
                  <a:pt x="353" y="30"/>
                </a:cubicBezTo>
                <a:cubicBezTo>
                  <a:pt x="369" y="30"/>
                  <a:pt x="383" y="30"/>
                  <a:pt x="383" y="15"/>
                </a:cubicBezTo>
                <a:cubicBezTo>
                  <a:pt x="383" y="0"/>
                  <a:pt x="369" y="0"/>
                  <a:pt x="353" y="0"/>
                </a:cubicBezTo>
                <a:cubicBezTo>
                  <a:pt x="162" y="0"/>
                  <a:pt x="162" y="0"/>
                  <a:pt x="162" y="0"/>
                </a:cubicBezTo>
                <a:cubicBezTo>
                  <a:pt x="148" y="0"/>
                  <a:pt x="148" y="0"/>
                  <a:pt x="148" y="15"/>
                </a:cubicBezTo>
                <a:cubicBezTo>
                  <a:pt x="148" y="30"/>
                  <a:pt x="148" y="30"/>
                  <a:pt x="162" y="30"/>
                </a:cubicBezTo>
                <a:cubicBezTo>
                  <a:pt x="236" y="30"/>
                  <a:pt x="236" y="30"/>
                  <a:pt x="236" y="30"/>
                </a:cubicBezTo>
                <a:cubicBezTo>
                  <a:pt x="236" y="74"/>
                  <a:pt x="236" y="74"/>
                  <a:pt x="236" y="74"/>
                </a:cubicBezTo>
                <a:cubicBezTo>
                  <a:pt x="103" y="89"/>
                  <a:pt x="0" y="192"/>
                  <a:pt x="0" y="324"/>
                </a:cubicBezTo>
                <a:cubicBezTo>
                  <a:pt x="0" y="472"/>
                  <a:pt x="118" y="589"/>
                  <a:pt x="265" y="589"/>
                </a:cubicBezTo>
                <a:cubicBezTo>
                  <a:pt x="398" y="589"/>
                  <a:pt x="516" y="472"/>
                  <a:pt x="516" y="324"/>
                </a:cubicBezTo>
                <a:cubicBezTo>
                  <a:pt x="516" y="192"/>
                  <a:pt x="412" y="89"/>
                  <a:pt x="280" y="74"/>
                </a:cubicBezTo>
                <a:close/>
                <a:moveTo>
                  <a:pt x="265" y="545"/>
                </a:moveTo>
                <a:lnTo>
                  <a:pt x="265" y="545"/>
                </a:lnTo>
                <a:cubicBezTo>
                  <a:pt x="148" y="545"/>
                  <a:pt x="44" y="442"/>
                  <a:pt x="44" y="324"/>
                </a:cubicBezTo>
                <a:cubicBezTo>
                  <a:pt x="44" y="206"/>
                  <a:pt x="148" y="118"/>
                  <a:pt x="265" y="118"/>
                </a:cubicBezTo>
                <a:cubicBezTo>
                  <a:pt x="383" y="118"/>
                  <a:pt x="471" y="206"/>
                  <a:pt x="471" y="324"/>
                </a:cubicBezTo>
                <a:cubicBezTo>
                  <a:pt x="471" y="442"/>
                  <a:pt x="383" y="545"/>
                  <a:pt x="265" y="545"/>
                </a:cubicBezTo>
                <a:close/>
                <a:moveTo>
                  <a:pt x="280" y="280"/>
                </a:moveTo>
                <a:lnTo>
                  <a:pt x="280" y="280"/>
                </a:lnTo>
                <a:cubicBezTo>
                  <a:pt x="280" y="177"/>
                  <a:pt x="280" y="177"/>
                  <a:pt x="280" y="177"/>
                </a:cubicBezTo>
                <a:cubicBezTo>
                  <a:pt x="280" y="163"/>
                  <a:pt x="265" y="147"/>
                  <a:pt x="265" y="147"/>
                </a:cubicBezTo>
                <a:cubicBezTo>
                  <a:pt x="251" y="147"/>
                  <a:pt x="236" y="163"/>
                  <a:pt x="236" y="177"/>
                </a:cubicBezTo>
                <a:cubicBezTo>
                  <a:pt x="236" y="280"/>
                  <a:pt x="236" y="280"/>
                  <a:pt x="236" y="280"/>
                </a:cubicBezTo>
                <a:cubicBezTo>
                  <a:pt x="221" y="280"/>
                  <a:pt x="207" y="309"/>
                  <a:pt x="207" y="324"/>
                </a:cubicBezTo>
                <a:cubicBezTo>
                  <a:pt x="207" y="368"/>
                  <a:pt x="221" y="383"/>
                  <a:pt x="265" y="383"/>
                </a:cubicBezTo>
                <a:cubicBezTo>
                  <a:pt x="295" y="383"/>
                  <a:pt x="324" y="368"/>
                  <a:pt x="324" y="324"/>
                </a:cubicBezTo>
                <a:cubicBezTo>
                  <a:pt x="324" y="309"/>
                  <a:pt x="310" y="280"/>
                  <a:pt x="280" y="2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2" name="Google Shape;492;p36"/>
          <p:cNvSpPr/>
          <p:nvPr/>
        </p:nvSpPr>
        <p:spPr>
          <a:xfrm>
            <a:off x="8445317" y="5657804"/>
            <a:ext cx="559997" cy="559997"/>
          </a:xfrm>
          <a:custGeom>
            <a:avLst/>
            <a:gdLst/>
            <a:ahLst/>
            <a:cxnLst/>
            <a:rect l="l" t="t" r="r" b="b"/>
            <a:pathLst>
              <a:path w="590" h="590" extrusionOk="0">
                <a:moveTo>
                  <a:pt x="236" y="398"/>
                </a:moveTo>
                <a:lnTo>
                  <a:pt x="236" y="398"/>
                </a:lnTo>
                <a:cubicBezTo>
                  <a:pt x="251" y="309"/>
                  <a:pt x="251" y="309"/>
                  <a:pt x="251" y="309"/>
                </a:cubicBezTo>
                <a:cubicBezTo>
                  <a:pt x="221" y="295"/>
                  <a:pt x="221" y="295"/>
                  <a:pt x="221" y="295"/>
                </a:cubicBezTo>
                <a:cubicBezTo>
                  <a:pt x="192" y="472"/>
                  <a:pt x="192" y="472"/>
                  <a:pt x="192" y="472"/>
                </a:cubicBezTo>
                <a:cubicBezTo>
                  <a:pt x="339" y="354"/>
                  <a:pt x="339" y="354"/>
                  <a:pt x="339" y="354"/>
                </a:cubicBezTo>
                <a:cubicBezTo>
                  <a:pt x="295" y="339"/>
                  <a:pt x="295" y="339"/>
                  <a:pt x="295" y="339"/>
                </a:cubicBezTo>
                <a:lnTo>
                  <a:pt x="236" y="398"/>
                </a:lnTo>
                <a:close/>
                <a:moveTo>
                  <a:pt x="324" y="295"/>
                </a:moveTo>
                <a:lnTo>
                  <a:pt x="324" y="295"/>
                </a:lnTo>
                <a:cubicBezTo>
                  <a:pt x="324" y="280"/>
                  <a:pt x="310" y="265"/>
                  <a:pt x="295" y="265"/>
                </a:cubicBezTo>
                <a:cubicBezTo>
                  <a:pt x="280" y="265"/>
                  <a:pt x="265" y="280"/>
                  <a:pt x="265" y="295"/>
                </a:cubicBezTo>
                <a:cubicBezTo>
                  <a:pt x="265" y="309"/>
                  <a:pt x="280" y="324"/>
                  <a:pt x="295" y="324"/>
                </a:cubicBezTo>
                <a:cubicBezTo>
                  <a:pt x="310" y="324"/>
                  <a:pt x="324" y="309"/>
                  <a:pt x="324" y="295"/>
                </a:cubicBezTo>
                <a:close/>
                <a:moveTo>
                  <a:pt x="295" y="0"/>
                </a:moveTo>
                <a:lnTo>
                  <a:pt x="295" y="0"/>
                </a:lnTo>
                <a:cubicBezTo>
                  <a:pt x="133" y="0"/>
                  <a:pt x="0" y="133"/>
                  <a:pt x="0" y="295"/>
                </a:cubicBezTo>
                <a:cubicBezTo>
                  <a:pt x="0" y="457"/>
                  <a:pt x="133" y="589"/>
                  <a:pt x="295" y="589"/>
                </a:cubicBezTo>
                <a:cubicBezTo>
                  <a:pt x="457" y="589"/>
                  <a:pt x="589" y="457"/>
                  <a:pt x="589" y="295"/>
                </a:cubicBezTo>
                <a:cubicBezTo>
                  <a:pt x="589" y="133"/>
                  <a:pt x="457" y="0"/>
                  <a:pt x="295" y="0"/>
                </a:cubicBezTo>
                <a:close/>
                <a:moveTo>
                  <a:pt x="295" y="545"/>
                </a:moveTo>
                <a:lnTo>
                  <a:pt x="295" y="545"/>
                </a:lnTo>
                <a:cubicBezTo>
                  <a:pt x="162" y="545"/>
                  <a:pt x="45" y="427"/>
                  <a:pt x="45" y="295"/>
                </a:cubicBezTo>
                <a:cubicBezTo>
                  <a:pt x="45" y="147"/>
                  <a:pt x="162" y="30"/>
                  <a:pt x="295" y="30"/>
                </a:cubicBezTo>
                <a:cubicBezTo>
                  <a:pt x="442" y="30"/>
                  <a:pt x="560" y="147"/>
                  <a:pt x="560" y="295"/>
                </a:cubicBezTo>
                <a:cubicBezTo>
                  <a:pt x="560" y="427"/>
                  <a:pt x="442" y="545"/>
                  <a:pt x="295" y="545"/>
                </a:cubicBezTo>
                <a:close/>
                <a:moveTo>
                  <a:pt x="280" y="265"/>
                </a:moveTo>
                <a:lnTo>
                  <a:pt x="280" y="265"/>
                </a:lnTo>
                <a:cubicBezTo>
                  <a:pt x="354" y="192"/>
                  <a:pt x="354" y="192"/>
                  <a:pt x="354" y="192"/>
                </a:cubicBezTo>
                <a:cubicBezTo>
                  <a:pt x="324" y="295"/>
                  <a:pt x="324" y="295"/>
                  <a:pt x="324" y="295"/>
                </a:cubicBezTo>
                <a:cubicBezTo>
                  <a:pt x="369" y="309"/>
                  <a:pt x="369" y="309"/>
                  <a:pt x="369" y="309"/>
                </a:cubicBezTo>
                <a:cubicBezTo>
                  <a:pt x="383" y="133"/>
                  <a:pt x="383" y="133"/>
                  <a:pt x="383" y="133"/>
                </a:cubicBezTo>
                <a:cubicBezTo>
                  <a:pt x="251" y="236"/>
                  <a:pt x="251" y="236"/>
                  <a:pt x="251" y="236"/>
                </a:cubicBezTo>
                <a:lnTo>
                  <a:pt x="280" y="26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3" name="Google Shape;493;p36"/>
          <p:cNvSpPr/>
          <p:nvPr/>
        </p:nvSpPr>
        <p:spPr>
          <a:xfrm>
            <a:off x="7467822" y="5627806"/>
            <a:ext cx="584995" cy="602496"/>
          </a:xfrm>
          <a:custGeom>
            <a:avLst/>
            <a:gdLst/>
            <a:ahLst/>
            <a:cxnLst/>
            <a:rect l="l" t="t" r="r" b="b"/>
            <a:pathLst>
              <a:path w="619" h="634" extrusionOk="0">
                <a:moveTo>
                  <a:pt x="294" y="559"/>
                </a:moveTo>
                <a:lnTo>
                  <a:pt x="294" y="559"/>
                </a:lnTo>
                <a:cubicBezTo>
                  <a:pt x="324" y="559"/>
                  <a:pt x="324" y="559"/>
                  <a:pt x="324" y="559"/>
                </a:cubicBezTo>
                <a:cubicBezTo>
                  <a:pt x="324" y="515"/>
                  <a:pt x="324" y="515"/>
                  <a:pt x="324" y="515"/>
                </a:cubicBezTo>
                <a:cubicBezTo>
                  <a:pt x="294" y="515"/>
                  <a:pt x="294" y="515"/>
                  <a:pt x="294" y="515"/>
                </a:cubicBezTo>
                <a:lnTo>
                  <a:pt x="294" y="559"/>
                </a:lnTo>
                <a:close/>
                <a:moveTo>
                  <a:pt x="132" y="456"/>
                </a:moveTo>
                <a:lnTo>
                  <a:pt x="132" y="456"/>
                </a:lnTo>
                <a:cubicBezTo>
                  <a:pt x="147" y="486"/>
                  <a:pt x="147" y="486"/>
                  <a:pt x="147" y="486"/>
                </a:cubicBezTo>
                <a:cubicBezTo>
                  <a:pt x="177" y="456"/>
                  <a:pt x="177" y="456"/>
                  <a:pt x="177" y="456"/>
                </a:cubicBezTo>
                <a:cubicBezTo>
                  <a:pt x="147" y="427"/>
                  <a:pt x="147" y="427"/>
                  <a:pt x="147" y="427"/>
                </a:cubicBezTo>
                <a:lnTo>
                  <a:pt x="132" y="456"/>
                </a:lnTo>
                <a:close/>
                <a:moveTo>
                  <a:pt x="191" y="162"/>
                </a:moveTo>
                <a:lnTo>
                  <a:pt x="191" y="162"/>
                </a:lnTo>
                <a:cubicBezTo>
                  <a:pt x="162" y="147"/>
                  <a:pt x="162" y="147"/>
                  <a:pt x="162" y="147"/>
                </a:cubicBezTo>
                <a:cubicBezTo>
                  <a:pt x="132" y="162"/>
                  <a:pt x="132" y="162"/>
                  <a:pt x="132" y="162"/>
                </a:cubicBezTo>
                <a:cubicBezTo>
                  <a:pt x="162" y="192"/>
                  <a:pt x="162" y="192"/>
                  <a:pt x="162" y="192"/>
                </a:cubicBezTo>
                <a:lnTo>
                  <a:pt x="191" y="162"/>
                </a:lnTo>
                <a:close/>
                <a:moveTo>
                  <a:pt x="309" y="88"/>
                </a:moveTo>
                <a:lnTo>
                  <a:pt x="309" y="88"/>
                </a:lnTo>
                <a:cubicBezTo>
                  <a:pt x="294" y="88"/>
                  <a:pt x="294" y="88"/>
                  <a:pt x="294" y="103"/>
                </a:cubicBezTo>
                <a:cubicBezTo>
                  <a:pt x="294" y="294"/>
                  <a:pt x="294" y="294"/>
                  <a:pt x="294" y="294"/>
                </a:cubicBezTo>
                <a:cubicBezTo>
                  <a:pt x="132" y="294"/>
                  <a:pt x="132" y="294"/>
                  <a:pt x="132" y="294"/>
                </a:cubicBezTo>
                <a:cubicBezTo>
                  <a:pt x="118" y="294"/>
                  <a:pt x="118" y="309"/>
                  <a:pt x="118" y="324"/>
                </a:cubicBezTo>
                <a:cubicBezTo>
                  <a:pt x="118" y="324"/>
                  <a:pt x="118" y="338"/>
                  <a:pt x="132" y="338"/>
                </a:cubicBezTo>
                <a:cubicBezTo>
                  <a:pt x="309" y="338"/>
                  <a:pt x="309" y="338"/>
                  <a:pt x="309" y="338"/>
                </a:cubicBezTo>
                <a:cubicBezTo>
                  <a:pt x="324" y="338"/>
                  <a:pt x="324" y="324"/>
                  <a:pt x="324" y="324"/>
                </a:cubicBezTo>
                <a:cubicBezTo>
                  <a:pt x="324" y="103"/>
                  <a:pt x="324" y="103"/>
                  <a:pt x="324" y="103"/>
                </a:cubicBezTo>
                <a:cubicBezTo>
                  <a:pt x="324" y="88"/>
                  <a:pt x="324" y="88"/>
                  <a:pt x="309" y="88"/>
                </a:cubicBezTo>
                <a:close/>
                <a:moveTo>
                  <a:pt x="427" y="456"/>
                </a:moveTo>
                <a:lnTo>
                  <a:pt x="427" y="456"/>
                </a:lnTo>
                <a:cubicBezTo>
                  <a:pt x="456" y="486"/>
                  <a:pt x="456" y="486"/>
                  <a:pt x="456" y="486"/>
                </a:cubicBezTo>
                <a:cubicBezTo>
                  <a:pt x="471" y="456"/>
                  <a:pt x="471" y="456"/>
                  <a:pt x="471" y="456"/>
                </a:cubicBezTo>
                <a:cubicBezTo>
                  <a:pt x="456" y="427"/>
                  <a:pt x="456" y="427"/>
                  <a:pt x="456" y="427"/>
                </a:cubicBezTo>
                <a:lnTo>
                  <a:pt x="427" y="456"/>
                </a:lnTo>
                <a:close/>
                <a:moveTo>
                  <a:pt x="427" y="162"/>
                </a:moveTo>
                <a:lnTo>
                  <a:pt x="427" y="162"/>
                </a:lnTo>
                <a:cubicBezTo>
                  <a:pt x="456" y="192"/>
                  <a:pt x="456" y="192"/>
                  <a:pt x="456" y="192"/>
                </a:cubicBezTo>
                <a:cubicBezTo>
                  <a:pt x="486" y="162"/>
                  <a:pt x="486" y="162"/>
                  <a:pt x="486" y="162"/>
                </a:cubicBezTo>
                <a:cubicBezTo>
                  <a:pt x="456" y="147"/>
                  <a:pt x="456" y="147"/>
                  <a:pt x="456" y="147"/>
                </a:cubicBezTo>
                <a:lnTo>
                  <a:pt x="427" y="162"/>
                </a:lnTo>
                <a:close/>
                <a:moveTo>
                  <a:pt x="309" y="0"/>
                </a:moveTo>
                <a:lnTo>
                  <a:pt x="309" y="0"/>
                </a:lnTo>
                <a:cubicBezTo>
                  <a:pt x="132" y="0"/>
                  <a:pt x="0" y="147"/>
                  <a:pt x="0" y="324"/>
                </a:cubicBezTo>
                <a:cubicBezTo>
                  <a:pt x="0" y="486"/>
                  <a:pt x="132" y="633"/>
                  <a:pt x="309" y="633"/>
                </a:cubicBezTo>
                <a:cubicBezTo>
                  <a:pt x="486" y="633"/>
                  <a:pt x="618" y="486"/>
                  <a:pt x="618" y="324"/>
                </a:cubicBezTo>
                <a:cubicBezTo>
                  <a:pt x="618" y="147"/>
                  <a:pt x="486" y="0"/>
                  <a:pt x="309" y="0"/>
                </a:cubicBezTo>
                <a:close/>
                <a:moveTo>
                  <a:pt x="309" y="589"/>
                </a:moveTo>
                <a:lnTo>
                  <a:pt x="309" y="589"/>
                </a:lnTo>
                <a:cubicBezTo>
                  <a:pt x="162" y="589"/>
                  <a:pt x="29" y="471"/>
                  <a:pt x="29" y="324"/>
                </a:cubicBezTo>
                <a:cubicBezTo>
                  <a:pt x="29" y="162"/>
                  <a:pt x="162" y="44"/>
                  <a:pt x="309" y="44"/>
                </a:cubicBezTo>
                <a:cubicBezTo>
                  <a:pt x="456" y="44"/>
                  <a:pt x="589" y="162"/>
                  <a:pt x="589" y="324"/>
                </a:cubicBezTo>
                <a:cubicBezTo>
                  <a:pt x="589" y="471"/>
                  <a:pt x="456" y="589"/>
                  <a:pt x="309" y="589"/>
                </a:cubicBezTo>
                <a:close/>
                <a:moveTo>
                  <a:pt x="500" y="294"/>
                </a:moveTo>
                <a:lnTo>
                  <a:pt x="500" y="294"/>
                </a:lnTo>
                <a:cubicBezTo>
                  <a:pt x="500" y="338"/>
                  <a:pt x="500" y="338"/>
                  <a:pt x="500" y="338"/>
                </a:cubicBezTo>
                <a:cubicBezTo>
                  <a:pt x="545" y="338"/>
                  <a:pt x="545" y="338"/>
                  <a:pt x="545" y="338"/>
                </a:cubicBezTo>
                <a:cubicBezTo>
                  <a:pt x="545" y="294"/>
                  <a:pt x="545" y="294"/>
                  <a:pt x="545" y="294"/>
                </a:cubicBezTo>
                <a:lnTo>
                  <a:pt x="500" y="29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4" name="Google Shape;494;p36"/>
          <p:cNvSpPr/>
          <p:nvPr/>
        </p:nvSpPr>
        <p:spPr>
          <a:xfrm>
            <a:off x="6487829" y="5627806"/>
            <a:ext cx="602497" cy="602496"/>
          </a:xfrm>
          <a:custGeom>
            <a:avLst/>
            <a:gdLst/>
            <a:ahLst/>
            <a:cxnLst/>
            <a:rect l="l" t="t" r="r" b="b"/>
            <a:pathLst>
              <a:path w="634" h="634" extrusionOk="0">
                <a:moveTo>
                  <a:pt x="45" y="103"/>
                </a:moveTo>
                <a:lnTo>
                  <a:pt x="45" y="103"/>
                </a:lnTo>
                <a:cubicBezTo>
                  <a:pt x="45" y="74"/>
                  <a:pt x="74" y="44"/>
                  <a:pt x="103" y="44"/>
                </a:cubicBezTo>
                <a:cubicBezTo>
                  <a:pt x="148" y="44"/>
                  <a:pt x="148" y="44"/>
                  <a:pt x="148" y="44"/>
                </a:cubicBezTo>
                <a:cubicBezTo>
                  <a:pt x="148" y="0"/>
                  <a:pt x="148" y="0"/>
                  <a:pt x="148" y="0"/>
                </a:cubicBezTo>
                <a:cubicBezTo>
                  <a:pt x="103" y="0"/>
                  <a:pt x="103" y="0"/>
                  <a:pt x="103" y="0"/>
                </a:cubicBezTo>
                <a:cubicBezTo>
                  <a:pt x="45" y="0"/>
                  <a:pt x="0" y="44"/>
                  <a:pt x="0" y="103"/>
                </a:cubicBezTo>
                <a:cubicBezTo>
                  <a:pt x="0" y="147"/>
                  <a:pt x="0" y="147"/>
                  <a:pt x="0" y="147"/>
                </a:cubicBezTo>
                <a:cubicBezTo>
                  <a:pt x="30" y="147"/>
                  <a:pt x="45" y="147"/>
                  <a:pt x="45" y="147"/>
                </a:cubicBezTo>
                <a:lnTo>
                  <a:pt x="45" y="103"/>
                </a:lnTo>
                <a:close/>
                <a:moveTo>
                  <a:pt x="457" y="294"/>
                </a:moveTo>
                <a:lnTo>
                  <a:pt x="457" y="294"/>
                </a:lnTo>
                <a:cubicBezTo>
                  <a:pt x="339" y="294"/>
                  <a:pt x="339" y="294"/>
                  <a:pt x="339" y="294"/>
                </a:cubicBezTo>
                <a:cubicBezTo>
                  <a:pt x="339" y="162"/>
                  <a:pt x="339" y="162"/>
                  <a:pt x="339" y="162"/>
                </a:cubicBezTo>
                <a:cubicBezTo>
                  <a:pt x="339" y="147"/>
                  <a:pt x="324" y="147"/>
                  <a:pt x="324" y="147"/>
                </a:cubicBezTo>
                <a:cubicBezTo>
                  <a:pt x="310" y="147"/>
                  <a:pt x="295" y="147"/>
                  <a:pt x="295" y="162"/>
                </a:cubicBezTo>
                <a:cubicBezTo>
                  <a:pt x="295" y="324"/>
                  <a:pt x="295" y="324"/>
                  <a:pt x="295" y="324"/>
                </a:cubicBezTo>
                <a:cubicBezTo>
                  <a:pt x="295" y="324"/>
                  <a:pt x="310" y="338"/>
                  <a:pt x="324" y="338"/>
                </a:cubicBezTo>
                <a:cubicBezTo>
                  <a:pt x="457" y="338"/>
                  <a:pt x="457" y="338"/>
                  <a:pt x="457" y="338"/>
                </a:cubicBezTo>
                <a:cubicBezTo>
                  <a:pt x="471" y="338"/>
                  <a:pt x="471" y="324"/>
                  <a:pt x="471" y="324"/>
                </a:cubicBezTo>
                <a:cubicBezTo>
                  <a:pt x="471" y="309"/>
                  <a:pt x="471" y="294"/>
                  <a:pt x="457" y="294"/>
                </a:cubicBezTo>
                <a:close/>
                <a:moveTo>
                  <a:pt x="589" y="324"/>
                </a:moveTo>
                <a:lnTo>
                  <a:pt x="589" y="324"/>
                </a:lnTo>
                <a:cubicBezTo>
                  <a:pt x="589" y="162"/>
                  <a:pt x="471" y="44"/>
                  <a:pt x="324" y="44"/>
                </a:cubicBezTo>
                <a:cubicBezTo>
                  <a:pt x="162" y="44"/>
                  <a:pt x="45" y="162"/>
                  <a:pt x="45" y="324"/>
                </a:cubicBezTo>
                <a:cubicBezTo>
                  <a:pt x="45" y="427"/>
                  <a:pt x="103" y="515"/>
                  <a:pt x="192" y="559"/>
                </a:cubicBezTo>
                <a:cubicBezTo>
                  <a:pt x="118" y="633"/>
                  <a:pt x="118" y="633"/>
                  <a:pt x="118" y="633"/>
                </a:cubicBezTo>
                <a:cubicBezTo>
                  <a:pt x="177" y="633"/>
                  <a:pt x="177" y="633"/>
                  <a:pt x="177" y="633"/>
                </a:cubicBezTo>
                <a:cubicBezTo>
                  <a:pt x="236" y="574"/>
                  <a:pt x="236" y="574"/>
                  <a:pt x="236" y="574"/>
                </a:cubicBezTo>
                <a:cubicBezTo>
                  <a:pt x="265" y="589"/>
                  <a:pt x="295" y="589"/>
                  <a:pt x="324" y="589"/>
                </a:cubicBezTo>
                <a:cubicBezTo>
                  <a:pt x="354" y="589"/>
                  <a:pt x="383" y="589"/>
                  <a:pt x="398" y="574"/>
                </a:cubicBezTo>
                <a:cubicBezTo>
                  <a:pt x="457" y="633"/>
                  <a:pt x="457" y="633"/>
                  <a:pt x="457" y="633"/>
                </a:cubicBezTo>
                <a:cubicBezTo>
                  <a:pt x="516" y="633"/>
                  <a:pt x="516" y="633"/>
                  <a:pt x="516" y="633"/>
                </a:cubicBezTo>
                <a:cubicBezTo>
                  <a:pt x="457" y="559"/>
                  <a:pt x="457" y="559"/>
                  <a:pt x="457" y="559"/>
                </a:cubicBezTo>
                <a:cubicBezTo>
                  <a:pt x="530" y="515"/>
                  <a:pt x="589" y="427"/>
                  <a:pt x="589" y="324"/>
                </a:cubicBezTo>
                <a:close/>
                <a:moveTo>
                  <a:pt x="324" y="559"/>
                </a:moveTo>
                <a:lnTo>
                  <a:pt x="324" y="559"/>
                </a:lnTo>
                <a:cubicBezTo>
                  <a:pt x="192" y="559"/>
                  <a:pt x="89" y="456"/>
                  <a:pt x="89" y="324"/>
                </a:cubicBezTo>
                <a:cubicBezTo>
                  <a:pt x="89" y="192"/>
                  <a:pt x="192" y="88"/>
                  <a:pt x="324" y="88"/>
                </a:cubicBezTo>
                <a:cubicBezTo>
                  <a:pt x="457" y="88"/>
                  <a:pt x="560" y="192"/>
                  <a:pt x="560" y="324"/>
                </a:cubicBezTo>
                <a:cubicBezTo>
                  <a:pt x="560" y="456"/>
                  <a:pt x="457" y="559"/>
                  <a:pt x="324" y="559"/>
                </a:cubicBezTo>
                <a:close/>
                <a:moveTo>
                  <a:pt x="530" y="0"/>
                </a:moveTo>
                <a:lnTo>
                  <a:pt x="530" y="0"/>
                </a:lnTo>
                <a:cubicBezTo>
                  <a:pt x="501" y="0"/>
                  <a:pt x="501" y="0"/>
                  <a:pt x="501" y="0"/>
                </a:cubicBezTo>
                <a:cubicBezTo>
                  <a:pt x="501" y="44"/>
                  <a:pt x="501" y="44"/>
                  <a:pt x="501" y="44"/>
                </a:cubicBezTo>
                <a:cubicBezTo>
                  <a:pt x="530" y="44"/>
                  <a:pt x="530" y="44"/>
                  <a:pt x="530" y="44"/>
                </a:cubicBezTo>
                <a:cubicBezTo>
                  <a:pt x="575" y="44"/>
                  <a:pt x="589" y="74"/>
                  <a:pt x="589" y="103"/>
                </a:cubicBezTo>
                <a:cubicBezTo>
                  <a:pt x="589" y="147"/>
                  <a:pt x="589" y="147"/>
                  <a:pt x="589" y="147"/>
                </a:cubicBezTo>
                <a:cubicBezTo>
                  <a:pt x="604" y="147"/>
                  <a:pt x="604" y="147"/>
                  <a:pt x="633" y="147"/>
                </a:cubicBezTo>
                <a:cubicBezTo>
                  <a:pt x="633" y="103"/>
                  <a:pt x="633" y="103"/>
                  <a:pt x="633" y="103"/>
                </a:cubicBezTo>
                <a:cubicBezTo>
                  <a:pt x="633" y="44"/>
                  <a:pt x="589" y="0"/>
                  <a:pt x="530" y="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5" name="Google Shape;495;p36"/>
          <p:cNvSpPr/>
          <p:nvPr/>
        </p:nvSpPr>
        <p:spPr>
          <a:xfrm>
            <a:off x="5537837" y="5627806"/>
            <a:ext cx="559997" cy="602496"/>
          </a:xfrm>
          <a:custGeom>
            <a:avLst/>
            <a:gdLst/>
            <a:ahLst/>
            <a:cxnLst/>
            <a:rect l="l" t="t" r="r" b="b"/>
            <a:pathLst>
              <a:path w="590" h="634" extrusionOk="0">
                <a:moveTo>
                  <a:pt x="442" y="559"/>
                </a:moveTo>
                <a:lnTo>
                  <a:pt x="442" y="559"/>
                </a:lnTo>
                <a:cubicBezTo>
                  <a:pt x="471" y="559"/>
                  <a:pt x="471" y="559"/>
                  <a:pt x="471" y="559"/>
                </a:cubicBezTo>
                <a:cubicBezTo>
                  <a:pt x="501" y="559"/>
                  <a:pt x="516" y="530"/>
                  <a:pt x="516" y="515"/>
                </a:cubicBezTo>
                <a:cubicBezTo>
                  <a:pt x="516" y="471"/>
                  <a:pt x="516" y="471"/>
                  <a:pt x="516" y="471"/>
                </a:cubicBezTo>
                <a:cubicBezTo>
                  <a:pt x="516" y="456"/>
                  <a:pt x="501" y="442"/>
                  <a:pt x="471" y="442"/>
                </a:cubicBezTo>
                <a:cubicBezTo>
                  <a:pt x="442" y="442"/>
                  <a:pt x="442" y="442"/>
                  <a:pt x="442" y="442"/>
                </a:cubicBezTo>
                <a:cubicBezTo>
                  <a:pt x="412" y="442"/>
                  <a:pt x="398" y="456"/>
                  <a:pt x="398" y="471"/>
                </a:cubicBezTo>
                <a:cubicBezTo>
                  <a:pt x="398" y="515"/>
                  <a:pt x="398" y="515"/>
                  <a:pt x="398" y="515"/>
                </a:cubicBezTo>
                <a:cubicBezTo>
                  <a:pt x="398" y="530"/>
                  <a:pt x="412" y="559"/>
                  <a:pt x="442" y="559"/>
                </a:cubicBezTo>
                <a:close/>
                <a:moveTo>
                  <a:pt x="442" y="471"/>
                </a:moveTo>
                <a:lnTo>
                  <a:pt x="442" y="471"/>
                </a:lnTo>
                <a:cubicBezTo>
                  <a:pt x="471" y="471"/>
                  <a:pt x="471" y="471"/>
                  <a:pt x="471" y="471"/>
                </a:cubicBezTo>
                <a:cubicBezTo>
                  <a:pt x="471" y="515"/>
                  <a:pt x="471" y="515"/>
                  <a:pt x="471" y="515"/>
                </a:cubicBezTo>
                <a:cubicBezTo>
                  <a:pt x="442" y="515"/>
                  <a:pt x="442" y="515"/>
                  <a:pt x="442" y="515"/>
                </a:cubicBezTo>
                <a:lnTo>
                  <a:pt x="442" y="471"/>
                </a:lnTo>
                <a:close/>
                <a:moveTo>
                  <a:pt x="442" y="397"/>
                </a:moveTo>
                <a:lnTo>
                  <a:pt x="442" y="397"/>
                </a:lnTo>
                <a:cubicBezTo>
                  <a:pt x="471" y="397"/>
                  <a:pt x="471" y="397"/>
                  <a:pt x="471" y="397"/>
                </a:cubicBezTo>
                <a:cubicBezTo>
                  <a:pt x="501" y="397"/>
                  <a:pt x="516" y="383"/>
                  <a:pt x="516" y="353"/>
                </a:cubicBezTo>
                <a:cubicBezTo>
                  <a:pt x="516" y="324"/>
                  <a:pt x="516" y="324"/>
                  <a:pt x="516" y="324"/>
                </a:cubicBezTo>
                <a:cubicBezTo>
                  <a:pt x="516" y="294"/>
                  <a:pt x="501" y="280"/>
                  <a:pt x="471" y="280"/>
                </a:cubicBezTo>
                <a:cubicBezTo>
                  <a:pt x="442" y="280"/>
                  <a:pt x="442" y="280"/>
                  <a:pt x="442" y="280"/>
                </a:cubicBezTo>
                <a:cubicBezTo>
                  <a:pt x="412" y="280"/>
                  <a:pt x="398" y="294"/>
                  <a:pt x="398" y="324"/>
                </a:cubicBezTo>
                <a:cubicBezTo>
                  <a:pt x="398" y="353"/>
                  <a:pt x="398" y="353"/>
                  <a:pt x="398" y="353"/>
                </a:cubicBezTo>
                <a:cubicBezTo>
                  <a:pt x="398" y="383"/>
                  <a:pt x="412" y="397"/>
                  <a:pt x="442" y="397"/>
                </a:cubicBezTo>
                <a:close/>
                <a:moveTo>
                  <a:pt x="442" y="324"/>
                </a:moveTo>
                <a:lnTo>
                  <a:pt x="442" y="324"/>
                </a:lnTo>
                <a:cubicBezTo>
                  <a:pt x="471" y="324"/>
                  <a:pt x="471" y="324"/>
                  <a:pt x="471" y="324"/>
                </a:cubicBezTo>
                <a:cubicBezTo>
                  <a:pt x="471" y="353"/>
                  <a:pt x="471" y="353"/>
                  <a:pt x="471" y="353"/>
                </a:cubicBezTo>
                <a:cubicBezTo>
                  <a:pt x="442" y="353"/>
                  <a:pt x="442" y="353"/>
                  <a:pt x="442" y="353"/>
                </a:cubicBezTo>
                <a:lnTo>
                  <a:pt x="442" y="324"/>
                </a:lnTo>
                <a:close/>
                <a:moveTo>
                  <a:pt x="516" y="44"/>
                </a:moveTo>
                <a:lnTo>
                  <a:pt x="516" y="44"/>
                </a:lnTo>
                <a:cubicBezTo>
                  <a:pt x="442" y="44"/>
                  <a:pt x="442" y="44"/>
                  <a:pt x="442" y="44"/>
                </a:cubicBezTo>
                <a:cubicBezTo>
                  <a:pt x="442" y="29"/>
                  <a:pt x="442" y="29"/>
                  <a:pt x="442" y="29"/>
                </a:cubicBezTo>
                <a:cubicBezTo>
                  <a:pt x="442" y="15"/>
                  <a:pt x="427" y="0"/>
                  <a:pt x="412" y="0"/>
                </a:cubicBezTo>
                <a:cubicBezTo>
                  <a:pt x="412" y="0"/>
                  <a:pt x="398" y="15"/>
                  <a:pt x="398" y="29"/>
                </a:cubicBezTo>
                <a:cubicBezTo>
                  <a:pt x="398" y="44"/>
                  <a:pt x="398" y="44"/>
                  <a:pt x="398" y="44"/>
                </a:cubicBezTo>
                <a:cubicBezTo>
                  <a:pt x="207" y="44"/>
                  <a:pt x="207" y="44"/>
                  <a:pt x="207" y="44"/>
                </a:cubicBezTo>
                <a:cubicBezTo>
                  <a:pt x="207" y="29"/>
                  <a:pt x="207" y="29"/>
                  <a:pt x="207" y="29"/>
                </a:cubicBezTo>
                <a:cubicBezTo>
                  <a:pt x="207" y="15"/>
                  <a:pt x="192" y="0"/>
                  <a:pt x="177" y="0"/>
                </a:cubicBezTo>
                <a:cubicBezTo>
                  <a:pt x="177" y="0"/>
                  <a:pt x="162" y="15"/>
                  <a:pt x="162" y="29"/>
                </a:cubicBezTo>
                <a:cubicBezTo>
                  <a:pt x="162" y="44"/>
                  <a:pt x="162" y="44"/>
                  <a:pt x="162" y="44"/>
                </a:cubicBezTo>
                <a:cubicBezTo>
                  <a:pt x="89" y="44"/>
                  <a:pt x="89" y="44"/>
                  <a:pt x="89" y="44"/>
                </a:cubicBezTo>
                <a:cubicBezTo>
                  <a:pt x="44" y="44"/>
                  <a:pt x="0" y="74"/>
                  <a:pt x="0" y="118"/>
                </a:cubicBezTo>
                <a:cubicBezTo>
                  <a:pt x="0" y="559"/>
                  <a:pt x="0" y="559"/>
                  <a:pt x="0" y="559"/>
                </a:cubicBezTo>
                <a:cubicBezTo>
                  <a:pt x="0" y="604"/>
                  <a:pt x="44" y="633"/>
                  <a:pt x="89" y="633"/>
                </a:cubicBezTo>
                <a:cubicBezTo>
                  <a:pt x="516" y="633"/>
                  <a:pt x="516" y="633"/>
                  <a:pt x="516" y="633"/>
                </a:cubicBezTo>
                <a:cubicBezTo>
                  <a:pt x="560" y="633"/>
                  <a:pt x="589" y="604"/>
                  <a:pt x="589" y="559"/>
                </a:cubicBezTo>
                <a:cubicBezTo>
                  <a:pt x="589" y="118"/>
                  <a:pt x="589" y="118"/>
                  <a:pt x="589" y="118"/>
                </a:cubicBezTo>
                <a:cubicBezTo>
                  <a:pt x="589" y="74"/>
                  <a:pt x="560" y="44"/>
                  <a:pt x="516" y="44"/>
                </a:cubicBezTo>
                <a:close/>
                <a:moveTo>
                  <a:pt x="560" y="559"/>
                </a:moveTo>
                <a:lnTo>
                  <a:pt x="560" y="559"/>
                </a:lnTo>
                <a:cubicBezTo>
                  <a:pt x="560" y="574"/>
                  <a:pt x="530" y="589"/>
                  <a:pt x="516" y="589"/>
                </a:cubicBezTo>
                <a:cubicBezTo>
                  <a:pt x="89" y="589"/>
                  <a:pt x="89" y="589"/>
                  <a:pt x="89" y="589"/>
                </a:cubicBezTo>
                <a:cubicBezTo>
                  <a:pt x="59" y="589"/>
                  <a:pt x="44" y="574"/>
                  <a:pt x="44" y="559"/>
                </a:cubicBezTo>
                <a:cubicBezTo>
                  <a:pt x="44" y="206"/>
                  <a:pt x="44" y="206"/>
                  <a:pt x="44" y="206"/>
                </a:cubicBezTo>
                <a:cubicBezTo>
                  <a:pt x="560" y="206"/>
                  <a:pt x="560" y="206"/>
                  <a:pt x="560" y="206"/>
                </a:cubicBezTo>
                <a:lnTo>
                  <a:pt x="560" y="559"/>
                </a:lnTo>
                <a:close/>
                <a:moveTo>
                  <a:pt x="560" y="162"/>
                </a:moveTo>
                <a:lnTo>
                  <a:pt x="560" y="162"/>
                </a:lnTo>
                <a:cubicBezTo>
                  <a:pt x="44" y="162"/>
                  <a:pt x="44" y="162"/>
                  <a:pt x="44" y="162"/>
                </a:cubicBezTo>
                <a:cubicBezTo>
                  <a:pt x="44" y="118"/>
                  <a:pt x="44" y="118"/>
                  <a:pt x="44" y="118"/>
                </a:cubicBezTo>
                <a:cubicBezTo>
                  <a:pt x="44" y="103"/>
                  <a:pt x="59" y="88"/>
                  <a:pt x="89" y="88"/>
                </a:cubicBezTo>
                <a:cubicBezTo>
                  <a:pt x="162" y="88"/>
                  <a:pt x="162" y="88"/>
                  <a:pt x="162" y="88"/>
                </a:cubicBezTo>
                <a:cubicBezTo>
                  <a:pt x="162" y="103"/>
                  <a:pt x="162" y="103"/>
                  <a:pt x="162" y="103"/>
                </a:cubicBezTo>
                <a:cubicBezTo>
                  <a:pt x="162" y="118"/>
                  <a:pt x="177" y="118"/>
                  <a:pt x="177" y="118"/>
                </a:cubicBezTo>
                <a:cubicBezTo>
                  <a:pt x="192" y="118"/>
                  <a:pt x="207" y="118"/>
                  <a:pt x="207" y="103"/>
                </a:cubicBezTo>
                <a:cubicBezTo>
                  <a:pt x="207" y="88"/>
                  <a:pt x="207" y="88"/>
                  <a:pt x="207" y="88"/>
                </a:cubicBezTo>
                <a:cubicBezTo>
                  <a:pt x="398" y="88"/>
                  <a:pt x="398" y="88"/>
                  <a:pt x="398" y="88"/>
                </a:cubicBezTo>
                <a:cubicBezTo>
                  <a:pt x="398" y="103"/>
                  <a:pt x="398" y="103"/>
                  <a:pt x="398" y="103"/>
                </a:cubicBezTo>
                <a:cubicBezTo>
                  <a:pt x="398" y="118"/>
                  <a:pt x="412" y="118"/>
                  <a:pt x="412" y="118"/>
                </a:cubicBezTo>
                <a:cubicBezTo>
                  <a:pt x="427" y="118"/>
                  <a:pt x="442" y="118"/>
                  <a:pt x="442" y="103"/>
                </a:cubicBezTo>
                <a:cubicBezTo>
                  <a:pt x="442" y="88"/>
                  <a:pt x="442" y="88"/>
                  <a:pt x="442" y="88"/>
                </a:cubicBezTo>
                <a:cubicBezTo>
                  <a:pt x="516" y="88"/>
                  <a:pt x="516" y="88"/>
                  <a:pt x="516" y="88"/>
                </a:cubicBezTo>
                <a:cubicBezTo>
                  <a:pt x="530" y="88"/>
                  <a:pt x="560" y="103"/>
                  <a:pt x="560" y="118"/>
                </a:cubicBezTo>
                <a:lnTo>
                  <a:pt x="560" y="162"/>
                </a:lnTo>
                <a:close/>
                <a:moveTo>
                  <a:pt x="118" y="397"/>
                </a:moveTo>
                <a:lnTo>
                  <a:pt x="118" y="397"/>
                </a:lnTo>
                <a:cubicBezTo>
                  <a:pt x="162" y="397"/>
                  <a:pt x="162" y="397"/>
                  <a:pt x="162" y="397"/>
                </a:cubicBezTo>
                <a:cubicBezTo>
                  <a:pt x="177" y="397"/>
                  <a:pt x="207" y="383"/>
                  <a:pt x="207" y="353"/>
                </a:cubicBezTo>
                <a:cubicBezTo>
                  <a:pt x="207" y="324"/>
                  <a:pt x="207" y="324"/>
                  <a:pt x="207" y="324"/>
                </a:cubicBezTo>
                <a:cubicBezTo>
                  <a:pt x="207" y="294"/>
                  <a:pt x="177" y="280"/>
                  <a:pt x="162" y="280"/>
                </a:cubicBezTo>
                <a:cubicBezTo>
                  <a:pt x="118" y="280"/>
                  <a:pt x="118" y="280"/>
                  <a:pt x="118" y="280"/>
                </a:cubicBezTo>
                <a:cubicBezTo>
                  <a:pt x="103" y="280"/>
                  <a:pt x="89" y="294"/>
                  <a:pt x="89" y="324"/>
                </a:cubicBezTo>
                <a:cubicBezTo>
                  <a:pt x="89" y="353"/>
                  <a:pt x="89" y="353"/>
                  <a:pt x="89" y="353"/>
                </a:cubicBezTo>
                <a:cubicBezTo>
                  <a:pt x="89" y="383"/>
                  <a:pt x="103" y="397"/>
                  <a:pt x="118" y="397"/>
                </a:cubicBezTo>
                <a:close/>
                <a:moveTo>
                  <a:pt x="118" y="324"/>
                </a:moveTo>
                <a:lnTo>
                  <a:pt x="118" y="324"/>
                </a:lnTo>
                <a:cubicBezTo>
                  <a:pt x="162" y="324"/>
                  <a:pt x="162" y="324"/>
                  <a:pt x="162" y="324"/>
                </a:cubicBezTo>
                <a:cubicBezTo>
                  <a:pt x="162" y="353"/>
                  <a:pt x="162" y="353"/>
                  <a:pt x="162" y="353"/>
                </a:cubicBezTo>
                <a:cubicBezTo>
                  <a:pt x="118" y="353"/>
                  <a:pt x="118" y="353"/>
                  <a:pt x="118" y="353"/>
                </a:cubicBezTo>
                <a:lnTo>
                  <a:pt x="118" y="324"/>
                </a:lnTo>
                <a:close/>
                <a:moveTo>
                  <a:pt x="280" y="397"/>
                </a:moveTo>
                <a:lnTo>
                  <a:pt x="280" y="397"/>
                </a:lnTo>
                <a:cubicBezTo>
                  <a:pt x="324" y="397"/>
                  <a:pt x="324" y="397"/>
                  <a:pt x="324" y="397"/>
                </a:cubicBezTo>
                <a:cubicBezTo>
                  <a:pt x="339" y="397"/>
                  <a:pt x="354" y="383"/>
                  <a:pt x="354" y="353"/>
                </a:cubicBezTo>
                <a:cubicBezTo>
                  <a:pt x="354" y="324"/>
                  <a:pt x="354" y="324"/>
                  <a:pt x="354" y="324"/>
                </a:cubicBezTo>
                <a:cubicBezTo>
                  <a:pt x="354" y="294"/>
                  <a:pt x="339" y="280"/>
                  <a:pt x="324" y="280"/>
                </a:cubicBezTo>
                <a:cubicBezTo>
                  <a:pt x="280" y="280"/>
                  <a:pt x="280" y="280"/>
                  <a:pt x="280" y="280"/>
                </a:cubicBezTo>
                <a:cubicBezTo>
                  <a:pt x="265" y="280"/>
                  <a:pt x="236" y="294"/>
                  <a:pt x="236" y="324"/>
                </a:cubicBezTo>
                <a:cubicBezTo>
                  <a:pt x="236" y="353"/>
                  <a:pt x="236" y="353"/>
                  <a:pt x="236" y="353"/>
                </a:cubicBezTo>
                <a:cubicBezTo>
                  <a:pt x="236" y="383"/>
                  <a:pt x="265" y="397"/>
                  <a:pt x="280" y="397"/>
                </a:cubicBezTo>
                <a:close/>
                <a:moveTo>
                  <a:pt x="280" y="324"/>
                </a:moveTo>
                <a:lnTo>
                  <a:pt x="280" y="324"/>
                </a:lnTo>
                <a:cubicBezTo>
                  <a:pt x="324" y="324"/>
                  <a:pt x="324" y="324"/>
                  <a:pt x="324" y="324"/>
                </a:cubicBezTo>
                <a:cubicBezTo>
                  <a:pt x="324" y="353"/>
                  <a:pt x="324" y="353"/>
                  <a:pt x="324" y="353"/>
                </a:cubicBezTo>
                <a:cubicBezTo>
                  <a:pt x="280" y="353"/>
                  <a:pt x="280" y="353"/>
                  <a:pt x="280" y="353"/>
                </a:cubicBezTo>
                <a:lnTo>
                  <a:pt x="280" y="324"/>
                </a:lnTo>
                <a:close/>
                <a:moveTo>
                  <a:pt x="118" y="559"/>
                </a:moveTo>
                <a:lnTo>
                  <a:pt x="118" y="559"/>
                </a:lnTo>
                <a:cubicBezTo>
                  <a:pt x="162" y="559"/>
                  <a:pt x="162" y="559"/>
                  <a:pt x="162" y="559"/>
                </a:cubicBezTo>
                <a:cubicBezTo>
                  <a:pt x="177" y="559"/>
                  <a:pt x="207" y="530"/>
                  <a:pt x="207" y="515"/>
                </a:cubicBezTo>
                <a:cubicBezTo>
                  <a:pt x="207" y="471"/>
                  <a:pt x="207" y="471"/>
                  <a:pt x="207" y="471"/>
                </a:cubicBezTo>
                <a:cubicBezTo>
                  <a:pt x="207" y="456"/>
                  <a:pt x="177" y="442"/>
                  <a:pt x="162" y="442"/>
                </a:cubicBezTo>
                <a:cubicBezTo>
                  <a:pt x="118" y="442"/>
                  <a:pt x="118" y="442"/>
                  <a:pt x="118" y="442"/>
                </a:cubicBezTo>
                <a:cubicBezTo>
                  <a:pt x="103" y="442"/>
                  <a:pt x="89" y="456"/>
                  <a:pt x="89" y="471"/>
                </a:cubicBezTo>
                <a:cubicBezTo>
                  <a:pt x="89" y="515"/>
                  <a:pt x="89" y="515"/>
                  <a:pt x="89" y="515"/>
                </a:cubicBezTo>
                <a:cubicBezTo>
                  <a:pt x="89" y="530"/>
                  <a:pt x="103" y="559"/>
                  <a:pt x="118" y="559"/>
                </a:cubicBezTo>
                <a:close/>
                <a:moveTo>
                  <a:pt x="118" y="471"/>
                </a:moveTo>
                <a:lnTo>
                  <a:pt x="118" y="471"/>
                </a:lnTo>
                <a:cubicBezTo>
                  <a:pt x="162" y="471"/>
                  <a:pt x="162" y="471"/>
                  <a:pt x="162" y="471"/>
                </a:cubicBezTo>
                <a:cubicBezTo>
                  <a:pt x="162" y="515"/>
                  <a:pt x="162" y="515"/>
                  <a:pt x="162" y="515"/>
                </a:cubicBezTo>
                <a:cubicBezTo>
                  <a:pt x="118" y="515"/>
                  <a:pt x="118" y="515"/>
                  <a:pt x="118" y="515"/>
                </a:cubicBezTo>
                <a:lnTo>
                  <a:pt x="118" y="471"/>
                </a:lnTo>
                <a:close/>
                <a:moveTo>
                  <a:pt x="280" y="559"/>
                </a:moveTo>
                <a:lnTo>
                  <a:pt x="280" y="559"/>
                </a:lnTo>
                <a:cubicBezTo>
                  <a:pt x="324" y="559"/>
                  <a:pt x="324" y="559"/>
                  <a:pt x="324" y="559"/>
                </a:cubicBezTo>
                <a:cubicBezTo>
                  <a:pt x="339" y="559"/>
                  <a:pt x="354" y="530"/>
                  <a:pt x="354" y="515"/>
                </a:cubicBezTo>
                <a:cubicBezTo>
                  <a:pt x="354" y="471"/>
                  <a:pt x="354" y="471"/>
                  <a:pt x="354" y="471"/>
                </a:cubicBezTo>
                <a:cubicBezTo>
                  <a:pt x="354" y="456"/>
                  <a:pt x="339" y="442"/>
                  <a:pt x="324" y="442"/>
                </a:cubicBezTo>
                <a:cubicBezTo>
                  <a:pt x="280" y="442"/>
                  <a:pt x="280" y="442"/>
                  <a:pt x="280" y="442"/>
                </a:cubicBezTo>
                <a:cubicBezTo>
                  <a:pt x="265" y="442"/>
                  <a:pt x="236" y="456"/>
                  <a:pt x="236" y="471"/>
                </a:cubicBezTo>
                <a:cubicBezTo>
                  <a:pt x="236" y="515"/>
                  <a:pt x="236" y="515"/>
                  <a:pt x="236" y="515"/>
                </a:cubicBezTo>
                <a:cubicBezTo>
                  <a:pt x="236" y="530"/>
                  <a:pt x="265" y="559"/>
                  <a:pt x="280" y="559"/>
                </a:cubicBezTo>
                <a:close/>
                <a:moveTo>
                  <a:pt x="280" y="471"/>
                </a:moveTo>
                <a:lnTo>
                  <a:pt x="280" y="471"/>
                </a:lnTo>
                <a:cubicBezTo>
                  <a:pt x="324" y="471"/>
                  <a:pt x="324" y="471"/>
                  <a:pt x="324" y="471"/>
                </a:cubicBezTo>
                <a:cubicBezTo>
                  <a:pt x="324" y="515"/>
                  <a:pt x="324" y="515"/>
                  <a:pt x="324" y="515"/>
                </a:cubicBezTo>
                <a:cubicBezTo>
                  <a:pt x="280" y="515"/>
                  <a:pt x="280" y="515"/>
                  <a:pt x="280" y="515"/>
                </a:cubicBezTo>
                <a:lnTo>
                  <a:pt x="280"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6" name="Google Shape;496;p36"/>
          <p:cNvSpPr/>
          <p:nvPr/>
        </p:nvSpPr>
        <p:spPr>
          <a:xfrm>
            <a:off x="4562843" y="5740305"/>
            <a:ext cx="584995" cy="377497"/>
          </a:xfrm>
          <a:custGeom>
            <a:avLst/>
            <a:gdLst/>
            <a:ahLst/>
            <a:cxnLst/>
            <a:rect l="l" t="t" r="r" b="b"/>
            <a:pathLst>
              <a:path w="619" h="398" extrusionOk="0">
                <a:moveTo>
                  <a:pt x="427" y="88"/>
                </a:moveTo>
                <a:lnTo>
                  <a:pt x="427" y="88"/>
                </a:lnTo>
                <a:cubicBezTo>
                  <a:pt x="368" y="88"/>
                  <a:pt x="309" y="132"/>
                  <a:pt x="309" y="206"/>
                </a:cubicBezTo>
                <a:cubicBezTo>
                  <a:pt x="309" y="265"/>
                  <a:pt x="368" y="324"/>
                  <a:pt x="427" y="324"/>
                </a:cubicBezTo>
                <a:cubicBezTo>
                  <a:pt x="486" y="324"/>
                  <a:pt x="545" y="265"/>
                  <a:pt x="545" y="206"/>
                </a:cubicBezTo>
                <a:cubicBezTo>
                  <a:pt x="545" y="132"/>
                  <a:pt x="486" y="88"/>
                  <a:pt x="427" y="88"/>
                </a:cubicBezTo>
                <a:close/>
                <a:moveTo>
                  <a:pt x="427" y="279"/>
                </a:moveTo>
                <a:lnTo>
                  <a:pt x="427" y="279"/>
                </a:lnTo>
                <a:cubicBezTo>
                  <a:pt x="382" y="279"/>
                  <a:pt x="353" y="250"/>
                  <a:pt x="353" y="206"/>
                </a:cubicBezTo>
                <a:cubicBezTo>
                  <a:pt x="353" y="162"/>
                  <a:pt x="382" y="117"/>
                  <a:pt x="427" y="117"/>
                </a:cubicBezTo>
                <a:cubicBezTo>
                  <a:pt x="471" y="117"/>
                  <a:pt x="500" y="162"/>
                  <a:pt x="500" y="206"/>
                </a:cubicBezTo>
                <a:cubicBezTo>
                  <a:pt x="500" y="250"/>
                  <a:pt x="471" y="279"/>
                  <a:pt x="427" y="279"/>
                </a:cubicBezTo>
                <a:close/>
                <a:moveTo>
                  <a:pt x="427" y="0"/>
                </a:moveTo>
                <a:lnTo>
                  <a:pt x="427" y="0"/>
                </a:lnTo>
                <a:cubicBezTo>
                  <a:pt x="191" y="0"/>
                  <a:pt x="191" y="0"/>
                  <a:pt x="191" y="0"/>
                </a:cubicBezTo>
                <a:cubicBezTo>
                  <a:pt x="88" y="0"/>
                  <a:pt x="0" y="88"/>
                  <a:pt x="0" y="206"/>
                </a:cubicBezTo>
                <a:cubicBezTo>
                  <a:pt x="0" y="309"/>
                  <a:pt x="88" y="397"/>
                  <a:pt x="191" y="397"/>
                </a:cubicBezTo>
                <a:cubicBezTo>
                  <a:pt x="427" y="397"/>
                  <a:pt x="427" y="397"/>
                  <a:pt x="427" y="397"/>
                </a:cubicBezTo>
                <a:cubicBezTo>
                  <a:pt x="530" y="397"/>
                  <a:pt x="618" y="309"/>
                  <a:pt x="618" y="206"/>
                </a:cubicBezTo>
                <a:cubicBezTo>
                  <a:pt x="618" y="88"/>
                  <a:pt x="530" y="0"/>
                  <a:pt x="427" y="0"/>
                </a:cubicBezTo>
                <a:close/>
                <a:moveTo>
                  <a:pt x="427" y="353"/>
                </a:moveTo>
                <a:lnTo>
                  <a:pt x="427" y="353"/>
                </a:lnTo>
                <a:cubicBezTo>
                  <a:pt x="191" y="353"/>
                  <a:pt x="191" y="353"/>
                  <a:pt x="191" y="353"/>
                </a:cubicBezTo>
                <a:cubicBezTo>
                  <a:pt x="103" y="353"/>
                  <a:pt x="29" y="294"/>
                  <a:pt x="29" y="206"/>
                </a:cubicBezTo>
                <a:cubicBezTo>
                  <a:pt x="29" y="117"/>
                  <a:pt x="103" y="44"/>
                  <a:pt x="191" y="44"/>
                </a:cubicBezTo>
                <a:cubicBezTo>
                  <a:pt x="427" y="44"/>
                  <a:pt x="427" y="44"/>
                  <a:pt x="427" y="44"/>
                </a:cubicBezTo>
                <a:cubicBezTo>
                  <a:pt x="515" y="44"/>
                  <a:pt x="589" y="117"/>
                  <a:pt x="589" y="206"/>
                </a:cubicBezTo>
                <a:cubicBezTo>
                  <a:pt x="589" y="294"/>
                  <a:pt x="515" y="353"/>
                  <a:pt x="427" y="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7" name="Google Shape;497;p36"/>
          <p:cNvSpPr/>
          <p:nvPr/>
        </p:nvSpPr>
        <p:spPr>
          <a:xfrm>
            <a:off x="3585351" y="5740305"/>
            <a:ext cx="602494" cy="377497"/>
          </a:xfrm>
          <a:custGeom>
            <a:avLst/>
            <a:gdLst/>
            <a:ahLst/>
            <a:cxnLst/>
            <a:rect l="l" t="t" r="r" b="b"/>
            <a:pathLst>
              <a:path w="634" h="398" extrusionOk="0">
                <a:moveTo>
                  <a:pt x="442" y="0"/>
                </a:moveTo>
                <a:lnTo>
                  <a:pt x="442" y="0"/>
                </a:lnTo>
                <a:cubicBezTo>
                  <a:pt x="207" y="0"/>
                  <a:pt x="207" y="0"/>
                  <a:pt x="207" y="0"/>
                </a:cubicBezTo>
                <a:cubicBezTo>
                  <a:pt x="89" y="0"/>
                  <a:pt x="0" y="88"/>
                  <a:pt x="0" y="206"/>
                </a:cubicBezTo>
                <a:cubicBezTo>
                  <a:pt x="0" y="309"/>
                  <a:pt x="89" y="397"/>
                  <a:pt x="207" y="397"/>
                </a:cubicBezTo>
                <a:cubicBezTo>
                  <a:pt x="442" y="397"/>
                  <a:pt x="442" y="397"/>
                  <a:pt x="442" y="397"/>
                </a:cubicBezTo>
                <a:cubicBezTo>
                  <a:pt x="545" y="397"/>
                  <a:pt x="633" y="309"/>
                  <a:pt x="633" y="206"/>
                </a:cubicBezTo>
                <a:cubicBezTo>
                  <a:pt x="633" y="88"/>
                  <a:pt x="545" y="0"/>
                  <a:pt x="442" y="0"/>
                </a:cubicBezTo>
                <a:close/>
                <a:moveTo>
                  <a:pt x="442" y="353"/>
                </a:moveTo>
                <a:lnTo>
                  <a:pt x="442" y="353"/>
                </a:lnTo>
                <a:cubicBezTo>
                  <a:pt x="207" y="353"/>
                  <a:pt x="207" y="353"/>
                  <a:pt x="207" y="353"/>
                </a:cubicBezTo>
                <a:cubicBezTo>
                  <a:pt x="118" y="353"/>
                  <a:pt x="44" y="294"/>
                  <a:pt x="44" y="206"/>
                </a:cubicBezTo>
                <a:cubicBezTo>
                  <a:pt x="44" y="117"/>
                  <a:pt x="118" y="44"/>
                  <a:pt x="207" y="44"/>
                </a:cubicBezTo>
                <a:cubicBezTo>
                  <a:pt x="442" y="44"/>
                  <a:pt x="442" y="44"/>
                  <a:pt x="442" y="44"/>
                </a:cubicBezTo>
                <a:cubicBezTo>
                  <a:pt x="530" y="44"/>
                  <a:pt x="589" y="117"/>
                  <a:pt x="589" y="206"/>
                </a:cubicBezTo>
                <a:cubicBezTo>
                  <a:pt x="589" y="294"/>
                  <a:pt x="530" y="353"/>
                  <a:pt x="442" y="353"/>
                </a:cubicBezTo>
                <a:close/>
                <a:moveTo>
                  <a:pt x="207" y="88"/>
                </a:moveTo>
                <a:lnTo>
                  <a:pt x="207" y="88"/>
                </a:lnTo>
                <a:cubicBezTo>
                  <a:pt x="133" y="88"/>
                  <a:pt x="89" y="132"/>
                  <a:pt x="89" y="206"/>
                </a:cubicBezTo>
                <a:cubicBezTo>
                  <a:pt x="89" y="265"/>
                  <a:pt x="133" y="324"/>
                  <a:pt x="207" y="324"/>
                </a:cubicBezTo>
                <a:cubicBezTo>
                  <a:pt x="265" y="324"/>
                  <a:pt x="324" y="265"/>
                  <a:pt x="324" y="206"/>
                </a:cubicBezTo>
                <a:cubicBezTo>
                  <a:pt x="324" y="132"/>
                  <a:pt x="265" y="88"/>
                  <a:pt x="207" y="88"/>
                </a:cubicBezTo>
                <a:close/>
                <a:moveTo>
                  <a:pt x="207" y="279"/>
                </a:moveTo>
                <a:lnTo>
                  <a:pt x="207" y="279"/>
                </a:lnTo>
                <a:cubicBezTo>
                  <a:pt x="162" y="279"/>
                  <a:pt x="118" y="250"/>
                  <a:pt x="118" y="206"/>
                </a:cubicBezTo>
                <a:cubicBezTo>
                  <a:pt x="118" y="162"/>
                  <a:pt x="162" y="117"/>
                  <a:pt x="207" y="117"/>
                </a:cubicBezTo>
                <a:cubicBezTo>
                  <a:pt x="251" y="117"/>
                  <a:pt x="280" y="162"/>
                  <a:pt x="280" y="206"/>
                </a:cubicBezTo>
                <a:cubicBezTo>
                  <a:pt x="280" y="250"/>
                  <a:pt x="251" y="279"/>
                  <a:pt x="207" y="27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8" name="Google Shape;498;p36"/>
          <p:cNvSpPr/>
          <p:nvPr/>
        </p:nvSpPr>
        <p:spPr>
          <a:xfrm>
            <a:off x="2622857" y="5627806"/>
            <a:ext cx="602497" cy="602496"/>
          </a:xfrm>
          <a:custGeom>
            <a:avLst/>
            <a:gdLst/>
            <a:ahLst/>
            <a:cxnLst/>
            <a:rect l="l" t="t" r="r" b="b"/>
            <a:pathLst>
              <a:path w="634" h="634" extrusionOk="0">
                <a:moveTo>
                  <a:pt x="515" y="471"/>
                </a:moveTo>
                <a:lnTo>
                  <a:pt x="515" y="471"/>
                </a:lnTo>
                <a:cubicBezTo>
                  <a:pt x="294" y="471"/>
                  <a:pt x="294" y="471"/>
                  <a:pt x="294" y="471"/>
                </a:cubicBezTo>
                <a:cubicBezTo>
                  <a:pt x="279" y="442"/>
                  <a:pt x="250" y="412"/>
                  <a:pt x="220" y="412"/>
                </a:cubicBezTo>
                <a:cubicBezTo>
                  <a:pt x="176" y="412"/>
                  <a:pt x="147" y="442"/>
                  <a:pt x="147" y="471"/>
                </a:cubicBezTo>
                <a:cubicBezTo>
                  <a:pt x="117" y="471"/>
                  <a:pt x="117" y="471"/>
                  <a:pt x="117" y="471"/>
                </a:cubicBezTo>
                <a:cubicBezTo>
                  <a:pt x="103" y="471"/>
                  <a:pt x="103" y="486"/>
                  <a:pt x="103" y="501"/>
                </a:cubicBezTo>
                <a:cubicBezTo>
                  <a:pt x="103" y="501"/>
                  <a:pt x="103" y="515"/>
                  <a:pt x="117" y="515"/>
                </a:cubicBezTo>
                <a:cubicBezTo>
                  <a:pt x="147" y="515"/>
                  <a:pt x="147" y="515"/>
                  <a:pt x="147" y="515"/>
                </a:cubicBezTo>
                <a:cubicBezTo>
                  <a:pt x="147" y="545"/>
                  <a:pt x="176" y="574"/>
                  <a:pt x="220" y="574"/>
                </a:cubicBezTo>
                <a:cubicBezTo>
                  <a:pt x="250" y="574"/>
                  <a:pt x="279" y="545"/>
                  <a:pt x="294" y="515"/>
                </a:cubicBezTo>
                <a:cubicBezTo>
                  <a:pt x="515" y="515"/>
                  <a:pt x="515" y="515"/>
                  <a:pt x="515" y="515"/>
                </a:cubicBezTo>
                <a:lnTo>
                  <a:pt x="530" y="501"/>
                </a:lnTo>
                <a:cubicBezTo>
                  <a:pt x="530" y="486"/>
                  <a:pt x="515" y="471"/>
                  <a:pt x="515" y="471"/>
                </a:cubicBezTo>
                <a:close/>
                <a:moveTo>
                  <a:pt x="220" y="545"/>
                </a:moveTo>
                <a:lnTo>
                  <a:pt x="220" y="545"/>
                </a:lnTo>
                <a:cubicBezTo>
                  <a:pt x="191" y="545"/>
                  <a:pt x="162" y="515"/>
                  <a:pt x="162" y="501"/>
                </a:cubicBezTo>
                <a:cubicBezTo>
                  <a:pt x="162" y="471"/>
                  <a:pt x="191" y="442"/>
                  <a:pt x="220" y="442"/>
                </a:cubicBezTo>
                <a:cubicBezTo>
                  <a:pt x="235" y="442"/>
                  <a:pt x="265" y="471"/>
                  <a:pt x="265" y="501"/>
                </a:cubicBezTo>
                <a:cubicBezTo>
                  <a:pt x="265" y="515"/>
                  <a:pt x="235" y="545"/>
                  <a:pt x="220" y="545"/>
                </a:cubicBezTo>
                <a:close/>
                <a:moveTo>
                  <a:pt x="515" y="162"/>
                </a:moveTo>
                <a:lnTo>
                  <a:pt x="515" y="162"/>
                </a:lnTo>
                <a:cubicBezTo>
                  <a:pt x="294" y="162"/>
                  <a:pt x="294" y="162"/>
                  <a:pt x="294" y="162"/>
                </a:cubicBezTo>
                <a:cubicBezTo>
                  <a:pt x="279" y="133"/>
                  <a:pt x="250" y="103"/>
                  <a:pt x="220" y="103"/>
                </a:cubicBezTo>
                <a:cubicBezTo>
                  <a:pt x="176" y="103"/>
                  <a:pt x="147" y="133"/>
                  <a:pt x="147" y="162"/>
                </a:cubicBezTo>
                <a:cubicBezTo>
                  <a:pt x="117" y="162"/>
                  <a:pt x="117" y="162"/>
                  <a:pt x="117" y="162"/>
                </a:cubicBezTo>
                <a:cubicBezTo>
                  <a:pt x="103" y="162"/>
                  <a:pt x="103" y="176"/>
                  <a:pt x="103" y="176"/>
                </a:cubicBezTo>
                <a:cubicBezTo>
                  <a:pt x="103" y="192"/>
                  <a:pt x="103" y="206"/>
                  <a:pt x="117" y="206"/>
                </a:cubicBezTo>
                <a:cubicBezTo>
                  <a:pt x="147" y="206"/>
                  <a:pt x="147" y="206"/>
                  <a:pt x="147" y="206"/>
                </a:cubicBezTo>
                <a:cubicBezTo>
                  <a:pt x="147" y="235"/>
                  <a:pt x="176" y="265"/>
                  <a:pt x="220" y="265"/>
                </a:cubicBezTo>
                <a:cubicBezTo>
                  <a:pt x="250" y="265"/>
                  <a:pt x="279" y="235"/>
                  <a:pt x="294" y="206"/>
                </a:cubicBezTo>
                <a:cubicBezTo>
                  <a:pt x="515" y="206"/>
                  <a:pt x="515" y="206"/>
                  <a:pt x="515" y="206"/>
                </a:cubicBezTo>
                <a:cubicBezTo>
                  <a:pt x="515" y="206"/>
                  <a:pt x="530" y="192"/>
                  <a:pt x="530" y="176"/>
                </a:cubicBezTo>
                <a:lnTo>
                  <a:pt x="515" y="162"/>
                </a:lnTo>
                <a:close/>
                <a:moveTo>
                  <a:pt x="220" y="235"/>
                </a:moveTo>
                <a:lnTo>
                  <a:pt x="220" y="235"/>
                </a:lnTo>
                <a:cubicBezTo>
                  <a:pt x="191" y="235"/>
                  <a:pt x="162" y="206"/>
                  <a:pt x="162" y="176"/>
                </a:cubicBezTo>
                <a:cubicBezTo>
                  <a:pt x="162" y="162"/>
                  <a:pt x="191" y="133"/>
                  <a:pt x="220" y="133"/>
                </a:cubicBezTo>
                <a:cubicBezTo>
                  <a:pt x="235" y="133"/>
                  <a:pt x="265" y="162"/>
                  <a:pt x="265" y="176"/>
                </a:cubicBezTo>
                <a:cubicBezTo>
                  <a:pt x="265" y="206"/>
                  <a:pt x="235" y="235"/>
                  <a:pt x="220" y="235"/>
                </a:cubicBezTo>
                <a:close/>
                <a:moveTo>
                  <a:pt x="515" y="324"/>
                </a:moveTo>
                <a:lnTo>
                  <a:pt x="515" y="324"/>
                </a:lnTo>
                <a:cubicBezTo>
                  <a:pt x="471" y="324"/>
                  <a:pt x="471" y="324"/>
                  <a:pt x="471" y="324"/>
                </a:cubicBezTo>
                <a:cubicBezTo>
                  <a:pt x="456" y="280"/>
                  <a:pt x="426" y="265"/>
                  <a:pt x="397" y="265"/>
                </a:cubicBezTo>
                <a:cubicBezTo>
                  <a:pt x="353" y="265"/>
                  <a:pt x="324" y="280"/>
                  <a:pt x="324" y="324"/>
                </a:cubicBezTo>
                <a:cubicBezTo>
                  <a:pt x="117" y="324"/>
                  <a:pt x="117" y="324"/>
                  <a:pt x="117" y="324"/>
                </a:cubicBezTo>
                <a:cubicBezTo>
                  <a:pt x="103" y="324"/>
                  <a:pt x="103" y="324"/>
                  <a:pt x="103" y="338"/>
                </a:cubicBezTo>
                <a:cubicBezTo>
                  <a:pt x="103" y="353"/>
                  <a:pt x="103" y="353"/>
                  <a:pt x="117" y="353"/>
                </a:cubicBezTo>
                <a:cubicBezTo>
                  <a:pt x="324" y="353"/>
                  <a:pt x="324" y="353"/>
                  <a:pt x="324" y="353"/>
                </a:cubicBezTo>
                <a:cubicBezTo>
                  <a:pt x="324" y="397"/>
                  <a:pt x="353" y="412"/>
                  <a:pt x="397" y="412"/>
                </a:cubicBezTo>
                <a:cubicBezTo>
                  <a:pt x="426" y="412"/>
                  <a:pt x="456" y="397"/>
                  <a:pt x="471" y="353"/>
                </a:cubicBezTo>
                <a:cubicBezTo>
                  <a:pt x="515" y="353"/>
                  <a:pt x="515" y="353"/>
                  <a:pt x="515" y="353"/>
                </a:cubicBezTo>
                <a:cubicBezTo>
                  <a:pt x="515" y="353"/>
                  <a:pt x="530" y="353"/>
                  <a:pt x="530" y="338"/>
                </a:cubicBezTo>
                <a:cubicBezTo>
                  <a:pt x="530" y="324"/>
                  <a:pt x="515" y="324"/>
                  <a:pt x="515" y="324"/>
                </a:cubicBezTo>
                <a:close/>
                <a:moveTo>
                  <a:pt x="397" y="383"/>
                </a:moveTo>
                <a:lnTo>
                  <a:pt x="397" y="383"/>
                </a:lnTo>
                <a:cubicBezTo>
                  <a:pt x="367" y="383"/>
                  <a:pt x="338" y="368"/>
                  <a:pt x="338" y="338"/>
                </a:cubicBezTo>
                <a:cubicBezTo>
                  <a:pt x="338" y="309"/>
                  <a:pt x="367" y="294"/>
                  <a:pt x="397" y="294"/>
                </a:cubicBezTo>
                <a:cubicBezTo>
                  <a:pt x="412" y="294"/>
                  <a:pt x="441" y="309"/>
                  <a:pt x="441" y="338"/>
                </a:cubicBezTo>
                <a:cubicBezTo>
                  <a:pt x="441" y="368"/>
                  <a:pt x="412" y="383"/>
                  <a:pt x="397" y="383"/>
                </a:cubicBezTo>
                <a:close/>
                <a:moveTo>
                  <a:pt x="544" y="0"/>
                </a:moveTo>
                <a:lnTo>
                  <a:pt x="544" y="0"/>
                </a:lnTo>
                <a:cubicBezTo>
                  <a:pt x="73" y="0"/>
                  <a:pt x="73" y="0"/>
                  <a:pt x="73" y="0"/>
                </a:cubicBezTo>
                <a:cubicBezTo>
                  <a:pt x="29" y="0"/>
                  <a:pt x="0" y="44"/>
                  <a:pt x="0" y="88"/>
                </a:cubicBezTo>
                <a:cubicBezTo>
                  <a:pt x="0" y="559"/>
                  <a:pt x="0" y="559"/>
                  <a:pt x="0" y="559"/>
                </a:cubicBezTo>
                <a:cubicBezTo>
                  <a:pt x="0" y="604"/>
                  <a:pt x="29" y="633"/>
                  <a:pt x="73" y="633"/>
                </a:cubicBezTo>
                <a:cubicBezTo>
                  <a:pt x="544" y="633"/>
                  <a:pt x="544" y="633"/>
                  <a:pt x="544" y="633"/>
                </a:cubicBezTo>
                <a:cubicBezTo>
                  <a:pt x="588" y="633"/>
                  <a:pt x="633" y="604"/>
                  <a:pt x="633" y="559"/>
                </a:cubicBezTo>
                <a:cubicBezTo>
                  <a:pt x="633" y="88"/>
                  <a:pt x="633" y="88"/>
                  <a:pt x="633" y="88"/>
                </a:cubicBezTo>
                <a:cubicBezTo>
                  <a:pt x="633" y="44"/>
                  <a:pt x="588" y="0"/>
                  <a:pt x="544" y="0"/>
                </a:cubicBezTo>
                <a:close/>
                <a:moveTo>
                  <a:pt x="588" y="559"/>
                </a:moveTo>
                <a:lnTo>
                  <a:pt x="588" y="559"/>
                </a:lnTo>
                <a:cubicBezTo>
                  <a:pt x="588" y="574"/>
                  <a:pt x="574" y="589"/>
                  <a:pt x="544" y="589"/>
                </a:cubicBezTo>
                <a:cubicBezTo>
                  <a:pt x="73" y="589"/>
                  <a:pt x="73" y="589"/>
                  <a:pt x="73" y="589"/>
                </a:cubicBezTo>
                <a:cubicBezTo>
                  <a:pt x="58" y="589"/>
                  <a:pt x="44" y="574"/>
                  <a:pt x="44" y="559"/>
                </a:cubicBezTo>
                <a:cubicBezTo>
                  <a:pt x="44" y="88"/>
                  <a:pt x="44" y="88"/>
                  <a:pt x="44" y="88"/>
                </a:cubicBezTo>
                <a:cubicBezTo>
                  <a:pt x="44" y="59"/>
                  <a:pt x="58" y="44"/>
                  <a:pt x="73" y="44"/>
                </a:cubicBezTo>
                <a:cubicBezTo>
                  <a:pt x="544" y="44"/>
                  <a:pt x="544" y="44"/>
                  <a:pt x="544" y="44"/>
                </a:cubicBezTo>
                <a:cubicBezTo>
                  <a:pt x="574" y="44"/>
                  <a:pt x="588" y="59"/>
                  <a:pt x="588" y="88"/>
                </a:cubicBezTo>
                <a:lnTo>
                  <a:pt x="588" y="5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499" name="Google Shape;499;p36"/>
          <p:cNvSpPr/>
          <p:nvPr/>
        </p:nvSpPr>
        <p:spPr>
          <a:xfrm>
            <a:off x="1672863" y="5657804"/>
            <a:ext cx="559997" cy="559997"/>
          </a:xfrm>
          <a:custGeom>
            <a:avLst/>
            <a:gdLst/>
            <a:ahLst/>
            <a:cxnLst/>
            <a:rect l="l" t="t" r="r" b="b"/>
            <a:pathLst>
              <a:path w="589" h="590" extrusionOk="0">
                <a:moveTo>
                  <a:pt x="294" y="192"/>
                </a:moveTo>
                <a:lnTo>
                  <a:pt x="294" y="192"/>
                </a:lnTo>
                <a:cubicBezTo>
                  <a:pt x="235" y="192"/>
                  <a:pt x="191" y="236"/>
                  <a:pt x="191" y="295"/>
                </a:cubicBezTo>
                <a:cubicBezTo>
                  <a:pt x="191" y="339"/>
                  <a:pt x="235" y="383"/>
                  <a:pt x="294" y="383"/>
                </a:cubicBezTo>
                <a:cubicBezTo>
                  <a:pt x="353" y="383"/>
                  <a:pt x="397" y="339"/>
                  <a:pt x="397" y="295"/>
                </a:cubicBezTo>
                <a:cubicBezTo>
                  <a:pt x="397" y="236"/>
                  <a:pt x="353" y="192"/>
                  <a:pt x="294" y="192"/>
                </a:cubicBezTo>
                <a:close/>
                <a:moveTo>
                  <a:pt x="294" y="354"/>
                </a:moveTo>
                <a:lnTo>
                  <a:pt x="294" y="354"/>
                </a:lnTo>
                <a:cubicBezTo>
                  <a:pt x="265" y="354"/>
                  <a:pt x="235" y="324"/>
                  <a:pt x="235" y="295"/>
                </a:cubicBezTo>
                <a:cubicBezTo>
                  <a:pt x="235" y="251"/>
                  <a:pt x="265" y="236"/>
                  <a:pt x="294" y="236"/>
                </a:cubicBezTo>
                <a:cubicBezTo>
                  <a:pt x="324" y="236"/>
                  <a:pt x="353" y="251"/>
                  <a:pt x="353" y="295"/>
                </a:cubicBezTo>
                <a:cubicBezTo>
                  <a:pt x="353" y="324"/>
                  <a:pt x="324" y="354"/>
                  <a:pt x="294" y="354"/>
                </a:cubicBezTo>
                <a:close/>
                <a:moveTo>
                  <a:pt x="574" y="354"/>
                </a:moveTo>
                <a:lnTo>
                  <a:pt x="574" y="354"/>
                </a:lnTo>
                <a:cubicBezTo>
                  <a:pt x="529" y="339"/>
                  <a:pt x="529" y="339"/>
                  <a:pt x="529" y="339"/>
                </a:cubicBezTo>
                <a:cubicBezTo>
                  <a:pt x="529" y="324"/>
                  <a:pt x="529" y="309"/>
                  <a:pt x="529" y="295"/>
                </a:cubicBezTo>
                <a:cubicBezTo>
                  <a:pt x="529" y="280"/>
                  <a:pt x="529" y="265"/>
                  <a:pt x="529" y="251"/>
                </a:cubicBezTo>
                <a:cubicBezTo>
                  <a:pt x="574" y="221"/>
                  <a:pt x="574" y="221"/>
                  <a:pt x="574" y="221"/>
                </a:cubicBezTo>
                <a:cubicBezTo>
                  <a:pt x="588" y="206"/>
                  <a:pt x="588" y="192"/>
                  <a:pt x="588" y="163"/>
                </a:cubicBezTo>
                <a:cubicBezTo>
                  <a:pt x="544" y="104"/>
                  <a:pt x="544" y="104"/>
                  <a:pt x="544" y="104"/>
                </a:cubicBezTo>
                <a:cubicBezTo>
                  <a:pt x="529" y="74"/>
                  <a:pt x="515" y="74"/>
                  <a:pt x="485" y="89"/>
                </a:cubicBezTo>
                <a:cubicBezTo>
                  <a:pt x="441" y="118"/>
                  <a:pt x="441" y="118"/>
                  <a:pt x="441" y="118"/>
                </a:cubicBezTo>
                <a:cubicBezTo>
                  <a:pt x="426" y="89"/>
                  <a:pt x="397" y="74"/>
                  <a:pt x="367" y="74"/>
                </a:cubicBezTo>
                <a:cubicBezTo>
                  <a:pt x="367" y="30"/>
                  <a:pt x="367" y="30"/>
                  <a:pt x="367" y="30"/>
                </a:cubicBezTo>
                <a:cubicBezTo>
                  <a:pt x="367" y="15"/>
                  <a:pt x="353" y="0"/>
                  <a:pt x="338" y="0"/>
                </a:cubicBezTo>
                <a:cubicBezTo>
                  <a:pt x="250" y="0"/>
                  <a:pt x="250" y="0"/>
                  <a:pt x="250" y="0"/>
                </a:cubicBezTo>
                <a:cubicBezTo>
                  <a:pt x="235" y="0"/>
                  <a:pt x="220" y="15"/>
                  <a:pt x="220" y="30"/>
                </a:cubicBezTo>
                <a:cubicBezTo>
                  <a:pt x="220" y="74"/>
                  <a:pt x="220" y="74"/>
                  <a:pt x="220" y="74"/>
                </a:cubicBezTo>
                <a:cubicBezTo>
                  <a:pt x="191" y="74"/>
                  <a:pt x="162" y="89"/>
                  <a:pt x="147" y="118"/>
                </a:cubicBezTo>
                <a:cubicBezTo>
                  <a:pt x="103" y="89"/>
                  <a:pt x="103" y="89"/>
                  <a:pt x="103" y="89"/>
                </a:cubicBezTo>
                <a:cubicBezTo>
                  <a:pt x="73" y="74"/>
                  <a:pt x="58" y="74"/>
                  <a:pt x="44" y="104"/>
                </a:cubicBezTo>
                <a:cubicBezTo>
                  <a:pt x="0" y="163"/>
                  <a:pt x="0" y="163"/>
                  <a:pt x="0" y="163"/>
                </a:cubicBezTo>
                <a:cubicBezTo>
                  <a:pt x="0" y="192"/>
                  <a:pt x="0" y="206"/>
                  <a:pt x="14" y="221"/>
                </a:cubicBezTo>
                <a:cubicBezTo>
                  <a:pt x="58" y="251"/>
                  <a:pt x="58" y="251"/>
                  <a:pt x="58" y="251"/>
                </a:cubicBezTo>
                <a:cubicBezTo>
                  <a:pt x="58" y="265"/>
                  <a:pt x="58" y="280"/>
                  <a:pt x="58" y="295"/>
                </a:cubicBezTo>
                <a:cubicBezTo>
                  <a:pt x="58" y="309"/>
                  <a:pt x="58" y="324"/>
                  <a:pt x="58" y="339"/>
                </a:cubicBezTo>
                <a:cubicBezTo>
                  <a:pt x="14" y="354"/>
                  <a:pt x="14" y="354"/>
                  <a:pt x="14" y="354"/>
                </a:cubicBezTo>
                <a:cubicBezTo>
                  <a:pt x="0" y="368"/>
                  <a:pt x="0" y="398"/>
                  <a:pt x="0" y="413"/>
                </a:cubicBezTo>
                <a:cubicBezTo>
                  <a:pt x="44" y="486"/>
                  <a:pt x="44" y="486"/>
                  <a:pt x="44" y="486"/>
                </a:cubicBezTo>
                <a:cubicBezTo>
                  <a:pt x="58" y="501"/>
                  <a:pt x="73" y="501"/>
                  <a:pt x="103" y="501"/>
                </a:cubicBezTo>
                <a:cubicBezTo>
                  <a:pt x="147" y="472"/>
                  <a:pt x="147" y="472"/>
                  <a:pt x="147" y="472"/>
                </a:cubicBezTo>
                <a:cubicBezTo>
                  <a:pt x="162" y="486"/>
                  <a:pt x="191" y="501"/>
                  <a:pt x="220" y="516"/>
                </a:cubicBezTo>
                <a:cubicBezTo>
                  <a:pt x="220" y="545"/>
                  <a:pt x="220" y="545"/>
                  <a:pt x="220" y="545"/>
                </a:cubicBezTo>
                <a:cubicBezTo>
                  <a:pt x="220" y="560"/>
                  <a:pt x="235" y="589"/>
                  <a:pt x="250" y="589"/>
                </a:cubicBezTo>
                <a:cubicBezTo>
                  <a:pt x="338" y="589"/>
                  <a:pt x="338" y="589"/>
                  <a:pt x="338" y="589"/>
                </a:cubicBezTo>
                <a:cubicBezTo>
                  <a:pt x="353" y="589"/>
                  <a:pt x="367" y="560"/>
                  <a:pt x="367" y="545"/>
                </a:cubicBezTo>
                <a:cubicBezTo>
                  <a:pt x="367" y="516"/>
                  <a:pt x="367" y="516"/>
                  <a:pt x="367" y="516"/>
                </a:cubicBezTo>
                <a:cubicBezTo>
                  <a:pt x="397" y="501"/>
                  <a:pt x="426" y="486"/>
                  <a:pt x="441" y="472"/>
                </a:cubicBezTo>
                <a:cubicBezTo>
                  <a:pt x="485" y="501"/>
                  <a:pt x="485" y="501"/>
                  <a:pt x="485" y="501"/>
                </a:cubicBezTo>
                <a:cubicBezTo>
                  <a:pt x="515" y="501"/>
                  <a:pt x="529" y="501"/>
                  <a:pt x="544" y="486"/>
                </a:cubicBezTo>
                <a:cubicBezTo>
                  <a:pt x="588" y="413"/>
                  <a:pt x="588" y="413"/>
                  <a:pt x="588" y="413"/>
                </a:cubicBezTo>
                <a:cubicBezTo>
                  <a:pt x="588" y="398"/>
                  <a:pt x="588" y="368"/>
                  <a:pt x="574" y="354"/>
                </a:cubicBezTo>
                <a:close/>
                <a:moveTo>
                  <a:pt x="544" y="413"/>
                </a:moveTo>
                <a:lnTo>
                  <a:pt x="544" y="413"/>
                </a:lnTo>
                <a:cubicBezTo>
                  <a:pt x="515" y="442"/>
                  <a:pt x="515" y="442"/>
                  <a:pt x="515" y="442"/>
                </a:cubicBezTo>
                <a:cubicBezTo>
                  <a:pt x="515" y="457"/>
                  <a:pt x="500" y="457"/>
                  <a:pt x="500" y="457"/>
                </a:cubicBezTo>
                <a:cubicBezTo>
                  <a:pt x="441" y="427"/>
                  <a:pt x="441" y="427"/>
                  <a:pt x="441" y="427"/>
                </a:cubicBezTo>
                <a:cubicBezTo>
                  <a:pt x="412" y="457"/>
                  <a:pt x="382" y="472"/>
                  <a:pt x="338" y="486"/>
                </a:cubicBezTo>
                <a:cubicBezTo>
                  <a:pt x="338" y="530"/>
                  <a:pt x="338" y="530"/>
                  <a:pt x="338" y="530"/>
                </a:cubicBezTo>
                <a:cubicBezTo>
                  <a:pt x="338" y="530"/>
                  <a:pt x="324" y="545"/>
                  <a:pt x="309" y="545"/>
                </a:cubicBezTo>
                <a:cubicBezTo>
                  <a:pt x="279" y="545"/>
                  <a:pt x="279" y="545"/>
                  <a:pt x="279" y="545"/>
                </a:cubicBezTo>
                <a:cubicBezTo>
                  <a:pt x="265" y="545"/>
                  <a:pt x="250" y="530"/>
                  <a:pt x="250" y="530"/>
                </a:cubicBezTo>
                <a:cubicBezTo>
                  <a:pt x="250" y="486"/>
                  <a:pt x="250" y="486"/>
                  <a:pt x="250" y="486"/>
                </a:cubicBezTo>
                <a:cubicBezTo>
                  <a:pt x="206" y="472"/>
                  <a:pt x="176" y="457"/>
                  <a:pt x="147" y="427"/>
                </a:cubicBezTo>
                <a:cubicBezTo>
                  <a:pt x="88" y="457"/>
                  <a:pt x="88" y="457"/>
                  <a:pt x="88" y="457"/>
                </a:cubicBezTo>
                <a:cubicBezTo>
                  <a:pt x="88" y="457"/>
                  <a:pt x="73" y="457"/>
                  <a:pt x="73" y="442"/>
                </a:cubicBezTo>
                <a:cubicBezTo>
                  <a:pt x="44" y="413"/>
                  <a:pt x="44" y="413"/>
                  <a:pt x="44" y="413"/>
                </a:cubicBezTo>
                <a:cubicBezTo>
                  <a:pt x="44" y="398"/>
                  <a:pt x="44" y="383"/>
                  <a:pt x="58" y="383"/>
                </a:cubicBezTo>
                <a:cubicBezTo>
                  <a:pt x="103" y="354"/>
                  <a:pt x="103" y="354"/>
                  <a:pt x="103" y="354"/>
                </a:cubicBezTo>
                <a:cubicBezTo>
                  <a:pt x="103" y="339"/>
                  <a:pt x="103" y="309"/>
                  <a:pt x="103" y="295"/>
                </a:cubicBezTo>
                <a:cubicBezTo>
                  <a:pt x="103" y="265"/>
                  <a:pt x="103" y="251"/>
                  <a:pt x="103" y="221"/>
                </a:cubicBezTo>
                <a:cubicBezTo>
                  <a:pt x="58" y="192"/>
                  <a:pt x="58" y="192"/>
                  <a:pt x="58" y="192"/>
                </a:cubicBezTo>
                <a:cubicBezTo>
                  <a:pt x="44" y="192"/>
                  <a:pt x="44" y="177"/>
                  <a:pt x="44" y="163"/>
                </a:cubicBezTo>
                <a:cubicBezTo>
                  <a:pt x="73" y="133"/>
                  <a:pt x="73" y="133"/>
                  <a:pt x="73" y="133"/>
                </a:cubicBezTo>
                <a:cubicBezTo>
                  <a:pt x="73" y="133"/>
                  <a:pt x="88" y="118"/>
                  <a:pt x="88" y="133"/>
                </a:cubicBezTo>
                <a:cubicBezTo>
                  <a:pt x="147" y="163"/>
                  <a:pt x="147" y="163"/>
                  <a:pt x="147" y="163"/>
                </a:cubicBezTo>
                <a:cubicBezTo>
                  <a:pt x="176" y="133"/>
                  <a:pt x="206" y="104"/>
                  <a:pt x="250" y="104"/>
                </a:cubicBezTo>
                <a:cubicBezTo>
                  <a:pt x="250" y="59"/>
                  <a:pt x="250" y="59"/>
                  <a:pt x="250" y="59"/>
                </a:cubicBezTo>
                <a:cubicBezTo>
                  <a:pt x="250" y="45"/>
                  <a:pt x="265" y="30"/>
                  <a:pt x="279" y="30"/>
                </a:cubicBezTo>
                <a:cubicBezTo>
                  <a:pt x="309" y="30"/>
                  <a:pt x="309" y="30"/>
                  <a:pt x="309" y="30"/>
                </a:cubicBezTo>
                <a:cubicBezTo>
                  <a:pt x="324" y="30"/>
                  <a:pt x="338" y="45"/>
                  <a:pt x="338" y="59"/>
                </a:cubicBezTo>
                <a:cubicBezTo>
                  <a:pt x="338" y="104"/>
                  <a:pt x="338" y="104"/>
                  <a:pt x="338" y="104"/>
                </a:cubicBezTo>
                <a:cubicBezTo>
                  <a:pt x="382" y="104"/>
                  <a:pt x="412" y="133"/>
                  <a:pt x="441" y="163"/>
                </a:cubicBezTo>
                <a:cubicBezTo>
                  <a:pt x="500" y="133"/>
                  <a:pt x="500" y="133"/>
                  <a:pt x="500" y="133"/>
                </a:cubicBezTo>
                <a:cubicBezTo>
                  <a:pt x="500" y="118"/>
                  <a:pt x="515" y="133"/>
                  <a:pt x="515" y="133"/>
                </a:cubicBezTo>
                <a:cubicBezTo>
                  <a:pt x="544" y="163"/>
                  <a:pt x="544" y="163"/>
                  <a:pt x="544" y="163"/>
                </a:cubicBezTo>
                <a:cubicBezTo>
                  <a:pt x="544" y="177"/>
                  <a:pt x="544" y="192"/>
                  <a:pt x="529" y="192"/>
                </a:cubicBezTo>
                <a:cubicBezTo>
                  <a:pt x="485" y="221"/>
                  <a:pt x="485" y="221"/>
                  <a:pt x="485" y="221"/>
                </a:cubicBezTo>
                <a:cubicBezTo>
                  <a:pt x="485" y="251"/>
                  <a:pt x="485" y="265"/>
                  <a:pt x="485" y="295"/>
                </a:cubicBezTo>
                <a:cubicBezTo>
                  <a:pt x="485" y="309"/>
                  <a:pt x="485" y="339"/>
                  <a:pt x="485" y="354"/>
                </a:cubicBezTo>
                <a:cubicBezTo>
                  <a:pt x="529" y="383"/>
                  <a:pt x="529" y="383"/>
                  <a:pt x="529" y="383"/>
                </a:cubicBezTo>
                <a:cubicBezTo>
                  <a:pt x="544" y="383"/>
                  <a:pt x="544" y="398"/>
                  <a:pt x="544" y="4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0" name="Google Shape;500;p36"/>
          <p:cNvSpPr/>
          <p:nvPr/>
        </p:nvSpPr>
        <p:spPr>
          <a:xfrm>
            <a:off x="10370306" y="4665313"/>
            <a:ext cx="584995" cy="589995"/>
          </a:xfrm>
          <a:custGeom>
            <a:avLst/>
            <a:gdLst/>
            <a:ahLst/>
            <a:cxnLst/>
            <a:rect l="l" t="t" r="r" b="b"/>
            <a:pathLst>
              <a:path w="619" h="620" extrusionOk="0">
                <a:moveTo>
                  <a:pt x="589" y="118"/>
                </a:moveTo>
                <a:lnTo>
                  <a:pt x="589" y="118"/>
                </a:lnTo>
                <a:cubicBezTo>
                  <a:pt x="574" y="132"/>
                  <a:pt x="559" y="148"/>
                  <a:pt x="530" y="177"/>
                </a:cubicBezTo>
                <a:cubicBezTo>
                  <a:pt x="515" y="191"/>
                  <a:pt x="471" y="191"/>
                  <a:pt x="457" y="177"/>
                </a:cubicBezTo>
                <a:cubicBezTo>
                  <a:pt x="427" y="148"/>
                  <a:pt x="427" y="118"/>
                  <a:pt x="457" y="89"/>
                </a:cubicBezTo>
                <a:cubicBezTo>
                  <a:pt x="471" y="59"/>
                  <a:pt x="500" y="30"/>
                  <a:pt x="500" y="30"/>
                </a:cubicBezTo>
                <a:cubicBezTo>
                  <a:pt x="427" y="0"/>
                  <a:pt x="353" y="15"/>
                  <a:pt x="294" y="74"/>
                </a:cubicBezTo>
                <a:cubicBezTo>
                  <a:pt x="250" y="118"/>
                  <a:pt x="236" y="191"/>
                  <a:pt x="250" y="265"/>
                </a:cubicBezTo>
                <a:cubicBezTo>
                  <a:pt x="44" y="471"/>
                  <a:pt x="44" y="471"/>
                  <a:pt x="44" y="471"/>
                </a:cubicBezTo>
                <a:cubicBezTo>
                  <a:pt x="0" y="501"/>
                  <a:pt x="0" y="560"/>
                  <a:pt x="44" y="589"/>
                </a:cubicBezTo>
                <a:cubicBezTo>
                  <a:pt x="74" y="619"/>
                  <a:pt x="118" y="619"/>
                  <a:pt x="147" y="589"/>
                </a:cubicBezTo>
                <a:cubicBezTo>
                  <a:pt x="368" y="368"/>
                  <a:pt x="368" y="368"/>
                  <a:pt x="368" y="368"/>
                </a:cubicBezTo>
                <a:cubicBezTo>
                  <a:pt x="427" y="398"/>
                  <a:pt x="500" y="383"/>
                  <a:pt x="545" y="324"/>
                </a:cubicBezTo>
                <a:cubicBezTo>
                  <a:pt x="603" y="280"/>
                  <a:pt x="618" y="191"/>
                  <a:pt x="589" y="118"/>
                </a:cubicBezTo>
                <a:close/>
                <a:moveTo>
                  <a:pt x="530" y="295"/>
                </a:moveTo>
                <a:lnTo>
                  <a:pt x="530" y="295"/>
                </a:lnTo>
                <a:cubicBezTo>
                  <a:pt x="471" y="339"/>
                  <a:pt x="412" y="353"/>
                  <a:pt x="353" y="324"/>
                </a:cubicBezTo>
                <a:cubicBezTo>
                  <a:pt x="118" y="560"/>
                  <a:pt x="118" y="560"/>
                  <a:pt x="118" y="560"/>
                </a:cubicBezTo>
                <a:cubicBezTo>
                  <a:pt x="103" y="574"/>
                  <a:pt x="88" y="574"/>
                  <a:pt x="74" y="560"/>
                </a:cubicBezTo>
                <a:cubicBezTo>
                  <a:pt x="44" y="545"/>
                  <a:pt x="44" y="515"/>
                  <a:pt x="74" y="501"/>
                </a:cubicBezTo>
                <a:cubicBezTo>
                  <a:pt x="294" y="265"/>
                  <a:pt x="294" y="265"/>
                  <a:pt x="294" y="265"/>
                </a:cubicBezTo>
                <a:cubicBezTo>
                  <a:pt x="265" y="221"/>
                  <a:pt x="280" y="148"/>
                  <a:pt x="324" y="103"/>
                </a:cubicBezTo>
                <a:cubicBezTo>
                  <a:pt x="353" y="74"/>
                  <a:pt x="383" y="59"/>
                  <a:pt x="427" y="59"/>
                </a:cubicBezTo>
                <a:cubicBezTo>
                  <a:pt x="383" y="103"/>
                  <a:pt x="383" y="162"/>
                  <a:pt x="427" y="206"/>
                </a:cubicBezTo>
                <a:cubicBezTo>
                  <a:pt x="457" y="236"/>
                  <a:pt x="530" y="236"/>
                  <a:pt x="559" y="206"/>
                </a:cubicBezTo>
                <a:cubicBezTo>
                  <a:pt x="559" y="236"/>
                  <a:pt x="545" y="280"/>
                  <a:pt x="530" y="2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1" name="Google Shape;501;p36"/>
          <p:cNvSpPr/>
          <p:nvPr/>
        </p:nvSpPr>
        <p:spPr>
          <a:xfrm>
            <a:off x="9505311" y="4665313"/>
            <a:ext cx="374998" cy="602496"/>
          </a:xfrm>
          <a:custGeom>
            <a:avLst/>
            <a:gdLst/>
            <a:ahLst/>
            <a:cxnLst/>
            <a:rect l="l" t="t" r="r" b="b"/>
            <a:pathLst>
              <a:path w="399" h="634" extrusionOk="0">
                <a:moveTo>
                  <a:pt x="206" y="398"/>
                </a:moveTo>
                <a:lnTo>
                  <a:pt x="206" y="398"/>
                </a:lnTo>
                <a:cubicBezTo>
                  <a:pt x="192" y="398"/>
                  <a:pt x="177" y="398"/>
                  <a:pt x="177" y="412"/>
                </a:cubicBezTo>
                <a:cubicBezTo>
                  <a:pt x="177" y="486"/>
                  <a:pt x="177" y="486"/>
                  <a:pt x="177" y="486"/>
                </a:cubicBezTo>
                <a:cubicBezTo>
                  <a:pt x="177" y="501"/>
                  <a:pt x="192" y="515"/>
                  <a:pt x="206" y="515"/>
                </a:cubicBezTo>
                <a:cubicBezTo>
                  <a:pt x="206" y="515"/>
                  <a:pt x="221" y="501"/>
                  <a:pt x="221" y="486"/>
                </a:cubicBezTo>
                <a:cubicBezTo>
                  <a:pt x="221" y="412"/>
                  <a:pt x="221" y="412"/>
                  <a:pt x="221" y="412"/>
                </a:cubicBezTo>
                <a:cubicBezTo>
                  <a:pt x="221" y="398"/>
                  <a:pt x="206" y="398"/>
                  <a:pt x="206" y="398"/>
                </a:cubicBezTo>
                <a:close/>
                <a:moveTo>
                  <a:pt x="353" y="309"/>
                </a:moveTo>
                <a:lnTo>
                  <a:pt x="353" y="309"/>
                </a:lnTo>
                <a:cubicBezTo>
                  <a:pt x="353" y="162"/>
                  <a:pt x="353" y="162"/>
                  <a:pt x="353" y="162"/>
                </a:cubicBezTo>
                <a:cubicBezTo>
                  <a:pt x="353" y="74"/>
                  <a:pt x="294" y="0"/>
                  <a:pt x="206" y="0"/>
                </a:cubicBezTo>
                <a:cubicBezTo>
                  <a:pt x="118" y="0"/>
                  <a:pt x="44" y="74"/>
                  <a:pt x="44" y="162"/>
                </a:cubicBezTo>
                <a:cubicBezTo>
                  <a:pt x="44" y="309"/>
                  <a:pt x="44" y="309"/>
                  <a:pt x="44" y="309"/>
                </a:cubicBezTo>
                <a:cubicBezTo>
                  <a:pt x="15" y="353"/>
                  <a:pt x="0" y="383"/>
                  <a:pt x="0" y="427"/>
                </a:cubicBezTo>
                <a:cubicBezTo>
                  <a:pt x="0" y="545"/>
                  <a:pt x="89" y="633"/>
                  <a:pt x="206" y="633"/>
                </a:cubicBezTo>
                <a:cubicBezTo>
                  <a:pt x="310" y="633"/>
                  <a:pt x="398" y="545"/>
                  <a:pt x="398" y="427"/>
                </a:cubicBezTo>
                <a:cubicBezTo>
                  <a:pt x="398" y="383"/>
                  <a:pt x="383" y="353"/>
                  <a:pt x="353" y="309"/>
                </a:cubicBezTo>
                <a:close/>
                <a:moveTo>
                  <a:pt x="89" y="162"/>
                </a:moveTo>
                <a:lnTo>
                  <a:pt x="89" y="162"/>
                </a:lnTo>
                <a:cubicBezTo>
                  <a:pt x="89" y="89"/>
                  <a:pt x="133" y="44"/>
                  <a:pt x="206" y="44"/>
                </a:cubicBezTo>
                <a:cubicBezTo>
                  <a:pt x="265" y="44"/>
                  <a:pt x="324" y="89"/>
                  <a:pt x="324" y="162"/>
                </a:cubicBezTo>
                <a:cubicBezTo>
                  <a:pt x="324" y="280"/>
                  <a:pt x="324" y="280"/>
                  <a:pt x="324" y="280"/>
                </a:cubicBezTo>
                <a:cubicBezTo>
                  <a:pt x="280" y="250"/>
                  <a:pt x="251" y="236"/>
                  <a:pt x="206" y="236"/>
                </a:cubicBezTo>
                <a:cubicBezTo>
                  <a:pt x="162" y="236"/>
                  <a:pt x="118" y="250"/>
                  <a:pt x="89" y="280"/>
                </a:cubicBezTo>
                <a:lnTo>
                  <a:pt x="89" y="162"/>
                </a:lnTo>
                <a:close/>
                <a:moveTo>
                  <a:pt x="206" y="589"/>
                </a:moveTo>
                <a:lnTo>
                  <a:pt x="206" y="589"/>
                </a:lnTo>
                <a:cubicBezTo>
                  <a:pt x="118" y="589"/>
                  <a:pt x="44" y="515"/>
                  <a:pt x="44" y="427"/>
                </a:cubicBezTo>
                <a:cubicBezTo>
                  <a:pt x="44" y="339"/>
                  <a:pt x="118" y="280"/>
                  <a:pt x="206" y="280"/>
                </a:cubicBezTo>
                <a:cubicBezTo>
                  <a:pt x="280" y="280"/>
                  <a:pt x="353" y="353"/>
                  <a:pt x="353" y="427"/>
                </a:cubicBezTo>
                <a:cubicBezTo>
                  <a:pt x="353" y="515"/>
                  <a:pt x="294" y="589"/>
                  <a:pt x="206"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2" name="Google Shape;502;p36"/>
          <p:cNvSpPr/>
          <p:nvPr/>
        </p:nvSpPr>
        <p:spPr>
          <a:xfrm>
            <a:off x="8542817" y="4665313"/>
            <a:ext cx="374998" cy="602496"/>
          </a:xfrm>
          <a:custGeom>
            <a:avLst/>
            <a:gdLst/>
            <a:ahLst/>
            <a:cxnLst/>
            <a:rect l="l" t="t" r="r" b="b"/>
            <a:pathLst>
              <a:path w="399" h="634" extrusionOk="0">
                <a:moveTo>
                  <a:pt x="192" y="398"/>
                </a:moveTo>
                <a:lnTo>
                  <a:pt x="192" y="398"/>
                </a:lnTo>
                <a:cubicBezTo>
                  <a:pt x="192" y="398"/>
                  <a:pt x="177" y="398"/>
                  <a:pt x="177" y="412"/>
                </a:cubicBezTo>
                <a:cubicBezTo>
                  <a:pt x="177" y="486"/>
                  <a:pt x="177" y="486"/>
                  <a:pt x="177" y="486"/>
                </a:cubicBezTo>
                <a:cubicBezTo>
                  <a:pt x="177" y="501"/>
                  <a:pt x="192" y="515"/>
                  <a:pt x="192" y="515"/>
                </a:cubicBezTo>
                <a:cubicBezTo>
                  <a:pt x="207" y="515"/>
                  <a:pt x="221" y="501"/>
                  <a:pt x="221" y="486"/>
                </a:cubicBezTo>
                <a:cubicBezTo>
                  <a:pt x="221" y="412"/>
                  <a:pt x="221" y="412"/>
                  <a:pt x="221" y="412"/>
                </a:cubicBezTo>
                <a:cubicBezTo>
                  <a:pt x="221" y="398"/>
                  <a:pt x="207" y="398"/>
                  <a:pt x="192" y="398"/>
                </a:cubicBezTo>
                <a:close/>
                <a:moveTo>
                  <a:pt x="192" y="236"/>
                </a:moveTo>
                <a:lnTo>
                  <a:pt x="192" y="236"/>
                </a:lnTo>
                <a:cubicBezTo>
                  <a:pt x="148" y="236"/>
                  <a:pt x="118" y="250"/>
                  <a:pt x="74" y="280"/>
                </a:cubicBezTo>
                <a:cubicBezTo>
                  <a:pt x="74" y="162"/>
                  <a:pt x="74" y="162"/>
                  <a:pt x="74" y="162"/>
                </a:cubicBezTo>
                <a:cubicBezTo>
                  <a:pt x="74" y="89"/>
                  <a:pt x="133" y="44"/>
                  <a:pt x="192" y="44"/>
                </a:cubicBezTo>
                <a:cubicBezTo>
                  <a:pt x="266" y="44"/>
                  <a:pt x="309" y="89"/>
                  <a:pt x="309" y="162"/>
                </a:cubicBezTo>
                <a:cubicBezTo>
                  <a:pt x="354" y="162"/>
                  <a:pt x="354" y="162"/>
                  <a:pt x="354" y="162"/>
                </a:cubicBezTo>
                <a:cubicBezTo>
                  <a:pt x="354" y="74"/>
                  <a:pt x="280" y="0"/>
                  <a:pt x="192" y="0"/>
                </a:cubicBezTo>
                <a:cubicBezTo>
                  <a:pt x="104" y="0"/>
                  <a:pt x="45" y="74"/>
                  <a:pt x="45" y="162"/>
                </a:cubicBezTo>
                <a:cubicBezTo>
                  <a:pt x="45" y="309"/>
                  <a:pt x="45" y="309"/>
                  <a:pt x="45" y="309"/>
                </a:cubicBezTo>
                <a:cubicBezTo>
                  <a:pt x="15" y="353"/>
                  <a:pt x="0" y="383"/>
                  <a:pt x="0" y="427"/>
                </a:cubicBezTo>
                <a:cubicBezTo>
                  <a:pt x="0" y="545"/>
                  <a:pt x="89" y="633"/>
                  <a:pt x="192" y="633"/>
                </a:cubicBezTo>
                <a:cubicBezTo>
                  <a:pt x="309" y="633"/>
                  <a:pt x="398" y="545"/>
                  <a:pt x="398" y="427"/>
                </a:cubicBezTo>
                <a:cubicBezTo>
                  <a:pt x="398" y="324"/>
                  <a:pt x="309" y="236"/>
                  <a:pt x="192" y="236"/>
                </a:cubicBezTo>
                <a:close/>
                <a:moveTo>
                  <a:pt x="192" y="589"/>
                </a:moveTo>
                <a:lnTo>
                  <a:pt x="192" y="589"/>
                </a:lnTo>
                <a:cubicBezTo>
                  <a:pt x="104" y="589"/>
                  <a:pt x="45" y="515"/>
                  <a:pt x="45" y="427"/>
                </a:cubicBezTo>
                <a:cubicBezTo>
                  <a:pt x="45" y="339"/>
                  <a:pt x="104" y="280"/>
                  <a:pt x="192" y="280"/>
                </a:cubicBezTo>
                <a:cubicBezTo>
                  <a:pt x="280" y="280"/>
                  <a:pt x="354" y="339"/>
                  <a:pt x="354" y="427"/>
                </a:cubicBezTo>
                <a:cubicBezTo>
                  <a:pt x="354" y="515"/>
                  <a:pt x="280" y="589"/>
                  <a:pt x="192" y="5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3" name="Google Shape;503;p36"/>
          <p:cNvSpPr/>
          <p:nvPr/>
        </p:nvSpPr>
        <p:spPr>
          <a:xfrm>
            <a:off x="7467822" y="4665313"/>
            <a:ext cx="584995" cy="602496"/>
          </a:xfrm>
          <a:custGeom>
            <a:avLst/>
            <a:gdLst/>
            <a:ahLst/>
            <a:cxnLst/>
            <a:rect l="l" t="t" r="r" b="b"/>
            <a:pathLst>
              <a:path w="619" h="634" extrusionOk="0">
                <a:moveTo>
                  <a:pt x="353" y="324"/>
                </a:moveTo>
                <a:lnTo>
                  <a:pt x="353" y="324"/>
                </a:lnTo>
                <a:cubicBezTo>
                  <a:pt x="368" y="280"/>
                  <a:pt x="383" y="250"/>
                  <a:pt x="383" y="191"/>
                </a:cubicBezTo>
                <a:cubicBezTo>
                  <a:pt x="383" y="89"/>
                  <a:pt x="309" y="0"/>
                  <a:pt x="206" y="0"/>
                </a:cubicBezTo>
                <a:cubicBezTo>
                  <a:pt x="118" y="0"/>
                  <a:pt x="29" y="89"/>
                  <a:pt x="29" y="191"/>
                </a:cubicBezTo>
                <a:cubicBezTo>
                  <a:pt x="29" y="250"/>
                  <a:pt x="44" y="280"/>
                  <a:pt x="73" y="324"/>
                </a:cubicBezTo>
                <a:cubicBezTo>
                  <a:pt x="29" y="339"/>
                  <a:pt x="0" y="383"/>
                  <a:pt x="0" y="427"/>
                </a:cubicBezTo>
                <a:cubicBezTo>
                  <a:pt x="0" y="515"/>
                  <a:pt x="0" y="515"/>
                  <a:pt x="0" y="515"/>
                </a:cubicBezTo>
                <a:cubicBezTo>
                  <a:pt x="0" y="574"/>
                  <a:pt x="44" y="633"/>
                  <a:pt x="118" y="633"/>
                </a:cubicBezTo>
                <a:cubicBezTo>
                  <a:pt x="309" y="633"/>
                  <a:pt x="309" y="633"/>
                  <a:pt x="309" y="633"/>
                </a:cubicBezTo>
                <a:cubicBezTo>
                  <a:pt x="368" y="633"/>
                  <a:pt x="427" y="574"/>
                  <a:pt x="427" y="515"/>
                </a:cubicBezTo>
                <a:cubicBezTo>
                  <a:pt x="427" y="427"/>
                  <a:pt x="427" y="427"/>
                  <a:pt x="427" y="427"/>
                </a:cubicBezTo>
                <a:cubicBezTo>
                  <a:pt x="427" y="383"/>
                  <a:pt x="398" y="339"/>
                  <a:pt x="353" y="324"/>
                </a:cubicBezTo>
                <a:close/>
                <a:moveTo>
                  <a:pt x="73" y="191"/>
                </a:moveTo>
                <a:lnTo>
                  <a:pt x="73" y="191"/>
                </a:lnTo>
                <a:cubicBezTo>
                  <a:pt x="73" y="103"/>
                  <a:pt x="132" y="44"/>
                  <a:pt x="206" y="44"/>
                </a:cubicBezTo>
                <a:cubicBezTo>
                  <a:pt x="280" y="44"/>
                  <a:pt x="353" y="103"/>
                  <a:pt x="353" y="191"/>
                </a:cubicBezTo>
                <a:cubicBezTo>
                  <a:pt x="353" y="280"/>
                  <a:pt x="280" y="353"/>
                  <a:pt x="206" y="353"/>
                </a:cubicBezTo>
                <a:cubicBezTo>
                  <a:pt x="132" y="353"/>
                  <a:pt x="73" y="280"/>
                  <a:pt x="73" y="191"/>
                </a:cubicBezTo>
                <a:close/>
                <a:moveTo>
                  <a:pt x="383" y="501"/>
                </a:moveTo>
                <a:lnTo>
                  <a:pt x="383" y="501"/>
                </a:lnTo>
                <a:cubicBezTo>
                  <a:pt x="383" y="545"/>
                  <a:pt x="339" y="589"/>
                  <a:pt x="294" y="589"/>
                </a:cubicBezTo>
                <a:cubicBezTo>
                  <a:pt x="132" y="589"/>
                  <a:pt x="132" y="589"/>
                  <a:pt x="132" y="589"/>
                </a:cubicBezTo>
                <a:cubicBezTo>
                  <a:pt x="73" y="589"/>
                  <a:pt x="29" y="545"/>
                  <a:pt x="29" y="501"/>
                </a:cubicBezTo>
                <a:cubicBezTo>
                  <a:pt x="29" y="442"/>
                  <a:pt x="29" y="442"/>
                  <a:pt x="29" y="442"/>
                </a:cubicBezTo>
                <a:cubicBezTo>
                  <a:pt x="29" y="398"/>
                  <a:pt x="59" y="368"/>
                  <a:pt x="103" y="353"/>
                </a:cubicBezTo>
                <a:cubicBezTo>
                  <a:pt x="132" y="383"/>
                  <a:pt x="177" y="398"/>
                  <a:pt x="206" y="398"/>
                </a:cubicBezTo>
                <a:cubicBezTo>
                  <a:pt x="250" y="398"/>
                  <a:pt x="280" y="383"/>
                  <a:pt x="309" y="353"/>
                </a:cubicBezTo>
                <a:cubicBezTo>
                  <a:pt x="353" y="368"/>
                  <a:pt x="383" y="398"/>
                  <a:pt x="383" y="442"/>
                </a:cubicBezTo>
                <a:lnTo>
                  <a:pt x="383" y="501"/>
                </a:lnTo>
                <a:close/>
                <a:moveTo>
                  <a:pt x="441" y="162"/>
                </a:moveTo>
                <a:lnTo>
                  <a:pt x="441" y="162"/>
                </a:lnTo>
                <a:cubicBezTo>
                  <a:pt x="603" y="162"/>
                  <a:pt x="603" y="162"/>
                  <a:pt x="603" y="162"/>
                </a:cubicBezTo>
                <a:cubicBezTo>
                  <a:pt x="618" y="162"/>
                  <a:pt x="618" y="148"/>
                  <a:pt x="618" y="132"/>
                </a:cubicBezTo>
                <a:cubicBezTo>
                  <a:pt x="618" y="132"/>
                  <a:pt x="618" y="118"/>
                  <a:pt x="603" y="118"/>
                </a:cubicBezTo>
                <a:cubicBezTo>
                  <a:pt x="441" y="118"/>
                  <a:pt x="441" y="118"/>
                  <a:pt x="441" y="118"/>
                </a:cubicBezTo>
                <a:lnTo>
                  <a:pt x="427" y="132"/>
                </a:lnTo>
                <a:cubicBezTo>
                  <a:pt x="427" y="148"/>
                  <a:pt x="441" y="162"/>
                  <a:pt x="441" y="162"/>
                </a:cubicBezTo>
                <a:close/>
                <a:moveTo>
                  <a:pt x="603" y="471"/>
                </a:moveTo>
                <a:lnTo>
                  <a:pt x="603" y="471"/>
                </a:lnTo>
                <a:cubicBezTo>
                  <a:pt x="486" y="471"/>
                  <a:pt x="486" y="471"/>
                  <a:pt x="486" y="471"/>
                </a:cubicBezTo>
                <a:cubicBezTo>
                  <a:pt x="471" y="471"/>
                  <a:pt x="471" y="486"/>
                  <a:pt x="471" y="486"/>
                </a:cubicBezTo>
                <a:cubicBezTo>
                  <a:pt x="471" y="501"/>
                  <a:pt x="471" y="515"/>
                  <a:pt x="486" y="515"/>
                </a:cubicBezTo>
                <a:cubicBezTo>
                  <a:pt x="603" y="515"/>
                  <a:pt x="603" y="515"/>
                  <a:pt x="603" y="515"/>
                </a:cubicBezTo>
                <a:cubicBezTo>
                  <a:pt x="618" y="515"/>
                  <a:pt x="618" y="501"/>
                  <a:pt x="618" y="486"/>
                </a:cubicBezTo>
                <a:cubicBezTo>
                  <a:pt x="618" y="486"/>
                  <a:pt x="618" y="471"/>
                  <a:pt x="603" y="471"/>
                </a:cubicBezTo>
                <a:close/>
                <a:moveTo>
                  <a:pt x="603" y="236"/>
                </a:moveTo>
                <a:lnTo>
                  <a:pt x="603" y="236"/>
                </a:lnTo>
                <a:cubicBezTo>
                  <a:pt x="441" y="236"/>
                  <a:pt x="441" y="236"/>
                  <a:pt x="441" y="236"/>
                </a:cubicBezTo>
                <a:lnTo>
                  <a:pt x="427" y="250"/>
                </a:lnTo>
                <a:cubicBezTo>
                  <a:pt x="427" y="265"/>
                  <a:pt x="441" y="280"/>
                  <a:pt x="441" y="280"/>
                </a:cubicBezTo>
                <a:cubicBezTo>
                  <a:pt x="603" y="280"/>
                  <a:pt x="603" y="280"/>
                  <a:pt x="603" y="280"/>
                </a:cubicBezTo>
                <a:cubicBezTo>
                  <a:pt x="618" y="280"/>
                  <a:pt x="618" y="265"/>
                  <a:pt x="618" y="250"/>
                </a:cubicBezTo>
                <a:cubicBezTo>
                  <a:pt x="618" y="250"/>
                  <a:pt x="618" y="236"/>
                  <a:pt x="603" y="236"/>
                </a:cubicBezTo>
                <a:close/>
                <a:moveTo>
                  <a:pt x="603" y="353"/>
                </a:moveTo>
                <a:lnTo>
                  <a:pt x="603" y="353"/>
                </a:lnTo>
                <a:cubicBezTo>
                  <a:pt x="486" y="353"/>
                  <a:pt x="486" y="353"/>
                  <a:pt x="486" y="353"/>
                </a:cubicBezTo>
                <a:cubicBezTo>
                  <a:pt x="471" y="353"/>
                  <a:pt x="471" y="368"/>
                  <a:pt x="471" y="368"/>
                </a:cubicBezTo>
                <a:cubicBezTo>
                  <a:pt x="471" y="383"/>
                  <a:pt x="471" y="398"/>
                  <a:pt x="486" y="398"/>
                </a:cubicBezTo>
                <a:cubicBezTo>
                  <a:pt x="603" y="398"/>
                  <a:pt x="603" y="398"/>
                  <a:pt x="603" y="398"/>
                </a:cubicBezTo>
                <a:cubicBezTo>
                  <a:pt x="618" y="398"/>
                  <a:pt x="618" y="383"/>
                  <a:pt x="618" y="368"/>
                </a:cubicBezTo>
                <a:cubicBezTo>
                  <a:pt x="618" y="368"/>
                  <a:pt x="618" y="353"/>
                  <a:pt x="603" y="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4" name="Google Shape;504;p36"/>
          <p:cNvSpPr/>
          <p:nvPr/>
        </p:nvSpPr>
        <p:spPr>
          <a:xfrm>
            <a:off x="6582829" y="4665313"/>
            <a:ext cx="407499" cy="602496"/>
          </a:xfrm>
          <a:custGeom>
            <a:avLst/>
            <a:gdLst/>
            <a:ahLst/>
            <a:cxnLst/>
            <a:rect l="l" t="t" r="r" b="b"/>
            <a:pathLst>
              <a:path w="428" h="634" extrusionOk="0">
                <a:moveTo>
                  <a:pt x="354" y="324"/>
                </a:moveTo>
                <a:lnTo>
                  <a:pt x="354" y="324"/>
                </a:lnTo>
                <a:cubicBezTo>
                  <a:pt x="383" y="280"/>
                  <a:pt x="398" y="250"/>
                  <a:pt x="398" y="191"/>
                </a:cubicBezTo>
                <a:cubicBezTo>
                  <a:pt x="398" y="89"/>
                  <a:pt x="309" y="0"/>
                  <a:pt x="221" y="0"/>
                </a:cubicBezTo>
                <a:cubicBezTo>
                  <a:pt x="118" y="0"/>
                  <a:pt x="45" y="89"/>
                  <a:pt x="45" y="191"/>
                </a:cubicBezTo>
                <a:cubicBezTo>
                  <a:pt x="45" y="250"/>
                  <a:pt x="59" y="280"/>
                  <a:pt x="74" y="324"/>
                </a:cubicBezTo>
                <a:cubicBezTo>
                  <a:pt x="30" y="339"/>
                  <a:pt x="0" y="383"/>
                  <a:pt x="0" y="427"/>
                </a:cubicBezTo>
                <a:cubicBezTo>
                  <a:pt x="0" y="515"/>
                  <a:pt x="0" y="515"/>
                  <a:pt x="0" y="515"/>
                </a:cubicBezTo>
                <a:cubicBezTo>
                  <a:pt x="0" y="574"/>
                  <a:pt x="59" y="633"/>
                  <a:pt x="118" y="633"/>
                </a:cubicBezTo>
                <a:cubicBezTo>
                  <a:pt x="309" y="633"/>
                  <a:pt x="309" y="633"/>
                  <a:pt x="309" y="633"/>
                </a:cubicBezTo>
                <a:cubicBezTo>
                  <a:pt x="383" y="633"/>
                  <a:pt x="427" y="574"/>
                  <a:pt x="427" y="515"/>
                </a:cubicBezTo>
                <a:cubicBezTo>
                  <a:pt x="427" y="427"/>
                  <a:pt x="427" y="427"/>
                  <a:pt x="427" y="427"/>
                </a:cubicBezTo>
                <a:cubicBezTo>
                  <a:pt x="427" y="383"/>
                  <a:pt x="398" y="339"/>
                  <a:pt x="354" y="324"/>
                </a:cubicBezTo>
                <a:close/>
                <a:moveTo>
                  <a:pt x="74" y="191"/>
                </a:moveTo>
                <a:lnTo>
                  <a:pt x="74" y="191"/>
                </a:lnTo>
                <a:cubicBezTo>
                  <a:pt x="74" y="103"/>
                  <a:pt x="148" y="44"/>
                  <a:pt x="221" y="44"/>
                </a:cubicBezTo>
                <a:cubicBezTo>
                  <a:pt x="295" y="44"/>
                  <a:pt x="354" y="103"/>
                  <a:pt x="354" y="191"/>
                </a:cubicBezTo>
                <a:cubicBezTo>
                  <a:pt x="354" y="280"/>
                  <a:pt x="295" y="353"/>
                  <a:pt x="221" y="353"/>
                </a:cubicBezTo>
                <a:cubicBezTo>
                  <a:pt x="148" y="353"/>
                  <a:pt x="74" y="280"/>
                  <a:pt x="74" y="191"/>
                </a:cubicBezTo>
                <a:close/>
                <a:moveTo>
                  <a:pt x="398" y="501"/>
                </a:moveTo>
                <a:lnTo>
                  <a:pt x="398" y="501"/>
                </a:lnTo>
                <a:cubicBezTo>
                  <a:pt x="398" y="545"/>
                  <a:pt x="354" y="589"/>
                  <a:pt x="295" y="589"/>
                </a:cubicBezTo>
                <a:cubicBezTo>
                  <a:pt x="133" y="589"/>
                  <a:pt x="133" y="589"/>
                  <a:pt x="133" y="589"/>
                </a:cubicBezTo>
                <a:cubicBezTo>
                  <a:pt x="89" y="589"/>
                  <a:pt x="45" y="545"/>
                  <a:pt x="45" y="501"/>
                </a:cubicBezTo>
                <a:cubicBezTo>
                  <a:pt x="45" y="442"/>
                  <a:pt x="45" y="442"/>
                  <a:pt x="45" y="442"/>
                </a:cubicBezTo>
                <a:cubicBezTo>
                  <a:pt x="45" y="398"/>
                  <a:pt x="74" y="368"/>
                  <a:pt x="118" y="353"/>
                </a:cubicBezTo>
                <a:cubicBezTo>
                  <a:pt x="148" y="383"/>
                  <a:pt x="177" y="398"/>
                  <a:pt x="221" y="398"/>
                </a:cubicBezTo>
                <a:cubicBezTo>
                  <a:pt x="251" y="398"/>
                  <a:pt x="295" y="383"/>
                  <a:pt x="325" y="353"/>
                </a:cubicBezTo>
                <a:cubicBezTo>
                  <a:pt x="368" y="368"/>
                  <a:pt x="398" y="398"/>
                  <a:pt x="398" y="442"/>
                </a:cubicBezTo>
                <a:lnTo>
                  <a:pt x="398" y="50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5" name="Google Shape;505;p36"/>
          <p:cNvSpPr/>
          <p:nvPr/>
        </p:nvSpPr>
        <p:spPr>
          <a:xfrm>
            <a:off x="5512837" y="4647811"/>
            <a:ext cx="614997" cy="614996"/>
          </a:xfrm>
          <a:custGeom>
            <a:avLst/>
            <a:gdLst/>
            <a:ahLst/>
            <a:cxnLst/>
            <a:rect l="l" t="t" r="r" b="b"/>
            <a:pathLst>
              <a:path w="649" h="649" extrusionOk="0">
                <a:moveTo>
                  <a:pt x="633" y="30"/>
                </a:moveTo>
                <a:lnTo>
                  <a:pt x="633" y="30"/>
                </a:lnTo>
                <a:cubicBezTo>
                  <a:pt x="603" y="0"/>
                  <a:pt x="559" y="15"/>
                  <a:pt x="530" y="30"/>
                </a:cubicBezTo>
                <a:cubicBezTo>
                  <a:pt x="412" y="163"/>
                  <a:pt x="412" y="163"/>
                  <a:pt x="412" y="163"/>
                </a:cubicBezTo>
                <a:cubicBezTo>
                  <a:pt x="177" y="74"/>
                  <a:pt x="177" y="74"/>
                  <a:pt x="177" y="74"/>
                </a:cubicBezTo>
                <a:cubicBezTo>
                  <a:pt x="162" y="74"/>
                  <a:pt x="132" y="59"/>
                  <a:pt x="103" y="89"/>
                </a:cubicBezTo>
                <a:cubicBezTo>
                  <a:pt x="88" y="104"/>
                  <a:pt x="59" y="133"/>
                  <a:pt x="103" y="177"/>
                </a:cubicBezTo>
                <a:cubicBezTo>
                  <a:pt x="265" y="310"/>
                  <a:pt x="265" y="310"/>
                  <a:pt x="265" y="310"/>
                </a:cubicBezTo>
                <a:cubicBezTo>
                  <a:pt x="162" y="413"/>
                  <a:pt x="162" y="413"/>
                  <a:pt x="162" y="413"/>
                </a:cubicBezTo>
                <a:cubicBezTo>
                  <a:pt x="59" y="383"/>
                  <a:pt x="59" y="383"/>
                  <a:pt x="59" y="383"/>
                </a:cubicBezTo>
                <a:cubicBezTo>
                  <a:pt x="44" y="383"/>
                  <a:pt x="44" y="383"/>
                  <a:pt x="29" y="398"/>
                </a:cubicBezTo>
                <a:cubicBezTo>
                  <a:pt x="29" y="398"/>
                  <a:pt x="0" y="413"/>
                  <a:pt x="15" y="442"/>
                </a:cubicBezTo>
                <a:cubicBezTo>
                  <a:pt x="132" y="530"/>
                  <a:pt x="132" y="530"/>
                  <a:pt x="132" y="530"/>
                </a:cubicBezTo>
                <a:cubicBezTo>
                  <a:pt x="221" y="634"/>
                  <a:pt x="221" y="634"/>
                  <a:pt x="221" y="634"/>
                </a:cubicBezTo>
                <a:cubicBezTo>
                  <a:pt x="236" y="648"/>
                  <a:pt x="250" y="648"/>
                  <a:pt x="265" y="619"/>
                </a:cubicBezTo>
                <a:cubicBezTo>
                  <a:pt x="280" y="619"/>
                  <a:pt x="280" y="604"/>
                  <a:pt x="265" y="589"/>
                </a:cubicBezTo>
                <a:cubicBezTo>
                  <a:pt x="250" y="501"/>
                  <a:pt x="250" y="501"/>
                  <a:pt x="250" y="501"/>
                </a:cubicBezTo>
                <a:cubicBezTo>
                  <a:pt x="353" y="398"/>
                  <a:pt x="353" y="398"/>
                  <a:pt x="353" y="398"/>
                </a:cubicBezTo>
                <a:cubicBezTo>
                  <a:pt x="486" y="560"/>
                  <a:pt x="486" y="560"/>
                  <a:pt x="486" y="560"/>
                </a:cubicBezTo>
                <a:cubicBezTo>
                  <a:pt x="530" y="589"/>
                  <a:pt x="559" y="560"/>
                  <a:pt x="574" y="560"/>
                </a:cubicBezTo>
                <a:cubicBezTo>
                  <a:pt x="589" y="530"/>
                  <a:pt x="589" y="501"/>
                  <a:pt x="589" y="486"/>
                </a:cubicBezTo>
                <a:cubicBezTo>
                  <a:pt x="500" y="251"/>
                  <a:pt x="500" y="251"/>
                  <a:pt x="500" y="251"/>
                </a:cubicBezTo>
                <a:cubicBezTo>
                  <a:pt x="618" y="118"/>
                  <a:pt x="618" y="118"/>
                  <a:pt x="618" y="118"/>
                </a:cubicBezTo>
                <a:cubicBezTo>
                  <a:pt x="648" y="104"/>
                  <a:pt x="648" y="59"/>
                  <a:pt x="633" y="30"/>
                </a:cubicBezTo>
                <a:close/>
                <a:moveTo>
                  <a:pt x="603" y="104"/>
                </a:moveTo>
                <a:lnTo>
                  <a:pt x="603" y="104"/>
                </a:lnTo>
                <a:cubicBezTo>
                  <a:pt x="456" y="251"/>
                  <a:pt x="456" y="251"/>
                  <a:pt x="456" y="251"/>
                </a:cubicBezTo>
                <a:cubicBezTo>
                  <a:pt x="545" y="486"/>
                  <a:pt x="545" y="486"/>
                  <a:pt x="545" y="486"/>
                </a:cubicBezTo>
                <a:cubicBezTo>
                  <a:pt x="545" y="501"/>
                  <a:pt x="545" y="516"/>
                  <a:pt x="545" y="530"/>
                </a:cubicBezTo>
                <a:cubicBezTo>
                  <a:pt x="530" y="545"/>
                  <a:pt x="515" y="530"/>
                  <a:pt x="500" y="530"/>
                </a:cubicBezTo>
                <a:cubicBezTo>
                  <a:pt x="368" y="339"/>
                  <a:pt x="368" y="339"/>
                  <a:pt x="368" y="339"/>
                </a:cubicBezTo>
                <a:cubicBezTo>
                  <a:pt x="206" y="486"/>
                  <a:pt x="206" y="486"/>
                  <a:pt x="206" y="486"/>
                </a:cubicBezTo>
                <a:cubicBezTo>
                  <a:pt x="236" y="589"/>
                  <a:pt x="236" y="589"/>
                  <a:pt x="236" y="589"/>
                </a:cubicBezTo>
                <a:cubicBezTo>
                  <a:pt x="221" y="589"/>
                  <a:pt x="162" y="501"/>
                  <a:pt x="162" y="501"/>
                </a:cubicBezTo>
                <a:cubicBezTo>
                  <a:pt x="162" y="501"/>
                  <a:pt x="73" y="427"/>
                  <a:pt x="59" y="427"/>
                </a:cubicBezTo>
                <a:cubicBezTo>
                  <a:pt x="162" y="457"/>
                  <a:pt x="162" y="457"/>
                  <a:pt x="162" y="457"/>
                </a:cubicBezTo>
                <a:cubicBezTo>
                  <a:pt x="324" y="295"/>
                  <a:pt x="324" y="295"/>
                  <a:pt x="324" y="295"/>
                </a:cubicBezTo>
                <a:cubicBezTo>
                  <a:pt x="132" y="147"/>
                  <a:pt x="132" y="147"/>
                  <a:pt x="132" y="147"/>
                </a:cubicBezTo>
                <a:cubicBezTo>
                  <a:pt x="132" y="147"/>
                  <a:pt x="118" y="133"/>
                  <a:pt x="132" y="118"/>
                </a:cubicBezTo>
                <a:cubicBezTo>
                  <a:pt x="147" y="118"/>
                  <a:pt x="162" y="118"/>
                  <a:pt x="177" y="118"/>
                </a:cubicBezTo>
                <a:cubicBezTo>
                  <a:pt x="412" y="206"/>
                  <a:pt x="412" y="206"/>
                  <a:pt x="412" y="206"/>
                </a:cubicBezTo>
                <a:cubicBezTo>
                  <a:pt x="559" y="59"/>
                  <a:pt x="559" y="59"/>
                  <a:pt x="559" y="59"/>
                </a:cubicBezTo>
                <a:cubicBezTo>
                  <a:pt x="574" y="45"/>
                  <a:pt x="589" y="45"/>
                  <a:pt x="603" y="59"/>
                </a:cubicBezTo>
                <a:cubicBezTo>
                  <a:pt x="603" y="74"/>
                  <a:pt x="618" y="89"/>
                  <a:pt x="603" y="1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6" name="Google Shape;506;p36"/>
          <p:cNvSpPr/>
          <p:nvPr/>
        </p:nvSpPr>
        <p:spPr>
          <a:xfrm>
            <a:off x="4562843" y="4677811"/>
            <a:ext cx="602497" cy="584995"/>
          </a:xfrm>
          <a:custGeom>
            <a:avLst/>
            <a:gdLst/>
            <a:ahLst/>
            <a:cxnLst/>
            <a:rect l="l" t="t" r="r" b="b"/>
            <a:pathLst>
              <a:path w="634" h="619" extrusionOk="0">
                <a:moveTo>
                  <a:pt x="603" y="74"/>
                </a:moveTo>
                <a:lnTo>
                  <a:pt x="603" y="74"/>
                </a:lnTo>
                <a:cubicBezTo>
                  <a:pt x="545" y="15"/>
                  <a:pt x="545" y="15"/>
                  <a:pt x="545" y="15"/>
                </a:cubicBezTo>
                <a:cubicBezTo>
                  <a:pt x="530" y="0"/>
                  <a:pt x="500" y="0"/>
                  <a:pt x="486" y="15"/>
                </a:cubicBezTo>
                <a:cubicBezTo>
                  <a:pt x="412" y="133"/>
                  <a:pt x="412" y="133"/>
                  <a:pt x="412" y="133"/>
                </a:cubicBezTo>
                <a:cubicBezTo>
                  <a:pt x="398" y="147"/>
                  <a:pt x="398" y="176"/>
                  <a:pt x="412" y="191"/>
                </a:cubicBezTo>
                <a:cubicBezTo>
                  <a:pt x="441" y="221"/>
                  <a:pt x="441" y="221"/>
                  <a:pt x="441" y="221"/>
                </a:cubicBezTo>
                <a:cubicBezTo>
                  <a:pt x="412" y="250"/>
                  <a:pt x="382" y="294"/>
                  <a:pt x="353" y="324"/>
                </a:cubicBezTo>
                <a:cubicBezTo>
                  <a:pt x="309" y="368"/>
                  <a:pt x="265" y="397"/>
                  <a:pt x="235" y="427"/>
                </a:cubicBezTo>
                <a:cubicBezTo>
                  <a:pt x="191" y="397"/>
                  <a:pt x="191" y="397"/>
                  <a:pt x="191" y="397"/>
                </a:cubicBezTo>
                <a:cubicBezTo>
                  <a:pt x="177" y="383"/>
                  <a:pt x="162" y="383"/>
                  <a:pt x="132" y="397"/>
                </a:cubicBezTo>
                <a:cubicBezTo>
                  <a:pt x="29" y="486"/>
                  <a:pt x="29" y="486"/>
                  <a:pt x="29" y="486"/>
                </a:cubicBezTo>
                <a:cubicBezTo>
                  <a:pt x="0" y="500"/>
                  <a:pt x="15" y="515"/>
                  <a:pt x="29" y="530"/>
                </a:cubicBezTo>
                <a:cubicBezTo>
                  <a:pt x="88" y="589"/>
                  <a:pt x="88" y="589"/>
                  <a:pt x="88" y="589"/>
                </a:cubicBezTo>
                <a:cubicBezTo>
                  <a:pt x="118" y="618"/>
                  <a:pt x="147" y="618"/>
                  <a:pt x="191" y="589"/>
                </a:cubicBezTo>
                <a:cubicBezTo>
                  <a:pt x="191" y="589"/>
                  <a:pt x="324" y="530"/>
                  <a:pt x="427" y="412"/>
                </a:cubicBezTo>
                <a:cubicBezTo>
                  <a:pt x="530" y="324"/>
                  <a:pt x="603" y="191"/>
                  <a:pt x="603" y="191"/>
                </a:cubicBezTo>
                <a:cubicBezTo>
                  <a:pt x="618" y="147"/>
                  <a:pt x="633" y="103"/>
                  <a:pt x="603" y="74"/>
                </a:cubicBezTo>
                <a:close/>
                <a:moveTo>
                  <a:pt x="574" y="162"/>
                </a:moveTo>
                <a:lnTo>
                  <a:pt x="574" y="162"/>
                </a:lnTo>
                <a:cubicBezTo>
                  <a:pt x="545" y="221"/>
                  <a:pt x="471" y="324"/>
                  <a:pt x="412" y="383"/>
                </a:cubicBezTo>
                <a:cubicBezTo>
                  <a:pt x="339" y="456"/>
                  <a:pt x="162" y="559"/>
                  <a:pt x="162" y="559"/>
                </a:cubicBezTo>
                <a:cubicBezTo>
                  <a:pt x="147" y="574"/>
                  <a:pt x="118" y="574"/>
                  <a:pt x="103" y="559"/>
                </a:cubicBezTo>
                <a:cubicBezTo>
                  <a:pt x="73" y="530"/>
                  <a:pt x="73" y="530"/>
                  <a:pt x="73" y="530"/>
                </a:cubicBezTo>
                <a:cubicBezTo>
                  <a:pt x="59" y="515"/>
                  <a:pt x="59" y="500"/>
                  <a:pt x="73" y="486"/>
                </a:cubicBezTo>
                <a:cubicBezTo>
                  <a:pt x="147" y="442"/>
                  <a:pt x="147" y="442"/>
                  <a:pt x="147" y="442"/>
                </a:cubicBezTo>
                <a:cubicBezTo>
                  <a:pt x="162" y="427"/>
                  <a:pt x="177" y="427"/>
                  <a:pt x="177" y="442"/>
                </a:cubicBezTo>
                <a:cubicBezTo>
                  <a:pt x="221" y="486"/>
                  <a:pt x="221" y="486"/>
                  <a:pt x="221" y="486"/>
                </a:cubicBezTo>
                <a:cubicBezTo>
                  <a:pt x="235" y="471"/>
                  <a:pt x="398" y="368"/>
                  <a:pt x="500" y="221"/>
                </a:cubicBezTo>
                <a:cubicBezTo>
                  <a:pt x="441" y="176"/>
                  <a:pt x="441" y="176"/>
                  <a:pt x="441" y="176"/>
                </a:cubicBezTo>
                <a:cubicBezTo>
                  <a:pt x="441" y="162"/>
                  <a:pt x="441" y="147"/>
                  <a:pt x="441" y="133"/>
                </a:cubicBezTo>
                <a:cubicBezTo>
                  <a:pt x="500" y="59"/>
                  <a:pt x="500" y="59"/>
                  <a:pt x="500" y="59"/>
                </a:cubicBezTo>
                <a:cubicBezTo>
                  <a:pt x="515" y="44"/>
                  <a:pt x="530" y="59"/>
                  <a:pt x="545" y="59"/>
                </a:cubicBezTo>
                <a:cubicBezTo>
                  <a:pt x="574" y="103"/>
                  <a:pt x="574" y="103"/>
                  <a:pt x="574" y="103"/>
                </a:cubicBezTo>
                <a:cubicBezTo>
                  <a:pt x="589" y="117"/>
                  <a:pt x="589" y="147"/>
                  <a:pt x="574" y="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7" name="Google Shape;507;p36"/>
          <p:cNvSpPr/>
          <p:nvPr/>
        </p:nvSpPr>
        <p:spPr>
          <a:xfrm>
            <a:off x="3585351" y="4677811"/>
            <a:ext cx="602494" cy="559997"/>
          </a:xfrm>
          <a:custGeom>
            <a:avLst/>
            <a:gdLst/>
            <a:ahLst/>
            <a:cxnLst/>
            <a:rect l="l" t="t" r="r" b="b"/>
            <a:pathLst>
              <a:path w="634" h="590" extrusionOk="0">
                <a:moveTo>
                  <a:pt x="589" y="0"/>
                </a:moveTo>
                <a:lnTo>
                  <a:pt x="589" y="0"/>
                </a:lnTo>
                <a:cubicBezTo>
                  <a:pt x="412" y="117"/>
                  <a:pt x="412" y="117"/>
                  <a:pt x="412" y="117"/>
                </a:cubicBezTo>
                <a:cubicBezTo>
                  <a:pt x="162" y="117"/>
                  <a:pt x="162" y="117"/>
                  <a:pt x="162" y="117"/>
                </a:cubicBezTo>
                <a:cubicBezTo>
                  <a:pt x="74" y="117"/>
                  <a:pt x="0" y="176"/>
                  <a:pt x="0" y="265"/>
                </a:cubicBezTo>
                <a:cubicBezTo>
                  <a:pt x="0" y="338"/>
                  <a:pt x="59" y="383"/>
                  <a:pt x="118" y="397"/>
                </a:cubicBezTo>
                <a:lnTo>
                  <a:pt x="118" y="559"/>
                </a:lnTo>
                <a:cubicBezTo>
                  <a:pt x="118" y="574"/>
                  <a:pt x="148" y="589"/>
                  <a:pt x="162" y="589"/>
                </a:cubicBezTo>
                <a:cubicBezTo>
                  <a:pt x="221" y="589"/>
                  <a:pt x="221" y="589"/>
                  <a:pt x="221" y="589"/>
                </a:cubicBezTo>
                <a:cubicBezTo>
                  <a:pt x="236" y="589"/>
                  <a:pt x="265" y="574"/>
                  <a:pt x="265" y="559"/>
                </a:cubicBezTo>
                <a:cubicBezTo>
                  <a:pt x="265" y="397"/>
                  <a:pt x="265" y="397"/>
                  <a:pt x="265" y="397"/>
                </a:cubicBezTo>
                <a:cubicBezTo>
                  <a:pt x="412" y="397"/>
                  <a:pt x="412" y="397"/>
                  <a:pt x="412" y="397"/>
                </a:cubicBezTo>
                <a:cubicBezTo>
                  <a:pt x="589" y="515"/>
                  <a:pt x="589" y="515"/>
                  <a:pt x="589" y="515"/>
                </a:cubicBezTo>
                <a:cubicBezTo>
                  <a:pt x="619" y="515"/>
                  <a:pt x="633" y="500"/>
                  <a:pt x="633" y="471"/>
                </a:cubicBezTo>
                <a:cubicBezTo>
                  <a:pt x="633" y="44"/>
                  <a:pt x="633" y="44"/>
                  <a:pt x="633" y="44"/>
                </a:cubicBezTo>
                <a:cubicBezTo>
                  <a:pt x="633" y="29"/>
                  <a:pt x="619" y="0"/>
                  <a:pt x="589" y="0"/>
                </a:cubicBezTo>
                <a:close/>
                <a:moveTo>
                  <a:pt x="221" y="530"/>
                </a:moveTo>
                <a:lnTo>
                  <a:pt x="221" y="530"/>
                </a:lnTo>
                <a:cubicBezTo>
                  <a:pt x="221" y="545"/>
                  <a:pt x="207" y="559"/>
                  <a:pt x="207" y="559"/>
                </a:cubicBezTo>
                <a:cubicBezTo>
                  <a:pt x="177" y="559"/>
                  <a:pt x="177" y="559"/>
                  <a:pt x="177" y="559"/>
                </a:cubicBezTo>
                <a:cubicBezTo>
                  <a:pt x="177" y="559"/>
                  <a:pt x="162" y="545"/>
                  <a:pt x="162" y="530"/>
                </a:cubicBezTo>
                <a:cubicBezTo>
                  <a:pt x="162" y="397"/>
                  <a:pt x="162" y="397"/>
                  <a:pt x="162" y="397"/>
                </a:cubicBezTo>
                <a:cubicBezTo>
                  <a:pt x="162" y="397"/>
                  <a:pt x="207" y="397"/>
                  <a:pt x="221" y="397"/>
                </a:cubicBezTo>
                <a:lnTo>
                  <a:pt x="221" y="530"/>
                </a:lnTo>
                <a:close/>
                <a:moveTo>
                  <a:pt x="324" y="353"/>
                </a:moveTo>
                <a:lnTo>
                  <a:pt x="324" y="353"/>
                </a:lnTo>
                <a:cubicBezTo>
                  <a:pt x="162" y="353"/>
                  <a:pt x="162" y="353"/>
                  <a:pt x="162" y="353"/>
                </a:cubicBezTo>
                <a:cubicBezTo>
                  <a:pt x="118" y="353"/>
                  <a:pt x="44" y="353"/>
                  <a:pt x="44" y="265"/>
                </a:cubicBezTo>
                <a:cubicBezTo>
                  <a:pt x="44" y="176"/>
                  <a:pt x="118" y="162"/>
                  <a:pt x="162" y="162"/>
                </a:cubicBezTo>
                <a:cubicBezTo>
                  <a:pt x="324" y="162"/>
                  <a:pt x="324" y="162"/>
                  <a:pt x="324" y="162"/>
                </a:cubicBezTo>
                <a:lnTo>
                  <a:pt x="324" y="353"/>
                </a:lnTo>
                <a:close/>
                <a:moveTo>
                  <a:pt x="412" y="353"/>
                </a:moveTo>
                <a:lnTo>
                  <a:pt x="412" y="353"/>
                </a:lnTo>
                <a:cubicBezTo>
                  <a:pt x="354" y="353"/>
                  <a:pt x="354" y="353"/>
                  <a:pt x="354" y="353"/>
                </a:cubicBezTo>
                <a:cubicBezTo>
                  <a:pt x="354" y="162"/>
                  <a:pt x="354" y="162"/>
                  <a:pt x="354" y="162"/>
                </a:cubicBezTo>
                <a:cubicBezTo>
                  <a:pt x="412" y="162"/>
                  <a:pt x="412" y="162"/>
                  <a:pt x="412" y="162"/>
                </a:cubicBezTo>
                <a:cubicBezTo>
                  <a:pt x="412" y="162"/>
                  <a:pt x="412" y="338"/>
                  <a:pt x="412" y="353"/>
                </a:cubicBezTo>
                <a:close/>
                <a:moveTo>
                  <a:pt x="589" y="471"/>
                </a:moveTo>
                <a:lnTo>
                  <a:pt x="589" y="471"/>
                </a:lnTo>
                <a:cubicBezTo>
                  <a:pt x="457" y="383"/>
                  <a:pt x="457" y="383"/>
                  <a:pt x="457" y="383"/>
                </a:cubicBezTo>
                <a:cubicBezTo>
                  <a:pt x="457" y="353"/>
                  <a:pt x="457" y="162"/>
                  <a:pt x="457" y="147"/>
                </a:cubicBezTo>
                <a:cubicBezTo>
                  <a:pt x="589" y="44"/>
                  <a:pt x="589" y="44"/>
                  <a:pt x="589" y="44"/>
                </a:cubicBezTo>
                <a:cubicBezTo>
                  <a:pt x="589" y="74"/>
                  <a:pt x="589" y="456"/>
                  <a:pt x="589" y="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8" name="Google Shape;508;p36"/>
          <p:cNvSpPr/>
          <p:nvPr/>
        </p:nvSpPr>
        <p:spPr>
          <a:xfrm>
            <a:off x="2662855" y="4665313"/>
            <a:ext cx="459997" cy="602496"/>
          </a:xfrm>
          <a:custGeom>
            <a:avLst/>
            <a:gdLst/>
            <a:ahLst/>
            <a:cxnLst/>
            <a:rect l="l" t="t" r="r" b="b"/>
            <a:pathLst>
              <a:path w="487" h="634" extrusionOk="0">
                <a:moveTo>
                  <a:pt x="73" y="383"/>
                </a:moveTo>
                <a:lnTo>
                  <a:pt x="73" y="383"/>
                </a:lnTo>
                <a:cubicBezTo>
                  <a:pt x="73" y="368"/>
                  <a:pt x="73" y="368"/>
                  <a:pt x="73" y="368"/>
                </a:cubicBezTo>
                <a:cubicBezTo>
                  <a:pt x="29" y="368"/>
                  <a:pt x="29" y="368"/>
                  <a:pt x="29" y="368"/>
                </a:cubicBezTo>
                <a:cubicBezTo>
                  <a:pt x="29" y="383"/>
                  <a:pt x="44" y="398"/>
                  <a:pt x="44" y="412"/>
                </a:cubicBezTo>
                <a:lnTo>
                  <a:pt x="73" y="383"/>
                </a:lnTo>
                <a:close/>
                <a:moveTo>
                  <a:pt x="456" y="59"/>
                </a:moveTo>
                <a:lnTo>
                  <a:pt x="456" y="59"/>
                </a:lnTo>
                <a:cubicBezTo>
                  <a:pt x="0" y="501"/>
                  <a:pt x="0" y="501"/>
                  <a:pt x="0" y="501"/>
                </a:cubicBezTo>
                <a:cubicBezTo>
                  <a:pt x="29" y="530"/>
                  <a:pt x="29" y="530"/>
                  <a:pt x="29" y="530"/>
                </a:cubicBezTo>
                <a:cubicBezTo>
                  <a:pt x="486" y="89"/>
                  <a:pt x="486" y="89"/>
                  <a:pt x="486" y="89"/>
                </a:cubicBezTo>
                <a:lnTo>
                  <a:pt x="456" y="59"/>
                </a:lnTo>
                <a:close/>
                <a:moveTo>
                  <a:pt x="147" y="132"/>
                </a:moveTo>
                <a:lnTo>
                  <a:pt x="147" y="132"/>
                </a:lnTo>
                <a:cubicBezTo>
                  <a:pt x="147" y="89"/>
                  <a:pt x="191" y="44"/>
                  <a:pt x="250" y="44"/>
                </a:cubicBezTo>
                <a:cubicBezTo>
                  <a:pt x="294" y="44"/>
                  <a:pt x="323" y="74"/>
                  <a:pt x="339" y="103"/>
                </a:cubicBezTo>
                <a:cubicBezTo>
                  <a:pt x="368" y="74"/>
                  <a:pt x="368" y="74"/>
                  <a:pt x="368" y="74"/>
                </a:cubicBezTo>
                <a:cubicBezTo>
                  <a:pt x="353" y="30"/>
                  <a:pt x="309" y="0"/>
                  <a:pt x="250" y="0"/>
                </a:cubicBezTo>
                <a:cubicBezTo>
                  <a:pt x="176" y="0"/>
                  <a:pt x="118" y="59"/>
                  <a:pt x="118" y="132"/>
                </a:cubicBezTo>
                <a:cubicBezTo>
                  <a:pt x="118" y="339"/>
                  <a:pt x="118" y="339"/>
                  <a:pt x="118" y="339"/>
                </a:cubicBezTo>
                <a:lnTo>
                  <a:pt x="147" y="295"/>
                </a:lnTo>
                <a:lnTo>
                  <a:pt x="147" y="132"/>
                </a:lnTo>
                <a:close/>
                <a:moveTo>
                  <a:pt x="250" y="427"/>
                </a:moveTo>
                <a:lnTo>
                  <a:pt x="250" y="427"/>
                </a:lnTo>
                <a:cubicBezTo>
                  <a:pt x="235" y="427"/>
                  <a:pt x="221" y="427"/>
                  <a:pt x="206" y="412"/>
                </a:cubicBezTo>
                <a:cubicBezTo>
                  <a:pt x="176" y="442"/>
                  <a:pt x="176" y="442"/>
                  <a:pt x="176" y="442"/>
                </a:cubicBezTo>
                <a:cubicBezTo>
                  <a:pt x="191" y="457"/>
                  <a:pt x="221" y="471"/>
                  <a:pt x="250" y="471"/>
                </a:cubicBezTo>
                <a:cubicBezTo>
                  <a:pt x="323" y="471"/>
                  <a:pt x="382" y="412"/>
                  <a:pt x="382" y="339"/>
                </a:cubicBezTo>
                <a:cubicBezTo>
                  <a:pt x="382" y="236"/>
                  <a:pt x="382" y="236"/>
                  <a:pt x="382" y="236"/>
                </a:cubicBezTo>
                <a:cubicBezTo>
                  <a:pt x="353" y="280"/>
                  <a:pt x="353" y="280"/>
                  <a:pt x="353" y="280"/>
                </a:cubicBezTo>
                <a:cubicBezTo>
                  <a:pt x="353" y="339"/>
                  <a:pt x="353" y="339"/>
                  <a:pt x="353" y="339"/>
                </a:cubicBezTo>
                <a:cubicBezTo>
                  <a:pt x="353" y="383"/>
                  <a:pt x="309" y="427"/>
                  <a:pt x="250" y="427"/>
                </a:cubicBezTo>
                <a:close/>
                <a:moveTo>
                  <a:pt x="250" y="515"/>
                </a:moveTo>
                <a:lnTo>
                  <a:pt x="250" y="515"/>
                </a:lnTo>
                <a:cubicBezTo>
                  <a:pt x="206" y="515"/>
                  <a:pt x="176" y="501"/>
                  <a:pt x="147" y="471"/>
                </a:cubicBezTo>
                <a:cubicBezTo>
                  <a:pt x="118" y="501"/>
                  <a:pt x="118" y="501"/>
                  <a:pt x="118" y="501"/>
                </a:cubicBezTo>
                <a:cubicBezTo>
                  <a:pt x="147" y="530"/>
                  <a:pt x="191" y="545"/>
                  <a:pt x="235" y="545"/>
                </a:cubicBezTo>
                <a:cubicBezTo>
                  <a:pt x="235" y="589"/>
                  <a:pt x="235" y="589"/>
                  <a:pt x="235" y="589"/>
                </a:cubicBezTo>
                <a:cubicBezTo>
                  <a:pt x="206" y="589"/>
                  <a:pt x="206" y="589"/>
                  <a:pt x="206" y="589"/>
                </a:cubicBezTo>
                <a:lnTo>
                  <a:pt x="191" y="604"/>
                </a:lnTo>
                <a:cubicBezTo>
                  <a:pt x="191" y="619"/>
                  <a:pt x="206" y="633"/>
                  <a:pt x="206" y="633"/>
                </a:cubicBezTo>
                <a:cubicBezTo>
                  <a:pt x="294" y="633"/>
                  <a:pt x="294" y="633"/>
                  <a:pt x="294" y="633"/>
                </a:cubicBezTo>
                <a:cubicBezTo>
                  <a:pt x="294" y="633"/>
                  <a:pt x="309" y="619"/>
                  <a:pt x="309" y="604"/>
                </a:cubicBezTo>
                <a:lnTo>
                  <a:pt x="294" y="589"/>
                </a:lnTo>
                <a:cubicBezTo>
                  <a:pt x="265" y="589"/>
                  <a:pt x="265" y="589"/>
                  <a:pt x="265" y="589"/>
                </a:cubicBezTo>
                <a:cubicBezTo>
                  <a:pt x="265" y="545"/>
                  <a:pt x="265" y="545"/>
                  <a:pt x="265" y="545"/>
                </a:cubicBezTo>
                <a:cubicBezTo>
                  <a:pt x="368" y="545"/>
                  <a:pt x="441" y="471"/>
                  <a:pt x="471" y="368"/>
                </a:cubicBezTo>
                <a:cubicBezTo>
                  <a:pt x="427" y="368"/>
                  <a:pt x="427" y="368"/>
                  <a:pt x="427" y="368"/>
                </a:cubicBezTo>
                <a:cubicBezTo>
                  <a:pt x="412" y="457"/>
                  <a:pt x="339" y="515"/>
                  <a:pt x="250" y="51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09" name="Google Shape;509;p36"/>
          <p:cNvSpPr/>
          <p:nvPr/>
        </p:nvSpPr>
        <p:spPr>
          <a:xfrm>
            <a:off x="1740362" y="4665313"/>
            <a:ext cx="417498" cy="602496"/>
          </a:xfrm>
          <a:custGeom>
            <a:avLst/>
            <a:gdLst/>
            <a:ahLst/>
            <a:cxnLst/>
            <a:rect l="l" t="t" r="r" b="b"/>
            <a:pathLst>
              <a:path w="443" h="634" extrusionOk="0">
                <a:moveTo>
                  <a:pt x="442" y="368"/>
                </a:moveTo>
                <a:lnTo>
                  <a:pt x="442" y="368"/>
                </a:lnTo>
                <a:cubicBezTo>
                  <a:pt x="398" y="368"/>
                  <a:pt x="398" y="368"/>
                  <a:pt x="398" y="368"/>
                </a:cubicBezTo>
                <a:cubicBezTo>
                  <a:pt x="383" y="457"/>
                  <a:pt x="309" y="515"/>
                  <a:pt x="221" y="515"/>
                </a:cubicBezTo>
                <a:cubicBezTo>
                  <a:pt x="133" y="515"/>
                  <a:pt x="59" y="457"/>
                  <a:pt x="44" y="368"/>
                </a:cubicBezTo>
                <a:cubicBezTo>
                  <a:pt x="0" y="368"/>
                  <a:pt x="0" y="368"/>
                  <a:pt x="0" y="368"/>
                </a:cubicBezTo>
                <a:cubicBezTo>
                  <a:pt x="30" y="471"/>
                  <a:pt x="103" y="545"/>
                  <a:pt x="206" y="545"/>
                </a:cubicBezTo>
                <a:cubicBezTo>
                  <a:pt x="206" y="589"/>
                  <a:pt x="206" y="589"/>
                  <a:pt x="206" y="589"/>
                </a:cubicBezTo>
                <a:cubicBezTo>
                  <a:pt x="177" y="589"/>
                  <a:pt x="177" y="589"/>
                  <a:pt x="177" y="589"/>
                </a:cubicBezTo>
                <a:lnTo>
                  <a:pt x="162" y="604"/>
                </a:lnTo>
                <a:cubicBezTo>
                  <a:pt x="162" y="619"/>
                  <a:pt x="177" y="633"/>
                  <a:pt x="177" y="633"/>
                </a:cubicBezTo>
                <a:cubicBezTo>
                  <a:pt x="265" y="633"/>
                  <a:pt x="265" y="633"/>
                  <a:pt x="265" y="633"/>
                </a:cubicBezTo>
                <a:cubicBezTo>
                  <a:pt x="265" y="633"/>
                  <a:pt x="280" y="619"/>
                  <a:pt x="280" y="604"/>
                </a:cubicBezTo>
                <a:lnTo>
                  <a:pt x="265" y="589"/>
                </a:lnTo>
                <a:cubicBezTo>
                  <a:pt x="236" y="589"/>
                  <a:pt x="236" y="589"/>
                  <a:pt x="236" y="589"/>
                </a:cubicBezTo>
                <a:cubicBezTo>
                  <a:pt x="236" y="545"/>
                  <a:pt x="236" y="545"/>
                  <a:pt x="236" y="545"/>
                </a:cubicBezTo>
                <a:cubicBezTo>
                  <a:pt x="339" y="545"/>
                  <a:pt x="412" y="471"/>
                  <a:pt x="442" y="368"/>
                </a:cubicBezTo>
                <a:close/>
                <a:moveTo>
                  <a:pt x="221" y="471"/>
                </a:moveTo>
                <a:lnTo>
                  <a:pt x="221" y="471"/>
                </a:lnTo>
                <a:cubicBezTo>
                  <a:pt x="294" y="471"/>
                  <a:pt x="353" y="412"/>
                  <a:pt x="353" y="339"/>
                </a:cubicBezTo>
                <a:cubicBezTo>
                  <a:pt x="353" y="132"/>
                  <a:pt x="353" y="132"/>
                  <a:pt x="353" y="132"/>
                </a:cubicBezTo>
                <a:cubicBezTo>
                  <a:pt x="353" y="59"/>
                  <a:pt x="294" y="0"/>
                  <a:pt x="221" y="0"/>
                </a:cubicBezTo>
                <a:cubicBezTo>
                  <a:pt x="147" y="0"/>
                  <a:pt x="89" y="59"/>
                  <a:pt x="89" y="132"/>
                </a:cubicBezTo>
                <a:cubicBezTo>
                  <a:pt x="89" y="339"/>
                  <a:pt x="89" y="339"/>
                  <a:pt x="89" y="339"/>
                </a:cubicBezTo>
                <a:cubicBezTo>
                  <a:pt x="89" y="412"/>
                  <a:pt x="147" y="471"/>
                  <a:pt x="221" y="471"/>
                </a:cubicBezTo>
                <a:close/>
                <a:moveTo>
                  <a:pt x="118" y="132"/>
                </a:moveTo>
                <a:lnTo>
                  <a:pt x="118" y="132"/>
                </a:lnTo>
                <a:cubicBezTo>
                  <a:pt x="118" y="89"/>
                  <a:pt x="162" y="44"/>
                  <a:pt x="221" y="44"/>
                </a:cubicBezTo>
                <a:cubicBezTo>
                  <a:pt x="280" y="44"/>
                  <a:pt x="324" y="89"/>
                  <a:pt x="324" y="132"/>
                </a:cubicBezTo>
                <a:cubicBezTo>
                  <a:pt x="324" y="339"/>
                  <a:pt x="324" y="339"/>
                  <a:pt x="324" y="339"/>
                </a:cubicBezTo>
                <a:cubicBezTo>
                  <a:pt x="324" y="383"/>
                  <a:pt x="280" y="427"/>
                  <a:pt x="221" y="427"/>
                </a:cubicBezTo>
                <a:cubicBezTo>
                  <a:pt x="162" y="427"/>
                  <a:pt x="118" y="383"/>
                  <a:pt x="118" y="339"/>
                </a:cubicBezTo>
                <a:lnTo>
                  <a:pt x="118" y="13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0" name="Google Shape;510;p36"/>
          <p:cNvSpPr/>
          <p:nvPr/>
        </p:nvSpPr>
        <p:spPr>
          <a:xfrm>
            <a:off x="10370306" y="3685318"/>
            <a:ext cx="602494" cy="602496"/>
          </a:xfrm>
          <a:custGeom>
            <a:avLst/>
            <a:gdLst/>
            <a:ahLst/>
            <a:cxnLst/>
            <a:rect l="l" t="t" r="r" b="b"/>
            <a:pathLst>
              <a:path w="634" h="633" extrusionOk="0">
                <a:moveTo>
                  <a:pt x="603" y="14"/>
                </a:moveTo>
                <a:lnTo>
                  <a:pt x="603" y="14"/>
                </a:lnTo>
                <a:cubicBezTo>
                  <a:pt x="574" y="14"/>
                  <a:pt x="0" y="309"/>
                  <a:pt x="0" y="309"/>
                </a:cubicBezTo>
                <a:lnTo>
                  <a:pt x="191" y="427"/>
                </a:lnTo>
                <a:lnTo>
                  <a:pt x="309" y="632"/>
                </a:lnTo>
                <a:cubicBezTo>
                  <a:pt x="309" y="632"/>
                  <a:pt x="618" y="44"/>
                  <a:pt x="618" y="29"/>
                </a:cubicBezTo>
                <a:cubicBezTo>
                  <a:pt x="633" y="14"/>
                  <a:pt x="618" y="0"/>
                  <a:pt x="603" y="14"/>
                </a:cubicBezTo>
                <a:close/>
                <a:moveTo>
                  <a:pt x="74" y="309"/>
                </a:moveTo>
                <a:lnTo>
                  <a:pt x="74" y="309"/>
                </a:lnTo>
                <a:cubicBezTo>
                  <a:pt x="530" y="88"/>
                  <a:pt x="530" y="88"/>
                  <a:pt x="530" y="88"/>
                </a:cubicBezTo>
                <a:cubicBezTo>
                  <a:pt x="206" y="382"/>
                  <a:pt x="206" y="382"/>
                  <a:pt x="206" y="382"/>
                </a:cubicBezTo>
                <a:lnTo>
                  <a:pt x="74" y="309"/>
                </a:lnTo>
                <a:close/>
                <a:moveTo>
                  <a:pt x="309" y="559"/>
                </a:moveTo>
                <a:lnTo>
                  <a:pt x="309" y="559"/>
                </a:lnTo>
                <a:cubicBezTo>
                  <a:pt x="309" y="559"/>
                  <a:pt x="250" y="441"/>
                  <a:pt x="236" y="397"/>
                </a:cubicBezTo>
                <a:cubicBezTo>
                  <a:pt x="545" y="102"/>
                  <a:pt x="545" y="102"/>
                  <a:pt x="545" y="102"/>
                </a:cubicBezTo>
                <a:lnTo>
                  <a:pt x="309" y="55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1" name="Google Shape;511;p36"/>
          <p:cNvSpPr/>
          <p:nvPr/>
        </p:nvSpPr>
        <p:spPr>
          <a:xfrm>
            <a:off x="9395312" y="3697818"/>
            <a:ext cx="602494" cy="587497"/>
          </a:xfrm>
          <a:custGeom>
            <a:avLst/>
            <a:gdLst/>
            <a:ahLst/>
            <a:cxnLst/>
            <a:rect l="l" t="t" r="r" b="b"/>
            <a:pathLst>
              <a:path w="634" h="619" extrusionOk="0">
                <a:moveTo>
                  <a:pt x="324" y="0"/>
                </a:moveTo>
                <a:lnTo>
                  <a:pt x="324" y="0"/>
                </a:lnTo>
                <a:cubicBezTo>
                  <a:pt x="0" y="177"/>
                  <a:pt x="0" y="177"/>
                  <a:pt x="0" y="177"/>
                </a:cubicBezTo>
                <a:cubicBezTo>
                  <a:pt x="0" y="221"/>
                  <a:pt x="0" y="545"/>
                  <a:pt x="0" y="545"/>
                </a:cubicBezTo>
                <a:cubicBezTo>
                  <a:pt x="0" y="589"/>
                  <a:pt x="45" y="618"/>
                  <a:pt x="89" y="618"/>
                </a:cubicBezTo>
                <a:cubicBezTo>
                  <a:pt x="560" y="618"/>
                  <a:pt x="560" y="618"/>
                  <a:pt x="560" y="618"/>
                </a:cubicBezTo>
                <a:cubicBezTo>
                  <a:pt x="604" y="618"/>
                  <a:pt x="633" y="589"/>
                  <a:pt x="633" y="545"/>
                </a:cubicBezTo>
                <a:cubicBezTo>
                  <a:pt x="633" y="545"/>
                  <a:pt x="633" y="221"/>
                  <a:pt x="633" y="177"/>
                </a:cubicBezTo>
                <a:lnTo>
                  <a:pt x="324" y="0"/>
                </a:lnTo>
                <a:close/>
                <a:moveTo>
                  <a:pt x="45" y="545"/>
                </a:moveTo>
                <a:lnTo>
                  <a:pt x="45" y="545"/>
                </a:lnTo>
                <a:cubicBezTo>
                  <a:pt x="45" y="236"/>
                  <a:pt x="45" y="236"/>
                  <a:pt x="45" y="236"/>
                </a:cubicBezTo>
                <a:cubicBezTo>
                  <a:pt x="221" y="383"/>
                  <a:pt x="221" y="383"/>
                  <a:pt x="221" y="383"/>
                </a:cubicBezTo>
                <a:cubicBezTo>
                  <a:pt x="45" y="560"/>
                  <a:pt x="45" y="560"/>
                  <a:pt x="45" y="560"/>
                </a:cubicBezTo>
                <a:lnTo>
                  <a:pt x="45" y="545"/>
                </a:lnTo>
                <a:close/>
                <a:moveTo>
                  <a:pt x="74" y="589"/>
                </a:moveTo>
                <a:lnTo>
                  <a:pt x="74" y="589"/>
                </a:lnTo>
                <a:cubicBezTo>
                  <a:pt x="251" y="398"/>
                  <a:pt x="251" y="398"/>
                  <a:pt x="251" y="398"/>
                </a:cubicBezTo>
                <a:cubicBezTo>
                  <a:pt x="324" y="442"/>
                  <a:pt x="324" y="442"/>
                  <a:pt x="324" y="442"/>
                </a:cubicBezTo>
                <a:cubicBezTo>
                  <a:pt x="383" y="398"/>
                  <a:pt x="383" y="398"/>
                  <a:pt x="383" y="398"/>
                </a:cubicBezTo>
                <a:cubicBezTo>
                  <a:pt x="560" y="589"/>
                  <a:pt x="560" y="589"/>
                  <a:pt x="560" y="589"/>
                </a:cubicBezTo>
                <a:lnTo>
                  <a:pt x="74" y="589"/>
                </a:lnTo>
                <a:close/>
                <a:moveTo>
                  <a:pt x="589" y="545"/>
                </a:moveTo>
                <a:lnTo>
                  <a:pt x="589" y="545"/>
                </a:lnTo>
                <a:lnTo>
                  <a:pt x="589" y="560"/>
                </a:lnTo>
                <a:cubicBezTo>
                  <a:pt x="412" y="383"/>
                  <a:pt x="412" y="383"/>
                  <a:pt x="412" y="383"/>
                </a:cubicBezTo>
                <a:cubicBezTo>
                  <a:pt x="589" y="236"/>
                  <a:pt x="589" y="236"/>
                  <a:pt x="589" y="236"/>
                </a:cubicBezTo>
                <a:lnTo>
                  <a:pt x="589" y="545"/>
                </a:lnTo>
                <a:close/>
                <a:moveTo>
                  <a:pt x="324" y="398"/>
                </a:moveTo>
                <a:lnTo>
                  <a:pt x="324" y="398"/>
                </a:lnTo>
                <a:cubicBezTo>
                  <a:pt x="45" y="192"/>
                  <a:pt x="45" y="192"/>
                  <a:pt x="45" y="192"/>
                </a:cubicBezTo>
                <a:cubicBezTo>
                  <a:pt x="324" y="45"/>
                  <a:pt x="324" y="45"/>
                  <a:pt x="324" y="45"/>
                </a:cubicBezTo>
                <a:cubicBezTo>
                  <a:pt x="589" y="192"/>
                  <a:pt x="589" y="192"/>
                  <a:pt x="589" y="192"/>
                </a:cubicBezTo>
                <a:lnTo>
                  <a:pt x="324" y="3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2" name="Google Shape;512;p36"/>
          <p:cNvSpPr/>
          <p:nvPr/>
        </p:nvSpPr>
        <p:spPr>
          <a:xfrm>
            <a:off x="8427818" y="3770317"/>
            <a:ext cx="602497" cy="447495"/>
          </a:xfrm>
          <a:custGeom>
            <a:avLst/>
            <a:gdLst/>
            <a:ahLst/>
            <a:cxnLst/>
            <a:rect l="l" t="t" r="r" b="b"/>
            <a:pathLst>
              <a:path w="634" h="472" extrusionOk="0">
                <a:moveTo>
                  <a:pt x="338" y="280"/>
                </a:moveTo>
                <a:lnTo>
                  <a:pt x="338" y="280"/>
                </a:lnTo>
                <a:cubicBezTo>
                  <a:pt x="103" y="280"/>
                  <a:pt x="103" y="280"/>
                  <a:pt x="103" y="280"/>
                </a:cubicBezTo>
                <a:cubicBezTo>
                  <a:pt x="88" y="280"/>
                  <a:pt x="73" y="280"/>
                  <a:pt x="73" y="294"/>
                </a:cubicBezTo>
                <a:cubicBezTo>
                  <a:pt x="73" y="309"/>
                  <a:pt x="88" y="309"/>
                  <a:pt x="103" y="309"/>
                </a:cubicBezTo>
                <a:cubicBezTo>
                  <a:pt x="338" y="309"/>
                  <a:pt x="338" y="309"/>
                  <a:pt x="338" y="309"/>
                </a:cubicBezTo>
                <a:cubicBezTo>
                  <a:pt x="338" y="309"/>
                  <a:pt x="353" y="309"/>
                  <a:pt x="353" y="294"/>
                </a:cubicBezTo>
                <a:cubicBezTo>
                  <a:pt x="353" y="280"/>
                  <a:pt x="338" y="280"/>
                  <a:pt x="338" y="280"/>
                </a:cubicBezTo>
                <a:close/>
                <a:moveTo>
                  <a:pt x="338" y="353"/>
                </a:moveTo>
                <a:lnTo>
                  <a:pt x="338" y="353"/>
                </a:lnTo>
                <a:cubicBezTo>
                  <a:pt x="103" y="353"/>
                  <a:pt x="103" y="353"/>
                  <a:pt x="103" y="353"/>
                </a:cubicBezTo>
                <a:cubicBezTo>
                  <a:pt x="88" y="353"/>
                  <a:pt x="73" y="368"/>
                  <a:pt x="73" y="368"/>
                </a:cubicBezTo>
                <a:cubicBezTo>
                  <a:pt x="73" y="383"/>
                  <a:pt x="88" y="397"/>
                  <a:pt x="103" y="397"/>
                </a:cubicBezTo>
                <a:cubicBezTo>
                  <a:pt x="338" y="397"/>
                  <a:pt x="338" y="397"/>
                  <a:pt x="338" y="397"/>
                </a:cubicBezTo>
                <a:cubicBezTo>
                  <a:pt x="338" y="397"/>
                  <a:pt x="353" y="383"/>
                  <a:pt x="353" y="368"/>
                </a:cubicBezTo>
                <a:lnTo>
                  <a:pt x="338" y="353"/>
                </a:lnTo>
                <a:close/>
                <a:moveTo>
                  <a:pt x="544" y="0"/>
                </a:moveTo>
                <a:lnTo>
                  <a:pt x="544" y="0"/>
                </a:lnTo>
                <a:cubicBezTo>
                  <a:pt x="73" y="0"/>
                  <a:pt x="73" y="0"/>
                  <a:pt x="73" y="0"/>
                </a:cubicBezTo>
                <a:cubicBezTo>
                  <a:pt x="29" y="0"/>
                  <a:pt x="0" y="30"/>
                  <a:pt x="0" y="73"/>
                </a:cubicBezTo>
                <a:cubicBezTo>
                  <a:pt x="0" y="397"/>
                  <a:pt x="0" y="397"/>
                  <a:pt x="0" y="397"/>
                </a:cubicBezTo>
                <a:cubicBezTo>
                  <a:pt x="0" y="442"/>
                  <a:pt x="29" y="471"/>
                  <a:pt x="73" y="471"/>
                </a:cubicBezTo>
                <a:cubicBezTo>
                  <a:pt x="544" y="471"/>
                  <a:pt x="544" y="471"/>
                  <a:pt x="544" y="471"/>
                </a:cubicBezTo>
                <a:cubicBezTo>
                  <a:pt x="588" y="471"/>
                  <a:pt x="633" y="442"/>
                  <a:pt x="633" y="397"/>
                </a:cubicBezTo>
                <a:cubicBezTo>
                  <a:pt x="633" y="73"/>
                  <a:pt x="633" y="73"/>
                  <a:pt x="633" y="73"/>
                </a:cubicBezTo>
                <a:cubicBezTo>
                  <a:pt x="633" y="30"/>
                  <a:pt x="588" y="0"/>
                  <a:pt x="544" y="0"/>
                </a:cubicBezTo>
                <a:close/>
                <a:moveTo>
                  <a:pt x="588" y="397"/>
                </a:moveTo>
                <a:lnTo>
                  <a:pt x="588" y="397"/>
                </a:lnTo>
                <a:cubicBezTo>
                  <a:pt x="588" y="412"/>
                  <a:pt x="574" y="427"/>
                  <a:pt x="544" y="427"/>
                </a:cubicBezTo>
                <a:cubicBezTo>
                  <a:pt x="73" y="427"/>
                  <a:pt x="73" y="427"/>
                  <a:pt x="73" y="427"/>
                </a:cubicBezTo>
                <a:cubicBezTo>
                  <a:pt x="59" y="427"/>
                  <a:pt x="44" y="412"/>
                  <a:pt x="44" y="397"/>
                </a:cubicBezTo>
                <a:cubicBezTo>
                  <a:pt x="44" y="73"/>
                  <a:pt x="44" y="73"/>
                  <a:pt x="44" y="73"/>
                </a:cubicBezTo>
                <a:cubicBezTo>
                  <a:pt x="44" y="59"/>
                  <a:pt x="59" y="44"/>
                  <a:pt x="73" y="44"/>
                </a:cubicBezTo>
                <a:cubicBezTo>
                  <a:pt x="544" y="44"/>
                  <a:pt x="544" y="44"/>
                  <a:pt x="544" y="44"/>
                </a:cubicBezTo>
                <a:cubicBezTo>
                  <a:pt x="574" y="44"/>
                  <a:pt x="588" y="59"/>
                  <a:pt x="588" y="73"/>
                </a:cubicBezTo>
                <a:lnTo>
                  <a:pt x="588" y="397"/>
                </a:lnTo>
                <a:close/>
                <a:moveTo>
                  <a:pt x="515" y="73"/>
                </a:moveTo>
                <a:lnTo>
                  <a:pt x="515" y="73"/>
                </a:lnTo>
                <a:cubicBezTo>
                  <a:pt x="426" y="73"/>
                  <a:pt x="426" y="73"/>
                  <a:pt x="426" y="73"/>
                </a:cubicBezTo>
                <a:cubicBezTo>
                  <a:pt x="412" y="73"/>
                  <a:pt x="397" y="103"/>
                  <a:pt x="397" y="118"/>
                </a:cubicBezTo>
                <a:cubicBezTo>
                  <a:pt x="397" y="191"/>
                  <a:pt x="397" y="191"/>
                  <a:pt x="397" y="191"/>
                </a:cubicBezTo>
                <a:cubicBezTo>
                  <a:pt x="397" y="221"/>
                  <a:pt x="412" y="235"/>
                  <a:pt x="426" y="235"/>
                </a:cubicBezTo>
                <a:cubicBezTo>
                  <a:pt x="515" y="235"/>
                  <a:pt x="515" y="235"/>
                  <a:pt x="515" y="235"/>
                </a:cubicBezTo>
                <a:cubicBezTo>
                  <a:pt x="530" y="235"/>
                  <a:pt x="544" y="221"/>
                  <a:pt x="544" y="191"/>
                </a:cubicBezTo>
                <a:cubicBezTo>
                  <a:pt x="544" y="118"/>
                  <a:pt x="544" y="118"/>
                  <a:pt x="544" y="118"/>
                </a:cubicBezTo>
                <a:cubicBezTo>
                  <a:pt x="544" y="103"/>
                  <a:pt x="530" y="73"/>
                  <a:pt x="515" y="73"/>
                </a:cubicBezTo>
                <a:close/>
                <a:moveTo>
                  <a:pt x="515" y="177"/>
                </a:moveTo>
                <a:lnTo>
                  <a:pt x="515" y="177"/>
                </a:lnTo>
                <a:cubicBezTo>
                  <a:pt x="515" y="191"/>
                  <a:pt x="500" y="191"/>
                  <a:pt x="485" y="191"/>
                </a:cubicBezTo>
                <a:cubicBezTo>
                  <a:pt x="456" y="191"/>
                  <a:pt x="456" y="191"/>
                  <a:pt x="456" y="191"/>
                </a:cubicBezTo>
                <a:cubicBezTo>
                  <a:pt x="442" y="191"/>
                  <a:pt x="426" y="191"/>
                  <a:pt x="426" y="177"/>
                </a:cubicBezTo>
                <a:cubicBezTo>
                  <a:pt x="426" y="132"/>
                  <a:pt x="426" y="132"/>
                  <a:pt x="426" y="132"/>
                </a:cubicBezTo>
                <a:cubicBezTo>
                  <a:pt x="426" y="132"/>
                  <a:pt x="442" y="118"/>
                  <a:pt x="456" y="118"/>
                </a:cubicBezTo>
                <a:cubicBezTo>
                  <a:pt x="485" y="118"/>
                  <a:pt x="485" y="118"/>
                  <a:pt x="485" y="118"/>
                </a:cubicBezTo>
                <a:cubicBezTo>
                  <a:pt x="500" y="118"/>
                  <a:pt x="515" y="132"/>
                  <a:pt x="515" y="132"/>
                </a:cubicBezTo>
                <a:lnTo>
                  <a:pt x="515" y="1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3" name="Google Shape;513;p36"/>
          <p:cNvSpPr/>
          <p:nvPr/>
        </p:nvSpPr>
        <p:spPr>
          <a:xfrm>
            <a:off x="7467822" y="3770317"/>
            <a:ext cx="584995" cy="447495"/>
          </a:xfrm>
          <a:custGeom>
            <a:avLst/>
            <a:gdLst/>
            <a:ahLst/>
            <a:cxnLst/>
            <a:rect l="l" t="t" r="r" b="b"/>
            <a:pathLst>
              <a:path w="619" h="472" extrusionOk="0">
                <a:moveTo>
                  <a:pt x="545" y="0"/>
                </a:moveTo>
                <a:lnTo>
                  <a:pt x="545" y="0"/>
                </a:lnTo>
                <a:cubicBezTo>
                  <a:pt x="73" y="0"/>
                  <a:pt x="73" y="0"/>
                  <a:pt x="73" y="0"/>
                </a:cubicBezTo>
                <a:cubicBezTo>
                  <a:pt x="29" y="0"/>
                  <a:pt x="0" y="30"/>
                  <a:pt x="0" y="73"/>
                </a:cubicBezTo>
                <a:cubicBezTo>
                  <a:pt x="0" y="397"/>
                  <a:pt x="0" y="397"/>
                  <a:pt x="0" y="397"/>
                </a:cubicBezTo>
                <a:cubicBezTo>
                  <a:pt x="0" y="442"/>
                  <a:pt x="29" y="471"/>
                  <a:pt x="73" y="471"/>
                </a:cubicBezTo>
                <a:cubicBezTo>
                  <a:pt x="545" y="471"/>
                  <a:pt x="545" y="471"/>
                  <a:pt x="545" y="471"/>
                </a:cubicBezTo>
                <a:cubicBezTo>
                  <a:pt x="589" y="471"/>
                  <a:pt x="618" y="442"/>
                  <a:pt x="618" y="397"/>
                </a:cubicBezTo>
                <a:cubicBezTo>
                  <a:pt x="618" y="73"/>
                  <a:pt x="618" y="73"/>
                  <a:pt x="618" y="73"/>
                </a:cubicBezTo>
                <a:cubicBezTo>
                  <a:pt x="618" y="30"/>
                  <a:pt x="589" y="0"/>
                  <a:pt x="545" y="0"/>
                </a:cubicBezTo>
                <a:close/>
                <a:moveTo>
                  <a:pt x="559" y="44"/>
                </a:moveTo>
                <a:lnTo>
                  <a:pt x="559" y="44"/>
                </a:lnTo>
                <a:cubicBezTo>
                  <a:pt x="309" y="235"/>
                  <a:pt x="309" y="235"/>
                  <a:pt x="309" y="235"/>
                </a:cubicBezTo>
                <a:cubicBezTo>
                  <a:pt x="59" y="44"/>
                  <a:pt x="59" y="44"/>
                  <a:pt x="59" y="44"/>
                </a:cubicBezTo>
                <a:lnTo>
                  <a:pt x="559" y="44"/>
                </a:lnTo>
                <a:close/>
                <a:moveTo>
                  <a:pt x="29" y="397"/>
                </a:moveTo>
                <a:lnTo>
                  <a:pt x="29" y="397"/>
                </a:lnTo>
                <a:cubicBezTo>
                  <a:pt x="29" y="73"/>
                  <a:pt x="29" y="73"/>
                  <a:pt x="29" y="73"/>
                </a:cubicBezTo>
                <a:cubicBezTo>
                  <a:pt x="206" y="221"/>
                  <a:pt x="206" y="221"/>
                  <a:pt x="206" y="221"/>
                </a:cubicBezTo>
                <a:cubicBezTo>
                  <a:pt x="29" y="397"/>
                  <a:pt x="29" y="397"/>
                  <a:pt x="29" y="397"/>
                </a:cubicBezTo>
                <a:close/>
                <a:moveTo>
                  <a:pt x="59" y="427"/>
                </a:moveTo>
                <a:lnTo>
                  <a:pt x="59" y="427"/>
                </a:lnTo>
                <a:cubicBezTo>
                  <a:pt x="236" y="235"/>
                  <a:pt x="236" y="235"/>
                  <a:pt x="236" y="235"/>
                </a:cubicBezTo>
                <a:cubicBezTo>
                  <a:pt x="309" y="294"/>
                  <a:pt x="309" y="294"/>
                  <a:pt x="309" y="294"/>
                </a:cubicBezTo>
                <a:cubicBezTo>
                  <a:pt x="368" y="235"/>
                  <a:pt x="368" y="235"/>
                  <a:pt x="368" y="235"/>
                </a:cubicBezTo>
                <a:cubicBezTo>
                  <a:pt x="559" y="427"/>
                  <a:pt x="559" y="427"/>
                  <a:pt x="559" y="427"/>
                </a:cubicBezTo>
                <a:cubicBezTo>
                  <a:pt x="545" y="427"/>
                  <a:pt x="73" y="427"/>
                  <a:pt x="59" y="427"/>
                </a:cubicBezTo>
                <a:close/>
                <a:moveTo>
                  <a:pt x="589" y="397"/>
                </a:moveTo>
                <a:lnTo>
                  <a:pt x="589" y="397"/>
                </a:lnTo>
                <a:cubicBezTo>
                  <a:pt x="412" y="221"/>
                  <a:pt x="412" y="221"/>
                  <a:pt x="412" y="221"/>
                </a:cubicBezTo>
                <a:cubicBezTo>
                  <a:pt x="589" y="73"/>
                  <a:pt x="589" y="73"/>
                  <a:pt x="589" y="73"/>
                </a:cubicBezTo>
                <a:lnTo>
                  <a:pt x="589" y="3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4" name="Google Shape;514;p36"/>
          <p:cNvSpPr/>
          <p:nvPr/>
        </p:nvSpPr>
        <p:spPr>
          <a:xfrm>
            <a:off x="6487829" y="3697818"/>
            <a:ext cx="602497" cy="587497"/>
          </a:xfrm>
          <a:custGeom>
            <a:avLst/>
            <a:gdLst/>
            <a:ahLst/>
            <a:cxnLst/>
            <a:rect l="l" t="t" r="r" b="b"/>
            <a:pathLst>
              <a:path w="634" h="619" extrusionOk="0">
                <a:moveTo>
                  <a:pt x="530" y="0"/>
                </a:moveTo>
                <a:lnTo>
                  <a:pt x="530" y="0"/>
                </a:lnTo>
                <a:cubicBezTo>
                  <a:pt x="103" y="0"/>
                  <a:pt x="103" y="0"/>
                  <a:pt x="103" y="0"/>
                </a:cubicBezTo>
                <a:cubicBezTo>
                  <a:pt x="59" y="0"/>
                  <a:pt x="0" y="45"/>
                  <a:pt x="0" y="104"/>
                </a:cubicBezTo>
                <a:cubicBezTo>
                  <a:pt x="0" y="427"/>
                  <a:pt x="0" y="427"/>
                  <a:pt x="0" y="427"/>
                </a:cubicBezTo>
                <a:cubicBezTo>
                  <a:pt x="0" y="486"/>
                  <a:pt x="45" y="530"/>
                  <a:pt x="103" y="530"/>
                </a:cubicBezTo>
                <a:cubicBezTo>
                  <a:pt x="236" y="530"/>
                  <a:pt x="236" y="530"/>
                  <a:pt x="236" y="530"/>
                </a:cubicBezTo>
                <a:cubicBezTo>
                  <a:pt x="324" y="618"/>
                  <a:pt x="324" y="618"/>
                  <a:pt x="324" y="618"/>
                </a:cubicBezTo>
                <a:cubicBezTo>
                  <a:pt x="398" y="530"/>
                  <a:pt x="398" y="530"/>
                  <a:pt x="398" y="530"/>
                </a:cubicBezTo>
                <a:cubicBezTo>
                  <a:pt x="530" y="530"/>
                  <a:pt x="530" y="530"/>
                  <a:pt x="530" y="530"/>
                </a:cubicBezTo>
                <a:cubicBezTo>
                  <a:pt x="589" y="530"/>
                  <a:pt x="633" y="486"/>
                  <a:pt x="633" y="427"/>
                </a:cubicBezTo>
                <a:cubicBezTo>
                  <a:pt x="633" y="104"/>
                  <a:pt x="633" y="104"/>
                  <a:pt x="633" y="104"/>
                </a:cubicBezTo>
                <a:cubicBezTo>
                  <a:pt x="633" y="45"/>
                  <a:pt x="589" y="0"/>
                  <a:pt x="530" y="0"/>
                </a:cubicBezTo>
                <a:close/>
                <a:moveTo>
                  <a:pt x="589" y="427"/>
                </a:moveTo>
                <a:lnTo>
                  <a:pt x="589" y="427"/>
                </a:lnTo>
                <a:cubicBezTo>
                  <a:pt x="589" y="457"/>
                  <a:pt x="560" y="486"/>
                  <a:pt x="530" y="486"/>
                </a:cubicBezTo>
                <a:cubicBezTo>
                  <a:pt x="383" y="486"/>
                  <a:pt x="383" y="486"/>
                  <a:pt x="383" y="486"/>
                </a:cubicBezTo>
                <a:cubicBezTo>
                  <a:pt x="324" y="560"/>
                  <a:pt x="324" y="560"/>
                  <a:pt x="324" y="560"/>
                </a:cubicBezTo>
                <a:cubicBezTo>
                  <a:pt x="265" y="486"/>
                  <a:pt x="265" y="486"/>
                  <a:pt x="265" y="486"/>
                </a:cubicBezTo>
                <a:cubicBezTo>
                  <a:pt x="103" y="486"/>
                  <a:pt x="103" y="486"/>
                  <a:pt x="103" y="486"/>
                </a:cubicBezTo>
                <a:cubicBezTo>
                  <a:pt x="74" y="486"/>
                  <a:pt x="45" y="457"/>
                  <a:pt x="45" y="427"/>
                </a:cubicBezTo>
                <a:cubicBezTo>
                  <a:pt x="45" y="88"/>
                  <a:pt x="45" y="88"/>
                  <a:pt x="45" y="88"/>
                </a:cubicBezTo>
                <a:cubicBezTo>
                  <a:pt x="45" y="59"/>
                  <a:pt x="74" y="30"/>
                  <a:pt x="103" y="30"/>
                </a:cubicBezTo>
                <a:cubicBezTo>
                  <a:pt x="530" y="30"/>
                  <a:pt x="530" y="30"/>
                  <a:pt x="530" y="30"/>
                </a:cubicBezTo>
                <a:cubicBezTo>
                  <a:pt x="560" y="30"/>
                  <a:pt x="589" y="59"/>
                  <a:pt x="589" y="88"/>
                </a:cubicBezTo>
                <a:lnTo>
                  <a:pt x="589" y="42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5" name="Google Shape;515;p36"/>
          <p:cNvSpPr/>
          <p:nvPr/>
        </p:nvSpPr>
        <p:spPr>
          <a:xfrm>
            <a:off x="5525337" y="3697818"/>
            <a:ext cx="602494" cy="587497"/>
          </a:xfrm>
          <a:custGeom>
            <a:avLst/>
            <a:gdLst/>
            <a:ahLst/>
            <a:cxnLst/>
            <a:rect l="l" t="t" r="r" b="b"/>
            <a:pathLst>
              <a:path w="634" h="619" extrusionOk="0">
                <a:moveTo>
                  <a:pt x="309" y="0"/>
                </a:moveTo>
                <a:lnTo>
                  <a:pt x="309" y="0"/>
                </a:lnTo>
                <a:cubicBezTo>
                  <a:pt x="147" y="0"/>
                  <a:pt x="0" y="118"/>
                  <a:pt x="0" y="265"/>
                </a:cubicBezTo>
                <a:cubicBezTo>
                  <a:pt x="0" y="383"/>
                  <a:pt x="103" y="486"/>
                  <a:pt x="221" y="530"/>
                </a:cubicBezTo>
                <a:cubicBezTo>
                  <a:pt x="309" y="618"/>
                  <a:pt x="309" y="618"/>
                  <a:pt x="309" y="618"/>
                </a:cubicBezTo>
                <a:cubicBezTo>
                  <a:pt x="397" y="530"/>
                  <a:pt x="397" y="530"/>
                  <a:pt x="397" y="530"/>
                </a:cubicBezTo>
                <a:cubicBezTo>
                  <a:pt x="530" y="486"/>
                  <a:pt x="633" y="383"/>
                  <a:pt x="633" y="265"/>
                </a:cubicBezTo>
                <a:cubicBezTo>
                  <a:pt x="633" y="118"/>
                  <a:pt x="485" y="0"/>
                  <a:pt x="309" y="0"/>
                </a:cubicBezTo>
                <a:close/>
                <a:moveTo>
                  <a:pt x="383" y="486"/>
                </a:moveTo>
                <a:lnTo>
                  <a:pt x="383" y="486"/>
                </a:lnTo>
                <a:cubicBezTo>
                  <a:pt x="338" y="530"/>
                  <a:pt x="338" y="530"/>
                  <a:pt x="338" y="530"/>
                </a:cubicBezTo>
                <a:cubicBezTo>
                  <a:pt x="309" y="560"/>
                  <a:pt x="309" y="560"/>
                  <a:pt x="309" y="560"/>
                </a:cubicBezTo>
                <a:cubicBezTo>
                  <a:pt x="250" y="486"/>
                  <a:pt x="250" y="486"/>
                  <a:pt x="250" y="486"/>
                </a:cubicBezTo>
                <a:cubicBezTo>
                  <a:pt x="132" y="457"/>
                  <a:pt x="44" y="368"/>
                  <a:pt x="44" y="265"/>
                </a:cubicBezTo>
                <a:cubicBezTo>
                  <a:pt x="44" y="133"/>
                  <a:pt x="162" y="30"/>
                  <a:pt x="309" y="30"/>
                </a:cubicBezTo>
                <a:cubicBezTo>
                  <a:pt x="471" y="30"/>
                  <a:pt x="588" y="133"/>
                  <a:pt x="588" y="265"/>
                </a:cubicBezTo>
                <a:cubicBezTo>
                  <a:pt x="588" y="368"/>
                  <a:pt x="500" y="457"/>
                  <a:pt x="383" y="48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6" name="Google Shape;516;p36"/>
          <p:cNvSpPr/>
          <p:nvPr/>
        </p:nvSpPr>
        <p:spPr>
          <a:xfrm>
            <a:off x="4575343" y="3697818"/>
            <a:ext cx="572495" cy="587497"/>
          </a:xfrm>
          <a:custGeom>
            <a:avLst/>
            <a:gdLst/>
            <a:ahLst/>
            <a:cxnLst/>
            <a:rect l="l" t="t" r="r" b="b"/>
            <a:pathLst>
              <a:path w="604" h="619" extrusionOk="0">
                <a:moveTo>
                  <a:pt x="250" y="251"/>
                </a:moveTo>
                <a:lnTo>
                  <a:pt x="250" y="251"/>
                </a:lnTo>
                <a:cubicBezTo>
                  <a:pt x="265" y="251"/>
                  <a:pt x="279" y="236"/>
                  <a:pt x="279" y="221"/>
                </a:cubicBezTo>
                <a:cubicBezTo>
                  <a:pt x="279" y="206"/>
                  <a:pt x="265" y="192"/>
                  <a:pt x="250" y="192"/>
                </a:cubicBezTo>
                <a:cubicBezTo>
                  <a:pt x="235" y="192"/>
                  <a:pt x="220" y="206"/>
                  <a:pt x="220" y="221"/>
                </a:cubicBezTo>
                <a:cubicBezTo>
                  <a:pt x="220" y="236"/>
                  <a:pt x="235" y="251"/>
                  <a:pt x="250" y="251"/>
                </a:cubicBezTo>
                <a:close/>
                <a:moveTo>
                  <a:pt x="132" y="251"/>
                </a:moveTo>
                <a:lnTo>
                  <a:pt x="132" y="251"/>
                </a:lnTo>
                <a:cubicBezTo>
                  <a:pt x="147" y="251"/>
                  <a:pt x="162" y="236"/>
                  <a:pt x="162" y="221"/>
                </a:cubicBezTo>
                <a:cubicBezTo>
                  <a:pt x="162" y="206"/>
                  <a:pt x="147" y="192"/>
                  <a:pt x="132" y="192"/>
                </a:cubicBezTo>
                <a:cubicBezTo>
                  <a:pt x="117" y="192"/>
                  <a:pt x="103" y="206"/>
                  <a:pt x="103" y="221"/>
                </a:cubicBezTo>
                <a:cubicBezTo>
                  <a:pt x="103" y="236"/>
                  <a:pt x="117" y="251"/>
                  <a:pt x="132" y="251"/>
                </a:cubicBezTo>
                <a:close/>
                <a:moveTo>
                  <a:pt x="367" y="251"/>
                </a:moveTo>
                <a:lnTo>
                  <a:pt x="367" y="251"/>
                </a:lnTo>
                <a:cubicBezTo>
                  <a:pt x="383" y="251"/>
                  <a:pt x="397" y="236"/>
                  <a:pt x="397" y="221"/>
                </a:cubicBezTo>
                <a:cubicBezTo>
                  <a:pt x="397" y="206"/>
                  <a:pt x="383" y="192"/>
                  <a:pt x="367" y="192"/>
                </a:cubicBezTo>
                <a:cubicBezTo>
                  <a:pt x="353" y="192"/>
                  <a:pt x="338" y="206"/>
                  <a:pt x="338" y="221"/>
                </a:cubicBezTo>
                <a:cubicBezTo>
                  <a:pt x="338" y="236"/>
                  <a:pt x="353" y="251"/>
                  <a:pt x="367" y="251"/>
                </a:cubicBezTo>
                <a:close/>
                <a:moveTo>
                  <a:pt x="530" y="177"/>
                </a:moveTo>
                <a:lnTo>
                  <a:pt x="530" y="177"/>
                </a:lnTo>
                <a:lnTo>
                  <a:pt x="530" y="192"/>
                </a:lnTo>
                <a:cubicBezTo>
                  <a:pt x="530" y="206"/>
                  <a:pt x="530" y="221"/>
                  <a:pt x="530" y="221"/>
                </a:cubicBezTo>
                <a:cubicBezTo>
                  <a:pt x="559" y="265"/>
                  <a:pt x="574" y="295"/>
                  <a:pt x="574" y="339"/>
                </a:cubicBezTo>
                <a:cubicBezTo>
                  <a:pt x="574" y="398"/>
                  <a:pt x="530" y="457"/>
                  <a:pt x="471" y="501"/>
                </a:cubicBezTo>
                <a:cubicBezTo>
                  <a:pt x="471" y="560"/>
                  <a:pt x="471" y="560"/>
                  <a:pt x="471" y="560"/>
                </a:cubicBezTo>
                <a:cubicBezTo>
                  <a:pt x="397" y="516"/>
                  <a:pt x="397" y="516"/>
                  <a:pt x="397" y="516"/>
                </a:cubicBezTo>
                <a:cubicBezTo>
                  <a:pt x="383" y="530"/>
                  <a:pt x="367" y="530"/>
                  <a:pt x="353" y="530"/>
                </a:cubicBezTo>
                <a:cubicBezTo>
                  <a:pt x="309" y="530"/>
                  <a:pt x="279" y="516"/>
                  <a:pt x="235" y="486"/>
                </a:cubicBezTo>
                <a:cubicBezTo>
                  <a:pt x="220" y="486"/>
                  <a:pt x="220" y="486"/>
                  <a:pt x="206" y="486"/>
                </a:cubicBezTo>
                <a:cubicBezTo>
                  <a:pt x="191" y="486"/>
                  <a:pt x="191" y="486"/>
                  <a:pt x="176" y="486"/>
                </a:cubicBezTo>
                <a:cubicBezTo>
                  <a:pt x="235" y="530"/>
                  <a:pt x="279" y="560"/>
                  <a:pt x="353" y="560"/>
                </a:cubicBezTo>
                <a:cubicBezTo>
                  <a:pt x="367" y="560"/>
                  <a:pt x="383" y="560"/>
                  <a:pt x="397" y="560"/>
                </a:cubicBezTo>
                <a:cubicBezTo>
                  <a:pt x="515" y="618"/>
                  <a:pt x="515" y="618"/>
                  <a:pt x="515" y="618"/>
                </a:cubicBezTo>
                <a:cubicBezTo>
                  <a:pt x="515" y="516"/>
                  <a:pt x="515" y="516"/>
                  <a:pt x="515" y="516"/>
                </a:cubicBezTo>
                <a:cubicBezTo>
                  <a:pt x="574" y="471"/>
                  <a:pt x="603" y="413"/>
                  <a:pt x="603" y="339"/>
                </a:cubicBezTo>
                <a:cubicBezTo>
                  <a:pt x="603" y="280"/>
                  <a:pt x="574" y="221"/>
                  <a:pt x="530" y="177"/>
                </a:cubicBezTo>
                <a:close/>
                <a:moveTo>
                  <a:pt x="191" y="442"/>
                </a:moveTo>
                <a:lnTo>
                  <a:pt x="191" y="442"/>
                </a:lnTo>
                <a:cubicBezTo>
                  <a:pt x="206" y="442"/>
                  <a:pt x="235" y="442"/>
                  <a:pt x="250" y="442"/>
                </a:cubicBezTo>
                <a:cubicBezTo>
                  <a:pt x="397" y="442"/>
                  <a:pt x="485" y="339"/>
                  <a:pt x="485" y="221"/>
                </a:cubicBezTo>
                <a:cubicBezTo>
                  <a:pt x="485" y="88"/>
                  <a:pt x="367" y="0"/>
                  <a:pt x="250" y="0"/>
                </a:cubicBezTo>
                <a:cubicBezTo>
                  <a:pt x="117" y="0"/>
                  <a:pt x="0" y="88"/>
                  <a:pt x="0" y="221"/>
                </a:cubicBezTo>
                <a:cubicBezTo>
                  <a:pt x="0" y="295"/>
                  <a:pt x="29" y="354"/>
                  <a:pt x="73" y="398"/>
                </a:cubicBezTo>
                <a:cubicBezTo>
                  <a:pt x="73" y="501"/>
                  <a:pt x="73" y="501"/>
                  <a:pt x="73" y="501"/>
                </a:cubicBezTo>
                <a:lnTo>
                  <a:pt x="191" y="442"/>
                </a:lnTo>
                <a:close/>
                <a:moveTo>
                  <a:pt x="44" y="221"/>
                </a:moveTo>
                <a:lnTo>
                  <a:pt x="44" y="221"/>
                </a:lnTo>
                <a:cubicBezTo>
                  <a:pt x="44" y="118"/>
                  <a:pt x="132" y="30"/>
                  <a:pt x="250" y="30"/>
                </a:cubicBezTo>
                <a:cubicBezTo>
                  <a:pt x="353" y="30"/>
                  <a:pt x="456" y="118"/>
                  <a:pt x="456" y="221"/>
                </a:cubicBezTo>
                <a:cubicBezTo>
                  <a:pt x="456" y="324"/>
                  <a:pt x="367" y="413"/>
                  <a:pt x="250" y="413"/>
                </a:cubicBezTo>
                <a:cubicBezTo>
                  <a:pt x="235" y="413"/>
                  <a:pt x="206" y="413"/>
                  <a:pt x="191" y="398"/>
                </a:cubicBezTo>
                <a:cubicBezTo>
                  <a:pt x="117" y="442"/>
                  <a:pt x="117" y="442"/>
                  <a:pt x="117" y="442"/>
                </a:cubicBezTo>
                <a:cubicBezTo>
                  <a:pt x="117" y="383"/>
                  <a:pt x="117" y="383"/>
                  <a:pt x="117" y="383"/>
                </a:cubicBezTo>
                <a:cubicBezTo>
                  <a:pt x="73" y="339"/>
                  <a:pt x="44" y="280"/>
                  <a:pt x="44" y="22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7" name="Google Shape;517;p36"/>
          <p:cNvSpPr/>
          <p:nvPr/>
        </p:nvSpPr>
        <p:spPr>
          <a:xfrm>
            <a:off x="3585351" y="3697818"/>
            <a:ext cx="602494" cy="587497"/>
          </a:xfrm>
          <a:custGeom>
            <a:avLst/>
            <a:gdLst/>
            <a:ahLst/>
            <a:cxnLst/>
            <a:rect l="l" t="t" r="r" b="b"/>
            <a:pathLst>
              <a:path w="634" h="619" extrusionOk="0">
                <a:moveTo>
                  <a:pt x="324" y="236"/>
                </a:moveTo>
                <a:lnTo>
                  <a:pt x="324" y="236"/>
                </a:lnTo>
                <a:cubicBezTo>
                  <a:pt x="295" y="236"/>
                  <a:pt x="280" y="251"/>
                  <a:pt x="280" y="265"/>
                </a:cubicBezTo>
                <a:cubicBezTo>
                  <a:pt x="280" y="295"/>
                  <a:pt x="295" y="309"/>
                  <a:pt x="324" y="309"/>
                </a:cubicBezTo>
                <a:cubicBezTo>
                  <a:pt x="339" y="309"/>
                  <a:pt x="354" y="295"/>
                  <a:pt x="354" y="265"/>
                </a:cubicBezTo>
                <a:cubicBezTo>
                  <a:pt x="354" y="251"/>
                  <a:pt x="339" y="236"/>
                  <a:pt x="324" y="236"/>
                </a:cubicBezTo>
                <a:close/>
                <a:moveTo>
                  <a:pt x="162" y="236"/>
                </a:moveTo>
                <a:lnTo>
                  <a:pt x="162" y="236"/>
                </a:lnTo>
                <a:cubicBezTo>
                  <a:pt x="148" y="236"/>
                  <a:pt x="118" y="251"/>
                  <a:pt x="118" y="265"/>
                </a:cubicBezTo>
                <a:cubicBezTo>
                  <a:pt x="118" y="295"/>
                  <a:pt x="148" y="309"/>
                  <a:pt x="162" y="309"/>
                </a:cubicBezTo>
                <a:cubicBezTo>
                  <a:pt x="177" y="309"/>
                  <a:pt x="207" y="295"/>
                  <a:pt x="207" y="265"/>
                </a:cubicBezTo>
                <a:cubicBezTo>
                  <a:pt x="207" y="251"/>
                  <a:pt x="177" y="236"/>
                  <a:pt x="162" y="236"/>
                </a:cubicBezTo>
                <a:close/>
                <a:moveTo>
                  <a:pt x="324" y="0"/>
                </a:moveTo>
                <a:lnTo>
                  <a:pt x="324" y="0"/>
                </a:lnTo>
                <a:cubicBezTo>
                  <a:pt x="148" y="0"/>
                  <a:pt x="0" y="118"/>
                  <a:pt x="0" y="265"/>
                </a:cubicBezTo>
                <a:cubicBezTo>
                  <a:pt x="0" y="354"/>
                  <a:pt x="44" y="427"/>
                  <a:pt x="118" y="486"/>
                </a:cubicBezTo>
                <a:cubicBezTo>
                  <a:pt x="118" y="618"/>
                  <a:pt x="118" y="618"/>
                  <a:pt x="118" y="618"/>
                </a:cubicBezTo>
                <a:cubicBezTo>
                  <a:pt x="265" y="545"/>
                  <a:pt x="265" y="545"/>
                  <a:pt x="265" y="545"/>
                </a:cubicBezTo>
                <a:cubicBezTo>
                  <a:pt x="280" y="545"/>
                  <a:pt x="295" y="545"/>
                  <a:pt x="324" y="545"/>
                </a:cubicBezTo>
                <a:cubicBezTo>
                  <a:pt x="486" y="545"/>
                  <a:pt x="633" y="427"/>
                  <a:pt x="633" y="265"/>
                </a:cubicBezTo>
                <a:cubicBezTo>
                  <a:pt x="633" y="118"/>
                  <a:pt x="486" y="0"/>
                  <a:pt x="324" y="0"/>
                </a:cubicBezTo>
                <a:close/>
                <a:moveTo>
                  <a:pt x="324" y="501"/>
                </a:moveTo>
                <a:lnTo>
                  <a:pt x="324" y="501"/>
                </a:lnTo>
                <a:cubicBezTo>
                  <a:pt x="295" y="501"/>
                  <a:pt x="280" y="501"/>
                  <a:pt x="251" y="501"/>
                </a:cubicBezTo>
                <a:cubicBezTo>
                  <a:pt x="162" y="560"/>
                  <a:pt x="162" y="560"/>
                  <a:pt x="162" y="560"/>
                </a:cubicBezTo>
                <a:cubicBezTo>
                  <a:pt x="162" y="457"/>
                  <a:pt x="162" y="457"/>
                  <a:pt x="162" y="457"/>
                </a:cubicBezTo>
                <a:cubicBezTo>
                  <a:pt x="89" y="427"/>
                  <a:pt x="44" y="354"/>
                  <a:pt x="44" y="265"/>
                </a:cubicBezTo>
                <a:cubicBezTo>
                  <a:pt x="44" y="133"/>
                  <a:pt x="162" y="30"/>
                  <a:pt x="324" y="30"/>
                </a:cubicBezTo>
                <a:cubicBezTo>
                  <a:pt x="471" y="30"/>
                  <a:pt x="589" y="133"/>
                  <a:pt x="589" y="265"/>
                </a:cubicBezTo>
                <a:cubicBezTo>
                  <a:pt x="589" y="398"/>
                  <a:pt x="471" y="501"/>
                  <a:pt x="324" y="501"/>
                </a:cubicBezTo>
                <a:close/>
                <a:moveTo>
                  <a:pt x="471" y="236"/>
                </a:moveTo>
                <a:lnTo>
                  <a:pt x="471" y="236"/>
                </a:lnTo>
                <a:cubicBezTo>
                  <a:pt x="457" y="236"/>
                  <a:pt x="442" y="251"/>
                  <a:pt x="442" y="265"/>
                </a:cubicBezTo>
                <a:cubicBezTo>
                  <a:pt x="442" y="295"/>
                  <a:pt x="457" y="309"/>
                  <a:pt x="471" y="309"/>
                </a:cubicBezTo>
                <a:cubicBezTo>
                  <a:pt x="501" y="309"/>
                  <a:pt x="516" y="295"/>
                  <a:pt x="516" y="265"/>
                </a:cubicBezTo>
                <a:cubicBezTo>
                  <a:pt x="516" y="251"/>
                  <a:pt x="501" y="236"/>
                  <a:pt x="471" y="23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8" name="Google Shape;518;p36"/>
          <p:cNvSpPr/>
          <p:nvPr/>
        </p:nvSpPr>
        <p:spPr>
          <a:xfrm>
            <a:off x="2622857" y="3697818"/>
            <a:ext cx="602497" cy="587497"/>
          </a:xfrm>
          <a:custGeom>
            <a:avLst/>
            <a:gdLst/>
            <a:ahLst/>
            <a:cxnLst/>
            <a:rect l="l" t="t" r="r" b="b"/>
            <a:pathLst>
              <a:path w="634" h="619" extrusionOk="0">
                <a:moveTo>
                  <a:pt x="412" y="324"/>
                </a:moveTo>
                <a:lnTo>
                  <a:pt x="412" y="324"/>
                </a:lnTo>
                <a:cubicBezTo>
                  <a:pt x="220" y="324"/>
                  <a:pt x="220" y="324"/>
                  <a:pt x="220" y="324"/>
                </a:cubicBezTo>
                <a:cubicBezTo>
                  <a:pt x="206" y="324"/>
                  <a:pt x="191" y="339"/>
                  <a:pt x="191" y="354"/>
                </a:cubicBezTo>
                <a:cubicBezTo>
                  <a:pt x="191" y="354"/>
                  <a:pt x="206" y="368"/>
                  <a:pt x="220" y="368"/>
                </a:cubicBezTo>
                <a:cubicBezTo>
                  <a:pt x="412" y="368"/>
                  <a:pt x="412" y="368"/>
                  <a:pt x="412" y="368"/>
                </a:cubicBezTo>
                <a:cubicBezTo>
                  <a:pt x="426" y="368"/>
                  <a:pt x="426" y="354"/>
                  <a:pt x="426" y="354"/>
                </a:cubicBezTo>
                <a:cubicBezTo>
                  <a:pt x="426" y="339"/>
                  <a:pt x="426" y="324"/>
                  <a:pt x="412" y="324"/>
                </a:cubicBezTo>
                <a:close/>
                <a:moveTo>
                  <a:pt x="456" y="206"/>
                </a:moveTo>
                <a:lnTo>
                  <a:pt x="456" y="206"/>
                </a:lnTo>
                <a:cubicBezTo>
                  <a:pt x="176" y="206"/>
                  <a:pt x="176" y="206"/>
                  <a:pt x="176" y="206"/>
                </a:cubicBezTo>
                <a:cubicBezTo>
                  <a:pt x="162" y="206"/>
                  <a:pt x="162" y="221"/>
                  <a:pt x="162" y="236"/>
                </a:cubicBezTo>
                <a:cubicBezTo>
                  <a:pt x="162" y="236"/>
                  <a:pt x="162" y="251"/>
                  <a:pt x="176" y="251"/>
                </a:cubicBezTo>
                <a:cubicBezTo>
                  <a:pt x="456" y="251"/>
                  <a:pt x="456" y="251"/>
                  <a:pt x="456" y="251"/>
                </a:cubicBezTo>
                <a:lnTo>
                  <a:pt x="471" y="236"/>
                </a:lnTo>
                <a:cubicBezTo>
                  <a:pt x="471" y="221"/>
                  <a:pt x="456" y="206"/>
                  <a:pt x="456" y="206"/>
                </a:cubicBezTo>
                <a:close/>
                <a:moveTo>
                  <a:pt x="309" y="0"/>
                </a:moveTo>
                <a:lnTo>
                  <a:pt x="309" y="0"/>
                </a:lnTo>
                <a:cubicBezTo>
                  <a:pt x="147" y="0"/>
                  <a:pt x="0" y="118"/>
                  <a:pt x="0" y="265"/>
                </a:cubicBezTo>
                <a:cubicBezTo>
                  <a:pt x="0" y="354"/>
                  <a:pt x="44" y="427"/>
                  <a:pt x="117" y="486"/>
                </a:cubicBezTo>
                <a:cubicBezTo>
                  <a:pt x="117" y="618"/>
                  <a:pt x="117" y="618"/>
                  <a:pt x="117" y="618"/>
                </a:cubicBezTo>
                <a:cubicBezTo>
                  <a:pt x="250" y="545"/>
                  <a:pt x="250" y="545"/>
                  <a:pt x="250" y="545"/>
                </a:cubicBezTo>
                <a:cubicBezTo>
                  <a:pt x="279" y="545"/>
                  <a:pt x="294" y="545"/>
                  <a:pt x="309" y="545"/>
                </a:cubicBezTo>
                <a:cubicBezTo>
                  <a:pt x="485" y="545"/>
                  <a:pt x="633" y="427"/>
                  <a:pt x="633" y="265"/>
                </a:cubicBezTo>
                <a:cubicBezTo>
                  <a:pt x="633" y="118"/>
                  <a:pt x="485" y="0"/>
                  <a:pt x="309" y="0"/>
                </a:cubicBezTo>
                <a:close/>
                <a:moveTo>
                  <a:pt x="309" y="501"/>
                </a:moveTo>
                <a:lnTo>
                  <a:pt x="309" y="501"/>
                </a:lnTo>
                <a:cubicBezTo>
                  <a:pt x="294" y="501"/>
                  <a:pt x="265" y="501"/>
                  <a:pt x="250" y="501"/>
                </a:cubicBezTo>
                <a:cubicBezTo>
                  <a:pt x="162" y="560"/>
                  <a:pt x="162" y="560"/>
                  <a:pt x="162" y="560"/>
                </a:cubicBezTo>
                <a:cubicBezTo>
                  <a:pt x="162" y="457"/>
                  <a:pt x="162" y="457"/>
                  <a:pt x="162" y="457"/>
                </a:cubicBezTo>
                <a:cubicBezTo>
                  <a:pt x="88" y="427"/>
                  <a:pt x="44" y="354"/>
                  <a:pt x="44" y="265"/>
                </a:cubicBezTo>
                <a:cubicBezTo>
                  <a:pt x="44" y="133"/>
                  <a:pt x="162" y="30"/>
                  <a:pt x="309" y="30"/>
                </a:cubicBezTo>
                <a:cubicBezTo>
                  <a:pt x="471" y="30"/>
                  <a:pt x="588" y="133"/>
                  <a:pt x="588" y="265"/>
                </a:cubicBezTo>
                <a:cubicBezTo>
                  <a:pt x="588" y="398"/>
                  <a:pt x="471" y="501"/>
                  <a:pt x="309" y="5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19" name="Google Shape;519;p36"/>
          <p:cNvSpPr/>
          <p:nvPr/>
        </p:nvSpPr>
        <p:spPr>
          <a:xfrm>
            <a:off x="1655363" y="3697818"/>
            <a:ext cx="584995" cy="587497"/>
          </a:xfrm>
          <a:custGeom>
            <a:avLst/>
            <a:gdLst/>
            <a:ahLst/>
            <a:cxnLst/>
            <a:rect l="l" t="t" r="r" b="b"/>
            <a:pathLst>
              <a:path w="619" h="619" extrusionOk="0">
                <a:moveTo>
                  <a:pt x="309" y="0"/>
                </a:moveTo>
                <a:lnTo>
                  <a:pt x="309" y="0"/>
                </a:lnTo>
                <a:cubicBezTo>
                  <a:pt x="132" y="0"/>
                  <a:pt x="0" y="118"/>
                  <a:pt x="0" y="265"/>
                </a:cubicBezTo>
                <a:cubicBezTo>
                  <a:pt x="0" y="354"/>
                  <a:pt x="44" y="427"/>
                  <a:pt x="118" y="486"/>
                </a:cubicBezTo>
                <a:cubicBezTo>
                  <a:pt x="118" y="618"/>
                  <a:pt x="118" y="618"/>
                  <a:pt x="118" y="618"/>
                </a:cubicBezTo>
                <a:cubicBezTo>
                  <a:pt x="250" y="545"/>
                  <a:pt x="250" y="545"/>
                  <a:pt x="250" y="545"/>
                </a:cubicBezTo>
                <a:cubicBezTo>
                  <a:pt x="265" y="545"/>
                  <a:pt x="294" y="545"/>
                  <a:pt x="309" y="545"/>
                </a:cubicBezTo>
                <a:cubicBezTo>
                  <a:pt x="486" y="545"/>
                  <a:pt x="618" y="427"/>
                  <a:pt x="618" y="265"/>
                </a:cubicBezTo>
                <a:cubicBezTo>
                  <a:pt x="618" y="118"/>
                  <a:pt x="486" y="0"/>
                  <a:pt x="309" y="0"/>
                </a:cubicBezTo>
                <a:close/>
                <a:moveTo>
                  <a:pt x="309" y="501"/>
                </a:moveTo>
                <a:lnTo>
                  <a:pt x="309" y="501"/>
                </a:lnTo>
                <a:cubicBezTo>
                  <a:pt x="280" y="501"/>
                  <a:pt x="265" y="501"/>
                  <a:pt x="235" y="501"/>
                </a:cubicBezTo>
                <a:cubicBezTo>
                  <a:pt x="147" y="560"/>
                  <a:pt x="147" y="560"/>
                  <a:pt x="147" y="560"/>
                </a:cubicBezTo>
                <a:cubicBezTo>
                  <a:pt x="147" y="457"/>
                  <a:pt x="147" y="457"/>
                  <a:pt x="147" y="457"/>
                </a:cubicBezTo>
                <a:cubicBezTo>
                  <a:pt x="73" y="427"/>
                  <a:pt x="29" y="354"/>
                  <a:pt x="29" y="265"/>
                </a:cubicBezTo>
                <a:cubicBezTo>
                  <a:pt x="29" y="133"/>
                  <a:pt x="162" y="30"/>
                  <a:pt x="309" y="30"/>
                </a:cubicBezTo>
                <a:cubicBezTo>
                  <a:pt x="456" y="30"/>
                  <a:pt x="589" y="133"/>
                  <a:pt x="589" y="265"/>
                </a:cubicBezTo>
                <a:cubicBezTo>
                  <a:pt x="589" y="398"/>
                  <a:pt x="456" y="501"/>
                  <a:pt x="309" y="5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0" name="Google Shape;520;p36"/>
          <p:cNvSpPr/>
          <p:nvPr/>
        </p:nvSpPr>
        <p:spPr>
          <a:xfrm>
            <a:off x="10400305" y="2832823"/>
            <a:ext cx="529995" cy="377497"/>
          </a:xfrm>
          <a:custGeom>
            <a:avLst/>
            <a:gdLst/>
            <a:ahLst/>
            <a:cxnLst/>
            <a:rect l="l" t="t" r="r" b="b"/>
            <a:pathLst>
              <a:path w="561" h="399" extrusionOk="0">
                <a:moveTo>
                  <a:pt x="45" y="325"/>
                </a:moveTo>
                <a:lnTo>
                  <a:pt x="45" y="325"/>
                </a:lnTo>
                <a:cubicBezTo>
                  <a:pt x="30" y="325"/>
                  <a:pt x="0" y="339"/>
                  <a:pt x="0" y="354"/>
                </a:cubicBezTo>
                <a:cubicBezTo>
                  <a:pt x="0" y="383"/>
                  <a:pt x="30" y="398"/>
                  <a:pt x="45" y="398"/>
                </a:cubicBezTo>
                <a:cubicBezTo>
                  <a:pt x="59" y="398"/>
                  <a:pt x="89" y="383"/>
                  <a:pt x="89" y="354"/>
                </a:cubicBezTo>
                <a:cubicBezTo>
                  <a:pt x="89" y="339"/>
                  <a:pt x="59" y="325"/>
                  <a:pt x="45" y="325"/>
                </a:cubicBezTo>
                <a:close/>
                <a:moveTo>
                  <a:pt x="45" y="162"/>
                </a:moveTo>
                <a:lnTo>
                  <a:pt x="45" y="162"/>
                </a:lnTo>
                <a:cubicBezTo>
                  <a:pt x="30" y="162"/>
                  <a:pt x="0" y="177"/>
                  <a:pt x="0" y="207"/>
                </a:cubicBezTo>
                <a:cubicBezTo>
                  <a:pt x="0" y="221"/>
                  <a:pt x="30" y="236"/>
                  <a:pt x="45" y="236"/>
                </a:cubicBezTo>
                <a:cubicBezTo>
                  <a:pt x="59" y="236"/>
                  <a:pt x="89" y="221"/>
                  <a:pt x="89" y="207"/>
                </a:cubicBezTo>
                <a:cubicBezTo>
                  <a:pt x="89" y="177"/>
                  <a:pt x="59" y="162"/>
                  <a:pt x="45" y="162"/>
                </a:cubicBezTo>
                <a:close/>
                <a:moveTo>
                  <a:pt x="530" y="177"/>
                </a:moveTo>
                <a:lnTo>
                  <a:pt x="530" y="177"/>
                </a:lnTo>
                <a:cubicBezTo>
                  <a:pt x="177" y="177"/>
                  <a:pt x="177" y="177"/>
                  <a:pt x="177" y="177"/>
                </a:cubicBezTo>
                <a:cubicBezTo>
                  <a:pt x="177" y="177"/>
                  <a:pt x="162" y="192"/>
                  <a:pt x="162" y="207"/>
                </a:cubicBezTo>
                <a:lnTo>
                  <a:pt x="177" y="221"/>
                </a:lnTo>
                <a:cubicBezTo>
                  <a:pt x="530" y="221"/>
                  <a:pt x="530" y="221"/>
                  <a:pt x="530" y="221"/>
                </a:cubicBezTo>
                <a:cubicBezTo>
                  <a:pt x="545" y="221"/>
                  <a:pt x="560" y="207"/>
                  <a:pt x="560" y="207"/>
                </a:cubicBezTo>
                <a:cubicBezTo>
                  <a:pt x="560" y="192"/>
                  <a:pt x="545" y="177"/>
                  <a:pt x="530" y="177"/>
                </a:cubicBezTo>
                <a:close/>
                <a:moveTo>
                  <a:pt x="177" y="59"/>
                </a:moveTo>
                <a:lnTo>
                  <a:pt x="177" y="59"/>
                </a:lnTo>
                <a:cubicBezTo>
                  <a:pt x="530" y="59"/>
                  <a:pt x="530" y="59"/>
                  <a:pt x="530" y="59"/>
                </a:cubicBezTo>
                <a:cubicBezTo>
                  <a:pt x="545" y="59"/>
                  <a:pt x="560" y="59"/>
                  <a:pt x="560" y="45"/>
                </a:cubicBezTo>
                <a:cubicBezTo>
                  <a:pt x="560" y="30"/>
                  <a:pt x="545" y="30"/>
                  <a:pt x="530" y="30"/>
                </a:cubicBezTo>
                <a:cubicBezTo>
                  <a:pt x="177" y="30"/>
                  <a:pt x="177" y="30"/>
                  <a:pt x="177" y="30"/>
                </a:cubicBezTo>
                <a:cubicBezTo>
                  <a:pt x="177" y="30"/>
                  <a:pt x="162" y="30"/>
                  <a:pt x="162" y="45"/>
                </a:cubicBezTo>
                <a:cubicBezTo>
                  <a:pt x="162" y="59"/>
                  <a:pt x="177" y="59"/>
                  <a:pt x="177" y="59"/>
                </a:cubicBezTo>
                <a:close/>
                <a:moveTo>
                  <a:pt x="45" y="0"/>
                </a:moveTo>
                <a:lnTo>
                  <a:pt x="45" y="0"/>
                </a:lnTo>
                <a:cubicBezTo>
                  <a:pt x="30" y="0"/>
                  <a:pt x="0" y="30"/>
                  <a:pt x="0" y="45"/>
                </a:cubicBezTo>
                <a:cubicBezTo>
                  <a:pt x="0" y="59"/>
                  <a:pt x="30" y="89"/>
                  <a:pt x="45" y="89"/>
                </a:cubicBezTo>
                <a:cubicBezTo>
                  <a:pt x="59" y="89"/>
                  <a:pt x="89" y="59"/>
                  <a:pt x="89" y="45"/>
                </a:cubicBezTo>
                <a:cubicBezTo>
                  <a:pt x="89" y="30"/>
                  <a:pt x="59" y="0"/>
                  <a:pt x="45" y="0"/>
                </a:cubicBezTo>
                <a:close/>
                <a:moveTo>
                  <a:pt x="530" y="339"/>
                </a:moveTo>
                <a:lnTo>
                  <a:pt x="530" y="339"/>
                </a:lnTo>
                <a:cubicBezTo>
                  <a:pt x="177" y="339"/>
                  <a:pt x="177" y="339"/>
                  <a:pt x="177" y="339"/>
                </a:cubicBezTo>
                <a:lnTo>
                  <a:pt x="162" y="354"/>
                </a:lnTo>
                <a:cubicBezTo>
                  <a:pt x="162" y="369"/>
                  <a:pt x="177" y="383"/>
                  <a:pt x="177" y="383"/>
                </a:cubicBezTo>
                <a:cubicBezTo>
                  <a:pt x="530" y="383"/>
                  <a:pt x="530" y="383"/>
                  <a:pt x="530" y="383"/>
                </a:cubicBezTo>
                <a:cubicBezTo>
                  <a:pt x="545" y="383"/>
                  <a:pt x="560" y="369"/>
                  <a:pt x="560" y="354"/>
                </a:cubicBezTo>
                <a:cubicBezTo>
                  <a:pt x="560" y="354"/>
                  <a:pt x="545" y="339"/>
                  <a:pt x="530" y="33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1" name="Google Shape;521;p36"/>
          <p:cNvSpPr/>
          <p:nvPr/>
        </p:nvSpPr>
        <p:spPr>
          <a:xfrm>
            <a:off x="9437811" y="2765326"/>
            <a:ext cx="542498" cy="519997"/>
          </a:xfrm>
          <a:custGeom>
            <a:avLst/>
            <a:gdLst/>
            <a:ahLst/>
            <a:cxnLst/>
            <a:rect l="l" t="t" r="r" b="b"/>
            <a:pathLst>
              <a:path w="575" h="546" extrusionOk="0">
                <a:moveTo>
                  <a:pt x="544" y="515"/>
                </a:moveTo>
                <a:lnTo>
                  <a:pt x="544" y="515"/>
                </a:lnTo>
                <a:cubicBezTo>
                  <a:pt x="279" y="515"/>
                  <a:pt x="279" y="515"/>
                  <a:pt x="279" y="515"/>
                </a:cubicBezTo>
                <a:cubicBezTo>
                  <a:pt x="265" y="515"/>
                  <a:pt x="250" y="515"/>
                  <a:pt x="250" y="530"/>
                </a:cubicBezTo>
                <a:cubicBezTo>
                  <a:pt x="250" y="545"/>
                  <a:pt x="265" y="545"/>
                  <a:pt x="279" y="545"/>
                </a:cubicBezTo>
                <a:cubicBezTo>
                  <a:pt x="544" y="545"/>
                  <a:pt x="544" y="545"/>
                  <a:pt x="544" y="545"/>
                </a:cubicBezTo>
                <a:cubicBezTo>
                  <a:pt x="559" y="545"/>
                  <a:pt x="574" y="545"/>
                  <a:pt x="574" y="530"/>
                </a:cubicBezTo>
                <a:cubicBezTo>
                  <a:pt x="574" y="515"/>
                  <a:pt x="559" y="515"/>
                  <a:pt x="544" y="515"/>
                </a:cubicBezTo>
                <a:close/>
                <a:moveTo>
                  <a:pt x="309" y="191"/>
                </a:moveTo>
                <a:lnTo>
                  <a:pt x="309" y="191"/>
                </a:lnTo>
                <a:cubicBezTo>
                  <a:pt x="309" y="177"/>
                  <a:pt x="309" y="177"/>
                  <a:pt x="309" y="162"/>
                </a:cubicBezTo>
                <a:cubicBezTo>
                  <a:pt x="176" y="0"/>
                  <a:pt x="176" y="0"/>
                  <a:pt x="176" y="0"/>
                </a:cubicBezTo>
                <a:cubicBezTo>
                  <a:pt x="162" y="0"/>
                  <a:pt x="162" y="0"/>
                  <a:pt x="162" y="0"/>
                </a:cubicBezTo>
                <a:cubicBezTo>
                  <a:pt x="147" y="0"/>
                  <a:pt x="147" y="0"/>
                  <a:pt x="147" y="0"/>
                </a:cubicBezTo>
                <a:cubicBezTo>
                  <a:pt x="0" y="162"/>
                  <a:pt x="0" y="162"/>
                  <a:pt x="0" y="162"/>
                </a:cubicBezTo>
                <a:cubicBezTo>
                  <a:pt x="0" y="177"/>
                  <a:pt x="0" y="177"/>
                  <a:pt x="0" y="191"/>
                </a:cubicBezTo>
                <a:cubicBezTo>
                  <a:pt x="14" y="191"/>
                  <a:pt x="29" y="191"/>
                  <a:pt x="29" y="191"/>
                </a:cubicBezTo>
                <a:cubicBezTo>
                  <a:pt x="132" y="73"/>
                  <a:pt x="132" y="73"/>
                  <a:pt x="132" y="73"/>
                </a:cubicBezTo>
                <a:cubicBezTo>
                  <a:pt x="132" y="545"/>
                  <a:pt x="132" y="545"/>
                  <a:pt x="132" y="545"/>
                </a:cubicBezTo>
                <a:cubicBezTo>
                  <a:pt x="176" y="545"/>
                  <a:pt x="176" y="545"/>
                  <a:pt x="176" y="545"/>
                </a:cubicBezTo>
                <a:cubicBezTo>
                  <a:pt x="176" y="73"/>
                  <a:pt x="176" y="73"/>
                  <a:pt x="176" y="73"/>
                </a:cubicBezTo>
                <a:cubicBezTo>
                  <a:pt x="279" y="191"/>
                  <a:pt x="279" y="191"/>
                  <a:pt x="279" y="191"/>
                </a:cubicBezTo>
                <a:cubicBezTo>
                  <a:pt x="294" y="191"/>
                  <a:pt x="294" y="191"/>
                  <a:pt x="309" y="191"/>
                </a:cubicBezTo>
                <a:close/>
                <a:moveTo>
                  <a:pt x="309" y="73"/>
                </a:moveTo>
                <a:lnTo>
                  <a:pt x="309" y="73"/>
                </a:lnTo>
                <a:cubicBezTo>
                  <a:pt x="544" y="73"/>
                  <a:pt x="544" y="73"/>
                  <a:pt x="544" y="73"/>
                </a:cubicBezTo>
                <a:cubicBezTo>
                  <a:pt x="559" y="73"/>
                  <a:pt x="574" y="73"/>
                  <a:pt x="574" y="59"/>
                </a:cubicBezTo>
                <a:cubicBezTo>
                  <a:pt x="574" y="44"/>
                  <a:pt x="559" y="44"/>
                  <a:pt x="544" y="44"/>
                </a:cubicBezTo>
                <a:cubicBezTo>
                  <a:pt x="309" y="44"/>
                  <a:pt x="309" y="44"/>
                  <a:pt x="309" y="44"/>
                </a:cubicBezTo>
                <a:cubicBezTo>
                  <a:pt x="309" y="44"/>
                  <a:pt x="294" y="44"/>
                  <a:pt x="294" y="59"/>
                </a:cubicBezTo>
                <a:cubicBezTo>
                  <a:pt x="294" y="73"/>
                  <a:pt x="309" y="73"/>
                  <a:pt x="309" y="73"/>
                </a:cubicBezTo>
                <a:close/>
                <a:moveTo>
                  <a:pt x="544" y="398"/>
                </a:moveTo>
                <a:lnTo>
                  <a:pt x="544" y="398"/>
                </a:lnTo>
                <a:cubicBezTo>
                  <a:pt x="279" y="398"/>
                  <a:pt x="279" y="398"/>
                  <a:pt x="279" y="398"/>
                </a:cubicBezTo>
                <a:cubicBezTo>
                  <a:pt x="265" y="398"/>
                  <a:pt x="250" y="398"/>
                  <a:pt x="250" y="412"/>
                </a:cubicBezTo>
                <a:cubicBezTo>
                  <a:pt x="250" y="427"/>
                  <a:pt x="265" y="427"/>
                  <a:pt x="279" y="427"/>
                </a:cubicBezTo>
                <a:cubicBezTo>
                  <a:pt x="544" y="427"/>
                  <a:pt x="544" y="427"/>
                  <a:pt x="544" y="427"/>
                </a:cubicBezTo>
                <a:cubicBezTo>
                  <a:pt x="559" y="427"/>
                  <a:pt x="574" y="427"/>
                  <a:pt x="574" y="412"/>
                </a:cubicBezTo>
                <a:cubicBezTo>
                  <a:pt x="574" y="398"/>
                  <a:pt x="559" y="398"/>
                  <a:pt x="544" y="398"/>
                </a:cubicBezTo>
                <a:close/>
                <a:moveTo>
                  <a:pt x="544" y="162"/>
                </a:moveTo>
                <a:lnTo>
                  <a:pt x="544" y="162"/>
                </a:lnTo>
                <a:cubicBezTo>
                  <a:pt x="397" y="162"/>
                  <a:pt x="397" y="162"/>
                  <a:pt x="397" y="162"/>
                </a:cubicBezTo>
                <a:cubicBezTo>
                  <a:pt x="383" y="162"/>
                  <a:pt x="367" y="162"/>
                  <a:pt x="367" y="177"/>
                </a:cubicBezTo>
                <a:cubicBezTo>
                  <a:pt x="367" y="191"/>
                  <a:pt x="383" y="191"/>
                  <a:pt x="397" y="191"/>
                </a:cubicBezTo>
                <a:cubicBezTo>
                  <a:pt x="544" y="191"/>
                  <a:pt x="544" y="191"/>
                  <a:pt x="544" y="191"/>
                </a:cubicBezTo>
                <a:cubicBezTo>
                  <a:pt x="559" y="191"/>
                  <a:pt x="574" y="191"/>
                  <a:pt x="574" y="177"/>
                </a:cubicBezTo>
                <a:cubicBezTo>
                  <a:pt x="574" y="162"/>
                  <a:pt x="559" y="162"/>
                  <a:pt x="544" y="162"/>
                </a:cubicBezTo>
                <a:close/>
                <a:moveTo>
                  <a:pt x="544" y="280"/>
                </a:moveTo>
                <a:lnTo>
                  <a:pt x="544" y="280"/>
                </a:lnTo>
                <a:cubicBezTo>
                  <a:pt x="279" y="280"/>
                  <a:pt x="279" y="280"/>
                  <a:pt x="279" y="280"/>
                </a:cubicBezTo>
                <a:cubicBezTo>
                  <a:pt x="265" y="280"/>
                  <a:pt x="250" y="280"/>
                  <a:pt x="250" y="294"/>
                </a:cubicBezTo>
                <a:cubicBezTo>
                  <a:pt x="250" y="309"/>
                  <a:pt x="265" y="309"/>
                  <a:pt x="279" y="309"/>
                </a:cubicBezTo>
                <a:cubicBezTo>
                  <a:pt x="544" y="309"/>
                  <a:pt x="544" y="309"/>
                  <a:pt x="544" y="309"/>
                </a:cubicBezTo>
                <a:cubicBezTo>
                  <a:pt x="559" y="309"/>
                  <a:pt x="574" y="309"/>
                  <a:pt x="574" y="294"/>
                </a:cubicBezTo>
                <a:cubicBezTo>
                  <a:pt x="574" y="280"/>
                  <a:pt x="559" y="280"/>
                  <a:pt x="544" y="28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2" name="Google Shape;522;p36"/>
          <p:cNvSpPr/>
          <p:nvPr/>
        </p:nvSpPr>
        <p:spPr>
          <a:xfrm>
            <a:off x="8470318" y="2765326"/>
            <a:ext cx="532496" cy="519997"/>
          </a:xfrm>
          <a:custGeom>
            <a:avLst/>
            <a:gdLst/>
            <a:ahLst/>
            <a:cxnLst/>
            <a:rect l="l" t="t" r="r" b="b"/>
            <a:pathLst>
              <a:path w="560" h="546" extrusionOk="0">
                <a:moveTo>
                  <a:pt x="309" y="353"/>
                </a:moveTo>
                <a:lnTo>
                  <a:pt x="309" y="353"/>
                </a:lnTo>
                <a:cubicBezTo>
                  <a:pt x="294" y="353"/>
                  <a:pt x="280" y="353"/>
                  <a:pt x="280" y="353"/>
                </a:cubicBezTo>
                <a:cubicBezTo>
                  <a:pt x="177" y="471"/>
                  <a:pt x="177" y="471"/>
                  <a:pt x="177" y="471"/>
                </a:cubicBezTo>
                <a:cubicBezTo>
                  <a:pt x="177" y="0"/>
                  <a:pt x="177" y="0"/>
                  <a:pt x="177" y="0"/>
                </a:cubicBezTo>
                <a:cubicBezTo>
                  <a:pt x="132" y="0"/>
                  <a:pt x="132" y="0"/>
                  <a:pt x="132" y="0"/>
                </a:cubicBezTo>
                <a:cubicBezTo>
                  <a:pt x="132" y="486"/>
                  <a:pt x="132" y="486"/>
                  <a:pt x="132" y="486"/>
                </a:cubicBezTo>
                <a:cubicBezTo>
                  <a:pt x="29" y="353"/>
                  <a:pt x="29" y="353"/>
                  <a:pt x="29" y="353"/>
                </a:cubicBezTo>
                <a:cubicBezTo>
                  <a:pt x="15" y="353"/>
                  <a:pt x="15" y="353"/>
                  <a:pt x="0" y="353"/>
                </a:cubicBezTo>
                <a:cubicBezTo>
                  <a:pt x="0" y="368"/>
                  <a:pt x="0" y="383"/>
                  <a:pt x="0" y="383"/>
                </a:cubicBezTo>
                <a:cubicBezTo>
                  <a:pt x="132" y="545"/>
                  <a:pt x="132" y="545"/>
                  <a:pt x="132" y="545"/>
                </a:cubicBezTo>
                <a:cubicBezTo>
                  <a:pt x="147" y="545"/>
                  <a:pt x="147" y="545"/>
                  <a:pt x="147" y="545"/>
                </a:cubicBezTo>
                <a:cubicBezTo>
                  <a:pt x="162" y="545"/>
                  <a:pt x="162" y="545"/>
                  <a:pt x="162" y="545"/>
                </a:cubicBezTo>
                <a:cubicBezTo>
                  <a:pt x="309" y="383"/>
                  <a:pt x="309" y="383"/>
                  <a:pt x="309" y="383"/>
                </a:cubicBezTo>
                <a:cubicBezTo>
                  <a:pt x="309" y="383"/>
                  <a:pt x="309" y="368"/>
                  <a:pt x="309" y="353"/>
                </a:cubicBezTo>
                <a:close/>
                <a:moveTo>
                  <a:pt x="265" y="44"/>
                </a:moveTo>
                <a:lnTo>
                  <a:pt x="265" y="44"/>
                </a:lnTo>
                <a:cubicBezTo>
                  <a:pt x="544" y="44"/>
                  <a:pt x="544" y="44"/>
                  <a:pt x="544" y="44"/>
                </a:cubicBezTo>
                <a:cubicBezTo>
                  <a:pt x="559" y="44"/>
                  <a:pt x="559" y="30"/>
                  <a:pt x="559" y="15"/>
                </a:cubicBezTo>
                <a:cubicBezTo>
                  <a:pt x="559" y="15"/>
                  <a:pt x="559" y="0"/>
                  <a:pt x="544" y="0"/>
                </a:cubicBezTo>
                <a:cubicBezTo>
                  <a:pt x="265" y="0"/>
                  <a:pt x="265" y="0"/>
                  <a:pt x="265" y="0"/>
                </a:cubicBezTo>
                <a:lnTo>
                  <a:pt x="250" y="15"/>
                </a:lnTo>
                <a:cubicBezTo>
                  <a:pt x="250" y="30"/>
                  <a:pt x="265" y="44"/>
                  <a:pt x="265" y="44"/>
                </a:cubicBezTo>
                <a:close/>
                <a:moveTo>
                  <a:pt x="544" y="471"/>
                </a:moveTo>
                <a:lnTo>
                  <a:pt x="544" y="471"/>
                </a:lnTo>
                <a:cubicBezTo>
                  <a:pt x="309" y="471"/>
                  <a:pt x="309" y="471"/>
                  <a:pt x="309" y="471"/>
                </a:cubicBezTo>
                <a:cubicBezTo>
                  <a:pt x="294" y="471"/>
                  <a:pt x="294" y="486"/>
                  <a:pt x="294" y="486"/>
                </a:cubicBezTo>
                <a:cubicBezTo>
                  <a:pt x="294" y="501"/>
                  <a:pt x="294" y="515"/>
                  <a:pt x="309" y="515"/>
                </a:cubicBezTo>
                <a:cubicBezTo>
                  <a:pt x="544" y="515"/>
                  <a:pt x="544" y="515"/>
                  <a:pt x="544" y="515"/>
                </a:cubicBezTo>
                <a:cubicBezTo>
                  <a:pt x="559" y="515"/>
                  <a:pt x="559" y="501"/>
                  <a:pt x="559" y="486"/>
                </a:cubicBezTo>
                <a:cubicBezTo>
                  <a:pt x="559" y="486"/>
                  <a:pt x="559" y="471"/>
                  <a:pt x="544" y="471"/>
                </a:cubicBezTo>
                <a:close/>
                <a:moveTo>
                  <a:pt x="544" y="353"/>
                </a:moveTo>
                <a:lnTo>
                  <a:pt x="544" y="353"/>
                </a:lnTo>
                <a:cubicBezTo>
                  <a:pt x="382" y="353"/>
                  <a:pt x="382" y="353"/>
                  <a:pt x="382" y="353"/>
                </a:cubicBezTo>
                <a:lnTo>
                  <a:pt x="368" y="368"/>
                </a:lnTo>
                <a:cubicBezTo>
                  <a:pt x="368" y="383"/>
                  <a:pt x="382" y="398"/>
                  <a:pt x="382" y="398"/>
                </a:cubicBezTo>
                <a:cubicBezTo>
                  <a:pt x="544" y="398"/>
                  <a:pt x="544" y="398"/>
                  <a:pt x="544" y="398"/>
                </a:cubicBezTo>
                <a:cubicBezTo>
                  <a:pt x="559" y="398"/>
                  <a:pt x="559" y="383"/>
                  <a:pt x="559" y="368"/>
                </a:cubicBezTo>
                <a:cubicBezTo>
                  <a:pt x="559" y="368"/>
                  <a:pt x="559" y="353"/>
                  <a:pt x="544" y="353"/>
                </a:cubicBezTo>
                <a:close/>
                <a:moveTo>
                  <a:pt x="544" y="118"/>
                </a:moveTo>
                <a:lnTo>
                  <a:pt x="544" y="118"/>
                </a:lnTo>
                <a:cubicBezTo>
                  <a:pt x="265" y="118"/>
                  <a:pt x="265" y="118"/>
                  <a:pt x="265" y="118"/>
                </a:cubicBezTo>
                <a:lnTo>
                  <a:pt x="250" y="132"/>
                </a:lnTo>
                <a:cubicBezTo>
                  <a:pt x="250" y="147"/>
                  <a:pt x="265" y="162"/>
                  <a:pt x="265" y="162"/>
                </a:cubicBezTo>
                <a:cubicBezTo>
                  <a:pt x="544" y="162"/>
                  <a:pt x="544" y="162"/>
                  <a:pt x="544" y="162"/>
                </a:cubicBezTo>
                <a:cubicBezTo>
                  <a:pt x="559" y="162"/>
                  <a:pt x="559" y="147"/>
                  <a:pt x="559" y="132"/>
                </a:cubicBezTo>
                <a:cubicBezTo>
                  <a:pt x="559" y="132"/>
                  <a:pt x="559" y="118"/>
                  <a:pt x="544" y="118"/>
                </a:cubicBezTo>
                <a:close/>
                <a:moveTo>
                  <a:pt x="544" y="235"/>
                </a:moveTo>
                <a:lnTo>
                  <a:pt x="544" y="235"/>
                </a:lnTo>
                <a:cubicBezTo>
                  <a:pt x="265" y="235"/>
                  <a:pt x="265" y="235"/>
                  <a:pt x="265" y="235"/>
                </a:cubicBezTo>
                <a:lnTo>
                  <a:pt x="250" y="250"/>
                </a:lnTo>
                <a:cubicBezTo>
                  <a:pt x="250" y="265"/>
                  <a:pt x="265" y="280"/>
                  <a:pt x="265" y="280"/>
                </a:cubicBezTo>
                <a:cubicBezTo>
                  <a:pt x="544" y="280"/>
                  <a:pt x="544" y="280"/>
                  <a:pt x="544" y="280"/>
                </a:cubicBezTo>
                <a:cubicBezTo>
                  <a:pt x="559" y="280"/>
                  <a:pt x="559" y="265"/>
                  <a:pt x="559" y="250"/>
                </a:cubicBezTo>
                <a:cubicBezTo>
                  <a:pt x="559" y="250"/>
                  <a:pt x="559" y="235"/>
                  <a:pt x="544" y="23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3" name="Google Shape;523;p36"/>
          <p:cNvSpPr/>
          <p:nvPr/>
        </p:nvSpPr>
        <p:spPr>
          <a:xfrm>
            <a:off x="7467822" y="2777824"/>
            <a:ext cx="517498" cy="489997"/>
          </a:xfrm>
          <a:custGeom>
            <a:avLst/>
            <a:gdLst/>
            <a:ahLst/>
            <a:cxnLst/>
            <a:rect l="l" t="t" r="r" b="b"/>
            <a:pathLst>
              <a:path w="546" h="516" extrusionOk="0">
                <a:moveTo>
                  <a:pt x="309" y="471"/>
                </a:moveTo>
                <a:lnTo>
                  <a:pt x="309" y="471"/>
                </a:lnTo>
                <a:cubicBezTo>
                  <a:pt x="15" y="471"/>
                  <a:pt x="15" y="471"/>
                  <a:pt x="15" y="471"/>
                </a:cubicBezTo>
                <a:cubicBezTo>
                  <a:pt x="0" y="471"/>
                  <a:pt x="0" y="486"/>
                  <a:pt x="0" y="500"/>
                </a:cubicBezTo>
                <a:cubicBezTo>
                  <a:pt x="0" y="500"/>
                  <a:pt x="0" y="515"/>
                  <a:pt x="15" y="515"/>
                </a:cubicBezTo>
                <a:cubicBezTo>
                  <a:pt x="309" y="515"/>
                  <a:pt x="309" y="515"/>
                  <a:pt x="309" y="515"/>
                </a:cubicBezTo>
                <a:cubicBezTo>
                  <a:pt x="324" y="515"/>
                  <a:pt x="324" y="500"/>
                  <a:pt x="324" y="500"/>
                </a:cubicBezTo>
                <a:cubicBezTo>
                  <a:pt x="324" y="486"/>
                  <a:pt x="324" y="471"/>
                  <a:pt x="309" y="471"/>
                </a:cubicBezTo>
                <a:close/>
                <a:moveTo>
                  <a:pt x="15" y="44"/>
                </a:moveTo>
                <a:lnTo>
                  <a:pt x="15" y="44"/>
                </a:lnTo>
                <a:cubicBezTo>
                  <a:pt x="530" y="44"/>
                  <a:pt x="530" y="44"/>
                  <a:pt x="530" y="44"/>
                </a:cubicBezTo>
                <a:lnTo>
                  <a:pt x="545" y="29"/>
                </a:lnTo>
                <a:cubicBezTo>
                  <a:pt x="545" y="15"/>
                  <a:pt x="530" y="0"/>
                  <a:pt x="530" y="0"/>
                </a:cubicBezTo>
                <a:cubicBezTo>
                  <a:pt x="15" y="0"/>
                  <a:pt x="15" y="0"/>
                  <a:pt x="15" y="0"/>
                </a:cubicBezTo>
                <a:cubicBezTo>
                  <a:pt x="0" y="0"/>
                  <a:pt x="0" y="15"/>
                  <a:pt x="0" y="29"/>
                </a:cubicBezTo>
                <a:cubicBezTo>
                  <a:pt x="0" y="29"/>
                  <a:pt x="0" y="44"/>
                  <a:pt x="15" y="44"/>
                </a:cubicBezTo>
                <a:close/>
                <a:moveTo>
                  <a:pt x="530" y="324"/>
                </a:moveTo>
                <a:lnTo>
                  <a:pt x="530" y="324"/>
                </a:lnTo>
                <a:cubicBezTo>
                  <a:pt x="15" y="324"/>
                  <a:pt x="15" y="324"/>
                  <a:pt x="15" y="324"/>
                </a:cubicBezTo>
                <a:cubicBezTo>
                  <a:pt x="0" y="324"/>
                  <a:pt x="0" y="324"/>
                  <a:pt x="0" y="338"/>
                </a:cubicBezTo>
                <a:cubicBezTo>
                  <a:pt x="0" y="353"/>
                  <a:pt x="0" y="353"/>
                  <a:pt x="15" y="353"/>
                </a:cubicBezTo>
                <a:cubicBezTo>
                  <a:pt x="530" y="353"/>
                  <a:pt x="530" y="353"/>
                  <a:pt x="530" y="353"/>
                </a:cubicBezTo>
                <a:cubicBezTo>
                  <a:pt x="530" y="353"/>
                  <a:pt x="545" y="353"/>
                  <a:pt x="545" y="338"/>
                </a:cubicBezTo>
                <a:cubicBezTo>
                  <a:pt x="545" y="324"/>
                  <a:pt x="530" y="324"/>
                  <a:pt x="530" y="324"/>
                </a:cubicBezTo>
                <a:close/>
                <a:moveTo>
                  <a:pt x="530" y="162"/>
                </a:moveTo>
                <a:lnTo>
                  <a:pt x="530" y="162"/>
                </a:lnTo>
                <a:cubicBezTo>
                  <a:pt x="15" y="162"/>
                  <a:pt x="15" y="162"/>
                  <a:pt x="15" y="162"/>
                </a:cubicBezTo>
                <a:cubicBezTo>
                  <a:pt x="0" y="162"/>
                  <a:pt x="0" y="176"/>
                  <a:pt x="0" y="176"/>
                </a:cubicBezTo>
                <a:cubicBezTo>
                  <a:pt x="0" y="191"/>
                  <a:pt x="0" y="206"/>
                  <a:pt x="15" y="206"/>
                </a:cubicBezTo>
                <a:cubicBezTo>
                  <a:pt x="530" y="206"/>
                  <a:pt x="530" y="206"/>
                  <a:pt x="530" y="206"/>
                </a:cubicBezTo>
                <a:cubicBezTo>
                  <a:pt x="530" y="206"/>
                  <a:pt x="545" y="191"/>
                  <a:pt x="545" y="176"/>
                </a:cubicBezTo>
                <a:lnTo>
                  <a:pt x="530" y="16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4" name="Google Shape;524;p36"/>
          <p:cNvSpPr/>
          <p:nvPr/>
        </p:nvSpPr>
        <p:spPr>
          <a:xfrm>
            <a:off x="6530331" y="2777824"/>
            <a:ext cx="517495" cy="489997"/>
          </a:xfrm>
          <a:custGeom>
            <a:avLst/>
            <a:gdLst/>
            <a:ahLst/>
            <a:cxnLst/>
            <a:rect l="l" t="t" r="r" b="b"/>
            <a:pathLst>
              <a:path w="545" h="516" extrusionOk="0">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103" y="162"/>
                </a:moveTo>
                <a:lnTo>
                  <a:pt x="103" y="162"/>
                </a:lnTo>
                <a:cubicBezTo>
                  <a:pt x="88" y="162"/>
                  <a:pt x="73" y="176"/>
                  <a:pt x="73" y="176"/>
                </a:cubicBezTo>
                <a:cubicBezTo>
                  <a:pt x="73" y="191"/>
                  <a:pt x="88" y="206"/>
                  <a:pt x="103" y="206"/>
                </a:cubicBezTo>
                <a:cubicBezTo>
                  <a:pt x="456" y="206"/>
                  <a:pt x="456" y="206"/>
                  <a:pt x="456" y="206"/>
                </a:cubicBezTo>
                <a:cubicBezTo>
                  <a:pt x="456" y="206"/>
                  <a:pt x="471" y="191"/>
                  <a:pt x="471" y="176"/>
                </a:cubicBezTo>
                <a:lnTo>
                  <a:pt x="456" y="162"/>
                </a:lnTo>
                <a:lnTo>
                  <a:pt x="103" y="162"/>
                </a:ln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moveTo>
                  <a:pt x="412" y="471"/>
                </a:moveTo>
                <a:lnTo>
                  <a:pt x="412" y="471"/>
                </a:lnTo>
                <a:cubicBezTo>
                  <a:pt x="132" y="471"/>
                  <a:pt x="132" y="471"/>
                  <a:pt x="132" y="471"/>
                </a:cubicBezTo>
                <a:cubicBezTo>
                  <a:pt x="132" y="471"/>
                  <a:pt x="117" y="486"/>
                  <a:pt x="117" y="500"/>
                </a:cubicBezTo>
                <a:lnTo>
                  <a:pt x="132" y="515"/>
                </a:lnTo>
                <a:cubicBezTo>
                  <a:pt x="412" y="515"/>
                  <a:pt x="412" y="515"/>
                  <a:pt x="412" y="515"/>
                </a:cubicBezTo>
                <a:cubicBezTo>
                  <a:pt x="426" y="515"/>
                  <a:pt x="426" y="500"/>
                  <a:pt x="426" y="500"/>
                </a:cubicBezTo>
                <a:cubicBezTo>
                  <a:pt x="426" y="486"/>
                  <a:pt x="426" y="471"/>
                  <a:pt x="412" y="47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5" name="Google Shape;525;p36"/>
          <p:cNvSpPr/>
          <p:nvPr/>
        </p:nvSpPr>
        <p:spPr>
          <a:xfrm>
            <a:off x="5525337" y="2777824"/>
            <a:ext cx="519996" cy="489997"/>
          </a:xfrm>
          <a:custGeom>
            <a:avLst/>
            <a:gdLst/>
            <a:ahLst/>
            <a:cxnLst/>
            <a:rect l="l" t="t" r="r" b="b"/>
            <a:pathLst>
              <a:path w="545" h="516" extrusionOk="0">
                <a:moveTo>
                  <a:pt x="14" y="206"/>
                </a:moveTo>
                <a:lnTo>
                  <a:pt x="14" y="206"/>
                </a:lnTo>
                <a:cubicBezTo>
                  <a:pt x="368" y="206"/>
                  <a:pt x="368" y="206"/>
                  <a:pt x="368" y="206"/>
                </a:cubicBezTo>
                <a:cubicBezTo>
                  <a:pt x="383" y="206"/>
                  <a:pt x="397" y="191"/>
                  <a:pt x="397" y="176"/>
                </a:cubicBezTo>
                <a:cubicBezTo>
                  <a:pt x="397" y="176"/>
                  <a:pt x="383" y="162"/>
                  <a:pt x="368" y="162"/>
                </a:cubicBezTo>
                <a:cubicBezTo>
                  <a:pt x="14" y="162"/>
                  <a:pt x="14" y="162"/>
                  <a:pt x="14" y="162"/>
                </a:cubicBezTo>
                <a:lnTo>
                  <a:pt x="0" y="176"/>
                </a:lnTo>
                <a:cubicBezTo>
                  <a:pt x="0" y="191"/>
                  <a:pt x="14" y="206"/>
                  <a:pt x="14" y="206"/>
                </a:cubicBezTo>
                <a:close/>
                <a:moveTo>
                  <a:pt x="14" y="44"/>
                </a:moveTo>
                <a:lnTo>
                  <a:pt x="14" y="44"/>
                </a:lnTo>
                <a:cubicBezTo>
                  <a:pt x="530" y="44"/>
                  <a:pt x="530" y="44"/>
                  <a:pt x="530" y="44"/>
                </a:cubicBezTo>
                <a:cubicBezTo>
                  <a:pt x="544" y="44"/>
                  <a:pt x="544" y="29"/>
                  <a:pt x="544" y="29"/>
                </a:cubicBezTo>
                <a:cubicBezTo>
                  <a:pt x="544" y="15"/>
                  <a:pt x="544" y="0"/>
                  <a:pt x="530" y="0"/>
                </a:cubicBezTo>
                <a:cubicBezTo>
                  <a:pt x="14" y="0"/>
                  <a:pt x="14" y="0"/>
                  <a:pt x="14" y="0"/>
                </a:cubicBezTo>
                <a:cubicBezTo>
                  <a:pt x="14" y="0"/>
                  <a:pt x="0" y="15"/>
                  <a:pt x="0" y="29"/>
                </a:cubicBezTo>
                <a:lnTo>
                  <a:pt x="14" y="44"/>
                </a:lnTo>
                <a:close/>
                <a:moveTo>
                  <a:pt x="309" y="471"/>
                </a:moveTo>
                <a:lnTo>
                  <a:pt x="309" y="471"/>
                </a:lnTo>
                <a:cubicBezTo>
                  <a:pt x="14" y="471"/>
                  <a:pt x="14" y="471"/>
                  <a:pt x="14" y="471"/>
                </a:cubicBezTo>
                <a:cubicBezTo>
                  <a:pt x="14" y="471"/>
                  <a:pt x="0" y="486"/>
                  <a:pt x="0" y="500"/>
                </a:cubicBezTo>
                <a:lnTo>
                  <a:pt x="14" y="515"/>
                </a:lnTo>
                <a:cubicBezTo>
                  <a:pt x="309" y="515"/>
                  <a:pt x="309" y="515"/>
                  <a:pt x="309" y="515"/>
                </a:cubicBezTo>
                <a:cubicBezTo>
                  <a:pt x="324" y="515"/>
                  <a:pt x="338" y="500"/>
                  <a:pt x="338" y="500"/>
                </a:cubicBezTo>
                <a:cubicBezTo>
                  <a:pt x="338" y="486"/>
                  <a:pt x="324" y="471"/>
                  <a:pt x="309" y="471"/>
                </a:cubicBezTo>
                <a:close/>
                <a:moveTo>
                  <a:pt x="530" y="324"/>
                </a:moveTo>
                <a:lnTo>
                  <a:pt x="530" y="324"/>
                </a:lnTo>
                <a:cubicBezTo>
                  <a:pt x="14" y="324"/>
                  <a:pt x="14" y="324"/>
                  <a:pt x="14" y="324"/>
                </a:cubicBezTo>
                <a:cubicBezTo>
                  <a:pt x="14" y="324"/>
                  <a:pt x="0" y="324"/>
                  <a:pt x="0" y="338"/>
                </a:cubicBezTo>
                <a:cubicBezTo>
                  <a:pt x="0" y="353"/>
                  <a:pt x="14" y="353"/>
                  <a:pt x="14" y="353"/>
                </a:cubicBezTo>
                <a:cubicBezTo>
                  <a:pt x="530" y="353"/>
                  <a:pt x="530" y="353"/>
                  <a:pt x="530" y="353"/>
                </a:cubicBezTo>
                <a:cubicBezTo>
                  <a:pt x="544" y="353"/>
                  <a:pt x="544" y="353"/>
                  <a:pt x="544" y="338"/>
                </a:cubicBezTo>
                <a:cubicBezTo>
                  <a:pt x="544" y="324"/>
                  <a:pt x="544" y="324"/>
                  <a:pt x="530" y="3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6" name="Google Shape;526;p36"/>
          <p:cNvSpPr/>
          <p:nvPr/>
        </p:nvSpPr>
        <p:spPr>
          <a:xfrm>
            <a:off x="4617843" y="2725326"/>
            <a:ext cx="477497" cy="602496"/>
          </a:xfrm>
          <a:custGeom>
            <a:avLst/>
            <a:gdLst/>
            <a:ahLst/>
            <a:cxnLst/>
            <a:rect l="l" t="t" r="r" b="b"/>
            <a:pathLst>
              <a:path w="501" h="634" extrusionOk="0">
                <a:moveTo>
                  <a:pt x="353" y="559"/>
                </a:moveTo>
                <a:lnTo>
                  <a:pt x="353" y="559"/>
                </a:lnTo>
                <a:cubicBezTo>
                  <a:pt x="353" y="559"/>
                  <a:pt x="368" y="545"/>
                  <a:pt x="368" y="530"/>
                </a:cubicBezTo>
                <a:cubicBezTo>
                  <a:pt x="368" y="294"/>
                  <a:pt x="368" y="294"/>
                  <a:pt x="368" y="294"/>
                </a:cubicBezTo>
                <a:lnTo>
                  <a:pt x="353" y="279"/>
                </a:lnTo>
                <a:cubicBezTo>
                  <a:pt x="339" y="279"/>
                  <a:pt x="323" y="294"/>
                  <a:pt x="323" y="294"/>
                </a:cubicBezTo>
                <a:cubicBezTo>
                  <a:pt x="323" y="530"/>
                  <a:pt x="323" y="530"/>
                  <a:pt x="323" y="530"/>
                </a:cubicBezTo>
                <a:cubicBezTo>
                  <a:pt x="323" y="545"/>
                  <a:pt x="339" y="559"/>
                  <a:pt x="353" y="559"/>
                </a:cubicBezTo>
                <a:close/>
                <a:moveTo>
                  <a:pt x="147" y="559"/>
                </a:moveTo>
                <a:lnTo>
                  <a:pt x="147" y="559"/>
                </a:lnTo>
                <a:cubicBezTo>
                  <a:pt x="162" y="559"/>
                  <a:pt x="176" y="545"/>
                  <a:pt x="176" y="530"/>
                </a:cubicBezTo>
                <a:cubicBezTo>
                  <a:pt x="176" y="294"/>
                  <a:pt x="176" y="294"/>
                  <a:pt x="176" y="294"/>
                </a:cubicBezTo>
                <a:cubicBezTo>
                  <a:pt x="176" y="294"/>
                  <a:pt x="162" y="279"/>
                  <a:pt x="147" y="279"/>
                </a:cubicBezTo>
                <a:lnTo>
                  <a:pt x="132" y="294"/>
                </a:lnTo>
                <a:cubicBezTo>
                  <a:pt x="132" y="530"/>
                  <a:pt x="132" y="530"/>
                  <a:pt x="132" y="530"/>
                </a:cubicBezTo>
                <a:cubicBezTo>
                  <a:pt x="132" y="545"/>
                  <a:pt x="147" y="559"/>
                  <a:pt x="147" y="559"/>
                </a:cubicBezTo>
                <a:close/>
                <a:moveTo>
                  <a:pt x="250" y="559"/>
                </a:moveTo>
                <a:lnTo>
                  <a:pt x="250" y="559"/>
                </a:lnTo>
                <a:cubicBezTo>
                  <a:pt x="265" y="559"/>
                  <a:pt x="265" y="545"/>
                  <a:pt x="265" y="530"/>
                </a:cubicBezTo>
                <a:cubicBezTo>
                  <a:pt x="265" y="294"/>
                  <a:pt x="265" y="294"/>
                  <a:pt x="265" y="294"/>
                </a:cubicBezTo>
                <a:cubicBezTo>
                  <a:pt x="265" y="294"/>
                  <a:pt x="265" y="279"/>
                  <a:pt x="250" y="279"/>
                </a:cubicBezTo>
                <a:cubicBezTo>
                  <a:pt x="235" y="279"/>
                  <a:pt x="235" y="294"/>
                  <a:pt x="235" y="294"/>
                </a:cubicBezTo>
                <a:cubicBezTo>
                  <a:pt x="235" y="530"/>
                  <a:pt x="235" y="530"/>
                  <a:pt x="235" y="530"/>
                </a:cubicBezTo>
                <a:cubicBezTo>
                  <a:pt x="235" y="545"/>
                  <a:pt x="235" y="559"/>
                  <a:pt x="250" y="559"/>
                </a:cubicBezTo>
                <a:close/>
                <a:moveTo>
                  <a:pt x="471" y="88"/>
                </a:moveTo>
                <a:lnTo>
                  <a:pt x="471" y="88"/>
                </a:lnTo>
                <a:cubicBezTo>
                  <a:pt x="353" y="88"/>
                  <a:pt x="353" y="88"/>
                  <a:pt x="353" y="88"/>
                </a:cubicBezTo>
                <a:cubicBezTo>
                  <a:pt x="353" y="44"/>
                  <a:pt x="353" y="44"/>
                  <a:pt x="353" y="44"/>
                </a:cubicBezTo>
                <a:cubicBezTo>
                  <a:pt x="353" y="29"/>
                  <a:pt x="323" y="0"/>
                  <a:pt x="309" y="0"/>
                </a:cubicBezTo>
                <a:cubicBezTo>
                  <a:pt x="191" y="0"/>
                  <a:pt x="191" y="0"/>
                  <a:pt x="191" y="0"/>
                </a:cubicBezTo>
                <a:cubicBezTo>
                  <a:pt x="176" y="0"/>
                  <a:pt x="147" y="29"/>
                  <a:pt x="147" y="44"/>
                </a:cubicBezTo>
                <a:cubicBezTo>
                  <a:pt x="147" y="88"/>
                  <a:pt x="147" y="88"/>
                  <a:pt x="147" y="88"/>
                </a:cubicBezTo>
                <a:cubicBezTo>
                  <a:pt x="29" y="88"/>
                  <a:pt x="29" y="88"/>
                  <a:pt x="29" y="88"/>
                </a:cubicBezTo>
                <a:cubicBezTo>
                  <a:pt x="14" y="88"/>
                  <a:pt x="0" y="103"/>
                  <a:pt x="0" y="117"/>
                </a:cubicBezTo>
                <a:cubicBezTo>
                  <a:pt x="0" y="162"/>
                  <a:pt x="0" y="162"/>
                  <a:pt x="0" y="162"/>
                </a:cubicBezTo>
                <a:cubicBezTo>
                  <a:pt x="0" y="176"/>
                  <a:pt x="14" y="206"/>
                  <a:pt x="29" y="206"/>
                </a:cubicBezTo>
                <a:cubicBezTo>
                  <a:pt x="29" y="559"/>
                  <a:pt x="29" y="559"/>
                  <a:pt x="29" y="559"/>
                </a:cubicBezTo>
                <a:cubicBezTo>
                  <a:pt x="29" y="604"/>
                  <a:pt x="73" y="633"/>
                  <a:pt x="118" y="633"/>
                </a:cubicBezTo>
                <a:cubicBezTo>
                  <a:pt x="382" y="633"/>
                  <a:pt x="382" y="633"/>
                  <a:pt x="382" y="633"/>
                </a:cubicBezTo>
                <a:cubicBezTo>
                  <a:pt x="427" y="633"/>
                  <a:pt x="471" y="604"/>
                  <a:pt x="471" y="559"/>
                </a:cubicBezTo>
                <a:cubicBezTo>
                  <a:pt x="471" y="206"/>
                  <a:pt x="471" y="206"/>
                  <a:pt x="471" y="206"/>
                </a:cubicBezTo>
                <a:cubicBezTo>
                  <a:pt x="486" y="206"/>
                  <a:pt x="500" y="176"/>
                  <a:pt x="500" y="162"/>
                </a:cubicBezTo>
                <a:cubicBezTo>
                  <a:pt x="500" y="117"/>
                  <a:pt x="500" y="117"/>
                  <a:pt x="500" y="117"/>
                </a:cubicBezTo>
                <a:cubicBezTo>
                  <a:pt x="500" y="103"/>
                  <a:pt x="486" y="88"/>
                  <a:pt x="471" y="88"/>
                </a:cubicBezTo>
                <a:close/>
                <a:moveTo>
                  <a:pt x="191" y="59"/>
                </a:moveTo>
                <a:lnTo>
                  <a:pt x="191" y="59"/>
                </a:lnTo>
                <a:lnTo>
                  <a:pt x="206" y="44"/>
                </a:lnTo>
                <a:cubicBezTo>
                  <a:pt x="294" y="44"/>
                  <a:pt x="294" y="44"/>
                  <a:pt x="294" y="44"/>
                </a:cubicBezTo>
                <a:lnTo>
                  <a:pt x="309" y="59"/>
                </a:lnTo>
                <a:cubicBezTo>
                  <a:pt x="309" y="88"/>
                  <a:pt x="309" y="88"/>
                  <a:pt x="309" y="88"/>
                </a:cubicBezTo>
                <a:cubicBezTo>
                  <a:pt x="294" y="88"/>
                  <a:pt x="191" y="88"/>
                  <a:pt x="191" y="88"/>
                </a:cubicBezTo>
                <a:lnTo>
                  <a:pt x="191" y="59"/>
                </a:lnTo>
                <a:close/>
                <a:moveTo>
                  <a:pt x="427" y="559"/>
                </a:moveTo>
                <a:lnTo>
                  <a:pt x="427" y="559"/>
                </a:lnTo>
                <a:cubicBezTo>
                  <a:pt x="427" y="574"/>
                  <a:pt x="412" y="589"/>
                  <a:pt x="382" y="589"/>
                </a:cubicBezTo>
                <a:cubicBezTo>
                  <a:pt x="118" y="589"/>
                  <a:pt x="118" y="589"/>
                  <a:pt x="118" y="589"/>
                </a:cubicBezTo>
                <a:cubicBezTo>
                  <a:pt x="88" y="589"/>
                  <a:pt x="73" y="574"/>
                  <a:pt x="73" y="559"/>
                </a:cubicBezTo>
                <a:cubicBezTo>
                  <a:pt x="73" y="206"/>
                  <a:pt x="73" y="206"/>
                  <a:pt x="73" y="206"/>
                </a:cubicBezTo>
                <a:cubicBezTo>
                  <a:pt x="103" y="206"/>
                  <a:pt x="412" y="206"/>
                  <a:pt x="427" y="206"/>
                </a:cubicBezTo>
                <a:lnTo>
                  <a:pt x="427" y="559"/>
                </a:lnTo>
                <a:close/>
                <a:moveTo>
                  <a:pt x="441" y="162"/>
                </a:moveTo>
                <a:lnTo>
                  <a:pt x="441" y="162"/>
                </a:lnTo>
                <a:cubicBezTo>
                  <a:pt x="59" y="162"/>
                  <a:pt x="59" y="162"/>
                  <a:pt x="59" y="162"/>
                </a:cubicBezTo>
                <a:cubicBezTo>
                  <a:pt x="44" y="162"/>
                  <a:pt x="29" y="147"/>
                  <a:pt x="29" y="147"/>
                </a:cubicBezTo>
                <a:cubicBezTo>
                  <a:pt x="29" y="132"/>
                  <a:pt x="44" y="117"/>
                  <a:pt x="59" y="117"/>
                </a:cubicBezTo>
                <a:cubicBezTo>
                  <a:pt x="441" y="117"/>
                  <a:pt x="441" y="117"/>
                  <a:pt x="441" y="117"/>
                </a:cubicBezTo>
                <a:cubicBezTo>
                  <a:pt x="456" y="117"/>
                  <a:pt x="471" y="132"/>
                  <a:pt x="471" y="147"/>
                </a:cubicBezTo>
                <a:cubicBezTo>
                  <a:pt x="471" y="147"/>
                  <a:pt x="456" y="162"/>
                  <a:pt x="441" y="16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7" name="Google Shape;527;p36"/>
          <p:cNvSpPr/>
          <p:nvPr/>
        </p:nvSpPr>
        <p:spPr>
          <a:xfrm>
            <a:off x="3585351" y="2750324"/>
            <a:ext cx="602494" cy="559997"/>
          </a:xfrm>
          <a:custGeom>
            <a:avLst/>
            <a:gdLst/>
            <a:ahLst/>
            <a:cxnLst/>
            <a:rect l="l" t="t" r="r" b="b"/>
            <a:pathLst>
              <a:path w="634" h="590" extrusionOk="0">
                <a:moveTo>
                  <a:pt x="560" y="74"/>
                </a:moveTo>
                <a:lnTo>
                  <a:pt x="560" y="74"/>
                </a:lnTo>
                <a:cubicBezTo>
                  <a:pt x="442" y="74"/>
                  <a:pt x="442" y="74"/>
                  <a:pt x="442" y="74"/>
                </a:cubicBezTo>
                <a:cubicBezTo>
                  <a:pt x="442" y="30"/>
                  <a:pt x="442" y="30"/>
                  <a:pt x="442" y="30"/>
                </a:cubicBezTo>
                <a:cubicBezTo>
                  <a:pt x="442" y="15"/>
                  <a:pt x="412" y="0"/>
                  <a:pt x="398" y="0"/>
                </a:cubicBezTo>
                <a:cubicBezTo>
                  <a:pt x="236" y="0"/>
                  <a:pt x="236" y="0"/>
                  <a:pt x="236" y="0"/>
                </a:cubicBezTo>
                <a:cubicBezTo>
                  <a:pt x="221" y="0"/>
                  <a:pt x="207" y="15"/>
                  <a:pt x="207" y="30"/>
                </a:cubicBezTo>
                <a:cubicBezTo>
                  <a:pt x="207" y="74"/>
                  <a:pt x="207" y="74"/>
                  <a:pt x="207" y="74"/>
                </a:cubicBezTo>
                <a:cubicBezTo>
                  <a:pt x="89" y="74"/>
                  <a:pt x="89" y="74"/>
                  <a:pt x="89" y="74"/>
                </a:cubicBezTo>
                <a:cubicBezTo>
                  <a:pt x="44" y="74"/>
                  <a:pt x="0" y="103"/>
                  <a:pt x="0" y="147"/>
                </a:cubicBezTo>
                <a:cubicBezTo>
                  <a:pt x="0" y="501"/>
                  <a:pt x="0" y="501"/>
                  <a:pt x="0" y="501"/>
                </a:cubicBezTo>
                <a:cubicBezTo>
                  <a:pt x="0" y="545"/>
                  <a:pt x="44" y="589"/>
                  <a:pt x="89" y="589"/>
                </a:cubicBezTo>
                <a:cubicBezTo>
                  <a:pt x="560" y="589"/>
                  <a:pt x="560" y="589"/>
                  <a:pt x="560" y="589"/>
                </a:cubicBezTo>
                <a:cubicBezTo>
                  <a:pt x="604" y="589"/>
                  <a:pt x="633" y="545"/>
                  <a:pt x="633" y="501"/>
                </a:cubicBezTo>
                <a:cubicBezTo>
                  <a:pt x="633" y="147"/>
                  <a:pt x="633" y="147"/>
                  <a:pt x="633" y="147"/>
                </a:cubicBezTo>
                <a:cubicBezTo>
                  <a:pt x="633" y="103"/>
                  <a:pt x="604" y="74"/>
                  <a:pt x="560" y="74"/>
                </a:cubicBezTo>
                <a:close/>
                <a:moveTo>
                  <a:pt x="236" y="59"/>
                </a:moveTo>
                <a:lnTo>
                  <a:pt x="236" y="59"/>
                </a:lnTo>
                <a:cubicBezTo>
                  <a:pt x="236" y="45"/>
                  <a:pt x="251" y="30"/>
                  <a:pt x="265" y="30"/>
                </a:cubicBezTo>
                <a:cubicBezTo>
                  <a:pt x="383" y="30"/>
                  <a:pt x="383" y="30"/>
                  <a:pt x="383" y="30"/>
                </a:cubicBezTo>
                <a:cubicBezTo>
                  <a:pt x="383" y="30"/>
                  <a:pt x="398" y="45"/>
                  <a:pt x="398" y="59"/>
                </a:cubicBezTo>
                <a:cubicBezTo>
                  <a:pt x="398" y="74"/>
                  <a:pt x="398" y="74"/>
                  <a:pt x="398" y="74"/>
                </a:cubicBezTo>
                <a:cubicBezTo>
                  <a:pt x="236" y="74"/>
                  <a:pt x="236" y="74"/>
                  <a:pt x="236" y="74"/>
                </a:cubicBezTo>
                <a:lnTo>
                  <a:pt x="236" y="59"/>
                </a:lnTo>
                <a:close/>
                <a:moveTo>
                  <a:pt x="589" y="501"/>
                </a:moveTo>
                <a:lnTo>
                  <a:pt x="589" y="501"/>
                </a:lnTo>
                <a:cubicBezTo>
                  <a:pt x="589" y="530"/>
                  <a:pt x="574" y="545"/>
                  <a:pt x="560" y="545"/>
                </a:cubicBezTo>
                <a:cubicBezTo>
                  <a:pt x="89" y="545"/>
                  <a:pt x="89" y="545"/>
                  <a:pt x="89" y="545"/>
                </a:cubicBezTo>
                <a:cubicBezTo>
                  <a:pt x="59" y="545"/>
                  <a:pt x="44" y="530"/>
                  <a:pt x="44" y="501"/>
                </a:cubicBezTo>
                <a:cubicBezTo>
                  <a:pt x="44" y="295"/>
                  <a:pt x="44" y="295"/>
                  <a:pt x="44" y="295"/>
                </a:cubicBezTo>
                <a:cubicBezTo>
                  <a:pt x="251" y="295"/>
                  <a:pt x="251" y="295"/>
                  <a:pt x="251" y="295"/>
                </a:cubicBezTo>
                <a:cubicBezTo>
                  <a:pt x="236" y="295"/>
                  <a:pt x="236" y="309"/>
                  <a:pt x="236" y="309"/>
                </a:cubicBezTo>
                <a:cubicBezTo>
                  <a:pt x="236" y="354"/>
                  <a:pt x="280" y="383"/>
                  <a:pt x="324" y="383"/>
                </a:cubicBezTo>
                <a:cubicBezTo>
                  <a:pt x="369" y="383"/>
                  <a:pt x="398" y="354"/>
                  <a:pt x="398" y="309"/>
                </a:cubicBezTo>
                <a:lnTo>
                  <a:pt x="398" y="295"/>
                </a:lnTo>
                <a:cubicBezTo>
                  <a:pt x="589" y="295"/>
                  <a:pt x="589" y="295"/>
                  <a:pt x="589" y="295"/>
                </a:cubicBezTo>
                <a:lnTo>
                  <a:pt x="589" y="501"/>
                </a:lnTo>
                <a:close/>
                <a:moveTo>
                  <a:pt x="280" y="309"/>
                </a:moveTo>
                <a:lnTo>
                  <a:pt x="280" y="309"/>
                </a:lnTo>
                <a:lnTo>
                  <a:pt x="280" y="295"/>
                </a:lnTo>
                <a:cubicBezTo>
                  <a:pt x="354" y="295"/>
                  <a:pt x="354" y="295"/>
                  <a:pt x="354" y="295"/>
                </a:cubicBezTo>
                <a:lnTo>
                  <a:pt x="354" y="309"/>
                </a:lnTo>
                <a:cubicBezTo>
                  <a:pt x="354" y="324"/>
                  <a:pt x="339" y="354"/>
                  <a:pt x="324" y="354"/>
                </a:cubicBezTo>
                <a:cubicBezTo>
                  <a:pt x="295" y="354"/>
                  <a:pt x="280" y="324"/>
                  <a:pt x="280" y="309"/>
                </a:cubicBezTo>
                <a:close/>
                <a:moveTo>
                  <a:pt x="589" y="250"/>
                </a:moveTo>
                <a:lnTo>
                  <a:pt x="589" y="250"/>
                </a:lnTo>
                <a:cubicBezTo>
                  <a:pt x="44" y="250"/>
                  <a:pt x="44" y="250"/>
                  <a:pt x="44" y="250"/>
                </a:cubicBezTo>
                <a:cubicBezTo>
                  <a:pt x="44" y="147"/>
                  <a:pt x="44" y="147"/>
                  <a:pt x="44" y="147"/>
                </a:cubicBezTo>
                <a:cubicBezTo>
                  <a:pt x="44" y="133"/>
                  <a:pt x="59" y="118"/>
                  <a:pt x="89" y="118"/>
                </a:cubicBezTo>
                <a:cubicBezTo>
                  <a:pt x="560" y="118"/>
                  <a:pt x="560" y="118"/>
                  <a:pt x="560" y="118"/>
                </a:cubicBezTo>
                <a:cubicBezTo>
                  <a:pt x="574" y="118"/>
                  <a:pt x="589" y="133"/>
                  <a:pt x="589" y="147"/>
                </a:cubicBezTo>
                <a:lnTo>
                  <a:pt x="589" y="25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8" name="Google Shape;528;p36"/>
          <p:cNvSpPr/>
          <p:nvPr/>
        </p:nvSpPr>
        <p:spPr>
          <a:xfrm>
            <a:off x="2622857" y="2737824"/>
            <a:ext cx="602497" cy="572498"/>
          </a:xfrm>
          <a:custGeom>
            <a:avLst/>
            <a:gdLst/>
            <a:ahLst/>
            <a:cxnLst/>
            <a:rect l="l" t="t" r="r" b="b"/>
            <a:pathLst>
              <a:path w="634" h="604" extrusionOk="0">
                <a:moveTo>
                  <a:pt x="309" y="44"/>
                </a:moveTo>
                <a:lnTo>
                  <a:pt x="309" y="44"/>
                </a:lnTo>
                <a:close/>
                <a:moveTo>
                  <a:pt x="14" y="220"/>
                </a:moveTo>
                <a:lnTo>
                  <a:pt x="14" y="220"/>
                </a:lnTo>
                <a:cubicBezTo>
                  <a:pt x="279" y="338"/>
                  <a:pt x="279" y="338"/>
                  <a:pt x="279" y="338"/>
                </a:cubicBezTo>
                <a:cubicBezTo>
                  <a:pt x="309" y="353"/>
                  <a:pt x="324" y="353"/>
                  <a:pt x="338" y="338"/>
                </a:cubicBezTo>
                <a:cubicBezTo>
                  <a:pt x="603" y="220"/>
                  <a:pt x="603" y="220"/>
                  <a:pt x="603" y="220"/>
                </a:cubicBezTo>
                <a:cubicBezTo>
                  <a:pt x="633" y="206"/>
                  <a:pt x="633" y="176"/>
                  <a:pt x="603" y="161"/>
                </a:cubicBezTo>
                <a:cubicBezTo>
                  <a:pt x="338" y="14"/>
                  <a:pt x="338" y="14"/>
                  <a:pt x="338" y="14"/>
                </a:cubicBezTo>
                <a:cubicBezTo>
                  <a:pt x="324" y="0"/>
                  <a:pt x="309" y="14"/>
                  <a:pt x="279" y="14"/>
                </a:cubicBezTo>
                <a:cubicBezTo>
                  <a:pt x="14" y="161"/>
                  <a:pt x="14" y="161"/>
                  <a:pt x="14" y="161"/>
                </a:cubicBezTo>
                <a:cubicBezTo>
                  <a:pt x="0" y="176"/>
                  <a:pt x="0" y="206"/>
                  <a:pt x="14" y="220"/>
                </a:cubicBezTo>
                <a:close/>
                <a:moveTo>
                  <a:pt x="309" y="44"/>
                </a:moveTo>
                <a:lnTo>
                  <a:pt x="309" y="44"/>
                </a:lnTo>
                <a:cubicBezTo>
                  <a:pt x="588" y="191"/>
                  <a:pt x="588" y="191"/>
                  <a:pt x="588" y="191"/>
                </a:cubicBezTo>
                <a:cubicBezTo>
                  <a:pt x="309" y="309"/>
                  <a:pt x="309" y="309"/>
                  <a:pt x="309" y="309"/>
                </a:cubicBezTo>
                <a:cubicBezTo>
                  <a:pt x="44" y="191"/>
                  <a:pt x="44" y="191"/>
                  <a:pt x="44" y="191"/>
                </a:cubicBezTo>
                <a:lnTo>
                  <a:pt x="309" y="44"/>
                </a:lnTo>
                <a:close/>
                <a:moveTo>
                  <a:pt x="309" y="559"/>
                </a:moveTo>
                <a:lnTo>
                  <a:pt x="309" y="559"/>
                </a:lnTo>
                <a:cubicBezTo>
                  <a:pt x="44" y="441"/>
                  <a:pt x="44" y="441"/>
                  <a:pt x="44" y="441"/>
                </a:cubicBezTo>
                <a:cubicBezTo>
                  <a:pt x="44" y="441"/>
                  <a:pt x="14" y="427"/>
                  <a:pt x="0" y="427"/>
                </a:cubicBezTo>
                <a:cubicBezTo>
                  <a:pt x="0" y="441"/>
                  <a:pt x="0" y="456"/>
                  <a:pt x="14" y="471"/>
                </a:cubicBezTo>
                <a:cubicBezTo>
                  <a:pt x="279" y="589"/>
                  <a:pt x="279" y="589"/>
                  <a:pt x="279" y="589"/>
                </a:cubicBezTo>
                <a:cubicBezTo>
                  <a:pt x="309" y="603"/>
                  <a:pt x="324" y="603"/>
                  <a:pt x="338" y="589"/>
                </a:cubicBezTo>
                <a:cubicBezTo>
                  <a:pt x="603" y="471"/>
                  <a:pt x="603" y="471"/>
                  <a:pt x="603" y="471"/>
                </a:cubicBezTo>
                <a:cubicBezTo>
                  <a:pt x="618" y="471"/>
                  <a:pt x="633" y="441"/>
                  <a:pt x="633" y="427"/>
                </a:cubicBezTo>
                <a:cubicBezTo>
                  <a:pt x="618" y="427"/>
                  <a:pt x="588" y="441"/>
                  <a:pt x="588" y="441"/>
                </a:cubicBezTo>
                <a:lnTo>
                  <a:pt x="309" y="559"/>
                </a:lnTo>
                <a:close/>
                <a:moveTo>
                  <a:pt x="14" y="338"/>
                </a:moveTo>
                <a:lnTo>
                  <a:pt x="14" y="338"/>
                </a:lnTo>
                <a:cubicBezTo>
                  <a:pt x="279" y="471"/>
                  <a:pt x="279" y="471"/>
                  <a:pt x="279" y="471"/>
                </a:cubicBezTo>
                <a:cubicBezTo>
                  <a:pt x="309" y="471"/>
                  <a:pt x="324" y="471"/>
                  <a:pt x="338" y="471"/>
                </a:cubicBezTo>
                <a:cubicBezTo>
                  <a:pt x="603" y="338"/>
                  <a:pt x="603" y="338"/>
                  <a:pt x="603" y="338"/>
                </a:cubicBezTo>
                <a:cubicBezTo>
                  <a:pt x="618" y="338"/>
                  <a:pt x="633" y="309"/>
                  <a:pt x="633" y="294"/>
                </a:cubicBezTo>
                <a:cubicBezTo>
                  <a:pt x="618" y="309"/>
                  <a:pt x="588" y="309"/>
                  <a:pt x="588" y="309"/>
                </a:cubicBezTo>
                <a:cubicBezTo>
                  <a:pt x="309" y="441"/>
                  <a:pt x="309" y="441"/>
                  <a:pt x="309" y="441"/>
                </a:cubicBezTo>
                <a:cubicBezTo>
                  <a:pt x="44" y="309"/>
                  <a:pt x="44" y="309"/>
                  <a:pt x="44" y="309"/>
                </a:cubicBezTo>
                <a:cubicBezTo>
                  <a:pt x="44" y="309"/>
                  <a:pt x="14" y="309"/>
                  <a:pt x="0" y="294"/>
                </a:cubicBezTo>
                <a:cubicBezTo>
                  <a:pt x="0" y="309"/>
                  <a:pt x="0" y="338"/>
                  <a:pt x="14" y="3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29" name="Google Shape;529;p36"/>
          <p:cNvSpPr/>
          <p:nvPr/>
        </p:nvSpPr>
        <p:spPr>
          <a:xfrm>
            <a:off x="1655363" y="2765326"/>
            <a:ext cx="584995" cy="519997"/>
          </a:xfrm>
          <a:custGeom>
            <a:avLst/>
            <a:gdLst/>
            <a:ahLst/>
            <a:cxnLst/>
            <a:rect l="l" t="t" r="r" b="b"/>
            <a:pathLst>
              <a:path w="619" h="546" extrusionOk="0">
                <a:moveTo>
                  <a:pt x="544" y="294"/>
                </a:moveTo>
                <a:lnTo>
                  <a:pt x="544" y="294"/>
                </a:lnTo>
                <a:cubicBezTo>
                  <a:pt x="500" y="294"/>
                  <a:pt x="500" y="294"/>
                  <a:pt x="500" y="294"/>
                </a:cubicBezTo>
                <a:cubicBezTo>
                  <a:pt x="500" y="73"/>
                  <a:pt x="500" y="73"/>
                  <a:pt x="500" y="73"/>
                </a:cubicBezTo>
                <a:cubicBezTo>
                  <a:pt x="500" y="30"/>
                  <a:pt x="471" y="0"/>
                  <a:pt x="427" y="0"/>
                </a:cubicBezTo>
                <a:cubicBezTo>
                  <a:pt x="191" y="0"/>
                  <a:pt x="191" y="0"/>
                  <a:pt x="191" y="0"/>
                </a:cubicBezTo>
                <a:cubicBezTo>
                  <a:pt x="147" y="0"/>
                  <a:pt x="118" y="30"/>
                  <a:pt x="118" y="73"/>
                </a:cubicBezTo>
                <a:cubicBezTo>
                  <a:pt x="118" y="73"/>
                  <a:pt x="118" y="280"/>
                  <a:pt x="118" y="294"/>
                </a:cubicBezTo>
                <a:cubicBezTo>
                  <a:pt x="73" y="294"/>
                  <a:pt x="73" y="294"/>
                  <a:pt x="73" y="294"/>
                </a:cubicBezTo>
                <a:cubicBezTo>
                  <a:pt x="29" y="294"/>
                  <a:pt x="0" y="324"/>
                  <a:pt x="0" y="368"/>
                </a:cubicBezTo>
                <a:cubicBezTo>
                  <a:pt x="0" y="412"/>
                  <a:pt x="0" y="412"/>
                  <a:pt x="0" y="412"/>
                </a:cubicBezTo>
                <a:cubicBezTo>
                  <a:pt x="0" y="456"/>
                  <a:pt x="29" y="486"/>
                  <a:pt x="73" y="486"/>
                </a:cubicBezTo>
                <a:cubicBezTo>
                  <a:pt x="118" y="486"/>
                  <a:pt x="118" y="486"/>
                  <a:pt x="118" y="486"/>
                </a:cubicBezTo>
                <a:cubicBezTo>
                  <a:pt x="118" y="530"/>
                  <a:pt x="162" y="545"/>
                  <a:pt x="191" y="545"/>
                </a:cubicBezTo>
                <a:cubicBezTo>
                  <a:pt x="427" y="545"/>
                  <a:pt x="427" y="545"/>
                  <a:pt x="427" y="545"/>
                </a:cubicBezTo>
                <a:cubicBezTo>
                  <a:pt x="456" y="545"/>
                  <a:pt x="500" y="530"/>
                  <a:pt x="500" y="486"/>
                </a:cubicBezTo>
                <a:cubicBezTo>
                  <a:pt x="544" y="486"/>
                  <a:pt x="544" y="486"/>
                  <a:pt x="544" y="486"/>
                </a:cubicBezTo>
                <a:cubicBezTo>
                  <a:pt x="589" y="486"/>
                  <a:pt x="618" y="456"/>
                  <a:pt x="618" y="412"/>
                </a:cubicBezTo>
                <a:cubicBezTo>
                  <a:pt x="618" y="368"/>
                  <a:pt x="618" y="368"/>
                  <a:pt x="618" y="368"/>
                </a:cubicBezTo>
                <a:cubicBezTo>
                  <a:pt x="618" y="324"/>
                  <a:pt x="589" y="294"/>
                  <a:pt x="544" y="294"/>
                </a:cubicBezTo>
                <a:close/>
                <a:moveTo>
                  <a:pt x="147" y="73"/>
                </a:moveTo>
                <a:lnTo>
                  <a:pt x="147" y="73"/>
                </a:lnTo>
                <a:cubicBezTo>
                  <a:pt x="147" y="59"/>
                  <a:pt x="177" y="44"/>
                  <a:pt x="191" y="44"/>
                </a:cubicBezTo>
                <a:cubicBezTo>
                  <a:pt x="427" y="44"/>
                  <a:pt x="427" y="44"/>
                  <a:pt x="427" y="44"/>
                </a:cubicBezTo>
                <a:cubicBezTo>
                  <a:pt x="441" y="44"/>
                  <a:pt x="471" y="59"/>
                  <a:pt x="471" y="73"/>
                </a:cubicBezTo>
                <a:cubicBezTo>
                  <a:pt x="471" y="294"/>
                  <a:pt x="471" y="294"/>
                  <a:pt x="471" y="294"/>
                </a:cubicBezTo>
                <a:cubicBezTo>
                  <a:pt x="147" y="294"/>
                  <a:pt x="147" y="294"/>
                  <a:pt x="147" y="294"/>
                </a:cubicBezTo>
                <a:lnTo>
                  <a:pt x="147" y="73"/>
                </a:lnTo>
                <a:close/>
                <a:moveTo>
                  <a:pt x="427" y="515"/>
                </a:moveTo>
                <a:lnTo>
                  <a:pt x="427" y="515"/>
                </a:lnTo>
                <a:cubicBezTo>
                  <a:pt x="191" y="515"/>
                  <a:pt x="191" y="515"/>
                  <a:pt x="191" y="515"/>
                </a:cubicBezTo>
                <a:cubicBezTo>
                  <a:pt x="177" y="515"/>
                  <a:pt x="147" y="486"/>
                  <a:pt x="147" y="471"/>
                </a:cubicBezTo>
                <a:cubicBezTo>
                  <a:pt x="147" y="456"/>
                  <a:pt x="177" y="427"/>
                  <a:pt x="191" y="427"/>
                </a:cubicBezTo>
                <a:cubicBezTo>
                  <a:pt x="427" y="427"/>
                  <a:pt x="427" y="427"/>
                  <a:pt x="427" y="427"/>
                </a:cubicBezTo>
                <a:cubicBezTo>
                  <a:pt x="441" y="427"/>
                  <a:pt x="471" y="456"/>
                  <a:pt x="471" y="471"/>
                </a:cubicBezTo>
                <a:cubicBezTo>
                  <a:pt x="471" y="486"/>
                  <a:pt x="441" y="515"/>
                  <a:pt x="427" y="515"/>
                </a:cubicBezTo>
                <a:close/>
                <a:moveTo>
                  <a:pt x="589" y="412"/>
                </a:moveTo>
                <a:lnTo>
                  <a:pt x="589" y="412"/>
                </a:lnTo>
                <a:cubicBezTo>
                  <a:pt x="589" y="427"/>
                  <a:pt x="559" y="456"/>
                  <a:pt x="544" y="456"/>
                </a:cubicBezTo>
                <a:cubicBezTo>
                  <a:pt x="500" y="456"/>
                  <a:pt x="500" y="456"/>
                  <a:pt x="500" y="456"/>
                </a:cubicBezTo>
                <a:cubicBezTo>
                  <a:pt x="500" y="412"/>
                  <a:pt x="456" y="398"/>
                  <a:pt x="427" y="398"/>
                </a:cubicBezTo>
                <a:cubicBezTo>
                  <a:pt x="191" y="398"/>
                  <a:pt x="191" y="398"/>
                  <a:pt x="191" y="398"/>
                </a:cubicBezTo>
                <a:cubicBezTo>
                  <a:pt x="162" y="398"/>
                  <a:pt x="118" y="412"/>
                  <a:pt x="118" y="456"/>
                </a:cubicBezTo>
                <a:cubicBezTo>
                  <a:pt x="73" y="456"/>
                  <a:pt x="73" y="456"/>
                  <a:pt x="73" y="456"/>
                </a:cubicBezTo>
                <a:cubicBezTo>
                  <a:pt x="59" y="456"/>
                  <a:pt x="29" y="427"/>
                  <a:pt x="29" y="412"/>
                </a:cubicBezTo>
                <a:cubicBezTo>
                  <a:pt x="29" y="368"/>
                  <a:pt x="29" y="368"/>
                  <a:pt x="29" y="368"/>
                </a:cubicBezTo>
                <a:cubicBezTo>
                  <a:pt x="29" y="353"/>
                  <a:pt x="59" y="339"/>
                  <a:pt x="73" y="339"/>
                </a:cubicBezTo>
                <a:cubicBezTo>
                  <a:pt x="544" y="339"/>
                  <a:pt x="544" y="339"/>
                  <a:pt x="544" y="339"/>
                </a:cubicBezTo>
                <a:cubicBezTo>
                  <a:pt x="559" y="339"/>
                  <a:pt x="589" y="353"/>
                  <a:pt x="589" y="368"/>
                </a:cubicBezTo>
                <a:lnTo>
                  <a:pt x="589" y="4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0" name="Google Shape;530;p36"/>
          <p:cNvSpPr/>
          <p:nvPr/>
        </p:nvSpPr>
        <p:spPr>
          <a:xfrm>
            <a:off x="10387805" y="1757831"/>
            <a:ext cx="559997" cy="602496"/>
          </a:xfrm>
          <a:custGeom>
            <a:avLst/>
            <a:gdLst/>
            <a:ahLst/>
            <a:cxnLst/>
            <a:rect l="l" t="t" r="r" b="b"/>
            <a:pathLst>
              <a:path w="589" h="634" extrusionOk="0">
                <a:moveTo>
                  <a:pt x="456" y="353"/>
                </a:moveTo>
                <a:lnTo>
                  <a:pt x="456" y="353"/>
                </a:lnTo>
                <a:cubicBezTo>
                  <a:pt x="485" y="353"/>
                  <a:pt x="515" y="324"/>
                  <a:pt x="515" y="294"/>
                </a:cubicBezTo>
                <a:cubicBezTo>
                  <a:pt x="515" y="265"/>
                  <a:pt x="485" y="236"/>
                  <a:pt x="456" y="236"/>
                </a:cubicBezTo>
                <a:cubicBezTo>
                  <a:pt x="412" y="236"/>
                  <a:pt x="397" y="265"/>
                  <a:pt x="397" y="294"/>
                </a:cubicBezTo>
                <a:cubicBezTo>
                  <a:pt x="397" y="324"/>
                  <a:pt x="412" y="353"/>
                  <a:pt x="456" y="353"/>
                </a:cubicBezTo>
                <a:close/>
                <a:moveTo>
                  <a:pt x="426" y="280"/>
                </a:moveTo>
                <a:lnTo>
                  <a:pt x="426" y="280"/>
                </a:lnTo>
                <a:cubicBezTo>
                  <a:pt x="471" y="280"/>
                  <a:pt x="471" y="280"/>
                  <a:pt x="471" y="280"/>
                </a:cubicBezTo>
                <a:cubicBezTo>
                  <a:pt x="471" y="309"/>
                  <a:pt x="471" y="309"/>
                  <a:pt x="471" y="309"/>
                </a:cubicBezTo>
                <a:cubicBezTo>
                  <a:pt x="426" y="309"/>
                  <a:pt x="426" y="309"/>
                  <a:pt x="426" y="309"/>
                </a:cubicBezTo>
                <a:lnTo>
                  <a:pt x="426" y="280"/>
                </a:lnTo>
                <a:close/>
                <a:moveTo>
                  <a:pt x="456" y="515"/>
                </a:moveTo>
                <a:lnTo>
                  <a:pt x="456" y="515"/>
                </a:lnTo>
                <a:cubicBezTo>
                  <a:pt x="485" y="515"/>
                  <a:pt x="515" y="486"/>
                  <a:pt x="515" y="456"/>
                </a:cubicBezTo>
                <a:cubicBezTo>
                  <a:pt x="515" y="412"/>
                  <a:pt x="485" y="398"/>
                  <a:pt x="456" y="398"/>
                </a:cubicBezTo>
                <a:cubicBezTo>
                  <a:pt x="412" y="398"/>
                  <a:pt x="397" y="412"/>
                  <a:pt x="397" y="456"/>
                </a:cubicBezTo>
                <a:cubicBezTo>
                  <a:pt x="397" y="486"/>
                  <a:pt x="412" y="515"/>
                  <a:pt x="456" y="515"/>
                </a:cubicBezTo>
                <a:close/>
                <a:moveTo>
                  <a:pt x="426" y="427"/>
                </a:moveTo>
                <a:lnTo>
                  <a:pt x="426" y="427"/>
                </a:lnTo>
                <a:cubicBezTo>
                  <a:pt x="471" y="427"/>
                  <a:pt x="471" y="427"/>
                  <a:pt x="471" y="427"/>
                </a:cubicBezTo>
                <a:cubicBezTo>
                  <a:pt x="471" y="471"/>
                  <a:pt x="471" y="471"/>
                  <a:pt x="471" y="471"/>
                </a:cubicBezTo>
                <a:cubicBezTo>
                  <a:pt x="426" y="471"/>
                  <a:pt x="426" y="471"/>
                  <a:pt x="426" y="471"/>
                </a:cubicBezTo>
                <a:lnTo>
                  <a:pt x="426" y="427"/>
                </a:lnTo>
                <a:close/>
                <a:moveTo>
                  <a:pt x="294" y="515"/>
                </a:moveTo>
                <a:lnTo>
                  <a:pt x="294" y="515"/>
                </a:lnTo>
                <a:cubicBezTo>
                  <a:pt x="324" y="515"/>
                  <a:pt x="353" y="486"/>
                  <a:pt x="353" y="456"/>
                </a:cubicBezTo>
                <a:cubicBezTo>
                  <a:pt x="353" y="412"/>
                  <a:pt x="324" y="398"/>
                  <a:pt x="294" y="398"/>
                </a:cubicBezTo>
                <a:cubicBezTo>
                  <a:pt x="265" y="398"/>
                  <a:pt x="235" y="412"/>
                  <a:pt x="235" y="456"/>
                </a:cubicBezTo>
                <a:cubicBezTo>
                  <a:pt x="235" y="486"/>
                  <a:pt x="265" y="515"/>
                  <a:pt x="294" y="515"/>
                </a:cubicBezTo>
                <a:close/>
                <a:moveTo>
                  <a:pt x="279" y="427"/>
                </a:moveTo>
                <a:lnTo>
                  <a:pt x="279" y="427"/>
                </a:lnTo>
                <a:cubicBezTo>
                  <a:pt x="309" y="427"/>
                  <a:pt x="309" y="427"/>
                  <a:pt x="309" y="427"/>
                </a:cubicBezTo>
                <a:cubicBezTo>
                  <a:pt x="309" y="471"/>
                  <a:pt x="309" y="471"/>
                  <a:pt x="309" y="471"/>
                </a:cubicBezTo>
                <a:cubicBezTo>
                  <a:pt x="279" y="471"/>
                  <a:pt x="279" y="471"/>
                  <a:pt x="279" y="471"/>
                </a:cubicBezTo>
                <a:lnTo>
                  <a:pt x="279" y="427"/>
                </a:lnTo>
                <a:close/>
                <a:moveTo>
                  <a:pt x="515" y="0"/>
                </a:moveTo>
                <a:lnTo>
                  <a:pt x="515" y="0"/>
                </a:lnTo>
                <a:cubicBezTo>
                  <a:pt x="73" y="0"/>
                  <a:pt x="73" y="0"/>
                  <a:pt x="73" y="0"/>
                </a:cubicBezTo>
                <a:cubicBezTo>
                  <a:pt x="29" y="0"/>
                  <a:pt x="0" y="30"/>
                  <a:pt x="0" y="73"/>
                </a:cubicBezTo>
                <a:cubicBezTo>
                  <a:pt x="0" y="545"/>
                  <a:pt x="0" y="545"/>
                  <a:pt x="0" y="545"/>
                </a:cubicBezTo>
                <a:cubicBezTo>
                  <a:pt x="0" y="589"/>
                  <a:pt x="29" y="633"/>
                  <a:pt x="73" y="633"/>
                </a:cubicBezTo>
                <a:cubicBezTo>
                  <a:pt x="515" y="633"/>
                  <a:pt x="515" y="633"/>
                  <a:pt x="515" y="633"/>
                </a:cubicBezTo>
                <a:cubicBezTo>
                  <a:pt x="559" y="633"/>
                  <a:pt x="588" y="589"/>
                  <a:pt x="588" y="545"/>
                </a:cubicBezTo>
                <a:cubicBezTo>
                  <a:pt x="588" y="73"/>
                  <a:pt x="588" y="73"/>
                  <a:pt x="588" y="73"/>
                </a:cubicBezTo>
                <a:cubicBezTo>
                  <a:pt x="588" y="30"/>
                  <a:pt x="559" y="0"/>
                  <a:pt x="515" y="0"/>
                </a:cubicBezTo>
                <a:close/>
                <a:moveTo>
                  <a:pt x="544" y="545"/>
                </a:moveTo>
                <a:lnTo>
                  <a:pt x="544" y="545"/>
                </a:lnTo>
                <a:cubicBezTo>
                  <a:pt x="544" y="574"/>
                  <a:pt x="530" y="589"/>
                  <a:pt x="515" y="589"/>
                </a:cubicBezTo>
                <a:cubicBezTo>
                  <a:pt x="73" y="589"/>
                  <a:pt x="73" y="589"/>
                  <a:pt x="73" y="589"/>
                </a:cubicBezTo>
                <a:cubicBezTo>
                  <a:pt x="59" y="589"/>
                  <a:pt x="44" y="574"/>
                  <a:pt x="44" y="545"/>
                </a:cubicBezTo>
                <a:cubicBezTo>
                  <a:pt x="44" y="162"/>
                  <a:pt x="44" y="162"/>
                  <a:pt x="44" y="162"/>
                </a:cubicBezTo>
                <a:cubicBezTo>
                  <a:pt x="544" y="162"/>
                  <a:pt x="544" y="162"/>
                  <a:pt x="544" y="162"/>
                </a:cubicBezTo>
                <a:lnTo>
                  <a:pt x="544" y="545"/>
                </a:lnTo>
                <a:close/>
                <a:moveTo>
                  <a:pt x="544" y="118"/>
                </a:moveTo>
                <a:lnTo>
                  <a:pt x="544" y="118"/>
                </a:lnTo>
                <a:cubicBezTo>
                  <a:pt x="44" y="118"/>
                  <a:pt x="44" y="118"/>
                  <a:pt x="44" y="118"/>
                </a:cubicBezTo>
                <a:cubicBezTo>
                  <a:pt x="44" y="73"/>
                  <a:pt x="44" y="73"/>
                  <a:pt x="44" y="73"/>
                </a:cubicBezTo>
                <a:cubicBezTo>
                  <a:pt x="44" y="59"/>
                  <a:pt x="59" y="44"/>
                  <a:pt x="73" y="44"/>
                </a:cubicBezTo>
                <a:cubicBezTo>
                  <a:pt x="515" y="44"/>
                  <a:pt x="515" y="44"/>
                  <a:pt x="515" y="44"/>
                </a:cubicBezTo>
                <a:cubicBezTo>
                  <a:pt x="530" y="44"/>
                  <a:pt x="544" y="59"/>
                  <a:pt x="544" y="73"/>
                </a:cubicBezTo>
                <a:lnTo>
                  <a:pt x="544" y="118"/>
                </a:lnTo>
                <a:close/>
                <a:moveTo>
                  <a:pt x="294" y="353"/>
                </a:moveTo>
                <a:lnTo>
                  <a:pt x="294" y="353"/>
                </a:lnTo>
                <a:cubicBezTo>
                  <a:pt x="324" y="353"/>
                  <a:pt x="353" y="324"/>
                  <a:pt x="353" y="294"/>
                </a:cubicBezTo>
                <a:cubicBezTo>
                  <a:pt x="353" y="265"/>
                  <a:pt x="324" y="236"/>
                  <a:pt x="294" y="236"/>
                </a:cubicBezTo>
                <a:cubicBezTo>
                  <a:pt x="265" y="236"/>
                  <a:pt x="235" y="265"/>
                  <a:pt x="235" y="294"/>
                </a:cubicBezTo>
                <a:cubicBezTo>
                  <a:pt x="235" y="324"/>
                  <a:pt x="265" y="353"/>
                  <a:pt x="294" y="353"/>
                </a:cubicBezTo>
                <a:close/>
                <a:moveTo>
                  <a:pt x="279" y="280"/>
                </a:moveTo>
                <a:lnTo>
                  <a:pt x="279" y="280"/>
                </a:lnTo>
                <a:cubicBezTo>
                  <a:pt x="309" y="280"/>
                  <a:pt x="309" y="280"/>
                  <a:pt x="309" y="280"/>
                </a:cubicBezTo>
                <a:cubicBezTo>
                  <a:pt x="309" y="309"/>
                  <a:pt x="309" y="309"/>
                  <a:pt x="309" y="309"/>
                </a:cubicBezTo>
                <a:cubicBezTo>
                  <a:pt x="279" y="309"/>
                  <a:pt x="279" y="309"/>
                  <a:pt x="279" y="309"/>
                </a:cubicBezTo>
                <a:lnTo>
                  <a:pt x="279" y="280"/>
                </a:lnTo>
                <a:close/>
                <a:moveTo>
                  <a:pt x="132" y="515"/>
                </a:moveTo>
                <a:lnTo>
                  <a:pt x="132" y="515"/>
                </a:lnTo>
                <a:cubicBezTo>
                  <a:pt x="176" y="515"/>
                  <a:pt x="191" y="486"/>
                  <a:pt x="191" y="456"/>
                </a:cubicBezTo>
                <a:cubicBezTo>
                  <a:pt x="191" y="412"/>
                  <a:pt x="176" y="398"/>
                  <a:pt x="132" y="398"/>
                </a:cubicBezTo>
                <a:cubicBezTo>
                  <a:pt x="103" y="398"/>
                  <a:pt x="73" y="412"/>
                  <a:pt x="73" y="456"/>
                </a:cubicBezTo>
                <a:cubicBezTo>
                  <a:pt x="73" y="486"/>
                  <a:pt x="103" y="515"/>
                  <a:pt x="132" y="515"/>
                </a:cubicBezTo>
                <a:close/>
                <a:moveTo>
                  <a:pt x="117" y="427"/>
                </a:moveTo>
                <a:lnTo>
                  <a:pt x="117" y="427"/>
                </a:lnTo>
                <a:cubicBezTo>
                  <a:pt x="162" y="427"/>
                  <a:pt x="162" y="427"/>
                  <a:pt x="162" y="427"/>
                </a:cubicBezTo>
                <a:cubicBezTo>
                  <a:pt x="162" y="471"/>
                  <a:pt x="162" y="471"/>
                  <a:pt x="162" y="471"/>
                </a:cubicBezTo>
                <a:cubicBezTo>
                  <a:pt x="117" y="471"/>
                  <a:pt x="117" y="471"/>
                  <a:pt x="117" y="471"/>
                </a:cubicBezTo>
                <a:lnTo>
                  <a:pt x="117" y="427"/>
                </a:lnTo>
                <a:close/>
                <a:moveTo>
                  <a:pt x="132" y="353"/>
                </a:moveTo>
                <a:lnTo>
                  <a:pt x="132" y="353"/>
                </a:lnTo>
                <a:cubicBezTo>
                  <a:pt x="176" y="353"/>
                  <a:pt x="191" y="324"/>
                  <a:pt x="191" y="294"/>
                </a:cubicBezTo>
                <a:cubicBezTo>
                  <a:pt x="191" y="265"/>
                  <a:pt x="176" y="236"/>
                  <a:pt x="132" y="236"/>
                </a:cubicBezTo>
                <a:cubicBezTo>
                  <a:pt x="103" y="236"/>
                  <a:pt x="73" y="265"/>
                  <a:pt x="73" y="294"/>
                </a:cubicBezTo>
                <a:cubicBezTo>
                  <a:pt x="73" y="324"/>
                  <a:pt x="103" y="353"/>
                  <a:pt x="132" y="353"/>
                </a:cubicBezTo>
                <a:close/>
                <a:moveTo>
                  <a:pt x="117" y="280"/>
                </a:moveTo>
                <a:lnTo>
                  <a:pt x="117" y="280"/>
                </a:lnTo>
                <a:cubicBezTo>
                  <a:pt x="162" y="280"/>
                  <a:pt x="162" y="280"/>
                  <a:pt x="162" y="280"/>
                </a:cubicBezTo>
                <a:cubicBezTo>
                  <a:pt x="162" y="309"/>
                  <a:pt x="162" y="309"/>
                  <a:pt x="162" y="309"/>
                </a:cubicBezTo>
                <a:cubicBezTo>
                  <a:pt x="117" y="309"/>
                  <a:pt x="117" y="309"/>
                  <a:pt x="117" y="309"/>
                </a:cubicBezTo>
                <a:lnTo>
                  <a:pt x="117" y="2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1" name="Google Shape;531;p36"/>
          <p:cNvSpPr/>
          <p:nvPr/>
        </p:nvSpPr>
        <p:spPr>
          <a:xfrm>
            <a:off x="9395312" y="1757831"/>
            <a:ext cx="602494" cy="602496"/>
          </a:xfrm>
          <a:custGeom>
            <a:avLst/>
            <a:gdLst/>
            <a:ahLst/>
            <a:cxnLst/>
            <a:rect l="l" t="t" r="r" b="b"/>
            <a:pathLst>
              <a:path w="634" h="634" extrusionOk="0">
                <a:moveTo>
                  <a:pt x="295" y="0"/>
                </a:moveTo>
                <a:lnTo>
                  <a:pt x="295" y="0"/>
                </a:lnTo>
                <a:cubicBezTo>
                  <a:pt x="266" y="0"/>
                  <a:pt x="266" y="0"/>
                  <a:pt x="266" y="0"/>
                </a:cubicBezTo>
                <a:cubicBezTo>
                  <a:pt x="266" y="59"/>
                  <a:pt x="266" y="59"/>
                  <a:pt x="266" y="59"/>
                </a:cubicBezTo>
                <a:cubicBezTo>
                  <a:pt x="118" y="73"/>
                  <a:pt x="0" y="191"/>
                  <a:pt x="0" y="339"/>
                </a:cubicBezTo>
                <a:cubicBezTo>
                  <a:pt x="0" y="501"/>
                  <a:pt x="133" y="633"/>
                  <a:pt x="295" y="633"/>
                </a:cubicBezTo>
                <a:cubicBezTo>
                  <a:pt x="412" y="633"/>
                  <a:pt x="501" y="560"/>
                  <a:pt x="545" y="456"/>
                </a:cubicBezTo>
                <a:cubicBezTo>
                  <a:pt x="589" y="471"/>
                  <a:pt x="589" y="471"/>
                  <a:pt x="589" y="471"/>
                </a:cubicBezTo>
                <a:cubicBezTo>
                  <a:pt x="619" y="442"/>
                  <a:pt x="633" y="383"/>
                  <a:pt x="633" y="324"/>
                </a:cubicBezTo>
                <a:cubicBezTo>
                  <a:pt x="633" y="147"/>
                  <a:pt x="471" y="0"/>
                  <a:pt x="295" y="0"/>
                </a:cubicBezTo>
                <a:close/>
                <a:moveTo>
                  <a:pt x="295" y="589"/>
                </a:moveTo>
                <a:lnTo>
                  <a:pt x="295" y="589"/>
                </a:lnTo>
                <a:cubicBezTo>
                  <a:pt x="148" y="589"/>
                  <a:pt x="45" y="486"/>
                  <a:pt x="45" y="339"/>
                </a:cubicBezTo>
                <a:cubicBezTo>
                  <a:pt x="45" y="221"/>
                  <a:pt x="148" y="118"/>
                  <a:pt x="266" y="103"/>
                </a:cubicBezTo>
                <a:cubicBezTo>
                  <a:pt x="266" y="368"/>
                  <a:pt x="266" y="368"/>
                  <a:pt x="266" y="368"/>
                </a:cubicBezTo>
                <a:cubicBezTo>
                  <a:pt x="516" y="442"/>
                  <a:pt x="516" y="442"/>
                  <a:pt x="516" y="442"/>
                </a:cubicBezTo>
                <a:cubicBezTo>
                  <a:pt x="471" y="530"/>
                  <a:pt x="383" y="589"/>
                  <a:pt x="295" y="589"/>
                </a:cubicBezTo>
                <a:close/>
                <a:moveTo>
                  <a:pt x="560" y="427"/>
                </a:moveTo>
                <a:lnTo>
                  <a:pt x="560" y="427"/>
                </a:lnTo>
                <a:cubicBezTo>
                  <a:pt x="295" y="339"/>
                  <a:pt x="295" y="339"/>
                  <a:pt x="295" y="339"/>
                </a:cubicBezTo>
                <a:cubicBezTo>
                  <a:pt x="295" y="44"/>
                  <a:pt x="295" y="44"/>
                  <a:pt x="295" y="44"/>
                </a:cubicBezTo>
                <a:cubicBezTo>
                  <a:pt x="457" y="44"/>
                  <a:pt x="589" y="177"/>
                  <a:pt x="589" y="324"/>
                </a:cubicBezTo>
                <a:cubicBezTo>
                  <a:pt x="589" y="368"/>
                  <a:pt x="575" y="398"/>
                  <a:pt x="560" y="4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2" name="Google Shape;532;p36"/>
          <p:cNvSpPr/>
          <p:nvPr/>
        </p:nvSpPr>
        <p:spPr>
          <a:xfrm>
            <a:off x="8427818" y="1757831"/>
            <a:ext cx="602497" cy="602496"/>
          </a:xfrm>
          <a:custGeom>
            <a:avLst/>
            <a:gdLst/>
            <a:ahLst/>
            <a:cxnLst/>
            <a:rect l="l" t="t" r="r" b="b"/>
            <a:pathLst>
              <a:path w="634" h="634" extrusionOk="0">
                <a:moveTo>
                  <a:pt x="309" y="398"/>
                </a:moveTo>
                <a:lnTo>
                  <a:pt x="309" y="398"/>
                </a:lnTo>
                <a:cubicBezTo>
                  <a:pt x="324" y="398"/>
                  <a:pt x="338" y="383"/>
                  <a:pt x="338" y="368"/>
                </a:cubicBezTo>
                <a:cubicBezTo>
                  <a:pt x="338" y="132"/>
                  <a:pt x="338" y="132"/>
                  <a:pt x="338" y="132"/>
                </a:cubicBezTo>
                <a:cubicBezTo>
                  <a:pt x="338" y="132"/>
                  <a:pt x="324" y="118"/>
                  <a:pt x="309" y="118"/>
                </a:cubicBezTo>
                <a:lnTo>
                  <a:pt x="294" y="132"/>
                </a:lnTo>
                <a:cubicBezTo>
                  <a:pt x="294" y="368"/>
                  <a:pt x="294" y="368"/>
                  <a:pt x="294" y="368"/>
                </a:cubicBezTo>
                <a:cubicBezTo>
                  <a:pt x="294" y="383"/>
                  <a:pt x="309" y="398"/>
                  <a:pt x="309" y="398"/>
                </a:cubicBezTo>
                <a:close/>
                <a:moveTo>
                  <a:pt x="426" y="398"/>
                </a:moveTo>
                <a:lnTo>
                  <a:pt x="426" y="398"/>
                </a:lnTo>
                <a:cubicBezTo>
                  <a:pt x="442" y="398"/>
                  <a:pt x="456" y="383"/>
                  <a:pt x="456" y="368"/>
                </a:cubicBezTo>
                <a:cubicBezTo>
                  <a:pt x="456" y="191"/>
                  <a:pt x="456" y="191"/>
                  <a:pt x="456" y="191"/>
                </a:cubicBezTo>
                <a:cubicBezTo>
                  <a:pt x="456" y="191"/>
                  <a:pt x="442" y="177"/>
                  <a:pt x="426" y="177"/>
                </a:cubicBezTo>
                <a:lnTo>
                  <a:pt x="412" y="191"/>
                </a:lnTo>
                <a:cubicBezTo>
                  <a:pt x="412" y="368"/>
                  <a:pt x="412" y="368"/>
                  <a:pt x="412" y="368"/>
                </a:cubicBezTo>
                <a:cubicBezTo>
                  <a:pt x="412" y="383"/>
                  <a:pt x="426" y="398"/>
                  <a:pt x="426" y="398"/>
                </a:cubicBezTo>
                <a:close/>
                <a:moveTo>
                  <a:pt x="191" y="398"/>
                </a:moveTo>
                <a:lnTo>
                  <a:pt x="191" y="398"/>
                </a:lnTo>
                <a:cubicBezTo>
                  <a:pt x="206" y="398"/>
                  <a:pt x="221" y="383"/>
                  <a:pt x="221" y="368"/>
                </a:cubicBezTo>
                <a:cubicBezTo>
                  <a:pt x="221" y="294"/>
                  <a:pt x="221" y="294"/>
                  <a:pt x="221" y="294"/>
                </a:cubicBezTo>
                <a:cubicBezTo>
                  <a:pt x="221" y="280"/>
                  <a:pt x="206" y="280"/>
                  <a:pt x="191" y="280"/>
                </a:cubicBezTo>
                <a:cubicBezTo>
                  <a:pt x="191" y="280"/>
                  <a:pt x="176" y="280"/>
                  <a:pt x="176" y="294"/>
                </a:cubicBezTo>
                <a:cubicBezTo>
                  <a:pt x="176" y="368"/>
                  <a:pt x="176" y="368"/>
                  <a:pt x="176" y="368"/>
                </a:cubicBezTo>
                <a:cubicBezTo>
                  <a:pt x="176" y="383"/>
                  <a:pt x="191" y="398"/>
                  <a:pt x="191" y="398"/>
                </a:cubicBezTo>
                <a:close/>
                <a:moveTo>
                  <a:pt x="0" y="0"/>
                </a:moveTo>
                <a:lnTo>
                  <a:pt x="0" y="0"/>
                </a:lnTo>
                <a:cubicBezTo>
                  <a:pt x="0" y="44"/>
                  <a:pt x="0" y="44"/>
                  <a:pt x="0" y="44"/>
                </a:cubicBezTo>
                <a:cubicBezTo>
                  <a:pt x="44" y="44"/>
                  <a:pt x="44" y="44"/>
                  <a:pt x="44" y="44"/>
                </a:cubicBezTo>
                <a:cubicBezTo>
                  <a:pt x="44" y="73"/>
                  <a:pt x="44" y="412"/>
                  <a:pt x="44" y="412"/>
                </a:cubicBezTo>
                <a:cubicBezTo>
                  <a:pt x="44" y="456"/>
                  <a:pt x="73" y="486"/>
                  <a:pt x="117" y="486"/>
                </a:cubicBezTo>
                <a:cubicBezTo>
                  <a:pt x="235" y="486"/>
                  <a:pt x="235" y="486"/>
                  <a:pt x="235" y="486"/>
                </a:cubicBezTo>
                <a:cubicBezTo>
                  <a:pt x="162" y="633"/>
                  <a:pt x="162" y="633"/>
                  <a:pt x="162" y="633"/>
                </a:cubicBezTo>
                <a:cubicBezTo>
                  <a:pt x="221" y="633"/>
                  <a:pt x="221" y="633"/>
                  <a:pt x="221" y="633"/>
                </a:cubicBezTo>
                <a:cubicBezTo>
                  <a:pt x="294" y="486"/>
                  <a:pt x="294" y="486"/>
                  <a:pt x="294" y="486"/>
                </a:cubicBezTo>
                <a:cubicBezTo>
                  <a:pt x="338" y="486"/>
                  <a:pt x="338" y="486"/>
                  <a:pt x="338" y="486"/>
                </a:cubicBezTo>
                <a:cubicBezTo>
                  <a:pt x="412" y="633"/>
                  <a:pt x="412" y="633"/>
                  <a:pt x="412" y="633"/>
                </a:cubicBezTo>
                <a:cubicBezTo>
                  <a:pt x="471" y="633"/>
                  <a:pt x="471" y="633"/>
                  <a:pt x="471" y="633"/>
                </a:cubicBezTo>
                <a:cubicBezTo>
                  <a:pt x="397" y="486"/>
                  <a:pt x="397" y="486"/>
                  <a:pt x="397" y="486"/>
                </a:cubicBezTo>
                <a:cubicBezTo>
                  <a:pt x="515" y="486"/>
                  <a:pt x="515" y="486"/>
                  <a:pt x="515" y="486"/>
                </a:cubicBezTo>
                <a:cubicBezTo>
                  <a:pt x="559" y="486"/>
                  <a:pt x="588" y="456"/>
                  <a:pt x="588" y="412"/>
                </a:cubicBezTo>
                <a:cubicBezTo>
                  <a:pt x="588" y="412"/>
                  <a:pt x="588" y="73"/>
                  <a:pt x="588" y="44"/>
                </a:cubicBezTo>
                <a:cubicBezTo>
                  <a:pt x="633" y="44"/>
                  <a:pt x="633" y="44"/>
                  <a:pt x="633" y="44"/>
                </a:cubicBezTo>
                <a:cubicBezTo>
                  <a:pt x="633" y="0"/>
                  <a:pt x="633" y="0"/>
                  <a:pt x="633" y="0"/>
                </a:cubicBezTo>
                <a:lnTo>
                  <a:pt x="0" y="0"/>
                </a:lnTo>
                <a:close/>
                <a:moveTo>
                  <a:pt x="544" y="412"/>
                </a:moveTo>
                <a:lnTo>
                  <a:pt x="544" y="412"/>
                </a:lnTo>
                <a:cubicBezTo>
                  <a:pt x="544" y="442"/>
                  <a:pt x="530" y="456"/>
                  <a:pt x="515" y="456"/>
                </a:cubicBezTo>
                <a:cubicBezTo>
                  <a:pt x="117" y="456"/>
                  <a:pt x="117" y="456"/>
                  <a:pt x="117" y="456"/>
                </a:cubicBezTo>
                <a:cubicBezTo>
                  <a:pt x="88" y="456"/>
                  <a:pt x="73" y="442"/>
                  <a:pt x="73" y="412"/>
                </a:cubicBezTo>
                <a:cubicBezTo>
                  <a:pt x="73" y="412"/>
                  <a:pt x="73" y="59"/>
                  <a:pt x="73" y="44"/>
                </a:cubicBezTo>
                <a:cubicBezTo>
                  <a:pt x="544" y="44"/>
                  <a:pt x="544" y="44"/>
                  <a:pt x="544" y="44"/>
                </a:cubicBezTo>
                <a:cubicBezTo>
                  <a:pt x="544" y="73"/>
                  <a:pt x="544" y="412"/>
                  <a:pt x="544" y="4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3" name="Google Shape;533;p36"/>
          <p:cNvSpPr/>
          <p:nvPr/>
        </p:nvSpPr>
        <p:spPr>
          <a:xfrm>
            <a:off x="7550323" y="1757831"/>
            <a:ext cx="417498" cy="559997"/>
          </a:xfrm>
          <a:custGeom>
            <a:avLst/>
            <a:gdLst/>
            <a:ahLst/>
            <a:cxnLst/>
            <a:rect l="l" t="t" r="r" b="b"/>
            <a:pathLst>
              <a:path w="443" h="590" extrusionOk="0">
                <a:moveTo>
                  <a:pt x="353" y="0"/>
                </a:moveTo>
                <a:lnTo>
                  <a:pt x="353" y="0"/>
                </a:lnTo>
                <a:cubicBezTo>
                  <a:pt x="89" y="0"/>
                  <a:pt x="89" y="0"/>
                  <a:pt x="89" y="0"/>
                </a:cubicBezTo>
                <a:cubicBezTo>
                  <a:pt x="44" y="0"/>
                  <a:pt x="0" y="30"/>
                  <a:pt x="0" y="73"/>
                </a:cubicBezTo>
                <a:cubicBezTo>
                  <a:pt x="0" y="515"/>
                  <a:pt x="0" y="515"/>
                  <a:pt x="0" y="515"/>
                </a:cubicBezTo>
                <a:cubicBezTo>
                  <a:pt x="0" y="560"/>
                  <a:pt x="44" y="589"/>
                  <a:pt x="89" y="589"/>
                </a:cubicBezTo>
                <a:cubicBezTo>
                  <a:pt x="221" y="456"/>
                  <a:pt x="221" y="456"/>
                  <a:pt x="221" y="456"/>
                </a:cubicBezTo>
                <a:cubicBezTo>
                  <a:pt x="353" y="589"/>
                  <a:pt x="353" y="589"/>
                  <a:pt x="353" y="589"/>
                </a:cubicBezTo>
                <a:cubicBezTo>
                  <a:pt x="398" y="589"/>
                  <a:pt x="442" y="560"/>
                  <a:pt x="442" y="515"/>
                </a:cubicBezTo>
                <a:cubicBezTo>
                  <a:pt x="442" y="73"/>
                  <a:pt x="442" y="73"/>
                  <a:pt x="442" y="73"/>
                </a:cubicBezTo>
                <a:cubicBezTo>
                  <a:pt x="442" y="30"/>
                  <a:pt x="398" y="0"/>
                  <a:pt x="353" y="0"/>
                </a:cubicBezTo>
                <a:close/>
                <a:moveTo>
                  <a:pt x="398" y="515"/>
                </a:moveTo>
                <a:lnTo>
                  <a:pt x="398" y="515"/>
                </a:lnTo>
                <a:cubicBezTo>
                  <a:pt x="398" y="530"/>
                  <a:pt x="383" y="545"/>
                  <a:pt x="353" y="545"/>
                </a:cubicBezTo>
                <a:cubicBezTo>
                  <a:pt x="221" y="412"/>
                  <a:pt x="221" y="412"/>
                  <a:pt x="221" y="412"/>
                </a:cubicBezTo>
                <a:cubicBezTo>
                  <a:pt x="89" y="545"/>
                  <a:pt x="89" y="545"/>
                  <a:pt x="89" y="545"/>
                </a:cubicBezTo>
                <a:cubicBezTo>
                  <a:pt x="59" y="545"/>
                  <a:pt x="44" y="530"/>
                  <a:pt x="44" y="515"/>
                </a:cubicBezTo>
                <a:cubicBezTo>
                  <a:pt x="44" y="73"/>
                  <a:pt x="44" y="73"/>
                  <a:pt x="44" y="73"/>
                </a:cubicBezTo>
                <a:cubicBezTo>
                  <a:pt x="44" y="59"/>
                  <a:pt x="59" y="44"/>
                  <a:pt x="89" y="44"/>
                </a:cubicBezTo>
                <a:cubicBezTo>
                  <a:pt x="353" y="44"/>
                  <a:pt x="353" y="44"/>
                  <a:pt x="353" y="44"/>
                </a:cubicBezTo>
                <a:cubicBezTo>
                  <a:pt x="383" y="44"/>
                  <a:pt x="398" y="59"/>
                  <a:pt x="398" y="73"/>
                </a:cubicBezTo>
                <a:lnTo>
                  <a:pt x="398" y="51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4" name="Google Shape;534;p36"/>
          <p:cNvSpPr/>
          <p:nvPr/>
        </p:nvSpPr>
        <p:spPr>
          <a:xfrm>
            <a:off x="6487829" y="1757831"/>
            <a:ext cx="602497" cy="602496"/>
          </a:xfrm>
          <a:custGeom>
            <a:avLst/>
            <a:gdLst/>
            <a:ahLst/>
            <a:cxnLst/>
            <a:rect l="l" t="t" r="r" b="b"/>
            <a:pathLst>
              <a:path w="634" h="634" extrusionOk="0">
                <a:moveTo>
                  <a:pt x="560" y="73"/>
                </a:moveTo>
                <a:lnTo>
                  <a:pt x="560" y="73"/>
                </a:lnTo>
                <a:cubicBezTo>
                  <a:pt x="280" y="73"/>
                  <a:pt x="280" y="73"/>
                  <a:pt x="280" y="73"/>
                </a:cubicBezTo>
                <a:cubicBezTo>
                  <a:pt x="280" y="30"/>
                  <a:pt x="251" y="0"/>
                  <a:pt x="207" y="0"/>
                </a:cubicBezTo>
                <a:cubicBezTo>
                  <a:pt x="89" y="0"/>
                  <a:pt x="89" y="0"/>
                  <a:pt x="89" y="0"/>
                </a:cubicBezTo>
                <a:cubicBezTo>
                  <a:pt x="45" y="0"/>
                  <a:pt x="0" y="30"/>
                  <a:pt x="0" y="73"/>
                </a:cubicBezTo>
                <a:cubicBezTo>
                  <a:pt x="0" y="545"/>
                  <a:pt x="0" y="545"/>
                  <a:pt x="0" y="545"/>
                </a:cubicBezTo>
                <a:cubicBezTo>
                  <a:pt x="0" y="589"/>
                  <a:pt x="45" y="633"/>
                  <a:pt x="89" y="633"/>
                </a:cubicBezTo>
                <a:cubicBezTo>
                  <a:pt x="560" y="633"/>
                  <a:pt x="560" y="633"/>
                  <a:pt x="560" y="633"/>
                </a:cubicBezTo>
                <a:cubicBezTo>
                  <a:pt x="604" y="633"/>
                  <a:pt x="633" y="589"/>
                  <a:pt x="633" y="545"/>
                </a:cubicBezTo>
                <a:cubicBezTo>
                  <a:pt x="633" y="162"/>
                  <a:pt x="633" y="162"/>
                  <a:pt x="633" y="162"/>
                </a:cubicBezTo>
                <a:cubicBezTo>
                  <a:pt x="633" y="118"/>
                  <a:pt x="604" y="73"/>
                  <a:pt x="560" y="73"/>
                </a:cubicBezTo>
                <a:close/>
                <a:moveTo>
                  <a:pt x="589" y="545"/>
                </a:moveTo>
                <a:lnTo>
                  <a:pt x="589" y="545"/>
                </a:lnTo>
                <a:cubicBezTo>
                  <a:pt x="589" y="574"/>
                  <a:pt x="575" y="589"/>
                  <a:pt x="560" y="589"/>
                </a:cubicBezTo>
                <a:cubicBezTo>
                  <a:pt x="89" y="589"/>
                  <a:pt x="89" y="589"/>
                  <a:pt x="89" y="589"/>
                </a:cubicBezTo>
                <a:cubicBezTo>
                  <a:pt x="59" y="589"/>
                  <a:pt x="45" y="574"/>
                  <a:pt x="45" y="545"/>
                </a:cubicBezTo>
                <a:cubicBezTo>
                  <a:pt x="45" y="236"/>
                  <a:pt x="45" y="236"/>
                  <a:pt x="45" y="236"/>
                </a:cubicBezTo>
                <a:cubicBezTo>
                  <a:pt x="589" y="236"/>
                  <a:pt x="589" y="236"/>
                  <a:pt x="589" y="236"/>
                </a:cubicBezTo>
                <a:lnTo>
                  <a:pt x="589" y="545"/>
                </a:lnTo>
                <a:close/>
                <a:moveTo>
                  <a:pt x="589" y="191"/>
                </a:moveTo>
                <a:lnTo>
                  <a:pt x="589" y="191"/>
                </a:lnTo>
                <a:cubicBezTo>
                  <a:pt x="45" y="191"/>
                  <a:pt x="45" y="191"/>
                  <a:pt x="45" y="191"/>
                </a:cubicBezTo>
                <a:cubicBezTo>
                  <a:pt x="45" y="73"/>
                  <a:pt x="45" y="73"/>
                  <a:pt x="45" y="73"/>
                </a:cubicBezTo>
                <a:cubicBezTo>
                  <a:pt x="45" y="59"/>
                  <a:pt x="59" y="44"/>
                  <a:pt x="89" y="44"/>
                </a:cubicBezTo>
                <a:cubicBezTo>
                  <a:pt x="207" y="44"/>
                  <a:pt x="207" y="44"/>
                  <a:pt x="207" y="44"/>
                </a:cubicBezTo>
                <a:cubicBezTo>
                  <a:pt x="221" y="44"/>
                  <a:pt x="236" y="59"/>
                  <a:pt x="236" y="73"/>
                </a:cubicBezTo>
                <a:cubicBezTo>
                  <a:pt x="236" y="118"/>
                  <a:pt x="236" y="118"/>
                  <a:pt x="236" y="118"/>
                </a:cubicBezTo>
                <a:cubicBezTo>
                  <a:pt x="560" y="118"/>
                  <a:pt x="560" y="118"/>
                  <a:pt x="560" y="118"/>
                </a:cubicBezTo>
                <a:cubicBezTo>
                  <a:pt x="575" y="118"/>
                  <a:pt x="589" y="132"/>
                  <a:pt x="589" y="162"/>
                </a:cubicBezTo>
                <a:lnTo>
                  <a:pt x="589" y="1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5" name="Google Shape;535;p36"/>
          <p:cNvSpPr/>
          <p:nvPr/>
        </p:nvSpPr>
        <p:spPr>
          <a:xfrm>
            <a:off x="5537837" y="1757831"/>
            <a:ext cx="559997" cy="602496"/>
          </a:xfrm>
          <a:custGeom>
            <a:avLst/>
            <a:gdLst/>
            <a:ahLst/>
            <a:cxnLst/>
            <a:rect l="l" t="t" r="r" b="b"/>
            <a:pathLst>
              <a:path w="590" h="634" extrusionOk="0">
                <a:moveTo>
                  <a:pt x="516" y="0"/>
                </a:moveTo>
                <a:lnTo>
                  <a:pt x="516" y="0"/>
                </a:lnTo>
                <a:cubicBezTo>
                  <a:pt x="89" y="0"/>
                  <a:pt x="89" y="0"/>
                  <a:pt x="89" y="0"/>
                </a:cubicBezTo>
                <a:cubicBezTo>
                  <a:pt x="44" y="0"/>
                  <a:pt x="0" y="30"/>
                  <a:pt x="0" y="73"/>
                </a:cubicBezTo>
                <a:cubicBezTo>
                  <a:pt x="0" y="545"/>
                  <a:pt x="0" y="545"/>
                  <a:pt x="0" y="545"/>
                </a:cubicBezTo>
                <a:cubicBezTo>
                  <a:pt x="0" y="589"/>
                  <a:pt x="44" y="633"/>
                  <a:pt x="89" y="633"/>
                </a:cubicBezTo>
                <a:cubicBezTo>
                  <a:pt x="516" y="633"/>
                  <a:pt x="516" y="633"/>
                  <a:pt x="516" y="633"/>
                </a:cubicBezTo>
                <a:cubicBezTo>
                  <a:pt x="560" y="633"/>
                  <a:pt x="589" y="589"/>
                  <a:pt x="589" y="545"/>
                </a:cubicBezTo>
                <a:cubicBezTo>
                  <a:pt x="589" y="73"/>
                  <a:pt x="589" y="73"/>
                  <a:pt x="589" y="73"/>
                </a:cubicBezTo>
                <a:cubicBezTo>
                  <a:pt x="589" y="30"/>
                  <a:pt x="560" y="0"/>
                  <a:pt x="516" y="0"/>
                </a:cubicBezTo>
                <a:close/>
                <a:moveTo>
                  <a:pt x="89" y="44"/>
                </a:moveTo>
                <a:lnTo>
                  <a:pt x="89" y="44"/>
                </a:lnTo>
                <a:cubicBezTo>
                  <a:pt x="516" y="44"/>
                  <a:pt x="516" y="44"/>
                  <a:pt x="516" y="44"/>
                </a:cubicBezTo>
                <a:cubicBezTo>
                  <a:pt x="530" y="44"/>
                  <a:pt x="530" y="44"/>
                  <a:pt x="530" y="44"/>
                </a:cubicBezTo>
                <a:cubicBezTo>
                  <a:pt x="457" y="118"/>
                  <a:pt x="457" y="118"/>
                  <a:pt x="457" y="118"/>
                </a:cubicBezTo>
                <a:cubicBezTo>
                  <a:pt x="148" y="118"/>
                  <a:pt x="148" y="118"/>
                  <a:pt x="148" y="118"/>
                </a:cubicBezTo>
                <a:cubicBezTo>
                  <a:pt x="59" y="44"/>
                  <a:pt x="59" y="44"/>
                  <a:pt x="59" y="44"/>
                </a:cubicBezTo>
                <a:cubicBezTo>
                  <a:pt x="74" y="44"/>
                  <a:pt x="74" y="44"/>
                  <a:pt x="89" y="44"/>
                </a:cubicBezTo>
                <a:close/>
                <a:moveTo>
                  <a:pt x="560" y="545"/>
                </a:moveTo>
                <a:lnTo>
                  <a:pt x="560" y="545"/>
                </a:lnTo>
                <a:cubicBezTo>
                  <a:pt x="560" y="574"/>
                  <a:pt x="530" y="589"/>
                  <a:pt x="516" y="589"/>
                </a:cubicBezTo>
                <a:cubicBezTo>
                  <a:pt x="89" y="589"/>
                  <a:pt x="89" y="589"/>
                  <a:pt x="89" y="589"/>
                </a:cubicBezTo>
                <a:cubicBezTo>
                  <a:pt x="59" y="589"/>
                  <a:pt x="44" y="574"/>
                  <a:pt x="44" y="545"/>
                </a:cubicBezTo>
                <a:cubicBezTo>
                  <a:pt x="44" y="89"/>
                  <a:pt x="44" y="89"/>
                  <a:pt x="44" y="89"/>
                </a:cubicBezTo>
                <a:cubicBezTo>
                  <a:pt x="118" y="162"/>
                  <a:pt x="118" y="162"/>
                  <a:pt x="118" y="162"/>
                </a:cubicBezTo>
                <a:cubicBezTo>
                  <a:pt x="471" y="162"/>
                  <a:pt x="471" y="162"/>
                  <a:pt x="471" y="162"/>
                </a:cubicBezTo>
                <a:cubicBezTo>
                  <a:pt x="560" y="89"/>
                  <a:pt x="560" y="89"/>
                  <a:pt x="560" y="89"/>
                </a:cubicBezTo>
                <a:lnTo>
                  <a:pt x="560" y="5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6" name="Google Shape;536;p36"/>
          <p:cNvSpPr/>
          <p:nvPr/>
        </p:nvSpPr>
        <p:spPr>
          <a:xfrm>
            <a:off x="4575343" y="1800332"/>
            <a:ext cx="544996" cy="547497"/>
          </a:xfrm>
          <a:custGeom>
            <a:avLst/>
            <a:gdLst/>
            <a:ahLst/>
            <a:cxnLst/>
            <a:rect l="l" t="t" r="r" b="b"/>
            <a:pathLst>
              <a:path w="575" h="576" extrusionOk="0">
                <a:moveTo>
                  <a:pt x="544" y="221"/>
                </a:moveTo>
                <a:lnTo>
                  <a:pt x="544" y="221"/>
                </a:lnTo>
                <a:cubicBezTo>
                  <a:pt x="265" y="486"/>
                  <a:pt x="265" y="486"/>
                  <a:pt x="265" y="486"/>
                </a:cubicBezTo>
                <a:cubicBezTo>
                  <a:pt x="220" y="530"/>
                  <a:pt x="147" y="530"/>
                  <a:pt x="88" y="486"/>
                </a:cubicBezTo>
                <a:cubicBezTo>
                  <a:pt x="44" y="442"/>
                  <a:pt x="44" y="368"/>
                  <a:pt x="88" y="324"/>
                </a:cubicBezTo>
                <a:cubicBezTo>
                  <a:pt x="338" y="74"/>
                  <a:pt x="338" y="74"/>
                  <a:pt x="338" y="74"/>
                </a:cubicBezTo>
                <a:cubicBezTo>
                  <a:pt x="383" y="45"/>
                  <a:pt x="426" y="45"/>
                  <a:pt x="456" y="74"/>
                </a:cubicBezTo>
                <a:cubicBezTo>
                  <a:pt x="485" y="103"/>
                  <a:pt x="485" y="162"/>
                  <a:pt x="456" y="192"/>
                </a:cubicBezTo>
                <a:cubicBezTo>
                  <a:pt x="206" y="442"/>
                  <a:pt x="206" y="442"/>
                  <a:pt x="206" y="442"/>
                </a:cubicBezTo>
                <a:cubicBezTo>
                  <a:pt x="191" y="457"/>
                  <a:pt x="162" y="457"/>
                  <a:pt x="147" y="442"/>
                </a:cubicBezTo>
                <a:cubicBezTo>
                  <a:pt x="132" y="427"/>
                  <a:pt x="132" y="398"/>
                  <a:pt x="147" y="383"/>
                </a:cubicBezTo>
                <a:cubicBezTo>
                  <a:pt x="367" y="162"/>
                  <a:pt x="367" y="162"/>
                  <a:pt x="367" y="162"/>
                </a:cubicBezTo>
                <a:cubicBezTo>
                  <a:pt x="338" y="133"/>
                  <a:pt x="338" y="133"/>
                  <a:pt x="338" y="133"/>
                </a:cubicBezTo>
                <a:cubicBezTo>
                  <a:pt x="117" y="354"/>
                  <a:pt x="117" y="354"/>
                  <a:pt x="117" y="354"/>
                </a:cubicBezTo>
                <a:cubicBezTo>
                  <a:pt x="88" y="383"/>
                  <a:pt x="88" y="427"/>
                  <a:pt x="117" y="457"/>
                </a:cubicBezTo>
                <a:cubicBezTo>
                  <a:pt x="147" y="501"/>
                  <a:pt x="206" y="501"/>
                  <a:pt x="235" y="457"/>
                </a:cubicBezTo>
                <a:cubicBezTo>
                  <a:pt x="485" y="221"/>
                  <a:pt x="485" y="221"/>
                  <a:pt x="485" y="221"/>
                </a:cubicBezTo>
                <a:cubicBezTo>
                  <a:pt x="530" y="162"/>
                  <a:pt x="530" y="88"/>
                  <a:pt x="485" y="45"/>
                </a:cubicBezTo>
                <a:cubicBezTo>
                  <a:pt x="441" y="0"/>
                  <a:pt x="367" y="0"/>
                  <a:pt x="324" y="45"/>
                </a:cubicBezTo>
                <a:cubicBezTo>
                  <a:pt x="58" y="309"/>
                  <a:pt x="58" y="309"/>
                  <a:pt x="58" y="309"/>
                </a:cubicBezTo>
                <a:cubicBezTo>
                  <a:pt x="0" y="368"/>
                  <a:pt x="14" y="457"/>
                  <a:pt x="58" y="516"/>
                </a:cubicBezTo>
                <a:cubicBezTo>
                  <a:pt x="117" y="575"/>
                  <a:pt x="206" y="575"/>
                  <a:pt x="279" y="530"/>
                </a:cubicBezTo>
                <a:cubicBezTo>
                  <a:pt x="574" y="236"/>
                  <a:pt x="574" y="236"/>
                  <a:pt x="574" y="236"/>
                </a:cubicBezTo>
                <a:lnTo>
                  <a:pt x="544" y="221"/>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7" name="Google Shape;537;p36"/>
          <p:cNvSpPr/>
          <p:nvPr/>
        </p:nvSpPr>
        <p:spPr>
          <a:xfrm>
            <a:off x="3737849" y="1757831"/>
            <a:ext cx="294998" cy="602496"/>
          </a:xfrm>
          <a:custGeom>
            <a:avLst/>
            <a:gdLst/>
            <a:ahLst/>
            <a:cxnLst/>
            <a:rect l="l" t="t" r="r" b="b"/>
            <a:pathLst>
              <a:path w="310" h="634" extrusionOk="0">
                <a:moveTo>
                  <a:pt x="280" y="73"/>
                </a:moveTo>
                <a:lnTo>
                  <a:pt x="280" y="73"/>
                </a:lnTo>
                <a:cubicBezTo>
                  <a:pt x="280" y="471"/>
                  <a:pt x="280" y="471"/>
                  <a:pt x="280" y="471"/>
                </a:cubicBezTo>
                <a:cubicBezTo>
                  <a:pt x="280" y="530"/>
                  <a:pt x="221" y="589"/>
                  <a:pt x="162" y="589"/>
                </a:cubicBezTo>
                <a:cubicBezTo>
                  <a:pt x="89" y="589"/>
                  <a:pt x="45" y="530"/>
                  <a:pt x="45" y="471"/>
                </a:cubicBezTo>
                <a:cubicBezTo>
                  <a:pt x="45" y="118"/>
                  <a:pt x="45" y="118"/>
                  <a:pt x="45" y="118"/>
                </a:cubicBezTo>
                <a:cubicBezTo>
                  <a:pt x="45" y="73"/>
                  <a:pt x="74" y="44"/>
                  <a:pt x="118" y="44"/>
                </a:cubicBezTo>
                <a:cubicBezTo>
                  <a:pt x="162" y="44"/>
                  <a:pt x="192" y="73"/>
                  <a:pt x="192" y="118"/>
                </a:cubicBezTo>
                <a:cubicBezTo>
                  <a:pt x="192" y="471"/>
                  <a:pt x="192" y="471"/>
                  <a:pt x="192" y="471"/>
                </a:cubicBezTo>
                <a:cubicBezTo>
                  <a:pt x="192" y="486"/>
                  <a:pt x="177" y="515"/>
                  <a:pt x="162" y="515"/>
                </a:cubicBezTo>
                <a:cubicBezTo>
                  <a:pt x="133" y="515"/>
                  <a:pt x="118" y="486"/>
                  <a:pt x="118" y="471"/>
                </a:cubicBezTo>
                <a:cubicBezTo>
                  <a:pt x="118" y="162"/>
                  <a:pt x="118" y="162"/>
                  <a:pt x="118" y="162"/>
                </a:cubicBezTo>
                <a:cubicBezTo>
                  <a:pt x="74" y="162"/>
                  <a:pt x="74" y="162"/>
                  <a:pt x="74" y="162"/>
                </a:cubicBezTo>
                <a:cubicBezTo>
                  <a:pt x="74" y="471"/>
                  <a:pt x="74" y="471"/>
                  <a:pt x="74" y="471"/>
                </a:cubicBezTo>
                <a:cubicBezTo>
                  <a:pt x="74" y="515"/>
                  <a:pt x="118" y="545"/>
                  <a:pt x="162" y="545"/>
                </a:cubicBezTo>
                <a:cubicBezTo>
                  <a:pt x="207" y="545"/>
                  <a:pt x="236" y="515"/>
                  <a:pt x="236" y="471"/>
                </a:cubicBezTo>
                <a:cubicBezTo>
                  <a:pt x="236" y="118"/>
                  <a:pt x="236" y="118"/>
                  <a:pt x="236" y="118"/>
                </a:cubicBezTo>
                <a:cubicBezTo>
                  <a:pt x="236" y="59"/>
                  <a:pt x="177" y="0"/>
                  <a:pt x="118" y="0"/>
                </a:cubicBezTo>
                <a:cubicBezTo>
                  <a:pt x="59" y="0"/>
                  <a:pt x="0" y="59"/>
                  <a:pt x="0" y="118"/>
                </a:cubicBezTo>
                <a:cubicBezTo>
                  <a:pt x="0" y="486"/>
                  <a:pt x="0" y="486"/>
                  <a:pt x="0" y="486"/>
                </a:cubicBezTo>
                <a:cubicBezTo>
                  <a:pt x="15" y="574"/>
                  <a:pt x="74" y="633"/>
                  <a:pt x="162" y="633"/>
                </a:cubicBezTo>
                <a:cubicBezTo>
                  <a:pt x="236" y="633"/>
                  <a:pt x="309" y="574"/>
                  <a:pt x="309" y="486"/>
                </a:cubicBezTo>
                <a:cubicBezTo>
                  <a:pt x="309" y="73"/>
                  <a:pt x="309" y="73"/>
                  <a:pt x="309" y="73"/>
                </a:cubicBezTo>
                <a:lnTo>
                  <a:pt x="280" y="73"/>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8" name="Google Shape;538;p36"/>
          <p:cNvSpPr/>
          <p:nvPr/>
        </p:nvSpPr>
        <p:spPr>
          <a:xfrm>
            <a:off x="2635357" y="1775331"/>
            <a:ext cx="559997" cy="559997"/>
          </a:xfrm>
          <a:custGeom>
            <a:avLst/>
            <a:gdLst/>
            <a:ahLst/>
            <a:cxnLst/>
            <a:rect l="l" t="t" r="r" b="b"/>
            <a:pathLst>
              <a:path w="590" h="589" extrusionOk="0">
                <a:moveTo>
                  <a:pt x="457" y="412"/>
                </a:moveTo>
                <a:lnTo>
                  <a:pt x="560" y="324"/>
                </a:lnTo>
                <a:lnTo>
                  <a:pt x="501" y="324"/>
                </a:lnTo>
                <a:lnTo>
                  <a:pt x="280" y="103"/>
                </a:lnTo>
                <a:lnTo>
                  <a:pt x="280" y="0"/>
                </a:lnTo>
                <a:lnTo>
                  <a:pt x="0" y="279"/>
                </a:lnTo>
                <a:lnTo>
                  <a:pt x="103" y="279"/>
                </a:lnTo>
                <a:lnTo>
                  <a:pt x="324" y="500"/>
                </a:lnTo>
                <a:lnTo>
                  <a:pt x="324" y="559"/>
                </a:lnTo>
                <a:lnTo>
                  <a:pt x="412" y="456"/>
                </a:lnTo>
                <a:lnTo>
                  <a:pt x="574" y="588"/>
                </a:lnTo>
                <a:lnTo>
                  <a:pt x="589" y="574"/>
                </a:lnTo>
                <a:lnTo>
                  <a:pt x="457" y="412"/>
                </a:lnTo>
                <a:close/>
                <a:moveTo>
                  <a:pt x="353" y="471"/>
                </a:moveTo>
                <a:lnTo>
                  <a:pt x="133" y="250"/>
                </a:lnTo>
                <a:lnTo>
                  <a:pt x="251" y="132"/>
                </a:lnTo>
                <a:lnTo>
                  <a:pt x="471" y="353"/>
                </a:lnTo>
                <a:lnTo>
                  <a:pt x="353" y="4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39" name="Google Shape;539;p36"/>
          <p:cNvSpPr/>
          <p:nvPr/>
        </p:nvSpPr>
        <p:spPr>
          <a:xfrm>
            <a:off x="1630363" y="1815331"/>
            <a:ext cx="602494" cy="574996"/>
          </a:xfrm>
          <a:custGeom>
            <a:avLst/>
            <a:gdLst/>
            <a:ahLst/>
            <a:cxnLst/>
            <a:rect l="l" t="t" r="r" b="b"/>
            <a:pathLst>
              <a:path w="634" h="604" extrusionOk="0">
                <a:moveTo>
                  <a:pt x="619" y="14"/>
                </a:moveTo>
                <a:lnTo>
                  <a:pt x="619" y="14"/>
                </a:lnTo>
                <a:cubicBezTo>
                  <a:pt x="589" y="0"/>
                  <a:pt x="560" y="0"/>
                  <a:pt x="530" y="14"/>
                </a:cubicBezTo>
                <a:cubicBezTo>
                  <a:pt x="192" y="353"/>
                  <a:pt x="192" y="353"/>
                  <a:pt x="192" y="353"/>
                </a:cubicBezTo>
                <a:cubicBezTo>
                  <a:pt x="162" y="353"/>
                  <a:pt x="103" y="368"/>
                  <a:pt x="74" y="442"/>
                </a:cubicBezTo>
                <a:cubicBezTo>
                  <a:pt x="59" y="486"/>
                  <a:pt x="0" y="486"/>
                  <a:pt x="0" y="486"/>
                </a:cubicBezTo>
                <a:cubicBezTo>
                  <a:pt x="103" y="603"/>
                  <a:pt x="236" y="530"/>
                  <a:pt x="251" y="501"/>
                </a:cubicBezTo>
                <a:cubicBezTo>
                  <a:pt x="280" y="486"/>
                  <a:pt x="280" y="456"/>
                  <a:pt x="280" y="427"/>
                </a:cubicBezTo>
                <a:cubicBezTo>
                  <a:pt x="619" y="103"/>
                  <a:pt x="619" y="103"/>
                  <a:pt x="619" y="103"/>
                </a:cubicBezTo>
                <a:cubicBezTo>
                  <a:pt x="633" y="73"/>
                  <a:pt x="633" y="44"/>
                  <a:pt x="619" y="14"/>
                </a:cubicBezTo>
                <a:close/>
                <a:moveTo>
                  <a:pt x="236" y="486"/>
                </a:moveTo>
                <a:lnTo>
                  <a:pt x="236" y="486"/>
                </a:lnTo>
                <a:cubicBezTo>
                  <a:pt x="207" y="501"/>
                  <a:pt x="118" y="530"/>
                  <a:pt x="74" y="501"/>
                </a:cubicBezTo>
                <a:cubicBezTo>
                  <a:pt x="74" y="501"/>
                  <a:pt x="89" y="486"/>
                  <a:pt x="103" y="456"/>
                </a:cubicBezTo>
                <a:cubicBezTo>
                  <a:pt x="133" y="368"/>
                  <a:pt x="221" y="383"/>
                  <a:pt x="221" y="383"/>
                </a:cubicBezTo>
                <a:cubicBezTo>
                  <a:pt x="251" y="412"/>
                  <a:pt x="251" y="412"/>
                  <a:pt x="251" y="412"/>
                </a:cubicBezTo>
                <a:cubicBezTo>
                  <a:pt x="251" y="412"/>
                  <a:pt x="265" y="442"/>
                  <a:pt x="236" y="486"/>
                </a:cubicBezTo>
                <a:close/>
                <a:moveTo>
                  <a:pt x="265" y="383"/>
                </a:moveTo>
                <a:lnTo>
                  <a:pt x="265" y="383"/>
                </a:lnTo>
                <a:lnTo>
                  <a:pt x="251" y="353"/>
                </a:lnTo>
                <a:cubicBezTo>
                  <a:pt x="280" y="309"/>
                  <a:pt x="280" y="309"/>
                  <a:pt x="280" y="309"/>
                </a:cubicBezTo>
                <a:cubicBezTo>
                  <a:pt x="310" y="339"/>
                  <a:pt x="310" y="339"/>
                  <a:pt x="310" y="339"/>
                </a:cubicBezTo>
                <a:lnTo>
                  <a:pt x="265" y="383"/>
                </a:lnTo>
                <a:close/>
                <a:moveTo>
                  <a:pt x="589" y="73"/>
                </a:moveTo>
                <a:lnTo>
                  <a:pt x="589" y="73"/>
                </a:lnTo>
                <a:cubicBezTo>
                  <a:pt x="339" y="309"/>
                  <a:pt x="339" y="309"/>
                  <a:pt x="339" y="309"/>
                </a:cubicBezTo>
                <a:cubicBezTo>
                  <a:pt x="310" y="294"/>
                  <a:pt x="310" y="294"/>
                  <a:pt x="310" y="294"/>
                </a:cubicBezTo>
                <a:cubicBezTo>
                  <a:pt x="560" y="44"/>
                  <a:pt x="560" y="44"/>
                  <a:pt x="560" y="44"/>
                </a:cubicBezTo>
                <a:cubicBezTo>
                  <a:pt x="574" y="30"/>
                  <a:pt x="574" y="30"/>
                  <a:pt x="589" y="44"/>
                </a:cubicBezTo>
                <a:cubicBezTo>
                  <a:pt x="589" y="44"/>
                  <a:pt x="589" y="59"/>
                  <a:pt x="589" y="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0" name="Google Shape;540;p36"/>
          <p:cNvSpPr/>
          <p:nvPr/>
        </p:nvSpPr>
        <p:spPr>
          <a:xfrm>
            <a:off x="10567802" y="795338"/>
            <a:ext cx="194998" cy="602496"/>
          </a:xfrm>
          <a:custGeom>
            <a:avLst/>
            <a:gdLst/>
            <a:ahLst/>
            <a:cxnLst/>
            <a:rect l="l" t="t" r="r" b="b"/>
            <a:pathLst>
              <a:path w="207" h="634" extrusionOk="0">
                <a:moveTo>
                  <a:pt x="162" y="0"/>
                </a:moveTo>
                <a:lnTo>
                  <a:pt x="162" y="0"/>
                </a:lnTo>
                <a:cubicBezTo>
                  <a:pt x="44" y="0"/>
                  <a:pt x="44" y="0"/>
                  <a:pt x="44" y="0"/>
                </a:cubicBezTo>
                <a:cubicBezTo>
                  <a:pt x="15" y="0"/>
                  <a:pt x="0" y="15"/>
                  <a:pt x="0" y="29"/>
                </a:cubicBezTo>
                <a:cubicBezTo>
                  <a:pt x="0" y="471"/>
                  <a:pt x="0" y="471"/>
                  <a:pt x="0" y="471"/>
                </a:cubicBezTo>
                <a:cubicBezTo>
                  <a:pt x="88" y="604"/>
                  <a:pt x="88" y="604"/>
                  <a:pt x="88" y="604"/>
                </a:cubicBezTo>
                <a:cubicBezTo>
                  <a:pt x="88" y="633"/>
                  <a:pt x="118" y="633"/>
                  <a:pt x="118" y="604"/>
                </a:cubicBezTo>
                <a:cubicBezTo>
                  <a:pt x="206" y="471"/>
                  <a:pt x="206" y="471"/>
                  <a:pt x="206" y="471"/>
                </a:cubicBezTo>
                <a:cubicBezTo>
                  <a:pt x="206" y="29"/>
                  <a:pt x="206" y="29"/>
                  <a:pt x="206" y="29"/>
                </a:cubicBezTo>
                <a:cubicBezTo>
                  <a:pt x="206" y="15"/>
                  <a:pt x="192" y="0"/>
                  <a:pt x="162" y="0"/>
                </a:cubicBezTo>
                <a:close/>
                <a:moveTo>
                  <a:pt x="103" y="575"/>
                </a:moveTo>
                <a:lnTo>
                  <a:pt x="103" y="575"/>
                </a:lnTo>
                <a:cubicBezTo>
                  <a:pt x="44" y="471"/>
                  <a:pt x="44" y="471"/>
                  <a:pt x="44" y="471"/>
                </a:cubicBezTo>
                <a:cubicBezTo>
                  <a:pt x="162" y="471"/>
                  <a:pt x="162" y="471"/>
                  <a:pt x="162" y="471"/>
                </a:cubicBezTo>
                <a:lnTo>
                  <a:pt x="103" y="575"/>
                </a:lnTo>
                <a:close/>
                <a:moveTo>
                  <a:pt x="162" y="427"/>
                </a:moveTo>
                <a:lnTo>
                  <a:pt x="162" y="427"/>
                </a:lnTo>
                <a:cubicBezTo>
                  <a:pt x="118" y="427"/>
                  <a:pt x="59" y="427"/>
                  <a:pt x="44" y="427"/>
                </a:cubicBezTo>
                <a:cubicBezTo>
                  <a:pt x="44" y="177"/>
                  <a:pt x="44" y="177"/>
                  <a:pt x="44" y="177"/>
                </a:cubicBezTo>
                <a:cubicBezTo>
                  <a:pt x="162" y="177"/>
                  <a:pt x="162" y="177"/>
                  <a:pt x="162" y="177"/>
                </a:cubicBezTo>
                <a:lnTo>
                  <a:pt x="162" y="427"/>
                </a:lnTo>
                <a:close/>
                <a:moveTo>
                  <a:pt x="162" y="133"/>
                </a:moveTo>
                <a:lnTo>
                  <a:pt x="162" y="133"/>
                </a:lnTo>
                <a:cubicBezTo>
                  <a:pt x="44" y="133"/>
                  <a:pt x="44" y="133"/>
                  <a:pt x="44" y="133"/>
                </a:cubicBezTo>
                <a:cubicBezTo>
                  <a:pt x="44" y="59"/>
                  <a:pt x="44" y="59"/>
                  <a:pt x="44" y="59"/>
                </a:cubicBezTo>
                <a:cubicBezTo>
                  <a:pt x="44" y="29"/>
                  <a:pt x="44" y="29"/>
                  <a:pt x="59" y="29"/>
                </a:cubicBezTo>
                <a:cubicBezTo>
                  <a:pt x="147" y="29"/>
                  <a:pt x="147" y="29"/>
                  <a:pt x="147" y="29"/>
                </a:cubicBezTo>
                <a:cubicBezTo>
                  <a:pt x="162" y="29"/>
                  <a:pt x="162" y="29"/>
                  <a:pt x="162" y="59"/>
                </a:cubicBezTo>
                <a:lnTo>
                  <a:pt x="162" y="13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1" name="Google Shape;541;p36"/>
          <p:cNvSpPr/>
          <p:nvPr/>
        </p:nvSpPr>
        <p:spPr>
          <a:xfrm>
            <a:off x="9395312" y="795338"/>
            <a:ext cx="602494" cy="584995"/>
          </a:xfrm>
          <a:custGeom>
            <a:avLst/>
            <a:gdLst/>
            <a:ahLst/>
            <a:cxnLst/>
            <a:rect l="l" t="t" r="r" b="b"/>
            <a:pathLst>
              <a:path w="634" h="619" extrusionOk="0">
                <a:moveTo>
                  <a:pt x="589" y="236"/>
                </a:moveTo>
                <a:lnTo>
                  <a:pt x="589" y="236"/>
                </a:lnTo>
                <a:cubicBezTo>
                  <a:pt x="589" y="545"/>
                  <a:pt x="589" y="545"/>
                  <a:pt x="589" y="545"/>
                </a:cubicBezTo>
                <a:cubicBezTo>
                  <a:pt x="589" y="559"/>
                  <a:pt x="575" y="589"/>
                  <a:pt x="545" y="589"/>
                </a:cubicBezTo>
                <a:cubicBezTo>
                  <a:pt x="89" y="589"/>
                  <a:pt x="89" y="589"/>
                  <a:pt x="89" y="589"/>
                </a:cubicBezTo>
                <a:cubicBezTo>
                  <a:pt x="59" y="589"/>
                  <a:pt x="45" y="559"/>
                  <a:pt x="45" y="545"/>
                </a:cubicBezTo>
                <a:cubicBezTo>
                  <a:pt x="45" y="74"/>
                  <a:pt x="45" y="74"/>
                  <a:pt x="45" y="74"/>
                </a:cubicBezTo>
                <a:cubicBezTo>
                  <a:pt x="45" y="59"/>
                  <a:pt x="59" y="29"/>
                  <a:pt x="89" y="29"/>
                </a:cubicBezTo>
                <a:cubicBezTo>
                  <a:pt x="398" y="29"/>
                  <a:pt x="398" y="29"/>
                  <a:pt x="398" y="29"/>
                </a:cubicBezTo>
                <a:cubicBezTo>
                  <a:pt x="398" y="0"/>
                  <a:pt x="398" y="0"/>
                  <a:pt x="398" y="0"/>
                </a:cubicBezTo>
                <a:cubicBezTo>
                  <a:pt x="89" y="0"/>
                  <a:pt x="89" y="0"/>
                  <a:pt x="89" y="0"/>
                </a:cubicBezTo>
                <a:cubicBezTo>
                  <a:pt x="45" y="0"/>
                  <a:pt x="0" y="29"/>
                  <a:pt x="0" y="74"/>
                </a:cubicBezTo>
                <a:cubicBezTo>
                  <a:pt x="0" y="545"/>
                  <a:pt x="0" y="545"/>
                  <a:pt x="0" y="545"/>
                </a:cubicBezTo>
                <a:cubicBezTo>
                  <a:pt x="0" y="589"/>
                  <a:pt x="45" y="618"/>
                  <a:pt x="89" y="618"/>
                </a:cubicBezTo>
                <a:cubicBezTo>
                  <a:pt x="545" y="618"/>
                  <a:pt x="545" y="618"/>
                  <a:pt x="545" y="618"/>
                </a:cubicBezTo>
                <a:cubicBezTo>
                  <a:pt x="589" y="618"/>
                  <a:pt x="633" y="589"/>
                  <a:pt x="633" y="545"/>
                </a:cubicBezTo>
                <a:cubicBezTo>
                  <a:pt x="633" y="236"/>
                  <a:pt x="633" y="236"/>
                  <a:pt x="633" y="236"/>
                </a:cubicBezTo>
                <a:lnTo>
                  <a:pt x="589" y="236"/>
                </a:lnTo>
                <a:close/>
                <a:moveTo>
                  <a:pt x="162" y="354"/>
                </a:moveTo>
                <a:lnTo>
                  <a:pt x="162" y="354"/>
                </a:lnTo>
                <a:cubicBezTo>
                  <a:pt x="74" y="516"/>
                  <a:pt x="74" y="516"/>
                  <a:pt x="74" y="516"/>
                </a:cubicBezTo>
                <a:cubicBezTo>
                  <a:pt x="74" y="545"/>
                  <a:pt x="89" y="559"/>
                  <a:pt x="103" y="545"/>
                </a:cubicBezTo>
                <a:cubicBezTo>
                  <a:pt x="280" y="457"/>
                  <a:pt x="280" y="457"/>
                  <a:pt x="280" y="457"/>
                </a:cubicBezTo>
                <a:lnTo>
                  <a:pt x="295" y="457"/>
                </a:lnTo>
                <a:cubicBezTo>
                  <a:pt x="604" y="147"/>
                  <a:pt x="604" y="147"/>
                  <a:pt x="604" y="147"/>
                </a:cubicBezTo>
                <a:cubicBezTo>
                  <a:pt x="619" y="133"/>
                  <a:pt x="619" y="103"/>
                  <a:pt x="604" y="88"/>
                </a:cubicBezTo>
                <a:cubicBezTo>
                  <a:pt x="530" y="29"/>
                  <a:pt x="530" y="29"/>
                  <a:pt x="530" y="29"/>
                </a:cubicBezTo>
                <a:cubicBezTo>
                  <a:pt x="516" y="15"/>
                  <a:pt x="486" y="15"/>
                  <a:pt x="471" y="29"/>
                </a:cubicBezTo>
                <a:cubicBezTo>
                  <a:pt x="177" y="324"/>
                  <a:pt x="177" y="324"/>
                  <a:pt x="177" y="324"/>
                </a:cubicBezTo>
                <a:cubicBezTo>
                  <a:pt x="162" y="339"/>
                  <a:pt x="162" y="339"/>
                  <a:pt x="162" y="354"/>
                </a:cubicBezTo>
                <a:close/>
                <a:moveTo>
                  <a:pt x="486" y="74"/>
                </a:moveTo>
                <a:lnTo>
                  <a:pt x="486" y="74"/>
                </a:lnTo>
                <a:cubicBezTo>
                  <a:pt x="501" y="59"/>
                  <a:pt x="516" y="59"/>
                  <a:pt x="516" y="74"/>
                </a:cubicBezTo>
                <a:cubicBezTo>
                  <a:pt x="560" y="103"/>
                  <a:pt x="560" y="103"/>
                  <a:pt x="560" y="103"/>
                </a:cubicBezTo>
                <a:cubicBezTo>
                  <a:pt x="575" y="118"/>
                  <a:pt x="575" y="133"/>
                  <a:pt x="560" y="133"/>
                </a:cubicBezTo>
                <a:cubicBezTo>
                  <a:pt x="516" y="177"/>
                  <a:pt x="516" y="177"/>
                  <a:pt x="516" y="177"/>
                </a:cubicBezTo>
                <a:cubicBezTo>
                  <a:pt x="457" y="103"/>
                  <a:pt x="457" y="103"/>
                  <a:pt x="457" y="103"/>
                </a:cubicBezTo>
                <a:lnTo>
                  <a:pt x="486" y="74"/>
                </a:lnTo>
                <a:close/>
                <a:moveTo>
                  <a:pt x="428" y="133"/>
                </a:moveTo>
                <a:lnTo>
                  <a:pt x="428" y="133"/>
                </a:lnTo>
                <a:cubicBezTo>
                  <a:pt x="486" y="206"/>
                  <a:pt x="486" y="206"/>
                  <a:pt x="486" y="206"/>
                </a:cubicBezTo>
                <a:cubicBezTo>
                  <a:pt x="266" y="427"/>
                  <a:pt x="266" y="427"/>
                  <a:pt x="266" y="427"/>
                </a:cubicBezTo>
                <a:cubicBezTo>
                  <a:pt x="251" y="398"/>
                  <a:pt x="207" y="368"/>
                  <a:pt x="207" y="354"/>
                </a:cubicBezTo>
                <a:lnTo>
                  <a:pt x="428" y="133"/>
                </a:lnTo>
                <a:close/>
                <a:moveTo>
                  <a:pt x="236" y="442"/>
                </a:moveTo>
                <a:lnTo>
                  <a:pt x="236" y="442"/>
                </a:lnTo>
                <a:cubicBezTo>
                  <a:pt x="133" y="516"/>
                  <a:pt x="133" y="516"/>
                  <a:pt x="133" y="516"/>
                </a:cubicBezTo>
                <a:cubicBezTo>
                  <a:pt x="118" y="516"/>
                  <a:pt x="118" y="501"/>
                  <a:pt x="118" y="501"/>
                </a:cubicBezTo>
                <a:cubicBezTo>
                  <a:pt x="177" y="398"/>
                  <a:pt x="177" y="398"/>
                  <a:pt x="177" y="398"/>
                </a:cubicBezTo>
                <a:lnTo>
                  <a:pt x="236" y="44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2" name="Google Shape;542;p36"/>
          <p:cNvSpPr/>
          <p:nvPr/>
        </p:nvSpPr>
        <p:spPr>
          <a:xfrm>
            <a:off x="8470318" y="795338"/>
            <a:ext cx="519996" cy="584995"/>
          </a:xfrm>
          <a:custGeom>
            <a:avLst/>
            <a:gdLst/>
            <a:ahLst/>
            <a:cxnLst/>
            <a:rect l="l" t="t" r="r" b="b"/>
            <a:pathLst>
              <a:path w="545" h="619" extrusionOk="0">
                <a:moveTo>
                  <a:pt x="412" y="368"/>
                </a:moveTo>
                <a:lnTo>
                  <a:pt x="412" y="368"/>
                </a:lnTo>
                <a:cubicBezTo>
                  <a:pt x="132" y="368"/>
                  <a:pt x="132" y="368"/>
                  <a:pt x="132" y="368"/>
                </a:cubicBezTo>
                <a:cubicBezTo>
                  <a:pt x="118" y="368"/>
                  <a:pt x="118" y="383"/>
                  <a:pt x="118" y="383"/>
                </a:cubicBezTo>
                <a:cubicBezTo>
                  <a:pt x="118" y="398"/>
                  <a:pt x="118" y="412"/>
                  <a:pt x="132" y="412"/>
                </a:cubicBezTo>
                <a:cubicBezTo>
                  <a:pt x="412" y="412"/>
                  <a:pt x="412" y="412"/>
                  <a:pt x="412" y="412"/>
                </a:cubicBezTo>
                <a:cubicBezTo>
                  <a:pt x="412" y="412"/>
                  <a:pt x="427" y="398"/>
                  <a:pt x="427" y="383"/>
                </a:cubicBezTo>
                <a:lnTo>
                  <a:pt x="412" y="368"/>
                </a:lnTo>
                <a:close/>
                <a:moveTo>
                  <a:pt x="412" y="471"/>
                </a:moveTo>
                <a:lnTo>
                  <a:pt x="412" y="471"/>
                </a:lnTo>
                <a:cubicBezTo>
                  <a:pt x="132" y="471"/>
                  <a:pt x="132" y="471"/>
                  <a:pt x="132" y="471"/>
                </a:cubicBezTo>
                <a:cubicBezTo>
                  <a:pt x="118" y="471"/>
                  <a:pt x="118" y="471"/>
                  <a:pt x="118" y="486"/>
                </a:cubicBezTo>
                <a:cubicBezTo>
                  <a:pt x="118" y="501"/>
                  <a:pt x="118" y="501"/>
                  <a:pt x="132" y="501"/>
                </a:cubicBezTo>
                <a:cubicBezTo>
                  <a:pt x="412" y="501"/>
                  <a:pt x="412" y="501"/>
                  <a:pt x="412" y="501"/>
                </a:cubicBezTo>
                <a:cubicBezTo>
                  <a:pt x="412" y="501"/>
                  <a:pt x="427" y="501"/>
                  <a:pt x="427" y="486"/>
                </a:cubicBezTo>
                <a:cubicBezTo>
                  <a:pt x="427" y="471"/>
                  <a:pt x="412" y="471"/>
                  <a:pt x="412" y="471"/>
                </a:cubicBezTo>
                <a:close/>
                <a:moveTo>
                  <a:pt x="471" y="74"/>
                </a:moveTo>
                <a:lnTo>
                  <a:pt x="471" y="74"/>
                </a:lnTo>
                <a:cubicBezTo>
                  <a:pt x="412" y="74"/>
                  <a:pt x="412" y="74"/>
                  <a:pt x="412" y="74"/>
                </a:cubicBezTo>
                <a:cubicBezTo>
                  <a:pt x="412" y="29"/>
                  <a:pt x="412" y="29"/>
                  <a:pt x="412" y="29"/>
                </a:cubicBezTo>
                <a:cubicBezTo>
                  <a:pt x="353" y="29"/>
                  <a:pt x="353" y="29"/>
                  <a:pt x="353" y="29"/>
                </a:cubicBezTo>
                <a:cubicBezTo>
                  <a:pt x="339" y="15"/>
                  <a:pt x="309" y="0"/>
                  <a:pt x="265" y="0"/>
                </a:cubicBezTo>
                <a:cubicBezTo>
                  <a:pt x="235" y="0"/>
                  <a:pt x="206" y="15"/>
                  <a:pt x="191" y="29"/>
                </a:cubicBezTo>
                <a:cubicBezTo>
                  <a:pt x="132" y="29"/>
                  <a:pt x="132" y="29"/>
                  <a:pt x="132" y="29"/>
                </a:cubicBezTo>
                <a:cubicBezTo>
                  <a:pt x="132" y="74"/>
                  <a:pt x="132" y="74"/>
                  <a:pt x="132" y="74"/>
                </a:cubicBezTo>
                <a:cubicBezTo>
                  <a:pt x="73" y="74"/>
                  <a:pt x="73" y="74"/>
                  <a:pt x="73" y="74"/>
                </a:cubicBezTo>
                <a:cubicBezTo>
                  <a:pt x="29" y="74"/>
                  <a:pt x="0" y="103"/>
                  <a:pt x="0" y="147"/>
                </a:cubicBezTo>
                <a:cubicBezTo>
                  <a:pt x="0" y="545"/>
                  <a:pt x="0" y="545"/>
                  <a:pt x="0" y="545"/>
                </a:cubicBezTo>
                <a:cubicBezTo>
                  <a:pt x="0" y="589"/>
                  <a:pt x="29" y="618"/>
                  <a:pt x="73" y="618"/>
                </a:cubicBezTo>
                <a:cubicBezTo>
                  <a:pt x="471" y="618"/>
                  <a:pt x="471" y="618"/>
                  <a:pt x="471" y="618"/>
                </a:cubicBezTo>
                <a:cubicBezTo>
                  <a:pt x="515" y="618"/>
                  <a:pt x="544" y="589"/>
                  <a:pt x="544" y="545"/>
                </a:cubicBezTo>
                <a:cubicBezTo>
                  <a:pt x="544" y="147"/>
                  <a:pt x="544" y="147"/>
                  <a:pt x="544" y="147"/>
                </a:cubicBezTo>
                <a:cubicBezTo>
                  <a:pt x="544" y="103"/>
                  <a:pt x="515" y="74"/>
                  <a:pt x="471" y="74"/>
                </a:cubicBezTo>
                <a:close/>
                <a:moveTo>
                  <a:pt x="177" y="74"/>
                </a:moveTo>
                <a:lnTo>
                  <a:pt x="177" y="74"/>
                </a:lnTo>
                <a:cubicBezTo>
                  <a:pt x="221" y="74"/>
                  <a:pt x="221" y="74"/>
                  <a:pt x="221" y="74"/>
                </a:cubicBezTo>
                <a:cubicBezTo>
                  <a:pt x="221" y="59"/>
                  <a:pt x="235" y="29"/>
                  <a:pt x="265" y="29"/>
                </a:cubicBezTo>
                <a:cubicBezTo>
                  <a:pt x="294" y="29"/>
                  <a:pt x="324" y="59"/>
                  <a:pt x="324" y="74"/>
                </a:cubicBezTo>
                <a:cubicBezTo>
                  <a:pt x="368" y="74"/>
                  <a:pt x="368" y="74"/>
                  <a:pt x="368" y="74"/>
                </a:cubicBezTo>
                <a:cubicBezTo>
                  <a:pt x="368" y="147"/>
                  <a:pt x="368" y="147"/>
                  <a:pt x="368" y="147"/>
                </a:cubicBezTo>
                <a:cubicBezTo>
                  <a:pt x="177" y="147"/>
                  <a:pt x="177" y="147"/>
                  <a:pt x="177" y="147"/>
                </a:cubicBezTo>
                <a:lnTo>
                  <a:pt x="177" y="74"/>
                </a:lnTo>
                <a:close/>
                <a:moveTo>
                  <a:pt x="500" y="545"/>
                </a:moveTo>
                <a:lnTo>
                  <a:pt x="500" y="545"/>
                </a:lnTo>
                <a:cubicBezTo>
                  <a:pt x="500" y="559"/>
                  <a:pt x="486" y="589"/>
                  <a:pt x="471" y="589"/>
                </a:cubicBezTo>
                <a:cubicBezTo>
                  <a:pt x="73" y="589"/>
                  <a:pt x="73" y="589"/>
                  <a:pt x="73" y="589"/>
                </a:cubicBezTo>
                <a:cubicBezTo>
                  <a:pt x="59" y="589"/>
                  <a:pt x="29" y="559"/>
                  <a:pt x="29" y="545"/>
                </a:cubicBezTo>
                <a:cubicBezTo>
                  <a:pt x="29" y="147"/>
                  <a:pt x="29" y="147"/>
                  <a:pt x="29" y="147"/>
                </a:cubicBezTo>
                <a:cubicBezTo>
                  <a:pt x="29" y="133"/>
                  <a:pt x="59" y="118"/>
                  <a:pt x="73" y="118"/>
                </a:cubicBezTo>
                <a:cubicBezTo>
                  <a:pt x="132" y="118"/>
                  <a:pt x="132" y="118"/>
                  <a:pt x="132" y="118"/>
                </a:cubicBezTo>
                <a:cubicBezTo>
                  <a:pt x="132" y="192"/>
                  <a:pt x="132" y="192"/>
                  <a:pt x="132" y="192"/>
                </a:cubicBezTo>
                <a:cubicBezTo>
                  <a:pt x="412" y="192"/>
                  <a:pt x="412" y="192"/>
                  <a:pt x="412" y="192"/>
                </a:cubicBezTo>
                <a:cubicBezTo>
                  <a:pt x="412" y="118"/>
                  <a:pt x="412" y="118"/>
                  <a:pt x="412" y="118"/>
                </a:cubicBezTo>
                <a:cubicBezTo>
                  <a:pt x="471" y="118"/>
                  <a:pt x="471" y="118"/>
                  <a:pt x="471" y="118"/>
                </a:cubicBezTo>
                <a:cubicBezTo>
                  <a:pt x="486" y="118"/>
                  <a:pt x="500" y="133"/>
                  <a:pt x="500" y="147"/>
                </a:cubicBezTo>
                <a:lnTo>
                  <a:pt x="500" y="545"/>
                </a:lnTo>
                <a:close/>
                <a:moveTo>
                  <a:pt x="412" y="265"/>
                </a:moveTo>
                <a:lnTo>
                  <a:pt x="412" y="265"/>
                </a:lnTo>
                <a:cubicBezTo>
                  <a:pt x="132" y="265"/>
                  <a:pt x="132" y="265"/>
                  <a:pt x="132" y="265"/>
                </a:cubicBezTo>
                <a:cubicBezTo>
                  <a:pt x="118" y="265"/>
                  <a:pt x="118" y="280"/>
                  <a:pt x="118" y="295"/>
                </a:cubicBezTo>
                <a:cubicBezTo>
                  <a:pt x="118" y="295"/>
                  <a:pt x="118" y="309"/>
                  <a:pt x="132" y="309"/>
                </a:cubicBezTo>
                <a:cubicBezTo>
                  <a:pt x="412" y="309"/>
                  <a:pt x="412" y="309"/>
                  <a:pt x="412" y="309"/>
                </a:cubicBezTo>
                <a:lnTo>
                  <a:pt x="427" y="295"/>
                </a:lnTo>
                <a:cubicBezTo>
                  <a:pt x="427" y="280"/>
                  <a:pt x="412" y="265"/>
                  <a:pt x="412" y="26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3" name="Google Shape;543;p36"/>
          <p:cNvSpPr/>
          <p:nvPr/>
        </p:nvSpPr>
        <p:spPr>
          <a:xfrm>
            <a:off x="7467822" y="795338"/>
            <a:ext cx="584995" cy="584995"/>
          </a:xfrm>
          <a:custGeom>
            <a:avLst/>
            <a:gdLst/>
            <a:ahLst/>
            <a:cxnLst/>
            <a:rect l="l" t="t" r="r" b="b"/>
            <a:pathLst>
              <a:path w="619" h="619" extrusionOk="0">
                <a:moveTo>
                  <a:pt x="545" y="0"/>
                </a:moveTo>
                <a:lnTo>
                  <a:pt x="545" y="0"/>
                </a:lnTo>
                <a:cubicBezTo>
                  <a:pt x="545" y="0"/>
                  <a:pt x="427" y="29"/>
                  <a:pt x="324" y="59"/>
                </a:cubicBezTo>
                <a:cubicBezTo>
                  <a:pt x="309" y="59"/>
                  <a:pt x="309" y="59"/>
                  <a:pt x="294" y="59"/>
                </a:cubicBezTo>
                <a:cubicBezTo>
                  <a:pt x="191" y="29"/>
                  <a:pt x="73" y="0"/>
                  <a:pt x="73" y="0"/>
                </a:cubicBezTo>
                <a:cubicBezTo>
                  <a:pt x="29" y="0"/>
                  <a:pt x="0" y="29"/>
                  <a:pt x="0" y="74"/>
                </a:cubicBezTo>
                <a:cubicBezTo>
                  <a:pt x="0" y="486"/>
                  <a:pt x="0" y="486"/>
                  <a:pt x="0" y="486"/>
                </a:cubicBezTo>
                <a:cubicBezTo>
                  <a:pt x="0" y="530"/>
                  <a:pt x="29" y="545"/>
                  <a:pt x="73" y="559"/>
                </a:cubicBezTo>
                <a:cubicBezTo>
                  <a:pt x="73" y="559"/>
                  <a:pt x="177" y="589"/>
                  <a:pt x="294" y="618"/>
                </a:cubicBezTo>
                <a:cubicBezTo>
                  <a:pt x="309" y="618"/>
                  <a:pt x="309" y="618"/>
                  <a:pt x="324" y="618"/>
                </a:cubicBezTo>
                <a:cubicBezTo>
                  <a:pt x="441" y="589"/>
                  <a:pt x="545" y="559"/>
                  <a:pt x="545" y="559"/>
                </a:cubicBezTo>
                <a:cubicBezTo>
                  <a:pt x="589" y="559"/>
                  <a:pt x="618" y="530"/>
                  <a:pt x="618" y="486"/>
                </a:cubicBezTo>
                <a:cubicBezTo>
                  <a:pt x="618" y="74"/>
                  <a:pt x="618" y="74"/>
                  <a:pt x="618" y="74"/>
                </a:cubicBezTo>
                <a:cubicBezTo>
                  <a:pt x="618" y="29"/>
                  <a:pt x="589" y="0"/>
                  <a:pt x="545" y="0"/>
                </a:cubicBezTo>
                <a:close/>
                <a:moveTo>
                  <a:pt x="294" y="589"/>
                </a:moveTo>
                <a:lnTo>
                  <a:pt x="294" y="589"/>
                </a:lnTo>
                <a:cubicBezTo>
                  <a:pt x="177" y="559"/>
                  <a:pt x="73" y="530"/>
                  <a:pt x="73" y="530"/>
                </a:cubicBezTo>
                <a:cubicBezTo>
                  <a:pt x="44" y="516"/>
                  <a:pt x="29" y="501"/>
                  <a:pt x="29" y="486"/>
                </a:cubicBezTo>
                <a:cubicBezTo>
                  <a:pt x="29" y="74"/>
                  <a:pt x="29" y="74"/>
                  <a:pt x="29" y="74"/>
                </a:cubicBezTo>
                <a:cubicBezTo>
                  <a:pt x="29" y="59"/>
                  <a:pt x="59" y="29"/>
                  <a:pt x="73" y="29"/>
                </a:cubicBezTo>
                <a:cubicBezTo>
                  <a:pt x="294" y="88"/>
                  <a:pt x="294" y="88"/>
                  <a:pt x="294" y="88"/>
                </a:cubicBezTo>
                <a:lnTo>
                  <a:pt x="294" y="589"/>
                </a:lnTo>
                <a:close/>
                <a:moveTo>
                  <a:pt x="589" y="486"/>
                </a:moveTo>
                <a:lnTo>
                  <a:pt x="589" y="486"/>
                </a:lnTo>
                <a:cubicBezTo>
                  <a:pt x="589" y="501"/>
                  <a:pt x="559" y="516"/>
                  <a:pt x="545" y="530"/>
                </a:cubicBezTo>
                <a:cubicBezTo>
                  <a:pt x="545" y="530"/>
                  <a:pt x="441" y="559"/>
                  <a:pt x="324" y="589"/>
                </a:cubicBezTo>
                <a:cubicBezTo>
                  <a:pt x="324" y="88"/>
                  <a:pt x="324" y="88"/>
                  <a:pt x="324" y="88"/>
                </a:cubicBezTo>
                <a:cubicBezTo>
                  <a:pt x="545" y="29"/>
                  <a:pt x="545" y="29"/>
                  <a:pt x="545" y="29"/>
                </a:cubicBezTo>
                <a:cubicBezTo>
                  <a:pt x="559" y="29"/>
                  <a:pt x="589" y="59"/>
                  <a:pt x="589" y="74"/>
                </a:cubicBezTo>
                <a:lnTo>
                  <a:pt x="589" y="48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4" name="Google Shape;544;p36"/>
          <p:cNvSpPr/>
          <p:nvPr/>
        </p:nvSpPr>
        <p:spPr>
          <a:xfrm>
            <a:off x="6487829" y="795338"/>
            <a:ext cx="602497" cy="584995"/>
          </a:xfrm>
          <a:custGeom>
            <a:avLst/>
            <a:gdLst/>
            <a:ahLst/>
            <a:cxnLst/>
            <a:rect l="l" t="t" r="r" b="b"/>
            <a:pathLst>
              <a:path w="634" h="619" extrusionOk="0">
                <a:moveTo>
                  <a:pt x="560" y="0"/>
                </a:moveTo>
                <a:lnTo>
                  <a:pt x="560" y="0"/>
                </a:lnTo>
                <a:cubicBezTo>
                  <a:pt x="89" y="0"/>
                  <a:pt x="89" y="0"/>
                  <a:pt x="89" y="0"/>
                </a:cubicBezTo>
                <a:cubicBezTo>
                  <a:pt x="45" y="0"/>
                  <a:pt x="0" y="29"/>
                  <a:pt x="0" y="74"/>
                </a:cubicBezTo>
                <a:cubicBezTo>
                  <a:pt x="0" y="545"/>
                  <a:pt x="0" y="545"/>
                  <a:pt x="0" y="545"/>
                </a:cubicBezTo>
                <a:cubicBezTo>
                  <a:pt x="0" y="589"/>
                  <a:pt x="45" y="618"/>
                  <a:pt x="89" y="618"/>
                </a:cubicBezTo>
                <a:cubicBezTo>
                  <a:pt x="560" y="618"/>
                  <a:pt x="560" y="618"/>
                  <a:pt x="560" y="618"/>
                </a:cubicBezTo>
                <a:cubicBezTo>
                  <a:pt x="604" y="618"/>
                  <a:pt x="633" y="589"/>
                  <a:pt x="633" y="545"/>
                </a:cubicBezTo>
                <a:cubicBezTo>
                  <a:pt x="633" y="74"/>
                  <a:pt x="633" y="74"/>
                  <a:pt x="633" y="74"/>
                </a:cubicBezTo>
                <a:cubicBezTo>
                  <a:pt x="633" y="29"/>
                  <a:pt x="604" y="0"/>
                  <a:pt x="560" y="0"/>
                </a:cubicBezTo>
                <a:close/>
                <a:moveTo>
                  <a:pt x="89" y="589"/>
                </a:moveTo>
                <a:lnTo>
                  <a:pt x="89" y="589"/>
                </a:lnTo>
                <a:cubicBezTo>
                  <a:pt x="59" y="589"/>
                  <a:pt x="45" y="559"/>
                  <a:pt x="45" y="545"/>
                </a:cubicBezTo>
                <a:cubicBezTo>
                  <a:pt x="45" y="530"/>
                  <a:pt x="45" y="530"/>
                  <a:pt x="45" y="530"/>
                </a:cubicBezTo>
                <a:cubicBezTo>
                  <a:pt x="207" y="383"/>
                  <a:pt x="207" y="383"/>
                  <a:pt x="207" y="383"/>
                </a:cubicBezTo>
                <a:cubicBezTo>
                  <a:pt x="398" y="589"/>
                  <a:pt x="398" y="589"/>
                  <a:pt x="398" y="589"/>
                </a:cubicBezTo>
                <a:lnTo>
                  <a:pt x="89" y="589"/>
                </a:lnTo>
                <a:close/>
                <a:moveTo>
                  <a:pt x="589" y="545"/>
                </a:moveTo>
                <a:lnTo>
                  <a:pt x="589" y="545"/>
                </a:lnTo>
                <a:cubicBezTo>
                  <a:pt x="589" y="559"/>
                  <a:pt x="575" y="589"/>
                  <a:pt x="560" y="589"/>
                </a:cubicBezTo>
                <a:cubicBezTo>
                  <a:pt x="457" y="589"/>
                  <a:pt x="457" y="589"/>
                  <a:pt x="457" y="589"/>
                </a:cubicBezTo>
                <a:cubicBezTo>
                  <a:pt x="310" y="442"/>
                  <a:pt x="310" y="442"/>
                  <a:pt x="310" y="442"/>
                </a:cubicBezTo>
                <a:cubicBezTo>
                  <a:pt x="471" y="265"/>
                  <a:pt x="471" y="265"/>
                  <a:pt x="471" y="265"/>
                </a:cubicBezTo>
                <a:cubicBezTo>
                  <a:pt x="589" y="383"/>
                  <a:pt x="589" y="383"/>
                  <a:pt x="589" y="383"/>
                </a:cubicBezTo>
                <a:lnTo>
                  <a:pt x="589" y="545"/>
                </a:lnTo>
                <a:close/>
                <a:moveTo>
                  <a:pt x="589" y="339"/>
                </a:moveTo>
                <a:lnTo>
                  <a:pt x="589" y="339"/>
                </a:lnTo>
                <a:cubicBezTo>
                  <a:pt x="471" y="206"/>
                  <a:pt x="471" y="206"/>
                  <a:pt x="471" y="206"/>
                </a:cubicBezTo>
                <a:cubicBezTo>
                  <a:pt x="280" y="412"/>
                  <a:pt x="280" y="412"/>
                  <a:pt x="280" y="412"/>
                </a:cubicBezTo>
                <a:cubicBezTo>
                  <a:pt x="207" y="324"/>
                  <a:pt x="207" y="324"/>
                  <a:pt x="207" y="324"/>
                </a:cubicBezTo>
                <a:cubicBezTo>
                  <a:pt x="45" y="471"/>
                  <a:pt x="45" y="471"/>
                  <a:pt x="45" y="471"/>
                </a:cubicBezTo>
                <a:cubicBezTo>
                  <a:pt x="45" y="74"/>
                  <a:pt x="45" y="74"/>
                  <a:pt x="45" y="74"/>
                </a:cubicBezTo>
                <a:cubicBezTo>
                  <a:pt x="45" y="59"/>
                  <a:pt x="59" y="29"/>
                  <a:pt x="89" y="29"/>
                </a:cubicBezTo>
                <a:cubicBezTo>
                  <a:pt x="560" y="29"/>
                  <a:pt x="560" y="29"/>
                  <a:pt x="560" y="29"/>
                </a:cubicBezTo>
                <a:cubicBezTo>
                  <a:pt x="575" y="29"/>
                  <a:pt x="589" y="59"/>
                  <a:pt x="589" y="74"/>
                </a:cubicBezTo>
                <a:lnTo>
                  <a:pt x="589" y="339"/>
                </a:lnTo>
                <a:close/>
                <a:moveTo>
                  <a:pt x="162" y="74"/>
                </a:moveTo>
                <a:lnTo>
                  <a:pt x="162" y="74"/>
                </a:lnTo>
                <a:cubicBezTo>
                  <a:pt x="118" y="74"/>
                  <a:pt x="89" y="103"/>
                  <a:pt x="89" y="147"/>
                </a:cubicBezTo>
                <a:cubicBezTo>
                  <a:pt x="89" y="192"/>
                  <a:pt x="118" y="236"/>
                  <a:pt x="162" y="236"/>
                </a:cubicBezTo>
                <a:cubicBezTo>
                  <a:pt x="207" y="236"/>
                  <a:pt x="236" y="192"/>
                  <a:pt x="236" y="147"/>
                </a:cubicBezTo>
                <a:cubicBezTo>
                  <a:pt x="236" y="103"/>
                  <a:pt x="207" y="74"/>
                  <a:pt x="162" y="74"/>
                </a:cubicBezTo>
                <a:close/>
                <a:moveTo>
                  <a:pt x="162" y="192"/>
                </a:moveTo>
                <a:lnTo>
                  <a:pt x="162" y="192"/>
                </a:lnTo>
                <a:cubicBezTo>
                  <a:pt x="148" y="192"/>
                  <a:pt x="118" y="177"/>
                  <a:pt x="118" y="147"/>
                </a:cubicBezTo>
                <a:cubicBezTo>
                  <a:pt x="118" y="133"/>
                  <a:pt x="148" y="118"/>
                  <a:pt x="162" y="118"/>
                </a:cubicBezTo>
                <a:cubicBezTo>
                  <a:pt x="177" y="118"/>
                  <a:pt x="207" y="133"/>
                  <a:pt x="207" y="147"/>
                </a:cubicBezTo>
                <a:cubicBezTo>
                  <a:pt x="207" y="177"/>
                  <a:pt x="177" y="192"/>
                  <a:pt x="162" y="19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5" name="Google Shape;545;p36"/>
          <p:cNvSpPr/>
          <p:nvPr/>
        </p:nvSpPr>
        <p:spPr>
          <a:xfrm>
            <a:off x="5525337" y="795338"/>
            <a:ext cx="602494" cy="584995"/>
          </a:xfrm>
          <a:custGeom>
            <a:avLst/>
            <a:gdLst/>
            <a:ahLst/>
            <a:cxnLst/>
            <a:rect l="l" t="t" r="r" b="b"/>
            <a:pathLst>
              <a:path w="634" h="619" extrusionOk="0">
                <a:moveTo>
                  <a:pt x="471" y="265"/>
                </a:moveTo>
                <a:lnTo>
                  <a:pt x="471" y="265"/>
                </a:lnTo>
                <a:cubicBezTo>
                  <a:pt x="162" y="265"/>
                  <a:pt x="162" y="265"/>
                  <a:pt x="162" y="265"/>
                </a:cubicBezTo>
                <a:cubicBezTo>
                  <a:pt x="147" y="265"/>
                  <a:pt x="132" y="280"/>
                  <a:pt x="132" y="295"/>
                </a:cubicBezTo>
                <a:cubicBezTo>
                  <a:pt x="132" y="295"/>
                  <a:pt x="147" y="309"/>
                  <a:pt x="162" y="309"/>
                </a:cubicBezTo>
                <a:cubicBezTo>
                  <a:pt x="471" y="309"/>
                  <a:pt x="471" y="309"/>
                  <a:pt x="471" y="309"/>
                </a:cubicBezTo>
                <a:cubicBezTo>
                  <a:pt x="485" y="309"/>
                  <a:pt x="485" y="295"/>
                  <a:pt x="485" y="295"/>
                </a:cubicBezTo>
                <a:cubicBezTo>
                  <a:pt x="485" y="280"/>
                  <a:pt x="485" y="265"/>
                  <a:pt x="471" y="265"/>
                </a:cubicBezTo>
                <a:close/>
                <a:moveTo>
                  <a:pt x="471" y="383"/>
                </a:moveTo>
                <a:lnTo>
                  <a:pt x="471" y="383"/>
                </a:lnTo>
                <a:cubicBezTo>
                  <a:pt x="162" y="383"/>
                  <a:pt x="162" y="383"/>
                  <a:pt x="162" y="383"/>
                </a:cubicBezTo>
                <a:cubicBezTo>
                  <a:pt x="147" y="383"/>
                  <a:pt x="132" y="398"/>
                  <a:pt x="132" y="412"/>
                </a:cubicBezTo>
                <a:cubicBezTo>
                  <a:pt x="132" y="412"/>
                  <a:pt x="147" y="427"/>
                  <a:pt x="162" y="427"/>
                </a:cubicBezTo>
                <a:cubicBezTo>
                  <a:pt x="471" y="427"/>
                  <a:pt x="471" y="427"/>
                  <a:pt x="471" y="427"/>
                </a:cubicBezTo>
                <a:cubicBezTo>
                  <a:pt x="485" y="427"/>
                  <a:pt x="485" y="412"/>
                  <a:pt x="485" y="412"/>
                </a:cubicBezTo>
                <a:cubicBezTo>
                  <a:pt x="485" y="398"/>
                  <a:pt x="485" y="383"/>
                  <a:pt x="471" y="383"/>
                </a:cubicBezTo>
                <a:close/>
                <a:moveTo>
                  <a:pt x="544" y="0"/>
                </a:moveTo>
                <a:lnTo>
                  <a:pt x="544" y="0"/>
                </a:lnTo>
                <a:cubicBezTo>
                  <a:pt x="73" y="0"/>
                  <a:pt x="73" y="0"/>
                  <a:pt x="73" y="0"/>
                </a:cubicBezTo>
                <a:cubicBezTo>
                  <a:pt x="29" y="0"/>
                  <a:pt x="0" y="29"/>
                  <a:pt x="0" y="74"/>
                </a:cubicBezTo>
                <a:cubicBezTo>
                  <a:pt x="0" y="545"/>
                  <a:pt x="0" y="545"/>
                  <a:pt x="0" y="545"/>
                </a:cubicBezTo>
                <a:cubicBezTo>
                  <a:pt x="0" y="589"/>
                  <a:pt x="29" y="618"/>
                  <a:pt x="73" y="618"/>
                </a:cubicBezTo>
                <a:cubicBezTo>
                  <a:pt x="544" y="618"/>
                  <a:pt x="544" y="618"/>
                  <a:pt x="544" y="618"/>
                </a:cubicBezTo>
                <a:cubicBezTo>
                  <a:pt x="588" y="618"/>
                  <a:pt x="633" y="589"/>
                  <a:pt x="633" y="545"/>
                </a:cubicBezTo>
                <a:cubicBezTo>
                  <a:pt x="633" y="74"/>
                  <a:pt x="633" y="74"/>
                  <a:pt x="633" y="74"/>
                </a:cubicBezTo>
                <a:cubicBezTo>
                  <a:pt x="633" y="29"/>
                  <a:pt x="588" y="0"/>
                  <a:pt x="544" y="0"/>
                </a:cubicBezTo>
                <a:close/>
                <a:moveTo>
                  <a:pt x="588" y="545"/>
                </a:moveTo>
                <a:lnTo>
                  <a:pt x="588" y="545"/>
                </a:lnTo>
                <a:cubicBezTo>
                  <a:pt x="588" y="559"/>
                  <a:pt x="574" y="589"/>
                  <a:pt x="544" y="589"/>
                </a:cubicBezTo>
                <a:cubicBezTo>
                  <a:pt x="73" y="589"/>
                  <a:pt x="73" y="589"/>
                  <a:pt x="73" y="589"/>
                </a:cubicBezTo>
                <a:cubicBezTo>
                  <a:pt x="58" y="589"/>
                  <a:pt x="44" y="559"/>
                  <a:pt x="44" y="545"/>
                </a:cubicBezTo>
                <a:cubicBezTo>
                  <a:pt x="44" y="74"/>
                  <a:pt x="44" y="74"/>
                  <a:pt x="44" y="74"/>
                </a:cubicBezTo>
                <a:cubicBezTo>
                  <a:pt x="44" y="59"/>
                  <a:pt x="58" y="29"/>
                  <a:pt x="73" y="29"/>
                </a:cubicBezTo>
                <a:cubicBezTo>
                  <a:pt x="544" y="29"/>
                  <a:pt x="544" y="29"/>
                  <a:pt x="544" y="29"/>
                </a:cubicBezTo>
                <a:cubicBezTo>
                  <a:pt x="574" y="29"/>
                  <a:pt x="588" y="59"/>
                  <a:pt x="588" y="74"/>
                </a:cubicBezTo>
                <a:lnTo>
                  <a:pt x="588" y="545"/>
                </a:lnTo>
                <a:close/>
                <a:moveTo>
                  <a:pt x="471" y="147"/>
                </a:moveTo>
                <a:lnTo>
                  <a:pt x="471" y="147"/>
                </a:lnTo>
                <a:cubicBezTo>
                  <a:pt x="162" y="147"/>
                  <a:pt x="162" y="147"/>
                  <a:pt x="162" y="147"/>
                </a:cubicBezTo>
                <a:cubicBezTo>
                  <a:pt x="147" y="147"/>
                  <a:pt x="132" y="162"/>
                  <a:pt x="132" y="177"/>
                </a:cubicBezTo>
                <a:cubicBezTo>
                  <a:pt x="132" y="177"/>
                  <a:pt x="147" y="192"/>
                  <a:pt x="162" y="192"/>
                </a:cubicBezTo>
                <a:cubicBezTo>
                  <a:pt x="471" y="192"/>
                  <a:pt x="471" y="192"/>
                  <a:pt x="471" y="192"/>
                </a:cubicBezTo>
                <a:cubicBezTo>
                  <a:pt x="485" y="192"/>
                  <a:pt x="485" y="177"/>
                  <a:pt x="485" y="177"/>
                </a:cubicBezTo>
                <a:cubicBezTo>
                  <a:pt x="485" y="162"/>
                  <a:pt x="485" y="147"/>
                  <a:pt x="471" y="1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6" name="Google Shape;546;p36"/>
          <p:cNvSpPr/>
          <p:nvPr/>
        </p:nvSpPr>
        <p:spPr>
          <a:xfrm>
            <a:off x="4647842" y="795338"/>
            <a:ext cx="417498" cy="584995"/>
          </a:xfrm>
          <a:custGeom>
            <a:avLst/>
            <a:gdLst/>
            <a:ahLst/>
            <a:cxnLst/>
            <a:rect l="l" t="t" r="r" b="b"/>
            <a:pathLst>
              <a:path w="443" h="619" extrusionOk="0">
                <a:moveTo>
                  <a:pt x="339" y="309"/>
                </a:moveTo>
                <a:lnTo>
                  <a:pt x="339" y="309"/>
                </a:lnTo>
                <a:cubicBezTo>
                  <a:pt x="103" y="309"/>
                  <a:pt x="103" y="309"/>
                  <a:pt x="103" y="309"/>
                </a:cubicBezTo>
                <a:cubicBezTo>
                  <a:pt x="89" y="309"/>
                  <a:pt x="89" y="324"/>
                  <a:pt x="89" y="324"/>
                </a:cubicBezTo>
                <a:cubicBezTo>
                  <a:pt x="89" y="339"/>
                  <a:pt x="89" y="354"/>
                  <a:pt x="103" y="354"/>
                </a:cubicBezTo>
                <a:cubicBezTo>
                  <a:pt x="339" y="354"/>
                  <a:pt x="339" y="354"/>
                  <a:pt x="339" y="354"/>
                </a:cubicBezTo>
                <a:cubicBezTo>
                  <a:pt x="353" y="354"/>
                  <a:pt x="353" y="339"/>
                  <a:pt x="353" y="324"/>
                </a:cubicBezTo>
                <a:cubicBezTo>
                  <a:pt x="353" y="324"/>
                  <a:pt x="353" y="309"/>
                  <a:pt x="339" y="309"/>
                </a:cubicBezTo>
                <a:close/>
                <a:moveTo>
                  <a:pt x="339" y="427"/>
                </a:moveTo>
                <a:lnTo>
                  <a:pt x="339" y="427"/>
                </a:lnTo>
                <a:cubicBezTo>
                  <a:pt x="103" y="427"/>
                  <a:pt x="103" y="427"/>
                  <a:pt x="103" y="427"/>
                </a:cubicBezTo>
                <a:cubicBezTo>
                  <a:pt x="89" y="427"/>
                  <a:pt x="89" y="442"/>
                  <a:pt x="89" y="442"/>
                </a:cubicBezTo>
                <a:cubicBezTo>
                  <a:pt x="89" y="457"/>
                  <a:pt x="89" y="471"/>
                  <a:pt x="103" y="471"/>
                </a:cubicBezTo>
                <a:cubicBezTo>
                  <a:pt x="339" y="471"/>
                  <a:pt x="339" y="471"/>
                  <a:pt x="339" y="471"/>
                </a:cubicBezTo>
                <a:cubicBezTo>
                  <a:pt x="353" y="471"/>
                  <a:pt x="353" y="457"/>
                  <a:pt x="353" y="442"/>
                </a:cubicBezTo>
                <a:cubicBezTo>
                  <a:pt x="353" y="442"/>
                  <a:pt x="353" y="427"/>
                  <a:pt x="339" y="427"/>
                </a:cubicBezTo>
                <a:close/>
                <a:moveTo>
                  <a:pt x="339" y="192"/>
                </a:moveTo>
                <a:lnTo>
                  <a:pt x="339" y="192"/>
                </a:lnTo>
                <a:cubicBezTo>
                  <a:pt x="103" y="192"/>
                  <a:pt x="103" y="192"/>
                  <a:pt x="103" y="192"/>
                </a:cubicBezTo>
                <a:cubicBezTo>
                  <a:pt x="89" y="192"/>
                  <a:pt x="89" y="206"/>
                  <a:pt x="89" y="206"/>
                </a:cubicBezTo>
                <a:cubicBezTo>
                  <a:pt x="89" y="221"/>
                  <a:pt x="89" y="236"/>
                  <a:pt x="103" y="236"/>
                </a:cubicBezTo>
                <a:cubicBezTo>
                  <a:pt x="339" y="236"/>
                  <a:pt x="339" y="236"/>
                  <a:pt x="339" y="236"/>
                </a:cubicBezTo>
                <a:cubicBezTo>
                  <a:pt x="353" y="236"/>
                  <a:pt x="353" y="221"/>
                  <a:pt x="353" y="206"/>
                </a:cubicBezTo>
                <a:cubicBezTo>
                  <a:pt x="353" y="206"/>
                  <a:pt x="353" y="192"/>
                  <a:pt x="339" y="192"/>
                </a:cubicBezTo>
                <a:close/>
                <a:moveTo>
                  <a:pt x="353" y="29"/>
                </a:moveTo>
                <a:lnTo>
                  <a:pt x="353" y="29"/>
                </a:lnTo>
                <a:cubicBezTo>
                  <a:pt x="353" y="0"/>
                  <a:pt x="353" y="0"/>
                  <a:pt x="353" y="0"/>
                </a:cubicBezTo>
                <a:cubicBezTo>
                  <a:pt x="324" y="0"/>
                  <a:pt x="324" y="0"/>
                  <a:pt x="324" y="0"/>
                </a:cubicBezTo>
                <a:cubicBezTo>
                  <a:pt x="324" y="29"/>
                  <a:pt x="324" y="29"/>
                  <a:pt x="324" y="29"/>
                </a:cubicBezTo>
                <a:cubicBezTo>
                  <a:pt x="236" y="29"/>
                  <a:pt x="236" y="29"/>
                  <a:pt x="236" y="29"/>
                </a:cubicBezTo>
                <a:cubicBezTo>
                  <a:pt x="236" y="0"/>
                  <a:pt x="236" y="0"/>
                  <a:pt x="236" y="0"/>
                </a:cubicBezTo>
                <a:cubicBezTo>
                  <a:pt x="206" y="0"/>
                  <a:pt x="206" y="0"/>
                  <a:pt x="206" y="0"/>
                </a:cubicBezTo>
                <a:cubicBezTo>
                  <a:pt x="206" y="29"/>
                  <a:pt x="206" y="29"/>
                  <a:pt x="206" y="29"/>
                </a:cubicBezTo>
                <a:cubicBezTo>
                  <a:pt x="118" y="29"/>
                  <a:pt x="118" y="29"/>
                  <a:pt x="118" y="29"/>
                </a:cubicBezTo>
                <a:cubicBezTo>
                  <a:pt x="118" y="0"/>
                  <a:pt x="118" y="0"/>
                  <a:pt x="118" y="0"/>
                </a:cubicBezTo>
                <a:cubicBezTo>
                  <a:pt x="89" y="0"/>
                  <a:pt x="89" y="0"/>
                  <a:pt x="89" y="0"/>
                </a:cubicBezTo>
                <a:cubicBezTo>
                  <a:pt x="89" y="29"/>
                  <a:pt x="89" y="29"/>
                  <a:pt x="89" y="29"/>
                </a:cubicBezTo>
                <a:cubicBezTo>
                  <a:pt x="44" y="29"/>
                  <a:pt x="0" y="74"/>
                  <a:pt x="0" y="118"/>
                </a:cubicBezTo>
                <a:cubicBezTo>
                  <a:pt x="0" y="545"/>
                  <a:pt x="0" y="545"/>
                  <a:pt x="0" y="545"/>
                </a:cubicBezTo>
                <a:cubicBezTo>
                  <a:pt x="0" y="589"/>
                  <a:pt x="44" y="618"/>
                  <a:pt x="89" y="618"/>
                </a:cubicBezTo>
                <a:cubicBezTo>
                  <a:pt x="353" y="618"/>
                  <a:pt x="353" y="618"/>
                  <a:pt x="353" y="618"/>
                </a:cubicBezTo>
                <a:cubicBezTo>
                  <a:pt x="398" y="618"/>
                  <a:pt x="442" y="589"/>
                  <a:pt x="442" y="545"/>
                </a:cubicBezTo>
                <a:cubicBezTo>
                  <a:pt x="442" y="118"/>
                  <a:pt x="442" y="118"/>
                  <a:pt x="442" y="118"/>
                </a:cubicBezTo>
                <a:cubicBezTo>
                  <a:pt x="442" y="74"/>
                  <a:pt x="398" y="29"/>
                  <a:pt x="353" y="29"/>
                </a:cubicBezTo>
                <a:close/>
                <a:moveTo>
                  <a:pt x="398" y="545"/>
                </a:moveTo>
                <a:lnTo>
                  <a:pt x="398" y="545"/>
                </a:lnTo>
                <a:cubicBezTo>
                  <a:pt x="398" y="559"/>
                  <a:pt x="383" y="589"/>
                  <a:pt x="353" y="589"/>
                </a:cubicBezTo>
                <a:cubicBezTo>
                  <a:pt x="89" y="589"/>
                  <a:pt x="89" y="589"/>
                  <a:pt x="89" y="589"/>
                </a:cubicBezTo>
                <a:cubicBezTo>
                  <a:pt x="59" y="589"/>
                  <a:pt x="44" y="559"/>
                  <a:pt x="44" y="545"/>
                </a:cubicBezTo>
                <a:cubicBezTo>
                  <a:pt x="44" y="118"/>
                  <a:pt x="44" y="118"/>
                  <a:pt x="44" y="118"/>
                </a:cubicBezTo>
                <a:cubicBezTo>
                  <a:pt x="44" y="88"/>
                  <a:pt x="59" y="74"/>
                  <a:pt x="89" y="74"/>
                </a:cubicBezTo>
                <a:cubicBezTo>
                  <a:pt x="353" y="74"/>
                  <a:pt x="353" y="74"/>
                  <a:pt x="353" y="74"/>
                </a:cubicBezTo>
                <a:cubicBezTo>
                  <a:pt x="383" y="74"/>
                  <a:pt x="398" y="88"/>
                  <a:pt x="398" y="118"/>
                </a:cubicBezTo>
                <a:lnTo>
                  <a:pt x="398" y="5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7" name="Google Shape;547;p36"/>
          <p:cNvSpPr/>
          <p:nvPr/>
        </p:nvSpPr>
        <p:spPr>
          <a:xfrm>
            <a:off x="3625349" y="795338"/>
            <a:ext cx="519996" cy="584995"/>
          </a:xfrm>
          <a:custGeom>
            <a:avLst/>
            <a:gdLst/>
            <a:ahLst/>
            <a:cxnLst/>
            <a:rect l="l" t="t" r="r" b="b"/>
            <a:pathLst>
              <a:path w="546" h="619" extrusionOk="0">
                <a:moveTo>
                  <a:pt x="413" y="368"/>
                </a:moveTo>
                <a:lnTo>
                  <a:pt x="413" y="368"/>
                </a:lnTo>
                <a:cubicBezTo>
                  <a:pt x="236" y="368"/>
                  <a:pt x="236" y="368"/>
                  <a:pt x="236" y="368"/>
                </a:cubicBezTo>
                <a:cubicBezTo>
                  <a:pt x="221" y="368"/>
                  <a:pt x="221" y="383"/>
                  <a:pt x="221" y="383"/>
                </a:cubicBezTo>
                <a:cubicBezTo>
                  <a:pt x="221" y="398"/>
                  <a:pt x="221" y="412"/>
                  <a:pt x="236" y="412"/>
                </a:cubicBezTo>
                <a:cubicBezTo>
                  <a:pt x="413" y="412"/>
                  <a:pt x="413" y="412"/>
                  <a:pt x="413" y="412"/>
                </a:cubicBezTo>
                <a:cubicBezTo>
                  <a:pt x="427" y="412"/>
                  <a:pt x="427" y="398"/>
                  <a:pt x="427" y="383"/>
                </a:cubicBezTo>
                <a:cubicBezTo>
                  <a:pt x="427" y="383"/>
                  <a:pt x="427" y="368"/>
                  <a:pt x="413" y="368"/>
                </a:cubicBezTo>
                <a:close/>
                <a:moveTo>
                  <a:pt x="413" y="265"/>
                </a:moveTo>
                <a:lnTo>
                  <a:pt x="413" y="265"/>
                </a:lnTo>
                <a:cubicBezTo>
                  <a:pt x="236" y="265"/>
                  <a:pt x="236" y="265"/>
                  <a:pt x="236" y="265"/>
                </a:cubicBezTo>
                <a:cubicBezTo>
                  <a:pt x="221" y="265"/>
                  <a:pt x="221" y="280"/>
                  <a:pt x="221" y="295"/>
                </a:cubicBezTo>
                <a:cubicBezTo>
                  <a:pt x="221" y="295"/>
                  <a:pt x="221" y="309"/>
                  <a:pt x="236" y="309"/>
                </a:cubicBezTo>
                <a:cubicBezTo>
                  <a:pt x="413" y="309"/>
                  <a:pt x="413" y="309"/>
                  <a:pt x="413" y="309"/>
                </a:cubicBezTo>
                <a:cubicBezTo>
                  <a:pt x="427" y="309"/>
                  <a:pt x="427" y="295"/>
                  <a:pt x="427" y="295"/>
                </a:cubicBezTo>
                <a:cubicBezTo>
                  <a:pt x="427" y="280"/>
                  <a:pt x="427" y="265"/>
                  <a:pt x="413" y="265"/>
                </a:cubicBezTo>
                <a:close/>
                <a:moveTo>
                  <a:pt x="413" y="0"/>
                </a:moveTo>
                <a:lnTo>
                  <a:pt x="413" y="0"/>
                </a:lnTo>
                <a:lnTo>
                  <a:pt x="177" y="0"/>
                </a:lnTo>
                <a:cubicBezTo>
                  <a:pt x="133" y="0"/>
                  <a:pt x="104" y="29"/>
                  <a:pt x="104" y="74"/>
                </a:cubicBezTo>
                <a:cubicBezTo>
                  <a:pt x="74" y="74"/>
                  <a:pt x="74" y="74"/>
                  <a:pt x="74" y="74"/>
                </a:cubicBezTo>
                <a:cubicBezTo>
                  <a:pt x="30" y="74"/>
                  <a:pt x="0" y="118"/>
                  <a:pt x="0" y="147"/>
                </a:cubicBezTo>
                <a:cubicBezTo>
                  <a:pt x="0" y="545"/>
                  <a:pt x="0" y="545"/>
                  <a:pt x="0" y="545"/>
                </a:cubicBezTo>
                <a:cubicBezTo>
                  <a:pt x="0" y="589"/>
                  <a:pt x="45" y="618"/>
                  <a:pt x="74" y="618"/>
                </a:cubicBezTo>
                <a:cubicBezTo>
                  <a:pt x="368" y="618"/>
                  <a:pt x="368" y="618"/>
                  <a:pt x="368" y="618"/>
                </a:cubicBezTo>
                <a:cubicBezTo>
                  <a:pt x="413" y="618"/>
                  <a:pt x="457" y="589"/>
                  <a:pt x="457" y="545"/>
                </a:cubicBezTo>
                <a:cubicBezTo>
                  <a:pt x="472" y="545"/>
                  <a:pt x="472" y="545"/>
                  <a:pt x="472" y="545"/>
                </a:cubicBezTo>
                <a:cubicBezTo>
                  <a:pt x="516" y="545"/>
                  <a:pt x="545" y="501"/>
                  <a:pt x="545" y="471"/>
                </a:cubicBezTo>
                <a:cubicBezTo>
                  <a:pt x="545" y="192"/>
                  <a:pt x="545" y="192"/>
                  <a:pt x="545" y="192"/>
                </a:cubicBezTo>
                <a:cubicBezTo>
                  <a:pt x="545" y="147"/>
                  <a:pt x="545" y="147"/>
                  <a:pt x="545" y="147"/>
                </a:cubicBezTo>
                <a:lnTo>
                  <a:pt x="413" y="0"/>
                </a:lnTo>
                <a:close/>
                <a:moveTo>
                  <a:pt x="368" y="589"/>
                </a:moveTo>
                <a:lnTo>
                  <a:pt x="368" y="589"/>
                </a:lnTo>
                <a:cubicBezTo>
                  <a:pt x="74" y="589"/>
                  <a:pt x="74" y="589"/>
                  <a:pt x="74" y="589"/>
                </a:cubicBezTo>
                <a:cubicBezTo>
                  <a:pt x="59" y="589"/>
                  <a:pt x="45" y="559"/>
                  <a:pt x="45" y="545"/>
                </a:cubicBezTo>
                <a:cubicBezTo>
                  <a:pt x="45" y="147"/>
                  <a:pt x="45" y="147"/>
                  <a:pt x="45" y="147"/>
                </a:cubicBezTo>
                <a:cubicBezTo>
                  <a:pt x="45" y="133"/>
                  <a:pt x="59" y="118"/>
                  <a:pt x="74" y="118"/>
                </a:cubicBezTo>
                <a:cubicBezTo>
                  <a:pt x="104" y="118"/>
                  <a:pt x="104" y="118"/>
                  <a:pt x="104" y="118"/>
                </a:cubicBezTo>
                <a:cubicBezTo>
                  <a:pt x="104" y="471"/>
                  <a:pt x="104" y="471"/>
                  <a:pt x="104" y="471"/>
                </a:cubicBezTo>
                <a:cubicBezTo>
                  <a:pt x="104" y="501"/>
                  <a:pt x="133" y="545"/>
                  <a:pt x="177" y="545"/>
                </a:cubicBezTo>
                <a:cubicBezTo>
                  <a:pt x="413" y="545"/>
                  <a:pt x="413" y="545"/>
                  <a:pt x="413" y="545"/>
                </a:cubicBezTo>
                <a:cubicBezTo>
                  <a:pt x="413" y="559"/>
                  <a:pt x="398" y="589"/>
                  <a:pt x="368" y="589"/>
                </a:cubicBezTo>
                <a:close/>
                <a:moveTo>
                  <a:pt x="516" y="471"/>
                </a:moveTo>
                <a:lnTo>
                  <a:pt x="516" y="471"/>
                </a:lnTo>
                <a:cubicBezTo>
                  <a:pt x="516" y="486"/>
                  <a:pt x="486" y="501"/>
                  <a:pt x="472" y="501"/>
                </a:cubicBezTo>
                <a:cubicBezTo>
                  <a:pt x="177" y="501"/>
                  <a:pt x="177" y="501"/>
                  <a:pt x="177" y="501"/>
                </a:cubicBezTo>
                <a:cubicBezTo>
                  <a:pt x="163" y="501"/>
                  <a:pt x="133" y="486"/>
                  <a:pt x="133" y="471"/>
                </a:cubicBezTo>
                <a:cubicBezTo>
                  <a:pt x="133" y="74"/>
                  <a:pt x="133" y="74"/>
                  <a:pt x="133" y="74"/>
                </a:cubicBezTo>
                <a:cubicBezTo>
                  <a:pt x="133" y="59"/>
                  <a:pt x="163" y="29"/>
                  <a:pt x="177" y="29"/>
                </a:cubicBezTo>
                <a:cubicBezTo>
                  <a:pt x="368" y="29"/>
                  <a:pt x="368" y="29"/>
                  <a:pt x="368" y="29"/>
                </a:cubicBezTo>
                <a:cubicBezTo>
                  <a:pt x="368" y="74"/>
                  <a:pt x="368" y="118"/>
                  <a:pt x="368" y="118"/>
                </a:cubicBezTo>
                <a:cubicBezTo>
                  <a:pt x="368" y="147"/>
                  <a:pt x="413" y="192"/>
                  <a:pt x="457" y="192"/>
                </a:cubicBezTo>
                <a:cubicBezTo>
                  <a:pt x="457" y="192"/>
                  <a:pt x="472" y="192"/>
                  <a:pt x="516" y="192"/>
                </a:cubicBezTo>
                <a:lnTo>
                  <a:pt x="516" y="471"/>
                </a:lnTo>
                <a:close/>
                <a:moveTo>
                  <a:pt x="457" y="147"/>
                </a:moveTo>
                <a:lnTo>
                  <a:pt x="457" y="147"/>
                </a:lnTo>
                <a:cubicBezTo>
                  <a:pt x="427" y="147"/>
                  <a:pt x="413" y="118"/>
                  <a:pt x="413" y="88"/>
                </a:cubicBezTo>
                <a:cubicBezTo>
                  <a:pt x="413" y="88"/>
                  <a:pt x="413" y="74"/>
                  <a:pt x="413" y="29"/>
                </a:cubicBezTo>
                <a:cubicBezTo>
                  <a:pt x="516" y="147"/>
                  <a:pt x="516" y="147"/>
                  <a:pt x="516" y="147"/>
                </a:cubicBezTo>
                <a:lnTo>
                  <a:pt x="457" y="1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8" name="Google Shape;548;p36"/>
          <p:cNvSpPr/>
          <p:nvPr/>
        </p:nvSpPr>
        <p:spPr>
          <a:xfrm>
            <a:off x="2662855" y="795338"/>
            <a:ext cx="477497" cy="584995"/>
          </a:xfrm>
          <a:custGeom>
            <a:avLst/>
            <a:gdLst/>
            <a:ahLst/>
            <a:cxnLst/>
            <a:rect l="l" t="t" r="r" b="b"/>
            <a:pathLst>
              <a:path w="501" h="619" extrusionOk="0">
                <a:moveTo>
                  <a:pt x="353" y="0"/>
                </a:moveTo>
                <a:lnTo>
                  <a:pt x="353" y="0"/>
                </a:lnTo>
                <a:cubicBezTo>
                  <a:pt x="339" y="0"/>
                  <a:pt x="339"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92"/>
                  <a:pt x="500" y="192"/>
                  <a:pt x="500" y="192"/>
                </a:cubicBezTo>
                <a:cubicBezTo>
                  <a:pt x="500" y="192"/>
                  <a:pt x="500" y="17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9"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549" name="Google Shape;549;p36"/>
          <p:cNvSpPr/>
          <p:nvPr/>
        </p:nvSpPr>
        <p:spPr>
          <a:xfrm>
            <a:off x="1712861" y="795338"/>
            <a:ext cx="477497" cy="584995"/>
          </a:xfrm>
          <a:custGeom>
            <a:avLst/>
            <a:gdLst/>
            <a:ahLst/>
            <a:cxnLst/>
            <a:rect l="l" t="t" r="r" b="b"/>
            <a:pathLst>
              <a:path w="501" h="619" extrusionOk="0">
                <a:moveTo>
                  <a:pt x="353" y="0"/>
                </a:moveTo>
                <a:lnTo>
                  <a:pt x="353" y="0"/>
                </a:lnTo>
                <a:cubicBezTo>
                  <a:pt x="338" y="0"/>
                  <a:pt x="338" y="0"/>
                  <a:pt x="309" y="0"/>
                </a:cubicBezTo>
                <a:cubicBezTo>
                  <a:pt x="73" y="0"/>
                  <a:pt x="73" y="0"/>
                  <a:pt x="73" y="0"/>
                </a:cubicBezTo>
                <a:cubicBezTo>
                  <a:pt x="29" y="0"/>
                  <a:pt x="0" y="29"/>
                  <a:pt x="0" y="74"/>
                </a:cubicBezTo>
                <a:cubicBezTo>
                  <a:pt x="0" y="545"/>
                  <a:pt x="0" y="545"/>
                  <a:pt x="0" y="545"/>
                </a:cubicBezTo>
                <a:cubicBezTo>
                  <a:pt x="0" y="589"/>
                  <a:pt x="29" y="618"/>
                  <a:pt x="73" y="618"/>
                </a:cubicBezTo>
                <a:cubicBezTo>
                  <a:pt x="427" y="618"/>
                  <a:pt x="427" y="618"/>
                  <a:pt x="427" y="618"/>
                </a:cubicBezTo>
                <a:cubicBezTo>
                  <a:pt x="471" y="618"/>
                  <a:pt x="500" y="589"/>
                  <a:pt x="500" y="545"/>
                </a:cubicBezTo>
                <a:cubicBezTo>
                  <a:pt x="500" y="147"/>
                  <a:pt x="500" y="147"/>
                  <a:pt x="500" y="147"/>
                </a:cubicBezTo>
                <a:lnTo>
                  <a:pt x="353" y="0"/>
                </a:lnTo>
                <a:close/>
                <a:moveTo>
                  <a:pt x="471" y="545"/>
                </a:moveTo>
                <a:lnTo>
                  <a:pt x="471" y="545"/>
                </a:lnTo>
                <a:cubicBezTo>
                  <a:pt x="471" y="559"/>
                  <a:pt x="441" y="589"/>
                  <a:pt x="427" y="589"/>
                </a:cubicBezTo>
                <a:cubicBezTo>
                  <a:pt x="73" y="589"/>
                  <a:pt x="73" y="589"/>
                  <a:pt x="73" y="589"/>
                </a:cubicBezTo>
                <a:cubicBezTo>
                  <a:pt x="59" y="589"/>
                  <a:pt x="29" y="559"/>
                  <a:pt x="29" y="545"/>
                </a:cubicBezTo>
                <a:cubicBezTo>
                  <a:pt x="29" y="74"/>
                  <a:pt x="29" y="74"/>
                  <a:pt x="29" y="74"/>
                </a:cubicBezTo>
                <a:cubicBezTo>
                  <a:pt x="29" y="59"/>
                  <a:pt x="59" y="29"/>
                  <a:pt x="73" y="29"/>
                </a:cubicBezTo>
                <a:cubicBezTo>
                  <a:pt x="309" y="29"/>
                  <a:pt x="309" y="29"/>
                  <a:pt x="309" y="29"/>
                </a:cubicBezTo>
                <a:cubicBezTo>
                  <a:pt x="309" y="88"/>
                  <a:pt x="309" y="118"/>
                  <a:pt x="309" y="118"/>
                </a:cubicBezTo>
                <a:cubicBezTo>
                  <a:pt x="309" y="162"/>
                  <a:pt x="338" y="192"/>
                  <a:pt x="382" y="192"/>
                </a:cubicBezTo>
                <a:cubicBezTo>
                  <a:pt x="382" y="192"/>
                  <a:pt x="427" y="192"/>
                  <a:pt x="471" y="192"/>
                </a:cubicBezTo>
                <a:lnTo>
                  <a:pt x="471" y="545"/>
                </a:lnTo>
                <a:close/>
                <a:moveTo>
                  <a:pt x="382" y="147"/>
                </a:moveTo>
                <a:lnTo>
                  <a:pt x="382" y="147"/>
                </a:lnTo>
                <a:cubicBezTo>
                  <a:pt x="368" y="147"/>
                  <a:pt x="353" y="133"/>
                  <a:pt x="353" y="118"/>
                </a:cubicBezTo>
                <a:cubicBezTo>
                  <a:pt x="353" y="118"/>
                  <a:pt x="353" y="88"/>
                  <a:pt x="353" y="29"/>
                </a:cubicBezTo>
                <a:cubicBezTo>
                  <a:pt x="471" y="147"/>
                  <a:pt x="471" y="147"/>
                  <a:pt x="471" y="147"/>
                </a:cubicBezTo>
                <a:lnTo>
                  <a:pt x="382" y="147"/>
                </a:lnTo>
                <a:close/>
                <a:moveTo>
                  <a:pt x="368" y="427"/>
                </a:moveTo>
                <a:lnTo>
                  <a:pt x="368" y="427"/>
                </a:lnTo>
                <a:cubicBezTo>
                  <a:pt x="132" y="427"/>
                  <a:pt x="132" y="427"/>
                  <a:pt x="132" y="427"/>
                </a:cubicBezTo>
                <a:cubicBezTo>
                  <a:pt x="118" y="427"/>
                  <a:pt x="118" y="442"/>
                  <a:pt x="118" y="442"/>
                </a:cubicBezTo>
                <a:cubicBezTo>
                  <a:pt x="118" y="457"/>
                  <a:pt x="118" y="471"/>
                  <a:pt x="132" y="471"/>
                </a:cubicBezTo>
                <a:cubicBezTo>
                  <a:pt x="368" y="471"/>
                  <a:pt x="368" y="471"/>
                  <a:pt x="368" y="471"/>
                </a:cubicBezTo>
                <a:cubicBezTo>
                  <a:pt x="382" y="471"/>
                  <a:pt x="382" y="457"/>
                  <a:pt x="382" y="442"/>
                </a:cubicBezTo>
                <a:cubicBezTo>
                  <a:pt x="382" y="442"/>
                  <a:pt x="382" y="427"/>
                  <a:pt x="368" y="427"/>
                </a:cubicBezTo>
                <a:close/>
                <a:moveTo>
                  <a:pt x="368" y="309"/>
                </a:moveTo>
                <a:lnTo>
                  <a:pt x="368" y="309"/>
                </a:lnTo>
                <a:cubicBezTo>
                  <a:pt x="132" y="309"/>
                  <a:pt x="132" y="309"/>
                  <a:pt x="132" y="309"/>
                </a:cubicBezTo>
                <a:cubicBezTo>
                  <a:pt x="118" y="309"/>
                  <a:pt x="118" y="324"/>
                  <a:pt x="118" y="324"/>
                </a:cubicBezTo>
                <a:cubicBezTo>
                  <a:pt x="118" y="339"/>
                  <a:pt x="118" y="354"/>
                  <a:pt x="132" y="354"/>
                </a:cubicBezTo>
                <a:cubicBezTo>
                  <a:pt x="368" y="354"/>
                  <a:pt x="368" y="354"/>
                  <a:pt x="368" y="354"/>
                </a:cubicBezTo>
                <a:cubicBezTo>
                  <a:pt x="382" y="354"/>
                  <a:pt x="382" y="339"/>
                  <a:pt x="382" y="324"/>
                </a:cubicBezTo>
                <a:cubicBezTo>
                  <a:pt x="382" y="324"/>
                  <a:pt x="382" y="309"/>
                  <a:pt x="368" y="30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3.xml><?xml version="1.0" encoding="utf-8"?>
<p:sld xmlns:a="http://schemas.openxmlformats.org/drawingml/2006/main" xmlns:r="http://schemas.openxmlformats.org/officeDocument/2006/relationships" xmlns:p="http://schemas.openxmlformats.org/presentationml/2006/main" show="0">
  <p:cSld>
    <p:spTree>
      <p:nvGrpSpPr>
        <p:cNvPr id="1" name="Shape 553"/>
        <p:cNvGrpSpPr/>
        <p:nvPr/>
      </p:nvGrpSpPr>
      <p:grpSpPr>
        <a:xfrm>
          <a:off x="0" y="0"/>
          <a:ext cx="0" cy="0"/>
          <a:chOff x="0" y="0"/>
          <a:chExt cx="0" cy="0"/>
        </a:xfrm>
      </p:grpSpPr>
      <p:sp>
        <p:nvSpPr>
          <p:cNvPr id="554" name="Google Shape;554;p37"/>
          <p:cNvSpPr/>
          <p:nvPr/>
        </p:nvSpPr>
        <p:spPr>
          <a:xfrm>
            <a:off x="11006254" y="4564062"/>
            <a:ext cx="449263" cy="450850"/>
          </a:xfrm>
          <a:custGeom>
            <a:avLst/>
            <a:gdLst/>
            <a:ahLst/>
            <a:cxnLst/>
            <a:rect l="l" t="t" r="r" b="b"/>
            <a:pathLst>
              <a:path w="21600" h="21600" extrusionOk="0">
                <a:moveTo>
                  <a:pt x="17428" y="17466"/>
                </a:moveTo>
                <a:cubicBezTo>
                  <a:pt x="16669" y="16923"/>
                  <a:pt x="15846" y="16465"/>
                  <a:pt x="14963" y="16121"/>
                </a:cubicBezTo>
                <a:cubicBezTo>
                  <a:pt x="15595" y="14609"/>
                  <a:pt x="15967" y="12928"/>
                  <a:pt x="16010" y="11148"/>
                </a:cubicBezTo>
                <a:lnTo>
                  <a:pt x="20188" y="11148"/>
                </a:lnTo>
                <a:cubicBezTo>
                  <a:pt x="20097" y="13612"/>
                  <a:pt x="19065" y="15838"/>
                  <a:pt x="17428" y="17466"/>
                </a:cubicBezTo>
                <a:moveTo>
                  <a:pt x="1411" y="11148"/>
                </a:moveTo>
                <a:lnTo>
                  <a:pt x="5589" y="11148"/>
                </a:lnTo>
                <a:cubicBezTo>
                  <a:pt x="5632" y="12928"/>
                  <a:pt x="6004" y="14609"/>
                  <a:pt x="6636" y="16121"/>
                </a:cubicBezTo>
                <a:cubicBezTo>
                  <a:pt x="5753" y="16465"/>
                  <a:pt x="4931" y="16923"/>
                  <a:pt x="4171" y="17466"/>
                </a:cubicBezTo>
                <a:cubicBezTo>
                  <a:pt x="2534" y="15838"/>
                  <a:pt x="1502" y="13612"/>
                  <a:pt x="1411" y="11148"/>
                </a:cubicBezTo>
                <a:moveTo>
                  <a:pt x="3785" y="4553"/>
                </a:moveTo>
                <a:cubicBezTo>
                  <a:pt x="4579" y="5170"/>
                  <a:pt x="5448" y="5691"/>
                  <a:pt x="6388" y="6084"/>
                </a:cubicBezTo>
                <a:cubicBezTo>
                  <a:pt x="5901" y="7433"/>
                  <a:pt x="5627" y="8908"/>
                  <a:pt x="5589" y="10451"/>
                </a:cubicBezTo>
                <a:lnTo>
                  <a:pt x="1411" y="10451"/>
                </a:lnTo>
                <a:cubicBezTo>
                  <a:pt x="1494" y="8190"/>
                  <a:pt x="2376" y="6135"/>
                  <a:pt x="3785" y="4553"/>
                </a:cubicBezTo>
                <a:moveTo>
                  <a:pt x="11148" y="10451"/>
                </a:moveTo>
                <a:lnTo>
                  <a:pt x="11148" y="6950"/>
                </a:lnTo>
                <a:cubicBezTo>
                  <a:pt x="12339" y="6913"/>
                  <a:pt x="13484" y="6696"/>
                  <a:pt x="14558" y="6324"/>
                </a:cubicBezTo>
                <a:cubicBezTo>
                  <a:pt x="15018" y="7598"/>
                  <a:pt x="15276" y="8992"/>
                  <a:pt x="15314" y="10451"/>
                </a:cubicBezTo>
                <a:cubicBezTo>
                  <a:pt x="15314" y="10451"/>
                  <a:pt x="11148" y="10451"/>
                  <a:pt x="11148" y="10451"/>
                </a:cubicBezTo>
                <a:close/>
                <a:moveTo>
                  <a:pt x="14311" y="15882"/>
                </a:moveTo>
                <a:cubicBezTo>
                  <a:pt x="13309" y="15559"/>
                  <a:pt x="12247" y="15380"/>
                  <a:pt x="11148" y="15346"/>
                </a:cubicBezTo>
                <a:lnTo>
                  <a:pt x="11148" y="11148"/>
                </a:lnTo>
                <a:lnTo>
                  <a:pt x="15314" y="11148"/>
                </a:lnTo>
                <a:cubicBezTo>
                  <a:pt x="15270" y="12844"/>
                  <a:pt x="14914" y="14445"/>
                  <a:pt x="14311" y="15882"/>
                </a:cubicBezTo>
                <a:moveTo>
                  <a:pt x="14683" y="16757"/>
                </a:moveTo>
                <a:cubicBezTo>
                  <a:pt x="15476" y="17063"/>
                  <a:pt x="16218" y="17466"/>
                  <a:pt x="16904" y="17941"/>
                </a:cubicBezTo>
                <a:cubicBezTo>
                  <a:pt x="15632" y="19031"/>
                  <a:pt x="14067" y="19781"/>
                  <a:pt x="12344" y="20068"/>
                </a:cubicBezTo>
                <a:cubicBezTo>
                  <a:pt x="13280" y="19136"/>
                  <a:pt x="14076" y="18017"/>
                  <a:pt x="14683" y="16757"/>
                </a:cubicBezTo>
                <a:moveTo>
                  <a:pt x="11148" y="20188"/>
                </a:moveTo>
                <a:lnTo>
                  <a:pt x="11148" y="16043"/>
                </a:lnTo>
                <a:cubicBezTo>
                  <a:pt x="12146" y="16075"/>
                  <a:pt x="13113" y="16231"/>
                  <a:pt x="14025" y="16516"/>
                </a:cubicBezTo>
                <a:cubicBezTo>
                  <a:pt x="13314" y="17970"/>
                  <a:pt x="12343" y="19223"/>
                  <a:pt x="11185" y="20186"/>
                </a:cubicBezTo>
                <a:cubicBezTo>
                  <a:pt x="11185" y="20186"/>
                  <a:pt x="11148" y="20188"/>
                  <a:pt x="11148" y="20188"/>
                </a:cubicBezTo>
                <a:close/>
                <a:moveTo>
                  <a:pt x="9255" y="20068"/>
                </a:moveTo>
                <a:cubicBezTo>
                  <a:pt x="7532" y="19781"/>
                  <a:pt x="5967" y="19031"/>
                  <a:pt x="4695" y="17941"/>
                </a:cubicBezTo>
                <a:cubicBezTo>
                  <a:pt x="5381" y="17466"/>
                  <a:pt x="6123" y="17063"/>
                  <a:pt x="6916" y="16757"/>
                </a:cubicBezTo>
                <a:cubicBezTo>
                  <a:pt x="7523" y="18017"/>
                  <a:pt x="8319" y="19136"/>
                  <a:pt x="9255" y="20068"/>
                </a:cubicBezTo>
                <a:moveTo>
                  <a:pt x="10451" y="11148"/>
                </a:moveTo>
                <a:lnTo>
                  <a:pt x="10451" y="15346"/>
                </a:lnTo>
                <a:cubicBezTo>
                  <a:pt x="9352" y="15380"/>
                  <a:pt x="8290" y="15559"/>
                  <a:pt x="7288" y="15882"/>
                </a:cubicBezTo>
                <a:cubicBezTo>
                  <a:pt x="6685" y="14445"/>
                  <a:pt x="6329" y="12844"/>
                  <a:pt x="6285" y="11148"/>
                </a:cubicBezTo>
                <a:cubicBezTo>
                  <a:pt x="6285" y="11148"/>
                  <a:pt x="10451" y="11148"/>
                  <a:pt x="10451" y="11148"/>
                </a:cubicBezTo>
                <a:close/>
                <a:moveTo>
                  <a:pt x="7041" y="6324"/>
                </a:moveTo>
                <a:cubicBezTo>
                  <a:pt x="8115" y="6696"/>
                  <a:pt x="9260" y="6913"/>
                  <a:pt x="10451" y="6950"/>
                </a:cubicBezTo>
                <a:lnTo>
                  <a:pt x="10451" y="10451"/>
                </a:lnTo>
                <a:lnTo>
                  <a:pt x="6285" y="10451"/>
                </a:lnTo>
                <a:cubicBezTo>
                  <a:pt x="6324" y="8992"/>
                  <a:pt x="6581" y="7598"/>
                  <a:pt x="7041" y="6324"/>
                </a:cubicBezTo>
                <a:moveTo>
                  <a:pt x="6651" y="5442"/>
                </a:moveTo>
                <a:cubicBezTo>
                  <a:pt x="5790" y="5084"/>
                  <a:pt x="4993" y="4609"/>
                  <a:pt x="4263" y="4050"/>
                </a:cubicBezTo>
                <a:cubicBezTo>
                  <a:pt x="5606" y="2749"/>
                  <a:pt x="7332" y="1851"/>
                  <a:pt x="9255" y="1531"/>
                </a:cubicBezTo>
                <a:cubicBezTo>
                  <a:pt x="8175" y="2610"/>
                  <a:pt x="7286" y="3939"/>
                  <a:pt x="6651" y="5442"/>
                </a:cubicBezTo>
                <a:moveTo>
                  <a:pt x="10451" y="1411"/>
                </a:moveTo>
                <a:lnTo>
                  <a:pt x="10451" y="6253"/>
                </a:lnTo>
                <a:cubicBezTo>
                  <a:pt x="9352" y="6217"/>
                  <a:pt x="8296" y="6021"/>
                  <a:pt x="7303" y="5681"/>
                </a:cubicBezTo>
                <a:cubicBezTo>
                  <a:pt x="8029" y="3972"/>
                  <a:pt x="9101" y="2507"/>
                  <a:pt x="10415" y="1413"/>
                </a:cubicBezTo>
                <a:cubicBezTo>
                  <a:pt x="10427" y="1412"/>
                  <a:pt x="10439" y="1411"/>
                  <a:pt x="10451" y="1411"/>
                </a:cubicBezTo>
                <a:moveTo>
                  <a:pt x="12344" y="1531"/>
                </a:moveTo>
                <a:cubicBezTo>
                  <a:pt x="14267" y="1851"/>
                  <a:pt x="15993" y="2749"/>
                  <a:pt x="17336" y="4050"/>
                </a:cubicBezTo>
                <a:cubicBezTo>
                  <a:pt x="16606" y="4609"/>
                  <a:pt x="15809" y="5084"/>
                  <a:pt x="14948" y="5442"/>
                </a:cubicBezTo>
                <a:cubicBezTo>
                  <a:pt x="14313" y="3939"/>
                  <a:pt x="13424" y="2610"/>
                  <a:pt x="12344" y="1531"/>
                </a:cubicBezTo>
                <a:moveTo>
                  <a:pt x="11184" y="1413"/>
                </a:moveTo>
                <a:cubicBezTo>
                  <a:pt x="12498" y="2507"/>
                  <a:pt x="13570" y="3972"/>
                  <a:pt x="14296" y="5681"/>
                </a:cubicBezTo>
                <a:cubicBezTo>
                  <a:pt x="13303" y="6021"/>
                  <a:pt x="12247" y="6217"/>
                  <a:pt x="11148" y="6253"/>
                </a:cubicBezTo>
                <a:lnTo>
                  <a:pt x="11148" y="1411"/>
                </a:lnTo>
                <a:cubicBezTo>
                  <a:pt x="11160" y="1411"/>
                  <a:pt x="11172" y="1412"/>
                  <a:pt x="11184" y="1413"/>
                </a:cubicBezTo>
                <a:moveTo>
                  <a:pt x="10414" y="20186"/>
                </a:moveTo>
                <a:cubicBezTo>
                  <a:pt x="9256" y="19223"/>
                  <a:pt x="8285" y="17970"/>
                  <a:pt x="7574" y="16516"/>
                </a:cubicBezTo>
                <a:cubicBezTo>
                  <a:pt x="8486" y="16231"/>
                  <a:pt x="9453" y="16075"/>
                  <a:pt x="10451" y="16043"/>
                </a:cubicBezTo>
                <a:lnTo>
                  <a:pt x="10451" y="20188"/>
                </a:lnTo>
                <a:cubicBezTo>
                  <a:pt x="10451" y="20188"/>
                  <a:pt x="10414" y="20186"/>
                  <a:pt x="10414" y="20186"/>
                </a:cubicBezTo>
                <a:close/>
                <a:moveTo>
                  <a:pt x="20188" y="10451"/>
                </a:moveTo>
                <a:lnTo>
                  <a:pt x="16010" y="10451"/>
                </a:lnTo>
                <a:cubicBezTo>
                  <a:pt x="15972" y="8908"/>
                  <a:pt x="15698" y="7433"/>
                  <a:pt x="15211" y="6084"/>
                </a:cubicBezTo>
                <a:cubicBezTo>
                  <a:pt x="16151" y="5691"/>
                  <a:pt x="17020" y="5170"/>
                  <a:pt x="17814" y="4553"/>
                </a:cubicBezTo>
                <a:cubicBezTo>
                  <a:pt x="19223" y="6135"/>
                  <a:pt x="20105" y="8190"/>
                  <a:pt x="20188" y="10451"/>
                </a:cubicBezTo>
                <a:moveTo>
                  <a:pt x="10800" y="0"/>
                </a:moveTo>
                <a:cubicBezTo>
                  <a:pt x="4835" y="0"/>
                  <a:pt x="0" y="4835"/>
                  <a:pt x="0" y="10800"/>
                </a:cubicBezTo>
                <a:cubicBezTo>
                  <a:pt x="0" y="16764"/>
                  <a:pt x="4835" y="21600"/>
                  <a:pt x="10800" y="21600"/>
                </a:cubicBezTo>
                <a:cubicBezTo>
                  <a:pt x="16764" y="21600"/>
                  <a:pt x="21600" y="16764"/>
                  <a:pt x="21600" y="10800"/>
                </a:cubicBezTo>
                <a:cubicBezTo>
                  <a:pt x="21600" y="4835"/>
                  <a:pt x="16764"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555" name="Google Shape;555;p37"/>
          <p:cNvGrpSpPr/>
          <p:nvPr/>
        </p:nvGrpSpPr>
        <p:grpSpPr>
          <a:xfrm>
            <a:off x="10062485" y="4593431"/>
            <a:ext cx="464344" cy="377825"/>
            <a:chOff x="10074275" y="4479132"/>
            <a:chExt cx="464344" cy="377825"/>
          </a:xfrm>
        </p:grpSpPr>
        <p:sp>
          <p:nvSpPr>
            <p:cNvPr id="556" name="Google Shape;556;p37"/>
            <p:cNvSpPr/>
            <p:nvPr/>
          </p:nvSpPr>
          <p:spPr>
            <a:xfrm>
              <a:off x="10393363" y="4595019"/>
              <a:ext cx="87313" cy="116681"/>
            </a:xfrm>
            <a:custGeom>
              <a:avLst/>
              <a:gdLst/>
              <a:ahLst/>
              <a:cxnLst/>
              <a:rect l="l" t="t" r="r" b="b"/>
              <a:pathLst>
                <a:path w="21600" h="21600" extrusionOk="0">
                  <a:moveTo>
                    <a:pt x="17999" y="18900"/>
                  </a:moveTo>
                  <a:lnTo>
                    <a:pt x="3600" y="18900"/>
                  </a:lnTo>
                  <a:lnTo>
                    <a:pt x="3600" y="2700"/>
                  </a:lnTo>
                  <a:lnTo>
                    <a:pt x="7200" y="2700"/>
                  </a:lnTo>
                  <a:lnTo>
                    <a:pt x="17999" y="14850"/>
                  </a:lnTo>
                  <a:cubicBezTo>
                    <a:pt x="17999" y="14850"/>
                    <a:pt x="17999" y="18900"/>
                    <a:pt x="17999" y="18900"/>
                  </a:cubicBezTo>
                  <a:close/>
                  <a:moveTo>
                    <a:pt x="10195" y="1202"/>
                  </a:moveTo>
                  <a:cubicBezTo>
                    <a:pt x="9527" y="450"/>
                    <a:pt x="8402" y="0"/>
                    <a:pt x="7200" y="0"/>
                  </a:cubicBezTo>
                  <a:lnTo>
                    <a:pt x="3600" y="0"/>
                  </a:lnTo>
                  <a:cubicBezTo>
                    <a:pt x="1610" y="0"/>
                    <a:pt x="0" y="1207"/>
                    <a:pt x="0" y="2700"/>
                  </a:cubicBezTo>
                  <a:lnTo>
                    <a:pt x="0" y="18900"/>
                  </a:lnTo>
                  <a:cubicBezTo>
                    <a:pt x="0" y="20392"/>
                    <a:pt x="1610" y="21599"/>
                    <a:pt x="3600" y="21599"/>
                  </a:cubicBezTo>
                  <a:lnTo>
                    <a:pt x="17999" y="21599"/>
                  </a:lnTo>
                  <a:cubicBezTo>
                    <a:pt x="19989" y="21599"/>
                    <a:pt x="21600" y="20392"/>
                    <a:pt x="21600" y="18900"/>
                  </a:cubicBezTo>
                  <a:lnTo>
                    <a:pt x="21600" y="14850"/>
                  </a:lnTo>
                  <a:cubicBezTo>
                    <a:pt x="21600" y="14317"/>
                    <a:pt x="21389" y="13795"/>
                    <a:pt x="20995" y="13352"/>
                  </a:cubicBezTo>
                  <a:cubicBezTo>
                    <a:pt x="20995" y="13352"/>
                    <a:pt x="10195" y="1202"/>
                    <a:pt x="10195" y="1202"/>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57" name="Google Shape;557;p37"/>
            <p:cNvSpPr/>
            <p:nvPr/>
          </p:nvSpPr>
          <p:spPr>
            <a:xfrm>
              <a:off x="10074275" y="4479132"/>
              <a:ext cx="464344" cy="377825"/>
            </a:xfrm>
            <a:custGeom>
              <a:avLst/>
              <a:gdLst/>
              <a:ahLst/>
              <a:cxnLst/>
              <a:rect l="l" t="t" r="r" b="b"/>
              <a:pathLst>
                <a:path w="21600" h="21600" extrusionOk="0">
                  <a:moveTo>
                    <a:pt x="20250" y="16615"/>
                  </a:moveTo>
                  <a:cubicBezTo>
                    <a:pt x="20250" y="17074"/>
                    <a:pt x="19948" y="17446"/>
                    <a:pt x="19575" y="17446"/>
                  </a:cubicBezTo>
                  <a:lnTo>
                    <a:pt x="18803" y="17446"/>
                  </a:lnTo>
                  <a:cubicBezTo>
                    <a:pt x="18501" y="16016"/>
                    <a:pt x="17453" y="14953"/>
                    <a:pt x="16200" y="14953"/>
                  </a:cubicBezTo>
                  <a:cubicBezTo>
                    <a:pt x="14945" y="14953"/>
                    <a:pt x="13897" y="16016"/>
                    <a:pt x="13595" y="17446"/>
                  </a:cubicBezTo>
                  <a:lnTo>
                    <a:pt x="10029" y="17446"/>
                  </a:lnTo>
                  <a:cubicBezTo>
                    <a:pt x="9727" y="16016"/>
                    <a:pt x="8679" y="14953"/>
                    <a:pt x="7425" y="14953"/>
                  </a:cubicBezTo>
                  <a:cubicBezTo>
                    <a:pt x="6170" y="14953"/>
                    <a:pt x="5122" y="16016"/>
                    <a:pt x="4820" y="17446"/>
                  </a:cubicBezTo>
                  <a:lnTo>
                    <a:pt x="4050" y="17446"/>
                  </a:lnTo>
                  <a:cubicBezTo>
                    <a:pt x="3677" y="17446"/>
                    <a:pt x="3375" y="17074"/>
                    <a:pt x="3375" y="16615"/>
                  </a:cubicBezTo>
                  <a:lnTo>
                    <a:pt x="3375" y="14123"/>
                  </a:lnTo>
                  <a:lnTo>
                    <a:pt x="12150" y="14123"/>
                  </a:lnTo>
                  <a:cubicBezTo>
                    <a:pt x="13266" y="14123"/>
                    <a:pt x="14175" y="13005"/>
                    <a:pt x="14175" y="11630"/>
                  </a:cubicBezTo>
                  <a:lnTo>
                    <a:pt x="14175" y="5815"/>
                  </a:lnTo>
                  <a:lnTo>
                    <a:pt x="16875" y="5815"/>
                  </a:lnTo>
                  <a:cubicBezTo>
                    <a:pt x="17100" y="5815"/>
                    <a:pt x="17311" y="5954"/>
                    <a:pt x="17436" y="6185"/>
                  </a:cubicBezTo>
                  <a:lnTo>
                    <a:pt x="20136" y="11169"/>
                  </a:lnTo>
                  <a:cubicBezTo>
                    <a:pt x="20210" y="11306"/>
                    <a:pt x="20250" y="11466"/>
                    <a:pt x="20250" y="11630"/>
                  </a:cubicBezTo>
                  <a:cubicBezTo>
                    <a:pt x="20250" y="11630"/>
                    <a:pt x="20250" y="16615"/>
                    <a:pt x="20250" y="16615"/>
                  </a:cubicBezTo>
                  <a:close/>
                  <a:moveTo>
                    <a:pt x="16200" y="19938"/>
                  </a:moveTo>
                  <a:cubicBezTo>
                    <a:pt x="15454" y="19938"/>
                    <a:pt x="14850" y="19193"/>
                    <a:pt x="14850" y="18276"/>
                  </a:cubicBezTo>
                  <a:cubicBezTo>
                    <a:pt x="14850" y="17360"/>
                    <a:pt x="15454" y="16615"/>
                    <a:pt x="16200" y="16615"/>
                  </a:cubicBezTo>
                  <a:cubicBezTo>
                    <a:pt x="16945" y="16615"/>
                    <a:pt x="17550" y="17360"/>
                    <a:pt x="17550" y="18276"/>
                  </a:cubicBezTo>
                  <a:cubicBezTo>
                    <a:pt x="17550" y="19193"/>
                    <a:pt x="16945" y="19938"/>
                    <a:pt x="16200" y="19938"/>
                  </a:cubicBezTo>
                  <a:moveTo>
                    <a:pt x="7425" y="19938"/>
                  </a:moveTo>
                  <a:cubicBezTo>
                    <a:pt x="6679" y="19938"/>
                    <a:pt x="6075" y="19193"/>
                    <a:pt x="6075" y="18276"/>
                  </a:cubicBezTo>
                  <a:cubicBezTo>
                    <a:pt x="6075" y="17360"/>
                    <a:pt x="6679" y="16615"/>
                    <a:pt x="7425" y="16615"/>
                  </a:cubicBezTo>
                  <a:cubicBezTo>
                    <a:pt x="8170" y="16615"/>
                    <a:pt x="8775" y="17360"/>
                    <a:pt x="8775" y="18276"/>
                  </a:cubicBezTo>
                  <a:cubicBezTo>
                    <a:pt x="8775" y="19193"/>
                    <a:pt x="8170" y="19938"/>
                    <a:pt x="7425" y="19938"/>
                  </a:cubicBezTo>
                  <a:moveTo>
                    <a:pt x="2024" y="12461"/>
                  </a:moveTo>
                  <a:cubicBezTo>
                    <a:pt x="1652" y="12461"/>
                    <a:pt x="1349" y="12089"/>
                    <a:pt x="1349" y="11630"/>
                  </a:cubicBezTo>
                  <a:lnTo>
                    <a:pt x="1349" y="2492"/>
                  </a:lnTo>
                  <a:cubicBezTo>
                    <a:pt x="1349" y="2033"/>
                    <a:pt x="1652" y="1661"/>
                    <a:pt x="2024" y="1661"/>
                  </a:cubicBezTo>
                  <a:lnTo>
                    <a:pt x="12150" y="1661"/>
                  </a:lnTo>
                  <a:cubicBezTo>
                    <a:pt x="12523" y="1661"/>
                    <a:pt x="12825" y="2033"/>
                    <a:pt x="12825" y="2492"/>
                  </a:cubicBezTo>
                  <a:lnTo>
                    <a:pt x="12825" y="4153"/>
                  </a:lnTo>
                  <a:lnTo>
                    <a:pt x="12825" y="5815"/>
                  </a:lnTo>
                  <a:lnTo>
                    <a:pt x="12825" y="11630"/>
                  </a:lnTo>
                  <a:cubicBezTo>
                    <a:pt x="12825" y="12089"/>
                    <a:pt x="12523" y="12461"/>
                    <a:pt x="12150" y="12461"/>
                  </a:cubicBezTo>
                  <a:cubicBezTo>
                    <a:pt x="12150" y="12461"/>
                    <a:pt x="2024" y="12461"/>
                    <a:pt x="2024" y="12461"/>
                  </a:cubicBezTo>
                  <a:close/>
                  <a:moveTo>
                    <a:pt x="21259" y="10248"/>
                  </a:moveTo>
                  <a:lnTo>
                    <a:pt x="18559" y="5263"/>
                  </a:lnTo>
                  <a:cubicBezTo>
                    <a:pt x="18182" y="4568"/>
                    <a:pt x="17552" y="4153"/>
                    <a:pt x="16875" y="4153"/>
                  </a:cubicBezTo>
                  <a:lnTo>
                    <a:pt x="14175" y="4153"/>
                  </a:lnTo>
                  <a:lnTo>
                    <a:pt x="14175" y="2492"/>
                  </a:lnTo>
                  <a:cubicBezTo>
                    <a:pt x="14175" y="1117"/>
                    <a:pt x="13266" y="0"/>
                    <a:pt x="12150" y="0"/>
                  </a:cubicBezTo>
                  <a:lnTo>
                    <a:pt x="2024" y="0"/>
                  </a:lnTo>
                  <a:cubicBezTo>
                    <a:pt x="908" y="0"/>
                    <a:pt x="0" y="1117"/>
                    <a:pt x="0" y="2492"/>
                  </a:cubicBezTo>
                  <a:lnTo>
                    <a:pt x="0" y="11630"/>
                  </a:lnTo>
                  <a:cubicBezTo>
                    <a:pt x="0" y="13005"/>
                    <a:pt x="908" y="14123"/>
                    <a:pt x="2024" y="14123"/>
                  </a:cubicBezTo>
                  <a:lnTo>
                    <a:pt x="2025" y="14123"/>
                  </a:lnTo>
                  <a:lnTo>
                    <a:pt x="2025" y="16615"/>
                  </a:lnTo>
                  <a:cubicBezTo>
                    <a:pt x="2025" y="17989"/>
                    <a:pt x="2933" y="19107"/>
                    <a:pt x="4050" y="19107"/>
                  </a:cubicBezTo>
                  <a:lnTo>
                    <a:pt x="4820" y="19107"/>
                  </a:lnTo>
                  <a:cubicBezTo>
                    <a:pt x="5122" y="20537"/>
                    <a:pt x="6170" y="21600"/>
                    <a:pt x="7425" y="21600"/>
                  </a:cubicBezTo>
                  <a:cubicBezTo>
                    <a:pt x="8679" y="21600"/>
                    <a:pt x="9727" y="20537"/>
                    <a:pt x="10029" y="19107"/>
                  </a:cubicBezTo>
                  <a:lnTo>
                    <a:pt x="13595" y="19107"/>
                  </a:lnTo>
                  <a:cubicBezTo>
                    <a:pt x="13897" y="20537"/>
                    <a:pt x="14945" y="21600"/>
                    <a:pt x="16200" y="21600"/>
                  </a:cubicBezTo>
                  <a:cubicBezTo>
                    <a:pt x="17453" y="21600"/>
                    <a:pt x="18501" y="20537"/>
                    <a:pt x="18803" y="19107"/>
                  </a:cubicBezTo>
                  <a:lnTo>
                    <a:pt x="19575" y="19107"/>
                  </a:lnTo>
                  <a:cubicBezTo>
                    <a:pt x="20691" y="19107"/>
                    <a:pt x="21599" y="17989"/>
                    <a:pt x="21599" y="16615"/>
                  </a:cubicBezTo>
                  <a:lnTo>
                    <a:pt x="21599" y="11630"/>
                  </a:lnTo>
                  <a:cubicBezTo>
                    <a:pt x="21599" y="11137"/>
                    <a:pt x="21482" y="10658"/>
                    <a:pt x="21259" y="10248"/>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558" name="Google Shape;558;p37"/>
          <p:cNvGrpSpPr/>
          <p:nvPr/>
        </p:nvGrpSpPr>
        <p:grpSpPr>
          <a:xfrm>
            <a:off x="9133798" y="4549774"/>
            <a:ext cx="464344" cy="465138"/>
            <a:chOff x="9145588" y="4435475"/>
            <a:chExt cx="464344" cy="465138"/>
          </a:xfrm>
        </p:grpSpPr>
        <p:sp>
          <p:nvSpPr>
            <p:cNvPr id="559" name="Google Shape;559;p37"/>
            <p:cNvSpPr/>
            <p:nvPr/>
          </p:nvSpPr>
          <p:spPr>
            <a:xfrm>
              <a:off x="9145588" y="4435475"/>
              <a:ext cx="464344" cy="465138"/>
            </a:xfrm>
            <a:custGeom>
              <a:avLst/>
              <a:gdLst/>
              <a:ahLst/>
              <a:cxnLst/>
              <a:rect l="l" t="t" r="r" b="b"/>
              <a:pathLst>
                <a:path w="19058" h="19059" extrusionOk="0">
                  <a:moveTo>
                    <a:pt x="6430" y="17268"/>
                  </a:moveTo>
                  <a:cubicBezTo>
                    <a:pt x="2162" y="15559"/>
                    <a:pt x="82" y="10698"/>
                    <a:pt x="1790" y="6431"/>
                  </a:cubicBezTo>
                  <a:cubicBezTo>
                    <a:pt x="3499" y="2164"/>
                    <a:pt x="8360" y="81"/>
                    <a:pt x="12627" y="1791"/>
                  </a:cubicBezTo>
                  <a:cubicBezTo>
                    <a:pt x="16894" y="3499"/>
                    <a:pt x="18975" y="8361"/>
                    <a:pt x="17267" y="12628"/>
                  </a:cubicBezTo>
                  <a:cubicBezTo>
                    <a:pt x="15558" y="16895"/>
                    <a:pt x="10696" y="18976"/>
                    <a:pt x="6430" y="17268"/>
                  </a:cubicBezTo>
                  <a:moveTo>
                    <a:pt x="13070" y="685"/>
                  </a:moveTo>
                  <a:cubicBezTo>
                    <a:pt x="8186" y="-1270"/>
                    <a:pt x="2641" y="1103"/>
                    <a:pt x="685" y="5987"/>
                  </a:cubicBezTo>
                  <a:cubicBezTo>
                    <a:pt x="-1271" y="10872"/>
                    <a:pt x="1103" y="16418"/>
                    <a:pt x="5987" y="18373"/>
                  </a:cubicBezTo>
                  <a:cubicBezTo>
                    <a:pt x="10871" y="20330"/>
                    <a:pt x="16416" y="17955"/>
                    <a:pt x="18373" y="13071"/>
                  </a:cubicBezTo>
                  <a:cubicBezTo>
                    <a:pt x="20329" y="8186"/>
                    <a:pt x="17954" y="2641"/>
                    <a:pt x="13070" y="685"/>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60" name="Google Shape;560;p37"/>
            <p:cNvSpPr/>
            <p:nvPr/>
          </p:nvSpPr>
          <p:spPr>
            <a:xfrm>
              <a:off x="9348788" y="4638675"/>
              <a:ext cx="57944" cy="57944"/>
            </a:xfrm>
            <a:custGeom>
              <a:avLst/>
              <a:gdLst/>
              <a:ahLst/>
              <a:cxnLst/>
              <a:rect l="l" t="t" r="r" b="b"/>
              <a:pathLst>
                <a:path w="19059" h="19056" extrusionOk="0">
                  <a:moveTo>
                    <a:pt x="7753" y="13951"/>
                  </a:moveTo>
                  <a:cubicBezTo>
                    <a:pt x="5315" y="12969"/>
                    <a:pt x="4129" y="10197"/>
                    <a:pt x="5101" y="7755"/>
                  </a:cubicBezTo>
                  <a:cubicBezTo>
                    <a:pt x="6083" y="5323"/>
                    <a:pt x="8860" y="4132"/>
                    <a:pt x="11298" y="5104"/>
                  </a:cubicBezTo>
                  <a:cubicBezTo>
                    <a:pt x="13735" y="6081"/>
                    <a:pt x="14926" y="8858"/>
                    <a:pt x="13949" y="11300"/>
                  </a:cubicBezTo>
                  <a:cubicBezTo>
                    <a:pt x="12972" y="13737"/>
                    <a:pt x="10195" y="14923"/>
                    <a:pt x="7753" y="13951"/>
                  </a:cubicBezTo>
                  <a:moveTo>
                    <a:pt x="13070" y="686"/>
                  </a:moveTo>
                  <a:cubicBezTo>
                    <a:pt x="8190" y="-1272"/>
                    <a:pt x="2640" y="1104"/>
                    <a:pt x="686" y="5988"/>
                  </a:cubicBezTo>
                  <a:cubicBezTo>
                    <a:pt x="-1272" y="10872"/>
                    <a:pt x="1105" y="16416"/>
                    <a:pt x="5985" y="18369"/>
                  </a:cubicBezTo>
                  <a:cubicBezTo>
                    <a:pt x="10870" y="20328"/>
                    <a:pt x="16415" y="17951"/>
                    <a:pt x="18374" y="13072"/>
                  </a:cubicBezTo>
                  <a:cubicBezTo>
                    <a:pt x="20328" y="8188"/>
                    <a:pt x="17960" y="2644"/>
                    <a:pt x="13070" y="686"/>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61" name="Google Shape;561;p37"/>
            <p:cNvSpPr/>
            <p:nvPr/>
          </p:nvSpPr>
          <p:spPr>
            <a:xfrm>
              <a:off x="9290050" y="4580732"/>
              <a:ext cx="174625" cy="174625"/>
            </a:xfrm>
            <a:custGeom>
              <a:avLst/>
              <a:gdLst/>
              <a:ahLst/>
              <a:cxnLst/>
              <a:rect l="l" t="t" r="r" b="b"/>
              <a:pathLst>
                <a:path w="19059" h="19058" extrusionOk="0">
                  <a:moveTo>
                    <a:pt x="7169" y="15424"/>
                  </a:moveTo>
                  <a:cubicBezTo>
                    <a:pt x="3916" y="14123"/>
                    <a:pt x="2331" y="10417"/>
                    <a:pt x="3632" y="7167"/>
                  </a:cubicBezTo>
                  <a:cubicBezTo>
                    <a:pt x="4934" y="3917"/>
                    <a:pt x="8638" y="2331"/>
                    <a:pt x="11889" y="3632"/>
                  </a:cubicBezTo>
                  <a:cubicBezTo>
                    <a:pt x="15141" y="4934"/>
                    <a:pt x="16728" y="8640"/>
                    <a:pt x="15425" y="11890"/>
                  </a:cubicBezTo>
                  <a:cubicBezTo>
                    <a:pt x="14124" y="15140"/>
                    <a:pt x="10419" y="16728"/>
                    <a:pt x="7169" y="15424"/>
                  </a:cubicBezTo>
                  <a:moveTo>
                    <a:pt x="13071" y="685"/>
                  </a:moveTo>
                  <a:cubicBezTo>
                    <a:pt x="8186" y="-1271"/>
                    <a:pt x="2639" y="1104"/>
                    <a:pt x="686" y="5987"/>
                  </a:cubicBezTo>
                  <a:cubicBezTo>
                    <a:pt x="-1271" y="10871"/>
                    <a:pt x="1104" y="16416"/>
                    <a:pt x="5987" y="18372"/>
                  </a:cubicBezTo>
                  <a:cubicBezTo>
                    <a:pt x="10874" y="20329"/>
                    <a:pt x="16418" y="17955"/>
                    <a:pt x="18375" y="13070"/>
                  </a:cubicBezTo>
                  <a:cubicBezTo>
                    <a:pt x="20328" y="8186"/>
                    <a:pt x="17956" y="2641"/>
                    <a:pt x="13071" y="685"/>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62" name="Google Shape;562;p37"/>
            <p:cNvSpPr/>
            <p:nvPr/>
          </p:nvSpPr>
          <p:spPr>
            <a:xfrm>
              <a:off x="9406732" y="4696619"/>
              <a:ext cx="72231" cy="74613"/>
            </a:xfrm>
            <a:custGeom>
              <a:avLst/>
              <a:gdLst/>
              <a:ahLst/>
              <a:cxnLst/>
              <a:rect l="l" t="t" r="r" b="b"/>
              <a:pathLst>
                <a:path w="21033" h="21043" extrusionOk="0">
                  <a:moveTo>
                    <a:pt x="20881" y="2825"/>
                  </a:moveTo>
                  <a:cubicBezTo>
                    <a:pt x="21312" y="1771"/>
                    <a:pt x="20787" y="572"/>
                    <a:pt x="19713" y="149"/>
                  </a:cubicBezTo>
                  <a:cubicBezTo>
                    <a:pt x="18636" y="-277"/>
                    <a:pt x="17414" y="238"/>
                    <a:pt x="16984" y="1296"/>
                  </a:cubicBezTo>
                  <a:lnTo>
                    <a:pt x="16980" y="1292"/>
                  </a:lnTo>
                  <a:cubicBezTo>
                    <a:pt x="13964" y="8692"/>
                    <a:pt x="8182" y="14184"/>
                    <a:pt x="1269" y="17089"/>
                  </a:cubicBezTo>
                  <a:cubicBezTo>
                    <a:pt x="207" y="17536"/>
                    <a:pt x="-288" y="18747"/>
                    <a:pt x="170" y="19789"/>
                  </a:cubicBezTo>
                  <a:cubicBezTo>
                    <a:pt x="629" y="20840"/>
                    <a:pt x="1863" y="21323"/>
                    <a:pt x="2924" y="20876"/>
                  </a:cubicBezTo>
                  <a:cubicBezTo>
                    <a:pt x="2961" y="20860"/>
                    <a:pt x="2982" y="20828"/>
                    <a:pt x="3014" y="20815"/>
                  </a:cubicBezTo>
                  <a:cubicBezTo>
                    <a:pt x="10874" y="17480"/>
                    <a:pt x="17451" y="11227"/>
                    <a:pt x="20877" y="2825"/>
                  </a:cubicBezTo>
                  <a:cubicBezTo>
                    <a:pt x="20877" y="2825"/>
                    <a:pt x="20881" y="2825"/>
                    <a:pt x="20881" y="2825"/>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63" name="Google Shape;563;p37"/>
            <p:cNvSpPr/>
            <p:nvPr/>
          </p:nvSpPr>
          <p:spPr>
            <a:xfrm>
              <a:off x="9435307" y="4725988"/>
              <a:ext cx="103981" cy="106363"/>
            </a:xfrm>
            <a:custGeom>
              <a:avLst/>
              <a:gdLst/>
              <a:ahLst/>
              <a:cxnLst/>
              <a:rect l="l" t="t" r="r" b="b"/>
              <a:pathLst>
                <a:path w="21201" h="21209" extrusionOk="0">
                  <a:moveTo>
                    <a:pt x="20267" y="104"/>
                  </a:moveTo>
                  <a:cubicBezTo>
                    <a:pt x="19508" y="-194"/>
                    <a:pt x="18645" y="169"/>
                    <a:pt x="18339" y="912"/>
                  </a:cubicBezTo>
                  <a:cubicBezTo>
                    <a:pt x="14991" y="9110"/>
                    <a:pt x="8568" y="15198"/>
                    <a:pt x="894" y="18420"/>
                  </a:cubicBezTo>
                  <a:cubicBezTo>
                    <a:pt x="144" y="18735"/>
                    <a:pt x="-203" y="19589"/>
                    <a:pt x="121" y="20327"/>
                  </a:cubicBezTo>
                  <a:cubicBezTo>
                    <a:pt x="442" y="21068"/>
                    <a:pt x="1314" y="21406"/>
                    <a:pt x="2067" y="21090"/>
                  </a:cubicBezTo>
                  <a:cubicBezTo>
                    <a:pt x="2102" y="21073"/>
                    <a:pt x="2125" y="21042"/>
                    <a:pt x="2159" y="21025"/>
                  </a:cubicBezTo>
                  <a:cubicBezTo>
                    <a:pt x="10491" y="17500"/>
                    <a:pt x="17461" y="10881"/>
                    <a:pt x="21095" y="1994"/>
                  </a:cubicBezTo>
                  <a:cubicBezTo>
                    <a:pt x="21397" y="1250"/>
                    <a:pt x="21026" y="404"/>
                    <a:pt x="20267" y="104"/>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64" name="Google Shape;564;p37"/>
            <p:cNvSpPr/>
            <p:nvPr/>
          </p:nvSpPr>
          <p:spPr>
            <a:xfrm>
              <a:off x="9421019" y="4711700"/>
              <a:ext cx="88106" cy="89694"/>
            </a:xfrm>
            <a:custGeom>
              <a:avLst/>
              <a:gdLst/>
              <a:ahLst/>
              <a:cxnLst/>
              <a:rect l="l" t="t" r="r" b="b"/>
              <a:pathLst>
                <a:path w="21128" h="21141" extrusionOk="0">
                  <a:moveTo>
                    <a:pt x="20035" y="122"/>
                  </a:moveTo>
                  <a:cubicBezTo>
                    <a:pt x="19142" y="-227"/>
                    <a:pt x="18134" y="195"/>
                    <a:pt x="17778" y="1071"/>
                  </a:cubicBezTo>
                  <a:cubicBezTo>
                    <a:pt x="14571" y="8936"/>
                    <a:pt x="8412" y="14778"/>
                    <a:pt x="1051" y="17867"/>
                  </a:cubicBezTo>
                  <a:lnTo>
                    <a:pt x="1054" y="17867"/>
                  </a:lnTo>
                  <a:cubicBezTo>
                    <a:pt x="172" y="18240"/>
                    <a:pt x="-238" y="19242"/>
                    <a:pt x="142" y="20108"/>
                  </a:cubicBezTo>
                  <a:cubicBezTo>
                    <a:pt x="522" y="20973"/>
                    <a:pt x="1543" y="21372"/>
                    <a:pt x="2425" y="21003"/>
                  </a:cubicBezTo>
                  <a:cubicBezTo>
                    <a:pt x="2459" y="20986"/>
                    <a:pt x="2476" y="20956"/>
                    <a:pt x="2514" y="20936"/>
                  </a:cubicBezTo>
                  <a:cubicBezTo>
                    <a:pt x="10651" y="17491"/>
                    <a:pt x="17459" y="11027"/>
                    <a:pt x="21002" y="2339"/>
                  </a:cubicBezTo>
                  <a:cubicBezTo>
                    <a:pt x="21361" y="1463"/>
                    <a:pt x="20927" y="472"/>
                    <a:pt x="20035" y="122"/>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65" name="Google Shape;565;p37"/>
            <p:cNvSpPr/>
            <p:nvPr/>
          </p:nvSpPr>
          <p:spPr>
            <a:xfrm>
              <a:off x="9275763" y="4566444"/>
              <a:ext cx="73025" cy="73819"/>
            </a:xfrm>
            <a:custGeom>
              <a:avLst/>
              <a:gdLst/>
              <a:ahLst/>
              <a:cxnLst/>
              <a:rect l="l" t="t" r="r" b="b"/>
              <a:pathLst>
                <a:path w="21039" h="21044" extrusionOk="0">
                  <a:moveTo>
                    <a:pt x="20871" y="1248"/>
                  </a:moveTo>
                  <a:cubicBezTo>
                    <a:pt x="20411" y="197"/>
                    <a:pt x="19177" y="-281"/>
                    <a:pt x="18112" y="169"/>
                  </a:cubicBezTo>
                  <a:cubicBezTo>
                    <a:pt x="18075" y="181"/>
                    <a:pt x="18050" y="214"/>
                    <a:pt x="18021" y="226"/>
                  </a:cubicBezTo>
                  <a:cubicBezTo>
                    <a:pt x="10159" y="3562"/>
                    <a:pt x="3583" y="9820"/>
                    <a:pt x="152" y="18220"/>
                  </a:cubicBezTo>
                  <a:lnTo>
                    <a:pt x="148" y="18220"/>
                  </a:lnTo>
                  <a:cubicBezTo>
                    <a:pt x="-278" y="19278"/>
                    <a:pt x="242" y="20473"/>
                    <a:pt x="1320" y="20896"/>
                  </a:cubicBezTo>
                  <a:cubicBezTo>
                    <a:pt x="2398" y="21318"/>
                    <a:pt x="3620" y="20803"/>
                    <a:pt x="4046" y="19749"/>
                  </a:cubicBezTo>
                  <a:lnTo>
                    <a:pt x="4051" y="19749"/>
                  </a:lnTo>
                  <a:cubicBezTo>
                    <a:pt x="7068" y="12356"/>
                    <a:pt x="12856" y="6858"/>
                    <a:pt x="19764" y="3956"/>
                  </a:cubicBezTo>
                  <a:cubicBezTo>
                    <a:pt x="20830" y="3506"/>
                    <a:pt x="21322" y="2298"/>
                    <a:pt x="20871" y="1248"/>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66" name="Google Shape;566;p37"/>
            <p:cNvSpPr/>
            <p:nvPr/>
          </p:nvSpPr>
          <p:spPr>
            <a:xfrm>
              <a:off x="9217819" y="4508500"/>
              <a:ext cx="103981" cy="105569"/>
            </a:xfrm>
            <a:custGeom>
              <a:avLst/>
              <a:gdLst/>
              <a:ahLst/>
              <a:cxnLst/>
              <a:rect l="l" t="t" r="r" b="b"/>
              <a:pathLst>
                <a:path w="21199" h="21208" extrusionOk="0">
                  <a:moveTo>
                    <a:pt x="21077" y="880"/>
                  </a:moveTo>
                  <a:cubicBezTo>
                    <a:pt x="20753" y="142"/>
                    <a:pt x="19881" y="-198"/>
                    <a:pt x="19129" y="117"/>
                  </a:cubicBezTo>
                  <a:cubicBezTo>
                    <a:pt x="19097" y="131"/>
                    <a:pt x="19071" y="162"/>
                    <a:pt x="19039" y="179"/>
                  </a:cubicBezTo>
                  <a:cubicBezTo>
                    <a:pt x="10706" y="3707"/>
                    <a:pt x="3739" y="10322"/>
                    <a:pt x="106" y="19208"/>
                  </a:cubicBezTo>
                  <a:cubicBezTo>
                    <a:pt x="-198" y="19957"/>
                    <a:pt x="172" y="20803"/>
                    <a:pt x="934" y="21101"/>
                  </a:cubicBezTo>
                  <a:cubicBezTo>
                    <a:pt x="1689" y="21401"/>
                    <a:pt x="2552" y="21041"/>
                    <a:pt x="2859" y="20292"/>
                  </a:cubicBezTo>
                  <a:cubicBezTo>
                    <a:pt x="6206" y="12096"/>
                    <a:pt x="12625" y="6008"/>
                    <a:pt x="20301" y="2787"/>
                  </a:cubicBezTo>
                  <a:cubicBezTo>
                    <a:pt x="21051" y="2469"/>
                    <a:pt x="21402" y="1618"/>
                    <a:pt x="21077" y="88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67" name="Google Shape;567;p37"/>
            <p:cNvSpPr/>
            <p:nvPr/>
          </p:nvSpPr>
          <p:spPr>
            <a:xfrm>
              <a:off x="9247188" y="4537075"/>
              <a:ext cx="88107" cy="90488"/>
            </a:xfrm>
            <a:custGeom>
              <a:avLst/>
              <a:gdLst/>
              <a:ahLst/>
              <a:cxnLst/>
              <a:rect l="l" t="t" r="r" b="b"/>
              <a:pathLst>
                <a:path w="21129" h="21141" extrusionOk="0">
                  <a:moveTo>
                    <a:pt x="20075" y="3267"/>
                  </a:moveTo>
                  <a:cubicBezTo>
                    <a:pt x="20953" y="2898"/>
                    <a:pt x="21368" y="1899"/>
                    <a:pt x="20987" y="1030"/>
                  </a:cubicBezTo>
                  <a:cubicBezTo>
                    <a:pt x="20611" y="168"/>
                    <a:pt x="19589" y="-234"/>
                    <a:pt x="18707" y="138"/>
                  </a:cubicBezTo>
                  <a:cubicBezTo>
                    <a:pt x="18670" y="152"/>
                    <a:pt x="18649" y="185"/>
                    <a:pt x="18615" y="198"/>
                  </a:cubicBezTo>
                  <a:cubicBezTo>
                    <a:pt x="10481" y="3647"/>
                    <a:pt x="3673" y="10118"/>
                    <a:pt x="124" y="18802"/>
                  </a:cubicBezTo>
                  <a:cubicBezTo>
                    <a:pt x="-232" y="19678"/>
                    <a:pt x="205" y="20666"/>
                    <a:pt x="1094" y="21019"/>
                  </a:cubicBezTo>
                  <a:cubicBezTo>
                    <a:pt x="1983" y="21366"/>
                    <a:pt x="2991" y="20946"/>
                    <a:pt x="3354" y="20071"/>
                  </a:cubicBezTo>
                  <a:cubicBezTo>
                    <a:pt x="6561" y="12205"/>
                    <a:pt x="12717" y="6360"/>
                    <a:pt x="20075" y="3274"/>
                  </a:cubicBezTo>
                  <a:cubicBezTo>
                    <a:pt x="20075" y="3274"/>
                    <a:pt x="20075" y="3267"/>
                    <a:pt x="20075" y="3267"/>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568" name="Google Shape;568;p37"/>
          <p:cNvSpPr/>
          <p:nvPr/>
        </p:nvSpPr>
        <p:spPr>
          <a:xfrm>
            <a:off x="8436885" y="4810918"/>
            <a:ext cx="57944" cy="58738"/>
          </a:xfrm>
          <a:custGeom>
            <a:avLst/>
            <a:gdLst/>
            <a:ahLst/>
            <a:cxnLst/>
            <a:rect l="l" t="t" r="r" b="b"/>
            <a:pathLst>
              <a:path w="21600" h="21600" extrusionOk="0">
                <a:moveTo>
                  <a:pt x="10800" y="0"/>
                </a:moveTo>
                <a:cubicBezTo>
                  <a:pt x="4838" y="0"/>
                  <a:pt x="0" y="4841"/>
                  <a:pt x="0" y="10800"/>
                </a:cubicBezTo>
                <a:cubicBezTo>
                  <a:pt x="0" y="16758"/>
                  <a:pt x="4838" y="21599"/>
                  <a:pt x="10800" y="21599"/>
                </a:cubicBezTo>
                <a:cubicBezTo>
                  <a:pt x="16761" y="21599"/>
                  <a:pt x="21600" y="16758"/>
                  <a:pt x="21600" y="10800"/>
                </a:cubicBezTo>
                <a:cubicBezTo>
                  <a:pt x="21600" y="4841"/>
                  <a:pt x="16761"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69" name="Google Shape;569;p37"/>
          <p:cNvSpPr/>
          <p:nvPr/>
        </p:nvSpPr>
        <p:spPr>
          <a:xfrm>
            <a:off x="8204317" y="4564062"/>
            <a:ext cx="464344" cy="450850"/>
          </a:xfrm>
          <a:custGeom>
            <a:avLst/>
            <a:gdLst/>
            <a:ahLst/>
            <a:cxnLst/>
            <a:rect l="l" t="t" r="r" b="b"/>
            <a:pathLst>
              <a:path w="20946" h="21600" extrusionOk="0">
                <a:moveTo>
                  <a:pt x="18509" y="15329"/>
                </a:moveTo>
                <a:lnTo>
                  <a:pt x="11782" y="15329"/>
                </a:lnTo>
                <a:cubicBezTo>
                  <a:pt x="10699" y="15329"/>
                  <a:pt x="9818" y="14391"/>
                  <a:pt x="9818" y="13238"/>
                </a:cubicBezTo>
                <a:cubicBezTo>
                  <a:pt x="9818" y="12086"/>
                  <a:pt x="10699" y="11148"/>
                  <a:pt x="11782" y="11148"/>
                </a:cubicBezTo>
                <a:lnTo>
                  <a:pt x="17673" y="11148"/>
                </a:lnTo>
                <a:cubicBezTo>
                  <a:pt x="18077" y="11142"/>
                  <a:pt x="18477" y="10934"/>
                  <a:pt x="18721" y="10588"/>
                </a:cubicBezTo>
                <a:cubicBezTo>
                  <a:pt x="18789" y="10491"/>
                  <a:pt x="18842" y="10381"/>
                  <a:pt x="18885" y="10267"/>
                </a:cubicBezTo>
                <a:cubicBezTo>
                  <a:pt x="18890" y="10251"/>
                  <a:pt x="18901" y="10239"/>
                  <a:pt x="18906" y="10224"/>
                </a:cubicBezTo>
                <a:cubicBezTo>
                  <a:pt x="19377" y="10880"/>
                  <a:pt x="19636" y="11686"/>
                  <a:pt x="19636" y="12541"/>
                </a:cubicBezTo>
                <a:cubicBezTo>
                  <a:pt x="19636" y="13613"/>
                  <a:pt x="19230" y="14607"/>
                  <a:pt x="18509" y="15329"/>
                </a:cubicBezTo>
                <a:moveTo>
                  <a:pt x="17673" y="17767"/>
                </a:moveTo>
                <a:cubicBezTo>
                  <a:pt x="17673" y="19114"/>
                  <a:pt x="16647" y="20206"/>
                  <a:pt x="15382" y="20206"/>
                </a:cubicBezTo>
                <a:lnTo>
                  <a:pt x="3600" y="20206"/>
                </a:lnTo>
                <a:cubicBezTo>
                  <a:pt x="2334" y="20206"/>
                  <a:pt x="1309" y="19114"/>
                  <a:pt x="1309" y="17767"/>
                </a:cubicBezTo>
                <a:lnTo>
                  <a:pt x="1309" y="6786"/>
                </a:lnTo>
                <a:cubicBezTo>
                  <a:pt x="1931" y="7334"/>
                  <a:pt x="2730" y="7664"/>
                  <a:pt x="3600" y="7664"/>
                </a:cubicBezTo>
                <a:lnTo>
                  <a:pt x="14400" y="7664"/>
                </a:lnTo>
                <a:lnTo>
                  <a:pt x="17018" y="7664"/>
                </a:lnTo>
                <a:cubicBezTo>
                  <a:pt x="17379" y="7664"/>
                  <a:pt x="17673" y="7976"/>
                  <a:pt x="17673" y="8361"/>
                </a:cubicBezTo>
                <a:lnTo>
                  <a:pt x="17673" y="9754"/>
                </a:lnTo>
                <a:lnTo>
                  <a:pt x="11782" y="9754"/>
                </a:lnTo>
                <a:cubicBezTo>
                  <a:pt x="9974" y="9754"/>
                  <a:pt x="8509" y="11314"/>
                  <a:pt x="8509" y="13238"/>
                </a:cubicBezTo>
                <a:cubicBezTo>
                  <a:pt x="8509" y="15163"/>
                  <a:pt x="9974" y="16722"/>
                  <a:pt x="11782" y="16722"/>
                </a:cubicBezTo>
                <a:lnTo>
                  <a:pt x="17673" y="16722"/>
                </a:lnTo>
                <a:cubicBezTo>
                  <a:pt x="17673" y="16722"/>
                  <a:pt x="17673" y="17767"/>
                  <a:pt x="17673" y="17767"/>
                </a:cubicBezTo>
                <a:close/>
                <a:moveTo>
                  <a:pt x="16363" y="5574"/>
                </a:moveTo>
                <a:lnTo>
                  <a:pt x="16363" y="6270"/>
                </a:lnTo>
                <a:lnTo>
                  <a:pt x="14400" y="6270"/>
                </a:lnTo>
                <a:lnTo>
                  <a:pt x="3600" y="6270"/>
                </a:lnTo>
                <a:cubicBezTo>
                  <a:pt x="3246" y="6270"/>
                  <a:pt x="2916" y="6179"/>
                  <a:pt x="2617" y="6027"/>
                </a:cubicBezTo>
                <a:lnTo>
                  <a:pt x="2617" y="5574"/>
                </a:lnTo>
                <a:cubicBezTo>
                  <a:pt x="2617" y="5574"/>
                  <a:pt x="16363" y="5574"/>
                  <a:pt x="16363" y="5574"/>
                </a:cubicBezTo>
                <a:close/>
                <a:moveTo>
                  <a:pt x="16363" y="4877"/>
                </a:moveTo>
                <a:lnTo>
                  <a:pt x="2617" y="4877"/>
                </a:lnTo>
                <a:lnTo>
                  <a:pt x="2617" y="4180"/>
                </a:lnTo>
                <a:lnTo>
                  <a:pt x="16363" y="4180"/>
                </a:lnTo>
                <a:cubicBezTo>
                  <a:pt x="16363" y="4180"/>
                  <a:pt x="16363" y="4877"/>
                  <a:pt x="16363" y="4877"/>
                </a:cubicBezTo>
                <a:close/>
                <a:moveTo>
                  <a:pt x="16363" y="3483"/>
                </a:moveTo>
                <a:lnTo>
                  <a:pt x="2617" y="3483"/>
                </a:lnTo>
                <a:lnTo>
                  <a:pt x="2617" y="2787"/>
                </a:lnTo>
                <a:lnTo>
                  <a:pt x="16363" y="2787"/>
                </a:lnTo>
                <a:cubicBezTo>
                  <a:pt x="16363" y="2787"/>
                  <a:pt x="16363" y="3483"/>
                  <a:pt x="16363" y="3483"/>
                </a:cubicBezTo>
                <a:close/>
                <a:moveTo>
                  <a:pt x="3600" y="1393"/>
                </a:moveTo>
                <a:lnTo>
                  <a:pt x="14400" y="1393"/>
                </a:lnTo>
                <a:lnTo>
                  <a:pt x="17018" y="1393"/>
                </a:lnTo>
                <a:cubicBezTo>
                  <a:pt x="17379" y="1393"/>
                  <a:pt x="17673" y="1705"/>
                  <a:pt x="17673" y="2090"/>
                </a:cubicBezTo>
                <a:lnTo>
                  <a:pt x="17673" y="3832"/>
                </a:lnTo>
                <a:lnTo>
                  <a:pt x="17673" y="4180"/>
                </a:lnTo>
                <a:lnTo>
                  <a:pt x="17673" y="6398"/>
                </a:lnTo>
                <a:cubicBezTo>
                  <a:pt x="17466" y="6321"/>
                  <a:pt x="17249" y="6270"/>
                  <a:pt x="17018" y="6270"/>
                </a:cubicBezTo>
                <a:lnTo>
                  <a:pt x="17018" y="5574"/>
                </a:lnTo>
                <a:lnTo>
                  <a:pt x="17018" y="4180"/>
                </a:lnTo>
                <a:lnTo>
                  <a:pt x="17018" y="2787"/>
                </a:lnTo>
                <a:cubicBezTo>
                  <a:pt x="17018" y="2401"/>
                  <a:pt x="16724" y="2090"/>
                  <a:pt x="16363" y="2090"/>
                </a:cubicBezTo>
                <a:lnTo>
                  <a:pt x="2617" y="2090"/>
                </a:lnTo>
                <a:cubicBezTo>
                  <a:pt x="2256" y="2090"/>
                  <a:pt x="1963" y="2401"/>
                  <a:pt x="1963" y="2787"/>
                </a:cubicBezTo>
                <a:lnTo>
                  <a:pt x="1963" y="4180"/>
                </a:lnTo>
                <a:lnTo>
                  <a:pt x="1963" y="5534"/>
                </a:lnTo>
                <a:cubicBezTo>
                  <a:pt x="1559" y="5094"/>
                  <a:pt x="1309" y="4495"/>
                  <a:pt x="1309" y="3832"/>
                </a:cubicBezTo>
                <a:cubicBezTo>
                  <a:pt x="1309" y="2485"/>
                  <a:pt x="2334" y="1393"/>
                  <a:pt x="3600" y="1393"/>
                </a:cubicBezTo>
                <a:moveTo>
                  <a:pt x="18983" y="8361"/>
                </a:moveTo>
                <a:lnTo>
                  <a:pt x="18982" y="8361"/>
                </a:lnTo>
                <a:lnTo>
                  <a:pt x="18982" y="4180"/>
                </a:lnTo>
                <a:lnTo>
                  <a:pt x="18982" y="3832"/>
                </a:lnTo>
                <a:lnTo>
                  <a:pt x="18982" y="2090"/>
                </a:lnTo>
                <a:cubicBezTo>
                  <a:pt x="18982" y="935"/>
                  <a:pt x="18102" y="0"/>
                  <a:pt x="17018" y="0"/>
                </a:cubicBezTo>
                <a:lnTo>
                  <a:pt x="14400" y="0"/>
                </a:lnTo>
                <a:lnTo>
                  <a:pt x="3600" y="0"/>
                </a:lnTo>
                <a:cubicBezTo>
                  <a:pt x="1614" y="0"/>
                  <a:pt x="0" y="1719"/>
                  <a:pt x="0" y="3832"/>
                </a:cubicBezTo>
                <a:lnTo>
                  <a:pt x="0" y="17767"/>
                </a:lnTo>
                <a:cubicBezTo>
                  <a:pt x="0" y="19880"/>
                  <a:pt x="1614" y="21600"/>
                  <a:pt x="3600" y="21600"/>
                </a:cubicBezTo>
                <a:lnTo>
                  <a:pt x="15382" y="21600"/>
                </a:lnTo>
                <a:cubicBezTo>
                  <a:pt x="17366" y="21600"/>
                  <a:pt x="18982" y="19880"/>
                  <a:pt x="18982" y="17767"/>
                </a:cubicBezTo>
                <a:lnTo>
                  <a:pt x="18982" y="16722"/>
                </a:lnTo>
                <a:lnTo>
                  <a:pt x="18983" y="16722"/>
                </a:lnTo>
                <a:cubicBezTo>
                  <a:pt x="21600" y="14631"/>
                  <a:pt x="21600" y="10452"/>
                  <a:pt x="18983" y="8361"/>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0" name="Google Shape;570;p37"/>
          <p:cNvSpPr/>
          <p:nvPr/>
        </p:nvSpPr>
        <p:spPr>
          <a:xfrm>
            <a:off x="7275629" y="4549774"/>
            <a:ext cx="464344" cy="465138"/>
          </a:xfrm>
          <a:custGeom>
            <a:avLst/>
            <a:gdLst/>
            <a:ahLst/>
            <a:cxnLst/>
            <a:rect l="l" t="t" r="r" b="b"/>
            <a:pathLst>
              <a:path w="21600" h="21600" extrusionOk="0">
                <a:moveTo>
                  <a:pt x="20249" y="19799"/>
                </a:moveTo>
                <a:cubicBezTo>
                  <a:pt x="20249" y="20048"/>
                  <a:pt x="20048" y="20249"/>
                  <a:pt x="19799" y="20249"/>
                </a:cubicBezTo>
                <a:lnTo>
                  <a:pt x="1800" y="20249"/>
                </a:lnTo>
                <a:cubicBezTo>
                  <a:pt x="1551" y="20249"/>
                  <a:pt x="1349" y="20048"/>
                  <a:pt x="1349" y="19799"/>
                </a:cubicBezTo>
                <a:lnTo>
                  <a:pt x="1349" y="3824"/>
                </a:lnTo>
                <a:cubicBezTo>
                  <a:pt x="1349" y="3576"/>
                  <a:pt x="1551" y="3375"/>
                  <a:pt x="1800" y="3375"/>
                </a:cubicBezTo>
                <a:lnTo>
                  <a:pt x="4724" y="3375"/>
                </a:lnTo>
                <a:lnTo>
                  <a:pt x="4724" y="4725"/>
                </a:lnTo>
                <a:cubicBezTo>
                  <a:pt x="4724" y="5098"/>
                  <a:pt x="5027" y="5400"/>
                  <a:pt x="5399" y="5400"/>
                </a:cubicBezTo>
                <a:cubicBezTo>
                  <a:pt x="5772" y="5400"/>
                  <a:pt x="6074" y="5098"/>
                  <a:pt x="6074" y="4725"/>
                </a:cubicBezTo>
                <a:lnTo>
                  <a:pt x="6074" y="3375"/>
                </a:lnTo>
                <a:lnTo>
                  <a:pt x="10124" y="3375"/>
                </a:lnTo>
                <a:lnTo>
                  <a:pt x="10124" y="4725"/>
                </a:lnTo>
                <a:cubicBezTo>
                  <a:pt x="10124" y="5098"/>
                  <a:pt x="10427" y="5400"/>
                  <a:pt x="10800" y="5400"/>
                </a:cubicBezTo>
                <a:cubicBezTo>
                  <a:pt x="11172" y="5400"/>
                  <a:pt x="11474" y="5098"/>
                  <a:pt x="11474" y="4725"/>
                </a:cubicBezTo>
                <a:lnTo>
                  <a:pt x="11474" y="3375"/>
                </a:lnTo>
                <a:lnTo>
                  <a:pt x="15524" y="3375"/>
                </a:lnTo>
                <a:lnTo>
                  <a:pt x="15524" y="4725"/>
                </a:lnTo>
                <a:cubicBezTo>
                  <a:pt x="15524" y="5098"/>
                  <a:pt x="15827" y="5400"/>
                  <a:pt x="16199" y="5400"/>
                </a:cubicBezTo>
                <a:cubicBezTo>
                  <a:pt x="16572" y="5400"/>
                  <a:pt x="16874" y="5098"/>
                  <a:pt x="16874" y="4725"/>
                </a:cubicBezTo>
                <a:lnTo>
                  <a:pt x="16874" y="3375"/>
                </a:lnTo>
                <a:lnTo>
                  <a:pt x="19799" y="3375"/>
                </a:lnTo>
                <a:cubicBezTo>
                  <a:pt x="20048" y="3375"/>
                  <a:pt x="20249" y="3576"/>
                  <a:pt x="20249" y="3824"/>
                </a:cubicBezTo>
                <a:cubicBezTo>
                  <a:pt x="20249" y="3824"/>
                  <a:pt x="20249" y="19799"/>
                  <a:pt x="20249" y="19799"/>
                </a:cubicBezTo>
                <a:close/>
                <a:moveTo>
                  <a:pt x="19799" y="2025"/>
                </a:moveTo>
                <a:lnTo>
                  <a:pt x="16874" y="2025"/>
                </a:lnTo>
                <a:lnTo>
                  <a:pt x="16874" y="675"/>
                </a:lnTo>
                <a:cubicBezTo>
                  <a:pt x="16874" y="301"/>
                  <a:pt x="16572" y="0"/>
                  <a:pt x="16199" y="0"/>
                </a:cubicBezTo>
                <a:cubicBezTo>
                  <a:pt x="15827" y="0"/>
                  <a:pt x="15524" y="301"/>
                  <a:pt x="15524" y="675"/>
                </a:cubicBezTo>
                <a:lnTo>
                  <a:pt x="15524" y="2025"/>
                </a:lnTo>
                <a:lnTo>
                  <a:pt x="11474" y="2025"/>
                </a:lnTo>
                <a:lnTo>
                  <a:pt x="11474" y="675"/>
                </a:lnTo>
                <a:cubicBezTo>
                  <a:pt x="11474" y="301"/>
                  <a:pt x="11172" y="0"/>
                  <a:pt x="10800" y="0"/>
                </a:cubicBezTo>
                <a:cubicBezTo>
                  <a:pt x="10427" y="0"/>
                  <a:pt x="10124" y="301"/>
                  <a:pt x="10124" y="675"/>
                </a:cubicBezTo>
                <a:lnTo>
                  <a:pt x="10124" y="2025"/>
                </a:lnTo>
                <a:lnTo>
                  <a:pt x="6074" y="2025"/>
                </a:lnTo>
                <a:lnTo>
                  <a:pt x="6074" y="675"/>
                </a:lnTo>
                <a:cubicBezTo>
                  <a:pt x="6074" y="301"/>
                  <a:pt x="5772" y="0"/>
                  <a:pt x="5399" y="0"/>
                </a:cubicBezTo>
                <a:cubicBezTo>
                  <a:pt x="5027" y="0"/>
                  <a:pt x="4724" y="301"/>
                  <a:pt x="4724" y="675"/>
                </a:cubicBezTo>
                <a:lnTo>
                  <a:pt x="4724" y="2025"/>
                </a:lnTo>
                <a:lnTo>
                  <a:pt x="1800" y="2025"/>
                </a:lnTo>
                <a:cubicBezTo>
                  <a:pt x="805" y="2025"/>
                  <a:pt x="0" y="2830"/>
                  <a:pt x="0" y="3824"/>
                </a:cubicBezTo>
                <a:lnTo>
                  <a:pt x="0" y="19799"/>
                </a:lnTo>
                <a:cubicBezTo>
                  <a:pt x="0" y="20793"/>
                  <a:pt x="805" y="21599"/>
                  <a:pt x="1800" y="21599"/>
                </a:cubicBezTo>
                <a:lnTo>
                  <a:pt x="19799" y="21599"/>
                </a:lnTo>
                <a:cubicBezTo>
                  <a:pt x="20794" y="21599"/>
                  <a:pt x="21600" y="20793"/>
                  <a:pt x="21600" y="19799"/>
                </a:cubicBezTo>
                <a:lnTo>
                  <a:pt x="21600" y="3824"/>
                </a:lnTo>
                <a:cubicBezTo>
                  <a:pt x="21600" y="2830"/>
                  <a:pt x="20794" y="2025"/>
                  <a:pt x="19799" y="2025"/>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1" name="Google Shape;571;p37"/>
          <p:cNvSpPr/>
          <p:nvPr/>
        </p:nvSpPr>
        <p:spPr>
          <a:xfrm>
            <a:off x="7377229" y="4724399"/>
            <a:ext cx="57944" cy="43657"/>
          </a:xfrm>
          <a:custGeom>
            <a:avLst/>
            <a:gdLst/>
            <a:ahLst/>
            <a:cxnLst/>
            <a:rect l="l" t="t" r="r" b="b"/>
            <a:pathLst>
              <a:path w="21600" h="21600" extrusionOk="0">
                <a:moveTo>
                  <a:pt x="0" y="21599"/>
                </a:moveTo>
                <a:lnTo>
                  <a:pt x="21600" y="21599"/>
                </a:lnTo>
                <a:lnTo>
                  <a:pt x="21600" y="0"/>
                </a:lnTo>
                <a:lnTo>
                  <a:pt x="0" y="0"/>
                </a:lnTo>
                <a:cubicBezTo>
                  <a:pt x="0" y="0"/>
                  <a:pt x="0" y="21599"/>
                  <a:pt x="0" y="21599"/>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2" name="Google Shape;572;p37"/>
          <p:cNvSpPr/>
          <p:nvPr/>
        </p:nvSpPr>
        <p:spPr>
          <a:xfrm>
            <a:off x="7377229" y="4796631"/>
            <a:ext cx="57944" cy="43656"/>
          </a:xfrm>
          <a:custGeom>
            <a:avLst/>
            <a:gdLst/>
            <a:ahLst/>
            <a:cxnLst/>
            <a:rect l="l" t="t" r="r" b="b"/>
            <a:pathLst>
              <a:path w="21600" h="21600" extrusionOk="0">
                <a:moveTo>
                  <a:pt x="0" y="21599"/>
                </a:moveTo>
                <a:lnTo>
                  <a:pt x="21600" y="21599"/>
                </a:lnTo>
                <a:lnTo>
                  <a:pt x="21600" y="0"/>
                </a:lnTo>
                <a:lnTo>
                  <a:pt x="0" y="0"/>
                </a:lnTo>
                <a:cubicBezTo>
                  <a:pt x="0" y="0"/>
                  <a:pt x="0" y="21599"/>
                  <a:pt x="0" y="21599"/>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3" name="Google Shape;573;p37"/>
          <p:cNvSpPr/>
          <p:nvPr/>
        </p:nvSpPr>
        <p:spPr>
          <a:xfrm>
            <a:off x="7377229" y="4869656"/>
            <a:ext cx="57944" cy="42863"/>
          </a:xfrm>
          <a:custGeom>
            <a:avLst/>
            <a:gdLst/>
            <a:ahLst/>
            <a:cxnLst/>
            <a:rect l="l" t="t" r="r" b="b"/>
            <a:pathLst>
              <a:path w="21600" h="21600" extrusionOk="0">
                <a:moveTo>
                  <a:pt x="0" y="21599"/>
                </a:moveTo>
                <a:lnTo>
                  <a:pt x="21600" y="21599"/>
                </a:lnTo>
                <a:lnTo>
                  <a:pt x="21600" y="0"/>
                </a:lnTo>
                <a:lnTo>
                  <a:pt x="0" y="0"/>
                </a:lnTo>
                <a:cubicBezTo>
                  <a:pt x="0" y="0"/>
                  <a:pt x="0" y="21599"/>
                  <a:pt x="0" y="21599"/>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4" name="Google Shape;574;p37"/>
          <p:cNvSpPr/>
          <p:nvPr/>
        </p:nvSpPr>
        <p:spPr>
          <a:xfrm>
            <a:off x="7478829" y="4869656"/>
            <a:ext cx="57944" cy="42863"/>
          </a:xfrm>
          <a:custGeom>
            <a:avLst/>
            <a:gdLst/>
            <a:ahLst/>
            <a:cxnLst/>
            <a:rect l="l" t="t" r="r" b="b"/>
            <a:pathLst>
              <a:path w="21600" h="21600" extrusionOk="0">
                <a:moveTo>
                  <a:pt x="0" y="21599"/>
                </a:moveTo>
                <a:lnTo>
                  <a:pt x="21600" y="21599"/>
                </a:lnTo>
                <a:lnTo>
                  <a:pt x="21600" y="0"/>
                </a:lnTo>
                <a:lnTo>
                  <a:pt x="0" y="0"/>
                </a:lnTo>
                <a:cubicBezTo>
                  <a:pt x="0" y="0"/>
                  <a:pt x="0" y="21599"/>
                  <a:pt x="0" y="21599"/>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5" name="Google Shape;575;p37"/>
          <p:cNvSpPr/>
          <p:nvPr/>
        </p:nvSpPr>
        <p:spPr>
          <a:xfrm>
            <a:off x="7478829" y="4796631"/>
            <a:ext cx="57944" cy="43656"/>
          </a:xfrm>
          <a:custGeom>
            <a:avLst/>
            <a:gdLst/>
            <a:ahLst/>
            <a:cxnLst/>
            <a:rect l="l" t="t" r="r" b="b"/>
            <a:pathLst>
              <a:path w="21600" h="21600" extrusionOk="0">
                <a:moveTo>
                  <a:pt x="0" y="21599"/>
                </a:moveTo>
                <a:lnTo>
                  <a:pt x="21600" y="21599"/>
                </a:lnTo>
                <a:lnTo>
                  <a:pt x="21600" y="0"/>
                </a:lnTo>
                <a:lnTo>
                  <a:pt x="0" y="0"/>
                </a:lnTo>
                <a:cubicBezTo>
                  <a:pt x="0" y="0"/>
                  <a:pt x="0" y="21599"/>
                  <a:pt x="0" y="21599"/>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6" name="Google Shape;576;p37"/>
          <p:cNvSpPr/>
          <p:nvPr/>
        </p:nvSpPr>
        <p:spPr>
          <a:xfrm>
            <a:off x="7478829" y="4724399"/>
            <a:ext cx="57944" cy="43657"/>
          </a:xfrm>
          <a:custGeom>
            <a:avLst/>
            <a:gdLst/>
            <a:ahLst/>
            <a:cxnLst/>
            <a:rect l="l" t="t" r="r" b="b"/>
            <a:pathLst>
              <a:path w="21600" h="21600" extrusionOk="0">
                <a:moveTo>
                  <a:pt x="0" y="21599"/>
                </a:moveTo>
                <a:lnTo>
                  <a:pt x="21600" y="21599"/>
                </a:lnTo>
                <a:lnTo>
                  <a:pt x="21600" y="0"/>
                </a:lnTo>
                <a:lnTo>
                  <a:pt x="0" y="0"/>
                </a:lnTo>
                <a:cubicBezTo>
                  <a:pt x="0" y="0"/>
                  <a:pt x="0" y="21599"/>
                  <a:pt x="0" y="21599"/>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7" name="Google Shape;577;p37"/>
          <p:cNvSpPr/>
          <p:nvPr/>
        </p:nvSpPr>
        <p:spPr>
          <a:xfrm>
            <a:off x="7580429" y="4869656"/>
            <a:ext cx="57944" cy="42863"/>
          </a:xfrm>
          <a:custGeom>
            <a:avLst/>
            <a:gdLst/>
            <a:ahLst/>
            <a:cxnLst/>
            <a:rect l="l" t="t" r="r" b="b"/>
            <a:pathLst>
              <a:path w="21600" h="21600" extrusionOk="0">
                <a:moveTo>
                  <a:pt x="0" y="21599"/>
                </a:moveTo>
                <a:lnTo>
                  <a:pt x="21600" y="21599"/>
                </a:lnTo>
                <a:lnTo>
                  <a:pt x="21600" y="0"/>
                </a:lnTo>
                <a:lnTo>
                  <a:pt x="0" y="0"/>
                </a:lnTo>
                <a:cubicBezTo>
                  <a:pt x="0" y="0"/>
                  <a:pt x="0" y="21599"/>
                  <a:pt x="0" y="21599"/>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8" name="Google Shape;578;p37"/>
          <p:cNvSpPr/>
          <p:nvPr/>
        </p:nvSpPr>
        <p:spPr>
          <a:xfrm>
            <a:off x="7580429" y="4796631"/>
            <a:ext cx="57944" cy="43656"/>
          </a:xfrm>
          <a:custGeom>
            <a:avLst/>
            <a:gdLst/>
            <a:ahLst/>
            <a:cxnLst/>
            <a:rect l="l" t="t" r="r" b="b"/>
            <a:pathLst>
              <a:path w="21600" h="21600" extrusionOk="0">
                <a:moveTo>
                  <a:pt x="0" y="21599"/>
                </a:moveTo>
                <a:lnTo>
                  <a:pt x="21600" y="21599"/>
                </a:lnTo>
                <a:lnTo>
                  <a:pt x="21600" y="0"/>
                </a:lnTo>
                <a:lnTo>
                  <a:pt x="0" y="0"/>
                </a:lnTo>
                <a:cubicBezTo>
                  <a:pt x="0" y="0"/>
                  <a:pt x="0" y="21599"/>
                  <a:pt x="0" y="21599"/>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79" name="Google Shape;579;p37"/>
          <p:cNvSpPr/>
          <p:nvPr/>
        </p:nvSpPr>
        <p:spPr>
          <a:xfrm>
            <a:off x="7580429" y="4724399"/>
            <a:ext cx="57944" cy="43657"/>
          </a:xfrm>
          <a:custGeom>
            <a:avLst/>
            <a:gdLst/>
            <a:ahLst/>
            <a:cxnLst/>
            <a:rect l="l" t="t" r="r" b="b"/>
            <a:pathLst>
              <a:path w="21600" h="21600" extrusionOk="0">
                <a:moveTo>
                  <a:pt x="0" y="21599"/>
                </a:moveTo>
                <a:lnTo>
                  <a:pt x="21600" y="21599"/>
                </a:lnTo>
                <a:lnTo>
                  <a:pt x="21600" y="0"/>
                </a:lnTo>
                <a:lnTo>
                  <a:pt x="0" y="0"/>
                </a:lnTo>
                <a:cubicBezTo>
                  <a:pt x="0" y="0"/>
                  <a:pt x="0" y="21599"/>
                  <a:pt x="0" y="21599"/>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80" name="Google Shape;580;p37"/>
          <p:cNvSpPr/>
          <p:nvPr/>
        </p:nvSpPr>
        <p:spPr>
          <a:xfrm>
            <a:off x="6346148" y="4549774"/>
            <a:ext cx="465138" cy="465138"/>
          </a:xfrm>
          <a:custGeom>
            <a:avLst/>
            <a:gdLst/>
            <a:ahLst/>
            <a:cxnLst/>
            <a:rect l="l" t="t" r="r" b="b"/>
            <a:pathLst>
              <a:path w="21600" h="21600" extrusionOk="0">
                <a:moveTo>
                  <a:pt x="20249" y="9450"/>
                </a:moveTo>
                <a:cubicBezTo>
                  <a:pt x="20249" y="9823"/>
                  <a:pt x="19947" y="10124"/>
                  <a:pt x="19575" y="10124"/>
                </a:cubicBezTo>
                <a:lnTo>
                  <a:pt x="18324" y="10124"/>
                </a:lnTo>
                <a:lnTo>
                  <a:pt x="15624" y="5400"/>
                </a:lnTo>
                <a:lnTo>
                  <a:pt x="17549" y="5400"/>
                </a:lnTo>
                <a:cubicBezTo>
                  <a:pt x="17762" y="5400"/>
                  <a:pt x="17962" y="5500"/>
                  <a:pt x="18089" y="5670"/>
                </a:cubicBezTo>
                <a:lnTo>
                  <a:pt x="20114" y="8370"/>
                </a:lnTo>
                <a:cubicBezTo>
                  <a:pt x="20202" y="8486"/>
                  <a:pt x="20249" y="8628"/>
                  <a:pt x="20249" y="8774"/>
                </a:cubicBezTo>
                <a:cubicBezTo>
                  <a:pt x="20249" y="8774"/>
                  <a:pt x="20249" y="9450"/>
                  <a:pt x="20249" y="9450"/>
                </a:cubicBezTo>
                <a:close/>
                <a:moveTo>
                  <a:pt x="18224" y="20249"/>
                </a:moveTo>
                <a:lnTo>
                  <a:pt x="14174" y="20249"/>
                </a:lnTo>
                <a:lnTo>
                  <a:pt x="14174" y="13500"/>
                </a:lnTo>
                <a:cubicBezTo>
                  <a:pt x="14174" y="13126"/>
                  <a:pt x="13872" y="12825"/>
                  <a:pt x="13499" y="12825"/>
                </a:cubicBezTo>
                <a:lnTo>
                  <a:pt x="8437" y="12825"/>
                </a:lnTo>
                <a:cubicBezTo>
                  <a:pt x="8064" y="12825"/>
                  <a:pt x="7762" y="13126"/>
                  <a:pt x="7762" y="13500"/>
                </a:cubicBezTo>
                <a:lnTo>
                  <a:pt x="7762" y="20249"/>
                </a:lnTo>
                <a:lnTo>
                  <a:pt x="3374" y="20249"/>
                </a:lnTo>
                <a:lnTo>
                  <a:pt x="3374" y="11475"/>
                </a:lnTo>
                <a:lnTo>
                  <a:pt x="18224" y="11475"/>
                </a:lnTo>
                <a:cubicBezTo>
                  <a:pt x="18224" y="11475"/>
                  <a:pt x="18224" y="20249"/>
                  <a:pt x="18224" y="20249"/>
                </a:cubicBezTo>
                <a:close/>
                <a:moveTo>
                  <a:pt x="13499" y="20249"/>
                </a:moveTo>
                <a:lnTo>
                  <a:pt x="8437" y="20249"/>
                </a:lnTo>
                <a:lnTo>
                  <a:pt x="8437" y="13500"/>
                </a:lnTo>
                <a:lnTo>
                  <a:pt x="13499" y="13500"/>
                </a:lnTo>
                <a:cubicBezTo>
                  <a:pt x="13499" y="13500"/>
                  <a:pt x="13499" y="20249"/>
                  <a:pt x="13499" y="20249"/>
                </a:cubicBezTo>
                <a:close/>
                <a:moveTo>
                  <a:pt x="1349" y="9450"/>
                </a:moveTo>
                <a:lnTo>
                  <a:pt x="1349" y="8774"/>
                </a:lnTo>
                <a:cubicBezTo>
                  <a:pt x="1349" y="8628"/>
                  <a:pt x="1397" y="8486"/>
                  <a:pt x="1485" y="8370"/>
                </a:cubicBezTo>
                <a:lnTo>
                  <a:pt x="3510" y="5670"/>
                </a:lnTo>
                <a:cubicBezTo>
                  <a:pt x="3637" y="5500"/>
                  <a:pt x="3837" y="5400"/>
                  <a:pt x="4049" y="5400"/>
                </a:cubicBezTo>
                <a:lnTo>
                  <a:pt x="5975" y="5400"/>
                </a:lnTo>
                <a:lnTo>
                  <a:pt x="3275" y="10124"/>
                </a:lnTo>
                <a:lnTo>
                  <a:pt x="2024" y="10124"/>
                </a:lnTo>
                <a:cubicBezTo>
                  <a:pt x="1652" y="10124"/>
                  <a:pt x="1349" y="9823"/>
                  <a:pt x="1349" y="9450"/>
                </a:cubicBezTo>
                <a:moveTo>
                  <a:pt x="13369" y="5400"/>
                </a:moveTo>
                <a:lnTo>
                  <a:pt x="14846" y="5400"/>
                </a:lnTo>
                <a:lnTo>
                  <a:pt x="17546" y="10124"/>
                </a:lnTo>
                <a:lnTo>
                  <a:pt x="14719" y="10124"/>
                </a:lnTo>
                <a:cubicBezTo>
                  <a:pt x="14719" y="10124"/>
                  <a:pt x="13369" y="5400"/>
                  <a:pt x="13369" y="5400"/>
                </a:cubicBezTo>
                <a:close/>
                <a:moveTo>
                  <a:pt x="11137" y="5400"/>
                </a:moveTo>
                <a:lnTo>
                  <a:pt x="12666" y="5400"/>
                </a:lnTo>
                <a:lnTo>
                  <a:pt x="14016" y="10124"/>
                </a:lnTo>
                <a:lnTo>
                  <a:pt x="11137" y="10124"/>
                </a:lnTo>
                <a:cubicBezTo>
                  <a:pt x="11137" y="10124"/>
                  <a:pt x="11137" y="5400"/>
                  <a:pt x="11137" y="5400"/>
                </a:cubicBezTo>
                <a:close/>
                <a:moveTo>
                  <a:pt x="8932" y="5400"/>
                </a:moveTo>
                <a:lnTo>
                  <a:pt x="10462" y="5400"/>
                </a:lnTo>
                <a:lnTo>
                  <a:pt x="10462" y="10124"/>
                </a:lnTo>
                <a:lnTo>
                  <a:pt x="7582" y="10124"/>
                </a:lnTo>
                <a:cubicBezTo>
                  <a:pt x="7582" y="10124"/>
                  <a:pt x="8932" y="5400"/>
                  <a:pt x="8932" y="5400"/>
                </a:cubicBezTo>
                <a:close/>
                <a:moveTo>
                  <a:pt x="6880" y="10124"/>
                </a:moveTo>
                <a:lnTo>
                  <a:pt x="4052" y="10124"/>
                </a:lnTo>
                <a:lnTo>
                  <a:pt x="6752" y="5400"/>
                </a:lnTo>
                <a:lnTo>
                  <a:pt x="8230" y="5400"/>
                </a:lnTo>
                <a:cubicBezTo>
                  <a:pt x="8230" y="5400"/>
                  <a:pt x="6880" y="10124"/>
                  <a:pt x="6880" y="10124"/>
                </a:cubicBezTo>
                <a:close/>
                <a:moveTo>
                  <a:pt x="17549" y="1350"/>
                </a:moveTo>
                <a:lnTo>
                  <a:pt x="17549" y="4050"/>
                </a:lnTo>
                <a:lnTo>
                  <a:pt x="4049" y="4050"/>
                </a:lnTo>
                <a:lnTo>
                  <a:pt x="4049" y="1350"/>
                </a:lnTo>
                <a:cubicBezTo>
                  <a:pt x="4049" y="1350"/>
                  <a:pt x="17549" y="1350"/>
                  <a:pt x="17549" y="1350"/>
                </a:cubicBezTo>
                <a:close/>
                <a:moveTo>
                  <a:pt x="21194" y="7560"/>
                </a:moveTo>
                <a:lnTo>
                  <a:pt x="19170" y="4861"/>
                </a:lnTo>
                <a:cubicBezTo>
                  <a:pt x="19091" y="4755"/>
                  <a:pt x="18997" y="4663"/>
                  <a:pt x="18899" y="4576"/>
                </a:cubicBezTo>
                <a:lnTo>
                  <a:pt x="18899" y="1350"/>
                </a:lnTo>
                <a:cubicBezTo>
                  <a:pt x="18899" y="605"/>
                  <a:pt x="18295" y="0"/>
                  <a:pt x="17549" y="0"/>
                </a:cubicBezTo>
                <a:lnTo>
                  <a:pt x="4049" y="0"/>
                </a:lnTo>
                <a:cubicBezTo>
                  <a:pt x="3304" y="0"/>
                  <a:pt x="2699" y="605"/>
                  <a:pt x="2699" y="1350"/>
                </a:cubicBezTo>
                <a:lnTo>
                  <a:pt x="2699" y="4576"/>
                </a:lnTo>
                <a:cubicBezTo>
                  <a:pt x="2602" y="4663"/>
                  <a:pt x="2508" y="4754"/>
                  <a:pt x="2430" y="4860"/>
                </a:cubicBezTo>
                <a:lnTo>
                  <a:pt x="406" y="7559"/>
                </a:lnTo>
                <a:cubicBezTo>
                  <a:pt x="143" y="7907"/>
                  <a:pt x="0" y="8338"/>
                  <a:pt x="0" y="8774"/>
                </a:cubicBezTo>
                <a:lnTo>
                  <a:pt x="0" y="9450"/>
                </a:lnTo>
                <a:cubicBezTo>
                  <a:pt x="0" y="10566"/>
                  <a:pt x="908" y="11475"/>
                  <a:pt x="2024" y="11475"/>
                </a:cubicBezTo>
                <a:lnTo>
                  <a:pt x="2024" y="20249"/>
                </a:lnTo>
                <a:cubicBezTo>
                  <a:pt x="2024" y="20994"/>
                  <a:pt x="2629" y="21599"/>
                  <a:pt x="3374" y="21599"/>
                </a:cubicBezTo>
                <a:lnTo>
                  <a:pt x="18224" y="21599"/>
                </a:lnTo>
                <a:cubicBezTo>
                  <a:pt x="18970" y="21599"/>
                  <a:pt x="19575" y="20994"/>
                  <a:pt x="19575" y="20249"/>
                </a:cubicBezTo>
                <a:lnTo>
                  <a:pt x="19575" y="11475"/>
                </a:lnTo>
                <a:cubicBezTo>
                  <a:pt x="20691" y="11475"/>
                  <a:pt x="21600" y="10566"/>
                  <a:pt x="21600" y="9450"/>
                </a:cubicBezTo>
                <a:lnTo>
                  <a:pt x="21600" y="8774"/>
                </a:lnTo>
                <a:cubicBezTo>
                  <a:pt x="21600" y="8338"/>
                  <a:pt x="21456" y="7907"/>
                  <a:pt x="21194" y="756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81" name="Google Shape;581;p37"/>
          <p:cNvSpPr/>
          <p:nvPr/>
        </p:nvSpPr>
        <p:spPr>
          <a:xfrm>
            <a:off x="10991173" y="3635374"/>
            <a:ext cx="464344" cy="420688"/>
          </a:xfrm>
          <a:custGeom>
            <a:avLst/>
            <a:gdLst/>
            <a:ahLst/>
            <a:cxnLst/>
            <a:rect l="l" t="t" r="r" b="b"/>
            <a:pathLst>
              <a:path w="20595" h="20497" extrusionOk="0">
                <a:moveTo>
                  <a:pt x="18898" y="1863"/>
                </a:moveTo>
                <a:cubicBezTo>
                  <a:pt x="16636" y="-621"/>
                  <a:pt x="12968" y="-621"/>
                  <a:pt x="10707" y="1863"/>
                </a:cubicBezTo>
                <a:lnTo>
                  <a:pt x="1317" y="12053"/>
                </a:lnTo>
                <a:cubicBezTo>
                  <a:pt x="-439" y="13982"/>
                  <a:pt x="-439" y="17121"/>
                  <a:pt x="1317" y="19050"/>
                </a:cubicBezTo>
                <a:cubicBezTo>
                  <a:pt x="3073" y="20979"/>
                  <a:pt x="5931" y="20979"/>
                  <a:pt x="7687" y="19050"/>
                </a:cubicBezTo>
                <a:lnTo>
                  <a:pt x="17078" y="8860"/>
                </a:lnTo>
                <a:cubicBezTo>
                  <a:pt x="18335" y="7479"/>
                  <a:pt x="18335" y="5242"/>
                  <a:pt x="17078" y="3862"/>
                </a:cubicBezTo>
                <a:cubicBezTo>
                  <a:pt x="15821" y="2482"/>
                  <a:pt x="13783" y="2482"/>
                  <a:pt x="12527" y="3862"/>
                </a:cubicBezTo>
                <a:lnTo>
                  <a:pt x="5467" y="11614"/>
                </a:lnTo>
                <a:cubicBezTo>
                  <a:pt x="5216" y="11891"/>
                  <a:pt x="5216" y="12337"/>
                  <a:pt x="5467" y="12614"/>
                </a:cubicBezTo>
                <a:cubicBezTo>
                  <a:pt x="5719" y="12890"/>
                  <a:pt x="6126" y="12890"/>
                  <a:pt x="6378" y="12614"/>
                </a:cubicBezTo>
                <a:lnTo>
                  <a:pt x="13437" y="4861"/>
                </a:lnTo>
                <a:cubicBezTo>
                  <a:pt x="14190" y="4035"/>
                  <a:pt x="15414" y="4035"/>
                  <a:pt x="16167" y="4861"/>
                </a:cubicBezTo>
                <a:cubicBezTo>
                  <a:pt x="16920" y="5688"/>
                  <a:pt x="16920" y="7034"/>
                  <a:pt x="16167" y="7860"/>
                </a:cubicBezTo>
                <a:lnTo>
                  <a:pt x="6777" y="18050"/>
                </a:lnTo>
                <a:cubicBezTo>
                  <a:pt x="5520" y="19430"/>
                  <a:pt x="3484" y="19430"/>
                  <a:pt x="2227" y="18050"/>
                </a:cubicBezTo>
                <a:cubicBezTo>
                  <a:pt x="970" y="16670"/>
                  <a:pt x="970" y="14433"/>
                  <a:pt x="2227" y="13053"/>
                </a:cubicBezTo>
                <a:lnTo>
                  <a:pt x="11525" y="2963"/>
                </a:lnTo>
                <a:cubicBezTo>
                  <a:pt x="13285" y="1030"/>
                  <a:pt x="16139" y="1030"/>
                  <a:pt x="17896" y="2963"/>
                </a:cubicBezTo>
                <a:cubicBezTo>
                  <a:pt x="19657" y="4896"/>
                  <a:pt x="19657" y="8027"/>
                  <a:pt x="17897" y="9959"/>
                </a:cubicBezTo>
                <a:lnTo>
                  <a:pt x="10929" y="17611"/>
                </a:lnTo>
                <a:cubicBezTo>
                  <a:pt x="10677" y="17888"/>
                  <a:pt x="10677" y="18334"/>
                  <a:pt x="10929" y="18610"/>
                </a:cubicBezTo>
                <a:cubicBezTo>
                  <a:pt x="11181" y="18887"/>
                  <a:pt x="11588" y="18887"/>
                  <a:pt x="11839" y="18610"/>
                </a:cubicBezTo>
                <a:lnTo>
                  <a:pt x="18898" y="10859"/>
                </a:lnTo>
                <a:cubicBezTo>
                  <a:pt x="21160" y="8375"/>
                  <a:pt x="21160" y="4347"/>
                  <a:pt x="18898" y="1863"/>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582" name="Google Shape;582;p37"/>
          <p:cNvGrpSpPr/>
          <p:nvPr/>
        </p:nvGrpSpPr>
        <p:grpSpPr>
          <a:xfrm>
            <a:off x="10134717" y="3620293"/>
            <a:ext cx="319881" cy="465138"/>
            <a:chOff x="10146507" y="3505994"/>
            <a:chExt cx="319881" cy="465138"/>
          </a:xfrm>
        </p:grpSpPr>
        <p:sp>
          <p:nvSpPr>
            <p:cNvPr id="583" name="Google Shape;583;p37"/>
            <p:cNvSpPr/>
            <p:nvPr/>
          </p:nvSpPr>
          <p:spPr>
            <a:xfrm>
              <a:off x="10146507" y="3505994"/>
              <a:ext cx="319881" cy="465138"/>
            </a:xfrm>
            <a:custGeom>
              <a:avLst/>
              <a:gdLst/>
              <a:ahLst/>
              <a:cxnLst/>
              <a:rect l="l" t="t" r="r" b="b"/>
              <a:pathLst>
                <a:path w="20767" h="21600" extrusionOk="0">
                  <a:moveTo>
                    <a:pt x="18566" y="16551"/>
                  </a:moveTo>
                  <a:cubicBezTo>
                    <a:pt x="17960" y="18284"/>
                    <a:pt x="17274" y="20249"/>
                    <a:pt x="9436" y="20249"/>
                  </a:cubicBezTo>
                  <a:cubicBezTo>
                    <a:pt x="4711" y="20249"/>
                    <a:pt x="1888" y="17809"/>
                    <a:pt x="1888" y="15451"/>
                  </a:cubicBezTo>
                  <a:cubicBezTo>
                    <a:pt x="1888" y="13645"/>
                    <a:pt x="2349" y="12161"/>
                    <a:pt x="2835" y="10591"/>
                  </a:cubicBezTo>
                  <a:cubicBezTo>
                    <a:pt x="3454" y="8600"/>
                    <a:pt x="4088" y="6563"/>
                    <a:pt x="3813" y="3868"/>
                  </a:cubicBezTo>
                  <a:cubicBezTo>
                    <a:pt x="6723" y="6750"/>
                    <a:pt x="7759" y="10567"/>
                    <a:pt x="7759" y="10567"/>
                  </a:cubicBezTo>
                  <a:cubicBezTo>
                    <a:pt x="7759" y="10567"/>
                    <a:pt x="10468" y="7846"/>
                    <a:pt x="11196" y="6582"/>
                  </a:cubicBezTo>
                  <a:cubicBezTo>
                    <a:pt x="11755" y="7395"/>
                    <a:pt x="12267" y="10124"/>
                    <a:pt x="12267" y="12825"/>
                  </a:cubicBezTo>
                  <a:cubicBezTo>
                    <a:pt x="12267" y="12825"/>
                    <a:pt x="14773" y="11347"/>
                    <a:pt x="16653" y="9127"/>
                  </a:cubicBezTo>
                  <a:cubicBezTo>
                    <a:pt x="18632" y="11666"/>
                    <a:pt x="19346" y="14320"/>
                    <a:pt x="18566" y="16551"/>
                  </a:cubicBezTo>
                  <a:moveTo>
                    <a:pt x="16041" y="6075"/>
                  </a:moveTo>
                  <a:cubicBezTo>
                    <a:pt x="15982" y="7879"/>
                    <a:pt x="14088" y="9404"/>
                    <a:pt x="14088" y="9404"/>
                  </a:cubicBezTo>
                  <a:cubicBezTo>
                    <a:pt x="14088" y="6046"/>
                    <a:pt x="10380" y="3375"/>
                    <a:pt x="10380" y="3375"/>
                  </a:cubicBezTo>
                  <a:cubicBezTo>
                    <a:pt x="10380" y="3375"/>
                    <a:pt x="10330" y="5373"/>
                    <a:pt x="8452" y="7389"/>
                  </a:cubicBezTo>
                  <a:cubicBezTo>
                    <a:pt x="6574" y="2686"/>
                    <a:pt x="938" y="0"/>
                    <a:pt x="938" y="0"/>
                  </a:cubicBezTo>
                  <a:cubicBezTo>
                    <a:pt x="3756" y="7389"/>
                    <a:pt x="0" y="10076"/>
                    <a:pt x="0" y="15451"/>
                  </a:cubicBezTo>
                  <a:cubicBezTo>
                    <a:pt x="0" y="18604"/>
                    <a:pt x="3730" y="21599"/>
                    <a:pt x="9436" y="21599"/>
                  </a:cubicBezTo>
                  <a:cubicBezTo>
                    <a:pt x="17888" y="21599"/>
                    <a:pt x="19523" y="19379"/>
                    <a:pt x="20396" y="16878"/>
                  </a:cubicBezTo>
                  <a:cubicBezTo>
                    <a:pt x="21599" y="13436"/>
                    <a:pt x="19797" y="9432"/>
                    <a:pt x="16041" y="6075"/>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84" name="Google Shape;584;p37"/>
            <p:cNvSpPr/>
            <p:nvPr/>
          </p:nvSpPr>
          <p:spPr>
            <a:xfrm>
              <a:off x="10205244" y="3709194"/>
              <a:ext cx="205581" cy="166688"/>
            </a:xfrm>
            <a:custGeom>
              <a:avLst/>
              <a:gdLst/>
              <a:ahLst/>
              <a:cxnLst/>
              <a:rect l="l" t="t" r="r" b="b"/>
              <a:pathLst>
                <a:path w="21282" h="21600" extrusionOk="0">
                  <a:moveTo>
                    <a:pt x="20698" y="5891"/>
                  </a:moveTo>
                  <a:lnTo>
                    <a:pt x="19424" y="7749"/>
                  </a:lnTo>
                  <a:cubicBezTo>
                    <a:pt x="17846" y="10064"/>
                    <a:pt x="16352" y="12259"/>
                    <a:pt x="12365" y="14784"/>
                  </a:cubicBezTo>
                  <a:cubicBezTo>
                    <a:pt x="11794" y="12631"/>
                    <a:pt x="11275" y="10259"/>
                    <a:pt x="11275" y="6631"/>
                  </a:cubicBezTo>
                  <a:lnTo>
                    <a:pt x="11275" y="3408"/>
                  </a:lnTo>
                  <a:lnTo>
                    <a:pt x="9000" y="7893"/>
                  </a:lnTo>
                  <a:cubicBezTo>
                    <a:pt x="8233" y="9421"/>
                    <a:pt x="7598" y="10690"/>
                    <a:pt x="6649" y="12373"/>
                  </a:cubicBezTo>
                  <a:cubicBezTo>
                    <a:pt x="5211" y="8296"/>
                    <a:pt x="4195" y="5281"/>
                    <a:pt x="3422" y="2545"/>
                  </a:cubicBezTo>
                  <a:lnTo>
                    <a:pt x="2705" y="0"/>
                  </a:lnTo>
                  <a:lnTo>
                    <a:pt x="1926" y="2847"/>
                  </a:lnTo>
                  <a:cubicBezTo>
                    <a:pt x="936" y="6469"/>
                    <a:pt x="0" y="9891"/>
                    <a:pt x="0" y="18771"/>
                  </a:cubicBezTo>
                  <a:cubicBezTo>
                    <a:pt x="0" y="19292"/>
                    <a:pt x="333" y="19714"/>
                    <a:pt x="749" y="19714"/>
                  </a:cubicBezTo>
                  <a:cubicBezTo>
                    <a:pt x="1162" y="19714"/>
                    <a:pt x="1499" y="19292"/>
                    <a:pt x="1499" y="18771"/>
                  </a:cubicBezTo>
                  <a:cubicBezTo>
                    <a:pt x="1499" y="11964"/>
                    <a:pt x="2037" y="8594"/>
                    <a:pt x="2758" y="5681"/>
                  </a:cubicBezTo>
                  <a:cubicBezTo>
                    <a:pt x="3537" y="8174"/>
                    <a:pt x="4520" y="11009"/>
                    <a:pt x="5812" y="14638"/>
                  </a:cubicBezTo>
                  <a:lnTo>
                    <a:pt x="6339" y="16117"/>
                  </a:lnTo>
                  <a:lnTo>
                    <a:pt x="7100" y="14811"/>
                  </a:lnTo>
                  <a:cubicBezTo>
                    <a:pt x="8344" y="12681"/>
                    <a:pt x="9085" y="11248"/>
                    <a:pt x="9896" y="9638"/>
                  </a:cubicBezTo>
                  <a:cubicBezTo>
                    <a:pt x="10133" y="12428"/>
                    <a:pt x="10681" y="14428"/>
                    <a:pt x="11223" y="16408"/>
                  </a:cubicBezTo>
                  <a:lnTo>
                    <a:pt x="11495" y="17404"/>
                  </a:lnTo>
                  <a:lnTo>
                    <a:pt x="12253" y="16953"/>
                  </a:lnTo>
                  <a:cubicBezTo>
                    <a:pt x="16306" y="14531"/>
                    <a:pt x="18203" y="12327"/>
                    <a:pt x="19708" y="10211"/>
                  </a:cubicBezTo>
                  <a:cubicBezTo>
                    <a:pt x="19942" y="13727"/>
                    <a:pt x="19573" y="17574"/>
                    <a:pt x="18698" y="20305"/>
                  </a:cubicBezTo>
                  <a:cubicBezTo>
                    <a:pt x="18543" y="20787"/>
                    <a:pt x="18730" y="21336"/>
                    <a:pt x="19114" y="21531"/>
                  </a:cubicBezTo>
                  <a:cubicBezTo>
                    <a:pt x="19204" y="21577"/>
                    <a:pt x="19301" y="21599"/>
                    <a:pt x="19395" y="21599"/>
                  </a:cubicBezTo>
                  <a:cubicBezTo>
                    <a:pt x="19690" y="21599"/>
                    <a:pt x="19972" y="21377"/>
                    <a:pt x="20089" y="21008"/>
                  </a:cubicBezTo>
                  <a:cubicBezTo>
                    <a:pt x="21251" y="17380"/>
                    <a:pt x="21600" y="12213"/>
                    <a:pt x="20976" y="7841"/>
                  </a:cubicBezTo>
                  <a:cubicBezTo>
                    <a:pt x="20976" y="7841"/>
                    <a:pt x="20698" y="5891"/>
                    <a:pt x="20698" y="5891"/>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585" name="Google Shape;585;p37"/>
          <p:cNvSpPr/>
          <p:nvPr/>
        </p:nvSpPr>
        <p:spPr>
          <a:xfrm>
            <a:off x="9133798" y="3649662"/>
            <a:ext cx="464344" cy="406400"/>
          </a:xfrm>
          <a:custGeom>
            <a:avLst/>
            <a:gdLst/>
            <a:ahLst/>
            <a:cxnLst/>
            <a:rect l="l" t="t" r="r" b="b"/>
            <a:pathLst>
              <a:path w="21384" h="21600" extrusionOk="0">
                <a:moveTo>
                  <a:pt x="18710" y="9257"/>
                </a:moveTo>
                <a:lnTo>
                  <a:pt x="16706" y="7714"/>
                </a:lnTo>
                <a:lnTo>
                  <a:pt x="16706" y="20057"/>
                </a:lnTo>
                <a:lnTo>
                  <a:pt x="4677" y="20057"/>
                </a:lnTo>
                <a:lnTo>
                  <a:pt x="4677" y="7714"/>
                </a:lnTo>
                <a:lnTo>
                  <a:pt x="2673" y="9257"/>
                </a:lnTo>
                <a:lnTo>
                  <a:pt x="1336" y="4628"/>
                </a:lnTo>
                <a:lnTo>
                  <a:pt x="4677" y="1542"/>
                </a:lnTo>
                <a:lnTo>
                  <a:pt x="7468" y="1542"/>
                </a:lnTo>
                <a:cubicBezTo>
                  <a:pt x="7841" y="2871"/>
                  <a:pt x="9136" y="3857"/>
                  <a:pt x="10691" y="3857"/>
                </a:cubicBezTo>
                <a:cubicBezTo>
                  <a:pt x="12247" y="3857"/>
                  <a:pt x="13542" y="2871"/>
                  <a:pt x="13915" y="1542"/>
                </a:cubicBezTo>
                <a:lnTo>
                  <a:pt x="16706" y="1542"/>
                </a:lnTo>
                <a:lnTo>
                  <a:pt x="20047" y="4628"/>
                </a:lnTo>
                <a:cubicBezTo>
                  <a:pt x="20047" y="4628"/>
                  <a:pt x="18710" y="9257"/>
                  <a:pt x="18710" y="9257"/>
                </a:cubicBezTo>
                <a:close/>
                <a:moveTo>
                  <a:pt x="13200" y="1542"/>
                </a:moveTo>
                <a:cubicBezTo>
                  <a:pt x="12831" y="2438"/>
                  <a:pt x="11852" y="3085"/>
                  <a:pt x="10691" y="3085"/>
                </a:cubicBezTo>
                <a:cubicBezTo>
                  <a:pt x="9531" y="3085"/>
                  <a:pt x="8552" y="2438"/>
                  <a:pt x="8183" y="1542"/>
                </a:cubicBezTo>
                <a:cubicBezTo>
                  <a:pt x="8183" y="1542"/>
                  <a:pt x="13200" y="1542"/>
                  <a:pt x="13200" y="1542"/>
                </a:cubicBezTo>
                <a:close/>
                <a:moveTo>
                  <a:pt x="20882" y="3423"/>
                </a:moveTo>
                <a:lnTo>
                  <a:pt x="17541" y="338"/>
                </a:lnTo>
                <a:cubicBezTo>
                  <a:pt x="17303" y="119"/>
                  <a:pt x="17009" y="0"/>
                  <a:pt x="16706" y="0"/>
                </a:cubicBezTo>
                <a:lnTo>
                  <a:pt x="4677" y="0"/>
                </a:lnTo>
                <a:cubicBezTo>
                  <a:pt x="4374" y="0"/>
                  <a:pt x="4080" y="119"/>
                  <a:pt x="3842" y="338"/>
                </a:cubicBezTo>
                <a:lnTo>
                  <a:pt x="501" y="3423"/>
                </a:lnTo>
                <a:cubicBezTo>
                  <a:pt x="64" y="3827"/>
                  <a:pt x="-108" y="4503"/>
                  <a:pt x="68" y="5116"/>
                </a:cubicBezTo>
                <a:lnTo>
                  <a:pt x="1405" y="9745"/>
                </a:lnTo>
                <a:cubicBezTo>
                  <a:pt x="1537" y="10201"/>
                  <a:pt x="1845" y="10560"/>
                  <a:pt x="2239" y="10716"/>
                </a:cubicBezTo>
                <a:cubicBezTo>
                  <a:pt x="2380" y="10772"/>
                  <a:pt x="2527" y="10800"/>
                  <a:pt x="2673" y="10800"/>
                </a:cubicBezTo>
                <a:cubicBezTo>
                  <a:pt x="2905" y="10800"/>
                  <a:pt x="3136" y="10729"/>
                  <a:pt x="3341" y="10593"/>
                </a:cubicBezTo>
                <a:lnTo>
                  <a:pt x="3341" y="20057"/>
                </a:lnTo>
                <a:cubicBezTo>
                  <a:pt x="3341" y="20908"/>
                  <a:pt x="3940" y="21600"/>
                  <a:pt x="4677" y="21600"/>
                </a:cubicBezTo>
                <a:lnTo>
                  <a:pt x="16706" y="21600"/>
                </a:lnTo>
                <a:cubicBezTo>
                  <a:pt x="17443" y="21600"/>
                  <a:pt x="18042" y="20908"/>
                  <a:pt x="18042" y="20057"/>
                </a:cubicBezTo>
                <a:lnTo>
                  <a:pt x="18042" y="10593"/>
                </a:lnTo>
                <a:cubicBezTo>
                  <a:pt x="18247" y="10729"/>
                  <a:pt x="18478" y="10800"/>
                  <a:pt x="18710" y="10800"/>
                </a:cubicBezTo>
                <a:cubicBezTo>
                  <a:pt x="18856" y="10800"/>
                  <a:pt x="19002" y="10772"/>
                  <a:pt x="19144" y="10716"/>
                </a:cubicBezTo>
                <a:cubicBezTo>
                  <a:pt x="19538" y="10560"/>
                  <a:pt x="19846" y="10201"/>
                  <a:pt x="19978" y="9745"/>
                </a:cubicBezTo>
                <a:lnTo>
                  <a:pt x="21315" y="5116"/>
                </a:lnTo>
                <a:cubicBezTo>
                  <a:pt x="21491" y="4503"/>
                  <a:pt x="21319" y="3827"/>
                  <a:pt x="20882" y="3423"/>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586" name="Google Shape;586;p37"/>
          <p:cNvGrpSpPr/>
          <p:nvPr/>
        </p:nvGrpSpPr>
        <p:grpSpPr>
          <a:xfrm>
            <a:off x="8204317" y="3620293"/>
            <a:ext cx="464344" cy="465138"/>
            <a:chOff x="8204317" y="3973834"/>
            <a:chExt cx="464344" cy="465138"/>
          </a:xfrm>
        </p:grpSpPr>
        <p:sp>
          <p:nvSpPr>
            <p:cNvPr id="587" name="Google Shape;587;p37"/>
            <p:cNvSpPr/>
            <p:nvPr/>
          </p:nvSpPr>
          <p:spPr>
            <a:xfrm>
              <a:off x="8204317" y="4148459"/>
              <a:ext cx="464344" cy="290513"/>
            </a:xfrm>
            <a:custGeom>
              <a:avLst/>
              <a:gdLst/>
              <a:ahLst/>
              <a:cxnLst/>
              <a:rect l="l" t="t" r="r" b="b"/>
              <a:pathLst>
                <a:path w="21505" h="21600" extrusionOk="0">
                  <a:moveTo>
                    <a:pt x="17472" y="17279"/>
                  </a:moveTo>
                  <a:lnTo>
                    <a:pt x="17472" y="18899"/>
                  </a:lnTo>
                  <a:cubicBezTo>
                    <a:pt x="17472" y="19198"/>
                    <a:pt x="17321" y="19439"/>
                    <a:pt x="17136" y="19439"/>
                  </a:cubicBezTo>
                  <a:lnTo>
                    <a:pt x="4368" y="19439"/>
                  </a:lnTo>
                  <a:cubicBezTo>
                    <a:pt x="4182" y="19439"/>
                    <a:pt x="4032" y="19198"/>
                    <a:pt x="4032" y="18899"/>
                  </a:cubicBezTo>
                  <a:lnTo>
                    <a:pt x="4032" y="17279"/>
                  </a:lnTo>
                  <a:lnTo>
                    <a:pt x="1344" y="12419"/>
                  </a:lnTo>
                  <a:cubicBezTo>
                    <a:pt x="1344" y="12121"/>
                    <a:pt x="1494" y="11879"/>
                    <a:pt x="1680" y="11879"/>
                  </a:cubicBezTo>
                  <a:lnTo>
                    <a:pt x="3360" y="11879"/>
                  </a:lnTo>
                  <a:lnTo>
                    <a:pt x="4032" y="11879"/>
                  </a:lnTo>
                  <a:lnTo>
                    <a:pt x="4704" y="11879"/>
                  </a:lnTo>
                  <a:lnTo>
                    <a:pt x="5376" y="11879"/>
                  </a:lnTo>
                  <a:lnTo>
                    <a:pt x="6048" y="11879"/>
                  </a:lnTo>
                  <a:lnTo>
                    <a:pt x="6720" y="11879"/>
                  </a:lnTo>
                  <a:lnTo>
                    <a:pt x="7392" y="11879"/>
                  </a:lnTo>
                  <a:lnTo>
                    <a:pt x="8064" y="11879"/>
                  </a:lnTo>
                  <a:lnTo>
                    <a:pt x="8736" y="11879"/>
                  </a:lnTo>
                  <a:lnTo>
                    <a:pt x="12768" y="11879"/>
                  </a:lnTo>
                  <a:lnTo>
                    <a:pt x="13440" y="11879"/>
                  </a:lnTo>
                  <a:lnTo>
                    <a:pt x="14112" y="11879"/>
                  </a:lnTo>
                  <a:lnTo>
                    <a:pt x="14784" y="11879"/>
                  </a:lnTo>
                  <a:lnTo>
                    <a:pt x="15456" y="11879"/>
                  </a:lnTo>
                  <a:lnTo>
                    <a:pt x="16128" y="11879"/>
                  </a:lnTo>
                  <a:lnTo>
                    <a:pt x="16800" y="11879"/>
                  </a:lnTo>
                  <a:lnTo>
                    <a:pt x="17472" y="11879"/>
                  </a:lnTo>
                  <a:lnTo>
                    <a:pt x="18144" y="11879"/>
                  </a:lnTo>
                  <a:lnTo>
                    <a:pt x="19824" y="11879"/>
                  </a:lnTo>
                  <a:cubicBezTo>
                    <a:pt x="20009" y="11879"/>
                    <a:pt x="20160" y="12121"/>
                    <a:pt x="20160" y="12419"/>
                  </a:cubicBezTo>
                  <a:cubicBezTo>
                    <a:pt x="20160" y="12419"/>
                    <a:pt x="17472" y="17279"/>
                    <a:pt x="17472" y="17279"/>
                  </a:cubicBezTo>
                  <a:close/>
                  <a:moveTo>
                    <a:pt x="10752" y="4320"/>
                  </a:moveTo>
                  <a:cubicBezTo>
                    <a:pt x="8625" y="4320"/>
                    <a:pt x="6826" y="6601"/>
                    <a:pt x="6246" y="9719"/>
                  </a:cubicBezTo>
                  <a:lnTo>
                    <a:pt x="5552" y="9719"/>
                  </a:lnTo>
                  <a:cubicBezTo>
                    <a:pt x="6152" y="6000"/>
                    <a:pt x="8252" y="3239"/>
                    <a:pt x="10752" y="3239"/>
                  </a:cubicBezTo>
                  <a:cubicBezTo>
                    <a:pt x="12934" y="3239"/>
                    <a:pt x="14813" y="5344"/>
                    <a:pt x="15654" y="8353"/>
                  </a:cubicBezTo>
                  <a:lnTo>
                    <a:pt x="15054" y="8835"/>
                  </a:lnTo>
                  <a:cubicBezTo>
                    <a:pt x="14323" y="6180"/>
                    <a:pt x="12671" y="4320"/>
                    <a:pt x="10752" y="4320"/>
                  </a:cubicBezTo>
                  <a:moveTo>
                    <a:pt x="10752" y="8639"/>
                  </a:moveTo>
                  <a:cubicBezTo>
                    <a:pt x="10158" y="8639"/>
                    <a:pt x="9630" y="9061"/>
                    <a:pt x="9260" y="9719"/>
                  </a:cubicBezTo>
                  <a:lnTo>
                    <a:pt x="8437" y="9719"/>
                  </a:lnTo>
                  <a:cubicBezTo>
                    <a:pt x="8904" y="8435"/>
                    <a:pt x="9761" y="7560"/>
                    <a:pt x="10752" y="7560"/>
                  </a:cubicBezTo>
                  <a:cubicBezTo>
                    <a:pt x="11742" y="7560"/>
                    <a:pt x="12600" y="8435"/>
                    <a:pt x="13066" y="9719"/>
                  </a:cubicBezTo>
                  <a:lnTo>
                    <a:pt x="12244" y="9719"/>
                  </a:lnTo>
                  <a:cubicBezTo>
                    <a:pt x="11874" y="9061"/>
                    <a:pt x="11345" y="8639"/>
                    <a:pt x="10752" y="8639"/>
                  </a:cubicBezTo>
                  <a:moveTo>
                    <a:pt x="13827" y="9719"/>
                  </a:moveTo>
                  <a:cubicBezTo>
                    <a:pt x="13307" y="7816"/>
                    <a:pt x="12126" y="6479"/>
                    <a:pt x="10752" y="6479"/>
                  </a:cubicBezTo>
                  <a:cubicBezTo>
                    <a:pt x="9378" y="6479"/>
                    <a:pt x="8197" y="7816"/>
                    <a:pt x="7676" y="9719"/>
                  </a:cubicBezTo>
                  <a:lnTo>
                    <a:pt x="6955" y="9719"/>
                  </a:lnTo>
                  <a:cubicBezTo>
                    <a:pt x="7510" y="7207"/>
                    <a:pt x="9001" y="5400"/>
                    <a:pt x="10752" y="5400"/>
                  </a:cubicBezTo>
                  <a:cubicBezTo>
                    <a:pt x="12409" y="5400"/>
                    <a:pt x="13834" y="7015"/>
                    <a:pt x="14454" y="9317"/>
                  </a:cubicBezTo>
                  <a:lnTo>
                    <a:pt x="13953" y="9719"/>
                  </a:lnTo>
                  <a:cubicBezTo>
                    <a:pt x="13953" y="9719"/>
                    <a:pt x="13827" y="9719"/>
                    <a:pt x="13827" y="9719"/>
                  </a:cubicBezTo>
                  <a:close/>
                  <a:moveTo>
                    <a:pt x="10752" y="1080"/>
                  </a:moveTo>
                  <a:cubicBezTo>
                    <a:pt x="13459" y="1080"/>
                    <a:pt x="15792" y="3672"/>
                    <a:pt x="16856" y="7388"/>
                  </a:cubicBezTo>
                  <a:lnTo>
                    <a:pt x="16256" y="7869"/>
                  </a:lnTo>
                  <a:cubicBezTo>
                    <a:pt x="15305" y="4504"/>
                    <a:pt x="13201" y="2160"/>
                    <a:pt x="10752" y="2160"/>
                  </a:cubicBezTo>
                  <a:cubicBezTo>
                    <a:pt x="7874" y="2160"/>
                    <a:pt x="5470" y="5392"/>
                    <a:pt x="4858" y="9719"/>
                  </a:cubicBezTo>
                  <a:lnTo>
                    <a:pt x="4167" y="9719"/>
                  </a:lnTo>
                  <a:cubicBezTo>
                    <a:pt x="4792" y="4796"/>
                    <a:pt x="7507" y="1080"/>
                    <a:pt x="10752" y="1080"/>
                  </a:cubicBezTo>
                  <a:moveTo>
                    <a:pt x="17336" y="9719"/>
                  </a:moveTo>
                  <a:lnTo>
                    <a:pt x="16958" y="9719"/>
                  </a:lnTo>
                  <a:lnTo>
                    <a:pt x="17294" y="9449"/>
                  </a:lnTo>
                  <a:cubicBezTo>
                    <a:pt x="17307" y="9540"/>
                    <a:pt x="17325" y="9628"/>
                    <a:pt x="17336" y="9719"/>
                  </a:cubicBezTo>
                  <a:moveTo>
                    <a:pt x="19824" y="9719"/>
                  </a:moveTo>
                  <a:lnTo>
                    <a:pt x="18016" y="9719"/>
                  </a:lnTo>
                  <a:cubicBezTo>
                    <a:pt x="17986" y="9461"/>
                    <a:pt x="17948" y="9209"/>
                    <a:pt x="17908" y="8957"/>
                  </a:cubicBezTo>
                  <a:lnTo>
                    <a:pt x="21132" y="6366"/>
                  </a:lnTo>
                  <a:cubicBezTo>
                    <a:pt x="21464" y="6099"/>
                    <a:pt x="21599" y="5450"/>
                    <a:pt x="21433" y="4916"/>
                  </a:cubicBezTo>
                  <a:cubicBezTo>
                    <a:pt x="21267" y="4383"/>
                    <a:pt x="20864" y="4169"/>
                    <a:pt x="20532" y="4433"/>
                  </a:cubicBezTo>
                  <a:lnTo>
                    <a:pt x="17456" y="6905"/>
                  </a:lnTo>
                  <a:cubicBezTo>
                    <a:pt x="16282" y="2836"/>
                    <a:pt x="13721" y="0"/>
                    <a:pt x="10752" y="0"/>
                  </a:cubicBezTo>
                  <a:cubicBezTo>
                    <a:pt x="7135" y="0"/>
                    <a:pt x="4122" y="4198"/>
                    <a:pt x="3488" y="9719"/>
                  </a:cubicBezTo>
                  <a:lnTo>
                    <a:pt x="1680" y="9719"/>
                  </a:lnTo>
                  <a:cubicBezTo>
                    <a:pt x="754" y="9719"/>
                    <a:pt x="0" y="10930"/>
                    <a:pt x="0" y="12419"/>
                  </a:cubicBezTo>
                  <a:cubicBezTo>
                    <a:pt x="0" y="12949"/>
                    <a:pt x="121" y="13459"/>
                    <a:pt x="339" y="13855"/>
                  </a:cubicBezTo>
                  <a:lnTo>
                    <a:pt x="2688" y="18101"/>
                  </a:lnTo>
                  <a:lnTo>
                    <a:pt x="2688" y="18899"/>
                  </a:lnTo>
                  <a:cubicBezTo>
                    <a:pt x="2688" y="20389"/>
                    <a:pt x="3442" y="21599"/>
                    <a:pt x="4368" y="21599"/>
                  </a:cubicBezTo>
                  <a:lnTo>
                    <a:pt x="17136" y="21599"/>
                  </a:lnTo>
                  <a:cubicBezTo>
                    <a:pt x="18062" y="21599"/>
                    <a:pt x="18816" y="20389"/>
                    <a:pt x="18816" y="18899"/>
                  </a:cubicBezTo>
                  <a:lnTo>
                    <a:pt x="18816" y="18101"/>
                  </a:lnTo>
                  <a:lnTo>
                    <a:pt x="21165" y="13855"/>
                  </a:lnTo>
                  <a:cubicBezTo>
                    <a:pt x="21383" y="13459"/>
                    <a:pt x="21504" y="12949"/>
                    <a:pt x="21504" y="12419"/>
                  </a:cubicBezTo>
                  <a:cubicBezTo>
                    <a:pt x="21504" y="10930"/>
                    <a:pt x="20750" y="9719"/>
                    <a:pt x="19824" y="971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88" name="Google Shape;588;p37"/>
            <p:cNvSpPr/>
            <p:nvPr/>
          </p:nvSpPr>
          <p:spPr>
            <a:xfrm>
              <a:off x="8320204" y="4032572"/>
              <a:ext cx="33338" cy="108744"/>
            </a:xfrm>
            <a:custGeom>
              <a:avLst/>
              <a:gdLst/>
              <a:ahLst/>
              <a:cxnLst/>
              <a:rect l="l" t="t" r="r" b="b"/>
              <a:pathLst>
                <a:path w="16970" h="21600" extrusionOk="0">
                  <a:moveTo>
                    <a:pt x="1763" y="20770"/>
                  </a:moveTo>
                  <a:cubicBezTo>
                    <a:pt x="1785" y="20787"/>
                    <a:pt x="1800" y="20804"/>
                    <a:pt x="1822" y="20820"/>
                  </a:cubicBezTo>
                  <a:lnTo>
                    <a:pt x="1840" y="20820"/>
                  </a:lnTo>
                  <a:cubicBezTo>
                    <a:pt x="2471" y="21282"/>
                    <a:pt x="3719" y="21600"/>
                    <a:pt x="5169" y="21600"/>
                  </a:cubicBezTo>
                  <a:cubicBezTo>
                    <a:pt x="7249" y="21600"/>
                    <a:pt x="8949" y="20947"/>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89" name="Google Shape;589;p37"/>
            <p:cNvSpPr/>
            <p:nvPr/>
          </p:nvSpPr>
          <p:spPr>
            <a:xfrm>
              <a:off x="8494829" y="4032572"/>
              <a:ext cx="32544" cy="108744"/>
            </a:xfrm>
            <a:custGeom>
              <a:avLst/>
              <a:gdLst/>
              <a:ahLst/>
              <a:cxnLst/>
              <a:rect l="l" t="t" r="r" b="b"/>
              <a:pathLst>
                <a:path w="16970" h="21600" extrusionOk="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6"/>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1" y="20691"/>
                    <a:pt x="1719" y="20730"/>
                    <a:pt x="1763" y="2077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90" name="Google Shape;590;p37"/>
            <p:cNvSpPr/>
            <p:nvPr/>
          </p:nvSpPr>
          <p:spPr>
            <a:xfrm>
              <a:off x="8421804" y="3973834"/>
              <a:ext cx="33338" cy="109538"/>
            </a:xfrm>
            <a:custGeom>
              <a:avLst/>
              <a:gdLst/>
              <a:ahLst/>
              <a:cxnLst/>
              <a:rect l="l" t="t" r="r" b="b"/>
              <a:pathLst>
                <a:path w="16970" h="21600" extrusionOk="0">
                  <a:moveTo>
                    <a:pt x="1763" y="20770"/>
                  </a:moveTo>
                  <a:cubicBezTo>
                    <a:pt x="1785" y="20787"/>
                    <a:pt x="1800" y="20804"/>
                    <a:pt x="1822" y="20820"/>
                  </a:cubicBezTo>
                  <a:lnTo>
                    <a:pt x="1840" y="20820"/>
                  </a:lnTo>
                  <a:cubicBezTo>
                    <a:pt x="2471" y="21282"/>
                    <a:pt x="3719" y="21600"/>
                    <a:pt x="5169" y="21600"/>
                  </a:cubicBezTo>
                  <a:cubicBezTo>
                    <a:pt x="7249" y="21600"/>
                    <a:pt x="8949" y="20950"/>
                    <a:pt x="8949" y="20151"/>
                  </a:cubicBezTo>
                  <a:cubicBezTo>
                    <a:pt x="8949" y="20027"/>
                    <a:pt x="8890" y="19906"/>
                    <a:pt x="8813" y="19791"/>
                  </a:cubicBezTo>
                  <a:cubicBezTo>
                    <a:pt x="8827" y="19771"/>
                    <a:pt x="8827" y="19755"/>
                    <a:pt x="8805" y="19735"/>
                  </a:cubicBezTo>
                  <a:cubicBezTo>
                    <a:pt x="5994" y="17195"/>
                    <a:pt x="8670" y="14408"/>
                    <a:pt x="11954" y="11407"/>
                  </a:cubicBezTo>
                  <a:cubicBezTo>
                    <a:pt x="15517" y="8164"/>
                    <a:pt x="19327" y="4564"/>
                    <a:pt x="15125" y="902"/>
                  </a:cubicBezTo>
                  <a:cubicBezTo>
                    <a:pt x="14593" y="374"/>
                    <a:pt x="13264" y="0"/>
                    <a:pt x="11701" y="0"/>
                  </a:cubicBezTo>
                  <a:cubicBezTo>
                    <a:pt x="9671" y="0"/>
                    <a:pt x="8016" y="632"/>
                    <a:pt x="8016" y="1411"/>
                  </a:cubicBezTo>
                  <a:cubicBezTo>
                    <a:pt x="8016" y="1583"/>
                    <a:pt x="8108" y="1749"/>
                    <a:pt x="8259" y="1898"/>
                  </a:cubicBezTo>
                  <a:cubicBezTo>
                    <a:pt x="8259" y="1904"/>
                    <a:pt x="8259" y="1909"/>
                    <a:pt x="8266" y="1915"/>
                  </a:cubicBezTo>
                  <a:cubicBezTo>
                    <a:pt x="8273" y="1923"/>
                    <a:pt x="8281" y="1932"/>
                    <a:pt x="8295" y="1940"/>
                  </a:cubicBezTo>
                  <a:lnTo>
                    <a:pt x="8325" y="1974"/>
                  </a:lnTo>
                  <a:cubicBezTo>
                    <a:pt x="11360" y="4592"/>
                    <a:pt x="8424" y="7275"/>
                    <a:pt x="5106" y="10305"/>
                  </a:cubicBezTo>
                  <a:cubicBezTo>
                    <a:pt x="1605" y="13500"/>
                    <a:pt x="-2273" y="17040"/>
                    <a:pt x="1635" y="20649"/>
                  </a:cubicBezTo>
                  <a:cubicBezTo>
                    <a:pt x="1675" y="20691"/>
                    <a:pt x="1719" y="20730"/>
                    <a:pt x="1763" y="2077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591" name="Google Shape;591;p37"/>
          <p:cNvGrpSpPr/>
          <p:nvPr/>
        </p:nvGrpSpPr>
        <p:grpSpPr>
          <a:xfrm>
            <a:off x="7275629" y="3620293"/>
            <a:ext cx="464344" cy="465138"/>
            <a:chOff x="7275629" y="3973834"/>
            <a:chExt cx="464344" cy="465138"/>
          </a:xfrm>
        </p:grpSpPr>
        <p:sp>
          <p:nvSpPr>
            <p:cNvPr id="592" name="Google Shape;592;p37"/>
            <p:cNvSpPr/>
            <p:nvPr/>
          </p:nvSpPr>
          <p:spPr>
            <a:xfrm>
              <a:off x="7275629" y="4017490"/>
              <a:ext cx="423069" cy="421482"/>
            </a:xfrm>
            <a:custGeom>
              <a:avLst/>
              <a:gdLst/>
              <a:ahLst/>
              <a:cxnLst/>
              <a:rect l="l" t="t" r="r" b="b"/>
              <a:pathLst>
                <a:path w="21502" h="21600" extrusionOk="0">
                  <a:moveTo>
                    <a:pt x="19917" y="7880"/>
                  </a:moveTo>
                  <a:lnTo>
                    <a:pt x="18875" y="8932"/>
                  </a:lnTo>
                  <a:cubicBezTo>
                    <a:pt x="18730" y="9079"/>
                    <a:pt x="18497" y="9079"/>
                    <a:pt x="18353" y="8932"/>
                  </a:cubicBezTo>
                  <a:lnTo>
                    <a:pt x="17048" y="7617"/>
                  </a:lnTo>
                  <a:lnTo>
                    <a:pt x="15991" y="10290"/>
                  </a:lnTo>
                  <a:lnTo>
                    <a:pt x="16080" y="10064"/>
                  </a:lnTo>
                  <a:cubicBezTo>
                    <a:pt x="13859" y="7826"/>
                    <a:pt x="11601" y="7544"/>
                    <a:pt x="9565" y="7291"/>
                  </a:cubicBezTo>
                  <a:cubicBezTo>
                    <a:pt x="8910" y="7210"/>
                    <a:pt x="8276" y="7126"/>
                    <a:pt x="7652" y="6990"/>
                  </a:cubicBezTo>
                  <a:lnTo>
                    <a:pt x="13918" y="4456"/>
                  </a:lnTo>
                  <a:lnTo>
                    <a:pt x="12652" y="3179"/>
                  </a:lnTo>
                  <a:cubicBezTo>
                    <a:pt x="12508" y="3033"/>
                    <a:pt x="12508" y="2798"/>
                    <a:pt x="12652" y="2652"/>
                  </a:cubicBezTo>
                  <a:lnTo>
                    <a:pt x="13695" y="1598"/>
                  </a:lnTo>
                  <a:cubicBezTo>
                    <a:pt x="13840" y="1453"/>
                    <a:pt x="14073" y="1453"/>
                    <a:pt x="14217" y="1598"/>
                  </a:cubicBezTo>
                  <a:lnTo>
                    <a:pt x="19917" y="7353"/>
                  </a:lnTo>
                  <a:cubicBezTo>
                    <a:pt x="20062" y="7499"/>
                    <a:pt x="20062" y="7734"/>
                    <a:pt x="19917" y="7880"/>
                  </a:cubicBezTo>
                  <a:moveTo>
                    <a:pt x="12292" y="19639"/>
                  </a:moveTo>
                  <a:cubicBezTo>
                    <a:pt x="12200" y="19872"/>
                    <a:pt x="11999" y="20044"/>
                    <a:pt x="11756" y="20095"/>
                  </a:cubicBezTo>
                  <a:cubicBezTo>
                    <a:pt x="11700" y="20106"/>
                    <a:pt x="11643" y="20111"/>
                    <a:pt x="11587" y="20110"/>
                  </a:cubicBezTo>
                  <a:cubicBezTo>
                    <a:pt x="11400" y="20105"/>
                    <a:pt x="11219" y="20030"/>
                    <a:pt x="11084" y="19892"/>
                  </a:cubicBezTo>
                  <a:lnTo>
                    <a:pt x="1692" y="10517"/>
                  </a:lnTo>
                  <a:cubicBezTo>
                    <a:pt x="1519" y="10343"/>
                    <a:pt x="1443" y="10094"/>
                    <a:pt x="1488" y="9852"/>
                  </a:cubicBezTo>
                  <a:cubicBezTo>
                    <a:pt x="1533" y="9610"/>
                    <a:pt x="1695" y="9407"/>
                    <a:pt x="1917" y="9308"/>
                  </a:cubicBezTo>
                  <a:lnTo>
                    <a:pt x="6505" y="7453"/>
                  </a:lnTo>
                  <a:cubicBezTo>
                    <a:pt x="9597" y="8490"/>
                    <a:pt x="12689" y="7491"/>
                    <a:pt x="15781" y="10821"/>
                  </a:cubicBezTo>
                  <a:cubicBezTo>
                    <a:pt x="15781" y="10821"/>
                    <a:pt x="12292" y="19639"/>
                    <a:pt x="12292" y="19639"/>
                  </a:cubicBezTo>
                  <a:close/>
                  <a:moveTo>
                    <a:pt x="15260" y="545"/>
                  </a:moveTo>
                  <a:cubicBezTo>
                    <a:pt x="14912" y="193"/>
                    <a:pt x="14449" y="0"/>
                    <a:pt x="13956" y="0"/>
                  </a:cubicBezTo>
                  <a:cubicBezTo>
                    <a:pt x="13463" y="0"/>
                    <a:pt x="13000" y="193"/>
                    <a:pt x="12651" y="546"/>
                  </a:cubicBezTo>
                  <a:lnTo>
                    <a:pt x="11610" y="1598"/>
                  </a:lnTo>
                  <a:cubicBezTo>
                    <a:pt x="11261" y="1949"/>
                    <a:pt x="11068" y="2417"/>
                    <a:pt x="11068" y="2915"/>
                  </a:cubicBezTo>
                  <a:cubicBezTo>
                    <a:pt x="11068" y="3265"/>
                    <a:pt x="11164" y="3601"/>
                    <a:pt x="11342" y="3893"/>
                  </a:cubicBezTo>
                  <a:lnTo>
                    <a:pt x="1324" y="7944"/>
                  </a:lnTo>
                  <a:cubicBezTo>
                    <a:pt x="654" y="8241"/>
                    <a:pt x="173" y="8851"/>
                    <a:pt x="38" y="9575"/>
                  </a:cubicBezTo>
                  <a:cubicBezTo>
                    <a:pt x="-98" y="10302"/>
                    <a:pt x="130" y="11048"/>
                    <a:pt x="654" y="11576"/>
                  </a:cubicBezTo>
                  <a:lnTo>
                    <a:pt x="10041" y="20946"/>
                  </a:lnTo>
                  <a:cubicBezTo>
                    <a:pt x="10445" y="21354"/>
                    <a:pt x="10982" y="21586"/>
                    <a:pt x="11549" y="21599"/>
                  </a:cubicBezTo>
                  <a:cubicBezTo>
                    <a:pt x="11562" y="21599"/>
                    <a:pt x="11593" y="21599"/>
                    <a:pt x="11605" y="21599"/>
                  </a:cubicBezTo>
                  <a:cubicBezTo>
                    <a:pt x="11754" y="21599"/>
                    <a:pt x="11906" y="21584"/>
                    <a:pt x="12056" y="21553"/>
                  </a:cubicBezTo>
                  <a:cubicBezTo>
                    <a:pt x="12789" y="21399"/>
                    <a:pt x="13390" y="20888"/>
                    <a:pt x="13662" y="20191"/>
                  </a:cubicBezTo>
                  <a:lnTo>
                    <a:pt x="17604" y="10229"/>
                  </a:lnTo>
                  <a:cubicBezTo>
                    <a:pt x="17902" y="10426"/>
                    <a:pt x="18250" y="10532"/>
                    <a:pt x="18613" y="10532"/>
                  </a:cubicBezTo>
                  <a:cubicBezTo>
                    <a:pt x="19107" y="10532"/>
                    <a:pt x="19570" y="10338"/>
                    <a:pt x="19918" y="9986"/>
                  </a:cubicBezTo>
                  <a:lnTo>
                    <a:pt x="20957" y="8937"/>
                  </a:lnTo>
                  <a:cubicBezTo>
                    <a:pt x="21308" y="8585"/>
                    <a:pt x="21502" y="8116"/>
                    <a:pt x="21502" y="7617"/>
                  </a:cubicBezTo>
                  <a:cubicBezTo>
                    <a:pt x="21502" y="7117"/>
                    <a:pt x="21308" y="6648"/>
                    <a:pt x="20961" y="6300"/>
                  </a:cubicBezTo>
                  <a:cubicBezTo>
                    <a:pt x="20961" y="6300"/>
                    <a:pt x="15260" y="545"/>
                    <a:pt x="15260" y="545"/>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93" name="Google Shape;593;p37"/>
            <p:cNvSpPr/>
            <p:nvPr/>
          </p:nvSpPr>
          <p:spPr>
            <a:xfrm>
              <a:off x="7478829" y="4206403"/>
              <a:ext cx="72231" cy="73025"/>
            </a:xfrm>
            <a:custGeom>
              <a:avLst/>
              <a:gdLst/>
              <a:ahLst/>
              <a:cxnLst/>
              <a:rect l="l" t="t" r="r" b="b"/>
              <a:pathLst>
                <a:path w="21600" h="21600" extrusionOk="0">
                  <a:moveTo>
                    <a:pt x="10800" y="4320"/>
                  </a:moveTo>
                  <a:cubicBezTo>
                    <a:pt x="14381" y="4320"/>
                    <a:pt x="17279" y="7222"/>
                    <a:pt x="17279" y="10800"/>
                  </a:cubicBezTo>
                  <a:cubicBezTo>
                    <a:pt x="17279" y="14377"/>
                    <a:pt x="14381" y="17279"/>
                    <a:pt x="10800" y="17279"/>
                  </a:cubicBezTo>
                  <a:cubicBezTo>
                    <a:pt x="7218" y="17279"/>
                    <a:pt x="4319" y="14377"/>
                    <a:pt x="4319" y="10800"/>
                  </a:cubicBezTo>
                  <a:cubicBezTo>
                    <a:pt x="4319" y="7222"/>
                    <a:pt x="7218" y="4320"/>
                    <a:pt x="10800" y="4320"/>
                  </a:cubicBezTo>
                  <a:moveTo>
                    <a:pt x="10800" y="21599"/>
                  </a:moveTo>
                  <a:cubicBezTo>
                    <a:pt x="16752" y="21599"/>
                    <a:pt x="21600" y="16756"/>
                    <a:pt x="21600" y="10800"/>
                  </a:cubicBezTo>
                  <a:cubicBezTo>
                    <a:pt x="21600" y="4843"/>
                    <a:pt x="16752" y="0"/>
                    <a:pt x="10800" y="0"/>
                  </a:cubicBezTo>
                  <a:cubicBezTo>
                    <a:pt x="4847" y="0"/>
                    <a:pt x="0" y="4843"/>
                    <a:pt x="0" y="10800"/>
                  </a:cubicBezTo>
                  <a:cubicBezTo>
                    <a:pt x="0" y="16756"/>
                    <a:pt x="4847" y="21599"/>
                    <a:pt x="10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94" name="Google Shape;594;p37"/>
            <p:cNvSpPr/>
            <p:nvPr/>
          </p:nvSpPr>
          <p:spPr>
            <a:xfrm>
              <a:off x="7667742" y="3973834"/>
              <a:ext cx="72231" cy="73025"/>
            </a:xfrm>
            <a:custGeom>
              <a:avLst/>
              <a:gdLst/>
              <a:ahLst/>
              <a:cxnLst/>
              <a:rect l="l" t="t" r="r" b="b"/>
              <a:pathLst>
                <a:path w="21600" h="21600" extrusionOk="0">
                  <a:moveTo>
                    <a:pt x="10800" y="17279"/>
                  </a:moveTo>
                  <a:cubicBezTo>
                    <a:pt x="7218" y="17279"/>
                    <a:pt x="4320" y="14377"/>
                    <a:pt x="4320" y="10800"/>
                  </a:cubicBezTo>
                  <a:cubicBezTo>
                    <a:pt x="4320" y="7222"/>
                    <a:pt x="7218" y="4320"/>
                    <a:pt x="10800" y="4320"/>
                  </a:cubicBezTo>
                  <a:cubicBezTo>
                    <a:pt x="14381" y="4320"/>
                    <a:pt x="17280" y="7222"/>
                    <a:pt x="17280" y="10800"/>
                  </a:cubicBezTo>
                  <a:cubicBezTo>
                    <a:pt x="17280" y="14377"/>
                    <a:pt x="14381" y="17279"/>
                    <a:pt x="10800" y="17279"/>
                  </a:cubicBezTo>
                  <a:moveTo>
                    <a:pt x="10800" y="0"/>
                  </a:moveTo>
                  <a:cubicBezTo>
                    <a:pt x="4847" y="0"/>
                    <a:pt x="0" y="4843"/>
                    <a:pt x="0" y="10800"/>
                  </a:cubicBezTo>
                  <a:cubicBezTo>
                    <a:pt x="0" y="16756"/>
                    <a:pt x="4847" y="21599"/>
                    <a:pt x="10800" y="21599"/>
                  </a:cubicBezTo>
                  <a:cubicBezTo>
                    <a:pt x="16752" y="21599"/>
                    <a:pt x="21600" y="16756"/>
                    <a:pt x="21600" y="10800"/>
                  </a:cubicBezTo>
                  <a:cubicBezTo>
                    <a:pt x="21600" y="4843"/>
                    <a:pt x="16752"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95" name="Google Shape;595;p37"/>
            <p:cNvSpPr/>
            <p:nvPr/>
          </p:nvSpPr>
          <p:spPr>
            <a:xfrm>
              <a:off x="7391517" y="4192115"/>
              <a:ext cx="57944" cy="57944"/>
            </a:xfrm>
            <a:custGeom>
              <a:avLst/>
              <a:gdLst/>
              <a:ahLst/>
              <a:cxnLst/>
              <a:rect l="l" t="t" r="r" b="b"/>
              <a:pathLst>
                <a:path w="21600" h="21600" extrusionOk="0">
                  <a:moveTo>
                    <a:pt x="10800" y="5400"/>
                  </a:moveTo>
                  <a:cubicBezTo>
                    <a:pt x="13779" y="5400"/>
                    <a:pt x="16199" y="7815"/>
                    <a:pt x="16199" y="10800"/>
                  </a:cubicBezTo>
                  <a:cubicBezTo>
                    <a:pt x="16199" y="13784"/>
                    <a:pt x="13779" y="16200"/>
                    <a:pt x="10800" y="16200"/>
                  </a:cubicBezTo>
                  <a:cubicBezTo>
                    <a:pt x="7820" y="16200"/>
                    <a:pt x="5399" y="13784"/>
                    <a:pt x="5399" y="10800"/>
                  </a:cubicBezTo>
                  <a:cubicBezTo>
                    <a:pt x="5399" y="7815"/>
                    <a:pt x="7820" y="5400"/>
                    <a:pt x="10800" y="5400"/>
                  </a:cubicBezTo>
                  <a:moveTo>
                    <a:pt x="0" y="10800"/>
                  </a:moveTo>
                  <a:cubicBezTo>
                    <a:pt x="0" y="16753"/>
                    <a:pt x="4843" y="21599"/>
                    <a:pt x="10800" y="21599"/>
                  </a:cubicBezTo>
                  <a:cubicBezTo>
                    <a:pt x="16756" y="21599"/>
                    <a:pt x="21600" y="16753"/>
                    <a:pt x="21600" y="10800"/>
                  </a:cubicBezTo>
                  <a:cubicBezTo>
                    <a:pt x="21600" y="4846"/>
                    <a:pt x="16756" y="0"/>
                    <a:pt x="10800" y="0"/>
                  </a:cubicBezTo>
                  <a:cubicBezTo>
                    <a:pt x="4843" y="0"/>
                    <a:pt x="0" y="4846"/>
                    <a:pt x="0" y="1080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96" name="Google Shape;596;p37"/>
            <p:cNvSpPr/>
            <p:nvPr/>
          </p:nvSpPr>
          <p:spPr>
            <a:xfrm>
              <a:off x="7449460" y="4293715"/>
              <a:ext cx="29369" cy="28575"/>
            </a:xfrm>
            <a:custGeom>
              <a:avLst/>
              <a:gdLst/>
              <a:ahLst/>
              <a:cxnLst/>
              <a:rect l="l" t="t" r="r" b="b"/>
              <a:pathLst>
                <a:path w="21600" h="21600" extrusionOk="0">
                  <a:moveTo>
                    <a:pt x="10800" y="21599"/>
                  </a:moveTo>
                  <a:cubicBezTo>
                    <a:pt x="16758" y="21599"/>
                    <a:pt x="21600" y="16769"/>
                    <a:pt x="21600" y="10800"/>
                  </a:cubicBezTo>
                  <a:cubicBezTo>
                    <a:pt x="21600" y="4830"/>
                    <a:pt x="16758" y="0"/>
                    <a:pt x="10800" y="0"/>
                  </a:cubicBezTo>
                  <a:cubicBezTo>
                    <a:pt x="4841" y="0"/>
                    <a:pt x="0" y="4830"/>
                    <a:pt x="0" y="10800"/>
                  </a:cubicBezTo>
                  <a:cubicBezTo>
                    <a:pt x="0" y="16769"/>
                    <a:pt x="4841" y="21599"/>
                    <a:pt x="10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597" name="Google Shape;597;p37"/>
            <p:cNvSpPr/>
            <p:nvPr/>
          </p:nvSpPr>
          <p:spPr>
            <a:xfrm>
              <a:off x="7682029" y="4075434"/>
              <a:ext cx="28575" cy="29369"/>
            </a:xfrm>
            <a:custGeom>
              <a:avLst/>
              <a:gdLst/>
              <a:ahLst/>
              <a:cxnLst/>
              <a:rect l="l" t="t" r="r" b="b"/>
              <a:pathLst>
                <a:path w="21600" h="21600" extrusionOk="0">
                  <a:moveTo>
                    <a:pt x="10800" y="0"/>
                  </a:moveTo>
                  <a:cubicBezTo>
                    <a:pt x="4841" y="0"/>
                    <a:pt x="0" y="4830"/>
                    <a:pt x="0" y="10800"/>
                  </a:cubicBezTo>
                  <a:cubicBezTo>
                    <a:pt x="0" y="16769"/>
                    <a:pt x="4841" y="21599"/>
                    <a:pt x="10800" y="21599"/>
                  </a:cubicBezTo>
                  <a:cubicBezTo>
                    <a:pt x="16758" y="21599"/>
                    <a:pt x="21600" y="16769"/>
                    <a:pt x="21600" y="10800"/>
                  </a:cubicBezTo>
                  <a:cubicBezTo>
                    <a:pt x="21600" y="4830"/>
                    <a:pt x="16758"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598" name="Google Shape;598;p37"/>
          <p:cNvGrpSpPr/>
          <p:nvPr/>
        </p:nvGrpSpPr>
        <p:grpSpPr>
          <a:xfrm>
            <a:off x="6346148" y="3649662"/>
            <a:ext cx="465138" cy="406400"/>
            <a:chOff x="6357938" y="3535363"/>
            <a:chExt cx="465138" cy="406400"/>
          </a:xfrm>
        </p:grpSpPr>
        <p:sp>
          <p:nvSpPr>
            <p:cNvPr id="599" name="Google Shape;599;p37"/>
            <p:cNvSpPr/>
            <p:nvPr/>
          </p:nvSpPr>
          <p:spPr>
            <a:xfrm>
              <a:off x="6357938" y="3535363"/>
              <a:ext cx="465138" cy="334169"/>
            </a:xfrm>
            <a:custGeom>
              <a:avLst/>
              <a:gdLst/>
              <a:ahLst/>
              <a:cxnLst/>
              <a:rect l="l" t="t" r="r" b="b"/>
              <a:pathLst>
                <a:path w="21600" h="21600" extrusionOk="0">
                  <a:moveTo>
                    <a:pt x="10951" y="9367"/>
                  </a:moveTo>
                  <a:cubicBezTo>
                    <a:pt x="10901" y="9383"/>
                    <a:pt x="10851" y="9391"/>
                    <a:pt x="10800" y="9391"/>
                  </a:cubicBezTo>
                  <a:cubicBezTo>
                    <a:pt x="10748" y="9391"/>
                    <a:pt x="10698" y="9383"/>
                    <a:pt x="10648" y="9367"/>
                  </a:cubicBezTo>
                  <a:lnTo>
                    <a:pt x="1873" y="6550"/>
                  </a:lnTo>
                  <a:cubicBezTo>
                    <a:pt x="1566" y="6452"/>
                    <a:pt x="1349" y="6072"/>
                    <a:pt x="1349" y="5634"/>
                  </a:cubicBezTo>
                  <a:cubicBezTo>
                    <a:pt x="1349" y="5197"/>
                    <a:pt x="1566" y="4817"/>
                    <a:pt x="1873" y="4719"/>
                  </a:cubicBezTo>
                  <a:lnTo>
                    <a:pt x="10648" y="1902"/>
                  </a:lnTo>
                  <a:cubicBezTo>
                    <a:pt x="10698" y="1886"/>
                    <a:pt x="10748" y="1878"/>
                    <a:pt x="10800" y="1878"/>
                  </a:cubicBezTo>
                  <a:cubicBezTo>
                    <a:pt x="10851" y="1878"/>
                    <a:pt x="10901" y="1886"/>
                    <a:pt x="10951" y="1902"/>
                  </a:cubicBezTo>
                  <a:lnTo>
                    <a:pt x="19726" y="4719"/>
                  </a:lnTo>
                  <a:cubicBezTo>
                    <a:pt x="20033" y="4817"/>
                    <a:pt x="20249" y="5197"/>
                    <a:pt x="20249" y="5634"/>
                  </a:cubicBezTo>
                  <a:cubicBezTo>
                    <a:pt x="20249" y="6072"/>
                    <a:pt x="20033" y="6452"/>
                    <a:pt x="19726" y="6550"/>
                  </a:cubicBezTo>
                  <a:cubicBezTo>
                    <a:pt x="19726" y="6550"/>
                    <a:pt x="10951" y="9367"/>
                    <a:pt x="10951" y="9367"/>
                  </a:cubicBezTo>
                  <a:close/>
                  <a:moveTo>
                    <a:pt x="16874" y="16904"/>
                  </a:moveTo>
                  <a:cubicBezTo>
                    <a:pt x="16874" y="17942"/>
                    <a:pt x="14849" y="19721"/>
                    <a:pt x="10800" y="19721"/>
                  </a:cubicBezTo>
                  <a:cubicBezTo>
                    <a:pt x="6749" y="19721"/>
                    <a:pt x="4724" y="17942"/>
                    <a:pt x="4724" y="16904"/>
                  </a:cubicBezTo>
                  <a:lnTo>
                    <a:pt x="4724" y="9394"/>
                  </a:lnTo>
                  <a:lnTo>
                    <a:pt x="10353" y="11200"/>
                  </a:lnTo>
                  <a:cubicBezTo>
                    <a:pt x="10501" y="11246"/>
                    <a:pt x="10651" y="11269"/>
                    <a:pt x="10800" y="11269"/>
                  </a:cubicBezTo>
                  <a:cubicBezTo>
                    <a:pt x="10949" y="11269"/>
                    <a:pt x="11098" y="11246"/>
                    <a:pt x="11255" y="11198"/>
                  </a:cubicBezTo>
                  <a:lnTo>
                    <a:pt x="16874" y="9394"/>
                  </a:lnTo>
                  <a:cubicBezTo>
                    <a:pt x="16874" y="9394"/>
                    <a:pt x="16874" y="16904"/>
                    <a:pt x="16874" y="16904"/>
                  </a:cubicBezTo>
                  <a:close/>
                  <a:moveTo>
                    <a:pt x="21600" y="5634"/>
                  </a:moveTo>
                  <a:cubicBezTo>
                    <a:pt x="21600" y="4314"/>
                    <a:pt x="20954" y="3185"/>
                    <a:pt x="20030" y="2888"/>
                  </a:cubicBezTo>
                  <a:lnTo>
                    <a:pt x="11246" y="68"/>
                  </a:lnTo>
                  <a:cubicBezTo>
                    <a:pt x="11098" y="22"/>
                    <a:pt x="10949" y="0"/>
                    <a:pt x="10800" y="0"/>
                  </a:cubicBezTo>
                  <a:cubicBezTo>
                    <a:pt x="10651" y="0"/>
                    <a:pt x="10501" y="22"/>
                    <a:pt x="10344" y="71"/>
                  </a:cubicBezTo>
                  <a:lnTo>
                    <a:pt x="1570" y="2888"/>
                  </a:lnTo>
                  <a:cubicBezTo>
                    <a:pt x="645" y="3185"/>
                    <a:pt x="0" y="4314"/>
                    <a:pt x="0" y="5634"/>
                  </a:cubicBezTo>
                  <a:cubicBezTo>
                    <a:pt x="0" y="6955"/>
                    <a:pt x="645" y="8084"/>
                    <a:pt x="1569" y="8380"/>
                  </a:cubicBezTo>
                  <a:lnTo>
                    <a:pt x="3374" y="8960"/>
                  </a:lnTo>
                  <a:lnTo>
                    <a:pt x="3374" y="16904"/>
                  </a:lnTo>
                  <a:cubicBezTo>
                    <a:pt x="3374" y="19397"/>
                    <a:pt x="5425" y="21600"/>
                    <a:pt x="10800" y="21600"/>
                  </a:cubicBezTo>
                  <a:cubicBezTo>
                    <a:pt x="16174" y="21600"/>
                    <a:pt x="18224" y="19397"/>
                    <a:pt x="18224" y="16904"/>
                  </a:cubicBezTo>
                  <a:lnTo>
                    <a:pt x="18224" y="8960"/>
                  </a:lnTo>
                  <a:lnTo>
                    <a:pt x="20030" y="8380"/>
                  </a:lnTo>
                  <a:cubicBezTo>
                    <a:pt x="20954" y="8084"/>
                    <a:pt x="21600" y="6955"/>
                    <a:pt x="21600" y="5634"/>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00" name="Google Shape;600;p37"/>
            <p:cNvSpPr/>
            <p:nvPr/>
          </p:nvSpPr>
          <p:spPr>
            <a:xfrm>
              <a:off x="6779419" y="3680619"/>
              <a:ext cx="28575" cy="159544"/>
            </a:xfrm>
            <a:custGeom>
              <a:avLst/>
              <a:gdLst/>
              <a:ahLst/>
              <a:cxnLst/>
              <a:rect l="l" t="t" r="r" b="b"/>
              <a:pathLst>
                <a:path w="21600" h="21600" extrusionOk="0">
                  <a:moveTo>
                    <a:pt x="0" y="1963"/>
                  </a:moveTo>
                  <a:lnTo>
                    <a:pt x="0" y="19636"/>
                  </a:lnTo>
                  <a:cubicBezTo>
                    <a:pt x="0" y="20721"/>
                    <a:pt x="4841" y="21599"/>
                    <a:pt x="10800" y="21599"/>
                  </a:cubicBezTo>
                  <a:cubicBezTo>
                    <a:pt x="16758" y="21599"/>
                    <a:pt x="21600" y="20721"/>
                    <a:pt x="21600" y="19636"/>
                  </a:cubicBezTo>
                  <a:lnTo>
                    <a:pt x="21600" y="1963"/>
                  </a:lnTo>
                  <a:cubicBezTo>
                    <a:pt x="21600" y="878"/>
                    <a:pt x="16758" y="0"/>
                    <a:pt x="10800" y="0"/>
                  </a:cubicBezTo>
                  <a:cubicBezTo>
                    <a:pt x="4841" y="0"/>
                    <a:pt x="0" y="878"/>
                    <a:pt x="0" y="1963"/>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01" name="Google Shape;601;p37"/>
            <p:cNvSpPr/>
            <p:nvPr/>
          </p:nvSpPr>
          <p:spPr>
            <a:xfrm>
              <a:off x="6764338" y="3854450"/>
              <a:ext cx="58738" cy="87313"/>
            </a:xfrm>
            <a:custGeom>
              <a:avLst/>
              <a:gdLst/>
              <a:ahLst/>
              <a:cxnLst/>
              <a:rect l="l" t="t" r="r" b="b"/>
              <a:pathLst>
                <a:path w="21600" h="21600" extrusionOk="0">
                  <a:moveTo>
                    <a:pt x="10800" y="0"/>
                  </a:moveTo>
                  <a:cubicBezTo>
                    <a:pt x="4838" y="0"/>
                    <a:pt x="0" y="10427"/>
                    <a:pt x="0" y="14400"/>
                  </a:cubicBezTo>
                  <a:cubicBezTo>
                    <a:pt x="0" y="18372"/>
                    <a:pt x="4838" y="21599"/>
                    <a:pt x="10800" y="21599"/>
                  </a:cubicBezTo>
                  <a:cubicBezTo>
                    <a:pt x="16761" y="21599"/>
                    <a:pt x="21600" y="18372"/>
                    <a:pt x="21600" y="14400"/>
                  </a:cubicBezTo>
                  <a:cubicBezTo>
                    <a:pt x="21600" y="10427"/>
                    <a:pt x="16761"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602" name="Google Shape;602;p37"/>
          <p:cNvSpPr/>
          <p:nvPr/>
        </p:nvSpPr>
        <p:spPr>
          <a:xfrm>
            <a:off x="10991173" y="2691606"/>
            <a:ext cx="464344" cy="464344"/>
          </a:xfrm>
          <a:custGeom>
            <a:avLst/>
            <a:gdLst/>
            <a:ahLst/>
            <a:cxnLst/>
            <a:rect l="l" t="t" r="r" b="b"/>
            <a:pathLst>
              <a:path w="21600" h="21600" extrusionOk="0">
                <a:moveTo>
                  <a:pt x="16874" y="17549"/>
                </a:moveTo>
                <a:cubicBezTo>
                  <a:pt x="15513" y="17549"/>
                  <a:pt x="14343" y="15612"/>
                  <a:pt x="13809" y="12825"/>
                </a:cubicBezTo>
                <a:lnTo>
                  <a:pt x="15524" y="12825"/>
                </a:lnTo>
                <a:cubicBezTo>
                  <a:pt x="17038" y="12825"/>
                  <a:pt x="18224" y="11343"/>
                  <a:pt x="18224" y="9450"/>
                </a:cubicBezTo>
                <a:cubicBezTo>
                  <a:pt x="18224" y="7558"/>
                  <a:pt x="17038" y="6075"/>
                  <a:pt x="15524" y="6075"/>
                </a:cubicBezTo>
                <a:lnTo>
                  <a:pt x="13809" y="6075"/>
                </a:lnTo>
                <a:cubicBezTo>
                  <a:pt x="14343" y="3289"/>
                  <a:pt x="15513" y="1350"/>
                  <a:pt x="16874" y="1350"/>
                </a:cubicBezTo>
                <a:cubicBezTo>
                  <a:pt x="18739" y="1350"/>
                  <a:pt x="20249" y="4976"/>
                  <a:pt x="20249" y="9450"/>
                </a:cubicBezTo>
                <a:cubicBezTo>
                  <a:pt x="20249" y="13923"/>
                  <a:pt x="18739" y="17549"/>
                  <a:pt x="16874" y="17549"/>
                </a:cubicBezTo>
                <a:moveTo>
                  <a:pt x="8926" y="11482"/>
                </a:moveTo>
                <a:lnTo>
                  <a:pt x="8774" y="11482"/>
                </a:lnTo>
                <a:lnTo>
                  <a:pt x="8774" y="11475"/>
                </a:lnTo>
                <a:cubicBezTo>
                  <a:pt x="8028" y="11475"/>
                  <a:pt x="7424" y="10569"/>
                  <a:pt x="7424" y="9450"/>
                </a:cubicBezTo>
                <a:cubicBezTo>
                  <a:pt x="7424" y="8332"/>
                  <a:pt x="8028" y="7425"/>
                  <a:pt x="8774" y="7425"/>
                </a:cubicBezTo>
                <a:lnTo>
                  <a:pt x="8926" y="7425"/>
                </a:lnTo>
                <a:cubicBezTo>
                  <a:pt x="10200" y="7425"/>
                  <a:pt x="11391" y="6924"/>
                  <a:pt x="12441" y="6063"/>
                </a:cubicBezTo>
                <a:cubicBezTo>
                  <a:pt x="12248" y="7149"/>
                  <a:pt x="12149" y="8300"/>
                  <a:pt x="12149" y="9450"/>
                </a:cubicBezTo>
                <a:cubicBezTo>
                  <a:pt x="12149" y="10603"/>
                  <a:pt x="12248" y="11758"/>
                  <a:pt x="12442" y="12846"/>
                </a:cubicBezTo>
                <a:cubicBezTo>
                  <a:pt x="11393" y="11983"/>
                  <a:pt x="10200" y="11482"/>
                  <a:pt x="8926" y="11482"/>
                </a:cubicBezTo>
                <a:moveTo>
                  <a:pt x="8096" y="20249"/>
                </a:moveTo>
                <a:lnTo>
                  <a:pt x="5396" y="20249"/>
                </a:lnTo>
                <a:lnTo>
                  <a:pt x="5396" y="14175"/>
                </a:lnTo>
                <a:cubicBezTo>
                  <a:pt x="5396" y="13683"/>
                  <a:pt x="5264" y="13223"/>
                  <a:pt x="5033" y="12825"/>
                </a:cubicBezTo>
                <a:lnTo>
                  <a:pt x="5505" y="12825"/>
                </a:lnTo>
                <a:lnTo>
                  <a:pt x="5505" y="12832"/>
                </a:lnTo>
                <a:lnTo>
                  <a:pt x="7535" y="12832"/>
                </a:lnTo>
                <a:cubicBezTo>
                  <a:pt x="7463" y="13042"/>
                  <a:pt x="7421" y="13265"/>
                  <a:pt x="7421" y="13500"/>
                </a:cubicBezTo>
                <a:lnTo>
                  <a:pt x="7421" y="18225"/>
                </a:lnTo>
                <a:cubicBezTo>
                  <a:pt x="7421" y="18874"/>
                  <a:pt x="7784" y="19307"/>
                  <a:pt x="8001" y="19565"/>
                </a:cubicBezTo>
                <a:cubicBezTo>
                  <a:pt x="8031" y="19601"/>
                  <a:pt x="8065" y="19638"/>
                  <a:pt x="8096" y="19677"/>
                </a:cubicBezTo>
                <a:cubicBezTo>
                  <a:pt x="8096" y="19677"/>
                  <a:pt x="8096" y="20249"/>
                  <a:pt x="8096" y="20249"/>
                </a:cubicBezTo>
                <a:close/>
                <a:moveTo>
                  <a:pt x="1349" y="9450"/>
                </a:moveTo>
                <a:cubicBezTo>
                  <a:pt x="1349" y="8332"/>
                  <a:pt x="1953" y="7425"/>
                  <a:pt x="2699" y="7425"/>
                </a:cubicBezTo>
                <a:lnTo>
                  <a:pt x="7434" y="7425"/>
                </a:lnTo>
                <a:cubicBezTo>
                  <a:pt x="7014" y="7916"/>
                  <a:pt x="6749" y="8631"/>
                  <a:pt x="6749" y="9450"/>
                </a:cubicBezTo>
                <a:cubicBezTo>
                  <a:pt x="6749" y="10270"/>
                  <a:pt x="7014" y="10984"/>
                  <a:pt x="7434" y="11475"/>
                </a:cubicBezTo>
                <a:lnTo>
                  <a:pt x="2699" y="11475"/>
                </a:lnTo>
                <a:cubicBezTo>
                  <a:pt x="1953" y="11475"/>
                  <a:pt x="1349" y="10569"/>
                  <a:pt x="1349" y="9450"/>
                </a:cubicBezTo>
                <a:moveTo>
                  <a:pt x="13499" y="9450"/>
                </a:moveTo>
                <a:cubicBezTo>
                  <a:pt x="13499" y="8749"/>
                  <a:pt x="13540" y="8073"/>
                  <a:pt x="13610" y="7425"/>
                </a:cubicBezTo>
                <a:lnTo>
                  <a:pt x="15524" y="7425"/>
                </a:lnTo>
                <a:cubicBezTo>
                  <a:pt x="16269" y="7425"/>
                  <a:pt x="16874" y="8332"/>
                  <a:pt x="16874" y="9450"/>
                </a:cubicBezTo>
                <a:cubicBezTo>
                  <a:pt x="16874" y="10569"/>
                  <a:pt x="16269" y="11475"/>
                  <a:pt x="15524" y="11475"/>
                </a:cubicBezTo>
                <a:lnTo>
                  <a:pt x="13610" y="11475"/>
                </a:lnTo>
                <a:cubicBezTo>
                  <a:pt x="13540" y="10826"/>
                  <a:pt x="13499" y="10151"/>
                  <a:pt x="13499" y="9450"/>
                </a:cubicBezTo>
                <a:moveTo>
                  <a:pt x="16874" y="0"/>
                </a:moveTo>
                <a:cubicBezTo>
                  <a:pt x="15489" y="0"/>
                  <a:pt x="14400" y="951"/>
                  <a:pt x="13618" y="2420"/>
                </a:cubicBezTo>
                <a:lnTo>
                  <a:pt x="13604" y="2412"/>
                </a:lnTo>
                <a:cubicBezTo>
                  <a:pt x="12469" y="4635"/>
                  <a:pt x="10778" y="6075"/>
                  <a:pt x="8926" y="6075"/>
                </a:cubicBezTo>
                <a:lnTo>
                  <a:pt x="8479" y="6075"/>
                </a:lnTo>
                <a:lnTo>
                  <a:pt x="5505" y="6075"/>
                </a:lnTo>
                <a:lnTo>
                  <a:pt x="2699" y="6075"/>
                </a:lnTo>
                <a:cubicBezTo>
                  <a:pt x="1185" y="6075"/>
                  <a:pt x="0" y="7558"/>
                  <a:pt x="0" y="9450"/>
                </a:cubicBezTo>
                <a:cubicBezTo>
                  <a:pt x="0" y="11343"/>
                  <a:pt x="1185" y="12825"/>
                  <a:pt x="2699" y="12825"/>
                </a:cubicBezTo>
                <a:cubicBezTo>
                  <a:pt x="3443" y="12827"/>
                  <a:pt x="4046" y="13430"/>
                  <a:pt x="4046" y="14175"/>
                </a:cubicBezTo>
                <a:lnTo>
                  <a:pt x="4046" y="20249"/>
                </a:lnTo>
                <a:cubicBezTo>
                  <a:pt x="4046" y="20996"/>
                  <a:pt x="4651" y="21599"/>
                  <a:pt x="5396" y="21599"/>
                </a:cubicBezTo>
                <a:lnTo>
                  <a:pt x="8096" y="21599"/>
                </a:lnTo>
                <a:cubicBezTo>
                  <a:pt x="8842" y="21599"/>
                  <a:pt x="9446" y="20996"/>
                  <a:pt x="9446" y="20249"/>
                </a:cubicBezTo>
                <a:lnTo>
                  <a:pt x="9446" y="19575"/>
                </a:lnTo>
                <a:cubicBezTo>
                  <a:pt x="9446" y="18900"/>
                  <a:pt x="8771" y="18598"/>
                  <a:pt x="8771" y="18225"/>
                </a:cubicBezTo>
                <a:lnTo>
                  <a:pt x="8771" y="13500"/>
                </a:lnTo>
                <a:cubicBezTo>
                  <a:pt x="8771" y="13484"/>
                  <a:pt x="8781" y="13473"/>
                  <a:pt x="8782" y="13458"/>
                </a:cubicBezTo>
                <a:cubicBezTo>
                  <a:pt x="8789" y="13361"/>
                  <a:pt x="8815" y="13271"/>
                  <a:pt x="8859" y="13191"/>
                </a:cubicBezTo>
                <a:cubicBezTo>
                  <a:pt x="8871" y="13169"/>
                  <a:pt x="8884" y="13151"/>
                  <a:pt x="8898" y="13132"/>
                </a:cubicBezTo>
                <a:cubicBezTo>
                  <a:pt x="8952" y="13051"/>
                  <a:pt x="9020" y="12985"/>
                  <a:pt x="9103" y="12934"/>
                </a:cubicBezTo>
                <a:cubicBezTo>
                  <a:pt x="9107" y="12931"/>
                  <a:pt x="9108" y="12927"/>
                  <a:pt x="9112" y="12925"/>
                </a:cubicBezTo>
                <a:cubicBezTo>
                  <a:pt x="9115" y="12925"/>
                  <a:pt x="9117" y="12922"/>
                  <a:pt x="9120" y="12922"/>
                </a:cubicBezTo>
                <a:cubicBezTo>
                  <a:pt x="9174" y="12892"/>
                  <a:pt x="9238" y="12885"/>
                  <a:pt x="9299" y="12868"/>
                </a:cubicBezTo>
                <a:cubicBezTo>
                  <a:pt x="11003" y="13049"/>
                  <a:pt x="12545" y="14424"/>
                  <a:pt x="13604" y="16495"/>
                </a:cubicBezTo>
                <a:lnTo>
                  <a:pt x="13621" y="16487"/>
                </a:lnTo>
                <a:cubicBezTo>
                  <a:pt x="14404" y="17950"/>
                  <a:pt x="15490" y="18900"/>
                  <a:pt x="16874" y="18900"/>
                </a:cubicBezTo>
                <a:cubicBezTo>
                  <a:pt x="19977" y="18900"/>
                  <a:pt x="21600" y="14145"/>
                  <a:pt x="21600" y="9450"/>
                </a:cubicBezTo>
                <a:cubicBezTo>
                  <a:pt x="21600" y="4754"/>
                  <a:pt x="19977" y="0"/>
                  <a:pt x="16874"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03" name="Google Shape;603;p37"/>
          <p:cNvSpPr/>
          <p:nvPr/>
        </p:nvSpPr>
        <p:spPr>
          <a:xfrm>
            <a:off x="10062485" y="2691606"/>
            <a:ext cx="464344" cy="464344"/>
          </a:xfrm>
          <a:custGeom>
            <a:avLst/>
            <a:gdLst/>
            <a:ahLst/>
            <a:cxnLst/>
            <a:rect l="l" t="t" r="r" b="b"/>
            <a:pathLst>
              <a:path w="21493" h="21600" extrusionOk="0">
                <a:moveTo>
                  <a:pt x="20123" y="3375"/>
                </a:moveTo>
                <a:lnTo>
                  <a:pt x="8704" y="5400"/>
                </a:lnTo>
                <a:lnTo>
                  <a:pt x="8704" y="4725"/>
                </a:lnTo>
                <a:lnTo>
                  <a:pt x="8704" y="3375"/>
                </a:lnTo>
                <a:lnTo>
                  <a:pt x="20123" y="1350"/>
                </a:lnTo>
                <a:lnTo>
                  <a:pt x="20123" y="2700"/>
                </a:lnTo>
                <a:cubicBezTo>
                  <a:pt x="20123" y="2700"/>
                  <a:pt x="20123" y="3375"/>
                  <a:pt x="20123" y="3375"/>
                </a:cubicBezTo>
                <a:close/>
                <a:moveTo>
                  <a:pt x="17901" y="18014"/>
                </a:moveTo>
                <a:cubicBezTo>
                  <a:pt x="16291" y="18553"/>
                  <a:pt x="14628" y="18025"/>
                  <a:pt x="14187" y="16839"/>
                </a:cubicBezTo>
                <a:cubicBezTo>
                  <a:pt x="13745" y="15651"/>
                  <a:pt x="14691" y="14251"/>
                  <a:pt x="16300" y="13712"/>
                </a:cubicBezTo>
                <a:cubicBezTo>
                  <a:pt x="17910" y="13173"/>
                  <a:pt x="19573" y="13699"/>
                  <a:pt x="20014" y="14886"/>
                </a:cubicBezTo>
                <a:cubicBezTo>
                  <a:pt x="20456" y="16074"/>
                  <a:pt x="19510" y="17474"/>
                  <a:pt x="17901" y="18014"/>
                </a:cubicBezTo>
                <a:moveTo>
                  <a:pt x="5163" y="20039"/>
                </a:moveTo>
                <a:cubicBezTo>
                  <a:pt x="3554" y="20578"/>
                  <a:pt x="1890" y="20050"/>
                  <a:pt x="1450" y="18864"/>
                </a:cubicBezTo>
                <a:cubicBezTo>
                  <a:pt x="1008" y="17676"/>
                  <a:pt x="1954" y="16276"/>
                  <a:pt x="3562" y="15737"/>
                </a:cubicBezTo>
                <a:cubicBezTo>
                  <a:pt x="5172" y="15198"/>
                  <a:pt x="6836" y="15724"/>
                  <a:pt x="7277" y="16911"/>
                </a:cubicBezTo>
                <a:cubicBezTo>
                  <a:pt x="7719" y="18099"/>
                  <a:pt x="6773" y="19499"/>
                  <a:pt x="5163" y="20039"/>
                </a:cubicBezTo>
                <a:moveTo>
                  <a:pt x="21012" y="316"/>
                </a:moveTo>
                <a:cubicBezTo>
                  <a:pt x="20770" y="110"/>
                  <a:pt x="20463" y="0"/>
                  <a:pt x="20149" y="0"/>
                </a:cubicBezTo>
                <a:cubicBezTo>
                  <a:pt x="20072" y="0"/>
                  <a:pt x="19993" y="6"/>
                  <a:pt x="19916" y="21"/>
                </a:cubicBezTo>
                <a:lnTo>
                  <a:pt x="8497" y="2046"/>
                </a:lnTo>
                <a:cubicBezTo>
                  <a:pt x="7855" y="2159"/>
                  <a:pt x="7387" y="2719"/>
                  <a:pt x="7387" y="3375"/>
                </a:cubicBezTo>
                <a:lnTo>
                  <a:pt x="7387" y="4725"/>
                </a:lnTo>
                <a:lnTo>
                  <a:pt x="7387" y="5400"/>
                </a:lnTo>
                <a:lnTo>
                  <a:pt x="7387" y="14964"/>
                </a:lnTo>
                <a:cubicBezTo>
                  <a:pt x="6706" y="14467"/>
                  <a:pt x="5822" y="14175"/>
                  <a:pt x="4839" y="14175"/>
                </a:cubicBezTo>
                <a:cubicBezTo>
                  <a:pt x="4268" y="14175"/>
                  <a:pt x="3696" y="14269"/>
                  <a:pt x="3139" y="14455"/>
                </a:cubicBezTo>
                <a:cubicBezTo>
                  <a:pt x="1865" y="14882"/>
                  <a:pt x="843" y="15739"/>
                  <a:pt x="336" y="16807"/>
                </a:cubicBezTo>
                <a:cubicBezTo>
                  <a:pt x="-56" y="17633"/>
                  <a:pt x="-107" y="18530"/>
                  <a:pt x="192" y="19336"/>
                </a:cubicBezTo>
                <a:cubicBezTo>
                  <a:pt x="703" y="20711"/>
                  <a:pt x="2155" y="21599"/>
                  <a:pt x="3892" y="21599"/>
                </a:cubicBezTo>
                <a:cubicBezTo>
                  <a:pt x="4462" y="21599"/>
                  <a:pt x="5033" y="21506"/>
                  <a:pt x="5590" y="21319"/>
                </a:cubicBezTo>
                <a:cubicBezTo>
                  <a:pt x="6865" y="20893"/>
                  <a:pt x="7887" y="20036"/>
                  <a:pt x="8394" y="18969"/>
                </a:cubicBezTo>
                <a:cubicBezTo>
                  <a:pt x="8612" y="18509"/>
                  <a:pt x="8714" y="18027"/>
                  <a:pt x="8718" y="17549"/>
                </a:cubicBezTo>
                <a:lnTo>
                  <a:pt x="8730" y="17549"/>
                </a:lnTo>
                <a:lnTo>
                  <a:pt x="8730" y="6750"/>
                </a:lnTo>
                <a:cubicBezTo>
                  <a:pt x="8807" y="6750"/>
                  <a:pt x="8886" y="6743"/>
                  <a:pt x="8964" y="6730"/>
                </a:cubicBezTo>
                <a:lnTo>
                  <a:pt x="20149" y="4746"/>
                </a:lnTo>
                <a:lnTo>
                  <a:pt x="20149" y="12939"/>
                </a:lnTo>
                <a:cubicBezTo>
                  <a:pt x="19468" y="12442"/>
                  <a:pt x="18584" y="12150"/>
                  <a:pt x="17600" y="12150"/>
                </a:cubicBezTo>
                <a:cubicBezTo>
                  <a:pt x="17030" y="12150"/>
                  <a:pt x="16459" y="12244"/>
                  <a:pt x="15902" y="12430"/>
                </a:cubicBezTo>
                <a:cubicBezTo>
                  <a:pt x="14628" y="12857"/>
                  <a:pt x="13606" y="13714"/>
                  <a:pt x="13098" y="14782"/>
                </a:cubicBezTo>
                <a:cubicBezTo>
                  <a:pt x="12706" y="15608"/>
                  <a:pt x="12656" y="16505"/>
                  <a:pt x="12955" y="17311"/>
                </a:cubicBezTo>
                <a:cubicBezTo>
                  <a:pt x="13466" y="18686"/>
                  <a:pt x="14918" y="19575"/>
                  <a:pt x="16653" y="19575"/>
                </a:cubicBezTo>
                <a:cubicBezTo>
                  <a:pt x="17224" y="19575"/>
                  <a:pt x="17796" y="19481"/>
                  <a:pt x="18352" y="19294"/>
                </a:cubicBezTo>
                <a:cubicBezTo>
                  <a:pt x="19627" y="18868"/>
                  <a:pt x="20649" y="18011"/>
                  <a:pt x="21157" y="16944"/>
                </a:cubicBezTo>
                <a:cubicBezTo>
                  <a:pt x="21374" y="16484"/>
                  <a:pt x="21477" y="16002"/>
                  <a:pt x="21480" y="15525"/>
                </a:cubicBezTo>
                <a:lnTo>
                  <a:pt x="21493" y="15525"/>
                </a:lnTo>
                <a:lnTo>
                  <a:pt x="21493" y="3375"/>
                </a:lnTo>
                <a:lnTo>
                  <a:pt x="21493" y="2700"/>
                </a:lnTo>
                <a:lnTo>
                  <a:pt x="21493" y="1350"/>
                </a:lnTo>
                <a:cubicBezTo>
                  <a:pt x="21493" y="951"/>
                  <a:pt x="21317" y="572"/>
                  <a:pt x="21012" y="316"/>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604" name="Google Shape;604;p37"/>
          <p:cNvGrpSpPr/>
          <p:nvPr/>
        </p:nvGrpSpPr>
        <p:grpSpPr>
          <a:xfrm>
            <a:off x="9162373" y="2691606"/>
            <a:ext cx="406400" cy="464344"/>
            <a:chOff x="9162373" y="3045147"/>
            <a:chExt cx="406400" cy="464344"/>
          </a:xfrm>
        </p:grpSpPr>
        <p:sp>
          <p:nvSpPr>
            <p:cNvPr id="605" name="Google Shape;605;p37"/>
            <p:cNvSpPr/>
            <p:nvPr/>
          </p:nvSpPr>
          <p:spPr>
            <a:xfrm>
              <a:off x="9162373" y="3045147"/>
              <a:ext cx="406400" cy="464344"/>
            </a:xfrm>
            <a:custGeom>
              <a:avLst/>
              <a:gdLst/>
              <a:ahLst/>
              <a:cxnLst/>
              <a:rect l="l" t="t" r="r" b="b"/>
              <a:pathLst>
                <a:path w="21600" h="21600" extrusionOk="0">
                  <a:moveTo>
                    <a:pt x="10800" y="7425"/>
                  </a:moveTo>
                  <a:cubicBezTo>
                    <a:pt x="5687" y="7425"/>
                    <a:pt x="1542" y="6064"/>
                    <a:pt x="1542" y="4387"/>
                  </a:cubicBezTo>
                  <a:cubicBezTo>
                    <a:pt x="1542" y="2709"/>
                    <a:pt x="5687" y="1350"/>
                    <a:pt x="10800" y="1350"/>
                  </a:cubicBezTo>
                  <a:cubicBezTo>
                    <a:pt x="15912" y="1350"/>
                    <a:pt x="20057" y="2709"/>
                    <a:pt x="20057" y="4387"/>
                  </a:cubicBezTo>
                  <a:cubicBezTo>
                    <a:pt x="20057" y="6064"/>
                    <a:pt x="15912" y="7425"/>
                    <a:pt x="10800" y="7425"/>
                  </a:cubicBezTo>
                  <a:moveTo>
                    <a:pt x="20057" y="9112"/>
                  </a:moveTo>
                  <a:lnTo>
                    <a:pt x="20054" y="9112"/>
                  </a:lnTo>
                  <a:cubicBezTo>
                    <a:pt x="20054" y="9119"/>
                    <a:pt x="20057" y="9127"/>
                    <a:pt x="20057" y="9133"/>
                  </a:cubicBezTo>
                  <a:cubicBezTo>
                    <a:pt x="20057" y="10800"/>
                    <a:pt x="15912" y="12150"/>
                    <a:pt x="10800" y="12150"/>
                  </a:cubicBezTo>
                  <a:cubicBezTo>
                    <a:pt x="5687" y="12150"/>
                    <a:pt x="1542" y="10800"/>
                    <a:pt x="1542" y="9133"/>
                  </a:cubicBezTo>
                  <a:cubicBezTo>
                    <a:pt x="1542" y="9127"/>
                    <a:pt x="1545" y="9119"/>
                    <a:pt x="1545" y="9112"/>
                  </a:cubicBezTo>
                  <a:lnTo>
                    <a:pt x="1542" y="9112"/>
                  </a:lnTo>
                  <a:lnTo>
                    <a:pt x="1542" y="6793"/>
                  </a:lnTo>
                  <a:cubicBezTo>
                    <a:pt x="3564" y="8140"/>
                    <a:pt x="7271" y="8774"/>
                    <a:pt x="10800" y="8774"/>
                  </a:cubicBezTo>
                  <a:cubicBezTo>
                    <a:pt x="14328" y="8774"/>
                    <a:pt x="18035" y="8140"/>
                    <a:pt x="20057" y="6793"/>
                  </a:cubicBezTo>
                  <a:cubicBezTo>
                    <a:pt x="20057" y="6793"/>
                    <a:pt x="20057" y="9112"/>
                    <a:pt x="20057" y="9112"/>
                  </a:cubicBezTo>
                  <a:close/>
                  <a:moveTo>
                    <a:pt x="20057" y="13162"/>
                  </a:moveTo>
                  <a:lnTo>
                    <a:pt x="20054" y="13162"/>
                  </a:lnTo>
                  <a:cubicBezTo>
                    <a:pt x="20054" y="13169"/>
                    <a:pt x="20057" y="13177"/>
                    <a:pt x="20057" y="13183"/>
                  </a:cubicBezTo>
                  <a:cubicBezTo>
                    <a:pt x="20057" y="14850"/>
                    <a:pt x="15912" y="16200"/>
                    <a:pt x="10800" y="16200"/>
                  </a:cubicBezTo>
                  <a:cubicBezTo>
                    <a:pt x="5687" y="16200"/>
                    <a:pt x="1542" y="14850"/>
                    <a:pt x="1542" y="13183"/>
                  </a:cubicBezTo>
                  <a:cubicBezTo>
                    <a:pt x="1542" y="13177"/>
                    <a:pt x="1545" y="13169"/>
                    <a:pt x="1545" y="13162"/>
                  </a:cubicBezTo>
                  <a:lnTo>
                    <a:pt x="1542" y="13162"/>
                  </a:lnTo>
                  <a:lnTo>
                    <a:pt x="1542" y="10640"/>
                  </a:lnTo>
                  <a:cubicBezTo>
                    <a:pt x="3136" y="12077"/>
                    <a:pt x="6982" y="12825"/>
                    <a:pt x="10800" y="12825"/>
                  </a:cubicBezTo>
                  <a:cubicBezTo>
                    <a:pt x="14617" y="12825"/>
                    <a:pt x="18463" y="12077"/>
                    <a:pt x="20057" y="10640"/>
                  </a:cubicBezTo>
                  <a:cubicBezTo>
                    <a:pt x="20057" y="10640"/>
                    <a:pt x="20057" y="13162"/>
                    <a:pt x="20057" y="13162"/>
                  </a:cubicBezTo>
                  <a:close/>
                  <a:moveTo>
                    <a:pt x="20057" y="17212"/>
                  </a:moveTo>
                  <a:cubicBezTo>
                    <a:pt x="20057" y="18889"/>
                    <a:pt x="15912" y="20249"/>
                    <a:pt x="10800" y="20249"/>
                  </a:cubicBezTo>
                  <a:cubicBezTo>
                    <a:pt x="5687" y="20249"/>
                    <a:pt x="1542" y="18889"/>
                    <a:pt x="1542" y="17212"/>
                  </a:cubicBezTo>
                  <a:lnTo>
                    <a:pt x="1542" y="14690"/>
                  </a:lnTo>
                  <a:cubicBezTo>
                    <a:pt x="3136" y="16127"/>
                    <a:pt x="6982" y="16875"/>
                    <a:pt x="10800" y="16875"/>
                  </a:cubicBezTo>
                  <a:cubicBezTo>
                    <a:pt x="14617" y="16875"/>
                    <a:pt x="18463" y="16127"/>
                    <a:pt x="20057" y="14690"/>
                  </a:cubicBezTo>
                  <a:cubicBezTo>
                    <a:pt x="20057" y="14690"/>
                    <a:pt x="20057" y="17212"/>
                    <a:pt x="20057" y="17212"/>
                  </a:cubicBezTo>
                  <a:close/>
                  <a:moveTo>
                    <a:pt x="10800" y="0"/>
                  </a:moveTo>
                  <a:cubicBezTo>
                    <a:pt x="5598" y="0"/>
                    <a:pt x="0" y="1372"/>
                    <a:pt x="0" y="4387"/>
                  </a:cubicBezTo>
                  <a:lnTo>
                    <a:pt x="0" y="17212"/>
                  </a:lnTo>
                  <a:cubicBezTo>
                    <a:pt x="0" y="20226"/>
                    <a:pt x="5598" y="21599"/>
                    <a:pt x="10800" y="21599"/>
                  </a:cubicBezTo>
                  <a:cubicBezTo>
                    <a:pt x="16001" y="21599"/>
                    <a:pt x="21599" y="20226"/>
                    <a:pt x="21599" y="17212"/>
                  </a:cubicBezTo>
                  <a:lnTo>
                    <a:pt x="21599" y="4387"/>
                  </a:lnTo>
                  <a:cubicBezTo>
                    <a:pt x="21599" y="1372"/>
                    <a:pt x="16001"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06" name="Google Shape;606;p37"/>
            <p:cNvSpPr/>
            <p:nvPr/>
          </p:nvSpPr>
          <p:spPr>
            <a:xfrm>
              <a:off x="9481460" y="3407890"/>
              <a:ext cx="29369" cy="28575"/>
            </a:xfrm>
            <a:custGeom>
              <a:avLst/>
              <a:gdLst/>
              <a:ahLst/>
              <a:cxnLst/>
              <a:rect l="l" t="t" r="r" b="b"/>
              <a:pathLst>
                <a:path w="21600" h="21600" extrusionOk="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07" name="Google Shape;607;p37"/>
            <p:cNvSpPr/>
            <p:nvPr/>
          </p:nvSpPr>
          <p:spPr>
            <a:xfrm>
              <a:off x="9481460" y="3320578"/>
              <a:ext cx="29369" cy="29369"/>
            </a:xfrm>
            <a:custGeom>
              <a:avLst/>
              <a:gdLst/>
              <a:ahLst/>
              <a:cxnLst/>
              <a:rect l="l" t="t" r="r" b="b"/>
              <a:pathLst>
                <a:path w="21600" h="21600" extrusionOk="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08" name="Google Shape;608;p37"/>
            <p:cNvSpPr/>
            <p:nvPr/>
          </p:nvSpPr>
          <p:spPr>
            <a:xfrm>
              <a:off x="9481460" y="3233265"/>
              <a:ext cx="29369" cy="29369"/>
            </a:xfrm>
            <a:custGeom>
              <a:avLst/>
              <a:gdLst/>
              <a:ahLst/>
              <a:cxnLst/>
              <a:rect l="l" t="t" r="r" b="b"/>
              <a:pathLst>
                <a:path w="21600" h="21600" extrusionOk="0">
                  <a:moveTo>
                    <a:pt x="10800" y="21599"/>
                  </a:moveTo>
                  <a:cubicBezTo>
                    <a:pt x="16769" y="21599"/>
                    <a:pt x="21600" y="16769"/>
                    <a:pt x="21600" y="10800"/>
                  </a:cubicBezTo>
                  <a:cubicBezTo>
                    <a:pt x="21600" y="4830"/>
                    <a:pt x="16769" y="0"/>
                    <a:pt x="10800" y="0"/>
                  </a:cubicBezTo>
                  <a:cubicBezTo>
                    <a:pt x="4830" y="0"/>
                    <a:pt x="0" y="4830"/>
                    <a:pt x="0" y="10800"/>
                  </a:cubicBezTo>
                  <a:cubicBezTo>
                    <a:pt x="0" y="16769"/>
                    <a:pt x="4830" y="21599"/>
                    <a:pt x="10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09" name="Google Shape;609;p37"/>
          <p:cNvGrpSpPr/>
          <p:nvPr/>
        </p:nvGrpSpPr>
        <p:grpSpPr>
          <a:xfrm>
            <a:off x="8204317" y="2691606"/>
            <a:ext cx="464344" cy="464344"/>
            <a:chOff x="8216107" y="2577307"/>
            <a:chExt cx="464344" cy="464344"/>
          </a:xfrm>
        </p:grpSpPr>
        <p:sp>
          <p:nvSpPr>
            <p:cNvPr id="610" name="Google Shape;610;p37"/>
            <p:cNvSpPr/>
            <p:nvPr/>
          </p:nvSpPr>
          <p:spPr>
            <a:xfrm>
              <a:off x="8216107" y="2577307"/>
              <a:ext cx="464344" cy="464344"/>
            </a:xfrm>
            <a:custGeom>
              <a:avLst/>
              <a:gdLst/>
              <a:ahLst/>
              <a:cxnLst/>
              <a:rect l="l" t="t" r="r" b="b"/>
              <a:pathLst>
                <a:path w="21426" h="21453" extrusionOk="0">
                  <a:moveTo>
                    <a:pt x="8034" y="20112"/>
                  </a:moveTo>
                  <a:cubicBezTo>
                    <a:pt x="5816" y="17892"/>
                    <a:pt x="3556" y="15628"/>
                    <a:pt x="1338" y="13408"/>
                  </a:cubicBezTo>
                  <a:cubicBezTo>
                    <a:pt x="3241" y="7240"/>
                    <a:pt x="11488" y="7509"/>
                    <a:pt x="13391" y="1341"/>
                  </a:cubicBezTo>
                  <a:cubicBezTo>
                    <a:pt x="15609" y="3560"/>
                    <a:pt x="17869" y="5825"/>
                    <a:pt x="20087" y="8045"/>
                  </a:cubicBezTo>
                  <a:cubicBezTo>
                    <a:pt x="18184" y="14212"/>
                    <a:pt x="9937" y="13944"/>
                    <a:pt x="8034" y="20112"/>
                  </a:cubicBezTo>
                  <a:moveTo>
                    <a:pt x="21034" y="7097"/>
                  </a:moveTo>
                  <a:lnTo>
                    <a:pt x="14338" y="393"/>
                  </a:lnTo>
                  <a:cubicBezTo>
                    <a:pt x="14006" y="60"/>
                    <a:pt x="13525" y="-73"/>
                    <a:pt x="13069" y="39"/>
                  </a:cubicBezTo>
                  <a:cubicBezTo>
                    <a:pt x="12828" y="98"/>
                    <a:pt x="12614" y="222"/>
                    <a:pt x="12444" y="393"/>
                  </a:cubicBezTo>
                  <a:cubicBezTo>
                    <a:pt x="12292" y="545"/>
                    <a:pt x="12177" y="733"/>
                    <a:pt x="12112" y="944"/>
                  </a:cubicBezTo>
                  <a:cubicBezTo>
                    <a:pt x="11808" y="1929"/>
                    <a:pt x="11283" y="2785"/>
                    <a:pt x="10507" y="3562"/>
                  </a:cubicBezTo>
                  <a:cubicBezTo>
                    <a:pt x="9471" y="4598"/>
                    <a:pt x="8121" y="5384"/>
                    <a:pt x="6693" y="6214"/>
                  </a:cubicBezTo>
                  <a:cubicBezTo>
                    <a:pt x="5177" y="7094"/>
                    <a:pt x="3611" y="8006"/>
                    <a:pt x="2328" y="9290"/>
                  </a:cubicBezTo>
                  <a:cubicBezTo>
                    <a:pt x="1237" y="10383"/>
                    <a:pt x="493" y="11600"/>
                    <a:pt x="59" y="13011"/>
                  </a:cubicBezTo>
                  <a:cubicBezTo>
                    <a:pt x="-87" y="13488"/>
                    <a:pt x="40" y="14004"/>
                    <a:pt x="391" y="14356"/>
                  </a:cubicBezTo>
                  <a:lnTo>
                    <a:pt x="7087" y="21060"/>
                  </a:lnTo>
                  <a:cubicBezTo>
                    <a:pt x="7419" y="21393"/>
                    <a:pt x="7900" y="21526"/>
                    <a:pt x="8356" y="21414"/>
                  </a:cubicBezTo>
                  <a:cubicBezTo>
                    <a:pt x="8597" y="21354"/>
                    <a:pt x="8811" y="21231"/>
                    <a:pt x="8981" y="21060"/>
                  </a:cubicBezTo>
                  <a:cubicBezTo>
                    <a:pt x="9133" y="20908"/>
                    <a:pt x="9248" y="20720"/>
                    <a:pt x="9314" y="20508"/>
                  </a:cubicBezTo>
                  <a:cubicBezTo>
                    <a:pt x="9617" y="19523"/>
                    <a:pt x="10142" y="18667"/>
                    <a:pt x="10918" y="17890"/>
                  </a:cubicBezTo>
                  <a:cubicBezTo>
                    <a:pt x="11954" y="16853"/>
                    <a:pt x="13304" y="16069"/>
                    <a:pt x="14733" y="15239"/>
                  </a:cubicBezTo>
                  <a:cubicBezTo>
                    <a:pt x="16248" y="14357"/>
                    <a:pt x="17814" y="13446"/>
                    <a:pt x="19097" y="12162"/>
                  </a:cubicBezTo>
                  <a:cubicBezTo>
                    <a:pt x="20188" y="11070"/>
                    <a:pt x="20932" y="9852"/>
                    <a:pt x="21366" y="8440"/>
                  </a:cubicBezTo>
                  <a:cubicBezTo>
                    <a:pt x="21512" y="7965"/>
                    <a:pt x="21385" y="7448"/>
                    <a:pt x="21034" y="7097"/>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11" name="Google Shape;611;p37"/>
            <p:cNvSpPr/>
            <p:nvPr/>
          </p:nvSpPr>
          <p:spPr>
            <a:xfrm>
              <a:off x="8390732" y="2736850"/>
              <a:ext cx="125413" cy="130175"/>
            </a:xfrm>
            <a:custGeom>
              <a:avLst/>
              <a:gdLst/>
              <a:ahLst/>
              <a:cxnLst/>
              <a:rect l="l" t="t" r="r" b="b"/>
              <a:pathLst>
                <a:path w="21484" h="21516" extrusionOk="0">
                  <a:moveTo>
                    <a:pt x="17511" y="14987"/>
                  </a:moveTo>
                  <a:cubicBezTo>
                    <a:pt x="17287" y="15384"/>
                    <a:pt x="17032" y="15740"/>
                    <a:pt x="16731" y="16049"/>
                  </a:cubicBezTo>
                  <a:cubicBezTo>
                    <a:pt x="15340" y="14692"/>
                    <a:pt x="13947" y="13205"/>
                    <a:pt x="12559" y="11675"/>
                  </a:cubicBezTo>
                  <a:cubicBezTo>
                    <a:pt x="12912" y="11521"/>
                    <a:pt x="13287" y="11362"/>
                    <a:pt x="13689" y="11198"/>
                  </a:cubicBezTo>
                  <a:cubicBezTo>
                    <a:pt x="14092" y="11034"/>
                    <a:pt x="14494" y="10927"/>
                    <a:pt x="14895" y="10861"/>
                  </a:cubicBezTo>
                  <a:cubicBezTo>
                    <a:pt x="15308" y="10801"/>
                    <a:pt x="15715" y="10819"/>
                    <a:pt x="16122" y="10913"/>
                  </a:cubicBezTo>
                  <a:cubicBezTo>
                    <a:pt x="16527" y="11011"/>
                    <a:pt x="16909" y="11222"/>
                    <a:pt x="17262" y="11554"/>
                  </a:cubicBezTo>
                  <a:cubicBezTo>
                    <a:pt x="17612" y="11890"/>
                    <a:pt x="17835" y="12244"/>
                    <a:pt x="17923" y="12620"/>
                  </a:cubicBezTo>
                  <a:cubicBezTo>
                    <a:pt x="18020" y="13004"/>
                    <a:pt x="18025" y="13392"/>
                    <a:pt x="17958" y="13789"/>
                  </a:cubicBezTo>
                  <a:cubicBezTo>
                    <a:pt x="17883" y="14187"/>
                    <a:pt x="17738" y="14585"/>
                    <a:pt x="17511" y="14987"/>
                  </a:cubicBezTo>
                  <a:moveTo>
                    <a:pt x="5799" y="10193"/>
                  </a:moveTo>
                  <a:cubicBezTo>
                    <a:pt x="5096" y="10221"/>
                    <a:pt x="4482" y="9996"/>
                    <a:pt x="3946" y="9496"/>
                  </a:cubicBezTo>
                  <a:cubicBezTo>
                    <a:pt x="3717" y="9285"/>
                    <a:pt x="3558" y="9028"/>
                    <a:pt x="3461" y="8724"/>
                  </a:cubicBezTo>
                  <a:cubicBezTo>
                    <a:pt x="3359" y="8420"/>
                    <a:pt x="3326" y="8088"/>
                    <a:pt x="3366" y="7723"/>
                  </a:cubicBezTo>
                  <a:cubicBezTo>
                    <a:pt x="3397" y="7363"/>
                    <a:pt x="3509" y="6989"/>
                    <a:pt x="3703" y="6610"/>
                  </a:cubicBezTo>
                  <a:cubicBezTo>
                    <a:pt x="3889" y="6231"/>
                    <a:pt x="4160" y="5852"/>
                    <a:pt x="4510" y="5487"/>
                  </a:cubicBezTo>
                  <a:cubicBezTo>
                    <a:pt x="5768" y="6694"/>
                    <a:pt x="7022" y="8018"/>
                    <a:pt x="8282" y="9388"/>
                  </a:cubicBezTo>
                  <a:cubicBezTo>
                    <a:pt x="7330" y="9893"/>
                    <a:pt x="6501" y="10164"/>
                    <a:pt x="5799" y="10193"/>
                  </a:cubicBezTo>
                  <a:moveTo>
                    <a:pt x="19678" y="8570"/>
                  </a:moveTo>
                  <a:cubicBezTo>
                    <a:pt x="18868" y="7915"/>
                    <a:pt x="18055" y="7470"/>
                    <a:pt x="17235" y="7250"/>
                  </a:cubicBezTo>
                  <a:cubicBezTo>
                    <a:pt x="16421" y="7031"/>
                    <a:pt x="15603" y="6942"/>
                    <a:pt x="14779" y="6998"/>
                  </a:cubicBezTo>
                  <a:cubicBezTo>
                    <a:pt x="13964" y="7059"/>
                    <a:pt x="13130" y="7236"/>
                    <a:pt x="12296" y="7545"/>
                  </a:cubicBezTo>
                  <a:cubicBezTo>
                    <a:pt x="11462" y="7859"/>
                    <a:pt x="10625" y="8200"/>
                    <a:pt x="9782" y="8593"/>
                  </a:cubicBezTo>
                  <a:cubicBezTo>
                    <a:pt x="8448" y="7115"/>
                    <a:pt x="7114" y="5658"/>
                    <a:pt x="5778" y="4299"/>
                  </a:cubicBezTo>
                  <a:cubicBezTo>
                    <a:pt x="6382" y="3775"/>
                    <a:pt x="6963" y="3509"/>
                    <a:pt x="7526" y="3490"/>
                  </a:cubicBezTo>
                  <a:cubicBezTo>
                    <a:pt x="8088" y="3467"/>
                    <a:pt x="8631" y="3523"/>
                    <a:pt x="9145" y="3649"/>
                  </a:cubicBezTo>
                  <a:cubicBezTo>
                    <a:pt x="9669" y="3775"/>
                    <a:pt x="10149" y="3883"/>
                    <a:pt x="10590" y="3967"/>
                  </a:cubicBezTo>
                  <a:cubicBezTo>
                    <a:pt x="11038" y="4051"/>
                    <a:pt x="11424" y="3958"/>
                    <a:pt x="11765" y="3682"/>
                  </a:cubicBezTo>
                  <a:cubicBezTo>
                    <a:pt x="12123" y="3382"/>
                    <a:pt x="12321" y="2994"/>
                    <a:pt x="12351" y="2526"/>
                  </a:cubicBezTo>
                  <a:cubicBezTo>
                    <a:pt x="12376" y="2054"/>
                    <a:pt x="12189" y="1596"/>
                    <a:pt x="11782" y="1147"/>
                  </a:cubicBezTo>
                  <a:cubicBezTo>
                    <a:pt x="11258" y="569"/>
                    <a:pt x="10630" y="216"/>
                    <a:pt x="9872" y="85"/>
                  </a:cubicBezTo>
                  <a:cubicBezTo>
                    <a:pt x="9126" y="-41"/>
                    <a:pt x="8358" y="-30"/>
                    <a:pt x="7564" y="136"/>
                  </a:cubicBezTo>
                  <a:cubicBezTo>
                    <a:pt x="6780" y="309"/>
                    <a:pt x="6032" y="595"/>
                    <a:pt x="5324" y="997"/>
                  </a:cubicBezTo>
                  <a:cubicBezTo>
                    <a:pt x="4617" y="1399"/>
                    <a:pt x="4048" y="1811"/>
                    <a:pt x="3626" y="2213"/>
                  </a:cubicBezTo>
                  <a:cubicBezTo>
                    <a:pt x="3464" y="2066"/>
                    <a:pt x="3302" y="1918"/>
                    <a:pt x="3141" y="1773"/>
                  </a:cubicBezTo>
                  <a:cubicBezTo>
                    <a:pt x="2963" y="1614"/>
                    <a:pt x="2739" y="1530"/>
                    <a:pt x="2471" y="1535"/>
                  </a:cubicBezTo>
                  <a:cubicBezTo>
                    <a:pt x="2200" y="1535"/>
                    <a:pt x="1977" y="1647"/>
                    <a:pt x="1793" y="1853"/>
                  </a:cubicBezTo>
                  <a:cubicBezTo>
                    <a:pt x="1615" y="2054"/>
                    <a:pt x="1530" y="2288"/>
                    <a:pt x="1565" y="2536"/>
                  </a:cubicBezTo>
                  <a:cubicBezTo>
                    <a:pt x="1589" y="2793"/>
                    <a:pt x="1696" y="2989"/>
                    <a:pt x="1880" y="3139"/>
                  </a:cubicBezTo>
                  <a:cubicBezTo>
                    <a:pt x="2044" y="3270"/>
                    <a:pt x="2203" y="3401"/>
                    <a:pt x="2364" y="3537"/>
                  </a:cubicBezTo>
                  <a:cubicBezTo>
                    <a:pt x="1731" y="4276"/>
                    <a:pt x="1207" y="5094"/>
                    <a:pt x="795" y="5957"/>
                  </a:cubicBezTo>
                  <a:cubicBezTo>
                    <a:pt x="378" y="6820"/>
                    <a:pt x="130" y="7676"/>
                    <a:pt x="37" y="8509"/>
                  </a:cubicBezTo>
                  <a:cubicBezTo>
                    <a:pt x="-59" y="9346"/>
                    <a:pt x="33" y="10113"/>
                    <a:pt x="298" y="10824"/>
                  </a:cubicBezTo>
                  <a:cubicBezTo>
                    <a:pt x="566" y="11540"/>
                    <a:pt x="1056" y="12148"/>
                    <a:pt x="1774" y="12723"/>
                  </a:cubicBezTo>
                  <a:cubicBezTo>
                    <a:pt x="2942" y="13658"/>
                    <a:pt x="4321" y="14056"/>
                    <a:pt x="5915" y="13967"/>
                  </a:cubicBezTo>
                  <a:cubicBezTo>
                    <a:pt x="7507" y="13874"/>
                    <a:pt x="9223" y="13415"/>
                    <a:pt x="11064" y="12461"/>
                  </a:cubicBezTo>
                  <a:cubicBezTo>
                    <a:pt x="12532" y="14093"/>
                    <a:pt x="14002" y="15716"/>
                    <a:pt x="15470" y="17223"/>
                  </a:cubicBezTo>
                  <a:cubicBezTo>
                    <a:pt x="14849" y="17728"/>
                    <a:pt x="14305" y="18018"/>
                    <a:pt x="13826" y="18111"/>
                  </a:cubicBezTo>
                  <a:cubicBezTo>
                    <a:pt x="13344" y="18210"/>
                    <a:pt x="12917" y="18200"/>
                    <a:pt x="12530" y="18088"/>
                  </a:cubicBezTo>
                  <a:cubicBezTo>
                    <a:pt x="12142" y="17971"/>
                    <a:pt x="11782" y="17803"/>
                    <a:pt x="11455" y="17587"/>
                  </a:cubicBezTo>
                  <a:cubicBezTo>
                    <a:pt x="11125" y="17368"/>
                    <a:pt x="10799" y="17181"/>
                    <a:pt x="10474" y="17026"/>
                  </a:cubicBezTo>
                  <a:cubicBezTo>
                    <a:pt x="10154" y="16872"/>
                    <a:pt x="9823" y="16788"/>
                    <a:pt x="9486" y="16783"/>
                  </a:cubicBezTo>
                  <a:cubicBezTo>
                    <a:pt x="9145" y="16778"/>
                    <a:pt x="8785" y="16937"/>
                    <a:pt x="8388" y="17265"/>
                  </a:cubicBezTo>
                  <a:cubicBezTo>
                    <a:pt x="7981" y="17606"/>
                    <a:pt x="7777" y="18004"/>
                    <a:pt x="7777" y="18453"/>
                  </a:cubicBezTo>
                  <a:cubicBezTo>
                    <a:pt x="7777" y="18897"/>
                    <a:pt x="7991" y="19351"/>
                    <a:pt x="8408" y="19809"/>
                  </a:cubicBezTo>
                  <a:cubicBezTo>
                    <a:pt x="8830" y="20268"/>
                    <a:pt x="9379" y="20651"/>
                    <a:pt x="10042" y="20955"/>
                  </a:cubicBezTo>
                  <a:cubicBezTo>
                    <a:pt x="10708" y="21259"/>
                    <a:pt x="11455" y="21451"/>
                    <a:pt x="12279" y="21502"/>
                  </a:cubicBezTo>
                  <a:cubicBezTo>
                    <a:pt x="13103" y="21559"/>
                    <a:pt x="13970" y="21437"/>
                    <a:pt x="14886" y="21109"/>
                  </a:cubicBezTo>
                  <a:cubicBezTo>
                    <a:pt x="15807" y="20787"/>
                    <a:pt x="16721" y="20202"/>
                    <a:pt x="17617" y="19332"/>
                  </a:cubicBezTo>
                  <a:cubicBezTo>
                    <a:pt x="18051" y="19739"/>
                    <a:pt x="18489" y="20127"/>
                    <a:pt x="18921" y="20501"/>
                  </a:cubicBezTo>
                  <a:cubicBezTo>
                    <a:pt x="19107" y="20656"/>
                    <a:pt x="19328" y="20731"/>
                    <a:pt x="19601" y="20712"/>
                  </a:cubicBezTo>
                  <a:cubicBezTo>
                    <a:pt x="19861" y="20703"/>
                    <a:pt x="20090" y="20586"/>
                    <a:pt x="20269" y="20375"/>
                  </a:cubicBezTo>
                  <a:cubicBezTo>
                    <a:pt x="20455" y="20160"/>
                    <a:pt x="20532" y="19921"/>
                    <a:pt x="20503" y="19674"/>
                  </a:cubicBezTo>
                  <a:cubicBezTo>
                    <a:pt x="20477" y="19421"/>
                    <a:pt x="20371" y="19229"/>
                    <a:pt x="20192" y="19089"/>
                  </a:cubicBezTo>
                  <a:cubicBezTo>
                    <a:pt x="19755" y="18752"/>
                    <a:pt x="19321" y="18397"/>
                    <a:pt x="18884" y="18022"/>
                  </a:cubicBezTo>
                  <a:cubicBezTo>
                    <a:pt x="19626" y="17143"/>
                    <a:pt x="20221" y="16217"/>
                    <a:pt x="20664" y="15300"/>
                  </a:cubicBezTo>
                  <a:cubicBezTo>
                    <a:pt x="21103" y="14379"/>
                    <a:pt x="21367" y="13490"/>
                    <a:pt x="21453" y="12667"/>
                  </a:cubicBezTo>
                  <a:cubicBezTo>
                    <a:pt x="21540" y="11839"/>
                    <a:pt x="21439" y="11091"/>
                    <a:pt x="21159" y="10412"/>
                  </a:cubicBezTo>
                  <a:cubicBezTo>
                    <a:pt x="20880" y="9725"/>
                    <a:pt x="20386" y="9135"/>
                    <a:pt x="19678" y="857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12" name="Google Shape;612;p37"/>
            <p:cNvSpPr/>
            <p:nvPr/>
          </p:nvSpPr>
          <p:spPr>
            <a:xfrm>
              <a:off x="8375650" y="2896394"/>
              <a:ext cx="70644" cy="73819"/>
            </a:xfrm>
            <a:custGeom>
              <a:avLst/>
              <a:gdLst/>
              <a:ahLst/>
              <a:cxnLst/>
              <a:rect l="l" t="t" r="r" b="b"/>
              <a:pathLst>
                <a:path w="21188" h="21203" extrusionOk="0">
                  <a:moveTo>
                    <a:pt x="17615" y="468"/>
                  </a:moveTo>
                  <a:lnTo>
                    <a:pt x="17606" y="468"/>
                  </a:lnTo>
                  <a:cubicBezTo>
                    <a:pt x="14870" y="2476"/>
                    <a:pt x="12200" y="4590"/>
                    <a:pt x="9727" y="6958"/>
                  </a:cubicBezTo>
                  <a:cubicBezTo>
                    <a:pt x="7348" y="9227"/>
                    <a:pt x="5200" y="11619"/>
                    <a:pt x="3329" y="14060"/>
                  </a:cubicBezTo>
                  <a:lnTo>
                    <a:pt x="341" y="17962"/>
                  </a:lnTo>
                  <a:lnTo>
                    <a:pt x="350" y="17970"/>
                  </a:lnTo>
                  <a:cubicBezTo>
                    <a:pt x="-197" y="18786"/>
                    <a:pt x="-106" y="19880"/>
                    <a:pt x="638" y="20590"/>
                  </a:cubicBezTo>
                  <a:cubicBezTo>
                    <a:pt x="1491" y="21407"/>
                    <a:pt x="2889" y="21407"/>
                    <a:pt x="3746" y="20590"/>
                  </a:cubicBezTo>
                  <a:cubicBezTo>
                    <a:pt x="3877" y="20460"/>
                    <a:pt x="3984" y="20321"/>
                    <a:pt x="4069" y="20174"/>
                  </a:cubicBezTo>
                  <a:lnTo>
                    <a:pt x="6867" y="16517"/>
                  </a:lnTo>
                  <a:cubicBezTo>
                    <a:pt x="8601" y="14255"/>
                    <a:pt x="10606" y="12027"/>
                    <a:pt x="12824" y="9913"/>
                  </a:cubicBezTo>
                  <a:cubicBezTo>
                    <a:pt x="15281" y="7570"/>
                    <a:pt x="17557" y="5758"/>
                    <a:pt x="20329" y="3749"/>
                  </a:cubicBezTo>
                  <a:lnTo>
                    <a:pt x="20321" y="3741"/>
                  </a:lnTo>
                  <a:cubicBezTo>
                    <a:pt x="20400" y="3684"/>
                    <a:pt x="20473" y="3635"/>
                    <a:pt x="20543" y="3570"/>
                  </a:cubicBezTo>
                  <a:cubicBezTo>
                    <a:pt x="21402" y="2753"/>
                    <a:pt x="21402" y="1427"/>
                    <a:pt x="20543" y="606"/>
                  </a:cubicBezTo>
                  <a:cubicBezTo>
                    <a:pt x="19742" y="-161"/>
                    <a:pt x="18472" y="-193"/>
                    <a:pt x="17615" y="468"/>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13" name="Google Shape;613;p37"/>
            <p:cNvSpPr/>
            <p:nvPr/>
          </p:nvSpPr>
          <p:spPr>
            <a:xfrm>
              <a:off x="8448675" y="2649538"/>
              <a:ext cx="71438" cy="74613"/>
            </a:xfrm>
            <a:custGeom>
              <a:avLst/>
              <a:gdLst/>
              <a:ahLst/>
              <a:cxnLst/>
              <a:rect l="l" t="t" r="r" b="b"/>
              <a:pathLst>
                <a:path w="21180" h="21196" extrusionOk="0">
                  <a:moveTo>
                    <a:pt x="8372" y="11356"/>
                  </a:moveTo>
                  <a:cubicBezTo>
                    <a:pt x="6122" y="13508"/>
                    <a:pt x="3675" y="15444"/>
                    <a:pt x="1144" y="17292"/>
                  </a:cubicBezTo>
                  <a:cubicBezTo>
                    <a:pt x="963" y="17388"/>
                    <a:pt x="786" y="17493"/>
                    <a:pt x="637" y="17645"/>
                  </a:cubicBezTo>
                  <a:cubicBezTo>
                    <a:pt x="-213" y="18457"/>
                    <a:pt x="-213" y="19774"/>
                    <a:pt x="637" y="20585"/>
                  </a:cubicBezTo>
                  <a:cubicBezTo>
                    <a:pt x="1464" y="21380"/>
                    <a:pt x="2796" y="21397"/>
                    <a:pt x="3652" y="20641"/>
                  </a:cubicBezTo>
                  <a:lnTo>
                    <a:pt x="3665" y="20649"/>
                  </a:lnTo>
                  <a:cubicBezTo>
                    <a:pt x="6364" y="18673"/>
                    <a:pt x="8988" y="16581"/>
                    <a:pt x="11419" y="14263"/>
                  </a:cubicBezTo>
                  <a:cubicBezTo>
                    <a:pt x="13759" y="12030"/>
                    <a:pt x="15873" y="9685"/>
                    <a:pt x="17715" y="7283"/>
                  </a:cubicBezTo>
                  <a:lnTo>
                    <a:pt x="20663" y="3427"/>
                  </a:lnTo>
                  <a:lnTo>
                    <a:pt x="20654" y="3419"/>
                  </a:lnTo>
                  <a:cubicBezTo>
                    <a:pt x="21386" y="2600"/>
                    <a:pt x="21357" y="1379"/>
                    <a:pt x="20541" y="608"/>
                  </a:cubicBezTo>
                  <a:cubicBezTo>
                    <a:pt x="19697" y="-203"/>
                    <a:pt x="18323" y="-203"/>
                    <a:pt x="17468" y="608"/>
                  </a:cubicBezTo>
                  <a:cubicBezTo>
                    <a:pt x="17313" y="760"/>
                    <a:pt x="17197" y="937"/>
                    <a:pt x="17094" y="1114"/>
                  </a:cubicBezTo>
                  <a:lnTo>
                    <a:pt x="14228" y="4857"/>
                  </a:lnTo>
                  <a:cubicBezTo>
                    <a:pt x="12526" y="7090"/>
                    <a:pt x="10552" y="9275"/>
                    <a:pt x="8372" y="11356"/>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14" name="Google Shape;614;p37"/>
          <p:cNvGrpSpPr/>
          <p:nvPr/>
        </p:nvGrpSpPr>
        <p:grpSpPr>
          <a:xfrm>
            <a:off x="7275629" y="2691606"/>
            <a:ext cx="464344" cy="464344"/>
            <a:chOff x="7275629" y="3045147"/>
            <a:chExt cx="464344" cy="464344"/>
          </a:xfrm>
        </p:grpSpPr>
        <p:sp>
          <p:nvSpPr>
            <p:cNvPr id="615" name="Google Shape;615;p37"/>
            <p:cNvSpPr/>
            <p:nvPr/>
          </p:nvSpPr>
          <p:spPr>
            <a:xfrm>
              <a:off x="7275629" y="3045147"/>
              <a:ext cx="145256" cy="464344"/>
            </a:xfrm>
            <a:custGeom>
              <a:avLst/>
              <a:gdLst/>
              <a:ahLst/>
              <a:cxnLst/>
              <a:rect l="l" t="t" r="r" b="b"/>
              <a:pathLst>
                <a:path w="21600" h="21600" extrusionOk="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16" name="Google Shape;616;p37"/>
            <p:cNvSpPr/>
            <p:nvPr/>
          </p:nvSpPr>
          <p:spPr>
            <a:xfrm>
              <a:off x="7594717" y="3045147"/>
              <a:ext cx="145256" cy="464344"/>
            </a:xfrm>
            <a:custGeom>
              <a:avLst/>
              <a:gdLst/>
              <a:ahLst/>
              <a:cxnLst/>
              <a:rect l="l" t="t" r="r" b="b"/>
              <a:pathLst>
                <a:path w="21600" h="21600" extrusionOk="0">
                  <a:moveTo>
                    <a:pt x="16988" y="7316"/>
                  </a:moveTo>
                  <a:cubicBezTo>
                    <a:pt x="16954" y="7352"/>
                    <a:pt x="16923" y="7387"/>
                    <a:pt x="16883" y="7423"/>
                  </a:cubicBezTo>
                  <a:cubicBezTo>
                    <a:pt x="16677" y="7601"/>
                    <a:pt x="16414" y="7770"/>
                    <a:pt x="16066" y="7920"/>
                  </a:cubicBezTo>
                  <a:cubicBezTo>
                    <a:pt x="16057" y="7924"/>
                    <a:pt x="16044" y="7927"/>
                    <a:pt x="16038" y="7931"/>
                  </a:cubicBezTo>
                  <a:cubicBezTo>
                    <a:pt x="15662" y="8092"/>
                    <a:pt x="15214" y="8234"/>
                    <a:pt x="14705" y="8354"/>
                  </a:cubicBezTo>
                  <a:cubicBezTo>
                    <a:pt x="14697" y="8357"/>
                    <a:pt x="14692" y="8358"/>
                    <a:pt x="14686" y="8359"/>
                  </a:cubicBezTo>
                  <a:cubicBezTo>
                    <a:pt x="14163" y="8482"/>
                    <a:pt x="13584" y="8581"/>
                    <a:pt x="12960" y="8649"/>
                  </a:cubicBezTo>
                  <a:cubicBezTo>
                    <a:pt x="12279" y="8726"/>
                    <a:pt x="11560" y="8774"/>
                    <a:pt x="10800" y="8774"/>
                  </a:cubicBezTo>
                  <a:cubicBezTo>
                    <a:pt x="10037" y="8774"/>
                    <a:pt x="9318" y="8726"/>
                    <a:pt x="8640" y="8649"/>
                  </a:cubicBezTo>
                  <a:cubicBezTo>
                    <a:pt x="8016" y="8581"/>
                    <a:pt x="7435" y="8482"/>
                    <a:pt x="6914" y="8359"/>
                  </a:cubicBezTo>
                  <a:cubicBezTo>
                    <a:pt x="6908" y="8358"/>
                    <a:pt x="6901" y="8357"/>
                    <a:pt x="6893" y="8354"/>
                  </a:cubicBezTo>
                  <a:cubicBezTo>
                    <a:pt x="6385" y="8234"/>
                    <a:pt x="5937" y="8092"/>
                    <a:pt x="5562" y="7931"/>
                  </a:cubicBezTo>
                  <a:cubicBezTo>
                    <a:pt x="5553" y="7927"/>
                    <a:pt x="5541" y="7924"/>
                    <a:pt x="5531" y="7920"/>
                  </a:cubicBezTo>
                  <a:cubicBezTo>
                    <a:pt x="5184" y="7770"/>
                    <a:pt x="4921" y="7601"/>
                    <a:pt x="4715" y="7423"/>
                  </a:cubicBezTo>
                  <a:cubicBezTo>
                    <a:pt x="4676" y="7387"/>
                    <a:pt x="4644" y="7352"/>
                    <a:pt x="4612" y="7316"/>
                  </a:cubicBezTo>
                  <a:cubicBezTo>
                    <a:pt x="4437" y="7136"/>
                    <a:pt x="4320" y="6947"/>
                    <a:pt x="4320" y="6750"/>
                  </a:cubicBezTo>
                  <a:cubicBezTo>
                    <a:pt x="4320" y="6550"/>
                    <a:pt x="4437" y="6362"/>
                    <a:pt x="4612" y="6181"/>
                  </a:cubicBezTo>
                  <a:cubicBezTo>
                    <a:pt x="4644" y="6146"/>
                    <a:pt x="4676" y="6110"/>
                    <a:pt x="4715" y="6076"/>
                  </a:cubicBezTo>
                  <a:cubicBezTo>
                    <a:pt x="4921" y="5898"/>
                    <a:pt x="5184" y="5729"/>
                    <a:pt x="5531" y="5577"/>
                  </a:cubicBezTo>
                  <a:cubicBezTo>
                    <a:pt x="5541" y="5574"/>
                    <a:pt x="5553" y="5571"/>
                    <a:pt x="5562" y="5567"/>
                  </a:cubicBezTo>
                  <a:cubicBezTo>
                    <a:pt x="5937" y="5407"/>
                    <a:pt x="6385" y="5264"/>
                    <a:pt x="6893" y="5144"/>
                  </a:cubicBezTo>
                  <a:cubicBezTo>
                    <a:pt x="6901" y="5142"/>
                    <a:pt x="6908" y="5140"/>
                    <a:pt x="6914" y="5138"/>
                  </a:cubicBezTo>
                  <a:cubicBezTo>
                    <a:pt x="7435" y="5017"/>
                    <a:pt x="8016" y="4918"/>
                    <a:pt x="8640" y="4848"/>
                  </a:cubicBezTo>
                  <a:cubicBezTo>
                    <a:pt x="9318" y="4773"/>
                    <a:pt x="10037" y="4725"/>
                    <a:pt x="10800" y="4725"/>
                  </a:cubicBezTo>
                  <a:cubicBezTo>
                    <a:pt x="11560" y="4725"/>
                    <a:pt x="12279" y="4773"/>
                    <a:pt x="12960" y="4848"/>
                  </a:cubicBezTo>
                  <a:cubicBezTo>
                    <a:pt x="13584" y="4918"/>
                    <a:pt x="14163" y="5017"/>
                    <a:pt x="14686" y="5138"/>
                  </a:cubicBezTo>
                  <a:cubicBezTo>
                    <a:pt x="14692" y="5140"/>
                    <a:pt x="14697" y="5142"/>
                    <a:pt x="14705" y="5144"/>
                  </a:cubicBezTo>
                  <a:cubicBezTo>
                    <a:pt x="15214" y="5264"/>
                    <a:pt x="15662" y="5407"/>
                    <a:pt x="16038" y="5567"/>
                  </a:cubicBezTo>
                  <a:cubicBezTo>
                    <a:pt x="16044" y="5571"/>
                    <a:pt x="16057" y="5574"/>
                    <a:pt x="16066" y="5577"/>
                  </a:cubicBezTo>
                  <a:cubicBezTo>
                    <a:pt x="16414" y="5729"/>
                    <a:pt x="16677" y="5898"/>
                    <a:pt x="16883" y="6076"/>
                  </a:cubicBezTo>
                  <a:cubicBezTo>
                    <a:pt x="16923" y="6110"/>
                    <a:pt x="16954" y="6146"/>
                    <a:pt x="16988" y="6181"/>
                  </a:cubicBezTo>
                  <a:cubicBezTo>
                    <a:pt x="17161" y="6362"/>
                    <a:pt x="17280" y="6550"/>
                    <a:pt x="17280" y="6750"/>
                  </a:cubicBezTo>
                  <a:cubicBezTo>
                    <a:pt x="17280" y="6947"/>
                    <a:pt x="17161" y="7136"/>
                    <a:pt x="16988" y="7316"/>
                  </a:cubicBezTo>
                  <a:moveTo>
                    <a:pt x="12960" y="19575"/>
                  </a:moveTo>
                  <a:cubicBezTo>
                    <a:pt x="12960" y="19948"/>
                    <a:pt x="11992" y="20249"/>
                    <a:pt x="10800" y="20249"/>
                  </a:cubicBezTo>
                  <a:cubicBezTo>
                    <a:pt x="9606" y="20249"/>
                    <a:pt x="8640" y="19948"/>
                    <a:pt x="8640" y="19575"/>
                  </a:cubicBezTo>
                  <a:lnTo>
                    <a:pt x="8640" y="10056"/>
                  </a:lnTo>
                  <a:cubicBezTo>
                    <a:pt x="9338" y="10101"/>
                    <a:pt x="10059" y="10124"/>
                    <a:pt x="10800" y="10124"/>
                  </a:cubicBezTo>
                  <a:cubicBezTo>
                    <a:pt x="11541" y="10124"/>
                    <a:pt x="12262" y="10101"/>
                    <a:pt x="12960" y="10056"/>
                  </a:cubicBezTo>
                  <a:cubicBezTo>
                    <a:pt x="12960" y="10056"/>
                    <a:pt x="12960" y="19575"/>
                    <a:pt x="12960" y="19575"/>
                  </a:cubicBezTo>
                  <a:close/>
                  <a:moveTo>
                    <a:pt x="8640" y="2025"/>
                  </a:moveTo>
                  <a:cubicBezTo>
                    <a:pt x="8640" y="1651"/>
                    <a:pt x="9606" y="1350"/>
                    <a:pt x="10800" y="1350"/>
                  </a:cubicBezTo>
                  <a:cubicBezTo>
                    <a:pt x="11992" y="1350"/>
                    <a:pt x="12960" y="1651"/>
                    <a:pt x="12960" y="2025"/>
                  </a:cubicBezTo>
                  <a:lnTo>
                    <a:pt x="12960" y="3442"/>
                  </a:lnTo>
                  <a:cubicBezTo>
                    <a:pt x="12262" y="3398"/>
                    <a:pt x="11541" y="3375"/>
                    <a:pt x="10800" y="3375"/>
                  </a:cubicBezTo>
                  <a:cubicBezTo>
                    <a:pt x="10059" y="3375"/>
                    <a:pt x="9338" y="3398"/>
                    <a:pt x="8640" y="3442"/>
                  </a:cubicBezTo>
                  <a:cubicBezTo>
                    <a:pt x="8640" y="3442"/>
                    <a:pt x="8640" y="2025"/>
                    <a:pt x="8640" y="2025"/>
                  </a:cubicBezTo>
                  <a:close/>
                  <a:moveTo>
                    <a:pt x="17280" y="4064"/>
                  </a:moveTo>
                  <a:lnTo>
                    <a:pt x="17280" y="2025"/>
                  </a:lnTo>
                  <a:cubicBezTo>
                    <a:pt x="17280" y="908"/>
                    <a:pt x="14373" y="0"/>
                    <a:pt x="10800" y="0"/>
                  </a:cubicBezTo>
                  <a:cubicBezTo>
                    <a:pt x="7225" y="0"/>
                    <a:pt x="4320" y="908"/>
                    <a:pt x="4320" y="2025"/>
                  </a:cubicBezTo>
                  <a:lnTo>
                    <a:pt x="4320" y="4064"/>
                  </a:lnTo>
                  <a:cubicBezTo>
                    <a:pt x="1710" y="4681"/>
                    <a:pt x="0" y="5649"/>
                    <a:pt x="0" y="6750"/>
                  </a:cubicBezTo>
                  <a:cubicBezTo>
                    <a:pt x="0" y="7850"/>
                    <a:pt x="1710" y="8818"/>
                    <a:pt x="4320" y="9434"/>
                  </a:cubicBezTo>
                  <a:lnTo>
                    <a:pt x="4320" y="19575"/>
                  </a:lnTo>
                  <a:cubicBezTo>
                    <a:pt x="4320" y="20691"/>
                    <a:pt x="7225" y="21599"/>
                    <a:pt x="10800" y="21599"/>
                  </a:cubicBezTo>
                  <a:cubicBezTo>
                    <a:pt x="14373" y="21599"/>
                    <a:pt x="17280" y="20691"/>
                    <a:pt x="17280" y="19575"/>
                  </a:cubicBezTo>
                  <a:lnTo>
                    <a:pt x="17280" y="9434"/>
                  </a:lnTo>
                  <a:cubicBezTo>
                    <a:pt x="19889" y="8818"/>
                    <a:pt x="21600" y="7850"/>
                    <a:pt x="21600" y="6750"/>
                  </a:cubicBezTo>
                  <a:cubicBezTo>
                    <a:pt x="21600" y="5649"/>
                    <a:pt x="19889" y="4681"/>
                    <a:pt x="17280" y="4064"/>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17" name="Google Shape;617;p37"/>
            <p:cNvSpPr/>
            <p:nvPr/>
          </p:nvSpPr>
          <p:spPr>
            <a:xfrm>
              <a:off x="7435173" y="3045147"/>
              <a:ext cx="145257" cy="464344"/>
            </a:xfrm>
            <a:custGeom>
              <a:avLst/>
              <a:gdLst/>
              <a:ahLst/>
              <a:cxnLst/>
              <a:rect l="l" t="t" r="r" b="b"/>
              <a:pathLst>
                <a:path w="21600" h="21600" extrusionOk="0">
                  <a:moveTo>
                    <a:pt x="16988" y="15416"/>
                  </a:moveTo>
                  <a:cubicBezTo>
                    <a:pt x="16954" y="15452"/>
                    <a:pt x="16923" y="15487"/>
                    <a:pt x="16883" y="15523"/>
                  </a:cubicBezTo>
                  <a:cubicBezTo>
                    <a:pt x="16677" y="15701"/>
                    <a:pt x="16414" y="15870"/>
                    <a:pt x="16066" y="16020"/>
                  </a:cubicBezTo>
                  <a:cubicBezTo>
                    <a:pt x="16057" y="16024"/>
                    <a:pt x="16044" y="16027"/>
                    <a:pt x="16038" y="16031"/>
                  </a:cubicBezTo>
                  <a:cubicBezTo>
                    <a:pt x="15662" y="16192"/>
                    <a:pt x="15214" y="16334"/>
                    <a:pt x="14705" y="16454"/>
                  </a:cubicBezTo>
                  <a:cubicBezTo>
                    <a:pt x="14697" y="16457"/>
                    <a:pt x="14692" y="16458"/>
                    <a:pt x="14686" y="16459"/>
                  </a:cubicBezTo>
                  <a:cubicBezTo>
                    <a:pt x="14163" y="16582"/>
                    <a:pt x="13584" y="16681"/>
                    <a:pt x="12960" y="16749"/>
                  </a:cubicBezTo>
                  <a:cubicBezTo>
                    <a:pt x="12279" y="16826"/>
                    <a:pt x="11560" y="16875"/>
                    <a:pt x="10800" y="16875"/>
                  </a:cubicBezTo>
                  <a:cubicBezTo>
                    <a:pt x="10037" y="16875"/>
                    <a:pt x="9318" y="16826"/>
                    <a:pt x="8640" y="16749"/>
                  </a:cubicBezTo>
                  <a:cubicBezTo>
                    <a:pt x="8016" y="16681"/>
                    <a:pt x="7435" y="16582"/>
                    <a:pt x="6914" y="16459"/>
                  </a:cubicBezTo>
                  <a:cubicBezTo>
                    <a:pt x="6908" y="16458"/>
                    <a:pt x="6901" y="16457"/>
                    <a:pt x="6893" y="16454"/>
                  </a:cubicBezTo>
                  <a:cubicBezTo>
                    <a:pt x="6385" y="16334"/>
                    <a:pt x="5937" y="16192"/>
                    <a:pt x="5562" y="16031"/>
                  </a:cubicBezTo>
                  <a:cubicBezTo>
                    <a:pt x="5553" y="16027"/>
                    <a:pt x="5541" y="16024"/>
                    <a:pt x="5531" y="16020"/>
                  </a:cubicBezTo>
                  <a:cubicBezTo>
                    <a:pt x="5184" y="15870"/>
                    <a:pt x="4921" y="15701"/>
                    <a:pt x="4715" y="15523"/>
                  </a:cubicBezTo>
                  <a:cubicBezTo>
                    <a:pt x="4676" y="15487"/>
                    <a:pt x="4644" y="15452"/>
                    <a:pt x="4612" y="15416"/>
                  </a:cubicBezTo>
                  <a:cubicBezTo>
                    <a:pt x="4437" y="15236"/>
                    <a:pt x="4320" y="15047"/>
                    <a:pt x="4320" y="14850"/>
                  </a:cubicBezTo>
                  <a:cubicBezTo>
                    <a:pt x="4320" y="14650"/>
                    <a:pt x="4437" y="14462"/>
                    <a:pt x="4612" y="14281"/>
                  </a:cubicBezTo>
                  <a:cubicBezTo>
                    <a:pt x="4644" y="14246"/>
                    <a:pt x="4676" y="14210"/>
                    <a:pt x="4715" y="14176"/>
                  </a:cubicBezTo>
                  <a:cubicBezTo>
                    <a:pt x="4921" y="13998"/>
                    <a:pt x="5184" y="13829"/>
                    <a:pt x="5531" y="13677"/>
                  </a:cubicBezTo>
                  <a:cubicBezTo>
                    <a:pt x="5541" y="13674"/>
                    <a:pt x="5553" y="13671"/>
                    <a:pt x="5562" y="13667"/>
                  </a:cubicBezTo>
                  <a:cubicBezTo>
                    <a:pt x="5937" y="13507"/>
                    <a:pt x="6385" y="13364"/>
                    <a:pt x="6893" y="13244"/>
                  </a:cubicBezTo>
                  <a:cubicBezTo>
                    <a:pt x="6901" y="13242"/>
                    <a:pt x="6908" y="13240"/>
                    <a:pt x="6914" y="13238"/>
                  </a:cubicBezTo>
                  <a:cubicBezTo>
                    <a:pt x="7435" y="13117"/>
                    <a:pt x="8016" y="13018"/>
                    <a:pt x="8640" y="12948"/>
                  </a:cubicBezTo>
                  <a:cubicBezTo>
                    <a:pt x="9318" y="12873"/>
                    <a:pt x="10037" y="12825"/>
                    <a:pt x="10800" y="12825"/>
                  </a:cubicBezTo>
                  <a:cubicBezTo>
                    <a:pt x="11560" y="12825"/>
                    <a:pt x="12279" y="12873"/>
                    <a:pt x="12960" y="12948"/>
                  </a:cubicBezTo>
                  <a:cubicBezTo>
                    <a:pt x="13584" y="13018"/>
                    <a:pt x="14163" y="13117"/>
                    <a:pt x="14686" y="13238"/>
                  </a:cubicBezTo>
                  <a:cubicBezTo>
                    <a:pt x="14692" y="13240"/>
                    <a:pt x="14697" y="13242"/>
                    <a:pt x="14705" y="13244"/>
                  </a:cubicBezTo>
                  <a:cubicBezTo>
                    <a:pt x="15214" y="13364"/>
                    <a:pt x="15662" y="13507"/>
                    <a:pt x="16038" y="13667"/>
                  </a:cubicBezTo>
                  <a:cubicBezTo>
                    <a:pt x="16044" y="13671"/>
                    <a:pt x="16057" y="13674"/>
                    <a:pt x="16066" y="13677"/>
                  </a:cubicBezTo>
                  <a:cubicBezTo>
                    <a:pt x="16414" y="13829"/>
                    <a:pt x="16677" y="13998"/>
                    <a:pt x="16883" y="14176"/>
                  </a:cubicBezTo>
                  <a:cubicBezTo>
                    <a:pt x="16923" y="14210"/>
                    <a:pt x="16954" y="14246"/>
                    <a:pt x="16988" y="14281"/>
                  </a:cubicBezTo>
                  <a:cubicBezTo>
                    <a:pt x="17161" y="14462"/>
                    <a:pt x="17280" y="14650"/>
                    <a:pt x="17280" y="14850"/>
                  </a:cubicBezTo>
                  <a:cubicBezTo>
                    <a:pt x="17280" y="15047"/>
                    <a:pt x="17161" y="15236"/>
                    <a:pt x="16988" y="15416"/>
                  </a:cubicBezTo>
                  <a:moveTo>
                    <a:pt x="12960" y="19575"/>
                  </a:moveTo>
                  <a:cubicBezTo>
                    <a:pt x="12960" y="19948"/>
                    <a:pt x="11992" y="20249"/>
                    <a:pt x="10800" y="20249"/>
                  </a:cubicBezTo>
                  <a:cubicBezTo>
                    <a:pt x="9606" y="20249"/>
                    <a:pt x="8640" y="19948"/>
                    <a:pt x="8640" y="19575"/>
                  </a:cubicBezTo>
                  <a:lnTo>
                    <a:pt x="8640" y="18156"/>
                  </a:lnTo>
                  <a:cubicBezTo>
                    <a:pt x="9338" y="18201"/>
                    <a:pt x="10059" y="18225"/>
                    <a:pt x="10800" y="18225"/>
                  </a:cubicBezTo>
                  <a:cubicBezTo>
                    <a:pt x="11541" y="18225"/>
                    <a:pt x="12262" y="18201"/>
                    <a:pt x="12960" y="18156"/>
                  </a:cubicBezTo>
                  <a:cubicBezTo>
                    <a:pt x="12960" y="18156"/>
                    <a:pt x="12960" y="19575"/>
                    <a:pt x="12960" y="19575"/>
                  </a:cubicBezTo>
                  <a:close/>
                  <a:moveTo>
                    <a:pt x="8640" y="2025"/>
                  </a:moveTo>
                  <a:cubicBezTo>
                    <a:pt x="8640" y="1651"/>
                    <a:pt x="9606" y="1350"/>
                    <a:pt x="10800" y="1350"/>
                  </a:cubicBezTo>
                  <a:cubicBezTo>
                    <a:pt x="11992" y="1350"/>
                    <a:pt x="12960" y="1651"/>
                    <a:pt x="12960" y="2025"/>
                  </a:cubicBezTo>
                  <a:lnTo>
                    <a:pt x="12960" y="11542"/>
                  </a:lnTo>
                  <a:cubicBezTo>
                    <a:pt x="12262" y="11498"/>
                    <a:pt x="11541" y="11475"/>
                    <a:pt x="10800" y="11475"/>
                  </a:cubicBezTo>
                  <a:cubicBezTo>
                    <a:pt x="10059" y="11475"/>
                    <a:pt x="9338" y="11498"/>
                    <a:pt x="8640" y="11542"/>
                  </a:cubicBezTo>
                  <a:cubicBezTo>
                    <a:pt x="8640" y="11542"/>
                    <a:pt x="8640" y="2025"/>
                    <a:pt x="8640" y="2025"/>
                  </a:cubicBezTo>
                  <a:close/>
                  <a:moveTo>
                    <a:pt x="17280" y="12164"/>
                  </a:moveTo>
                  <a:lnTo>
                    <a:pt x="17280" y="2025"/>
                  </a:lnTo>
                  <a:cubicBezTo>
                    <a:pt x="17280" y="908"/>
                    <a:pt x="14373" y="0"/>
                    <a:pt x="10800" y="0"/>
                  </a:cubicBezTo>
                  <a:cubicBezTo>
                    <a:pt x="7225" y="0"/>
                    <a:pt x="4320" y="908"/>
                    <a:pt x="4320" y="2025"/>
                  </a:cubicBezTo>
                  <a:lnTo>
                    <a:pt x="4320" y="12164"/>
                  </a:lnTo>
                  <a:cubicBezTo>
                    <a:pt x="1710" y="12781"/>
                    <a:pt x="0" y="13749"/>
                    <a:pt x="0" y="14850"/>
                  </a:cubicBezTo>
                  <a:cubicBezTo>
                    <a:pt x="0" y="15950"/>
                    <a:pt x="1710" y="16918"/>
                    <a:pt x="4320" y="17534"/>
                  </a:cubicBezTo>
                  <a:lnTo>
                    <a:pt x="4320" y="19575"/>
                  </a:lnTo>
                  <a:cubicBezTo>
                    <a:pt x="4320" y="20691"/>
                    <a:pt x="7225" y="21599"/>
                    <a:pt x="10800" y="21599"/>
                  </a:cubicBezTo>
                  <a:cubicBezTo>
                    <a:pt x="14373" y="21599"/>
                    <a:pt x="17280" y="20691"/>
                    <a:pt x="17280" y="19575"/>
                  </a:cubicBezTo>
                  <a:lnTo>
                    <a:pt x="17280" y="17534"/>
                  </a:lnTo>
                  <a:cubicBezTo>
                    <a:pt x="19889" y="16918"/>
                    <a:pt x="21600" y="15950"/>
                    <a:pt x="21600" y="14850"/>
                  </a:cubicBezTo>
                  <a:cubicBezTo>
                    <a:pt x="21600" y="13749"/>
                    <a:pt x="19889" y="12781"/>
                    <a:pt x="17280" y="12164"/>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618" name="Google Shape;618;p37"/>
          <p:cNvSpPr/>
          <p:nvPr/>
        </p:nvSpPr>
        <p:spPr>
          <a:xfrm>
            <a:off x="6346148" y="2691606"/>
            <a:ext cx="465138" cy="464344"/>
          </a:xfrm>
          <a:custGeom>
            <a:avLst/>
            <a:gdLst/>
            <a:ahLst/>
            <a:cxnLst/>
            <a:rect l="l" t="t" r="r" b="b"/>
            <a:pathLst>
              <a:path w="21543" h="21600" extrusionOk="0">
                <a:moveTo>
                  <a:pt x="16976" y="19986"/>
                </a:moveTo>
                <a:lnTo>
                  <a:pt x="11226" y="17680"/>
                </a:lnTo>
                <a:cubicBezTo>
                  <a:pt x="11088" y="17626"/>
                  <a:pt x="10946" y="17608"/>
                  <a:pt x="10806" y="17600"/>
                </a:cubicBezTo>
                <a:lnTo>
                  <a:pt x="19660" y="3837"/>
                </a:lnTo>
                <a:cubicBezTo>
                  <a:pt x="19660" y="3837"/>
                  <a:pt x="16976" y="19986"/>
                  <a:pt x="16976" y="19986"/>
                </a:cubicBezTo>
                <a:close/>
                <a:moveTo>
                  <a:pt x="6859" y="16244"/>
                </a:moveTo>
                <a:cubicBezTo>
                  <a:pt x="6858" y="16242"/>
                  <a:pt x="6855" y="16240"/>
                  <a:pt x="6854" y="16238"/>
                </a:cubicBezTo>
                <a:lnTo>
                  <a:pt x="19606" y="2552"/>
                </a:lnTo>
                <a:lnTo>
                  <a:pt x="8735" y="19536"/>
                </a:lnTo>
                <a:cubicBezTo>
                  <a:pt x="8735" y="19536"/>
                  <a:pt x="6859" y="16244"/>
                  <a:pt x="6859" y="16244"/>
                </a:cubicBezTo>
                <a:close/>
                <a:moveTo>
                  <a:pt x="2111" y="14024"/>
                </a:moveTo>
                <a:lnTo>
                  <a:pt x="17712" y="3595"/>
                </a:lnTo>
                <a:lnTo>
                  <a:pt x="6369" y="15770"/>
                </a:lnTo>
                <a:cubicBezTo>
                  <a:pt x="6309" y="15734"/>
                  <a:pt x="6256" y="15687"/>
                  <a:pt x="6190" y="15660"/>
                </a:cubicBezTo>
                <a:cubicBezTo>
                  <a:pt x="6190" y="15660"/>
                  <a:pt x="2111" y="14024"/>
                  <a:pt x="2111" y="14024"/>
                </a:cubicBezTo>
                <a:close/>
                <a:moveTo>
                  <a:pt x="21234" y="108"/>
                </a:moveTo>
                <a:cubicBezTo>
                  <a:pt x="21123" y="35"/>
                  <a:pt x="20996" y="0"/>
                  <a:pt x="20868" y="0"/>
                </a:cubicBezTo>
                <a:cubicBezTo>
                  <a:pt x="20738" y="0"/>
                  <a:pt x="20608" y="36"/>
                  <a:pt x="20495" y="113"/>
                </a:cubicBezTo>
                <a:lnTo>
                  <a:pt x="299" y="13613"/>
                </a:lnTo>
                <a:cubicBezTo>
                  <a:pt x="91" y="13751"/>
                  <a:pt x="-23" y="13995"/>
                  <a:pt x="3" y="14244"/>
                </a:cubicBezTo>
                <a:cubicBezTo>
                  <a:pt x="28" y="14494"/>
                  <a:pt x="190" y="14708"/>
                  <a:pt x="422" y="14801"/>
                </a:cubicBezTo>
                <a:lnTo>
                  <a:pt x="5689" y="16914"/>
                </a:lnTo>
                <a:lnTo>
                  <a:pt x="8166" y="21259"/>
                </a:lnTo>
                <a:cubicBezTo>
                  <a:pt x="8284" y="21468"/>
                  <a:pt x="8505" y="21597"/>
                  <a:pt x="8743" y="21599"/>
                </a:cubicBezTo>
                <a:lnTo>
                  <a:pt x="8751" y="21599"/>
                </a:lnTo>
                <a:cubicBezTo>
                  <a:pt x="8987" y="21599"/>
                  <a:pt x="9206" y="21474"/>
                  <a:pt x="9328" y="21271"/>
                </a:cubicBezTo>
                <a:lnTo>
                  <a:pt x="10726" y="18934"/>
                </a:lnTo>
                <a:lnTo>
                  <a:pt x="17253" y="21551"/>
                </a:lnTo>
                <a:cubicBezTo>
                  <a:pt x="17332" y="21584"/>
                  <a:pt x="17418" y="21599"/>
                  <a:pt x="17502" y="21599"/>
                </a:cubicBezTo>
                <a:cubicBezTo>
                  <a:pt x="17617" y="21599"/>
                  <a:pt x="17731" y="21571"/>
                  <a:pt x="17832" y="21512"/>
                </a:cubicBezTo>
                <a:cubicBezTo>
                  <a:pt x="18010" y="21412"/>
                  <a:pt x="18133" y="21238"/>
                  <a:pt x="18167" y="21035"/>
                </a:cubicBezTo>
                <a:lnTo>
                  <a:pt x="21533" y="785"/>
                </a:lnTo>
                <a:cubicBezTo>
                  <a:pt x="21576" y="520"/>
                  <a:pt x="21459" y="254"/>
                  <a:pt x="21234" y="108"/>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619" name="Google Shape;619;p37"/>
          <p:cNvGrpSpPr/>
          <p:nvPr/>
        </p:nvGrpSpPr>
        <p:grpSpPr>
          <a:xfrm>
            <a:off x="11078485" y="1762124"/>
            <a:ext cx="319088" cy="464344"/>
            <a:chOff x="11078485" y="2115665"/>
            <a:chExt cx="319088" cy="464344"/>
          </a:xfrm>
        </p:grpSpPr>
        <p:sp>
          <p:nvSpPr>
            <p:cNvPr id="620" name="Google Shape;620;p37"/>
            <p:cNvSpPr/>
            <p:nvPr/>
          </p:nvSpPr>
          <p:spPr>
            <a:xfrm>
              <a:off x="11209454" y="2245840"/>
              <a:ext cx="28575" cy="29369"/>
            </a:xfrm>
            <a:custGeom>
              <a:avLst/>
              <a:gdLst/>
              <a:ahLst/>
              <a:cxnLst/>
              <a:rect l="l" t="t" r="r" b="b"/>
              <a:pathLst>
                <a:path w="21600" h="21600" extrusionOk="0">
                  <a:moveTo>
                    <a:pt x="10800" y="21599"/>
                  </a:moveTo>
                  <a:cubicBezTo>
                    <a:pt x="16769" y="21599"/>
                    <a:pt x="21600" y="16769"/>
                    <a:pt x="21600" y="10800"/>
                  </a:cubicBezTo>
                  <a:cubicBezTo>
                    <a:pt x="21600" y="4819"/>
                    <a:pt x="16769" y="0"/>
                    <a:pt x="10800" y="0"/>
                  </a:cubicBezTo>
                  <a:cubicBezTo>
                    <a:pt x="4830" y="0"/>
                    <a:pt x="0" y="4819"/>
                    <a:pt x="0" y="10800"/>
                  </a:cubicBezTo>
                  <a:cubicBezTo>
                    <a:pt x="0" y="16769"/>
                    <a:pt x="4830" y="21599"/>
                    <a:pt x="10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21" name="Google Shape;621;p37"/>
            <p:cNvSpPr/>
            <p:nvPr/>
          </p:nvSpPr>
          <p:spPr>
            <a:xfrm>
              <a:off x="11209454" y="2420465"/>
              <a:ext cx="28575" cy="28575"/>
            </a:xfrm>
            <a:custGeom>
              <a:avLst/>
              <a:gdLst/>
              <a:ahLst/>
              <a:cxnLst/>
              <a:rect l="l" t="t" r="r" b="b"/>
              <a:pathLst>
                <a:path w="21600" h="21600" extrusionOk="0">
                  <a:moveTo>
                    <a:pt x="10800" y="0"/>
                  </a:moveTo>
                  <a:cubicBezTo>
                    <a:pt x="4830" y="0"/>
                    <a:pt x="0" y="4830"/>
                    <a:pt x="0" y="10800"/>
                  </a:cubicBezTo>
                  <a:cubicBezTo>
                    <a:pt x="0" y="16769"/>
                    <a:pt x="4830" y="21599"/>
                    <a:pt x="10800" y="21599"/>
                  </a:cubicBezTo>
                  <a:cubicBezTo>
                    <a:pt x="16769" y="21599"/>
                    <a:pt x="21600" y="16769"/>
                    <a:pt x="21600" y="10800"/>
                  </a:cubicBezTo>
                  <a:cubicBezTo>
                    <a:pt x="21600" y="4830"/>
                    <a:pt x="16769"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22" name="Google Shape;622;p37"/>
            <p:cNvSpPr/>
            <p:nvPr/>
          </p:nvSpPr>
          <p:spPr>
            <a:xfrm>
              <a:off x="11122142" y="2333153"/>
              <a:ext cx="28575" cy="29369"/>
            </a:xfrm>
            <a:custGeom>
              <a:avLst/>
              <a:gdLst/>
              <a:ahLst/>
              <a:cxnLst/>
              <a:rect l="l" t="t" r="r" b="b"/>
              <a:pathLst>
                <a:path w="21600" h="21600" extrusionOk="0">
                  <a:moveTo>
                    <a:pt x="10800" y="0"/>
                  </a:moveTo>
                  <a:cubicBezTo>
                    <a:pt x="4830" y="0"/>
                    <a:pt x="0" y="4819"/>
                    <a:pt x="0" y="10800"/>
                  </a:cubicBezTo>
                  <a:cubicBezTo>
                    <a:pt x="0" y="16769"/>
                    <a:pt x="4830" y="21599"/>
                    <a:pt x="10800" y="21599"/>
                  </a:cubicBezTo>
                  <a:cubicBezTo>
                    <a:pt x="16769" y="21599"/>
                    <a:pt x="21600" y="16769"/>
                    <a:pt x="21600" y="10800"/>
                  </a:cubicBezTo>
                  <a:cubicBezTo>
                    <a:pt x="21600" y="4819"/>
                    <a:pt x="16769"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23" name="Google Shape;623;p37"/>
            <p:cNvSpPr/>
            <p:nvPr/>
          </p:nvSpPr>
          <p:spPr>
            <a:xfrm>
              <a:off x="11295973" y="2333153"/>
              <a:ext cx="29369" cy="29369"/>
            </a:xfrm>
            <a:custGeom>
              <a:avLst/>
              <a:gdLst/>
              <a:ahLst/>
              <a:cxnLst/>
              <a:rect l="l" t="t" r="r" b="b"/>
              <a:pathLst>
                <a:path w="21600" h="21600" extrusionOk="0">
                  <a:moveTo>
                    <a:pt x="0" y="10800"/>
                  </a:moveTo>
                  <a:cubicBezTo>
                    <a:pt x="0" y="16769"/>
                    <a:pt x="4830" y="21599"/>
                    <a:pt x="10800" y="21599"/>
                  </a:cubicBezTo>
                  <a:cubicBezTo>
                    <a:pt x="16769" y="21599"/>
                    <a:pt x="21600" y="16769"/>
                    <a:pt x="21600" y="10800"/>
                  </a:cubicBezTo>
                  <a:cubicBezTo>
                    <a:pt x="21600" y="4819"/>
                    <a:pt x="16769" y="0"/>
                    <a:pt x="10800" y="0"/>
                  </a:cubicBezTo>
                  <a:cubicBezTo>
                    <a:pt x="4830" y="0"/>
                    <a:pt x="0" y="4819"/>
                    <a:pt x="0" y="1080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24" name="Google Shape;624;p37"/>
            <p:cNvSpPr/>
            <p:nvPr/>
          </p:nvSpPr>
          <p:spPr>
            <a:xfrm>
              <a:off x="11150717" y="2391097"/>
              <a:ext cx="29369" cy="29369"/>
            </a:xfrm>
            <a:custGeom>
              <a:avLst/>
              <a:gdLst/>
              <a:ahLst/>
              <a:cxnLst/>
              <a:rect l="l" t="t" r="r" b="b"/>
              <a:pathLst>
                <a:path w="19675" h="19678" extrusionOk="0">
                  <a:moveTo>
                    <a:pt x="2894" y="2882"/>
                  </a:moveTo>
                  <a:cubicBezTo>
                    <a:pt x="-965" y="6725"/>
                    <a:pt x="-965" y="12952"/>
                    <a:pt x="2894" y="16795"/>
                  </a:cubicBezTo>
                  <a:cubicBezTo>
                    <a:pt x="6734" y="20638"/>
                    <a:pt x="12935" y="20638"/>
                    <a:pt x="16794" y="16795"/>
                  </a:cubicBezTo>
                  <a:cubicBezTo>
                    <a:pt x="20634" y="12952"/>
                    <a:pt x="20634" y="6725"/>
                    <a:pt x="16794" y="2882"/>
                  </a:cubicBezTo>
                  <a:cubicBezTo>
                    <a:pt x="12935" y="-961"/>
                    <a:pt x="6734" y="-961"/>
                    <a:pt x="2894" y="2882"/>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25" name="Google Shape;625;p37"/>
            <p:cNvSpPr/>
            <p:nvPr/>
          </p:nvSpPr>
          <p:spPr>
            <a:xfrm>
              <a:off x="11150717" y="2275209"/>
              <a:ext cx="29369" cy="29369"/>
            </a:xfrm>
            <a:custGeom>
              <a:avLst/>
              <a:gdLst/>
              <a:ahLst/>
              <a:cxnLst/>
              <a:rect l="l" t="t" r="r" b="b"/>
              <a:pathLst>
                <a:path w="19678" h="19673" extrusionOk="0">
                  <a:moveTo>
                    <a:pt x="2897" y="2894"/>
                  </a:moveTo>
                  <a:cubicBezTo>
                    <a:pt x="-962" y="6734"/>
                    <a:pt x="-962" y="12935"/>
                    <a:pt x="2877" y="16785"/>
                  </a:cubicBezTo>
                  <a:cubicBezTo>
                    <a:pt x="6737" y="20635"/>
                    <a:pt x="12938" y="20635"/>
                    <a:pt x="16797" y="16785"/>
                  </a:cubicBezTo>
                  <a:cubicBezTo>
                    <a:pt x="20638" y="12935"/>
                    <a:pt x="20638" y="6734"/>
                    <a:pt x="16797" y="2894"/>
                  </a:cubicBezTo>
                  <a:cubicBezTo>
                    <a:pt x="12938" y="-965"/>
                    <a:pt x="6737" y="-965"/>
                    <a:pt x="2897" y="2894"/>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26" name="Google Shape;626;p37"/>
            <p:cNvSpPr/>
            <p:nvPr/>
          </p:nvSpPr>
          <p:spPr>
            <a:xfrm>
              <a:off x="11267398" y="2391097"/>
              <a:ext cx="28575" cy="29369"/>
            </a:xfrm>
            <a:custGeom>
              <a:avLst/>
              <a:gdLst/>
              <a:ahLst/>
              <a:cxnLst/>
              <a:rect l="l" t="t" r="r" b="b"/>
              <a:pathLst>
                <a:path w="19678" h="19678" extrusionOk="0">
                  <a:moveTo>
                    <a:pt x="2882" y="2882"/>
                  </a:moveTo>
                  <a:cubicBezTo>
                    <a:pt x="-961" y="6725"/>
                    <a:pt x="-961" y="12952"/>
                    <a:pt x="2882" y="16795"/>
                  </a:cubicBezTo>
                  <a:cubicBezTo>
                    <a:pt x="6725" y="20638"/>
                    <a:pt x="12952" y="20638"/>
                    <a:pt x="16795" y="16795"/>
                  </a:cubicBezTo>
                  <a:cubicBezTo>
                    <a:pt x="20639" y="12952"/>
                    <a:pt x="20639" y="6725"/>
                    <a:pt x="16795" y="2882"/>
                  </a:cubicBezTo>
                  <a:cubicBezTo>
                    <a:pt x="12952" y="-961"/>
                    <a:pt x="6725" y="-961"/>
                    <a:pt x="2882" y="2882"/>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27" name="Google Shape;627;p37"/>
            <p:cNvSpPr/>
            <p:nvPr/>
          </p:nvSpPr>
          <p:spPr>
            <a:xfrm>
              <a:off x="11078485" y="2115665"/>
              <a:ext cx="319088" cy="464344"/>
            </a:xfrm>
            <a:custGeom>
              <a:avLst/>
              <a:gdLst/>
              <a:ahLst/>
              <a:cxnLst/>
              <a:rect l="l" t="t" r="r" b="b"/>
              <a:pathLst>
                <a:path w="21600" h="21600" extrusionOk="0">
                  <a:moveTo>
                    <a:pt x="9818" y="16200"/>
                  </a:moveTo>
                  <a:cubicBezTo>
                    <a:pt x="5486" y="16200"/>
                    <a:pt x="1963" y="13776"/>
                    <a:pt x="1963" y="10800"/>
                  </a:cubicBezTo>
                  <a:cubicBezTo>
                    <a:pt x="1963" y="7821"/>
                    <a:pt x="5486" y="5400"/>
                    <a:pt x="9818" y="5400"/>
                  </a:cubicBezTo>
                  <a:cubicBezTo>
                    <a:pt x="14148" y="5400"/>
                    <a:pt x="17672" y="7821"/>
                    <a:pt x="17672" y="10800"/>
                  </a:cubicBezTo>
                  <a:cubicBezTo>
                    <a:pt x="17672" y="13776"/>
                    <a:pt x="14148" y="16200"/>
                    <a:pt x="9818" y="16200"/>
                  </a:cubicBezTo>
                  <a:moveTo>
                    <a:pt x="13745" y="20249"/>
                  </a:moveTo>
                  <a:lnTo>
                    <a:pt x="5890" y="20249"/>
                  </a:lnTo>
                  <a:lnTo>
                    <a:pt x="4909" y="16613"/>
                  </a:lnTo>
                  <a:cubicBezTo>
                    <a:pt x="6358" y="17192"/>
                    <a:pt x="8019" y="17549"/>
                    <a:pt x="9818" y="17549"/>
                  </a:cubicBezTo>
                  <a:cubicBezTo>
                    <a:pt x="11614" y="17549"/>
                    <a:pt x="13277" y="17192"/>
                    <a:pt x="14727" y="16613"/>
                  </a:cubicBezTo>
                  <a:cubicBezTo>
                    <a:pt x="14727" y="16613"/>
                    <a:pt x="13745" y="20249"/>
                    <a:pt x="13745" y="20249"/>
                  </a:cubicBezTo>
                  <a:close/>
                  <a:moveTo>
                    <a:pt x="5992" y="1350"/>
                  </a:moveTo>
                  <a:lnTo>
                    <a:pt x="13847" y="1350"/>
                  </a:lnTo>
                  <a:lnTo>
                    <a:pt x="14828" y="4985"/>
                  </a:lnTo>
                  <a:cubicBezTo>
                    <a:pt x="13379" y="4406"/>
                    <a:pt x="11718" y="4050"/>
                    <a:pt x="9919" y="4050"/>
                  </a:cubicBezTo>
                  <a:cubicBezTo>
                    <a:pt x="8123" y="4050"/>
                    <a:pt x="6460" y="4406"/>
                    <a:pt x="5010" y="4985"/>
                  </a:cubicBezTo>
                  <a:cubicBezTo>
                    <a:pt x="5010" y="4985"/>
                    <a:pt x="5992" y="1350"/>
                    <a:pt x="5992" y="1350"/>
                  </a:cubicBezTo>
                  <a:close/>
                  <a:moveTo>
                    <a:pt x="19636" y="9450"/>
                  </a:moveTo>
                  <a:cubicBezTo>
                    <a:pt x="19567" y="9450"/>
                    <a:pt x="19509" y="9472"/>
                    <a:pt x="19442" y="9477"/>
                  </a:cubicBezTo>
                  <a:cubicBezTo>
                    <a:pt x="19101" y="8298"/>
                    <a:pt x="18294" y="7245"/>
                    <a:pt x="17187" y="6376"/>
                  </a:cubicBezTo>
                  <a:lnTo>
                    <a:pt x="15778" y="1102"/>
                  </a:lnTo>
                  <a:cubicBezTo>
                    <a:pt x="15605" y="464"/>
                    <a:pt x="14794" y="0"/>
                    <a:pt x="13847" y="0"/>
                  </a:cubicBezTo>
                  <a:lnTo>
                    <a:pt x="5992" y="0"/>
                  </a:lnTo>
                  <a:cubicBezTo>
                    <a:pt x="5047" y="0"/>
                    <a:pt x="4236" y="464"/>
                    <a:pt x="4061" y="1102"/>
                  </a:cubicBezTo>
                  <a:lnTo>
                    <a:pt x="2686" y="6198"/>
                  </a:lnTo>
                  <a:cubicBezTo>
                    <a:pt x="1037" y="7405"/>
                    <a:pt x="0" y="9012"/>
                    <a:pt x="0" y="10800"/>
                  </a:cubicBezTo>
                  <a:cubicBezTo>
                    <a:pt x="0" y="12542"/>
                    <a:pt x="995" y="14110"/>
                    <a:pt x="2573" y="15307"/>
                  </a:cubicBezTo>
                  <a:lnTo>
                    <a:pt x="3959" y="20496"/>
                  </a:lnTo>
                  <a:cubicBezTo>
                    <a:pt x="4132" y="21135"/>
                    <a:pt x="4943" y="21599"/>
                    <a:pt x="5890" y="21599"/>
                  </a:cubicBezTo>
                  <a:lnTo>
                    <a:pt x="13745" y="21599"/>
                  </a:lnTo>
                  <a:cubicBezTo>
                    <a:pt x="14690" y="21599"/>
                    <a:pt x="15501" y="21135"/>
                    <a:pt x="15676" y="20496"/>
                  </a:cubicBezTo>
                  <a:lnTo>
                    <a:pt x="17074" y="15311"/>
                  </a:lnTo>
                  <a:cubicBezTo>
                    <a:pt x="18242" y="14426"/>
                    <a:pt x="19089" y="13340"/>
                    <a:pt x="19442" y="12122"/>
                  </a:cubicBezTo>
                  <a:cubicBezTo>
                    <a:pt x="19509" y="12127"/>
                    <a:pt x="19567" y="12150"/>
                    <a:pt x="19636" y="12150"/>
                  </a:cubicBezTo>
                  <a:cubicBezTo>
                    <a:pt x="20719" y="12150"/>
                    <a:pt x="21600" y="11544"/>
                    <a:pt x="21600" y="10800"/>
                  </a:cubicBezTo>
                  <a:cubicBezTo>
                    <a:pt x="21600" y="10053"/>
                    <a:pt x="20719" y="9450"/>
                    <a:pt x="19636" y="945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28" name="Google Shape;628;p37"/>
            <p:cNvSpPr/>
            <p:nvPr/>
          </p:nvSpPr>
          <p:spPr>
            <a:xfrm>
              <a:off x="11209454" y="2275209"/>
              <a:ext cx="87313" cy="88106"/>
            </a:xfrm>
            <a:custGeom>
              <a:avLst/>
              <a:gdLst/>
              <a:ahLst/>
              <a:cxnLst/>
              <a:rect l="l" t="t" r="r" b="b"/>
              <a:pathLst>
                <a:path w="21481" h="21480" extrusionOk="0">
                  <a:moveTo>
                    <a:pt x="21127" y="346"/>
                  </a:moveTo>
                  <a:cubicBezTo>
                    <a:pt x="20697" y="-82"/>
                    <a:pt x="20002" y="-120"/>
                    <a:pt x="19516" y="270"/>
                  </a:cubicBezTo>
                  <a:lnTo>
                    <a:pt x="1055" y="15432"/>
                  </a:lnTo>
                  <a:cubicBezTo>
                    <a:pt x="375" y="16113"/>
                    <a:pt x="0" y="17012"/>
                    <a:pt x="0" y="17972"/>
                  </a:cubicBezTo>
                  <a:cubicBezTo>
                    <a:pt x="0" y="18902"/>
                    <a:pt x="361" y="19783"/>
                    <a:pt x="1027" y="20446"/>
                  </a:cubicBezTo>
                  <a:cubicBezTo>
                    <a:pt x="1694" y="21103"/>
                    <a:pt x="2583" y="21473"/>
                    <a:pt x="3542" y="21479"/>
                  </a:cubicBezTo>
                  <a:cubicBezTo>
                    <a:pt x="4431" y="21473"/>
                    <a:pt x="5354" y="21144"/>
                    <a:pt x="6028" y="20495"/>
                  </a:cubicBezTo>
                  <a:lnTo>
                    <a:pt x="12598" y="12627"/>
                  </a:lnTo>
                  <a:lnTo>
                    <a:pt x="21224" y="1935"/>
                  </a:lnTo>
                  <a:cubicBezTo>
                    <a:pt x="21600" y="1462"/>
                    <a:pt x="21558" y="771"/>
                    <a:pt x="21127" y="346"/>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29" name="Google Shape;629;p37"/>
          <p:cNvGrpSpPr/>
          <p:nvPr/>
        </p:nvGrpSpPr>
        <p:grpSpPr>
          <a:xfrm>
            <a:off x="10062485" y="1762124"/>
            <a:ext cx="464344" cy="435769"/>
            <a:chOff x="10062485" y="2115665"/>
            <a:chExt cx="464344" cy="435769"/>
          </a:xfrm>
        </p:grpSpPr>
        <p:sp>
          <p:nvSpPr>
            <p:cNvPr id="630" name="Google Shape;630;p37"/>
            <p:cNvSpPr/>
            <p:nvPr/>
          </p:nvSpPr>
          <p:spPr>
            <a:xfrm>
              <a:off x="10062485" y="2115665"/>
              <a:ext cx="464344" cy="435769"/>
            </a:xfrm>
            <a:custGeom>
              <a:avLst/>
              <a:gdLst/>
              <a:ahLst/>
              <a:cxnLst/>
              <a:rect l="l" t="t" r="r" b="b"/>
              <a:pathLst>
                <a:path w="21600" h="21600" extrusionOk="0">
                  <a:moveTo>
                    <a:pt x="18223" y="5760"/>
                  </a:moveTo>
                  <a:lnTo>
                    <a:pt x="17548" y="5760"/>
                  </a:lnTo>
                  <a:cubicBezTo>
                    <a:pt x="16804" y="5760"/>
                    <a:pt x="16198" y="5114"/>
                    <a:pt x="16198" y="4320"/>
                  </a:cubicBezTo>
                  <a:lnTo>
                    <a:pt x="16200" y="4320"/>
                  </a:lnTo>
                  <a:lnTo>
                    <a:pt x="16200" y="1440"/>
                  </a:lnTo>
                  <a:lnTo>
                    <a:pt x="20250" y="5760"/>
                  </a:lnTo>
                  <a:cubicBezTo>
                    <a:pt x="20250" y="5760"/>
                    <a:pt x="18223" y="5760"/>
                    <a:pt x="18223" y="5760"/>
                  </a:cubicBezTo>
                  <a:close/>
                  <a:moveTo>
                    <a:pt x="20250" y="19440"/>
                  </a:moveTo>
                  <a:cubicBezTo>
                    <a:pt x="20250" y="19837"/>
                    <a:pt x="19948" y="20160"/>
                    <a:pt x="19575" y="20160"/>
                  </a:cubicBezTo>
                  <a:lnTo>
                    <a:pt x="2024" y="20160"/>
                  </a:lnTo>
                  <a:cubicBezTo>
                    <a:pt x="1651" y="20160"/>
                    <a:pt x="1349" y="19837"/>
                    <a:pt x="1349" y="19440"/>
                  </a:cubicBezTo>
                  <a:lnTo>
                    <a:pt x="1349" y="2160"/>
                  </a:lnTo>
                  <a:cubicBezTo>
                    <a:pt x="1349" y="1762"/>
                    <a:pt x="1651" y="1440"/>
                    <a:pt x="2024" y="1440"/>
                  </a:cubicBezTo>
                  <a:lnTo>
                    <a:pt x="15525" y="1440"/>
                  </a:lnTo>
                  <a:lnTo>
                    <a:pt x="15525" y="4320"/>
                  </a:lnTo>
                  <a:lnTo>
                    <a:pt x="15523" y="4320"/>
                  </a:lnTo>
                  <a:cubicBezTo>
                    <a:pt x="15523" y="5513"/>
                    <a:pt x="16430" y="6480"/>
                    <a:pt x="17548" y="6480"/>
                  </a:cubicBezTo>
                  <a:lnTo>
                    <a:pt x="18223" y="6480"/>
                  </a:lnTo>
                  <a:lnTo>
                    <a:pt x="20250" y="6480"/>
                  </a:lnTo>
                  <a:cubicBezTo>
                    <a:pt x="20250" y="6480"/>
                    <a:pt x="20250" y="19440"/>
                    <a:pt x="20250" y="19440"/>
                  </a:cubicBezTo>
                  <a:close/>
                  <a:moveTo>
                    <a:pt x="21204" y="4741"/>
                  </a:moveTo>
                  <a:lnTo>
                    <a:pt x="17154" y="421"/>
                  </a:lnTo>
                  <a:cubicBezTo>
                    <a:pt x="16901" y="151"/>
                    <a:pt x="16557" y="0"/>
                    <a:pt x="16200" y="0"/>
                  </a:cubicBezTo>
                  <a:lnTo>
                    <a:pt x="2024" y="0"/>
                  </a:lnTo>
                  <a:cubicBezTo>
                    <a:pt x="908" y="0"/>
                    <a:pt x="0" y="968"/>
                    <a:pt x="0" y="2160"/>
                  </a:cubicBezTo>
                  <a:lnTo>
                    <a:pt x="0" y="19440"/>
                  </a:lnTo>
                  <a:cubicBezTo>
                    <a:pt x="0" y="20631"/>
                    <a:pt x="908" y="21600"/>
                    <a:pt x="2024" y="21600"/>
                  </a:cubicBezTo>
                  <a:lnTo>
                    <a:pt x="19575" y="21600"/>
                  </a:lnTo>
                  <a:cubicBezTo>
                    <a:pt x="20691" y="21600"/>
                    <a:pt x="21599" y="20631"/>
                    <a:pt x="21599" y="19440"/>
                  </a:cubicBezTo>
                  <a:lnTo>
                    <a:pt x="21599" y="5760"/>
                  </a:lnTo>
                  <a:cubicBezTo>
                    <a:pt x="21599" y="5378"/>
                    <a:pt x="21457" y="5011"/>
                    <a:pt x="21204" y="4741"/>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31" name="Google Shape;631;p37"/>
            <p:cNvSpPr/>
            <p:nvPr/>
          </p:nvSpPr>
          <p:spPr>
            <a:xfrm>
              <a:off x="10279973" y="2202184"/>
              <a:ext cx="87313" cy="15081"/>
            </a:xfrm>
            <a:custGeom>
              <a:avLst/>
              <a:gdLst/>
              <a:ahLst/>
              <a:cxnLst/>
              <a:rect l="l" t="t" r="r" b="b"/>
              <a:pathLst>
                <a:path w="21600" h="21600" extrusionOk="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32" name="Google Shape;632;p37"/>
            <p:cNvSpPr/>
            <p:nvPr/>
          </p:nvSpPr>
          <p:spPr>
            <a:xfrm>
              <a:off x="10279973" y="2245840"/>
              <a:ext cx="87313" cy="15082"/>
            </a:xfrm>
            <a:custGeom>
              <a:avLst/>
              <a:gdLst/>
              <a:ahLst/>
              <a:cxnLst/>
              <a:rect l="l" t="t" r="r" b="b"/>
              <a:pathLst>
                <a:path w="21600" h="21600" extrusionOk="0">
                  <a:moveTo>
                    <a:pt x="1800" y="21599"/>
                  </a:moveTo>
                  <a:lnTo>
                    <a:pt x="19800" y="21599"/>
                  </a:lnTo>
                  <a:cubicBezTo>
                    <a:pt x="20791" y="21599"/>
                    <a:pt x="21600" y="16769"/>
                    <a:pt x="21600" y="10800"/>
                  </a:cubicBezTo>
                  <a:cubicBezTo>
                    <a:pt x="21600" y="4830"/>
                    <a:pt x="20791" y="0"/>
                    <a:pt x="19800" y="0"/>
                  </a:cubicBezTo>
                  <a:lnTo>
                    <a:pt x="1800" y="0"/>
                  </a:lnTo>
                  <a:cubicBezTo>
                    <a:pt x="801" y="0"/>
                    <a:pt x="0" y="4830"/>
                    <a:pt x="0" y="10800"/>
                  </a:cubicBezTo>
                  <a:cubicBezTo>
                    <a:pt x="0" y="16769"/>
                    <a:pt x="801" y="21599"/>
                    <a:pt x="1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33" name="Google Shape;633;p37"/>
            <p:cNvSpPr/>
            <p:nvPr/>
          </p:nvSpPr>
          <p:spPr>
            <a:xfrm>
              <a:off x="10279973" y="2289497"/>
              <a:ext cx="188913" cy="15081"/>
            </a:xfrm>
            <a:custGeom>
              <a:avLst/>
              <a:gdLst/>
              <a:ahLst/>
              <a:cxnLst/>
              <a:rect l="l" t="t" r="r" b="b"/>
              <a:pathLst>
                <a:path w="21600" h="21600" extrusionOk="0">
                  <a:moveTo>
                    <a:pt x="0" y="10800"/>
                  </a:moveTo>
                  <a:cubicBezTo>
                    <a:pt x="0" y="16769"/>
                    <a:pt x="369" y="21599"/>
                    <a:pt x="830" y="21599"/>
                  </a:cubicBezTo>
                  <a:lnTo>
                    <a:pt x="20769" y="21599"/>
                  </a:lnTo>
                  <a:cubicBezTo>
                    <a:pt x="21226" y="21599"/>
                    <a:pt x="21600" y="16769"/>
                    <a:pt x="21600" y="10800"/>
                  </a:cubicBezTo>
                  <a:cubicBezTo>
                    <a:pt x="21600" y="4830"/>
                    <a:pt x="21226" y="0"/>
                    <a:pt x="20769" y="0"/>
                  </a:cubicBezTo>
                  <a:lnTo>
                    <a:pt x="830" y="0"/>
                  </a:lnTo>
                  <a:cubicBezTo>
                    <a:pt x="369" y="0"/>
                    <a:pt x="0" y="4830"/>
                    <a:pt x="0" y="1080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34" name="Google Shape;634;p37"/>
            <p:cNvSpPr/>
            <p:nvPr/>
          </p:nvSpPr>
          <p:spPr>
            <a:xfrm>
              <a:off x="10120429" y="2376809"/>
              <a:ext cx="348456" cy="14288"/>
            </a:xfrm>
            <a:custGeom>
              <a:avLst/>
              <a:gdLst/>
              <a:ahLst/>
              <a:cxnLst/>
              <a:rect l="l" t="t" r="r" b="b"/>
              <a:pathLst>
                <a:path w="21600" h="21600" extrusionOk="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35" name="Google Shape;635;p37"/>
            <p:cNvSpPr/>
            <p:nvPr/>
          </p:nvSpPr>
          <p:spPr>
            <a:xfrm>
              <a:off x="10120429" y="2420465"/>
              <a:ext cx="348456" cy="14288"/>
            </a:xfrm>
            <a:custGeom>
              <a:avLst/>
              <a:gdLst/>
              <a:ahLst/>
              <a:cxnLst/>
              <a:rect l="l" t="t" r="r" b="b"/>
              <a:pathLst>
                <a:path w="21600" h="21600" extrusionOk="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36" name="Google Shape;636;p37"/>
            <p:cNvSpPr/>
            <p:nvPr/>
          </p:nvSpPr>
          <p:spPr>
            <a:xfrm>
              <a:off x="10120429" y="2464122"/>
              <a:ext cx="348456" cy="14288"/>
            </a:xfrm>
            <a:custGeom>
              <a:avLst/>
              <a:gdLst/>
              <a:ahLst/>
              <a:cxnLst/>
              <a:rect l="l" t="t" r="r" b="b"/>
              <a:pathLst>
                <a:path w="21600" h="21600" extrusionOk="0">
                  <a:moveTo>
                    <a:pt x="21150" y="0"/>
                  </a:moveTo>
                  <a:lnTo>
                    <a:pt x="449" y="0"/>
                  </a:lnTo>
                  <a:cubicBezTo>
                    <a:pt x="201" y="0"/>
                    <a:pt x="0" y="4830"/>
                    <a:pt x="0" y="10800"/>
                  </a:cubicBezTo>
                  <a:cubicBezTo>
                    <a:pt x="0" y="16748"/>
                    <a:pt x="201" y="21599"/>
                    <a:pt x="449" y="21599"/>
                  </a:cubicBezTo>
                  <a:lnTo>
                    <a:pt x="21150" y="21599"/>
                  </a:lnTo>
                  <a:cubicBezTo>
                    <a:pt x="21397" y="21599"/>
                    <a:pt x="21599" y="16748"/>
                    <a:pt x="21599" y="10800"/>
                  </a:cubicBezTo>
                  <a:cubicBezTo>
                    <a:pt x="21599" y="4830"/>
                    <a:pt x="21397" y="0"/>
                    <a:pt x="2115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37" name="Google Shape;637;p37"/>
            <p:cNvSpPr/>
            <p:nvPr/>
          </p:nvSpPr>
          <p:spPr>
            <a:xfrm>
              <a:off x="10120429" y="2333153"/>
              <a:ext cx="348456" cy="14288"/>
            </a:xfrm>
            <a:custGeom>
              <a:avLst/>
              <a:gdLst/>
              <a:ahLst/>
              <a:cxnLst/>
              <a:rect l="l" t="t" r="r" b="b"/>
              <a:pathLst>
                <a:path w="21600" h="21600" extrusionOk="0">
                  <a:moveTo>
                    <a:pt x="21150" y="0"/>
                  </a:moveTo>
                  <a:lnTo>
                    <a:pt x="449" y="0"/>
                  </a:lnTo>
                  <a:cubicBezTo>
                    <a:pt x="201" y="0"/>
                    <a:pt x="0" y="4830"/>
                    <a:pt x="0" y="10800"/>
                  </a:cubicBezTo>
                  <a:cubicBezTo>
                    <a:pt x="0" y="16769"/>
                    <a:pt x="201" y="21599"/>
                    <a:pt x="449" y="21599"/>
                  </a:cubicBezTo>
                  <a:lnTo>
                    <a:pt x="21150" y="21599"/>
                  </a:lnTo>
                  <a:cubicBezTo>
                    <a:pt x="21397" y="21599"/>
                    <a:pt x="21599" y="16769"/>
                    <a:pt x="21599" y="10800"/>
                  </a:cubicBezTo>
                  <a:cubicBezTo>
                    <a:pt x="21599" y="4830"/>
                    <a:pt x="21397" y="0"/>
                    <a:pt x="2115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38" name="Google Shape;638;p37"/>
            <p:cNvSpPr/>
            <p:nvPr/>
          </p:nvSpPr>
          <p:spPr>
            <a:xfrm>
              <a:off x="10120429" y="2187897"/>
              <a:ext cx="130969" cy="116681"/>
            </a:xfrm>
            <a:custGeom>
              <a:avLst/>
              <a:gdLst/>
              <a:ahLst/>
              <a:cxnLst/>
              <a:rect l="l" t="t" r="r" b="b"/>
              <a:pathLst>
                <a:path w="21600" h="21600" extrusionOk="0">
                  <a:moveTo>
                    <a:pt x="4799" y="5400"/>
                  </a:moveTo>
                  <a:lnTo>
                    <a:pt x="16800" y="5400"/>
                  </a:lnTo>
                  <a:lnTo>
                    <a:pt x="16800" y="16200"/>
                  </a:lnTo>
                  <a:lnTo>
                    <a:pt x="4799" y="16200"/>
                  </a:lnTo>
                  <a:cubicBezTo>
                    <a:pt x="4799" y="16200"/>
                    <a:pt x="4799" y="5400"/>
                    <a:pt x="4799" y="5400"/>
                  </a:cubicBezTo>
                  <a:close/>
                  <a:moveTo>
                    <a:pt x="2399" y="21599"/>
                  </a:moveTo>
                  <a:lnTo>
                    <a:pt x="19200" y="21599"/>
                  </a:lnTo>
                  <a:cubicBezTo>
                    <a:pt x="20526" y="21599"/>
                    <a:pt x="21599" y="20392"/>
                    <a:pt x="21599" y="18900"/>
                  </a:cubicBezTo>
                  <a:lnTo>
                    <a:pt x="21599" y="2700"/>
                  </a:lnTo>
                  <a:cubicBezTo>
                    <a:pt x="21599" y="1207"/>
                    <a:pt x="20526" y="0"/>
                    <a:pt x="19200" y="0"/>
                  </a:cubicBezTo>
                  <a:lnTo>
                    <a:pt x="2399" y="0"/>
                  </a:lnTo>
                  <a:cubicBezTo>
                    <a:pt x="1073" y="0"/>
                    <a:pt x="0" y="1207"/>
                    <a:pt x="0" y="2700"/>
                  </a:cubicBezTo>
                  <a:lnTo>
                    <a:pt x="0" y="18900"/>
                  </a:lnTo>
                  <a:cubicBezTo>
                    <a:pt x="0" y="20392"/>
                    <a:pt x="1073" y="21599"/>
                    <a:pt x="2399"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39" name="Google Shape;639;p37"/>
          <p:cNvGrpSpPr/>
          <p:nvPr/>
        </p:nvGrpSpPr>
        <p:grpSpPr>
          <a:xfrm>
            <a:off x="9148085" y="1762124"/>
            <a:ext cx="537369" cy="464344"/>
            <a:chOff x="9148085" y="2115665"/>
            <a:chExt cx="434975" cy="464344"/>
          </a:xfrm>
        </p:grpSpPr>
        <p:sp>
          <p:nvSpPr>
            <p:cNvPr id="640" name="Google Shape;640;p37"/>
            <p:cNvSpPr/>
            <p:nvPr/>
          </p:nvSpPr>
          <p:spPr>
            <a:xfrm>
              <a:off x="9148085" y="2115665"/>
              <a:ext cx="434975" cy="464344"/>
            </a:xfrm>
            <a:custGeom>
              <a:avLst/>
              <a:gdLst/>
              <a:ahLst/>
              <a:cxnLst/>
              <a:rect l="l" t="t" r="r" b="b"/>
              <a:pathLst>
                <a:path w="21600" h="21600" extrusionOk="0">
                  <a:moveTo>
                    <a:pt x="20160" y="18900"/>
                  </a:moveTo>
                  <a:cubicBezTo>
                    <a:pt x="20160" y="19643"/>
                    <a:pt x="19513" y="20249"/>
                    <a:pt x="18720" y="20249"/>
                  </a:cubicBezTo>
                  <a:lnTo>
                    <a:pt x="2880" y="20249"/>
                  </a:lnTo>
                  <a:cubicBezTo>
                    <a:pt x="2086" y="20249"/>
                    <a:pt x="1440" y="19643"/>
                    <a:pt x="1440" y="18900"/>
                  </a:cubicBezTo>
                  <a:lnTo>
                    <a:pt x="1440" y="2700"/>
                  </a:lnTo>
                  <a:cubicBezTo>
                    <a:pt x="1440" y="1955"/>
                    <a:pt x="2086" y="1350"/>
                    <a:pt x="2880" y="1350"/>
                  </a:cubicBezTo>
                  <a:lnTo>
                    <a:pt x="18720" y="1350"/>
                  </a:lnTo>
                  <a:cubicBezTo>
                    <a:pt x="19513" y="1350"/>
                    <a:pt x="20160" y="1955"/>
                    <a:pt x="20160" y="2700"/>
                  </a:cubicBezTo>
                  <a:cubicBezTo>
                    <a:pt x="20160" y="2700"/>
                    <a:pt x="20160" y="18900"/>
                    <a:pt x="20160" y="18900"/>
                  </a:cubicBezTo>
                  <a:close/>
                  <a:moveTo>
                    <a:pt x="18720" y="0"/>
                  </a:moveTo>
                  <a:lnTo>
                    <a:pt x="2880" y="0"/>
                  </a:lnTo>
                  <a:cubicBezTo>
                    <a:pt x="1289" y="0"/>
                    <a:pt x="0" y="1208"/>
                    <a:pt x="0" y="2700"/>
                  </a:cubicBezTo>
                  <a:lnTo>
                    <a:pt x="0" y="18900"/>
                  </a:lnTo>
                  <a:cubicBezTo>
                    <a:pt x="0" y="20391"/>
                    <a:pt x="1289" y="21599"/>
                    <a:pt x="2880" y="21599"/>
                  </a:cubicBezTo>
                  <a:lnTo>
                    <a:pt x="18720" y="21599"/>
                  </a:lnTo>
                  <a:cubicBezTo>
                    <a:pt x="20310" y="21599"/>
                    <a:pt x="21599" y="20391"/>
                    <a:pt x="21599" y="18900"/>
                  </a:cubicBezTo>
                  <a:lnTo>
                    <a:pt x="21599" y="2700"/>
                  </a:lnTo>
                  <a:cubicBezTo>
                    <a:pt x="21599" y="1208"/>
                    <a:pt x="20310" y="0"/>
                    <a:pt x="1872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41" name="Google Shape;641;p37"/>
            <p:cNvSpPr/>
            <p:nvPr/>
          </p:nvSpPr>
          <p:spPr>
            <a:xfrm>
              <a:off x="9206029" y="2173609"/>
              <a:ext cx="319088" cy="290513"/>
            </a:xfrm>
            <a:custGeom>
              <a:avLst/>
              <a:gdLst/>
              <a:ahLst/>
              <a:cxnLst/>
              <a:rect l="l" t="t" r="r" b="b"/>
              <a:pathLst>
                <a:path w="21600" h="21600" extrusionOk="0">
                  <a:moveTo>
                    <a:pt x="17418" y="20519"/>
                  </a:moveTo>
                  <a:lnTo>
                    <a:pt x="14053" y="16248"/>
                  </a:lnTo>
                  <a:lnTo>
                    <a:pt x="16690" y="12959"/>
                  </a:lnTo>
                  <a:lnTo>
                    <a:pt x="20618" y="17689"/>
                  </a:lnTo>
                  <a:lnTo>
                    <a:pt x="20618" y="20519"/>
                  </a:lnTo>
                  <a:cubicBezTo>
                    <a:pt x="20618" y="20519"/>
                    <a:pt x="17418" y="20519"/>
                    <a:pt x="17418" y="20519"/>
                  </a:cubicBezTo>
                  <a:close/>
                  <a:moveTo>
                    <a:pt x="981" y="11446"/>
                  </a:moveTo>
                  <a:lnTo>
                    <a:pt x="4909" y="6479"/>
                  </a:lnTo>
                  <a:lnTo>
                    <a:pt x="12828" y="16353"/>
                  </a:lnTo>
                  <a:lnTo>
                    <a:pt x="13398" y="17064"/>
                  </a:lnTo>
                  <a:lnTo>
                    <a:pt x="16109" y="20519"/>
                  </a:lnTo>
                  <a:lnTo>
                    <a:pt x="981" y="20519"/>
                  </a:lnTo>
                  <a:cubicBezTo>
                    <a:pt x="981" y="20519"/>
                    <a:pt x="981" y="11446"/>
                    <a:pt x="981" y="11446"/>
                  </a:cubicBezTo>
                  <a:close/>
                  <a:moveTo>
                    <a:pt x="20618" y="1080"/>
                  </a:moveTo>
                  <a:lnTo>
                    <a:pt x="20618" y="16058"/>
                  </a:lnTo>
                  <a:lnTo>
                    <a:pt x="17427" y="12244"/>
                  </a:lnTo>
                  <a:cubicBezTo>
                    <a:pt x="17240" y="12012"/>
                    <a:pt x="16972" y="11879"/>
                    <a:pt x="16690" y="11879"/>
                  </a:cubicBezTo>
                  <a:cubicBezTo>
                    <a:pt x="16409" y="11879"/>
                    <a:pt x="16141" y="12012"/>
                    <a:pt x="15954" y="12244"/>
                  </a:cubicBezTo>
                  <a:lnTo>
                    <a:pt x="13399" y="15432"/>
                  </a:lnTo>
                  <a:lnTo>
                    <a:pt x="5645" y="5764"/>
                  </a:lnTo>
                  <a:cubicBezTo>
                    <a:pt x="5458" y="5532"/>
                    <a:pt x="5190" y="5400"/>
                    <a:pt x="4909" y="5400"/>
                  </a:cubicBezTo>
                  <a:cubicBezTo>
                    <a:pt x="4627" y="5400"/>
                    <a:pt x="4359" y="5532"/>
                    <a:pt x="4172" y="5764"/>
                  </a:cubicBezTo>
                  <a:lnTo>
                    <a:pt x="981" y="9812"/>
                  </a:lnTo>
                  <a:lnTo>
                    <a:pt x="981" y="1080"/>
                  </a:lnTo>
                  <a:cubicBezTo>
                    <a:pt x="981" y="1080"/>
                    <a:pt x="20618" y="1080"/>
                    <a:pt x="20618" y="1080"/>
                  </a:cubicBezTo>
                  <a:close/>
                  <a:moveTo>
                    <a:pt x="20618" y="0"/>
                  </a:moveTo>
                  <a:lnTo>
                    <a:pt x="981" y="0"/>
                  </a:lnTo>
                  <a:cubicBezTo>
                    <a:pt x="439" y="0"/>
                    <a:pt x="0" y="483"/>
                    <a:pt x="0" y="1080"/>
                  </a:cubicBezTo>
                  <a:lnTo>
                    <a:pt x="0" y="20519"/>
                  </a:lnTo>
                  <a:cubicBezTo>
                    <a:pt x="0" y="21116"/>
                    <a:pt x="439" y="21599"/>
                    <a:pt x="981" y="21599"/>
                  </a:cubicBezTo>
                  <a:lnTo>
                    <a:pt x="20618" y="21599"/>
                  </a:lnTo>
                  <a:cubicBezTo>
                    <a:pt x="21160" y="21599"/>
                    <a:pt x="21600" y="21116"/>
                    <a:pt x="21600" y="20519"/>
                  </a:cubicBezTo>
                  <a:lnTo>
                    <a:pt x="21600" y="1080"/>
                  </a:lnTo>
                  <a:cubicBezTo>
                    <a:pt x="21600" y="483"/>
                    <a:pt x="21160" y="0"/>
                    <a:pt x="20618"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42" name="Google Shape;642;p37"/>
            <p:cNvSpPr/>
            <p:nvPr/>
          </p:nvSpPr>
          <p:spPr>
            <a:xfrm>
              <a:off x="9379860" y="2217265"/>
              <a:ext cx="87313" cy="87313"/>
            </a:xfrm>
            <a:custGeom>
              <a:avLst/>
              <a:gdLst/>
              <a:ahLst/>
              <a:cxnLst/>
              <a:rect l="l" t="t" r="r" b="b"/>
              <a:pathLst>
                <a:path w="21600" h="21600" extrusionOk="0">
                  <a:moveTo>
                    <a:pt x="10800" y="3600"/>
                  </a:moveTo>
                  <a:cubicBezTo>
                    <a:pt x="14769" y="3600"/>
                    <a:pt x="17999" y="6827"/>
                    <a:pt x="17999" y="10800"/>
                  </a:cubicBezTo>
                  <a:cubicBezTo>
                    <a:pt x="17999" y="14769"/>
                    <a:pt x="14769" y="18000"/>
                    <a:pt x="10800" y="18000"/>
                  </a:cubicBezTo>
                  <a:cubicBezTo>
                    <a:pt x="6830" y="18000"/>
                    <a:pt x="3600" y="14769"/>
                    <a:pt x="3600" y="10800"/>
                  </a:cubicBezTo>
                  <a:cubicBezTo>
                    <a:pt x="3600" y="6827"/>
                    <a:pt x="6830" y="3600"/>
                    <a:pt x="10800" y="3600"/>
                  </a:cubicBezTo>
                  <a:moveTo>
                    <a:pt x="10800" y="21599"/>
                  </a:moveTo>
                  <a:cubicBezTo>
                    <a:pt x="16766" y="21599"/>
                    <a:pt x="21600" y="16762"/>
                    <a:pt x="21600" y="10800"/>
                  </a:cubicBezTo>
                  <a:cubicBezTo>
                    <a:pt x="21600" y="4833"/>
                    <a:pt x="16766" y="0"/>
                    <a:pt x="10800" y="0"/>
                  </a:cubicBezTo>
                  <a:cubicBezTo>
                    <a:pt x="4833" y="0"/>
                    <a:pt x="0" y="4833"/>
                    <a:pt x="0" y="10800"/>
                  </a:cubicBezTo>
                  <a:cubicBezTo>
                    <a:pt x="0" y="16762"/>
                    <a:pt x="4833" y="21599"/>
                    <a:pt x="10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43" name="Google Shape;643;p37"/>
          <p:cNvGrpSpPr/>
          <p:nvPr/>
        </p:nvGrpSpPr>
        <p:grpSpPr>
          <a:xfrm>
            <a:off x="8204317" y="1762124"/>
            <a:ext cx="464344" cy="464344"/>
            <a:chOff x="8204317" y="2115665"/>
            <a:chExt cx="464344" cy="464344"/>
          </a:xfrm>
        </p:grpSpPr>
        <p:sp>
          <p:nvSpPr>
            <p:cNvPr id="644" name="Google Shape;644;p37"/>
            <p:cNvSpPr/>
            <p:nvPr/>
          </p:nvSpPr>
          <p:spPr>
            <a:xfrm>
              <a:off x="8204317" y="2115665"/>
              <a:ext cx="464344" cy="464344"/>
            </a:xfrm>
            <a:custGeom>
              <a:avLst/>
              <a:gdLst/>
              <a:ahLst/>
              <a:cxnLst/>
              <a:rect l="l" t="t" r="r" b="b"/>
              <a:pathLst>
                <a:path w="21600" h="21600" extrusionOk="0">
                  <a:moveTo>
                    <a:pt x="20235" y="9811"/>
                  </a:moveTo>
                  <a:cubicBezTo>
                    <a:pt x="20220" y="10144"/>
                    <a:pt x="20081" y="10800"/>
                    <a:pt x="18899" y="10800"/>
                  </a:cubicBezTo>
                  <a:lnTo>
                    <a:pt x="17549" y="10800"/>
                  </a:lnTo>
                  <a:cubicBezTo>
                    <a:pt x="17363" y="10800"/>
                    <a:pt x="17212" y="10950"/>
                    <a:pt x="17212" y="11137"/>
                  </a:cubicBezTo>
                  <a:cubicBezTo>
                    <a:pt x="17212" y="11324"/>
                    <a:pt x="17363" y="11475"/>
                    <a:pt x="17549" y="11475"/>
                  </a:cubicBezTo>
                  <a:lnTo>
                    <a:pt x="18858" y="11475"/>
                  </a:lnTo>
                  <a:cubicBezTo>
                    <a:pt x="19870" y="11475"/>
                    <a:pt x="20003" y="12314"/>
                    <a:pt x="19938" y="12719"/>
                  </a:cubicBezTo>
                  <a:cubicBezTo>
                    <a:pt x="19855" y="13223"/>
                    <a:pt x="19618" y="14175"/>
                    <a:pt x="18478" y="14175"/>
                  </a:cubicBezTo>
                  <a:lnTo>
                    <a:pt x="16874" y="14175"/>
                  </a:lnTo>
                  <a:cubicBezTo>
                    <a:pt x="16688" y="14175"/>
                    <a:pt x="16537" y="14325"/>
                    <a:pt x="16537" y="14512"/>
                  </a:cubicBezTo>
                  <a:cubicBezTo>
                    <a:pt x="16537" y="14699"/>
                    <a:pt x="16688" y="14850"/>
                    <a:pt x="16874" y="14850"/>
                  </a:cubicBezTo>
                  <a:lnTo>
                    <a:pt x="18203" y="14850"/>
                  </a:lnTo>
                  <a:cubicBezTo>
                    <a:pt x="19343" y="14850"/>
                    <a:pt x="19243" y="15718"/>
                    <a:pt x="19079" y="16237"/>
                  </a:cubicBezTo>
                  <a:cubicBezTo>
                    <a:pt x="18864" y="16918"/>
                    <a:pt x="18732" y="17549"/>
                    <a:pt x="17297" y="17549"/>
                  </a:cubicBezTo>
                  <a:lnTo>
                    <a:pt x="16196" y="17549"/>
                  </a:lnTo>
                  <a:cubicBezTo>
                    <a:pt x="16009" y="17549"/>
                    <a:pt x="15859" y="17700"/>
                    <a:pt x="15859" y="17887"/>
                  </a:cubicBezTo>
                  <a:cubicBezTo>
                    <a:pt x="15859" y="18073"/>
                    <a:pt x="16009" y="18225"/>
                    <a:pt x="16196" y="18225"/>
                  </a:cubicBezTo>
                  <a:lnTo>
                    <a:pt x="17255" y="18225"/>
                  </a:lnTo>
                  <a:cubicBezTo>
                    <a:pt x="17993" y="18225"/>
                    <a:pt x="18027" y="18923"/>
                    <a:pt x="17950" y="19174"/>
                  </a:cubicBezTo>
                  <a:cubicBezTo>
                    <a:pt x="17866" y="19448"/>
                    <a:pt x="17767" y="19651"/>
                    <a:pt x="17762" y="19660"/>
                  </a:cubicBezTo>
                  <a:cubicBezTo>
                    <a:pt x="17558" y="20028"/>
                    <a:pt x="17229" y="20249"/>
                    <a:pt x="16534" y="20249"/>
                  </a:cubicBezTo>
                  <a:lnTo>
                    <a:pt x="12844" y="20249"/>
                  </a:lnTo>
                  <a:cubicBezTo>
                    <a:pt x="10990" y="20249"/>
                    <a:pt x="9151" y="19829"/>
                    <a:pt x="9104" y="19818"/>
                  </a:cubicBezTo>
                  <a:cubicBezTo>
                    <a:pt x="6299" y="19172"/>
                    <a:pt x="6152" y="19122"/>
                    <a:pt x="5976" y="19072"/>
                  </a:cubicBezTo>
                  <a:cubicBezTo>
                    <a:pt x="5976" y="19072"/>
                    <a:pt x="5405" y="18976"/>
                    <a:pt x="5405" y="18478"/>
                  </a:cubicBezTo>
                  <a:lnTo>
                    <a:pt x="5399" y="9155"/>
                  </a:lnTo>
                  <a:cubicBezTo>
                    <a:pt x="5399" y="8839"/>
                    <a:pt x="5601" y="8552"/>
                    <a:pt x="5935" y="8452"/>
                  </a:cubicBezTo>
                  <a:cubicBezTo>
                    <a:pt x="5977" y="8435"/>
                    <a:pt x="6034" y="8419"/>
                    <a:pt x="6074" y="8401"/>
                  </a:cubicBezTo>
                  <a:cubicBezTo>
                    <a:pt x="9158" y="7125"/>
                    <a:pt x="10097" y="4324"/>
                    <a:pt x="10124" y="2025"/>
                  </a:cubicBezTo>
                  <a:cubicBezTo>
                    <a:pt x="10128" y="1702"/>
                    <a:pt x="10378" y="1350"/>
                    <a:pt x="10800" y="1350"/>
                  </a:cubicBezTo>
                  <a:cubicBezTo>
                    <a:pt x="11514" y="1350"/>
                    <a:pt x="12774" y="2782"/>
                    <a:pt x="12774" y="4554"/>
                  </a:cubicBezTo>
                  <a:cubicBezTo>
                    <a:pt x="12774" y="6155"/>
                    <a:pt x="12711" y="6432"/>
                    <a:pt x="12149" y="8100"/>
                  </a:cubicBezTo>
                  <a:cubicBezTo>
                    <a:pt x="18899" y="8100"/>
                    <a:pt x="18852" y="8196"/>
                    <a:pt x="19448" y="8353"/>
                  </a:cubicBezTo>
                  <a:cubicBezTo>
                    <a:pt x="20187" y="8564"/>
                    <a:pt x="20249" y="9175"/>
                    <a:pt x="20249" y="9386"/>
                  </a:cubicBezTo>
                  <a:cubicBezTo>
                    <a:pt x="20249" y="9618"/>
                    <a:pt x="20243" y="9584"/>
                    <a:pt x="20235" y="9811"/>
                  </a:cubicBezTo>
                  <a:moveTo>
                    <a:pt x="4724" y="19575"/>
                  </a:moveTo>
                  <a:cubicBezTo>
                    <a:pt x="4724" y="19948"/>
                    <a:pt x="4423" y="20249"/>
                    <a:pt x="4049" y="20249"/>
                  </a:cubicBezTo>
                  <a:lnTo>
                    <a:pt x="2024" y="20249"/>
                  </a:lnTo>
                  <a:cubicBezTo>
                    <a:pt x="1652" y="20249"/>
                    <a:pt x="1349" y="19948"/>
                    <a:pt x="1349" y="19575"/>
                  </a:cubicBezTo>
                  <a:lnTo>
                    <a:pt x="1349" y="8774"/>
                  </a:lnTo>
                  <a:cubicBezTo>
                    <a:pt x="1349" y="8401"/>
                    <a:pt x="1652" y="8100"/>
                    <a:pt x="2024" y="8100"/>
                  </a:cubicBezTo>
                  <a:lnTo>
                    <a:pt x="4049" y="8100"/>
                  </a:lnTo>
                  <a:cubicBezTo>
                    <a:pt x="4423" y="8100"/>
                    <a:pt x="4724" y="8401"/>
                    <a:pt x="4724" y="8774"/>
                  </a:cubicBezTo>
                  <a:cubicBezTo>
                    <a:pt x="4724" y="8774"/>
                    <a:pt x="4724" y="19575"/>
                    <a:pt x="4724" y="19575"/>
                  </a:cubicBezTo>
                  <a:close/>
                  <a:moveTo>
                    <a:pt x="19686" y="7069"/>
                  </a:moveTo>
                  <a:cubicBezTo>
                    <a:pt x="18842" y="6846"/>
                    <a:pt x="16858" y="6849"/>
                    <a:pt x="13956" y="6773"/>
                  </a:cubicBezTo>
                  <a:cubicBezTo>
                    <a:pt x="14093" y="6139"/>
                    <a:pt x="14124" y="5568"/>
                    <a:pt x="14124" y="4554"/>
                  </a:cubicBezTo>
                  <a:cubicBezTo>
                    <a:pt x="14124" y="2133"/>
                    <a:pt x="12361" y="0"/>
                    <a:pt x="10800" y="0"/>
                  </a:cubicBezTo>
                  <a:cubicBezTo>
                    <a:pt x="9698" y="0"/>
                    <a:pt x="8789" y="901"/>
                    <a:pt x="8774" y="2009"/>
                  </a:cubicBezTo>
                  <a:cubicBezTo>
                    <a:pt x="8760" y="3368"/>
                    <a:pt x="8340" y="5716"/>
                    <a:pt x="6074" y="6906"/>
                  </a:cubicBezTo>
                  <a:cubicBezTo>
                    <a:pt x="5908" y="6994"/>
                    <a:pt x="5433" y="7228"/>
                    <a:pt x="5364" y="7259"/>
                  </a:cubicBezTo>
                  <a:lnTo>
                    <a:pt x="5399" y="7289"/>
                  </a:lnTo>
                  <a:cubicBezTo>
                    <a:pt x="5045" y="6984"/>
                    <a:pt x="4554" y="6750"/>
                    <a:pt x="4049" y="6750"/>
                  </a:cubicBezTo>
                  <a:lnTo>
                    <a:pt x="2024" y="6750"/>
                  </a:lnTo>
                  <a:cubicBezTo>
                    <a:pt x="908" y="6750"/>
                    <a:pt x="0" y="7658"/>
                    <a:pt x="0" y="8774"/>
                  </a:cubicBezTo>
                  <a:lnTo>
                    <a:pt x="0" y="19575"/>
                  </a:lnTo>
                  <a:cubicBezTo>
                    <a:pt x="0" y="20691"/>
                    <a:pt x="908" y="21599"/>
                    <a:pt x="2024" y="21599"/>
                  </a:cubicBezTo>
                  <a:lnTo>
                    <a:pt x="4049" y="21599"/>
                  </a:lnTo>
                  <a:cubicBezTo>
                    <a:pt x="4853" y="21599"/>
                    <a:pt x="5525" y="21114"/>
                    <a:pt x="5850" y="20434"/>
                  </a:cubicBezTo>
                  <a:cubicBezTo>
                    <a:pt x="5859" y="20437"/>
                    <a:pt x="5873" y="20441"/>
                    <a:pt x="5882" y="20442"/>
                  </a:cubicBezTo>
                  <a:cubicBezTo>
                    <a:pt x="5927" y="20454"/>
                    <a:pt x="5979" y="20467"/>
                    <a:pt x="6044" y="20485"/>
                  </a:cubicBezTo>
                  <a:cubicBezTo>
                    <a:pt x="6056" y="20487"/>
                    <a:pt x="6062" y="20488"/>
                    <a:pt x="6074" y="20492"/>
                  </a:cubicBezTo>
                  <a:cubicBezTo>
                    <a:pt x="6464" y="20588"/>
                    <a:pt x="7212" y="20768"/>
                    <a:pt x="8812" y="21135"/>
                  </a:cubicBezTo>
                  <a:cubicBezTo>
                    <a:pt x="9155" y="21213"/>
                    <a:pt x="10966" y="21599"/>
                    <a:pt x="12844" y="21599"/>
                  </a:cubicBezTo>
                  <a:lnTo>
                    <a:pt x="16534" y="21599"/>
                  </a:lnTo>
                  <a:cubicBezTo>
                    <a:pt x="17659" y="21599"/>
                    <a:pt x="18469" y="21167"/>
                    <a:pt x="18952" y="20298"/>
                  </a:cubicBezTo>
                  <a:cubicBezTo>
                    <a:pt x="18958" y="20285"/>
                    <a:pt x="19114" y="19982"/>
                    <a:pt x="19240" y="19572"/>
                  </a:cubicBezTo>
                  <a:cubicBezTo>
                    <a:pt x="19336" y="19263"/>
                    <a:pt x="19371" y="18827"/>
                    <a:pt x="19256" y="18384"/>
                  </a:cubicBezTo>
                  <a:cubicBezTo>
                    <a:pt x="19981" y="17886"/>
                    <a:pt x="20214" y="17133"/>
                    <a:pt x="20366" y="16643"/>
                  </a:cubicBezTo>
                  <a:cubicBezTo>
                    <a:pt x="20620" y="15838"/>
                    <a:pt x="20544" y="15235"/>
                    <a:pt x="20367" y="14803"/>
                  </a:cubicBezTo>
                  <a:cubicBezTo>
                    <a:pt x="20775" y="14418"/>
                    <a:pt x="21122" y="13831"/>
                    <a:pt x="21269" y="12935"/>
                  </a:cubicBezTo>
                  <a:cubicBezTo>
                    <a:pt x="21361" y="12380"/>
                    <a:pt x="21263" y="11809"/>
                    <a:pt x="21007" y="11334"/>
                  </a:cubicBezTo>
                  <a:cubicBezTo>
                    <a:pt x="21389" y="10905"/>
                    <a:pt x="21564" y="10365"/>
                    <a:pt x="21583" y="9865"/>
                  </a:cubicBezTo>
                  <a:lnTo>
                    <a:pt x="21591" y="9724"/>
                  </a:lnTo>
                  <a:cubicBezTo>
                    <a:pt x="21596" y="9635"/>
                    <a:pt x="21600" y="9581"/>
                    <a:pt x="21600" y="9386"/>
                  </a:cubicBezTo>
                  <a:cubicBezTo>
                    <a:pt x="21600" y="8533"/>
                    <a:pt x="21010" y="7446"/>
                    <a:pt x="19686" y="706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45" name="Google Shape;645;p37"/>
            <p:cNvSpPr/>
            <p:nvPr/>
          </p:nvSpPr>
          <p:spPr>
            <a:xfrm>
              <a:off x="8247973" y="2492697"/>
              <a:ext cx="43657" cy="43656"/>
            </a:xfrm>
            <a:custGeom>
              <a:avLst/>
              <a:gdLst/>
              <a:ahLst/>
              <a:cxnLst/>
              <a:rect l="l" t="t" r="r" b="b"/>
              <a:pathLst>
                <a:path w="21600" h="21600" extrusionOk="0">
                  <a:moveTo>
                    <a:pt x="10800" y="14400"/>
                  </a:moveTo>
                  <a:cubicBezTo>
                    <a:pt x="8820" y="14400"/>
                    <a:pt x="7200" y="12782"/>
                    <a:pt x="7200" y="10800"/>
                  </a:cubicBezTo>
                  <a:cubicBezTo>
                    <a:pt x="7200" y="8817"/>
                    <a:pt x="8820" y="7200"/>
                    <a:pt x="10800" y="7200"/>
                  </a:cubicBezTo>
                  <a:cubicBezTo>
                    <a:pt x="12779" y="7200"/>
                    <a:pt x="14400" y="8817"/>
                    <a:pt x="14400" y="10800"/>
                  </a:cubicBezTo>
                  <a:cubicBezTo>
                    <a:pt x="14400" y="12782"/>
                    <a:pt x="12779" y="14400"/>
                    <a:pt x="10800" y="14400"/>
                  </a:cubicBezTo>
                  <a:moveTo>
                    <a:pt x="10800" y="0"/>
                  </a:moveTo>
                  <a:cubicBezTo>
                    <a:pt x="4837" y="0"/>
                    <a:pt x="0" y="4837"/>
                    <a:pt x="0" y="10800"/>
                  </a:cubicBezTo>
                  <a:cubicBezTo>
                    <a:pt x="0" y="16762"/>
                    <a:pt x="4837" y="21599"/>
                    <a:pt x="10800" y="21599"/>
                  </a:cubicBezTo>
                  <a:cubicBezTo>
                    <a:pt x="16762" y="21599"/>
                    <a:pt x="21600" y="16762"/>
                    <a:pt x="21600" y="10800"/>
                  </a:cubicBezTo>
                  <a:cubicBezTo>
                    <a:pt x="21600" y="4837"/>
                    <a:pt x="16762"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646" name="Google Shape;646;p37"/>
          <p:cNvSpPr/>
          <p:nvPr/>
        </p:nvSpPr>
        <p:spPr>
          <a:xfrm>
            <a:off x="7275629" y="1834356"/>
            <a:ext cx="464344" cy="304800"/>
          </a:xfrm>
          <a:custGeom>
            <a:avLst/>
            <a:gdLst/>
            <a:ahLst/>
            <a:cxnLst/>
            <a:rect l="l" t="t" r="r" b="b"/>
            <a:pathLst>
              <a:path w="21600" h="21600" extrusionOk="0">
                <a:moveTo>
                  <a:pt x="11610" y="13990"/>
                </a:moveTo>
                <a:cubicBezTo>
                  <a:pt x="11373" y="14259"/>
                  <a:pt x="11093" y="14400"/>
                  <a:pt x="10800" y="14400"/>
                </a:cubicBezTo>
                <a:cubicBezTo>
                  <a:pt x="10505" y="14400"/>
                  <a:pt x="10225" y="14259"/>
                  <a:pt x="9990" y="13990"/>
                </a:cubicBezTo>
                <a:lnTo>
                  <a:pt x="7198" y="10800"/>
                </a:lnTo>
                <a:lnTo>
                  <a:pt x="6636" y="10157"/>
                </a:lnTo>
                <a:lnTo>
                  <a:pt x="1349" y="4115"/>
                </a:lnTo>
                <a:lnTo>
                  <a:pt x="1349" y="4114"/>
                </a:lnTo>
                <a:cubicBezTo>
                  <a:pt x="1349" y="2980"/>
                  <a:pt x="1955" y="2057"/>
                  <a:pt x="2699" y="2057"/>
                </a:cubicBezTo>
                <a:lnTo>
                  <a:pt x="18899" y="2057"/>
                </a:lnTo>
                <a:cubicBezTo>
                  <a:pt x="19643" y="2057"/>
                  <a:pt x="20249" y="2980"/>
                  <a:pt x="20249" y="4114"/>
                </a:cubicBezTo>
                <a:cubicBezTo>
                  <a:pt x="20249" y="4114"/>
                  <a:pt x="11610" y="13990"/>
                  <a:pt x="11610" y="13990"/>
                </a:cubicBezTo>
                <a:close/>
                <a:moveTo>
                  <a:pt x="20249" y="16198"/>
                </a:moveTo>
                <a:lnTo>
                  <a:pt x="15525" y="10800"/>
                </a:lnTo>
                <a:lnTo>
                  <a:pt x="20249" y="5399"/>
                </a:lnTo>
                <a:cubicBezTo>
                  <a:pt x="20249" y="5399"/>
                  <a:pt x="20249" y="16198"/>
                  <a:pt x="20249" y="16198"/>
                </a:cubicBezTo>
                <a:close/>
                <a:moveTo>
                  <a:pt x="20249" y="17484"/>
                </a:moveTo>
                <a:cubicBezTo>
                  <a:pt x="20249" y="18620"/>
                  <a:pt x="19643" y="19541"/>
                  <a:pt x="18899" y="19541"/>
                </a:cubicBezTo>
                <a:lnTo>
                  <a:pt x="2699" y="19541"/>
                </a:lnTo>
                <a:cubicBezTo>
                  <a:pt x="1955" y="19541"/>
                  <a:pt x="1349" y="18620"/>
                  <a:pt x="1349" y="17484"/>
                </a:cubicBezTo>
                <a:lnTo>
                  <a:pt x="6636" y="11442"/>
                </a:lnTo>
                <a:lnTo>
                  <a:pt x="9585" y="14813"/>
                </a:lnTo>
                <a:cubicBezTo>
                  <a:pt x="9945" y="15222"/>
                  <a:pt x="10372" y="15429"/>
                  <a:pt x="10800" y="15429"/>
                </a:cubicBezTo>
                <a:cubicBezTo>
                  <a:pt x="11228" y="15429"/>
                  <a:pt x="11654" y="15222"/>
                  <a:pt x="12015" y="14813"/>
                </a:cubicBezTo>
                <a:lnTo>
                  <a:pt x="14963" y="11442"/>
                </a:lnTo>
                <a:cubicBezTo>
                  <a:pt x="14963" y="11442"/>
                  <a:pt x="20249" y="17484"/>
                  <a:pt x="20249" y="17484"/>
                </a:cubicBezTo>
                <a:close/>
                <a:moveTo>
                  <a:pt x="1349" y="5399"/>
                </a:moveTo>
                <a:lnTo>
                  <a:pt x="6074" y="10800"/>
                </a:lnTo>
                <a:lnTo>
                  <a:pt x="1349" y="16198"/>
                </a:lnTo>
                <a:cubicBezTo>
                  <a:pt x="1349" y="16198"/>
                  <a:pt x="1349" y="5399"/>
                  <a:pt x="1349" y="5399"/>
                </a:cubicBezTo>
                <a:close/>
                <a:moveTo>
                  <a:pt x="18899" y="0"/>
                </a:moveTo>
                <a:lnTo>
                  <a:pt x="2699" y="0"/>
                </a:lnTo>
                <a:cubicBezTo>
                  <a:pt x="1208" y="0"/>
                  <a:pt x="0" y="1842"/>
                  <a:pt x="0" y="4114"/>
                </a:cubicBezTo>
                <a:lnTo>
                  <a:pt x="0" y="17484"/>
                </a:lnTo>
                <a:cubicBezTo>
                  <a:pt x="0" y="19756"/>
                  <a:pt x="1208" y="21600"/>
                  <a:pt x="2699" y="21600"/>
                </a:cubicBezTo>
                <a:lnTo>
                  <a:pt x="18899" y="21600"/>
                </a:lnTo>
                <a:cubicBezTo>
                  <a:pt x="20391" y="21600"/>
                  <a:pt x="21600" y="19756"/>
                  <a:pt x="21600" y="17484"/>
                </a:cubicBezTo>
                <a:lnTo>
                  <a:pt x="21600" y="4114"/>
                </a:lnTo>
                <a:cubicBezTo>
                  <a:pt x="21600" y="1842"/>
                  <a:pt x="20391" y="0"/>
                  <a:pt x="18899"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647" name="Google Shape;647;p37"/>
          <p:cNvGrpSpPr/>
          <p:nvPr/>
        </p:nvGrpSpPr>
        <p:grpSpPr>
          <a:xfrm>
            <a:off x="6346148" y="1762124"/>
            <a:ext cx="465138" cy="464344"/>
            <a:chOff x="6357938" y="1647825"/>
            <a:chExt cx="465138" cy="464344"/>
          </a:xfrm>
        </p:grpSpPr>
        <p:sp>
          <p:nvSpPr>
            <p:cNvPr id="648" name="Google Shape;648;p37"/>
            <p:cNvSpPr/>
            <p:nvPr/>
          </p:nvSpPr>
          <p:spPr>
            <a:xfrm>
              <a:off x="6357938" y="1647825"/>
              <a:ext cx="465138" cy="464344"/>
            </a:xfrm>
            <a:custGeom>
              <a:avLst/>
              <a:gdLst/>
              <a:ahLst/>
              <a:cxnLst/>
              <a:rect l="l" t="t" r="r" b="b"/>
              <a:pathLst>
                <a:path w="21600" h="21600" extrusionOk="0">
                  <a:moveTo>
                    <a:pt x="20249" y="18900"/>
                  </a:moveTo>
                  <a:cubicBezTo>
                    <a:pt x="20249" y="19643"/>
                    <a:pt x="19644" y="20249"/>
                    <a:pt x="18899" y="20249"/>
                  </a:cubicBezTo>
                  <a:lnTo>
                    <a:pt x="2699" y="20249"/>
                  </a:lnTo>
                  <a:cubicBezTo>
                    <a:pt x="1955" y="20249"/>
                    <a:pt x="1349" y="19643"/>
                    <a:pt x="1349" y="18900"/>
                  </a:cubicBezTo>
                  <a:lnTo>
                    <a:pt x="1349" y="5400"/>
                  </a:lnTo>
                  <a:cubicBezTo>
                    <a:pt x="1349" y="5027"/>
                    <a:pt x="1652" y="4725"/>
                    <a:pt x="2024" y="4725"/>
                  </a:cubicBezTo>
                  <a:lnTo>
                    <a:pt x="2699" y="4725"/>
                  </a:lnTo>
                  <a:lnTo>
                    <a:pt x="2699" y="18225"/>
                  </a:lnTo>
                  <a:cubicBezTo>
                    <a:pt x="2699" y="18598"/>
                    <a:pt x="3001" y="18900"/>
                    <a:pt x="3374" y="18900"/>
                  </a:cubicBezTo>
                  <a:cubicBezTo>
                    <a:pt x="3748" y="18900"/>
                    <a:pt x="4049" y="18598"/>
                    <a:pt x="4049" y="18225"/>
                  </a:cubicBezTo>
                  <a:lnTo>
                    <a:pt x="4049" y="2025"/>
                  </a:lnTo>
                  <a:cubicBezTo>
                    <a:pt x="4049" y="1652"/>
                    <a:pt x="4352" y="1350"/>
                    <a:pt x="4724" y="1350"/>
                  </a:cubicBezTo>
                  <a:lnTo>
                    <a:pt x="19575" y="1350"/>
                  </a:lnTo>
                  <a:cubicBezTo>
                    <a:pt x="19947" y="1350"/>
                    <a:pt x="20249" y="1652"/>
                    <a:pt x="20249" y="2025"/>
                  </a:cubicBezTo>
                  <a:cubicBezTo>
                    <a:pt x="20249" y="2025"/>
                    <a:pt x="20249" y="18900"/>
                    <a:pt x="20249" y="18900"/>
                  </a:cubicBezTo>
                  <a:close/>
                  <a:moveTo>
                    <a:pt x="19575" y="0"/>
                  </a:moveTo>
                  <a:lnTo>
                    <a:pt x="4724" y="0"/>
                  </a:lnTo>
                  <a:cubicBezTo>
                    <a:pt x="3606" y="0"/>
                    <a:pt x="2699" y="905"/>
                    <a:pt x="2699" y="2025"/>
                  </a:cubicBezTo>
                  <a:lnTo>
                    <a:pt x="2699" y="3375"/>
                  </a:lnTo>
                  <a:lnTo>
                    <a:pt x="2024" y="3375"/>
                  </a:lnTo>
                  <a:cubicBezTo>
                    <a:pt x="906" y="3375"/>
                    <a:pt x="0" y="4280"/>
                    <a:pt x="0" y="5400"/>
                  </a:cubicBezTo>
                  <a:lnTo>
                    <a:pt x="0" y="18900"/>
                  </a:lnTo>
                  <a:cubicBezTo>
                    <a:pt x="0" y="20391"/>
                    <a:pt x="1208" y="21599"/>
                    <a:pt x="2699" y="21599"/>
                  </a:cubicBezTo>
                  <a:lnTo>
                    <a:pt x="18899" y="21599"/>
                  </a:lnTo>
                  <a:cubicBezTo>
                    <a:pt x="20391" y="21599"/>
                    <a:pt x="21600" y="20391"/>
                    <a:pt x="21600" y="18900"/>
                  </a:cubicBezTo>
                  <a:lnTo>
                    <a:pt x="21600" y="2025"/>
                  </a:lnTo>
                  <a:cubicBezTo>
                    <a:pt x="21600" y="905"/>
                    <a:pt x="20693" y="0"/>
                    <a:pt x="19575"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49" name="Google Shape;649;p37"/>
            <p:cNvSpPr/>
            <p:nvPr/>
          </p:nvSpPr>
          <p:spPr>
            <a:xfrm>
              <a:off x="6634163" y="1821657"/>
              <a:ext cx="130175" cy="15081"/>
            </a:xfrm>
            <a:custGeom>
              <a:avLst/>
              <a:gdLst/>
              <a:ahLst/>
              <a:cxnLst/>
              <a:rect l="l" t="t" r="r" b="b"/>
              <a:pathLst>
                <a:path w="21600" h="21600" extrusionOk="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0" name="Google Shape;650;p37"/>
            <p:cNvSpPr/>
            <p:nvPr/>
          </p:nvSpPr>
          <p:spPr>
            <a:xfrm>
              <a:off x="6634163" y="1778000"/>
              <a:ext cx="130175" cy="15082"/>
            </a:xfrm>
            <a:custGeom>
              <a:avLst/>
              <a:gdLst/>
              <a:ahLst/>
              <a:cxnLst/>
              <a:rect l="l" t="t" r="r" b="b"/>
              <a:pathLst>
                <a:path w="21600" h="21600" extrusionOk="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1" name="Google Shape;651;p37"/>
            <p:cNvSpPr/>
            <p:nvPr/>
          </p:nvSpPr>
          <p:spPr>
            <a:xfrm>
              <a:off x="6634163" y="1734344"/>
              <a:ext cx="130175" cy="15081"/>
            </a:xfrm>
            <a:custGeom>
              <a:avLst/>
              <a:gdLst/>
              <a:ahLst/>
              <a:cxnLst/>
              <a:rect l="l" t="t" r="r" b="b"/>
              <a:pathLst>
                <a:path w="21600" h="21600" extrusionOk="0">
                  <a:moveTo>
                    <a:pt x="1200" y="21599"/>
                  </a:moveTo>
                  <a:lnTo>
                    <a:pt x="20400" y="21599"/>
                  </a:lnTo>
                  <a:cubicBezTo>
                    <a:pt x="21062" y="21599"/>
                    <a:pt x="21600" y="16748"/>
                    <a:pt x="21600" y="10800"/>
                  </a:cubicBezTo>
                  <a:cubicBezTo>
                    <a:pt x="21600" y="4830"/>
                    <a:pt x="21062" y="0"/>
                    <a:pt x="20400" y="0"/>
                  </a:cubicBezTo>
                  <a:lnTo>
                    <a:pt x="1200" y="0"/>
                  </a:lnTo>
                  <a:cubicBezTo>
                    <a:pt x="537" y="0"/>
                    <a:pt x="0" y="4830"/>
                    <a:pt x="0" y="10800"/>
                  </a:cubicBezTo>
                  <a:cubicBezTo>
                    <a:pt x="0" y="16748"/>
                    <a:pt x="537" y="21599"/>
                    <a:pt x="12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2" name="Google Shape;652;p37"/>
            <p:cNvSpPr/>
            <p:nvPr/>
          </p:nvSpPr>
          <p:spPr>
            <a:xfrm>
              <a:off x="6474619" y="2039938"/>
              <a:ext cx="130175" cy="14288"/>
            </a:xfrm>
            <a:custGeom>
              <a:avLst/>
              <a:gdLst/>
              <a:ahLst/>
              <a:cxnLst/>
              <a:rect l="l" t="t" r="r" b="b"/>
              <a:pathLst>
                <a:path w="21600" h="21600" extrusionOk="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3" name="Google Shape;653;p37"/>
            <p:cNvSpPr/>
            <p:nvPr/>
          </p:nvSpPr>
          <p:spPr>
            <a:xfrm>
              <a:off x="6474619" y="1996282"/>
              <a:ext cx="130175" cy="14288"/>
            </a:xfrm>
            <a:custGeom>
              <a:avLst/>
              <a:gdLst/>
              <a:ahLst/>
              <a:cxnLst/>
              <a:rect l="l" t="t" r="r" b="b"/>
              <a:pathLst>
                <a:path w="21600" h="21600" extrusionOk="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4" name="Google Shape;654;p37"/>
            <p:cNvSpPr/>
            <p:nvPr/>
          </p:nvSpPr>
          <p:spPr>
            <a:xfrm>
              <a:off x="6474619" y="1952625"/>
              <a:ext cx="130175" cy="14288"/>
            </a:xfrm>
            <a:custGeom>
              <a:avLst/>
              <a:gdLst/>
              <a:ahLst/>
              <a:cxnLst/>
              <a:rect l="l" t="t" r="r" b="b"/>
              <a:pathLst>
                <a:path w="21600" h="21600" extrusionOk="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5" name="Google Shape;655;p37"/>
            <p:cNvSpPr/>
            <p:nvPr/>
          </p:nvSpPr>
          <p:spPr>
            <a:xfrm>
              <a:off x="6634163" y="2039938"/>
              <a:ext cx="130175" cy="14288"/>
            </a:xfrm>
            <a:custGeom>
              <a:avLst/>
              <a:gdLst/>
              <a:ahLst/>
              <a:cxnLst/>
              <a:rect l="l" t="t" r="r" b="b"/>
              <a:pathLst>
                <a:path w="21600" h="21600" extrusionOk="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6" name="Google Shape;656;p37"/>
            <p:cNvSpPr/>
            <p:nvPr/>
          </p:nvSpPr>
          <p:spPr>
            <a:xfrm>
              <a:off x="6634163" y="1996282"/>
              <a:ext cx="130175" cy="14288"/>
            </a:xfrm>
            <a:custGeom>
              <a:avLst/>
              <a:gdLst/>
              <a:ahLst/>
              <a:cxnLst/>
              <a:rect l="l" t="t" r="r" b="b"/>
              <a:pathLst>
                <a:path w="21600" h="21600" extrusionOk="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7" name="Google Shape;657;p37"/>
            <p:cNvSpPr/>
            <p:nvPr/>
          </p:nvSpPr>
          <p:spPr>
            <a:xfrm>
              <a:off x="6634163" y="1952625"/>
              <a:ext cx="130175" cy="14288"/>
            </a:xfrm>
            <a:custGeom>
              <a:avLst/>
              <a:gdLst/>
              <a:ahLst/>
              <a:cxnLst/>
              <a:rect l="l" t="t" r="r" b="b"/>
              <a:pathLst>
                <a:path w="21600" h="21600" extrusionOk="0">
                  <a:moveTo>
                    <a:pt x="20400" y="0"/>
                  </a:moveTo>
                  <a:lnTo>
                    <a:pt x="1200" y="0"/>
                  </a:lnTo>
                  <a:cubicBezTo>
                    <a:pt x="537" y="0"/>
                    <a:pt x="0" y="4851"/>
                    <a:pt x="0" y="10800"/>
                  </a:cubicBezTo>
                  <a:cubicBezTo>
                    <a:pt x="0" y="16790"/>
                    <a:pt x="537" y="21599"/>
                    <a:pt x="1200" y="21599"/>
                  </a:cubicBezTo>
                  <a:lnTo>
                    <a:pt x="20400" y="21599"/>
                  </a:lnTo>
                  <a:cubicBezTo>
                    <a:pt x="21062" y="21599"/>
                    <a:pt x="21600" y="16790"/>
                    <a:pt x="21600" y="10800"/>
                  </a:cubicBezTo>
                  <a:cubicBezTo>
                    <a:pt x="21600" y="4851"/>
                    <a:pt x="21062" y="0"/>
                    <a:pt x="204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8" name="Google Shape;658;p37"/>
            <p:cNvSpPr/>
            <p:nvPr/>
          </p:nvSpPr>
          <p:spPr>
            <a:xfrm>
              <a:off x="6474619" y="1865313"/>
              <a:ext cx="289719" cy="14288"/>
            </a:xfrm>
            <a:custGeom>
              <a:avLst/>
              <a:gdLst/>
              <a:ahLst/>
              <a:cxnLst/>
              <a:rect l="l" t="t" r="r" b="b"/>
              <a:pathLst>
                <a:path w="21600" h="21600" extrusionOk="0">
                  <a:moveTo>
                    <a:pt x="21060" y="0"/>
                  </a:moveTo>
                  <a:lnTo>
                    <a:pt x="540" y="0"/>
                  </a:lnTo>
                  <a:cubicBezTo>
                    <a:pt x="242" y="0"/>
                    <a:pt x="0" y="4851"/>
                    <a:pt x="0" y="10800"/>
                  </a:cubicBezTo>
                  <a:cubicBezTo>
                    <a:pt x="0" y="16769"/>
                    <a:pt x="242" y="21599"/>
                    <a:pt x="540" y="21599"/>
                  </a:cubicBezTo>
                  <a:lnTo>
                    <a:pt x="21060" y="21599"/>
                  </a:lnTo>
                  <a:cubicBezTo>
                    <a:pt x="21357" y="21599"/>
                    <a:pt x="21600" y="16769"/>
                    <a:pt x="21600" y="10800"/>
                  </a:cubicBezTo>
                  <a:cubicBezTo>
                    <a:pt x="21600" y="4851"/>
                    <a:pt x="21357" y="0"/>
                    <a:pt x="2106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59" name="Google Shape;659;p37"/>
            <p:cNvSpPr/>
            <p:nvPr/>
          </p:nvSpPr>
          <p:spPr>
            <a:xfrm>
              <a:off x="6474619" y="1908969"/>
              <a:ext cx="289719" cy="14288"/>
            </a:xfrm>
            <a:custGeom>
              <a:avLst/>
              <a:gdLst/>
              <a:ahLst/>
              <a:cxnLst/>
              <a:rect l="l" t="t" r="r" b="b"/>
              <a:pathLst>
                <a:path w="21600" h="21600" extrusionOk="0">
                  <a:moveTo>
                    <a:pt x="21060" y="0"/>
                  </a:moveTo>
                  <a:lnTo>
                    <a:pt x="540" y="0"/>
                  </a:lnTo>
                  <a:cubicBezTo>
                    <a:pt x="242" y="0"/>
                    <a:pt x="0" y="4851"/>
                    <a:pt x="0" y="10800"/>
                  </a:cubicBezTo>
                  <a:cubicBezTo>
                    <a:pt x="0" y="16790"/>
                    <a:pt x="242" y="21599"/>
                    <a:pt x="540" y="21599"/>
                  </a:cubicBezTo>
                  <a:lnTo>
                    <a:pt x="21060" y="21599"/>
                  </a:lnTo>
                  <a:cubicBezTo>
                    <a:pt x="21357" y="21599"/>
                    <a:pt x="21600" y="16790"/>
                    <a:pt x="21600" y="10800"/>
                  </a:cubicBezTo>
                  <a:cubicBezTo>
                    <a:pt x="21600" y="4851"/>
                    <a:pt x="21357" y="0"/>
                    <a:pt x="2106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60" name="Google Shape;660;p37"/>
            <p:cNvSpPr/>
            <p:nvPr/>
          </p:nvSpPr>
          <p:spPr>
            <a:xfrm>
              <a:off x="6474619" y="1705769"/>
              <a:ext cx="130175" cy="130175"/>
            </a:xfrm>
            <a:custGeom>
              <a:avLst/>
              <a:gdLst/>
              <a:ahLst/>
              <a:cxnLst/>
              <a:rect l="l" t="t" r="r" b="b"/>
              <a:pathLst>
                <a:path w="21600" h="21600" extrusionOk="0">
                  <a:moveTo>
                    <a:pt x="4799" y="4792"/>
                  </a:moveTo>
                  <a:lnTo>
                    <a:pt x="16800" y="4792"/>
                  </a:lnTo>
                  <a:lnTo>
                    <a:pt x="16800" y="16797"/>
                  </a:lnTo>
                  <a:lnTo>
                    <a:pt x="4799" y="16797"/>
                  </a:lnTo>
                  <a:cubicBezTo>
                    <a:pt x="4799" y="16797"/>
                    <a:pt x="4799" y="4792"/>
                    <a:pt x="4799" y="4792"/>
                  </a:cubicBezTo>
                  <a:close/>
                  <a:moveTo>
                    <a:pt x="2399" y="21600"/>
                  </a:moveTo>
                  <a:lnTo>
                    <a:pt x="19199" y="21600"/>
                  </a:lnTo>
                  <a:cubicBezTo>
                    <a:pt x="20527" y="21600"/>
                    <a:pt x="21600" y="20523"/>
                    <a:pt x="21600" y="19198"/>
                  </a:cubicBezTo>
                  <a:lnTo>
                    <a:pt x="21600" y="2401"/>
                  </a:lnTo>
                  <a:cubicBezTo>
                    <a:pt x="21600" y="1076"/>
                    <a:pt x="20527" y="0"/>
                    <a:pt x="19199" y="0"/>
                  </a:cubicBezTo>
                  <a:lnTo>
                    <a:pt x="2399" y="0"/>
                  </a:lnTo>
                  <a:cubicBezTo>
                    <a:pt x="1072" y="0"/>
                    <a:pt x="0" y="1076"/>
                    <a:pt x="0" y="2401"/>
                  </a:cubicBezTo>
                  <a:lnTo>
                    <a:pt x="0" y="19198"/>
                  </a:lnTo>
                  <a:cubicBezTo>
                    <a:pt x="0" y="20523"/>
                    <a:pt x="1072" y="21600"/>
                    <a:pt x="2399" y="2160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61" name="Google Shape;661;p37"/>
          <p:cNvGrpSpPr/>
          <p:nvPr/>
        </p:nvGrpSpPr>
        <p:grpSpPr>
          <a:xfrm>
            <a:off x="5429367" y="4554537"/>
            <a:ext cx="319088" cy="465138"/>
            <a:chOff x="5429367" y="4908078"/>
            <a:chExt cx="319088" cy="465138"/>
          </a:xfrm>
        </p:grpSpPr>
        <p:sp>
          <p:nvSpPr>
            <p:cNvPr id="662" name="Google Shape;662;p37"/>
            <p:cNvSpPr/>
            <p:nvPr/>
          </p:nvSpPr>
          <p:spPr>
            <a:xfrm>
              <a:off x="5429367" y="4908078"/>
              <a:ext cx="319088" cy="465138"/>
            </a:xfrm>
            <a:custGeom>
              <a:avLst/>
              <a:gdLst/>
              <a:ahLst/>
              <a:cxnLst/>
              <a:rect l="l" t="t" r="r" b="b"/>
              <a:pathLst>
                <a:path w="21600" h="21600" extrusionOk="0">
                  <a:moveTo>
                    <a:pt x="19636" y="3374"/>
                  </a:moveTo>
                  <a:lnTo>
                    <a:pt x="1963" y="3375"/>
                  </a:lnTo>
                  <a:lnTo>
                    <a:pt x="1963" y="2025"/>
                  </a:lnTo>
                  <a:cubicBezTo>
                    <a:pt x="1963" y="1653"/>
                    <a:pt x="2402" y="1350"/>
                    <a:pt x="2945" y="1350"/>
                  </a:cubicBezTo>
                  <a:lnTo>
                    <a:pt x="18654" y="1349"/>
                  </a:lnTo>
                  <a:cubicBezTo>
                    <a:pt x="19195" y="1349"/>
                    <a:pt x="19636" y="1652"/>
                    <a:pt x="19636" y="2024"/>
                  </a:cubicBezTo>
                  <a:cubicBezTo>
                    <a:pt x="19636" y="2024"/>
                    <a:pt x="19636" y="3374"/>
                    <a:pt x="19636" y="3374"/>
                  </a:cubicBezTo>
                  <a:close/>
                  <a:moveTo>
                    <a:pt x="19636" y="17546"/>
                  </a:moveTo>
                  <a:lnTo>
                    <a:pt x="1963" y="17547"/>
                  </a:lnTo>
                  <a:lnTo>
                    <a:pt x="1963" y="4050"/>
                  </a:lnTo>
                  <a:lnTo>
                    <a:pt x="19636" y="4049"/>
                  </a:lnTo>
                  <a:cubicBezTo>
                    <a:pt x="19636" y="4049"/>
                    <a:pt x="19636" y="17546"/>
                    <a:pt x="19636" y="17546"/>
                  </a:cubicBezTo>
                  <a:close/>
                  <a:moveTo>
                    <a:pt x="19636" y="19574"/>
                  </a:moveTo>
                  <a:cubicBezTo>
                    <a:pt x="19636" y="19946"/>
                    <a:pt x="19195" y="20249"/>
                    <a:pt x="18654" y="20249"/>
                  </a:cubicBezTo>
                  <a:lnTo>
                    <a:pt x="2945" y="20250"/>
                  </a:lnTo>
                  <a:cubicBezTo>
                    <a:pt x="2402" y="20250"/>
                    <a:pt x="1963" y="19947"/>
                    <a:pt x="1963" y="19575"/>
                  </a:cubicBezTo>
                  <a:lnTo>
                    <a:pt x="1963" y="18222"/>
                  </a:lnTo>
                  <a:lnTo>
                    <a:pt x="19636" y="18221"/>
                  </a:lnTo>
                  <a:cubicBezTo>
                    <a:pt x="19636" y="18221"/>
                    <a:pt x="19636" y="19574"/>
                    <a:pt x="19636" y="19574"/>
                  </a:cubicBezTo>
                  <a:close/>
                  <a:moveTo>
                    <a:pt x="18654" y="0"/>
                  </a:moveTo>
                  <a:lnTo>
                    <a:pt x="2945" y="0"/>
                  </a:lnTo>
                  <a:cubicBezTo>
                    <a:pt x="1317" y="0"/>
                    <a:pt x="0" y="907"/>
                    <a:pt x="0" y="2025"/>
                  </a:cubicBezTo>
                  <a:lnTo>
                    <a:pt x="0" y="19575"/>
                  </a:lnTo>
                  <a:cubicBezTo>
                    <a:pt x="0" y="20693"/>
                    <a:pt x="1317" y="21600"/>
                    <a:pt x="2945" y="21600"/>
                  </a:cubicBezTo>
                  <a:lnTo>
                    <a:pt x="18654" y="21599"/>
                  </a:lnTo>
                  <a:cubicBezTo>
                    <a:pt x="20280" y="21599"/>
                    <a:pt x="21600" y="20693"/>
                    <a:pt x="21600" y="19574"/>
                  </a:cubicBezTo>
                  <a:lnTo>
                    <a:pt x="21600" y="2024"/>
                  </a:lnTo>
                  <a:cubicBezTo>
                    <a:pt x="21600" y="906"/>
                    <a:pt x="20280" y="0"/>
                    <a:pt x="18654"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63" name="Google Shape;663;p37"/>
            <p:cNvSpPr/>
            <p:nvPr/>
          </p:nvSpPr>
          <p:spPr>
            <a:xfrm>
              <a:off x="5559542" y="4951734"/>
              <a:ext cx="58738" cy="14288"/>
            </a:xfrm>
            <a:custGeom>
              <a:avLst/>
              <a:gdLst/>
              <a:ahLst/>
              <a:cxnLst/>
              <a:rect l="l" t="t" r="r" b="b"/>
              <a:pathLst>
                <a:path w="21600" h="21600" extrusionOk="0">
                  <a:moveTo>
                    <a:pt x="21600" y="10800"/>
                  </a:moveTo>
                  <a:cubicBezTo>
                    <a:pt x="21600" y="16758"/>
                    <a:pt x="20387" y="21599"/>
                    <a:pt x="18899" y="21599"/>
                  </a:cubicBezTo>
                  <a:lnTo>
                    <a:pt x="2699" y="21599"/>
                  </a:lnTo>
                  <a:cubicBezTo>
                    <a:pt x="1202" y="21599"/>
                    <a:pt x="0" y="16758"/>
                    <a:pt x="0" y="10800"/>
                  </a:cubicBezTo>
                  <a:cubicBezTo>
                    <a:pt x="0" y="4841"/>
                    <a:pt x="1202" y="0"/>
                    <a:pt x="2699" y="0"/>
                  </a:cubicBezTo>
                  <a:lnTo>
                    <a:pt x="18899" y="0"/>
                  </a:lnTo>
                  <a:cubicBezTo>
                    <a:pt x="20387" y="0"/>
                    <a:pt x="21600" y="4841"/>
                    <a:pt x="21600" y="1080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64" name="Google Shape;664;p37"/>
            <p:cNvSpPr/>
            <p:nvPr/>
          </p:nvSpPr>
          <p:spPr>
            <a:xfrm>
              <a:off x="5574623" y="5315272"/>
              <a:ext cx="28575" cy="14288"/>
            </a:xfrm>
            <a:custGeom>
              <a:avLst/>
              <a:gdLst/>
              <a:ahLst/>
              <a:cxnLst/>
              <a:rect l="l" t="t" r="r" b="b"/>
              <a:pathLst>
                <a:path w="21600" h="21600" extrusionOk="0">
                  <a:moveTo>
                    <a:pt x="21600" y="10800"/>
                  </a:moveTo>
                  <a:cubicBezTo>
                    <a:pt x="21600" y="16769"/>
                    <a:pt x="19174" y="21599"/>
                    <a:pt x="16199" y="21599"/>
                  </a:cubicBezTo>
                  <a:lnTo>
                    <a:pt x="5399" y="21599"/>
                  </a:lnTo>
                  <a:cubicBezTo>
                    <a:pt x="2404" y="21599"/>
                    <a:pt x="0" y="16769"/>
                    <a:pt x="0" y="10800"/>
                  </a:cubicBezTo>
                  <a:cubicBezTo>
                    <a:pt x="0" y="4830"/>
                    <a:pt x="2404" y="0"/>
                    <a:pt x="5399" y="0"/>
                  </a:cubicBezTo>
                  <a:lnTo>
                    <a:pt x="16199" y="0"/>
                  </a:lnTo>
                  <a:cubicBezTo>
                    <a:pt x="19174" y="0"/>
                    <a:pt x="21600" y="4830"/>
                    <a:pt x="21600" y="1080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665" name="Google Shape;665;p37"/>
          <p:cNvSpPr/>
          <p:nvPr/>
        </p:nvSpPr>
        <p:spPr>
          <a:xfrm>
            <a:off x="4457023" y="4554537"/>
            <a:ext cx="406400" cy="465138"/>
          </a:xfrm>
          <a:custGeom>
            <a:avLst/>
            <a:gdLst/>
            <a:ahLst/>
            <a:cxnLst/>
            <a:rect l="l" t="t" r="r" b="b"/>
            <a:pathLst>
              <a:path w="21600" h="21600" extrusionOk="0">
                <a:moveTo>
                  <a:pt x="20057" y="6750"/>
                </a:moveTo>
                <a:lnTo>
                  <a:pt x="1542" y="6750"/>
                </a:lnTo>
                <a:lnTo>
                  <a:pt x="1542" y="4725"/>
                </a:lnTo>
                <a:lnTo>
                  <a:pt x="20057" y="4725"/>
                </a:lnTo>
                <a:cubicBezTo>
                  <a:pt x="20057" y="4725"/>
                  <a:pt x="20057" y="6750"/>
                  <a:pt x="20057" y="6750"/>
                </a:cubicBezTo>
                <a:close/>
                <a:moveTo>
                  <a:pt x="17485" y="10124"/>
                </a:moveTo>
                <a:lnTo>
                  <a:pt x="4113" y="10124"/>
                </a:lnTo>
                <a:lnTo>
                  <a:pt x="3857" y="8100"/>
                </a:lnTo>
                <a:lnTo>
                  <a:pt x="17742" y="8100"/>
                </a:lnTo>
                <a:cubicBezTo>
                  <a:pt x="17742" y="8100"/>
                  <a:pt x="17485" y="10124"/>
                  <a:pt x="17485" y="10124"/>
                </a:cubicBezTo>
                <a:close/>
                <a:moveTo>
                  <a:pt x="16542" y="17549"/>
                </a:moveTo>
                <a:lnTo>
                  <a:pt x="5057" y="17549"/>
                </a:lnTo>
                <a:lnTo>
                  <a:pt x="4199" y="10800"/>
                </a:lnTo>
                <a:lnTo>
                  <a:pt x="17399" y="10800"/>
                </a:lnTo>
                <a:cubicBezTo>
                  <a:pt x="17399" y="10800"/>
                  <a:pt x="16542" y="17549"/>
                  <a:pt x="16542" y="17549"/>
                </a:cubicBezTo>
                <a:close/>
                <a:moveTo>
                  <a:pt x="5400" y="20249"/>
                </a:moveTo>
                <a:lnTo>
                  <a:pt x="5142" y="18225"/>
                </a:lnTo>
                <a:lnTo>
                  <a:pt x="16456" y="18225"/>
                </a:lnTo>
                <a:lnTo>
                  <a:pt x="16200" y="20249"/>
                </a:lnTo>
                <a:cubicBezTo>
                  <a:pt x="16200" y="20249"/>
                  <a:pt x="5400" y="20249"/>
                  <a:pt x="5400" y="20249"/>
                </a:cubicBezTo>
                <a:close/>
                <a:moveTo>
                  <a:pt x="3857" y="1350"/>
                </a:moveTo>
                <a:lnTo>
                  <a:pt x="17742" y="1350"/>
                </a:lnTo>
                <a:lnTo>
                  <a:pt x="18514" y="3375"/>
                </a:lnTo>
                <a:lnTo>
                  <a:pt x="3085" y="3375"/>
                </a:lnTo>
                <a:cubicBezTo>
                  <a:pt x="3085" y="3375"/>
                  <a:pt x="3857" y="1350"/>
                  <a:pt x="3857" y="1350"/>
                </a:cubicBezTo>
                <a:close/>
                <a:moveTo>
                  <a:pt x="20143" y="3389"/>
                </a:moveTo>
                <a:lnTo>
                  <a:pt x="19205" y="922"/>
                </a:lnTo>
                <a:cubicBezTo>
                  <a:pt x="18996" y="371"/>
                  <a:pt x="18407" y="0"/>
                  <a:pt x="17742" y="0"/>
                </a:cubicBezTo>
                <a:lnTo>
                  <a:pt x="3857" y="0"/>
                </a:lnTo>
                <a:cubicBezTo>
                  <a:pt x="3192" y="0"/>
                  <a:pt x="2603" y="371"/>
                  <a:pt x="2393" y="922"/>
                </a:cubicBezTo>
                <a:lnTo>
                  <a:pt x="1448" y="3391"/>
                </a:lnTo>
                <a:cubicBezTo>
                  <a:pt x="643" y="3436"/>
                  <a:pt x="0" y="4008"/>
                  <a:pt x="0" y="4725"/>
                </a:cubicBezTo>
                <a:lnTo>
                  <a:pt x="0" y="6750"/>
                </a:lnTo>
                <a:cubicBezTo>
                  <a:pt x="0" y="7495"/>
                  <a:pt x="690" y="8100"/>
                  <a:pt x="1542" y="8100"/>
                </a:cubicBezTo>
                <a:lnTo>
                  <a:pt x="2340" y="8100"/>
                </a:lnTo>
                <a:cubicBezTo>
                  <a:pt x="2340" y="8150"/>
                  <a:pt x="2317" y="8198"/>
                  <a:pt x="2323" y="8249"/>
                </a:cubicBezTo>
                <a:lnTo>
                  <a:pt x="3866" y="20398"/>
                </a:lnTo>
                <a:cubicBezTo>
                  <a:pt x="3953" y="21082"/>
                  <a:pt x="4614" y="21599"/>
                  <a:pt x="5400" y="21599"/>
                </a:cubicBezTo>
                <a:lnTo>
                  <a:pt x="16200" y="21599"/>
                </a:lnTo>
                <a:cubicBezTo>
                  <a:pt x="16986" y="21599"/>
                  <a:pt x="17646" y="21082"/>
                  <a:pt x="17732" y="20398"/>
                </a:cubicBezTo>
                <a:lnTo>
                  <a:pt x="19275" y="8249"/>
                </a:lnTo>
                <a:cubicBezTo>
                  <a:pt x="19282" y="8198"/>
                  <a:pt x="19258" y="8150"/>
                  <a:pt x="19258" y="8100"/>
                </a:cubicBezTo>
                <a:lnTo>
                  <a:pt x="20057" y="8100"/>
                </a:lnTo>
                <a:cubicBezTo>
                  <a:pt x="20908" y="8100"/>
                  <a:pt x="21600" y="7495"/>
                  <a:pt x="21600" y="6750"/>
                </a:cubicBezTo>
                <a:lnTo>
                  <a:pt x="21600" y="4725"/>
                </a:lnTo>
                <a:cubicBezTo>
                  <a:pt x="21600" y="4006"/>
                  <a:pt x="20952" y="3431"/>
                  <a:pt x="20143" y="338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66" name="Google Shape;666;p37"/>
          <p:cNvSpPr/>
          <p:nvPr/>
        </p:nvSpPr>
        <p:spPr>
          <a:xfrm>
            <a:off x="3498967" y="4583906"/>
            <a:ext cx="464344" cy="406400"/>
          </a:xfrm>
          <a:custGeom>
            <a:avLst/>
            <a:gdLst/>
            <a:ahLst/>
            <a:cxnLst/>
            <a:rect l="l" t="t" r="r" b="b"/>
            <a:pathLst>
              <a:path w="21600" h="21600" extrusionOk="0">
                <a:moveTo>
                  <a:pt x="20249" y="18514"/>
                </a:moveTo>
                <a:cubicBezTo>
                  <a:pt x="20249" y="19365"/>
                  <a:pt x="19644" y="20057"/>
                  <a:pt x="18899" y="20057"/>
                </a:cubicBezTo>
                <a:lnTo>
                  <a:pt x="2699" y="20057"/>
                </a:lnTo>
                <a:cubicBezTo>
                  <a:pt x="1955" y="20057"/>
                  <a:pt x="1349" y="19365"/>
                  <a:pt x="1349" y="18514"/>
                </a:cubicBezTo>
                <a:lnTo>
                  <a:pt x="1349" y="13114"/>
                </a:lnTo>
                <a:lnTo>
                  <a:pt x="4050" y="1542"/>
                </a:lnTo>
                <a:lnTo>
                  <a:pt x="17549" y="1542"/>
                </a:lnTo>
                <a:lnTo>
                  <a:pt x="20249" y="13114"/>
                </a:lnTo>
                <a:cubicBezTo>
                  <a:pt x="20249" y="13114"/>
                  <a:pt x="20249" y="18514"/>
                  <a:pt x="20249" y="18514"/>
                </a:cubicBezTo>
                <a:close/>
                <a:moveTo>
                  <a:pt x="21548" y="12693"/>
                </a:moveTo>
                <a:lnTo>
                  <a:pt x="18847" y="1117"/>
                </a:lnTo>
                <a:cubicBezTo>
                  <a:pt x="18683" y="460"/>
                  <a:pt x="18150" y="0"/>
                  <a:pt x="17549" y="0"/>
                </a:cubicBezTo>
                <a:lnTo>
                  <a:pt x="10800" y="0"/>
                </a:lnTo>
                <a:lnTo>
                  <a:pt x="4049" y="0"/>
                </a:lnTo>
                <a:cubicBezTo>
                  <a:pt x="3449" y="0"/>
                  <a:pt x="2916" y="460"/>
                  <a:pt x="2752" y="1117"/>
                </a:cubicBezTo>
                <a:lnTo>
                  <a:pt x="51" y="12693"/>
                </a:lnTo>
                <a:cubicBezTo>
                  <a:pt x="17" y="12835"/>
                  <a:pt x="0" y="12976"/>
                  <a:pt x="0" y="13114"/>
                </a:cubicBezTo>
                <a:lnTo>
                  <a:pt x="0" y="18514"/>
                </a:lnTo>
                <a:cubicBezTo>
                  <a:pt x="0" y="20218"/>
                  <a:pt x="1208" y="21600"/>
                  <a:pt x="2699" y="21600"/>
                </a:cubicBezTo>
                <a:lnTo>
                  <a:pt x="18899" y="21600"/>
                </a:lnTo>
                <a:cubicBezTo>
                  <a:pt x="20391" y="21600"/>
                  <a:pt x="21600" y="20218"/>
                  <a:pt x="21600" y="18514"/>
                </a:cubicBezTo>
                <a:lnTo>
                  <a:pt x="21600" y="13114"/>
                </a:lnTo>
                <a:cubicBezTo>
                  <a:pt x="21600" y="12976"/>
                  <a:pt x="21582" y="12835"/>
                  <a:pt x="21548" y="12693"/>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67" name="Google Shape;667;p37"/>
          <p:cNvSpPr/>
          <p:nvPr/>
        </p:nvSpPr>
        <p:spPr>
          <a:xfrm>
            <a:off x="3556910" y="4641849"/>
            <a:ext cx="354013" cy="261144"/>
          </a:xfrm>
          <a:custGeom>
            <a:avLst/>
            <a:gdLst/>
            <a:ahLst/>
            <a:cxnLst/>
            <a:rect l="l" t="t" r="r" b="b"/>
            <a:pathLst>
              <a:path w="21519" h="21600" extrusionOk="0">
                <a:moveTo>
                  <a:pt x="18070" y="14399"/>
                </a:moveTo>
                <a:lnTo>
                  <a:pt x="16603" y="14399"/>
                </a:lnTo>
                <a:cubicBezTo>
                  <a:pt x="15931" y="14399"/>
                  <a:pt x="15325" y="14907"/>
                  <a:pt x="15024" y="15725"/>
                </a:cubicBezTo>
                <a:lnTo>
                  <a:pt x="13746" y="19199"/>
                </a:lnTo>
                <a:lnTo>
                  <a:pt x="7773" y="19199"/>
                </a:lnTo>
                <a:lnTo>
                  <a:pt x="6495" y="15725"/>
                </a:lnTo>
                <a:cubicBezTo>
                  <a:pt x="6194" y="14907"/>
                  <a:pt x="5588" y="14399"/>
                  <a:pt x="4916" y="14399"/>
                </a:cubicBezTo>
                <a:lnTo>
                  <a:pt x="3449" y="14399"/>
                </a:lnTo>
                <a:lnTo>
                  <a:pt x="1343" y="14399"/>
                </a:lnTo>
                <a:lnTo>
                  <a:pt x="3924" y="1200"/>
                </a:lnTo>
                <a:lnTo>
                  <a:pt x="17595" y="1200"/>
                </a:lnTo>
                <a:lnTo>
                  <a:pt x="20176" y="14399"/>
                </a:lnTo>
                <a:cubicBezTo>
                  <a:pt x="20176" y="14399"/>
                  <a:pt x="18070" y="14399"/>
                  <a:pt x="18070" y="14399"/>
                </a:cubicBezTo>
                <a:close/>
                <a:moveTo>
                  <a:pt x="17595" y="0"/>
                </a:moveTo>
                <a:lnTo>
                  <a:pt x="3924" y="0"/>
                </a:lnTo>
                <a:cubicBezTo>
                  <a:pt x="3524" y="0"/>
                  <a:pt x="3174" y="366"/>
                  <a:pt x="3071" y="891"/>
                </a:cubicBezTo>
                <a:lnTo>
                  <a:pt x="28" y="15291"/>
                </a:lnTo>
                <a:cubicBezTo>
                  <a:pt x="-40" y="15651"/>
                  <a:pt x="16" y="16035"/>
                  <a:pt x="183" y="16330"/>
                </a:cubicBezTo>
                <a:cubicBezTo>
                  <a:pt x="350" y="16625"/>
                  <a:pt x="609" y="16799"/>
                  <a:pt x="883" y="16799"/>
                </a:cubicBezTo>
                <a:lnTo>
                  <a:pt x="3449" y="16799"/>
                </a:lnTo>
                <a:lnTo>
                  <a:pt x="4456" y="16799"/>
                </a:lnTo>
                <a:lnTo>
                  <a:pt x="4916" y="16799"/>
                </a:lnTo>
                <a:lnTo>
                  <a:pt x="6194" y="20274"/>
                </a:lnTo>
                <a:cubicBezTo>
                  <a:pt x="6493" y="21086"/>
                  <a:pt x="7104" y="21599"/>
                  <a:pt x="7773" y="21599"/>
                </a:cubicBezTo>
                <a:lnTo>
                  <a:pt x="13746" y="21599"/>
                </a:lnTo>
                <a:cubicBezTo>
                  <a:pt x="14415" y="21599"/>
                  <a:pt x="15026" y="21086"/>
                  <a:pt x="15325" y="20274"/>
                </a:cubicBezTo>
                <a:lnTo>
                  <a:pt x="16603" y="16799"/>
                </a:lnTo>
                <a:lnTo>
                  <a:pt x="17063" y="16799"/>
                </a:lnTo>
                <a:lnTo>
                  <a:pt x="18070" y="16799"/>
                </a:lnTo>
                <a:lnTo>
                  <a:pt x="20636" y="16799"/>
                </a:lnTo>
                <a:cubicBezTo>
                  <a:pt x="20910" y="16799"/>
                  <a:pt x="21169" y="16625"/>
                  <a:pt x="21336" y="16330"/>
                </a:cubicBezTo>
                <a:cubicBezTo>
                  <a:pt x="21503" y="16035"/>
                  <a:pt x="21560" y="15651"/>
                  <a:pt x="21490" y="15291"/>
                </a:cubicBezTo>
                <a:lnTo>
                  <a:pt x="18448" y="891"/>
                </a:lnTo>
                <a:cubicBezTo>
                  <a:pt x="18345" y="366"/>
                  <a:pt x="17995" y="0"/>
                  <a:pt x="17595"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668" name="Google Shape;668;p37"/>
          <p:cNvGrpSpPr/>
          <p:nvPr/>
        </p:nvGrpSpPr>
        <p:grpSpPr>
          <a:xfrm>
            <a:off x="2569485" y="4583906"/>
            <a:ext cx="464344" cy="406400"/>
            <a:chOff x="2569485" y="4937447"/>
            <a:chExt cx="464344" cy="406400"/>
          </a:xfrm>
        </p:grpSpPr>
        <p:sp>
          <p:nvSpPr>
            <p:cNvPr id="669" name="Google Shape;669;p37"/>
            <p:cNvSpPr/>
            <p:nvPr/>
          </p:nvSpPr>
          <p:spPr>
            <a:xfrm>
              <a:off x="2642510" y="5009678"/>
              <a:ext cx="166688" cy="109538"/>
            </a:xfrm>
            <a:custGeom>
              <a:avLst/>
              <a:gdLst/>
              <a:ahLst/>
              <a:cxnLst/>
              <a:rect l="l" t="t" r="r" b="b"/>
              <a:pathLst>
                <a:path w="21600" h="21600" extrusionOk="0">
                  <a:moveTo>
                    <a:pt x="20660" y="0"/>
                  </a:moveTo>
                  <a:cubicBezTo>
                    <a:pt x="9461" y="0"/>
                    <a:pt x="0" y="9233"/>
                    <a:pt x="0" y="20160"/>
                  </a:cubicBezTo>
                  <a:cubicBezTo>
                    <a:pt x="0" y="20954"/>
                    <a:pt x="420" y="21600"/>
                    <a:pt x="939" y="21600"/>
                  </a:cubicBezTo>
                  <a:cubicBezTo>
                    <a:pt x="1457" y="21600"/>
                    <a:pt x="1878" y="20954"/>
                    <a:pt x="1878" y="20160"/>
                  </a:cubicBezTo>
                  <a:cubicBezTo>
                    <a:pt x="1878" y="10956"/>
                    <a:pt x="10655" y="2880"/>
                    <a:pt x="20660" y="2880"/>
                  </a:cubicBezTo>
                  <a:cubicBezTo>
                    <a:pt x="21179" y="2880"/>
                    <a:pt x="21600" y="2234"/>
                    <a:pt x="21600" y="1440"/>
                  </a:cubicBezTo>
                  <a:cubicBezTo>
                    <a:pt x="21600" y="645"/>
                    <a:pt x="21179" y="0"/>
                    <a:pt x="2066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70" name="Google Shape;670;p37"/>
            <p:cNvSpPr/>
            <p:nvPr/>
          </p:nvSpPr>
          <p:spPr>
            <a:xfrm>
              <a:off x="2569485" y="4937447"/>
              <a:ext cx="464344" cy="406400"/>
            </a:xfrm>
            <a:custGeom>
              <a:avLst/>
              <a:gdLst/>
              <a:ahLst/>
              <a:cxnLst/>
              <a:rect l="l" t="t" r="r" b="b"/>
              <a:pathLst>
                <a:path w="21600" h="21600" extrusionOk="0">
                  <a:moveTo>
                    <a:pt x="10800" y="16971"/>
                  </a:moveTo>
                  <a:cubicBezTo>
                    <a:pt x="10181" y="16971"/>
                    <a:pt x="9546" y="16918"/>
                    <a:pt x="8912" y="16811"/>
                  </a:cubicBezTo>
                  <a:cubicBezTo>
                    <a:pt x="8847" y="16800"/>
                    <a:pt x="8781" y="16794"/>
                    <a:pt x="8716" y="16794"/>
                  </a:cubicBezTo>
                  <a:cubicBezTo>
                    <a:pt x="8315" y="16794"/>
                    <a:pt x="7931" y="16999"/>
                    <a:pt x="7673" y="17359"/>
                  </a:cubicBezTo>
                  <a:cubicBezTo>
                    <a:pt x="7384" y="17761"/>
                    <a:pt x="6563" y="18657"/>
                    <a:pt x="5591" y="19318"/>
                  </a:cubicBezTo>
                  <a:cubicBezTo>
                    <a:pt x="5854" y="18628"/>
                    <a:pt x="6060" y="17853"/>
                    <a:pt x="6074" y="17056"/>
                  </a:cubicBezTo>
                  <a:cubicBezTo>
                    <a:pt x="6078" y="17006"/>
                    <a:pt x="6080" y="16956"/>
                    <a:pt x="6080" y="16914"/>
                  </a:cubicBezTo>
                  <a:cubicBezTo>
                    <a:pt x="6080" y="16334"/>
                    <a:pt x="5796" y="15803"/>
                    <a:pt x="5344" y="15540"/>
                  </a:cubicBezTo>
                  <a:cubicBezTo>
                    <a:pt x="2843" y="14080"/>
                    <a:pt x="1349" y="11731"/>
                    <a:pt x="1349" y="9257"/>
                  </a:cubicBezTo>
                  <a:cubicBezTo>
                    <a:pt x="1349" y="5003"/>
                    <a:pt x="5588" y="1542"/>
                    <a:pt x="10800" y="1542"/>
                  </a:cubicBezTo>
                  <a:cubicBezTo>
                    <a:pt x="16011" y="1542"/>
                    <a:pt x="20249" y="5003"/>
                    <a:pt x="20249" y="9257"/>
                  </a:cubicBezTo>
                  <a:cubicBezTo>
                    <a:pt x="20249" y="13510"/>
                    <a:pt x="16011" y="16971"/>
                    <a:pt x="10800" y="16971"/>
                  </a:cubicBezTo>
                  <a:moveTo>
                    <a:pt x="10800" y="0"/>
                  </a:moveTo>
                  <a:cubicBezTo>
                    <a:pt x="4835" y="0"/>
                    <a:pt x="0" y="4144"/>
                    <a:pt x="0" y="9257"/>
                  </a:cubicBezTo>
                  <a:cubicBezTo>
                    <a:pt x="0" y="12440"/>
                    <a:pt x="1875" y="15248"/>
                    <a:pt x="4730" y="16914"/>
                  </a:cubicBezTo>
                  <a:cubicBezTo>
                    <a:pt x="4730" y="16935"/>
                    <a:pt x="4724" y="16949"/>
                    <a:pt x="4724" y="16971"/>
                  </a:cubicBezTo>
                  <a:cubicBezTo>
                    <a:pt x="4724" y="18354"/>
                    <a:pt x="3821" y="19843"/>
                    <a:pt x="3423" y="20625"/>
                  </a:cubicBezTo>
                  <a:lnTo>
                    <a:pt x="3425" y="20625"/>
                  </a:lnTo>
                  <a:cubicBezTo>
                    <a:pt x="3393" y="20709"/>
                    <a:pt x="3374" y="20802"/>
                    <a:pt x="3374" y="20900"/>
                  </a:cubicBezTo>
                  <a:cubicBezTo>
                    <a:pt x="3374" y="21287"/>
                    <a:pt x="3648" y="21600"/>
                    <a:pt x="3986" y="21600"/>
                  </a:cubicBezTo>
                  <a:cubicBezTo>
                    <a:pt x="4049" y="21600"/>
                    <a:pt x="4161" y="21580"/>
                    <a:pt x="4158" y="21590"/>
                  </a:cubicBezTo>
                  <a:cubicBezTo>
                    <a:pt x="6268" y="21195"/>
                    <a:pt x="8255" y="18979"/>
                    <a:pt x="8716" y="18338"/>
                  </a:cubicBezTo>
                  <a:cubicBezTo>
                    <a:pt x="9391" y="18451"/>
                    <a:pt x="10086" y="18514"/>
                    <a:pt x="10800" y="18514"/>
                  </a:cubicBezTo>
                  <a:cubicBezTo>
                    <a:pt x="16764" y="18514"/>
                    <a:pt x="21600" y="14369"/>
                    <a:pt x="21600" y="9257"/>
                  </a:cubicBezTo>
                  <a:cubicBezTo>
                    <a:pt x="21600" y="4144"/>
                    <a:pt x="16764"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671" name="Google Shape;671;p37"/>
          <p:cNvSpPr/>
          <p:nvPr/>
        </p:nvSpPr>
        <p:spPr>
          <a:xfrm>
            <a:off x="1640798" y="4641849"/>
            <a:ext cx="463550" cy="290513"/>
          </a:xfrm>
          <a:custGeom>
            <a:avLst/>
            <a:gdLst/>
            <a:ahLst/>
            <a:cxnLst/>
            <a:rect l="l" t="t" r="r" b="b"/>
            <a:pathLst>
              <a:path w="21600" h="21600" extrusionOk="0">
                <a:moveTo>
                  <a:pt x="10800" y="19438"/>
                </a:moveTo>
                <a:cubicBezTo>
                  <a:pt x="7005" y="19438"/>
                  <a:pt x="3289" y="15988"/>
                  <a:pt x="1437" y="10797"/>
                </a:cubicBezTo>
                <a:cubicBezTo>
                  <a:pt x="3298" y="5598"/>
                  <a:pt x="7009" y="2161"/>
                  <a:pt x="10800" y="2161"/>
                </a:cubicBezTo>
                <a:cubicBezTo>
                  <a:pt x="14595" y="2161"/>
                  <a:pt x="18310" y="5611"/>
                  <a:pt x="20162" y="10802"/>
                </a:cubicBezTo>
                <a:cubicBezTo>
                  <a:pt x="18301" y="16000"/>
                  <a:pt x="14590" y="19438"/>
                  <a:pt x="10800" y="19438"/>
                </a:cubicBezTo>
                <a:moveTo>
                  <a:pt x="21576" y="10561"/>
                </a:moveTo>
                <a:cubicBezTo>
                  <a:pt x="21569" y="10516"/>
                  <a:pt x="21573" y="10467"/>
                  <a:pt x="21562" y="10423"/>
                </a:cubicBezTo>
                <a:cubicBezTo>
                  <a:pt x="21558" y="10406"/>
                  <a:pt x="21548" y="10395"/>
                  <a:pt x="21544" y="10378"/>
                </a:cubicBezTo>
                <a:cubicBezTo>
                  <a:pt x="21537" y="10352"/>
                  <a:pt x="21539" y="10322"/>
                  <a:pt x="21530" y="10297"/>
                </a:cubicBezTo>
                <a:cubicBezTo>
                  <a:pt x="19569" y="4298"/>
                  <a:pt x="15302" y="0"/>
                  <a:pt x="10800" y="0"/>
                </a:cubicBezTo>
                <a:cubicBezTo>
                  <a:pt x="6297" y="0"/>
                  <a:pt x="2030" y="4290"/>
                  <a:pt x="69" y="10290"/>
                </a:cubicBezTo>
                <a:cubicBezTo>
                  <a:pt x="61" y="10316"/>
                  <a:pt x="62" y="10344"/>
                  <a:pt x="55" y="10370"/>
                </a:cubicBezTo>
                <a:cubicBezTo>
                  <a:pt x="51" y="10387"/>
                  <a:pt x="41" y="10398"/>
                  <a:pt x="37" y="10415"/>
                </a:cubicBezTo>
                <a:cubicBezTo>
                  <a:pt x="26" y="10459"/>
                  <a:pt x="30" y="10508"/>
                  <a:pt x="24" y="10554"/>
                </a:cubicBezTo>
                <a:cubicBezTo>
                  <a:pt x="12" y="10635"/>
                  <a:pt x="0" y="10714"/>
                  <a:pt x="0" y="10796"/>
                </a:cubicBezTo>
                <a:cubicBezTo>
                  <a:pt x="0" y="10878"/>
                  <a:pt x="12" y="10955"/>
                  <a:pt x="24" y="11038"/>
                </a:cubicBezTo>
                <a:cubicBezTo>
                  <a:pt x="30" y="11083"/>
                  <a:pt x="26" y="11131"/>
                  <a:pt x="37" y="11175"/>
                </a:cubicBezTo>
                <a:cubicBezTo>
                  <a:pt x="41" y="11193"/>
                  <a:pt x="51" y="11204"/>
                  <a:pt x="55" y="11220"/>
                </a:cubicBezTo>
                <a:cubicBezTo>
                  <a:pt x="62" y="11247"/>
                  <a:pt x="61" y="11276"/>
                  <a:pt x="69" y="11302"/>
                </a:cubicBezTo>
                <a:cubicBezTo>
                  <a:pt x="2030" y="17300"/>
                  <a:pt x="6297" y="21599"/>
                  <a:pt x="10800" y="21599"/>
                </a:cubicBezTo>
                <a:cubicBezTo>
                  <a:pt x="15302" y="21599"/>
                  <a:pt x="19569" y="17308"/>
                  <a:pt x="21530" y="11309"/>
                </a:cubicBezTo>
                <a:cubicBezTo>
                  <a:pt x="21539" y="11283"/>
                  <a:pt x="21537" y="11255"/>
                  <a:pt x="21544" y="11228"/>
                </a:cubicBezTo>
                <a:cubicBezTo>
                  <a:pt x="21548" y="11212"/>
                  <a:pt x="21558" y="11201"/>
                  <a:pt x="21562" y="11183"/>
                </a:cubicBezTo>
                <a:cubicBezTo>
                  <a:pt x="21573" y="11139"/>
                  <a:pt x="21569" y="11089"/>
                  <a:pt x="21576" y="11044"/>
                </a:cubicBezTo>
                <a:cubicBezTo>
                  <a:pt x="21587" y="10963"/>
                  <a:pt x="21599" y="10885"/>
                  <a:pt x="21599" y="10803"/>
                </a:cubicBezTo>
                <a:cubicBezTo>
                  <a:pt x="21599" y="10721"/>
                  <a:pt x="21587" y="10642"/>
                  <a:pt x="21576" y="10561"/>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72" name="Google Shape;672;p37"/>
          <p:cNvSpPr/>
          <p:nvPr/>
        </p:nvSpPr>
        <p:spPr>
          <a:xfrm>
            <a:off x="1814629" y="4729162"/>
            <a:ext cx="65881" cy="65088"/>
          </a:xfrm>
          <a:custGeom>
            <a:avLst/>
            <a:gdLst/>
            <a:ahLst/>
            <a:cxnLst/>
            <a:rect l="l" t="t" r="r" b="b"/>
            <a:pathLst>
              <a:path w="21600" h="21600" extrusionOk="0">
                <a:moveTo>
                  <a:pt x="19202" y="0"/>
                </a:moveTo>
                <a:cubicBezTo>
                  <a:pt x="19193" y="0"/>
                  <a:pt x="19183" y="4"/>
                  <a:pt x="19174" y="4"/>
                </a:cubicBezTo>
                <a:cubicBezTo>
                  <a:pt x="8585" y="23"/>
                  <a:pt x="0" y="8607"/>
                  <a:pt x="0" y="19198"/>
                </a:cubicBezTo>
                <a:cubicBezTo>
                  <a:pt x="0" y="20523"/>
                  <a:pt x="1076" y="21600"/>
                  <a:pt x="2402" y="21600"/>
                </a:cubicBezTo>
                <a:cubicBezTo>
                  <a:pt x="3722" y="21600"/>
                  <a:pt x="4799" y="20523"/>
                  <a:pt x="4799" y="19198"/>
                </a:cubicBezTo>
                <a:cubicBezTo>
                  <a:pt x="4799" y="11262"/>
                  <a:pt x="11262" y="4803"/>
                  <a:pt x="19202" y="4803"/>
                </a:cubicBezTo>
                <a:lnTo>
                  <a:pt x="19202" y="4798"/>
                </a:lnTo>
                <a:cubicBezTo>
                  <a:pt x="20523" y="4798"/>
                  <a:pt x="21599" y="3721"/>
                  <a:pt x="21599" y="2401"/>
                </a:cubicBezTo>
                <a:cubicBezTo>
                  <a:pt x="21599" y="1076"/>
                  <a:pt x="20523" y="0"/>
                  <a:pt x="19202"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73" name="Google Shape;673;p37"/>
          <p:cNvSpPr/>
          <p:nvPr/>
        </p:nvSpPr>
        <p:spPr>
          <a:xfrm>
            <a:off x="1770973" y="4685506"/>
            <a:ext cx="203200" cy="203200"/>
          </a:xfrm>
          <a:custGeom>
            <a:avLst/>
            <a:gdLst/>
            <a:ahLst/>
            <a:cxnLst/>
            <a:rect l="l" t="t" r="r" b="b"/>
            <a:pathLst>
              <a:path w="21600" h="21600" extrusionOk="0">
                <a:moveTo>
                  <a:pt x="10800" y="20057"/>
                </a:moveTo>
                <a:cubicBezTo>
                  <a:pt x="5694" y="20057"/>
                  <a:pt x="1542" y="15905"/>
                  <a:pt x="1542" y="10800"/>
                </a:cubicBezTo>
                <a:cubicBezTo>
                  <a:pt x="1542" y="5694"/>
                  <a:pt x="5694" y="1542"/>
                  <a:pt x="10800" y="1542"/>
                </a:cubicBezTo>
                <a:cubicBezTo>
                  <a:pt x="15905" y="1542"/>
                  <a:pt x="20057" y="5694"/>
                  <a:pt x="20057" y="10800"/>
                </a:cubicBezTo>
                <a:cubicBezTo>
                  <a:pt x="20057" y="15905"/>
                  <a:pt x="15905" y="20057"/>
                  <a:pt x="10800" y="20057"/>
                </a:cubicBezTo>
                <a:moveTo>
                  <a:pt x="10800" y="0"/>
                </a:moveTo>
                <a:cubicBezTo>
                  <a:pt x="4834" y="0"/>
                  <a:pt x="0" y="4834"/>
                  <a:pt x="0" y="10800"/>
                </a:cubicBezTo>
                <a:cubicBezTo>
                  <a:pt x="0" y="16765"/>
                  <a:pt x="4834" y="21600"/>
                  <a:pt x="10800" y="21600"/>
                </a:cubicBezTo>
                <a:cubicBezTo>
                  <a:pt x="16765" y="21600"/>
                  <a:pt x="21599" y="16765"/>
                  <a:pt x="21599" y="10800"/>
                </a:cubicBezTo>
                <a:cubicBezTo>
                  <a:pt x="21599" y="4834"/>
                  <a:pt x="16765"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74" name="Google Shape;674;p37"/>
          <p:cNvSpPr/>
          <p:nvPr/>
        </p:nvSpPr>
        <p:spPr>
          <a:xfrm>
            <a:off x="856573" y="4641849"/>
            <a:ext cx="174625" cy="174625"/>
          </a:xfrm>
          <a:custGeom>
            <a:avLst/>
            <a:gdLst/>
            <a:ahLst/>
            <a:cxnLst/>
            <a:rect l="l" t="t" r="r" b="b"/>
            <a:pathLst>
              <a:path w="21600" h="21600" extrusionOk="0">
                <a:moveTo>
                  <a:pt x="10800" y="1800"/>
                </a:moveTo>
                <a:cubicBezTo>
                  <a:pt x="15764" y="1800"/>
                  <a:pt x="19800" y="5835"/>
                  <a:pt x="19800" y="10800"/>
                </a:cubicBezTo>
                <a:cubicBezTo>
                  <a:pt x="19800" y="15764"/>
                  <a:pt x="15764" y="19800"/>
                  <a:pt x="10800" y="19800"/>
                </a:cubicBezTo>
                <a:cubicBezTo>
                  <a:pt x="5835" y="19800"/>
                  <a:pt x="1800" y="15764"/>
                  <a:pt x="1800" y="10800"/>
                </a:cubicBezTo>
                <a:cubicBezTo>
                  <a:pt x="1800" y="5835"/>
                  <a:pt x="5835" y="1800"/>
                  <a:pt x="10800" y="1800"/>
                </a:cubicBezTo>
                <a:moveTo>
                  <a:pt x="10800" y="21599"/>
                </a:moveTo>
                <a:cubicBezTo>
                  <a:pt x="16756" y="21599"/>
                  <a:pt x="21600" y="16756"/>
                  <a:pt x="21600" y="10800"/>
                </a:cubicBezTo>
                <a:cubicBezTo>
                  <a:pt x="21600" y="4843"/>
                  <a:pt x="16756" y="0"/>
                  <a:pt x="10800" y="0"/>
                </a:cubicBezTo>
                <a:cubicBezTo>
                  <a:pt x="4843" y="0"/>
                  <a:pt x="0" y="4843"/>
                  <a:pt x="0" y="10800"/>
                </a:cubicBezTo>
                <a:cubicBezTo>
                  <a:pt x="0" y="16756"/>
                  <a:pt x="4843" y="21599"/>
                  <a:pt x="10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75" name="Google Shape;675;p37"/>
          <p:cNvSpPr/>
          <p:nvPr/>
        </p:nvSpPr>
        <p:spPr>
          <a:xfrm>
            <a:off x="770054" y="4554537"/>
            <a:ext cx="348456" cy="465138"/>
          </a:xfrm>
          <a:custGeom>
            <a:avLst/>
            <a:gdLst/>
            <a:ahLst/>
            <a:cxnLst/>
            <a:rect l="l" t="t" r="r" b="b"/>
            <a:pathLst>
              <a:path w="21600" h="21600" extrusionOk="0">
                <a:moveTo>
                  <a:pt x="10904" y="20170"/>
                </a:moveTo>
                <a:cubicBezTo>
                  <a:pt x="10885" y="20184"/>
                  <a:pt x="10830" y="20215"/>
                  <a:pt x="10782" y="20237"/>
                </a:cubicBezTo>
                <a:cubicBezTo>
                  <a:pt x="10774" y="20218"/>
                  <a:pt x="10707" y="20178"/>
                  <a:pt x="10666" y="20147"/>
                </a:cubicBezTo>
                <a:cubicBezTo>
                  <a:pt x="7368" y="17300"/>
                  <a:pt x="1799" y="12497"/>
                  <a:pt x="1799" y="8101"/>
                </a:cubicBezTo>
                <a:cubicBezTo>
                  <a:pt x="1799" y="4378"/>
                  <a:pt x="5838" y="1350"/>
                  <a:pt x="10800" y="1350"/>
                </a:cubicBezTo>
                <a:cubicBezTo>
                  <a:pt x="15762" y="1350"/>
                  <a:pt x="19800" y="4378"/>
                  <a:pt x="19800" y="8101"/>
                </a:cubicBezTo>
                <a:cubicBezTo>
                  <a:pt x="19800" y="12497"/>
                  <a:pt x="14231" y="17300"/>
                  <a:pt x="10904" y="20170"/>
                </a:cubicBezTo>
                <a:moveTo>
                  <a:pt x="10800" y="0"/>
                </a:moveTo>
                <a:cubicBezTo>
                  <a:pt x="4844" y="0"/>
                  <a:pt x="0" y="3588"/>
                  <a:pt x="0" y="8101"/>
                </a:cubicBezTo>
                <a:cubicBezTo>
                  <a:pt x="0" y="12826"/>
                  <a:pt x="5400" y="17660"/>
                  <a:pt x="9337" y="21056"/>
                </a:cubicBezTo>
                <a:cubicBezTo>
                  <a:pt x="9352" y="21070"/>
                  <a:pt x="9984" y="21599"/>
                  <a:pt x="10766" y="21599"/>
                </a:cubicBezTo>
                <a:lnTo>
                  <a:pt x="10834" y="21599"/>
                </a:lnTo>
                <a:cubicBezTo>
                  <a:pt x="11615" y="21599"/>
                  <a:pt x="12247" y="21070"/>
                  <a:pt x="12262" y="21056"/>
                </a:cubicBezTo>
                <a:cubicBezTo>
                  <a:pt x="16200" y="17660"/>
                  <a:pt x="21599" y="12826"/>
                  <a:pt x="21599" y="8101"/>
                </a:cubicBezTo>
                <a:cubicBezTo>
                  <a:pt x="21599" y="3588"/>
                  <a:pt x="16755"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676" name="Google Shape;676;p37"/>
          <p:cNvGrpSpPr/>
          <p:nvPr/>
        </p:nvGrpSpPr>
        <p:grpSpPr>
          <a:xfrm>
            <a:off x="5356342" y="3654424"/>
            <a:ext cx="465138" cy="435769"/>
            <a:chOff x="5368132" y="3540125"/>
            <a:chExt cx="465138" cy="435769"/>
          </a:xfrm>
        </p:grpSpPr>
        <p:sp>
          <p:nvSpPr>
            <p:cNvPr id="677" name="Google Shape;677;p37"/>
            <p:cNvSpPr/>
            <p:nvPr/>
          </p:nvSpPr>
          <p:spPr>
            <a:xfrm>
              <a:off x="5426869" y="3598069"/>
              <a:ext cx="347663" cy="232569"/>
            </a:xfrm>
            <a:custGeom>
              <a:avLst/>
              <a:gdLst/>
              <a:ahLst/>
              <a:cxnLst/>
              <a:rect l="l" t="t" r="r" b="b"/>
              <a:pathLst>
                <a:path w="21600" h="21600" extrusionOk="0">
                  <a:moveTo>
                    <a:pt x="20699" y="20255"/>
                  </a:moveTo>
                  <a:lnTo>
                    <a:pt x="899" y="20255"/>
                  </a:lnTo>
                  <a:lnTo>
                    <a:pt x="899" y="1350"/>
                  </a:lnTo>
                  <a:lnTo>
                    <a:pt x="20699" y="1350"/>
                  </a:lnTo>
                  <a:cubicBezTo>
                    <a:pt x="20699" y="1350"/>
                    <a:pt x="20699" y="20255"/>
                    <a:pt x="20699" y="20255"/>
                  </a:cubicBezTo>
                  <a:close/>
                  <a:moveTo>
                    <a:pt x="20699" y="0"/>
                  </a:moveTo>
                  <a:lnTo>
                    <a:pt x="899" y="5"/>
                  </a:lnTo>
                  <a:cubicBezTo>
                    <a:pt x="402" y="5"/>
                    <a:pt x="0" y="603"/>
                    <a:pt x="0" y="1350"/>
                  </a:cubicBezTo>
                  <a:lnTo>
                    <a:pt x="0" y="20249"/>
                  </a:lnTo>
                  <a:cubicBezTo>
                    <a:pt x="0" y="20996"/>
                    <a:pt x="402" y="21599"/>
                    <a:pt x="899" y="21599"/>
                  </a:cubicBezTo>
                  <a:lnTo>
                    <a:pt x="20699" y="21599"/>
                  </a:lnTo>
                  <a:cubicBezTo>
                    <a:pt x="21197" y="21599"/>
                    <a:pt x="21600" y="20996"/>
                    <a:pt x="21600" y="20249"/>
                  </a:cubicBezTo>
                  <a:lnTo>
                    <a:pt x="21600" y="1350"/>
                  </a:lnTo>
                  <a:cubicBezTo>
                    <a:pt x="21600" y="603"/>
                    <a:pt x="21197" y="0"/>
                    <a:pt x="20699"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78" name="Google Shape;678;p37"/>
            <p:cNvSpPr/>
            <p:nvPr/>
          </p:nvSpPr>
          <p:spPr>
            <a:xfrm>
              <a:off x="5368132" y="3540125"/>
              <a:ext cx="465138" cy="435769"/>
            </a:xfrm>
            <a:custGeom>
              <a:avLst/>
              <a:gdLst/>
              <a:ahLst/>
              <a:cxnLst/>
              <a:rect l="l" t="t" r="r" b="b"/>
              <a:pathLst>
                <a:path w="21600" h="21600" extrusionOk="0">
                  <a:moveTo>
                    <a:pt x="20249" y="16562"/>
                  </a:moveTo>
                  <a:cubicBezTo>
                    <a:pt x="20249" y="16959"/>
                    <a:pt x="19946" y="17282"/>
                    <a:pt x="19575" y="17282"/>
                  </a:cubicBezTo>
                  <a:lnTo>
                    <a:pt x="13499" y="17282"/>
                  </a:lnTo>
                  <a:lnTo>
                    <a:pt x="8099" y="17282"/>
                  </a:lnTo>
                  <a:lnTo>
                    <a:pt x="2024" y="17282"/>
                  </a:lnTo>
                  <a:cubicBezTo>
                    <a:pt x="1651" y="17282"/>
                    <a:pt x="1349" y="16959"/>
                    <a:pt x="1349" y="16562"/>
                  </a:cubicBezTo>
                  <a:lnTo>
                    <a:pt x="1349" y="2160"/>
                  </a:lnTo>
                  <a:cubicBezTo>
                    <a:pt x="1349" y="1762"/>
                    <a:pt x="1651" y="1440"/>
                    <a:pt x="2024" y="1440"/>
                  </a:cubicBezTo>
                  <a:lnTo>
                    <a:pt x="19575" y="1440"/>
                  </a:lnTo>
                  <a:cubicBezTo>
                    <a:pt x="19946" y="1440"/>
                    <a:pt x="20249" y="1762"/>
                    <a:pt x="20249" y="2160"/>
                  </a:cubicBezTo>
                  <a:cubicBezTo>
                    <a:pt x="20249" y="2160"/>
                    <a:pt x="20249" y="16562"/>
                    <a:pt x="20249" y="16562"/>
                  </a:cubicBezTo>
                  <a:close/>
                  <a:moveTo>
                    <a:pt x="19575" y="0"/>
                  </a:moveTo>
                  <a:lnTo>
                    <a:pt x="2024" y="0"/>
                  </a:lnTo>
                  <a:cubicBezTo>
                    <a:pt x="905" y="0"/>
                    <a:pt x="0" y="966"/>
                    <a:pt x="0" y="2160"/>
                  </a:cubicBezTo>
                  <a:lnTo>
                    <a:pt x="0" y="16562"/>
                  </a:lnTo>
                  <a:cubicBezTo>
                    <a:pt x="0" y="17753"/>
                    <a:pt x="903" y="18718"/>
                    <a:pt x="2018" y="18721"/>
                  </a:cubicBezTo>
                  <a:lnTo>
                    <a:pt x="8774" y="18721"/>
                  </a:lnTo>
                  <a:lnTo>
                    <a:pt x="8774" y="19597"/>
                  </a:lnTo>
                  <a:lnTo>
                    <a:pt x="4561" y="20181"/>
                  </a:lnTo>
                  <a:cubicBezTo>
                    <a:pt x="4260" y="20262"/>
                    <a:pt x="4049" y="20549"/>
                    <a:pt x="4049" y="20879"/>
                  </a:cubicBezTo>
                  <a:cubicBezTo>
                    <a:pt x="4049" y="21277"/>
                    <a:pt x="4351" y="21599"/>
                    <a:pt x="4724" y="21599"/>
                  </a:cubicBezTo>
                  <a:lnTo>
                    <a:pt x="16874" y="21599"/>
                  </a:lnTo>
                  <a:cubicBezTo>
                    <a:pt x="17248" y="21599"/>
                    <a:pt x="17549" y="21277"/>
                    <a:pt x="17549" y="20879"/>
                  </a:cubicBezTo>
                  <a:cubicBezTo>
                    <a:pt x="17549" y="20549"/>
                    <a:pt x="17339" y="20262"/>
                    <a:pt x="17038" y="20181"/>
                  </a:cubicBezTo>
                  <a:lnTo>
                    <a:pt x="12824" y="19597"/>
                  </a:lnTo>
                  <a:lnTo>
                    <a:pt x="12824" y="18721"/>
                  </a:lnTo>
                  <a:lnTo>
                    <a:pt x="19581" y="18721"/>
                  </a:lnTo>
                  <a:cubicBezTo>
                    <a:pt x="20696" y="18718"/>
                    <a:pt x="21600" y="17753"/>
                    <a:pt x="21600" y="16562"/>
                  </a:cubicBezTo>
                  <a:lnTo>
                    <a:pt x="21600" y="2160"/>
                  </a:lnTo>
                  <a:cubicBezTo>
                    <a:pt x="21600" y="966"/>
                    <a:pt x="20692" y="0"/>
                    <a:pt x="19575"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679" name="Google Shape;679;p37"/>
          <p:cNvSpPr/>
          <p:nvPr/>
        </p:nvSpPr>
        <p:spPr>
          <a:xfrm>
            <a:off x="4427654" y="3625056"/>
            <a:ext cx="464344" cy="465138"/>
          </a:xfrm>
          <a:custGeom>
            <a:avLst/>
            <a:gdLst/>
            <a:ahLst/>
            <a:cxnLst/>
            <a:rect l="l" t="t" r="r" b="b"/>
            <a:pathLst>
              <a:path w="21020" h="21600" extrusionOk="0">
                <a:moveTo>
                  <a:pt x="18846" y="7946"/>
                </a:moveTo>
                <a:lnTo>
                  <a:pt x="17740" y="9091"/>
                </a:lnTo>
                <a:cubicBezTo>
                  <a:pt x="17740" y="8939"/>
                  <a:pt x="17758" y="8792"/>
                  <a:pt x="17744" y="8636"/>
                </a:cubicBezTo>
                <a:cubicBezTo>
                  <a:pt x="17629" y="7331"/>
                  <a:pt x="17036" y="6068"/>
                  <a:pt x="16074" y="5080"/>
                </a:cubicBezTo>
                <a:cubicBezTo>
                  <a:pt x="15004" y="3980"/>
                  <a:pt x="13585" y="3348"/>
                  <a:pt x="12180" y="3345"/>
                </a:cubicBezTo>
                <a:lnTo>
                  <a:pt x="13268" y="2218"/>
                </a:lnTo>
                <a:cubicBezTo>
                  <a:pt x="13812" y="1659"/>
                  <a:pt x="14572" y="1350"/>
                  <a:pt x="15403" y="1350"/>
                </a:cubicBezTo>
                <a:cubicBezTo>
                  <a:pt x="16460" y="1350"/>
                  <a:pt x="17546" y="1840"/>
                  <a:pt x="18381" y="2696"/>
                </a:cubicBezTo>
                <a:cubicBezTo>
                  <a:pt x="19165" y="3500"/>
                  <a:pt x="19631" y="4499"/>
                  <a:pt x="19698" y="5510"/>
                </a:cubicBezTo>
                <a:cubicBezTo>
                  <a:pt x="19760" y="6453"/>
                  <a:pt x="19457" y="7317"/>
                  <a:pt x="18846" y="7946"/>
                </a:cubicBezTo>
                <a:moveTo>
                  <a:pt x="5828" y="19329"/>
                </a:moveTo>
                <a:cubicBezTo>
                  <a:pt x="5813" y="18424"/>
                  <a:pt x="5454" y="17481"/>
                  <a:pt x="4730" y="16739"/>
                </a:cubicBezTo>
                <a:cubicBezTo>
                  <a:pt x="4046" y="16034"/>
                  <a:pt x="3150" y="15628"/>
                  <a:pt x="2257" y="15592"/>
                </a:cubicBezTo>
                <a:lnTo>
                  <a:pt x="2911" y="13157"/>
                </a:lnTo>
                <a:cubicBezTo>
                  <a:pt x="2959" y="12995"/>
                  <a:pt x="3052" y="12835"/>
                  <a:pt x="3168" y="12695"/>
                </a:cubicBezTo>
                <a:cubicBezTo>
                  <a:pt x="4485" y="11726"/>
                  <a:pt x="6512" y="12012"/>
                  <a:pt x="7920" y="13460"/>
                </a:cubicBezTo>
                <a:cubicBezTo>
                  <a:pt x="9409" y="14990"/>
                  <a:pt x="9639" y="17230"/>
                  <a:pt x="8492" y="18568"/>
                </a:cubicBezTo>
                <a:cubicBezTo>
                  <a:pt x="8416" y="18609"/>
                  <a:pt x="8339" y="18648"/>
                  <a:pt x="8256" y="18675"/>
                </a:cubicBezTo>
                <a:cubicBezTo>
                  <a:pt x="8256" y="18675"/>
                  <a:pt x="5828" y="19329"/>
                  <a:pt x="5828" y="19329"/>
                </a:cubicBezTo>
                <a:close/>
                <a:moveTo>
                  <a:pt x="2737" y="20164"/>
                </a:moveTo>
                <a:cubicBezTo>
                  <a:pt x="2665" y="20181"/>
                  <a:pt x="2443" y="20239"/>
                  <a:pt x="2291" y="20249"/>
                </a:cubicBezTo>
                <a:cubicBezTo>
                  <a:pt x="1751" y="20244"/>
                  <a:pt x="1313" y="19792"/>
                  <a:pt x="1313" y="19237"/>
                </a:cubicBezTo>
                <a:cubicBezTo>
                  <a:pt x="1321" y="19124"/>
                  <a:pt x="1365" y="18929"/>
                  <a:pt x="1380" y="18857"/>
                </a:cubicBezTo>
                <a:lnTo>
                  <a:pt x="2071" y="16283"/>
                </a:lnTo>
                <a:cubicBezTo>
                  <a:pt x="2822" y="16261"/>
                  <a:pt x="3630" y="16562"/>
                  <a:pt x="4265" y="17215"/>
                </a:cubicBezTo>
                <a:cubicBezTo>
                  <a:pt x="4911" y="17878"/>
                  <a:pt x="5214" y="18725"/>
                  <a:pt x="5181" y="19504"/>
                </a:cubicBezTo>
                <a:cubicBezTo>
                  <a:pt x="5181" y="19504"/>
                  <a:pt x="2737" y="20164"/>
                  <a:pt x="2737" y="20164"/>
                </a:cubicBezTo>
                <a:close/>
                <a:moveTo>
                  <a:pt x="6888" y="11179"/>
                </a:moveTo>
                <a:cubicBezTo>
                  <a:pt x="6280" y="10927"/>
                  <a:pt x="5642" y="10783"/>
                  <a:pt x="5004" y="10774"/>
                </a:cubicBezTo>
                <a:lnTo>
                  <a:pt x="10063" y="5536"/>
                </a:lnTo>
                <a:cubicBezTo>
                  <a:pt x="10838" y="4759"/>
                  <a:pt x="11966" y="4536"/>
                  <a:pt x="13077" y="4819"/>
                </a:cubicBezTo>
                <a:cubicBezTo>
                  <a:pt x="13077" y="4819"/>
                  <a:pt x="6888" y="11179"/>
                  <a:pt x="6888" y="11179"/>
                </a:cubicBezTo>
                <a:close/>
                <a:moveTo>
                  <a:pt x="9717" y="13672"/>
                </a:moveTo>
                <a:cubicBezTo>
                  <a:pt x="9473" y="13258"/>
                  <a:pt x="9194" y="12859"/>
                  <a:pt x="8848" y="12505"/>
                </a:cubicBezTo>
                <a:cubicBezTo>
                  <a:pt x="8447" y="12093"/>
                  <a:pt x="7986" y="11770"/>
                  <a:pt x="7507" y="11498"/>
                </a:cubicBezTo>
                <a:lnTo>
                  <a:pt x="13767" y="5064"/>
                </a:lnTo>
                <a:cubicBezTo>
                  <a:pt x="14259" y="5288"/>
                  <a:pt x="14729" y="5607"/>
                  <a:pt x="15145" y="6035"/>
                </a:cubicBezTo>
                <a:cubicBezTo>
                  <a:pt x="15500" y="6398"/>
                  <a:pt x="15775" y="6806"/>
                  <a:pt x="15987" y="7229"/>
                </a:cubicBezTo>
                <a:cubicBezTo>
                  <a:pt x="15987" y="7229"/>
                  <a:pt x="9717" y="13672"/>
                  <a:pt x="9717" y="13672"/>
                </a:cubicBezTo>
                <a:close/>
                <a:moveTo>
                  <a:pt x="10519" y="16061"/>
                </a:moveTo>
                <a:cubicBezTo>
                  <a:pt x="10465" y="15452"/>
                  <a:pt x="10298" y="14854"/>
                  <a:pt x="10047" y="14288"/>
                </a:cubicBezTo>
                <a:lnTo>
                  <a:pt x="16257" y="7906"/>
                </a:lnTo>
                <a:cubicBezTo>
                  <a:pt x="16637" y="9140"/>
                  <a:pt x="16442" y="10429"/>
                  <a:pt x="15610" y="11284"/>
                </a:cubicBezTo>
                <a:cubicBezTo>
                  <a:pt x="15604" y="11290"/>
                  <a:pt x="15598" y="11293"/>
                  <a:pt x="15593" y="11298"/>
                </a:cubicBezTo>
                <a:lnTo>
                  <a:pt x="15602" y="11306"/>
                </a:lnTo>
                <a:lnTo>
                  <a:pt x="10525" y="16565"/>
                </a:lnTo>
                <a:cubicBezTo>
                  <a:pt x="10527" y="16397"/>
                  <a:pt x="10534" y="16232"/>
                  <a:pt x="10519" y="16061"/>
                </a:cubicBezTo>
                <a:moveTo>
                  <a:pt x="19308" y="1741"/>
                </a:moveTo>
                <a:cubicBezTo>
                  <a:pt x="18228" y="632"/>
                  <a:pt x="16805" y="0"/>
                  <a:pt x="15403" y="0"/>
                </a:cubicBezTo>
                <a:cubicBezTo>
                  <a:pt x="14220" y="0"/>
                  <a:pt x="13131" y="450"/>
                  <a:pt x="12335" y="1266"/>
                </a:cubicBezTo>
                <a:lnTo>
                  <a:pt x="9138" y="4577"/>
                </a:lnTo>
                <a:cubicBezTo>
                  <a:pt x="9129" y="4585"/>
                  <a:pt x="9118" y="4592"/>
                  <a:pt x="9108" y="4602"/>
                </a:cubicBezTo>
                <a:cubicBezTo>
                  <a:pt x="9103" y="4608"/>
                  <a:pt x="9100" y="4614"/>
                  <a:pt x="9095" y="4620"/>
                </a:cubicBezTo>
                <a:lnTo>
                  <a:pt x="9096" y="4621"/>
                </a:lnTo>
                <a:lnTo>
                  <a:pt x="2310" y="11647"/>
                </a:lnTo>
                <a:cubicBezTo>
                  <a:pt x="1998" y="11966"/>
                  <a:pt x="1771" y="12364"/>
                  <a:pt x="1645" y="12797"/>
                </a:cubicBezTo>
                <a:lnTo>
                  <a:pt x="102" y="18541"/>
                </a:lnTo>
                <a:cubicBezTo>
                  <a:pt x="100" y="18557"/>
                  <a:pt x="0" y="19008"/>
                  <a:pt x="0" y="19237"/>
                </a:cubicBezTo>
                <a:cubicBezTo>
                  <a:pt x="0" y="20541"/>
                  <a:pt x="1030" y="21599"/>
                  <a:pt x="2302" y="21599"/>
                </a:cubicBezTo>
                <a:cubicBezTo>
                  <a:pt x="2554" y="21599"/>
                  <a:pt x="3044" y="21475"/>
                  <a:pt x="3062" y="21473"/>
                </a:cubicBezTo>
                <a:lnTo>
                  <a:pt x="8630" y="19969"/>
                </a:lnTo>
                <a:cubicBezTo>
                  <a:pt x="9054" y="19839"/>
                  <a:pt x="9439" y="19604"/>
                  <a:pt x="9750" y="19283"/>
                </a:cubicBezTo>
                <a:lnTo>
                  <a:pt x="19776" y="8899"/>
                </a:lnTo>
                <a:cubicBezTo>
                  <a:pt x="21600" y="7023"/>
                  <a:pt x="21394" y="3881"/>
                  <a:pt x="19308" y="1741"/>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680" name="Google Shape;680;p37"/>
          <p:cNvGrpSpPr/>
          <p:nvPr/>
        </p:nvGrpSpPr>
        <p:grpSpPr>
          <a:xfrm>
            <a:off x="3571198" y="3625056"/>
            <a:ext cx="319088" cy="465138"/>
            <a:chOff x="3582988" y="3510757"/>
            <a:chExt cx="319088" cy="465138"/>
          </a:xfrm>
        </p:grpSpPr>
        <p:sp>
          <p:nvSpPr>
            <p:cNvPr id="681" name="Google Shape;681;p37"/>
            <p:cNvSpPr/>
            <p:nvPr/>
          </p:nvSpPr>
          <p:spPr>
            <a:xfrm>
              <a:off x="3582988" y="3510757"/>
              <a:ext cx="319088" cy="465138"/>
            </a:xfrm>
            <a:custGeom>
              <a:avLst/>
              <a:gdLst/>
              <a:ahLst/>
              <a:cxnLst/>
              <a:rect l="l" t="t" r="r" b="b"/>
              <a:pathLst>
                <a:path w="21600" h="21600" extrusionOk="0">
                  <a:moveTo>
                    <a:pt x="15386" y="14175"/>
                  </a:moveTo>
                  <a:lnTo>
                    <a:pt x="6223" y="14175"/>
                  </a:lnTo>
                  <a:cubicBezTo>
                    <a:pt x="5734" y="13446"/>
                    <a:pt x="5147" y="12716"/>
                    <a:pt x="4568" y="12003"/>
                  </a:cubicBezTo>
                  <a:cubicBezTo>
                    <a:pt x="3287" y="10427"/>
                    <a:pt x="1963" y="8797"/>
                    <a:pt x="1963" y="7425"/>
                  </a:cubicBezTo>
                  <a:cubicBezTo>
                    <a:pt x="1963" y="4075"/>
                    <a:pt x="5927" y="1350"/>
                    <a:pt x="10800" y="1350"/>
                  </a:cubicBezTo>
                  <a:cubicBezTo>
                    <a:pt x="15672" y="1350"/>
                    <a:pt x="19636" y="4075"/>
                    <a:pt x="19636" y="7425"/>
                  </a:cubicBezTo>
                  <a:cubicBezTo>
                    <a:pt x="19636" y="8787"/>
                    <a:pt x="18312" y="10425"/>
                    <a:pt x="17029" y="12011"/>
                  </a:cubicBezTo>
                  <a:cubicBezTo>
                    <a:pt x="16455" y="12723"/>
                    <a:pt x="15873" y="13449"/>
                    <a:pt x="15386" y="14175"/>
                  </a:cubicBezTo>
                  <a:moveTo>
                    <a:pt x="10800" y="20249"/>
                  </a:moveTo>
                  <a:cubicBezTo>
                    <a:pt x="9805" y="20249"/>
                    <a:pt x="9347" y="20171"/>
                    <a:pt x="8839" y="19406"/>
                  </a:cubicBezTo>
                  <a:lnTo>
                    <a:pt x="13000" y="19048"/>
                  </a:lnTo>
                  <a:cubicBezTo>
                    <a:pt x="12398" y="20164"/>
                    <a:pt x="11959" y="20249"/>
                    <a:pt x="10800" y="20249"/>
                  </a:cubicBezTo>
                  <a:moveTo>
                    <a:pt x="7595" y="16813"/>
                  </a:moveTo>
                  <a:cubicBezTo>
                    <a:pt x="7417" y="16407"/>
                    <a:pt x="7215" y="15978"/>
                    <a:pt x="6991" y="15525"/>
                  </a:cubicBezTo>
                  <a:lnTo>
                    <a:pt x="14616" y="15525"/>
                  </a:lnTo>
                  <a:cubicBezTo>
                    <a:pt x="14496" y="15767"/>
                    <a:pt x="14375" y="16010"/>
                    <a:pt x="14270" y="16239"/>
                  </a:cubicBezTo>
                  <a:cubicBezTo>
                    <a:pt x="14270" y="16239"/>
                    <a:pt x="7595" y="16813"/>
                    <a:pt x="7595" y="16813"/>
                  </a:cubicBezTo>
                  <a:close/>
                  <a:moveTo>
                    <a:pt x="13345" y="18343"/>
                  </a:moveTo>
                  <a:lnTo>
                    <a:pt x="8476" y="18762"/>
                  </a:lnTo>
                  <a:cubicBezTo>
                    <a:pt x="8303" y="18416"/>
                    <a:pt x="8116" y="18011"/>
                    <a:pt x="7890" y="17483"/>
                  </a:cubicBezTo>
                  <a:cubicBezTo>
                    <a:pt x="7887" y="17477"/>
                    <a:pt x="7883" y="17469"/>
                    <a:pt x="7881" y="17462"/>
                  </a:cubicBezTo>
                  <a:lnTo>
                    <a:pt x="13957" y="16941"/>
                  </a:lnTo>
                  <a:cubicBezTo>
                    <a:pt x="13871" y="17140"/>
                    <a:pt x="13778" y="17350"/>
                    <a:pt x="13698" y="17537"/>
                  </a:cubicBezTo>
                  <a:cubicBezTo>
                    <a:pt x="13569" y="17841"/>
                    <a:pt x="13453" y="18104"/>
                    <a:pt x="13345" y="18343"/>
                  </a:cubicBezTo>
                  <a:moveTo>
                    <a:pt x="10800" y="0"/>
                  </a:moveTo>
                  <a:cubicBezTo>
                    <a:pt x="4835" y="0"/>
                    <a:pt x="0" y="3324"/>
                    <a:pt x="0" y="7425"/>
                  </a:cubicBezTo>
                  <a:cubicBezTo>
                    <a:pt x="0" y="10146"/>
                    <a:pt x="3621" y="13029"/>
                    <a:pt x="4939" y="15562"/>
                  </a:cubicBezTo>
                  <a:cubicBezTo>
                    <a:pt x="6906" y="19339"/>
                    <a:pt x="6688" y="21599"/>
                    <a:pt x="10800" y="21599"/>
                  </a:cubicBezTo>
                  <a:cubicBezTo>
                    <a:pt x="14972" y="21599"/>
                    <a:pt x="14692" y="19349"/>
                    <a:pt x="16660" y="15577"/>
                  </a:cubicBezTo>
                  <a:cubicBezTo>
                    <a:pt x="17983" y="13039"/>
                    <a:pt x="21600" y="10124"/>
                    <a:pt x="21600" y="7425"/>
                  </a:cubicBezTo>
                  <a:cubicBezTo>
                    <a:pt x="21600" y="3324"/>
                    <a:pt x="16764"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82" name="Google Shape;682;p37"/>
            <p:cNvSpPr/>
            <p:nvPr/>
          </p:nvSpPr>
          <p:spPr>
            <a:xfrm>
              <a:off x="3655219" y="3583782"/>
              <a:ext cx="94456" cy="94456"/>
            </a:xfrm>
            <a:custGeom>
              <a:avLst/>
              <a:gdLst/>
              <a:ahLst/>
              <a:cxnLst/>
              <a:rect l="l" t="t" r="r" b="b"/>
              <a:pathLst>
                <a:path w="21600" h="21600" extrusionOk="0">
                  <a:moveTo>
                    <a:pt x="19938" y="0"/>
                  </a:moveTo>
                  <a:cubicBezTo>
                    <a:pt x="8943" y="0"/>
                    <a:pt x="0" y="8942"/>
                    <a:pt x="0" y="19938"/>
                  </a:cubicBezTo>
                  <a:cubicBezTo>
                    <a:pt x="0" y="20855"/>
                    <a:pt x="743" y="21600"/>
                    <a:pt x="1661" y="21600"/>
                  </a:cubicBezTo>
                  <a:cubicBezTo>
                    <a:pt x="2579" y="21600"/>
                    <a:pt x="3323" y="20855"/>
                    <a:pt x="3323" y="19938"/>
                  </a:cubicBezTo>
                  <a:cubicBezTo>
                    <a:pt x="3323" y="10777"/>
                    <a:pt x="10777" y="3323"/>
                    <a:pt x="19938" y="3323"/>
                  </a:cubicBezTo>
                  <a:cubicBezTo>
                    <a:pt x="20856" y="3323"/>
                    <a:pt x="21600" y="2578"/>
                    <a:pt x="21600" y="1661"/>
                  </a:cubicBezTo>
                  <a:cubicBezTo>
                    <a:pt x="21600" y="744"/>
                    <a:pt x="20856" y="0"/>
                    <a:pt x="19938"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83" name="Google Shape;683;p37"/>
          <p:cNvGrpSpPr/>
          <p:nvPr/>
        </p:nvGrpSpPr>
        <p:grpSpPr>
          <a:xfrm>
            <a:off x="2627429" y="3625056"/>
            <a:ext cx="348456" cy="465138"/>
            <a:chOff x="2639219" y="3510757"/>
            <a:chExt cx="348456" cy="465138"/>
          </a:xfrm>
        </p:grpSpPr>
        <p:sp>
          <p:nvSpPr>
            <p:cNvPr id="684" name="Google Shape;684;p37"/>
            <p:cNvSpPr/>
            <p:nvPr/>
          </p:nvSpPr>
          <p:spPr>
            <a:xfrm>
              <a:off x="2639219" y="3510757"/>
              <a:ext cx="348456" cy="465138"/>
            </a:xfrm>
            <a:custGeom>
              <a:avLst/>
              <a:gdLst/>
              <a:ahLst/>
              <a:cxnLst/>
              <a:rect l="l" t="t" r="r" b="b"/>
              <a:pathLst>
                <a:path w="21600" h="21600" extrusionOk="0">
                  <a:moveTo>
                    <a:pt x="19800" y="12825"/>
                  </a:moveTo>
                  <a:lnTo>
                    <a:pt x="19800" y="13500"/>
                  </a:lnTo>
                  <a:lnTo>
                    <a:pt x="19800" y="14850"/>
                  </a:lnTo>
                  <a:lnTo>
                    <a:pt x="19800" y="15525"/>
                  </a:lnTo>
                  <a:cubicBezTo>
                    <a:pt x="19800" y="18129"/>
                    <a:pt x="16972" y="20249"/>
                    <a:pt x="13499" y="20249"/>
                  </a:cubicBezTo>
                  <a:lnTo>
                    <a:pt x="8099" y="20249"/>
                  </a:lnTo>
                  <a:cubicBezTo>
                    <a:pt x="4627" y="20249"/>
                    <a:pt x="1800" y="18129"/>
                    <a:pt x="1800" y="15525"/>
                  </a:cubicBezTo>
                  <a:lnTo>
                    <a:pt x="1800" y="14850"/>
                  </a:lnTo>
                  <a:lnTo>
                    <a:pt x="1800" y="13500"/>
                  </a:lnTo>
                  <a:lnTo>
                    <a:pt x="1800" y="12825"/>
                  </a:lnTo>
                  <a:lnTo>
                    <a:pt x="1800" y="10800"/>
                  </a:lnTo>
                  <a:cubicBezTo>
                    <a:pt x="1800" y="10427"/>
                    <a:pt x="2203" y="10124"/>
                    <a:pt x="2699" y="10124"/>
                  </a:cubicBezTo>
                  <a:lnTo>
                    <a:pt x="4499" y="10124"/>
                  </a:lnTo>
                  <a:lnTo>
                    <a:pt x="17100" y="10124"/>
                  </a:lnTo>
                  <a:lnTo>
                    <a:pt x="18899" y="10124"/>
                  </a:lnTo>
                  <a:cubicBezTo>
                    <a:pt x="19396" y="10124"/>
                    <a:pt x="19800" y="10427"/>
                    <a:pt x="19800" y="10800"/>
                  </a:cubicBezTo>
                  <a:cubicBezTo>
                    <a:pt x="19800" y="10800"/>
                    <a:pt x="19800" y="12825"/>
                    <a:pt x="19800" y="12825"/>
                  </a:cubicBezTo>
                  <a:close/>
                  <a:moveTo>
                    <a:pt x="14400" y="6075"/>
                  </a:moveTo>
                  <a:lnTo>
                    <a:pt x="14400" y="6076"/>
                  </a:lnTo>
                  <a:lnTo>
                    <a:pt x="14400" y="8774"/>
                  </a:lnTo>
                  <a:lnTo>
                    <a:pt x="7200" y="8774"/>
                  </a:lnTo>
                  <a:lnTo>
                    <a:pt x="7200" y="6076"/>
                  </a:lnTo>
                  <a:lnTo>
                    <a:pt x="7200" y="6075"/>
                  </a:lnTo>
                  <a:cubicBezTo>
                    <a:pt x="7200" y="4583"/>
                    <a:pt x="8811" y="3375"/>
                    <a:pt x="10800" y="3375"/>
                  </a:cubicBezTo>
                  <a:cubicBezTo>
                    <a:pt x="12788" y="3375"/>
                    <a:pt x="14400" y="4583"/>
                    <a:pt x="14400" y="6075"/>
                  </a:cubicBezTo>
                  <a:moveTo>
                    <a:pt x="4499" y="6075"/>
                  </a:moveTo>
                  <a:cubicBezTo>
                    <a:pt x="4499" y="3465"/>
                    <a:pt x="7320" y="1350"/>
                    <a:pt x="10800" y="1350"/>
                  </a:cubicBezTo>
                  <a:cubicBezTo>
                    <a:pt x="14279" y="1350"/>
                    <a:pt x="17100" y="3465"/>
                    <a:pt x="17100" y="6075"/>
                  </a:cubicBezTo>
                  <a:lnTo>
                    <a:pt x="17100" y="8774"/>
                  </a:lnTo>
                  <a:lnTo>
                    <a:pt x="15299" y="8774"/>
                  </a:lnTo>
                  <a:lnTo>
                    <a:pt x="15299" y="6076"/>
                  </a:lnTo>
                  <a:cubicBezTo>
                    <a:pt x="15299" y="4212"/>
                    <a:pt x="13285" y="2701"/>
                    <a:pt x="10800" y="2701"/>
                  </a:cubicBezTo>
                  <a:cubicBezTo>
                    <a:pt x="8314" y="2701"/>
                    <a:pt x="6299" y="4212"/>
                    <a:pt x="6299" y="6076"/>
                  </a:cubicBezTo>
                  <a:lnTo>
                    <a:pt x="6299" y="8774"/>
                  </a:lnTo>
                  <a:lnTo>
                    <a:pt x="4499" y="8774"/>
                  </a:lnTo>
                  <a:cubicBezTo>
                    <a:pt x="4499" y="8774"/>
                    <a:pt x="4499" y="6075"/>
                    <a:pt x="4499" y="6075"/>
                  </a:cubicBezTo>
                  <a:close/>
                  <a:moveTo>
                    <a:pt x="18899" y="8774"/>
                  </a:moveTo>
                  <a:lnTo>
                    <a:pt x="18899" y="6075"/>
                  </a:lnTo>
                  <a:cubicBezTo>
                    <a:pt x="18899" y="2719"/>
                    <a:pt x="15274" y="0"/>
                    <a:pt x="10800" y="0"/>
                  </a:cubicBezTo>
                  <a:cubicBezTo>
                    <a:pt x="6325" y="0"/>
                    <a:pt x="2699" y="2719"/>
                    <a:pt x="2699" y="6075"/>
                  </a:cubicBezTo>
                  <a:lnTo>
                    <a:pt x="2699" y="8774"/>
                  </a:lnTo>
                  <a:cubicBezTo>
                    <a:pt x="1208" y="8774"/>
                    <a:pt x="0" y="9681"/>
                    <a:pt x="0" y="10800"/>
                  </a:cubicBezTo>
                  <a:lnTo>
                    <a:pt x="0" y="12825"/>
                  </a:lnTo>
                  <a:lnTo>
                    <a:pt x="0" y="13500"/>
                  </a:lnTo>
                  <a:lnTo>
                    <a:pt x="0" y="14850"/>
                  </a:lnTo>
                  <a:lnTo>
                    <a:pt x="0" y="15525"/>
                  </a:lnTo>
                  <a:cubicBezTo>
                    <a:pt x="0" y="18880"/>
                    <a:pt x="3625" y="21599"/>
                    <a:pt x="8099" y="21599"/>
                  </a:cubicBezTo>
                  <a:lnTo>
                    <a:pt x="13499" y="21599"/>
                  </a:lnTo>
                  <a:cubicBezTo>
                    <a:pt x="17974" y="21599"/>
                    <a:pt x="21600" y="18880"/>
                    <a:pt x="21600" y="15525"/>
                  </a:cubicBezTo>
                  <a:lnTo>
                    <a:pt x="21600" y="14850"/>
                  </a:lnTo>
                  <a:lnTo>
                    <a:pt x="21600" y="13500"/>
                  </a:lnTo>
                  <a:lnTo>
                    <a:pt x="21600" y="12825"/>
                  </a:lnTo>
                  <a:lnTo>
                    <a:pt x="21600" y="10800"/>
                  </a:lnTo>
                  <a:cubicBezTo>
                    <a:pt x="21600" y="9681"/>
                    <a:pt x="20391" y="8774"/>
                    <a:pt x="18899" y="8774"/>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85" name="Google Shape;685;p37"/>
            <p:cNvSpPr/>
            <p:nvPr/>
          </p:nvSpPr>
          <p:spPr>
            <a:xfrm>
              <a:off x="2784475" y="3786982"/>
              <a:ext cx="57944" cy="87313"/>
            </a:xfrm>
            <a:custGeom>
              <a:avLst/>
              <a:gdLst/>
              <a:ahLst/>
              <a:cxnLst/>
              <a:rect l="l" t="t" r="r" b="b"/>
              <a:pathLst>
                <a:path w="21600" h="21600" extrusionOk="0">
                  <a:moveTo>
                    <a:pt x="10800" y="0"/>
                  </a:moveTo>
                  <a:cubicBezTo>
                    <a:pt x="4838" y="0"/>
                    <a:pt x="0" y="3226"/>
                    <a:pt x="0" y="7201"/>
                  </a:cubicBezTo>
                  <a:cubicBezTo>
                    <a:pt x="0" y="9390"/>
                    <a:pt x="1798" y="13537"/>
                    <a:pt x="3601" y="16821"/>
                  </a:cubicBezTo>
                  <a:cubicBezTo>
                    <a:pt x="5070" y="19493"/>
                    <a:pt x="6916" y="21600"/>
                    <a:pt x="10800" y="21600"/>
                  </a:cubicBezTo>
                  <a:cubicBezTo>
                    <a:pt x="15016" y="21600"/>
                    <a:pt x="16529" y="19514"/>
                    <a:pt x="18003" y="16858"/>
                  </a:cubicBezTo>
                  <a:cubicBezTo>
                    <a:pt x="19828" y="13567"/>
                    <a:pt x="21600" y="9397"/>
                    <a:pt x="21600" y="7201"/>
                  </a:cubicBezTo>
                  <a:cubicBezTo>
                    <a:pt x="21600" y="3226"/>
                    <a:pt x="16761"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686" name="Google Shape;686;p37"/>
          <p:cNvSpPr/>
          <p:nvPr/>
        </p:nvSpPr>
        <p:spPr>
          <a:xfrm>
            <a:off x="1640798" y="3712368"/>
            <a:ext cx="464344" cy="348456"/>
          </a:xfrm>
          <a:custGeom>
            <a:avLst/>
            <a:gdLst/>
            <a:ahLst/>
            <a:cxnLst/>
            <a:rect l="l" t="t" r="r" b="b"/>
            <a:pathLst>
              <a:path w="21596" h="21600" extrusionOk="0">
                <a:moveTo>
                  <a:pt x="4511" y="2151"/>
                </a:moveTo>
                <a:lnTo>
                  <a:pt x="6064" y="3877"/>
                </a:lnTo>
                <a:lnTo>
                  <a:pt x="4246" y="6302"/>
                </a:lnTo>
                <a:lnTo>
                  <a:pt x="1353" y="6302"/>
                </a:lnTo>
                <a:cubicBezTo>
                  <a:pt x="1353" y="6302"/>
                  <a:pt x="4511" y="2151"/>
                  <a:pt x="4511" y="2151"/>
                </a:cubicBezTo>
                <a:close/>
                <a:moveTo>
                  <a:pt x="17348" y="6302"/>
                </a:moveTo>
                <a:lnTo>
                  <a:pt x="15531" y="3877"/>
                </a:lnTo>
                <a:lnTo>
                  <a:pt x="17082" y="2153"/>
                </a:lnTo>
                <a:lnTo>
                  <a:pt x="20191" y="6302"/>
                </a:lnTo>
                <a:cubicBezTo>
                  <a:pt x="20191" y="6302"/>
                  <a:pt x="17348" y="6302"/>
                  <a:pt x="17348" y="6302"/>
                </a:cubicBezTo>
                <a:close/>
                <a:moveTo>
                  <a:pt x="17264" y="7202"/>
                </a:moveTo>
                <a:lnTo>
                  <a:pt x="19663" y="7202"/>
                </a:lnTo>
                <a:lnTo>
                  <a:pt x="13021" y="16638"/>
                </a:lnTo>
                <a:cubicBezTo>
                  <a:pt x="13021" y="16638"/>
                  <a:pt x="17264" y="7202"/>
                  <a:pt x="17264" y="7202"/>
                </a:cubicBezTo>
                <a:close/>
                <a:moveTo>
                  <a:pt x="8574" y="16637"/>
                </a:moveTo>
                <a:lnTo>
                  <a:pt x="1933" y="7202"/>
                </a:lnTo>
                <a:lnTo>
                  <a:pt x="4330" y="7202"/>
                </a:lnTo>
                <a:cubicBezTo>
                  <a:pt x="4330" y="7202"/>
                  <a:pt x="8574" y="16637"/>
                  <a:pt x="8574" y="16637"/>
                </a:cubicBezTo>
                <a:close/>
                <a:moveTo>
                  <a:pt x="8429" y="7202"/>
                </a:moveTo>
                <a:lnTo>
                  <a:pt x="10084" y="18249"/>
                </a:lnTo>
                <a:lnTo>
                  <a:pt x="5117" y="7202"/>
                </a:lnTo>
                <a:cubicBezTo>
                  <a:pt x="5117" y="7202"/>
                  <a:pt x="8429" y="7202"/>
                  <a:pt x="8429" y="7202"/>
                </a:cubicBezTo>
                <a:close/>
                <a:moveTo>
                  <a:pt x="6584" y="4456"/>
                </a:moveTo>
                <a:lnTo>
                  <a:pt x="8246" y="6302"/>
                </a:lnTo>
                <a:lnTo>
                  <a:pt x="5200" y="6302"/>
                </a:lnTo>
                <a:cubicBezTo>
                  <a:pt x="5200" y="6302"/>
                  <a:pt x="6584" y="4456"/>
                  <a:pt x="6584" y="4456"/>
                </a:cubicBezTo>
                <a:close/>
                <a:moveTo>
                  <a:pt x="6543" y="3238"/>
                </a:moveTo>
                <a:lnTo>
                  <a:pt x="5250" y="1800"/>
                </a:lnTo>
                <a:lnTo>
                  <a:pt x="7621" y="1800"/>
                </a:lnTo>
                <a:cubicBezTo>
                  <a:pt x="7621" y="1800"/>
                  <a:pt x="6543" y="3238"/>
                  <a:pt x="6543" y="3238"/>
                </a:cubicBezTo>
                <a:close/>
                <a:moveTo>
                  <a:pt x="10797" y="3466"/>
                </a:moveTo>
                <a:lnTo>
                  <a:pt x="9299" y="1800"/>
                </a:lnTo>
                <a:lnTo>
                  <a:pt x="12296" y="1800"/>
                </a:lnTo>
                <a:cubicBezTo>
                  <a:pt x="12296" y="1800"/>
                  <a:pt x="10797" y="3466"/>
                  <a:pt x="10797" y="3466"/>
                </a:cubicBezTo>
                <a:close/>
                <a:moveTo>
                  <a:pt x="13974" y="1800"/>
                </a:moveTo>
                <a:lnTo>
                  <a:pt x="16345" y="1800"/>
                </a:lnTo>
                <a:lnTo>
                  <a:pt x="15052" y="3238"/>
                </a:lnTo>
                <a:cubicBezTo>
                  <a:pt x="15052" y="3238"/>
                  <a:pt x="13974" y="1800"/>
                  <a:pt x="13974" y="1800"/>
                </a:cubicBezTo>
                <a:close/>
                <a:moveTo>
                  <a:pt x="13349" y="6302"/>
                </a:moveTo>
                <a:lnTo>
                  <a:pt x="15011" y="4456"/>
                </a:lnTo>
                <a:lnTo>
                  <a:pt x="16394" y="6302"/>
                </a:lnTo>
                <a:cubicBezTo>
                  <a:pt x="16394" y="6302"/>
                  <a:pt x="13349" y="6302"/>
                  <a:pt x="13349" y="6302"/>
                </a:cubicBezTo>
                <a:close/>
                <a:moveTo>
                  <a:pt x="13166" y="7202"/>
                </a:moveTo>
                <a:lnTo>
                  <a:pt x="16478" y="7202"/>
                </a:lnTo>
                <a:lnTo>
                  <a:pt x="11511" y="18249"/>
                </a:lnTo>
                <a:cubicBezTo>
                  <a:pt x="11511" y="18249"/>
                  <a:pt x="13166" y="7202"/>
                  <a:pt x="13166" y="7202"/>
                </a:cubicBezTo>
                <a:close/>
                <a:moveTo>
                  <a:pt x="12478" y="7202"/>
                </a:moveTo>
                <a:lnTo>
                  <a:pt x="10797" y="18414"/>
                </a:lnTo>
                <a:lnTo>
                  <a:pt x="9117" y="7202"/>
                </a:lnTo>
                <a:cubicBezTo>
                  <a:pt x="9117" y="7202"/>
                  <a:pt x="12478" y="7202"/>
                  <a:pt x="12478" y="7202"/>
                </a:cubicBezTo>
                <a:close/>
                <a:moveTo>
                  <a:pt x="8773" y="5716"/>
                </a:moveTo>
                <a:lnTo>
                  <a:pt x="7064" y="3817"/>
                </a:lnTo>
                <a:lnTo>
                  <a:pt x="8426" y="2000"/>
                </a:lnTo>
                <a:lnTo>
                  <a:pt x="10270" y="4051"/>
                </a:lnTo>
                <a:cubicBezTo>
                  <a:pt x="10270" y="4051"/>
                  <a:pt x="8773" y="5716"/>
                  <a:pt x="8773" y="5716"/>
                </a:cubicBezTo>
                <a:close/>
                <a:moveTo>
                  <a:pt x="11325" y="4051"/>
                </a:moveTo>
                <a:lnTo>
                  <a:pt x="13169" y="2000"/>
                </a:lnTo>
                <a:lnTo>
                  <a:pt x="14531" y="3817"/>
                </a:lnTo>
                <a:lnTo>
                  <a:pt x="12822" y="5716"/>
                </a:lnTo>
                <a:cubicBezTo>
                  <a:pt x="12822" y="5716"/>
                  <a:pt x="11325" y="4051"/>
                  <a:pt x="11325" y="4051"/>
                </a:cubicBezTo>
                <a:close/>
                <a:moveTo>
                  <a:pt x="12296" y="6302"/>
                </a:moveTo>
                <a:lnTo>
                  <a:pt x="9299" y="6302"/>
                </a:lnTo>
                <a:lnTo>
                  <a:pt x="10797" y="4638"/>
                </a:lnTo>
                <a:cubicBezTo>
                  <a:pt x="10797" y="4638"/>
                  <a:pt x="12296" y="6302"/>
                  <a:pt x="12296" y="6302"/>
                </a:cubicBezTo>
                <a:close/>
                <a:moveTo>
                  <a:pt x="21200" y="5102"/>
                </a:moveTo>
                <a:lnTo>
                  <a:pt x="17771" y="527"/>
                </a:lnTo>
                <a:cubicBezTo>
                  <a:pt x="17518" y="189"/>
                  <a:pt x="17176" y="0"/>
                  <a:pt x="16817" y="0"/>
                </a:cubicBezTo>
                <a:lnTo>
                  <a:pt x="4779" y="0"/>
                </a:lnTo>
                <a:cubicBezTo>
                  <a:pt x="4420" y="0"/>
                  <a:pt x="4077" y="189"/>
                  <a:pt x="3824" y="527"/>
                </a:cubicBezTo>
                <a:lnTo>
                  <a:pt x="395" y="5102"/>
                </a:lnTo>
                <a:cubicBezTo>
                  <a:pt x="131" y="5455"/>
                  <a:pt x="-1" y="5921"/>
                  <a:pt x="-1" y="6387"/>
                </a:cubicBezTo>
                <a:cubicBezTo>
                  <a:pt x="1" y="6810"/>
                  <a:pt x="114" y="7233"/>
                  <a:pt x="341" y="7573"/>
                </a:cubicBezTo>
                <a:lnTo>
                  <a:pt x="9788" y="20995"/>
                </a:lnTo>
                <a:cubicBezTo>
                  <a:pt x="10045" y="21379"/>
                  <a:pt x="10412" y="21599"/>
                  <a:pt x="10797" y="21599"/>
                </a:cubicBezTo>
                <a:cubicBezTo>
                  <a:pt x="11183" y="21599"/>
                  <a:pt x="11550" y="21379"/>
                  <a:pt x="11807" y="20995"/>
                </a:cubicBezTo>
                <a:lnTo>
                  <a:pt x="21255" y="7573"/>
                </a:lnTo>
                <a:cubicBezTo>
                  <a:pt x="21485" y="7226"/>
                  <a:pt x="21598" y="6791"/>
                  <a:pt x="21595" y="6359"/>
                </a:cubicBezTo>
                <a:cubicBezTo>
                  <a:pt x="21593" y="5902"/>
                  <a:pt x="21459" y="5449"/>
                  <a:pt x="21200" y="5102"/>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687" name="Google Shape;687;p37"/>
          <p:cNvGrpSpPr/>
          <p:nvPr/>
        </p:nvGrpSpPr>
        <p:grpSpPr>
          <a:xfrm>
            <a:off x="712110" y="3683793"/>
            <a:ext cx="464344" cy="348456"/>
            <a:chOff x="712110" y="4037334"/>
            <a:chExt cx="464344" cy="348456"/>
          </a:xfrm>
        </p:grpSpPr>
        <p:sp>
          <p:nvSpPr>
            <p:cNvPr id="688" name="Google Shape;688;p37"/>
            <p:cNvSpPr/>
            <p:nvPr/>
          </p:nvSpPr>
          <p:spPr>
            <a:xfrm>
              <a:off x="712110" y="4037334"/>
              <a:ext cx="464344" cy="348456"/>
            </a:xfrm>
            <a:custGeom>
              <a:avLst/>
              <a:gdLst/>
              <a:ahLst/>
              <a:cxnLst/>
              <a:rect l="l" t="t" r="r" b="b"/>
              <a:pathLst>
                <a:path w="21464" h="21600" extrusionOk="0">
                  <a:moveTo>
                    <a:pt x="19918" y="11754"/>
                  </a:moveTo>
                  <a:lnTo>
                    <a:pt x="16564" y="18954"/>
                  </a:lnTo>
                  <a:cubicBezTo>
                    <a:pt x="16317" y="19484"/>
                    <a:pt x="15892" y="19800"/>
                    <a:pt x="15427" y="19800"/>
                  </a:cubicBezTo>
                  <a:lnTo>
                    <a:pt x="2683" y="19800"/>
                  </a:lnTo>
                  <a:cubicBezTo>
                    <a:pt x="1943" y="19800"/>
                    <a:pt x="1341" y="18992"/>
                    <a:pt x="1341" y="18000"/>
                  </a:cubicBezTo>
                  <a:lnTo>
                    <a:pt x="1341" y="3600"/>
                  </a:lnTo>
                  <a:cubicBezTo>
                    <a:pt x="1341" y="2608"/>
                    <a:pt x="1943" y="1800"/>
                    <a:pt x="2683" y="1800"/>
                  </a:cubicBezTo>
                  <a:lnTo>
                    <a:pt x="15427" y="1800"/>
                  </a:lnTo>
                  <a:cubicBezTo>
                    <a:pt x="15892" y="1800"/>
                    <a:pt x="16317" y="2116"/>
                    <a:pt x="16564" y="2645"/>
                  </a:cubicBezTo>
                  <a:lnTo>
                    <a:pt x="19917" y="9845"/>
                  </a:lnTo>
                  <a:cubicBezTo>
                    <a:pt x="20188" y="10425"/>
                    <a:pt x="20188" y="11174"/>
                    <a:pt x="19918" y="11754"/>
                  </a:cubicBezTo>
                  <a:moveTo>
                    <a:pt x="21055" y="8891"/>
                  </a:moveTo>
                  <a:lnTo>
                    <a:pt x="17701" y="1691"/>
                  </a:lnTo>
                  <a:cubicBezTo>
                    <a:pt x="17211" y="639"/>
                    <a:pt x="16352" y="0"/>
                    <a:pt x="15427" y="0"/>
                  </a:cubicBezTo>
                  <a:lnTo>
                    <a:pt x="2683" y="0"/>
                  </a:lnTo>
                  <a:cubicBezTo>
                    <a:pt x="1201" y="0"/>
                    <a:pt x="0" y="1611"/>
                    <a:pt x="0" y="3600"/>
                  </a:cubicBezTo>
                  <a:lnTo>
                    <a:pt x="0" y="18000"/>
                  </a:lnTo>
                  <a:cubicBezTo>
                    <a:pt x="0" y="19988"/>
                    <a:pt x="1201" y="21599"/>
                    <a:pt x="2683" y="21599"/>
                  </a:cubicBezTo>
                  <a:lnTo>
                    <a:pt x="15427" y="21599"/>
                  </a:lnTo>
                  <a:cubicBezTo>
                    <a:pt x="16352" y="21599"/>
                    <a:pt x="17211" y="20960"/>
                    <a:pt x="17701" y="19908"/>
                  </a:cubicBezTo>
                  <a:lnTo>
                    <a:pt x="21055" y="12708"/>
                  </a:lnTo>
                  <a:cubicBezTo>
                    <a:pt x="21600" y="11541"/>
                    <a:pt x="21600" y="10059"/>
                    <a:pt x="21055" y="8891"/>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89" name="Google Shape;689;p37"/>
            <p:cNvSpPr/>
            <p:nvPr/>
          </p:nvSpPr>
          <p:spPr>
            <a:xfrm>
              <a:off x="1001829" y="4167509"/>
              <a:ext cx="87313" cy="87313"/>
            </a:xfrm>
            <a:custGeom>
              <a:avLst/>
              <a:gdLst/>
              <a:ahLst/>
              <a:cxnLst/>
              <a:rect l="l" t="t" r="r" b="b"/>
              <a:pathLst>
                <a:path w="21600" h="21600" extrusionOk="0">
                  <a:moveTo>
                    <a:pt x="10800" y="18000"/>
                  </a:moveTo>
                  <a:cubicBezTo>
                    <a:pt x="6825" y="18000"/>
                    <a:pt x="3600" y="14774"/>
                    <a:pt x="3600" y="10800"/>
                  </a:cubicBezTo>
                  <a:cubicBezTo>
                    <a:pt x="3600" y="6825"/>
                    <a:pt x="6825" y="3600"/>
                    <a:pt x="10800" y="3600"/>
                  </a:cubicBezTo>
                  <a:cubicBezTo>
                    <a:pt x="14774" y="3600"/>
                    <a:pt x="17999" y="6825"/>
                    <a:pt x="17999" y="10800"/>
                  </a:cubicBezTo>
                  <a:cubicBezTo>
                    <a:pt x="17999" y="14774"/>
                    <a:pt x="14774" y="18000"/>
                    <a:pt x="10800" y="18000"/>
                  </a:cubicBezTo>
                  <a:moveTo>
                    <a:pt x="10800" y="0"/>
                  </a:moveTo>
                  <a:cubicBezTo>
                    <a:pt x="4833" y="0"/>
                    <a:pt x="0" y="4833"/>
                    <a:pt x="0" y="10800"/>
                  </a:cubicBezTo>
                  <a:cubicBezTo>
                    <a:pt x="0" y="16766"/>
                    <a:pt x="4833" y="21599"/>
                    <a:pt x="10800" y="21599"/>
                  </a:cubicBezTo>
                  <a:cubicBezTo>
                    <a:pt x="16766" y="21599"/>
                    <a:pt x="21600" y="16766"/>
                    <a:pt x="21600" y="10800"/>
                  </a:cubicBezTo>
                  <a:cubicBezTo>
                    <a:pt x="21600" y="4833"/>
                    <a:pt x="16766"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90" name="Google Shape;690;p37"/>
          <p:cNvGrpSpPr/>
          <p:nvPr/>
        </p:nvGrpSpPr>
        <p:grpSpPr>
          <a:xfrm>
            <a:off x="5356342" y="2740024"/>
            <a:ext cx="465138" cy="391319"/>
            <a:chOff x="5356342" y="3093565"/>
            <a:chExt cx="465138" cy="391319"/>
          </a:xfrm>
        </p:grpSpPr>
        <p:sp>
          <p:nvSpPr>
            <p:cNvPr id="691" name="Google Shape;691;p37"/>
            <p:cNvSpPr/>
            <p:nvPr/>
          </p:nvSpPr>
          <p:spPr>
            <a:xfrm>
              <a:off x="5473023" y="3195165"/>
              <a:ext cx="231775" cy="231775"/>
            </a:xfrm>
            <a:custGeom>
              <a:avLst/>
              <a:gdLst/>
              <a:ahLst/>
              <a:cxnLst/>
              <a:rect l="l" t="t" r="r" b="b"/>
              <a:pathLst>
                <a:path w="21600" h="21600" extrusionOk="0">
                  <a:moveTo>
                    <a:pt x="16948" y="16070"/>
                  </a:moveTo>
                  <a:cubicBezTo>
                    <a:pt x="14037" y="19468"/>
                    <a:pt x="8925" y="19859"/>
                    <a:pt x="5529" y="16948"/>
                  </a:cubicBezTo>
                  <a:cubicBezTo>
                    <a:pt x="2130" y="14038"/>
                    <a:pt x="1740" y="8924"/>
                    <a:pt x="4651" y="5527"/>
                  </a:cubicBezTo>
                  <a:cubicBezTo>
                    <a:pt x="7559" y="2131"/>
                    <a:pt x="12674" y="1740"/>
                    <a:pt x="16070" y="4650"/>
                  </a:cubicBezTo>
                  <a:cubicBezTo>
                    <a:pt x="19466" y="7560"/>
                    <a:pt x="19859" y="12673"/>
                    <a:pt x="16948" y="16070"/>
                  </a:cubicBezTo>
                  <a:moveTo>
                    <a:pt x="10800" y="0"/>
                  </a:moveTo>
                  <a:cubicBezTo>
                    <a:pt x="4833" y="0"/>
                    <a:pt x="0" y="4834"/>
                    <a:pt x="0" y="10800"/>
                  </a:cubicBezTo>
                  <a:cubicBezTo>
                    <a:pt x="0" y="16765"/>
                    <a:pt x="4833" y="21599"/>
                    <a:pt x="10800" y="21599"/>
                  </a:cubicBezTo>
                  <a:cubicBezTo>
                    <a:pt x="16764" y="21599"/>
                    <a:pt x="21600" y="16765"/>
                    <a:pt x="21600" y="10800"/>
                  </a:cubicBezTo>
                  <a:cubicBezTo>
                    <a:pt x="21600" y="4834"/>
                    <a:pt x="16764"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92" name="Google Shape;692;p37"/>
            <p:cNvSpPr/>
            <p:nvPr/>
          </p:nvSpPr>
          <p:spPr>
            <a:xfrm>
              <a:off x="5530967" y="3253109"/>
              <a:ext cx="65088" cy="65088"/>
            </a:xfrm>
            <a:custGeom>
              <a:avLst/>
              <a:gdLst/>
              <a:ahLst/>
              <a:cxnLst/>
              <a:rect l="l" t="t" r="r" b="b"/>
              <a:pathLst>
                <a:path w="21600" h="21600" extrusionOk="0">
                  <a:moveTo>
                    <a:pt x="19200" y="0"/>
                  </a:moveTo>
                  <a:cubicBezTo>
                    <a:pt x="8596" y="0"/>
                    <a:pt x="0" y="8596"/>
                    <a:pt x="0" y="19195"/>
                  </a:cubicBezTo>
                  <a:lnTo>
                    <a:pt x="0" y="19199"/>
                  </a:lnTo>
                  <a:cubicBezTo>
                    <a:pt x="0" y="20524"/>
                    <a:pt x="1068" y="21599"/>
                    <a:pt x="2400" y="21599"/>
                  </a:cubicBezTo>
                  <a:cubicBezTo>
                    <a:pt x="3721" y="21599"/>
                    <a:pt x="4800" y="20524"/>
                    <a:pt x="4800" y="19199"/>
                  </a:cubicBezTo>
                  <a:lnTo>
                    <a:pt x="4800" y="19195"/>
                  </a:lnTo>
                  <a:cubicBezTo>
                    <a:pt x="4800" y="11247"/>
                    <a:pt x="11240" y="4799"/>
                    <a:pt x="19200" y="4799"/>
                  </a:cubicBezTo>
                  <a:cubicBezTo>
                    <a:pt x="20521" y="4799"/>
                    <a:pt x="21600" y="3724"/>
                    <a:pt x="21600" y="2399"/>
                  </a:cubicBezTo>
                  <a:cubicBezTo>
                    <a:pt x="21600" y="1075"/>
                    <a:pt x="20521" y="0"/>
                    <a:pt x="192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93" name="Google Shape;693;p37"/>
            <p:cNvSpPr/>
            <p:nvPr/>
          </p:nvSpPr>
          <p:spPr>
            <a:xfrm>
              <a:off x="5356342" y="3093565"/>
              <a:ext cx="465138" cy="391319"/>
            </a:xfrm>
            <a:custGeom>
              <a:avLst/>
              <a:gdLst/>
              <a:ahLst/>
              <a:cxnLst/>
              <a:rect l="l" t="t" r="r" b="b"/>
              <a:pathLst>
                <a:path w="21600" h="21600" extrusionOk="0">
                  <a:moveTo>
                    <a:pt x="20249" y="19199"/>
                  </a:moveTo>
                  <a:cubicBezTo>
                    <a:pt x="20249" y="19642"/>
                    <a:pt x="19948" y="19999"/>
                    <a:pt x="19575" y="19999"/>
                  </a:cubicBezTo>
                  <a:lnTo>
                    <a:pt x="2024" y="19999"/>
                  </a:lnTo>
                  <a:cubicBezTo>
                    <a:pt x="1651" y="19999"/>
                    <a:pt x="1349" y="19642"/>
                    <a:pt x="1349" y="19199"/>
                  </a:cubicBezTo>
                  <a:lnTo>
                    <a:pt x="1349" y="7200"/>
                  </a:lnTo>
                  <a:cubicBezTo>
                    <a:pt x="1349" y="6809"/>
                    <a:pt x="1588" y="6475"/>
                    <a:pt x="1914" y="6411"/>
                  </a:cubicBezTo>
                  <a:lnTo>
                    <a:pt x="5588" y="5684"/>
                  </a:lnTo>
                  <a:lnTo>
                    <a:pt x="6797" y="2103"/>
                  </a:lnTo>
                  <a:cubicBezTo>
                    <a:pt x="6900" y="1799"/>
                    <a:pt x="7148" y="1600"/>
                    <a:pt x="7424" y="1600"/>
                  </a:cubicBezTo>
                  <a:lnTo>
                    <a:pt x="14174" y="1600"/>
                  </a:lnTo>
                  <a:cubicBezTo>
                    <a:pt x="14450" y="1600"/>
                    <a:pt x="14698" y="1799"/>
                    <a:pt x="14801" y="2103"/>
                  </a:cubicBezTo>
                  <a:lnTo>
                    <a:pt x="16010" y="5684"/>
                  </a:lnTo>
                  <a:lnTo>
                    <a:pt x="19685" y="6411"/>
                  </a:lnTo>
                  <a:cubicBezTo>
                    <a:pt x="20011" y="6475"/>
                    <a:pt x="20249" y="6809"/>
                    <a:pt x="20249" y="7200"/>
                  </a:cubicBezTo>
                  <a:cubicBezTo>
                    <a:pt x="20249" y="7200"/>
                    <a:pt x="20249" y="19199"/>
                    <a:pt x="20249" y="19199"/>
                  </a:cubicBezTo>
                  <a:close/>
                  <a:moveTo>
                    <a:pt x="19907" y="4832"/>
                  </a:moveTo>
                  <a:lnTo>
                    <a:pt x="16981" y="4254"/>
                  </a:lnTo>
                  <a:lnTo>
                    <a:pt x="16054" y="1507"/>
                  </a:lnTo>
                  <a:cubicBezTo>
                    <a:pt x="15745" y="591"/>
                    <a:pt x="15006" y="0"/>
                    <a:pt x="14174" y="0"/>
                  </a:cubicBezTo>
                  <a:lnTo>
                    <a:pt x="7424" y="0"/>
                  </a:lnTo>
                  <a:cubicBezTo>
                    <a:pt x="6593" y="0"/>
                    <a:pt x="5854" y="591"/>
                    <a:pt x="5543" y="1509"/>
                  </a:cubicBezTo>
                  <a:lnTo>
                    <a:pt x="4618" y="4254"/>
                  </a:lnTo>
                  <a:lnTo>
                    <a:pt x="1692" y="4832"/>
                  </a:lnTo>
                  <a:cubicBezTo>
                    <a:pt x="711" y="5025"/>
                    <a:pt x="0" y="6020"/>
                    <a:pt x="0" y="7200"/>
                  </a:cubicBezTo>
                  <a:lnTo>
                    <a:pt x="0" y="19199"/>
                  </a:lnTo>
                  <a:cubicBezTo>
                    <a:pt x="0" y="20523"/>
                    <a:pt x="908" y="21600"/>
                    <a:pt x="2024" y="21600"/>
                  </a:cubicBezTo>
                  <a:lnTo>
                    <a:pt x="19575" y="21600"/>
                  </a:lnTo>
                  <a:cubicBezTo>
                    <a:pt x="20691" y="21600"/>
                    <a:pt x="21600" y="20523"/>
                    <a:pt x="21600" y="19199"/>
                  </a:cubicBezTo>
                  <a:lnTo>
                    <a:pt x="21600" y="7200"/>
                  </a:lnTo>
                  <a:cubicBezTo>
                    <a:pt x="21600" y="6020"/>
                    <a:pt x="20888" y="5025"/>
                    <a:pt x="19907" y="4832"/>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94" name="Google Shape;694;p37"/>
          <p:cNvGrpSpPr/>
          <p:nvPr/>
        </p:nvGrpSpPr>
        <p:grpSpPr>
          <a:xfrm>
            <a:off x="4427654" y="2696368"/>
            <a:ext cx="464344" cy="464344"/>
            <a:chOff x="4427654" y="3049909"/>
            <a:chExt cx="464344" cy="464344"/>
          </a:xfrm>
        </p:grpSpPr>
        <p:sp>
          <p:nvSpPr>
            <p:cNvPr id="695" name="Google Shape;695;p37"/>
            <p:cNvSpPr/>
            <p:nvPr/>
          </p:nvSpPr>
          <p:spPr>
            <a:xfrm>
              <a:off x="4427654" y="3049909"/>
              <a:ext cx="464344" cy="464344"/>
            </a:xfrm>
            <a:custGeom>
              <a:avLst/>
              <a:gdLst/>
              <a:ahLst/>
              <a:cxnLst/>
              <a:rect l="l" t="t" r="r" b="b"/>
              <a:pathLst>
                <a:path w="21600" h="21600" extrusionOk="0">
                  <a:moveTo>
                    <a:pt x="18180" y="12132"/>
                  </a:moveTo>
                  <a:cubicBezTo>
                    <a:pt x="17710" y="12226"/>
                    <a:pt x="17327" y="12561"/>
                    <a:pt x="17170" y="13012"/>
                  </a:cubicBezTo>
                  <a:cubicBezTo>
                    <a:pt x="17083" y="13261"/>
                    <a:pt x="16981" y="13503"/>
                    <a:pt x="16868" y="13738"/>
                  </a:cubicBezTo>
                  <a:cubicBezTo>
                    <a:pt x="16658" y="14169"/>
                    <a:pt x="16694" y="14677"/>
                    <a:pt x="16959" y="15075"/>
                  </a:cubicBezTo>
                  <a:lnTo>
                    <a:pt x="18131" y="16833"/>
                  </a:lnTo>
                  <a:lnTo>
                    <a:pt x="16832" y="18132"/>
                  </a:lnTo>
                  <a:lnTo>
                    <a:pt x="15075" y="16960"/>
                  </a:lnTo>
                  <a:cubicBezTo>
                    <a:pt x="14850" y="16810"/>
                    <a:pt x="14589" y="16733"/>
                    <a:pt x="14326" y="16733"/>
                  </a:cubicBezTo>
                  <a:cubicBezTo>
                    <a:pt x="14126" y="16733"/>
                    <a:pt x="13924" y="16778"/>
                    <a:pt x="13738" y="16868"/>
                  </a:cubicBezTo>
                  <a:cubicBezTo>
                    <a:pt x="13504" y="16981"/>
                    <a:pt x="13262" y="17083"/>
                    <a:pt x="13012" y="17170"/>
                  </a:cubicBezTo>
                  <a:cubicBezTo>
                    <a:pt x="12561" y="17327"/>
                    <a:pt x="12226" y="17712"/>
                    <a:pt x="12133" y="18180"/>
                  </a:cubicBezTo>
                  <a:lnTo>
                    <a:pt x="11717" y="20249"/>
                  </a:lnTo>
                  <a:lnTo>
                    <a:pt x="9881" y="20249"/>
                  </a:lnTo>
                  <a:lnTo>
                    <a:pt x="9467" y="18180"/>
                  </a:lnTo>
                  <a:cubicBezTo>
                    <a:pt x="9373" y="17712"/>
                    <a:pt x="9039" y="17327"/>
                    <a:pt x="8588" y="17170"/>
                  </a:cubicBezTo>
                  <a:cubicBezTo>
                    <a:pt x="8339" y="17083"/>
                    <a:pt x="8096" y="16983"/>
                    <a:pt x="7861" y="16869"/>
                  </a:cubicBezTo>
                  <a:cubicBezTo>
                    <a:pt x="7675" y="16778"/>
                    <a:pt x="7474" y="16733"/>
                    <a:pt x="7273" y="16733"/>
                  </a:cubicBezTo>
                  <a:cubicBezTo>
                    <a:pt x="7011" y="16733"/>
                    <a:pt x="6750" y="16810"/>
                    <a:pt x="6525" y="16960"/>
                  </a:cubicBezTo>
                  <a:lnTo>
                    <a:pt x="4767" y="18132"/>
                  </a:lnTo>
                  <a:lnTo>
                    <a:pt x="3468" y="16833"/>
                  </a:lnTo>
                  <a:lnTo>
                    <a:pt x="4639" y="15075"/>
                  </a:lnTo>
                  <a:cubicBezTo>
                    <a:pt x="4904" y="14677"/>
                    <a:pt x="4939" y="14169"/>
                    <a:pt x="4732" y="13738"/>
                  </a:cubicBezTo>
                  <a:cubicBezTo>
                    <a:pt x="4618" y="13504"/>
                    <a:pt x="4516" y="13263"/>
                    <a:pt x="4429" y="13013"/>
                  </a:cubicBezTo>
                  <a:cubicBezTo>
                    <a:pt x="4273" y="12561"/>
                    <a:pt x="3888" y="12227"/>
                    <a:pt x="3419" y="12133"/>
                  </a:cubicBezTo>
                  <a:lnTo>
                    <a:pt x="1350" y="11718"/>
                  </a:lnTo>
                  <a:lnTo>
                    <a:pt x="1349" y="9882"/>
                  </a:lnTo>
                  <a:lnTo>
                    <a:pt x="3419" y="9468"/>
                  </a:lnTo>
                  <a:cubicBezTo>
                    <a:pt x="3888" y="9374"/>
                    <a:pt x="4273" y="9039"/>
                    <a:pt x="4429" y="8588"/>
                  </a:cubicBezTo>
                  <a:cubicBezTo>
                    <a:pt x="4516" y="8338"/>
                    <a:pt x="4617" y="8096"/>
                    <a:pt x="4731" y="7862"/>
                  </a:cubicBezTo>
                  <a:cubicBezTo>
                    <a:pt x="4940" y="7431"/>
                    <a:pt x="4905" y="6923"/>
                    <a:pt x="4639" y="6524"/>
                  </a:cubicBezTo>
                  <a:lnTo>
                    <a:pt x="3468" y="4767"/>
                  </a:lnTo>
                  <a:lnTo>
                    <a:pt x="4767" y="3468"/>
                  </a:lnTo>
                  <a:lnTo>
                    <a:pt x="6525" y="4639"/>
                  </a:lnTo>
                  <a:cubicBezTo>
                    <a:pt x="6750" y="4790"/>
                    <a:pt x="7011" y="4866"/>
                    <a:pt x="7273" y="4866"/>
                  </a:cubicBezTo>
                  <a:cubicBezTo>
                    <a:pt x="7474" y="4866"/>
                    <a:pt x="7674" y="4822"/>
                    <a:pt x="7861" y="4732"/>
                  </a:cubicBezTo>
                  <a:cubicBezTo>
                    <a:pt x="8095" y="4619"/>
                    <a:pt x="8337" y="4517"/>
                    <a:pt x="8586" y="4430"/>
                  </a:cubicBezTo>
                  <a:cubicBezTo>
                    <a:pt x="9039" y="4272"/>
                    <a:pt x="9373" y="3888"/>
                    <a:pt x="9467" y="3420"/>
                  </a:cubicBezTo>
                  <a:lnTo>
                    <a:pt x="9881" y="1350"/>
                  </a:lnTo>
                  <a:lnTo>
                    <a:pt x="11717" y="1350"/>
                  </a:lnTo>
                  <a:lnTo>
                    <a:pt x="12131" y="3420"/>
                  </a:lnTo>
                  <a:cubicBezTo>
                    <a:pt x="12225" y="3888"/>
                    <a:pt x="12560" y="4272"/>
                    <a:pt x="13012" y="4430"/>
                  </a:cubicBezTo>
                  <a:cubicBezTo>
                    <a:pt x="13261" y="4517"/>
                    <a:pt x="13502" y="4617"/>
                    <a:pt x="13737" y="4731"/>
                  </a:cubicBezTo>
                  <a:cubicBezTo>
                    <a:pt x="13924" y="4822"/>
                    <a:pt x="14125" y="4866"/>
                    <a:pt x="14326" y="4866"/>
                  </a:cubicBezTo>
                  <a:cubicBezTo>
                    <a:pt x="14589" y="4866"/>
                    <a:pt x="14850" y="4790"/>
                    <a:pt x="15075" y="4639"/>
                  </a:cubicBezTo>
                  <a:lnTo>
                    <a:pt x="16832" y="3468"/>
                  </a:lnTo>
                  <a:lnTo>
                    <a:pt x="18131" y="4767"/>
                  </a:lnTo>
                  <a:lnTo>
                    <a:pt x="16959" y="6524"/>
                  </a:lnTo>
                  <a:cubicBezTo>
                    <a:pt x="16694" y="6923"/>
                    <a:pt x="16660" y="7431"/>
                    <a:pt x="16867" y="7861"/>
                  </a:cubicBezTo>
                  <a:cubicBezTo>
                    <a:pt x="16980" y="8096"/>
                    <a:pt x="17083" y="8337"/>
                    <a:pt x="17170" y="8587"/>
                  </a:cubicBezTo>
                  <a:cubicBezTo>
                    <a:pt x="17327" y="9039"/>
                    <a:pt x="17710" y="9373"/>
                    <a:pt x="18180" y="9467"/>
                  </a:cubicBezTo>
                  <a:lnTo>
                    <a:pt x="20248" y="9882"/>
                  </a:lnTo>
                  <a:lnTo>
                    <a:pt x="20250" y="11718"/>
                  </a:lnTo>
                  <a:cubicBezTo>
                    <a:pt x="20250" y="11718"/>
                    <a:pt x="18180" y="12132"/>
                    <a:pt x="18180" y="12132"/>
                  </a:cubicBezTo>
                  <a:close/>
                  <a:moveTo>
                    <a:pt x="20513" y="8558"/>
                  </a:moveTo>
                  <a:lnTo>
                    <a:pt x="18445" y="8143"/>
                  </a:lnTo>
                  <a:cubicBezTo>
                    <a:pt x="18341" y="7844"/>
                    <a:pt x="18218" y="7554"/>
                    <a:pt x="18082" y="7273"/>
                  </a:cubicBezTo>
                  <a:lnTo>
                    <a:pt x="19254" y="5516"/>
                  </a:lnTo>
                  <a:cubicBezTo>
                    <a:pt x="19611" y="4980"/>
                    <a:pt x="19540" y="4268"/>
                    <a:pt x="19085" y="3813"/>
                  </a:cubicBezTo>
                  <a:lnTo>
                    <a:pt x="17787" y="2514"/>
                  </a:lnTo>
                  <a:cubicBezTo>
                    <a:pt x="17526" y="2253"/>
                    <a:pt x="17181" y="2118"/>
                    <a:pt x="16831" y="2118"/>
                  </a:cubicBezTo>
                  <a:cubicBezTo>
                    <a:pt x="16573" y="2118"/>
                    <a:pt x="16312" y="2193"/>
                    <a:pt x="16084" y="2345"/>
                  </a:cubicBezTo>
                  <a:lnTo>
                    <a:pt x="14326" y="3516"/>
                  </a:lnTo>
                  <a:cubicBezTo>
                    <a:pt x="14044" y="3380"/>
                    <a:pt x="13754" y="3258"/>
                    <a:pt x="13455" y="3155"/>
                  </a:cubicBezTo>
                  <a:lnTo>
                    <a:pt x="13041" y="1085"/>
                  </a:lnTo>
                  <a:cubicBezTo>
                    <a:pt x="12916" y="454"/>
                    <a:pt x="12361" y="0"/>
                    <a:pt x="11717" y="0"/>
                  </a:cubicBezTo>
                  <a:lnTo>
                    <a:pt x="9881" y="0"/>
                  </a:lnTo>
                  <a:cubicBezTo>
                    <a:pt x="9238" y="0"/>
                    <a:pt x="8684" y="454"/>
                    <a:pt x="8557" y="1085"/>
                  </a:cubicBezTo>
                  <a:lnTo>
                    <a:pt x="8143" y="3155"/>
                  </a:lnTo>
                  <a:cubicBezTo>
                    <a:pt x="7843" y="3258"/>
                    <a:pt x="7554" y="3381"/>
                    <a:pt x="7273" y="3516"/>
                  </a:cubicBezTo>
                  <a:lnTo>
                    <a:pt x="5516" y="2345"/>
                  </a:lnTo>
                  <a:cubicBezTo>
                    <a:pt x="5287" y="2193"/>
                    <a:pt x="5026" y="2118"/>
                    <a:pt x="4767" y="2118"/>
                  </a:cubicBezTo>
                  <a:cubicBezTo>
                    <a:pt x="4419" y="2118"/>
                    <a:pt x="4073" y="2253"/>
                    <a:pt x="3812" y="2514"/>
                  </a:cubicBezTo>
                  <a:lnTo>
                    <a:pt x="2514" y="3813"/>
                  </a:lnTo>
                  <a:cubicBezTo>
                    <a:pt x="2059" y="4268"/>
                    <a:pt x="1988" y="4980"/>
                    <a:pt x="2345" y="5516"/>
                  </a:cubicBezTo>
                  <a:lnTo>
                    <a:pt x="3516" y="7273"/>
                  </a:lnTo>
                  <a:cubicBezTo>
                    <a:pt x="3380" y="7555"/>
                    <a:pt x="3258" y="7844"/>
                    <a:pt x="3154" y="8144"/>
                  </a:cubicBezTo>
                  <a:lnTo>
                    <a:pt x="1085" y="8558"/>
                  </a:lnTo>
                  <a:cubicBezTo>
                    <a:pt x="454" y="8684"/>
                    <a:pt x="0" y="9238"/>
                    <a:pt x="0" y="9882"/>
                  </a:cubicBezTo>
                  <a:lnTo>
                    <a:pt x="0" y="11718"/>
                  </a:lnTo>
                  <a:cubicBezTo>
                    <a:pt x="0" y="12361"/>
                    <a:pt x="454" y="12916"/>
                    <a:pt x="1085" y="13042"/>
                  </a:cubicBezTo>
                  <a:lnTo>
                    <a:pt x="3154" y="13456"/>
                  </a:lnTo>
                  <a:cubicBezTo>
                    <a:pt x="3258" y="13755"/>
                    <a:pt x="3380" y="14046"/>
                    <a:pt x="3516" y="14326"/>
                  </a:cubicBezTo>
                  <a:lnTo>
                    <a:pt x="2345" y="16083"/>
                  </a:lnTo>
                  <a:cubicBezTo>
                    <a:pt x="1988" y="16619"/>
                    <a:pt x="2059" y="17332"/>
                    <a:pt x="2514" y="17787"/>
                  </a:cubicBezTo>
                  <a:lnTo>
                    <a:pt x="3812" y="19086"/>
                  </a:lnTo>
                  <a:cubicBezTo>
                    <a:pt x="4073" y="19346"/>
                    <a:pt x="4419" y="19482"/>
                    <a:pt x="4767" y="19482"/>
                  </a:cubicBezTo>
                  <a:cubicBezTo>
                    <a:pt x="5026" y="19482"/>
                    <a:pt x="5287" y="19406"/>
                    <a:pt x="5516" y="19254"/>
                  </a:cubicBezTo>
                  <a:lnTo>
                    <a:pt x="7273" y="18083"/>
                  </a:lnTo>
                  <a:cubicBezTo>
                    <a:pt x="7554" y="18220"/>
                    <a:pt x="7843" y="18341"/>
                    <a:pt x="8143" y="18445"/>
                  </a:cubicBezTo>
                  <a:lnTo>
                    <a:pt x="8557" y="20514"/>
                  </a:lnTo>
                  <a:cubicBezTo>
                    <a:pt x="8684" y="21146"/>
                    <a:pt x="9238" y="21599"/>
                    <a:pt x="9881" y="21599"/>
                  </a:cubicBezTo>
                  <a:lnTo>
                    <a:pt x="11717" y="21599"/>
                  </a:lnTo>
                  <a:cubicBezTo>
                    <a:pt x="12361" y="21599"/>
                    <a:pt x="12916" y="21146"/>
                    <a:pt x="13041" y="20514"/>
                  </a:cubicBezTo>
                  <a:lnTo>
                    <a:pt x="13456" y="18445"/>
                  </a:lnTo>
                  <a:cubicBezTo>
                    <a:pt x="13755" y="18341"/>
                    <a:pt x="14046" y="18219"/>
                    <a:pt x="14326" y="18083"/>
                  </a:cubicBezTo>
                  <a:lnTo>
                    <a:pt x="16084" y="19254"/>
                  </a:lnTo>
                  <a:cubicBezTo>
                    <a:pt x="16312" y="19406"/>
                    <a:pt x="16573" y="19482"/>
                    <a:pt x="16831" y="19482"/>
                  </a:cubicBezTo>
                  <a:cubicBezTo>
                    <a:pt x="17181" y="19482"/>
                    <a:pt x="17526" y="19346"/>
                    <a:pt x="17787" y="19086"/>
                  </a:cubicBezTo>
                  <a:lnTo>
                    <a:pt x="19085" y="17787"/>
                  </a:lnTo>
                  <a:cubicBezTo>
                    <a:pt x="19540" y="17332"/>
                    <a:pt x="19611" y="16619"/>
                    <a:pt x="19254" y="16083"/>
                  </a:cubicBezTo>
                  <a:lnTo>
                    <a:pt x="18082" y="14326"/>
                  </a:lnTo>
                  <a:cubicBezTo>
                    <a:pt x="18219" y="14045"/>
                    <a:pt x="18341" y="13755"/>
                    <a:pt x="18445" y="13456"/>
                  </a:cubicBezTo>
                  <a:lnTo>
                    <a:pt x="20513" y="13042"/>
                  </a:lnTo>
                  <a:cubicBezTo>
                    <a:pt x="21145" y="12916"/>
                    <a:pt x="21599" y="12361"/>
                    <a:pt x="21599" y="11718"/>
                  </a:cubicBezTo>
                  <a:lnTo>
                    <a:pt x="21599" y="9882"/>
                  </a:lnTo>
                  <a:cubicBezTo>
                    <a:pt x="21599" y="9238"/>
                    <a:pt x="21145" y="8684"/>
                    <a:pt x="20513" y="8558"/>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96" name="Google Shape;696;p37"/>
            <p:cNvSpPr/>
            <p:nvPr/>
          </p:nvSpPr>
          <p:spPr>
            <a:xfrm>
              <a:off x="4558623" y="3180084"/>
              <a:ext cx="203200" cy="203200"/>
            </a:xfrm>
            <a:custGeom>
              <a:avLst/>
              <a:gdLst/>
              <a:ahLst/>
              <a:cxnLst/>
              <a:rect l="l" t="t" r="r" b="b"/>
              <a:pathLst>
                <a:path w="21600" h="21600" extrusionOk="0">
                  <a:moveTo>
                    <a:pt x="10800" y="20250"/>
                  </a:moveTo>
                  <a:cubicBezTo>
                    <a:pt x="5580" y="20250"/>
                    <a:pt x="1350" y="16017"/>
                    <a:pt x="1350" y="10800"/>
                  </a:cubicBezTo>
                  <a:cubicBezTo>
                    <a:pt x="1350" y="5582"/>
                    <a:pt x="5580" y="1349"/>
                    <a:pt x="10800" y="1349"/>
                  </a:cubicBezTo>
                  <a:cubicBezTo>
                    <a:pt x="16016" y="1349"/>
                    <a:pt x="20250" y="5582"/>
                    <a:pt x="20250" y="10800"/>
                  </a:cubicBezTo>
                  <a:cubicBezTo>
                    <a:pt x="20250" y="16017"/>
                    <a:pt x="16016" y="20250"/>
                    <a:pt x="10800" y="20250"/>
                  </a:cubicBezTo>
                  <a:moveTo>
                    <a:pt x="10800" y="0"/>
                  </a:moveTo>
                  <a:cubicBezTo>
                    <a:pt x="4836" y="0"/>
                    <a:pt x="0" y="4836"/>
                    <a:pt x="0" y="10800"/>
                  </a:cubicBezTo>
                  <a:cubicBezTo>
                    <a:pt x="0" y="16763"/>
                    <a:pt x="4836" y="21600"/>
                    <a:pt x="10800" y="21600"/>
                  </a:cubicBezTo>
                  <a:cubicBezTo>
                    <a:pt x="16763" y="21600"/>
                    <a:pt x="21599" y="16763"/>
                    <a:pt x="21599" y="10800"/>
                  </a:cubicBezTo>
                  <a:cubicBezTo>
                    <a:pt x="21599" y="4836"/>
                    <a:pt x="16763"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697" name="Google Shape;697;p37"/>
            <p:cNvSpPr/>
            <p:nvPr/>
          </p:nvSpPr>
          <p:spPr>
            <a:xfrm>
              <a:off x="4601485" y="3223740"/>
              <a:ext cx="116682" cy="116682"/>
            </a:xfrm>
            <a:custGeom>
              <a:avLst/>
              <a:gdLst/>
              <a:ahLst/>
              <a:cxnLst/>
              <a:rect l="l" t="t" r="r" b="b"/>
              <a:pathLst>
                <a:path w="21600" h="21600" extrusionOk="0">
                  <a:moveTo>
                    <a:pt x="10800" y="18900"/>
                  </a:moveTo>
                  <a:cubicBezTo>
                    <a:pt x="6328" y="18900"/>
                    <a:pt x="2699" y="15271"/>
                    <a:pt x="2699" y="10800"/>
                  </a:cubicBezTo>
                  <a:cubicBezTo>
                    <a:pt x="2699" y="6329"/>
                    <a:pt x="6328" y="2700"/>
                    <a:pt x="10800" y="2700"/>
                  </a:cubicBezTo>
                  <a:cubicBezTo>
                    <a:pt x="15271" y="2700"/>
                    <a:pt x="18899" y="6329"/>
                    <a:pt x="18899" y="10800"/>
                  </a:cubicBezTo>
                  <a:cubicBezTo>
                    <a:pt x="18899" y="15271"/>
                    <a:pt x="15271" y="18900"/>
                    <a:pt x="10800" y="18900"/>
                  </a:cubicBezTo>
                  <a:moveTo>
                    <a:pt x="10800" y="0"/>
                  </a:moveTo>
                  <a:cubicBezTo>
                    <a:pt x="4830" y="0"/>
                    <a:pt x="0" y="4833"/>
                    <a:pt x="0" y="10800"/>
                  </a:cubicBezTo>
                  <a:cubicBezTo>
                    <a:pt x="0" y="16766"/>
                    <a:pt x="4830" y="21599"/>
                    <a:pt x="10800" y="21599"/>
                  </a:cubicBezTo>
                  <a:cubicBezTo>
                    <a:pt x="16764" y="21599"/>
                    <a:pt x="21600" y="16766"/>
                    <a:pt x="21600" y="10800"/>
                  </a:cubicBezTo>
                  <a:cubicBezTo>
                    <a:pt x="21600" y="4833"/>
                    <a:pt x="16764" y="0"/>
                    <a:pt x="1080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698" name="Google Shape;698;p37"/>
          <p:cNvGrpSpPr/>
          <p:nvPr/>
        </p:nvGrpSpPr>
        <p:grpSpPr>
          <a:xfrm>
            <a:off x="3498967" y="2696368"/>
            <a:ext cx="464344" cy="464344"/>
            <a:chOff x="3498967" y="3049909"/>
            <a:chExt cx="464344" cy="464344"/>
          </a:xfrm>
        </p:grpSpPr>
        <p:sp>
          <p:nvSpPr>
            <p:cNvPr id="699" name="Google Shape;699;p37"/>
            <p:cNvSpPr/>
            <p:nvPr/>
          </p:nvSpPr>
          <p:spPr>
            <a:xfrm>
              <a:off x="3498967" y="3049909"/>
              <a:ext cx="464344" cy="464344"/>
            </a:xfrm>
            <a:custGeom>
              <a:avLst/>
              <a:gdLst/>
              <a:ahLst/>
              <a:cxnLst/>
              <a:rect l="l" t="t" r="r" b="b"/>
              <a:pathLst>
                <a:path w="21600" h="21600" extrusionOk="0">
                  <a:moveTo>
                    <a:pt x="13499" y="14850"/>
                  </a:moveTo>
                  <a:cubicBezTo>
                    <a:pt x="9772" y="14850"/>
                    <a:pt x="6749" y="11827"/>
                    <a:pt x="6749" y="8100"/>
                  </a:cubicBezTo>
                  <a:cubicBezTo>
                    <a:pt x="6749" y="4372"/>
                    <a:pt x="9772" y="1350"/>
                    <a:pt x="13499" y="1350"/>
                  </a:cubicBezTo>
                  <a:cubicBezTo>
                    <a:pt x="17227" y="1350"/>
                    <a:pt x="20249" y="4372"/>
                    <a:pt x="20249" y="8100"/>
                  </a:cubicBezTo>
                  <a:cubicBezTo>
                    <a:pt x="20249" y="11827"/>
                    <a:pt x="17227" y="14850"/>
                    <a:pt x="13499" y="14850"/>
                  </a:cubicBezTo>
                  <a:moveTo>
                    <a:pt x="3236" y="20042"/>
                  </a:moveTo>
                  <a:cubicBezTo>
                    <a:pt x="3019" y="20266"/>
                    <a:pt x="2718" y="20408"/>
                    <a:pt x="2382" y="20408"/>
                  </a:cubicBezTo>
                  <a:cubicBezTo>
                    <a:pt x="1724" y="20408"/>
                    <a:pt x="1191" y="19875"/>
                    <a:pt x="1191" y="19218"/>
                  </a:cubicBezTo>
                  <a:cubicBezTo>
                    <a:pt x="1191" y="18881"/>
                    <a:pt x="1332" y="18580"/>
                    <a:pt x="1557" y="18363"/>
                  </a:cubicBezTo>
                  <a:lnTo>
                    <a:pt x="1551" y="18358"/>
                  </a:lnTo>
                  <a:lnTo>
                    <a:pt x="6996" y="12913"/>
                  </a:lnTo>
                  <a:cubicBezTo>
                    <a:pt x="7472" y="13555"/>
                    <a:pt x="8039" y="14122"/>
                    <a:pt x="8680" y="14599"/>
                  </a:cubicBezTo>
                  <a:cubicBezTo>
                    <a:pt x="8680" y="14599"/>
                    <a:pt x="3236" y="20042"/>
                    <a:pt x="3236" y="20042"/>
                  </a:cubicBezTo>
                  <a:close/>
                  <a:moveTo>
                    <a:pt x="13499" y="0"/>
                  </a:moveTo>
                  <a:cubicBezTo>
                    <a:pt x="9026" y="0"/>
                    <a:pt x="5399" y="3626"/>
                    <a:pt x="5399" y="8100"/>
                  </a:cubicBezTo>
                  <a:cubicBezTo>
                    <a:pt x="5399" y="9467"/>
                    <a:pt x="5742" y="10754"/>
                    <a:pt x="6341" y="11884"/>
                  </a:cubicBezTo>
                  <a:lnTo>
                    <a:pt x="709" y="17515"/>
                  </a:lnTo>
                  <a:lnTo>
                    <a:pt x="713" y="17520"/>
                  </a:lnTo>
                  <a:cubicBezTo>
                    <a:pt x="274" y="17953"/>
                    <a:pt x="0" y="18552"/>
                    <a:pt x="0" y="19218"/>
                  </a:cubicBezTo>
                  <a:cubicBezTo>
                    <a:pt x="0" y="20533"/>
                    <a:pt x="1066" y="21599"/>
                    <a:pt x="2382" y="21599"/>
                  </a:cubicBezTo>
                  <a:cubicBezTo>
                    <a:pt x="3047" y="21599"/>
                    <a:pt x="3647" y="21326"/>
                    <a:pt x="4079" y="20885"/>
                  </a:cubicBezTo>
                  <a:lnTo>
                    <a:pt x="4078" y="20884"/>
                  </a:lnTo>
                  <a:lnTo>
                    <a:pt x="9708" y="15255"/>
                  </a:lnTo>
                  <a:cubicBezTo>
                    <a:pt x="10839" y="15856"/>
                    <a:pt x="12128" y="16200"/>
                    <a:pt x="13499" y="16200"/>
                  </a:cubicBezTo>
                  <a:cubicBezTo>
                    <a:pt x="17973" y="16200"/>
                    <a:pt x="21600" y="12573"/>
                    <a:pt x="21600" y="8100"/>
                  </a:cubicBezTo>
                  <a:cubicBezTo>
                    <a:pt x="21600" y="3626"/>
                    <a:pt x="17973" y="0"/>
                    <a:pt x="13499"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00" name="Google Shape;700;p37"/>
            <p:cNvSpPr/>
            <p:nvPr/>
          </p:nvSpPr>
          <p:spPr>
            <a:xfrm>
              <a:off x="3687085" y="3122140"/>
              <a:ext cx="109538" cy="108744"/>
            </a:xfrm>
            <a:custGeom>
              <a:avLst/>
              <a:gdLst/>
              <a:ahLst/>
              <a:cxnLst/>
              <a:rect l="l" t="t" r="r" b="b"/>
              <a:pathLst>
                <a:path w="21600" h="21600" extrusionOk="0">
                  <a:moveTo>
                    <a:pt x="20160" y="0"/>
                  </a:moveTo>
                  <a:cubicBezTo>
                    <a:pt x="9025" y="0"/>
                    <a:pt x="0" y="9025"/>
                    <a:pt x="0" y="20160"/>
                  </a:cubicBezTo>
                  <a:cubicBezTo>
                    <a:pt x="0" y="20954"/>
                    <a:pt x="644" y="21600"/>
                    <a:pt x="1440" y="21600"/>
                  </a:cubicBezTo>
                  <a:cubicBezTo>
                    <a:pt x="2235" y="21600"/>
                    <a:pt x="2880" y="20954"/>
                    <a:pt x="2880" y="20160"/>
                  </a:cubicBezTo>
                  <a:cubicBezTo>
                    <a:pt x="2880" y="10618"/>
                    <a:pt x="10617" y="2880"/>
                    <a:pt x="20160" y="2880"/>
                  </a:cubicBezTo>
                  <a:cubicBezTo>
                    <a:pt x="20955" y="2880"/>
                    <a:pt x="21599" y="2234"/>
                    <a:pt x="21599" y="1440"/>
                  </a:cubicBezTo>
                  <a:cubicBezTo>
                    <a:pt x="21599" y="645"/>
                    <a:pt x="20955" y="0"/>
                    <a:pt x="2016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701" name="Google Shape;701;p37"/>
          <p:cNvGrpSpPr/>
          <p:nvPr/>
        </p:nvGrpSpPr>
        <p:grpSpPr>
          <a:xfrm>
            <a:off x="2569485" y="2696368"/>
            <a:ext cx="465138" cy="464344"/>
            <a:chOff x="2581275" y="2582069"/>
            <a:chExt cx="465138" cy="464344"/>
          </a:xfrm>
        </p:grpSpPr>
        <p:sp>
          <p:nvSpPr>
            <p:cNvPr id="702" name="Google Shape;702;p37"/>
            <p:cNvSpPr/>
            <p:nvPr/>
          </p:nvSpPr>
          <p:spPr>
            <a:xfrm>
              <a:off x="2581275" y="2582069"/>
              <a:ext cx="465138" cy="464344"/>
            </a:xfrm>
            <a:custGeom>
              <a:avLst/>
              <a:gdLst/>
              <a:ahLst/>
              <a:cxnLst/>
              <a:rect l="l" t="t" r="r" b="b"/>
              <a:pathLst>
                <a:path w="21600" h="21600" extrusionOk="0">
                  <a:moveTo>
                    <a:pt x="14850" y="12150"/>
                  </a:moveTo>
                  <a:cubicBezTo>
                    <a:pt x="13851" y="12150"/>
                    <a:pt x="12926" y="11859"/>
                    <a:pt x="12124" y="11386"/>
                  </a:cubicBezTo>
                  <a:lnTo>
                    <a:pt x="11892" y="11618"/>
                  </a:lnTo>
                  <a:lnTo>
                    <a:pt x="11132" y="12377"/>
                  </a:lnTo>
                  <a:lnTo>
                    <a:pt x="9846" y="13663"/>
                  </a:lnTo>
                  <a:cubicBezTo>
                    <a:pt x="9593" y="13916"/>
                    <a:pt x="9451" y="14260"/>
                    <a:pt x="9451" y="14617"/>
                  </a:cubicBezTo>
                  <a:lnTo>
                    <a:pt x="9451" y="16200"/>
                  </a:lnTo>
                  <a:lnTo>
                    <a:pt x="8101" y="16200"/>
                  </a:lnTo>
                  <a:cubicBezTo>
                    <a:pt x="7356" y="16200"/>
                    <a:pt x="6751" y="16804"/>
                    <a:pt x="6751" y="17549"/>
                  </a:cubicBezTo>
                  <a:lnTo>
                    <a:pt x="6751" y="18900"/>
                  </a:lnTo>
                  <a:lnTo>
                    <a:pt x="5170" y="18900"/>
                  </a:lnTo>
                  <a:cubicBezTo>
                    <a:pt x="4812" y="18900"/>
                    <a:pt x="4469" y="19042"/>
                    <a:pt x="4216" y="19295"/>
                  </a:cubicBezTo>
                  <a:lnTo>
                    <a:pt x="3259" y="20252"/>
                  </a:lnTo>
                  <a:lnTo>
                    <a:pt x="1352" y="20249"/>
                  </a:lnTo>
                  <a:lnTo>
                    <a:pt x="1350" y="18326"/>
                  </a:lnTo>
                  <a:lnTo>
                    <a:pt x="9223" y="10467"/>
                  </a:lnTo>
                  <a:cubicBezTo>
                    <a:pt x="9223" y="10467"/>
                    <a:pt x="9223" y="10467"/>
                    <a:pt x="9224" y="10468"/>
                  </a:cubicBezTo>
                  <a:lnTo>
                    <a:pt x="10215" y="9477"/>
                  </a:lnTo>
                  <a:cubicBezTo>
                    <a:pt x="9741" y="8674"/>
                    <a:pt x="9451" y="7748"/>
                    <a:pt x="9451" y="6750"/>
                  </a:cubicBezTo>
                  <a:cubicBezTo>
                    <a:pt x="9451" y="3767"/>
                    <a:pt x="11869" y="1350"/>
                    <a:pt x="14850" y="1350"/>
                  </a:cubicBezTo>
                  <a:cubicBezTo>
                    <a:pt x="17832" y="1350"/>
                    <a:pt x="20250" y="3767"/>
                    <a:pt x="20250" y="6750"/>
                  </a:cubicBezTo>
                  <a:cubicBezTo>
                    <a:pt x="20250" y="9732"/>
                    <a:pt x="17832" y="12150"/>
                    <a:pt x="14850" y="12150"/>
                  </a:cubicBezTo>
                  <a:moveTo>
                    <a:pt x="14850" y="0"/>
                  </a:moveTo>
                  <a:cubicBezTo>
                    <a:pt x="11123" y="0"/>
                    <a:pt x="8101" y="3022"/>
                    <a:pt x="8101" y="6750"/>
                  </a:cubicBezTo>
                  <a:cubicBezTo>
                    <a:pt x="8101" y="7617"/>
                    <a:pt x="8283" y="8438"/>
                    <a:pt x="8582" y="9199"/>
                  </a:cubicBezTo>
                  <a:lnTo>
                    <a:pt x="383" y="17400"/>
                  </a:lnTo>
                  <a:cubicBezTo>
                    <a:pt x="146" y="17637"/>
                    <a:pt x="0" y="17863"/>
                    <a:pt x="0" y="18225"/>
                  </a:cubicBezTo>
                  <a:lnTo>
                    <a:pt x="0" y="20249"/>
                  </a:lnTo>
                  <a:cubicBezTo>
                    <a:pt x="0" y="20972"/>
                    <a:pt x="626" y="21599"/>
                    <a:pt x="1349" y="21599"/>
                  </a:cubicBezTo>
                  <a:lnTo>
                    <a:pt x="3374" y="21599"/>
                  </a:lnTo>
                  <a:cubicBezTo>
                    <a:pt x="3736" y="21599"/>
                    <a:pt x="3965" y="21455"/>
                    <a:pt x="4202" y="21219"/>
                  </a:cubicBezTo>
                  <a:lnTo>
                    <a:pt x="5170" y="20249"/>
                  </a:lnTo>
                  <a:lnTo>
                    <a:pt x="6751" y="20249"/>
                  </a:lnTo>
                  <a:cubicBezTo>
                    <a:pt x="7496" y="20249"/>
                    <a:pt x="8101" y="19645"/>
                    <a:pt x="8101" y="18900"/>
                  </a:cubicBezTo>
                  <a:lnTo>
                    <a:pt x="8101" y="17549"/>
                  </a:lnTo>
                  <a:lnTo>
                    <a:pt x="9451" y="17549"/>
                  </a:lnTo>
                  <a:cubicBezTo>
                    <a:pt x="10196" y="17549"/>
                    <a:pt x="10801" y="16945"/>
                    <a:pt x="10801" y="16200"/>
                  </a:cubicBezTo>
                  <a:lnTo>
                    <a:pt x="10801" y="14617"/>
                  </a:lnTo>
                  <a:lnTo>
                    <a:pt x="12400" y="13018"/>
                  </a:lnTo>
                  <a:cubicBezTo>
                    <a:pt x="13162" y="13317"/>
                    <a:pt x="13982" y="13500"/>
                    <a:pt x="14850" y="13500"/>
                  </a:cubicBezTo>
                  <a:cubicBezTo>
                    <a:pt x="18577" y="13500"/>
                    <a:pt x="21599" y="10477"/>
                    <a:pt x="21599" y="6750"/>
                  </a:cubicBezTo>
                  <a:cubicBezTo>
                    <a:pt x="21599" y="3022"/>
                    <a:pt x="18577" y="0"/>
                    <a:pt x="14850"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03" name="Google Shape;703;p37"/>
            <p:cNvSpPr/>
            <p:nvPr/>
          </p:nvSpPr>
          <p:spPr>
            <a:xfrm>
              <a:off x="2871788" y="2640013"/>
              <a:ext cx="115888" cy="115888"/>
            </a:xfrm>
            <a:custGeom>
              <a:avLst/>
              <a:gdLst/>
              <a:ahLst/>
              <a:cxnLst/>
              <a:rect l="l" t="t" r="r" b="b"/>
              <a:pathLst>
                <a:path w="21600" h="21333" extrusionOk="0">
                  <a:moveTo>
                    <a:pt x="13008" y="18684"/>
                  </a:moveTo>
                  <a:cubicBezTo>
                    <a:pt x="9017" y="15850"/>
                    <a:pt x="5542" y="12415"/>
                    <a:pt x="2694" y="8570"/>
                  </a:cubicBezTo>
                  <a:cubicBezTo>
                    <a:pt x="3736" y="5628"/>
                    <a:pt x="5693" y="3697"/>
                    <a:pt x="8585" y="2647"/>
                  </a:cubicBezTo>
                  <a:cubicBezTo>
                    <a:pt x="12578" y="5489"/>
                    <a:pt x="16048" y="8911"/>
                    <a:pt x="18889" y="12809"/>
                  </a:cubicBezTo>
                  <a:cubicBezTo>
                    <a:pt x="17836" y="15730"/>
                    <a:pt x="15883" y="17647"/>
                    <a:pt x="13008" y="18684"/>
                  </a:cubicBezTo>
                  <a:moveTo>
                    <a:pt x="21110" y="11295"/>
                  </a:moveTo>
                  <a:cubicBezTo>
                    <a:pt x="18081" y="7130"/>
                    <a:pt x="14396" y="3496"/>
                    <a:pt x="10161" y="484"/>
                  </a:cubicBezTo>
                  <a:cubicBezTo>
                    <a:pt x="9468" y="-8"/>
                    <a:pt x="8579" y="-134"/>
                    <a:pt x="7778" y="145"/>
                  </a:cubicBezTo>
                  <a:cubicBezTo>
                    <a:pt x="4027" y="1450"/>
                    <a:pt x="1463" y="3983"/>
                    <a:pt x="145" y="7687"/>
                  </a:cubicBezTo>
                  <a:cubicBezTo>
                    <a:pt x="46" y="7962"/>
                    <a:pt x="0" y="8252"/>
                    <a:pt x="0" y="8537"/>
                  </a:cubicBezTo>
                  <a:cubicBezTo>
                    <a:pt x="0" y="9071"/>
                    <a:pt x="167" y="9596"/>
                    <a:pt x="487" y="10041"/>
                  </a:cubicBezTo>
                  <a:cubicBezTo>
                    <a:pt x="3525" y="14213"/>
                    <a:pt x="7211" y="17850"/>
                    <a:pt x="11431" y="20850"/>
                  </a:cubicBezTo>
                  <a:cubicBezTo>
                    <a:pt x="12122" y="21338"/>
                    <a:pt x="13010" y="21466"/>
                    <a:pt x="13812" y="21188"/>
                  </a:cubicBezTo>
                  <a:cubicBezTo>
                    <a:pt x="17563" y="19893"/>
                    <a:pt x="20133" y="17356"/>
                    <a:pt x="21451" y="13647"/>
                  </a:cubicBezTo>
                  <a:cubicBezTo>
                    <a:pt x="21551" y="13372"/>
                    <a:pt x="21600" y="13081"/>
                    <a:pt x="21600" y="12796"/>
                  </a:cubicBezTo>
                  <a:cubicBezTo>
                    <a:pt x="21600" y="12265"/>
                    <a:pt x="21429" y="11740"/>
                    <a:pt x="21110" y="11295"/>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704" name="Google Shape;704;p37"/>
          <p:cNvSpPr/>
          <p:nvPr/>
        </p:nvSpPr>
        <p:spPr>
          <a:xfrm>
            <a:off x="1640798" y="2696368"/>
            <a:ext cx="464344" cy="464344"/>
          </a:xfrm>
          <a:custGeom>
            <a:avLst/>
            <a:gdLst/>
            <a:ahLst/>
            <a:cxnLst/>
            <a:rect l="l" t="t" r="r" b="b"/>
            <a:pathLst>
              <a:path w="21373" h="21600" extrusionOk="0">
                <a:moveTo>
                  <a:pt x="1336" y="20249"/>
                </a:moveTo>
                <a:cubicBezTo>
                  <a:pt x="1428" y="20188"/>
                  <a:pt x="3691" y="18688"/>
                  <a:pt x="7070" y="17950"/>
                </a:cubicBezTo>
                <a:lnTo>
                  <a:pt x="8729" y="17587"/>
                </a:lnTo>
                <a:cubicBezTo>
                  <a:pt x="9321" y="17980"/>
                  <a:pt x="9972" y="18225"/>
                  <a:pt x="10686" y="18225"/>
                </a:cubicBezTo>
                <a:cubicBezTo>
                  <a:pt x="11401" y="18225"/>
                  <a:pt x="12052" y="17980"/>
                  <a:pt x="12644" y="17587"/>
                </a:cubicBezTo>
                <a:lnTo>
                  <a:pt x="14303" y="17950"/>
                </a:lnTo>
                <a:cubicBezTo>
                  <a:pt x="17656" y="18682"/>
                  <a:pt x="19911" y="20165"/>
                  <a:pt x="20037" y="20249"/>
                </a:cubicBezTo>
                <a:cubicBezTo>
                  <a:pt x="20037" y="20249"/>
                  <a:pt x="1336" y="20249"/>
                  <a:pt x="1336" y="20249"/>
                </a:cubicBezTo>
                <a:close/>
                <a:moveTo>
                  <a:pt x="13537" y="15793"/>
                </a:moveTo>
                <a:lnTo>
                  <a:pt x="13317" y="16073"/>
                </a:lnTo>
                <a:cubicBezTo>
                  <a:pt x="11725" y="17923"/>
                  <a:pt x="9648" y="17923"/>
                  <a:pt x="8056" y="16073"/>
                </a:cubicBezTo>
                <a:lnTo>
                  <a:pt x="7836" y="15793"/>
                </a:lnTo>
                <a:cubicBezTo>
                  <a:pt x="5977" y="13411"/>
                  <a:pt x="5053" y="10261"/>
                  <a:pt x="5451" y="7255"/>
                </a:cubicBezTo>
                <a:cubicBezTo>
                  <a:pt x="5815" y="4367"/>
                  <a:pt x="7453" y="1350"/>
                  <a:pt x="10686" y="1350"/>
                </a:cubicBezTo>
                <a:cubicBezTo>
                  <a:pt x="13920" y="1350"/>
                  <a:pt x="15558" y="4367"/>
                  <a:pt x="15922" y="7255"/>
                </a:cubicBezTo>
                <a:cubicBezTo>
                  <a:pt x="16318" y="10262"/>
                  <a:pt x="15398" y="13411"/>
                  <a:pt x="13537" y="15793"/>
                </a:cubicBezTo>
                <a:moveTo>
                  <a:pt x="20778" y="19126"/>
                </a:moveTo>
                <a:cubicBezTo>
                  <a:pt x="20644" y="19037"/>
                  <a:pt x="18209" y="17422"/>
                  <a:pt x="14585" y="16630"/>
                </a:cubicBezTo>
                <a:cubicBezTo>
                  <a:pt x="15914" y="14927"/>
                  <a:pt x="16767" y="12639"/>
                  <a:pt x="17130" y="11115"/>
                </a:cubicBezTo>
                <a:cubicBezTo>
                  <a:pt x="17633" y="9004"/>
                  <a:pt x="17438" y="4873"/>
                  <a:pt x="15431" y="2299"/>
                </a:cubicBezTo>
                <a:cubicBezTo>
                  <a:pt x="14259" y="795"/>
                  <a:pt x="12618" y="0"/>
                  <a:pt x="10686" y="0"/>
                </a:cubicBezTo>
                <a:cubicBezTo>
                  <a:pt x="8755" y="0"/>
                  <a:pt x="7114" y="795"/>
                  <a:pt x="5942" y="2299"/>
                </a:cubicBezTo>
                <a:cubicBezTo>
                  <a:pt x="3935" y="4873"/>
                  <a:pt x="3740" y="9004"/>
                  <a:pt x="4243" y="11115"/>
                </a:cubicBezTo>
                <a:cubicBezTo>
                  <a:pt x="4606" y="12639"/>
                  <a:pt x="5459" y="14927"/>
                  <a:pt x="6788" y="16630"/>
                </a:cubicBezTo>
                <a:cubicBezTo>
                  <a:pt x="3164" y="17422"/>
                  <a:pt x="729" y="19037"/>
                  <a:pt x="595" y="19126"/>
                </a:cubicBezTo>
                <a:cubicBezTo>
                  <a:pt x="105" y="19457"/>
                  <a:pt x="-113" y="20071"/>
                  <a:pt x="57" y="20640"/>
                </a:cubicBezTo>
                <a:cubicBezTo>
                  <a:pt x="228" y="21210"/>
                  <a:pt x="747" y="21599"/>
                  <a:pt x="1336" y="21599"/>
                </a:cubicBezTo>
                <a:lnTo>
                  <a:pt x="20037" y="21599"/>
                </a:lnTo>
                <a:cubicBezTo>
                  <a:pt x="20626" y="21599"/>
                  <a:pt x="21145" y="21210"/>
                  <a:pt x="21316" y="20640"/>
                </a:cubicBezTo>
                <a:cubicBezTo>
                  <a:pt x="21487" y="20071"/>
                  <a:pt x="21268" y="19457"/>
                  <a:pt x="20778" y="19126"/>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05" name="Google Shape;705;p37"/>
          <p:cNvSpPr/>
          <p:nvPr/>
        </p:nvSpPr>
        <p:spPr>
          <a:xfrm>
            <a:off x="740685" y="2696368"/>
            <a:ext cx="406400" cy="464344"/>
          </a:xfrm>
          <a:custGeom>
            <a:avLst/>
            <a:gdLst/>
            <a:ahLst/>
            <a:cxnLst/>
            <a:rect l="l" t="t" r="r" b="b"/>
            <a:pathLst>
              <a:path w="21600" h="21600" extrusionOk="0">
                <a:moveTo>
                  <a:pt x="20057" y="5400"/>
                </a:moveTo>
                <a:lnTo>
                  <a:pt x="20057" y="6075"/>
                </a:lnTo>
                <a:lnTo>
                  <a:pt x="1542" y="6075"/>
                </a:lnTo>
                <a:lnTo>
                  <a:pt x="1542" y="5400"/>
                </a:lnTo>
                <a:lnTo>
                  <a:pt x="1542" y="4725"/>
                </a:lnTo>
                <a:cubicBezTo>
                  <a:pt x="1542" y="4352"/>
                  <a:pt x="1887" y="4050"/>
                  <a:pt x="2314" y="4050"/>
                </a:cubicBezTo>
                <a:lnTo>
                  <a:pt x="19285" y="4050"/>
                </a:lnTo>
                <a:cubicBezTo>
                  <a:pt x="19712" y="4050"/>
                  <a:pt x="20057" y="4352"/>
                  <a:pt x="20057" y="4725"/>
                </a:cubicBezTo>
                <a:cubicBezTo>
                  <a:pt x="20057" y="4725"/>
                  <a:pt x="20057" y="5400"/>
                  <a:pt x="20057" y="5400"/>
                </a:cubicBezTo>
                <a:close/>
                <a:moveTo>
                  <a:pt x="18514" y="18900"/>
                </a:moveTo>
                <a:cubicBezTo>
                  <a:pt x="18514" y="19644"/>
                  <a:pt x="17822" y="20249"/>
                  <a:pt x="16971" y="20249"/>
                </a:cubicBezTo>
                <a:lnTo>
                  <a:pt x="4628" y="20249"/>
                </a:lnTo>
                <a:cubicBezTo>
                  <a:pt x="3777" y="20249"/>
                  <a:pt x="3085" y="19644"/>
                  <a:pt x="3085" y="18900"/>
                </a:cubicBezTo>
                <a:lnTo>
                  <a:pt x="3085" y="7425"/>
                </a:lnTo>
                <a:lnTo>
                  <a:pt x="18514" y="7425"/>
                </a:lnTo>
                <a:cubicBezTo>
                  <a:pt x="18514" y="7425"/>
                  <a:pt x="18514" y="18900"/>
                  <a:pt x="18514" y="18900"/>
                </a:cubicBezTo>
                <a:close/>
                <a:moveTo>
                  <a:pt x="6171" y="2025"/>
                </a:moveTo>
                <a:cubicBezTo>
                  <a:pt x="6171" y="1652"/>
                  <a:pt x="6516" y="1350"/>
                  <a:pt x="6942" y="1350"/>
                </a:cubicBezTo>
                <a:lnTo>
                  <a:pt x="14657" y="1350"/>
                </a:lnTo>
                <a:cubicBezTo>
                  <a:pt x="15083" y="1350"/>
                  <a:pt x="15428" y="1652"/>
                  <a:pt x="15428" y="2025"/>
                </a:cubicBezTo>
                <a:lnTo>
                  <a:pt x="15428" y="2700"/>
                </a:lnTo>
                <a:lnTo>
                  <a:pt x="6171" y="2700"/>
                </a:lnTo>
                <a:cubicBezTo>
                  <a:pt x="6171" y="2700"/>
                  <a:pt x="6171" y="2025"/>
                  <a:pt x="6171" y="2025"/>
                </a:cubicBezTo>
                <a:close/>
                <a:moveTo>
                  <a:pt x="21585" y="4601"/>
                </a:moveTo>
                <a:cubicBezTo>
                  <a:pt x="21511" y="3541"/>
                  <a:pt x="20516" y="2700"/>
                  <a:pt x="19285" y="2700"/>
                </a:cubicBezTo>
                <a:lnTo>
                  <a:pt x="16971" y="2700"/>
                </a:lnTo>
                <a:lnTo>
                  <a:pt x="16971" y="2025"/>
                </a:lnTo>
                <a:cubicBezTo>
                  <a:pt x="16971" y="906"/>
                  <a:pt x="15935" y="0"/>
                  <a:pt x="14657" y="0"/>
                </a:cubicBezTo>
                <a:lnTo>
                  <a:pt x="6942" y="0"/>
                </a:lnTo>
                <a:cubicBezTo>
                  <a:pt x="5664" y="0"/>
                  <a:pt x="4628" y="906"/>
                  <a:pt x="4628" y="2025"/>
                </a:cubicBezTo>
                <a:lnTo>
                  <a:pt x="4628" y="2700"/>
                </a:lnTo>
                <a:lnTo>
                  <a:pt x="2314" y="2700"/>
                </a:lnTo>
                <a:cubicBezTo>
                  <a:pt x="1083" y="2700"/>
                  <a:pt x="88" y="3541"/>
                  <a:pt x="14" y="4601"/>
                </a:cubicBezTo>
                <a:lnTo>
                  <a:pt x="0" y="4601"/>
                </a:lnTo>
                <a:lnTo>
                  <a:pt x="0" y="5400"/>
                </a:lnTo>
                <a:lnTo>
                  <a:pt x="0" y="6075"/>
                </a:lnTo>
                <a:cubicBezTo>
                  <a:pt x="0" y="6820"/>
                  <a:pt x="691" y="7425"/>
                  <a:pt x="1542" y="7425"/>
                </a:cubicBezTo>
                <a:lnTo>
                  <a:pt x="1542" y="18900"/>
                </a:lnTo>
                <a:cubicBezTo>
                  <a:pt x="1542" y="20391"/>
                  <a:pt x="2924" y="21599"/>
                  <a:pt x="4628" y="21599"/>
                </a:cubicBezTo>
                <a:lnTo>
                  <a:pt x="16971" y="21599"/>
                </a:lnTo>
                <a:cubicBezTo>
                  <a:pt x="18675" y="21599"/>
                  <a:pt x="20057" y="20391"/>
                  <a:pt x="20057" y="18900"/>
                </a:cubicBezTo>
                <a:lnTo>
                  <a:pt x="20057" y="7425"/>
                </a:lnTo>
                <a:cubicBezTo>
                  <a:pt x="20908" y="7425"/>
                  <a:pt x="21599" y="6820"/>
                  <a:pt x="21599" y="6075"/>
                </a:cubicBezTo>
                <a:lnTo>
                  <a:pt x="21599" y="5400"/>
                </a:lnTo>
                <a:lnTo>
                  <a:pt x="21599" y="4601"/>
                </a:lnTo>
                <a:cubicBezTo>
                  <a:pt x="21599" y="4601"/>
                  <a:pt x="21585" y="4601"/>
                  <a:pt x="21585" y="4601"/>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06" name="Google Shape;706;p37"/>
          <p:cNvSpPr/>
          <p:nvPr/>
        </p:nvSpPr>
        <p:spPr>
          <a:xfrm>
            <a:off x="827998" y="2884487"/>
            <a:ext cx="57944" cy="218282"/>
          </a:xfrm>
          <a:custGeom>
            <a:avLst/>
            <a:gdLst/>
            <a:ahLst/>
            <a:cxnLst/>
            <a:rect l="l" t="t" r="r" b="b"/>
            <a:pathLst>
              <a:path w="21600" h="21600" extrusionOk="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07" name="Google Shape;707;p37"/>
          <p:cNvSpPr/>
          <p:nvPr/>
        </p:nvSpPr>
        <p:spPr>
          <a:xfrm>
            <a:off x="915310" y="2884487"/>
            <a:ext cx="57944" cy="218282"/>
          </a:xfrm>
          <a:custGeom>
            <a:avLst/>
            <a:gdLst/>
            <a:ahLst/>
            <a:cxnLst/>
            <a:rect l="l" t="t" r="r" b="b"/>
            <a:pathLst>
              <a:path w="21600" h="21600" extrusionOk="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08" name="Google Shape;708;p37"/>
          <p:cNvSpPr/>
          <p:nvPr/>
        </p:nvSpPr>
        <p:spPr>
          <a:xfrm>
            <a:off x="1001829" y="2884487"/>
            <a:ext cx="57944" cy="218282"/>
          </a:xfrm>
          <a:custGeom>
            <a:avLst/>
            <a:gdLst/>
            <a:ahLst/>
            <a:cxnLst/>
            <a:rect l="l" t="t" r="r" b="b"/>
            <a:pathLst>
              <a:path w="21600" h="21600" extrusionOk="0">
                <a:moveTo>
                  <a:pt x="5399" y="1440"/>
                </a:moveTo>
                <a:lnTo>
                  <a:pt x="16199" y="1440"/>
                </a:lnTo>
                <a:lnTo>
                  <a:pt x="16199" y="20160"/>
                </a:lnTo>
                <a:lnTo>
                  <a:pt x="5399" y="20160"/>
                </a:lnTo>
                <a:cubicBezTo>
                  <a:pt x="5399" y="20160"/>
                  <a:pt x="5399" y="1440"/>
                  <a:pt x="5399" y="1440"/>
                </a:cubicBezTo>
                <a:close/>
                <a:moveTo>
                  <a:pt x="5399" y="21600"/>
                </a:moveTo>
                <a:lnTo>
                  <a:pt x="16199" y="21600"/>
                </a:lnTo>
                <a:cubicBezTo>
                  <a:pt x="19187" y="21600"/>
                  <a:pt x="21600" y="20956"/>
                  <a:pt x="21600" y="20160"/>
                </a:cubicBezTo>
                <a:lnTo>
                  <a:pt x="21600" y="1440"/>
                </a:lnTo>
                <a:cubicBezTo>
                  <a:pt x="21600" y="644"/>
                  <a:pt x="19187" y="0"/>
                  <a:pt x="16199" y="0"/>
                </a:cubicBezTo>
                <a:lnTo>
                  <a:pt x="5399" y="0"/>
                </a:lnTo>
                <a:cubicBezTo>
                  <a:pt x="2412" y="0"/>
                  <a:pt x="0" y="644"/>
                  <a:pt x="0" y="1440"/>
                </a:cubicBezTo>
                <a:lnTo>
                  <a:pt x="0" y="20160"/>
                </a:lnTo>
                <a:cubicBezTo>
                  <a:pt x="0" y="20956"/>
                  <a:pt x="2412" y="21600"/>
                  <a:pt x="5399" y="2160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09" name="Google Shape;709;p37"/>
          <p:cNvSpPr/>
          <p:nvPr/>
        </p:nvSpPr>
        <p:spPr>
          <a:xfrm>
            <a:off x="5356342" y="1839118"/>
            <a:ext cx="465138" cy="319881"/>
          </a:xfrm>
          <a:custGeom>
            <a:avLst/>
            <a:gdLst/>
            <a:ahLst/>
            <a:cxnLst/>
            <a:rect l="l" t="t" r="r" b="b"/>
            <a:pathLst>
              <a:path w="21600" h="21600" extrusionOk="0">
                <a:moveTo>
                  <a:pt x="20249" y="18681"/>
                </a:moveTo>
                <a:lnTo>
                  <a:pt x="19651" y="18681"/>
                </a:lnTo>
                <a:lnTo>
                  <a:pt x="19575" y="18681"/>
                </a:lnTo>
                <a:lnTo>
                  <a:pt x="16874" y="14754"/>
                </a:lnTo>
                <a:lnTo>
                  <a:pt x="16874" y="14727"/>
                </a:lnTo>
                <a:lnTo>
                  <a:pt x="16199" y="13745"/>
                </a:lnTo>
                <a:lnTo>
                  <a:pt x="16199" y="7854"/>
                </a:lnTo>
                <a:lnTo>
                  <a:pt x="19575" y="2945"/>
                </a:lnTo>
                <a:lnTo>
                  <a:pt x="19651" y="2945"/>
                </a:lnTo>
                <a:lnTo>
                  <a:pt x="20249" y="2945"/>
                </a:lnTo>
                <a:cubicBezTo>
                  <a:pt x="20249" y="2945"/>
                  <a:pt x="20249" y="18681"/>
                  <a:pt x="20249" y="18681"/>
                </a:cubicBezTo>
                <a:close/>
                <a:moveTo>
                  <a:pt x="2024" y="19636"/>
                </a:moveTo>
                <a:cubicBezTo>
                  <a:pt x="1651" y="19636"/>
                  <a:pt x="1349" y="19195"/>
                  <a:pt x="1349" y="18654"/>
                </a:cubicBezTo>
                <a:lnTo>
                  <a:pt x="1349" y="2945"/>
                </a:lnTo>
                <a:cubicBezTo>
                  <a:pt x="1349" y="2402"/>
                  <a:pt x="1651" y="1963"/>
                  <a:pt x="2024" y="1963"/>
                </a:cubicBezTo>
                <a:lnTo>
                  <a:pt x="14849" y="1963"/>
                </a:lnTo>
                <a:cubicBezTo>
                  <a:pt x="15221" y="1963"/>
                  <a:pt x="15524" y="2403"/>
                  <a:pt x="15524" y="2945"/>
                </a:cubicBezTo>
                <a:lnTo>
                  <a:pt x="15524" y="18654"/>
                </a:lnTo>
                <a:cubicBezTo>
                  <a:pt x="15524" y="19195"/>
                  <a:pt x="15221" y="19636"/>
                  <a:pt x="14849" y="19636"/>
                </a:cubicBezTo>
                <a:cubicBezTo>
                  <a:pt x="14849" y="19636"/>
                  <a:pt x="2024" y="19636"/>
                  <a:pt x="2024" y="19636"/>
                </a:cubicBezTo>
                <a:close/>
                <a:moveTo>
                  <a:pt x="20249" y="981"/>
                </a:moveTo>
                <a:lnTo>
                  <a:pt x="19651" y="981"/>
                </a:lnTo>
                <a:cubicBezTo>
                  <a:pt x="19296" y="981"/>
                  <a:pt x="18956" y="1185"/>
                  <a:pt x="18703" y="1547"/>
                </a:cubicBezTo>
                <a:lnTo>
                  <a:pt x="16874" y="4170"/>
                </a:lnTo>
                <a:lnTo>
                  <a:pt x="16874" y="2945"/>
                </a:lnTo>
                <a:cubicBezTo>
                  <a:pt x="16874" y="1317"/>
                  <a:pt x="15967" y="0"/>
                  <a:pt x="14849" y="0"/>
                </a:cubicBezTo>
                <a:lnTo>
                  <a:pt x="2024" y="0"/>
                </a:lnTo>
                <a:cubicBezTo>
                  <a:pt x="908" y="0"/>
                  <a:pt x="0" y="1320"/>
                  <a:pt x="0" y="2945"/>
                </a:cubicBezTo>
                <a:lnTo>
                  <a:pt x="0" y="9789"/>
                </a:lnTo>
                <a:lnTo>
                  <a:pt x="0" y="18654"/>
                </a:lnTo>
                <a:cubicBezTo>
                  <a:pt x="0" y="20281"/>
                  <a:pt x="905" y="21599"/>
                  <a:pt x="2024" y="21599"/>
                </a:cubicBezTo>
                <a:lnTo>
                  <a:pt x="14849" y="21599"/>
                </a:lnTo>
                <a:cubicBezTo>
                  <a:pt x="15967" y="21599"/>
                  <a:pt x="16874" y="20281"/>
                  <a:pt x="16874" y="18654"/>
                </a:cubicBezTo>
                <a:lnTo>
                  <a:pt x="16874" y="17456"/>
                </a:lnTo>
                <a:lnTo>
                  <a:pt x="18703" y="20079"/>
                </a:lnTo>
                <a:cubicBezTo>
                  <a:pt x="18956" y="20442"/>
                  <a:pt x="19296" y="20645"/>
                  <a:pt x="19651" y="20645"/>
                </a:cubicBezTo>
                <a:lnTo>
                  <a:pt x="20249" y="20645"/>
                </a:lnTo>
                <a:cubicBezTo>
                  <a:pt x="20994" y="20645"/>
                  <a:pt x="21600" y="19765"/>
                  <a:pt x="21600" y="18681"/>
                </a:cubicBezTo>
                <a:lnTo>
                  <a:pt x="21600" y="2945"/>
                </a:lnTo>
                <a:cubicBezTo>
                  <a:pt x="21600" y="1860"/>
                  <a:pt x="20994" y="981"/>
                  <a:pt x="20249" y="981"/>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710" name="Google Shape;710;p37"/>
          <p:cNvGrpSpPr/>
          <p:nvPr/>
        </p:nvGrpSpPr>
        <p:grpSpPr>
          <a:xfrm>
            <a:off x="4427654" y="1766887"/>
            <a:ext cx="464344" cy="464344"/>
            <a:chOff x="4439444" y="1652588"/>
            <a:chExt cx="464344" cy="464344"/>
          </a:xfrm>
        </p:grpSpPr>
        <p:sp>
          <p:nvSpPr>
            <p:cNvPr id="711" name="Google Shape;711;p37"/>
            <p:cNvSpPr/>
            <p:nvPr/>
          </p:nvSpPr>
          <p:spPr>
            <a:xfrm>
              <a:off x="4686300" y="1710532"/>
              <a:ext cx="152400" cy="152400"/>
            </a:xfrm>
            <a:custGeom>
              <a:avLst/>
              <a:gdLst/>
              <a:ahLst/>
              <a:cxnLst/>
              <a:rect l="l" t="t" r="r" b="b"/>
              <a:pathLst>
                <a:path w="21600" h="21600" extrusionOk="0">
                  <a:moveTo>
                    <a:pt x="19538" y="20579"/>
                  </a:moveTo>
                  <a:lnTo>
                    <a:pt x="19542" y="20579"/>
                  </a:lnTo>
                  <a:cubicBezTo>
                    <a:pt x="19546" y="21142"/>
                    <a:pt x="20004" y="21600"/>
                    <a:pt x="20571" y="21600"/>
                  </a:cubicBezTo>
                  <a:cubicBezTo>
                    <a:pt x="21137" y="21600"/>
                    <a:pt x="21599" y="21138"/>
                    <a:pt x="21599" y="20571"/>
                  </a:cubicBezTo>
                  <a:cubicBezTo>
                    <a:pt x="21599" y="20565"/>
                    <a:pt x="21595" y="20561"/>
                    <a:pt x="21595" y="20555"/>
                  </a:cubicBezTo>
                  <a:cubicBezTo>
                    <a:pt x="21583" y="9221"/>
                    <a:pt x="12411" y="41"/>
                    <a:pt x="1080" y="12"/>
                  </a:cubicBezTo>
                  <a:cubicBezTo>
                    <a:pt x="1064" y="10"/>
                    <a:pt x="1048" y="0"/>
                    <a:pt x="1028" y="0"/>
                  </a:cubicBezTo>
                  <a:cubicBezTo>
                    <a:pt x="458" y="0"/>
                    <a:pt x="0" y="461"/>
                    <a:pt x="0" y="1028"/>
                  </a:cubicBezTo>
                  <a:cubicBezTo>
                    <a:pt x="0" y="1594"/>
                    <a:pt x="458" y="2055"/>
                    <a:pt x="1024" y="2057"/>
                  </a:cubicBezTo>
                  <a:lnTo>
                    <a:pt x="1024" y="2065"/>
                  </a:lnTo>
                  <a:cubicBezTo>
                    <a:pt x="11233" y="2065"/>
                    <a:pt x="19538" y="10370"/>
                    <a:pt x="19538" y="2057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12" name="Google Shape;712;p37"/>
            <p:cNvSpPr/>
            <p:nvPr/>
          </p:nvSpPr>
          <p:spPr>
            <a:xfrm>
              <a:off x="4439444" y="1652588"/>
              <a:ext cx="464344" cy="464344"/>
            </a:xfrm>
            <a:custGeom>
              <a:avLst/>
              <a:gdLst/>
              <a:ahLst/>
              <a:cxnLst/>
              <a:rect l="l" t="t" r="r" b="b"/>
              <a:pathLst>
                <a:path w="21248" h="21600" extrusionOk="0">
                  <a:moveTo>
                    <a:pt x="19868" y="17133"/>
                  </a:moveTo>
                  <a:cubicBezTo>
                    <a:pt x="19766" y="17386"/>
                    <a:pt x="19525" y="17549"/>
                    <a:pt x="19255" y="17549"/>
                  </a:cubicBezTo>
                  <a:lnTo>
                    <a:pt x="19058" y="17549"/>
                  </a:lnTo>
                  <a:lnTo>
                    <a:pt x="3983" y="2226"/>
                  </a:lnTo>
                  <a:lnTo>
                    <a:pt x="3983" y="2025"/>
                  </a:lnTo>
                  <a:cubicBezTo>
                    <a:pt x="3983" y="1750"/>
                    <a:pt x="4144" y="1506"/>
                    <a:pt x="4393" y="1401"/>
                  </a:cubicBezTo>
                  <a:cubicBezTo>
                    <a:pt x="4475" y="1367"/>
                    <a:pt x="4560" y="1350"/>
                    <a:pt x="4647" y="1350"/>
                  </a:cubicBezTo>
                  <a:cubicBezTo>
                    <a:pt x="4824" y="1350"/>
                    <a:pt x="4991" y="1420"/>
                    <a:pt x="5116" y="1547"/>
                  </a:cubicBezTo>
                  <a:lnTo>
                    <a:pt x="19724" y="16397"/>
                  </a:lnTo>
                  <a:cubicBezTo>
                    <a:pt x="19915" y="16591"/>
                    <a:pt x="19972" y="16880"/>
                    <a:pt x="19868" y="17133"/>
                  </a:cubicBezTo>
                  <a:moveTo>
                    <a:pt x="10121" y="17549"/>
                  </a:moveTo>
                  <a:cubicBezTo>
                    <a:pt x="10017" y="17549"/>
                    <a:pt x="9922" y="17586"/>
                    <a:pt x="9824" y="17609"/>
                  </a:cubicBezTo>
                  <a:lnTo>
                    <a:pt x="3923" y="11612"/>
                  </a:lnTo>
                  <a:cubicBezTo>
                    <a:pt x="3946" y="11512"/>
                    <a:pt x="3982" y="11415"/>
                    <a:pt x="3982" y="11311"/>
                  </a:cubicBezTo>
                  <a:lnTo>
                    <a:pt x="3983" y="3180"/>
                  </a:lnTo>
                  <a:lnTo>
                    <a:pt x="18119" y="17549"/>
                  </a:lnTo>
                  <a:cubicBezTo>
                    <a:pt x="18119" y="17549"/>
                    <a:pt x="10121" y="17549"/>
                    <a:pt x="10121" y="17549"/>
                  </a:cubicBezTo>
                  <a:close/>
                  <a:moveTo>
                    <a:pt x="9182" y="17945"/>
                  </a:moveTo>
                  <a:lnTo>
                    <a:pt x="7109" y="20052"/>
                  </a:lnTo>
                  <a:cubicBezTo>
                    <a:pt x="6939" y="20224"/>
                    <a:pt x="6742" y="20249"/>
                    <a:pt x="6640" y="20249"/>
                  </a:cubicBezTo>
                  <a:cubicBezTo>
                    <a:pt x="6537" y="20249"/>
                    <a:pt x="6339" y="20224"/>
                    <a:pt x="6170" y="20052"/>
                  </a:cubicBezTo>
                  <a:lnTo>
                    <a:pt x="1522" y="15327"/>
                  </a:lnTo>
                  <a:cubicBezTo>
                    <a:pt x="1352" y="15154"/>
                    <a:pt x="1327" y="14953"/>
                    <a:pt x="1327" y="14850"/>
                  </a:cubicBezTo>
                  <a:cubicBezTo>
                    <a:pt x="1327" y="14745"/>
                    <a:pt x="1352" y="14544"/>
                    <a:pt x="1522" y="14373"/>
                  </a:cubicBezTo>
                  <a:lnTo>
                    <a:pt x="3593" y="12266"/>
                  </a:lnTo>
                  <a:cubicBezTo>
                    <a:pt x="3599" y="12260"/>
                    <a:pt x="3601" y="12251"/>
                    <a:pt x="3607" y="12245"/>
                  </a:cubicBezTo>
                  <a:lnTo>
                    <a:pt x="9202" y="17932"/>
                  </a:lnTo>
                  <a:cubicBezTo>
                    <a:pt x="9196" y="17937"/>
                    <a:pt x="9187" y="17939"/>
                    <a:pt x="9182" y="17945"/>
                  </a:cubicBezTo>
                  <a:moveTo>
                    <a:pt x="6056" y="593"/>
                  </a:moveTo>
                  <a:cubicBezTo>
                    <a:pt x="5675" y="205"/>
                    <a:pt x="5165" y="0"/>
                    <a:pt x="4647" y="0"/>
                  </a:cubicBezTo>
                  <a:cubicBezTo>
                    <a:pt x="4390" y="0"/>
                    <a:pt x="4132" y="49"/>
                    <a:pt x="3885" y="154"/>
                  </a:cubicBezTo>
                  <a:cubicBezTo>
                    <a:pt x="3141" y="467"/>
                    <a:pt x="2655" y="1205"/>
                    <a:pt x="2655" y="2025"/>
                  </a:cubicBezTo>
                  <a:lnTo>
                    <a:pt x="2654" y="11311"/>
                  </a:lnTo>
                  <a:lnTo>
                    <a:pt x="583" y="13418"/>
                  </a:lnTo>
                  <a:cubicBezTo>
                    <a:pt x="-195" y="14208"/>
                    <a:pt x="-195" y="15491"/>
                    <a:pt x="583" y="16281"/>
                  </a:cubicBezTo>
                  <a:lnTo>
                    <a:pt x="5231" y="21006"/>
                  </a:lnTo>
                  <a:cubicBezTo>
                    <a:pt x="5620" y="21402"/>
                    <a:pt x="6131" y="21599"/>
                    <a:pt x="6640" y="21599"/>
                  </a:cubicBezTo>
                  <a:cubicBezTo>
                    <a:pt x="7150" y="21599"/>
                    <a:pt x="7659" y="21402"/>
                    <a:pt x="8048" y="21006"/>
                  </a:cubicBezTo>
                  <a:lnTo>
                    <a:pt x="10121" y="18900"/>
                  </a:lnTo>
                  <a:lnTo>
                    <a:pt x="19255" y="18900"/>
                  </a:lnTo>
                  <a:cubicBezTo>
                    <a:pt x="20062" y="18900"/>
                    <a:pt x="20788" y="18407"/>
                    <a:pt x="21095" y="17650"/>
                  </a:cubicBezTo>
                  <a:cubicBezTo>
                    <a:pt x="21405" y="16893"/>
                    <a:pt x="21234" y="16022"/>
                    <a:pt x="20663" y="15443"/>
                  </a:cubicBezTo>
                  <a:cubicBezTo>
                    <a:pt x="20663" y="15443"/>
                    <a:pt x="6056" y="593"/>
                    <a:pt x="6056" y="593"/>
                  </a:cubicBezTo>
                  <a:close/>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13" name="Google Shape;713;p37"/>
            <p:cNvSpPr/>
            <p:nvPr/>
          </p:nvSpPr>
          <p:spPr>
            <a:xfrm>
              <a:off x="4686300" y="1652588"/>
              <a:ext cx="217488" cy="217488"/>
            </a:xfrm>
            <a:custGeom>
              <a:avLst/>
              <a:gdLst/>
              <a:ahLst/>
              <a:cxnLst/>
              <a:rect l="l" t="t" r="r" b="b"/>
              <a:pathLst>
                <a:path w="21600" h="21600" extrusionOk="0">
                  <a:moveTo>
                    <a:pt x="1437" y="2880"/>
                  </a:moveTo>
                  <a:lnTo>
                    <a:pt x="1437" y="2885"/>
                  </a:lnTo>
                  <a:cubicBezTo>
                    <a:pt x="10965" y="2885"/>
                    <a:pt x="18717" y="10637"/>
                    <a:pt x="18717" y="20165"/>
                  </a:cubicBezTo>
                  <a:lnTo>
                    <a:pt x="18720" y="20165"/>
                  </a:lnTo>
                  <a:cubicBezTo>
                    <a:pt x="18722" y="20959"/>
                    <a:pt x="19366" y="21600"/>
                    <a:pt x="20160" y="21600"/>
                  </a:cubicBezTo>
                  <a:cubicBezTo>
                    <a:pt x="20955" y="21600"/>
                    <a:pt x="21599" y="20956"/>
                    <a:pt x="21599" y="20160"/>
                  </a:cubicBezTo>
                  <a:cubicBezTo>
                    <a:pt x="21599" y="20155"/>
                    <a:pt x="21597" y="20152"/>
                    <a:pt x="21597" y="20148"/>
                  </a:cubicBezTo>
                  <a:cubicBezTo>
                    <a:pt x="21588" y="9034"/>
                    <a:pt x="12588" y="28"/>
                    <a:pt x="1476" y="8"/>
                  </a:cubicBezTo>
                  <a:cubicBezTo>
                    <a:pt x="1465" y="7"/>
                    <a:pt x="1454" y="0"/>
                    <a:pt x="1440" y="0"/>
                  </a:cubicBezTo>
                  <a:cubicBezTo>
                    <a:pt x="644" y="0"/>
                    <a:pt x="0" y="644"/>
                    <a:pt x="0" y="1440"/>
                  </a:cubicBezTo>
                  <a:cubicBezTo>
                    <a:pt x="0" y="2234"/>
                    <a:pt x="644" y="2878"/>
                    <a:pt x="1437" y="288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714" name="Google Shape;714;p37"/>
          <p:cNvSpPr/>
          <p:nvPr/>
        </p:nvSpPr>
        <p:spPr>
          <a:xfrm>
            <a:off x="3498967" y="1766887"/>
            <a:ext cx="464344" cy="450057"/>
          </a:xfrm>
          <a:custGeom>
            <a:avLst/>
            <a:gdLst/>
            <a:ahLst/>
            <a:cxnLst/>
            <a:rect l="l" t="t" r="r" b="b"/>
            <a:pathLst>
              <a:path w="21392" h="21600" extrusionOk="0">
                <a:moveTo>
                  <a:pt x="15768" y="12794"/>
                </a:moveTo>
                <a:cubicBezTo>
                  <a:pt x="15426" y="13150"/>
                  <a:pt x="15271" y="13651"/>
                  <a:pt x="15350" y="14142"/>
                </a:cubicBezTo>
                <a:lnTo>
                  <a:pt x="16296" y="20031"/>
                </a:lnTo>
                <a:lnTo>
                  <a:pt x="11443" y="17309"/>
                </a:lnTo>
                <a:cubicBezTo>
                  <a:pt x="11210" y="17178"/>
                  <a:pt x="10953" y="17112"/>
                  <a:pt x="10696" y="17112"/>
                </a:cubicBezTo>
                <a:cubicBezTo>
                  <a:pt x="10439" y="17112"/>
                  <a:pt x="10182" y="17178"/>
                  <a:pt x="9949" y="17309"/>
                </a:cubicBezTo>
                <a:lnTo>
                  <a:pt x="5095" y="20031"/>
                </a:lnTo>
                <a:lnTo>
                  <a:pt x="6042" y="14142"/>
                </a:lnTo>
                <a:cubicBezTo>
                  <a:pt x="6121" y="13651"/>
                  <a:pt x="5966" y="13150"/>
                  <a:pt x="5624" y="12794"/>
                </a:cubicBezTo>
                <a:lnTo>
                  <a:pt x="1545" y="8550"/>
                </a:lnTo>
                <a:lnTo>
                  <a:pt x="7111" y="7685"/>
                </a:lnTo>
                <a:cubicBezTo>
                  <a:pt x="7619" y="7607"/>
                  <a:pt x="8057" y="7275"/>
                  <a:pt x="8276" y="6802"/>
                </a:cubicBezTo>
                <a:lnTo>
                  <a:pt x="10696" y="1568"/>
                </a:lnTo>
                <a:lnTo>
                  <a:pt x="13116" y="6802"/>
                </a:lnTo>
                <a:cubicBezTo>
                  <a:pt x="13334" y="7275"/>
                  <a:pt x="13772" y="7607"/>
                  <a:pt x="14280" y="7685"/>
                </a:cubicBezTo>
                <a:lnTo>
                  <a:pt x="19847" y="8550"/>
                </a:lnTo>
                <a:cubicBezTo>
                  <a:pt x="19847" y="8550"/>
                  <a:pt x="15768" y="12794"/>
                  <a:pt x="15768" y="12794"/>
                </a:cubicBezTo>
                <a:close/>
                <a:moveTo>
                  <a:pt x="21312" y="8051"/>
                </a:moveTo>
                <a:cubicBezTo>
                  <a:pt x="21127" y="7495"/>
                  <a:pt x="20652" y="7088"/>
                  <a:pt x="20080" y="6999"/>
                </a:cubicBezTo>
                <a:lnTo>
                  <a:pt x="14514" y="6136"/>
                </a:lnTo>
                <a:lnTo>
                  <a:pt x="12094" y="901"/>
                </a:lnTo>
                <a:cubicBezTo>
                  <a:pt x="11840" y="351"/>
                  <a:pt x="11295" y="0"/>
                  <a:pt x="10696" y="0"/>
                </a:cubicBezTo>
                <a:cubicBezTo>
                  <a:pt x="10097" y="0"/>
                  <a:pt x="9552" y="351"/>
                  <a:pt x="9297" y="901"/>
                </a:cubicBezTo>
                <a:lnTo>
                  <a:pt x="6878" y="6136"/>
                </a:lnTo>
                <a:lnTo>
                  <a:pt x="1311" y="6999"/>
                </a:lnTo>
                <a:cubicBezTo>
                  <a:pt x="739" y="7088"/>
                  <a:pt x="264" y="7495"/>
                  <a:pt x="80" y="8051"/>
                </a:cubicBezTo>
                <a:cubicBezTo>
                  <a:pt x="-104" y="8609"/>
                  <a:pt x="35" y="9224"/>
                  <a:pt x="439" y="9644"/>
                </a:cubicBezTo>
                <a:lnTo>
                  <a:pt x="4518" y="13889"/>
                </a:lnTo>
                <a:lnTo>
                  <a:pt x="3572" y="19777"/>
                </a:lnTo>
                <a:cubicBezTo>
                  <a:pt x="3476" y="20370"/>
                  <a:pt x="3722" y="20966"/>
                  <a:pt x="4206" y="21313"/>
                </a:cubicBezTo>
                <a:cubicBezTo>
                  <a:pt x="4471" y="21503"/>
                  <a:pt x="4783" y="21600"/>
                  <a:pt x="5095" y="21600"/>
                </a:cubicBezTo>
                <a:cubicBezTo>
                  <a:pt x="5352" y="21600"/>
                  <a:pt x="5609" y="21534"/>
                  <a:pt x="5843" y="21404"/>
                </a:cubicBezTo>
                <a:lnTo>
                  <a:pt x="10696" y="18681"/>
                </a:lnTo>
                <a:lnTo>
                  <a:pt x="15549" y="21404"/>
                </a:lnTo>
                <a:cubicBezTo>
                  <a:pt x="15782" y="21534"/>
                  <a:pt x="16040" y="21600"/>
                  <a:pt x="16296" y="21600"/>
                </a:cubicBezTo>
                <a:cubicBezTo>
                  <a:pt x="16608" y="21600"/>
                  <a:pt x="16920" y="21503"/>
                  <a:pt x="17186" y="21313"/>
                </a:cubicBezTo>
                <a:cubicBezTo>
                  <a:pt x="17669" y="20966"/>
                  <a:pt x="17915" y="20370"/>
                  <a:pt x="17820" y="19777"/>
                </a:cubicBezTo>
                <a:lnTo>
                  <a:pt x="16873" y="13889"/>
                </a:lnTo>
                <a:lnTo>
                  <a:pt x="20953" y="9644"/>
                </a:lnTo>
                <a:cubicBezTo>
                  <a:pt x="21357" y="9224"/>
                  <a:pt x="21496" y="8609"/>
                  <a:pt x="21312" y="8051"/>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nvGrpSpPr>
          <p:cNvPr id="715" name="Google Shape;715;p37"/>
          <p:cNvGrpSpPr/>
          <p:nvPr/>
        </p:nvGrpSpPr>
        <p:grpSpPr>
          <a:xfrm>
            <a:off x="2569485" y="1824831"/>
            <a:ext cx="464344" cy="362744"/>
            <a:chOff x="2581275" y="1710532"/>
            <a:chExt cx="464344" cy="362744"/>
          </a:xfrm>
        </p:grpSpPr>
        <p:sp>
          <p:nvSpPr>
            <p:cNvPr id="716" name="Google Shape;716;p37"/>
            <p:cNvSpPr/>
            <p:nvPr/>
          </p:nvSpPr>
          <p:spPr>
            <a:xfrm>
              <a:off x="2639219" y="1768475"/>
              <a:ext cx="290513" cy="235744"/>
            </a:xfrm>
            <a:custGeom>
              <a:avLst/>
              <a:gdLst/>
              <a:ahLst/>
              <a:cxnLst/>
              <a:rect l="l" t="t" r="r" b="b"/>
              <a:pathLst>
                <a:path w="20848" h="21600" extrusionOk="0">
                  <a:moveTo>
                    <a:pt x="18728" y="19178"/>
                  </a:moveTo>
                  <a:cubicBezTo>
                    <a:pt x="13191" y="20631"/>
                    <a:pt x="7654" y="20631"/>
                    <a:pt x="2118" y="19178"/>
                  </a:cubicBezTo>
                  <a:cubicBezTo>
                    <a:pt x="678" y="13592"/>
                    <a:pt x="678" y="8008"/>
                    <a:pt x="2118" y="2421"/>
                  </a:cubicBezTo>
                  <a:cubicBezTo>
                    <a:pt x="7654" y="968"/>
                    <a:pt x="13191" y="968"/>
                    <a:pt x="18728" y="2421"/>
                  </a:cubicBezTo>
                  <a:cubicBezTo>
                    <a:pt x="20168" y="8008"/>
                    <a:pt x="20168" y="13592"/>
                    <a:pt x="18728" y="19178"/>
                  </a:cubicBezTo>
                  <a:moveTo>
                    <a:pt x="18938" y="1116"/>
                  </a:moveTo>
                  <a:cubicBezTo>
                    <a:pt x="16114" y="375"/>
                    <a:pt x="13249" y="0"/>
                    <a:pt x="10423" y="0"/>
                  </a:cubicBezTo>
                  <a:cubicBezTo>
                    <a:pt x="7597" y="0"/>
                    <a:pt x="4732" y="375"/>
                    <a:pt x="1908" y="1116"/>
                  </a:cubicBezTo>
                  <a:cubicBezTo>
                    <a:pt x="1543" y="1213"/>
                    <a:pt x="1244" y="1552"/>
                    <a:pt x="1127" y="2004"/>
                  </a:cubicBezTo>
                  <a:cubicBezTo>
                    <a:pt x="-376" y="7841"/>
                    <a:pt x="-376" y="13759"/>
                    <a:pt x="1127" y="19593"/>
                  </a:cubicBezTo>
                  <a:cubicBezTo>
                    <a:pt x="1244" y="20047"/>
                    <a:pt x="1543" y="20386"/>
                    <a:pt x="1908" y="20482"/>
                  </a:cubicBezTo>
                  <a:cubicBezTo>
                    <a:pt x="4732" y="21224"/>
                    <a:pt x="7597" y="21600"/>
                    <a:pt x="10423" y="21600"/>
                  </a:cubicBezTo>
                  <a:cubicBezTo>
                    <a:pt x="13249" y="21600"/>
                    <a:pt x="16114" y="21224"/>
                    <a:pt x="18938" y="20482"/>
                  </a:cubicBezTo>
                  <a:cubicBezTo>
                    <a:pt x="19303" y="20386"/>
                    <a:pt x="19602" y="20047"/>
                    <a:pt x="19719" y="19593"/>
                  </a:cubicBezTo>
                  <a:cubicBezTo>
                    <a:pt x="21223" y="13759"/>
                    <a:pt x="21223" y="7841"/>
                    <a:pt x="19719" y="2004"/>
                  </a:cubicBezTo>
                  <a:cubicBezTo>
                    <a:pt x="19602" y="1552"/>
                    <a:pt x="19303" y="1213"/>
                    <a:pt x="18938" y="1116"/>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17" name="Google Shape;717;p37"/>
            <p:cNvSpPr/>
            <p:nvPr/>
          </p:nvSpPr>
          <p:spPr>
            <a:xfrm>
              <a:off x="2581275" y="1710532"/>
              <a:ext cx="464344" cy="362744"/>
            </a:xfrm>
            <a:custGeom>
              <a:avLst/>
              <a:gdLst/>
              <a:ahLst/>
              <a:cxnLst/>
              <a:rect l="l" t="t" r="r" b="b"/>
              <a:pathLst>
                <a:path w="21096" h="21600" extrusionOk="0">
                  <a:moveTo>
                    <a:pt x="19056" y="18331"/>
                  </a:moveTo>
                  <a:cubicBezTo>
                    <a:pt x="13383" y="19233"/>
                    <a:pt x="7711" y="19233"/>
                    <a:pt x="2038" y="18331"/>
                  </a:cubicBezTo>
                  <a:cubicBezTo>
                    <a:pt x="1074" y="13022"/>
                    <a:pt x="1074" y="7713"/>
                    <a:pt x="2038" y="2404"/>
                  </a:cubicBezTo>
                  <a:cubicBezTo>
                    <a:pt x="7711" y="1502"/>
                    <a:pt x="13383" y="1502"/>
                    <a:pt x="19056" y="2404"/>
                  </a:cubicBezTo>
                  <a:cubicBezTo>
                    <a:pt x="20021" y="7713"/>
                    <a:pt x="20021" y="13022"/>
                    <a:pt x="19056" y="18331"/>
                  </a:cubicBezTo>
                  <a:moveTo>
                    <a:pt x="20338" y="2005"/>
                  </a:moveTo>
                  <a:cubicBezTo>
                    <a:pt x="20211" y="1301"/>
                    <a:pt x="19762" y="776"/>
                    <a:pt x="19215" y="689"/>
                  </a:cubicBezTo>
                  <a:cubicBezTo>
                    <a:pt x="16339" y="232"/>
                    <a:pt x="13423" y="0"/>
                    <a:pt x="10547" y="0"/>
                  </a:cubicBezTo>
                  <a:cubicBezTo>
                    <a:pt x="7671" y="0"/>
                    <a:pt x="4755" y="232"/>
                    <a:pt x="1879" y="689"/>
                  </a:cubicBezTo>
                  <a:cubicBezTo>
                    <a:pt x="1332" y="776"/>
                    <a:pt x="883" y="1301"/>
                    <a:pt x="756" y="2005"/>
                  </a:cubicBezTo>
                  <a:cubicBezTo>
                    <a:pt x="-252" y="7553"/>
                    <a:pt x="-252" y="13181"/>
                    <a:pt x="756" y="18731"/>
                  </a:cubicBezTo>
                  <a:cubicBezTo>
                    <a:pt x="883" y="19434"/>
                    <a:pt x="1332" y="19959"/>
                    <a:pt x="1879" y="20046"/>
                  </a:cubicBezTo>
                  <a:cubicBezTo>
                    <a:pt x="3265" y="20266"/>
                    <a:pt x="4660" y="20429"/>
                    <a:pt x="6055" y="20544"/>
                  </a:cubicBezTo>
                  <a:cubicBezTo>
                    <a:pt x="5979" y="20606"/>
                    <a:pt x="5931" y="20670"/>
                    <a:pt x="5931" y="20735"/>
                  </a:cubicBezTo>
                  <a:cubicBezTo>
                    <a:pt x="5931" y="21213"/>
                    <a:pt x="7997" y="21599"/>
                    <a:pt x="10547" y="21599"/>
                  </a:cubicBezTo>
                  <a:cubicBezTo>
                    <a:pt x="13097" y="21599"/>
                    <a:pt x="15164" y="21213"/>
                    <a:pt x="15164" y="20735"/>
                  </a:cubicBezTo>
                  <a:cubicBezTo>
                    <a:pt x="15164" y="20670"/>
                    <a:pt x="15115" y="20606"/>
                    <a:pt x="15040" y="20544"/>
                  </a:cubicBezTo>
                  <a:cubicBezTo>
                    <a:pt x="16434" y="20429"/>
                    <a:pt x="17830" y="20266"/>
                    <a:pt x="19215" y="20046"/>
                  </a:cubicBezTo>
                  <a:cubicBezTo>
                    <a:pt x="19762" y="19959"/>
                    <a:pt x="20211" y="19434"/>
                    <a:pt x="20338" y="18731"/>
                  </a:cubicBezTo>
                  <a:cubicBezTo>
                    <a:pt x="21347" y="13181"/>
                    <a:pt x="21347" y="7553"/>
                    <a:pt x="20338" y="2005"/>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18" name="Google Shape;718;p37"/>
            <p:cNvSpPr/>
            <p:nvPr/>
          </p:nvSpPr>
          <p:spPr>
            <a:xfrm>
              <a:off x="2944019" y="1783557"/>
              <a:ext cx="43656" cy="42863"/>
            </a:xfrm>
            <a:custGeom>
              <a:avLst/>
              <a:gdLst/>
              <a:ahLst/>
              <a:cxnLst/>
              <a:rect l="l" t="t" r="r" b="b"/>
              <a:pathLst>
                <a:path w="21600" h="21600" extrusionOk="0">
                  <a:moveTo>
                    <a:pt x="10800" y="7200"/>
                  </a:moveTo>
                  <a:cubicBezTo>
                    <a:pt x="12779" y="7200"/>
                    <a:pt x="14399" y="8820"/>
                    <a:pt x="14399" y="10800"/>
                  </a:cubicBezTo>
                  <a:cubicBezTo>
                    <a:pt x="14399" y="12779"/>
                    <a:pt x="12779" y="14400"/>
                    <a:pt x="10800" y="14400"/>
                  </a:cubicBezTo>
                  <a:cubicBezTo>
                    <a:pt x="8820" y="14400"/>
                    <a:pt x="7199" y="12779"/>
                    <a:pt x="7199" y="10800"/>
                  </a:cubicBezTo>
                  <a:cubicBezTo>
                    <a:pt x="7199" y="8820"/>
                    <a:pt x="8820" y="7200"/>
                    <a:pt x="10800" y="7200"/>
                  </a:cubicBezTo>
                  <a:moveTo>
                    <a:pt x="10800" y="21599"/>
                  </a:moveTo>
                  <a:cubicBezTo>
                    <a:pt x="16762" y="21599"/>
                    <a:pt x="21600" y="16762"/>
                    <a:pt x="21600" y="10800"/>
                  </a:cubicBezTo>
                  <a:cubicBezTo>
                    <a:pt x="21600" y="4837"/>
                    <a:pt x="16762" y="0"/>
                    <a:pt x="10800" y="0"/>
                  </a:cubicBezTo>
                  <a:cubicBezTo>
                    <a:pt x="4837" y="0"/>
                    <a:pt x="0" y="4837"/>
                    <a:pt x="0" y="10800"/>
                  </a:cubicBezTo>
                  <a:cubicBezTo>
                    <a:pt x="0" y="16762"/>
                    <a:pt x="4837" y="21599"/>
                    <a:pt x="10800" y="21599"/>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19" name="Google Shape;719;p37"/>
            <p:cNvSpPr/>
            <p:nvPr/>
          </p:nvSpPr>
          <p:spPr>
            <a:xfrm>
              <a:off x="2929732" y="1971675"/>
              <a:ext cx="57944" cy="15082"/>
            </a:xfrm>
            <a:custGeom>
              <a:avLst/>
              <a:gdLst/>
              <a:ahLst/>
              <a:cxnLst/>
              <a:rect l="l" t="t" r="r" b="b"/>
              <a:pathLst>
                <a:path w="21600" h="21600" extrusionOk="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20" name="Google Shape;720;p37"/>
            <p:cNvSpPr/>
            <p:nvPr/>
          </p:nvSpPr>
          <p:spPr>
            <a:xfrm>
              <a:off x="2944019" y="1928019"/>
              <a:ext cx="58738" cy="15081"/>
            </a:xfrm>
            <a:custGeom>
              <a:avLst/>
              <a:gdLst/>
              <a:ahLst/>
              <a:cxnLst/>
              <a:rect l="l" t="t" r="r" b="b"/>
              <a:pathLst>
                <a:path w="21600" h="21600" extrusionOk="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21" name="Google Shape;721;p37"/>
            <p:cNvSpPr/>
            <p:nvPr/>
          </p:nvSpPr>
          <p:spPr>
            <a:xfrm>
              <a:off x="2944019" y="1885157"/>
              <a:ext cx="58738" cy="14288"/>
            </a:xfrm>
            <a:custGeom>
              <a:avLst/>
              <a:gdLst/>
              <a:ahLst/>
              <a:cxnLst/>
              <a:rect l="l" t="t" r="r" b="b"/>
              <a:pathLst>
                <a:path w="21600" h="21600" extrusionOk="0">
                  <a:moveTo>
                    <a:pt x="18899" y="0"/>
                  </a:moveTo>
                  <a:lnTo>
                    <a:pt x="2699" y="0"/>
                  </a:lnTo>
                  <a:cubicBezTo>
                    <a:pt x="1210" y="0"/>
                    <a:pt x="0" y="4841"/>
                    <a:pt x="0" y="10800"/>
                  </a:cubicBezTo>
                  <a:cubicBezTo>
                    <a:pt x="0" y="16758"/>
                    <a:pt x="1210" y="21599"/>
                    <a:pt x="2699" y="21599"/>
                  </a:cubicBezTo>
                  <a:lnTo>
                    <a:pt x="18899" y="21599"/>
                  </a:lnTo>
                  <a:cubicBezTo>
                    <a:pt x="20389" y="21599"/>
                    <a:pt x="21600" y="16758"/>
                    <a:pt x="21600" y="10800"/>
                  </a:cubicBezTo>
                  <a:cubicBezTo>
                    <a:pt x="21600" y="4841"/>
                    <a:pt x="20389" y="0"/>
                    <a:pt x="18899"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22" name="Google Shape;722;p37"/>
            <p:cNvSpPr/>
            <p:nvPr/>
          </p:nvSpPr>
          <p:spPr>
            <a:xfrm>
              <a:off x="2697957" y="1826419"/>
              <a:ext cx="86519" cy="61119"/>
            </a:xfrm>
            <a:custGeom>
              <a:avLst/>
              <a:gdLst/>
              <a:ahLst/>
              <a:cxnLst/>
              <a:rect l="l" t="t" r="r" b="b"/>
              <a:pathLst>
                <a:path w="21556" h="21547" extrusionOk="0">
                  <a:moveTo>
                    <a:pt x="19751" y="2"/>
                  </a:moveTo>
                  <a:lnTo>
                    <a:pt x="3200" y="1845"/>
                  </a:lnTo>
                  <a:cubicBezTo>
                    <a:pt x="2215" y="2010"/>
                    <a:pt x="1272" y="3284"/>
                    <a:pt x="1106" y="4676"/>
                  </a:cubicBezTo>
                  <a:lnTo>
                    <a:pt x="1" y="18986"/>
                  </a:lnTo>
                  <a:cubicBezTo>
                    <a:pt x="-44" y="20398"/>
                    <a:pt x="724" y="21547"/>
                    <a:pt x="1712" y="21547"/>
                  </a:cubicBezTo>
                  <a:cubicBezTo>
                    <a:pt x="2698" y="21547"/>
                    <a:pt x="3542" y="20398"/>
                    <a:pt x="3582" y="18978"/>
                  </a:cubicBezTo>
                  <a:lnTo>
                    <a:pt x="4185" y="9251"/>
                  </a:lnTo>
                  <a:cubicBezTo>
                    <a:pt x="4319" y="7849"/>
                    <a:pt x="5235" y="6592"/>
                    <a:pt x="6220" y="6447"/>
                  </a:cubicBezTo>
                  <a:lnTo>
                    <a:pt x="19751" y="5128"/>
                  </a:lnTo>
                  <a:cubicBezTo>
                    <a:pt x="20743" y="5078"/>
                    <a:pt x="21556" y="3884"/>
                    <a:pt x="21556" y="2467"/>
                  </a:cubicBezTo>
                  <a:cubicBezTo>
                    <a:pt x="21556" y="1055"/>
                    <a:pt x="20743" y="-53"/>
                    <a:pt x="19751" y="2"/>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grpSp>
        <p:nvGrpSpPr>
          <p:cNvPr id="723" name="Google Shape;723;p37"/>
          <p:cNvGrpSpPr/>
          <p:nvPr/>
        </p:nvGrpSpPr>
        <p:grpSpPr>
          <a:xfrm>
            <a:off x="1640798" y="1795462"/>
            <a:ext cx="464344" cy="407194"/>
            <a:chOff x="1640798" y="2149003"/>
            <a:chExt cx="464344" cy="407194"/>
          </a:xfrm>
        </p:grpSpPr>
        <p:sp>
          <p:nvSpPr>
            <p:cNvPr id="724" name="Google Shape;724;p37"/>
            <p:cNvSpPr/>
            <p:nvPr/>
          </p:nvSpPr>
          <p:spPr>
            <a:xfrm>
              <a:off x="1640798" y="2149003"/>
              <a:ext cx="464344" cy="407194"/>
            </a:xfrm>
            <a:custGeom>
              <a:avLst/>
              <a:gdLst/>
              <a:ahLst/>
              <a:cxnLst/>
              <a:rect l="l" t="t" r="r" b="b"/>
              <a:pathLst>
                <a:path w="20407" h="20712" extrusionOk="0">
                  <a:moveTo>
                    <a:pt x="17706" y="10922"/>
                  </a:moveTo>
                  <a:lnTo>
                    <a:pt x="10657" y="19017"/>
                  </a:lnTo>
                  <a:cubicBezTo>
                    <a:pt x="10407" y="19305"/>
                    <a:pt x="9998" y="19305"/>
                    <a:pt x="9748" y="19017"/>
                  </a:cubicBezTo>
                  <a:lnTo>
                    <a:pt x="2699" y="10922"/>
                  </a:lnTo>
                  <a:cubicBezTo>
                    <a:pt x="817" y="8762"/>
                    <a:pt x="817" y="5247"/>
                    <a:pt x="2699" y="3087"/>
                  </a:cubicBezTo>
                  <a:cubicBezTo>
                    <a:pt x="4512" y="1004"/>
                    <a:pt x="7429" y="931"/>
                    <a:pt x="9338" y="2923"/>
                  </a:cubicBezTo>
                  <a:lnTo>
                    <a:pt x="10202" y="3825"/>
                  </a:lnTo>
                  <a:lnTo>
                    <a:pt x="11067" y="2923"/>
                  </a:lnTo>
                  <a:cubicBezTo>
                    <a:pt x="12976" y="931"/>
                    <a:pt x="15893" y="1004"/>
                    <a:pt x="17706" y="3087"/>
                  </a:cubicBezTo>
                  <a:cubicBezTo>
                    <a:pt x="19588" y="5247"/>
                    <a:pt x="19588" y="8762"/>
                    <a:pt x="17706" y="10922"/>
                  </a:cubicBezTo>
                  <a:moveTo>
                    <a:pt x="18616" y="2043"/>
                  </a:moveTo>
                  <a:cubicBezTo>
                    <a:pt x="16301" y="-617"/>
                    <a:pt x="12601" y="-672"/>
                    <a:pt x="10202" y="1830"/>
                  </a:cubicBezTo>
                  <a:cubicBezTo>
                    <a:pt x="7805" y="-672"/>
                    <a:pt x="4104" y="-617"/>
                    <a:pt x="1789" y="2043"/>
                  </a:cubicBezTo>
                  <a:cubicBezTo>
                    <a:pt x="-597" y="4783"/>
                    <a:pt x="-597" y="9226"/>
                    <a:pt x="1789" y="11967"/>
                  </a:cubicBezTo>
                  <a:cubicBezTo>
                    <a:pt x="2470" y="12750"/>
                    <a:pt x="8838" y="20061"/>
                    <a:pt x="8838" y="20061"/>
                  </a:cubicBezTo>
                  <a:cubicBezTo>
                    <a:pt x="9592" y="20928"/>
                    <a:pt x="10812" y="20928"/>
                    <a:pt x="11567" y="20061"/>
                  </a:cubicBezTo>
                  <a:cubicBezTo>
                    <a:pt x="11567" y="20061"/>
                    <a:pt x="18539" y="12056"/>
                    <a:pt x="18616" y="11967"/>
                  </a:cubicBezTo>
                  <a:cubicBezTo>
                    <a:pt x="21003" y="9226"/>
                    <a:pt x="21003" y="4783"/>
                    <a:pt x="18616" y="2043"/>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
          <p:nvSpPr>
            <p:cNvPr id="725" name="Google Shape;725;p37"/>
            <p:cNvSpPr/>
            <p:nvPr/>
          </p:nvSpPr>
          <p:spPr>
            <a:xfrm>
              <a:off x="1713029" y="2222028"/>
              <a:ext cx="69056" cy="69057"/>
            </a:xfrm>
            <a:custGeom>
              <a:avLst/>
              <a:gdLst/>
              <a:ahLst/>
              <a:cxnLst/>
              <a:rect l="l" t="t" r="r" b="b"/>
              <a:pathLst>
                <a:path w="21600" h="21600" extrusionOk="0">
                  <a:moveTo>
                    <a:pt x="19326" y="0"/>
                  </a:moveTo>
                  <a:cubicBezTo>
                    <a:pt x="19317" y="0"/>
                    <a:pt x="19317" y="4"/>
                    <a:pt x="19308" y="4"/>
                  </a:cubicBezTo>
                  <a:cubicBezTo>
                    <a:pt x="8643" y="13"/>
                    <a:pt x="0" y="8659"/>
                    <a:pt x="0" y="19326"/>
                  </a:cubicBezTo>
                  <a:cubicBezTo>
                    <a:pt x="0" y="20580"/>
                    <a:pt x="1019" y="21600"/>
                    <a:pt x="2273" y="21600"/>
                  </a:cubicBezTo>
                  <a:cubicBezTo>
                    <a:pt x="3528" y="21600"/>
                    <a:pt x="4547" y="20580"/>
                    <a:pt x="4547" y="19326"/>
                  </a:cubicBezTo>
                  <a:lnTo>
                    <a:pt x="4547" y="19321"/>
                  </a:lnTo>
                  <a:cubicBezTo>
                    <a:pt x="4547" y="11164"/>
                    <a:pt x="11164" y="4547"/>
                    <a:pt x="19321" y="4547"/>
                  </a:cubicBezTo>
                  <a:lnTo>
                    <a:pt x="19326" y="4547"/>
                  </a:lnTo>
                  <a:cubicBezTo>
                    <a:pt x="20580" y="4547"/>
                    <a:pt x="21599" y="3528"/>
                    <a:pt x="21599" y="2273"/>
                  </a:cubicBezTo>
                  <a:cubicBezTo>
                    <a:pt x="21599" y="1019"/>
                    <a:pt x="20580" y="0"/>
                    <a:pt x="19326" y="0"/>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grpSp>
      <p:sp>
        <p:nvSpPr>
          <p:cNvPr id="726" name="Google Shape;726;p37"/>
          <p:cNvSpPr/>
          <p:nvPr/>
        </p:nvSpPr>
        <p:spPr>
          <a:xfrm>
            <a:off x="712110" y="1824831"/>
            <a:ext cx="464344" cy="334169"/>
          </a:xfrm>
          <a:custGeom>
            <a:avLst/>
            <a:gdLst/>
            <a:ahLst/>
            <a:cxnLst/>
            <a:rect l="l" t="t" r="r" b="b"/>
            <a:pathLst>
              <a:path w="21600" h="21600" extrusionOk="0">
                <a:moveTo>
                  <a:pt x="16537" y="19720"/>
                </a:moveTo>
                <a:lnTo>
                  <a:pt x="16537" y="19721"/>
                </a:lnTo>
                <a:lnTo>
                  <a:pt x="4387" y="19721"/>
                </a:lnTo>
                <a:cubicBezTo>
                  <a:pt x="2713" y="19720"/>
                  <a:pt x="1350" y="17824"/>
                  <a:pt x="1350" y="15494"/>
                </a:cubicBezTo>
                <a:cubicBezTo>
                  <a:pt x="1350" y="13992"/>
                  <a:pt x="1918" y="12635"/>
                  <a:pt x="2871" y="11862"/>
                </a:cubicBezTo>
                <a:cubicBezTo>
                  <a:pt x="3797" y="11123"/>
                  <a:pt x="3860" y="10975"/>
                  <a:pt x="3472" y="9647"/>
                </a:cubicBezTo>
                <a:cubicBezTo>
                  <a:pt x="3406" y="9374"/>
                  <a:pt x="3375" y="9136"/>
                  <a:pt x="3375" y="8921"/>
                </a:cubicBezTo>
                <a:cubicBezTo>
                  <a:pt x="3375" y="7626"/>
                  <a:pt x="4131" y="6573"/>
                  <a:pt x="5062" y="6573"/>
                </a:cubicBezTo>
                <a:cubicBezTo>
                  <a:pt x="5062" y="6573"/>
                  <a:pt x="5505" y="6529"/>
                  <a:pt x="5976" y="6789"/>
                </a:cubicBezTo>
                <a:cubicBezTo>
                  <a:pt x="6750" y="7219"/>
                  <a:pt x="6834" y="6808"/>
                  <a:pt x="7200" y="5701"/>
                </a:cubicBezTo>
                <a:cubicBezTo>
                  <a:pt x="7974" y="3380"/>
                  <a:pt x="9652" y="1878"/>
                  <a:pt x="11475" y="1878"/>
                </a:cubicBezTo>
                <a:cubicBezTo>
                  <a:pt x="13905" y="1878"/>
                  <a:pt x="15914" y="4435"/>
                  <a:pt x="16148" y="7826"/>
                </a:cubicBezTo>
                <a:cubicBezTo>
                  <a:pt x="16231" y="9171"/>
                  <a:pt x="16231" y="9171"/>
                  <a:pt x="17239" y="9491"/>
                </a:cubicBezTo>
                <a:cubicBezTo>
                  <a:pt x="18984" y="9955"/>
                  <a:pt x="20250" y="12085"/>
                  <a:pt x="20250" y="14555"/>
                </a:cubicBezTo>
                <a:cubicBezTo>
                  <a:pt x="20250" y="17404"/>
                  <a:pt x="18585" y="19720"/>
                  <a:pt x="16537" y="19720"/>
                </a:cubicBezTo>
                <a:moveTo>
                  <a:pt x="17492" y="7647"/>
                </a:moveTo>
                <a:cubicBezTo>
                  <a:pt x="17196" y="3362"/>
                  <a:pt x="14632" y="0"/>
                  <a:pt x="11475" y="0"/>
                </a:cubicBezTo>
                <a:cubicBezTo>
                  <a:pt x="9031" y="0"/>
                  <a:pt x="6939" y="2017"/>
                  <a:pt x="5976" y="4911"/>
                </a:cubicBezTo>
                <a:cubicBezTo>
                  <a:pt x="5685" y="4784"/>
                  <a:pt x="5383" y="4695"/>
                  <a:pt x="5062" y="4695"/>
                </a:cubicBezTo>
                <a:cubicBezTo>
                  <a:pt x="3385" y="4695"/>
                  <a:pt x="2025" y="6589"/>
                  <a:pt x="2025" y="8921"/>
                </a:cubicBezTo>
                <a:cubicBezTo>
                  <a:pt x="2025" y="9385"/>
                  <a:pt x="2092" y="9824"/>
                  <a:pt x="2191" y="10240"/>
                </a:cubicBezTo>
                <a:cubicBezTo>
                  <a:pt x="886" y="11298"/>
                  <a:pt x="0" y="13242"/>
                  <a:pt x="0" y="15494"/>
                </a:cubicBezTo>
                <a:cubicBezTo>
                  <a:pt x="0" y="18866"/>
                  <a:pt x="1964" y="21599"/>
                  <a:pt x="4387" y="21599"/>
                </a:cubicBezTo>
                <a:lnTo>
                  <a:pt x="4387" y="21600"/>
                </a:lnTo>
                <a:lnTo>
                  <a:pt x="16537" y="21600"/>
                </a:lnTo>
                <a:lnTo>
                  <a:pt x="16537" y="21599"/>
                </a:lnTo>
                <a:cubicBezTo>
                  <a:pt x="19334" y="21599"/>
                  <a:pt x="21599" y="18446"/>
                  <a:pt x="21599" y="14555"/>
                </a:cubicBezTo>
                <a:cubicBezTo>
                  <a:pt x="21599" y="11120"/>
                  <a:pt x="19831" y="8269"/>
                  <a:pt x="17492" y="7647"/>
                </a:cubicBezTo>
              </a:path>
            </a:pathLst>
          </a:custGeom>
          <a:solidFill>
            <a:schemeClr val="dk1"/>
          </a:solidFill>
          <a:ln>
            <a:noFill/>
          </a:ln>
        </p:spPr>
        <p:txBody>
          <a:bodyPr spcFirstLastPara="1" wrap="square" lIns="19050" tIns="19050" rIns="19050" bIns="19050" anchor="ctr" anchorCtr="0">
            <a:noAutofit/>
          </a:bodyPr>
          <a:lstStyle/>
          <a:p>
            <a:pPr marL="0" marR="0" lvl="0" indent="0" algn="ctr" rtl="0">
              <a:lnSpc>
                <a:spcPct val="100000"/>
              </a:lnSpc>
              <a:spcBef>
                <a:spcPts val="0"/>
              </a:spcBef>
              <a:spcAft>
                <a:spcPts val="0"/>
              </a:spcAft>
              <a:buClr>
                <a:srgbClr val="000000"/>
              </a:buClr>
              <a:buSzPts val="1500"/>
              <a:buFont typeface="Arial"/>
              <a:buNone/>
            </a:pPr>
            <a:endParaRPr sz="1500" b="0" i="0" u="none" strike="noStrike" cap="none">
              <a:solidFill>
                <a:srgbClr val="FFFFFF"/>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730"/>
        <p:cNvGrpSpPr/>
        <p:nvPr/>
      </p:nvGrpSpPr>
      <p:grpSpPr>
        <a:xfrm>
          <a:off x="0" y="0"/>
          <a:ext cx="0" cy="0"/>
          <a:chOff x="0" y="0"/>
          <a:chExt cx="0" cy="0"/>
        </a:xfrm>
      </p:grpSpPr>
      <p:sp>
        <p:nvSpPr>
          <p:cNvPr id="731" name="Google Shape;731;p38"/>
          <p:cNvSpPr/>
          <p:nvPr/>
        </p:nvSpPr>
        <p:spPr>
          <a:xfrm>
            <a:off x="9079061" y="6346368"/>
            <a:ext cx="337977" cy="105468"/>
          </a:xfrm>
          <a:custGeom>
            <a:avLst/>
            <a:gdLst/>
            <a:ahLst/>
            <a:cxnLst/>
            <a:rect l="l" t="t" r="r" b="b"/>
            <a:pathLst>
              <a:path w="623" h="192" extrusionOk="0">
                <a:moveTo>
                  <a:pt x="615" y="42"/>
                </a:moveTo>
                <a:lnTo>
                  <a:pt x="615" y="42"/>
                </a:lnTo>
                <a:cubicBezTo>
                  <a:pt x="601" y="42"/>
                  <a:pt x="587" y="84"/>
                  <a:pt x="544" y="84"/>
                </a:cubicBezTo>
                <a:cubicBezTo>
                  <a:pt x="495" y="84"/>
                  <a:pt x="473" y="0"/>
                  <a:pt x="396" y="0"/>
                </a:cubicBezTo>
                <a:cubicBezTo>
                  <a:pt x="339" y="0"/>
                  <a:pt x="318" y="49"/>
                  <a:pt x="311" y="49"/>
                </a:cubicBezTo>
                <a:cubicBezTo>
                  <a:pt x="311" y="49"/>
                  <a:pt x="290" y="0"/>
                  <a:pt x="226" y="0"/>
                </a:cubicBezTo>
                <a:cubicBezTo>
                  <a:pt x="148" y="0"/>
                  <a:pt x="127" y="84"/>
                  <a:pt x="78" y="84"/>
                </a:cubicBezTo>
                <a:cubicBezTo>
                  <a:pt x="42" y="84"/>
                  <a:pt x="21" y="42"/>
                  <a:pt x="14" y="42"/>
                </a:cubicBezTo>
                <a:cubicBezTo>
                  <a:pt x="0" y="49"/>
                  <a:pt x="35" y="191"/>
                  <a:pt x="169" y="191"/>
                </a:cubicBezTo>
                <a:cubicBezTo>
                  <a:pt x="254" y="191"/>
                  <a:pt x="304" y="120"/>
                  <a:pt x="311" y="120"/>
                </a:cubicBezTo>
                <a:cubicBezTo>
                  <a:pt x="318" y="120"/>
                  <a:pt x="375" y="191"/>
                  <a:pt x="459" y="191"/>
                </a:cubicBezTo>
                <a:cubicBezTo>
                  <a:pt x="594" y="191"/>
                  <a:pt x="622" y="49"/>
                  <a:pt x="615" y="4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2" name="Google Shape;732;p38"/>
          <p:cNvSpPr/>
          <p:nvPr/>
        </p:nvSpPr>
        <p:spPr>
          <a:xfrm>
            <a:off x="8508576" y="6300826"/>
            <a:ext cx="330785" cy="196554"/>
          </a:xfrm>
          <a:custGeom>
            <a:avLst/>
            <a:gdLst/>
            <a:ahLst/>
            <a:cxnLst/>
            <a:rect l="l" t="t" r="r" b="b"/>
            <a:pathLst>
              <a:path w="609" h="361" extrusionOk="0">
                <a:moveTo>
                  <a:pt x="579" y="205"/>
                </a:moveTo>
                <a:lnTo>
                  <a:pt x="579" y="205"/>
                </a:lnTo>
                <a:cubicBezTo>
                  <a:pt x="198" y="205"/>
                  <a:pt x="198" y="205"/>
                  <a:pt x="198" y="205"/>
                </a:cubicBezTo>
                <a:cubicBezTo>
                  <a:pt x="184" y="205"/>
                  <a:pt x="169" y="198"/>
                  <a:pt x="169" y="176"/>
                </a:cubicBezTo>
                <a:cubicBezTo>
                  <a:pt x="169" y="162"/>
                  <a:pt x="184" y="148"/>
                  <a:pt x="198" y="148"/>
                </a:cubicBezTo>
                <a:cubicBezTo>
                  <a:pt x="579" y="148"/>
                  <a:pt x="579" y="148"/>
                  <a:pt x="579" y="148"/>
                </a:cubicBezTo>
                <a:cubicBezTo>
                  <a:pt x="594" y="148"/>
                  <a:pt x="608" y="162"/>
                  <a:pt x="608" y="176"/>
                </a:cubicBezTo>
                <a:cubicBezTo>
                  <a:pt x="608" y="198"/>
                  <a:pt x="594" y="205"/>
                  <a:pt x="579" y="205"/>
                </a:cubicBezTo>
                <a:close/>
                <a:moveTo>
                  <a:pt x="579" y="56"/>
                </a:moveTo>
                <a:lnTo>
                  <a:pt x="579" y="56"/>
                </a:lnTo>
                <a:cubicBezTo>
                  <a:pt x="198" y="56"/>
                  <a:pt x="198" y="56"/>
                  <a:pt x="198" y="56"/>
                </a:cubicBezTo>
                <a:cubicBezTo>
                  <a:pt x="184" y="56"/>
                  <a:pt x="169" y="42"/>
                  <a:pt x="169" y="28"/>
                </a:cubicBezTo>
                <a:cubicBezTo>
                  <a:pt x="169" y="14"/>
                  <a:pt x="184" y="0"/>
                  <a:pt x="198" y="0"/>
                </a:cubicBezTo>
                <a:cubicBezTo>
                  <a:pt x="579" y="0"/>
                  <a:pt x="579" y="0"/>
                  <a:pt x="579" y="0"/>
                </a:cubicBezTo>
                <a:cubicBezTo>
                  <a:pt x="594" y="0"/>
                  <a:pt x="608" y="14"/>
                  <a:pt x="608" y="28"/>
                </a:cubicBezTo>
                <a:cubicBezTo>
                  <a:pt x="608" y="42"/>
                  <a:pt x="594" y="56"/>
                  <a:pt x="579" y="56"/>
                </a:cubicBezTo>
                <a:close/>
                <a:moveTo>
                  <a:pt x="85" y="360"/>
                </a:moveTo>
                <a:lnTo>
                  <a:pt x="85" y="360"/>
                </a:lnTo>
                <a:cubicBezTo>
                  <a:pt x="28" y="360"/>
                  <a:pt x="28" y="360"/>
                  <a:pt x="28" y="360"/>
                </a:cubicBezTo>
                <a:cubicBezTo>
                  <a:pt x="14" y="360"/>
                  <a:pt x="0" y="346"/>
                  <a:pt x="0" y="332"/>
                </a:cubicBezTo>
                <a:cubicBezTo>
                  <a:pt x="0" y="311"/>
                  <a:pt x="14" y="304"/>
                  <a:pt x="28" y="304"/>
                </a:cubicBezTo>
                <a:cubicBezTo>
                  <a:pt x="85" y="304"/>
                  <a:pt x="85" y="304"/>
                  <a:pt x="85" y="304"/>
                </a:cubicBezTo>
                <a:cubicBezTo>
                  <a:pt x="106" y="304"/>
                  <a:pt x="113" y="311"/>
                  <a:pt x="113" y="332"/>
                </a:cubicBezTo>
                <a:cubicBezTo>
                  <a:pt x="113" y="346"/>
                  <a:pt x="106" y="360"/>
                  <a:pt x="85" y="360"/>
                </a:cubicBezTo>
                <a:close/>
                <a:moveTo>
                  <a:pt x="85" y="205"/>
                </a:moveTo>
                <a:lnTo>
                  <a:pt x="85" y="205"/>
                </a:lnTo>
                <a:cubicBezTo>
                  <a:pt x="28" y="205"/>
                  <a:pt x="28" y="205"/>
                  <a:pt x="28" y="205"/>
                </a:cubicBezTo>
                <a:cubicBezTo>
                  <a:pt x="14" y="205"/>
                  <a:pt x="0" y="198"/>
                  <a:pt x="0" y="176"/>
                </a:cubicBezTo>
                <a:cubicBezTo>
                  <a:pt x="0" y="162"/>
                  <a:pt x="14" y="148"/>
                  <a:pt x="28" y="148"/>
                </a:cubicBezTo>
                <a:cubicBezTo>
                  <a:pt x="85" y="148"/>
                  <a:pt x="85" y="148"/>
                  <a:pt x="85" y="148"/>
                </a:cubicBezTo>
                <a:cubicBezTo>
                  <a:pt x="106" y="148"/>
                  <a:pt x="113" y="162"/>
                  <a:pt x="113" y="176"/>
                </a:cubicBezTo>
                <a:cubicBezTo>
                  <a:pt x="113" y="198"/>
                  <a:pt x="106" y="205"/>
                  <a:pt x="85" y="205"/>
                </a:cubicBezTo>
                <a:close/>
                <a:moveTo>
                  <a:pt x="85" y="56"/>
                </a:moveTo>
                <a:lnTo>
                  <a:pt x="85" y="56"/>
                </a:lnTo>
                <a:cubicBezTo>
                  <a:pt x="28" y="56"/>
                  <a:pt x="28" y="56"/>
                  <a:pt x="28" y="56"/>
                </a:cubicBezTo>
                <a:cubicBezTo>
                  <a:pt x="14" y="56"/>
                  <a:pt x="0" y="42"/>
                  <a:pt x="0" y="28"/>
                </a:cubicBezTo>
                <a:cubicBezTo>
                  <a:pt x="0" y="14"/>
                  <a:pt x="14" y="0"/>
                  <a:pt x="28" y="0"/>
                </a:cubicBezTo>
                <a:cubicBezTo>
                  <a:pt x="85" y="0"/>
                  <a:pt x="85" y="0"/>
                  <a:pt x="85" y="0"/>
                </a:cubicBezTo>
                <a:cubicBezTo>
                  <a:pt x="106" y="0"/>
                  <a:pt x="113" y="14"/>
                  <a:pt x="113" y="28"/>
                </a:cubicBezTo>
                <a:cubicBezTo>
                  <a:pt x="113" y="42"/>
                  <a:pt x="106" y="56"/>
                  <a:pt x="85" y="56"/>
                </a:cubicBezTo>
                <a:close/>
                <a:moveTo>
                  <a:pt x="198" y="360"/>
                </a:moveTo>
                <a:lnTo>
                  <a:pt x="198" y="360"/>
                </a:lnTo>
                <a:cubicBezTo>
                  <a:pt x="184" y="360"/>
                  <a:pt x="169" y="346"/>
                  <a:pt x="169" y="332"/>
                </a:cubicBezTo>
                <a:cubicBezTo>
                  <a:pt x="169" y="311"/>
                  <a:pt x="184" y="304"/>
                  <a:pt x="198" y="304"/>
                </a:cubicBezTo>
                <a:cubicBezTo>
                  <a:pt x="579" y="304"/>
                  <a:pt x="579" y="304"/>
                  <a:pt x="579" y="304"/>
                </a:cubicBezTo>
                <a:cubicBezTo>
                  <a:pt x="594" y="304"/>
                  <a:pt x="608" y="311"/>
                  <a:pt x="608" y="332"/>
                </a:cubicBezTo>
                <a:cubicBezTo>
                  <a:pt x="608" y="346"/>
                  <a:pt x="594" y="360"/>
                  <a:pt x="579" y="360"/>
                </a:cubicBezTo>
                <a:cubicBezTo>
                  <a:pt x="198" y="360"/>
                  <a:pt x="198" y="360"/>
                  <a:pt x="198" y="3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3" name="Google Shape;733;p38"/>
          <p:cNvSpPr/>
          <p:nvPr/>
        </p:nvSpPr>
        <p:spPr>
          <a:xfrm>
            <a:off x="7938091" y="6300826"/>
            <a:ext cx="328389" cy="196554"/>
          </a:xfrm>
          <a:custGeom>
            <a:avLst/>
            <a:gdLst/>
            <a:ahLst/>
            <a:cxnLst/>
            <a:rect l="l" t="t" r="r" b="b"/>
            <a:pathLst>
              <a:path w="602" h="361" extrusionOk="0">
                <a:moveTo>
                  <a:pt x="572" y="205"/>
                </a:moveTo>
                <a:lnTo>
                  <a:pt x="572" y="205"/>
                </a:lnTo>
                <a:cubicBezTo>
                  <a:pt x="28" y="205"/>
                  <a:pt x="28" y="205"/>
                  <a:pt x="28" y="205"/>
                </a:cubicBezTo>
                <a:cubicBezTo>
                  <a:pt x="14" y="205"/>
                  <a:pt x="0" y="198"/>
                  <a:pt x="0" y="176"/>
                </a:cubicBezTo>
                <a:cubicBezTo>
                  <a:pt x="0" y="162"/>
                  <a:pt x="14" y="148"/>
                  <a:pt x="28" y="148"/>
                </a:cubicBezTo>
                <a:cubicBezTo>
                  <a:pt x="572" y="148"/>
                  <a:pt x="572" y="148"/>
                  <a:pt x="572" y="148"/>
                </a:cubicBezTo>
                <a:cubicBezTo>
                  <a:pt x="594" y="148"/>
                  <a:pt x="601" y="162"/>
                  <a:pt x="601" y="176"/>
                </a:cubicBezTo>
                <a:cubicBezTo>
                  <a:pt x="601" y="198"/>
                  <a:pt x="594" y="205"/>
                  <a:pt x="572" y="205"/>
                </a:cubicBezTo>
                <a:close/>
                <a:moveTo>
                  <a:pt x="572" y="56"/>
                </a:moveTo>
                <a:lnTo>
                  <a:pt x="572" y="56"/>
                </a:lnTo>
                <a:cubicBezTo>
                  <a:pt x="28" y="56"/>
                  <a:pt x="28" y="56"/>
                  <a:pt x="28" y="56"/>
                </a:cubicBezTo>
                <a:cubicBezTo>
                  <a:pt x="14" y="56"/>
                  <a:pt x="0" y="42"/>
                  <a:pt x="0" y="28"/>
                </a:cubicBezTo>
                <a:cubicBezTo>
                  <a:pt x="0" y="14"/>
                  <a:pt x="14" y="0"/>
                  <a:pt x="28" y="0"/>
                </a:cubicBezTo>
                <a:cubicBezTo>
                  <a:pt x="572" y="0"/>
                  <a:pt x="572" y="0"/>
                  <a:pt x="572" y="0"/>
                </a:cubicBezTo>
                <a:cubicBezTo>
                  <a:pt x="594" y="0"/>
                  <a:pt x="601" y="14"/>
                  <a:pt x="601" y="28"/>
                </a:cubicBezTo>
                <a:cubicBezTo>
                  <a:pt x="601" y="42"/>
                  <a:pt x="594" y="56"/>
                  <a:pt x="572" y="56"/>
                </a:cubicBezTo>
                <a:close/>
                <a:moveTo>
                  <a:pt x="28" y="304"/>
                </a:moveTo>
                <a:lnTo>
                  <a:pt x="28" y="304"/>
                </a:lnTo>
                <a:cubicBezTo>
                  <a:pt x="572" y="304"/>
                  <a:pt x="572" y="304"/>
                  <a:pt x="572" y="304"/>
                </a:cubicBezTo>
                <a:cubicBezTo>
                  <a:pt x="594" y="304"/>
                  <a:pt x="601" y="311"/>
                  <a:pt x="601" y="332"/>
                </a:cubicBezTo>
                <a:cubicBezTo>
                  <a:pt x="601" y="346"/>
                  <a:pt x="594" y="360"/>
                  <a:pt x="572" y="360"/>
                </a:cubicBezTo>
                <a:cubicBezTo>
                  <a:pt x="28" y="360"/>
                  <a:pt x="28" y="360"/>
                  <a:pt x="28" y="360"/>
                </a:cubicBezTo>
                <a:cubicBezTo>
                  <a:pt x="14" y="360"/>
                  <a:pt x="0" y="346"/>
                  <a:pt x="0" y="332"/>
                </a:cubicBezTo>
                <a:cubicBezTo>
                  <a:pt x="0" y="311"/>
                  <a:pt x="14" y="304"/>
                  <a:pt x="28" y="3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4" name="Google Shape;734;p38"/>
          <p:cNvSpPr/>
          <p:nvPr/>
        </p:nvSpPr>
        <p:spPr>
          <a:xfrm>
            <a:off x="7398767" y="6365544"/>
            <a:ext cx="258876" cy="62322"/>
          </a:xfrm>
          <a:custGeom>
            <a:avLst/>
            <a:gdLst/>
            <a:ahLst/>
            <a:cxnLst/>
            <a:rect l="l" t="t" r="r" b="b"/>
            <a:pathLst>
              <a:path w="475" h="114" extrusionOk="0">
                <a:moveTo>
                  <a:pt x="417" y="113"/>
                </a:moveTo>
                <a:lnTo>
                  <a:pt x="417" y="113"/>
                </a:lnTo>
                <a:cubicBezTo>
                  <a:pt x="382" y="113"/>
                  <a:pt x="361" y="92"/>
                  <a:pt x="361" y="56"/>
                </a:cubicBezTo>
                <a:cubicBezTo>
                  <a:pt x="361" y="28"/>
                  <a:pt x="382" y="0"/>
                  <a:pt x="417" y="0"/>
                </a:cubicBezTo>
                <a:cubicBezTo>
                  <a:pt x="446" y="0"/>
                  <a:pt x="474" y="28"/>
                  <a:pt x="474" y="56"/>
                </a:cubicBezTo>
                <a:cubicBezTo>
                  <a:pt x="474" y="92"/>
                  <a:pt x="446" y="113"/>
                  <a:pt x="417" y="113"/>
                </a:cubicBezTo>
                <a:close/>
                <a:moveTo>
                  <a:pt x="234" y="113"/>
                </a:moveTo>
                <a:lnTo>
                  <a:pt x="234" y="113"/>
                </a:lnTo>
                <a:cubicBezTo>
                  <a:pt x="205" y="113"/>
                  <a:pt x="177" y="92"/>
                  <a:pt x="177" y="56"/>
                </a:cubicBezTo>
                <a:cubicBezTo>
                  <a:pt x="177" y="28"/>
                  <a:pt x="205" y="0"/>
                  <a:pt x="234" y="0"/>
                </a:cubicBezTo>
                <a:cubicBezTo>
                  <a:pt x="269" y="0"/>
                  <a:pt x="290" y="28"/>
                  <a:pt x="290" y="56"/>
                </a:cubicBezTo>
                <a:cubicBezTo>
                  <a:pt x="290" y="92"/>
                  <a:pt x="269" y="113"/>
                  <a:pt x="234" y="113"/>
                </a:cubicBezTo>
                <a:close/>
                <a:moveTo>
                  <a:pt x="57" y="113"/>
                </a:moveTo>
                <a:lnTo>
                  <a:pt x="57" y="113"/>
                </a:lnTo>
                <a:cubicBezTo>
                  <a:pt x="29" y="113"/>
                  <a:pt x="0" y="92"/>
                  <a:pt x="0" y="56"/>
                </a:cubicBezTo>
                <a:cubicBezTo>
                  <a:pt x="0" y="28"/>
                  <a:pt x="29" y="0"/>
                  <a:pt x="57" y="0"/>
                </a:cubicBezTo>
                <a:cubicBezTo>
                  <a:pt x="85" y="0"/>
                  <a:pt x="113" y="28"/>
                  <a:pt x="113" y="56"/>
                </a:cubicBezTo>
                <a:cubicBezTo>
                  <a:pt x="113" y="92"/>
                  <a:pt x="85" y="113"/>
                  <a:pt x="57" y="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5" name="Google Shape;735;p38"/>
          <p:cNvSpPr/>
          <p:nvPr/>
        </p:nvSpPr>
        <p:spPr>
          <a:xfrm>
            <a:off x="6893000" y="6288841"/>
            <a:ext cx="124644" cy="215730"/>
          </a:xfrm>
          <a:custGeom>
            <a:avLst/>
            <a:gdLst/>
            <a:ahLst/>
            <a:cxnLst/>
            <a:rect l="l" t="t" r="r" b="b"/>
            <a:pathLst>
              <a:path w="228" h="396" extrusionOk="0">
                <a:moveTo>
                  <a:pt x="7" y="49"/>
                </a:moveTo>
                <a:lnTo>
                  <a:pt x="7" y="49"/>
                </a:lnTo>
                <a:cubicBezTo>
                  <a:pt x="156" y="197"/>
                  <a:pt x="156" y="197"/>
                  <a:pt x="156" y="197"/>
                </a:cubicBezTo>
                <a:cubicBezTo>
                  <a:pt x="7" y="353"/>
                  <a:pt x="7" y="353"/>
                  <a:pt x="7" y="353"/>
                </a:cubicBezTo>
                <a:cubicBezTo>
                  <a:pt x="0" y="353"/>
                  <a:pt x="0" y="360"/>
                  <a:pt x="0" y="367"/>
                </a:cubicBezTo>
                <a:cubicBezTo>
                  <a:pt x="0" y="388"/>
                  <a:pt x="15" y="395"/>
                  <a:pt x="29" y="395"/>
                </a:cubicBezTo>
                <a:cubicBezTo>
                  <a:pt x="36" y="395"/>
                  <a:pt x="43" y="395"/>
                  <a:pt x="50" y="388"/>
                </a:cubicBezTo>
                <a:cubicBezTo>
                  <a:pt x="220" y="219"/>
                  <a:pt x="220" y="219"/>
                  <a:pt x="220" y="219"/>
                </a:cubicBezTo>
                <a:cubicBezTo>
                  <a:pt x="227" y="212"/>
                  <a:pt x="227" y="205"/>
                  <a:pt x="227" y="197"/>
                </a:cubicBezTo>
                <a:cubicBezTo>
                  <a:pt x="227" y="190"/>
                  <a:pt x="227" y="183"/>
                  <a:pt x="220" y="176"/>
                </a:cubicBezTo>
                <a:cubicBezTo>
                  <a:pt x="50" y="7"/>
                  <a:pt x="50" y="7"/>
                  <a:pt x="50" y="7"/>
                </a:cubicBezTo>
                <a:cubicBezTo>
                  <a:pt x="43" y="7"/>
                  <a:pt x="36" y="0"/>
                  <a:pt x="29" y="0"/>
                </a:cubicBezTo>
                <a:cubicBezTo>
                  <a:pt x="15" y="0"/>
                  <a:pt x="0" y="14"/>
                  <a:pt x="0" y="28"/>
                </a:cubicBezTo>
                <a:cubicBezTo>
                  <a:pt x="0" y="42"/>
                  <a:pt x="7" y="49"/>
                  <a:pt x="7" y="49"/>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6" name="Google Shape;736;p38"/>
          <p:cNvSpPr/>
          <p:nvPr/>
        </p:nvSpPr>
        <p:spPr>
          <a:xfrm>
            <a:off x="6320119" y="6288841"/>
            <a:ext cx="124644" cy="215730"/>
          </a:xfrm>
          <a:custGeom>
            <a:avLst/>
            <a:gdLst/>
            <a:ahLst/>
            <a:cxnLst/>
            <a:rect l="l" t="t" r="r" b="b"/>
            <a:pathLst>
              <a:path w="228" h="396" extrusionOk="0">
                <a:moveTo>
                  <a:pt x="212" y="49"/>
                </a:moveTo>
                <a:lnTo>
                  <a:pt x="212" y="49"/>
                </a:lnTo>
                <a:cubicBezTo>
                  <a:pt x="64" y="197"/>
                  <a:pt x="64" y="197"/>
                  <a:pt x="64" y="197"/>
                </a:cubicBezTo>
                <a:cubicBezTo>
                  <a:pt x="220" y="353"/>
                  <a:pt x="220" y="353"/>
                  <a:pt x="220" y="353"/>
                </a:cubicBezTo>
                <a:cubicBezTo>
                  <a:pt x="220" y="353"/>
                  <a:pt x="227" y="360"/>
                  <a:pt x="227" y="367"/>
                </a:cubicBezTo>
                <a:cubicBezTo>
                  <a:pt x="227" y="388"/>
                  <a:pt x="212" y="395"/>
                  <a:pt x="198" y="395"/>
                </a:cubicBezTo>
                <a:cubicBezTo>
                  <a:pt x="191" y="395"/>
                  <a:pt x="184" y="395"/>
                  <a:pt x="177" y="388"/>
                </a:cubicBezTo>
                <a:cubicBezTo>
                  <a:pt x="7" y="219"/>
                  <a:pt x="7" y="219"/>
                  <a:pt x="7" y="219"/>
                </a:cubicBezTo>
                <a:cubicBezTo>
                  <a:pt x="0" y="212"/>
                  <a:pt x="0" y="205"/>
                  <a:pt x="0" y="197"/>
                </a:cubicBezTo>
                <a:cubicBezTo>
                  <a:pt x="0" y="190"/>
                  <a:pt x="0" y="183"/>
                  <a:pt x="7" y="176"/>
                </a:cubicBezTo>
                <a:cubicBezTo>
                  <a:pt x="177" y="7"/>
                  <a:pt x="177" y="7"/>
                  <a:pt x="177" y="7"/>
                </a:cubicBezTo>
                <a:cubicBezTo>
                  <a:pt x="184" y="7"/>
                  <a:pt x="191" y="0"/>
                  <a:pt x="198" y="0"/>
                </a:cubicBezTo>
                <a:cubicBezTo>
                  <a:pt x="212" y="0"/>
                  <a:pt x="227" y="14"/>
                  <a:pt x="227" y="28"/>
                </a:cubicBezTo>
                <a:cubicBezTo>
                  <a:pt x="227" y="42"/>
                  <a:pt x="220" y="49"/>
                  <a:pt x="212" y="49"/>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7" name="Google Shape;737;p38"/>
          <p:cNvSpPr/>
          <p:nvPr/>
        </p:nvSpPr>
        <p:spPr>
          <a:xfrm>
            <a:off x="5696900" y="6334384"/>
            <a:ext cx="215730" cy="124644"/>
          </a:xfrm>
          <a:custGeom>
            <a:avLst/>
            <a:gdLst/>
            <a:ahLst/>
            <a:cxnLst/>
            <a:rect l="l" t="t" r="r" b="b"/>
            <a:pathLst>
              <a:path w="397" h="228" extrusionOk="0">
                <a:moveTo>
                  <a:pt x="50" y="220"/>
                </a:moveTo>
                <a:lnTo>
                  <a:pt x="50" y="220"/>
                </a:lnTo>
                <a:cubicBezTo>
                  <a:pt x="198" y="71"/>
                  <a:pt x="198" y="71"/>
                  <a:pt x="198" y="71"/>
                </a:cubicBezTo>
                <a:cubicBezTo>
                  <a:pt x="354" y="220"/>
                  <a:pt x="354" y="220"/>
                  <a:pt x="354" y="220"/>
                </a:cubicBezTo>
                <a:cubicBezTo>
                  <a:pt x="354" y="227"/>
                  <a:pt x="361" y="227"/>
                  <a:pt x="368" y="227"/>
                </a:cubicBezTo>
                <a:cubicBezTo>
                  <a:pt x="389" y="227"/>
                  <a:pt x="396" y="220"/>
                  <a:pt x="396" y="198"/>
                </a:cubicBezTo>
                <a:cubicBezTo>
                  <a:pt x="396" y="191"/>
                  <a:pt x="396" y="184"/>
                  <a:pt x="389" y="184"/>
                </a:cubicBezTo>
                <a:cubicBezTo>
                  <a:pt x="220" y="15"/>
                  <a:pt x="220" y="15"/>
                  <a:pt x="220" y="15"/>
                </a:cubicBezTo>
                <a:cubicBezTo>
                  <a:pt x="213" y="8"/>
                  <a:pt x="205" y="0"/>
                  <a:pt x="198" y="0"/>
                </a:cubicBezTo>
                <a:cubicBezTo>
                  <a:pt x="191" y="0"/>
                  <a:pt x="184" y="8"/>
                  <a:pt x="177" y="15"/>
                </a:cubicBezTo>
                <a:cubicBezTo>
                  <a:pt x="8" y="184"/>
                  <a:pt x="8" y="184"/>
                  <a:pt x="8" y="184"/>
                </a:cubicBezTo>
                <a:cubicBezTo>
                  <a:pt x="8" y="184"/>
                  <a:pt x="0" y="191"/>
                  <a:pt x="0" y="198"/>
                </a:cubicBezTo>
                <a:cubicBezTo>
                  <a:pt x="0" y="220"/>
                  <a:pt x="15" y="227"/>
                  <a:pt x="29" y="227"/>
                </a:cubicBezTo>
                <a:cubicBezTo>
                  <a:pt x="43" y="227"/>
                  <a:pt x="50" y="227"/>
                  <a:pt x="50" y="22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8" name="Google Shape;738;p38"/>
          <p:cNvSpPr/>
          <p:nvPr/>
        </p:nvSpPr>
        <p:spPr>
          <a:xfrm>
            <a:off x="5126415" y="6334384"/>
            <a:ext cx="215730" cy="124644"/>
          </a:xfrm>
          <a:custGeom>
            <a:avLst/>
            <a:gdLst/>
            <a:ahLst/>
            <a:cxnLst/>
            <a:rect l="l" t="t" r="r" b="b"/>
            <a:pathLst>
              <a:path w="397" h="228" extrusionOk="0">
                <a:moveTo>
                  <a:pt x="50" y="15"/>
                </a:moveTo>
                <a:lnTo>
                  <a:pt x="50" y="15"/>
                </a:lnTo>
                <a:cubicBezTo>
                  <a:pt x="198" y="163"/>
                  <a:pt x="198" y="163"/>
                  <a:pt x="198" y="163"/>
                </a:cubicBezTo>
                <a:cubicBezTo>
                  <a:pt x="347" y="8"/>
                  <a:pt x="347" y="8"/>
                  <a:pt x="347" y="8"/>
                </a:cubicBezTo>
                <a:cubicBezTo>
                  <a:pt x="354" y="8"/>
                  <a:pt x="361" y="0"/>
                  <a:pt x="368" y="0"/>
                </a:cubicBezTo>
                <a:cubicBezTo>
                  <a:pt x="382" y="0"/>
                  <a:pt x="396" y="15"/>
                  <a:pt x="396" y="29"/>
                </a:cubicBezTo>
                <a:cubicBezTo>
                  <a:pt x="396" y="36"/>
                  <a:pt x="396" y="43"/>
                  <a:pt x="389" y="50"/>
                </a:cubicBezTo>
                <a:cubicBezTo>
                  <a:pt x="220" y="220"/>
                  <a:pt x="220" y="220"/>
                  <a:pt x="220" y="220"/>
                </a:cubicBezTo>
                <a:cubicBezTo>
                  <a:pt x="212" y="227"/>
                  <a:pt x="205" y="227"/>
                  <a:pt x="198" y="227"/>
                </a:cubicBezTo>
                <a:cubicBezTo>
                  <a:pt x="191" y="227"/>
                  <a:pt x="184" y="227"/>
                  <a:pt x="177" y="220"/>
                </a:cubicBezTo>
                <a:cubicBezTo>
                  <a:pt x="7" y="50"/>
                  <a:pt x="7" y="50"/>
                  <a:pt x="7" y="50"/>
                </a:cubicBezTo>
                <a:cubicBezTo>
                  <a:pt x="0" y="43"/>
                  <a:pt x="0" y="36"/>
                  <a:pt x="0" y="29"/>
                </a:cubicBezTo>
                <a:cubicBezTo>
                  <a:pt x="0" y="15"/>
                  <a:pt x="15" y="0"/>
                  <a:pt x="29" y="0"/>
                </a:cubicBezTo>
                <a:cubicBezTo>
                  <a:pt x="36" y="0"/>
                  <a:pt x="43" y="8"/>
                  <a:pt x="50" y="1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39" name="Google Shape;739;p38"/>
          <p:cNvSpPr/>
          <p:nvPr/>
        </p:nvSpPr>
        <p:spPr>
          <a:xfrm>
            <a:off x="4572708" y="6312811"/>
            <a:ext cx="172584" cy="172584"/>
          </a:xfrm>
          <a:custGeom>
            <a:avLst/>
            <a:gdLst/>
            <a:ahLst/>
            <a:cxnLst/>
            <a:rect l="l" t="t" r="r" b="b"/>
            <a:pathLst>
              <a:path w="319" h="319" extrusionOk="0">
                <a:moveTo>
                  <a:pt x="311" y="42"/>
                </a:moveTo>
                <a:lnTo>
                  <a:pt x="311" y="42"/>
                </a:lnTo>
                <a:cubicBezTo>
                  <a:pt x="198" y="155"/>
                  <a:pt x="198" y="155"/>
                  <a:pt x="198" y="155"/>
                </a:cubicBezTo>
                <a:cubicBezTo>
                  <a:pt x="311" y="269"/>
                  <a:pt x="311" y="269"/>
                  <a:pt x="311" y="269"/>
                </a:cubicBezTo>
                <a:cubicBezTo>
                  <a:pt x="318" y="276"/>
                  <a:pt x="318" y="283"/>
                  <a:pt x="318" y="290"/>
                </a:cubicBezTo>
                <a:cubicBezTo>
                  <a:pt x="318" y="304"/>
                  <a:pt x="311" y="318"/>
                  <a:pt x="289" y="318"/>
                </a:cubicBezTo>
                <a:cubicBezTo>
                  <a:pt x="282" y="318"/>
                  <a:pt x="275" y="318"/>
                  <a:pt x="275" y="311"/>
                </a:cubicBezTo>
                <a:cubicBezTo>
                  <a:pt x="162" y="198"/>
                  <a:pt x="162" y="198"/>
                  <a:pt x="162" y="198"/>
                </a:cubicBezTo>
                <a:cubicBezTo>
                  <a:pt x="49" y="311"/>
                  <a:pt x="49" y="311"/>
                  <a:pt x="49" y="311"/>
                </a:cubicBezTo>
                <a:cubicBezTo>
                  <a:pt x="42" y="318"/>
                  <a:pt x="35" y="318"/>
                  <a:pt x="28" y="318"/>
                </a:cubicBezTo>
                <a:cubicBezTo>
                  <a:pt x="14" y="318"/>
                  <a:pt x="0" y="304"/>
                  <a:pt x="0" y="290"/>
                </a:cubicBezTo>
                <a:cubicBezTo>
                  <a:pt x="0" y="283"/>
                  <a:pt x="0" y="276"/>
                  <a:pt x="7" y="269"/>
                </a:cubicBezTo>
                <a:cubicBezTo>
                  <a:pt x="120" y="155"/>
                  <a:pt x="120" y="155"/>
                  <a:pt x="120" y="155"/>
                </a:cubicBezTo>
                <a:cubicBezTo>
                  <a:pt x="7" y="42"/>
                  <a:pt x="7" y="42"/>
                  <a:pt x="7" y="42"/>
                </a:cubicBezTo>
                <a:cubicBezTo>
                  <a:pt x="0" y="42"/>
                  <a:pt x="0" y="35"/>
                  <a:pt x="0" y="28"/>
                </a:cubicBezTo>
                <a:cubicBezTo>
                  <a:pt x="0" y="7"/>
                  <a:pt x="14" y="0"/>
                  <a:pt x="28" y="0"/>
                </a:cubicBezTo>
                <a:cubicBezTo>
                  <a:pt x="35" y="0"/>
                  <a:pt x="42" y="0"/>
                  <a:pt x="49" y="7"/>
                </a:cubicBezTo>
                <a:cubicBezTo>
                  <a:pt x="162" y="120"/>
                  <a:pt x="162" y="120"/>
                  <a:pt x="162" y="120"/>
                </a:cubicBezTo>
                <a:cubicBezTo>
                  <a:pt x="275" y="7"/>
                  <a:pt x="275" y="7"/>
                  <a:pt x="275" y="7"/>
                </a:cubicBezTo>
                <a:cubicBezTo>
                  <a:pt x="275" y="0"/>
                  <a:pt x="282" y="0"/>
                  <a:pt x="289" y="0"/>
                </a:cubicBezTo>
                <a:cubicBezTo>
                  <a:pt x="311" y="0"/>
                  <a:pt x="318" y="7"/>
                  <a:pt x="318" y="28"/>
                </a:cubicBezTo>
                <a:cubicBezTo>
                  <a:pt x="318" y="35"/>
                  <a:pt x="318" y="42"/>
                  <a:pt x="311" y="42"/>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0" name="Google Shape;740;p38"/>
          <p:cNvSpPr/>
          <p:nvPr/>
        </p:nvSpPr>
        <p:spPr>
          <a:xfrm>
            <a:off x="3975857" y="6327192"/>
            <a:ext cx="215730" cy="146218"/>
          </a:xfrm>
          <a:custGeom>
            <a:avLst/>
            <a:gdLst/>
            <a:ahLst/>
            <a:cxnLst/>
            <a:rect l="l" t="t" r="r" b="b"/>
            <a:pathLst>
              <a:path w="397" h="270" extrusionOk="0">
                <a:moveTo>
                  <a:pt x="389" y="43"/>
                </a:moveTo>
                <a:lnTo>
                  <a:pt x="389" y="43"/>
                </a:lnTo>
                <a:cubicBezTo>
                  <a:pt x="170" y="262"/>
                  <a:pt x="170" y="262"/>
                  <a:pt x="170" y="262"/>
                </a:cubicBezTo>
                <a:cubicBezTo>
                  <a:pt x="170" y="269"/>
                  <a:pt x="163" y="269"/>
                  <a:pt x="156" y="269"/>
                </a:cubicBezTo>
                <a:cubicBezTo>
                  <a:pt x="149" y="269"/>
                  <a:pt x="141" y="269"/>
                  <a:pt x="134" y="262"/>
                </a:cubicBezTo>
                <a:cubicBezTo>
                  <a:pt x="14" y="142"/>
                  <a:pt x="14" y="142"/>
                  <a:pt x="14" y="142"/>
                </a:cubicBezTo>
                <a:cubicBezTo>
                  <a:pt x="7" y="135"/>
                  <a:pt x="0" y="127"/>
                  <a:pt x="0" y="120"/>
                </a:cubicBezTo>
                <a:cubicBezTo>
                  <a:pt x="0" y="106"/>
                  <a:pt x="14" y="92"/>
                  <a:pt x="28" y="92"/>
                </a:cubicBezTo>
                <a:cubicBezTo>
                  <a:pt x="36" y="92"/>
                  <a:pt x="43" y="92"/>
                  <a:pt x="50" y="99"/>
                </a:cubicBezTo>
                <a:cubicBezTo>
                  <a:pt x="156" y="205"/>
                  <a:pt x="156" y="205"/>
                  <a:pt x="156" y="205"/>
                </a:cubicBezTo>
                <a:cubicBezTo>
                  <a:pt x="354" y="7"/>
                  <a:pt x="354" y="7"/>
                  <a:pt x="354" y="7"/>
                </a:cubicBezTo>
                <a:cubicBezTo>
                  <a:pt x="354" y="0"/>
                  <a:pt x="361" y="0"/>
                  <a:pt x="368" y="0"/>
                </a:cubicBezTo>
                <a:cubicBezTo>
                  <a:pt x="389" y="0"/>
                  <a:pt x="396" y="7"/>
                  <a:pt x="396" y="29"/>
                </a:cubicBezTo>
                <a:cubicBezTo>
                  <a:pt x="396" y="36"/>
                  <a:pt x="396" y="43"/>
                  <a:pt x="389" y="4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1" name="Google Shape;741;p38"/>
          <p:cNvSpPr/>
          <p:nvPr/>
        </p:nvSpPr>
        <p:spPr>
          <a:xfrm>
            <a:off x="3393386" y="6379926"/>
            <a:ext cx="239700" cy="31162"/>
          </a:xfrm>
          <a:custGeom>
            <a:avLst/>
            <a:gdLst/>
            <a:ahLst/>
            <a:cxnLst/>
            <a:rect l="l" t="t" r="r" b="b"/>
            <a:pathLst>
              <a:path w="439" h="58" extrusionOk="0">
                <a:moveTo>
                  <a:pt x="410" y="57"/>
                </a:moveTo>
                <a:lnTo>
                  <a:pt x="410" y="57"/>
                </a:lnTo>
                <a:cubicBezTo>
                  <a:pt x="247" y="57"/>
                  <a:pt x="247" y="57"/>
                  <a:pt x="247" y="57"/>
                </a:cubicBezTo>
                <a:cubicBezTo>
                  <a:pt x="191" y="57"/>
                  <a:pt x="191" y="57"/>
                  <a:pt x="191" y="57"/>
                </a:cubicBezTo>
                <a:cubicBezTo>
                  <a:pt x="28" y="57"/>
                  <a:pt x="28" y="57"/>
                  <a:pt x="28" y="57"/>
                </a:cubicBezTo>
                <a:cubicBezTo>
                  <a:pt x="14" y="57"/>
                  <a:pt x="0" y="50"/>
                  <a:pt x="0" y="28"/>
                </a:cubicBezTo>
                <a:cubicBezTo>
                  <a:pt x="0" y="14"/>
                  <a:pt x="14" y="0"/>
                  <a:pt x="28" y="0"/>
                </a:cubicBezTo>
                <a:cubicBezTo>
                  <a:pt x="191" y="0"/>
                  <a:pt x="191" y="0"/>
                  <a:pt x="191" y="0"/>
                </a:cubicBezTo>
                <a:cubicBezTo>
                  <a:pt x="247" y="0"/>
                  <a:pt x="247" y="0"/>
                  <a:pt x="247" y="0"/>
                </a:cubicBezTo>
                <a:cubicBezTo>
                  <a:pt x="410" y="0"/>
                  <a:pt x="410" y="0"/>
                  <a:pt x="410" y="0"/>
                </a:cubicBezTo>
                <a:cubicBezTo>
                  <a:pt x="424" y="0"/>
                  <a:pt x="438" y="14"/>
                  <a:pt x="438" y="28"/>
                </a:cubicBezTo>
                <a:cubicBezTo>
                  <a:pt x="438" y="50"/>
                  <a:pt x="424" y="57"/>
                  <a:pt x="410" y="5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2" name="Google Shape;742;p38"/>
          <p:cNvSpPr/>
          <p:nvPr/>
        </p:nvSpPr>
        <p:spPr>
          <a:xfrm>
            <a:off x="2820505" y="6281650"/>
            <a:ext cx="234906" cy="234906"/>
          </a:xfrm>
          <a:custGeom>
            <a:avLst/>
            <a:gdLst/>
            <a:ahLst/>
            <a:cxnLst/>
            <a:rect l="l" t="t" r="r" b="b"/>
            <a:pathLst>
              <a:path w="432" h="432" extrusionOk="0">
                <a:moveTo>
                  <a:pt x="403" y="240"/>
                </a:moveTo>
                <a:lnTo>
                  <a:pt x="403" y="240"/>
                </a:lnTo>
                <a:cubicBezTo>
                  <a:pt x="247" y="240"/>
                  <a:pt x="247" y="240"/>
                  <a:pt x="247" y="240"/>
                </a:cubicBezTo>
                <a:cubicBezTo>
                  <a:pt x="247" y="402"/>
                  <a:pt x="247" y="402"/>
                  <a:pt x="247" y="402"/>
                </a:cubicBezTo>
                <a:cubicBezTo>
                  <a:pt x="247" y="417"/>
                  <a:pt x="233" y="431"/>
                  <a:pt x="219" y="431"/>
                </a:cubicBezTo>
                <a:cubicBezTo>
                  <a:pt x="198" y="431"/>
                  <a:pt x="191" y="417"/>
                  <a:pt x="191" y="402"/>
                </a:cubicBezTo>
                <a:cubicBezTo>
                  <a:pt x="191" y="240"/>
                  <a:pt x="191" y="240"/>
                  <a:pt x="191" y="240"/>
                </a:cubicBezTo>
                <a:cubicBezTo>
                  <a:pt x="28" y="240"/>
                  <a:pt x="28" y="240"/>
                  <a:pt x="28" y="240"/>
                </a:cubicBezTo>
                <a:cubicBezTo>
                  <a:pt x="14" y="240"/>
                  <a:pt x="0" y="233"/>
                  <a:pt x="0" y="211"/>
                </a:cubicBezTo>
                <a:cubicBezTo>
                  <a:pt x="0" y="197"/>
                  <a:pt x="14" y="183"/>
                  <a:pt x="28" y="183"/>
                </a:cubicBezTo>
                <a:cubicBezTo>
                  <a:pt x="191" y="183"/>
                  <a:pt x="191" y="183"/>
                  <a:pt x="191" y="183"/>
                </a:cubicBezTo>
                <a:cubicBezTo>
                  <a:pt x="191" y="28"/>
                  <a:pt x="191" y="28"/>
                  <a:pt x="191" y="28"/>
                </a:cubicBezTo>
                <a:cubicBezTo>
                  <a:pt x="191" y="7"/>
                  <a:pt x="198" y="0"/>
                  <a:pt x="219" y="0"/>
                </a:cubicBezTo>
                <a:cubicBezTo>
                  <a:pt x="233" y="0"/>
                  <a:pt x="247" y="7"/>
                  <a:pt x="247" y="28"/>
                </a:cubicBezTo>
                <a:cubicBezTo>
                  <a:pt x="247" y="183"/>
                  <a:pt x="247" y="183"/>
                  <a:pt x="247" y="183"/>
                </a:cubicBezTo>
                <a:cubicBezTo>
                  <a:pt x="403" y="183"/>
                  <a:pt x="403" y="183"/>
                  <a:pt x="403" y="183"/>
                </a:cubicBezTo>
                <a:cubicBezTo>
                  <a:pt x="424" y="183"/>
                  <a:pt x="431" y="197"/>
                  <a:pt x="431" y="211"/>
                </a:cubicBezTo>
                <a:cubicBezTo>
                  <a:pt x="431" y="233"/>
                  <a:pt x="424" y="240"/>
                  <a:pt x="403" y="24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3" name="Google Shape;743;p38"/>
          <p:cNvSpPr/>
          <p:nvPr/>
        </p:nvSpPr>
        <p:spPr>
          <a:xfrm>
            <a:off x="9186926" y="5658431"/>
            <a:ext cx="122246" cy="278052"/>
          </a:xfrm>
          <a:custGeom>
            <a:avLst/>
            <a:gdLst/>
            <a:ahLst/>
            <a:cxnLst/>
            <a:rect l="l" t="t" r="r" b="b"/>
            <a:pathLst>
              <a:path w="227" h="510" extrusionOk="0">
                <a:moveTo>
                  <a:pt x="113" y="396"/>
                </a:moveTo>
                <a:lnTo>
                  <a:pt x="113" y="396"/>
                </a:lnTo>
                <a:cubicBezTo>
                  <a:pt x="0" y="509"/>
                  <a:pt x="0" y="509"/>
                  <a:pt x="0" y="509"/>
                </a:cubicBezTo>
                <a:cubicBezTo>
                  <a:pt x="0" y="368"/>
                  <a:pt x="0" y="368"/>
                  <a:pt x="0" y="368"/>
                </a:cubicBezTo>
                <a:cubicBezTo>
                  <a:pt x="0" y="276"/>
                  <a:pt x="0" y="276"/>
                  <a:pt x="0" y="276"/>
                </a:cubicBezTo>
                <a:cubicBezTo>
                  <a:pt x="0" y="170"/>
                  <a:pt x="0" y="170"/>
                  <a:pt x="0" y="170"/>
                </a:cubicBezTo>
                <a:cubicBezTo>
                  <a:pt x="0" y="128"/>
                  <a:pt x="0" y="128"/>
                  <a:pt x="0" y="128"/>
                </a:cubicBezTo>
                <a:cubicBezTo>
                  <a:pt x="0" y="29"/>
                  <a:pt x="0" y="29"/>
                  <a:pt x="0" y="29"/>
                </a:cubicBezTo>
                <a:cubicBezTo>
                  <a:pt x="0" y="15"/>
                  <a:pt x="14" y="0"/>
                  <a:pt x="28" y="0"/>
                </a:cubicBezTo>
                <a:cubicBezTo>
                  <a:pt x="198" y="0"/>
                  <a:pt x="198" y="0"/>
                  <a:pt x="198" y="0"/>
                </a:cubicBezTo>
                <a:cubicBezTo>
                  <a:pt x="219" y="0"/>
                  <a:pt x="226" y="15"/>
                  <a:pt x="226" y="29"/>
                </a:cubicBezTo>
                <a:cubicBezTo>
                  <a:pt x="226" y="128"/>
                  <a:pt x="226" y="128"/>
                  <a:pt x="226" y="128"/>
                </a:cubicBezTo>
                <a:cubicBezTo>
                  <a:pt x="226" y="170"/>
                  <a:pt x="226" y="170"/>
                  <a:pt x="226" y="170"/>
                </a:cubicBezTo>
                <a:cubicBezTo>
                  <a:pt x="226" y="276"/>
                  <a:pt x="226" y="276"/>
                  <a:pt x="226" y="276"/>
                </a:cubicBezTo>
                <a:cubicBezTo>
                  <a:pt x="226" y="368"/>
                  <a:pt x="226" y="368"/>
                  <a:pt x="226" y="368"/>
                </a:cubicBezTo>
                <a:cubicBezTo>
                  <a:pt x="226" y="509"/>
                  <a:pt x="226" y="509"/>
                  <a:pt x="226" y="509"/>
                </a:cubicBezTo>
                <a:lnTo>
                  <a:pt x="113" y="396"/>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4" name="Google Shape;744;p38"/>
          <p:cNvSpPr/>
          <p:nvPr/>
        </p:nvSpPr>
        <p:spPr>
          <a:xfrm>
            <a:off x="8508576" y="5658431"/>
            <a:ext cx="330785" cy="330786"/>
          </a:xfrm>
          <a:custGeom>
            <a:avLst/>
            <a:gdLst/>
            <a:ahLst/>
            <a:cxnLst/>
            <a:rect l="l" t="t" r="r" b="b"/>
            <a:pathLst>
              <a:path w="609" h="609" extrusionOk="0">
                <a:moveTo>
                  <a:pt x="587" y="488"/>
                </a:moveTo>
                <a:lnTo>
                  <a:pt x="587" y="488"/>
                </a:lnTo>
                <a:cubicBezTo>
                  <a:pt x="318" y="601"/>
                  <a:pt x="318" y="601"/>
                  <a:pt x="318" y="601"/>
                </a:cubicBezTo>
                <a:cubicBezTo>
                  <a:pt x="311" y="608"/>
                  <a:pt x="311" y="608"/>
                  <a:pt x="304" y="608"/>
                </a:cubicBezTo>
                <a:cubicBezTo>
                  <a:pt x="297" y="608"/>
                  <a:pt x="297" y="608"/>
                  <a:pt x="290" y="601"/>
                </a:cubicBezTo>
                <a:cubicBezTo>
                  <a:pt x="21" y="488"/>
                  <a:pt x="21" y="488"/>
                  <a:pt x="21"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72" y="0"/>
                  <a:pt x="572" y="0"/>
                  <a:pt x="579" y="0"/>
                </a:cubicBezTo>
                <a:cubicBezTo>
                  <a:pt x="594" y="0"/>
                  <a:pt x="608" y="15"/>
                  <a:pt x="608" y="29"/>
                </a:cubicBezTo>
                <a:cubicBezTo>
                  <a:pt x="608" y="467"/>
                  <a:pt x="608" y="467"/>
                  <a:pt x="608" y="467"/>
                </a:cubicBezTo>
                <a:cubicBezTo>
                  <a:pt x="608" y="474"/>
                  <a:pt x="601" y="488"/>
                  <a:pt x="587" y="488"/>
                </a:cubicBezTo>
                <a:close/>
                <a:moveTo>
                  <a:pt x="276" y="163"/>
                </a:moveTo>
                <a:lnTo>
                  <a:pt x="276" y="163"/>
                </a:lnTo>
                <a:cubicBezTo>
                  <a:pt x="56" y="71"/>
                  <a:pt x="56" y="71"/>
                  <a:pt x="56" y="71"/>
                </a:cubicBezTo>
                <a:cubicBezTo>
                  <a:pt x="56" y="446"/>
                  <a:pt x="56" y="446"/>
                  <a:pt x="56" y="446"/>
                </a:cubicBezTo>
                <a:cubicBezTo>
                  <a:pt x="276" y="538"/>
                  <a:pt x="276" y="538"/>
                  <a:pt x="276" y="538"/>
                </a:cubicBezTo>
                <a:lnTo>
                  <a:pt x="276" y="163"/>
                </a:lnTo>
                <a:close/>
                <a:moveTo>
                  <a:pt x="551" y="71"/>
                </a:moveTo>
                <a:lnTo>
                  <a:pt x="551" y="71"/>
                </a:lnTo>
                <a:cubicBezTo>
                  <a:pt x="332" y="163"/>
                  <a:pt x="332" y="163"/>
                  <a:pt x="332" y="163"/>
                </a:cubicBezTo>
                <a:cubicBezTo>
                  <a:pt x="332" y="538"/>
                  <a:pt x="332" y="538"/>
                  <a:pt x="332" y="538"/>
                </a:cubicBezTo>
                <a:cubicBezTo>
                  <a:pt x="551" y="446"/>
                  <a:pt x="551" y="446"/>
                  <a:pt x="551" y="446"/>
                </a:cubicBezTo>
                <a:lnTo>
                  <a:pt x="551" y="71"/>
                </a:lnTo>
                <a:close/>
                <a:moveTo>
                  <a:pt x="375" y="206"/>
                </a:moveTo>
                <a:lnTo>
                  <a:pt x="375" y="206"/>
                </a:lnTo>
                <a:cubicBezTo>
                  <a:pt x="480" y="156"/>
                  <a:pt x="480" y="156"/>
                  <a:pt x="480" y="156"/>
                </a:cubicBezTo>
                <a:cubicBezTo>
                  <a:pt x="488" y="156"/>
                  <a:pt x="488" y="156"/>
                  <a:pt x="495" y="156"/>
                </a:cubicBezTo>
                <a:cubicBezTo>
                  <a:pt x="509" y="156"/>
                  <a:pt x="523" y="163"/>
                  <a:pt x="523" y="184"/>
                </a:cubicBezTo>
                <a:cubicBezTo>
                  <a:pt x="523" y="191"/>
                  <a:pt x="516" y="206"/>
                  <a:pt x="502" y="206"/>
                </a:cubicBezTo>
                <a:cubicBezTo>
                  <a:pt x="403" y="255"/>
                  <a:pt x="403" y="255"/>
                  <a:pt x="403" y="255"/>
                </a:cubicBezTo>
                <a:cubicBezTo>
                  <a:pt x="396" y="255"/>
                  <a:pt x="396" y="255"/>
                  <a:pt x="389" y="255"/>
                </a:cubicBezTo>
                <a:cubicBezTo>
                  <a:pt x="375" y="255"/>
                  <a:pt x="360" y="248"/>
                  <a:pt x="360" y="227"/>
                </a:cubicBezTo>
                <a:cubicBezTo>
                  <a:pt x="360" y="220"/>
                  <a:pt x="367" y="206"/>
                  <a:pt x="375" y="206"/>
                </a:cubicBezTo>
                <a:close/>
                <a:moveTo>
                  <a:pt x="375" y="304"/>
                </a:moveTo>
                <a:lnTo>
                  <a:pt x="375" y="304"/>
                </a:lnTo>
                <a:cubicBezTo>
                  <a:pt x="480" y="262"/>
                  <a:pt x="480" y="262"/>
                  <a:pt x="480" y="262"/>
                </a:cubicBezTo>
                <a:cubicBezTo>
                  <a:pt x="488" y="255"/>
                  <a:pt x="488" y="255"/>
                  <a:pt x="495" y="255"/>
                </a:cubicBezTo>
                <a:cubicBezTo>
                  <a:pt x="509" y="255"/>
                  <a:pt x="523" y="269"/>
                  <a:pt x="523" y="283"/>
                </a:cubicBezTo>
                <a:cubicBezTo>
                  <a:pt x="523" y="297"/>
                  <a:pt x="516" y="304"/>
                  <a:pt x="502" y="311"/>
                </a:cubicBezTo>
                <a:cubicBezTo>
                  <a:pt x="403" y="361"/>
                  <a:pt x="403" y="361"/>
                  <a:pt x="403" y="361"/>
                </a:cubicBezTo>
                <a:cubicBezTo>
                  <a:pt x="396" y="361"/>
                  <a:pt x="396" y="361"/>
                  <a:pt x="389" y="361"/>
                </a:cubicBezTo>
                <a:cubicBezTo>
                  <a:pt x="375" y="361"/>
                  <a:pt x="360" y="347"/>
                  <a:pt x="360" y="333"/>
                </a:cubicBezTo>
                <a:cubicBezTo>
                  <a:pt x="360" y="319"/>
                  <a:pt x="367" y="311"/>
                  <a:pt x="375" y="304"/>
                </a:cubicBezTo>
                <a:close/>
                <a:moveTo>
                  <a:pt x="375" y="410"/>
                </a:moveTo>
                <a:lnTo>
                  <a:pt x="375" y="410"/>
                </a:lnTo>
                <a:cubicBezTo>
                  <a:pt x="480" y="361"/>
                  <a:pt x="480" y="361"/>
                  <a:pt x="480" y="361"/>
                </a:cubicBezTo>
                <a:cubicBezTo>
                  <a:pt x="488" y="361"/>
                  <a:pt x="488" y="361"/>
                  <a:pt x="495" y="361"/>
                </a:cubicBezTo>
                <a:cubicBezTo>
                  <a:pt x="509" y="361"/>
                  <a:pt x="523" y="375"/>
                  <a:pt x="523" y="389"/>
                </a:cubicBezTo>
                <a:cubicBezTo>
                  <a:pt x="523" y="403"/>
                  <a:pt x="516" y="410"/>
                  <a:pt x="502" y="417"/>
                </a:cubicBezTo>
                <a:cubicBezTo>
                  <a:pt x="403" y="460"/>
                  <a:pt x="403" y="460"/>
                  <a:pt x="403" y="460"/>
                </a:cubicBezTo>
                <a:cubicBezTo>
                  <a:pt x="396" y="467"/>
                  <a:pt x="396" y="467"/>
                  <a:pt x="389" y="467"/>
                </a:cubicBezTo>
                <a:cubicBezTo>
                  <a:pt x="375" y="467"/>
                  <a:pt x="360" y="453"/>
                  <a:pt x="360" y="439"/>
                </a:cubicBezTo>
                <a:cubicBezTo>
                  <a:pt x="360" y="425"/>
                  <a:pt x="367" y="417"/>
                  <a:pt x="375" y="410"/>
                </a:cubicBezTo>
                <a:close/>
                <a:moveTo>
                  <a:pt x="113" y="156"/>
                </a:moveTo>
                <a:lnTo>
                  <a:pt x="113" y="156"/>
                </a:lnTo>
                <a:cubicBezTo>
                  <a:pt x="120" y="156"/>
                  <a:pt x="120" y="156"/>
                  <a:pt x="127" y="156"/>
                </a:cubicBezTo>
                <a:cubicBezTo>
                  <a:pt x="233" y="206"/>
                  <a:pt x="233" y="206"/>
                  <a:pt x="233" y="206"/>
                </a:cubicBezTo>
                <a:cubicBezTo>
                  <a:pt x="240" y="206"/>
                  <a:pt x="247" y="220"/>
                  <a:pt x="247" y="227"/>
                </a:cubicBezTo>
                <a:cubicBezTo>
                  <a:pt x="247" y="248"/>
                  <a:pt x="233" y="255"/>
                  <a:pt x="219" y="255"/>
                </a:cubicBezTo>
                <a:cubicBezTo>
                  <a:pt x="212" y="255"/>
                  <a:pt x="212" y="255"/>
                  <a:pt x="205" y="255"/>
                </a:cubicBezTo>
                <a:cubicBezTo>
                  <a:pt x="106" y="206"/>
                  <a:pt x="106" y="206"/>
                  <a:pt x="106" y="206"/>
                </a:cubicBezTo>
                <a:cubicBezTo>
                  <a:pt x="92" y="206"/>
                  <a:pt x="85" y="191"/>
                  <a:pt x="85" y="184"/>
                </a:cubicBezTo>
                <a:cubicBezTo>
                  <a:pt x="85" y="163"/>
                  <a:pt x="99" y="156"/>
                  <a:pt x="113" y="156"/>
                </a:cubicBezTo>
                <a:close/>
                <a:moveTo>
                  <a:pt x="113" y="255"/>
                </a:moveTo>
                <a:lnTo>
                  <a:pt x="113" y="255"/>
                </a:lnTo>
                <a:cubicBezTo>
                  <a:pt x="120" y="255"/>
                  <a:pt x="120" y="255"/>
                  <a:pt x="127" y="262"/>
                </a:cubicBezTo>
                <a:cubicBezTo>
                  <a:pt x="233" y="304"/>
                  <a:pt x="233" y="304"/>
                  <a:pt x="233" y="304"/>
                </a:cubicBezTo>
                <a:cubicBezTo>
                  <a:pt x="240" y="311"/>
                  <a:pt x="247" y="319"/>
                  <a:pt x="247" y="333"/>
                </a:cubicBezTo>
                <a:cubicBezTo>
                  <a:pt x="247" y="347"/>
                  <a:pt x="233" y="361"/>
                  <a:pt x="219" y="361"/>
                </a:cubicBezTo>
                <a:cubicBezTo>
                  <a:pt x="212" y="361"/>
                  <a:pt x="212" y="361"/>
                  <a:pt x="205" y="361"/>
                </a:cubicBezTo>
                <a:cubicBezTo>
                  <a:pt x="106" y="311"/>
                  <a:pt x="106" y="311"/>
                  <a:pt x="106" y="311"/>
                </a:cubicBezTo>
                <a:cubicBezTo>
                  <a:pt x="92" y="304"/>
                  <a:pt x="85" y="297"/>
                  <a:pt x="85" y="283"/>
                </a:cubicBezTo>
                <a:cubicBezTo>
                  <a:pt x="85" y="269"/>
                  <a:pt x="99" y="255"/>
                  <a:pt x="113" y="255"/>
                </a:cubicBezTo>
                <a:close/>
                <a:moveTo>
                  <a:pt x="113" y="361"/>
                </a:moveTo>
                <a:lnTo>
                  <a:pt x="113" y="361"/>
                </a:lnTo>
                <a:cubicBezTo>
                  <a:pt x="120" y="361"/>
                  <a:pt x="120" y="361"/>
                  <a:pt x="127" y="361"/>
                </a:cubicBezTo>
                <a:cubicBezTo>
                  <a:pt x="233" y="410"/>
                  <a:pt x="233" y="410"/>
                  <a:pt x="233" y="410"/>
                </a:cubicBezTo>
                <a:cubicBezTo>
                  <a:pt x="240" y="417"/>
                  <a:pt x="247" y="425"/>
                  <a:pt x="247" y="439"/>
                </a:cubicBezTo>
                <a:cubicBezTo>
                  <a:pt x="247" y="453"/>
                  <a:pt x="233" y="467"/>
                  <a:pt x="219" y="467"/>
                </a:cubicBezTo>
                <a:cubicBezTo>
                  <a:pt x="212" y="467"/>
                  <a:pt x="212" y="467"/>
                  <a:pt x="205" y="460"/>
                </a:cubicBezTo>
                <a:cubicBezTo>
                  <a:pt x="106" y="417"/>
                  <a:pt x="106" y="417"/>
                  <a:pt x="106" y="417"/>
                </a:cubicBezTo>
                <a:cubicBezTo>
                  <a:pt x="92" y="410"/>
                  <a:pt x="85" y="403"/>
                  <a:pt x="85" y="389"/>
                </a:cubicBezTo>
                <a:cubicBezTo>
                  <a:pt x="85" y="375"/>
                  <a:pt x="99" y="361"/>
                  <a:pt x="113" y="3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5" name="Google Shape;745;p38"/>
          <p:cNvSpPr/>
          <p:nvPr/>
        </p:nvSpPr>
        <p:spPr>
          <a:xfrm>
            <a:off x="7938091" y="5658431"/>
            <a:ext cx="328389" cy="330786"/>
          </a:xfrm>
          <a:custGeom>
            <a:avLst/>
            <a:gdLst/>
            <a:ahLst/>
            <a:cxnLst/>
            <a:rect l="l" t="t" r="r" b="b"/>
            <a:pathLst>
              <a:path w="602" h="609" extrusionOk="0">
                <a:moveTo>
                  <a:pt x="586" y="488"/>
                </a:moveTo>
                <a:lnTo>
                  <a:pt x="586" y="488"/>
                </a:lnTo>
                <a:cubicBezTo>
                  <a:pt x="311" y="601"/>
                  <a:pt x="311" y="601"/>
                  <a:pt x="311" y="601"/>
                </a:cubicBezTo>
                <a:cubicBezTo>
                  <a:pt x="311" y="608"/>
                  <a:pt x="304" y="608"/>
                  <a:pt x="304" y="608"/>
                </a:cubicBezTo>
                <a:cubicBezTo>
                  <a:pt x="297" y="608"/>
                  <a:pt x="297" y="608"/>
                  <a:pt x="290" y="601"/>
                </a:cubicBezTo>
                <a:cubicBezTo>
                  <a:pt x="14" y="488"/>
                  <a:pt x="14" y="488"/>
                  <a:pt x="14" y="488"/>
                </a:cubicBezTo>
                <a:cubicBezTo>
                  <a:pt x="7" y="488"/>
                  <a:pt x="0" y="474"/>
                  <a:pt x="0" y="467"/>
                </a:cubicBezTo>
                <a:cubicBezTo>
                  <a:pt x="0" y="29"/>
                  <a:pt x="0" y="29"/>
                  <a:pt x="0" y="29"/>
                </a:cubicBezTo>
                <a:cubicBezTo>
                  <a:pt x="0" y="15"/>
                  <a:pt x="14" y="0"/>
                  <a:pt x="28" y="0"/>
                </a:cubicBezTo>
                <a:cubicBezTo>
                  <a:pt x="35" y="0"/>
                  <a:pt x="35" y="0"/>
                  <a:pt x="42" y="8"/>
                </a:cubicBezTo>
                <a:cubicBezTo>
                  <a:pt x="304" y="114"/>
                  <a:pt x="304" y="114"/>
                  <a:pt x="304" y="114"/>
                </a:cubicBezTo>
                <a:cubicBezTo>
                  <a:pt x="565" y="8"/>
                  <a:pt x="565" y="8"/>
                  <a:pt x="565" y="8"/>
                </a:cubicBezTo>
                <a:cubicBezTo>
                  <a:pt x="565" y="0"/>
                  <a:pt x="572" y="0"/>
                  <a:pt x="572" y="0"/>
                </a:cubicBezTo>
                <a:cubicBezTo>
                  <a:pt x="594" y="0"/>
                  <a:pt x="601" y="15"/>
                  <a:pt x="601" y="29"/>
                </a:cubicBezTo>
                <a:cubicBezTo>
                  <a:pt x="601" y="467"/>
                  <a:pt x="601" y="467"/>
                  <a:pt x="601" y="467"/>
                </a:cubicBezTo>
                <a:cubicBezTo>
                  <a:pt x="601" y="474"/>
                  <a:pt x="594" y="488"/>
                  <a:pt x="586" y="488"/>
                </a:cubicBezTo>
                <a:close/>
                <a:moveTo>
                  <a:pt x="276" y="538"/>
                </a:moveTo>
                <a:lnTo>
                  <a:pt x="276" y="538"/>
                </a:lnTo>
                <a:cubicBezTo>
                  <a:pt x="276" y="163"/>
                  <a:pt x="276" y="163"/>
                  <a:pt x="276" y="163"/>
                </a:cubicBezTo>
                <a:cubicBezTo>
                  <a:pt x="56" y="71"/>
                  <a:pt x="56" y="71"/>
                  <a:pt x="56" y="71"/>
                </a:cubicBezTo>
                <a:cubicBezTo>
                  <a:pt x="56" y="446"/>
                  <a:pt x="56" y="446"/>
                  <a:pt x="56" y="446"/>
                </a:cubicBezTo>
                <a:lnTo>
                  <a:pt x="276" y="538"/>
                </a:lnTo>
                <a:close/>
                <a:moveTo>
                  <a:pt x="544" y="71"/>
                </a:moveTo>
                <a:lnTo>
                  <a:pt x="544" y="71"/>
                </a:lnTo>
                <a:cubicBezTo>
                  <a:pt x="332" y="163"/>
                  <a:pt x="332" y="163"/>
                  <a:pt x="332" y="163"/>
                </a:cubicBezTo>
                <a:cubicBezTo>
                  <a:pt x="332" y="538"/>
                  <a:pt x="332" y="538"/>
                  <a:pt x="332" y="538"/>
                </a:cubicBezTo>
                <a:cubicBezTo>
                  <a:pt x="544" y="446"/>
                  <a:pt x="544" y="446"/>
                  <a:pt x="544" y="446"/>
                </a:cubicBezTo>
                <a:lnTo>
                  <a:pt x="544" y="7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6" name="Google Shape;746;p38"/>
          <p:cNvSpPr/>
          <p:nvPr/>
        </p:nvSpPr>
        <p:spPr>
          <a:xfrm>
            <a:off x="7398767" y="5675209"/>
            <a:ext cx="258876" cy="299625"/>
          </a:xfrm>
          <a:custGeom>
            <a:avLst/>
            <a:gdLst/>
            <a:ahLst/>
            <a:cxnLst/>
            <a:rect l="l" t="t" r="r" b="b"/>
            <a:pathLst>
              <a:path w="475" h="552" extrusionOk="0">
                <a:moveTo>
                  <a:pt x="446" y="551"/>
                </a:moveTo>
                <a:lnTo>
                  <a:pt x="446" y="551"/>
                </a:lnTo>
                <a:cubicBezTo>
                  <a:pt x="417" y="551"/>
                  <a:pt x="417" y="551"/>
                  <a:pt x="417" y="551"/>
                </a:cubicBezTo>
                <a:cubicBezTo>
                  <a:pt x="417" y="0"/>
                  <a:pt x="417" y="0"/>
                  <a:pt x="417" y="0"/>
                </a:cubicBezTo>
                <a:cubicBezTo>
                  <a:pt x="446" y="0"/>
                  <a:pt x="446" y="0"/>
                  <a:pt x="446" y="0"/>
                </a:cubicBezTo>
                <a:cubicBezTo>
                  <a:pt x="460" y="0"/>
                  <a:pt x="474" y="14"/>
                  <a:pt x="474" y="28"/>
                </a:cubicBezTo>
                <a:cubicBezTo>
                  <a:pt x="474" y="523"/>
                  <a:pt x="474" y="523"/>
                  <a:pt x="474" y="523"/>
                </a:cubicBezTo>
                <a:cubicBezTo>
                  <a:pt x="474" y="537"/>
                  <a:pt x="460" y="551"/>
                  <a:pt x="446" y="551"/>
                </a:cubicBezTo>
                <a:close/>
                <a:moveTo>
                  <a:pt x="57" y="523"/>
                </a:moveTo>
                <a:lnTo>
                  <a:pt x="57" y="523"/>
                </a:lnTo>
                <a:cubicBezTo>
                  <a:pt x="57" y="495"/>
                  <a:pt x="57" y="495"/>
                  <a:pt x="57" y="495"/>
                </a:cubicBezTo>
                <a:cubicBezTo>
                  <a:pt x="106" y="495"/>
                  <a:pt x="106" y="495"/>
                  <a:pt x="106" y="495"/>
                </a:cubicBezTo>
                <a:cubicBezTo>
                  <a:pt x="135" y="495"/>
                  <a:pt x="163" y="466"/>
                  <a:pt x="163" y="438"/>
                </a:cubicBezTo>
                <a:cubicBezTo>
                  <a:pt x="163" y="403"/>
                  <a:pt x="135" y="381"/>
                  <a:pt x="106" y="381"/>
                </a:cubicBezTo>
                <a:cubicBezTo>
                  <a:pt x="57" y="381"/>
                  <a:pt x="57" y="381"/>
                  <a:pt x="57" y="381"/>
                </a:cubicBezTo>
                <a:cubicBezTo>
                  <a:pt x="57" y="332"/>
                  <a:pt x="57" y="332"/>
                  <a:pt x="57" y="332"/>
                </a:cubicBezTo>
                <a:cubicBezTo>
                  <a:pt x="106" y="332"/>
                  <a:pt x="106" y="332"/>
                  <a:pt x="106" y="332"/>
                </a:cubicBezTo>
                <a:cubicBezTo>
                  <a:pt x="135" y="332"/>
                  <a:pt x="163" y="304"/>
                  <a:pt x="163" y="275"/>
                </a:cubicBezTo>
                <a:cubicBezTo>
                  <a:pt x="163" y="247"/>
                  <a:pt x="135" y="219"/>
                  <a:pt x="106" y="219"/>
                </a:cubicBezTo>
                <a:cubicBezTo>
                  <a:pt x="57" y="219"/>
                  <a:pt x="57" y="219"/>
                  <a:pt x="57" y="219"/>
                </a:cubicBezTo>
                <a:cubicBezTo>
                  <a:pt x="57" y="169"/>
                  <a:pt x="57" y="169"/>
                  <a:pt x="57" y="169"/>
                </a:cubicBezTo>
                <a:cubicBezTo>
                  <a:pt x="106" y="169"/>
                  <a:pt x="106" y="169"/>
                  <a:pt x="106" y="169"/>
                </a:cubicBezTo>
                <a:cubicBezTo>
                  <a:pt x="135" y="169"/>
                  <a:pt x="163" y="148"/>
                  <a:pt x="163" y="113"/>
                </a:cubicBezTo>
                <a:cubicBezTo>
                  <a:pt x="163" y="85"/>
                  <a:pt x="135" y="56"/>
                  <a:pt x="106" y="56"/>
                </a:cubicBezTo>
                <a:cubicBezTo>
                  <a:pt x="57" y="56"/>
                  <a:pt x="57" y="56"/>
                  <a:pt x="57" y="56"/>
                </a:cubicBezTo>
                <a:cubicBezTo>
                  <a:pt x="57" y="28"/>
                  <a:pt x="57" y="28"/>
                  <a:pt x="57" y="28"/>
                </a:cubicBezTo>
                <a:cubicBezTo>
                  <a:pt x="57" y="14"/>
                  <a:pt x="71" y="0"/>
                  <a:pt x="85" y="0"/>
                </a:cubicBezTo>
                <a:cubicBezTo>
                  <a:pt x="389" y="0"/>
                  <a:pt x="389" y="0"/>
                  <a:pt x="389" y="0"/>
                </a:cubicBezTo>
                <a:cubicBezTo>
                  <a:pt x="389" y="551"/>
                  <a:pt x="389" y="551"/>
                  <a:pt x="389" y="551"/>
                </a:cubicBezTo>
                <a:cubicBezTo>
                  <a:pt x="85" y="551"/>
                  <a:pt x="85" y="551"/>
                  <a:pt x="85" y="551"/>
                </a:cubicBezTo>
                <a:cubicBezTo>
                  <a:pt x="71" y="551"/>
                  <a:pt x="57" y="537"/>
                  <a:pt x="57" y="523"/>
                </a:cubicBezTo>
                <a:close/>
                <a:moveTo>
                  <a:pt x="135" y="113"/>
                </a:moveTo>
                <a:lnTo>
                  <a:pt x="135" y="113"/>
                </a:lnTo>
                <a:cubicBezTo>
                  <a:pt x="135" y="134"/>
                  <a:pt x="120" y="141"/>
                  <a:pt x="106" y="141"/>
                </a:cubicBezTo>
                <a:cubicBezTo>
                  <a:pt x="29" y="141"/>
                  <a:pt x="29" y="141"/>
                  <a:pt x="29" y="141"/>
                </a:cubicBezTo>
                <a:cubicBezTo>
                  <a:pt x="15" y="141"/>
                  <a:pt x="0" y="134"/>
                  <a:pt x="0" y="113"/>
                </a:cubicBezTo>
                <a:cubicBezTo>
                  <a:pt x="0" y="99"/>
                  <a:pt x="15" y="85"/>
                  <a:pt x="29" y="85"/>
                </a:cubicBezTo>
                <a:cubicBezTo>
                  <a:pt x="106" y="85"/>
                  <a:pt x="106" y="85"/>
                  <a:pt x="106" y="85"/>
                </a:cubicBezTo>
                <a:cubicBezTo>
                  <a:pt x="120" y="85"/>
                  <a:pt x="135" y="99"/>
                  <a:pt x="135" y="113"/>
                </a:cubicBezTo>
                <a:close/>
                <a:moveTo>
                  <a:pt x="29" y="247"/>
                </a:moveTo>
                <a:lnTo>
                  <a:pt x="29" y="247"/>
                </a:lnTo>
                <a:cubicBezTo>
                  <a:pt x="106" y="247"/>
                  <a:pt x="106" y="247"/>
                  <a:pt x="106" y="247"/>
                </a:cubicBezTo>
                <a:cubicBezTo>
                  <a:pt x="120" y="247"/>
                  <a:pt x="135" y="261"/>
                  <a:pt x="135" y="275"/>
                </a:cubicBezTo>
                <a:cubicBezTo>
                  <a:pt x="135" y="290"/>
                  <a:pt x="120" y="304"/>
                  <a:pt x="106" y="304"/>
                </a:cubicBezTo>
                <a:cubicBezTo>
                  <a:pt x="29" y="304"/>
                  <a:pt x="29" y="304"/>
                  <a:pt x="29" y="304"/>
                </a:cubicBezTo>
                <a:cubicBezTo>
                  <a:pt x="15" y="304"/>
                  <a:pt x="0" y="290"/>
                  <a:pt x="0" y="275"/>
                </a:cubicBezTo>
                <a:cubicBezTo>
                  <a:pt x="0" y="261"/>
                  <a:pt x="15" y="247"/>
                  <a:pt x="29" y="247"/>
                </a:cubicBezTo>
                <a:close/>
                <a:moveTo>
                  <a:pt x="29" y="410"/>
                </a:moveTo>
                <a:lnTo>
                  <a:pt x="29" y="410"/>
                </a:lnTo>
                <a:cubicBezTo>
                  <a:pt x="106" y="410"/>
                  <a:pt x="106" y="410"/>
                  <a:pt x="106" y="410"/>
                </a:cubicBezTo>
                <a:cubicBezTo>
                  <a:pt x="120" y="410"/>
                  <a:pt x="135" y="417"/>
                  <a:pt x="135" y="438"/>
                </a:cubicBezTo>
                <a:cubicBezTo>
                  <a:pt x="135" y="452"/>
                  <a:pt x="120" y="466"/>
                  <a:pt x="106" y="466"/>
                </a:cubicBezTo>
                <a:cubicBezTo>
                  <a:pt x="29" y="466"/>
                  <a:pt x="29" y="466"/>
                  <a:pt x="29" y="466"/>
                </a:cubicBezTo>
                <a:cubicBezTo>
                  <a:pt x="15" y="466"/>
                  <a:pt x="0" y="452"/>
                  <a:pt x="0" y="438"/>
                </a:cubicBezTo>
                <a:cubicBezTo>
                  <a:pt x="0" y="417"/>
                  <a:pt x="15" y="410"/>
                  <a:pt x="29" y="4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7" name="Google Shape;747;p38"/>
          <p:cNvSpPr/>
          <p:nvPr/>
        </p:nvSpPr>
        <p:spPr>
          <a:xfrm>
            <a:off x="6842664" y="5670415"/>
            <a:ext cx="275654" cy="318801"/>
          </a:xfrm>
          <a:custGeom>
            <a:avLst/>
            <a:gdLst/>
            <a:ahLst/>
            <a:cxnLst/>
            <a:rect l="l" t="t" r="r" b="b"/>
            <a:pathLst>
              <a:path w="509" h="587" extrusionOk="0">
                <a:moveTo>
                  <a:pt x="480" y="452"/>
                </a:moveTo>
                <a:lnTo>
                  <a:pt x="480" y="452"/>
                </a:lnTo>
                <a:cubicBezTo>
                  <a:pt x="473" y="452"/>
                  <a:pt x="466" y="452"/>
                  <a:pt x="459" y="445"/>
                </a:cubicBezTo>
                <a:cubicBezTo>
                  <a:pt x="438" y="424"/>
                  <a:pt x="438" y="424"/>
                  <a:pt x="438" y="424"/>
                </a:cubicBezTo>
                <a:cubicBezTo>
                  <a:pt x="438" y="558"/>
                  <a:pt x="438" y="558"/>
                  <a:pt x="438" y="558"/>
                </a:cubicBezTo>
                <a:cubicBezTo>
                  <a:pt x="438" y="572"/>
                  <a:pt x="431" y="586"/>
                  <a:pt x="409" y="586"/>
                </a:cubicBezTo>
                <a:cubicBezTo>
                  <a:pt x="395" y="586"/>
                  <a:pt x="381" y="572"/>
                  <a:pt x="381" y="558"/>
                </a:cubicBezTo>
                <a:cubicBezTo>
                  <a:pt x="381" y="424"/>
                  <a:pt x="381" y="424"/>
                  <a:pt x="381" y="424"/>
                </a:cubicBezTo>
                <a:cubicBezTo>
                  <a:pt x="367" y="445"/>
                  <a:pt x="367" y="445"/>
                  <a:pt x="367" y="445"/>
                </a:cubicBezTo>
                <a:cubicBezTo>
                  <a:pt x="360" y="452"/>
                  <a:pt x="353" y="452"/>
                  <a:pt x="346" y="452"/>
                </a:cubicBezTo>
                <a:cubicBezTo>
                  <a:pt x="332" y="452"/>
                  <a:pt x="318" y="438"/>
                  <a:pt x="318" y="424"/>
                </a:cubicBezTo>
                <a:cubicBezTo>
                  <a:pt x="318" y="417"/>
                  <a:pt x="318" y="410"/>
                  <a:pt x="325" y="403"/>
                </a:cubicBezTo>
                <a:cubicBezTo>
                  <a:pt x="395" y="339"/>
                  <a:pt x="395" y="339"/>
                  <a:pt x="395" y="339"/>
                </a:cubicBezTo>
                <a:cubicBezTo>
                  <a:pt x="395" y="332"/>
                  <a:pt x="402" y="332"/>
                  <a:pt x="409" y="332"/>
                </a:cubicBezTo>
                <a:cubicBezTo>
                  <a:pt x="417" y="332"/>
                  <a:pt x="424" y="332"/>
                  <a:pt x="431" y="339"/>
                </a:cubicBezTo>
                <a:cubicBezTo>
                  <a:pt x="494" y="403"/>
                  <a:pt x="494" y="403"/>
                  <a:pt x="494" y="403"/>
                </a:cubicBezTo>
                <a:cubicBezTo>
                  <a:pt x="501" y="410"/>
                  <a:pt x="508" y="417"/>
                  <a:pt x="508" y="424"/>
                </a:cubicBezTo>
                <a:cubicBezTo>
                  <a:pt x="508" y="438"/>
                  <a:pt x="494" y="452"/>
                  <a:pt x="480" y="452"/>
                </a:cubicBezTo>
                <a:close/>
                <a:moveTo>
                  <a:pt x="304" y="381"/>
                </a:moveTo>
                <a:lnTo>
                  <a:pt x="304" y="381"/>
                </a:lnTo>
                <a:cubicBezTo>
                  <a:pt x="296" y="395"/>
                  <a:pt x="289" y="410"/>
                  <a:pt x="289" y="424"/>
                </a:cubicBezTo>
                <a:cubicBezTo>
                  <a:pt x="289" y="452"/>
                  <a:pt x="318" y="480"/>
                  <a:pt x="346" y="480"/>
                </a:cubicBezTo>
                <a:lnTo>
                  <a:pt x="353" y="480"/>
                </a:lnTo>
                <a:cubicBezTo>
                  <a:pt x="353" y="544"/>
                  <a:pt x="353" y="544"/>
                  <a:pt x="353" y="544"/>
                </a:cubicBezTo>
                <a:cubicBezTo>
                  <a:pt x="28" y="544"/>
                  <a:pt x="28" y="544"/>
                  <a:pt x="28" y="544"/>
                </a:cubicBezTo>
                <a:cubicBezTo>
                  <a:pt x="7" y="544"/>
                  <a:pt x="0" y="537"/>
                  <a:pt x="0" y="516"/>
                </a:cubicBezTo>
                <a:cubicBezTo>
                  <a:pt x="0" y="28"/>
                  <a:pt x="0" y="28"/>
                  <a:pt x="0" y="28"/>
                </a:cubicBezTo>
                <a:cubicBezTo>
                  <a:pt x="0" y="14"/>
                  <a:pt x="7" y="0"/>
                  <a:pt x="28" y="0"/>
                </a:cubicBezTo>
                <a:cubicBezTo>
                  <a:pt x="91" y="0"/>
                  <a:pt x="91" y="0"/>
                  <a:pt x="91" y="0"/>
                </a:cubicBezTo>
                <a:cubicBezTo>
                  <a:pt x="176" y="0"/>
                  <a:pt x="176" y="0"/>
                  <a:pt x="176" y="0"/>
                </a:cubicBezTo>
                <a:cubicBezTo>
                  <a:pt x="176" y="106"/>
                  <a:pt x="176" y="106"/>
                  <a:pt x="176" y="106"/>
                </a:cubicBezTo>
                <a:cubicBezTo>
                  <a:pt x="176" y="162"/>
                  <a:pt x="176" y="162"/>
                  <a:pt x="176" y="162"/>
                </a:cubicBezTo>
                <a:cubicBezTo>
                  <a:pt x="176" y="191"/>
                  <a:pt x="205" y="219"/>
                  <a:pt x="233" y="219"/>
                </a:cubicBezTo>
                <a:cubicBezTo>
                  <a:pt x="289" y="219"/>
                  <a:pt x="289" y="219"/>
                  <a:pt x="289" y="219"/>
                </a:cubicBezTo>
                <a:cubicBezTo>
                  <a:pt x="409" y="219"/>
                  <a:pt x="409" y="219"/>
                  <a:pt x="409" y="219"/>
                </a:cubicBezTo>
                <a:cubicBezTo>
                  <a:pt x="409" y="304"/>
                  <a:pt x="409" y="304"/>
                  <a:pt x="409" y="304"/>
                </a:cubicBezTo>
                <a:cubicBezTo>
                  <a:pt x="395" y="304"/>
                  <a:pt x="381" y="311"/>
                  <a:pt x="374" y="318"/>
                </a:cubicBezTo>
                <a:lnTo>
                  <a:pt x="304" y="381"/>
                </a:lnTo>
                <a:close/>
                <a:moveTo>
                  <a:pt x="233" y="191"/>
                </a:moveTo>
                <a:lnTo>
                  <a:pt x="233" y="191"/>
                </a:lnTo>
                <a:cubicBezTo>
                  <a:pt x="219" y="191"/>
                  <a:pt x="205" y="176"/>
                  <a:pt x="205" y="162"/>
                </a:cubicBezTo>
                <a:cubicBezTo>
                  <a:pt x="205" y="106"/>
                  <a:pt x="205" y="106"/>
                  <a:pt x="205" y="106"/>
                </a:cubicBezTo>
                <a:cubicBezTo>
                  <a:pt x="205" y="0"/>
                  <a:pt x="205" y="0"/>
                  <a:pt x="205" y="0"/>
                </a:cubicBezTo>
                <a:cubicBezTo>
                  <a:pt x="409" y="191"/>
                  <a:pt x="409" y="191"/>
                  <a:pt x="409" y="191"/>
                </a:cubicBezTo>
                <a:cubicBezTo>
                  <a:pt x="289" y="191"/>
                  <a:pt x="289" y="191"/>
                  <a:pt x="289" y="191"/>
                </a:cubicBezTo>
                <a:lnTo>
                  <a:pt x="233" y="1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8" name="Google Shape;748;p38"/>
          <p:cNvSpPr/>
          <p:nvPr/>
        </p:nvSpPr>
        <p:spPr>
          <a:xfrm>
            <a:off x="6264987" y="5670415"/>
            <a:ext cx="278052" cy="318801"/>
          </a:xfrm>
          <a:custGeom>
            <a:avLst/>
            <a:gdLst/>
            <a:ahLst/>
            <a:cxnLst/>
            <a:rect l="l" t="t" r="r" b="b"/>
            <a:pathLst>
              <a:path w="510" h="587" extrusionOk="0">
                <a:moveTo>
                  <a:pt x="502" y="509"/>
                </a:moveTo>
                <a:lnTo>
                  <a:pt x="502" y="509"/>
                </a:lnTo>
                <a:cubicBezTo>
                  <a:pt x="439" y="572"/>
                  <a:pt x="439" y="572"/>
                  <a:pt x="439" y="572"/>
                </a:cubicBezTo>
                <a:cubicBezTo>
                  <a:pt x="432" y="579"/>
                  <a:pt x="424" y="586"/>
                  <a:pt x="417" y="586"/>
                </a:cubicBezTo>
                <a:cubicBezTo>
                  <a:pt x="410" y="586"/>
                  <a:pt x="403" y="579"/>
                  <a:pt x="396" y="572"/>
                </a:cubicBezTo>
                <a:cubicBezTo>
                  <a:pt x="333" y="509"/>
                  <a:pt x="333" y="509"/>
                  <a:pt x="333" y="509"/>
                </a:cubicBezTo>
                <a:cubicBezTo>
                  <a:pt x="326" y="502"/>
                  <a:pt x="326" y="495"/>
                  <a:pt x="326" y="487"/>
                </a:cubicBezTo>
                <a:cubicBezTo>
                  <a:pt x="326" y="473"/>
                  <a:pt x="333" y="459"/>
                  <a:pt x="354" y="459"/>
                </a:cubicBezTo>
                <a:cubicBezTo>
                  <a:pt x="361" y="459"/>
                  <a:pt x="368" y="466"/>
                  <a:pt x="368" y="473"/>
                </a:cubicBezTo>
                <a:cubicBezTo>
                  <a:pt x="389" y="487"/>
                  <a:pt x="389" y="487"/>
                  <a:pt x="389" y="487"/>
                </a:cubicBezTo>
                <a:cubicBezTo>
                  <a:pt x="389" y="360"/>
                  <a:pt x="389" y="360"/>
                  <a:pt x="389" y="360"/>
                </a:cubicBezTo>
                <a:cubicBezTo>
                  <a:pt x="389" y="339"/>
                  <a:pt x="403" y="332"/>
                  <a:pt x="417" y="332"/>
                </a:cubicBezTo>
                <a:cubicBezTo>
                  <a:pt x="432" y="332"/>
                  <a:pt x="446" y="339"/>
                  <a:pt x="446" y="360"/>
                </a:cubicBezTo>
                <a:cubicBezTo>
                  <a:pt x="446" y="487"/>
                  <a:pt x="446" y="487"/>
                  <a:pt x="446" y="487"/>
                </a:cubicBezTo>
                <a:cubicBezTo>
                  <a:pt x="467" y="473"/>
                  <a:pt x="467" y="473"/>
                  <a:pt x="467" y="473"/>
                </a:cubicBezTo>
                <a:cubicBezTo>
                  <a:pt x="467" y="466"/>
                  <a:pt x="474" y="459"/>
                  <a:pt x="481" y="459"/>
                </a:cubicBezTo>
                <a:cubicBezTo>
                  <a:pt x="502" y="459"/>
                  <a:pt x="509" y="473"/>
                  <a:pt x="509" y="487"/>
                </a:cubicBezTo>
                <a:cubicBezTo>
                  <a:pt x="509" y="495"/>
                  <a:pt x="509" y="502"/>
                  <a:pt x="502" y="509"/>
                </a:cubicBezTo>
                <a:close/>
                <a:moveTo>
                  <a:pt x="361" y="360"/>
                </a:moveTo>
                <a:lnTo>
                  <a:pt x="361" y="360"/>
                </a:lnTo>
                <a:cubicBezTo>
                  <a:pt x="361" y="431"/>
                  <a:pt x="361" y="431"/>
                  <a:pt x="361" y="431"/>
                </a:cubicBezTo>
                <a:lnTo>
                  <a:pt x="354" y="431"/>
                </a:lnTo>
                <a:cubicBezTo>
                  <a:pt x="319" y="431"/>
                  <a:pt x="297" y="459"/>
                  <a:pt x="297" y="487"/>
                </a:cubicBezTo>
                <a:cubicBezTo>
                  <a:pt x="297" y="509"/>
                  <a:pt x="304" y="523"/>
                  <a:pt x="311" y="530"/>
                </a:cubicBezTo>
                <a:cubicBezTo>
                  <a:pt x="326" y="544"/>
                  <a:pt x="326" y="544"/>
                  <a:pt x="326" y="544"/>
                </a:cubicBezTo>
                <a:cubicBezTo>
                  <a:pt x="29" y="544"/>
                  <a:pt x="29" y="544"/>
                  <a:pt x="29" y="544"/>
                </a:cubicBezTo>
                <a:cubicBezTo>
                  <a:pt x="15" y="544"/>
                  <a:pt x="0" y="537"/>
                  <a:pt x="0" y="516"/>
                </a:cubicBezTo>
                <a:cubicBezTo>
                  <a:pt x="0" y="28"/>
                  <a:pt x="0" y="28"/>
                  <a:pt x="0" y="28"/>
                </a:cubicBezTo>
                <a:cubicBezTo>
                  <a:pt x="0" y="14"/>
                  <a:pt x="15" y="0"/>
                  <a:pt x="29"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6" y="219"/>
                  <a:pt x="241" y="219"/>
                </a:cubicBezTo>
                <a:cubicBezTo>
                  <a:pt x="297" y="219"/>
                  <a:pt x="297" y="219"/>
                  <a:pt x="297" y="219"/>
                </a:cubicBezTo>
                <a:cubicBezTo>
                  <a:pt x="417" y="219"/>
                  <a:pt x="417" y="219"/>
                  <a:pt x="417" y="219"/>
                </a:cubicBezTo>
                <a:cubicBezTo>
                  <a:pt x="417" y="304"/>
                  <a:pt x="417" y="304"/>
                  <a:pt x="417" y="304"/>
                </a:cubicBezTo>
                <a:cubicBezTo>
                  <a:pt x="389" y="304"/>
                  <a:pt x="361" y="325"/>
                  <a:pt x="361" y="360"/>
                </a:cubicBezTo>
                <a:close/>
                <a:moveTo>
                  <a:pt x="241" y="191"/>
                </a:moveTo>
                <a:lnTo>
                  <a:pt x="241" y="191"/>
                </a:lnTo>
                <a:cubicBezTo>
                  <a:pt x="220" y="191"/>
                  <a:pt x="213" y="176"/>
                  <a:pt x="213" y="162"/>
                </a:cubicBezTo>
                <a:cubicBezTo>
                  <a:pt x="213" y="106"/>
                  <a:pt x="213" y="106"/>
                  <a:pt x="213" y="106"/>
                </a:cubicBezTo>
                <a:cubicBezTo>
                  <a:pt x="213" y="0"/>
                  <a:pt x="213" y="0"/>
                  <a:pt x="213" y="0"/>
                </a:cubicBezTo>
                <a:cubicBezTo>
                  <a:pt x="417" y="191"/>
                  <a:pt x="417" y="191"/>
                  <a:pt x="417" y="191"/>
                </a:cubicBezTo>
                <a:cubicBezTo>
                  <a:pt x="297" y="191"/>
                  <a:pt x="297" y="191"/>
                  <a:pt x="297" y="191"/>
                </a:cubicBezTo>
                <a:lnTo>
                  <a:pt x="241" y="1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49" name="Google Shape;749;p38"/>
          <p:cNvSpPr/>
          <p:nvPr/>
        </p:nvSpPr>
        <p:spPr>
          <a:xfrm>
            <a:off x="5694502" y="5670415"/>
            <a:ext cx="278052" cy="311610"/>
          </a:xfrm>
          <a:custGeom>
            <a:avLst/>
            <a:gdLst/>
            <a:ahLst/>
            <a:cxnLst/>
            <a:rect l="l" t="t" r="r" b="b"/>
            <a:pathLst>
              <a:path w="510" h="573" extrusionOk="0">
                <a:moveTo>
                  <a:pt x="502" y="452"/>
                </a:moveTo>
                <a:lnTo>
                  <a:pt x="502" y="452"/>
                </a:lnTo>
                <a:cubicBezTo>
                  <a:pt x="467" y="487"/>
                  <a:pt x="467" y="487"/>
                  <a:pt x="467" y="487"/>
                </a:cubicBezTo>
                <a:cubicBezTo>
                  <a:pt x="502" y="530"/>
                  <a:pt x="502" y="530"/>
                  <a:pt x="502" y="530"/>
                </a:cubicBezTo>
                <a:cubicBezTo>
                  <a:pt x="509" y="530"/>
                  <a:pt x="509" y="537"/>
                  <a:pt x="509" y="544"/>
                </a:cubicBezTo>
                <a:cubicBezTo>
                  <a:pt x="509" y="565"/>
                  <a:pt x="495" y="572"/>
                  <a:pt x="481" y="572"/>
                </a:cubicBezTo>
                <a:cubicBezTo>
                  <a:pt x="474" y="572"/>
                  <a:pt x="467" y="572"/>
                  <a:pt x="460" y="565"/>
                </a:cubicBezTo>
                <a:cubicBezTo>
                  <a:pt x="424" y="530"/>
                  <a:pt x="424" y="530"/>
                  <a:pt x="424" y="530"/>
                </a:cubicBezTo>
                <a:cubicBezTo>
                  <a:pt x="389" y="565"/>
                  <a:pt x="389" y="565"/>
                  <a:pt x="389" y="565"/>
                </a:cubicBezTo>
                <a:cubicBezTo>
                  <a:pt x="382" y="572"/>
                  <a:pt x="375" y="572"/>
                  <a:pt x="368" y="572"/>
                </a:cubicBezTo>
                <a:cubicBezTo>
                  <a:pt x="354" y="572"/>
                  <a:pt x="340" y="565"/>
                  <a:pt x="340" y="544"/>
                </a:cubicBezTo>
                <a:cubicBezTo>
                  <a:pt x="340" y="537"/>
                  <a:pt x="340" y="530"/>
                  <a:pt x="347" y="530"/>
                </a:cubicBezTo>
                <a:cubicBezTo>
                  <a:pt x="382" y="487"/>
                  <a:pt x="382" y="487"/>
                  <a:pt x="382" y="487"/>
                </a:cubicBezTo>
                <a:cubicBezTo>
                  <a:pt x="347" y="452"/>
                  <a:pt x="347" y="452"/>
                  <a:pt x="347" y="452"/>
                </a:cubicBezTo>
                <a:cubicBezTo>
                  <a:pt x="340" y="445"/>
                  <a:pt x="340" y="438"/>
                  <a:pt x="340" y="431"/>
                </a:cubicBezTo>
                <a:cubicBezTo>
                  <a:pt x="340" y="417"/>
                  <a:pt x="354" y="403"/>
                  <a:pt x="368" y="403"/>
                </a:cubicBezTo>
                <a:cubicBezTo>
                  <a:pt x="375" y="403"/>
                  <a:pt x="382" y="410"/>
                  <a:pt x="389" y="417"/>
                </a:cubicBezTo>
                <a:cubicBezTo>
                  <a:pt x="424" y="452"/>
                  <a:pt x="424" y="452"/>
                  <a:pt x="424" y="452"/>
                </a:cubicBezTo>
                <a:cubicBezTo>
                  <a:pt x="460" y="417"/>
                  <a:pt x="460" y="417"/>
                  <a:pt x="460" y="417"/>
                </a:cubicBezTo>
                <a:cubicBezTo>
                  <a:pt x="467" y="410"/>
                  <a:pt x="474" y="403"/>
                  <a:pt x="481" y="403"/>
                </a:cubicBezTo>
                <a:cubicBezTo>
                  <a:pt x="495" y="403"/>
                  <a:pt x="509" y="417"/>
                  <a:pt x="509" y="431"/>
                </a:cubicBezTo>
                <a:cubicBezTo>
                  <a:pt x="509" y="438"/>
                  <a:pt x="509" y="445"/>
                  <a:pt x="502" y="452"/>
                </a:cubicBezTo>
                <a:close/>
                <a:moveTo>
                  <a:pt x="417" y="403"/>
                </a:moveTo>
                <a:lnTo>
                  <a:pt x="417" y="403"/>
                </a:lnTo>
                <a:cubicBezTo>
                  <a:pt x="410" y="395"/>
                  <a:pt x="410" y="395"/>
                  <a:pt x="410" y="395"/>
                </a:cubicBezTo>
                <a:cubicBezTo>
                  <a:pt x="396" y="381"/>
                  <a:pt x="382" y="374"/>
                  <a:pt x="368" y="374"/>
                </a:cubicBezTo>
                <a:cubicBezTo>
                  <a:pt x="340" y="374"/>
                  <a:pt x="311" y="403"/>
                  <a:pt x="311" y="431"/>
                </a:cubicBezTo>
                <a:cubicBezTo>
                  <a:pt x="311" y="452"/>
                  <a:pt x="318" y="466"/>
                  <a:pt x="326" y="473"/>
                </a:cubicBezTo>
                <a:cubicBezTo>
                  <a:pt x="347" y="487"/>
                  <a:pt x="347" y="487"/>
                  <a:pt x="347" y="487"/>
                </a:cubicBezTo>
                <a:cubicBezTo>
                  <a:pt x="326" y="509"/>
                  <a:pt x="326" y="509"/>
                  <a:pt x="326" y="509"/>
                </a:cubicBezTo>
                <a:cubicBezTo>
                  <a:pt x="318" y="516"/>
                  <a:pt x="311" y="530"/>
                  <a:pt x="311" y="544"/>
                </a:cubicBezTo>
                <a:cubicBezTo>
                  <a:pt x="290" y="544"/>
                  <a:pt x="290" y="544"/>
                  <a:pt x="290" y="544"/>
                </a:cubicBezTo>
                <a:cubicBezTo>
                  <a:pt x="29" y="544"/>
                  <a:pt x="29" y="544"/>
                  <a:pt x="29" y="544"/>
                </a:cubicBezTo>
                <a:cubicBezTo>
                  <a:pt x="15" y="544"/>
                  <a:pt x="0" y="537"/>
                  <a:pt x="0" y="516"/>
                </a:cubicBezTo>
                <a:cubicBezTo>
                  <a:pt x="0" y="28"/>
                  <a:pt x="0" y="28"/>
                  <a:pt x="0" y="28"/>
                </a:cubicBezTo>
                <a:cubicBezTo>
                  <a:pt x="0" y="14"/>
                  <a:pt x="15"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7" y="219"/>
                  <a:pt x="417" y="219"/>
                  <a:pt x="417" y="219"/>
                </a:cubicBezTo>
                <a:cubicBezTo>
                  <a:pt x="417" y="374"/>
                  <a:pt x="417" y="374"/>
                  <a:pt x="417" y="374"/>
                </a:cubicBezTo>
                <a:lnTo>
                  <a:pt x="417" y="403"/>
                </a:lnTo>
                <a:close/>
                <a:moveTo>
                  <a:pt x="234" y="191"/>
                </a:moveTo>
                <a:lnTo>
                  <a:pt x="234" y="191"/>
                </a:lnTo>
                <a:cubicBezTo>
                  <a:pt x="220"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4" y="1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0" name="Google Shape;750;p38"/>
          <p:cNvSpPr/>
          <p:nvPr/>
        </p:nvSpPr>
        <p:spPr>
          <a:xfrm>
            <a:off x="5121621" y="5670415"/>
            <a:ext cx="278052" cy="304419"/>
          </a:xfrm>
          <a:custGeom>
            <a:avLst/>
            <a:gdLst/>
            <a:ahLst/>
            <a:cxnLst/>
            <a:rect l="l" t="t" r="r" b="b"/>
            <a:pathLst>
              <a:path w="510" h="559" extrusionOk="0">
                <a:moveTo>
                  <a:pt x="495" y="473"/>
                </a:moveTo>
                <a:lnTo>
                  <a:pt x="495" y="473"/>
                </a:lnTo>
                <a:cubicBezTo>
                  <a:pt x="424" y="544"/>
                  <a:pt x="424" y="544"/>
                  <a:pt x="424" y="544"/>
                </a:cubicBezTo>
                <a:cubicBezTo>
                  <a:pt x="417" y="551"/>
                  <a:pt x="410" y="558"/>
                  <a:pt x="403" y="558"/>
                </a:cubicBezTo>
                <a:cubicBezTo>
                  <a:pt x="396" y="558"/>
                  <a:pt x="389" y="551"/>
                  <a:pt x="382" y="544"/>
                </a:cubicBezTo>
                <a:cubicBezTo>
                  <a:pt x="347" y="509"/>
                  <a:pt x="347" y="509"/>
                  <a:pt x="347" y="509"/>
                </a:cubicBezTo>
                <a:cubicBezTo>
                  <a:pt x="340" y="502"/>
                  <a:pt x="340" y="495"/>
                  <a:pt x="340" y="487"/>
                </a:cubicBezTo>
                <a:cubicBezTo>
                  <a:pt x="340" y="473"/>
                  <a:pt x="347" y="459"/>
                  <a:pt x="368" y="459"/>
                </a:cubicBezTo>
                <a:cubicBezTo>
                  <a:pt x="375" y="459"/>
                  <a:pt x="382" y="466"/>
                  <a:pt x="382" y="473"/>
                </a:cubicBezTo>
                <a:cubicBezTo>
                  <a:pt x="403" y="487"/>
                  <a:pt x="403" y="487"/>
                  <a:pt x="403" y="487"/>
                </a:cubicBezTo>
                <a:cubicBezTo>
                  <a:pt x="460" y="431"/>
                  <a:pt x="460" y="431"/>
                  <a:pt x="460" y="431"/>
                </a:cubicBezTo>
                <a:cubicBezTo>
                  <a:pt x="467" y="424"/>
                  <a:pt x="474" y="424"/>
                  <a:pt x="481" y="424"/>
                </a:cubicBezTo>
                <a:cubicBezTo>
                  <a:pt x="495" y="424"/>
                  <a:pt x="509" y="438"/>
                  <a:pt x="509" y="452"/>
                </a:cubicBezTo>
                <a:cubicBezTo>
                  <a:pt x="509" y="459"/>
                  <a:pt x="502" y="466"/>
                  <a:pt x="495" y="473"/>
                </a:cubicBezTo>
                <a:close/>
                <a:moveTo>
                  <a:pt x="410" y="438"/>
                </a:moveTo>
                <a:lnTo>
                  <a:pt x="410" y="438"/>
                </a:lnTo>
                <a:cubicBezTo>
                  <a:pt x="403" y="445"/>
                  <a:pt x="403" y="445"/>
                  <a:pt x="403" y="445"/>
                </a:cubicBezTo>
                <a:cubicBezTo>
                  <a:pt x="396" y="438"/>
                  <a:pt x="382" y="431"/>
                  <a:pt x="368" y="431"/>
                </a:cubicBezTo>
                <a:cubicBezTo>
                  <a:pt x="333" y="431"/>
                  <a:pt x="311" y="459"/>
                  <a:pt x="311" y="487"/>
                </a:cubicBezTo>
                <a:cubicBezTo>
                  <a:pt x="311" y="509"/>
                  <a:pt x="318" y="523"/>
                  <a:pt x="325" y="530"/>
                </a:cubicBezTo>
                <a:cubicBezTo>
                  <a:pt x="340" y="544"/>
                  <a:pt x="340" y="544"/>
                  <a:pt x="340" y="544"/>
                </a:cubicBezTo>
                <a:cubicBezTo>
                  <a:pt x="241" y="544"/>
                  <a:pt x="241" y="544"/>
                  <a:pt x="241" y="544"/>
                </a:cubicBezTo>
                <a:cubicBezTo>
                  <a:pt x="29" y="544"/>
                  <a:pt x="29" y="544"/>
                  <a:pt x="29" y="544"/>
                </a:cubicBezTo>
                <a:cubicBezTo>
                  <a:pt x="7" y="544"/>
                  <a:pt x="0" y="537"/>
                  <a:pt x="0" y="516"/>
                </a:cubicBezTo>
                <a:cubicBezTo>
                  <a:pt x="0" y="28"/>
                  <a:pt x="0" y="28"/>
                  <a:pt x="0" y="28"/>
                </a:cubicBezTo>
                <a:cubicBezTo>
                  <a:pt x="0" y="14"/>
                  <a:pt x="7" y="0"/>
                  <a:pt x="29"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4" y="219"/>
                </a:cubicBezTo>
                <a:cubicBezTo>
                  <a:pt x="290" y="219"/>
                  <a:pt x="290" y="219"/>
                  <a:pt x="290" y="219"/>
                </a:cubicBezTo>
                <a:cubicBezTo>
                  <a:pt x="410" y="219"/>
                  <a:pt x="410" y="219"/>
                  <a:pt x="410" y="219"/>
                </a:cubicBezTo>
                <a:cubicBezTo>
                  <a:pt x="410" y="388"/>
                  <a:pt x="410" y="388"/>
                  <a:pt x="410" y="388"/>
                </a:cubicBezTo>
                <a:lnTo>
                  <a:pt x="410" y="438"/>
                </a:lnTo>
                <a:close/>
                <a:moveTo>
                  <a:pt x="234" y="191"/>
                </a:moveTo>
                <a:lnTo>
                  <a:pt x="234" y="191"/>
                </a:lnTo>
                <a:cubicBezTo>
                  <a:pt x="219" y="191"/>
                  <a:pt x="205" y="176"/>
                  <a:pt x="205" y="162"/>
                </a:cubicBezTo>
                <a:cubicBezTo>
                  <a:pt x="205" y="106"/>
                  <a:pt x="205" y="106"/>
                  <a:pt x="205" y="106"/>
                </a:cubicBezTo>
                <a:cubicBezTo>
                  <a:pt x="205" y="0"/>
                  <a:pt x="205" y="0"/>
                  <a:pt x="205" y="0"/>
                </a:cubicBezTo>
                <a:cubicBezTo>
                  <a:pt x="410" y="191"/>
                  <a:pt x="410" y="191"/>
                  <a:pt x="410" y="191"/>
                </a:cubicBezTo>
                <a:cubicBezTo>
                  <a:pt x="290" y="191"/>
                  <a:pt x="290" y="191"/>
                  <a:pt x="290" y="191"/>
                </a:cubicBezTo>
                <a:lnTo>
                  <a:pt x="234" y="1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1" name="Google Shape;751;p38"/>
          <p:cNvSpPr/>
          <p:nvPr/>
        </p:nvSpPr>
        <p:spPr>
          <a:xfrm>
            <a:off x="4546342" y="5670415"/>
            <a:ext cx="273258" cy="297228"/>
          </a:xfrm>
          <a:custGeom>
            <a:avLst/>
            <a:gdLst/>
            <a:ahLst/>
            <a:cxnLst/>
            <a:rect l="l" t="t" r="r" b="b"/>
            <a:pathLst>
              <a:path w="503" h="545" extrusionOk="0">
                <a:moveTo>
                  <a:pt x="474" y="516"/>
                </a:moveTo>
                <a:lnTo>
                  <a:pt x="474" y="516"/>
                </a:lnTo>
                <a:cubicBezTo>
                  <a:pt x="445" y="516"/>
                  <a:pt x="445" y="516"/>
                  <a:pt x="445" y="516"/>
                </a:cubicBezTo>
                <a:cubicBezTo>
                  <a:pt x="389" y="516"/>
                  <a:pt x="389" y="516"/>
                  <a:pt x="389" y="516"/>
                </a:cubicBezTo>
                <a:cubicBezTo>
                  <a:pt x="361" y="516"/>
                  <a:pt x="361" y="516"/>
                  <a:pt x="361" y="516"/>
                </a:cubicBezTo>
                <a:cubicBezTo>
                  <a:pt x="347" y="516"/>
                  <a:pt x="332" y="509"/>
                  <a:pt x="332" y="487"/>
                </a:cubicBezTo>
                <a:cubicBezTo>
                  <a:pt x="332" y="473"/>
                  <a:pt x="347" y="459"/>
                  <a:pt x="361" y="459"/>
                </a:cubicBezTo>
                <a:cubicBezTo>
                  <a:pt x="382" y="459"/>
                  <a:pt x="382" y="459"/>
                  <a:pt x="382" y="459"/>
                </a:cubicBezTo>
                <a:cubicBezTo>
                  <a:pt x="389" y="459"/>
                  <a:pt x="389" y="459"/>
                  <a:pt x="389" y="459"/>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417" y="374"/>
                </a:moveTo>
                <a:lnTo>
                  <a:pt x="417" y="374"/>
                </a:lnTo>
                <a:cubicBezTo>
                  <a:pt x="417" y="431"/>
                  <a:pt x="417" y="431"/>
                  <a:pt x="417" y="431"/>
                </a:cubicBezTo>
                <a:cubicBezTo>
                  <a:pt x="361" y="431"/>
                  <a:pt x="361" y="431"/>
                  <a:pt x="361" y="431"/>
                </a:cubicBezTo>
                <a:cubicBezTo>
                  <a:pt x="332" y="431"/>
                  <a:pt x="304" y="459"/>
                  <a:pt x="304" y="487"/>
                </a:cubicBezTo>
                <a:cubicBezTo>
                  <a:pt x="304" y="523"/>
                  <a:pt x="332"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9" y="0"/>
                  <a:pt x="99" y="0"/>
                  <a:pt x="99" y="0"/>
                </a:cubicBezTo>
                <a:cubicBezTo>
                  <a:pt x="184" y="0"/>
                  <a:pt x="184" y="0"/>
                  <a:pt x="184" y="0"/>
                </a:cubicBezTo>
                <a:cubicBezTo>
                  <a:pt x="184" y="106"/>
                  <a:pt x="184" y="106"/>
                  <a:pt x="184" y="106"/>
                </a:cubicBezTo>
                <a:cubicBezTo>
                  <a:pt x="184" y="162"/>
                  <a:pt x="184" y="162"/>
                  <a:pt x="184" y="162"/>
                </a:cubicBezTo>
                <a:cubicBezTo>
                  <a:pt x="184" y="191"/>
                  <a:pt x="205" y="219"/>
                  <a:pt x="241" y="219"/>
                </a:cubicBezTo>
                <a:cubicBezTo>
                  <a:pt x="297" y="219"/>
                  <a:pt x="297" y="219"/>
                  <a:pt x="297" y="219"/>
                </a:cubicBezTo>
                <a:cubicBezTo>
                  <a:pt x="417" y="219"/>
                  <a:pt x="417" y="219"/>
                  <a:pt x="417" y="219"/>
                </a:cubicBezTo>
                <a:cubicBezTo>
                  <a:pt x="417" y="374"/>
                  <a:pt x="417" y="374"/>
                  <a:pt x="417" y="374"/>
                </a:cubicBezTo>
                <a:close/>
                <a:moveTo>
                  <a:pt x="241" y="191"/>
                </a:moveTo>
                <a:lnTo>
                  <a:pt x="241"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1" y="1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2" name="Google Shape;752;p38"/>
          <p:cNvSpPr/>
          <p:nvPr/>
        </p:nvSpPr>
        <p:spPr>
          <a:xfrm>
            <a:off x="3973459" y="5670415"/>
            <a:ext cx="273258" cy="311610"/>
          </a:xfrm>
          <a:custGeom>
            <a:avLst/>
            <a:gdLst/>
            <a:ahLst/>
            <a:cxnLst/>
            <a:rect l="l" t="t" r="r" b="b"/>
            <a:pathLst>
              <a:path w="503" h="573" extrusionOk="0">
                <a:moveTo>
                  <a:pt x="474" y="516"/>
                </a:moveTo>
                <a:lnTo>
                  <a:pt x="474" y="516"/>
                </a:lnTo>
                <a:cubicBezTo>
                  <a:pt x="445" y="516"/>
                  <a:pt x="445" y="516"/>
                  <a:pt x="445" y="516"/>
                </a:cubicBezTo>
                <a:cubicBezTo>
                  <a:pt x="445" y="544"/>
                  <a:pt x="445" y="544"/>
                  <a:pt x="445" y="544"/>
                </a:cubicBezTo>
                <a:cubicBezTo>
                  <a:pt x="445" y="565"/>
                  <a:pt x="431" y="572"/>
                  <a:pt x="417" y="572"/>
                </a:cubicBezTo>
                <a:cubicBezTo>
                  <a:pt x="396" y="572"/>
                  <a:pt x="389" y="565"/>
                  <a:pt x="389" y="544"/>
                </a:cubicBezTo>
                <a:cubicBezTo>
                  <a:pt x="389" y="516"/>
                  <a:pt x="389" y="516"/>
                  <a:pt x="389" y="516"/>
                </a:cubicBezTo>
                <a:cubicBezTo>
                  <a:pt x="361" y="516"/>
                  <a:pt x="361" y="516"/>
                  <a:pt x="361" y="516"/>
                </a:cubicBezTo>
                <a:cubicBezTo>
                  <a:pt x="339" y="516"/>
                  <a:pt x="332" y="509"/>
                  <a:pt x="332" y="487"/>
                </a:cubicBezTo>
                <a:cubicBezTo>
                  <a:pt x="332" y="473"/>
                  <a:pt x="339" y="459"/>
                  <a:pt x="361" y="459"/>
                </a:cubicBezTo>
                <a:cubicBezTo>
                  <a:pt x="389" y="459"/>
                  <a:pt x="389" y="459"/>
                  <a:pt x="389" y="459"/>
                </a:cubicBezTo>
                <a:cubicBezTo>
                  <a:pt x="389" y="431"/>
                  <a:pt x="389" y="431"/>
                  <a:pt x="389" y="431"/>
                </a:cubicBezTo>
                <a:cubicBezTo>
                  <a:pt x="389" y="417"/>
                  <a:pt x="396" y="403"/>
                  <a:pt x="417" y="403"/>
                </a:cubicBezTo>
                <a:cubicBezTo>
                  <a:pt x="431" y="403"/>
                  <a:pt x="445" y="417"/>
                  <a:pt x="445" y="431"/>
                </a:cubicBezTo>
                <a:cubicBezTo>
                  <a:pt x="445" y="459"/>
                  <a:pt x="445" y="459"/>
                  <a:pt x="445" y="459"/>
                </a:cubicBezTo>
                <a:cubicBezTo>
                  <a:pt x="474" y="459"/>
                  <a:pt x="474" y="459"/>
                  <a:pt x="474" y="459"/>
                </a:cubicBezTo>
                <a:cubicBezTo>
                  <a:pt x="488" y="459"/>
                  <a:pt x="502" y="473"/>
                  <a:pt x="502" y="487"/>
                </a:cubicBezTo>
                <a:cubicBezTo>
                  <a:pt x="502" y="509"/>
                  <a:pt x="488" y="516"/>
                  <a:pt x="474" y="516"/>
                </a:cubicBezTo>
                <a:close/>
                <a:moveTo>
                  <a:pt x="361" y="431"/>
                </a:moveTo>
                <a:lnTo>
                  <a:pt x="361" y="431"/>
                </a:lnTo>
                <a:cubicBezTo>
                  <a:pt x="325" y="431"/>
                  <a:pt x="304" y="459"/>
                  <a:pt x="304" y="487"/>
                </a:cubicBezTo>
                <a:cubicBezTo>
                  <a:pt x="304" y="523"/>
                  <a:pt x="325" y="544"/>
                  <a:pt x="361" y="544"/>
                </a:cubicBezTo>
                <a:cubicBezTo>
                  <a:pt x="28" y="544"/>
                  <a:pt x="28" y="544"/>
                  <a:pt x="28" y="544"/>
                </a:cubicBezTo>
                <a:cubicBezTo>
                  <a:pt x="14" y="544"/>
                  <a:pt x="0" y="537"/>
                  <a:pt x="0" y="516"/>
                </a:cubicBezTo>
                <a:cubicBezTo>
                  <a:pt x="0" y="28"/>
                  <a:pt x="0" y="28"/>
                  <a:pt x="0" y="28"/>
                </a:cubicBezTo>
                <a:cubicBezTo>
                  <a:pt x="0" y="14"/>
                  <a:pt x="14" y="0"/>
                  <a:pt x="28" y="0"/>
                </a:cubicBezTo>
                <a:cubicBezTo>
                  <a:pt x="92" y="0"/>
                  <a:pt x="92" y="0"/>
                  <a:pt x="92" y="0"/>
                </a:cubicBezTo>
                <a:cubicBezTo>
                  <a:pt x="177" y="0"/>
                  <a:pt x="177" y="0"/>
                  <a:pt x="177" y="0"/>
                </a:cubicBezTo>
                <a:cubicBezTo>
                  <a:pt x="177" y="106"/>
                  <a:pt x="177" y="106"/>
                  <a:pt x="177" y="106"/>
                </a:cubicBezTo>
                <a:cubicBezTo>
                  <a:pt x="177" y="162"/>
                  <a:pt x="177" y="162"/>
                  <a:pt x="177" y="162"/>
                </a:cubicBezTo>
                <a:cubicBezTo>
                  <a:pt x="177" y="191"/>
                  <a:pt x="205" y="219"/>
                  <a:pt x="233" y="219"/>
                </a:cubicBezTo>
                <a:cubicBezTo>
                  <a:pt x="290" y="219"/>
                  <a:pt x="290" y="219"/>
                  <a:pt x="290" y="219"/>
                </a:cubicBezTo>
                <a:cubicBezTo>
                  <a:pt x="417" y="219"/>
                  <a:pt x="417" y="219"/>
                  <a:pt x="417" y="219"/>
                </a:cubicBezTo>
                <a:cubicBezTo>
                  <a:pt x="417" y="374"/>
                  <a:pt x="417" y="374"/>
                  <a:pt x="417" y="374"/>
                </a:cubicBezTo>
                <a:cubicBezTo>
                  <a:pt x="382" y="374"/>
                  <a:pt x="361" y="403"/>
                  <a:pt x="361" y="431"/>
                </a:cubicBezTo>
                <a:close/>
                <a:moveTo>
                  <a:pt x="233" y="191"/>
                </a:moveTo>
                <a:lnTo>
                  <a:pt x="233" y="191"/>
                </a:lnTo>
                <a:cubicBezTo>
                  <a:pt x="219" y="191"/>
                  <a:pt x="205" y="176"/>
                  <a:pt x="205" y="162"/>
                </a:cubicBezTo>
                <a:cubicBezTo>
                  <a:pt x="205" y="106"/>
                  <a:pt x="205" y="106"/>
                  <a:pt x="205" y="106"/>
                </a:cubicBezTo>
                <a:cubicBezTo>
                  <a:pt x="205" y="0"/>
                  <a:pt x="205" y="0"/>
                  <a:pt x="205" y="0"/>
                </a:cubicBezTo>
                <a:cubicBezTo>
                  <a:pt x="417" y="191"/>
                  <a:pt x="417" y="191"/>
                  <a:pt x="417" y="191"/>
                </a:cubicBezTo>
                <a:cubicBezTo>
                  <a:pt x="290" y="191"/>
                  <a:pt x="290" y="191"/>
                  <a:pt x="290" y="191"/>
                </a:cubicBezTo>
                <a:lnTo>
                  <a:pt x="233" y="1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3" name="Google Shape;753;p38"/>
          <p:cNvSpPr/>
          <p:nvPr/>
        </p:nvSpPr>
        <p:spPr>
          <a:xfrm>
            <a:off x="3386196" y="5658431"/>
            <a:ext cx="254082" cy="330786"/>
          </a:xfrm>
          <a:custGeom>
            <a:avLst/>
            <a:gdLst/>
            <a:ahLst/>
            <a:cxnLst/>
            <a:rect l="l" t="t" r="r" b="b"/>
            <a:pathLst>
              <a:path w="467" h="609" extrusionOk="0">
                <a:moveTo>
                  <a:pt x="438" y="552"/>
                </a:moveTo>
                <a:lnTo>
                  <a:pt x="438" y="552"/>
                </a:lnTo>
                <a:cubicBezTo>
                  <a:pt x="85" y="552"/>
                  <a:pt x="85" y="552"/>
                  <a:pt x="85" y="552"/>
                </a:cubicBezTo>
                <a:cubicBezTo>
                  <a:pt x="63" y="552"/>
                  <a:pt x="56" y="538"/>
                  <a:pt x="56" y="524"/>
                </a:cubicBezTo>
                <a:cubicBezTo>
                  <a:pt x="56" y="29"/>
                  <a:pt x="56" y="29"/>
                  <a:pt x="56" y="29"/>
                </a:cubicBezTo>
                <a:cubicBezTo>
                  <a:pt x="56" y="15"/>
                  <a:pt x="63" y="0"/>
                  <a:pt x="85" y="0"/>
                </a:cubicBezTo>
                <a:cubicBezTo>
                  <a:pt x="233" y="0"/>
                  <a:pt x="233" y="0"/>
                  <a:pt x="233" y="0"/>
                </a:cubicBezTo>
                <a:cubicBezTo>
                  <a:pt x="233" y="107"/>
                  <a:pt x="233" y="107"/>
                  <a:pt x="233" y="107"/>
                </a:cubicBezTo>
                <a:cubicBezTo>
                  <a:pt x="233" y="163"/>
                  <a:pt x="233" y="163"/>
                  <a:pt x="233" y="163"/>
                </a:cubicBezTo>
                <a:cubicBezTo>
                  <a:pt x="233" y="191"/>
                  <a:pt x="261" y="220"/>
                  <a:pt x="290" y="220"/>
                </a:cubicBezTo>
                <a:cubicBezTo>
                  <a:pt x="346" y="220"/>
                  <a:pt x="346" y="220"/>
                  <a:pt x="346" y="220"/>
                </a:cubicBezTo>
                <a:cubicBezTo>
                  <a:pt x="466" y="220"/>
                  <a:pt x="466" y="220"/>
                  <a:pt x="466" y="220"/>
                </a:cubicBezTo>
                <a:cubicBezTo>
                  <a:pt x="466" y="446"/>
                  <a:pt x="466" y="446"/>
                  <a:pt x="466" y="446"/>
                </a:cubicBezTo>
                <a:cubicBezTo>
                  <a:pt x="466" y="524"/>
                  <a:pt x="466" y="524"/>
                  <a:pt x="466" y="524"/>
                </a:cubicBezTo>
                <a:cubicBezTo>
                  <a:pt x="466" y="538"/>
                  <a:pt x="459" y="552"/>
                  <a:pt x="438" y="552"/>
                </a:cubicBezTo>
                <a:close/>
                <a:moveTo>
                  <a:pt x="290" y="191"/>
                </a:moveTo>
                <a:lnTo>
                  <a:pt x="290" y="191"/>
                </a:lnTo>
                <a:cubicBezTo>
                  <a:pt x="275" y="191"/>
                  <a:pt x="261" y="177"/>
                  <a:pt x="261" y="163"/>
                </a:cubicBezTo>
                <a:cubicBezTo>
                  <a:pt x="261" y="107"/>
                  <a:pt x="261" y="107"/>
                  <a:pt x="261" y="107"/>
                </a:cubicBezTo>
                <a:cubicBezTo>
                  <a:pt x="261" y="0"/>
                  <a:pt x="261" y="0"/>
                  <a:pt x="261" y="0"/>
                </a:cubicBezTo>
                <a:cubicBezTo>
                  <a:pt x="466" y="191"/>
                  <a:pt x="466" y="191"/>
                  <a:pt x="466" y="191"/>
                </a:cubicBezTo>
                <a:cubicBezTo>
                  <a:pt x="346" y="191"/>
                  <a:pt x="346" y="191"/>
                  <a:pt x="346" y="191"/>
                </a:cubicBezTo>
                <a:lnTo>
                  <a:pt x="290" y="191"/>
                </a:lnTo>
                <a:close/>
                <a:moveTo>
                  <a:pt x="106" y="580"/>
                </a:moveTo>
                <a:lnTo>
                  <a:pt x="106" y="580"/>
                </a:lnTo>
                <a:cubicBezTo>
                  <a:pt x="127" y="580"/>
                  <a:pt x="127" y="580"/>
                  <a:pt x="127" y="580"/>
                </a:cubicBezTo>
                <a:cubicBezTo>
                  <a:pt x="311" y="580"/>
                  <a:pt x="311" y="580"/>
                  <a:pt x="311" y="580"/>
                </a:cubicBezTo>
                <a:cubicBezTo>
                  <a:pt x="353" y="580"/>
                  <a:pt x="353" y="580"/>
                  <a:pt x="353" y="580"/>
                </a:cubicBezTo>
                <a:cubicBezTo>
                  <a:pt x="410" y="580"/>
                  <a:pt x="410" y="580"/>
                  <a:pt x="410" y="580"/>
                </a:cubicBezTo>
                <a:cubicBezTo>
                  <a:pt x="410" y="594"/>
                  <a:pt x="403" y="608"/>
                  <a:pt x="381" y="608"/>
                </a:cubicBezTo>
                <a:cubicBezTo>
                  <a:pt x="56" y="608"/>
                  <a:pt x="56" y="608"/>
                  <a:pt x="56" y="608"/>
                </a:cubicBezTo>
                <a:cubicBezTo>
                  <a:pt x="21" y="608"/>
                  <a:pt x="0" y="580"/>
                  <a:pt x="0" y="552"/>
                </a:cubicBezTo>
                <a:cubicBezTo>
                  <a:pt x="0" y="85"/>
                  <a:pt x="0" y="85"/>
                  <a:pt x="0" y="85"/>
                </a:cubicBezTo>
                <a:cubicBezTo>
                  <a:pt x="0" y="71"/>
                  <a:pt x="7" y="57"/>
                  <a:pt x="28" y="57"/>
                </a:cubicBezTo>
                <a:cubicBezTo>
                  <a:pt x="28" y="142"/>
                  <a:pt x="28" y="142"/>
                  <a:pt x="28" y="142"/>
                </a:cubicBezTo>
                <a:cubicBezTo>
                  <a:pt x="28" y="474"/>
                  <a:pt x="28" y="474"/>
                  <a:pt x="28" y="474"/>
                </a:cubicBezTo>
                <a:cubicBezTo>
                  <a:pt x="28" y="524"/>
                  <a:pt x="28" y="524"/>
                  <a:pt x="28" y="524"/>
                </a:cubicBezTo>
                <a:cubicBezTo>
                  <a:pt x="28" y="552"/>
                  <a:pt x="49" y="580"/>
                  <a:pt x="85" y="580"/>
                </a:cubicBezTo>
                <a:lnTo>
                  <a:pt x="106" y="58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4" name="Google Shape;754;p38"/>
          <p:cNvSpPr/>
          <p:nvPr/>
        </p:nvSpPr>
        <p:spPr>
          <a:xfrm>
            <a:off x="2825299" y="5670415"/>
            <a:ext cx="227714" cy="297228"/>
          </a:xfrm>
          <a:custGeom>
            <a:avLst/>
            <a:gdLst/>
            <a:ahLst/>
            <a:cxnLst/>
            <a:rect l="l" t="t" r="r" b="b"/>
            <a:pathLst>
              <a:path w="418" h="545" extrusionOk="0">
                <a:moveTo>
                  <a:pt x="389" y="544"/>
                </a:moveTo>
                <a:lnTo>
                  <a:pt x="389" y="544"/>
                </a:lnTo>
                <a:cubicBezTo>
                  <a:pt x="28" y="544"/>
                  <a:pt x="28" y="544"/>
                  <a:pt x="28" y="544"/>
                </a:cubicBezTo>
                <a:cubicBezTo>
                  <a:pt x="14" y="544"/>
                  <a:pt x="0" y="537"/>
                  <a:pt x="0" y="516"/>
                </a:cubicBezTo>
                <a:cubicBezTo>
                  <a:pt x="0" y="28"/>
                  <a:pt x="0" y="28"/>
                  <a:pt x="0" y="28"/>
                </a:cubicBezTo>
                <a:cubicBezTo>
                  <a:pt x="0" y="14"/>
                  <a:pt x="14" y="0"/>
                  <a:pt x="28" y="0"/>
                </a:cubicBezTo>
                <a:cubicBezTo>
                  <a:pt x="184" y="0"/>
                  <a:pt x="184" y="0"/>
                  <a:pt x="184" y="0"/>
                </a:cubicBezTo>
                <a:cubicBezTo>
                  <a:pt x="184" y="106"/>
                  <a:pt x="184" y="106"/>
                  <a:pt x="184" y="106"/>
                </a:cubicBezTo>
                <a:cubicBezTo>
                  <a:pt x="184" y="162"/>
                  <a:pt x="184" y="162"/>
                  <a:pt x="184" y="162"/>
                </a:cubicBezTo>
                <a:cubicBezTo>
                  <a:pt x="184" y="191"/>
                  <a:pt x="205" y="219"/>
                  <a:pt x="240" y="219"/>
                </a:cubicBezTo>
                <a:cubicBezTo>
                  <a:pt x="297" y="219"/>
                  <a:pt x="297" y="219"/>
                  <a:pt x="297" y="219"/>
                </a:cubicBezTo>
                <a:cubicBezTo>
                  <a:pt x="417" y="219"/>
                  <a:pt x="417" y="219"/>
                  <a:pt x="417" y="219"/>
                </a:cubicBezTo>
                <a:cubicBezTo>
                  <a:pt x="417" y="445"/>
                  <a:pt x="417" y="445"/>
                  <a:pt x="417" y="445"/>
                </a:cubicBezTo>
                <a:cubicBezTo>
                  <a:pt x="417" y="516"/>
                  <a:pt x="417" y="516"/>
                  <a:pt x="417" y="516"/>
                </a:cubicBezTo>
                <a:cubicBezTo>
                  <a:pt x="417" y="537"/>
                  <a:pt x="403" y="544"/>
                  <a:pt x="389" y="544"/>
                </a:cubicBezTo>
                <a:close/>
                <a:moveTo>
                  <a:pt x="240" y="191"/>
                </a:moveTo>
                <a:lnTo>
                  <a:pt x="240" y="191"/>
                </a:lnTo>
                <a:cubicBezTo>
                  <a:pt x="219" y="191"/>
                  <a:pt x="212" y="176"/>
                  <a:pt x="212" y="162"/>
                </a:cubicBezTo>
                <a:cubicBezTo>
                  <a:pt x="212" y="106"/>
                  <a:pt x="212" y="106"/>
                  <a:pt x="212" y="106"/>
                </a:cubicBezTo>
                <a:cubicBezTo>
                  <a:pt x="212" y="0"/>
                  <a:pt x="212" y="0"/>
                  <a:pt x="212" y="0"/>
                </a:cubicBezTo>
                <a:cubicBezTo>
                  <a:pt x="417" y="191"/>
                  <a:pt x="417" y="191"/>
                  <a:pt x="417" y="191"/>
                </a:cubicBezTo>
                <a:cubicBezTo>
                  <a:pt x="297" y="191"/>
                  <a:pt x="297" y="191"/>
                  <a:pt x="297" y="191"/>
                </a:cubicBezTo>
                <a:lnTo>
                  <a:pt x="240" y="191"/>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5" name="Google Shape;755;p38"/>
          <p:cNvSpPr/>
          <p:nvPr/>
        </p:nvSpPr>
        <p:spPr>
          <a:xfrm>
            <a:off x="9086253" y="5121504"/>
            <a:ext cx="328388" cy="292434"/>
          </a:xfrm>
          <a:custGeom>
            <a:avLst/>
            <a:gdLst/>
            <a:ahLst/>
            <a:cxnLst/>
            <a:rect l="l" t="t" r="r" b="b"/>
            <a:pathLst>
              <a:path w="602" h="538" extrusionOk="0">
                <a:moveTo>
                  <a:pt x="573" y="339"/>
                </a:moveTo>
                <a:lnTo>
                  <a:pt x="573" y="339"/>
                </a:lnTo>
                <a:cubicBezTo>
                  <a:pt x="558" y="339"/>
                  <a:pt x="544" y="346"/>
                  <a:pt x="530" y="360"/>
                </a:cubicBezTo>
                <a:cubicBezTo>
                  <a:pt x="516" y="375"/>
                  <a:pt x="516" y="375"/>
                  <a:pt x="516" y="375"/>
                </a:cubicBezTo>
                <a:cubicBezTo>
                  <a:pt x="502" y="360"/>
                  <a:pt x="502" y="360"/>
                  <a:pt x="502" y="360"/>
                </a:cubicBezTo>
                <a:cubicBezTo>
                  <a:pt x="488" y="346"/>
                  <a:pt x="474" y="339"/>
                  <a:pt x="459" y="339"/>
                </a:cubicBezTo>
                <a:cubicBezTo>
                  <a:pt x="431" y="339"/>
                  <a:pt x="403" y="367"/>
                  <a:pt x="403" y="396"/>
                </a:cubicBezTo>
                <a:cubicBezTo>
                  <a:pt x="403" y="417"/>
                  <a:pt x="410" y="431"/>
                  <a:pt x="417" y="438"/>
                </a:cubicBezTo>
                <a:cubicBezTo>
                  <a:pt x="438" y="452"/>
                  <a:pt x="438" y="452"/>
                  <a:pt x="438" y="452"/>
                </a:cubicBezTo>
                <a:cubicBezTo>
                  <a:pt x="417" y="474"/>
                  <a:pt x="417" y="474"/>
                  <a:pt x="417" y="474"/>
                </a:cubicBezTo>
                <a:cubicBezTo>
                  <a:pt x="410" y="474"/>
                  <a:pt x="410" y="474"/>
                  <a:pt x="410"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46"/>
                  <a:pt x="601" y="346"/>
                  <a:pt x="601" y="346"/>
                </a:cubicBezTo>
                <a:cubicBezTo>
                  <a:pt x="594" y="346"/>
                  <a:pt x="580" y="339"/>
                  <a:pt x="573" y="339"/>
                </a:cubicBezTo>
                <a:close/>
                <a:moveTo>
                  <a:pt x="0" y="85"/>
                </a:moveTo>
                <a:lnTo>
                  <a:pt x="0" y="85"/>
                </a:lnTo>
                <a:cubicBezTo>
                  <a:pt x="0" y="71"/>
                  <a:pt x="0" y="71"/>
                  <a:pt x="0" y="71"/>
                </a:cubicBezTo>
                <a:cubicBezTo>
                  <a:pt x="0" y="28"/>
                  <a:pt x="0" y="28"/>
                  <a:pt x="0" y="28"/>
                </a:cubicBezTo>
                <a:cubicBezTo>
                  <a:pt x="0" y="14"/>
                  <a:pt x="7" y="0"/>
                  <a:pt x="28" y="0"/>
                </a:cubicBezTo>
                <a:cubicBezTo>
                  <a:pt x="64" y="0"/>
                  <a:pt x="64" y="0"/>
                  <a:pt x="64" y="0"/>
                </a:cubicBezTo>
                <a:cubicBezTo>
                  <a:pt x="85" y="0"/>
                  <a:pt x="85" y="0"/>
                  <a:pt x="85" y="0"/>
                </a:cubicBezTo>
                <a:cubicBezTo>
                  <a:pt x="113" y="0"/>
                  <a:pt x="113" y="0"/>
                  <a:pt x="113" y="0"/>
                </a:cubicBezTo>
                <a:cubicBezTo>
                  <a:pt x="170" y="0"/>
                  <a:pt x="170" y="0"/>
                  <a:pt x="170" y="0"/>
                </a:cubicBezTo>
                <a:cubicBezTo>
                  <a:pt x="226" y="56"/>
                  <a:pt x="226" y="56"/>
                  <a:pt x="226" y="56"/>
                </a:cubicBezTo>
                <a:cubicBezTo>
                  <a:pt x="573" y="56"/>
                  <a:pt x="573" y="56"/>
                  <a:pt x="573" y="56"/>
                </a:cubicBezTo>
                <a:cubicBezTo>
                  <a:pt x="587" y="56"/>
                  <a:pt x="601" y="71"/>
                  <a:pt x="601" y="85"/>
                </a:cubicBezTo>
                <a:cubicBezTo>
                  <a:pt x="601" y="113"/>
                  <a:pt x="601" y="113"/>
                  <a:pt x="601" y="113"/>
                </a:cubicBezTo>
                <a:cubicBezTo>
                  <a:pt x="0" y="113"/>
                  <a:pt x="0" y="113"/>
                  <a:pt x="0" y="113"/>
                </a:cubicBezTo>
                <a:lnTo>
                  <a:pt x="0" y="85"/>
                </a:lnTo>
                <a:close/>
                <a:moveTo>
                  <a:pt x="438" y="495"/>
                </a:moveTo>
                <a:lnTo>
                  <a:pt x="438" y="495"/>
                </a:lnTo>
                <a:cubicBezTo>
                  <a:pt x="474" y="452"/>
                  <a:pt x="474" y="452"/>
                  <a:pt x="474" y="452"/>
                </a:cubicBezTo>
                <a:cubicBezTo>
                  <a:pt x="438" y="417"/>
                  <a:pt x="438" y="417"/>
                  <a:pt x="438" y="417"/>
                </a:cubicBezTo>
                <a:cubicBezTo>
                  <a:pt x="431" y="410"/>
                  <a:pt x="431" y="403"/>
                  <a:pt x="431" y="396"/>
                </a:cubicBezTo>
                <a:cubicBezTo>
                  <a:pt x="431" y="382"/>
                  <a:pt x="445" y="367"/>
                  <a:pt x="459" y="367"/>
                </a:cubicBezTo>
                <a:cubicBezTo>
                  <a:pt x="466" y="367"/>
                  <a:pt x="474" y="375"/>
                  <a:pt x="481" y="382"/>
                </a:cubicBezTo>
                <a:cubicBezTo>
                  <a:pt x="516" y="417"/>
                  <a:pt x="516" y="417"/>
                  <a:pt x="516" y="417"/>
                </a:cubicBezTo>
                <a:cubicBezTo>
                  <a:pt x="551" y="382"/>
                  <a:pt x="551" y="382"/>
                  <a:pt x="551" y="382"/>
                </a:cubicBezTo>
                <a:cubicBezTo>
                  <a:pt x="558" y="375"/>
                  <a:pt x="565" y="367"/>
                  <a:pt x="573" y="367"/>
                </a:cubicBezTo>
                <a:cubicBezTo>
                  <a:pt x="587" y="367"/>
                  <a:pt x="601" y="382"/>
                  <a:pt x="601" y="396"/>
                </a:cubicBezTo>
                <a:cubicBezTo>
                  <a:pt x="601" y="403"/>
                  <a:pt x="601" y="410"/>
                  <a:pt x="594" y="417"/>
                </a:cubicBezTo>
                <a:cubicBezTo>
                  <a:pt x="558" y="452"/>
                  <a:pt x="558" y="452"/>
                  <a:pt x="558" y="452"/>
                </a:cubicBezTo>
                <a:cubicBezTo>
                  <a:pt x="594" y="495"/>
                  <a:pt x="594" y="495"/>
                  <a:pt x="594" y="495"/>
                </a:cubicBezTo>
                <a:cubicBezTo>
                  <a:pt x="601" y="495"/>
                  <a:pt x="601" y="502"/>
                  <a:pt x="601" y="509"/>
                </a:cubicBezTo>
                <a:cubicBezTo>
                  <a:pt x="601" y="530"/>
                  <a:pt x="587" y="537"/>
                  <a:pt x="573" y="537"/>
                </a:cubicBezTo>
                <a:cubicBezTo>
                  <a:pt x="565" y="537"/>
                  <a:pt x="558" y="537"/>
                  <a:pt x="551" y="530"/>
                </a:cubicBezTo>
                <a:cubicBezTo>
                  <a:pt x="516" y="495"/>
                  <a:pt x="516" y="495"/>
                  <a:pt x="516" y="495"/>
                </a:cubicBezTo>
                <a:cubicBezTo>
                  <a:pt x="481" y="530"/>
                  <a:pt x="481" y="530"/>
                  <a:pt x="481" y="530"/>
                </a:cubicBezTo>
                <a:cubicBezTo>
                  <a:pt x="474" y="537"/>
                  <a:pt x="466" y="537"/>
                  <a:pt x="459" y="537"/>
                </a:cubicBezTo>
                <a:cubicBezTo>
                  <a:pt x="445" y="537"/>
                  <a:pt x="431" y="530"/>
                  <a:pt x="431" y="509"/>
                </a:cubicBezTo>
                <a:cubicBezTo>
                  <a:pt x="431" y="502"/>
                  <a:pt x="431" y="495"/>
                  <a:pt x="438" y="49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6" name="Google Shape;756;p38"/>
          <p:cNvSpPr/>
          <p:nvPr/>
        </p:nvSpPr>
        <p:spPr>
          <a:xfrm>
            <a:off x="8508576" y="5121504"/>
            <a:ext cx="330785" cy="285242"/>
          </a:xfrm>
          <a:custGeom>
            <a:avLst/>
            <a:gdLst/>
            <a:ahLst/>
            <a:cxnLst/>
            <a:rect l="l" t="t" r="r" b="b"/>
            <a:pathLst>
              <a:path w="609" h="524" extrusionOk="0">
                <a:moveTo>
                  <a:pt x="579" y="360"/>
                </a:moveTo>
                <a:lnTo>
                  <a:pt x="579" y="360"/>
                </a:lnTo>
                <a:cubicBezTo>
                  <a:pt x="558" y="360"/>
                  <a:pt x="544" y="367"/>
                  <a:pt x="537" y="375"/>
                </a:cubicBezTo>
                <a:cubicBezTo>
                  <a:pt x="502" y="410"/>
                  <a:pt x="502" y="410"/>
                  <a:pt x="502" y="410"/>
                </a:cubicBezTo>
                <a:cubicBezTo>
                  <a:pt x="495" y="403"/>
                  <a:pt x="480" y="396"/>
                  <a:pt x="466" y="396"/>
                </a:cubicBezTo>
                <a:cubicBezTo>
                  <a:pt x="431" y="396"/>
                  <a:pt x="410" y="424"/>
                  <a:pt x="410" y="452"/>
                </a:cubicBezTo>
                <a:cubicBezTo>
                  <a:pt x="410" y="459"/>
                  <a:pt x="410" y="467"/>
                  <a:pt x="410"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8" y="141"/>
                  <a:pt x="608" y="141"/>
                  <a:pt x="608" y="141"/>
                </a:cubicBezTo>
                <a:cubicBezTo>
                  <a:pt x="608" y="240"/>
                  <a:pt x="608" y="240"/>
                  <a:pt x="608" y="240"/>
                </a:cubicBezTo>
                <a:cubicBezTo>
                  <a:pt x="608" y="276"/>
                  <a:pt x="608" y="276"/>
                  <a:pt x="608" y="276"/>
                </a:cubicBezTo>
                <a:cubicBezTo>
                  <a:pt x="608" y="325"/>
                  <a:pt x="608" y="325"/>
                  <a:pt x="608" y="325"/>
                </a:cubicBezTo>
                <a:cubicBezTo>
                  <a:pt x="608" y="360"/>
                  <a:pt x="608" y="360"/>
                  <a:pt x="608" y="360"/>
                </a:cubicBezTo>
                <a:cubicBezTo>
                  <a:pt x="608" y="367"/>
                  <a:pt x="608" y="367"/>
                  <a:pt x="608" y="367"/>
                </a:cubicBezTo>
                <a:cubicBezTo>
                  <a:pt x="594" y="360"/>
                  <a:pt x="587" y="360"/>
                  <a:pt x="579" y="360"/>
                </a:cubicBezTo>
                <a:close/>
                <a:moveTo>
                  <a:pt x="0" y="85"/>
                </a:moveTo>
                <a:lnTo>
                  <a:pt x="0" y="85"/>
                </a:lnTo>
                <a:cubicBezTo>
                  <a:pt x="0" y="71"/>
                  <a:pt x="0" y="71"/>
                  <a:pt x="0" y="71"/>
                </a:cubicBezTo>
                <a:cubicBezTo>
                  <a:pt x="0" y="28"/>
                  <a:pt x="0" y="28"/>
                  <a:pt x="0" y="28"/>
                </a:cubicBezTo>
                <a:cubicBezTo>
                  <a:pt x="0" y="14"/>
                  <a:pt x="14" y="0"/>
                  <a:pt x="28" y="0"/>
                </a:cubicBezTo>
                <a:cubicBezTo>
                  <a:pt x="71" y="0"/>
                  <a:pt x="71" y="0"/>
                  <a:pt x="71" y="0"/>
                </a:cubicBezTo>
                <a:cubicBezTo>
                  <a:pt x="85" y="0"/>
                  <a:pt x="85" y="0"/>
                  <a:pt x="85"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4" y="56"/>
                  <a:pt x="608" y="71"/>
                  <a:pt x="608" y="85"/>
                </a:cubicBezTo>
                <a:cubicBezTo>
                  <a:pt x="608" y="113"/>
                  <a:pt x="608" y="113"/>
                  <a:pt x="608" y="113"/>
                </a:cubicBezTo>
                <a:cubicBezTo>
                  <a:pt x="0" y="113"/>
                  <a:pt x="0" y="113"/>
                  <a:pt x="0" y="113"/>
                </a:cubicBezTo>
                <a:lnTo>
                  <a:pt x="0" y="85"/>
                </a:lnTo>
                <a:close/>
                <a:moveTo>
                  <a:pt x="466" y="424"/>
                </a:moveTo>
                <a:lnTo>
                  <a:pt x="466" y="424"/>
                </a:lnTo>
                <a:cubicBezTo>
                  <a:pt x="473" y="424"/>
                  <a:pt x="480" y="431"/>
                  <a:pt x="480" y="438"/>
                </a:cubicBezTo>
                <a:cubicBezTo>
                  <a:pt x="502" y="452"/>
                  <a:pt x="502" y="452"/>
                  <a:pt x="502" y="452"/>
                </a:cubicBezTo>
                <a:cubicBezTo>
                  <a:pt x="558" y="396"/>
                  <a:pt x="558" y="396"/>
                  <a:pt x="558" y="396"/>
                </a:cubicBezTo>
                <a:cubicBezTo>
                  <a:pt x="565" y="389"/>
                  <a:pt x="572" y="389"/>
                  <a:pt x="579" y="389"/>
                </a:cubicBezTo>
                <a:cubicBezTo>
                  <a:pt x="594" y="389"/>
                  <a:pt x="608" y="403"/>
                  <a:pt x="608" y="417"/>
                </a:cubicBezTo>
                <a:cubicBezTo>
                  <a:pt x="608" y="424"/>
                  <a:pt x="601" y="431"/>
                  <a:pt x="594" y="438"/>
                </a:cubicBezTo>
                <a:cubicBezTo>
                  <a:pt x="523" y="509"/>
                  <a:pt x="523" y="509"/>
                  <a:pt x="523" y="509"/>
                </a:cubicBezTo>
                <a:cubicBezTo>
                  <a:pt x="516" y="516"/>
                  <a:pt x="509" y="523"/>
                  <a:pt x="502" y="523"/>
                </a:cubicBezTo>
                <a:cubicBezTo>
                  <a:pt x="495" y="523"/>
                  <a:pt x="488" y="516"/>
                  <a:pt x="480" y="509"/>
                </a:cubicBezTo>
                <a:cubicBezTo>
                  <a:pt x="445" y="474"/>
                  <a:pt x="445" y="474"/>
                  <a:pt x="445" y="474"/>
                </a:cubicBezTo>
                <a:cubicBezTo>
                  <a:pt x="438" y="467"/>
                  <a:pt x="438" y="459"/>
                  <a:pt x="438" y="452"/>
                </a:cubicBezTo>
                <a:cubicBezTo>
                  <a:pt x="438" y="438"/>
                  <a:pt x="445" y="424"/>
                  <a:pt x="466" y="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7" name="Google Shape;757;p38"/>
          <p:cNvSpPr/>
          <p:nvPr/>
        </p:nvSpPr>
        <p:spPr>
          <a:xfrm>
            <a:off x="7938091" y="5121504"/>
            <a:ext cx="328389" cy="261272"/>
          </a:xfrm>
          <a:custGeom>
            <a:avLst/>
            <a:gdLst/>
            <a:ahLst/>
            <a:cxnLst/>
            <a:rect l="l" t="t" r="r" b="b"/>
            <a:pathLst>
              <a:path w="602" h="482" extrusionOk="0">
                <a:moveTo>
                  <a:pt x="565" y="396"/>
                </a:moveTo>
                <a:lnTo>
                  <a:pt x="565" y="396"/>
                </a:lnTo>
                <a:cubicBezTo>
                  <a:pt x="452" y="396"/>
                  <a:pt x="452" y="396"/>
                  <a:pt x="452" y="396"/>
                </a:cubicBezTo>
                <a:cubicBezTo>
                  <a:pt x="424" y="396"/>
                  <a:pt x="396" y="424"/>
                  <a:pt x="396" y="452"/>
                </a:cubicBezTo>
                <a:cubicBezTo>
                  <a:pt x="396" y="459"/>
                  <a:pt x="396" y="467"/>
                  <a:pt x="396" y="474"/>
                </a:cubicBez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1" y="141"/>
                  <a:pt x="601" y="141"/>
                  <a:pt x="601" y="141"/>
                </a:cubicBezTo>
                <a:cubicBezTo>
                  <a:pt x="601" y="240"/>
                  <a:pt x="601" y="240"/>
                  <a:pt x="601" y="240"/>
                </a:cubicBezTo>
                <a:cubicBezTo>
                  <a:pt x="601" y="276"/>
                  <a:pt x="601" y="276"/>
                  <a:pt x="601" y="276"/>
                </a:cubicBezTo>
                <a:cubicBezTo>
                  <a:pt x="601" y="325"/>
                  <a:pt x="601" y="325"/>
                  <a:pt x="601" y="325"/>
                </a:cubicBezTo>
                <a:cubicBezTo>
                  <a:pt x="601" y="360"/>
                  <a:pt x="601" y="360"/>
                  <a:pt x="601" y="360"/>
                </a:cubicBezTo>
                <a:cubicBezTo>
                  <a:pt x="601" y="410"/>
                  <a:pt x="601" y="410"/>
                  <a:pt x="601" y="410"/>
                </a:cubicBezTo>
                <a:cubicBezTo>
                  <a:pt x="594" y="403"/>
                  <a:pt x="579" y="396"/>
                  <a:pt x="565" y="396"/>
                </a:cubicBezTo>
                <a:close/>
                <a:moveTo>
                  <a:pt x="0" y="85"/>
                </a:moveTo>
                <a:lnTo>
                  <a:pt x="0" y="85"/>
                </a:lnTo>
                <a:cubicBezTo>
                  <a:pt x="0" y="71"/>
                  <a:pt x="0" y="71"/>
                  <a:pt x="0" y="71"/>
                </a:cubicBezTo>
                <a:cubicBezTo>
                  <a:pt x="0" y="28"/>
                  <a:pt x="0" y="28"/>
                  <a:pt x="0" y="28"/>
                </a:cubicBezTo>
                <a:cubicBezTo>
                  <a:pt x="0" y="14"/>
                  <a:pt x="14"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94" y="56"/>
                  <a:pt x="601" y="71"/>
                  <a:pt x="601" y="85"/>
                </a:cubicBezTo>
                <a:cubicBezTo>
                  <a:pt x="601" y="113"/>
                  <a:pt x="601" y="113"/>
                  <a:pt x="601" y="113"/>
                </a:cubicBezTo>
                <a:cubicBezTo>
                  <a:pt x="0" y="113"/>
                  <a:pt x="0" y="113"/>
                  <a:pt x="0" y="113"/>
                </a:cubicBezTo>
                <a:lnTo>
                  <a:pt x="0" y="85"/>
                </a:lnTo>
                <a:close/>
                <a:moveTo>
                  <a:pt x="452" y="424"/>
                </a:moveTo>
                <a:lnTo>
                  <a:pt x="452" y="424"/>
                </a:lnTo>
                <a:cubicBezTo>
                  <a:pt x="565" y="424"/>
                  <a:pt x="565" y="424"/>
                  <a:pt x="565" y="424"/>
                </a:cubicBezTo>
                <a:cubicBezTo>
                  <a:pt x="579" y="424"/>
                  <a:pt x="594" y="438"/>
                  <a:pt x="594" y="452"/>
                </a:cubicBezTo>
                <a:cubicBezTo>
                  <a:pt x="594" y="474"/>
                  <a:pt x="579" y="481"/>
                  <a:pt x="565" y="481"/>
                </a:cubicBezTo>
                <a:cubicBezTo>
                  <a:pt x="452" y="481"/>
                  <a:pt x="452" y="481"/>
                  <a:pt x="452" y="481"/>
                </a:cubicBezTo>
                <a:cubicBezTo>
                  <a:pt x="438" y="481"/>
                  <a:pt x="424" y="474"/>
                  <a:pt x="424" y="452"/>
                </a:cubicBezTo>
                <a:cubicBezTo>
                  <a:pt x="424" y="438"/>
                  <a:pt x="438" y="424"/>
                  <a:pt x="452" y="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8" name="Google Shape;758;p38"/>
          <p:cNvSpPr/>
          <p:nvPr/>
        </p:nvSpPr>
        <p:spPr>
          <a:xfrm>
            <a:off x="7365209" y="5121504"/>
            <a:ext cx="325991" cy="292434"/>
          </a:xfrm>
          <a:custGeom>
            <a:avLst/>
            <a:gdLst/>
            <a:ahLst/>
            <a:cxnLst/>
            <a:rect l="l" t="t" r="r" b="b"/>
            <a:pathLst>
              <a:path w="601" h="538" extrusionOk="0">
                <a:moveTo>
                  <a:pt x="565" y="396"/>
                </a:moveTo>
                <a:lnTo>
                  <a:pt x="565" y="396"/>
                </a:lnTo>
                <a:cubicBezTo>
                  <a:pt x="565" y="367"/>
                  <a:pt x="537" y="339"/>
                  <a:pt x="509" y="339"/>
                </a:cubicBezTo>
                <a:cubicBezTo>
                  <a:pt x="473" y="339"/>
                  <a:pt x="452" y="367"/>
                  <a:pt x="452" y="396"/>
                </a:cubicBezTo>
                <a:cubicBezTo>
                  <a:pt x="417" y="396"/>
                  <a:pt x="396" y="424"/>
                  <a:pt x="396" y="452"/>
                </a:cubicBezTo>
                <a:cubicBezTo>
                  <a:pt x="396" y="459"/>
                  <a:pt x="396" y="467"/>
                  <a:pt x="396" y="474"/>
                </a:cubicBezTo>
                <a:cubicBezTo>
                  <a:pt x="28" y="474"/>
                  <a:pt x="28" y="474"/>
                  <a:pt x="28" y="474"/>
                </a:cubicBezTo>
                <a:cubicBezTo>
                  <a:pt x="7"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0" y="141"/>
                  <a:pt x="600" y="141"/>
                  <a:pt x="600" y="141"/>
                </a:cubicBezTo>
                <a:cubicBezTo>
                  <a:pt x="600" y="240"/>
                  <a:pt x="600" y="240"/>
                  <a:pt x="600" y="240"/>
                </a:cubicBezTo>
                <a:cubicBezTo>
                  <a:pt x="600" y="276"/>
                  <a:pt x="600" y="276"/>
                  <a:pt x="600" y="276"/>
                </a:cubicBezTo>
                <a:cubicBezTo>
                  <a:pt x="600" y="325"/>
                  <a:pt x="600" y="325"/>
                  <a:pt x="600" y="325"/>
                </a:cubicBezTo>
                <a:cubicBezTo>
                  <a:pt x="600" y="360"/>
                  <a:pt x="600" y="360"/>
                  <a:pt x="600" y="360"/>
                </a:cubicBezTo>
                <a:cubicBezTo>
                  <a:pt x="600" y="410"/>
                  <a:pt x="600" y="410"/>
                  <a:pt x="600" y="410"/>
                </a:cubicBezTo>
                <a:cubicBezTo>
                  <a:pt x="593" y="403"/>
                  <a:pt x="579" y="396"/>
                  <a:pt x="565" y="396"/>
                </a:cubicBezTo>
                <a:close/>
                <a:moveTo>
                  <a:pt x="0" y="85"/>
                </a:moveTo>
                <a:lnTo>
                  <a:pt x="0" y="85"/>
                </a:lnTo>
                <a:cubicBezTo>
                  <a:pt x="0" y="71"/>
                  <a:pt x="0" y="71"/>
                  <a:pt x="0" y="71"/>
                </a:cubicBezTo>
                <a:cubicBezTo>
                  <a:pt x="0" y="28"/>
                  <a:pt x="0" y="28"/>
                  <a:pt x="0" y="28"/>
                </a:cubicBezTo>
                <a:cubicBezTo>
                  <a:pt x="0" y="14"/>
                  <a:pt x="7" y="0"/>
                  <a:pt x="28" y="0"/>
                </a:cubicBezTo>
                <a:cubicBezTo>
                  <a:pt x="63" y="0"/>
                  <a:pt x="63" y="0"/>
                  <a:pt x="63" y="0"/>
                </a:cubicBezTo>
                <a:cubicBezTo>
                  <a:pt x="85" y="0"/>
                  <a:pt x="85" y="0"/>
                  <a:pt x="85" y="0"/>
                </a:cubicBezTo>
                <a:cubicBezTo>
                  <a:pt x="113" y="0"/>
                  <a:pt x="113" y="0"/>
                  <a:pt x="113" y="0"/>
                </a:cubicBezTo>
                <a:cubicBezTo>
                  <a:pt x="169" y="0"/>
                  <a:pt x="169" y="0"/>
                  <a:pt x="169" y="0"/>
                </a:cubicBezTo>
                <a:cubicBezTo>
                  <a:pt x="226" y="56"/>
                  <a:pt x="226" y="56"/>
                  <a:pt x="226" y="56"/>
                </a:cubicBezTo>
                <a:cubicBezTo>
                  <a:pt x="572" y="56"/>
                  <a:pt x="572" y="56"/>
                  <a:pt x="572" y="56"/>
                </a:cubicBezTo>
                <a:cubicBezTo>
                  <a:pt x="586" y="56"/>
                  <a:pt x="600" y="71"/>
                  <a:pt x="600" y="85"/>
                </a:cubicBezTo>
                <a:cubicBezTo>
                  <a:pt x="600" y="113"/>
                  <a:pt x="600" y="113"/>
                  <a:pt x="600" y="113"/>
                </a:cubicBezTo>
                <a:cubicBezTo>
                  <a:pt x="0" y="113"/>
                  <a:pt x="0" y="113"/>
                  <a:pt x="0" y="113"/>
                </a:cubicBezTo>
                <a:lnTo>
                  <a:pt x="0" y="85"/>
                </a:lnTo>
                <a:close/>
                <a:moveTo>
                  <a:pt x="452" y="424"/>
                </a:moveTo>
                <a:lnTo>
                  <a:pt x="452" y="424"/>
                </a:lnTo>
                <a:cubicBezTo>
                  <a:pt x="480" y="424"/>
                  <a:pt x="480" y="424"/>
                  <a:pt x="480" y="424"/>
                </a:cubicBezTo>
                <a:cubicBezTo>
                  <a:pt x="480" y="396"/>
                  <a:pt x="480" y="396"/>
                  <a:pt x="480" y="396"/>
                </a:cubicBezTo>
                <a:cubicBezTo>
                  <a:pt x="480" y="382"/>
                  <a:pt x="487" y="367"/>
                  <a:pt x="509" y="367"/>
                </a:cubicBezTo>
                <a:cubicBezTo>
                  <a:pt x="523" y="367"/>
                  <a:pt x="537" y="382"/>
                  <a:pt x="537" y="396"/>
                </a:cubicBezTo>
                <a:cubicBezTo>
                  <a:pt x="537" y="424"/>
                  <a:pt x="537" y="424"/>
                  <a:pt x="537" y="424"/>
                </a:cubicBezTo>
                <a:cubicBezTo>
                  <a:pt x="565" y="424"/>
                  <a:pt x="565" y="424"/>
                  <a:pt x="565" y="424"/>
                </a:cubicBezTo>
                <a:cubicBezTo>
                  <a:pt x="579" y="424"/>
                  <a:pt x="593" y="438"/>
                  <a:pt x="593" y="452"/>
                </a:cubicBezTo>
                <a:cubicBezTo>
                  <a:pt x="593" y="474"/>
                  <a:pt x="579" y="481"/>
                  <a:pt x="565" y="481"/>
                </a:cubicBezTo>
                <a:cubicBezTo>
                  <a:pt x="537" y="481"/>
                  <a:pt x="537" y="481"/>
                  <a:pt x="537" y="481"/>
                </a:cubicBezTo>
                <a:cubicBezTo>
                  <a:pt x="537" y="509"/>
                  <a:pt x="537" y="509"/>
                  <a:pt x="537" y="509"/>
                </a:cubicBezTo>
                <a:cubicBezTo>
                  <a:pt x="537" y="530"/>
                  <a:pt x="523" y="537"/>
                  <a:pt x="509" y="537"/>
                </a:cubicBezTo>
                <a:cubicBezTo>
                  <a:pt x="487" y="537"/>
                  <a:pt x="480" y="530"/>
                  <a:pt x="480" y="509"/>
                </a:cubicBezTo>
                <a:cubicBezTo>
                  <a:pt x="480" y="481"/>
                  <a:pt x="480" y="481"/>
                  <a:pt x="480" y="481"/>
                </a:cubicBezTo>
                <a:cubicBezTo>
                  <a:pt x="452" y="481"/>
                  <a:pt x="452" y="481"/>
                  <a:pt x="452" y="481"/>
                </a:cubicBezTo>
                <a:cubicBezTo>
                  <a:pt x="431" y="481"/>
                  <a:pt x="424" y="474"/>
                  <a:pt x="424" y="452"/>
                </a:cubicBezTo>
                <a:cubicBezTo>
                  <a:pt x="424" y="438"/>
                  <a:pt x="431" y="424"/>
                  <a:pt x="452" y="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59" name="Google Shape;759;p38"/>
          <p:cNvSpPr/>
          <p:nvPr/>
        </p:nvSpPr>
        <p:spPr>
          <a:xfrm>
            <a:off x="6789930" y="5121504"/>
            <a:ext cx="330785" cy="258876"/>
          </a:xfrm>
          <a:custGeom>
            <a:avLst/>
            <a:gdLst/>
            <a:ahLst/>
            <a:cxnLst/>
            <a:rect l="l" t="t" r="r" b="b"/>
            <a:pathLst>
              <a:path w="608" h="475" extrusionOk="0">
                <a:moveTo>
                  <a:pt x="579" y="474"/>
                </a:moveTo>
                <a:lnTo>
                  <a:pt x="579" y="474"/>
                </a:lnTo>
                <a:cubicBezTo>
                  <a:pt x="28" y="474"/>
                  <a:pt x="28" y="474"/>
                  <a:pt x="28" y="474"/>
                </a:cubicBezTo>
                <a:cubicBezTo>
                  <a:pt x="14" y="474"/>
                  <a:pt x="0" y="459"/>
                  <a:pt x="0" y="445"/>
                </a:cubicBezTo>
                <a:cubicBezTo>
                  <a:pt x="0" y="410"/>
                  <a:pt x="0" y="410"/>
                  <a:pt x="0" y="410"/>
                </a:cubicBezTo>
                <a:cubicBezTo>
                  <a:pt x="0" y="360"/>
                  <a:pt x="0" y="360"/>
                  <a:pt x="0" y="360"/>
                </a:cubicBezTo>
                <a:cubicBezTo>
                  <a:pt x="0" y="325"/>
                  <a:pt x="0" y="325"/>
                  <a:pt x="0" y="325"/>
                </a:cubicBezTo>
                <a:cubicBezTo>
                  <a:pt x="0" y="276"/>
                  <a:pt x="0" y="276"/>
                  <a:pt x="0" y="276"/>
                </a:cubicBezTo>
                <a:cubicBezTo>
                  <a:pt x="0" y="240"/>
                  <a:pt x="0" y="240"/>
                  <a:pt x="0" y="240"/>
                </a:cubicBezTo>
                <a:cubicBezTo>
                  <a:pt x="0" y="141"/>
                  <a:pt x="0" y="141"/>
                  <a:pt x="0" y="141"/>
                </a:cubicBezTo>
                <a:cubicBezTo>
                  <a:pt x="607" y="141"/>
                  <a:pt x="607" y="141"/>
                  <a:pt x="607" y="141"/>
                </a:cubicBezTo>
                <a:cubicBezTo>
                  <a:pt x="607" y="240"/>
                  <a:pt x="607" y="240"/>
                  <a:pt x="607" y="240"/>
                </a:cubicBezTo>
                <a:cubicBezTo>
                  <a:pt x="607" y="276"/>
                  <a:pt x="607" y="276"/>
                  <a:pt x="607" y="276"/>
                </a:cubicBezTo>
                <a:cubicBezTo>
                  <a:pt x="607" y="325"/>
                  <a:pt x="607" y="325"/>
                  <a:pt x="607" y="325"/>
                </a:cubicBezTo>
                <a:cubicBezTo>
                  <a:pt x="607" y="360"/>
                  <a:pt x="607" y="360"/>
                  <a:pt x="607" y="360"/>
                </a:cubicBezTo>
                <a:cubicBezTo>
                  <a:pt x="607" y="410"/>
                  <a:pt x="607" y="410"/>
                  <a:pt x="607" y="410"/>
                </a:cubicBezTo>
                <a:cubicBezTo>
                  <a:pt x="607" y="445"/>
                  <a:pt x="607" y="445"/>
                  <a:pt x="607" y="445"/>
                </a:cubicBezTo>
                <a:cubicBezTo>
                  <a:pt x="607" y="459"/>
                  <a:pt x="593" y="474"/>
                  <a:pt x="579" y="474"/>
                </a:cubicBezTo>
                <a:close/>
                <a:moveTo>
                  <a:pt x="0" y="85"/>
                </a:moveTo>
                <a:lnTo>
                  <a:pt x="0" y="85"/>
                </a:lnTo>
                <a:cubicBezTo>
                  <a:pt x="0" y="71"/>
                  <a:pt x="0" y="71"/>
                  <a:pt x="0" y="71"/>
                </a:cubicBezTo>
                <a:cubicBezTo>
                  <a:pt x="0" y="28"/>
                  <a:pt x="0" y="28"/>
                  <a:pt x="0" y="28"/>
                </a:cubicBezTo>
                <a:cubicBezTo>
                  <a:pt x="0" y="14"/>
                  <a:pt x="14" y="0"/>
                  <a:pt x="28" y="0"/>
                </a:cubicBezTo>
                <a:cubicBezTo>
                  <a:pt x="70" y="0"/>
                  <a:pt x="70" y="0"/>
                  <a:pt x="70" y="0"/>
                </a:cubicBezTo>
                <a:cubicBezTo>
                  <a:pt x="84" y="0"/>
                  <a:pt x="84" y="0"/>
                  <a:pt x="84" y="0"/>
                </a:cubicBezTo>
                <a:cubicBezTo>
                  <a:pt x="113" y="0"/>
                  <a:pt x="113" y="0"/>
                  <a:pt x="113" y="0"/>
                </a:cubicBezTo>
                <a:cubicBezTo>
                  <a:pt x="169" y="0"/>
                  <a:pt x="169" y="0"/>
                  <a:pt x="169" y="0"/>
                </a:cubicBezTo>
                <a:cubicBezTo>
                  <a:pt x="226" y="56"/>
                  <a:pt x="226" y="56"/>
                  <a:pt x="226" y="56"/>
                </a:cubicBezTo>
                <a:cubicBezTo>
                  <a:pt x="579" y="56"/>
                  <a:pt x="579" y="56"/>
                  <a:pt x="579" y="56"/>
                </a:cubicBezTo>
                <a:cubicBezTo>
                  <a:pt x="593" y="56"/>
                  <a:pt x="607" y="71"/>
                  <a:pt x="607" y="85"/>
                </a:cubicBezTo>
                <a:cubicBezTo>
                  <a:pt x="607" y="113"/>
                  <a:pt x="607" y="113"/>
                  <a:pt x="607" y="113"/>
                </a:cubicBezTo>
                <a:cubicBezTo>
                  <a:pt x="0" y="113"/>
                  <a:pt x="0" y="113"/>
                  <a:pt x="0" y="113"/>
                </a:cubicBezTo>
                <a:lnTo>
                  <a:pt x="0" y="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0" name="Google Shape;760;p38"/>
          <p:cNvSpPr/>
          <p:nvPr/>
        </p:nvSpPr>
        <p:spPr>
          <a:xfrm>
            <a:off x="6217047" y="5085548"/>
            <a:ext cx="325991" cy="328389"/>
          </a:xfrm>
          <a:custGeom>
            <a:avLst/>
            <a:gdLst/>
            <a:ahLst/>
            <a:cxnLst/>
            <a:rect l="l" t="t" r="r" b="b"/>
            <a:pathLst>
              <a:path w="601" h="602" extrusionOk="0">
                <a:moveTo>
                  <a:pt x="304" y="601"/>
                </a:moveTo>
                <a:lnTo>
                  <a:pt x="304" y="601"/>
                </a:lnTo>
                <a:cubicBezTo>
                  <a:pt x="134" y="601"/>
                  <a:pt x="0" y="467"/>
                  <a:pt x="0" y="304"/>
                </a:cubicBezTo>
                <a:cubicBezTo>
                  <a:pt x="0" y="135"/>
                  <a:pt x="134" y="0"/>
                  <a:pt x="304" y="0"/>
                </a:cubicBezTo>
                <a:cubicBezTo>
                  <a:pt x="466" y="0"/>
                  <a:pt x="600" y="135"/>
                  <a:pt x="600" y="304"/>
                </a:cubicBezTo>
                <a:cubicBezTo>
                  <a:pt x="600" y="467"/>
                  <a:pt x="466" y="601"/>
                  <a:pt x="304" y="601"/>
                </a:cubicBezTo>
                <a:close/>
                <a:moveTo>
                  <a:pt x="304" y="57"/>
                </a:moveTo>
                <a:lnTo>
                  <a:pt x="304" y="57"/>
                </a:lnTo>
                <a:cubicBezTo>
                  <a:pt x="169" y="57"/>
                  <a:pt x="56" y="170"/>
                  <a:pt x="56" y="304"/>
                </a:cubicBezTo>
                <a:cubicBezTo>
                  <a:pt x="56" y="439"/>
                  <a:pt x="169" y="545"/>
                  <a:pt x="304" y="545"/>
                </a:cubicBezTo>
                <a:cubicBezTo>
                  <a:pt x="438" y="545"/>
                  <a:pt x="544" y="439"/>
                  <a:pt x="544" y="304"/>
                </a:cubicBezTo>
                <a:cubicBezTo>
                  <a:pt x="544" y="170"/>
                  <a:pt x="438" y="57"/>
                  <a:pt x="304" y="57"/>
                </a:cubicBezTo>
                <a:close/>
                <a:moveTo>
                  <a:pt x="395" y="368"/>
                </a:moveTo>
                <a:lnTo>
                  <a:pt x="395" y="368"/>
                </a:lnTo>
                <a:cubicBezTo>
                  <a:pt x="395" y="382"/>
                  <a:pt x="381" y="396"/>
                  <a:pt x="367" y="396"/>
                </a:cubicBezTo>
                <a:cubicBezTo>
                  <a:pt x="353" y="396"/>
                  <a:pt x="339" y="382"/>
                  <a:pt x="339" y="368"/>
                </a:cubicBezTo>
                <a:cubicBezTo>
                  <a:pt x="339" y="326"/>
                  <a:pt x="339" y="326"/>
                  <a:pt x="339" y="326"/>
                </a:cubicBezTo>
                <a:cubicBezTo>
                  <a:pt x="254" y="389"/>
                  <a:pt x="254" y="389"/>
                  <a:pt x="254" y="389"/>
                </a:cubicBezTo>
                <a:cubicBezTo>
                  <a:pt x="247" y="396"/>
                  <a:pt x="240" y="396"/>
                  <a:pt x="233" y="396"/>
                </a:cubicBezTo>
                <a:cubicBezTo>
                  <a:pt x="219" y="396"/>
                  <a:pt x="204" y="382"/>
                  <a:pt x="204" y="368"/>
                </a:cubicBezTo>
                <a:cubicBezTo>
                  <a:pt x="204" y="234"/>
                  <a:pt x="204" y="234"/>
                  <a:pt x="204" y="234"/>
                </a:cubicBezTo>
                <a:cubicBezTo>
                  <a:pt x="204" y="220"/>
                  <a:pt x="219" y="205"/>
                  <a:pt x="233" y="205"/>
                </a:cubicBezTo>
                <a:cubicBezTo>
                  <a:pt x="240" y="205"/>
                  <a:pt x="247" y="213"/>
                  <a:pt x="254" y="213"/>
                </a:cubicBezTo>
                <a:cubicBezTo>
                  <a:pt x="339" y="276"/>
                  <a:pt x="339" y="276"/>
                  <a:pt x="339" y="276"/>
                </a:cubicBezTo>
                <a:cubicBezTo>
                  <a:pt x="339" y="234"/>
                  <a:pt x="339" y="234"/>
                  <a:pt x="339" y="234"/>
                </a:cubicBezTo>
                <a:cubicBezTo>
                  <a:pt x="339" y="220"/>
                  <a:pt x="353" y="205"/>
                  <a:pt x="367" y="205"/>
                </a:cubicBezTo>
                <a:cubicBezTo>
                  <a:pt x="381" y="205"/>
                  <a:pt x="395" y="220"/>
                  <a:pt x="395" y="234"/>
                </a:cubicBezTo>
                <a:cubicBezTo>
                  <a:pt x="395" y="368"/>
                  <a:pt x="395" y="368"/>
                  <a:pt x="395" y="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1" name="Google Shape;761;p38"/>
          <p:cNvSpPr/>
          <p:nvPr/>
        </p:nvSpPr>
        <p:spPr>
          <a:xfrm>
            <a:off x="5644166" y="5085548"/>
            <a:ext cx="325991" cy="328389"/>
          </a:xfrm>
          <a:custGeom>
            <a:avLst/>
            <a:gdLst/>
            <a:ahLst/>
            <a:cxnLst/>
            <a:rect l="l" t="t" r="r" b="b"/>
            <a:pathLst>
              <a:path w="601" h="602" extrusionOk="0">
                <a:moveTo>
                  <a:pt x="296" y="601"/>
                </a:moveTo>
                <a:lnTo>
                  <a:pt x="296" y="601"/>
                </a:lnTo>
                <a:cubicBezTo>
                  <a:pt x="134" y="601"/>
                  <a:pt x="0" y="467"/>
                  <a:pt x="0" y="304"/>
                </a:cubicBezTo>
                <a:cubicBezTo>
                  <a:pt x="0" y="135"/>
                  <a:pt x="134" y="0"/>
                  <a:pt x="296" y="0"/>
                </a:cubicBezTo>
                <a:cubicBezTo>
                  <a:pt x="466" y="0"/>
                  <a:pt x="600" y="135"/>
                  <a:pt x="600" y="304"/>
                </a:cubicBezTo>
                <a:cubicBezTo>
                  <a:pt x="600" y="467"/>
                  <a:pt x="466" y="601"/>
                  <a:pt x="296" y="601"/>
                </a:cubicBezTo>
                <a:close/>
                <a:moveTo>
                  <a:pt x="296" y="57"/>
                </a:moveTo>
                <a:lnTo>
                  <a:pt x="296" y="57"/>
                </a:lnTo>
                <a:cubicBezTo>
                  <a:pt x="162" y="57"/>
                  <a:pt x="56" y="170"/>
                  <a:pt x="56" y="304"/>
                </a:cubicBezTo>
                <a:cubicBezTo>
                  <a:pt x="56" y="439"/>
                  <a:pt x="162" y="545"/>
                  <a:pt x="296" y="545"/>
                </a:cubicBezTo>
                <a:cubicBezTo>
                  <a:pt x="431" y="545"/>
                  <a:pt x="544" y="439"/>
                  <a:pt x="544" y="304"/>
                </a:cubicBezTo>
                <a:cubicBezTo>
                  <a:pt x="544" y="170"/>
                  <a:pt x="431" y="57"/>
                  <a:pt x="296" y="57"/>
                </a:cubicBezTo>
                <a:close/>
                <a:moveTo>
                  <a:pt x="395" y="368"/>
                </a:moveTo>
                <a:lnTo>
                  <a:pt x="395" y="368"/>
                </a:lnTo>
                <a:cubicBezTo>
                  <a:pt x="395" y="382"/>
                  <a:pt x="381" y="396"/>
                  <a:pt x="367" y="396"/>
                </a:cubicBezTo>
                <a:cubicBezTo>
                  <a:pt x="360" y="396"/>
                  <a:pt x="353" y="396"/>
                  <a:pt x="346" y="389"/>
                </a:cubicBezTo>
                <a:cubicBezTo>
                  <a:pt x="261" y="326"/>
                  <a:pt x="261" y="326"/>
                  <a:pt x="261" y="326"/>
                </a:cubicBezTo>
                <a:cubicBezTo>
                  <a:pt x="261" y="368"/>
                  <a:pt x="261" y="368"/>
                  <a:pt x="261" y="368"/>
                </a:cubicBezTo>
                <a:cubicBezTo>
                  <a:pt x="261" y="382"/>
                  <a:pt x="247" y="396"/>
                  <a:pt x="233" y="396"/>
                </a:cubicBezTo>
                <a:cubicBezTo>
                  <a:pt x="219" y="396"/>
                  <a:pt x="204" y="382"/>
                  <a:pt x="204" y="368"/>
                </a:cubicBezTo>
                <a:cubicBezTo>
                  <a:pt x="204" y="234"/>
                  <a:pt x="204" y="234"/>
                  <a:pt x="204" y="234"/>
                </a:cubicBezTo>
                <a:cubicBezTo>
                  <a:pt x="204" y="220"/>
                  <a:pt x="219" y="205"/>
                  <a:pt x="233" y="205"/>
                </a:cubicBezTo>
                <a:cubicBezTo>
                  <a:pt x="247" y="205"/>
                  <a:pt x="261" y="220"/>
                  <a:pt x="261" y="234"/>
                </a:cubicBezTo>
                <a:cubicBezTo>
                  <a:pt x="261" y="276"/>
                  <a:pt x="261" y="276"/>
                  <a:pt x="261" y="276"/>
                </a:cubicBezTo>
                <a:cubicBezTo>
                  <a:pt x="346" y="213"/>
                  <a:pt x="346" y="213"/>
                  <a:pt x="346" y="213"/>
                </a:cubicBezTo>
                <a:cubicBezTo>
                  <a:pt x="353" y="213"/>
                  <a:pt x="360" y="205"/>
                  <a:pt x="367" y="205"/>
                </a:cubicBezTo>
                <a:cubicBezTo>
                  <a:pt x="381" y="205"/>
                  <a:pt x="395" y="220"/>
                  <a:pt x="395" y="234"/>
                </a:cubicBezTo>
                <a:cubicBezTo>
                  <a:pt x="395" y="368"/>
                  <a:pt x="395" y="368"/>
                  <a:pt x="395" y="36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2" name="Google Shape;762;p38"/>
          <p:cNvSpPr/>
          <p:nvPr/>
        </p:nvSpPr>
        <p:spPr>
          <a:xfrm>
            <a:off x="5068887" y="5085548"/>
            <a:ext cx="330785" cy="328389"/>
          </a:xfrm>
          <a:custGeom>
            <a:avLst/>
            <a:gdLst/>
            <a:ahLst/>
            <a:cxnLst/>
            <a:rect l="l" t="t" r="r" b="b"/>
            <a:pathLst>
              <a:path w="609" h="602" extrusionOk="0">
                <a:moveTo>
                  <a:pt x="304" y="601"/>
                </a:moveTo>
                <a:lnTo>
                  <a:pt x="304" y="601"/>
                </a:lnTo>
                <a:cubicBezTo>
                  <a:pt x="135" y="601"/>
                  <a:pt x="0" y="467"/>
                  <a:pt x="0" y="304"/>
                </a:cubicBezTo>
                <a:cubicBezTo>
                  <a:pt x="0" y="135"/>
                  <a:pt x="135"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9" y="545"/>
                  <a:pt x="552" y="439"/>
                  <a:pt x="552" y="304"/>
                </a:cubicBezTo>
                <a:cubicBezTo>
                  <a:pt x="552" y="170"/>
                  <a:pt x="439" y="57"/>
                  <a:pt x="304" y="57"/>
                </a:cubicBezTo>
                <a:close/>
                <a:moveTo>
                  <a:pt x="432" y="326"/>
                </a:moveTo>
                <a:lnTo>
                  <a:pt x="432" y="326"/>
                </a:lnTo>
                <a:cubicBezTo>
                  <a:pt x="340" y="389"/>
                  <a:pt x="340" y="389"/>
                  <a:pt x="340" y="389"/>
                </a:cubicBezTo>
                <a:cubicBezTo>
                  <a:pt x="333" y="396"/>
                  <a:pt x="333" y="396"/>
                  <a:pt x="326" y="396"/>
                </a:cubicBezTo>
                <a:cubicBezTo>
                  <a:pt x="304" y="396"/>
                  <a:pt x="297" y="382"/>
                  <a:pt x="297" y="368"/>
                </a:cubicBezTo>
                <a:cubicBezTo>
                  <a:pt x="297" y="333"/>
                  <a:pt x="297" y="333"/>
                  <a:pt x="297" y="333"/>
                </a:cubicBezTo>
                <a:cubicBezTo>
                  <a:pt x="205" y="389"/>
                  <a:pt x="205" y="389"/>
                  <a:pt x="205" y="389"/>
                </a:cubicBezTo>
                <a:cubicBezTo>
                  <a:pt x="205" y="396"/>
                  <a:pt x="198" y="396"/>
                  <a:pt x="191" y="396"/>
                </a:cubicBezTo>
                <a:cubicBezTo>
                  <a:pt x="177" y="396"/>
                  <a:pt x="163" y="382"/>
                  <a:pt x="163" y="368"/>
                </a:cubicBezTo>
                <a:cubicBezTo>
                  <a:pt x="163" y="234"/>
                  <a:pt x="163" y="234"/>
                  <a:pt x="163" y="234"/>
                </a:cubicBezTo>
                <a:cubicBezTo>
                  <a:pt x="163" y="220"/>
                  <a:pt x="177" y="205"/>
                  <a:pt x="191" y="205"/>
                </a:cubicBezTo>
                <a:cubicBezTo>
                  <a:pt x="198" y="205"/>
                  <a:pt x="205" y="213"/>
                  <a:pt x="205" y="213"/>
                </a:cubicBezTo>
                <a:cubicBezTo>
                  <a:pt x="297" y="276"/>
                  <a:pt x="297" y="276"/>
                  <a:pt x="297" y="276"/>
                </a:cubicBezTo>
                <a:cubicBezTo>
                  <a:pt x="297" y="234"/>
                  <a:pt x="297" y="234"/>
                  <a:pt x="297" y="234"/>
                </a:cubicBezTo>
                <a:cubicBezTo>
                  <a:pt x="297" y="220"/>
                  <a:pt x="304" y="205"/>
                  <a:pt x="326" y="205"/>
                </a:cubicBezTo>
                <a:cubicBezTo>
                  <a:pt x="333" y="205"/>
                  <a:pt x="333" y="213"/>
                  <a:pt x="340" y="213"/>
                </a:cubicBezTo>
                <a:cubicBezTo>
                  <a:pt x="432" y="276"/>
                  <a:pt x="432" y="276"/>
                  <a:pt x="432" y="276"/>
                </a:cubicBezTo>
                <a:cubicBezTo>
                  <a:pt x="439" y="283"/>
                  <a:pt x="446" y="290"/>
                  <a:pt x="446" y="304"/>
                </a:cubicBezTo>
                <a:cubicBezTo>
                  <a:pt x="446" y="311"/>
                  <a:pt x="439" y="318"/>
                  <a:pt x="432" y="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3" name="Google Shape;763;p38"/>
          <p:cNvSpPr/>
          <p:nvPr/>
        </p:nvSpPr>
        <p:spPr>
          <a:xfrm>
            <a:off x="4496004" y="5085548"/>
            <a:ext cx="328389" cy="328389"/>
          </a:xfrm>
          <a:custGeom>
            <a:avLst/>
            <a:gdLst/>
            <a:ahLst/>
            <a:cxnLst/>
            <a:rect l="l" t="t" r="r" b="b"/>
            <a:pathLst>
              <a:path w="602" h="602" extrusionOk="0">
                <a:moveTo>
                  <a:pt x="304" y="601"/>
                </a:moveTo>
                <a:lnTo>
                  <a:pt x="304" y="601"/>
                </a:lnTo>
                <a:cubicBezTo>
                  <a:pt x="467" y="601"/>
                  <a:pt x="601" y="467"/>
                  <a:pt x="601" y="304"/>
                </a:cubicBezTo>
                <a:cubicBezTo>
                  <a:pt x="601" y="135"/>
                  <a:pt x="467" y="0"/>
                  <a:pt x="304" y="0"/>
                </a:cubicBezTo>
                <a:cubicBezTo>
                  <a:pt x="135" y="0"/>
                  <a:pt x="0" y="135"/>
                  <a:pt x="0" y="304"/>
                </a:cubicBezTo>
                <a:cubicBezTo>
                  <a:pt x="0" y="467"/>
                  <a:pt x="135" y="601"/>
                  <a:pt x="304" y="601"/>
                </a:cubicBezTo>
                <a:close/>
                <a:moveTo>
                  <a:pt x="304" y="57"/>
                </a:moveTo>
                <a:lnTo>
                  <a:pt x="304" y="57"/>
                </a:lnTo>
                <a:cubicBezTo>
                  <a:pt x="439" y="57"/>
                  <a:pt x="544" y="170"/>
                  <a:pt x="544" y="304"/>
                </a:cubicBezTo>
                <a:cubicBezTo>
                  <a:pt x="544" y="439"/>
                  <a:pt x="439" y="545"/>
                  <a:pt x="304" y="545"/>
                </a:cubicBezTo>
                <a:cubicBezTo>
                  <a:pt x="170" y="545"/>
                  <a:pt x="57" y="439"/>
                  <a:pt x="57" y="304"/>
                </a:cubicBezTo>
                <a:cubicBezTo>
                  <a:pt x="57" y="170"/>
                  <a:pt x="170" y="57"/>
                  <a:pt x="304" y="57"/>
                </a:cubicBezTo>
                <a:close/>
                <a:moveTo>
                  <a:pt x="177" y="326"/>
                </a:moveTo>
                <a:lnTo>
                  <a:pt x="177" y="326"/>
                </a:lnTo>
                <a:cubicBezTo>
                  <a:pt x="269" y="389"/>
                  <a:pt x="269" y="389"/>
                  <a:pt x="269" y="389"/>
                </a:cubicBezTo>
                <a:cubicBezTo>
                  <a:pt x="269" y="396"/>
                  <a:pt x="276" y="396"/>
                  <a:pt x="283" y="396"/>
                </a:cubicBezTo>
                <a:cubicBezTo>
                  <a:pt x="297" y="396"/>
                  <a:pt x="311" y="382"/>
                  <a:pt x="311" y="368"/>
                </a:cubicBezTo>
                <a:cubicBezTo>
                  <a:pt x="311" y="333"/>
                  <a:pt x="311" y="333"/>
                  <a:pt x="311" y="333"/>
                </a:cubicBezTo>
                <a:cubicBezTo>
                  <a:pt x="396" y="389"/>
                  <a:pt x="396" y="389"/>
                  <a:pt x="396" y="389"/>
                </a:cubicBezTo>
                <a:cubicBezTo>
                  <a:pt x="403" y="396"/>
                  <a:pt x="410" y="396"/>
                  <a:pt x="417" y="396"/>
                </a:cubicBezTo>
                <a:cubicBezTo>
                  <a:pt x="431" y="396"/>
                  <a:pt x="446" y="382"/>
                  <a:pt x="446" y="368"/>
                </a:cubicBezTo>
                <a:cubicBezTo>
                  <a:pt x="446" y="234"/>
                  <a:pt x="446" y="234"/>
                  <a:pt x="446" y="234"/>
                </a:cubicBezTo>
                <a:cubicBezTo>
                  <a:pt x="446" y="220"/>
                  <a:pt x="431" y="205"/>
                  <a:pt x="417" y="205"/>
                </a:cubicBezTo>
                <a:cubicBezTo>
                  <a:pt x="410" y="205"/>
                  <a:pt x="403" y="213"/>
                  <a:pt x="396" y="213"/>
                </a:cubicBezTo>
                <a:cubicBezTo>
                  <a:pt x="311" y="276"/>
                  <a:pt x="311" y="276"/>
                  <a:pt x="311" y="276"/>
                </a:cubicBezTo>
                <a:cubicBezTo>
                  <a:pt x="311" y="234"/>
                  <a:pt x="311" y="234"/>
                  <a:pt x="311" y="234"/>
                </a:cubicBezTo>
                <a:cubicBezTo>
                  <a:pt x="311" y="220"/>
                  <a:pt x="297" y="205"/>
                  <a:pt x="283" y="205"/>
                </a:cubicBezTo>
                <a:cubicBezTo>
                  <a:pt x="276" y="205"/>
                  <a:pt x="269" y="213"/>
                  <a:pt x="269" y="213"/>
                </a:cubicBezTo>
                <a:cubicBezTo>
                  <a:pt x="177" y="276"/>
                  <a:pt x="177" y="276"/>
                  <a:pt x="177" y="276"/>
                </a:cubicBezTo>
                <a:cubicBezTo>
                  <a:pt x="163" y="283"/>
                  <a:pt x="163" y="290"/>
                  <a:pt x="163" y="304"/>
                </a:cubicBezTo>
                <a:cubicBezTo>
                  <a:pt x="163" y="311"/>
                  <a:pt x="163" y="318"/>
                  <a:pt x="177" y="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4" name="Google Shape;764;p38"/>
          <p:cNvSpPr/>
          <p:nvPr/>
        </p:nvSpPr>
        <p:spPr>
          <a:xfrm>
            <a:off x="3923123" y="5085548"/>
            <a:ext cx="328388" cy="328389"/>
          </a:xfrm>
          <a:custGeom>
            <a:avLst/>
            <a:gdLst/>
            <a:ahLst/>
            <a:cxnLst/>
            <a:rect l="l" t="t" r="r" b="b"/>
            <a:pathLst>
              <a:path w="602" h="602" extrusionOk="0">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5"/>
                  <a:pt x="297" y="545"/>
                </a:cubicBezTo>
                <a:cubicBezTo>
                  <a:pt x="431" y="545"/>
                  <a:pt x="544" y="439"/>
                  <a:pt x="544" y="304"/>
                </a:cubicBezTo>
                <a:cubicBezTo>
                  <a:pt x="544" y="170"/>
                  <a:pt x="431" y="57"/>
                  <a:pt x="297" y="57"/>
                </a:cubicBezTo>
                <a:close/>
                <a:moveTo>
                  <a:pt x="382" y="375"/>
                </a:moveTo>
                <a:lnTo>
                  <a:pt x="382" y="375"/>
                </a:lnTo>
                <a:cubicBezTo>
                  <a:pt x="382" y="396"/>
                  <a:pt x="375" y="403"/>
                  <a:pt x="354" y="403"/>
                </a:cubicBezTo>
                <a:cubicBezTo>
                  <a:pt x="340" y="403"/>
                  <a:pt x="325" y="396"/>
                  <a:pt x="325" y="375"/>
                </a:cubicBezTo>
                <a:cubicBezTo>
                  <a:pt x="325" y="227"/>
                  <a:pt x="325" y="227"/>
                  <a:pt x="325" y="227"/>
                </a:cubicBezTo>
                <a:cubicBezTo>
                  <a:pt x="325" y="213"/>
                  <a:pt x="340" y="198"/>
                  <a:pt x="354" y="198"/>
                </a:cubicBezTo>
                <a:cubicBezTo>
                  <a:pt x="375" y="198"/>
                  <a:pt x="382" y="213"/>
                  <a:pt x="382" y="227"/>
                </a:cubicBezTo>
                <a:cubicBezTo>
                  <a:pt x="382" y="375"/>
                  <a:pt x="382" y="375"/>
                  <a:pt x="382" y="375"/>
                </a:cubicBezTo>
                <a:close/>
                <a:moveTo>
                  <a:pt x="269" y="375"/>
                </a:moveTo>
                <a:lnTo>
                  <a:pt x="269" y="375"/>
                </a:lnTo>
                <a:cubicBezTo>
                  <a:pt x="269" y="396"/>
                  <a:pt x="262" y="403"/>
                  <a:pt x="240" y="403"/>
                </a:cubicBezTo>
                <a:cubicBezTo>
                  <a:pt x="226" y="403"/>
                  <a:pt x="212" y="396"/>
                  <a:pt x="212" y="375"/>
                </a:cubicBezTo>
                <a:cubicBezTo>
                  <a:pt x="212" y="227"/>
                  <a:pt x="212" y="227"/>
                  <a:pt x="212" y="227"/>
                </a:cubicBezTo>
                <a:cubicBezTo>
                  <a:pt x="212" y="213"/>
                  <a:pt x="226" y="198"/>
                  <a:pt x="240" y="198"/>
                </a:cubicBezTo>
                <a:cubicBezTo>
                  <a:pt x="262" y="198"/>
                  <a:pt x="269" y="213"/>
                  <a:pt x="269" y="227"/>
                </a:cubicBezTo>
                <a:cubicBezTo>
                  <a:pt x="269" y="375"/>
                  <a:pt x="269" y="375"/>
                  <a:pt x="269" y="3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5" name="Google Shape;765;p38"/>
          <p:cNvSpPr/>
          <p:nvPr/>
        </p:nvSpPr>
        <p:spPr>
          <a:xfrm>
            <a:off x="3347844" y="5085548"/>
            <a:ext cx="330785" cy="328389"/>
          </a:xfrm>
          <a:custGeom>
            <a:avLst/>
            <a:gdLst/>
            <a:ahLst/>
            <a:cxnLst/>
            <a:rect l="l" t="t" r="r" b="b"/>
            <a:pathLst>
              <a:path w="609" h="602" extrusionOk="0">
                <a:moveTo>
                  <a:pt x="304" y="601"/>
                </a:moveTo>
                <a:lnTo>
                  <a:pt x="304" y="601"/>
                </a:lnTo>
                <a:cubicBezTo>
                  <a:pt x="134" y="601"/>
                  <a:pt x="0" y="467"/>
                  <a:pt x="0" y="304"/>
                </a:cubicBezTo>
                <a:cubicBezTo>
                  <a:pt x="0" y="135"/>
                  <a:pt x="134" y="0"/>
                  <a:pt x="304" y="0"/>
                </a:cubicBezTo>
                <a:cubicBezTo>
                  <a:pt x="474" y="0"/>
                  <a:pt x="608" y="135"/>
                  <a:pt x="608" y="304"/>
                </a:cubicBezTo>
                <a:cubicBezTo>
                  <a:pt x="608" y="467"/>
                  <a:pt x="474" y="601"/>
                  <a:pt x="304" y="601"/>
                </a:cubicBezTo>
                <a:close/>
                <a:moveTo>
                  <a:pt x="304" y="57"/>
                </a:moveTo>
                <a:lnTo>
                  <a:pt x="304" y="57"/>
                </a:lnTo>
                <a:cubicBezTo>
                  <a:pt x="170" y="57"/>
                  <a:pt x="57" y="170"/>
                  <a:pt x="57" y="304"/>
                </a:cubicBezTo>
                <a:cubicBezTo>
                  <a:pt x="57" y="439"/>
                  <a:pt x="170" y="545"/>
                  <a:pt x="304" y="545"/>
                </a:cubicBezTo>
                <a:cubicBezTo>
                  <a:pt x="438" y="545"/>
                  <a:pt x="551" y="439"/>
                  <a:pt x="551" y="304"/>
                </a:cubicBezTo>
                <a:cubicBezTo>
                  <a:pt x="551" y="170"/>
                  <a:pt x="438" y="57"/>
                  <a:pt x="304" y="57"/>
                </a:cubicBezTo>
                <a:close/>
                <a:moveTo>
                  <a:pt x="382" y="403"/>
                </a:moveTo>
                <a:lnTo>
                  <a:pt x="382" y="403"/>
                </a:lnTo>
                <a:cubicBezTo>
                  <a:pt x="226" y="403"/>
                  <a:pt x="226" y="403"/>
                  <a:pt x="226" y="403"/>
                </a:cubicBezTo>
                <a:cubicBezTo>
                  <a:pt x="212" y="403"/>
                  <a:pt x="198" y="396"/>
                  <a:pt x="198" y="375"/>
                </a:cubicBezTo>
                <a:cubicBezTo>
                  <a:pt x="198" y="227"/>
                  <a:pt x="198" y="227"/>
                  <a:pt x="198" y="227"/>
                </a:cubicBezTo>
                <a:cubicBezTo>
                  <a:pt x="198" y="213"/>
                  <a:pt x="212" y="198"/>
                  <a:pt x="226" y="198"/>
                </a:cubicBezTo>
                <a:cubicBezTo>
                  <a:pt x="382" y="198"/>
                  <a:pt x="382" y="198"/>
                  <a:pt x="382" y="198"/>
                </a:cubicBezTo>
                <a:cubicBezTo>
                  <a:pt x="396" y="198"/>
                  <a:pt x="410" y="213"/>
                  <a:pt x="410" y="227"/>
                </a:cubicBezTo>
                <a:cubicBezTo>
                  <a:pt x="410" y="375"/>
                  <a:pt x="410" y="375"/>
                  <a:pt x="410" y="375"/>
                </a:cubicBezTo>
                <a:cubicBezTo>
                  <a:pt x="410" y="396"/>
                  <a:pt x="396" y="403"/>
                  <a:pt x="382" y="40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6" name="Google Shape;766;p38"/>
          <p:cNvSpPr/>
          <p:nvPr/>
        </p:nvSpPr>
        <p:spPr>
          <a:xfrm>
            <a:off x="2774961" y="5085548"/>
            <a:ext cx="328389" cy="328389"/>
          </a:xfrm>
          <a:custGeom>
            <a:avLst/>
            <a:gdLst/>
            <a:ahLst/>
            <a:cxnLst/>
            <a:rect l="l" t="t" r="r" b="b"/>
            <a:pathLst>
              <a:path w="602" h="602" extrusionOk="0">
                <a:moveTo>
                  <a:pt x="304" y="601"/>
                </a:moveTo>
                <a:lnTo>
                  <a:pt x="304" y="601"/>
                </a:lnTo>
                <a:cubicBezTo>
                  <a:pt x="134" y="601"/>
                  <a:pt x="0" y="467"/>
                  <a:pt x="0" y="304"/>
                </a:cubicBezTo>
                <a:cubicBezTo>
                  <a:pt x="0" y="135"/>
                  <a:pt x="134" y="0"/>
                  <a:pt x="304" y="0"/>
                </a:cubicBezTo>
                <a:cubicBezTo>
                  <a:pt x="467" y="0"/>
                  <a:pt x="601" y="135"/>
                  <a:pt x="601" y="304"/>
                </a:cubicBezTo>
                <a:cubicBezTo>
                  <a:pt x="601" y="467"/>
                  <a:pt x="467" y="601"/>
                  <a:pt x="304" y="601"/>
                </a:cubicBezTo>
                <a:close/>
                <a:moveTo>
                  <a:pt x="304" y="57"/>
                </a:moveTo>
                <a:lnTo>
                  <a:pt x="304" y="57"/>
                </a:lnTo>
                <a:cubicBezTo>
                  <a:pt x="170" y="57"/>
                  <a:pt x="57" y="170"/>
                  <a:pt x="57" y="304"/>
                </a:cubicBezTo>
                <a:cubicBezTo>
                  <a:pt x="57" y="439"/>
                  <a:pt x="170" y="545"/>
                  <a:pt x="304" y="545"/>
                </a:cubicBezTo>
                <a:cubicBezTo>
                  <a:pt x="438" y="545"/>
                  <a:pt x="544" y="439"/>
                  <a:pt x="544" y="304"/>
                </a:cubicBezTo>
                <a:cubicBezTo>
                  <a:pt x="544" y="170"/>
                  <a:pt x="438" y="57"/>
                  <a:pt x="304" y="57"/>
                </a:cubicBezTo>
                <a:close/>
                <a:moveTo>
                  <a:pt x="389" y="326"/>
                </a:moveTo>
                <a:lnTo>
                  <a:pt x="389" y="326"/>
                </a:lnTo>
                <a:cubicBezTo>
                  <a:pt x="240" y="417"/>
                  <a:pt x="240" y="417"/>
                  <a:pt x="240" y="417"/>
                </a:cubicBezTo>
                <a:lnTo>
                  <a:pt x="240" y="424"/>
                </a:lnTo>
                <a:cubicBezTo>
                  <a:pt x="233" y="424"/>
                  <a:pt x="233" y="424"/>
                  <a:pt x="233" y="424"/>
                </a:cubicBezTo>
                <a:cubicBezTo>
                  <a:pt x="226" y="424"/>
                  <a:pt x="226" y="424"/>
                  <a:pt x="226" y="424"/>
                </a:cubicBezTo>
                <a:cubicBezTo>
                  <a:pt x="212" y="424"/>
                  <a:pt x="198" y="410"/>
                  <a:pt x="198" y="396"/>
                </a:cubicBezTo>
                <a:cubicBezTo>
                  <a:pt x="198" y="205"/>
                  <a:pt x="198" y="205"/>
                  <a:pt x="198" y="205"/>
                </a:cubicBezTo>
                <a:cubicBezTo>
                  <a:pt x="198" y="191"/>
                  <a:pt x="212" y="177"/>
                  <a:pt x="226" y="177"/>
                </a:cubicBezTo>
                <a:cubicBezTo>
                  <a:pt x="233" y="177"/>
                  <a:pt x="240" y="184"/>
                  <a:pt x="240" y="184"/>
                </a:cubicBezTo>
                <a:cubicBezTo>
                  <a:pt x="389" y="276"/>
                  <a:pt x="389" y="276"/>
                  <a:pt x="389" y="276"/>
                </a:cubicBezTo>
                <a:cubicBezTo>
                  <a:pt x="403" y="283"/>
                  <a:pt x="403" y="290"/>
                  <a:pt x="403" y="304"/>
                </a:cubicBezTo>
                <a:cubicBezTo>
                  <a:pt x="403" y="311"/>
                  <a:pt x="403" y="318"/>
                  <a:pt x="389" y="3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7" name="Google Shape;767;p38"/>
          <p:cNvSpPr/>
          <p:nvPr/>
        </p:nvSpPr>
        <p:spPr>
          <a:xfrm>
            <a:off x="9086253" y="4515063"/>
            <a:ext cx="328388" cy="328389"/>
          </a:xfrm>
          <a:custGeom>
            <a:avLst/>
            <a:gdLst/>
            <a:ahLst/>
            <a:cxnLst/>
            <a:rect l="l" t="t" r="r" b="b"/>
            <a:pathLst>
              <a:path w="602" h="602" extrusionOk="0">
                <a:moveTo>
                  <a:pt x="297" y="601"/>
                </a:moveTo>
                <a:lnTo>
                  <a:pt x="297" y="601"/>
                </a:lnTo>
                <a:cubicBezTo>
                  <a:pt x="134" y="601"/>
                  <a:pt x="0" y="467"/>
                  <a:pt x="0" y="297"/>
                </a:cubicBezTo>
                <a:cubicBezTo>
                  <a:pt x="0" y="135"/>
                  <a:pt x="134" y="0"/>
                  <a:pt x="297" y="0"/>
                </a:cubicBezTo>
                <a:cubicBezTo>
                  <a:pt x="466" y="0"/>
                  <a:pt x="601" y="135"/>
                  <a:pt x="601" y="297"/>
                </a:cubicBezTo>
                <a:cubicBezTo>
                  <a:pt x="601" y="467"/>
                  <a:pt x="466"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8" name="Google Shape;768;p38"/>
          <p:cNvSpPr/>
          <p:nvPr/>
        </p:nvSpPr>
        <p:spPr>
          <a:xfrm>
            <a:off x="8508576" y="4515063"/>
            <a:ext cx="330785" cy="328389"/>
          </a:xfrm>
          <a:custGeom>
            <a:avLst/>
            <a:gdLst/>
            <a:ahLst/>
            <a:cxnLst/>
            <a:rect l="l" t="t" r="r" b="b"/>
            <a:pathLst>
              <a:path w="609" h="602" extrusionOk="0">
                <a:moveTo>
                  <a:pt x="579" y="601"/>
                </a:moveTo>
                <a:lnTo>
                  <a:pt x="579" y="601"/>
                </a:lnTo>
                <a:cubicBezTo>
                  <a:pt x="28" y="601"/>
                  <a:pt x="28" y="601"/>
                  <a:pt x="28" y="601"/>
                </a:cubicBezTo>
                <a:cubicBezTo>
                  <a:pt x="14" y="601"/>
                  <a:pt x="0" y="587"/>
                  <a:pt x="0" y="573"/>
                </a:cubicBezTo>
                <a:cubicBezTo>
                  <a:pt x="0" y="29"/>
                  <a:pt x="0" y="29"/>
                  <a:pt x="0" y="29"/>
                </a:cubicBezTo>
                <a:cubicBezTo>
                  <a:pt x="0" y="7"/>
                  <a:pt x="14" y="0"/>
                  <a:pt x="28" y="0"/>
                </a:cubicBezTo>
                <a:cubicBezTo>
                  <a:pt x="579" y="0"/>
                  <a:pt x="579" y="0"/>
                  <a:pt x="579" y="0"/>
                </a:cubicBezTo>
                <a:cubicBezTo>
                  <a:pt x="594" y="0"/>
                  <a:pt x="608" y="7"/>
                  <a:pt x="608" y="29"/>
                </a:cubicBezTo>
                <a:cubicBezTo>
                  <a:pt x="608" y="573"/>
                  <a:pt x="608" y="573"/>
                  <a:pt x="608" y="573"/>
                </a:cubicBezTo>
                <a:cubicBezTo>
                  <a:pt x="608" y="587"/>
                  <a:pt x="594" y="601"/>
                  <a:pt x="579" y="601"/>
                </a:cubicBezTo>
                <a:close/>
                <a:moveTo>
                  <a:pt x="551" y="57"/>
                </a:moveTo>
                <a:lnTo>
                  <a:pt x="551" y="57"/>
                </a:lnTo>
                <a:cubicBezTo>
                  <a:pt x="56" y="57"/>
                  <a:pt x="56" y="57"/>
                  <a:pt x="56" y="57"/>
                </a:cubicBezTo>
                <a:cubicBezTo>
                  <a:pt x="56" y="544"/>
                  <a:pt x="56" y="544"/>
                  <a:pt x="56" y="544"/>
                </a:cubicBezTo>
                <a:cubicBezTo>
                  <a:pt x="551" y="544"/>
                  <a:pt x="551" y="544"/>
                  <a:pt x="551" y="544"/>
                </a:cubicBezTo>
                <a:lnTo>
                  <a:pt x="551" y="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69" name="Google Shape;769;p38"/>
          <p:cNvSpPr/>
          <p:nvPr/>
        </p:nvSpPr>
        <p:spPr>
          <a:xfrm>
            <a:off x="7940488" y="4522255"/>
            <a:ext cx="318800" cy="309212"/>
          </a:xfrm>
          <a:custGeom>
            <a:avLst/>
            <a:gdLst/>
            <a:ahLst/>
            <a:cxnLst/>
            <a:rect l="l" t="t" r="r" b="b"/>
            <a:pathLst>
              <a:path w="588" h="567" extrusionOk="0">
                <a:moveTo>
                  <a:pt x="558" y="474"/>
                </a:moveTo>
                <a:lnTo>
                  <a:pt x="558" y="474"/>
                </a:lnTo>
                <a:cubicBezTo>
                  <a:pt x="417" y="474"/>
                  <a:pt x="417" y="474"/>
                  <a:pt x="417" y="474"/>
                </a:cubicBezTo>
                <a:cubicBezTo>
                  <a:pt x="382" y="474"/>
                  <a:pt x="382" y="474"/>
                  <a:pt x="382" y="474"/>
                </a:cubicBezTo>
                <a:cubicBezTo>
                  <a:pt x="382" y="523"/>
                  <a:pt x="382" y="523"/>
                  <a:pt x="382"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12" y="523"/>
                  <a:pt x="212" y="523"/>
                  <a:pt x="212" y="523"/>
                </a:cubicBezTo>
                <a:cubicBezTo>
                  <a:pt x="212" y="474"/>
                  <a:pt x="212" y="474"/>
                  <a:pt x="212"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05" y="43"/>
                  <a:pt x="205" y="43"/>
                  <a:pt x="205" y="43"/>
                </a:cubicBezTo>
                <a:cubicBezTo>
                  <a:pt x="169" y="78"/>
                  <a:pt x="169" y="78"/>
                  <a:pt x="169" y="78"/>
                </a:cubicBezTo>
                <a:cubicBezTo>
                  <a:pt x="42" y="78"/>
                  <a:pt x="42" y="78"/>
                  <a:pt x="42" y="78"/>
                </a:cubicBezTo>
                <a:cubicBezTo>
                  <a:pt x="42" y="396"/>
                  <a:pt x="42" y="396"/>
                  <a:pt x="42" y="396"/>
                </a:cubicBezTo>
                <a:cubicBezTo>
                  <a:pt x="551" y="396"/>
                  <a:pt x="551" y="396"/>
                  <a:pt x="551" y="396"/>
                </a:cubicBezTo>
                <a:cubicBezTo>
                  <a:pt x="551" y="78"/>
                  <a:pt x="551" y="78"/>
                  <a:pt x="551" y="78"/>
                </a:cubicBezTo>
                <a:cubicBezTo>
                  <a:pt x="424" y="78"/>
                  <a:pt x="424" y="78"/>
                  <a:pt x="424" y="78"/>
                </a:cubicBezTo>
                <a:cubicBezTo>
                  <a:pt x="382" y="43"/>
                  <a:pt x="382" y="43"/>
                  <a:pt x="382" y="43"/>
                </a:cubicBezTo>
                <a:cubicBezTo>
                  <a:pt x="558" y="43"/>
                  <a:pt x="558" y="43"/>
                  <a:pt x="558" y="43"/>
                </a:cubicBezTo>
                <a:cubicBezTo>
                  <a:pt x="572" y="43"/>
                  <a:pt x="587" y="50"/>
                  <a:pt x="587" y="71"/>
                </a:cubicBezTo>
                <a:cubicBezTo>
                  <a:pt x="587" y="446"/>
                  <a:pt x="587" y="446"/>
                  <a:pt x="587" y="446"/>
                </a:cubicBezTo>
                <a:cubicBezTo>
                  <a:pt x="587" y="460"/>
                  <a:pt x="572" y="474"/>
                  <a:pt x="558" y="474"/>
                </a:cubicBezTo>
                <a:close/>
                <a:moveTo>
                  <a:pt x="360" y="128"/>
                </a:moveTo>
                <a:lnTo>
                  <a:pt x="360" y="128"/>
                </a:lnTo>
                <a:cubicBezTo>
                  <a:pt x="353" y="128"/>
                  <a:pt x="346" y="121"/>
                  <a:pt x="339" y="113"/>
                </a:cubicBezTo>
                <a:cubicBezTo>
                  <a:pt x="325" y="99"/>
                  <a:pt x="325" y="99"/>
                  <a:pt x="325" y="99"/>
                </a:cubicBezTo>
                <a:cubicBezTo>
                  <a:pt x="325" y="226"/>
                  <a:pt x="325" y="226"/>
                  <a:pt x="325" y="226"/>
                </a:cubicBezTo>
                <a:cubicBezTo>
                  <a:pt x="325" y="248"/>
                  <a:pt x="311" y="255"/>
                  <a:pt x="297" y="255"/>
                </a:cubicBezTo>
                <a:cubicBezTo>
                  <a:pt x="276" y="255"/>
                  <a:pt x="269" y="248"/>
                  <a:pt x="269" y="226"/>
                </a:cubicBezTo>
                <a:cubicBezTo>
                  <a:pt x="269" y="99"/>
                  <a:pt x="269" y="99"/>
                  <a:pt x="269" y="99"/>
                </a:cubicBezTo>
                <a:cubicBezTo>
                  <a:pt x="247" y="113"/>
                  <a:pt x="247" y="113"/>
                  <a:pt x="247" y="113"/>
                </a:cubicBezTo>
                <a:cubicBezTo>
                  <a:pt x="240" y="121"/>
                  <a:pt x="233" y="128"/>
                  <a:pt x="226" y="128"/>
                </a:cubicBezTo>
                <a:cubicBezTo>
                  <a:pt x="212" y="128"/>
                  <a:pt x="198" y="113"/>
                  <a:pt x="198" y="99"/>
                </a:cubicBezTo>
                <a:cubicBezTo>
                  <a:pt x="198" y="92"/>
                  <a:pt x="205" y="85"/>
                  <a:pt x="212" y="78"/>
                </a:cubicBezTo>
                <a:cubicBezTo>
                  <a:pt x="276" y="15"/>
                  <a:pt x="276" y="15"/>
                  <a:pt x="276" y="15"/>
                </a:cubicBezTo>
                <a:cubicBezTo>
                  <a:pt x="283" y="8"/>
                  <a:pt x="290" y="0"/>
                  <a:pt x="297" y="0"/>
                </a:cubicBezTo>
                <a:cubicBezTo>
                  <a:pt x="304" y="0"/>
                  <a:pt x="311" y="8"/>
                  <a:pt x="311" y="15"/>
                </a:cubicBezTo>
                <a:cubicBezTo>
                  <a:pt x="382" y="78"/>
                  <a:pt x="382" y="78"/>
                  <a:pt x="382" y="78"/>
                </a:cubicBezTo>
                <a:cubicBezTo>
                  <a:pt x="389" y="85"/>
                  <a:pt x="389" y="92"/>
                  <a:pt x="389" y="99"/>
                </a:cubicBezTo>
                <a:cubicBezTo>
                  <a:pt x="389" y="113"/>
                  <a:pt x="375" y="128"/>
                  <a:pt x="360" y="1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0" name="Google Shape;770;p38"/>
          <p:cNvSpPr/>
          <p:nvPr/>
        </p:nvSpPr>
        <p:spPr>
          <a:xfrm>
            <a:off x="7367606" y="4522255"/>
            <a:ext cx="318801" cy="309212"/>
          </a:xfrm>
          <a:custGeom>
            <a:avLst/>
            <a:gdLst/>
            <a:ahLst/>
            <a:cxnLst/>
            <a:rect l="l" t="t" r="r" b="b"/>
            <a:pathLst>
              <a:path w="587" h="567" extrusionOk="0">
                <a:moveTo>
                  <a:pt x="558" y="474"/>
                </a:moveTo>
                <a:lnTo>
                  <a:pt x="558" y="474"/>
                </a:lnTo>
                <a:cubicBezTo>
                  <a:pt x="417" y="474"/>
                  <a:pt x="417" y="474"/>
                  <a:pt x="417" y="474"/>
                </a:cubicBezTo>
                <a:cubicBezTo>
                  <a:pt x="374" y="474"/>
                  <a:pt x="374" y="474"/>
                  <a:pt x="374" y="474"/>
                </a:cubicBezTo>
                <a:cubicBezTo>
                  <a:pt x="374" y="523"/>
                  <a:pt x="374" y="523"/>
                  <a:pt x="374" y="523"/>
                </a:cubicBezTo>
                <a:cubicBezTo>
                  <a:pt x="417" y="559"/>
                  <a:pt x="417" y="559"/>
                  <a:pt x="417" y="559"/>
                </a:cubicBezTo>
                <a:cubicBezTo>
                  <a:pt x="417" y="566"/>
                  <a:pt x="417" y="566"/>
                  <a:pt x="417" y="566"/>
                </a:cubicBezTo>
                <a:cubicBezTo>
                  <a:pt x="169" y="566"/>
                  <a:pt x="169" y="566"/>
                  <a:pt x="169" y="566"/>
                </a:cubicBezTo>
                <a:cubicBezTo>
                  <a:pt x="169" y="559"/>
                  <a:pt x="169" y="559"/>
                  <a:pt x="169" y="559"/>
                </a:cubicBezTo>
                <a:cubicBezTo>
                  <a:pt x="205" y="523"/>
                  <a:pt x="205" y="523"/>
                  <a:pt x="205" y="523"/>
                </a:cubicBezTo>
                <a:cubicBezTo>
                  <a:pt x="205" y="474"/>
                  <a:pt x="205" y="474"/>
                  <a:pt x="205" y="474"/>
                </a:cubicBezTo>
                <a:cubicBezTo>
                  <a:pt x="169" y="474"/>
                  <a:pt x="169" y="474"/>
                  <a:pt x="169" y="474"/>
                </a:cubicBezTo>
                <a:cubicBezTo>
                  <a:pt x="28" y="474"/>
                  <a:pt x="28" y="474"/>
                  <a:pt x="28" y="474"/>
                </a:cubicBezTo>
                <a:cubicBezTo>
                  <a:pt x="14" y="474"/>
                  <a:pt x="0" y="460"/>
                  <a:pt x="0" y="446"/>
                </a:cubicBezTo>
                <a:cubicBezTo>
                  <a:pt x="0" y="71"/>
                  <a:pt x="0" y="71"/>
                  <a:pt x="0" y="71"/>
                </a:cubicBezTo>
                <a:cubicBezTo>
                  <a:pt x="0" y="50"/>
                  <a:pt x="14" y="43"/>
                  <a:pt x="28" y="43"/>
                </a:cubicBezTo>
                <a:cubicBezTo>
                  <a:pt x="233" y="43"/>
                  <a:pt x="233" y="43"/>
                  <a:pt x="233" y="43"/>
                </a:cubicBezTo>
                <a:cubicBezTo>
                  <a:pt x="233" y="78"/>
                  <a:pt x="233" y="78"/>
                  <a:pt x="233" y="78"/>
                </a:cubicBezTo>
                <a:cubicBezTo>
                  <a:pt x="35" y="78"/>
                  <a:pt x="35" y="78"/>
                  <a:pt x="35" y="78"/>
                </a:cubicBezTo>
                <a:cubicBezTo>
                  <a:pt x="35" y="396"/>
                  <a:pt x="35" y="396"/>
                  <a:pt x="35" y="396"/>
                </a:cubicBezTo>
                <a:cubicBezTo>
                  <a:pt x="544" y="396"/>
                  <a:pt x="544" y="396"/>
                  <a:pt x="544" y="396"/>
                </a:cubicBezTo>
                <a:cubicBezTo>
                  <a:pt x="544" y="78"/>
                  <a:pt x="544" y="78"/>
                  <a:pt x="544" y="78"/>
                </a:cubicBezTo>
                <a:cubicBezTo>
                  <a:pt x="346" y="78"/>
                  <a:pt x="346" y="78"/>
                  <a:pt x="346" y="78"/>
                </a:cubicBezTo>
                <a:cubicBezTo>
                  <a:pt x="346" y="43"/>
                  <a:pt x="346" y="43"/>
                  <a:pt x="346" y="43"/>
                </a:cubicBezTo>
                <a:cubicBezTo>
                  <a:pt x="558" y="43"/>
                  <a:pt x="558" y="43"/>
                  <a:pt x="558" y="43"/>
                </a:cubicBezTo>
                <a:cubicBezTo>
                  <a:pt x="572" y="43"/>
                  <a:pt x="586" y="50"/>
                  <a:pt x="586" y="71"/>
                </a:cubicBezTo>
                <a:cubicBezTo>
                  <a:pt x="586" y="446"/>
                  <a:pt x="586" y="446"/>
                  <a:pt x="586" y="446"/>
                </a:cubicBezTo>
                <a:cubicBezTo>
                  <a:pt x="586" y="460"/>
                  <a:pt x="572" y="474"/>
                  <a:pt x="558" y="474"/>
                </a:cubicBezTo>
                <a:close/>
                <a:moveTo>
                  <a:pt x="389" y="163"/>
                </a:moveTo>
                <a:lnTo>
                  <a:pt x="389" y="163"/>
                </a:lnTo>
                <a:cubicBezTo>
                  <a:pt x="389" y="170"/>
                  <a:pt x="382" y="177"/>
                  <a:pt x="374" y="184"/>
                </a:cubicBezTo>
                <a:cubicBezTo>
                  <a:pt x="311" y="248"/>
                  <a:pt x="311" y="248"/>
                  <a:pt x="311" y="248"/>
                </a:cubicBezTo>
                <a:cubicBezTo>
                  <a:pt x="304" y="255"/>
                  <a:pt x="297" y="255"/>
                  <a:pt x="290" y="255"/>
                </a:cubicBezTo>
                <a:cubicBezTo>
                  <a:pt x="283" y="255"/>
                  <a:pt x="276" y="255"/>
                  <a:pt x="276" y="248"/>
                </a:cubicBezTo>
                <a:cubicBezTo>
                  <a:pt x="205" y="184"/>
                  <a:pt x="205" y="184"/>
                  <a:pt x="205" y="184"/>
                </a:cubicBezTo>
                <a:cubicBezTo>
                  <a:pt x="198" y="177"/>
                  <a:pt x="198" y="170"/>
                  <a:pt x="198" y="163"/>
                </a:cubicBezTo>
                <a:cubicBezTo>
                  <a:pt x="198" y="149"/>
                  <a:pt x="212" y="135"/>
                  <a:pt x="226" y="135"/>
                </a:cubicBezTo>
                <a:cubicBezTo>
                  <a:pt x="233" y="135"/>
                  <a:pt x="240" y="135"/>
                  <a:pt x="247" y="142"/>
                </a:cubicBezTo>
                <a:cubicBezTo>
                  <a:pt x="261" y="163"/>
                  <a:pt x="261" y="163"/>
                  <a:pt x="261" y="163"/>
                </a:cubicBezTo>
                <a:cubicBezTo>
                  <a:pt x="261" y="29"/>
                  <a:pt x="261" y="29"/>
                  <a:pt x="261" y="29"/>
                </a:cubicBezTo>
                <a:cubicBezTo>
                  <a:pt x="261" y="15"/>
                  <a:pt x="276" y="0"/>
                  <a:pt x="290" y="0"/>
                </a:cubicBezTo>
                <a:cubicBezTo>
                  <a:pt x="311" y="0"/>
                  <a:pt x="318" y="15"/>
                  <a:pt x="318" y="29"/>
                </a:cubicBezTo>
                <a:cubicBezTo>
                  <a:pt x="318" y="163"/>
                  <a:pt x="318" y="163"/>
                  <a:pt x="318" y="163"/>
                </a:cubicBezTo>
                <a:cubicBezTo>
                  <a:pt x="339" y="142"/>
                  <a:pt x="339" y="142"/>
                  <a:pt x="339" y="142"/>
                </a:cubicBezTo>
                <a:cubicBezTo>
                  <a:pt x="346" y="135"/>
                  <a:pt x="353" y="135"/>
                  <a:pt x="360" y="135"/>
                </a:cubicBezTo>
                <a:cubicBezTo>
                  <a:pt x="374" y="135"/>
                  <a:pt x="389" y="149"/>
                  <a:pt x="389" y="16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1" name="Google Shape;771;p38"/>
          <p:cNvSpPr/>
          <p:nvPr/>
        </p:nvSpPr>
        <p:spPr>
          <a:xfrm>
            <a:off x="6797120" y="4543827"/>
            <a:ext cx="316403" cy="285243"/>
          </a:xfrm>
          <a:custGeom>
            <a:avLst/>
            <a:gdLst/>
            <a:ahLst/>
            <a:cxnLst/>
            <a:rect l="l" t="t" r="r" b="b"/>
            <a:pathLst>
              <a:path w="580" h="524" extrusionOk="0">
                <a:moveTo>
                  <a:pt x="551" y="431"/>
                </a:moveTo>
                <a:lnTo>
                  <a:pt x="551" y="431"/>
                </a:lnTo>
                <a:cubicBezTo>
                  <a:pt x="410" y="431"/>
                  <a:pt x="410" y="431"/>
                  <a:pt x="410" y="431"/>
                </a:cubicBezTo>
                <a:cubicBezTo>
                  <a:pt x="374" y="431"/>
                  <a:pt x="374" y="431"/>
                  <a:pt x="374" y="431"/>
                </a:cubicBezTo>
                <a:cubicBezTo>
                  <a:pt x="374" y="480"/>
                  <a:pt x="374" y="480"/>
                  <a:pt x="374" y="480"/>
                </a:cubicBezTo>
                <a:cubicBezTo>
                  <a:pt x="410" y="516"/>
                  <a:pt x="410" y="516"/>
                  <a:pt x="410" y="516"/>
                </a:cubicBezTo>
                <a:cubicBezTo>
                  <a:pt x="410" y="523"/>
                  <a:pt x="410" y="523"/>
                  <a:pt x="410" y="523"/>
                </a:cubicBezTo>
                <a:cubicBezTo>
                  <a:pt x="169" y="523"/>
                  <a:pt x="169" y="523"/>
                  <a:pt x="169" y="523"/>
                </a:cubicBezTo>
                <a:cubicBezTo>
                  <a:pt x="169" y="516"/>
                  <a:pt x="169" y="516"/>
                  <a:pt x="169" y="516"/>
                </a:cubicBezTo>
                <a:cubicBezTo>
                  <a:pt x="205" y="480"/>
                  <a:pt x="205" y="480"/>
                  <a:pt x="205" y="480"/>
                </a:cubicBezTo>
                <a:cubicBezTo>
                  <a:pt x="205" y="431"/>
                  <a:pt x="205" y="431"/>
                  <a:pt x="205"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13"/>
                </a:moveTo>
                <a:lnTo>
                  <a:pt x="233" y="113"/>
                </a:lnTo>
                <a:cubicBezTo>
                  <a:pt x="240" y="113"/>
                  <a:pt x="247" y="113"/>
                  <a:pt x="254" y="120"/>
                </a:cubicBezTo>
                <a:cubicBezTo>
                  <a:pt x="290" y="155"/>
                  <a:pt x="290" y="155"/>
                  <a:pt x="290" y="155"/>
                </a:cubicBezTo>
                <a:cubicBezTo>
                  <a:pt x="325" y="120"/>
                  <a:pt x="325" y="120"/>
                  <a:pt x="325" y="120"/>
                </a:cubicBezTo>
                <a:cubicBezTo>
                  <a:pt x="332" y="113"/>
                  <a:pt x="339" y="113"/>
                  <a:pt x="346" y="113"/>
                </a:cubicBezTo>
                <a:cubicBezTo>
                  <a:pt x="360" y="113"/>
                  <a:pt x="374" y="120"/>
                  <a:pt x="374" y="141"/>
                </a:cubicBezTo>
                <a:cubicBezTo>
                  <a:pt x="374" y="148"/>
                  <a:pt x="374" y="155"/>
                  <a:pt x="367" y="155"/>
                </a:cubicBezTo>
                <a:cubicBezTo>
                  <a:pt x="332" y="198"/>
                  <a:pt x="332" y="198"/>
                  <a:pt x="332" y="198"/>
                </a:cubicBezTo>
                <a:cubicBezTo>
                  <a:pt x="367" y="233"/>
                  <a:pt x="367" y="233"/>
                  <a:pt x="367" y="233"/>
                </a:cubicBezTo>
                <a:cubicBezTo>
                  <a:pt x="374" y="240"/>
                  <a:pt x="374" y="247"/>
                  <a:pt x="374" y="254"/>
                </a:cubicBezTo>
                <a:cubicBezTo>
                  <a:pt x="374" y="268"/>
                  <a:pt x="360" y="283"/>
                  <a:pt x="346" y="283"/>
                </a:cubicBezTo>
                <a:cubicBezTo>
                  <a:pt x="339" y="283"/>
                  <a:pt x="332" y="276"/>
                  <a:pt x="325" y="268"/>
                </a:cubicBezTo>
                <a:cubicBezTo>
                  <a:pt x="290" y="233"/>
                  <a:pt x="290" y="233"/>
                  <a:pt x="290" y="233"/>
                </a:cubicBezTo>
                <a:cubicBezTo>
                  <a:pt x="254" y="268"/>
                  <a:pt x="254" y="268"/>
                  <a:pt x="254" y="268"/>
                </a:cubicBezTo>
                <a:cubicBezTo>
                  <a:pt x="247" y="276"/>
                  <a:pt x="240" y="283"/>
                  <a:pt x="233" y="283"/>
                </a:cubicBezTo>
                <a:cubicBezTo>
                  <a:pt x="219" y="283"/>
                  <a:pt x="205" y="268"/>
                  <a:pt x="205" y="254"/>
                </a:cubicBezTo>
                <a:cubicBezTo>
                  <a:pt x="205" y="247"/>
                  <a:pt x="205" y="240"/>
                  <a:pt x="212" y="233"/>
                </a:cubicBezTo>
                <a:cubicBezTo>
                  <a:pt x="247" y="198"/>
                  <a:pt x="247" y="198"/>
                  <a:pt x="247" y="198"/>
                </a:cubicBezTo>
                <a:cubicBezTo>
                  <a:pt x="212" y="155"/>
                  <a:pt x="212" y="155"/>
                  <a:pt x="212" y="155"/>
                </a:cubicBezTo>
                <a:cubicBezTo>
                  <a:pt x="205" y="155"/>
                  <a:pt x="205" y="148"/>
                  <a:pt x="205" y="141"/>
                </a:cubicBezTo>
                <a:cubicBezTo>
                  <a:pt x="205" y="120"/>
                  <a:pt x="219" y="113"/>
                  <a:pt x="233" y="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2" name="Google Shape;772;p38"/>
          <p:cNvSpPr/>
          <p:nvPr/>
        </p:nvSpPr>
        <p:spPr>
          <a:xfrm>
            <a:off x="6219445" y="4543827"/>
            <a:ext cx="318800" cy="285243"/>
          </a:xfrm>
          <a:custGeom>
            <a:avLst/>
            <a:gdLst/>
            <a:ahLst/>
            <a:cxnLst/>
            <a:rect l="l" t="t" r="r" b="b"/>
            <a:pathLst>
              <a:path w="587" h="524" extrusionOk="0">
                <a:moveTo>
                  <a:pt x="558" y="431"/>
                </a:moveTo>
                <a:lnTo>
                  <a:pt x="558" y="431"/>
                </a:lnTo>
                <a:cubicBezTo>
                  <a:pt x="417" y="431"/>
                  <a:pt x="417" y="431"/>
                  <a:pt x="417" y="431"/>
                </a:cubicBezTo>
                <a:cubicBezTo>
                  <a:pt x="381" y="431"/>
                  <a:pt x="381" y="431"/>
                  <a:pt x="381" y="431"/>
                </a:cubicBezTo>
                <a:cubicBezTo>
                  <a:pt x="381" y="480"/>
                  <a:pt x="381" y="480"/>
                  <a:pt x="381"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12" y="480"/>
                  <a:pt x="212" y="480"/>
                  <a:pt x="212" y="480"/>
                </a:cubicBezTo>
                <a:cubicBezTo>
                  <a:pt x="212" y="431"/>
                  <a:pt x="212" y="431"/>
                  <a:pt x="212"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51" y="35"/>
                </a:moveTo>
                <a:lnTo>
                  <a:pt x="551" y="35"/>
                </a:lnTo>
                <a:cubicBezTo>
                  <a:pt x="42" y="35"/>
                  <a:pt x="42" y="35"/>
                  <a:pt x="42" y="35"/>
                </a:cubicBezTo>
                <a:cubicBezTo>
                  <a:pt x="42" y="353"/>
                  <a:pt x="42" y="353"/>
                  <a:pt x="42" y="353"/>
                </a:cubicBezTo>
                <a:cubicBezTo>
                  <a:pt x="551" y="353"/>
                  <a:pt x="551" y="353"/>
                  <a:pt x="551" y="353"/>
                </a:cubicBezTo>
                <a:lnTo>
                  <a:pt x="551" y="35"/>
                </a:lnTo>
                <a:close/>
                <a:moveTo>
                  <a:pt x="240" y="169"/>
                </a:moveTo>
                <a:lnTo>
                  <a:pt x="240" y="169"/>
                </a:lnTo>
                <a:cubicBezTo>
                  <a:pt x="247" y="169"/>
                  <a:pt x="254" y="169"/>
                  <a:pt x="254" y="176"/>
                </a:cubicBezTo>
                <a:cubicBezTo>
                  <a:pt x="275" y="191"/>
                  <a:pt x="275" y="191"/>
                  <a:pt x="275" y="191"/>
                </a:cubicBezTo>
                <a:cubicBezTo>
                  <a:pt x="332" y="141"/>
                  <a:pt x="332" y="141"/>
                  <a:pt x="332" y="141"/>
                </a:cubicBezTo>
                <a:cubicBezTo>
                  <a:pt x="339" y="134"/>
                  <a:pt x="346" y="127"/>
                  <a:pt x="353" y="127"/>
                </a:cubicBezTo>
                <a:cubicBezTo>
                  <a:pt x="367" y="127"/>
                  <a:pt x="381" y="141"/>
                  <a:pt x="381" y="155"/>
                </a:cubicBezTo>
                <a:cubicBezTo>
                  <a:pt x="381" y="162"/>
                  <a:pt x="374" y="169"/>
                  <a:pt x="367" y="176"/>
                </a:cubicBezTo>
                <a:cubicBezTo>
                  <a:pt x="297" y="254"/>
                  <a:pt x="297" y="254"/>
                  <a:pt x="297" y="254"/>
                </a:cubicBezTo>
                <a:cubicBezTo>
                  <a:pt x="290" y="261"/>
                  <a:pt x="282" y="261"/>
                  <a:pt x="275" y="261"/>
                </a:cubicBezTo>
                <a:cubicBezTo>
                  <a:pt x="268" y="261"/>
                  <a:pt x="261" y="261"/>
                  <a:pt x="254" y="254"/>
                </a:cubicBezTo>
                <a:cubicBezTo>
                  <a:pt x="219" y="212"/>
                  <a:pt x="219" y="212"/>
                  <a:pt x="219" y="212"/>
                </a:cubicBezTo>
                <a:cubicBezTo>
                  <a:pt x="212" y="212"/>
                  <a:pt x="212" y="205"/>
                  <a:pt x="212" y="198"/>
                </a:cubicBezTo>
                <a:cubicBezTo>
                  <a:pt x="212" y="176"/>
                  <a:pt x="219" y="169"/>
                  <a:pt x="240" y="1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3" name="Google Shape;773;p38"/>
          <p:cNvSpPr/>
          <p:nvPr/>
        </p:nvSpPr>
        <p:spPr>
          <a:xfrm>
            <a:off x="5648960" y="4543827"/>
            <a:ext cx="318800" cy="285243"/>
          </a:xfrm>
          <a:custGeom>
            <a:avLst/>
            <a:gdLst/>
            <a:ahLst/>
            <a:cxnLst/>
            <a:rect l="l" t="t" r="r" b="b"/>
            <a:pathLst>
              <a:path w="587" h="524" extrusionOk="0">
                <a:moveTo>
                  <a:pt x="558" y="431"/>
                </a:moveTo>
                <a:lnTo>
                  <a:pt x="558" y="431"/>
                </a:lnTo>
                <a:cubicBezTo>
                  <a:pt x="417" y="431"/>
                  <a:pt x="417" y="431"/>
                  <a:pt x="417" y="431"/>
                </a:cubicBezTo>
                <a:cubicBezTo>
                  <a:pt x="374" y="431"/>
                  <a:pt x="374" y="431"/>
                  <a:pt x="374" y="431"/>
                </a:cubicBezTo>
                <a:cubicBezTo>
                  <a:pt x="374" y="480"/>
                  <a:pt x="374" y="480"/>
                  <a:pt x="374" y="480"/>
                </a:cubicBezTo>
                <a:cubicBezTo>
                  <a:pt x="417" y="516"/>
                  <a:pt x="417" y="516"/>
                  <a:pt x="417" y="516"/>
                </a:cubicBezTo>
                <a:cubicBezTo>
                  <a:pt x="417" y="523"/>
                  <a:pt x="417" y="523"/>
                  <a:pt x="417"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14" y="431"/>
                  <a:pt x="0" y="417"/>
                  <a:pt x="0" y="403"/>
                </a:cubicBezTo>
                <a:cubicBezTo>
                  <a:pt x="0" y="28"/>
                  <a:pt x="0" y="28"/>
                  <a:pt x="0" y="28"/>
                </a:cubicBezTo>
                <a:cubicBezTo>
                  <a:pt x="0" y="7"/>
                  <a:pt x="14" y="0"/>
                  <a:pt x="28" y="0"/>
                </a:cubicBezTo>
                <a:cubicBezTo>
                  <a:pt x="558" y="0"/>
                  <a:pt x="558" y="0"/>
                  <a:pt x="558" y="0"/>
                </a:cubicBezTo>
                <a:cubicBezTo>
                  <a:pt x="572" y="0"/>
                  <a:pt x="586" y="7"/>
                  <a:pt x="586" y="28"/>
                </a:cubicBezTo>
                <a:cubicBezTo>
                  <a:pt x="586" y="403"/>
                  <a:pt x="586" y="403"/>
                  <a:pt x="586" y="403"/>
                </a:cubicBezTo>
                <a:cubicBezTo>
                  <a:pt x="586" y="417"/>
                  <a:pt x="572" y="431"/>
                  <a:pt x="558"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346" y="169"/>
                  <a:pt x="346" y="169"/>
                  <a:pt x="346" y="169"/>
                </a:cubicBezTo>
                <a:cubicBezTo>
                  <a:pt x="367" y="169"/>
                  <a:pt x="374" y="176"/>
                  <a:pt x="374" y="198"/>
                </a:cubicBezTo>
                <a:cubicBezTo>
                  <a:pt x="374" y="212"/>
                  <a:pt x="367" y="226"/>
                  <a:pt x="346" y="226"/>
                </a:cubicBezTo>
                <a:cubicBezTo>
                  <a:pt x="233" y="226"/>
                  <a:pt x="233" y="226"/>
                  <a:pt x="233" y="226"/>
                </a:cubicBezTo>
                <a:cubicBezTo>
                  <a:pt x="219" y="226"/>
                  <a:pt x="204" y="212"/>
                  <a:pt x="204" y="198"/>
                </a:cubicBezTo>
                <a:cubicBezTo>
                  <a:pt x="204" y="176"/>
                  <a:pt x="219" y="169"/>
                  <a:pt x="233" y="1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4" name="Google Shape;774;p38"/>
          <p:cNvSpPr/>
          <p:nvPr/>
        </p:nvSpPr>
        <p:spPr>
          <a:xfrm>
            <a:off x="5076077" y="4543827"/>
            <a:ext cx="316403" cy="285243"/>
          </a:xfrm>
          <a:custGeom>
            <a:avLst/>
            <a:gdLst/>
            <a:ahLst/>
            <a:cxnLst/>
            <a:rect l="l" t="t" r="r" b="b"/>
            <a:pathLst>
              <a:path w="580" h="524" extrusionOk="0">
                <a:moveTo>
                  <a:pt x="551" y="431"/>
                </a:moveTo>
                <a:lnTo>
                  <a:pt x="551" y="431"/>
                </a:lnTo>
                <a:cubicBezTo>
                  <a:pt x="409" y="431"/>
                  <a:pt x="409" y="431"/>
                  <a:pt x="409" y="431"/>
                </a:cubicBezTo>
                <a:cubicBezTo>
                  <a:pt x="374" y="431"/>
                  <a:pt x="374" y="431"/>
                  <a:pt x="374" y="431"/>
                </a:cubicBezTo>
                <a:cubicBezTo>
                  <a:pt x="374" y="480"/>
                  <a:pt x="374" y="480"/>
                  <a:pt x="374" y="480"/>
                </a:cubicBezTo>
                <a:cubicBezTo>
                  <a:pt x="409" y="516"/>
                  <a:pt x="409" y="516"/>
                  <a:pt x="409" y="516"/>
                </a:cubicBezTo>
                <a:cubicBezTo>
                  <a:pt x="409" y="523"/>
                  <a:pt x="409" y="523"/>
                  <a:pt x="409" y="523"/>
                </a:cubicBezTo>
                <a:cubicBezTo>
                  <a:pt x="169" y="523"/>
                  <a:pt x="169" y="523"/>
                  <a:pt x="169" y="523"/>
                </a:cubicBezTo>
                <a:cubicBezTo>
                  <a:pt x="169" y="516"/>
                  <a:pt x="169" y="516"/>
                  <a:pt x="169" y="516"/>
                </a:cubicBezTo>
                <a:cubicBezTo>
                  <a:pt x="204" y="480"/>
                  <a:pt x="204" y="480"/>
                  <a:pt x="204" y="480"/>
                </a:cubicBezTo>
                <a:cubicBezTo>
                  <a:pt x="204" y="431"/>
                  <a:pt x="204" y="431"/>
                  <a:pt x="204" y="431"/>
                </a:cubicBezTo>
                <a:cubicBezTo>
                  <a:pt x="169" y="431"/>
                  <a:pt x="169" y="431"/>
                  <a:pt x="169" y="431"/>
                </a:cubicBezTo>
                <a:cubicBezTo>
                  <a:pt x="28" y="431"/>
                  <a:pt x="28" y="431"/>
                  <a:pt x="28" y="431"/>
                </a:cubicBezTo>
                <a:cubicBezTo>
                  <a:pt x="7" y="431"/>
                  <a:pt x="0" y="417"/>
                  <a:pt x="0" y="403"/>
                </a:cubicBezTo>
                <a:cubicBezTo>
                  <a:pt x="0" y="28"/>
                  <a:pt x="0" y="28"/>
                  <a:pt x="0" y="28"/>
                </a:cubicBezTo>
                <a:cubicBezTo>
                  <a:pt x="0" y="7"/>
                  <a:pt x="7" y="0"/>
                  <a:pt x="28" y="0"/>
                </a:cubicBezTo>
                <a:cubicBezTo>
                  <a:pt x="551" y="0"/>
                  <a:pt x="551" y="0"/>
                  <a:pt x="551" y="0"/>
                </a:cubicBezTo>
                <a:cubicBezTo>
                  <a:pt x="572" y="0"/>
                  <a:pt x="579" y="7"/>
                  <a:pt x="579" y="28"/>
                </a:cubicBezTo>
                <a:cubicBezTo>
                  <a:pt x="579" y="403"/>
                  <a:pt x="579" y="403"/>
                  <a:pt x="579" y="403"/>
                </a:cubicBezTo>
                <a:cubicBezTo>
                  <a:pt x="579" y="417"/>
                  <a:pt x="572" y="431"/>
                  <a:pt x="551" y="431"/>
                </a:cubicBezTo>
                <a:close/>
                <a:moveTo>
                  <a:pt x="544" y="35"/>
                </a:moveTo>
                <a:lnTo>
                  <a:pt x="544" y="35"/>
                </a:lnTo>
                <a:cubicBezTo>
                  <a:pt x="35" y="35"/>
                  <a:pt x="35" y="35"/>
                  <a:pt x="35" y="35"/>
                </a:cubicBezTo>
                <a:cubicBezTo>
                  <a:pt x="35" y="353"/>
                  <a:pt x="35" y="353"/>
                  <a:pt x="35" y="353"/>
                </a:cubicBezTo>
                <a:cubicBezTo>
                  <a:pt x="544" y="353"/>
                  <a:pt x="544" y="353"/>
                  <a:pt x="544" y="353"/>
                </a:cubicBezTo>
                <a:lnTo>
                  <a:pt x="544" y="35"/>
                </a:lnTo>
                <a:close/>
                <a:moveTo>
                  <a:pt x="233" y="169"/>
                </a:moveTo>
                <a:lnTo>
                  <a:pt x="233" y="169"/>
                </a:lnTo>
                <a:cubicBezTo>
                  <a:pt x="261" y="169"/>
                  <a:pt x="261" y="169"/>
                  <a:pt x="261" y="169"/>
                </a:cubicBezTo>
                <a:cubicBezTo>
                  <a:pt x="261" y="141"/>
                  <a:pt x="261" y="141"/>
                  <a:pt x="261" y="141"/>
                </a:cubicBezTo>
                <a:cubicBezTo>
                  <a:pt x="261" y="120"/>
                  <a:pt x="275" y="113"/>
                  <a:pt x="289" y="113"/>
                </a:cubicBezTo>
                <a:cubicBezTo>
                  <a:pt x="303" y="113"/>
                  <a:pt x="318" y="120"/>
                  <a:pt x="318" y="141"/>
                </a:cubicBezTo>
                <a:cubicBezTo>
                  <a:pt x="318" y="169"/>
                  <a:pt x="318" y="169"/>
                  <a:pt x="318" y="169"/>
                </a:cubicBezTo>
                <a:cubicBezTo>
                  <a:pt x="346" y="169"/>
                  <a:pt x="346" y="169"/>
                  <a:pt x="346" y="169"/>
                </a:cubicBezTo>
                <a:cubicBezTo>
                  <a:pt x="360" y="169"/>
                  <a:pt x="374" y="176"/>
                  <a:pt x="374" y="198"/>
                </a:cubicBezTo>
                <a:cubicBezTo>
                  <a:pt x="374" y="212"/>
                  <a:pt x="360" y="226"/>
                  <a:pt x="346" y="226"/>
                </a:cubicBezTo>
                <a:cubicBezTo>
                  <a:pt x="318" y="226"/>
                  <a:pt x="318" y="226"/>
                  <a:pt x="318" y="226"/>
                </a:cubicBezTo>
                <a:cubicBezTo>
                  <a:pt x="318" y="254"/>
                  <a:pt x="318" y="254"/>
                  <a:pt x="318" y="254"/>
                </a:cubicBezTo>
                <a:cubicBezTo>
                  <a:pt x="318" y="268"/>
                  <a:pt x="303" y="283"/>
                  <a:pt x="289" y="283"/>
                </a:cubicBezTo>
                <a:cubicBezTo>
                  <a:pt x="275" y="283"/>
                  <a:pt x="261" y="268"/>
                  <a:pt x="261" y="254"/>
                </a:cubicBezTo>
                <a:cubicBezTo>
                  <a:pt x="261" y="226"/>
                  <a:pt x="261" y="226"/>
                  <a:pt x="261" y="226"/>
                </a:cubicBezTo>
                <a:cubicBezTo>
                  <a:pt x="233" y="226"/>
                  <a:pt x="233" y="226"/>
                  <a:pt x="233" y="226"/>
                </a:cubicBezTo>
                <a:cubicBezTo>
                  <a:pt x="219" y="226"/>
                  <a:pt x="204" y="212"/>
                  <a:pt x="204" y="198"/>
                </a:cubicBezTo>
                <a:cubicBezTo>
                  <a:pt x="204" y="176"/>
                  <a:pt x="219" y="169"/>
                  <a:pt x="233" y="1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5" name="Google Shape;775;p38"/>
          <p:cNvSpPr/>
          <p:nvPr/>
        </p:nvSpPr>
        <p:spPr>
          <a:xfrm>
            <a:off x="4498402" y="4543827"/>
            <a:ext cx="318800" cy="285243"/>
          </a:xfrm>
          <a:custGeom>
            <a:avLst/>
            <a:gdLst/>
            <a:ahLst/>
            <a:cxnLst/>
            <a:rect l="l" t="t" r="r" b="b"/>
            <a:pathLst>
              <a:path w="588" h="524" extrusionOk="0">
                <a:moveTo>
                  <a:pt x="559" y="431"/>
                </a:moveTo>
                <a:lnTo>
                  <a:pt x="559" y="431"/>
                </a:lnTo>
                <a:cubicBezTo>
                  <a:pt x="417" y="431"/>
                  <a:pt x="417" y="431"/>
                  <a:pt x="417" y="431"/>
                </a:cubicBezTo>
                <a:cubicBezTo>
                  <a:pt x="382" y="431"/>
                  <a:pt x="382" y="431"/>
                  <a:pt x="382" y="431"/>
                </a:cubicBezTo>
                <a:cubicBezTo>
                  <a:pt x="382" y="480"/>
                  <a:pt x="382" y="480"/>
                  <a:pt x="382" y="480"/>
                </a:cubicBezTo>
                <a:cubicBezTo>
                  <a:pt x="417" y="516"/>
                  <a:pt x="417" y="516"/>
                  <a:pt x="417" y="516"/>
                </a:cubicBezTo>
                <a:cubicBezTo>
                  <a:pt x="417" y="523"/>
                  <a:pt x="417" y="523"/>
                  <a:pt x="417" y="523"/>
                </a:cubicBezTo>
                <a:cubicBezTo>
                  <a:pt x="170" y="523"/>
                  <a:pt x="170" y="523"/>
                  <a:pt x="170" y="523"/>
                </a:cubicBezTo>
                <a:cubicBezTo>
                  <a:pt x="170" y="516"/>
                  <a:pt x="170" y="516"/>
                  <a:pt x="170" y="516"/>
                </a:cubicBezTo>
                <a:cubicBezTo>
                  <a:pt x="212" y="480"/>
                  <a:pt x="212" y="480"/>
                  <a:pt x="212" y="480"/>
                </a:cubicBezTo>
                <a:cubicBezTo>
                  <a:pt x="212" y="431"/>
                  <a:pt x="212" y="431"/>
                  <a:pt x="212" y="431"/>
                </a:cubicBezTo>
                <a:cubicBezTo>
                  <a:pt x="170" y="431"/>
                  <a:pt x="170" y="431"/>
                  <a:pt x="170" y="431"/>
                </a:cubicBezTo>
                <a:cubicBezTo>
                  <a:pt x="29" y="431"/>
                  <a:pt x="29" y="431"/>
                  <a:pt x="29" y="431"/>
                </a:cubicBezTo>
                <a:cubicBezTo>
                  <a:pt x="15" y="431"/>
                  <a:pt x="0" y="417"/>
                  <a:pt x="0" y="403"/>
                </a:cubicBezTo>
                <a:cubicBezTo>
                  <a:pt x="0" y="28"/>
                  <a:pt x="0" y="28"/>
                  <a:pt x="0" y="28"/>
                </a:cubicBezTo>
                <a:cubicBezTo>
                  <a:pt x="0" y="7"/>
                  <a:pt x="15" y="0"/>
                  <a:pt x="29" y="0"/>
                </a:cubicBezTo>
                <a:cubicBezTo>
                  <a:pt x="559" y="0"/>
                  <a:pt x="559" y="0"/>
                  <a:pt x="559" y="0"/>
                </a:cubicBezTo>
                <a:cubicBezTo>
                  <a:pt x="573" y="0"/>
                  <a:pt x="587" y="7"/>
                  <a:pt x="587" y="28"/>
                </a:cubicBezTo>
                <a:cubicBezTo>
                  <a:pt x="587" y="403"/>
                  <a:pt x="587" y="403"/>
                  <a:pt x="587" y="403"/>
                </a:cubicBezTo>
                <a:cubicBezTo>
                  <a:pt x="587" y="417"/>
                  <a:pt x="573" y="431"/>
                  <a:pt x="559" y="431"/>
                </a:cubicBezTo>
                <a:close/>
                <a:moveTo>
                  <a:pt x="552" y="35"/>
                </a:moveTo>
                <a:lnTo>
                  <a:pt x="552" y="35"/>
                </a:lnTo>
                <a:cubicBezTo>
                  <a:pt x="43" y="35"/>
                  <a:pt x="43" y="35"/>
                  <a:pt x="43" y="35"/>
                </a:cubicBezTo>
                <a:cubicBezTo>
                  <a:pt x="43" y="353"/>
                  <a:pt x="43" y="353"/>
                  <a:pt x="43" y="353"/>
                </a:cubicBezTo>
                <a:cubicBezTo>
                  <a:pt x="552" y="353"/>
                  <a:pt x="552" y="353"/>
                  <a:pt x="552" y="353"/>
                </a:cubicBezTo>
                <a:lnTo>
                  <a:pt x="552" y="3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6" name="Google Shape;776;p38"/>
          <p:cNvSpPr/>
          <p:nvPr/>
        </p:nvSpPr>
        <p:spPr>
          <a:xfrm>
            <a:off x="3923123" y="4574989"/>
            <a:ext cx="328388" cy="203744"/>
          </a:xfrm>
          <a:custGeom>
            <a:avLst/>
            <a:gdLst/>
            <a:ahLst/>
            <a:cxnLst/>
            <a:rect l="l" t="t" r="r" b="b"/>
            <a:pathLst>
              <a:path w="602" h="376" extrusionOk="0">
                <a:moveTo>
                  <a:pt x="573" y="375"/>
                </a:moveTo>
                <a:lnTo>
                  <a:pt x="573" y="375"/>
                </a:lnTo>
                <a:cubicBezTo>
                  <a:pt x="544" y="375"/>
                  <a:pt x="544" y="375"/>
                  <a:pt x="544" y="375"/>
                </a:cubicBezTo>
                <a:cubicBezTo>
                  <a:pt x="57" y="375"/>
                  <a:pt x="57" y="375"/>
                  <a:pt x="57" y="375"/>
                </a:cubicBezTo>
                <a:cubicBezTo>
                  <a:pt x="29" y="375"/>
                  <a:pt x="29" y="375"/>
                  <a:pt x="29" y="375"/>
                </a:cubicBezTo>
                <a:cubicBezTo>
                  <a:pt x="7" y="375"/>
                  <a:pt x="0" y="361"/>
                  <a:pt x="0" y="347"/>
                </a:cubicBezTo>
                <a:cubicBezTo>
                  <a:pt x="0" y="297"/>
                  <a:pt x="0" y="297"/>
                  <a:pt x="0" y="297"/>
                </a:cubicBezTo>
                <a:cubicBezTo>
                  <a:pt x="57" y="297"/>
                  <a:pt x="57" y="297"/>
                  <a:pt x="57" y="297"/>
                </a:cubicBezTo>
                <a:cubicBezTo>
                  <a:pt x="57" y="29"/>
                  <a:pt x="57" y="29"/>
                  <a:pt x="57" y="29"/>
                </a:cubicBezTo>
                <a:cubicBezTo>
                  <a:pt x="57" y="7"/>
                  <a:pt x="64" y="0"/>
                  <a:pt x="85" y="0"/>
                </a:cubicBezTo>
                <a:cubicBezTo>
                  <a:pt x="516" y="0"/>
                  <a:pt x="516" y="0"/>
                  <a:pt x="516" y="0"/>
                </a:cubicBezTo>
                <a:cubicBezTo>
                  <a:pt x="530" y="0"/>
                  <a:pt x="544" y="7"/>
                  <a:pt x="544" y="29"/>
                </a:cubicBezTo>
                <a:cubicBezTo>
                  <a:pt x="544" y="297"/>
                  <a:pt x="544" y="297"/>
                  <a:pt x="544" y="297"/>
                </a:cubicBezTo>
                <a:cubicBezTo>
                  <a:pt x="601" y="297"/>
                  <a:pt x="601" y="297"/>
                  <a:pt x="601" y="297"/>
                </a:cubicBezTo>
                <a:cubicBezTo>
                  <a:pt x="601" y="347"/>
                  <a:pt x="601" y="347"/>
                  <a:pt x="601" y="347"/>
                </a:cubicBezTo>
                <a:cubicBezTo>
                  <a:pt x="601" y="361"/>
                  <a:pt x="587" y="375"/>
                  <a:pt x="573" y="375"/>
                </a:cubicBezTo>
                <a:close/>
                <a:moveTo>
                  <a:pt x="233" y="347"/>
                </a:moveTo>
                <a:lnTo>
                  <a:pt x="233" y="347"/>
                </a:lnTo>
                <a:cubicBezTo>
                  <a:pt x="368" y="347"/>
                  <a:pt x="368" y="347"/>
                  <a:pt x="368" y="347"/>
                </a:cubicBezTo>
                <a:cubicBezTo>
                  <a:pt x="368" y="325"/>
                  <a:pt x="368" y="325"/>
                  <a:pt x="368" y="325"/>
                </a:cubicBezTo>
                <a:cubicBezTo>
                  <a:pt x="233" y="325"/>
                  <a:pt x="233" y="325"/>
                  <a:pt x="233" y="325"/>
                </a:cubicBezTo>
                <a:lnTo>
                  <a:pt x="233" y="347"/>
                </a:lnTo>
                <a:close/>
                <a:moveTo>
                  <a:pt x="509" y="36"/>
                </a:moveTo>
                <a:lnTo>
                  <a:pt x="509" y="36"/>
                </a:lnTo>
                <a:cubicBezTo>
                  <a:pt x="92" y="36"/>
                  <a:pt x="92" y="36"/>
                  <a:pt x="92" y="36"/>
                </a:cubicBezTo>
                <a:cubicBezTo>
                  <a:pt x="92" y="283"/>
                  <a:pt x="92" y="283"/>
                  <a:pt x="92" y="283"/>
                </a:cubicBezTo>
                <a:cubicBezTo>
                  <a:pt x="509" y="283"/>
                  <a:pt x="509" y="283"/>
                  <a:pt x="509" y="283"/>
                </a:cubicBezTo>
                <a:lnTo>
                  <a:pt x="509" y="3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7" name="Google Shape;777;p38"/>
          <p:cNvSpPr/>
          <p:nvPr/>
        </p:nvSpPr>
        <p:spPr>
          <a:xfrm>
            <a:off x="3386196" y="4529445"/>
            <a:ext cx="254082" cy="297228"/>
          </a:xfrm>
          <a:custGeom>
            <a:avLst/>
            <a:gdLst/>
            <a:ahLst/>
            <a:cxnLst/>
            <a:rect l="l" t="t" r="r" b="b"/>
            <a:pathLst>
              <a:path w="467" h="545" extrusionOk="0">
                <a:moveTo>
                  <a:pt x="438" y="544"/>
                </a:moveTo>
                <a:lnTo>
                  <a:pt x="438" y="544"/>
                </a:lnTo>
                <a:cubicBezTo>
                  <a:pt x="28" y="544"/>
                  <a:pt x="28" y="544"/>
                  <a:pt x="28" y="544"/>
                </a:cubicBezTo>
                <a:cubicBezTo>
                  <a:pt x="7" y="544"/>
                  <a:pt x="0" y="530"/>
                  <a:pt x="0" y="515"/>
                </a:cubicBezTo>
                <a:cubicBezTo>
                  <a:pt x="0" y="28"/>
                  <a:pt x="0" y="28"/>
                  <a:pt x="0" y="28"/>
                </a:cubicBezTo>
                <a:cubicBezTo>
                  <a:pt x="0" y="7"/>
                  <a:pt x="7" y="0"/>
                  <a:pt x="28" y="0"/>
                </a:cubicBezTo>
                <a:cubicBezTo>
                  <a:pt x="438" y="0"/>
                  <a:pt x="438" y="0"/>
                  <a:pt x="438" y="0"/>
                </a:cubicBezTo>
                <a:cubicBezTo>
                  <a:pt x="459" y="0"/>
                  <a:pt x="466" y="7"/>
                  <a:pt x="466" y="28"/>
                </a:cubicBezTo>
                <a:cubicBezTo>
                  <a:pt x="466" y="515"/>
                  <a:pt x="466" y="515"/>
                  <a:pt x="466" y="515"/>
                </a:cubicBezTo>
                <a:cubicBezTo>
                  <a:pt x="466" y="530"/>
                  <a:pt x="459" y="544"/>
                  <a:pt x="438" y="544"/>
                </a:cubicBezTo>
                <a:close/>
                <a:moveTo>
                  <a:pt x="233" y="522"/>
                </a:moveTo>
                <a:lnTo>
                  <a:pt x="233" y="522"/>
                </a:lnTo>
                <a:cubicBezTo>
                  <a:pt x="240" y="522"/>
                  <a:pt x="254" y="515"/>
                  <a:pt x="254" y="508"/>
                </a:cubicBezTo>
                <a:cubicBezTo>
                  <a:pt x="254" y="494"/>
                  <a:pt x="240" y="487"/>
                  <a:pt x="233" y="487"/>
                </a:cubicBezTo>
                <a:cubicBezTo>
                  <a:pt x="226" y="487"/>
                  <a:pt x="212" y="494"/>
                  <a:pt x="212" y="508"/>
                </a:cubicBezTo>
                <a:cubicBezTo>
                  <a:pt x="212" y="515"/>
                  <a:pt x="226" y="522"/>
                  <a:pt x="233" y="522"/>
                </a:cubicBezTo>
                <a:close/>
                <a:moveTo>
                  <a:pt x="410" y="56"/>
                </a:moveTo>
                <a:lnTo>
                  <a:pt x="410" y="56"/>
                </a:lnTo>
                <a:cubicBezTo>
                  <a:pt x="56" y="56"/>
                  <a:pt x="56" y="56"/>
                  <a:pt x="56" y="56"/>
                </a:cubicBezTo>
                <a:cubicBezTo>
                  <a:pt x="56" y="466"/>
                  <a:pt x="56" y="466"/>
                  <a:pt x="56" y="466"/>
                </a:cubicBezTo>
                <a:cubicBezTo>
                  <a:pt x="410" y="466"/>
                  <a:pt x="410" y="466"/>
                  <a:pt x="410" y="466"/>
                </a:cubicBezTo>
                <a:lnTo>
                  <a:pt x="410" y="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8" name="Google Shape;778;p38"/>
          <p:cNvSpPr/>
          <p:nvPr/>
        </p:nvSpPr>
        <p:spPr>
          <a:xfrm>
            <a:off x="2851665" y="4529445"/>
            <a:ext cx="172584" cy="297228"/>
          </a:xfrm>
          <a:custGeom>
            <a:avLst/>
            <a:gdLst/>
            <a:ahLst/>
            <a:cxnLst/>
            <a:rect l="l" t="t" r="r" b="b"/>
            <a:pathLst>
              <a:path w="319" h="545" extrusionOk="0">
                <a:moveTo>
                  <a:pt x="290" y="544"/>
                </a:moveTo>
                <a:lnTo>
                  <a:pt x="290" y="544"/>
                </a:lnTo>
                <a:cubicBezTo>
                  <a:pt x="29" y="544"/>
                  <a:pt x="29" y="544"/>
                  <a:pt x="29" y="544"/>
                </a:cubicBezTo>
                <a:cubicBezTo>
                  <a:pt x="15" y="544"/>
                  <a:pt x="0" y="530"/>
                  <a:pt x="0" y="515"/>
                </a:cubicBezTo>
                <a:cubicBezTo>
                  <a:pt x="0" y="28"/>
                  <a:pt x="0" y="28"/>
                  <a:pt x="0" y="28"/>
                </a:cubicBezTo>
                <a:cubicBezTo>
                  <a:pt x="0" y="7"/>
                  <a:pt x="15" y="0"/>
                  <a:pt x="29" y="0"/>
                </a:cubicBezTo>
                <a:cubicBezTo>
                  <a:pt x="290" y="0"/>
                  <a:pt x="290" y="0"/>
                  <a:pt x="290" y="0"/>
                </a:cubicBezTo>
                <a:cubicBezTo>
                  <a:pt x="311" y="0"/>
                  <a:pt x="318" y="7"/>
                  <a:pt x="318" y="28"/>
                </a:cubicBezTo>
                <a:cubicBezTo>
                  <a:pt x="318" y="515"/>
                  <a:pt x="318" y="515"/>
                  <a:pt x="318" y="515"/>
                </a:cubicBezTo>
                <a:cubicBezTo>
                  <a:pt x="318" y="530"/>
                  <a:pt x="311" y="544"/>
                  <a:pt x="290" y="544"/>
                </a:cubicBezTo>
                <a:close/>
                <a:moveTo>
                  <a:pt x="163" y="515"/>
                </a:moveTo>
                <a:lnTo>
                  <a:pt x="163" y="515"/>
                </a:lnTo>
                <a:cubicBezTo>
                  <a:pt x="170" y="515"/>
                  <a:pt x="177" y="508"/>
                  <a:pt x="177" y="494"/>
                </a:cubicBezTo>
                <a:cubicBezTo>
                  <a:pt x="177" y="487"/>
                  <a:pt x="170" y="480"/>
                  <a:pt x="163" y="480"/>
                </a:cubicBezTo>
                <a:cubicBezTo>
                  <a:pt x="149" y="480"/>
                  <a:pt x="142" y="487"/>
                  <a:pt x="142" y="494"/>
                </a:cubicBezTo>
                <a:cubicBezTo>
                  <a:pt x="142" y="508"/>
                  <a:pt x="149" y="515"/>
                  <a:pt x="163" y="515"/>
                </a:cubicBezTo>
                <a:close/>
                <a:moveTo>
                  <a:pt x="290" y="56"/>
                </a:moveTo>
                <a:lnTo>
                  <a:pt x="290" y="56"/>
                </a:lnTo>
                <a:cubicBezTo>
                  <a:pt x="283" y="56"/>
                  <a:pt x="283" y="56"/>
                  <a:pt x="283" y="56"/>
                </a:cubicBezTo>
                <a:cubicBezTo>
                  <a:pt x="36" y="56"/>
                  <a:pt x="36" y="56"/>
                  <a:pt x="36" y="56"/>
                </a:cubicBezTo>
                <a:cubicBezTo>
                  <a:pt x="29" y="56"/>
                  <a:pt x="29" y="56"/>
                  <a:pt x="29" y="56"/>
                </a:cubicBezTo>
                <a:cubicBezTo>
                  <a:pt x="29" y="452"/>
                  <a:pt x="29" y="452"/>
                  <a:pt x="29" y="452"/>
                </a:cubicBezTo>
                <a:cubicBezTo>
                  <a:pt x="36" y="452"/>
                  <a:pt x="36" y="452"/>
                  <a:pt x="36" y="452"/>
                </a:cubicBezTo>
                <a:cubicBezTo>
                  <a:pt x="283" y="452"/>
                  <a:pt x="283" y="452"/>
                  <a:pt x="283" y="452"/>
                </a:cubicBezTo>
                <a:cubicBezTo>
                  <a:pt x="290" y="452"/>
                  <a:pt x="290" y="452"/>
                  <a:pt x="290" y="452"/>
                </a:cubicBezTo>
                <a:lnTo>
                  <a:pt x="290" y="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79" name="Google Shape;779;p38"/>
          <p:cNvSpPr/>
          <p:nvPr/>
        </p:nvSpPr>
        <p:spPr>
          <a:xfrm>
            <a:off x="9131795" y="3968548"/>
            <a:ext cx="246891" cy="268464"/>
          </a:xfrm>
          <a:custGeom>
            <a:avLst/>
            <a:gdLst/>
            <a:ahLst/>
            <a:cxnLst/>
            <a:rect l="l" t="t" r="r" b="b"/>
            <a:pathLst>
              <a:path w="453" h="496" extrusionOk="0">
                <a:moveTo>
                  <a:pt x="452" y="248"/>
                </a:moveTo>
                <a:lnTo>
                  <a:pt x="452" y="248"/>
                </a:lnTo>
                <a:cubicBezTo>
                  <a:pt x="452" y="255"/>
                  <a:pt x="445" y="262"/>
                  <a:pt x="438" y="269"/>
                </a:cubicBezTo>
                <a:cubicBezTo>
                  <a:pt x="346" y="354"/>
                  <a:pt x="346" y="354"/>
                  <a:pt x="346" y="354"/>
                </a:cubicBezTo>
                <a:cubicBezTo>
                  <a:pt x="339" y="361"/>
                  <a:pt x="332" y="361"/>
                  <a:pt x="325" y="361"/>
                </a:cubicBezTo>
                <a:cubicBezTo>
                  <a:pt x="311" y="361"/>
                  <a:pt x="297" y="347"/>
                  <a:pt x="297" y="333"/>
                </a:cubicBezTo>
                <a:cubicBezTo>
                  <a:pt x="297" y="326"/>
                  <a:pt x="304" y="319"/>
                  <a:pt x="311" y="311"/>
                </a:cubicBezTo>
                <a:cubicBezTo>
                  <a:pt x="346" y="276"/>
                  <a:pt x="346" y="276"/>
                  <a:pt x="346" y="276"/>
                </a:cubicBezTo>
                <a:cubicBezTo>
                  <a:pt x="177" y="276"/>
                  <a:pt x="177" y="276"/>
                  <a:pt x="177" y="276"/>
                </a:cubicBezTo>
                <a:cubicBezTo>
                  <a:pt x="163" y="276"/>
                  <a:pt x="148" y="262"/>
                  <a:pt x="148" y="248"/>
                </a:cubicBezTo>
                <a:cubicBezTo>
                  <a:pt x="148" y="234"/>
                  <a:pt x="163" y="220"/>
                  <a:pt x="177" y="220"/>
                </a:cubicBezTo>
                <a:cubicBezTo>
                  <a:pt x="346" y="220"/>
                  <a:pt x="346" y="220"/>
                  <a:pt x="346" y="220"/>
                </a:cubicBezTo>
                <a:cubicBezTo>
                  <a:pt x="311" y="184"/>
                  <a:pt x="311" y="184"/>
                  <a:pt x="311" y="184"/>
                </a:cubicBezTo>
                <a:cubicBezTo>
                  <a:pt x="304" y="177"/>
                  <a:pt x="297" y="170"/>
                  <a:pt x="297" y="163"/>
                </a:cubicBezTo>
                <a:cubicBezTo>
                  <a:pt x="297" y="149"/>
                  <a:pt x="311" y="135"/>
                  <a:pt x="325" y="135"/>
                </a:cubicBezTo>
                <a:cubicBezTo>
                  <a:pt x="332" y="135"/>
                  <a:pt x="339" y="135"/>
                  <a:pt x="346" y="142"/>
                </a:cubicBezTo>
                <a:cubicBezTo>
                  <a:pt x="438" y="227"/>
                  <a:pt x="438" y="227"/>
                  <a:pt x="438" y="227"/>
                </a:cubicBezTo>
                <a:cubicBezTo>
                  <a:pt x="445" y="234"/>
                  <a:pt x="452" y="241"/>
                  <a:pt x="452" y="248"/>
                </a:cubicBezTo>
                <a:close/>
                <a:moveTo>
                  <a:pt x="170" y="57"/>
                </a:moveTo>
                <a:lnTo>
                  <a:pt x="170" y="57"/>
                </a:lnTo>
                <a:cubicBezTo>
                  <a:pt x="56" y="57"/>
                  <a:pt x="56" y="57"/>
                  <a:pt x="56" y="57"/>
                </a:cubicBezTo>
                <a:cubicBezTo>
                  <a:pt x="56" y="439"/>
                  <a:pt x="56" y="439"/>
                  <a:pt x="56" y="439"/>
                </a:cubicBezTo>
                <a:cubicBezTo>
                  <a:pt x="170" y="439"/>
                  <a:pt x="170" y="439"/>
                  <a:pt x="170" y="439"/>
                </a:cubicBezTo>
                <a:cubicBezTo>
                  <a:pt x="184" y="439"/>
                  <a:pt x="198" y="446"/>
                  <a:pt x="198" y="467"/>
                </a:cubicBezTo>
                <a:cubicBezTo>
                  <a:pt x="198" y="481"/>
                  <a:pt x="184" y="495"/>
                  <a:pt x="170" y="495"/>
                </a:cubicBezTo>
                <a:cubicBezTo>
                  <a:pt x="28" y="495"/>
                  <a:pt x="28" y="495"/>
                  <a:pt x="28" y="495"/>
                </a:cubicBezTo>
                <a:cubicBezTo>
                  <a:pt x="7" y="495"/>
                  <a:pt x="0" y="481"/>
                  <a:pt x="0" y="467"/>
                </a:cubicBezTo>
                <a:cubicBezTo>
                  <a:pt x="0" y="29"/>
                  <a:pt x="0" y="29"/>
                  <a:pt x="0" y="29"/>
                </a:cubicBezTo>
                <a:cubicBezTo>
                  <a:pt x="0" y="15"/>
                  <a:pt x="7" y="0"/>
                  <a:pt x="28" y="0"/>
                </a:cubicBezTo>
                <a:cubicBezTo>
                  <a:pt x="170" y="0"/>
                  <a:pt x="170" y="0"/>
                  <a:pt x="170" y="0"/>
                </a:cubicBezTo>
                <a:cubicBezTo>
                  <a:pt x="184" y="0"/>
                  <a:pt x="198" y="15"/>
                  <a:pt x="198" y="29"/>
                </a:cubicBezTo>
                <a:cubicBezTo>
                  <a:pt x="198" y="50"/>
                  <a:pt x="184" y="57"/>
                  <a:pt x="170" y="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0" name="Google Shape;780;p38"/>
          <p:cNvSpPr/>
          <p:nvPr/>
        </p:nvSpPr>
        <p:spPr>
          <a:xfrm>
            <a:off x="8549325" y="3968548"/>
            <a:ext cx="246890" cy="268464"/>
          </a:xfrm>
          <a:custGeom>
            <a:avLst/>
            <a:gdLst/>
            <a:ahLst/>
            <a:cxnLst/>
            <a:rect l="l" t="t" r="r" b="b"/>
            <a:pathLst>
              <a:path w="453" h="496" extrusionOk="0">
                <a:moveTo>
                  <a:pt x="452" y="248"/>
                </a:moveTo>
                <a:lnTo>
                  <a:pt x="452" y="248"/>
                </a:lnTo>
                <a:cubicBezTo>
                  <a:pt x="452" y="467"/>
                  <a:pt x="452" y="467"/>
                  <a:pt x="452" y="467"/>
                </a:cubicBezTo>
                <a:cubicBezTo>
                  <a:pt x="452" y="481"/>
                  <a:pt x="438" y="495"/>
                  <a:pt x="424" y="495"/>
                </a:cubicBezTo>
                <a:cubicBezTo>
                  <a:pt x="282" y="495"/>
                  <a:pt x="282" y="495"/>
                  <a:pt x="282" y="495"/>
                </a:cubicBezTo>
                <a:cubicBezTo>
                  <a:pt x="261" y="495"/>
                  <a:pt x="254" y="481"/>
                  <a:pt x="254" y="467"/>
                </a:cubicBezTo>
                <a:cubicBezTo>
                  <a:pt x="254" y="446"/>
                  <a:pt x="261" y="439"/>
                  <a:pt x="282" y="439"/>
                </a:cubicBezTo>
                <a:cubicBezTo>
                  <a:pt x="395" y="439"/>
                  <a:pt x="395" y="439"/>
                  <a:pt x="395" y="439"/>
                </a:cubicBezTo>
                <a:cubicBezTo>
                  <a:pt x="395" y="57"/>
                  <a:pt x="395" y="57"/>
                  <a:pt x="395" y="57"/>
                </a:cubicBezTo>
                <a:cubicBezTo>
                  <a:pt x="282" y="57"/>
                  <a:pt x="282" y="57"/>
                  <a:pt x="282" y="57"/>
                </a:cubicBezTo>
                <a:cubicBezTo>
                  <a:pt x="261" y="57"/>
                  <a:pt x="254" y="43"/>
                  <a:pt x="254" y="29"/>
                </a:cubicBezTo>
                <a:cubicBezTo>
                  <a:pt x="254" y="15"/>
                  <a:pt x="261" y="0"/>
                  <a:pt x="282" y="0"/>
                </a:cubicBezTo>
                <a:cubicBezTo>
                  <a:pt x="424" y="0"/>
                  <a:pt x="424" y="0"/>
                  <a:pt x="424" y="0"/>
                </a:cubicBezTo>
                <a:cubicBezTo>
                  <a:pt x="438" y="0"/>
                  <a:pt x="452" y="15"/>
                  <a:pt x="452" y="29"/>
                </a:cubicBezTo>
                <a:cubicBezTo>
                  <a:pt x="452" y="248"/>
                  <a:pt x="452" y="248"/>
                  <a:pt x="452" y="248"/>
                </a:cubicBezTo>
                <a:close/>
                <a:moveTo>
                  <a:pt x="289" y="227"/>
                </a:moveTo>
                <a:lnTo>
                  <a:pt x="289" y="227"/>
                </a:lnTo>
                <a:cubicBezTo>
                  <a:pt x="296" y="234"/>
                  <a:pt x="296" y="241"/>
                  <a:pt x="296" y="248"/>
                </a:cubicBezTo>
                <a:cubicBezTo>
                  <a:pt x="296" y="255"/>
                  <a:pt x="296" y="262"/>
                  <a:pt x="289" y="269"/>
                </a:cubicBezTo>
                <a:cubicBezTo>
                  <a:pt x="198" y="354"/>
                  <a:pt x="198" y="354"/>
                  <a:pt x="198" y="354"/>
                </a:cubicBezTo>
                <a:cubicBezTo>
                  <a:pt x="191" y="361"/>
                  <a:pt x="183" y="361"/>
                  <a:pt x="176" y="361"/>
                </a:cubicBezTo>
                <a:cubicBezTo>
                  <a:pt x="162" y="361"/>
                  <a:pt x="148" y="347"/>
                  <a:pt x="148" y="333"/>
                </a:cubicBezTo>
                <a:cubicBezTo>
                  <a:pt x="148" y="326"/>
                  <a:pt x="155" y="319"/>
                  <a:pt x="155" y="311"/>
                </a:cubicBezTo>
                <a:cubicBezTo>
                  <a:pt x="198" y="276"/>
                  <a:pt x="198" y="276"/>
                  <a:pt x="198" y="276"/>
                </a:cubicBezTo>
                <a:cubicBezTo>
                  <a:pt x="28" y="276"/>
                  <a:pt x="28" y="276"/>
                  <a:pt x="28" y="276"/>
                </a:cubicBezTo>
                <a:cubicBezTo>
                  <a:pt x="7" y="276"/>
                  <a:pt x="0" y="262"/>
                  <a:pt x="0" y="248"/>
                </a:cubicBezTo>
                <a:cubicBezTo>
                  <a:pt x="0" y="234"/>
                  <a:pt x="7" y="220"/>
                  <a:pt x="28" y="220"/>
                </a:cubicBezTo>
                <a:cubicBezTo>
                  <a:pt x="198" y="220"/>
                  <a:pt x="198" y="220"/>
                  <a:pt x="198" y="220"/>
                </a:cubicBezTo>
                <a:cubicBezTo>
                  <a:pt x="155" y="184"/>
                  <a:pt x="155" y="184"/>
                  <a:pt x="155" y="184"/>
                </a:cubicBezTo>
                <a:cubicBezTo>
                  <a:pt x="155" y="177"/>
                  <a:pt x="148" y="170"/>
                  <a:pt x="148" y="163"/>
                </a:cubicBezTo>
                <a:cubicBezTo>
                  <a:pt x="148" y="149"/>
                  <a:pt x="162" y="135"/>
                  <a:pt x="176" y="135"/>
                </a:cubicBezTo>
                <a:cubicBezTo>
                  <a:pt x="183" y="135"/>
                  <a:pt x="191" y="135"/>
                  <a:pt x="198" y="142"/>
                </a:cubicBezTo>
                <a:cubicBezTo>
                  <a:pt x="289" y="227"/>
                  <a:pt x="289" y="227"/>
                  <a:pt x="289" y="2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1" name="Google Shape;781;p38"/>
          <p:cNvSpPr/>
          <p:nvPr/>
        </p:nvSpPr>
        <p:spPr>
          <a:xfrm>
            <a:off x="7966855" y="3980533"/>
            <a:ext cx="266067" cy="246890"/>
          </a:xfrm>
          <a:custGeom>
            <a:avLst/>
            <a:gdLst/>
            <a:ahLst/>
            <a:cxnLst/>
            <a:rect l="l" t="t" r="r" b="b"/>
            <a:pathLst>
              <a:path w="489" h="453" extrusionOk="0">
                <a:moveTo>
                  <a:pt x="460" y="452"/>
                </a:moveTo>
                <a:lnTo>
                  <a:pt x="460" y="452"/>
                </a:lnTo>
                <a:cubicBezTo>
                  <a:pt x="29" y="452"/>
                  <a:pt x="29" y="452"/>
                  <a:pt x="29" y="452"/>
                </a:cubicBezTo>
                <a:cubicBezTo>
                  <a:pt x="15" y="452"/>
                  <a:pt x="0" y="438"/>
                  <a:pt x="0" y="424"/>
                </a:cubicBezTo>
                <a:cubicBezTo>
                  <a:pt x="0" y="282"/>
                  <a:pt x="0" y="282"/>
                  <a:pt x="0" y="282"/>
                </a:cubicBezTo>
                <a:cubicBezTo>
                  <a:pt x="0" y="268"/>
                  <a:pt x="15"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81" y="254"/>
                  <a:pt x="488" y="268"/>
                  <a:pt x="488" y="282"/>
                </a:cubicBezTo>
                <a:cubicBezTo>
                  <a:pt x="488" y="424"/>
                  <a:pt x="488" y="424"/>
                  <a:pt x="488" y="424"/>
                </a:cubicBezTo>
                <a:cubicBezTo>
                  <a:pt x="488" y="438"/>
                  <a:pt x="481" y="452"/>
                  <a:pt x="460" y="452"/>
                </a:cubicBezTo>
                <a:close/>
                <a:moveTo>
                  <a:pt x="333" y="148"/>
                </a:moveTo>
                <a:lnTo>
                  <a:pt x="333" y="148"/>
                </a:lnTo>
                <a:cubicBezTo>
                  <a:pt x="318" y="148"/>
                  <a:pt x="311" y="148"/>
                  <a:pt x="311" y="141"/>
                </a:cubicBezTo>
                <a:cubicBezTo>
                  <a:pt x="276" y="99"/>
                  <a:pt x="276" y="99"/>
                  <a:pt x="276" y="99"/>
                </a:cubicBezTo>
                <a:cubicBezTo>
                  <a:pt x="276" y="275"/>
                  <a:pt x="276" y="275"/>
                  <a:pt x="276" y="275"/>
                </a:cubicBezTo>
                <a:cubicBezTo>
                  <a:pt x="276" y="289"/>
                  <a:pt x="262" y="304"/>
                  <a:pt x="248" y="304"/>
                </a:cubicBezTo>
                <a:cubicBezTo>
                  <a:pt x="227" y="304"/>
                  <a:pt x="220" y="289"/>
                  <a:pt x="220" y="275"/>
                </a:cubicBezTo>
                <a:cubicBezTo>
                  <a:pt x="220" y="99"/>
                  <a:pt x="220" y="99"/>
                  <a:pt x="220" y="99"/>
                </a:cubicBezTo>
                <a:cubicBezTo>
                  <a:pt x="184" y="141"/>
                  <a:pt x="184" y="141"/>
                  <a:pt x="184" y="141"/>
                </a:cubicBezTo>
                <a:cubicBezTo>
                  <a:pt x="177" y="148"/>
                  <a:pt x="170" y="148"/>
                  <a:pt x="163" y="148"/>
                </a:cubicBezTo>
                <a:cubicBezTo>
                  <a:pt x="142" y="148"/>
                  <a:pt x="135" y="141"/>
                  <a:pt x="135" y="120"/>
                </a:cubicBezTo>
                <a:cubicBezTo>
                  <a:pt x="135" y="113"/>
                  <a:pt x="135" y="106"/>
                  <a:pt x="142" y="106"/>
                </a:cubicBezTo>
                <a:cubicBezTo>
                  <a:pt x="227" y="7"/>
                  <a:pt x="227" y="7"/>
                  <a:pt x="227" y="7"/>
                </a:cubicBezTo>
                <a:cubicBezTo>
                  <a:pt x="227" y="7"/>
                  <a:pt x="234" y="0"/>
                  <a:pt x="248" y="0"/>
                </a:cubicBezTo>
                <a:cubicBezTo>
                  <a:pt x="255" y="0"/>
                  <a:pt x="262" y="7"/>
                  <a:pt x="269" y="7"/>
                </a:cubicBezTo>
                <a:cubicBezTo>
                  <a:pt x="354" y="106"/>
                  <a:pt x="354" y="106"/>
                  <a:pt x="354" y="106"/>
                </a:cubicBezTo>
                <a:cubicBezTo>
                  <a:pt x="354" y="106"/>
                  <a:pt x="361" y="113"/>
                  <a:pt x="361" y="120"/>
                </a:cubicBezTo>
                <a:cubicBezTo>
                  <a:pt x="361" y="141"/>
                  <a:pt x="347" y="148"/>
                  <a:pt x="333" y="1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2" name="Google Shape;782;p38"/>
          <p:cNvSpPr/>
          <p:nvPr/>
        </p:nvSpPr>
        <p:spPr>
          <a:xfrm>
            <a:off x="7396370" y="3980533"/>
            <a:ext cx="266067" cy="246890"/>
          </a:xfrm>
          <a:custGeom>
            <a:avLst/>
            <a:gdLst/>
            <a:ahLst/>
            <a:cxnLst/>
            <a:rect l="l" t="t" r="r" b="b"/>
            <a:pathLst>
              <a:path w="489" h="453" extrusionOk="0">
                <a:moveTo>
                  <a:pt x="460" y="452"/>
                </a:moveTo>
                <a:lnTo>
                  <a:pt x="460" y="452"/>
                </a:lnTo>
                <a:cubicBezTo>
                  <a:pt x="241" y="452"/>
                  <a:pt x="241" y="452"/>
                  <a:pt x="241" y="452"/>
                </a:cubicBezTo>
                <a:cubicBezTo>
                  <a:pt x="29" y="452"/>
                  <a:pt x="29" y="452"/>
                  <a:pt x="29" y="452"/>
                </a:cubicBezTo>
                <a:cubicBezTo>
                  <a:pt x="7" y="452"/>
                  <a:pt x="0" y="438"/>
                  <a:pt x="0" y="424"/>
                </a:cubicBezTo>
                <a:cubicBezTo>
                  <a:pt x="0" y="282"/>
                  <a:pt x="0" y="282"/>
                  <a:pt x="0" y="282"/>
                </a:cubicBezTo>
                <a:cubicBezTo>
                  <a:pt x="0" y="268"/>
                  <a:pt x="7" y="254"/>
                  <a:pt x="29" y="254"/>
                </a:cubicBezTo>
                <a:cubicBezTo>
                  <a:pt x="43" y="254"/>
                  <a:pt x="57" y="268"/>
                  <a:pt x="57" y="282"/>
                </a:cubicBezTo>
                <a:cubicBezTo>
                  <a:pt x="57" y="396"/>
                  <a:pt x="57" y="396"/>
                  <a:pt x="57" y="396"/>
                </a:cubicBezTo>
                <a:cubicBezTo>
                  <a:pt x="431" y="396"/>
                  <a:pt x="431" y="396"/>
                  <a:pt x="431" y="396"/>
                </a:cubicBezTo>
                <a:cubicBezTo>
                  <a:pt x="431" y="282"/>
                  <a:pt x="431" y="282"/>
                  <a:pt x="431" y="282"/>
                </a:cubicBezTo>
                <a:cubicBezTo>
                  <a:pt x="431" y="268"/>
                  <a:pt x="446" y="254"/>
                  <a:pt x="460" y="254"/>
                </a:cubicBezTo>
                <a:cubicBezTo>
                  <a:pt x="474" y="254"/>
                  <a:pt x="488" y="268"/>
                  <a:pt x="488" y="282"/>
                </a:cubicBezTo>
                <a:cubicBezTo>
                  <a:pt x="488" y="424"/>
                  <a:pt x="488" y="424"/>
                  <a:pt x="488" y="424"/>
                </a:cubicBezTo>
                <a:cubicBezTo>
                  <a:pt x="488" y="438"/>
                  <a:pt x="474" y="452"/>
                  <a:pt x="460" y="452"/>
                </a:cubicBezTo>
                <a:close/>
                <a:moveTo>
                  <a:pt x="347" y="198"/>
                </a:moveTo>
                <a:lnTo>
                  <a:pt x="347" y="198"/>
                </a:lnTo>
                <a:cubicBezTo>
                  <a:pt x="262" y="289"/>
                  <a:pt x="262" y="289"/>
                  <a:pt x="262" y="289"/>
                </a:cubicBezTo>
                <a:cubicBezTo>
                  <a:pt x="262" y="297"/>
                  <a:pt x="255" y="304"/>
                  <a:pt x="241" y="304"/>
                </a:cubicBezTo>
                <a:cubicBezTo>
                  <a:pt x="234" y="304"/>
                  <a:pt x="227" y="297"/>
                  <a:pt x="220" y="289"/>
                </a:cubicBezTo>
                <a:cubicBezTo>
                  <a:pt x="135" y="198"/>
                  <a:pt x="135" y="198"/>
                  <a:pt x="135" y="198"/>
                </a:cubicBezTo>
                <a:cubicBezTo>
                  <a:pt x="135" y="191"/>
                  <a:pt x="127" y="184"/>
                  <a:pt x="127" y="176"/>
                </a:cubicBezTo>
                <a:cubicBezTo>
                  <a:pt x="127" y="162"/>
                  <a:pt x="142" y="148"/>
                  <a:pt x="156" y="148"/>
                </a:cubicBezTo>
                <a:cubicBezTo>
                  <a:pt x="170" y="148"/>
                  <a:pt x="177" y="155"/>
                  <a:pt x="177" y="162"/>
                </a:cubicBezTo>
                <a:cubicBezTo>
                  <a:pt x="212" y="198"/>
                  <a:pt x="212" y="198"/>
                  <a:pt x="212" y="198"/>
                </a:cubicBezTo>
                <a:cubicBezTo>
                  <a:pt x="212" y="28"/>
                  <a:pt x="212" y="28"/>
                  <a:pt x="212" y="28"/>
                </a:cubicBezTo>
                <a:cubicBezTo>
                  <a:pt x="212" y="14"/>
                  <a:pt x="227" y="0"/>
                  <a:pt x="241" y="0"/>
                </a:cubicBezTo>
                <a:cubicBezTo>
                  <a:pt x="262" y="0"/>
                  <a:pt x="269" y="14"/>
                  <a:pt x="269" y="28"/>
                </a:cubicBezTo>
                <a:cubicBezTo>
                  <a:pt x="269" y="198"/>
                  <a:pt x="269" y="198"/>
                  <a:pt x="269" y="198"/>
                </a:cubicBezTo>
                <a:cubicBezTo>
                  <a:pt x="304" y="162"/>
                  <a:pt x="304" y="162"/>
                  <a:pt x="304" y="162"/>
                </a:cubicBezTo>
                <a:cubicBezTo>
                  <a:pt x="311" y="155"/>
                  <a:pt x="318" y="148"/>
                  <a:pt x="325" y="148"/>
                </a:cubicBezTo>
                <a:cubicBezTo>
                  <a:pt x="347" y="148"/>
                  <a:pt x="354" y="162"/>
                  <a:pt x="354" y="176"/>
                </a:cubicBezTo>
                <a:cubicBezTo>
                  <a:pt x="354" y="184"/>
                  <a:pt x="354" y="191"/>
                  <a:pt x="347"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3" name="Google Shape;783;p38"/>
          <p:cNvSpPr/>
          <p:nvPr/>
        </p:nvSpPr>
        <p:spPr>
          <a:xfrm>
            <a:off x="6789930" y="3937387"/>
            <a:ext cx="330785" cy="330786"/>
          </a:xfrm>
          <a:custGeom>
            <a:avLst/>
            <a:gdLst/>
            <a:ahLst/>
            <a:cxnLst/>
            <a:rect l="l" t="t" r="r" b="b"/>
            <a:pathLst>
              <a:path w="608" h="609" extrusionOk="0">
                <a:moveTo>
                  <a:pt x="579" y="608"/>
                </a:moveTo>
                <a:lnTo>
                  <a:pt x="579"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20" y="170"/>
                  <a:pt x="155" y="170"/>
                </a:cubicBezTo>
                <a:cubicBezTo>
                  <a:pt x="190"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23" y="141"/>
                  <a:pt x="523" y="106"/>
                </a:cubicBezTo>
                <a:cubicBezTo>
                  <a:pt x="523" y="78"/>
                  <a:pt x="523" y="78"/>
                  <a:pt x="523" y="78"/>
                </a:cubicBezTo>
                <a:cubicBezTo>
                  <a:pt x="579" y="78"/>
                  <a:pt x="579" y="78"/>
                  <a:pt x="579" y="78"/>
                </a:cubicBezTo>
                <a:cubicBezTo>
                  <a:pt x="593" y="78"/>
                  <a:pt x="607" y="92"/>
                  <a:pt x="607" y="106"/>
                </a:cubicBezTo>
                <a:cubicBezTo>
                  <a:pt x="607" y="580"/>
                  <a:pt x="607" y="580"/>
                  <a:pt x="607" y="580"/>
                </a:cubicBezTo>
                <a:cubicBezTo>
                  <a:pt x="607" y="594"/>
                  <a:pt x="593" y="608"/>
                  <a:pt x="579" y="608"/>
                </a:cubicBezTo>
                <a:close/>
                <a:moveTo>
                  <a:pt x="551" y="226"/>
                </a:moveTo>
                <a:lnTo>
                  <a:pt x="551" y="226"/>
                </a:lnTo>
                <a:cubicBezTo>
                  <a:pt x="56" y="226"/>
                  <a:pt x="56" y="226"/>
                  <a:pt x="56" y="226"/>
                </a:cubicBezTo>
                <a:cubicBezTo>
                  <a:pt x="56" y="551"/>
                  <a:pt x="56" y="551"/>
                  <a:pt x="56" y="551"/>
                </a:cubicBezTo>
                <a:cubicBezTo>
                  <a:pt x="551" y="551"/>
                  <a:pt x="551" y="551"/>
                  <a:pt x="551" y="551"/>
                </a:cubicBezTo>
                <a:lnTo>
                  <a:pt x="551" y="226"/>
                </a:lnTo>
                <a:close/>
                <a:moveTo>
                  <a:pt x="190" y="424"/>
                </a:moveTo>
                <a:lnTo>
                  <a:pt x="190" y="424"/>
                </a:lnTo>
                <a:cubicBezTo>
                  <a:pt x="190" y="417"/>
                  <a:pt x="197" y="410"/>
                  <a:pt x="205" y="410"/>
                </a:cubicBezTo>
                <a:cubicBezTo>
                  <a:pt x="212" y="403"/>
                  <a:pt x="219" y="396"/>
                  <a:pt x="226" y="396"/>
                </a:cubicBezTo>
                <a:cubicBezTo>
                  <a:pt x="233" y="389"/>
                  <a:pt x="233" y="389"/>
                  <a:pt x="240" y="382"/>
                </a:cubicBezTo>
                <a:cubicBezTo>
                  <a:pt x="240" y="382"/>
                  <a:pt x="247" y="382"/>
                  <a:pt x="247" y="375"/>
                </a:cubicBezTo>
                <a:cubicBezTo>
                  <a:pt x="254" y="375"/>
                  <a:pt x="254" y="367"/>
                  <a:pt x="261" y="367"/>
                </a:cubicBezTo>
                <a:cubicBezTo>
                  <a:pt x="261" y="360"/>
                  <a:pt x="261" y="353"/>
                  <a:pt x="261" y="353"/>
                </a:cubicBezTo>
                <a:cubicBezTo>
                  <a:pt x="261" y="339"/>
                  <a:pt x="261" y="339"/>
                  <a:pt x="254" y="332"/>
                </a:cubicBezTo>
                <a:cubicBezTo>
                  <a:pt x="254" y="325"/>
                  <a:pt x="247" y="325"/>
                  <a:pt x="240" y="325"/>
                </a:cubicBezTo>
                <a:cubicBezTo>
                  <a:pt x="233" y="325"/>
                  <a:pt x="226" y="325"/>
                  <a:pt x="226" y="325"/>
                </a:cubicBezTo>
                <a:cubicBezTo>
                  <a:pt x="219" y="332"/>
                  <a:pt x="219" y="332"/>
                  <a:pt x="219" y="339"/>
                </a:cubicBezTo>
                <a:cubicBezTo>
                  <a:pt x="212" y="339"/>
                  <a:pt x="212" y="346"/>
                  <a:pt x="212" y="353"/>
                </a:cubicBezTo>
                <a:lnTo>
                  <a:pt x="212" y="360"/>
                </a:lnTo>
                <a:cubicBezTo>
                  <a:pt x="176" y="360"/>
                  <a:pt x="176" y="360"/>
                  <a:pt x="176" y="360"/>
                </a:cubicBezTo>
                <a:cubicBezTo>
                  <a:pt x="176" y="353"/>
                  <a:pt x="176" y="346"/>
                  <a:pt x="183" y="339"/>
                </a:cubicBezTo>
                <a:cubicBezTo>
                  <a:pt x="183" y="325"/>
                  <a:pt x="183" y="318"/>
                  <a:pt x="190" y="311"/>
                </a:cubicBezTo>
                <a:cubicBezTo>
                  <a:pt x="197" y="311"/>
                  <a:pt x="205" y="304"/>
                  <a:pt x="212" y="297"/>
                </a:cubicBezTo>
                <a:cubicBezTo>
                  <a:pt x="219" y="297"/>
                  <a:pt x="226" y="297"/>
                  <a:pt x="240" y="297"/>
                </a:cubicBezTo>
                <a:cubicBezTo>
                  <a:pt x="247" y="297"/>
                  <a:pt x="254" y="297"/>
                  <a:pt x="261" y="297"/>
                </a:cubicBezTo>
                <a:cubicBezTo>
                  <a:pt x="268" y="304"/>
                  <a:pt x="275" y="304"/>
                  <a:pt x="282" y="311"/>
                </a:cubicBezTo>
                <a:cubicBezTo>
                  <a:pt x="282" y="311"/>
                  <a:pt x="290" y="318"/>
                  <a:pt x="290" y="325"/>
                </a:cubicBezTo>
                <a:cubicBezTo>
                  <a:pt x="297" y="332"/>
                  <a:pt x="297" y="339"/>
                  <a:pt x="297" y="346"/>
                </a:cubicBezTo>
                <a:cubicBezTo>
                  <a:pt x="297" y="353"/>
                  <a:pt x="297" y="367"/>
                  <a:pt x="297" y="367"/>
                </a:cubicBezTo>
                <a:cubicBezTo>
                  <a:pt x="290" y="375"/>
                  <a:pt x="290" y="382"/>
                  <a:pt x="282" y="389"/>
                </a:cubicBezTo>
                <a:cubicBezTo>
                  <a:pt x="275" y="389"/>
                  <a:pt x="275" y="396"/>
                  <a:pt x="268" y="403"/>
                </a:cubicBezTo>
                <a:cubicBezTo>
                  <a:pt x="261" y="403"/>
                  <a:pt x="254" y="410"/>
                  <a:pt x="247" y="410"/>
                </a:cubicBezTo>
                <a:cubicBezTo>
                  <a:pt x="240" y="417"/>
                  <a:pt x="240" y="417"/>
                  <a:pt x="233" y="424"/>
                </a:cubicBezTo>
                <a:cubicBezTo>
                  <a:pt x="226" y="431"/>
                  <a:pt x="219" y="431"/>
                  <a:pt x="219" y="438"/>
                </a:cubicBezTo>
                <a:cubicBezTo>
                  <a:pt x="297" y="438"/>
                  <a:pt x="297" y="438"/>
                  <a:pt x="297" y="438"/>
                </a:cubicBezTo>
                <a:cubicBezTo>
                  <a:pt x="297" y="467"/>
                  <a:pt x="297" y="467"/>
                  <a:pt x="297" y="467"/>
                </a:cubicBezTo>
                <a:cubicBezTo>
                  <a:pt x="169" y="467"/>
                  <a:pt x="169" y="467"/>
                  <a:pt x="169" y="467"/>
                </a:cubicBezTo>
                <a:cubicBezTo>
                  <a:pt x="169" y="460"/>
                  <a:pt x="176" y="452"/>
                  <a:pt x="176" y="445"/>
                </a:cubicBezTo>
                <a:cubicBezTo>
                  <a:pt x="176" y="438"/>
                  <a:pt x="183" y="431"/>
                  <a:pt x="190" y="424"/>
                </a:cubicBezTo>
                <a:close/>
                <a:moveTo>
                  <a:pt x="353" y="438"/>
                </a:moveTo>
                <a:lnTo>
                  <a:pt x="353" y="438"/>
                </a:lnTo>
                <a:cubicBezTo>
                  <a:pt x="360" y="445"/>
                  <a:pt x="360" y="445"/>
                  <a:pt x="374" y="445"/>
                </a:cubicBezTo>
                <a:cubicBezTo>
                  <a:pt x="374" y="445"/>
                  <a:pt x="381" y="445"/>
                  <a:pt x="381" y="438"/>
                </a:cubicBezTo>
                <a:cubicBezTo>
                  <a:pt x="388" y="438"/>
                  <a:pt x="388" y="438"/>
                  <a:pt x="395" y="431"/>
                </a:cubicBezTo>
                <a:lnTo>
                  <a:pt x="395" y="424"/>
                </a:lnTo>
                <a:cubicBezTo>
                  <a:pt x="403" y="417"/>
                  <a:pt x="403" y="417"/>
                  <a:pt x="403" y="410"/>
                </a:cubicBezTo>
                <a:cubicBezTo>
                  <a:pt x="403" y="410"/>
                  <a:pt x="403" y="403"/>
                  <a:pt x="395" y="396"/>
                </a:cubicBezTo>
                <a:lnTo>
                  <a:pt x="395" y="389"/>
                </a:lnTo>
                <a:cubicBezTo>
                  <a:pt x="388" y="389"/>
                  <a:pt x="388" y="382"/>
                  <a:pt x="381" y="382"/>
                </a:cubicBezTo>
                <a:lnTo>
                  <a:pt x="374" y="382"/>
                </a:lnTo>
                <a:cubicBezTo>
                  <a:pt x="367" y="382"/>
                  <a:pt x="360" y="382"/>
                  <a:pt x="353" y="382"/>
                </a:cubicBezTo>
                <a:cubicBezTo>
                  <a:pt x="353" y="382"/>
                  <a:pt x="346" y="389"/>
                  <a:pt x="346" y="396"/>
                </a:cubicBezTo>
                <a:cubicBezTo>
                  <a:pt x="311" y="396"/>
                  <a:pt x="311" y="396"/>
                  <a:pt x="311" y="396"/>
                </a:cubicBezTo>
                <a:cubicBezTo>
                  <a:pt x="332" y="297"/>
                  <a:pt x="332" y="297"/>
                  <a:pt x="332" y="297"/>
                </a:cubicBezTo>
                <a:cubicBezTo>
                  <a:pt x="424" y="297"/>
                  <a:pt x="424" y="297"/>
                  <a:pt x="424" y="297"/>
                </a:cubicBezTo>
                <a:cubicBezTo>
                  <a:pt x="424" y="325"/>
                  <a:pt x="424" y="325"/>
                  <a:pt x="424" y="325"/>
                </a:cubicBezTo>
                <a:cubicBezTo>
                  <a:pt x="353" y="325"/>
                  <a:pt x="353" y="325"/>
                  <a:pt x="353" y="325"/>
                </a:cubicBezTo>
                <a:cubicBezTo>
                  <a:pt x="346" y="367"/>
                  <a:pt x="346" y="367"/>
                  <a:pt x="346" y="367"/>
                </a:cubicBezTo>
                <a:cubicBezTo>
                  <a:pt x="353" y="360"/>
                  <a:pt x="360" y="360"/>
                  <a:pt x="367" y="353"/>
                </a:cubicBezTo>
                <a:cubicBezTo>
                  <a:pt x="367" y="353"/>
                  <a:pt x="374" y="353"/>
                  <a:pt x="381" y="353"/>
                </a:cubicBezTo>
                <a:cubicBezTo>
                  <a:pt x="388" y="353"/>
                  <a:pt x="395" y="353"/>
                  <a:pt x="403" y="360"/>
                </a:cubicBezTo>
                <a:cubicBezTo>
                  <a:pt x="410" y="360"/>
                  <a:pt x="417" y="367"/>
                  <a:pt x="424" y="367"/>
                </a:cubicBezTo>
                <a:cubicBezTo>
                  <a:pt x="424" y="375"/>
                  <a:pt x="431" y="382"/>
                  <a:pt x="431" y="389"/>
                </a:cubicBezTo>
                <a:cubicBezTo>
                  <a:pt x="438" y="396"/>
                  <a:pt x="438" y="403"/>
                  <a:pt x="438" y="410"/>
                </a:cubicBezTo>
                <a:cubicBezTo>
                  <a:pt x="438" y="417"/>
                  <a:pt x="431" y="431"/>
                  <a:pt x="431" y="438"/>
                </a:cubicBezTo>
                <a:cubicBezTo>
                  <a:pt x="424" y="445"/>
                  <a:pt x="424" y="452"/>
                  <a:pt x="417" y="452"/>
                </a:cubicBezTo>
                <a:cubicBezTo>
                  <a:pt x="410" y="460"/>
                  <a:pt x="403" y="467"/>
                  <a:pt x="395" y="467"/>
                </a:cubicBezTo>
                <a:cubicBezTo>
                  <a:pt x="388" y="474"/>
                  <a:pt x="381" y="474"/>
                  <a:pt x="374" y="474"/>
                </a:cubicBezTo>
                <a:cubicBezTo>
                  <a:pt x="360" y="474"/>
                  <a:pt x="353" y="474"/>
                  <a:pt x="346" y="467"/>
                </a:cubicBezTo>
                <a:cubicBezTo>
                  <a:pt x="339" y="467"/>
                  <a:pt x="332" y="467"/>
                  <a:pt x="325" y="460"/>
                </a:cubicBezTo>
                <a:cubicBezTo>
                  <a:pt x="325" y="452"/>
                  <a:pt x="318" y="452"/>
                  <a:pt x="311" y="445"/>
                </a:cubicBezTo>
                <a:cubicBezTo>
                  <a:pt x="311" y="438"/>
                  <a:pt x="311" y="424"/>
                  <a:pt x="311" y="417"/>
                </a:cubicBezTo>
                <a:cubicBezTo>
                  <a:pt x="346" y="417"/>
                  <a:pt x="346" y="417"/>
                  <a:pt x="346" y="417"/>
                </a:cubicBezTo>
                <a:cubicBezTo>
                  <a:pt x="346" y="424"/>
                  <a:pt x="346" y="431"/>
                  <a:pt x="353" y="438"/>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73" y="0"/>
                  <a:pt x="480" y="14"/>
                  <a:pt x="480" y="28"/>
                </a:cubicBezTo>
                <a:cubicBezTo>
                  <a:pt x="480" y="106"/>
                  <a:pt x="480" y="106"/>
                  <a:pt x="480" y="106"/>
                </a:cubicBezTo>
                <a:cubicBezTo>
                  <a:pt x="480" y="120"/>
                  <a:pt x="473" y="134"/>
                  <a:pt x="452" y="134"/>
                </a:cubicBezTo>
                <a:close/>
                <a:moveTo>
                  <a:pt x="155" y="134"/>
                </a:moveTo>
                <a:lnTo>
                  <a:pt x="155" y="134"/>
                </a:lnTo>
                <a:cubicBezTo>
                  <a:pt x="134" y="134"/>
                  <a:pt x="127" y="120"/>
                  <a:pt x="127" y="106"/>
                </a:cubicBezTo>
                <a:cubicBezTo>
                  <a:pt x="127" y="28"/>
                  <a:pt x="127" y="28"/>
                  <a:pt x="127" y="28"/>
                </a:cubicBezTo>
                <a:cubicBezTo>
                  <a:pt x="127" y="14"/>
                  <a:pt x="134" y="0"/>
                  <a:pt x="155" y="0"/>
                </a:cubicBezTo>
                <a:cubicBezTo>
                  <a:pt x="169" y="0"/>
                  <a:pt x="183" y="14"/>
                  <a:pt x="183" y="28"/>
                </a:cubicBezTo>
                <a:cubicBezTo>
                  <a:pt x="183" y="106"/>
                  <a:pt x="183" y="106"/>
                  <a:pt x="183" y="106"/>
                </a:cubicBezTo>
                <a:cubicBezTo>
                  <a:pt x="183" y="120"/>
                  <a:pt x="169" y="134"/>
                  <a:pt x="155" y="1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4" name="Google Shape;784;p38"/>
          <p:cNvSpPr/>
          <p:nvPr/>
        </p:nvSpPr>
        <p:spPr>
          <a:xfrm>
            <a:off x="6217047" y="3937387"/>
            <a:ext cx="325991" cy="330786"/>
          </a:xfrm>
          <a:custGeom>
            <a:avLst/>
            <a:gdLst/>
            <a:ahLst/>
            <a:cxnLst/>
            <a:rect l="l" t="t" r="r" b="b"/>
            <a:pathLst>
              <a:path w="601" h="609" extrusionOk="0">
                <a:moveTo>
                  <a:pt x="572" y="608"/>
                </a:moveTo>
                <a:lnTo>
                  <a:pt x="572" y="608"/>
                </a:lnTo>
                <a:cubicBezTo>
                  <a:pt x="28" y="608"/>
                  <a:pt x="28" y="608"/>
                  <a:pt x="28" y="608"/>
                </a:cubicBezTo>
                <a:cubicBezTo>
                  <a:pt x="14" y="608"/>
                  <a:pt x="0" y="594"/>
                  <a:pt x="0" y="580"/>
                </a:cubicBezTo>
                <a:cubicBezTo>
                  <a:pt x="0" y="106"/>
                  <a:pt x="0" y="106"/>
                  <a:pt x="0" y="106"/>
                </a:cubicBezTo>
                <a:cubicBezTo>
                  <a:pt x="0" y="92"/>
                  <a:pt x="14" y="78"/>
                  <a:pt x="28" y="78"/>
                </a:cubicBezTo>
                <a:cubicBezTo>
                  <a:pt x="84" y="78"/>
                  <a:pt x="84" y="78"/>
                  <a:pt x="84" y="78"/>
                </a:cubicBezTo>
                <a:cubicBezTo>
                  <a:pt x="84" y="106"/>
                  <a:pt x="84" y="106"/>
                  <a:pt x="84" y="106"/>
                </a:cubicBezTo>
                <a:cubicBezTo>
                  <a:pt x="84" y="141"/>
                  <a:pt x="113" y="170"/>
                  <a:pt x="148" y="170"/>
                </a:cubicBezTo>
                <a:cubicBezTo>
                  <a:pt x="183" y="170"/>
                  <a:pt x="219" y="141"/>
                  <a:pt x="219" y="106"/>
                </a:cubicBezTo>
                <a:cubicBezTo>
                  <a:pt x="219" y="78"/>
                  <a:pt x="219" y="78"/>
                  <a:pt x="219" y="78"/>
                </a:cubicBezTo>
                <a:cubicBezTo>
                  <a:pt x="388" y="78"/>
                  <a:pt x="388" y="78"/>
                  <a:pt x="388" y="78"/>
                </a:cubicBezTo>
                <a:cubicBezTo>
                  <a:pt x="388" y="106"/>
                  <a:pt x="388" y="106"/>
                  <a:pt x="388" y="106"/>
                </a:cubicBezTo>
                <a:cubicBezTo>
                  <a:pt x="388" y="141"/>
                  <a:pt x="417" y="170"/>
                  <a:pt x="452" y="170"/>
                </a:cubicBezTo>
                <a:cubicBezTo>
                  <a:pt x="487" y="170"/>
                  <a:pt x="515" y="141"/>
                  <a:pt x="515" y="106"/>
                </a:cubicBezTo>
                <a:cubicBezTo>
                  <a:pt x="515" y="78"/>
                  <a:pt x="515" y="78"/>
                  <a:pt x="515" y="78"/>
                </a:cubicBezTo>
                <a:cubicBezTo>
                  <a:pt x="572" y="78"/>
                  <a:pt x="572" y="78"/>
                  <a:pt x="572" y="78"/>
                </a:cubicBezTo>
                <a:cubicBezTo>
                  <a:pt x="593" y="78"/>
                  <a:pt x="600" y="92"/>
                  <a:pt x="600" y="106"/>
                </a:cubicBezTo>
                <a:cubicBezTo>
                  <a:pt x="600" y="580"/>
                  <a:pt x="600" y="580"/>
                  <a:pt x="600" y="580"/>
                </a:cubicBezTo>
                <a:cubicBezTo>
                  <a:pt x="600" y="594"/>
                  <a:pt x="593"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33" y="360"/>
                </a:moveTo>
                <a:lnTo>
                  <a:pt x="233" y="360"/>
                </a:lnTo>
                <a:cubicBezTo>
                  <a:pt x="275" y="360"/>
                  <a:pt x="275" y="360"/>
                  <a:pt x="275" y="360"/>
                </a:cubicBezTo>
                <a:cubicBezTo>
                  <a:pt x="275" y="325"/>
                  <a:pt x="275" y="325"/>
                  <a:pt x="275" y="325"/>
                </a:cubicBezTo>
                <a:cubicBezTo>
                  <a:pt x="275" y="304"/>
                  <a:pt x="282" y="297"/>
                  <a:pt x="304" y="297"/>
                </a:cubicBezTo>
                <a:cubicBezTo>
                  <a:pt x="318" y="297"/>
                  <a:pt x="332" y="304"/>
                  <a:pt x="332" y="325"/>
                </a:cubicBezTo>
                <a:cubicBezTo>
                  <a:pt x="332" y="360"/>
                  <a:pt x="332" y="360"/>
                  <a:pt x="332" y="360"/>
                </a:cubicBezTo>
                <a:cubicBezTo>
                  <a:pt x="367" y="360"/>
                  <a:pt x="367" y="360"/>
                  <a:pt x="367" y="360"/>
                </a:cubicBezTo>
                <a:cubicBezTo>
                  <a:pt x="381" y="360"/>
                  <a:pt x="395" y="375"/>
                  <a:pt x="395" y="389"/>
                </a:cubicBezTo>
                <a:cubicBezTo>
                  <a:pt x="395" y="403"/>
                  <a:pt x="381" y="417"/>
                  <a:pt x="367" y="417"/>
                </a:cubicBezTo>
                <a:cubicBezTo>
                  <a:pt x="332" y="417"/>
                  <a:pt x="332" y="417"/>
                  <a:pt x="332" y="417"/>
                </a:cubicBezTo>
                <a:cubicBezTo>
                  <a:pt x="332" y="452"/>
                  <a:pt x="332" y="452"/>
                  <a:pt x="332" y="452"/>
                </a:cubicBezTo>
                <a:cubicBezTo>
                  <a:pt x="332" y="474"/>
                  <a:pt x="318" y="481"/>
                  <a:pt x="304" y="481"/>
                </a:cubicBezTo>
                <a:cubicBezTo>
                  <a:pt x="282" y="481"/>
                  <a:pt x="275" y="474"/>
                  <a:pt x="275" y="452"/>
                </a:cubicBezTo>
                <a:cubicBezTo>
                  <a:pt x="275" y="417"/>
                  <a:pt x="275" y="417"/>
                  <a:pt x="275" y="417"/>
                </a:cubicBezTo>
                <a:cubicBezTo>
                  <a:pt x="233" y="417"/>
                  <a:pt x="233" y="417"/>
                  <a:pt x="233" y="417"/>
                </a:cubicBezTo>
                <a:cubicBezTo>
                  <a:pt x="219" y="417"/>
                  <a:pt x="204" y="403"/>
                  <a:pt x="204" y="389"/>
                </a:cubicBezTo>
                <a:cubicBezTo>
                  <a:pt x="204" y="375"/>
                  <a:pt x="219" y="360"/>
                  <a:pt x="233" y="360"/>
                </a:cubicBezTo>
                <a:close/>
                <a:moveTo>
                  <a:pt x="240" y="297"/>
                </a:moveTo>
                <a:lnTo>
                  <a:pt x="240" y="297"/>
                </a:lnTo>
                <a:cubicBezTo>
                  <a:pt x="233" y="297"/>
                  <a:pt x="233" y="297"/>
                  <a:pt x="233" y="297"/>
                </a:cubicBezTo>
                <a:cubicBezTo>
                  <a:pt x="233" y="297"/>
                  <a:pt x="233" y="297"/>
                  <a:pt x="240" y="297"/>
                </a:cubicBezTo>
                <a:close/>
                <a:moveTo>
                  <a:pt x="452" y="134"/>
                </a:moveTo>
                <a:lnTo>
                  <a:pt x="452" y="134"/>
                </a:lnTo>
                <a:cubicBezTo>
                  <a:pt x="438" y="134"/>
                  <a:pt x="424" y="120"/>
                  <a:pt x="424" y="106"/>
                </a:cubicBezTo>
                <a:cubicBezTo>
                  <a:pt x="424" y="28"/>
                  <a:pt x="424" y="28"/>
                  <a:pt x="424" y="28"/>
                </a:cubicBezTo>
                <a:cubicBezTo>
                  <a:pt x="424" y="14"/>
                  <a:pt x="438"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9" y="0"/>
                  <a:pt x="176" y="14"/>
                  <a:pt x="176" y="28"/>
                </a:cubicBezTo>
                <a:cubicBezTo>
                  <a:pt x="176" y="106"/>
                  <a:pt x="176" y="106"/>
                  <a:pt x="176" y="106"/>
                </a:cubicBezTo>
                <a:cubicBezTo>
                  <a:pt x="176" y="120"/>
                  <a:pt x="169" y="134"/>
                  <a:pt x="148" y="1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5" name="Google Shape;785;p38"/>
          <p:cNvSpPr/>
          <p:nvPr/>
        </p:nvSpPr>
        <p:spPr>
          <a:xfrm>
            <a:off x="5644166" y="3937387"/>
            <a:ext cx="325991" cy="330786"/>
          </a:xfrm>
          <a:custGeom>
            <a:avLst/>
            <a:gdLst/>
            <a:ahLst/>
            <a:cxnLst/>
            <a:rect l="l" t="t" r="r" b="b"/>
            <a:pathLst>
              <a:path w="601" h="609" extrusionOk="0">
                <a:moveTo>
                  <a:pt x="572" y="608"/>
                </a:moveTo>
                <a:lnTo>
                  <a:pt x="572" y="608"/>
                </a:lnTo>
                <a:cubicBezTo>
                  <a:pt x="28" y="608"/>
                  <a:pt x="28" y="608"/>
                  <a:pt x="28" y="608"/>
                </a:cubicBezTo>
                <a:cubicBezTo>
                  <a:pt x="7" y="608"/>
                  <a:pt x="0" y="594"/>
                  <a:pt x="0" y="580"/>
                </a:cubicBezTo>
                <a:cubicBezTo>
                  <a:pt x="0" y="106"/>
                  <a:pt x="0" y="106"/>
                  <a:pt x="0" y="106"/>
                </a:cubicBezTo>
                <a:cubicBezTo>
                  <a:pt x="0" y="92"/>
                  <a:pt x="7" y="78"/>
                  <a:pt x="28" y="78"/>
                </a:cubicBezTo>
                <a:cubicBezTo>
                  <a:pt x="84" y="78"/>
                  <a:pt x="84" y="78"/>
                  <a:pt x="84" y="78"/>
                </a:cubicBezTo>
                <a:cubicBezTo>
                  <a:pt x="84" y="106"/>
                  <a:pt x="84" y="106"/>
                  <a:pt x="84" y="106"/>
                </a:cubicBezTo>
                <a:cubicBezTo>
                  <a:pt x="84" y="141"/>
                  <a:pt x="113" y="170"/>
                  <a:pt x="148" y="170"/>
                </a:cubicBezTo>
                <a:cubicBezTo>
                  <a:pt x="183" y="170"/>
                  <a:pt x="211" y="141"/>
                  <a:pt x="211" y="106"/>
                </a:cubicBezTo>
                <a:cubicBezTo>
                  <a:pt x="211" y="78"/>
                  <a:pt x="211" y="78"/>
                  <a:pt x="211" y="78"/>
                </a:cubicBezTo>
                <a:cubicBezTo>
                  <a:pt x="381" y="78"/>
                  <a:pt x="381" y="78"/>
                  <a:pt x="381" y="78"/>
                </a:cubicBezTo>
                <a:cubicBezTo>
                  <a:pt x="381" y="106"/>
                  <a:pt x="381" y="106"/>
                  <a:pt x="381" y="106"/>
                </a:cubicBezTo>
                <a:cubicBezTo>
                  <a:pt x="381" y="141"/>
                  <a:pt x="417" y="170"/>
                  <a:pt x="452" y="170"/>
                </a:cubicBezTo>
                <a:cubicBezTo>
                  <a:pt x="487" y="170"/>
                  <a:pt x="515" y="141"/>
                  <a:pt x="515" y="106"/>
                </a:cubicBezTo>
                <a:cubicBezTo>
                  <a:pt x="515" y="78"/>
                  <a:pt x="515" y="78"/>
                  <a:pt x="515" y="78"/>
                </a:cubicBezTo>
                <a:cubicBezTo>
                  <a:pt x="572" y="78"/>
                  <a:pt x="572" y="78"/>
                  <a:pt x="572" y="78"/>
                </a:cubicBezTo>
                <a:cubicBezTo>
                  <a:pt x="586" y="78"/>
                  <a:pt x="600" y="92"/>
                  <a:pt x="600" y="106"/>
                </a:cubicBezTo>
                <a:cubicBezTo>
                  <a:pt x="600" y="580"/>
                  <a:pt x="600" y="580"/>
                  <a:pt x="600" y="580"/>
                </a:cubicBezTo>
                <a:cubicBezTo>
                  <a:pt x="600" y="594"/>
                  <a:pt x="586" y="608"/>
                  <a:pt x="572" y="608"/>
                </a:cubicBezTo>
                <a:close/>
                <a:moveTo>
                  <a:pt x="544" y="226"/>
                </a:moveTo>
                <a:lnTo>
                  <a:pt x="544" y="226"/>
                </a:lnTo>
                <a:cubicBezTo>
                  <a:pt x="56" y="226"/>
                  <a:pt x="56" y="226"/>
                  <a:pt x="56" y="226"/>
                </a:cubicBezTo>
                <a:cubicBezTo>
                  <a:pt x="56" y="551"/>
                  <a:pt x="56" y="551"/>
                  <a:pt x="56" y="551"/>
                </a:cubicBezTo>
                <a:cubicBezTo>
                  <a:pt x="544" y="551"/>
                  <a:pt x="544" y="551"/>
                  <a:pt x="544" y="551"/>
                </a:cubicBezTo>
                <a:lnTo>
                  <a:pt x="544" y="226"/>
                </a:lnTo>
                <a:close/>
                <a:moveTo>
                  <a:pt x="204" y="360"/>
                </a:moveTo>
                <a:lnTo>
                  <a:pt x="204" y="360"/>
                </a:lnTo>
                <a:cubicBezTo>
                  <a:pt x="211" y="360"/>
                  <a:pt x="219" y="360"/>
                  <a:pt x="226" y="367"/>
                </a:cubicBezTo>
                <a:cubicBezTo>
                  <a:pt x="268" y="417"/>
                  <a:pt x="268" y="417"/>
                  <a:pt x="268" y="417"/>
                </a:cubicBezTo>
                <a:cubicBezTo>
                  <a:pt x="381" y="304"/>
                  <a:pt x="381" y="304"/>
                  <a:pt x="381" y="304"/>
                </a:cubicBezTo>
                <a:cubicBezTo>
                  <a:pt x="388" y="297"/>
                  <a:pt x="395" y="297"/>
                  <a:pt x="402" y="297"/>
                </a:cubicBezTo>
                <a:cubicBezTo>
                  <a:pt x="417" y="297"/>
                  <a:pt x="431" y="304"/>
                  <a:pt x="431" y="325"/>
                </a:cubicBezTo>
                <a:cubicBezTo>
                  <a:pt x="431" y="332"/>
                  <a:pt x="431" y="339"/>
                  <a:pt x="424" y="339"/>
                </a:cubicBezTo>
                <a:cubicBezTo>
                  <a:pt x="289" y="474"/>
                  <a:pt x="289" y="474"/>
                  <a:pt x="289" y="474"/>
                </a:cubicBezTo>
                <a:cubicBezTo>
                  <a:pt x="282" y="481"/>
                  <a:pt x="275" y="481"/>
                  <a:pt x="268" y="481"/>
                </a:cubicBezTo>
                <a:cubicBezTo>
                  <a:pt x="261" y="481"/>
                  <a:pt x="254" y="481"/>
                  <a:pt x="254" y="474"/>
                </a:cubicBezTo>
                <a:cubicBezTo>
                  <a:pt x="183" y="410"/>
                  <a:pt x="183" y="410"/>
                  <a:pt x="183" y="410"/>
                </a:cubicBezTo>
                <a:cubicBezTo>
                  <a:pt x="176" y="403"/>
                  <a:pt x="176" y="396"/>
                  <a:pt x="176" y="389"/>
                </a:cubicBezTo>
                <a:cubicBezTo>
                  <a:pt x="176" y="375"/>
                  <a:pt x="190" y="360"/>
                  <a:pt x="204" y="360"/>
                </a:cubicBezTo>
                <a:close/>
                <a:moveTo>
                  <a:pt x="452" y="134"/>
                </a:moveTo>
                <a:lnTo>
                  <a:pt x="452" y="134"/>
                </a:lnTo>
                <a:cubicBezTo>
                  <a:pt x="431" y="134"/>
                  <a:pt x="424" y="120"/>
                  <a:pt x="424" y="106"/>
                </a:cubicBezTo>
                <a:cubicBezTo>
                  <a:pt x="424" y="28"/>
                  <a:pt x="424" y="28"/>
                  <a:pt x="424" y="28"/>
                </a:cubicBezTo>
                <a:cubicBezTo>
                  <a:pt x="424" y="14"/>
                  <a:pt x="431" y="0"/>
                  <a:pt x="452" y="0"/>
                </a:cubicBezTo>
                <a:cubicBezTo>
                  <a:pt x="466" y="0"/>
                  <a:pt x="480" y="14"/>
                  <a:pt x="480" y="28"/>
                </a:cubicBezTo>
                <a:cubicBezTo>
                  <a:pt x="480" y="106"/>
                  <a:pt x="480" y="106"/>
                  <a:pt x="480" y="106"/>
                </a:cubicBezTo>
                <a:cubicBezTo>
                  <a:pt x="480" y="120"/>
                  <a:pt x="466" y="134"/>
                  <a:pt x="452" y="134"/>
                </a:cubicBezTo>
                <a:close/>
                <a:moveTo>
                  <a:pt x="148" y="134"/>
                </a:moveTo>
                <a:lnTo>
                  <a:pt x="148" y="134"/>
                </a:lnTo>
                <a:cubicBezTo>
                  <a:pt x="134" y="134"/>
                  <a:pt x="120" y="120"/>
                  <a:pt x="120" y="106"/>
                </a:cubicBezTo>
                <a:cubicBezTo>
                  <a:pt x="120" y="28"/>
                  <a:pt x="120" y="28"/>
                  <a:pt x="120" y="28"/>
                </a:cubicBezTo>
                <a:cubicBezTo>
                  <a:pt x="120" y="14"/>
                  <a:pt x="134" y="0"/>
                  <a:pt x="148" y="0"/>
                </a:cubicBezTo>
                <a:cubicBezTo>
                  <a:pt x="162" y="0"/>
                  <a:pt x="176" y="14"/>
                  <a:pt x="176" y="28"/>
                </a:cubicBezTo>
                <a:cubicBezTo>
                  <a:pt x="176" y="106"/>
                  <a:pt x="176" y="106"/>
                  <a:pt x="176" y="106"/>
                </a:cubicBezTo>
                <a:cubicBezTo>
                  <a:pt x="176" y="120"/>
                  <a:pt x="162" y="134"/>
                  <a:pt x="148" y="1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6" name="Google Shape;786;p38"/>
          <p:cNvSpPr/>
          <p:nvPr/>
        </p:nvSpPr>
        <p:spPr>
          <a:xfrm>
            <a:off x="5083269" y="3937387"/>
            <a:ext cx="316403" cy="330786"/>
          </a:xfrm>
          <a:custGeom>
            <a:avLst/>
            <a:gdLst/>
            <a:ahLst/>
            <a:cxnLst/>
            <a:rect l="l" t="t" r="r" b="b"/>
            <a:pathLst>
              <a:path w="580" h="609" extrusionOk="0">
                <a:moveTo>
                  <a:pt x="551" y="551"/>
                </a:moveTo>
                <a:lnTo>
                  <a:pt x="551" y="551"/>
                </a:lnTo>
                <a:cubicBezTo>
                  <a:pt x="438" y="551"/>
                  <a:pt x="438" y="551"/>
                  <a:pt x="438" y="551"/>
                </a:cubicBezTo>
                <a:cubicBezTo>
                  <a:pt x="417" y="551"/>
                  <a:pt x="410" y="537"/>
                  <a:pt x="410" y="523"/>
                </a:cubicBezTo>
                <a:cubicBezTo>
                  <a:pt x="410" y="502"/>
                  <a:pt x="417" y="495"/>
                  <a:pt x="438" y="495"/>
                </a:cubicBezTo>
                <a:cubicBezTo>
                  <a:pt x="551" y="495"/>
                  <a:pt x="551" y="495"/>
                  <a:pt x="551" y="495"/>
                </a:cubicBezTo>
                <a:cubicBezTo>
                  <a:pt x="565" y="495"/>
                  <a:pt x="579" y="502"/>
                  <a:pt x="579" y="523"/>
                </a:cubicBezTo>
                <a:cubicBezTo>
                  <a:pt x="579" y="537"/>
                  <a:pt x="565" y="551"/>
                  <a:pt x="551" y="551"/>
                </a:cubicBezTo>
                <a:close/>
                <a:moveTo>
                  <a:pt x="438" y="467"/>
                </a:moveTo>
                <a:lnTo>
                  <a:pt x="438" y="467"/>
                </a:lnTo>
                <a:cubicBezTo>
                  <a:pt x="403" y="467"/>
                  <a:pt x="381" y="488"/>
                  <a:pt x="381" y="523"/>
                </a:cubicBezTo>
                <a:cubicBezTo>
                  <a:pt x="381" y="551"/>
                  <a:pt x="403" y="580"/>
                  <a:pt x="438" y="580"/>
                </a:cubicBezTo>
                <a:cubicBezTo>
                  <a:pt x="445" y="580"/>
                  <a:pt x="445" y="580"/>
                  <a:pt x="445" y="580"/>
                </a:cubicBezTo>
                <a:cubicBezTo>
                  <a:pt x="551" y="580"/>
                  <a:pt x="551" y="580"/>
                  <a:pt x="551" y="580"/>
                </a:cubicBezTo>
                <a:cubicBezTo>
                  <a:pt x="551" y="594"/>
                  <a:pt x="537" y="608"/>
                  <a:pt x="523"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106"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7"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8" y="141"/>
                  <a:pt x="417" y="141"/>
                </a:cubicBezTo>
                <a:cubicBezTo>
                  <a:pt x="445" y="141"/>
                  <a:pt x="473" y="120"/>
                  <a:pt x="473" y="85"/>
                </a:cubicBezTo>
                <a:cubicBezTo>
                  <a:pt x="473" y="56"/>
                  <a:pt x="473" y="56"/>
                  <a:pt x="473" y="56"/>
                </a:cubicBezTo>
                <a:cubicBezTo>
                  <a:pt x="523" y="56"/>
                  <a:pt x="523" y="56"/>
                  <a:pt x="523" y="56"/>
                </a:cubicBezTo>
                <a:cubicBezTo>
                  <a:pt x="537" y="56"/>
                  <a:pt x="551" y="71"/>
                  <a:pt x="551" y="85"/>
                </a:cubicBezTo>
                <a:cubicBezTo>
                  <a:pt x="551" y="467"/>
                  <a:pt x="551" y="467"/>
                  <a:pt x="551" y="467"/>
                </a:cubicBezTo>
                <a:cubicBezTo>
                  <a:pt x="523" y="467"/>
                  <a:pt x="523" y="467"/>
                  <a:pt x="523" y="467"/>
                </a:cubicBezTo>
                <a:lnTo>
                  <a:pt x="438" y="467"/>
                </a:lnTo>
                <a:close/>
                <a:moveTo>
                  <a:pt x="99" y="509"/>
                </a:moveTo>
                <a:lnTo>
                  <a:pt x="99" y="509"/>
                </a:lnTo>
                <a:cubicBezTo>
                  <a:pt x="282" y="509"/>
                  <a:pt x="282" y="509"/>
                  <a:pt x="282" y="509"/>
                </a:cubicBezTo>
                <a:cubicBezTo>
                  <a:pt x="297" y="509"/>
                  <a:pt x="304" y="502"/>
                  <a:pt x="304" y="488"/>
                </a:cubicBezTo>
                <a:cubicBezTo>
                  <a:pt x="304" y="474"/>
                  <a:pt x="297" y="467"/>
                  <a:pt x="282" y="467"/>
                </a:cubicBezTo>
                <a:cubicBezTo>
                  <a:pt x="99" y="467"/>
                  <a:pt x="99" y="467"/>
                  <a:pt x="99" y="467"/>
                </a:cubicBezTo>
                <a:cubicBezTo>
                  <a:pt x="84" y="467"/>
                  <a:pt x="77" y="474"/>
                  <a:pt x="77" y="488"/>
                </a:cubicBezTo>
                <a:cubicBezTo>
                  <a:pt x="77" y="502"/>
                  <a:pt x="84" y="509"/>
                  <a:pt x="99" y="509"/>
                </a:cubicBezTo>
                <a:close/>
                <a:moveTo>
                  <a:pt x="445" y="219"/>
                </a:moveTo>
                <a:lnTo>
                  <a:pt x="445" y="219"/>
                </a:lnTo>
                <a:cubicBezTo>
                  <a:pt x="106" y="219"/>
                  <a:pt x="106" y="219"/>
                  <a:pt x="106" y="219"/>
                </a:cubicBezTo>
                <a:cubicBezTo>
                  <a:pt x="92" y="219"/>
                  <a:pt x="77" y="233"/>
                  <a:pt x="77" y="247"/>
                </a:cubicBezTo>
                <a:cubicBezTo>
                  <a:pt x="77" y="262"/>
                  <a:pt x="92" y="276"/>
                  <a:pt x="106" y="276"/>
                </a:cubicBezTo>
                <a:cubicBezTo>
                  <a:pt x="445" y="276"/>
                  <a:pt x="445" y="276"/>
                  <a:pt x="445" y="276"/>
                </a:cubicBezTo>
                <a:cubicBezTo>
                  <a:pt x="459" y="276"/>
                  <a:pt x="473" y="262"/>
                  <a:pt x="473" y="247"/>
                </a:cubicBezTo>
                <a:cubicBezTo>
                  <a:pt x="473" y="233"/>
                  <a:pt x="459" y="219"/>
                  <a:pt x="445" y="219"/>
                </a:cubicBezTo>
                <a:close/>
                <a:moveTo>
                  <a:pt x="445" y="339"/>
                </a:moveTo>
                <a:lnTo>
                  <a:pt x="445" y="339"/>
                </a:lnTo>
                <a:cubicBezTo>
                  <a:pt x="275" y="339"/>
                  <a:pt x="275" y="339"/>
                  <a:pt x="275" y="339"/>
                </a:cubicBezTo>
                <a:cubicBezTo>
                  <a:pt x="226" y="339"/>
                  <a:pt x="226" y="339"/>
                  <a:pt x="226" y="339"/>
                </a:cubicBezTo>
                <a:cubicBezTo>
                  <a:pt x="219" y="339"/>
                  <a:pt x="219" y="339"/>
                  <a:pt x="219" y="339"/>
                </a:cubicBezTo>
                <a:cubicBezTo>
                  <a:pt x="106" y="339"/>
                  <a:pt x="106" y="339"/>
                  <a:pt x="106" y="339"/>
                </a:cubicBezTo>
                <a:cubicBezTo>
                  <a:pt x="92" y="339"/>
                  <a:pt x="77" y="353"/>
                  <a:pt x="77" y="367"/>
                </a:cubicBezTo>
                <a:cubicBezTo>
                  <a:pt x="77" y="389"/>
                  <a:pt x="92" y="396"/>
                  <a:pt x="106" y="396"/>
                </a:cubicBezTo>
                <a:cubicBezTo>
                  <a:pt x="219" y="396"/>
                  <a:pt x="219" y="396"/>
                  <a:pt x="219" y="396"/>
                </a:cubicBezTo>
                <a:cubicBezTo>
                  <a:pt x="226" y="396"/>
                  <a:pt x="226" y="396"/>
                  <a:pt x="226" y="396"/>
                </a:cubicBezTo>
                <a:cubicBezTo>
                  <a:pt x="275" y="396"/>
                  <a:pt x="275" y="396"/>
                  <a:pt x="275" y="396"/>
                </a:cubicBezTo>
                <a:cubicBezTo>
                  <a:pt x="445" y="396"/>
                  <a:pt x="445" y="396"/>
                  <a:pt x="445" y="396"/>
                </a:cubicBezTo>
                <a:cubicBezTo>
                  <a:pt x="459" y="396"/>
                  <a:pt x="473" y="389"/>
                  <a:pt x="473" y="367"/>
                </a:cubicBezTo>
                <a:cubicBezTo>
                  <a:pt x="473" y="353"/>
                  <a:pt x="459" y="339"/>
                  <a:pt x="445" y="339"/>
                </a:cubicBezTo>
                <a:close/>
                <a:moveTo>
                  <a:pt x="417" y="113"/>
                </a:moveTo>
                <a:lnTo>
                  <a:pt x="417" y="113"/>
                </a:lnTo>
                <a:cubicBezTo>
                  <a:pt x="403" y="113"/>
                  <a:pt x="388" y="106"/>
                  <a:pt x="388" y="85"/>
                </a:cubicBezTo>
                <a:cubicBezTo>
                  <a:pt x="388" y="28"/>
                  <a:pt x="388" y="28"/>
                  <a:pt x="388" y="28"/>
                </a:cubicBezTo>
                <a:cubicBezTo>
                  <a:pt x="388" y="14"/>
                  <a:pt x="403"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61" y="113"/>
                  <a:pt x="247" y="106"/>
                  <a:pt x="247" y="85"/>
                </a:cubicBezTo>
                <a:cubicBezTo>
                  <a:pt x="247" y="28"/>
                  <a:pt x="247" y="28"/>
                  <a:pt x="247" y="28"/>
                </a:cubicBezTo>
                <a:cubicBezTo>
                  <a:pt x="247" y="14"/>
                  <a:pt x="261"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20" y="113"/>
                  <a:pt x="106" y="106"/>
                  <a:pt x="106" y="85"/>
                </a:cubicBezTo>
                <a:cubicBezTo>
                  <a:pt x="106" y="28"/>
                  <a:pt x="106" y="28"/>
                  <a:pt x="106" y="28"/>
                </a:cubicBezTo>
                <a:cubicBezTo>
                  <a:pt x="106" y="14"/>
                  <a:pt x="120" y="0"/>
                  <a:pt x="134" y="0"/>
                </a:cubicBezTo>
                <a:cubicBezTo>
                  <a:pt x="148" y="0"/>
                  <a:pt x="162" y="14"/>
                  <a:pt x="162" y="28"/>
                </a:cubicBezTo>
                <a:cubicBezTo>
                  <a:pt x="162" y="85"/>
                  <a:pt x="162" y="85"/>
                  <a:pt x="162" y="85"/>
                </a:cubicBezTo>
                <a:cubicBezTo>
                  <a:pt x="162" y="106"/>
                  <a:pt x="148" y="113"/>
                  <a:pt x="134" y="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7" name="Google Shape;787;p38"/>
          <p:cNvSpPr/>
          <p:nvPr/>
        </p:nvSpPr>
        <p:spPr>
          <a:xfrm>
            <a:off x="4510386" y="3937387"/>
            <a:ext cx="311609" cy="330786"/>
          </a:xfrm>
          <a:custGeom>
            <a:avLst/>
            <a:gdLst/>
            <a:ahLst/>
            <a:cxnLst/>
            <a:rect l="l" t="t" r="r" b="b"/>
            <a:pathLst>
              <a:path w="573" h="609" extrusionOk="0">
                <a:moveTo>
                  <a:pt x="544" y="551"/>
                </a:moveTo>
                <a:lnTo>
                  <a:pt x="544" y="551"/>
                </a:lnTo>
                <a:cubicBezTo>
                  <a:pt x="515" y="551"/>
                  <a:pt x="515" y="551"/>
                  <a:pt x="515" y="551"/>
                </a:cubicBezTo>
                <a:cubicBezTo>
                  <a:pt x="515" y="580"/>
                  <a:pt x="515" y="580"/>
                  <a:pt x="515" y="580"/>
                </a:cubicBezTo>
                <a:cubicBezTo>
                  <a:pt x="515" y="594"/>
                  <a:pt x="508" y="608"/>
                  <a:pt x="487" y="608"/>
                </a:cubicBezTo>
                <a:cubicBezTo>
                  <a:pt x="473" y="608"/>
                  <a:pt x="459" y="594"/>
                  <a:pt x="459" y="580"/>
                </a:cubicBezTo>
                <a:cubicBezTo>
                  <a:pt x="459" y="551"/>
                  <a:pt x="459" y="551"/>
                  <a:pt x="459" y="551"/>
                </a:cubicBezTo>
                <a:cubicBezTo>
                  <a:pt x="431" y="551"/>
                  <a:pt x="431" y="551"/>
                  <a:pt x="431" y="551"/>
                </a:cubicBezTo>
                <a:cubicBezTo>
                  <a:pt x="417" y="551"/>
                  <a:pt x="402" y="537"/>
                  <a:pt x="402" y="523"/>
                </a:cubicBezTo>
                <a:cubicBezTo>
                  <a:pt x="402" y="502"/>
                  <a:pt x="417" y="495"/>
                  <a:pt x="431" y="495"/>
                </a:cubicBezTo>
                <a:cubicBezTo>
                  <a:pt x="459" y="495"/>
                  <a:pt x="459" y="495"/>
                  <a:pt x="459" y="495"/>
                </a:cubicBezTo>
                <a:cubicBezTo>
                  <a:pt x="459" y="467"/>
                  <a:pt x="459" y="467"/>
                  <a:pt x="459" y="467"/>
                </a:cubicBezTo>
                <a:cubicBezTo>
                  <a:pt x="459" y="445"/>
                  <a:pt x="473" y="438"/>
                  <a:pt x="487" y="438"/>
                </a:cubicBezTo>
                <a:cubicBezTo>
                  <a:pt x="508" y="438"/>
                  <a:pt x="515" y="445"/>
                  <a:pt x="515" y="467"/>
                </a:cubicBezTo>
                <a:cubicBezTo>
                  <a:pt x="515" y="495"/>
                  <a:pt x="515" y="495"/>
                  <a:pt x="515" y="495"/>
                </a:cubicBezTo>
                <a:cubicBezTo>
                  <a:pt x="544" y="495"/>
                  <a:pt x="544" y="495"/>
                  <a:pt x="544" y="495"/>
                </a:cubicBezTo>
                <a:cubicBezTo>
                  <a:pt x="565" y="495"/>
                  <a:pt x="572" y="502"/>
                  <a:pt x="572" y="523"/>
                </a:cubicBezTo>
                <a:cubicBezTo>
                  <a:pt x="572" y="537"/>
                  <a:pt x="565" y="551"/>
                  <a:pt x="544" y="551"/>
                </a:cubicBezTo>
                <a:close/>
                <a:moveTo>
                  <a:pt x="487" y="410"/>
                </a:moveTo>
                <a:lnTo>
                  <a:pt x="487" y="410"/>
                </a:lnTo>
                <a:cubicBezTo>
                  <a:pt x="459" y="410"/>
                  <a:pt x="431" y="431"/>
                  <a:pt x="431" y="467"/>
                </a:cubicBezTo>
                <a:cubicBezTo>
                  <a:pt x="402" y="467"/>
                  <a:pt x="374" y="488"/>
                  <a:pt x="374" y="523"/>
                </a:cubicBezTo>
                <a:cubicBezTo>
                  <a:pt x="374" y="551"/>
                  <a:pt x="402" y="580"/>
                  <a:pt x="431" y="580"/>
                </a:cubicBezTo>
                <a:cubicBezTo>
                  <a:pt x="431" y="608"/>
                  <a:pt x="431" y="608"/>
                  <a:pt x="431" y="608"/>
                </a:cubicBezTo>
                <a:cubicBezTo>
                  <a:pt x="28" y="608"/>
                  <a:pt x="28" y="608"/>
                  <a:pt x="28" y="608"/>
                </a:cubicBezTo>
                <a:cubicBezTo>
                  <a:pt x="14" y="608"/>
                  <a:pt x="0" y="594"/>
                  <a:pt x="0" y="580"/>
                </a:cubicBezTo>
                <a:cubicBezTo>
                  <a:pt x="0" y="85"/>
                  <a:pt x="0" y="85"/>
                  <a:pt x="0" y="85"/>
                </a:cubicBezTo>
                <a:cubicBezTo>
                  <a:pt x="0" y="71"/>
                  <a:pt x="14" y="56"/>
                  <a:pt x="28" y="56"/>
                </a:cubicBezTo>
                <a:cubicBezTo>
                  <a:pt x="77" y="56"/>
                  <a:pt x="77" y="56"/>
                  <a:pt x="77" y="56"/>
                </a:cubicBezTo>
                <a:cubicBezTo>
                  <a:pt x="77" y="85"/>
                  <a:pt x="77" y="85"/>
                  <a:pt x="77" y="85"/>
                </a:cubicBezTo>
                <a:cubicBezTo>
                  <a:pt x="77" y="120"/>
                  <a:pt x="99" y="141"/>
                  <a:pt x="134" y="141"/>
                </a:cubicBezTo>
                <a:cubicBezTo>
                  <a:pt x="162" y="141"/>
                  <a:pt x="190" y="120"/>
                  <a:pt x="190" y="85"/>
                </a:cubicBezTo>
                <a:cubicBezTo>
                  <a:pt x="190" y="56"/>
                  <a:pt x="190" y="56"/>
                  <a:pt x="190" y="56"/>
                </a:cubicBezTo>
                <a:cubicBezTo>
                  <a:pt x="219" y="56"/>
                  <a:pt x="219" y="56"/>
                  <a:pt x="219" y="56"/>
                </a:cubicBezTo>
                <a:cubicBezTo>
                  <a:pt x="219" y="85"/>
                  <a:pt x="219" y="85"/>
                  <a:pt x="219" y="85"/>
                </a:cubicBezTo>
                <a:cubicBezTo>
                  <a:pt x="219" y="120"/>
                  <a:pt x="240" y="141"/>
                  <a:pt x="275" y="141"/>
                </a:cubicBezTo>
                <a:cubicBezTo>
                  <a:pt x="304" y="141"/>
                  <a:pt x="332" y="120"/>
                  <a:pt x="332" y="85"/>
                </a:cubicBezTo>
                <a:cubicBezTo>
                  <a:pt x="332" y="56"/>
                  <a:pt x="332" y="56"/>
                  <a:pt x="332" y="56"/>
                </a:cubicBezTo>
                <a:cubicBezTo>
                  <a:pt x="360" y="56"/>
                  <a:pt x="360" y="56"/>
                  <a:pt x="360" y="56"/>
                </a:cubicBezTo>
                <a:cubicBezTo>
                  <a:pt x="360" y="85"/>
                  <a:pt x="360" y="85"/>
                  <a:pt x="360" y="85"/>
                </a:cubicBezTo>
                <a:cubicBezTo>
                  <a:pt x="360" y="120"/>
                  <a:pt x="381" y="141"/>
                  <a:pt x="417" y="141"/>
                </a:cubicBezTo>
                <a:cubicBezTo>
                  <a:pt x="445" y="141"/>
                  <a:pt x="473" y="120"/>
                  <a:pt x="473" y="85"/>
                </a:cubicBezTo>
                <a:cubicBezTo>
                  <a:pt x="473" y="56"/>
                  <a:pt x="473" y="56"/>
                  <a:pt x="473" y="56"/>
                </a:cubicBezTo>
                <a:cubicBezTo>
                  <a:pt x="515" y="56"/>
                  <a:pt x="515" y="56"/>
                  <a:pt x="515" y="56"/>
                </a:cubicBezTo>
                <a:cubicBezTo>
                  <a:pt x="537" y="56"/>
                  <a:pt x="544" y="71"/>
                  <a:pt x="544" y="85"/>
                </a:cubicBezTo>
                <a:cubicBezTo>
                  <a:pt x="544" y="467"/>
                  <a:pt x="544" y="467"/>
                  <a:pt x="544" y="467"/>
                </a:cubicBezTo>
                <a:cubicBezTo>
                  <a:pt x="544" y="431"/>
                  <a:pt x="523" y="410"/>
                  <a:pt x="487" y="410"/>
                </a:cubicBezTo>
                <a:close/>
                <a:moveTo>
                  <a:pt x="77" y="488"/>
                </a:moveTo>
                <a:lnTo>
                  <a:pt x="77" y="488"/>
                </a:lnTo>
                <a:cubicBezTo>
                  <a:pt x="77" y="502"/>
                  <a:pt x="84" y="509"/>
                  <a:pt x="99" y="509"/>
                </a:cubicBezTo>
                <a:cubicBezTo>
                  <a:pt x="275" y="509"/>
                  <a:pt x="275" y="509"/>
                  <a:pt x="275" y="509"/>
                </a:cubicBezTo>
                <a:cubicBezTo>
                  <a:pt x="289" y="509"/>
                  <a:pt x="304" y="502"/>
                  <a:pt x="304" y="488"/>
                </a:cubicBezTo>
                <a:cubicBezTo>
                  <a:pt x="304" y="474"/>
                  <a:pt x="289" y="467"/>
                  <a:pt x="275" y="467"/>
                </a:cubicBezTo>
                <a:cubicBezTo>
                  <a:pt x="99" y="467"/>
                  <a:pt x="99" y="467"/>
                  <a:pt x="99" y="467"/>
                </a:cubicBezTo>
                <a:cubicBezTo>
                  <a:pt x="84" y="467"/>
                  <a:pt x="77" y="474"/>
                  <a:pt x="77" y="488"/>
                </a:cubicBezTo>
                <a:close/>
                <a:moveTo>
                  <a:pt x="106" y="396"/>
                </a:moveTo>
                <a:lnTo>
                  <a:pt x="106" y="396"/>
                </a:lnTo>
                <a:cubicBezTo>
                  <a:pt x="226" y="396"/>
                  <a:pt x="226" y="396"/>
                  <a:pt x="226" y="396"/>
                </a:cubicBezTo>
                <a:cubicBezTo>
                  <a:pt x="275" y="396"/>
                  <a:pt x="275" y="396"/>
                  <a:pt x="275" y="396"/>
                </a:cubicBezTo>
                <a:cubicBezTo>
                  <a:pt x="282" y="396"/>
                  <a:pt x="282" y="396"/>
                  <a:pt x="282" y="396"/>
                </a:cubicBezTo>
                <a:cubicBezTo>
                  <a:pt x="318" y="396"/>
                  <a:pt x="318" y="396"/>
                  <a:pt x="318" y="396"/>
                </a:cubicBezTo>
                <a:cubicBezTo>
                  <a:pt x="346" y="396"/>
                  <a:pt x="346" y="396"/>
                  <a:pt x="346" y="396"/>
                </a:cubicBezTo>
                <a:cubicBezTo>
                  <a:pt x="367" y="396"/>
                  <a:pt x="374" y="389"/>
                  <a:pt x="374" y="367"/>
                </a:cubicBezTo>
                <a:cubicBezTo>
                  <a:pt x="374" y="353"/>
                  <a:pt x="367" y="339"/>
                  <a:pt x="346" y="339"/>
                </a:cubicBezTo>
                <a:cubicBezTo>
                  <a:pt x="282" y="339"/>
                  <a:pt x="282" y="339"/>
                  <a:pt x="282" y="339"/>
                </a:cubicBezTo>
                <a:cubicBezTo>
                  <a:pt x="275" y="339"/>
                  <a:pt x="275" y="339"/>
                  <a:pt x="275" y="339"/>
                </a:cubicBezTo>
                <a:cubicBezTo>
                  <a:pt x="226" y="339"/>
                  <a:pt x="226" y="339"/>
                  <a:pt x="226" y="339"/>
                </a:cubicBezTo>
                <a:cubicBezTo>
                  <a:pt x="106" y="339"/>
                  <a:pt x="106" y="339"/>
                  <a:pt x="106" y="339"/>
                </a:cubicBezTo>
                <a:cubicBezTo>
                  <a:pt x="84" y="339"/>
                  <a:pt x="77" y="353"/>
                  <a:pt x="77" y="367"/>
                </a:cubicBezTo>
                <a:cubicBezTo>
                  <a:pt x="77" y="389"/>
                  <a:pt x="84" y="396"/>
                  <a:pt x="106" y="396"/>
                </a:cubicBezTo>
                <a:close/>
                <a:moveTo>
                  <a:pt x="445" y="219"/>
                </a:moveTo>
                <a:lnTo>
                  <a:pt x="445" y="219"/>
                </a:lnTo>
                <a:cubicBezTo>
                  <a:pt x="106" y="219"/>
                  <a:pt x="106" y="219"/>
                  <a:pt x="106" y="219"/>
                </a:cubicBezTo>
                <a:cubicBezTo>
                  <a:pt x="84" y="219"/>
                  <a:pt x="77" y="233"/>
                  <a:pt x="77" y="247"/>
                </a:cubicBezTo>
                <a:cubicBezTo>
                  <a:pt x="77" y="262"/>
                  <a:pt x="84" y="276"/>
                  <a:pt x="106" y="276"/>
                </a:cubicBezTo>
                <a:cubicBezTo>
                  <a:pt x="445" y="276"/>
                  <a:pt x="445" y="276"/>
                  <a:pt x="445" y="276"/>
                </a:cubicBezTo>
                <a:cubicBezTo>
                  <a:pt x="459" y="276"/>
                  <a:pt x="473" y="262"/>
                  <a:pt x="473" y="247"/>
                </a:cubicBezTo>
                <a:cubicBezTo>
                  <a:pt x="473" y="233"/>
                  <a:pt x="459" y="219"/>
                  <a:pt x="445" y="219"/>
                </a:cubicBezTo>
                <a:close/>
                <a:moveTo>
                  <a:pt x="417" y="113"/>
                </a:moveTo>
                <a:lnTo>
                  <a:pt x="417" y="113"/>
                </a:lnTo>
                <a:cubicBezTo>
                  <a:pt x="395" y="113"/>
                  <a:pt x="388" y="106"/>
                  <a:pt x="388" y="85"/>
                </a:cubicBezTo>
                <a:cubicBezTo>
                  <a:pt x="388" y="28"/>
                  <a:pt x="388" y="28"/>
                  <a:pt x="388" y="28"/>
                </a:cubicBezTo>
                <a:cubicBezTo>
                  <a:pt x="388" y="14"/>
                  <a:pt x="395" y="0"/>
                  <a:pt x="417" y="0"/>
                </a:cubicBezTo>
                <a:cubicBezTo>
                  <a:pt x="431" y="0"/>
                  <a:pt x="445" y="14"/>
                  <a:pt x="445" y="28"/>
                </a:cubicBezTo>
                <a:cubicBezTo>
                  <a:pt x="445" y="85"/>
                  <a:pt x="445" y="85"/>
                  <a:pt x="445" y="85"/>
                </a:cubicBezTo>
                <a:cubicBezTo>
                  <a:pt x="445" y="106"/>
                  <a:pt x="431" y="113"/>
                  <a:pt x="417" y="113"/>
                </a:cubicBezTo>
                <a:close/>
                <a:moveTo>
                  <a:pt x="275" y="113"/>
                </a:moveTo>
                <a:lnTo>
                  <a:pt x="275" y="113"/>
                </a:lnTo>
                <a:cubicBezTo>
                  <a:pt x="254" y="113"/>
                  <a:pt x="247" y="106"/>
                  <a:pt x="247" y="85"/>
                </a:cubicBezTo>
                <a:cubicBezTo>
                  <a:pt x="247" y="28"/>
                  <a:pt x="247" y="28"/>
                  <a:pt x="247" y="28"/>
                </a:cubicBezTo>
                <a:cubicBezTo>
                  <a:pt x="247" y="14"/>
                  <a:pt x="254" y="0"/>
                  <a:pt x="275" y="0"/>
                </a:cubicBezTo>
                <a:cubicBezTo>
                  <a:pt x="289" y="0"/>
                  <a:pt x="304" y="14"/>
                  <a:pt x="304" y="28"/>
                </a:cubicBezTo>
                <a:cubicBezTo>
                  <a:pt x="304" y="85"/>
                  <a:pt x="304" y="85"/>
                  <a:pt x="304" y="85"/>
                </a:cubicBezTo>
                <a:cubicBezTo>
                  <a:pt x="304" y="106"/>
                  <a:pt x="289" y="113"/>
                  <a:pt x="275" y="113"/>
                </a:cubicBezTo>
                <a:close/>
                <a:moveTo>
                  <a:pt x="134" y="113"/>
                </a:moveTo>
                <a:lnTo>
                  <a:pt x="134" y="113"/>
                </a:lnTo>
                <a:cubicBezTo>
                  <a:pt x="113" y="113"/>
                  <a:pt x="106" y="106"/>
                  <a:pt x="106" y="85"/>
                </a:cubicBezTo>
                <a:cubicBezTo>
                  <a:pt x="106" y="28"/>
                  <a:pt x="106" y="28"/>
                  <a:pt x="106" y="28"/>
                </a:cubicBezTo>
                <a:cubicBezTo>
                  <a:pt x="106" y="14"/>
                  <a:pt x="113" y="0"/>
                  <a:pt x="134" y="0"/>
                </a:cubicBezTo>
                <a:cubicBezTo>
                  <a:pt x="148" y="0"/>
                  <a:pt x="162" y="14"/>
                  <a:pt x="162" y="28"/>
                </a:cubicBezTo>
                <a:cubicBezTo>
                  <a:pt x="162" y="85"/>
                  <a:pt x="162" y="85"/>
                  <a:pt x="162" y="85"/>
                </a:cubicBezTo>
                <a:cubicBezTo>
                  <a:pt x="162" y="106"/>
                  <a:pt x="148" y="113"/>
                  <a:pt x="134" y="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8" name="Google Shape;788;p38"/>
          <p:cNvSpPr/>
          <p:nvPr/>
        </p:nvSpPr>
        <p:spPr>
          <a:xfrm>
            <a:off x="3939901" y="3934990"/>
            <a:ext cx="311609" cy="328389"/>
          </a:xfrm>
          <a:custGeom>
            <a:avLst/>
            <a:gdLst/>
            <a:ahLst/>
            <a:cxnLst/>
            <a:rect l="l" t="t" r="r" b="b"/>
            <a:pathLst>
              <a:path w="573" h="602" extrusionOk="0">
                <a:moveTo>
                  <a:pt x="530" y="516"/>
                </a:moveTo>
                <a:lnTo>
                  <a:pt x="530" y="516"/>
                </a:lnTo>
                <a:cubicBezTo>
                  <a:pt x="565" y="558"/>
                  <a:pt x="565" y="558"/>
                  <a:pt x="565" y="558"/>
                </a:cubicBezTo>
                <a:cubicBezTo>
                  <a:pt x="572" y="558"/>
                  <a:pt x="572" y="565"/>
                  <a:pt x="572" y="572"/>
                </a:cubicBezTo>
                <a:cubicBezTo>
                  <a:pt x="572" y="594"/>
                  <a:pt x="558" y="601"/>
                  <a:pt x="544" y="601"/>
                </a:cubicBezTo>
                <a:cubicBezTo>
                  <a:pt x="537" y="601"/>
                  <a:pt x="530" y="601"/>
                  <a:pt x="522" y="594"/>
                </a:cubicBezTo>
                <a:cubicBezTo>
                  <a:pt x="487" y="558"/>
                  <a:pt x="487" y="558"/>
                  <a:pt x="487" y="558"/>
                </a:cubicBezTo>
                <a:cubicBezTo>
                  <a:pt x="452" y="594"/>
                  <a:pt x="452" y="594"/>
                  <a:pt x="452" y="594"/>
                </a:cubicBezTo>
                <a:cubicBezTo>
                  <a:pt x="445" y="601"/>
                  <a:pt x="438" y="601"/>
                  <a:pt x="431" y="601"/>
                </a:cubicBezTo>
                <a:cubicBezTo>
                  <a:pt x="417" y="601"/>
                  <a:pt x="402" y="594"/>
                  <a:pt x="402" y="572"/>
                </a:cubicBezTo>
                <a:cubicBezTo>
                  <a:pt x="402" y="565"/>
                  <a:pt x="402" y="558"/>
                  <a:pt x="409" y="558"/>
                </a:cubicBezTo>
                <a:cubicBezTo>
                  <a:pt x="445" y="516"/>
                  <a:pt x="445" y="516"/>
                  <a:pt x="445" y="516"/>
                </a:cubicBezTo>
                <a:cubicBezTo>
                  <a:pt x="409" y="481"/>
                  <a:pt x="409" y="481"/>
                  <a:pt x="409" y="481"/>
                </a:cubicBezTo>
                <a:cubicBezTo>
                  <a:pt x="402" y="474"/>
                  <a:pt x="402" y="467"/>
                  <a:pt x="402" y="459"/>
                </a:cubicBezTo>
                <a:cubicBezTo>
                  <a:pt x="402" y="445"/>
                  <a:pt x="417" y="431"/>
                  <a:pt x="431" y="431"/>
                </a:cubicBezTo>
                <a:cubicBezTo>
                  <a:pt x="438" y="431"/>
                  <a:pt x="445" y="438"/>
                  <a:pt x="452" y="445"/>
                </a:cubicBezTo>
                <a:cubicBezTo>
                  <a:pt x="487" y="481"/>
                  <a:pt x="487" y="481"/>
                  <a:pt x="487" y="481"/>
                </a:cubicBezTo>
                <a:cubicBezTo>
                  <a:pt x="522" y="445"/>
                  <a:pt x="522" y="445"/>
                  <a:pt x="522" y="445"/>
                </a:cubicBezTo>
                <a:cubicBezTo>
                  <a:pt x="530" y="438"/>
                  <a:pt x="537" y="431"/>
                  <a:pt x="544" y="431"/>
                </a:cubicBezTo>
                <a:cubicBezTo>
                  <a:pt x="558" y="431"/>
                  <a:pt x="572" y="445"/>
                  <a:pt x="572" y="459"/>
                </a:cubicBezTo>
                <a:cubicBezTo>
                  <a:pt x="572" y="467"/>
                  <a:pt x="572" y="474"/>
                  <a:pt x="565" y="481"/>
                </a:cubicBezTo>
                <a:lnTo>
                  <a:pt x="530" y="516"/>
                </a:lnTo>
                <a:close/>
                <a:moveTo>
                  <a:pt x="501" y="424"/>
                </a:moveTo>
                <a:lnTo>
                  <a:pt x="501" y="424"/>
                </a:lnTo>
                <a:cubicBezTo>
                  <a:pt x="487" y="438"/>
                  <a:pt x="487" y="438"/>
                  <a:pt x="487" y="438"/>
                </a:cubicBezTo>
                <a:cubicBezTo>
                  <a:pt x="473" y="424"/>
                  <a:pt x="473" y="424"/>
                  <a:pt x="473" y="424"/>
                </a:cubicBezTo>
                <a:cubicBezTo>
                  <a:pt x="459" y="410"/>
                  <a:pt x="445" y="403"/>
                  <a:pt x="431" y="403"/>
                </a:cubicBezTo>
                <a:cubicBezTo>
                  <a:pt x="402" y="403"/>
                  <a:pt x="374" y="431"/>
                  <a:pt x="374" y="459"/>
                </a:cubicBezTo>
                <a:cubicBezTo>
                  <a:pt x="374" y="481"/>
                  <a:pt x="381" y="495"/>
                  <a:pt x="388" y="502"/>
                </a:cubicBezTo>
                <a:cubicBezTo>
                  <a:pt x="409" y="516"/>
                  <a:pt x="409" y="516"/>
                  <a:pt x="409" y="516"/>
                </a:cubicBezTo>
                <a:cubicBezTo>
                  <a:pt x="388" y="537"/>
                  <a:pt x="388" y="537"/>
                  <a:pt x="388" y="537"/>
                </a:cubicBezTo>
                <a:cubicBezTo>
                  <a:pt x="381" y="544"/>
                  <a:pt x="374" y="558"/>
                  <a:pt x="374" y="572"/>
                </a:cubicBezTo>
                <a:cubicBezTo>
                  <a:pt x="374" y="587"/>
                  <a:pt x="374" y="594"/>
                  <a:pt x="381" y="601"/>
                </a:cubicBezTo>
                <a:cubicBezTo>
                  <a:pt x="28" y="601"/>
                  <a:pt x="28" y="601"/>
                  <a:pt x="28" y="601"/>
                </a:cubicBezTo>
                <a:cubicBezTo>
                  <a:pt x="7" y="601"/>
                  <a:pt x="0" y="594"/>
                  <a:pt x="0" y="572"/>
                </a:cubicBezTo>
                <a:cubicBezTo>
                  <a:pt x="0" y="85"/>
                  <a:pt x="0" y="85"/>
                  <a:pt x="0" y="85"/>
                </a:cubicBezTo>
                <a:cubicBezTo>
                  <a:pt x="0" y="71"/>
                  <a:pt x="7" y="56"/>
                  <a:pt x="28" y="56"/>
                </a:cubicBezTo>
                <a:cubicBezTo>
                  <a:pt x="70" y="56"/>
                  <a:pt x="70" y="56"/>
                  <a:pt x="70" y="56"/>
                </a:cubicBezTo>
                <a:cubicBezTo>
                  <a:pt x="70" y="85"/>
                  <a:pt x="70" y="85"/>
                  <a:pt x="70" y="85"/>
                </a:cubicBezTo>
                <a:cubicBezTo>
                  <a:pt x="70" y="113"/>
                  <a:pt x="98" y="141"/>
                  <a:pt x="127" y="141"/>
                </a:cubicBezTo>
                <a:cubicBezTo>
                  <a:pt x="162" y="141"/>
                  <a:pt x="183" y="113"/>
                  <a:pt x="183" y="85"/>
                </a:cubicBezTo>
                <a:cubicBezTo>
                  <a:pt x="183" y="56"/>
                  <a:pt x="183" y="56"/>
                  <a:pt x="183" y="56"/>
                </a:cubicBezTo>
                <a:cubicBezTo>
                  <a:pt x="211" y="56"/>
                  <a:pt x="211" y="56"/>
                  <a:pt x="211" y="56"/>
                </a:cubicBezTo>
                <a:cubicBezTo>
                  <a:pt x="211" y="85"/>
                  <a:pt x="211" y="85"/>
                  <a:pt x="211" y="85"/>
                </a:cubicBezTo>
                <a:cubicBezTo>
                  <a:pt x="211" y="113"/>
                  <a:pt x="240" y="141"/>
                  <a:pt x="268" y="141"/>
                </a:cubicBezTo>
                <a:cubicBezTo>
                  <a:pt x="303" y="141"/>
                  <a:pt x="325" y="113"/>
                  <a:pt x="325" y="85"/>
                </a:cubicBezTo>
                <a:cubicBezTo>
                  <a:pt x="325" y="56"/>
                  <a:pt x="325" y="56"/>
                  <a:pt x="325" y="56"/>
                </a:cubicBezTo>
                <a:cubicBezTo>
                  <a:pt x="353" y="56"/>
                  <a:pt x="353" y="56"/>
                  <a:pt x="353" y="56"/>
                </a:cubicBezTo>
                <a:cubicBezTo>
                  <a:pt x="353" y="85"/>
                  <a:pt x="353" y="85"/>
                  <a:pt x="353" y="85"/>
                </a:cubicBezTo>
                <a:cubicBezTo>
                  <a:pt x="353" y="113"/>
                  <a:pt x="381" y="141"/>
                  <a:pt x="409" y="141"/>
                </a:cubicBezTo>
                <a:cubicBezTo>
                  <a:pt x="445" y="141"/>
                  <a:pt x="466" y="113"/>
                  <a:pt x="466" y="85"/>
                </a:cubicBezTo>
                <a:cubicBezTo>
                  <a:pt x="466" y="56"/>
                  <a:pt x="466" y="56"/>
                  <a:pt x="466" y="56"/>
                </a:cubicBezTo>
                <a:cubicBezTo>
                  <a:pt x="515" y="56"/>
                  <a:pt x="515" y="56"/>
                  <a:pt x="515" y="56"/>
                </a:cubicBezTo>
                <a:cubicBezTo>
                  <a:pt x="530" y="56"/>
                  <a:pt x="544" y="71"/>
                  <a:pt x="544" y="85"/>
                </a:cubicBezTo>
                <a:cubicBezTo>
                  <a:pt x="544" y="403"/>
                  <a:pt x="544" y="403"/>
                  <a:pt x="544" y="403"/>
                </a:cubicBezTo>
                <a:cubicBezTo>
                  <a:pt x="530" y="403"/>
                  <a:pt x="515" y="410"/>
                  <a:pt x="501" y="424"/>
                </a:cubicBezTo>
                <a:close/>
                <a:moveTo>
                  <a:pt x="353" y="367"/>
                </a:moveTo>
                <a:lnTo>
                  <a:pt x="353" y="367"/>
                </a:lnTo>
                <a:cubicBezTo>
                  <a:pt x="353" y="353"/>
                  <a:pt x="346" y="339"/>
                  <a:pt x="325" y="339"/>
                </a:cubicBezTo>
                <a:cubicBezTo>
                  <a:pt x="268" y="339"/>
                  <a:pt x="268" y="339"/>
                  <a:pt x="268" y="339"/>
                </a:cubicBezTo>
                <a:cubicBezTo>
                  <a:pt x="226" y="339"/>
                  <a:pt x="226" y="339"/>
                  <a:pt x="226" y="339"/>
                </a:cubicBezTo>
                <a:cubicBezTo>
                  <a:pt x="98" y="339"/>
                  <a:pt x="98" y="339"/>
                  <a:pt x="98" y="339"/>
                </a:cubicBezTo>
                <a:cubicBezTo>
                  <a:pt x="84" y="339"/>
                  <a:pt x="70" y="353"/>
                  <a:pt x="70" y="367"/>
                </a:cubicBezTo>
                <a:cubicBezTo>
                  <a:pt x="70" y="382"/>
                  <a:pt x="84" y="396"/>
                  <a:pt x="98" y="396"/>
                </a:cubicBezTo>
                <a:cubicBezTo>
                  <a:pt x="226" y="396"/>
                  <a:pt x="226" y="396"/>
                  <a:pt x="226" y="396"/>
                </a:cubicBezTo>
                <a:cubicBezTo>
                  <a:pt x="268" y="396"/>
                  <a:pt x="268" y="396"/>
                  <a:pt x="268" y="396"/>
                </a:cubicBezTo>
                <a:cubicBezTo>
                  <a:pt x="325" y="396"/>
                  <a:pt x="325" y="396"/>
                  <a:pt x="325" y="396"/>
                </a:cubicBezTo>
                <a:cubicBezTo>
                  <a:pt x="346" y="396"/>
                  <a:pt x="353" y="382"/>
                  <a:pt x="353" y="367"/>
                </a:cubicBezTo>
                <a:close/>
                <a:moveTo>
                  <a:pt x="70" y="488"/>
                </a:moveTo>
                <a:lnTo>
                  <a:pt x="70" y="488"/>
                </a:lnTo>
                <a:cubicBezTo>
                  <a:pt x="70" y="502"/>
                  <a:pt x="84" y="509"/>
                  <a:pt x="98" y="509"/>
                </a:cubicBezTo>
                <a:cubicBezTo>
                  <a:pt x="275" y="509"/>
                  <a:pt x="275" y="509"/>
                  <a:pt x="275" y="509"/>
                </a:cubicBezTo>
                <a:cubicBezTo>
                  <a:pt x="289" y="509"/>
                  <a:pt x="296" y="502"/>
                  <a:pt x="296" y="488"/>
                </a:cubicBezTo>
                <a:cubicBezTo>
                  <a:pt x="296" y="474"/>
                  <a:pt x="289" y="459"/>
                  <a:pt x="275" y="459"/>
                </a:cubicBezTo>
                <a:cubicBezTo>
                  <a:pt x="98" y="459"/>
                  <a:pt x="98" y="459"/>
                  <a:pt x="98" y="459"/>
                </a:cubicBezTo>
                <a:cubicBezTo>
                  <a:pt x="84" y="459"/>
                  <a:pt x="70" y="474"/>
                  <a:pt x="70" y="488"/>
                </a:cubicBezTo>
                <a:close/>
                <a:moveTo>
                  <a:pt x="438" y="219"/>
                </a:moveTo>
                <a:lnTo>
                  <a:pt x="438" y="219"/>
                </a:lnTo>
                <a:cubicBezTo>
                  <a:pt x="98" y="219"/>
                  <a:pt x="98" y="219"/>
                  <a:pt x="98" y="219"/>
                </a:cubicBezTo>
                <a:cubicBezTo>
                  <a:pt x="84" y="219"/>
                  <a:pt x="70" y="226"/>
                  <a:pt x="70" y="247"/>
                </a:cubicBezTo>
                <a:cubicBezTo>
                  <a:pt x="70" y="261"/>
                  <a:pt x="84" y="276"/>
                  <a:pt x="98" y="276"/>
                </a:cubicBezTo>
                <a:cubicBezTo>
                  <a:pt x="438" y="276"/>
                  <a:pt x="438" y="276"/>
                  <a:pt x="438" y="276"/>
                </a:cubicBezTo>
                <a:cubicBezTo>
                  <a:pt x="459" y="276"/>
                  <a:pt x="466" y="261"/>
                  <a:pt x="466" y="247"/>
                </a:cubicBezTo>
                <a:cubicBezTo>
                  <a:pt x="466" y="226"/>
                  <a:pt x="459" y="219"/>
                  <a:pt x="438" y="219"/>
                </a:cubicBezTo>
                <a:close/>
                <a:moveTo>
                  <a:pt x="409" y="113"/>
                </a:moveTo>
                <a:lnTo>
                  <a:pt x="409" y="113"/>
                </a:lnTo>
                <a:cubicBezTo>
                  <a:pt x="395" y="113"/>
                  <a:pt x="381" y="99"/>
                  <a:pt x="381" y="85"/>
                </a:cubicBezTo>
                <a:cubicBezTo>
                  <a:pt x="381" y="28"/>
                  <a:pt x="381" y="28"/>
                  <a:pt x="381" y="28"/>
                </a:cubicBezTo>
                <a:cubicBezTo>
                  <a:pt x="381" y="14"/>
                  <a:pt x="395" y="0"/>
                  <a:pt x="409" y="0"/>
                </a:cubicBezTo>
                <a:cubicBezTo>
                  <a:pt x="431" y="0"/>
                  <a:pt x="438" y="14"/>
                  <a:pt x="438" y="28"/>
                </a:cubicBezTo>
                <a:cubicBezTo>
                  <a:pt x="438" y="85"/>
                  <a:pt x="438" y="85"/>
                  <a:pt x="438" y="85"/>
                </a:cubicBezTo>
                <a:cubicBezTo>
                  <a:pt x="438" y="99"/>
                  <a:pt x="431" y="113"/>
                  <a:pt x="409" y="113"/>
                </a:cubicBezTo>
                <a:close/>
                <a:moveTo>
                  <a:pt x="268" y="113"/>
                </a:moveTo>
                <a:lnTo>
                  <a:pt x="268" y="113"/>
                </a:lnTo>
                <a:cubicBezTo>
                  <a:pt x="254" y="113"/>
                  <a:pt x="240" y="99"/>
                  <a:pt x="240" y="85"/>
                </a:cubicBezTo>
                <a:cubicBezTo>
                  <a:pt x="240" y="28"/>
                  <a:pt x="240" y="28"/>
                  <a:pt x="240" y="28"/>
                </a:cubicBezTo>
                <a:cubicBezTo>
                  <a:pt x="240" y="14"/>
                  <a:pt x="254" y="0"/>
                  <a:pt x="268" y="0"/>
                </a:cubicBezTo>
                <a:cubicBezTo>
                  <a:pt x="289" y="0"/>
                  <a:pt x="296" y="14"/>
                  <a:pt x="296" y="28"/>
                </a:cubicBezTo>
                <a:cubicBezTo>
                  <a:pt x="296" y="85"/>
                  <a:pt x="296" y="85"/>
                  <a:pt x="296" y="85"/>
                </a:cubicBezTo>
                <a:cubicBezTo>
                  <a:pt x="296" y="99"/>
                  <a:pt x="289" y="113"/>
                  <a:pt x="268" y="113"/>
                </a:cubicBezTo>
                <a:close/>
                <a:moveTo>
                  <a:pt x="127" y="113"/>
                </a:moveTo>
                <a:lnTo>
                  <a:pt x="127" y="113"/>
                </a:lnTo>
                <a:cubicBezTo>
                  <a:pt x="113" y="113"/>
                  <a:pt x="98" y="99"/>
                  <a:pt x="98" y="85"/>
                </a:cubicBezTo>
                <a:cubicBezTo>
                  <a:pt x="98" y="28"/>
                  <a:pt x="98" y="28"/>
                  <a:pt x="98" y="28"/>
                </a:cubicBezTo>
                <a:cubicBezTo>
                  <a:pt x="98" y="14"/>
                  <a:pt x="113" y="0"/>
                  <a:pt x="127" y="0"/>
                </a:cubicBezTo>
                <a:cubicBezTo>
                  <a:pt x="148" y="0"/>
                  <a:pt x="155" y="14"/>
                  <a:pt x="155" y="28"/>
                </a:cubicBezTo>
                <a:cubicBezTo>
                  <a:pt x="155" y="85"/>
                  <a:pt x="155" y="85"/>
                  <a:pt x="155" y="85"/>
                </a:cubicBezTo>
                <a:cubicBezTo>
                  <a:pt x="155" y="99"/>
                  <a:pt x="148" y="113"/>
                  <a:pt x="127" y="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89" name="Google Shape;789;p38"/>
          <p:cNvSpPr/>
          <p:nvPr/>
        </p:nvSpPr>
        <p:spPr>
          <a:xfrm>
            <a:off x="3362226" y="3937387"/>
            <a:ext cx="316403" cy="330786"/>
          </a:xfrm>
          <a:custGeom>
            <a:avLst/>
            <a:gdLst/>
            <a:ahLst/>
            <a:cxnLst/>
            <a:rect l="l" t="t" r="r" b="b"/>
            <a:pathLst>
              <a:path w="581" h="609" extrusionOk="0">
                <a:moveTo>
                  <a:pt x="566" y="523"/>
                </a:moveTo>
                <a:lnTo>
                  <a:pt x="566" y="523"/>
                </a:lnTo>
                <a:cubicBezTo>
                  <a:pt x="495" y="594"/>
                  <a:pt x="495" y="594"/>
                  <a:pt x="495" y="594"/>
                </a:cubicBezTo>
                <a:cubicBezTo>
                  <a:pt x="488" y="601"/>
                  <a:pt x="481" y="608"/>
                  <a:pt x="474" y="608"/>
                </a:cubicBezTo>
                <a:cubicBezTo>
                  <a:pt x="467" y="608"/>
                  <a:pt x="460" y="601"/>
                  <a:pt x="453" y="594"/>
                </a:cubicBezTo>
                <a:cubicBezTo>
                  <a:pt x="417" y="558"/>
                  <a:pt x="417" y="558"/>
                  <a:pt x="417" y="558"/>
                </a:cubicBezTo>
                <a:cubicBezTo>
                  <a:pt x="410" y="551"/>
                  <a:pt x="410" y="544"/>
                  <a:pt x="410" y="537"/>
                </a:cubicBezTo>
                <a:cubicBezTo>
                  <a:pt x="410" y="523"/>
                  <a:pt x="417" y="509"/>
                  <a:pt x="439" y="509"/>
                </a:cubicBezTo>
                <a:cubicBezTo>
                  <a:pt x="446" y="509"/>
                  <a:pt x="453" y="516"/>
                  <a:pt x="453" y="523"/>
                </a:cubicBezTo>
                <a:cubicBezTo>
                  <a:pt x="474" y="537"/>
                  <a:pt x="474" y="537"/>
                  <a:pt x="474" y="537"/>
                </a:cubicBezTo>
                <a:cubicBezTo>
                  <a:pt x="530" y="481"/>
                  <a:pt x="530" y="481"/>
                  <a:pt x="530" y="481"/>
                </a:cubicBezTo>
                <a:cubicBezTo>
                  <a:pt x="537" y="474"/>
                  <a:pt x="545" y="474"/>
                  <a:pt x="552" y="474"/>
                </a:cubicBezTo>
                <a:cubicBezTo>
                  <a:pt x="566" y="474"/>
                  <a:pt x="580" y="488"/>
                  <a:pt x="580" y="502"/>
                </a:cubicBezTo>
                <a:cubicBezTo>
                  <a:pt x="580" y="509"/>
                  <a:pt x="573" y="516"/>
                  <a:pt x="566" y="523"/>
                </a:cubicBezTo>
                <a:close/>
                <a:moveTo>
                  <a:pt x="474" y="495"/>
                </a:moveTo>
                <a:lnTo>
                  <a:pt x="474" y="495"/>
                </a:lnTo>
                <a:cubicBezTo>
                  <a:pt x="467" y="488"/>
                  <a:pt x="453" y="481"/>
                  <a:pt x="439" y="481"/>
                </a:cubicBezTo>
                <a:cubicBezTo>
                  <a:pt x="403" y="481"/>
                  <a:pt x="382" y="509"/>
                  <a:pt x="382" y="537"/>
                </a:cubicBezTo>
                <a:cubicBezTo>
                  <a:pt x="382" y="558"/>
                  <a:pt x="389" y="573"/>
                  <a:pt x="396" y="580"/>
                </a:cubicBezTo>
                <a:cubicBezTo>
                  <a:pt x="424" y="608"/>
                  <a:pt x="424" y="608"/>
                  <a:pt x="424" y="608"/>
                </a:cubicBezTo>
                <a:cubicBezTo>
                  <a:pt x="29" y="608"/>
                  <a:pt x="29" y="608"/>
                  <a:pt x="29" y="608"/>
                </a:cubicBezTo>
                <a:cubicBezTo>
                  <a:pt x="15" y="608"/>
                  <a:pt x="0" y="594"/>
                  <a:pt x="0" y="580"/>
                </a:cubicBezTo>
                <a:cubicBezTo>
                  <a:pt x="0" y="85"/>
                  <a:pt x="0" y="85"/>
                  <a:pt x="0" y="85"/>
                </a:cubicBezTo>
                <a:cubicBezTo>
                  <a:pt x="0" y="71"/>
                  <a:pt x="15" y="56"/>
                  <a:pt x="29" y="56"/>
                </a:cubicBezTo>
                <a:cubicBezTo>
                  <a:pt x="78" y="56"/>
                  <a:pt x="78" y="56"/>
                  <a:pt x="78" y="56"/>
                </a:cubicBezTo>
                <a:cubicBezTo>
                  <a:pt x="78" y="85"/>
                  <a:pt x="78" y="85"/>
                  <a:pt x="78" y="85"/>
                </a:cubicBezTo>
                <a:cubicBezTo>
                  <a:pt x="78" y="120"/>
                  <a:pt x="106"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8"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9" y="141"/>
                  <a:pt x="417" y="141"/>
                </a:cubicBezTo>
                <a:cubicBezTo>
                  <a:pt x="446" y="141"/>
                  <a:pt x="474" y="120"/>
                  <a:pt x="474" y="85"/>
                </a:cubicBezTo>
                <a:cubicBezTo>
                  <a:pt x="474" y="56"/>
                  <a:pt x="474" y="56"/>
                  <a:pt x="474" y="56"/>
                </a:cubicBezTo>
                <a:cubicBezTo>
                  <a:pt x="523" y="56"/>
                  <a:pt x="523" y="56"/>
                  <a:pt x="523" y="56"/>
                </a:cubicBezTo>
                <a:cubicBezTo>
                  <a:pt x="537" y="56"/>
                  <a:pt x="552" y="71"/>
                  <a:pt x="552" y="85"/>
                </a:cubicBezTo>
                <a:cubicBezTo>
                  <a:pt x="552" y="445"/>
                  <a:pt x="552" y="445"/>
                  <a:pt x="552" y="445"/>
                </a:cubicBezTo>
                <a:cubicBezTo>
                  <a:pt x="530" y="445"/>
                  <a:pt x="516" y="452"/>
                  <a:pt x="509" y="460"/>
                </a:cubicBezTo>
                <a:lnTo>
                  <a:pt x="474" y="495"/>
                </a:lnTo>
                <a:close/>
                <a:moveTo>
                  <a:pt x="78" y="488"/>
                </a:moveTo>
                <a:lnTo>
                  <a:pt x="78" y="488"/>
                </a:lnTo>
                <a:cubicBezTo>
                  <a:pt x="78" y="502"/>
                  <a:pt x="85" y="509"/>
                  <a:pt x="99" y="509"/>
                </a:cubicBezTo>
                <a:cubicBezTo>
                  <a:pt x="283" y="509"/>
                  <a:pt x="283" y="509"/>
                  <a:pt x="283" y="509"/>
                </a:cubicBezTo>
                <a:cubicBezTo>
                  <a:pt x="297" y="509"/>
                  <a:pt x="304" y="502"/>
                  <a:pt x="304" y="488"/>
                </a:cubicBezTo>
                <a:cubicBezTo>
                  <a:pt x="304" y="474"/>
                  <a:pt x="297" y="467"/>
                  <a:pt x="283" y="467"/>
                </a:cubicBezTo>
                <a:cubicBezTo>
                  <a:pt x="99" y="467"/>
                  <a:pt x="99" y="467"/>
                  <a:pt x="99" y="467"/>
                </a:cubicBezTo>
                <a:cubicBezTo>
                  <a:pt x="85" y="467"/>
                  <a:pt x="78" y="474"/>
                  <a:pt x="78" y="488"/>
                </a:cubicBezTo>
                <a:close/>
                <a:moveTo>
                  <a:pt x="446" y="219"/>
                </a:moveTo>
                <a:lnTo>
                  <a:pt x="446" y="219"/>
                </a:lnTo>
                <a:cubicBezTo>
                  <a:pt x="106" y="219"/>
                  <a:pt x="106" y="219"/>
                  <a:pt x="106" y="219"/>
                </a:cubicBezTo>
                <a:cubicBezTo>
                  <a:pt x="92" y="219"/>
                  <a:pt x="78" y="233"/>
                  <a:pt x="78" y="247"/>
                </a:cubicBezTo>
                <a:cubicBezTo>
                  <a:pt x="78" y="262"/>
                  <a:pt x="92"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276" y="339"/>
                  <a:pt x="276" y="339"/>
                  <a:pt x="276" y="339"/>
                </a:cubicBezTo>
                <a:cubicBezTo>
                  <a:pt x="226" y="339"/>
                  <a:pt x="226" y="339"/>
                  <a:pt x="226" y="339"/>
                </a:cubicBezTo>
                <a:cubicBezTo>
                  <a:pt x="106" y="339"/>
                  <a:pt x="106" y="339"/>
                  <a:pt x="106" y="339"/>
                </a:cubicBezTo>
                <a:cubicBezTo>
                  <a:pt x="92" y="339"/>
                  <a:pt x="78" y="353"/>
                  <a:pt x="78" y="367"/>
                </a:cubicBezTo>
                <a:cubicBezTo>
                  <a:pt x="78" y="389"/>
                  <a:pt x="92" y="396"/>
                  <a:pt x="106" y="396"/>
                </a:cubicBezTo>
                <a:cubicBezTo>
                  <a:pt x="226" y="396"/>
                  <a:pt x="226" y="396"/>
                  <a:pt x="226" y="396"/>
                </a:cubicBezTo>
                <a:cubicBezTo>
                  <a:pt x="276" y="396"/>
                  <a:pt x="276" y="396"/>
                  <a:pt x="276" y="396"/>
                </a:cubicBezTo>
                <a:cubicBezTo>
                  <a:pt x="446" y="396"/>
                  <a:pt x="446" y="396"/>
                  <a:pt x="446" y="396"/>
                </a:cubicBezTo>
                <a:cubicBezTo>
                  <a:pt x="460" y="396"/>
                  <a:pt x="474" y="389"/>
                  <a:pt x="474" y="367"/>
                </a:cubicBezTo>
                <a:cubicBezTo>
                  <a:pt x="474" y="353"/>
                  <a:pt x="460" y="339"/>
                  <a:pt x="446" y="339"/>
                </a:cubicBezTo>
                <a:close/>
                <a:moveTo>
                  <a:pt x="417" y="113"/>
                </a:moveTo>
                <a:lnTo>
                  <a:pt x="417" y="113"/>
                </a:lnTo>
                <a:cubicBezTo>
                  <a:pt x="403" y="113"/>
                  <a:pt x="389" y="106"/>
                  <a:pt x="389" y="85"/>
                </a:cubicBezTo>
                <a:cubicBezTo>
                  <a:pt x="389" y="28"/>
                  <a:pt x="389" y="28"/>
                  <a:pt x="389" y="28"/>
                </a:cubicBezTo>
                <a:cubicBezTo>
                  <a:pt x="389" y="14"/>
                  <a:pt x="403"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62" y="113"/>
                  <a:pt x="248" y="106"/>
                  <a:pt x="248" y="85"/>
                </a:cubicBezTo>
                <a:cubicBezTo>
                  <a:pt x="248" y="28"/>
                  <a:pt x="248" y="28"/>
                  <a:pt x="248" y="28"/>
                </a:cubicBezTo>
                <a:cubicBezTo>
                  <a:pt x="248" y="14"/>
                  <a:pt x="262"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21" y="113"/>
                  <a:pt x="106" y="106"/>
                  <a:pt x="106" y="85"/>
                </a:cubicBezTo>
                <a:cubicBezTo>
                  <a:pt x="106" y="28"/>
                  <a:pt x="106" y="28"/>
                  <a:pt x="106" y="28"/>
                </a:cubicBezTo>
                <a:cubicBezTo>
                  <a:pt x="106" y="14"/>
                  <a:pt x="121" y="0"/>
                  <a:pt x="135" y="0"/>
                </a:cubicBezTo>
                <a:cubicBezTo>
                  <a:pt x="149" y="0"/>
                  <a:pt x="163" y="14"/>
                  <a:pt x="163" y="28"/>
                </a:cubicBezTo>
                <a:cubicBezTo>
                  <a:pt x="163" y="85"/>
                  <a:pt x="163" y="85"/>
                  <a:pt x="163" y="85"/>
                </a:cubicBezTo>
                <a:cubicBezTo>
                  <a:pt x="163" y="106"/>
                  <a:pt x="149" y="113"/>
                  <a:pt x="135" y="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0" name="Google Shape;790;p38"/>
          <p:cNvSpPr/>
          <p:nvPr/>
        </p:nvSpPr>
        <p:spPr>
          <a:xfrm>
            <a:off x="2789343" y="3937387"/>
            <a:ext cx="297228" cy="330786"/>
          </a:xfrm>
          <a:custGeom>
            <a:avLst/>
            <a:gdLst/>
            <a:ahLst/>
            <a:cxnLst/>
            <a:rect l="l" t="t" r="r" b="b"/>
            <a:pathLst>
              <a:path w="545" h="609" extrusionOk="0">
                <a:moveTo>
                  <a:pt x="516" y="608"/>
                </a:moveTo>
                <a:lnTo>
                  <a:pt x="516" y="608"/>
                </a:lnTo>
                <a:cubicBezTo>
                  <a:pt x="29" y="608"/>
                  <a:pt x="29" y="608"/>
                  <a:pt x="29" y="608"/>
                </a:cubicBezTo>
                <a:cubicBezTo>
                  <a:pt x="14" y="608"/>
                  <a:pt x="0" y="594"/>
                  <a:pt x="0" y="580"/>
                </a:cubicBezTo>
                <a:cubicBezTo>
                  <a:pt x="0" y="85"/>
                  <a:pt x="0" y="85"/>
                  <a:pt x="0" y="85"/>
                </a:cubicBezTo>
                <a:cubicBezTo>
                  <a:pt x="0" y="71"/>
                  <a:pt x="14" y="56"/>
                  <a:pt x="29" y="56"/>
                </a:cubicBezTo>
                <a:cubicBezTo>
                  <a:pt x="78" y="56"/>
                  <a:pt x="78" y="56"/>
                  <a:pt x="78" y="56"/>
                </a:cubicBezTo>
                <a:cubicBezTo>
                  <a:pt x="78" y="85"/>
                  <a:pt x="78" y="85"/>
                  <a:pt x="78" y="85"/>
                </a:cubicBezTo>
                <a:cubicBezTo>
                  <a:pt x="78" y="120"/>
                  <a:pt x="99" y="141"/>
                  <a:pt x="135" y="141"/>
                </a:cubicBezTo>
                <a:cubicBezTo>
                  <a:pt x="163" y="141"/>
                  <a:pt x="191" y="120"/>
                  <a:pt x="191" y="85"/>
                </a:cubicBezTo>
                <a:cubicBezTo>
                  <a:pt x="191" y="56"/>
                  <a:pt x="191" y="56"/>
                  <a:pt x="191" y="56"/>
                </a:cubicBezTo>
                <a:cubicBezTo>
                  <a:pt x="219" y="56"/>
                  <a:pt x="219" y="56"/>
                  <a:pt x="219" y="56"/>
                </a:cubicBezTo>
                <a:cubicBezTo>
                  <a:pt x="219" y="85"/>
                  <a:pt x="219" y="85"/>
                  <a:pt x="219" y="85"/>
                </a:cubicBezTo>
                <a:cubicBezTo>
                  <a:pt x="219" y="120"/>
                  <a:pt x="241" y="141"/>
                  <a:pt x="276" y="141"/>
                </a:cubicBezTo>
                <a:cubicBezTo>
                  <a:pt x="304" y="141"/>
                  <a:pt x="333" y="120"/>
                  <a:pt x="333" y="85"/>
                </a:cubicBezTo>
                <a:cubicBezTo>
                  <a:pt x="333" y="56"/>
                  <a:pt x="333" y="56"/>
                  <a:pt x="333" y="56"/>
                </a:cubicBezTo>
                <a:cubicBezTo>
                  <a:pt x="361" y="56"/>
                  <a:pt x="361" y="56"/>
                  <a:pt x="361" y="56"/>
                </a:cubicBezTo>
                <a:cubicBezTo>
                  <a:pt x="361" y="85"/>
                  <a:pt x="361" y="85"/>
                  <a:pt x="361" y="85"/>
                </a:cubicBezTo>
                <a:cubicBezTo>
                  <a:pt x="361" y="120"/>
                  <a:pt x="382" y="141"/>
                  <a:pt x="417" y="141"/>
                </a:cubicBezTo>
                <a:cubicBezTo>
                  <a:pt x="446" y="141"/>
                  <a:pt x="474" y="120"/>
                  <a:pt x="474" y="85"/>
                </a:cubicBezTo>
                <a:cubicBezTo>
                  <a:pt x="474" y="56"/>
                  <a:pt x="474" y="56"/>
                  <a:pt x="474" y="56"/>
                </a:cubicBezTo>
                <a:cubicBezTo>
                  <a:pt x="516" y="56"/>
                  <a:pt x="516" y="56"/>
                  <a:pt x="516" y="56"/>
                </a:cubicBezTo>
                <a:cubicBezTo>
                  <a:pt x="537" y="56"/>
                  <a:pt x="544" y="71"/>
                  <a:pt x="544" y="85"/>
                </a:cubicBezTo>
                <a:cubicBezTo>
                  <a:pt x="544" y="580"/>
                  <a:pt x="544" y="580"/>
                  <a:pt x="544" y="580"/>
                </a:cubicBezTo>
                <a:cubicBezTo>
                  <a:pt x="544" y="594"/>
                  <a:pt x="537" y="608"/>
                  <a:pt x="516" y="608"/>
                </a:cubicBezTo>
                <a:close/>
                <a:moveTo>
                  <a:pt x="446" y="219"/>
                </a:moveTo>
                <a:lnTo>
                  <a:pt x="446" y="219"/>
                </a:lnTo>
                <a:cubicBezTo>
                  <a:pt x="106" y="219"/>
                  <a:pt x="106" y="219"/>
                  <a:pt x="106" y="219"/>
                </a:cubicBezTo>
                <a:cubicBezTo>
                  <a:pt x="85" y="219"/>
                  <a:pt x="78" y="233"/>
                  <a:pt x="78" y="247"/>
                </a:cubicBezTo>
                <a:cubicBezTo>
                  <a:pt x="78" y="262"/>
                  <a:pt x="85" y="276"/>
                  <a:pt x="106" y="276"/>
                </a:cubicBezTo>
                <a:cubicBezTo>
                  <a:pt x="446" y="276"/>
                  <a:pt x="446" y="276"/>
                  <a:pt x="446" y="276"/>
                </a:cubicBezTo>
                <a:cubicBezTo>
                  <a:pt x="460" y="276"/>
                  <a:pt x="474" y="262"/>
                  <a:pt x="474" y="247"/>
                </a:cubicBezTo>
                <a:cubicBezTo>
                  <a:pt x="474" y="233"/>
                  <a:pt x="460" y="219"/>
                  <a:pt x="446" y="219"/>
                </a:cubicBezTo>
                <a:close/>
                <a:moveTo>
                  <a:pt x="446" y="339"/>
                </a:moveTo>
                <a:lnTo>
                  <a:pt x="446" y="339"/>
                </a:lnTo>
                <a:cubicBezTo>
                  <a:pt x="106" y="339"/>
                  <a:pt x="106" y="339"/>
                  <a:pt x="106" y="339"/>
                </a:cubicBezTo>
                <a:cubicBezTo>
                  <a:pt x="85" y="339"/>
                  <a:pt x="78" y="353"/>
                  <a:pt x="78" y="367"/>
                </a:cubicBezTo>
                <a:cubicBezTo>
                  <a:pt x="78" y="389"/>
                  <a:pt x="85" y="396"/>
                  <a:pt x="106" y="396"/>
                </a:cubicBezTo>
                <a:cubicBezTo>
                  <a:pt x="446" y="396"/>
                  <a:pt x="446" y="396"/>
                  <a:pt x="446" y="396"/>
                </a:cubicBezTo>
                <a:cubicBezTo>
                  <a:pt x="460" y="396"/>
                  <a:pt x="474" y="389"/>
                  <a:pt x="474" y="367"/>
                </a:cubicBezTo>
                <a:cubicBezTo>
                  <a:pt x="474" y="353"/>
                  <a:pt x="460" y="339"/>
                  <a:pt x="446" y="339"/>
                </a:cubicBezTo>
                <a:close/>
                <a:moveTo>
                  <a:pt x="446" y="467"/>
                </a:moveTo>
                <a:lnTo>
                  <a:pt x="446" y="467"/>
                </a:lnTo>
                <a:cubicBezTo>
                  <a:pt x="99" y="467"/>
                  <a:pt x="99" y="467"/>
                  <a:pt x="99" y="467"/>
                </a:cubicBezTo>
                <a:cubicBezTo>
                  <a:pt x="85" y="467"/>
                  <a:pt x="78" y="474"/>
                  <a:pt x="78" y="488"/>
                </a:cubicBezTo>
                <a:cubicBezTo>
                  <a:pt x="78" y="502"/>
                  <a:pt x="85" y="509"/>
                  <a:pt x="99" y="509"/>
                </a:cubicBezTo>
                <a:cubicBezTo>
                  <a:pt x="446" y="509"/>
                  <a:pt x="446" y="509"/>
                  <a:pt x="446" y="509"/>
                </a:cubicBezTo>
                <a:cubicBezTo>
                  <a:pt x="460" y="509"/>
                  <a:pt x="474" y="502"/>
                  <a:pt x="474" y="488"/>
                </a:cubicBezTo>
                <a:cubicBezTo>
                  <a:pt x="474" y="474"/>
                  <a:pt x="460" y="467"/>
                  <a:pt x="446" y="467"/>
                </a:cubicBezTo>
                <a:close/>
                <a:moveTo>
                  <a:pt x="417" y="113"/>
                </a:moveTo>
                <a:lnTo>
                  <a:pt x="417" y="113"/>
                </a:lnTo>
                <a:cubicBezTo>
                  <a:pt x="396" y="113"/>
                  <a:pt x="389" y="106"/>
                  <a:pt x="389" y="85"/>
                </a:cubicBezTo>
                <a:cubicBezTo>
                  <a:pt x="389" y="28"/>
                  <a:pt x="389" y="28"/>
                  <a:pt x="389" y="28"/>
                </a:cubicBezTo>
                <a:cubicBezTo>
                  <a:pt x="389" y="14"/>
                  <a:pt x="396" y="0"/>
                  <a:pt x="417" y="0"/>
                </a:cubicBezTo>
                <a:cubicBezTo>
                  <a:pt x="431" y="0"/>
                  <a:pt x="446" y="14"/>
                  <a:pt x="446" y="28"/>
                </a:cubicBezTo>
                <a:cubicBezTo>
                  <a:pt x="446" y="85"/>
                  <a:pt x="446" y="85"/>
                  <a:pt x="446" y="85"/>
                </a:cubicBezTo>
                <a:cubicBezTo>
                  <a:pt x="446" y="106"/>
                  <a:pt x="431" y="113"/>
                  <a:pt x="417" y="113"/>
                </a:cubicBezTo>
                <a:close/>
                <a:moveTo>
                  <a:pt x="276" y="113"/>
                </a:moveTo>
                <a:lnTo>
                  <a:pt x="276" y="113"/>
                </a:lnTo>
                <a:cubicBezTo>
                  <a:pt x="255" y="113"/>
                  <a:pt x="248" y="106"/>
                  <a:pt x="248" y="85"/>
                </a:cubicBezTo>
                <a:cubicBezTo>
                  <a:pt x="248" y="28"/>
                  <a:pt x="248" y="28"/>
                  <a:pt x="248" y="28"/>
                </a:cubicBezTo>
                <a:cubicBezTo>
                  <a:pt x="248" y="14"/>
                  <a:pt x="255" y="0"/>
                  <a:pt x="276" y="0"/>
                </a:cubicBezTo>
                <a:cubicBezTo>
                  <a:pt x="290" y="0"/>
                  <a:pt x="304" y="14"/>
                  <a:pt x="304" y="28"/>
                </a:cubicBezTo>
                <a:cubicBezTo>
                  <a:pt x="304" y="85"/>
                  <a:pt x="304" y="85"/>
                  <a:pt x="304" y="85"/>
                </a:cubicBezTo>
                <a:cubicBezTo>
                  <a:pt x="304" y="106"/>
                  <a:pt x="290" y="113"/>
                  <a:pt x="276" y="113"/>
                </a:cubicBezTo>
                <a:close/>
                <a:moveTo>
                  <a:pt x="135" y="113"/>
                </a:moveTo>
                <a:lnTo>
                  <a:pt x="135" y="113"/>
                </a:lnTo>
                <a:cubicBezTo>
                  <a:pt x="113" y="113"/>
                  <a:pt x="106" y="106"/>
                  <a:pt x="106" y="85"/>
                </a:cubicBezTo>
                <a:cubicBezTo>
                  <a:pt x="106" y="28"/>
                  <a:pt x="106" y="28"/>
                  <a:pt x="106" y="28"/>
                </a:cubicBezTo>
                <a:cubicBezTo>
                  <a:pt x="106" y="14"/>
                  <a:pt x="113" y="0"/>
                  <a:pt x="135" y="0"/>
                </a:cubicBezTo>
                <a:cubicBezTo>
                  <a:pt x="149" y="0"/>
                  <a:pt x="163" y="14"/>
                  <a:pt x="163" y="28"/>
                </a:cubicBezTo>
                <a:cubicBezTo>
                  <a:pt x="163" y="85"/>
                  <a:pt x="163" y="85"/>
                  <a:pt x="163" y="85"/>
                </a:cubicBezTo>
                <a:cubicBezTo>
                  <a:pt x="163" y="106"/>
                  <a:pt x="149" y="113"/>
                  <a:pt x="135" y="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1" name="Google Shape;791;p38"/>
          <p:cNvSpPr/>
          <p:nvPr/>
        </p:nvSpPr>
        <p:spPr>
          <a:xfrm>
            <a:off x="9136589" y="3364504"/>
            <a:ext cx="227715" cy="328389"/>
          </a:xfrm>
          <a:custGeom>
            <a:avLst/>
            <a:gdLst/>
            <a:ahLst/>
            <a:cxnLst/>
            <a:rect l="l" t="t" r="r" b="b"/>
            <a:pathLst>
              <a:path w="418" h="602" extrusionOk="0">
                <a:moveTo>
                  <a:pt x="417" y="276"/>
                </a:moveTo>
                <a:lnTo>
                  <a:pt x="417" y="276"/>
                </a:lnTo>
                <a:cubicBezTo>
                  <a:pt x="417" y="382"/>
                  <a:pt x="339" y="466"/>
                  <a:pt x="233" y="480"/>
                </a:cubicBezTo>
                <a:cubicBezTo>
                  <a:pt x="233" y="544"/>
                  <a:pt x="233" y="544"/>
                  <a:pt x="233" y="544"/>
                </a:cubicBezTo>
                <a:cubicBezTo>
                  <a:pt x="332" y="544"/>
                  <a:pt x="332" y="544"/>
                  <a:pt x="332" y="544"/>
                </a:cubicBezTo>
                <a:cubicBezTo>
                  <a:pt x="346" y="544"/>
                  <a:pt x="360" y="558"/>
                  <a:pt x="360" y="572"/>
                </a:cubicBezTo>
                <a:cubicBezTo>
                  <a:pt x="360" y="594"/>
                  <a:pt x="346" y="601"/>
                  <a:pt x="332" y="601"/>
                </a:cubicBezTo>
                <a:cubicBezTo>
                  <a:pt x="205" y="601"/>
                  <a:pt x="205" y="601"/>
                  <a:pt x="205" y="601"/>
                </a:cubicBezTo>
                <a:cubicBezTo>
                  <a:pt x="85" y="601"/>
                  <a:pt x="85" y="601"/>
                  <a:pt x="85" y="601"/>
                </a:cubicBezTo>
                <a:cubicBezTo>
                  <a:pt x="71" y="601"/>
                  <a:pt x="56" y="594"/>
                  <a:pt x="56" y="572"/>
                </a:cubicBezTo>
                <a:cubicBezTo>
                  <a:pt x="56" y="558"/>
                  <a:pt x="71" y="544"/>
                  <a:pt x="85" y="544"/>
                </a:cubicBezTo>
                <a:cubicBezTo>
                  <a:pt x="177" y="544"/>
                  <a:pt x="177" y="544"/>
                  <a:pt x="177" y="544"/>
                </a:cubicBezTo>
                <a:cubicBezTo>
                  <a:pt x="177" y="480"/>
                  <a:pt x="177" y="480"/>
                  <a:pt x="177" y="480"/>
                </a:cubicBezTo>
                <a:cubicBezTo>
                  <a:pt x="78" y="466"/>
                  <a:pt x="0" y="382"/>
                  <a:pt x="0" y="276"/>
                </a:cubicBezTo>
                <a:cubicBezTo>
                  <a:pt x="0" y="254"/>
                  <a:pt x="14" y="247"/>
                  <a:pt x="28" y="247"/>
                </a:cubicBezTo>
                <a:cubicBezTo>
                  <a:pt x="42" y="247"/>
                  <a:pt x="56" y="254"/>
                  <a:pt x="56" y="276"/>
                </a:cubicBezTo>
                <a:cubicBezTo>
                  <a:pt x="56" y="353"/>
                  <a:pt x="127" y="424"/>
                  <a:pt x="205" y="424"/>
                </a:cubicBezTo>
                <a:cubicBezTo>
                  <a:pt x="290" y="424"/>
                  <a:pt x="360" y="353"/>
                  <a:pt x="360" y="276"/>
                </a:cubicBezTo>
                <a:cubicBezTo>
                  <a:pt x="360" y="254"/>
                  <a:pt x="367" y="247"/>
                  <a:pt x="389" y="247"/>
                </a:cubicBezTo>
                <a:cubicBezTo>
                  <a:pt x="403" y="247"/>
                  <a:pt x="417" y="254"/>
                  <a:pt x="417" y="276"/>
                </a:cubicBezTo>
                <a:close/>
                <a:moveTo>
                  <a:pt x="205" y="374"/>
                </a:moveTo>
                <a:lnTo>
                  <a:pt x="205" y="374"/>
                </a:lnTo>
                <a:cubicBezTo>
                  <a:pt x="141" y="374"/>
                  <a:pt x="92" y="325"/>
                  <a:pt x="92" y="261"/>
                </a:cubicBezTo>
                <a:cubicBezTo>
                  <a:pt x="92" y="113"/>
                  <a:pt x="92" y="113"/>
                  <a:pt x="92" y="113"/>
                </a:cubicBezTo>
                <a:cubicBezTo>
                  <a:pt x="92" y="49"/>
                  <a:pt x="141" y="0"/>
                  <a:pt x="205" y="0"/>
                </a:cubicBezTo>
                <a:cubicBezTo>
                  <a:pt x="269" y="0"/>
                  <a:pt x="318" y="49"/>
                  <a:pt x="318" y="113"/>
                </a:cubicBezTo>
                <a:cubicBezTo>
                  <a:pt x="318" y="261"/>
                  <a:pt x="318" y="261"/>
                  <a:pt x="318" y="261"/>
                </a:cubicBezTo>
                <a:cubicBezTo>
                  <a:pt x="318" y="325"/>
                  <a:pt x="269" y="374"/>
                  <a:pt x="205" y="3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2" name="Google Shape;792;p38"/>
          <p:cNvSpPr/>
          <p:nvPr/>
        </p:nvSpPr>
        <p:spPr>
          <a:xfrm>
            <a:off x="8532546" y="3364504"/>
            <a:ext cx="285243" cy="328389"/>
          </a:xfrm>
          <a:custGeom>
            <a:avLst/>
            <a:gdLst/>
            <a:ahLst/>
            <a:cxnLst/>
            <a:rect l="l" t="t" r="r" b="b"/>
            <a:pathLst>
              <a:path w="524" h="602" extrusionOk="0">
                <a:moveTo>
                  <a:pt x="516" y="155"/>
                </a:moveTo>
                <a:lnTo>
                  <a:pt x="516" y="155"/>
                </a:lnTo>
                <a:cubicBezTo>
                  <a:pt x="22" y="473"/>
                  <a:pt x="22" y="473"/>
                  <a:pt x="22" y="473"/>
                </a:cubicBezTo>
                <a:cubicBezTo>
                  <a:pt x="22" y="473"/>
                  <a:pt x="22" y="480"/>
                  <a:pt x="14" y="480"/>
                </a:cubicBezTo>
                <a:cubicBezTo>
                  <a:pt x="7" y="480"/>
                  <a:pt x="0" y="473"/>
                  <a:pt x="0" y="466"/>
                </a:cubicBezTo>
                <a:cubicBezTo>
                  <a:pt x="0" y="459"/>
                  <a:pt x="7" y="452"/>
                  <a:pt x="7" y="452"/>
                </a:cubicBezTo>
                <a:cubicBezTo>
                  <a:pt x="502" y="127"/>
                  <a:pt x="502" y="127"/>
                  <a:pt x="502" y="127"/>
                </a:cubicBezTo>
                <a:cubicBezTo>
                  <a:pt x="502" y="127"/>
                  <a:pt x="502" y="127"/>
                  <a:pt x="509" y="127"/>
                </a:cubicBezTo>
                <a:cubicBezTo>
                  <a:pt x="516" y="127"/>
                  <a:pt x="523" y="134"/>
                  <a:pt x="523" y="141"/>
                </a:cubicBezTo>
                <a:cubicBezTo>
                  <a:pt x="523" y="148"/>
                  <a:pt x="516" y="148"/>
                  <a:pt x="516" y="155"/>
                </a:cubicBezTo>
                <a:close/>
                <a:moveTo>
                  <a:pt x="149" y="261"/>
                </a:moveTo>
                <a:lnTo>
                  <a:pt x="149" y="261"/>
                </a:lnTo>
                <a:cubicBezTo>
                  <a:pt x="149" y="113"/>
                  <a:pt x="149" y="113"/>
                  <a:pt x="149" y="113"/>
                </a:cubicBezTo>
                <a:cubicBezTo>
                  <a:pt x="149" y="49"/>
                  <a:pt x="198" y="0"/>
                  <a:pt x="262" y="0"/>
                </a:cubicBezTo>
                <a:cubicBezTo>
                  <a:pt x="325" y="0"/>
                  <a:pt x="375" y="49"/>
                  <a:pt x="375" y="113"/>
                </a:cubicBezTo>
                <a:cubicBezTo>
                  <a:pt x="375" y="177"/>
                  <a:pt x="375" y="177"/>
                  <a:pt x="375" y="177"/>
                </a:cubicBezTo>
                <a:cubicBezTo>
                  <a:pt x="163" y="318"/>
                  <a:pt x="163" y="318"/>
                  <a:pt x="163" y="318"/>
                </a:cubicBezTo>
                <a:cubicBezTo>
                  <a:pt x="156" y="304"/>
                  <a:pt x="149" y="283"/>
                  <a:pt x="149" y="261"/>
                </a:cubicBezTo>
                <a:close/>
                <a:moveTo>
                  <a:pt x="57" y="276"/>
                </a:moveTo>
                <a:lnTo>
                  <a:pt x="57" y="276"/>
                </a:lnTo>
                <a:cubicBezTo>
                  <a:pt x="57" y="254"/>
                  <a:pt x="64" y="247"/>
                  <a:pt x="85" y="247"/>
                </a:cubicBezTo>
                <a:cubicBezTo>
                  <a:pt x="99" y="247"/>
                  <a:pt x="113" y="254"/>
                  <a:pt x="113" y="276"/>
                </a:cubicBezTo>
                <a:cubicBezTo>
                  <a:pt x="113" y="297"/>
                  <a:pt x="113" y="318"/>
                  <a:pt x="127" y="339"/>
                </a:cubicBezTo>
                <a:cubicBezTo>
                  <a:pt x="78" y="374"/>
                  <a:pt x="78" y="374"/>
                  <a:pt x="78" y="374"/>
                </a:cubicBezTo>
                <a:cubicBezTo>
                  <a:pt x="64" y="339"/>
                  <a:pt x="57" y="311"/>
                  <a:pt x="57" y="276"/>
                </a:cubicBezTo>
                <a:close/>
                <a:moveTo>
                  <a:pt x="234" y="374"/>
                </a:moveTo>
                <a:lnTo>
                  <a:pt x="234" y="374"/>
                </a:lnTo>
                <a:cubicBezTo>
                  <a:pt x="375" y="283"/>
                  <a:pt x="375" y="283"/>
                  <a:pt x="375" y="283"/>
                </a:cubicBezTo>
                <a:cubicBezTo>
                  <a:pt x="368" y="332"/>
                  <a:pt x="318" y="374"/>
                  <a:pt x="262" y="374"/>
                </a:cubicBezTo>
                <a:cubicBezTo>
                  <a:pt x="255" y="374"/>
                  <a:pt x="241" y="374"/>
                  <a:pt x="234" y="374"/>
                </a:cubicBezTo>
                <a:close/>
                <a:moveTo>
                  <a:pt x="142" y="544"/>
                </a:moveTo>
                <a:lnTo>
                  <a:pt x="142" y="544"/>
                </a:lnTo>
                <a:cubicBezTo>
                  <a:pt x="234" y="544"/>
                  <a:pt x="234" y="544"/>
                  <a:pt x="234" y="544"/>
                </a:cubicBezTo>
                <a:cubicBezTo>
                  <a:pt x="234" y="480"/>
                  <a:pt x="234" y="480"/>
                  <a:pt x="234" y="480"/>
                </a:cubicBezTo>
                <a:cubicBezTo>
                  <a:pt x="198" y="473"/>
                  <a:pt x="163" y="459"/>
                  <a:pt x="135" y="438"/>
                </a:cubicBezTo>
                <a:cubicBezTo>
                  <a:pt x="184" y="403"/>
                  <a:pt x="184" y="403"/>
                  <a:pt x="184" y="403"/>
                </a:cubicBezTo>
                <a:cubicBezTo>
                  <a:pt x="205" y="417"/>
                  <a:pt x="234" y="424"/>
                  <a:pt x="262" y="424"/>
                </a:cubicBezTo>
                <a:cubicBezTo>
                  <a:pt x="269" y="424"/>
                  <a:pt x="269" y="424"/>
                  <a:pt x="276" y="424"/>
                </a:cubicBezTo>
                <a:lnTo>
                  <a:pt x="283" y="424"/>
                </a:lnTo>
                <a:cubicBezTo>
                  <a:pt x="354" y="410"/>
                  <a:pt x="410" y="346"/>
                  <a:pt x="410" y="276"/>
                </a:cubicBezTo>
                <a:cubicBezTo>
                  <a:pt x="410" y="254"/>
                  <a:pt x="424" y="247"/>
                  <a:pt x="438" y="247"/>
                </a:cubicBezTo>
                <a:cubicBezTo>
                  <a:pt x="460" y="247"/>
                  <a:pt x="467" y="254"/>
                  <a:pt x="467" y="276"/>
                </a:cubicBezTo>
                <a:cubicBezTo>
                  <a:pt x="467" y="382"/>
                  <a:pt x="389" y="466"/>
                  <a:pt x="290" y="480"/>
                </a:cubicBezTo>
                <a:cubicBezTo>
                  <a:pt x="290" y="544"/>
                  <a:pt x="290" y="544"/>
                  <a:pt x="290" y="544"/>
                </a:cubicBezTo>
                <a:cubicBezTo>
                  <a:pt x="382" y="544"/>
                  <a:pt x="382" y="544"/>
                  <a:pt x="382" y="544"/>
                </a:cubicBezTo>
                <a:cubicBezTo>
                  <a:pt x="403" y="544"/>
                  <a:pt x="410" y="558"/>
                  <a:pt x="410" y="572"/>
                </a:cubicBezTo>
                <a:cubicBezTo>
                  <a:pt x="410" y="594"/>
                  <a:pt x="403" y="601"/>
                  <a:pt x="382" y="601"/>
                </a:cubicBezTo>
                <a:cubicBezTo>
                  <a:pt x="290" y="601"/>
                  <a:pt x="290" y="601"/>
                  <a:pt x="290" y="601"/>
                </a:cubicBezTo>
                <a:cubicBezTo>
                  <a:pt x="142" y="601"/>
                  <a:pt x="142" y="601"/>
                  <a:pt x="142" y="601"/>
                </a:cubicBezTo>
                <a:cubicBezTo>
                  <a:pt x="120" y="601"/>
                  <a:pt x="113" y="594"/>
                  <a:pt x="113" y="572"/>
                </a:cubicBezTo>
                <a:cubicBezTo>
                  <a:pt x="113" y="558"/>
                  <a:pt x="120" y="544"/>
                  <a:pt x="142" y="5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3" name="Google Shape;793;p38"/>
          <p:cNvSpPr/>
          <p:nvPr/>
        </p:nvSpPr>
        <p:spPr>
          <a:xfrm>
            <a:off x="7983634" y="3390872"/>
            <a:ext cx="234906" cy="280448"/>
          </a:xfrm>
          <a:custGeom>
            <a:avLst/>
            <a:gdLst/>
            <a:ahLst/>
            <a:cxnLst/>
            <a:rect l="l" t="t" r="r" b="b"/>
            <a:pathLst>
              <a:path w="432" h="517" extrusionOk="0">
                <a:moveTo>
                  <a:pt x="402" y="431"/>
                </a:moveTo>
                <a:lnTo>
                  <a:pt x="402" y="431"/>
                </a:lnTo>
                <a:cubicBezTo>
                  <a:pt x="28" y="431"/>
                  <a:pt x="28" y="431"/>
                  <a:pt x="28" y="431"/>
                </a:cubicBezTo>
                <a:cubicBezTo>
                  <a:pt x="14" y="431"/>
                  <a:pt x="0" y="417"/>
                  <a:pt x="0" y="403"/>
                </a:cubicBezTo>
                <a:cubicBezTo>
                  <a:pt x="0" y="389"/>
                  <a:pt x="14" y="375"/>
                  <a:pt x="28" y="375"/>
                </a:cubicBezTo>
                <a:cubicBezTo>
                  <a:pt x="42" y="375"/>
                  <a:pt x="56" y="361"/>
                  <a:pt x="56" y="347"/>
                </a:cubicBezTo>
                <a:cubicBezTo>
                  <a:pt x="56" y="156"/>
                  <a:pt x="56" y="156"/>
                  <a:pt x="56" y="156"/>
                </a:cubicBezTo>
                <a:cubicBezTo>
                  <a:pt x="56" y="85"/>
                  <a:pt x="113" y="29"/>
                  <a:pt x="191" y="29"/>
                </a:cubicBezTo>
                <a:cubicBezTo>
                  <a:pt x="191" y="7"/>
                  <a:pt x="198" y="0"/>
                  <a:pt x="219" y="0"/>
                </a:cubicBezTo>
                <a:cubicBezTo>
                  <a:pt x="233" y="0"/>
                  <a:pt x="247" y="7"/>
                  <a:pt x="247" y="29"/>
                </a:cubicBezTo>
                <a:cubicBezTo>
                  <a:pt x="318" y="29"/>
                  <a:pt x="374" y="85"/>
                  <a:pt x="374" y="156"/>
                </a:cubicBezTo>
                <a:cubicBezTo>
                  <a:pt x="374" y="347"/>
                  <a:pt x="374" y="347"/>
                  <a:pt x="374" y="347"/>
                </a:cubicBezTo>
                <a:cubicBezTo>
                  <a:pt x="374" y="361"/>
                  <a:pt x="388" y="375"/>
                  <a:pt x="402" y="375"/>
                </a:cubicBezTo>
                <a:cubicBezTo>
                  <a:pt x="424" y="375"/>
                  <a:pt x="431" y="389"/>
                  <a:pt x="431" y="403"/>
                </a:cubicBezTo>
                <a:cubicBezTo>
                  <a:pt x="431" y="417"/>
                  <a:pt x="424" y="431"/>
                  <a:pt x="402" y="431"/>
                </a:cubicBezTo>
                <a:close/>
                <a:moveTo>
                  <a:pt x="219" y="516"/>
                </a:moveTo>
                <a:lnTo>
                  <a:pt x="219" y="516"/>
                </a:lnTo>
                <a:cubicBezTo>
                  <a:pt x="184" y="516"/>
                  <a:pt x="162" y="488"/>
                  <a:pt x="162" y="460"/>
                </a:cubicBezTo>
                <a:cubicBezTo>
                  <a:pt x="275" y="460"/>
                  <a:pt x="275" y="460"/>
                  <a:pt x="275" y="460"/>
                </a:cubicBezTo>
                <a:cubicBezTo>
                  <a:pt x="275" y="488"/>
                  <a:pt x="247" y="516"/>
                  <a:pt x="219" y="5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4" name="Google Shape;794;p38"/>
          <p:cNvSpPr/>
          <p:nvPr/>
        </p:nvSpPr>
        <p:spPr>
          <a:xfrm>
            <a:off x="7461089" y="3453194"/>
            <a:ext cx="134232" cy="158202"/>
          </a:xfrm>
          <a:custGeom>
            <a:avLst/>
            <a:gdLst/>
            <a:ahLst/>
            <a:cxnLst/>
            <a:rect l="l" t="t" r="r" b="b"/>
            <a:pathLst>
              <a:path w="249" h="291" extrusionOk="0">
                <a:moveTo>
                  <a:pt x="248" y="177"/>
                </a:moveTo>
                <a:lnTo>
                  <a:pt x="248" y="177"/>
                </a:lnTo>
                <a:cubicBezTo>
                  <a:pt x="248" y="191"/>
                  <a:pt x="234" y="205"/>
                  <a:pt x="220" y="205"/>
                </a:cubicBezTo>
                <a:cubicBezTo>
                  <a:pt x="29" y="205"/>
                  <a:pt x="29" y="205"/>
                  <a:pt x="29" y="205"/>
                </a:cubicBezTo>
                <a:cubicBezTo>
                  <a:pt x="15" y="205"/>
                  <a:pt x="0" y="191"/>
                  <a:pt x="0" y="177"/>
                </a:cubicBezTo>
                <a:cubicBezTo>
                  <a:pt x="0" y="170"/>
                  <a:pt x="0" y="163"/>
                  <a:pt x="7" y="163"/>
                </a:cubicBezTo>
                <a:cubicBezTo>
                  <a:pt x="100" y="15"/>
                  <a:pt x="100" y="15"/>
                  <a:pt x="100" y="15"/>
                </a:cubicBezTo>
                <a:cubicBezTo>
                  <a:pt x="107" y="0"/>
                  <a:pt x="114" y="0"/>
                  <a:pt x="121" y="0"/>
                </a:cubicBezTo>
                <a:cubicBezTo>
                  <a:pt x="135" y="0"/>
                  <a:pt x="142" y="0"/>
                  <a:pt x="149" y="15"/>
                </a:cubicBezTo>
                <a:cubicBezTo>
                  <a:pt x="241" y="163"/>
                  <a:pt x="241" y="163"/>
                  <a:pt x="241" y="163"/>
                </a:cubicBezTo>
                <a:cubicBezTo>
                  <a:pt x="241" y="163"/>
                  <a:pt x="248" y="170"/>
                  <a:pt x="248" y="177"/>
                </a:cubicBezTo>
                <a:close/>
                <a:moveTo>
                  <a:pt x="29" y="234"/>
                </a:moveTo>
                <a:lnTo>
                  <a:pt x="29" y="234"/>
                </a:lnTo>
                <a:cubicBezTo>
                  <a:pt x="220" y="234"/>
                  <a:pt x="220" y="234"/>
                  <a:pt x="220" y="234"/>
                </a:cubicBezTo>
                <a:cubicBezTo>
                  <a:pt x="234" y="234"/>
                  <a:pt x="248" y="248"/>
                  <a:pt x="248" y="262"/>
                </a:cubicBezTo>
                <a:cubicBezTo>
                  <a:pt x="248" y="276"/>
                  <a:pt x="234" y="290"/>
                  <a:pt x="220" y="290"/>
                </a:cubicBezTo>
                <a:cubicBezTo>
                  <a:pt x="29" y="290"/>
                  <a:pt x="29" y="290"/>
                  <a:pt x="29" y="290"/>
                </a:cubicBezTo>
                <a:cubicBezTo>
                  <a:pt x="15" y="290"/>
                  <a:pt x="0" y="276"/>
                  <a:pt x="0" y="262"/>
                </a:cubicBezTo>
                <a:cubicBezTo>
                  <a:pt x="0" y="248"/>
                  <a:pt x="15" y="234"/>
                  <a:pt x="29" y="2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5" name="Google Shape;795;p38"/>
          <p:cNvSpPr/>
          <p:nvPr/>
        </p:nvSpPr>
        <p:spPr>
          <a:xfrm>
            <a:off x="6893000" y="3460384"/>
            <a:ext cx="124644" cy="134232"/>
          </a:xfrm>
          <a:custGeom>
            <a:avLst/>
            <a:gdLst/>
            <a:ahLst/>
            <a:cxnLst/>
            <a:rect l="l" t="t" r="r" b="b"/>
            <a:pathLst>
              <a:path w="228" h="248" extrusionOk="0">
                <a:moveTo>
                  <a:pt x="0" y="28"/>
                </a:moveTo>
                <a:lnTo>
                  <a:pt x="0" y="28"/>
                </a:lnTo>
                <a:cubicBezTo>
                  <a:pt x="0" y="219"/>
                  <a:pt x="0" y="219"/>
                  <a:pt x="0" y="219"/>
                </a:cubicBezTo>
                <a:cubicBezTo>
                  <a:pt x="0" y="233"/>
                  <a:pt x="15" y="247"/>
                  <a:pt x="29" y="247"/>
                </a:cubicBezTo>
                <a:cubicBezTo>
                  <a:pt x="36" y="247"/>
                  <a:pt x="43" y="247"/>
                  <a:pt x="43" y="240"/>
                </a:cubicBezTo>
                <a:cubicBezTo>
                  <a:pt x="170" y="162"/>
                  <a:pt x="170" y="162"/>
                  <a:pt x="170" y="162"/>
                </a:cubicBezTo>
                <a:cubicBezTo>
                  <a:pt x="170" y="219"/>
                  <a:pt x="170" y="219"/>
                  <a:pt x="170" y="219"/>
                </a:cubicBezTo>
                <a:cubicBezTo>
                  <a:pt x="170" y="233"/>
                  <a:pt x="184" y="247"/>
                  <a:pt x="198" y="247"/>
                </a:cubicBezTo>
                <a:cubicBezTo>
                  <a:pt x="213" y="247"/>
                  <a:pt x="227" y="233"/>
                  <a:pt x="227" y="219"/>
                </a:cubicBezTo>
                <a:cubicBezTo>
                  <a:pt x="227" y="28"/>
                  <a:pt x="227" y="28"/>
                  <a:pt x="227" y="28"/>
                </a:cubicBezTo>
                <a:cubicBezTo>
                  <a:pt x="227" y="14"/>
                  <a:pt x="213" y="0"/>
                  <a:pt x="198" y="0"/>
                </a:cubicBezTo>
                <a:cubicBezTo>
                  <a:pt x="184" y="0"/>
                  <a:pt x="170" y="14"/>
                  <a:pt x="170" y="28"/>
                </a:cubicBezTo>
                <a:cubicBezTo>
                  <a:pt x="170" y="84"/>
                  <a:pt x="170" y="84"/>
                  <a:pt x="170" y="84"/>
                </a:cubicBezTo>
                <a:cubicBezTo>
                  <a:pt x="43" y="7"/>
                  <a:pt x="43" y="7"/>
                  <a:pt x="43" y="7"/>
                </a:cubicBezTo>
                <a:cubicBezTo>
                  <a:pt x="43" y="7"/>
                  <a:pt x="36" y="0"/>
                  <a:pt x="29" y="0"/>
                </a:cubicBezTo>
                <a:cubicBezTo>
                  <a:pt x="15" y="0"/>
                  <a:pt x="0" y="14"/>
                  <a:pt x="0" y="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6" name="Google Shape;796;p38"/>
          <p:cNvSpPr/>
          <p:nvPr/>
        </p:nvSpPr>
        <p:spPr>
          <a:xfrm>
            <a:off x="6320119" y="3460384"/>
            <a:ext cx="124644" cy="134232"/>
          </a:xfrm>
          <a:custGeom>
            <a:avLst/>
            <a:gdLst/>
            <a:ahLst/>
            <a:cxnLst/>
            <a:rect l="l" t="t" r="r" b="b"/>
            <a:pathLst>
              <a:path w="228" h="248" extrusionOk="0">
                <a:moveTo>
                  <a:pt x="227" y="28"/>
                </a:moveTo>
                <a:lnTo>
                  <a:pt x="227" y="28"/>
                </a:lnTo>
                <a:cubicBezTo>
                  <a:pt x="227" y="219"/>
                  <a:pt x="227" y="219"/>
                  <a:pt x="227" y="219"/>
                </a:cubicBezTo>
                <a:cubicBezTo>
                  <a:pt x="227" y="233"/>
                  <a:pt x="212" y="247"/>
                  <a:pt x="198" y="247"/>
                </a:cubicBezTo>
                <a:cubicBezTo>
                  <a:pt x="191" y="247"/>
                  <a:pt x="184" y="247"/>
                  <a:pt x="184" y="240"/>
                </a:cubicBezTo>
                <a:cubicBezTo>
                  <a:pt x="57" y="162"/>
                  <a:pt x="57" y="162"/>
                  <a:pt x="57" y="162"/>
                </a:cubicBezTo>
                <a:cubicBezTo>
                  <a:pt x="57" y="219"/>
                  <a:pt x="57" y="219"/>
                  <a:pt x="57" y="219"/>
                </a:cubicBezTo>
                <a:cubicBezTo>
                  <a:pt x="57" y="233"/>
                  <a:pt x="43" y="247"/>
                  <a:pt x="29" y="247"/>
                </a:cubicBezTo>
                <a:cubicBezTo>
                  <a:pt x="7" y="247"/>
                  <a:pt x="0" y="233"/>
                  <a:pt x="0" y="219"/>
                </a:cubicBezTo>
                <a:cubicBezTo>
                  <a:pt x="0" y="28"/>
                  <a:pt x="0" y="28"/>
                  <a:pt x="0" y="28"/>
                </a:cubicBezTo>
                <a:cubicBezTo>
                  <a:pt x="0" y="14"/>
                  <a:pt x="7" y="0"/>
                  <a:pt x="29" y="0"/>
                </a:cubicBezTo>
                <a:cubicBezTo>
                  <a:pt x="43" y="0"/>
                  <a:pt x="57" y="14"/>
                  <a:pt x="57" y="28"/>
                </a:cubicBezTo>
                <a:cubicBezTo>
                  <a:pt x="57" y="84"/>
                  <a:pt x="57" y="84"/>
                  <a:pt x="57" y="84"/>
                </a:cubicBezTo>
                <a:cubicBezTo>
                  <a:pt x="184" y="7"/>
                  <a:pt x="184" y="7"/>
                  <a:pt x="184" y="7"/>
                </a:cubicBezTo>
                <a:cubicBezTo>
                  <a:pt x="184" y="7"/>
                  <a:pt x="191" y="0"/>
                  <a:pt x="198" y="0"/>
                </a:cubicBezTo>
                <a:cubicBezTo>
                  <a:pt x="212" y="0"/>
                  <a:pt x="227" y="14"/>
                  <a:pt x="227" y="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7" name="Google Shape;797;p38"/>
          <p:cNvSpPr/>
          <p:nvPr/>
        </p:nvSpPr>
        <p:spPr>
          <a:xfrm>
            <a:off x="5708884" y="3460384"/>
            <a:ext cx="196554" cy="134232"/>
          </a:xfrm>
          <a:custGeom>
            <a:avLst/>
            <a:gdLst/>
            <a:ahLst/>
            <a:cxnLst/>
            <a:rect l="l" t="t" r="r" b="b"/>
            <a:pathLst>
              <a:path w="361" h="248" extrusionOk="0">
                <a:moveTo>
                  <a:pt x="0" y="28"/>
                </a:moveTo>
                <a:lnTo>
                  <a:pt x="0" y="28"/>
                </a:lnTo>
                <a:cubicBezTo>
                  <a:pt x="0" y="219"/>
                  <a:pt x="0" y="219"/>
                  <a:pt x="0" y="219"/>
                </a:cubicBezTo>
                <a:cubicBezTo>
                  <a:pt x="0" y="233"/>
                  <a:pt x="14" y="247"/>
                  <a:pt x="28" y="247"/>
                </a:cubicBezTo>
                <a:cubicBezTo>
                  <a:pt x="35" y="247"/>
                  <a:pt x="42" y="247"/>
                  <a:pt x="42" y="240"/>
                </a:cubicBezTo>
                <a:cubicBezTo>
                  <a:pt x="148" y="176"/>
                  <a:pt x="148" y="176"/>
                  <a:pt x="148" y="176"/>
                </a:cubicBezTo>
                <a:cubicBezTo>
                  <a:pt x="148" y="219"/>
                  <a:pt x="148" y="219"/>
                  <a:pt x="148" y="219"/>
                </a:cubicBezTo>
                <a:cubicBezTo>
                  <a:pt x="148" y="233"/>
                  <a:pt x="162" y="247"/>
                  <a:pt x="176" y="247"/>
                </a:cubicBezTo>
                <a:cubicBezTo>
                  <a:pt x="183" y="247"/>
                  <a:pt x="191" y="247"/>
                  <a:pt x="191" y="240"/>
                </a:cubicBezTo>
                <a:cubicBezTo>
                  <a:pt x="346" y="148"/>
                  <a:pt x="346" y="148"/>
                  <a:pt x="346" y="148"/>
                </a:cubicBezTo>
                <a:cubicBezTo>
                  <a:pt x="353" y="141"/>
                  <a:pt x="360" y="134"/>
                  <a:pt x="360" y="127"/>
                </a:cubicBezTo>
                <a:cubicBezTo>
                  <a:pt x="360" y="113"/>
                  <a:pt x="353" y="106"/>
                  <a:pt x="346" y="99"/>
                </a:cubicBezTo>
                <a:cubicBezTo>
                  <a:pt x="191" y="7"/>
                  <a:pt x="191" y="7"/>
                  <a:pt x="191" y="7"/>
                </a:cubicBezTo>
                <a:cubicBezTo>
                  <a:pt x="191" y="7"/>
                  <a:pt x="183" y="0"/>
                  <a:pt x="176" y="0"/>
                </a:cubicBezTo>
                <a:cubicBezTo>
                  <a:pt x="162" y="0"/>
                  <a:pt x="148" y="14"/>
                  <a:pt x="148" y="28"/>
                </a:cubicBezTo>
                <a:cubicBezTo>
                  <a:pt x="148" y="70"/>
                  <a:pt x="148" y="70"/>
                  <a:pt x="148" y="70"/>
                </a:cubicBezTo>
                <a:cubicBezTo>
                  <a:pt x="42" y="7"/>
                  <a:pt x="42" y="7"/>
                  <a:pt x="42" y="7"/>
                </a:cubicBezTo>
                <a:cubicBezTo>
                  <a:pt x="42" y="7"/>
                  <a:pt x="35" y="0"/>
                  <a:pt x="28" y="0"/>
                </a:cubicBezTo>
                <a:cubicBezTo>
                  <a:pt x="14" y="0"/>
                  <a:pt x="0" y="14"/>
                  <a:pt x="0" y="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8" name="Google Shape;798;p38"/>
          <p:cNvSpPr/>
          <p:nvPr/>
        </p:nvSpPr>
        <p:spPr>
          <a:xfrm>
            <a:off x="5138399" y="3460384"/>
            <a:ext cx="191760" cy="134232"/>
          </a:xfrm>
          <a:custGeom>
            <a:avLst/>
            <a:gdLst/>
            <a:ahLst/>
            <a:cxnLst/>
            <a:rect l="l" t="t" r="r" b="b"/>
            <a:pathLst>
              <a:path w="354" h="248" extrusionOk="0">
                <a:moveTo>
                  <a:pt x="353" y="28"/>
                </a:moveTo>
                <a:lnTo>
                  <a:pt x="353" y="28"/>
                </a:lnTo>
                <a:cubicBezTo>
                  <a:pt x="353" y="219"/>
                  <a:pt x="353" y="219"/>
                  <a:pt x="353" y="219"/>
                </a:cubicBezTo>
                <a:cubicBezTo>
                  <a:pt x="353" y="233"/>
                  <a:pt x="346" y="247"/>
                  <a:pt x="325" y="247"/>
                </a:cubicBezTo>
                <a:cubicBezTo>
                  <a:pt x="325" y="247"/>
                  <a:pt x="318" y="247"/>
                  <a:pt x="311" y="240"/>
                </a:cubicBezTo>
                <a:cubicBezTo>
                  <a:pt x="205" y="176"/>
                  <a:pt x="205" y="176"/>
                  <a:pt x="205" y="176"/>
                </a:cubicBezTo>
                <a:cubicBezTo>
                  <a:pt x="205" y="219"/>
                  <a:pt x="205" y="219"/>
                  <a:pt x="205" y="219"/>
                </a:cubicBezTo>
                <a:cubicBezTo>
                  <a:pt x="205" y="233"/>
                  <a:pt x="190" y="247"/>
                  <a:pt x="176" y="247"/>
                </a:cubicBezTo>
                <a:cubicBezTo>
                  <a:pt x="169" y="247"/>
                  <a:pt x="162" y="247"/>
                  <a:pt x="162" y="240"/>
                </a:cubicBezTo>
                <a:cubicBezTo>
                  <a:pt x="14" y="148"/>
                  <a:pt x="14" y="148"/>
                  <a:pt x="14" y="148"/>
                </a:cubicBezTo>
                <a:cubicBezTo>
                  <a:pt x="0" y="141"/>
                  <a:pt x="0" y="134"/>
                  <a:pt x="0" y="127"/>
                </a:cubicBezTo>
                <a:cubicBezTo>
                  <a:pt x="0" y="113"/>
                  <a:pt x="0" y="106"/>
                  <a:pt x="14" y="99"/>
                </a:cubicBezTo>
                <a:cubicBezTo>
                  <a:pt x="162" y="7"/>
                  <a:pt x="162" y="7"/>
                  <a:pt x="162" y="7"/>
                </a:cubicBezTo>
                <a:cubicBezTo>
                  <a:pt x="162" y="7"/>
                  <a:pt x="169" y="0"/>
                  <a:pt x="176" y="0"/>
                </a:cubicBezTo>
                <a:cubicBezTo>
                  <a:pt x="190" y="0"/>
                  <a:pt x="205" y="14"/>
                  <a:pt x="205" y="28"/>
                </a:cubicBezTo>
                <a:cubicBezTo>
                  <a:pt x="205" y="70"/>
                  <a:pt x="205" y="70"/>
                  <a:pt x="205" y="70"/>
                </a:cubicBezTo>
                <a:cubicBezTo>
                  <a:pt x="311" y="7"/>
                  <a:pt x="311" y="7"/>
                  <a:pt x="311" y="7"/>
                </a:cubicBezTo>
                <a:cubicBezTo>
                  <a:pt x="318" y="7"/>
                  <a:pt x="325" y="0"/>
                  <a:pt x="325" y="0"/>
                </a:cubicBezTo>
                <a:cubicBezTo>
                  <a:pt x="346" y="0"/>
                  <a:pt x="353" y="14"/>
                  <a:pt x="353" y="2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799" name="Google Shape;799;p38"/>
          <p:cNvSpPr/>
          <p:nvPr/>
        </p:nvSpPr>
        <p:spPr>
          <a:xfrm>
            <a:off x="4613458" y="3460384"/>
            <a:ext cx="93482" cy="134232"/>
          </a:xfrm>
          <a:custGeom>
            <a:avLst/>
            <a:gdLst/>
            <a:ahLst/>
            <a:cxnLst/>
            <a:rect l="l" t="t" r="r" b="b"/>
            <a:pathLst>
              <a:path w="171" h="248" extrusionOk="0">
                <a:moveTo>
                  <a:pt x="142" y="247"/>
                </a:moveTo>
                <a:lnTo>
                  <a:pt x="142" y="247"/>
                </a:lnTo>
                <a:cubicBezTo>
                  <a:pt x="121" y="247"/>
                  <a:pt x="114" y="233"/>
                  <a:pt x="114" y="219"/>
                </a:cubicBezTo>
                <a:cubicBezTo>
                  <a:pt x="114" y="28"/>
                  <a:pt x="114" y="28"/>
                  <a:pt x="114" y="28"/>
                </a:cubicBezTo>
                <a:cubicBezTo>
                  <a:pt x="114" y="14"/>
                  <a:pt x="121" y="0"/>
                  <a:pt x="142" y="0"/>
                </a:cubicBezTo>
                <a:cubicBezTo>
                  <a:pt x="156" y="0"/>
                  <a:pt x="170" y="14"/>
                  <a:pt x="170" y="28"/>
                </a:cubicBezTo>
                <a:cubicBezTo>
                  <a:pt x="170" y="219"/>
                  <a:pt x="170" y="219"/>
                  <a:pt x="170" y="219"/>
                </a:cubicBezTo>
                <a:cubicBezTo>
                  <a:pt x="170" y="233"/>
                  <a:pt x="156" y="247"/>
                  <a:pt x="142" y="247"/>
                </a:cubicBezTo>
                <a:close/>
                <a:moveTo>
                  <a:pt x="29" y="247"/>
                </a:moveTo>
                <a:lnTo>
                  <a:pt x="29" y="247"/>
                </a:lnTo>
                <a:cubicBezTo>
                  <a:pt x="7" y="247"/>
                  <a:pt x="0" y="233"/>
                  <a:pt x="0" y="219"/>
                </a:cubicBezTo>
                <a:cubicBezTo>
                  <a:pt x="0" y="28"/>
                  <a:pt x="0" y="28"/>
                  <a:pt x="0" y="28"/>
                </a:cubicBezTo>
                <a:cubicBezTo>
                  <a:pt x="0" y="14"/>
                  <a:pt x="7" y="0"/>
                  <a:pt x="29" y="0"/>
                </a:cubicBezTo>
                <a:cubicBezTo>
                  <a:pt x="43" y="0"/>
                  <a:pt x="57" y="14"/>
                  <a:pt x="57" y="28"/>
                </a:cubicBezTo>
                <a:cubicBezTo>
                  <a:pt x="57" y="219"/>
                  <a:pt x="57" y="219"/>
                  <a:pt x="57" y="219"/>
                </a:cubicBezTo>
                <a:cubicBezTo>
                  <a:pt x="57" y="233"/>
                  <a:pt x="43" y="247"/>
                  <a:pt x="29" y="2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0" name="Google Shape;800;p38"/>
          <p:cNvSpPr/>
          <p:nvPr/>
        </p:nvSpPr>
        <p:spPr>
          <a:xfrm>
            <a:off x="4016605" y="3457988"/>
            <a:ext cx="141424" cy="141422"/>
          </a:xfrm>
          <a:custGeom>
            <a:avLst/>
            <a:gdLst/>
            <a:ahLst/>
            <a:cxnLst/>
            <a:rect l="l" t="t" r="r" b="b"/>
            <a:pathLst>
              <a:path w="262" h="262" extrusionOk="0">
                <a:moveTo>
                  <a:pt x="233" y="261"/>
                </a:moveTo>
                <a:lnTo>
                  <a:pt x="233" y="261"/>
                </a:lnTo>
                <a:cubicBezTo>
                  <a:pt x="28" y="261"/>
                  <a:pt x="28" y="261"/>
                  <a:pt x="28" y="261"/>
                </a:cubicBezTo>
                <a:cubicBezTo>
                  <a:pt x="7" y="261"/>
                  <a:pt x="0" y="254"/>
                  <a:pt x="0" y="233"/>
                </a:cubicBezTo>
                <a:cubicBezTo>
                  <a:pt x="0" y="28"/>
                  <a:pt x="0" y="28"/>
                  <a:pt x="0" y="28"/>
                </a:cubicBezTo>
                <a:cubicBezTo>
                  <a:pt x="0" y="14"/>
                  <a:pt x="7" y="0"/>
                  <a:pt x="28" y="0"/>
                </a:cubicBezTo>
                <a:cubicBezTo>
                  <a:pt x="233" y="0"/>
                  <a:pt x="233" y="0"/>
                  <a:pt x="233" y="0"/>
                </a:cubicBezTo>
                <a:cubicBezTo>
                  <a:pt x="247" y="0"/>
                  <a:pt x="261" y="14"/>
                  <a:pt x="261" y="28"/>
                </a:cubicBezTo>
                <a:cubicBezTo>
                  <a:pt x="261" y="233"/>
                  <a:pt x="261" y="233"/>
                  <a:pt x="261" y="233"/>
                </a:cubicBezTo>
                <a:cubicBezTo>
                  <a:pt x="261" y="254"/>
                  <a:pt x="247" y="261"/>
                  <a:pt x="233" y="26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1" name="Google Shape;801;p38"/>
          <p:cNvSpPr/>
          <p:nvPr/>
        </p:nvSpPr>
        <p:spPr>
          <a:xfrm>
            <a:off x="3438930" y="3457988"/>
            <a:ext cx="146216" cy="141422"/>
          </a:xfrm>
          <a:custGeom>
            <a:avLst/>
            <a:gdLst/>
            <a:ahLst/>
            <a:cxnLst/>
            <a:rect l="l" t="t" r="r" b="b"/>
            <a:pathLst>
              <a:path w="269" h="262" extrusionOk="0">
                <a:moveTo>
                  <a:pt x="134" y="0"/>
                </a:moveTo>
                <a:lnTo>
                  <a:pt x="134" y="0"/>
                </a:lnTo>
                <a:cubicBezTo>
                  <a:pt x="205" y="0"/>
                  <a:pt x="268" y="56"/>
                  <a:pt x="268" y="134"/>
                </a:cubicBezTo>
                <a:cubicBezTo>
                  <a:pt x="268" y="204"/>
                  <a:pt x="205" y="261"/>
                  <a:pt x="134" y="261"/>
                </a:cubicBezTo>
                <a:cubicBezTo>
                  <a:pt x="63" y="261"/>
                  <a:pt x="0" y="204"/>
                  <a:pt x="0" y="134"/>
                </a:cubicBezTo>
                <a:cubicBezTo>
                  <a:pt x="0" y="56"/>
                  <a:pt x="63" y="0"/>
                  <a:pt x="134"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2" name="Google Shape;802;p38"/>
          <p:cNvSpPr/>
          <p:nvPr/>
        </p:nvSpPr>
        <p:spPr>
          <a:xfrm>
            <a:off x="2866047" y="3446002"/>
            <a:ext cx="141424" cy="165394"/>
          </a:xfrm>
          <a:custGeom>
            <a:avLst/>
            <a:gdLst/>
            <a:ahLst/>
            <a:cxnLst/>
            <a:rect l="l" t="t" r="r" b="b"/>
            <a:pathLst>
              <a:path w="262" h="305" extrusionOk="0">
                <a:moveTo>
                  <a:pt x="261" y="156"/>
                </a:moveTo>
                <a:lnTo>
                  <a:pt x="261" y="156"/>
                </a:lnTo>
                <a:cubicBezTo>
                  <a:pt x="261" y="163"/>
                  <a:pt x="261" y="170"/>
                  <a:pt x="247" y="177"/>
                </a:cubicBezTo>
                <a:cubicBezTo>
                  <a:pt x="42" y="297"/>
                  <a:pt x="42" y="297"/>
                  <a:pt x="42" y="297"/>
                </a:cubicBezTo>
                <a:cubicBezTo>
                  <a:pt x="35" y="304"/>
                  <a:pt x="35" y="304"/>
                  <a:pt x="28" y="304"/>
                </a:cubicBezTo>
                <a:cubicBezTo>
                  <a:pt x="14" y="304"/>
                  <a:pt x="0" y="290"/>
                  <a:pt x="0" y="276"/>
                </a:cubicBezTo>
                <a:cubicBezTo>
                  <a:pt x="0" y="29"/>
                  <a:pt x="0" y="29"/>
                  <a:pt x="0" y="29"/>
                </a:cubicBezTo>
                <a:cubicBezTo>
                  <a:pt x="0" y="14"/>
                  <a:pt x="14" y="0"/>
                  <a:pt x="28" y="0"/>
                </a:cubicBezTo>
                <a:cubicBezTo>
                  <a:pt x="35" y="0"/>
                  <a:pt x="35" y="7"/>
                  <a:pt x="42" y="7"/>
                </a:cubicBezTo>
                <a:cubicBezTo>
                  <a:pt x="247" y="128"/>
                  <a:pt x="247" y="128"/>
                  <a:pt x="247" y="128"/>
                </a:cubicBezTo>
                <a:cubicBezTo>
                  <a:pt x="261" y="135"/>
                  <a:pt x="261" y="142"/>
                  <a:pt x="261" y="156"/>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3" name="Google Shape;803;p38"/>
          <p:cNvSpPr/>
          <p:nvPr/>
        </p:nvSpPr>
        <p:spPr>
          <a:xfrm>
            <a:off x="9086253" y="2794019"/>
            <a:ext cx="328388" cy="328389"/>
          </a:xfrm>
          <a:custGeom>
            <a:avLst/>
            <a:gdLst/>
            <a:ahLst/>
            <a:cxnLst/>
            <a:rect l="l" t="t" r="r" b="b"/>
            <a:pathLst>
              <a:path w="602" h="602" extrusionOk="0">
                <a:moveTo>
                  <a:pt x="573" y="601"/>
                </a:moveTo>
                <a:lnTo>
                  <a:pt x="573" y="601"/>
                </a:lnTo>
                <a:cubicBezTo>
                  <a:pt x="28" y="601"/>
                  <a:pt x="28" y="601"/>
                  <a:pt x="28" y="601"/>
                </a:cubicBezTo>
                <a:cubicBezTo>
                  <a:pt x="7" y="601"/>
                  <a:pt x="0" y="586"/>
                  <a:pt x="0" y="572"/>
                </a:cubicBezTo>
                <a:cubicBezTo>
                  <a:pt x="0" y="28"/>
                  <a:pt x="0" y="28"/>
                  <a:pt x="0" y="28"/>
                </a:cubicBezTo>
                <a:cubicBezTo>
                  <a:pt x="0" y="7"/>
                  <a:pt x="7" y="0"/>
                  <a:pt x="28" y="0"/>
                </a:cubicBezTo>
                <a:cubicBezTo>
                  <a:pt x="573" y="0"/>
                  <a:pt x="573" y="0"/>
                  <a:pt x="573" y="0"/>
                </a:cubicBezTo>
                <a:cubicBezTo>
                  <a:pt x="587" y="0"/>
                  <a:pt x="601" y="7"/>
                  <a:pt x="601" y="28"/>
                </a:cubicBezTo>
                <a:cubicBezTo>
                  <a:pt x="601" y="572"/>
                  <a:pt x="601" y="572"/>
                  <a:pt x="601" y="572"/>
                </a:cubicBezTo>
                <a:cubicBezTo>
                  <a:pt x="601" y="586"/>
                  <a:pt x="587" y="601"/>
                  <a:pt x="573" y="601"/>
                </a:cubicBezTo>
                <a:close/>
                <a:moveTo>
                  <a:pt x="544" y="56"/>
                </a:moveTo>
                <a:lnTo>
                  <a:pt x="544" y="56"/>
                </a:lnTo>
                <a:cubicBezTo>
                  <a:pt x="57" y="56"/>
                  <a:pt x="57" y="56"/>
                  <a:pt x="57" y="56"/>
                </a:cubicBezTo>
                <a:cubicBezTo>
                  <a:pt x="57" y="544"/>
                  <a:pt x="57" y="544"/>
                  <a:pt x="57" y="544"/>
                </a:cubicBezTo>
                <a:cubicBezTo>
                  <a:pt x="544" y="544"/>
                  <a:pt x="544" y="544"/>
                  <a:pt x="544" y="544"/>
                </a:cubicBezTo>
                <a:lnTo>
                  <a:pt x="544" y="56"/>
                </a:lnTo>
                <a:close/>
                <a:moveTo>
                  <a:pt x="113" y="403"/>
                </a:moveTo>
                <a:lnTo>
                  <a:pt x="113" y="403"/>
                </a:lnTo>
                <a:cubicBezTo>
                  <a:pt x="170" y="403"/>
                  <a:pt x="170" y="403"/>
                  <a:pt x="170" y="403"/>
                </a:cubicBezTo>
                <a:cubicBezTo>
                  <a:pt x="184" y="403"/>
                  <a:pt x="198" y="417"/>
                  <a:pt x="198" y="431"/>
                </a:cubicBezTo>
                <a:cubicBezTo>
                  <a:pt x="198" y="487"/>
                  <a:pt x="198" y="487"/>
                  <a:pt x="198" y="487"/>
                </a:cubicBezTo>
                <a:cubicBezTo>
                  <a:pt x="198" y="502"/>
                  <a:pt x="184" y="516"/>
                  <a:pt x="170" y="516"/>
                </a:cubicBezTo>
                <a:cubicBezTo>
                  <a:pt x="113" y="516"/>
                  <a:pt x="113" y="516"/>
                  <a:pt x="113" y="516"/>
                </a:cubicBezTo>
                <a:cubicBezTo>
                  <a:pt x="92" y="516"/>
                  <a:pt x="85" y="502"/>
                  <a:pt x="85" y="487"/>
                </a:cubicBezTo>
                <a:cubicBezTo>
                  <a:pt x="85" y="431"/>
                  <a:pt x="85" y="431"/>
                  <a:pt x="85" y="431"/>
                </a:cubicBezTo>
                <a:cubicBezTo>
                  <a:pt x="85" y="417"/>
                  <a:pt x="92" y="403"/>
                  <a:pt x="113" y="403"/>
                </a:cubicBezTo>
                <a:close/>
                <a:moveTo>
                  <a:pt x="269" y="148"/>
                </a:moveTo>
                <a:lnTo>
                  <a:pt x="269" y="148"/>
                </a:lnTo>
                <a:cubicBezTo>
                  <a:pt x="325" y="148"/>
                  <a:pt x="325" y="148"/>
                  <a:pt x="325" y="148"/>
                </a:cubicBezTo>
                <a:cubicBezTo>
                  <a:pt x="346" y="148"/>
                  <a:pt x="353" y="162"/>
                  <a:pt x="353" y="176"/>
                </a:cubicBezTo>
                <a:cubicBezTo>
                  <a:pt x="353" y="487"/>
                  <a:pt x="353" y="487"/>
                  <a:pt x="353" y="487"/>
                </a:cubicBezTo>
                <a:cubicBezTo>
                  <a:pt x="353" y="502"/>
                  <a:pt x="346" y="516"/>
                  <a:pt x="325" y="516"/>
                </a:cubicBezTo>
                <a:cubicBezTo>
                  <a:pt x="269" y="516"/>
                  <a:pt x="269" y="516"/>
                  <a:pt x="269" y="516"/>
                </a:cubicBezTo>
                <a:cubicBezTo>
                  <a:pt x="255" y="516"/>
                  <a:pt x="240" y="502"/>
                  <a:pt x="240" y="487"/>
                </a:cubicBezTo>
                <a:cubicBezTo>
                  <a:pt x="240" y="176"/>
                  <a:pt x="240" y="176"/>
                  <a:pt x="240" y="176"/>
                </a:cubicBezTo>
                <a:cubicBezTo>
                  <a:pt x="240" y="162"/>
                  <a:pt x="255" y="148"/>
                  <a:pt x="269" y="148"/>
                </a:cubicBezTo>
                <a:close/>
                <a:moveTo>
                  <a:pt x="431" y="261"/>
                </a:moveTo>
                <a:lnTo>
                  <a:pt x="431" y="261"/>
                </a:lnTo>
                <a:cubicBezTo>
                  <a:pt x="488" y="261"/>
                  <a:pt x="488" y="261"/>
                  <a:pt x="488" y="261"/>
                </a:cubicBezTo>
                <a:cubicBezTo>
                  <a:pt x="502" y="261"/>
                  <a:pt x="516" y="276"/>
                  <a:pt x="516" y="290"/>
                </a:cubicBezTo>
                <a:cubicBezTo>
                  <a:pt x="516" y="487"/>
                  <a:pt x="516" y="487"/>
                  <a:pt x="516" y="487"/>
                </a:cubicBezTo>
                <a:cubicBezTo>
                  <a:pt x="516" y="502"/>
                  <a:pt x="502" y="516"/>
                  <a:pt x="488" y="516"/>
                </a:cubicBezTo>
                <a:cubicBezTo>
                  <a:pt x="431" y="516"/>
                  <a:pt x="431" y="516"/>
                  <a:pt x="431" y="516"/>
                </a:cubicBezTo>
                <a:cubicBezTo>
                  <a:pt x="417" y="516"/>
                  <a:pt x="403" y="502"/>
                  <a:pt x="403" y="487"/>
                </a:cubicBezTo>
                <a:cubicBezTo>
                  <a:pt x="403" y="290"/>
                  <a:pt x="403" y="290"/>
                  <a:pt x="403" y="290"/>
                </a:cubicBezTo>
                <a:cubicBezTo>
                  <a:pt x="403" y="276"/>
                  <a:pt x="417" y="261"/>
                  <a:pt x="431" y="2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4" name="Google Shape;804;p38"/>
          <p:cNvSpPr/>
          <p:nvPr/>
        </p:nvSpPr>
        <p:spPr>
          <a:xfrm>
            <a:off x="8508576" y="2794019"/>
            <a:ext cx="330785" cy="328389"/>
          </a:xfrm>
          <a:custGeom>
            <a:avLst/>
            <a:gdLst/>
            <a:ahLst/>
            <a:cxnLst/>
            <a:rect l="l" t="t" r="r" b="b"/>
            <a:pathLst>
              <a:path w="609" h="602" extrusionOk="0">
                <a:moveTo>
                  <a:pt x="579" y="601"/>
                </a:moveTo>
                <a:lnTo>
                  <a:pt x="579" y="601"/>
                </a:lnTo>
                <a:cubicBezTo>
                  <a:pt x="28" y="601"/>
                  <a:pt x="28" y="601"/>
                  <a:pt x="28" y="601"/>
                </a:cubicBezTo>
                <a:cubicBezTo>
                  <a:pt x="14" y="601"/>
                  <a:pt x="0" y="586"/>
                  <a:pt x="0" y="572"/>
                </a:cubicBezTo>
                <a:cubicBezTo>
                  <a:pt x="0" y="28"/>
                  <a:pt x="0" y="28"/>
                  <a:pt x="0" y="28"/>
                </a:cubicBezTo>
                <a:cubicBezTo>
                  <a:pt x="0" y="7"/>
                  <a:pt x="14" y="0"/>
                  <a:pt x="28" y="0"/>
                </a:cubicBezTo>
                <a:cubicBezTo>
                  <a:pt x="579" y="0"/>
                  <a:pt x="579" y="0"/>
                  <a:pt x="579" y="0"/>
                </a:cubicBezTo>
                <a:cubicBezTo>
                  <a:pt x="594" y="0"/>
                  <a:pt x="608" y="7"/>
                  <a:pt x="608" y="28"/>
                </a:cubicBezTo>
                <a:cubicBezTo>
                  <a:pt x="608" y="572"/>
                  <a:pt x="608" y="572"/>
                  <a:pt x="608" y="572"/>
                </a:cubicBezTo>
                <a:cubicBezTo>
                  <a:pt x="608" y="586"/>
                  <a:pt x="594" y="601"/>
                  <a:pt x="579" y="601"/>
                </a:cubicBezTo>
                <a:close/>
                <a:moveTo>
                  <a:pt x="551" y="56"/>
                </a:moveTo>
                <a:lnTo>
                  <a:pt x="551" y="56"/>
                </a:lnTo>
                <a:cubicBezTo>
                  <a:pt x="56" y="56"/>
                  <a:pt x="56" y="56"/>
                  <a:pt x="56" y="56"/>
                </a:cubicBezTo>
                <a:cubicBezTo>
                  <a:pt x="56" y="544"/>
                  <a:pt x="56" y="544"/>
                  <a:pt x="56" y="544"/>
                </a:cubicBezTo>
                <a:cubicBezTo>
                  <a:pt x="551" y="544"/>
                  <a:pt x="551" y="544"/>
                  <a:pt x="551" y="544"/>
                </a:cubicBezTo>
                <a:lnTo>
                  <a:pt x="551" y="56"/>
                </a:lnTo>
                <a:close/>
                <a:moveTo>
                  <a:pt x="99" y="304"/>
                </a:moveTo>
                <a:lnTo>
                  <a:pt x="99" y="304"/>
                </a:lnTo>
                <a:cubicBezTo>
                  <a:pt x="177" y="254"/>
                  <a:pt x="177" y="254"/>
                  <a:pt x="177" y="254"/>
                </a:cubicBezTo>
                <a:cubicBezTo>
                  <a:pt x="184" y="254"/>
                  <a:pt x="184" y="254"/>
                  <a:pt x="191" y="254"/>
                </a:cubicBezTo>
                <a:cubicBezTo>
                  <a:pt x="198" y="254"/>
                  <a:pt x="205" y="254"/>
                  <a:pt x="205" y="254"/>
                </a:cubicBezTo>
                <a:cubicBezTo>
                  <a:pt x="332" y="339"/>
                  <a:pt x="332" y="339"/>
                  <a:pt x="332" y="339"/>
                </a:cubicBezTo>
                <a:cubicBezTo>
                  <a:pt x="473" y="240"/>
                  <a:pt x="473" y="240"/>
                  <a:pt x="473" y="240"/>
                </a:cubicBezTo>
                <a:cubicBezTo>
                  <a:pt x="480" y="233"/>
                  <a:pt x="488" y="233"/>
                  <a:pt x="495" y="233"/>
                </a:cubicBezTo>
                <a:cubicBezTo>
                  <a:pt x="509" y="233"/>
                  <a:pt x="523" y="247"/>
                  <a:pt x="523" y="261"/>
                </a:cubicBezTo>
                <a:cubicBezTo>
                  <a:pt x="523" y="268"/>
                  <a:pt x="516" y="283"/>
                  <a:pt x="509" y="283"/>
                </a:cubicBezTo>
                <a:cubicBezTo>
                  <a:pt x="346" y="396"/>
                  <a:pt x="346" y="396"/>
                  <a:pt x="346" y="396"/>
                </a:cubicBezTo>
                <a:cubicBezTo>
                  <a:pt x="346" y="403"/>
                  <a:pt x="339" y="403"/>
                  <a:pt x="332" y="403"/>
                </a:cubicBezTo>
                <a:cubicBezTo>
                  <a:pt x="325" y="403"/>
                  <a:pt x="318" y="403"/>
                  <a:pt x="318" y="396"/>
                </a:cubicBezTo>
                <a:cubicBezTo>
                  <a:pt x="191" y="311"/>
                  <a:pt x="191" y="311"/>
                  <a:pt x="191" y="311"/>
                </a:cubicBezTo>
                <a:cubicBezTo>
                  <a:pt x="134" y="353"/>
                  <a:pt x="134" y="353"/>
                  <a:pt x="134" y="353"/>
                </a:cubicBezTo>
                <a:cubicBezTo>
                  <a:pt x="127" y="353"/>
                  <a:pt x="120" y="353"/>
                  <a:pt x="113" y="353"/>
                </a:cubicBezTo>
                <a:cubicBezTo>
                  <a:pt x="99" y="353"/>
                  <a:pt x="85" y="346"/>
                  <a:pt x="85" y="325"/>
                </a:cubicBezTo>
                <a:cubicBezTo>
                  <a:pt x="85" y="318"/>
                  <a:pt x="92" y="311"/>
                  <a:pt x="99" y="3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5" name="Google Shape;805;p38"/>
          <p:cNvSpPr/>
          <p:nvPr/>
        </p:nvSpPr>
        <p:spPr>
          <a:xfrm>
            <a:off x="7938091" y="2815593"/>
            <a:ext cx="328389" cy="278052"/>
          </a:xfrm>
          <a:custGeom>
            <a:avLst/>
            <a:gdLst/>
            <a:ahLst/>
            <a:cxnLst/>
            <a:rect l="l" t="t" r="r" b="b"/>
            <a:pathLst>
              <a:path w="602" h="510" extrusionOk="0">
                <a:moveTo>
                  <a:pt x="572" y="509"/>
                </a:moveTo>
                <a:lnTo>
                  <a:pt x="572" y="509"/>
                </a:lnTo>
                <a:cubicBezTo>
                  <a:pt x="28" y="509"/>
                  <a:pt x="28" y="509"/>
                  <a:pt x="28" y="509"/>
                </a:cubicBezTo>
                <a:cubicBezTo>
                  <a:pt x="14" y="509"/>
                  <a:pt x="0" y="502"/>
                  <a:pt x="0" y="481"/>
                </a:cubicBezTo>
                <a:cubicBezTo>
                  <a:pt x="0" y="28"/>
                  <a:pt x="0" y="28"/>
                  <a:pt x="0" y="28"/>
                </a:cubicBezTo>
                <a:cubicBezTo>
                  <a:pt x="0" y="14"/>
                  <a:pt x="14" y="0"/>
                  <a:pt x="28" y="0"/>
                </a:cubicBezTo>
                <a:cubicBezTo>
                  <a:pt x="42" y="0"/>
                  <a:pt x="56" y="14"/>
                  <a:pt x="56" y="28"/>
                </a:cubicBezTo>
                <a:cubicBezTo>
                  <a:pt x="56" y="389"/>
                  <a:pt x="56" y="389"/>
                  <a:pt x="56" y="389"/>
                </a:cubicBezTo>
                <a:cubicBezTo>
                  <a:pt x="56" y="452"/>
                  <a:pt x="56" y="452"/>
                  <a:pt x="56" y="452"/>
                </a:cubicBezTo>
                <a:cubicBezTo>
                  <a:pt x="572" y="452"/>
                  <a:pt x="572" y="452"/>
                  <a:pt x="572" y="452"/>
                </a:cubicBezTo>
                <a:cubicBezTo>
                  <a:pt x="594" y="452"/>
                  <a:pt x="601" y="467"/>
                  <a:pt x="601" y="481"/>
                </a:cubicBezTo>
                <a:cubicBezTo>
                  <a:pt x="601" y="502"/>
                  <a:pt x="594" y="509"/>
                  <a:pt x="572" y="509"/>
                </a:cubicBezTo>
                <a:close/>
                <a:moveTo>
                  <a:pt x="509" y="424"/>
                </a:moveTo>
                <a:lnTo>
                  <a:pt x="509" y="424"/>
                </a:lnTo>
                <a:cubicBezTo>
                  <a:pt x="452" y="424"/>
                  <a:pt x="452" y="424"/>
                  <a:pt x="452" y="424"/>
                </a:cubicBezTo>
                <a:cubicBezTo>
                  <a:pt x="438" y="424"/>
                  <a:pt x="424" y="417"/>
                  <a:pt x="424" y="396"/>
                </a:cubicBezTo>
                <a:cubicBezTo>
                  <a:pt x="424" y="198"/>
                  <a:pt x="424" y="198"/>
                  <a:pt x="424" y="198"/>
                </a:cubicBezTo>
                <a:cubicBezTo>
                  <a:pt x="424" y="184"/>
                  <a:pt x="438" y="170"/>
                  <a:pt x="452" y="170"/>
                </a:cubicBezTo>
                <a:cubicBezTo>
                  <a:pt x="509" y="170"/>
                  <a:pt x="509" y="170"/>
                  <a:pt x="509" y="170"/>
                </a:cubicBezTo>
                <a:cubicBezTo>
                  <a:pt x="523" y="170"/>
                  <a:pt x="537" y="184"/>
                  <a:pt x="537" y="198"/>
                </a:cubicBezTo>
                <a:cubicBezTo>
                  <a:pt x="537" y="396"/>
                  <a:pt x="537" y="396"/>
                  <a:pt x="537" y="396"/>
                </a:cubicBezTo>
                <a:cubicBezTo>
                  <a:pt x="537" y="417"/>
                  <a:pt x="523" y="424"/>
                  <a:pt x="509" y="424"/>
                </a:cubicBezTo>
                <a:close/>
                <a:moveTo>
                  <a:pt x="346" y="424"/>
                </a:moveTo>
                <a:lnTo>
                  <a:pt x="346" y="424"/>
                </a:lnTo>
                <a:cubicBezTo>
                  <a:pt x="290" y="424"/>
                  <a:pt x="290" y="424"/>
                  <a:pt x="290" y="424"/>
                </a:cubicBezTo>
                <a:cubicBezTo>
                  <a:pt x="276" y="424"/>
                  <a:pt x="261" y="417"/>
                  <a:pt x="261" y="396"/>
                </a:cubicBezTo>
                <a:cubicBezTo>
                  <a:pt x="261" y="85"/>
                  <a:pt x="261" y="85"/>
                  <a:pt x="261" y="85"/>
                </a:cubicBezTo>
                <a:cubicBezTo>
                  <a:pt x="261" y="71"/>
                  <a:pt x="276" y="57"/>
                  <a:pt x="290" y="57"/>
                </a:cubicBezTo>
                <a:cubicBezTo>
                  <a:pt x="346" y="57"/>
                  <a:pt x="346" y="57"/>
                  <a:pt x="346" y="57"/>
                </a:cubicBezTo>
                <a:cubicBezTo>
                  <a:pt x="367" y="57"/>
                  <a:pt x="374" y="71"/>
                  <a:pt x="374" y="85"/>
                </a:cubicBezTo>
                <a:cubicBezTo>
                  <a:pt x="374" y="396"/>
                  <a:pt x="374" y="396"/>
                  <a:pt x="374" y="396"/>
                </a:cubicBezTo>
                <a:cubicBezTo>
                  <a:pt x="374" y="417"/>
                  <a:pt x="367" y="424"/>
                  <a:pt x="346" y="424"/>
                </a:cubicBezTo>
                <a:close/>
                <a:moveTo>
                  <a:pt x="191" y="424"/>
                </a:moveTo>
                <a:lnTo>
                  <a:pt x="191" y="424"/>
                </a:lnTo>
                <a:cubicBezTo>
                  <a:pt x="134" y="424"/>
                  <a:pt x="134" y="424"/>
                  <a:pt x="134" y="424"/>
                </a:cubicBezTo>
                <a:cubicBezTo>
                  <a:pt x="113" y="424"/>
                  <a:pt x="106" y="417"/>
                  <a:pt x="106" y="396"/>
                </a:cubicBezTo>
                <a:cubicBezTo>
                  <a:pt x="106" y="339"/>
                  <a:pt x="106" y="339"/>
                  <a:pt x="106" y="339"/>
                </a:cubicBezTo>
                <a:cubicBezTo>
                  <a:pt x="106" y="325"/>
                  <a:pt x="113" y="311"/>
                  <a:pt x="134" y="311"/>
                </a:cubicBezTo>
                <a:cubicBezTo>
                  <a:pt x="191" y="311"/>
                  <a:pt x="191" y="311"/>
                  <a:pt x="191" y="311"/>
                </a:cubicBezTo>
                <a:cubicBezTo>
                  <a:pt x="205" y="311"/>
                  <a:pt x="219" y="325"/>
                  <a:pt x="219" y="339"/>
                </a:cubicBezTo>
                <a:cubicBezTo>
                  <a:pt x="219" y="396"/>
                  <a:pt x="219" y="396"/>
                  <a:pt x="219" y="396"/>
                </a:cubicBezTo>
                <a:cubicBezTo>
                  <a:pt x="219" y="417"/>
                  <a:pt x="205" y="424"/>
                  <a:pt x="191" y="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6" name="Google Shape;806;p38"/>
          <p:cNvSpPr/>
          <p:nvPr/>
        </p:nvSpPr>
        <p:spPr>
          <a:xfrm>
            <a:off x="7365209" y="2815593"/>
            <a:ext cx="325991" cy="278052"/>
          </a:xfrm>
          <a:custGeom>
            <a:avLst/>
            <a:gdLst/>
            <a:ahLst/>
            <a:cxnLst/>
            <a:rect l="l" t="t" r="r" b="b"/>
            <a:pathLst>
              <a:path w="601" h="510" extrusionOk="0">
                <a:moveTo>
                  <a:pt x="586" y="177"/>
                </a:moveTo>
                <a:lnTo>
                  <a:pt x="586" y="177"/>
                </a:lnTo>
                <a:cubicBezTo>
                  <a:pt x="346" y="347"/>
                  <a:pt x="346" y="347"/>
                  <a:pt x="346" y="347"/>
                </a:cubicBezTo>
                <a:cubicBezTo>
                  <a:pt x="339" y="347"/>
                  <a:pt x="332" y="354"/>
                  <a:pt x="325" y="354"/>
                </a:cubicBezTo>
                <a:cubicBezTo>
                  <a:pt x="325" y="354"/>
                  <a:pt x="318" y="347"/>
                  <a:pt x="311" y="347"/>
                </a:cubicBezTo>
                <a:cubicBezTo>
                  <a:pt x="183" y="262"/>
                  <a:pt x="183" y="262"/>
                  <a:pt x="183" y="262"/>
                </a:cubicBezTo>
                <a:cubicBezTo>
                  <a:pt x="56" y="339"/>
                  <a:pt x="56" y="339"/>
                  <a:pt x="56" y="339"/>
                </a:cubicBezTo>
                <a:cubicBezTo>
                  <a:pt x="56" y="452"/>
                  <a:pt x="56" y="452"/>
                  <a:pt x="56" y="452"/>
                </a:cubicBezTo>
                <a:cubicBezTo>
                  <a:pt x="572" y="452"/>
                  <a:pt x="572" y="452"/>
                  <a:pt x="572" y="452"/>
                </a:cubicBezTo>
                <a:cubicBezTo>
                  <a:pt x="586" y="452"/>
                  <a:pt x="600" y="467"/>
                  <a:pt x="600" y="481"/>
                </a:cubicBezTo>
                <a:cubicBezTo>
                  <a:pt x="600" y="502"/>
                  <a:pt x="586" y="509"/>
                  <a:pt x="572" y="509"/>
                </a:cubicBezTo>
                <a:cubicBezTo>
                  <a:pt x="28" y="509"/>
                  <a:pt x="28" y="509"/>
                  <a:pt x="28" y="509"/>
                </a:cubicBezTo>
                <a:cubicBezTo>
                  <a:pt x="7" y="509"/>
                  <a:pt x="0" y="502"/>
                  <a:pt x="0" y="481"/>
                </a:cubicBezTo>
                <a:cubicBezTo>
                  <a:pt x="0" y="28"/>
                  <a:pt x="0" y="28"/>
                  <a:pt x="0" y="28"/>
                </a:cubicBezTo>
                <a:cubicBezTo>
                  <a:pt x="0" y="14"/>
                  <a:pt x="7" y="0"/>
                  <a:pt x="28" y="0"/>
                </a:cubicBezTo>
                <a:cubicBezTo>
                  <a:pt x="42" y="0"/>
                  <a:pt x="56" y="14"/>
                  <a:pt x="56" y="28"/>
                </a:cubicBezTo>
                <a:cubicBezTo>
                  <a:pt x="56" y="276"/>
                  <a:pt x="56" y="276"/>
                  <a:pt x="56" y="276"/>
                </a:cubicBezTo>
                <a:cubicBezTo>
                  <a:pt x="169" y="205"/>
                  <a:pt x="169" y="205"/>
                  <a:pt x="169" y="205"/>
                </a:cubicBezTo>
                <a:cubicBezTo>
                  <a:pt x="176" y="205"/>
                  <a:pt x="183" y="198"/>
                  <a:pt x="183" y="198"/>
                </a:cubicBezTo>
                <a:cubicBezTo>
                  <a:pt x="191" y="198"/>
                  <a:pt x="198" y="205"/>
                  <a:pt x="205" y="205"/>
                </a:cubicBezTo>
                <a:cubicBezTo>
                  <a:pt x="325" y="290"/>
                  <a:pt x="325" y="290"/>
                  <a:pt x="325" y="290"/>
                </a:cubicBezTo>
                <a:cubicBezTo>
                  <a:pt x="558" y="127"/>
                  <a:pt x="558" y="127"/>
                  <a:pt x="558" y="127"/>
                </a:cubicBezTo>
                <a:cubicBezTo>
                  <a:pt x="558" y="127"/>
                  <a:pt x="565" y="127"/>
                  <a:pt x="572" y="127"/>
                </a:cubicBezTo>
                <a:cubicBezTo>
                  <a:pt x="586" y="127"/>
                  <a:pt x="600" y="134"/>
                  <a:pt x="600" y="156"/>
                </a:cubicBezTo>
                <a:cubicBezTo>
                  <a:pt x="600" y="163"/>
                  <a:pt x="593" y="170"/>
                  <a:pt x="586" y="17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7" name="Google Shape;807;p38"/>
          <p:cNvSpPr/>
          <p:nvPr/>
        </p:nvSpPr>
        <p:spPr>
          <a:xfrm>
            <a:off x="6789930" y="2794019"/>
            <a:ext cx="330785" cy="328389"/>
          </a:xfrm>
          <a:custGeom>
            <a:avLst/>
            <a:gdLst/>
            <a:ahLst/>
            <a:cxnLst/>
            <a:rect l="l" t="t" r="r" b="b"/>
            <a:pathLst>
              <a:path w="608" h="602" extrusionOk="0">
                <a:moveTo>
                  <a:pt x="304" y="601"/>
                </a:moveTo>
                <a:lnTo>
                  <a:pt x="304" y="601"/>
                </a:lnTo>
                <a:cubicBezTo>
                  <a:pt x="134" y="601"/>
                  <a:pt x="0" y="466"/>
                  <a:pt x="0" y="297"/>
                </a:cubicBezTo>
                <a:cubicBezTo>
                  <a:pt x="0" y="134"/>
                  <a:pt x="134" y="0"/>
                  <a:pt x="304" y="0"/>
                </a:cubicBezTo>
                <a:cubicBezTo>
                  <a:pt x="473" y="0"/>
                  <a:pt x="607" y="134"/>
                  <a:pt x="607" y="297"/>
                </a:cubicBezTo>
                <a:cubicBezTo>
                  <a:pt x="607" y="466"/>
                  <a:pt x="473" y="601"/>
                  <a:pt x="304" y="601"/>
                </a:cubicBezTo>
                <a:close/>
                <a:moveTo>
                  <a:pt x="127" y="127"/>
                </a:moveTo>
                <a:lnTo>
                  <a:pt x="127" y="127"/>
                </a:lnTo>
                <a:cubicBezTo>
                  <a:pt x="304" y="297"/>
                  <a:pt x="304" y="297"/>
                  <a:pt x="304" y="297"/>
                </a:cubicBezTo>
                <a:cubicBezTo>
                  <a:pt x="304" y="56"/>
                  <a:pt x="304" y="56"/>
                  <a:pt x="304" y="56"/>
                </a:cubicBezTo>
                <a:cubicBezTo>
                  <a:pt x="233" y="56"/>
                  <a:pt x="176" y="85"/>
                  <a:pt x="127" y="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8" name="Google Shape;808;p38"/>
          <p:cNvSpPr/>
          <p:nvPr/>
        </p:nvSpPr>
        <p:spPr>
          <a:xfrm>
            <a:off x="6217047" y="2794019"/>
            <a:ext cx="325991" cy="328389"/>
          </a:xfrm>
          <a:custGeom>
            <a:avLst/>
            <a:gdLst/>
            <a:ahLst/>
            <a:cxnLst/>
            <a:rect l="l" t="t" r="r" b="b"/>
            <a:pathLst>
              <a:path w="601" h="602" extrusionOk="0">
                <a:moveTo>
                  <a:pt x="304" y="601"/>
                </a:moveTo>
                <a:lnTo>
                  <a:pt x="304" y="601"/>
                </a:lnTo>
                <a:cubicBezTo>
                  <a:pt x="134" y="601"/>
                  <a:pt x="0" y="466"/>
                  <a:pt x="0" y="297"/>
                </a:cubicBezTo>
                <a:cubicBezTo>
                  <a:pt x="0" y="134"/>
                  <a:pt x="134" y="0"/>
                  <a:pt x="304" y="0"/>
                </a:cubicBezTo>
                <a:cubicBezTo>
                  <a:pt x="466" y="0"/>
                  <a:pt x="600" y="134"/>
                  <a:pt x="600" y="297"/>
                </a:cubicBezTo>
                <a:cubicBezTo>
                  <a:pt x="600" y="466"/>
                  <a:pt x="466" y="601"/>
                  <a:pt x="304" y="601"/>
                </a:cubicBezTo>
                <a:close/>
                <a:moveTo>
                  <a:pt x="56" y="297"/>
                </a:moveTo>
                <a:lnTo>
                  <a:pt x="56" y="297"/>
                </a:lnTo>
                <a:cubicBezTo>
                  <a:pt x="304" y="297"/>
                  <a:pt x="304" y="297"/>
                  <a:pt x="304" y="297"/>
                </a:cubicBezTo>
                <a:cubicBezTo>
                  <a:pt x="304" y="56"/>
                  <a:pt x="304" y="56"/>
                  <a:pt x="304" y="56"/>
                </a:cubicBezTo>
                <a:cubicBezTo>
                  <a:pt x="169" y="56"/>
                  <a:pt x="56" y="162"/>
                  <a:pt x="56" y="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09" name="Google Shape;809;p38"/>
          <p:cNvSpPr/>
          <p:nvPr/>
        </p:nvSpPr>
        <p:spPr>
          <a:xfrm>
            <a:off x="5644166" y="2794019"/>
            <a:ext cx="325991" cy="328389"/>
          </a:xfrm>
          <a:custGeom>
            <a:avLst/>
            <a:gdLst/>
            <a:ahLst/>
            <a:cxnLst/>
            <a:rect l="l" t="t" r="r" b="b"/>
            <a:pathLst>
              <a:path w="601" h="602" extrusionOk="0">
                <a:moveTo>
                  <a:pt x="296" y="601"/>
                </a:moveTo>
                <a:lnTo>
                  <a:pt x="296" y="601"/>
                </a:lnTo>
                <a:cubicBezTo>
                  <a:pt x="134" y="601"/>
                  <a:pt x="0" y="466"/>
                  <a:pt x="0" y="297"/>
                </a:cubicBezTo>
                <a:cubicBezTo>
                  <a:pt x="0" y="134"/>
                  <a:pt x="134" y="0"/>
                  <a:pt x="296" y="0"/>
                </a:cubicBezTo>
                <a:cubicBezTo>
                  <a:pt x="466" y="0"/>
                  <a:pt x="600" y="134"/>
                  <a:pt x="600" y="297"/>
                </a:cubicBezTo>
                <a:cubicBezTo>
                  <a:pt x="600" y="466"/>
                  <a:pt x="466" y="601"/>
                  <a:pt x="296" y="601"/>
                </a:cubicBezTo>
                <a:close/>
                <a:moveTo>
                  <a:pt x="56" y="297"/>
                </a:moveTo>
                <a:lnTo>
                  <a:pt x="56" y="297"/>
                </a:lnTo>
                <a:cubicBezTo>
                  <a:pt x="56" y="367"/>
                  <a:pt x="84" y="431"/>
                  <a:pt x="127" y="473"/>
                </a:cubicBezTo>
                <a:cubicBezTo>
                  <a:pt x="296" y="297"/>
                  <a:pt x="296" y="297"/>
                  <a:pt x="296" y="297"/>
                </a:cubicBezTo>
                <a:cubicBezTo>
                  <a:pt x="296" y="56"/>
                  <a:pt x="296" y="56"/>
                  <a:pt x="296" y="56"/>
                </a:cubicBezTo>
                <a:cubicBezTo>
                  <a:pt x="162" y="56"/>
                  <a:pt x="56" y="162"/>
                  <a:pt x="56" y="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0" name="Google Shape;810;p38"/>
          <p:cNvSpPr/>
          <p:nvPr/>
        </p:nvSpPr>
        <p:spPr>
          <a:xfrm>
            <a:off x="5068887" y="2794019"/>
            <a:ext cx="330785" cy="328389"/>
          </a:xfrm>
          <a:custGeom>
            <a:avLst/>
            <a:gdLst/>
            <a:ahLst/>
            <a:cxnLst/>
            <a:rect l="l" t="t" r="r" b="b"/>
            <a:pathLst>
              <a:path w="609" h="602" extrusionOk="0">
                <a:moveTo>
                  <a:pt x="304" y="601"/>
                </a:moveTo>
                <a:lnTo>
                  <a:pt x="304" y="601"/>
                </a:lnTo>
                <a:cubicBezTo>
                  <a:pt x="135" y="601"/>
                  <a:pt x="0" y="466"/>
                  <a:pt x="0" y="297"/>
                </a:cubicBezTo>
                <a:cubicBezTo>
                  <a:pt x="0" y="134"/>
                  <a:pt x="135" y="0"/>
                  <a:pt x="304" y="0"/>
                </a:cubicBezTo>
                <a:cubicBezTo>
                  <a:pt x="474" y="0"/>
                  <a:pt x="608" y="134"/>
                  <a:pt x="608" y="297"/>
                </a:cubicBezTo>
                <a:cubicBezTo>
                  <a:pt x="608" y="466"/>
                  <a:pt x="474" y="601"/>
                  <a:pt x="304" y="601"/>
                </a:cubicBezTo>
                <a:close/>
                <a:moveTo>
                  <a:pt x="57" y="297"/>
                </a:moveTo>
                <a:lnTo>
                  <a:pt x="57" y="297"/>
                </a:lnTo>
                <a:cubicBezTo>
                  <a:pt x="57" y="431"/>
                  <a:pt x="170" y="544"/>
                  <a:pt x="304" y="544"/>
                </a:cubicBezTo>
                <a:cubicBezTo>
                  <a:pt x="304" y="56"/>
                  <a:pt x="304" y="56"/>
                  <a:pt x="304" y="56"/>
                </a:cubicBezTo>
                <a:cubicBezTo>
                  <a:pt x="170" y="56"/>
                  <a:pt x="57" y="162"/>
                  <a:pt x="57" y="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1" name="Google Shape;811;p38"/>
          <p:cNvSpPr/>
          <p:nvPr/>
        </p:nvSpPr>
        <p:spPr>
          <a:xfrm>
            <a:off x="4496004" y="2794019"/>
            <a:ext cx="328389" cy="328389"/>
          </a:xfrm>
          <a:custGeom>
            <a:avLst/>
            <a:gdLst/>
            <a:ahLst/>
            <a:cxnLst/>
            <a:rect l="l" t="t" r="r" b="b"/>
            <a:pathLst>
              <a:path w="602" h="602" extrusionOk="0">
                <a:moveTo>
                  <a:pt x="304" y="601"/>
                </a:moveTo>
                <a:lnTo>
                  <a:pt x="304" y="601"/>
                </a:lnTo>
                <a:cubicBezTo>
                  <a:pt x="135" y="601"/>
                  <a:pt x="0" y="466"/>
                  <a:pt x="0" y="297"/>
                </a:cubicBezTo>
                <a:cubicBezTo>
                  <a:pt x="0" y="134"/>
                  <a:pt x="135" y="0"/>
                  <a:pt x="304" y="0"/>
                </a:cubicBezTo>
                <a:cubicBezTo>
                  <a:pt x="467" y="0"/>
                  <a:pt x="601" y="134"/>
                  <a:pt x="601" y="297"/>
                </a:cubicBezTo>
                <a:cubicBezTo>
                  <a:pt x="601" y="466"/>
                  <a:pt x="467" y="601"/>
                  <a:pt x="304" y="601"/>
                </a:cubicBezTo>
                <a:close/>
                <a:moveTo>
                  <a:pt x="57" y="297"/>
                </a:moveTo>
                <a:lnTo>
                  <a:pt x="57" y="297"/>
                </a:lnTo>
                <a:cubicBezTo>
                  <a:pt x="57" y="431"/>
                  <a:pt x="170" y="544"/>
                  <a:pt x="304" y="544"/>
                </a:cubicBezTo>
                <a:cubicBezTo>
                  <a:pt x="368" y="544"/>
                  <a:pt x="431" y="516"/>
                  <a:pt x="474" y="473"/>
                </a:cubicBezTo>
                <a:cubicBezTo>
                  <a:pt x="304" y="297"/>
                  <a:pt x="304" y="297"/>
                  <a:pt x="304" y="297"/>
                </a:cubicBezTo>
                <a:cubicBezTo>
                  <a:pt x="304" y="56"/>
                  <a:pt x="304" y="56"/>
                  <a:pt x="304" y="56"/>
                </a:cubicBezTo>
                <a:cubicBezTo>
                  <a:pt x="170" y="56"/>
                  <a:pt x="57" y="162"/>
                  <a:pt x="57" y="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2" name="Google Shape;812;p38"/>
          <p:cNvSpPr/>
          <p:nvPr/>
        </p:nvSpPr>
        <p:spPr>
          <a:xfrm>
            <a:off x="3923123" y="2794019"/>
            <a:ext cx="328388" cy="328389"/>
          </a:xfrm>
          <a:custGeom>
            <a:avLst/>
            <a:gdLst/>
            <a:ahLst/>
            <a:cxnLst/>
            <a:rect l="l" t="t" r="r" b="b"/>
            <a:pathLst>
              <a:path w="602" h="602" extrusionOk="0">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57" y="297"/>
                </a:moveTo>
                <a:lnTo>
                  <a:pt x="57" y="297"/>
                </a:lnTo>
                <a:cubicBezTo>
                  <a:pt x="57" y="431"/>
                  <a:pt x="163" y="544"/>
                  <a:pt x="297" y="544"/>
                </a:cubicBezTo>
                <a:cubicBezTo>
                  <a:pt x="431" y="544"/>
                  <a:pt x="544" y="431"/>
                  <a:pt x="544" y="297"/>
                </a:cubicBezTo>
                <a:cubicBezTo>
                  <a:pt x="297" y="297"/>
                  <a:pt x="297" y="297"/>
                  <a:pt x="297" y="297"/>
                </a:cubicBezTo>
                <a:cubicBezTo>
                  <a:pt x="297" y="56"/>
                  <a:pt x="297" y="56"/>
                  <a:pt x="297" y="56"/>
                </a:cubicBezTo>
                <a:cubicBezTo>
                  <a:pt x="163" y="56"/>
                  <a:pt x="57" y="162"/>
                  <a:pt x="57" y="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3" name="Google Shape;813;p38"/>
          <p:cNvSpPr/>
          <p:nvPr/>
        </p:nvSpPr>
        <p:spPr>
          <a:xfrm>
            <a:off x="3355034" y="2794019"/>
            <a:ext cx="328389" cy="328389"/>
          </a:xfrm>
          <a:custGeom>
            <a:avLst/>
            <a:gdLst/>
            <a:ahLst/>
            <a:cxnLst/>
            <a:rect l="l" t="t" r="r" b="b"/>
            <a:pathLst>
              <a:path w="602" h="602" extrusionOk="0">
                <a:moveTo>
                  <a:pt x="297" y="601"/>
                </a:moveTo>
                <a:lnTo>
                  <a:pt x="297" y="601"/>
                </a:lnTo>
                <a:cubicBezTo>
                  <a:pt x="135" y="601"/>
                  <a:pt x="0" y="466"/>
                  <a:pt x="0" y="297"/>
                </a:cubicBezTo>
                <a:cubicBezTo>
                  <a:pt x="0" y="134"/>
                  <a:pt x="135" y="0"/>
                  <a:pt x="297" y="0"/>
                </a:cubicBezTo>
                <a:cubicBezTo>
                  <a:pt x="467" y="0"/>
                  <a:pt x="601" y="134"/>
                  <a:pt x="601" y="297"/>
                </a:cubicBezTo>
                <a:cubicBezTo>
                  <a:pt x="601" y="466"/>
                  <a:pt x="467" y="601"/>
                  <a:pt x="297" y="601"/>
                </a:cubicBezTo>
                <a:close/>
                <a:moveTo>
                  <a:pt x="474" y="127"/>
                </a:moveTo>
                <a:lnTo>
                  <a:pt x="474" y="127"/>
                </a:lnTo>
                <a:cubicBezTo>
                  <a:pt x="297" y="297"/>
                  <a:pt x="297" y="297"/>
                  <a:pt x="297" y="297"/>
                </a:cubicBezTo>
                <a:cubicBezTo>
                  <a:pt x="297" y="56"/>
                  <a:pt x="297" y="56"/>
                  <a:pt x="297" y="56"/>
                </a:cubicBezTo>
                <a:cubicBezTo>
                  <a:pt x="163" y="56"/>
                  <a:pt x="57" y="162"/>
                  <a:pt x="57" y="297"/>
                </a:cubicBezTo>
                <a:cubicBezTo>
                  <a:pt x="57" y="431"/>
                  <a:pt x="163" y="544"/>
                  <a:pt x="297" y="544"/>
                </a:cubicBezTo>
                <a:cubicBezTo>
                  <a:pt x="431" y="544"/>
                  <a:pt x="544" y="431"/>
                  <a:pt x="544" y="297"/>
                </a:cubicBezTo>
                <a:cubicBezTo>
                  <a:pt x="544" y="233"/>
                  <a:pt x="516" y="169"/>
                  <a:pt x="474" y="12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4" name="Google Shape;814;p38"/>
          <p:cNvSpPr/>
          <p:nvPr/>
        </p:nvSpPr>
        <p:spPr>
          <a:xfrm>
            <a:off x="2774961" y="2794019"/>
            <a:ext cx="328389" cy="328389"/>
          </a:xfrm>
          <a:custGeom>
            <a:avLst/>
            <a:gdLst/>
            <a:ahLst/>
            <a:cxnLst/>
            <a:rect l="l" t="t" r="r" b="b"/>
            <a:pathLst>
              <a:path w="602" h="602" extrusionOk="0">
                <a:moveTo>
                  <a:pt x="332" y="268"/>
                </a:moveTo>
                <a:lnTo>
                  <a:pt x="332" y="268"/>
                </a:lnTo>
                <a:cubicBezTo>
                  <a:pt x="332" y="0"/>
                  <a:pt x="332" y="0"/>
                  <a:pt x="332" y="0"/>
                </a:cubicBezTo>
                <a:cubicBezTo>
                  <a:pt x="481" y="0"/>
                  <a:pt x="601" y="120"/>
                  <a:pt x="601" y="268"/>
                </a:cubicBezTo>
                <a:lnTo>
                  <a:pt x="332" y="268"/>
                </a:lnTo>
                <a:close/>
                <a:moveTo>
                  <a:pt x="276" y="601"/>
                </a:moveTo>
                <a:lnTo>
                  <a:pt x="276" y="601"/>
                </a:lnTo>
                <a:cubicBezTo>
                  <a:pt x="120" y="601"/>
                  <a:pt x="0" y="480"/>
                  <a:pt x="0" y="325"/>
                </a:cubicBezTo>
                <a:cubicBezTo>
                  <a:pt x="0" y="176"/>
                  <a:pt x="120" y="56"/>
                  <a:pt x="276" y="56"/>
                </a:cubicBezTo>
                <a:cubicBezTo>
                  <a:pt x="276" y="325"/>
                  <a:pt x="276" y="325"/>
                  <a:pt x="276" y="325"/>
                </a:cubicBezTo>
                <a:cubicBezTo>
                  <a:pt x="544" y="325"/>
                  <a:pt x="544" y="325"/>
                  <a:pt x="544" y="325"/>
                </a:cubicBezTo>
                <a:cubicBezTo>
                  <a:pt x="544" y="480"/>
                  <a:pt x="424" y="601"/>
                  <a:pt x="276" y="60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5" name="Google Shape;815;p38"/>
          <p:cNvSpPr/>
          <p:nvPr/>
        </p:nvSpPr>
        <p:spPr>
          <a:xfrm>
            <a:off x="9100635" y="2216344"/>
            <a:ext cx="311609" cy="330786"/>
          </a:xfrm>
          <a:custGeom>
            <a:avLst/>
            <a:gdLst/>
            <a:ahLst/>
            <a:cxnLst/>
            <a:rect l="l" t="t" r="r" b="b"/>
            <a:pathLst>
              <a:path w="574" h="609" extrusionOk="0">
                <a:moveTo>
                  <a:pt x="573" y="304"/>
                </a:moveTo>
                <a:lnTo>
                  <a:pt x="573" y="304"/>
                </a:lnTo>
                <a:close/>
                <a:moveTo>
                  <a:pt x="269" y="608"/>
                </a:moveTo>
                <a:lnTo>
                  <a:pt x="269" y="608"/>
                </a:lnTo>
                <a:cubicBezTo>
                  <a:pt x="120" y="608"/>
                  <a:pt x="0" y="481"/>
                  <a:pt x="0" y="333"/>
                </a:cubicBezTo>
                <a:cubicBezTo>
                  <a:pt x="0" y="220"/>
                  <a:pt x="71" y="121"/>
                  <a:pt x="170" y="78"/>
                </a:cubicBezTo>
                <a:lnTo>
                  <a:pt x="177" y="78"/>
                </a:lnTo>
                <a:cubicBezTo>
                  <a:pt x="191" y="78"/>
                  <a:pt x="205" y="93"/>
                  <a:pt x="205" y="107"/>
                </a:cubicBezTo>
                <a:cubicBezTo>
                  <a:pt x="205" y="121"/>
                  <a:pt x="198" y="128"/>
                  <a:pt x="184" y="135"/>
                </a:cubicBezTo>
                <a:cubicBezTo>
                  <a:pt x="106" y="163"/>
                  <a:pt x="57" y="241"/>
                  <a:pt x="57" y="333"/>
                </a:cubicBezTo>
                <a:cubicBezTo>
                  <a:pt x="57" y="453"/>
                  <a:pt x="149" y="552"/>
                  <a:pt x="269" y="552"/>
                </a:cubicBezTo>
                <a:cubicBezTo>
                  <a:pt x="389" y="552"/>
                  <a:pt x="488" y="453"/>
                  <a:pt x="488" y="333"/>
                </a:cubicBezTo>
                <a:cubicBezTo>
                  <a:pt x="488" y="241"/>
                  <a:pt x="431" y="163"/>
                  <a:pt x="354" y="135"/>
                </a:cubicBezTo>
                <a:cubicBezTo>
                  <a:pt x="347" y="128"/>
                  <a:pt x="340" y="121"/>
                  <a:pt x="340" y="107"/>
                </a:cubicBezTo>
                <a:cubicBezTo>
                  <a:pt x="340" y="93"/>
                  <a:pt x="347" y="78"/>
                  <a:pt x="368" y="78"/>
                </a:cubicBezTo>
                <a:lnTo>
                  <a:pt x="375" y="78"/>
                </a:lnTo>
                <a:cubicBezTo>
                  <a:pt x="474" y="121"/>
                  <a:pt x="545" y="220"/>
                  <a:pt x="545" y="333"/>
                </a:cubicBezTo>
                <a:cubicBezTo>
                  <a:pt x="545" y="481"/>
                  <a:pt x="424" y="608"/>
                  <a:pt x="269" y="608"/>
                </a:cubicBezTo>
                <a:close/>
                <a:moveTo>
                  <a:pt x="269" y="311"/>
                </a:moveTo>
                <a:lnTo>
                  <a:pt x="269" y="311"/>
                </a:lnTo>
                <a:cubicBezTo>
                  <a:pt x="255" y="311"/>
                  <a:pt x="241" y="304"/>
                  <a:pt x="241" y="283"/>
                </a:cubicBezTo>
                <a:cubicBezTo>
                  <a:pt x="241" y="121"/>
                  <a:pt x="241" y="121"/>
                  <a:pt x="241" y="121"/>
                </a:cubicBezTo>
                <a:cubicBezTo>
                  <a:pt x="241" y="64"/>
                  <a:pt x="241" y="64"/>
                  <a:pt x="241" y="64"/>
                </a:cubicBezTo>
                <a:cubicBezTo>
                  <a:pt x="241" y="29"/>
                  <a:pt x="241" y="29"/>
                  <a:pt x="241" y="29"/>
                </a:cubicBezTo>
                <a:cubicBezTo>
                  <a:pt x="241" y="15"/>
                  <a:pt x="255" y="0"/>
                  <a:pt x="269" y="0"/>
                </a:cubicBezTo>
                <a:cubicBezTo>
                  <a:pt x="290" y="0"/>
                  <a:pt x="297" y="15"/>
                  <a:pt x="297" y="29"/>
                </a:cubicBezTo>
                <a:cubicBezTo>
                  <a:pt x="297" y="114"/>
                  <a:pt x="297" y="114"/>
                  <a:pt x="297" y="114"/>
                </a:cubicBezTo>
                <a:cubicBezTo>
                  <a:pt x="297" y="170"/>
                  <a:pt x="297" y="170"/>
                  <a:pt x="297" y="170"/>
                </a:cubicBezTo>
                <a:cubicBezTo>
                  <a:pt x="297" y="283"/>
                  <a:pt x="297" y="283"/>
                  <a:pt x="297" y="283"/>
                </a:cubicBezTo>
                <a:cubicBezTo>
                  <a:pt x="297" y="304"/>
                  <a:pt x="290" y="311"/>
                  <a:pt x="269" y="3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6" name="Google Shape;816;p38"/>
          <p:cNvSpPr/>
          <p:nvPr/>
        </p:nvSpPr>
        <p:spPr>
          <a:xfrm>
            <a:off x="8508576" y="2228328"/>
            <a:ext cx="330785" cy="311610"/>
          </a:xfrm>
          <a:custGeom>
            <a:avLst/>
            <a:gdLst/>
            <a:ahLst/>
            <a:cxnLst/>
            <a:rect l="l" t="t" r="r" b="b"/>
            <a:pathLst>
              <a:path w="609" h="573" extrusionOk="0">
                <a:moveTo>
                  <a:pt x="579" y="176"/>
                </a:moveTo>
                <a:lnTo>
                  <a:pt x="579" y="176"/>
                </a:lnTo>
                <a:cubicBezTo>
                  <a:pt x="551" y="106"/>
                  <a:pt x="495" y="56"/>
                  <a:pt x="424" y="21"/>
                </a:cubicBezTo>
                <a:cubicBezTo>
                  <a:pt x="445" y="7"/>
                  <a:pt x="466" y="0"/>
                  <a:pt x="495" y="0"/>
                </a:cubicBezTo>
                <a:cubicBezTo>
                  <a:pt x="558" y="0"/>
                  <a:pt x="608" y="49"/>
                  <a:pt x="608" y="113"/>
                </a:cubicBezTo>
                <a:cubicBezTo>
                  <a:pt x="608" y="134"/>
                  <a:pt x="594" y="162"/>
                  <a:pt x="579" y="176"/>
                </a:cubicBezTo>
                <a:close/>
                <a:moveTo>
                  <a:pt x="579" y="304"/>
                </a:moveTo>
                <a:lnTo>
                  <a:pt x="579" y="304"/>
                </a:lnTo>
                <a:cubicBezTo>
                  <a:pt x="579" y="374"/>
                  <a:pt x="551" y="438"/>
                  <a:pt x="502" y="487"/>
                </a:cubicBezTo>
                <a:cubicBezTo>
                  <a:pt x="544" y="530"/>
                  <a:pt x="544" y="530"/>
                  <a:pt x="544" y="530"/>
                </a:cubicBezTo>
                <a:cubicBezTo>
                  <a:pt x="544" y="530"/>
                  <a:pt x="551" y="537"/>
                  <a:pt x="551" y="544"/>
                </a:cubicBezTo>
                <a:cubicBezTo>
                  <a:pt x="551" y="565"/>
                  <a:pt x="537" y="572"/>
                  <a:pt x="523" y="572"/>
                </a:cubicBezTo>
                <a:cubicBezTo>
                  <a:pt x="516" y="572"/>
                  <a:pt x="509" y="572"/>
                  <a:pt x="502" y="565"/>
                </a:cubicBezTo>
                <a:cubicBezTo>
                  <a:pt x="459" y="523"/>
                  <a:pt x="459" y="523"/>
                  <a:pt x="459" y="523"/>
                </a:cubicBezTo>
                <a:cubicBezTo>
                  <a:pt x="417" y="558"/>
                  <a:pt x="360" y="572"/>
                  <a:pt x="304" y="572"/>
                </a:cubicBezTo>
                <a:cubicBezTo>
                  <a:pt x="247" y="572"/>
                  <a:pt x="191" y="558"/>
                  <a:pt x="148" y="523"/>
                </a:cubicBezTo>
                <a:cubicBezTo>
                  <a:pt x="106" y="565"/>
                  <a:pt x="106" y="565"/>
                  <a:pt x="106" y="565"/>
                </a:cubicBezTo>
                <a:cubicBezTo>
                  <a:pt x="99" y="572"/>
                  <a:pt x="92" y="572"/>
                  <a:pt x="85" y="572"/>
                </a:cubicBezTo>
                <a:cubicBezTo>
                  <a:pt x="71" y="572"/>
                  <a:pt x="56" y="565"/>
                  <a:pt x="56" y="544"/>
                </a:cubicBezTo>
                <a:cubicBezTo>
                  <a:pt x="56" y="537"/>
                  <a:pt x="64" y="530"/>
                  <a:pt x="71" y="530"/>
                </a:cubicBezTo>
                <a:cubicBezTo>
                  <a:pt x="106" y="487"/>
                  <a:pt x="106" y="487"/>
                  <a:pt x="106" y="487"/>
                </a:cubicBezTo>
                <a:cubicBezTo>
                  <a:pt x="56" y="438"/>
                  <a:pt x="28" y="374"/>
                  <a:pt x="28" y="304"/>
                </a:cubicBezTo>
                <a:cubicBezTo>
                  <a:pt x="28" y="148"/>
                  <a:pt x="155" y="28"/>
                  <a:pt x="304" y="28"/>
                </a:cubicBezTo>
                <a:cubicBezTo>
                  <a:pt x="452" y="28"/>
                  <a:pt x="579" y="148"/>
                  <a:pt x="579" y="304"/>
                </a:cubicBezTo>
                <a:close/>
                <a:moveTo>
                  <a:pt x="304" y="85"/>
                </a:moveTo>
                <a:lnTo>
                  <a:pt x="304" y="85"/>
                </a:lnTo>
                <a:cubicBezTo>
                  <a:pt x="184" y="85"/>
                  <a:pt x="85" y="183"/>
                  <a:pt x="85" y="304"/>
                </a:cubicBezTo>
                <a:cubicBezTo>
                  <a:pt x="85" y="424"/>
                  <a:pt x="184" y="516"/>
                  <a:pt x="304" y="516"/>
                </a:cubicBezTo>
                <a:cubicBezTo>
                  <a:pt x="424" y="516"/>
                  <a:pt x="523" y="424"/>
                  <a:pt x="523" y="304"/>
                </a:cubicBezTo>
                <a:cubicBezTo>
                  <a:pt x="523" y="183"/>
                  <a:pt x="424" y="85"/>
                  <a:pt x="304" y="85"/>
                </a:cubicBezTo>
                <a:close/>
                <a:moveTo>
                  <a:pt x="417" y="332"/>
                </a:moveTo>
                <a:lnTo>
                  <a:pt x="417" y="332"/>
                </a:lnTo>
                <a:cubicBezTo>
                  <a:pt x="304" y="332"/>
                  <a:pt x="304" y="332"/>
                  <a:pt x="304" y="332"/>
                </a:cubicBezTo>
                <a:cubicBezTo>
                  <a:pt x="290" y="332"/>
                  <a:pt x="276" y="318"/>
                  <a:pt x="276" y="304"/>
                </a:cubicBezTo>
                <a:cubicBezTo>
                  <a:pt x="276" y="148"/>
                  <a:pt x="276" y="148"/>
                  <a:pt x="276" y="148"/>
                </a:cubicBezTo>
                <a:cubicBezTo>
                  <a:pt x="276" y="134"/>
                  <a:pt x="290" y="120"/>
                  <a:pt x="304" y="120"/>
                </a:cubicBezTo>
                <a:cubicBezTo>
                  <a:pt x="318" y="120"/>
                  <a:pt x="332" y="134"/>
                  <a:pt x="332" y="148"/>
                </a:cubicBezTo>
                <a:cubicBezTo>
                  <a:pt x="332" y="275"/>
                  <a:pt x="332" y="275"/>
                  <a:pt x="332" y="275"/>
                </a:cubicBezTo>
                <a:cubicBezTo>
                  <a:pt x="417" y="275"/>
                  <a:pt x="417" y="275"/>
                  <a:pt x="417" y="275"/>
                </a:cubicBezTo>
                <a:cubicBezTo>
                  <a:pt x="431" y="275"/>
                  <a:pt x="445" y="282"/>
                  <a:pt x="445" y="304"/>
                </a:cubicBezTo>
                <a:cubicBezTo>
                  <a:pt x="445" y="318"/>
                  <a:pt x="431" y="332"/>
                  <a:pt x="417" y="332"/>
                </a:cubicBezTo>
                <a:close/>
                <a:moveTo>
                  <a:pt x="28" y="183"/>
                </a:moveTo>
                <a:lnTo>
                  <a:pt x="28" y="183"/>
                </a:lnTo>
                <a:cubicBezTo>
                  <a:pt x="14" y="162"/>
                  <a:pt x="0" y="141"/>
                  <a:pt x="0" y="113"/>
                </a:cubicBezTo>
                <a:cubicBezTo>
                  <a:pt x="0" y="49"/>
                  <a:pt x="49" y="0"/>
                  <a:pt x="113" y="0"/>
                </a:cubicBezTo>
                <a:cubicBezTo>
                  <a:pt x="141" y="0"/>
                  <a:pt x="162" y="7"/>
                  <a:pt x="184" y="21"/>
                </a:cubicBezTo>
                <a:cubicBezTo>
                  <a:pt x="113" y="56"/>
                  <a:pt x="56" y="113"/>
                  <a:pt x="28" y="1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7" name="Google Shape;817;p38"/>
          <p:cNvSpPr/>
          <p:nvPr/>
        </p:nvSpPr>
        <p:spPr>
          <a:xfrm>
            <a:off x="7938091" y="2216344"/>
            <a:ext cx="328389" cy="330786"/>
          </a:xfrm>
          <a:custGeom>
            <a:avLst/>
            <a:gdLst/>
            <a:ahLst/>
            <a:cxnLst/>
            <a:rect l="l" t="t" r="r" b="b"/>
            <a:pathLst>
              <a:path w="602" h="609" extrusionOk="0">
                <a:moveTo>
                  <a:pt x="304" y="608"/>
                </a:moveTo>
                <a:lnTo>
                  <a:pt x="304" y="608"/>
                </a:lnTo>
                <a:cubicBezTo>
                  <a:pt x="134" y="608"/>
                  <a:pt x="0" y="474"/>
                  <a:pt x="0" y="304"/>
                </a:cubicBezTo>
                <a:cubicBezTo>
                  <a:pt x="0" y="135"/>
                  <a:pt x="134" y="0"/>
                  <a:pt x="304" y="0"/>
                </a:cubicBezTo>
                <a:cubicBezTo>
                  <a:pt x="466" y="0"/>
                  <a:pt x="601" y="135"/>
                  <a:pt x="601" y="304"/>
                </a:cubicBezTo>
                <a:cubicBezTo>
                  <a:pt x="601" y="474"/>
                  <a:pt x="466" y="608"/>
                  <a:pt x="304" y="608"/>
                </a:cubicBezTo>
                <a:close/>
                <a:moveTo>
                  <a:pt x="304" y="57"/>
                </a:moveTo>
                <a:lnTo>
                  <a:pt x="304" y="57"/>
                </a:lnTo>
                <a:cubicBezTo>
                  <a:pt x="169" y="57"/>
                  <a:pt x="56" y="170"/>
                  <a:pt x="56" y="304"/>
                </a:cubicBezTo>
                <a:cubicBezTo>
                  <a:pt x="56" y="439"/>
                  <a:pt x="169" y="552"/>
                  <a:pt x="304" y="552"/>
                </a:cubicBezTo>
                <a:cubicBezTo>
                  <a:pt x="438" y="552"/>
                  <a:pt x="544" y="439"/>
                  <a:pt x="544" y="304"/>
                </a:cubicBezTo>
                <a:cubicBezTo>
                  <a:pt x="544" y="170"/>
                  <a:pt x="438" y="57"/>
                  <a:pt x="304" y="57"/>
                </a:cubicBezTo>
                <a:close/>
                <a:moveTo>
                  <a:pt x="424" y="333"/>
                </a:moveTo>
                <a:lnTo>
                  <a:pt x="424" y="333"/>
                </a:lnTo>
                <a:cubicBezTo>
                  <a:pt x="367" y="333"/>
                  <a:pt x="367" y="333"/>
                  <a:pt x="367" y="333"/>
                </a:cubicBezTo>
                <a:cubicBezTo>
                  <a:pt x="332" y="333"/>
                  <a:pt x="332" y="333"/>
                  <a:pt x="332" y="333"/>
                </a:cubicBezTo>
                <a:cubicBezTo>
                  <a:pt x="304" y="333"/>
                  <a:pt x="304" y="333"/>
                  <a:pt x="304" y="333"/>
                </a:cubicBezTo>
                <a:cubicBezTo>
                  <a:pt x="283" y="333"/>
                  <a:pt x="276" y="319"/>
                  <a:pt x="276" y="304"/>
                </a:cubicBezTo>
                <a:cubicBezTo>
                  <a:pt x="276" y="135"/>
                  <a:pt x="276" y="135"/>
                  <a:pt x="276" y="135"/>
                </a:cubicBezTo>
                <a:cubicBezTo>
                  <a:pt x="276" y="121"/>
                  <a:pt x="283" y="107"/>
                  <a:pt x="304" y="107"/>
                </a:cubicBezTo>
                <a:cubicBezTo>
                  <a:pt x="318" y="107"/>
                  <a:pt x="332" y="121"/>
                  <a:pt x="332" y="135"/>
                </a:cubicBezTo>
                <a:cubicBezTo>
                  <a:pt x="332" y="276"/>
                  <a:pt x="332" y="276"/>
                  <a:pt x="332" y="276"/>
                </a:cubicBezTo>
                <a:cubicBezTo>
                  <a:pt x="367" y="276"/>
                  <a:pt x="367" y="276"/>
                  <a:pt x="367" y="276"/>
                </a:cubicBezTo>
                <a:cubicBezTo>
                  <a:pt x="424" y="276"/>
                  <a:pt x="424" y="276"/>
                  <a:pt x="424" y="276"/>
                </a:cubicBezTo>
                <a:cubicBezTo>
                  <a:pt x="438" y="276"/>
                  <a:pt x="452" y="290"/>
                  <a:pt x="452" y="304"/>
                </a:cubicBezTo>
                <a:cubicBezTo>
                  <a:pt x="452" y="319"/>
                  <a:pt x="438" y="333"/>
                  <a:pt x="424" y="3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8" name="Google Shape;818;p38"/>
          <p:cNvSpPr/>
          <p:nvPr/>
        </p:nvSpPr>
        <p:spPr>
          <a:xfrm>
            <a:off x="7365209" y="2216344"/>
            <a:ext cx="325991" cy="330786"/>
          </a:xfrm>
          <a:custGeom>
            <a:avLst/>
            <a:gdLst/>
            <a:ahLst/>
            <a:cxnLst/>
            <a:rect l="l" t="t" r="r" b="b"/>
            <a:pathLst>
              <a:path w="601" h="609" extrusionOk="0">
                <a:moveTo>
                  <a:pt x="297" y="608"/>
                </a:moveTo>
                <a:lnTo>
                  <a:pt x="297" y="608"/>
                </a:lnTo>
                <a:cubicBezTo>
                  <a:pt x="134" y="608"/>
                  <a:pt x="0" y="474"/>
                  <a:pt x="0" y="304"/>
                </a:cubicBezTo>
                <a:cubicBezTo>
                  <a:pt x="0" y="135"/>
                  <a:pt x="134" y="0"/>
                  <a:pt x="297" y="0"/>
                </a:cubicBezTo>
                <a:cubicBezTo>
                  <a:pt x="466" y="0"/>
                  <a:pt x="600" y="135"/>
                  <a:pt x="600" y="304"/>
                </a:cubicBezTo>
                <a:cubicBezTo>
                  <a:pt x="600" y="474"/>
                  <a:pt x="466" y="608"/>
                  <a:pt x="297" y="608"/>
                </a:cubicBezTo>
                <a:close/>
                <a:moveTo>
                  <a:pt x="297" y="57"/>
                </a:moveTo>
                <a:lnTo>
                  <a:pt x="297" y="57"/>
                </a:lnTo>
                <a:cubicBezTo>
                  <a:pt x="162" y="57"/>
                  <a:pt x="56" y="170"/>
                  <a:pt x="56" y="304"/>
                </a:cubicBezTo>
                <a:cubicBezTo>
                  <a:pt x="56" y="368"/>
                  <a:pt x="78" y="425"/>
                  <a:pt x="120" y="467"/>
                </a:cubicBezTo>
                <a:cubicBezTo>
                  <a:pt x="155" y="453"/>
                  <a:pt x="141" y="467"/>
                  <a:pt x="183" y="446"/>
                </a:cubicBezTo>
                <a:cubicBezTo>
                  <a:pt x="233" y="425"/>
                  <a:pt x="247" y="418"/>
                  <a:pt x="247" y="418"/>
                </a:cubicBezTo>
                <a:cubicBezTo>
                  <a:pt x="247" y="375"/>
                  <a:pt x="247" y="375"/>
                  <a:pt x="247" y="375"/>
                </a:cubicBezTo>
                <a:cubicBezTo>
                  <a:pt x="247" y="375"/>
                  <a:pt x="226" y="361"/>
                  <a:pt x="219" y="319"/>
                </a:cubicBezTo>
                <a:cubicBezTo>
                  <a:pt x="212" y="326"/>
                  <a:pt x="205" y="304"/>
                  <a:pt x="205" y="297"/>
                </a:cubicBezTo>
                <a:cubicBezTo>
                  <a:pt x="205" y="283"/>
                  <a:pt x="198" y="255"/>
                  <a:pt x="212" y="255"/>
                </a:cubicBezTo>
                <a:cubicBezTo>
                  <a:pt x="212" y="234"/>
                  <a:pt x="212" y="220"/>
                  <a:pt x="212" y="205"/>
                </a:cubicBezTo>
                <a:cubicBezTo>
                  <a:pt x="212" y="177"/>
                  <a:pt x="247" y="135"/>
                  <a:pt x="297" y="135"/>
                </a:cubicBezTo>
                <a:cubicBezTo>
                  <a:pt x="360" y="135"/>
                  <a:pt x="381" y="177"/>
                  <a:pt x="389" y="205"/>
                </a:cubicBezTo>
                <a:cubicBezTo>
                  <a:pt x="389" y="220"/>
                  <a:pt x="389" y="234"/>
                  <a:pt x="381" y="255"/>
                </a:cubicBezTo>
                <a:cubicBezTo>
                  <a:pt x="396" y="255"/>
                  <a:pt x="389" y="283"/>
                  <a:pt x="389" y="297"/>
                </a:cubicBezTo>
                <a:cubicBezTo>
                  <a:pt x="389" y="304"/>
                  <a:pt x="389" y="326"/>
                  <a:pt x="374" y="319"/>
                </a:cubicBezTo>
                <a:cubicBezTo>
                  <a:pt x="367" y="361"/>
                  <a:pt x="353" y="375"/>
                  <a:pt x="353" y="375"/>
                </a:cubicBezTo>
                <a:cubicBezTo>
                  <a:pt x="353" y="418"/>
                  <a:pt x="353" y="418"/>
                  <a:pt x="353" y="418"/>
                </a:cubicBezTo>
                <a:cubicBezTo>
                  <a:pt x="353" y="418"/>
                  <a:pt x="367" y="425"/>
                  <a:pt x="410" y="446"/>
                </a:cubicBezTo>
                <a:cubicBezTo>
                  <a:pt x="459" y="467"/>
                  <a:pt x="445" y="453"/>
                  <a:pt x="480" y="467"/>
                </a:cubicBezTo>
                <a:cubicBezTo>
                  <a:pt x="523" y="425"/>
                  <a:pt x="544" y="368"/>
                  <a:pt x="544" y="304"/>
                </a:cubicBezTo>
                <a:cubicBezTo>
                  <a:pt x="544" y="170"/>
                  <a:pt x="431" y="57"/>
                  <a:pt x="297" y="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19" name="Google Shape;819;p38"/>
          <p:cNvSpPr/>
          <p:nvPr/>
        </p:nvSpPr>
        <p:spPr>
          <a:xfrm>
            <a:off x="6789930" y="2309826"/>
            <a:ext cx="330785" cy="230112"/>
          </a:xfrm>
          <a:custGeom>
            <a:avLst/>
            <a:gdLst/>
            <a:ahLst/>
            <a:cxnLst/>
            <a:rect l="l" t="t" r="r" b="b"/>
            <a:pathLst>
              <a:path w="608" h="425" extrusionOk="0">
                <a:moveTo>
                  <a:pt x="607" y="410"/>
                </a:moveTo>
                <a:lnTo>
                  <a:pt x="607" y="410"/>
                </a:lnTo>
                <a:cubicBezTo>
                  <a:pt x="607" y="417"/>
                  <a:pt x="593" y="424"/>
                  <a:pt x="586" y="424"/>
                </a:cubicBezTo>
                <a:cubicBezTo>
                  <a:pt x="445" y="424"/>
                  <a:pt x="445" y="424"/>
                  <a:pt x="445" y="424"/>
                </a:cubicBezTo>
                <a:cubicBezTo>
                  <a:pt x="459" y="424"/>
                  <a:pt x="466" y="417"/>
                  <a:pt x="466" y="403"/>
                </a:cubicBezTo>
                <a:cubicBezTo>
                  <a:pt x="466" y="403"/>
                  <a:pt x="466" y="318"/>
                  <a:pt x="403" y="290"/>
                </a:cubicBezTo>
                <a:cubicBezTo>
                  <a:pt x="374" y="276"/>
                  <a:pt x="374" y="276"/>
                  <a:pt x="360" y="276"/>
                </a:cubicBezTo>
                <a:cubicBezTo>
                  <a:pt x="360" y="241"/>
                  <a:pt x="360" y="241"/>
                  <a:pt x="360" y="241"/>
                </a:cubicBezTo>
                <a:cubicBezTo>
                  <a:pt x="360" y="241"/>
                  <a:pt x="346" y="226"/>
                  <a:pt x="339" y="191"/>
                </a:cubicBezTo>
                <a:cubicBezTo>
                  <a:pt x="332" y="191"/>
                  <a:pt x="332" y="184"/>
                  <a:pt x="332" y="170"/>
                </a:cubicBezTo>
                <a:cubicBezTo>
                  <a:pt x="332" y="163"/>
                  <a:pt x="325" y="141"/>
                  <a:pt x="332" y="141"/>
                </a:cubicBezTo>
                <a:cubicBezTo>
                  <a:pt x="332" y="127"/>
                  <a:pt x="332" y="106"/>
                  <a:pt x="332" y="99"/>
                </a:cubicBezTo>
                <a:cubicBezTo>
                  <a:pt x="332" y="71"/>
                  <a:pt x="360" y="43"/>
                  <a:pt x="403" y="43"/>
                </a:cubicBezTo>
                <a:cubicBezTo>
                  <a:pt x="452" y="43"/>
                  <a:pt x="473" y="71"/>
                  <a:pt x="480" y="99"/>
                </a:cubicBezTo>
                <a:cubicBezTo>
                  <a:pt x="480" y="106"/>
                  <a:pt x="473" y="127"/>
                  <a:pt x="473" y="141"/>
                </a:cubicBezTo>
                <a:cubicBezTo>
                  <a:pt x="487" y="141"/>
                  <a:pt x="480" y="163"/>
                  <a:pt x="480" y="170"/>
                </a:cubicBezTo>
                <a:cubicBezTo>
                  <a:pt x="480" y="184"/>
                  <a:pt x="473" y="191"/>
                  <a:pt x="466" y="191"/>
                </a:cubicBezTo>
                <a:cubicBezTo>
                  <a:pt x="459" y="226"/>
                  <a:pt x="445" y="241"/>
                  <a:pt x="445" y="241"/>
                </a:cubicBezTo>
                <a:cubicBezTo>
                  <a:pt x="445" y="276"/>
                  <a:pt x="445" y="276"/>
                  <a:pt x="445" y="276"/>
                </a:cubicBezTo>
                <a:cubicBezTo>
                  <a:pt x="445" y="276"/>
                  <a:pt x="459" y="276"/>
                  <a:pt x="494" y="297"/>
                </a:cubicBezTo>
                <a:cubicBezTo>
                  <a:pt x="537" y="311"/>
                  <a:pt x="523" y="297"/>
                  <a:pt x="551" y="318"/>
                </a:cubicBezTo>
                <a:cubicBezTo>
                  <a:pt x="607" y="339"/>
                  <a:pt x="607" y="410"/>
                  <a:pt x="607" y="410"/>
                </a:cubicBezTo>
                <a:close/>
                <a:moveTo>
                  <a:pt x="325" y="283"/>
                </a:moveTo>
                <a:lnTo>
                  <a:pt x="325" y="283"/>
                </a:lnTo>
                <a:cubicBezTo>
                  <a:pt x="367" y="297"/>
                  <a:pt x="353" y="290"/>
                  <a:pt x="388" y="304"/>
                </a:cubicBezTo>
                <a:cubicBezTo>
                  <a:pt x="445" y="332"/>
                  <a:pt x="445" y="403"/>
                  <a:pt x="445" y="403"/>
                </a:cubicBezTo>
                <a:cubicBezTo>
                  <a:pt x="445" y="417"/>
                  <a:pt x="431" y="424"/>
                  <a:pt x="424" y="424"/>
                </a:cubicBezTo>
                <a:cubicBezTo>
                  <a:pt x="21" y="424"/>
                  <a:pt x="21" y="424"/>
                  <a:pt x="21" y="424"/>
                </a:cubicBezTo>
                <a:cubicBezTo>
                  <a:pt x="14" y="424"/>
                  <a:pt x="0" y="417"/>
                  <a:pt x="0" y="403"/>
                </a:cubicBezTo>
                <a:cubicBezTo>
                  <a:pt x="0" y="403"/>
                  <a:pt x="0" y="332"/>
                  <a:pt x="56" y="304"/>
                </a:cubicBezTo>
                <a:cubicBezTo>
                  <a:pt x="92" y="290"/>
                  <a:pt x="77" y="304"/>
                  <a:pt x="120" y="283"/>
                </a:cubicBezTo>
                <a:cubicBezTo>
                  <a:pt x="162" y="269"/>
                  <a:pt x="176" y="262"/>
                  <a:pt x="176" y="262"/>
                </a:cubicBezTo>
                <a:cubicBezTo>
                  <a:pt x="176" y="219"/>
                  <a:pt x="176" y="219"/>
                  <a:pt x="176" y="219"/>
                </a:cubicBezTo>
                <a:cubicBezTo>
                  <a:pt x="176" y="219"/>
                  <a:pt x="155" y="205"/>
                  <a:pt x="155" y="170"/>
                </a:cubicBezTo>
                <a:cubicBezTo>
                  <a:pt x="141" y="170"/>
                  <a:pt x="141" y="156"/>
                  <a:pt x="141" y="149"/>
                </a:cubicBezTo>
                <a:cubicBezTo>
                  <a:pt x="141" y="141"/>
                  <a:pt x="134" y="113"/>
                  <a:pt x="148" y="113"/>
                </a:cubicBezTo>
                <a:cubicBezTo>
                  <a:pt x="141" y="92"/>
                  <a:pt x="141" y="78"/>
                  <a:pt x="141" y="71"/>
                </a:cubicBezTo>
                <a:cubicBezTo>
                  <a:pt x="148" y="35"/>
                  <a:pt x="176" y="7"/>
                  <a:pt x="219" y="0"/>
                </a:cubicBezTo>
                <a:cubicBezTo>
                  <a:pt x="275" y="7"/>
                  <a:pt x="297" y="35"/>
                  <a:pt x="304" y="71"/>
                </a:cubicBezTo>
                <a:cubicBezTo>
                  <a:pt x="304" y="78"/>
                  <a:pt x="304" y="92"/>
                  <a:pt x="297" y="113"/>
                </a:cubicBezTo>
                <a:cubicBezTo>
                  <a:pt x="311" y="113"/>
                  <a:pt x="304" y="141"/>
                  <a:pt x="304" y="149"/>
                </a:cubicBezTo>
                <a:cubicBezTo>
                  <a:pt x="304" y="156"/>
                  <a:pt x="304" y="170"/>
                  <a:pt x="290" y="170"/>
                </a:cubicBezTo>
                <a:cubicBezTo>
                  <a:pt x="282" y="205"/>
                  <a:pt x="268" y="219"/>
                  <a:pt x="268" y="219"/>
                </a:cubicBezTo>
                <a:cubicBezTo>
                  <a:pt x="268" y="262"/>
                  <a:pt x="268" y="262"/>
                  <a:pt x="268" y="262"/>
                </a:cubicBezTo>
                <a:cubicBezTo>
                  <a:pt x="268" y="262"/>
                  <a:pt x="282" y="262"/>
                  <a:pt x="325" y="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0" name="Google Shape;820;p38"/>
          <p:cNvSpPr/>
          <p:nvPr/>
        </p:nvSpPr>
        <p:spPr>
          <a:xfrm>
            <a:off x="6217047" y="2223534"/>
            <a:ext cx="325991" cy="316404"/>
          </a:xfrm>
          <a:custGeom>
            <a:avLst/>
            <a:gdLst/>
            <a:ahLst/>
            <a:cxnLst/>
            <a:rect l="l" t="t" r="r" b="b"/>
            <a:pathLst>
              <a:path w="601" h="580" extrusionOk="0">
                <a:moveTo>
                  <a:pt x="593" y="509"/>
                </a:moveTo>
                <a:lnTo>
                  <a:pt x="593" y="509"/>
                </a:lnTo>
                <a:cubicBezTo>
                  <a:pt x="530" y="572"/>
                  <a:pt x="530" y="572"/>
                  <a:pt x="530" y="572"/>
                </a:cubicBezTo>
                <a:cubicBezTo>
                  <a:pt x="523" y="579"/>
                  <a:pt x="515" y="579"/>
                  <a:pt x="508" y="579"/>
                </a:cubicBezTo>
                <a:cubicBezTo>
                  <a:pt x="494" y="579"/>
                  <a:pt x="480" y="572"/>
                  <a:pt x="480" y="551"/>
                </a:cubicBezTo>
                <a:cubicBezTo>
                  <a:pt x="480" y="544"/>
                  <a:pt x="480" y="537"/>
                  <a:pt x="487" y="537"/>
                </a:cubicBezTo>
                <a:cubicBezTo>
                  <a:pt x="508" y="516"/>
                  <a:pt x="508" y="516"/>
                  <a:pt x="508" y="516"/>
                </a:cubicBezTo>
                <a:cubicBezTo>
                  <a:pt x="374" y="516"/>
                  <a:pt x="374" y="516"/>
                  <a:pt x="374" y="516"/>
                </a:cubicBezTo>
                <a:cubicBezTo>
                  <a:pt x="360" y="516"/>
                  <a:pt x="346" y="502"/>
                  <a:pt x="346" y="487"/>
                </a:cubicBezTo>
                <a:cubicBezTo>
                  <a:pt x="346" y="473"/>
                  <a:pt x="360" y="459"/>
                  <a:pt x="374" y="459"/>
                </a:cubicBezTo>
                <a:cubicBezTo>
                  <a:pt x="508" y="459"/>
                  <a:pt x="508" y="459"/>
                  <a:pt x="508" y="459"/>
                </a:cubicBezTo>
                <a:cubicBezTo>
                  <a:pt x="487" y="438"/>
                  <a:pt x="487" y="438"/>
                  <a:pt x="487" y="438"/>
                </a:cubicBezTo>
                <a:cubicBezTo>
                  <a:pt x="480" y="438"/>
                  <a:pt x="480" y="431"/>
                  <a:pt x="480" y="424"/>
                </a:cubicBezTo>
                <a:cubicBezTo>
                  <a:pt x="480" y="403"/>
                  <a:pt x="494" y="396"/>
                  <a:pt x="508" y="396"/>
                </a:cubicBezTo>
                <a:cubicBezTo>
                  <a:pt x="515" y="396"/>
                  <a:pt x="523" y="396"/>
                  <a:pt x="530" y="403"/>
                </a:cubicBezTo>
                <a:cubicBezTo>
                  <a:pt x="593" y="466"/>
                  <a:pt x="593" y="466"/>
                  <a:pt x="593" y="466"/>
                </a:cubicBezTo>
                <a:cubicBezTo>
                  <a:pt x="600" y="473"/>
                  <a:pt x="600" y="480"/>
                  <a:pt x="600" y="487"/>
                </a:cubicBezTo>
                <a:cubicBezTo>
                  <a:pt x="600" y="494"/>
                  <a:pt x="600" y="502"/>
                  <a:pt x="593" y="509"/>
                </a:cubicBezTo>
                <a:close/>
                <a:moveTo>
                  <a:pt x="452" y="431"/>
                </a:moveTo>
                <a:lnTo>
                  <a:pt x="452" y="431"/>
                </a:lnTo>
                <a:cubicBezTo>
                  <a:pt x="374" y="431"/>
                  <a:pt x="374" y="431"/>
                  <a:pt x="374" y="431"/>
                </a:cubicBezTo>
                <a:cubicBezTo>
                  <a:pt x="346" y="431"/>
                  <a:pt x="318" y="459"/>
                  <a:pt x="318" y="487"/>
                </a:cubicBezTo>
                <a:cubicBezTo>
                  <a:pt x="318" y="516"/>
                  <a:pt x="346" y="544"/>
                  <a:pt x="374" y="544"/>
                </a:cubicBezTo>
                <a:cubicBezTo>
                  <a:pt x="452" y="544"/>
                  <a:pt x="452" y="544"/>
                  <a:pt x="452" y="544"/>
                </a:cubicBezTo>
                <a:lnTo>
                  <a:pt x="452" y="551"/>
                </a:lnTo>
                <a:cubicBezTo>
                  <a:pt x="452" y="565"/>
                  <a:pt x="452" y="572"/>
                  <a:pt x="459" y="579"/>
                </a:cubicBezTo>
                <a:cubicBezTo>
                  <a:pt x="28" y="579"/>
                  <a:pt x="28" y="579"/>
                  <a:pt x="28" y="579"/>
                </a:cubicBezTo>
                <a:cubicBezTo>
                  <a:pt x="14" y="579"/>
                  <a:pt x="0" y="572"/>
                  <a:pt x="0" y="551"/>
                </a:cubicBezTo>
                <a:cubicBezTo>
                  <a:pt x="0" y="551"/>
                  <a:pt x="0" y="452"/>
                  <a:pt x="77" y="410"/>
                </a:cubicBezTo>
                <a:cubicBezTo>
                  <a:pt x="120" y="388"/>
                  <a:pt x="106" y="410"/>
                  <a:pt x="162" y="381"/>
                </a:cubicBezTo>
                <a:cubicBezTo>
                  <a:pt x="219" y="360"/>
                  <a:pt x="233" y="353"/>
                  <a:pt x="233" y="353"/>
                </a:cubicBezTo>
                <a:cubicBezTo>
                  <a:pt x="233" y="296"/>
                  <a:pt x="233" y="296"/>
                  <a:pt x="233" y="296"/>
                </a:cubicBezTo>
                <a:cubicBezTo>
                  <a:pt x="233" y="296"/>
                  <a:pt x="212" y="275"/>
                  <a:pt x="204" y="226"/>
                </a:cubicBezTo>
                <a:cubicBezTo>
                  <a:pt x="190" y="233"/>
                  <a:pt x="190" y="212"/>
                  <a:pt x="190" y="198"/>
                </a:cubicBezTo>
                <a:cubicBezTo>
                  <a:pt x="190" y="183"/>
                  <a:pt x="183" y="148"/>
                  <a:pt x="197" y="148"/>
                </a:cubicBezTo>
                <a:cubicBezTo>
                  <a:pt x="190" y="127"/>
                  <a:pt x="190" y="99"/>
                  <a:pt x="190" y="92"/>
                </a:cubicBezTo>
                <a:cubicBezTo>
                  <a:pt x="197" y="49"/>
                  <a:pt x="240" y="0"/>
                  <a:pt x="304" y="0"/>
                </a:cubicBezTo>
                <a:cubicBezTo>
                  <a:pt x="374" y="0"/>
                  <a:pt x="410" y="49"/>
                  <a:pt x="410" y="92"/>
                </a:cubicBezTo>
                <a:cubicBezTo>
                  <a:pt x="410" y="99"/>
                  <a:pt x="410" y="127"/>
                  <a:pt x="402" y="148"/>
                </a:cubicBezTo>
                <a:cubicBezTo>
                  <a:pt x="424" y="148"/>
                  <a:pt x="417" y="183"/>
                  <a:pt x="417" y="198"/>
                </a:cubicBezTo>
                <a:cubicBezTo>
                  <a:pt x="417" y="212"/>
                  <a:pt x="410" y="233"/>
                  <a:pt x="395" y="226"/>
                </a:cubicBezTo>
                <a:cubicBezTo>
                  <a:pt x="388" y="275"/>
                  <a:pt x="367" y="296"/>
                  <a:pt x="367" y="296"/>
                </a:cubicBezTo>
                <a:cubicBezTo>
                  <a:pt x="367" y="353"/>
                  <a:pt x="367" y="353"/>
                  <a:pt x="367" y="353"/>
                </a:cubicBezTo>
                <a:cubicBezTo>
                  <a:pt x="367" y="353"/>
                  <a:pt x="381" y="360"/>
                  <a:pt x="438" y="381"/>
                </a:cubicBezTo>
                <a:cubicBezTo>
                  <a:pt x="445" y="388"/>
                  <a:pt x="452" y="388"/>
                  <a:pt x="459" y="388"/>
                </a:cubicBezTo>
                <a:cubicBezTo>
                  <a:pt x="452" y="403"/>
                  <a:pt x="452" y="410"/>
                  <a:pt x="452" y="424"/>
                </a:cubicBezTo>
                <a:lnTo>
                  <a:pt x="452" y="431"/>
                </a:lnTo>
                <a:close/>
                <a:moveTo>
                  <a:pt x="600" y="551"/>
                </a:moveTo>
                <a:lnTo>
                  <a:pt x="600" y="551"/>
                </a:lnTo>
                <a:cubicBezTo>
                  <a:pt x="600" y="572"/>
                  <a:pt x="593" y="579"/>
                  <a:pt x="572" y="579"/>
                </a:cubicBezTo>
                <a:cubicBezTo>
                  <a:pt x="558" y="579"/>
                  <a:pt x="558" y="579"/>
                  <a:pt x="558" y="579"/>
                </a:cubicBezTo>
                <a:cubicBezTo>
                  <a:pt x="600" y="537"/>
                  <a:pt x="600" y="537"/>
                  <a:pt x="600" y="537"/>
                </a:cubicBezTo>
                <a:cubicBezTo>
                  <a:pt x="600" y="551"/>
                  <a:pt x="600" y="551"/>
                  <a:pt x="600" y="55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1" name="Google Shape;821;p38"/>
          <p:cNvSpPr/>
          <p:nvPr/>
        </p:nvSpPr>
        <p:spPr>
          <a:xfrm>
            <a:off x="5644166" y="2223534"/>
            <a:ext cx="325991" cy="316404"/>
          </a:xfrm>
          <a:custGeom>
            <a:avLst/>
            <a:gdLst/>
            <a:ahLst/>
            <a:cxnLst/>
            <a:rect l="l" t="t" r="r" b="b"/>
            <a:pathLst>
              <a:path w="601" h="580" extrusionOk="0">
                <a:moveTo>
                  <a:pt x="572" y="516"/>
                </a:moveTo>
                <a:lnTo>
                  <a:pt x="572" y="516"/>
                </a:lnTo>
                <a:cubicBezTo>
                  <a:pt x="445" y="516"/>
                  <a:pt x="445" y="516"/>
                  <a:pt x="445" y="516"/>
                </a:cubicBezTo>
                <a:cubicBezTo>
                  <a:pt x="459" y="537"/>
                  <a:pt x="459" y="537"/>
                  <a:pt x="459" y="537"/>
                </a:cubicBezTo>
                <a:cubicBezTo>
                  <a:pt x="466" y="537"/>
                  <a:pt x="466" y="544"/>
                  <a:pt x="466" y="551"/>
                </a:cubicBezTo>
                <a:cubicBezTo>
                  <a:pt x="466" y="572"/>
                  <a:pt x="459" y="579"/>
                  <a:pt x="438" y="579"/>
                </a:cubicBezTo>
                <a:cubicBezTo>
                  <a:pt x="431" y="579"/>
                  <a:pt x="424" y="579"/>
                  <a:pt x="424" y="572"/>
                </a:cubicBezTo>
                <a:cubicBezTo>
                  <a:pt x="353" y="509"/>
                  <a:pt x="353" y="509"/>
                  <a:pt x="353" y="509"/>
                </a:cubicBezTo>
                <a:cubicBezTo>
                  <a:pt x="346" y="502"/>
                  <a:pt x="346" y="494"/>
                  <a:pt x="346" y="487"/>
                </a:cubicBezTo>
                <a:cubicBezTo>
                  <a:pt x="346" y="480"/>
                  <a:pt x="346" y="473"/>
                  <a:pt x="353" y="466"/>
                </a:cubicBezTo>
                <a:cubicBezTo>
                  <a:pt x="424" y="403"/>
                  <a:pt x="424" y="403"/>
                  <a:pt x="424" y="403"/>
                </a:cubicBezTo>
                <a:cubicBezTo>
                  <a:pt x="424" y="396"/>
                  <a:pt x="431" y="396"/>
                  <a:pt x="438" y="396"/>
                </a:cubicBezTo>
                <a:cubicBezTo>
                  <a:pt x="459" y="396"/>
                  <a:pt x="466" y="403"/>
                  <a:pt x="466" y="424"/>
                </a:cubicBezTo>
                <a:cubicBezTo>
                  <a:pt x="466" y="431"/>
                  <a:pt x="466" y="438"/>
                  <a:pt x="459" y="438"/>
                </a:cubicBezTo>
                <a:cubicBezTo>
                  <a:pt x="445" y="459"/>
                  <a:pt x="445" y="459"/>
                  <a:pt x="445" y="459"/>
                </a:cubicBezTo>
                <a:cubicBezTo>
                  <a:pt x="572" y="459"/>
                  <a:pt x="572" y="459"/>
                  <a:pt x="572" y="459"/>
                </a:cubicBezTo>
                <a:cubicBezTo>
                  <a:pt x="586" y="459"/>
                  <a:pt x="600" y="473"/>
                  <a:pt x="600" y="487"/>
                </a:cubicBezTo>
                <a:cubicBezTo>
                  <a:pt x="600" y="502"/>
                  <a:pt x="586" y="516"/>
                  <a:pt x="572" y="516"/>
                </a:cubicBezTo>
                <a:close/>
                <a:moveTo>
                  <a:pt x="494" y="424"/>
                </a:moveTo>
                <a:lnTo>
                  <a:pt x="494" y="424"/>
                </a:lnTo>
                <a:cubicBezTo>
                  <a:pt x="494" y="417"/>
                  <a:pt x="494" y="410"/>
                  <a:pt x="494" y="403"/>
                </a:cubicBezTo>
                <a:cubicBezTo>
                  <a:pt x="501" y="403"/>
                  <a:pt x="508" y="403"/>
                  <a:pt x="522" y="410"/>
                </a:cubicBezTo>
                <a:cubicBezTo>
                  <a:pt x="537" y="417"/>
                  <a:pt x="544" y="424"/>
                  <a:pt x="551" y="431"/>
                </a:cubicBezTo>
                <a:cubicBezTo>
                  <a:pt x="494" y="431"/>
                  <a:pt x="494" y="431"/>
                  <a:pt x="494" y="431"/>
                </a:cubicBezTo>
                <a:lnTo>
                  <a:pt x="494" y="424"/>
                </a:lnTo>
                <a:close/>
                <a:moveTo>
                  <a:pt x="395" y="226"/>
                </a:moveTo>
                <a:lnTo>
                  <a:pt x="395" y="226"/>
                </a:lnTo>
                <a:cubicBezTo>
                  <a:pt x="388" y="275"/>
                  <a:pt x="367" y="296"/>
                  <a:pt x="367" y="296"/>
                </a:cubicBezTo>
                <a:cubicBezTo>
                  <a:pt x="367" y="353"/>
                  <a:pt x="367" y="353"/>
                  <a:pt x="367" y="353"/>
                </a:cubicBezTo>
                <a:cubicBezTo>
                  <a:pt x="367" y="353"/>
                  <a:pt x="374" y="353"/>
                  <a:pt x="409" y="374"/>
                </a:cubicBezTo>
                <a:lnTo>
                  <a:pt x="402" y="381"/>
                </a:lnTo>
                <a:cubicBezTo>
                  <a:pt x="332" y="445"/>
                  <a:pt x="332" y="445"/>
                  <a:pt x="332" y="445"/>
                </a:cubicBezTo>
                <a:cubicBezTo>
                  <a:pt x="325" y="459"/>
                  <a:pt x="318" y="473"/>
                  <a:pt x="318" y="487"/>
                </a:cubicBezTo>
                <a:cubicBezTo>
                  <a:pt x="318" y="502"/>
                  <a:pt x="325" y="516"/>
                  <a:pt x="332" y="530"/>
                </a:cubicBezTo>
                <a:cubicBezTo>
                  <a:pt x="388" y="579"/>
                  <a:pt x="388" y="579"/>
                  <a:pt x="388" y="579"/>
                </a:cubicBezTo>
                <a:cubicBezTo>
                  <a:pt x="28" y="579"/>
                  <a:pt x="28" y="579"/>
                  <a:pt x="28" y="579"/>
                </a:cubicBezTo>
                <a:cubicBezTo>
                  <a:pt x="7" y="579"/>
                  <a:pt x="0" y="572"/>
                  <a:pt x="0" y="551"/>
                </a:cubicBezTo>
                <a:cubicBezTo>
                  <a:pt x="0" y="551"/>
                  <a:pt x="0" y="452"/>
                  <a:pt x="70" y="410"/>
                </a:cubicBezTo>
                <a:cubicBezTo>
                  <a:pt x="120" y="388"/>
                  <a:pt x="98" y="410"/>
                  <a:pt x="162" y="381"/>
                </a:cubicBezTo>
                <a:cubicBezTo>
                  <a:pt x="219" y="360"/>
                  <a:pt x="233" y="353"/>
                  <a:pt x="233" y="353"/>
                </a:cubicBezTo>
                <a:cubicBezTo>
                  <a:pt x="233" y="296"/>
                  <a:pt x="233" y="296"/>
                  <a:pt x="233" y="296"/>
                </a:cubicBezTo>
                <a:cubicBezTo>
                  <a:pt x="233" y="296"/>
                  <a:pt x="211" y="275"/>
                  <a:pt x="204" y="226"/>
                </a:cubicBezTo>
                <a:cubicBezTo>
                  <a:pt x="190" y="233"/>
                  <a:pt x="183" y="212"/>
                  <a:pt x="183" y="198"/>
                </a:cubicBezTo>
                <a:cubicBezTo>
                  <a:pt x="183" y="183"/>
                  <a:pt x="176" y="148"/>
                  <a:pt x="197" y="148"/>
                </a:cubicBezTo>
                <a:cubicBezTo>
                  <a:pt x="190" y="127"/>
                  <a:pt x="190" y="99"/>
                  <a:pt x="190" y="92"/>
                </a:cubicBezTo>
                <a:cubicBezTo>
                  <a:pt x="190" y="49"/>
                  <a:pt x="233" y="0"/>
                  <a:pt x="296" y="0"/>
                </a:cubicBezTo>
                <a:cubicBezTo>
                  <a:pt x="374" y="0"/>
                  <a:pt x="402" y="49"/>
                  <a:pt x="409" y="92"/>
                </a:cubicBezTo>
                <a:cubicBezTo>
                  <a:pt x="409" y="99"/>
                  <a:pt x="409" y="127"/>
                  <a:pt x="402" y="148"/>
                </a:cubicBezTo>
                <a:cubicBezTo>
                  <a:pt x="424" y="148"/>
                  <a:pt x="417" y="183"/>
                  <a:pt x="409" y="198"/>
                </a:cubicBezTo>
                <a:cubicBezTo>
                  <a:pt x="409" y="212"/>
                  <a:pt x="409" y="233"/>
                  <a:pt x="395" y="226"/>
                </a:cubicBezTo>
                <a:close/>
                <a:moveTo>
                  <a:pt x="494" y="544"/>
                </a:moveTo>
                <a:lnTo>
                  <a:pt x="494" y="544"/>
                </a:lnTo>
                <a:cubicBezTo>
                  <a:pt x="572" y="544"/>
                  <a:pt x="572" y="544"/>
                  <a:pt x="572" y="544"/>
                </a:cubicBezTo>
                <a:cubicBezTo>
                  <a:pt x="579" y="544"/>
                  <a:pt x="593" y="544"/>
                  <a:pt x="600" y="537"/>
                </a:cubicBezTo>
                <a:cubicBezTo>
                  <a:pt x="600" y="544"/>
                  <a:pt x="600" y="551"/>
                  <a:pt x="600" y="551"/>
                </a:cubicBezTo>
                <a:cubicBezTo>
                  <a:pt x="600" y="572"/>
                  <a:pt x="586" y="579"/>
                  <a:pt x="572" y="579"/>
                </a:cubicBezTo>
                <a:cubicBezTo>
                  <a:pt x="487" y="579"/>
                  <a:pt x="487" y="579"/>
                  <a:pt x="487" y="579"/>
                </a:cubicBezTo>
                <a:cubicBezTo>
                  <a:pt x="494" y="572"/>
                  <a:pt x="494" y="565"/>
                  <a:pt x="494" y="551"/>
                </a:cubicBezTo>
                <a:lnTo>
                  <a:pt x="494" y="5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2" name="Google Shape;822;p38"/>
          <p:cNvSpPr/>
          <p:nvPr/>
        </p:nvSpPr>
        <p:spPr>
          <a:xfrm>
            <a:off x="5068887" y="2223534"/>
            <a:ext cx="330785" cy="316404"/>
          </a:xfrm>
          <a:custGeom>
            <a:avLst/>
            <a:gdLst/>
            <a:ahLst/>
            <a:cxnLst/>
            <a:rect l="l" t="t" r="r" b="b"/>
            <a:pathLst>
              <a:path w="609" h="580" extrusionOk="0">
                <a:moveTo>
                  <a:pt x="559" y="494"/>
                </a:moveTo>
                <a:lnTo>
                  <a:pt x="559" y="494"/>
                </a:lnTo>
                <a:cubicBezTo>
                  <a:pt x="594" y="537"/>
                  <a:pt x="594" y="537"/>
                  <a:pt x="594" y="537"/>
                </a:cubicBezTo>
                <a:cubicBezTo>
                  <a:pt x="601" y="537"/>
                  <a:pt x="608" y="544"/>
                  <a:pt x="608" y="551"/>
                </a:cubicBezTo>
                <a:cubicBezTo>
                  <a:pt x="608" y="572"/>
                  <a:pt x="594" y="579"/>
                  <a:pt x="580" y="579"/>
                </a:cubicBezTo>
                <a:cubicBezTo>
                  <a:pt x="573" y="579"/>
                  <a:pt x="566" y="579"/>
                  <a:pt x="559" y="572"/>
                </a:cubicBezTo>
                <a:cubicBezTo>
                  <a:pt x="523" y="537"/>
                  <a:pt x="523" y="537"/>
                  <a:pt x="523" y="537"/>
                </a:cubicBezTo>
                <a:cubicBezTo>
                  <a:pt x="481" y="572"/>
                  <a:pt x="481" y="572"/>
                  <a:pt x="481" y="572"/>
                </a:cubicBezTo>
                <a:cubicBezTo>
                  <a:pt x="481" y="579"/>
                  <a:pt x="474" y="579"/>
                  <a:pt x="467" y="579"/>
                </a:cubicBezTo>
                <a:cubicBezTo>
                  <a:pt x="446" y="579"/>
                  <a:pt x="439" y="572"/>
                  <a:pt x="439" y="551"/>
                </a:cubicBezTo>
                <a:cubicBezTo>
                  <a:pt x="439" y="544"/>
                  <a:pt x="439" y="537"/>
                  <a:pt x="446" y="537"/>
                </a:cubicBezTo>
                <a:cubicBezTo>
                  <a:pt x="481" y="494"/>
                  <a:pt x="481" y="494"/>
                  <a:pt x="481" y="494"/>
                </a:cubicBezTo>
                <a:cubicBezTo>
                  <a:pt x="446" y="459"/>
                  <a:pt x="446" y="459"/>
                  <a:pt x="446" y="459"/>
                </a:cubicBezTo>
                <a:cubicBezTo>
                  <a:pt x="439" y="452"/>
                  <a:pt x="439" y="445"/>
                  <a:pt x="439" y="438"/>
                </a:cubicBezTo>
                <a:cubicBezTo>
                  <a:pt x="439" y="424"/>
                  <a:pt x="446" y="410"/>
                  <a:pt x="467" y="410"/>
                </a:cubicBezTo>
                <a:cubicBezTo>
                  <a:pt x="474" y="410"/>
                  <a:pt x="481" y="417"/>
                  <a:pt x="481" y="424"/>
                </a:cubicBezTo>
                <a:cubicBezTo>
                  <a:pt x="523" y="459"/>
                  <a:pt x="523" y="459"/>
                  <a:pt x="523" y="459"/>
                </a:cubicBezTo>
                <a:cubicBezTo>
                  <a:pt x="559" y="424"/>
                  <a:pt x="559" y="424"/>
                  <a:pt x="559" y="424"/>
                </a:cubicBezTo>
                <a:cubicBezTo>
                  <a:pt x="566" y="417"/>
                  <a:pt x="573" y="410"/>
                  <a:pt x="580" y="410"/>
                </a:cubicBezTo>
                <a:cubicBezTo>
                  <a:pt x="594" y="410"/>
                  <a:pt x="608" y="424"/>
                  <a:pt x="608" y="438"/>
                </a:cubicBezTo>
                <a:cubicBezTo>
                  <a:pt x="608" y="445"/>
                  <a:pt x="601" y="452"/>
                  <a:pt x="594" y="459"/>
                </a:cubicBezTo>
                <a:lnTo>
                  <a:pt x="559" y="494"/>
                </a:lnTo>
                <a:close/>
                <a:moveTo>
                  <a:pt x="410" y="438"/>
                </a:moveTo>
                <a:lnTo>
                  <a:pt x="410" y="438"/>
                </a:lnTo>
                <a:cubicBezTo>
                  <a:pt x="410" y="459"/>
                  <a:pt x="417" y="473"/>
                  <a:pt x="424" y="480"/>
                </a:cubicBezTo>
                <a:cubicBezTo>
                  <a:pt x="439" y="494"/>
                  <a:pt x="439" y="494"/>
                  <a:pt x="439" y="494"/>
                </a:cubicBezTo>
                <a:cubicBezTo>
                  <a:pt x="424" y="516"/>
                  <a:pt x="424" y="516"/>
                  <a:pt x="424" y="516"/>
                </a:cubicBezTo>
                <a:cubicBezTo>
                  <a:pt x="417" y="523"/>
                  <a:pt x="410" y="537"/>
                  <a:pt x="410" y="551"/>
                </a:cubicBezTo>
                <a:cubicBezTo>
                  <a:pt x="410" y="565"/>
                  <a:pt x="410" y="572"/>
                  <a:pt x="417" y="579"/>
                </a:cubicBezTo>
                <a:cubicBezTo>
                  <a:pt x="29" y="579"/>
                  <a:pt x="29" y="579"/>
                  <a:pt x="29" y="579"/>
                </a:cubicBezTo>
                <a:cubicBezTo>
                  <a:pt x="15" y="579"/>
                  <a:pt x="0" y="572"/>
                  <a:pt x="0" y="551"/>
                </a:cubicBezTo>
                <a:cubicBezTo>
                  <a:pt x="0" y="551"/>
                  <a:pt x="0" y="452"/>
                  <a:pt x="78" y="410"/>
                </a:cubicBezTo>
                <a:cubicBezTo>
                  <a:pt x="128" y="388"/>
                  <a:pt x="106" y="410"/>
                  <a:pt x="163" y="381"/>
                </a:cubicBezTo>
                <a:cubicBezTo>
                  <a:pt x="226" y="360"/>
                  <a:pt x="241" y="353"/>
                  <a:pt x="241" y="353"/>
                </a:cubicBezTo>
                <a:cubicBezTo>
                  <a:pt x="241" y="296"/>
                  <a:pt x="241" y="296"/>
                  <a:pt x="241" y="296"/>
                </a:cubicBezTo>
                <a:cubicBezTo>
                  <a:pt x="241" y="296"/>
                  <a:pt x="219" y="275"/>
                  <a:pt x="212" y="226"/>
                </a:cubicBezTo>
                <a:cubicBezTo>
                  <a:pt x="198" y="233"/>
                  <a:pt x="191" y="212"/>
                  <a:pt x="191" y="198"/>
                </a:cubicBezTo>
                <a:cubicBezTo>
                  <a:pt x="191" y="183"/>
                  <a:pt x="184" y="148"/>
                  <a:pt x="198" y="148"/>
                </a:cubicBezTo>
                <a:cubicBezTo>
                  <a:pt x="198" y="127"/>
                  <a:pt x="191" y="99"/>
                  <a:pt x="198" y="92"/>
                </a:cubicBezTo>
                <a:cubicBezTo>
                  <a:pt x="198" y="49"/>
                  <a:pt x="241"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6" y="381"/>
                </a:cubicBezTo>
                <a:cubicBezTo>
                  <a:pt x="446" y="381"/>
                  <a:pt x="446" y="388"/>
                  <a:pt x="453" y="388"/>
                </a:cubicBezTo>
                <a:cubicBezTo>
                  <a:pt x="424" y="396"/>
                  <a:pt x="410" y="417"/>
                  <a:pt x="410" y="4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3" name="Google Shape;823;p38"/>
          <p:cNvSpPr/>
          <p:nvPr/>
        </p:nvSpPr>
        <p:spPr>
          <a:xfrm>
            <a:off x="4496004" y="2223534"/>
            <a:ext cx="328389" cy="316404"/>
          </a:xfrm>
          <a:custGeom>
            <a:avLst/>
            <a:gdLst/>
            <a:ahLst/>
            <a:cxnLst/>
            <a:rect l="l" t="t" r="r" b="b"/>
            <a:pathLst>
              <a:path w="602" h="580" extrusionOk="0">
                <a:moveTo>
                  <a:pt x="516" y="551"/>
                </a:moveTo>
                <a:lnTo>
                  <a:pt x="516" y="551"/>
                </a:lnTo>
                <a:cubicBezTo>
                  <a:pt x="516" y="558"/>
                  <a:pt x="509" y="565"/>
                  <a:pt x="502" y="565"/>
                </a:cubicBezTo>
                <a:cubicBezTo>
                  <a:pt x="495" y="565"/>
                  <a:pt x="488" y="558"/>
                  <a:pt x="481" y="551"/>
                </a:cubicBezTo>
                <a:cubicBezTo>
                  <a:pt x="446" y="516"/>
                  <a:pt x="446" y="516"/>
                  <a:pt x="446" y="516"/>
                </a:cubicBezTo>
                <a:cubicBezTo>
                  <a:pt x="439" y="509"/>
                  <a:pt x="431" y="502"/>
                  <a:pt x="431" y="494"/>
                </a:cubicBezTo>
                <a:cubicBezTo>
                  <a:pt x="431" y="480"/>
                  <a:pt x="446" y="466"/>
                  <a:pt x="460" y="466"/>
                </a:cubicBezTo>
                <a:cubicBezTo>
                  <a:pt x="467" y="466"/>
                  <a:pt x="474" y="473"/>
                  <a:pt x="481" y="480"/>
                </a:cubicBezTo>
                <a:cubicBezTo>
                  <a:pt x="502" y="494"/>
                  <a:pt x="502" y="494"/>
                  <a:pt x="502" y="494"/>
                </a:cubicBezTo>
                <a:cubicBezTo>
                  <a:pt x="559" y="438"/>
                  <a:pt x="559" y="438"/>
                  <a:pt x="559" y="438"/>
                </a:cubicBezTo>
                <a:cubicBezTo>
                  <a:pt x="559" y="431"/>
                  <a:pt x="566" y="431"/>
                  <a:pt x="573" y="431"/>
                </a:cubicBezTo>
                <a:cubicBezTo>
                  <a:pt x="594" y="431"/>
                  <a:pt x="601" y="445"/>
                  <a:pt x="601" y="459"/>
                </a:cubicBezTo>
                <a:cubicBezTo>
                  <a:pt x="601" y="466"/>
                  <a:pt x="601" y="473"/>
                  <a:pt x="594" y="480"/>
                </a:cubicBezTo>
                <a:lnTo>
                  <a:pt x="516" y="551"/>
                </a:lnTo>
                <a:close/>
                <a:moveTo>
                  <a:pt x="502" y="452"/>
                </a:moveTo>
                <a:lnTo>
                  <a:pt x="502" y="452"/>
                </a:lnTo>
                <a:cubicBezTo>
                  <a:pt x="488" y="445"/>
                  <a:pt x="474" y="438"/>
                  <a:pt x="460" y="438"/>
                </a:cubicBezTo>
                <a:cubicBezTo>
                  <a:pt x="431" y="438"/>
                  <a:pt x="403" y="466"/>
                  <a:pt x="403" y="494"/>
                </a:cubicBezTo>
                <a:cubicBezTo>
                  <a:pt x="403" y="516"/>
                  <a:pt x="410" y="530"/>
                  <a:pt x="424" y="537"/>
                </a:cubicBezTo>
                <a:cubicBezTo>
                  <a:pt x="460" y="572"/>
                  <a:pt x="460" y="572"/>
                  <a:pt x="460" y="572"/>
                </a:cubicBezTo>
                <a:cubicBezTo>
                  <a:pt x="460" y="579"/>
                  <a:pt x="467" y="579"/>
                  <a:pt x="467" y="579"/>
                </a:cubicBezTo>
                <a:cubicBezTo>
                  <a:pt x="29" y="579"/>
                  <a:pt x="29" y="579"/>
                  <a:pt x="29" y="579"/>
                </a:cubicBezTo>
                <a:cubicBezTo>
                  <a:pt x="15"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1"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9" y="381"/>
                </a:cubicBezTo>
                <a:cubicBezTo>
                  <a:pt x="502" y="410"/>
                  <a:pt x="481" y="388"/>
                  <a:pt x="530" y="410"/>
                </a:cubicBezTo>
                <a:cubicBezTo>
                  <a:pt x="530" y="417"/>
                  <a:pt x="530" y="417"/>
                  <a:pt x="537" y="417"/>
                </a:cubicBezTo>
                <a:lnTo>
                  <a:pt x="502" y="452"/>
                </a:lnTo>
                <a:close/>
                <a:moveTo>
                  <a:pt x="601" y="516"/>
                </a:moveTo>
                <a:lnTo>
                  <a:pt x="601" y="516"/>
                </a:lnTo>
                <a:cubicBezTo>
                  <a:pt x="601" y="537"/>
                  <a:pt x="601" y="551"/>
                  <a:pt x="601" y="551"/>
                </a:cubicBezTo>
                <a:cubicBezTo>
                  <a:pt x="601" y="572"/>
                  <a:pt x="594" y="579"/>
                  <a:pt x="573" y="579"/>
                </a:cubicBezTo>
                <a:cubicBezTo>
                  <a:pt x="530" y="579"/>
                  <a:pt x="530" y="579"/>
                  <a:pt x="530" y="579"/>
                </a:cubicBezTo>
                <a:cubicBezTo>
                  <a:pt x="537" y="579"/>
                  <a:pt x="537" y="579"/>
                  <a:pt x="537" y="572"/>
                </a:cubicBezTo>
                <a:lnTo>
                  <a:pt x="601" y="5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4" name="Google Shape;824;p38"/>
          <p:cNvSpPr/>
          <p:nvPr/>
        </p:nvSpPr>
        <p:spPr>
          <a:xfrm>
            <a:off x="3923123" y="2223534"/>
            <a:ext cx="328388" cy="316404"/>
          </a:xfrm>
          <a:custGeom>
            <a:avLst/>
            <a:gdLst/>
            <a:ahLst/>
            <a:cxnLst/>
            <a:rect l="l" t="t" r="r" b="b"/>
            <a:pathLst>
              <a:path w="602" h="580" extrusionOk="0">
                <a:moveTo>
                  <a:pt x="601" y="551"/>
                </a:moveTo>
                <a:lnTo>
                  <a:pt x="601" y="551"/>
                </a:lnTo>
                <a:cubicBezTo>
                  <a:pt x="601" y="572"/>
                  <a:pt x="587" y="579"/>
                  <a:pt x="573" y="579"/>
                </a:cubicBezTo>
                <a:cubicBezTo>
                  <a:pt x="29" y="579"/>
                  <a:pt x="29" y="579"/>
                  <a:pt x="29" y="579"/>
                </a:cubicBezTo>
                <a:cubicBezTo>
                  <a:pt x="7" y="579"/>
                  <a:pt x="0" y="572"/>
                  <a:pt x="0" y="551"/>
                </a:cubicBezTo>
                <a:cubicBezTo>
                  <a:pt x="0" y="551"/>
                  <a:pt x="0" y="452"/>
                  <a:pt x="71" y="410"/>
                </a:cubicBezTo>
                <a:cubicBezTo>
                  <a:pt x="120" y="388"/>
                  <a:pt x="99" y="410"/>
                  <a:pt x="163" y="381"/>
                </a:cubicBezTo>
                <a:cubicBezTo>
                  <a:pt x="219" y="360"/>
                  <a:pt x="233" y="353"/>
                  <a:pt x="233" y="353"/>
                </a:cubicBezTo>
                <a:cubicBezTo>
                  <a:pt x="233" y="296"/>
                  <a:pt x="233" y="296"/>
                  <a:pt x="233" y="296"/>
                </a:cubicBezTo>
                <a:cubicBezTo>
                  <a:pt x="233" y="296"/>
                  <a:pt x="212" y="275"/>
                  <a:pt x="205" y="226"/>
                </a:cubicBezTo>
                <a:cubicBezTo>
                  <a:pt x="191" y="233"/>
                  <a:pt x="184" y="212"/>
                  <a:pt x="184" y="198"/>
                </a:cubicBezTo>
                <a:cubicBezTo>
                  <a:pt x="184" y="183"/>
                  <a:pt x="177" y="148"/>
                  <a:pt x="198" y="148"/>
                </a:cubicBezTo>
                <a:cubicBezTo>
                  <a:pt x="191" y="127"/>
                  <a:pt x="191" y="99"/>
                  <a:pt x="191" y="92"/>
                </a:cubicBezTo>
                <a:cubicBezTo>
                  <a:pt x="191" y="49"/>
                  <a:pt x="233" y="0"/>
                  <a:pt x="297" y="0"/>
                </a:cubicBezTo>
                <a:cubicBezTo>
                  <a:pt x="375" y="0"/>
                  <a:pt x="403" y="49"/>
                  <a:pt x="410" y="92"/>
                </a:cubicBezTo>
                <a:cubicBezTo>
                  <a:pt x="410" y="99"/>
                  <a:pt x="410" y="127"/>
                  <a:pt x="403" y="148"/>
                </a:cubicBezTo>
                <a:cubicBezTo>
                  <a:pt x="424" y="148"/>
                  <a:pt x="417" y="183"/>
                  <a:pt x="410" y="198"/>
                </a:cubicBezTo>
                <a:cubicBezTo>
                  <a:pt x="410" y="212"/>
                  <a:pt x="410" y="233"/>
                  <a:pt x="396" y="226"/>
                </a:cubicBezTo>
                <a:cubicBezTo>
                  <a:pt x="389" y="275"/>
                  <a:pt x="368" y="296"/>
                  <a:pt x="368" y="296"/>
                </a:cubicBezTo>
                <a:cubicBezTo>
                  <a:pt x="368" y="353"/>
                  <a:pt x="368" y="353"/>
                  <a:pt x="368" y="353"/>
                </a:cubicBezTo>
                <a:cubicBezTo>
                  <a:pt x="368" y="353"/>
                  <a:pt x="382" y="360"/>
                  <a:pt x="438" y="381"/>
                </a:cubicBezTo>
                <a:cubicBezTo>
                  <a:pt x="495" y="410"/>
                  <a:pt x="481" y="388"/>
                  <a:pt x="523" y="410"/>
                </a:cubicBezTo>
                <a:cubicBezTo>
                  <a:pt x="537" y="417"/>
                  <a:pt x="551" y="431"/>
                  <a:pt x="559" y="438"/>
                </a:cubicBezTo>
                <a:cubicBezTo>
                  <a:pt x="453" y="438"/>
                  <a:pt x="453" y="438"/>
                  <a:pt x="453" y="438"/>
                </a:cubicBezTo>
                <a:cubicBezTo>
                  <a:pt x="417" y="438"/>
                  <a:pt x="396" y="466"/>
                  <a:pt x="396" y="494"/>
                </a:cubicBezTo>
                <a:cubicBezTo>
                  <a:pt x="396" y="530"/>
                  <a:pt x="417" y="551"/>
                  <a:pt x="453" y="551"/>
                </a:cubicBezTo>
                <a:cubicBezTo>
                  <a:pt x="566" y="551"/>
                  <a:pt x="566" y="551"/>
                  <a:pt x="566" y="551"/>
                </a:cubicBezTo>
                <a:cubicBezTo>
                  <a:pt x="580" y="551"/>
                  <a:pt x="587" y="551"/>
                  <a:pt x="601" y="537"/>
                </a:cubicBezTo>
                <a:cubicBezTo>
                  <a:pt x="601" y="551"/>
                  <a:pt x="601" y="551"/>
                  <a:pt x="601" y="551"/>
                </a:cubicBezTo>
                <a:close/>
                <a:moveTo>
                  <a:pt x="566" y="523"/>
                </a:moveTo>
                <a:lnTo>
                  <a:pt x="566" y="523"/>
                </a:lnTo>
                <a:cubicBezTo>
                  <a:pt x="453" y="523"/>
                  <a:pt x="453" y="523"/>
                  <a:pt x="453" y="523"/>
                </a:cubicBezTo>
                <a:cubicBezTo>
                  <a:pt x="431" y="523"/>
                  <a:pt x="424" y="516"/>
                  <a:pt x="424" y="494"/>
                </a:cubicBezTo>
                <a:cubicBezTo>
                  <a:pt x="424" y="480"/>
                  <a:pt x="431" y="466"/>
                  <a:pt x="453" y="466"/>
                </a:cubicBezTo>
                <a:cubicBezTo>
                  <a:pt x="566" y="466"/>
                  <a:pt x="566" y="466"/>
                  <a:pt x="566" y="466"/>
                </a:cubicBezTo>
                <a:cubicBezTo>
                  <a:pt x="580" y="466"/>
                  <a:pt x="594" y="480"/>
                  <a:pt x="594" y="494"/>
                </a:cubicBezTo>
                <a:cubicBezTo>
                  <a:pt x="594" y="516"/>
                  <a:pt x="580" y="523"/>
                  <a:pt x="566" y="5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5" name="Google Shape;825;p38"/>
          <p:cNvSpPr/>
          <p:nvPr/>
        </p:nvSpPr>
        <p:spPr>
          <a:xfrm>
            <a:off x="3347844" y="2223534"/>
            <a:ext cx="330785" cy="316404"/>
          </a:xfrm>
          <a:custGeom>
            <a:avLst/>
            <a:gdLst/>
            <a:ahLst/>
            <a:cxnLst/>
            <a:rect l="l" t="t" r="r" b="b"/>
            <a:pathLst>
              <a:path w="609" h="580" extrusionOk="0">
                <a:moveTo>
                  <a:pt x="608" y="551"/>
                </a:moveTo>
                <a:lnTo>
                  <a:pt x="608" y="551"/>
                </a:lnTo>
                <a:cubicBezTo>
                  <a:pt x="608" y="572"/>
                  <a:pt x="594" y="579"/>
                  <a:pt x="580" y="579"/>
                </a:cubicBezTo>
                <a:cubicBezTo>
                  <a:pt x="558" y="579"/>
                  <a:pt x="558" y="579"/>
                  <a:pt x="558" y="579"/>
                </a:cubicBezTo>
                <a:cubicBezTo>
                  <a:pt x="565" y="572"/>
                  <a:pt x="565" y="565"/>
                  <a:pt x="565" y="551"/>
                </a:cubicBezTo>
                <a:cubicBezTo>
                  <a:pt x="580" y="551"/>
                  <a:pt x="594" y="551"/>
                  <a:pt x="608" y="537"/>
                </a:cubicBezTo>
                <a:cubicBezTo>
                  <a:pt x="608" y="551"/>
                  <a:pt x="608" y="551"/>
                  <a:pt x="608" y="551"/>
                </a:cubicBezTo>
                <a:close/>
                <a:moveTo>
                  <a:pt x="565" y="523"/>
                </a:moveTo>
                <a:lnTo>
                  <a:pt x="565" y="523"/>
                </a:lnTo>
                <a:cubicBezTo>
                  <a:pt x="537" y="523"/>
                  <a:pt x="537" y="523"/>
                  <a:pt x="537" y="523"/>
                </a:cubicBezTo>
                <a:cubicBezTo>
                  <a:pt x="537" y="551"/>
                  <a:pt x="537" y="551"/>
                  <a:pt x="537" y="551"/>
                </a:cubicBezTo>
                <a:cubicBezTo>
                  <a:pt x="537" y="572"/>
                  <a:pt x="530" y="579"/>
                  <a:pt x="509" y="579"/>
                </a:cubicBezTo>
                <a:cubicBezTo>
                  <a:pt x="495" y="579"/>
                  <a:pt x="481" y="572"/>
                  <a:pt x="481" y="551"/>
                </a:cubicBezTo>
                <a:cubicBezTo>
                  <a:pt x="481" y="523"/>
                  <a:pt x="481" y="523"/>
                  <a:pt x="481" y="523"/>
                </a:cubicBezTo>
                <a:cubicBezTo>
                  <a:pt x="452" y="523"/>
                  <a:pt x="452" y="523"/>
                  <a:pt x="452" y="523"/>
                </a:cubicBezTo>
                <a:cubicBezTo>
                  <a:pt x="438" y="523"/>
                  <a:pt x="424" y="516"/>
                  <a:pt x="424" y="494"/>
                </a:cubicBezTo>
                <a:cubicBezTo>
                  <a:pt x="424" y="480"/>
                  <a:pt x="438" y="466"/>
                  <a:pt x="452" y="466"/>
                </a:cubicBezTo>
                <a:cubicBezTo>
                  <a:pt x="481" y="466"/>
                  <a:pt x="481" y="466"/>
                  <a:pt x="481" y="466"/>
                </a:cubicBezTo>
                <a:cubicBezTo>
                  <a:pt x="481" y="438"/>
                  <a:pt x="481" y="438"/>
                  <a:pt x="481" y="438"/>
                </a:cubicBezTo>
                <a:cubicBezTo>
                  <a:pt x="481" y="424"/>
                  <a:pt x="495" y="410"/>
                  <a:pt x="509" y="410"/>
                </a:cubicBezTo>
                <a:cubicBezTo>
                  <a:pt x="530" y="410"/>
                  <a:pt x="537" y="424"/>
                  <a:pt x="537" y="438"/>
                </a:cubicBezTo>
                <a:cubicBezTo>
                  <a:pt x="537" y="466"/>
                  <a:pt x="537" y="466"/>
                  <a:pt x="537" y="466"/>
                </a:cubicBezTo>
                <a:cubicBezTo>
                  <a:pt x="565" y="466"/>
                  <a:pt x="565" y="466"/>
                  <a:pt x="565" y="466"/>
                </a:cubicBezTo>
                <a:cubicBezTo>
                  <a:pt x="587" y="466"/>
                  <a:pt x="594" y="480"/>
                  <a:pt x="594" y="494"/>
                </a:cubicBezTo>
                <a:cubicBezTo>
                  <a:pt x="594" y="516"/>
                  <a:pt x="587" y="523"/>
                  <a:pt x="565" y="523"/>
                </a:cubicBezTo>
                <a:close/>
                <a:moveTo>
                  <a:pt x="452" y="438"/>
                </a:moveTo>
                <a:lnTo>
                  <a:pt x="452" y="438"/>
                </a:lnTo>
                <a:cubicBezTo>
                  <a:pt x="424" y="438"/>
                  <a:pt x="396" y="466"/>
                  <a:pt x="396" y="494"/>
                </a:cubicBezTo>
                <a:cubicBezTo>
                  <a:pt x="396" y="530"/>
                  <a:pt x="424" y="551"/>
                  <a:pt x="452" y="551"/>
                </a:cubicBezTo>
                <a:cubicBezTo>
                  <a:pt x="452" y="565"/>
                  <a:pt x="459" y="572"/>
                  <a:pt x="459" y="579"/>
                </a:cubicBezTo>
                <a:cubicBezTo>
                  <a:pt x="28" y="579"/>
                  <a:pt x="28" y="579"/>
                  <a:pt x="28" y="579"/>
                </a:cubicBezTo>
                <a:cubicBezTo>
                  <a:pt x="14" y="579"/>
                  <a:pt x="0" y="572"/>
                  <a:pt x="0" y="551"/>
                </a:cubicBezTo>
                <a:cubicBezTo>
                  <a:pt x="0" y="551"/>
                  <a:pt x="0" y="452"/>
                  <a:pt x="78" y="410"/>
                </a:cubicBezTo>
                <a:cubicBezTo>
                  <a:pt x="127" y="388"/>
                  <a:pt x="106" y="410"/>
                  <a:pt x="163" y="381"/>
                </a:cubicBezTo>
                <a:cubicBezTo>
                  <a:pt x="226" y="360"/>
                  <a:pt x="240" y="353"/>
                  <a:pt x="240" y="353"/>
                </a:cubicBezTo>
                <a:cubicBezTo>
                  <a:pt x="240" y="296"/>
                  <a:pt x="240" y="296"/>
                  <a:pt x="240" y="296"/>
                </a:cubicBezTo>
                <a:cubicBezTo>
                  <a:pt x="240" y="296"/>
                  <a:pt x="219" y="275"/>
                  <a:pt x="212" y="226"/>
                </a:cubicBezTo>
                <a:cubicBezTo>
                  <a:pt x="198" y="233"/>
                  <a:pt x="191" y="212"/>
                  <a:pt x="191" y="198"/>
                </a:cubicBezTo>
                <a:cubicBezTo>
                  <a:pt x="191" y="183"/>
                  <a:pt x="184" y="148"/>
                  <a:pt x="198" y="148"/>
                </a:cubicBezTo>
                <a:cubicBezTo>
                  <a:pt x="198" y="127"/>
                  <a:pt x="191" y="99"/>
                  <a:pt x="198" y="92"/>
                </a:cubicBezTo>
                <a:cubicBezTo>
                  <a:pt x="198" y="49"/>
                  <a:pt x="240" y="0"/>
                  <a:pt x="304" y="0"/>
                </a:cubicBezTo>
                <a:cubicBezTo>
                  <a:pt x="382" y="0"/>
                  <a:pt x="410" y="49"/>
                  <a:pt x="417" y="92"/>
                </a:cubicBezTo>
                <a:cubicBezTo>
                  <a:pt x="417" y="99"/>
                  <a:pt x="410" y="127"/>
                  <a:pt x="410"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45" y="381"/>
                </a:cubicBezTo>
                <a:cubicBezTo>
                  <a:pt x="459" y="388"/>
                  <a:pt x="467" y="396"/>
                  <a:pt x="481" y="396"/>
                </a:cubicBezTo>
                <a:cubicBezTo>
                  <a:pt x="467" y="403"/>
                  <a:pt x="452" y="424"/>
                  <a:pt x="452" y="43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6" name="Google Shape;826;p38"/>
          <p:cNvSpPr/>
          <p:nvPr/>
        </p:nvSpPr>
        <p:spPr>
          <a:xfrm>
            <a:off x="2774961" y="2223534"/>
            <a:ext cx="328389" cy="316404"/>
          </a:xfrm>
          <a:custGeom>
            <a:avLst/>
            <a:gdLst/>
            <a:ahLst/>
            <a:cxnLst/>
            <a:rect l="l" t="t" r="r" b="b"/>
            <a:pathLst>
              <a:path w="602" h="580" extrusionOk="0">
                <a:moveTo>
                  <a:pt x="601" y="551"/>
                </a:moveTo>
                <a:lnTo>
                  <a:pt x="601" y="551"/>
                </a:lnTo>
                <a:cubicBezTo>
                  <a:pt x="601" y="572"/>
                  <a:pt x="594" y="579"/>
                  <a:pt x="572" y="579"/>
                </a:cubicBezTo>
                <a:cubicBezTo>
                  <a:pt x="28" y="579"/>
                  <a:pt x="28" y="579"/>
                  <a:pt x="28" y="579"/>
                </a:cubicBezTo>
                <a:cubicBezTo>
                  <a:pt x="14" y="579"/>
                  <a:pt x="0" y="572"/>
                  <a:pt x="0" y="551"/>
                </a:cubicBezTo>
                <a:cubicBezTo>
                  <a:pt x="0" y="551"/>
                  <a:pt x="0" y="452"/>
                  <a:pt x="78" y="410"/>
                </a:cubicBezTo>
                <a:cubicBezTo>
                  <a:pt x="120" y="388"/>
                  <a:pt x="106" y="410"/>
                  <a:pt x="163" y="381"/>
                </a:cubicBezTo>
                <a:cubicBezTo>
                  <a:pt x="219" y="360"/>
                  <a:pt x="233" y="353"/>
                  <a:pt x="233" y="353"/>
                </a:cubicBezTo>
                <a:cubicBezTo>
                  <a:pt x="233" y="296"/>
                  <a:pt x="233" y="296"/>
                  <a:pt x="233" y="296"/>
                </a:cubicBezTo>
                <a:cubicBezTo>
                  <a:pt x="233" y="296"/>
                  <a:pt x="212" y="275"/>
                  <a:pt x="205" y="226"/>
                </a:cubicBezTo>
                <a:cubicBezTo>
                  <a:pt x="191" y="233"/>
                  <a:pt x="191" y="212"/>
                  <a:pt x="191" y="198"/>
                </a:cubicBezTo>
                <a:cubicBezTo>
                  <a:pt x="191" y="183"/>
                  <a:pt x="184" y="148"/>
                  <a:pt x="198" y="148"/>
                </a:cubicBezTo>
                <a:cubicBezTo>
                  <a:pt x="191" y="127"/>
                  <a:pt x="191" y="99"/>
                  <a:pt x="191" y="92"/>
                </a:cubicBezTo>
                <a:cubicBezTo>
                  <a:pt x="198" y="49"/>
                  <a:pt x="240" y="0"/>
                  <a:pt x="304" y="0"/>
                </a:cubicBezTo>
                <a:cubicBezTo>
                  <a:pt x="375" y="0"/>
                  <a:pt x="410" y="49"/>
                  <a:pt x="410" y="92"/>
                </a:cubicBezTo>
                <a:cubicBezTo>
                  <a:pt x="410" y="99"/>
                  <a:pt x="410" y="127"/>
                  <a:pt x="403" y="148"/>
                </a:cubicBezTo>
                <a:cubicBezTo>
                  <a:pt x="424" y="148"/>
                  <a:pt x="417" y="183"/>
                  <a:pt x="417" y="198"/>
                </a:cubicBezTo>
                <a:cubicBezTo>
                  <a:pt x="417" y="212"/>
                  <a:pt x="410" y="233"/>
                  <a:pt x="396" y="226"/>
                </a:cubicBezTo>
                <a:cubicBezTo>
                  <a:pt x="389" y="275"/>
                  <a:pt x="368" y="296"/>
                  <a:pt x="368" y="296"/>
                </a:cubicBezTo>
                <a:cubicBezTo>
                  <a:pt x="368" y="353"/>
                  <a:pt x="368" y="353"/>
                  <a:pt x="368" y="353"/>
                </a:cubicBezTo>
                <a:cubicBezTo>
                  <a:pt x="368" y="353"/>
                  <a:pt x="382" y="360"/>
                  <a:pt x="438" y="381"/>
                </a:cubicBezTo>
                <a:cubicBezTo>
                  <a:pt x="502" y="410"/>
                  <a:pt x="481" y="388"/>
                  <a:pt x="530" y="410"/>
                </a:cubicBezTo>
                <a:cubicBezTo>
                  <a:pt x="601" y="452"/>
                  <a:pt x="601" y="551"/>
                  <a:pt x="601" y="551"/>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7" name="Google Shape;827;p38"/>
          <p:cNvSpPr/>
          <p:nvPr/>
        </p:nvSpPr>
        <p:spPr>
          <a:xfrm>
            <a:off x="9086253" y="1662637"/>
            <a:ext cx="328388" cy="287640"/>
          </a:xfrm>
          <a:custGeom>
            <a:avLst/>
            <a:gdLst/>
            <a:ahLst/>
            <a:cxnLst/>
            <a:rect l="l" t="t" r="r" b="b"/>
            <a:pathLst>
              <a:path w="602" h="531" extrusionOk="0">
                <a:moveTo>
                  <a:pt x="431" y="0"/>
                </a:moveTo>
                <a:lnTo>
                  <a:pt x="431" y="0"/>
                </a:lnTo>
                <a:cubicBezTo>
                  <a:pt x="389" y="0"/>
                  <a:pt x="346" y="21"/>
                  <a:pt x="318" y="49"/>
                </a:cubicBezTo>
                <a:cubicBezTo>
                  <a:pt x="297" y="70"/>
                  <a:pt x="297" y="70"/>
                  <a:pt x="297" y="70"/>
                </a:cubicBezTo>
                <a:cubicBezTo>
                  <a:pt x="283" y="49"/>
                  <a:pt x="283" y="49"/>
                  <a:pt x="283" y="49"/>
                </a:cubicBezTo>
                <a:cubicBezTo>
                  <a:pt x="248" y="21"/>
                  <a:pt x="212" y="0"/>
                  <a:pt x="170" y="0"/>
                </a:cubicBezTo>
                <a:cubicBezTo>
                  <a:pt x="120" y="0"/>
                  <a:pt x="78" y="21"/>
                  <a:pt x="50" y="49"/>
                </a:cubicBezTo>
                <a:cubicBezTo>
                  <a:pt x="14" y="84"/>
                  <a:pt x="0" y="127"/>
                  <a:pt x="0" y="169"/>
                </a:cubicBezTo>
                <a:cubicBezTo>
                  <a:pt x="0" y="219"/>
                  <a:pt x="14" y="261"/>
                  <a:pt x="50" y="290"/>
                </a:cubicBezTo>
                <a:cubicBezTo>
                  <a:pt x="276" y="516"/>
                  <a:pt x="276" y="516"/>
                  <a:pt x="276" y="516"/>
                </a:cubicBezTo>
                <a:cubicBezTo>
                  <a:pt x="283" y="523"/>
                  <a:pt x="290" y="530"/>
                  <a:pt x="297" y="530"/>
                </a:cubicBezTo>
                <a:cubicBezTo>
                  <a:pt x="311" y="530"/>
                  <a:pt x="318" y="523"/>
                  <a:pt x="325" y="516"/>
                </a:cubicBezTo>
                <a:cubicBezTo>
                  <a:pt x="551" y="290"/>
                  <a:pt x="551" y="290"/>
                  <a:pt x="551" y="290"/>
                </a:cubicBezTo>
                <a:cubicBezTo>
                  <a:pt x="587" y="261"/>
                  <a:pt x="601" y="219"/>
                  <a:pt x="601" y="169"/>
                </a:cubicBezTo>
                <a:cubicBezTo>
                  <a:pt x="601" y="127"/>
                  <a:pt x="587" y="84"/>
                  <a:pt x="551" y="49"/>
                </a:cubicBezTo>
                <a:cubicBezTo>
                  <a:pt x="516" y="21"/>
                  <a:pt x="474" y="0"/>
                  <a:pt x="431"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8" name="Google Shape;828;p38"/>
          <p:cNvSpPr/>
          <p:nvPr/>
        </p:nvSpPr>
        <p:spPr>
          <a:xfrm>
            <a:off x="8520561" y="1660240"/>
            <a:ext cx="318800" cy="297228"/>
          </a:xfrm>
          <a:custGeom>
            <a:avLst/>
            <a:gdLst/>
            <a:ahLst/>
            <a:cxnLst/>
            <a:rect l="l" t="t" r="r" b="b"/>
            <a:pathLst>
              <a:path w="588" h="545" extrusionOk="0">
                <a:moveTo>
                  <a:pt x="509" y="155"/>
                </a:moveTo>
                <a:lnTo>
                  <a:pt x="509" y="155"/>
                </a:lnTo>
                <a:cubicBezTo>
                  <a:pt x="417" y="84"/>
                  <a:pt x="417" y="84"/>
                  <a:pt x="417" y="84"/>
                </a:cubicBezTo>
                <a:cubicBezTo>
                  <a:pt x="417" y="282"/>
                  <a:pt x="417" y="282"/>
                  <a:pt x="417" y="282"/>
                </a:cubicBezTo>
                <a:cubicBezTo>
                  <a:pt x="396" y="289"/>
                  <a:pt x="375" y="297"/>
                  <a:pt x="361" y="318"/>
                </a:cubicBezTo>
                <a:cubicBezTo>
                  <a:pt x="361" y="77"/>
                  <a:pt x="361" y="77"/>
                  <a:pt x="361"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7" y="544"/>
                </a:cubicBezTo>
                <a:cubicBezTo>
                  <a:pt x="170" y="544"/>
                  <a:pt x="170" y="544"/>
                  <a:pt x="163"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3" y="0"/>
                  <a:pt x="43" y="7"/>
                </a:cubicBezTo>
                <a:cubicBezTo>
                  <a:pt x="184" y="106"/>
                  <a:pt x="184" y="106"/>
                  <a:pt x="184" y="106"/>
                </a:cubicBezTo>
                <a:cubicBezTo>
                  <a:pt x="375" y="0"/>
                  <a:pt x="375" y="0"/>
                  <a:pt x="375" y="0"/>
                </a:cubicBezTo>
                <a:cubicBezTo>
                  <a:pt x="375" y="0"/>
                  <a:pt x="382" y="0"/>
                  <a:pt x="389" y="0"/>
                </a:cubicBezTo>
                <a:cubicBezTo>
                  <a:pt x="396" y="0"/>
                  <a:pt x="396" y="0"/>
                  <a:pt x="403" y="7"/>
                </a:cubicBezTo>
                <a:cubicBezTo>
                  <a:pt x="551" y="120"/>
                  <a:pt x="551" y="120"/>
                  <a:pt x="551" y="120"/>
                </a:cubicBezTo>
                <a:cubicBezTo>
                  <a:pt x="558" y="127"/>
                  <a:pt x="566" y="134"/>
                  <a:pt x="566" y="141"/>
                </a:cubicBezTo>
                <a:cubicBezTo>
                  <a:pt x="566" y="318"/>
                  <a:pt x="566" y="318"/>
                  <a:pt x="566" y="318"/>
                </a:cubicBezTo>
                <a:cubicBezTo>
                  <a:pt x="551"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7" y="353"/>
                  <a:pt x="587" y="424"/>
                </a:cubicBezTo>
                <a:cubicBezTo>
                  <a:pt x="587" y="495"/>
                  <a:pt x="530" y="544"/>
                  <a:pt x="459" y="544"/>
                </a:cubicBezTo>
                <a:cubicBezTo>
                  <a:pt x="396" y="544"/>
                  <a:pt x="339" y="495"/>
                  <a:pt x="339" y="424"/>
                </a:cubicBezTo>
                <a:cubicBezTo>
                  <a:pt x="339" y="353"/>
                  <a:pt x="396" y="304"/>
                  <a:pt x="459" y="304"/>
                </a:cubicBezTo>
                <a:close/>
                <a:moveTo>
                  <a:pt x="403" y="445"/>
                </a:moveTo>
                <a:lnTo>
                  <a:pt x="403" y="445"/>
                </a:lnTo>
                <a:cubicBezTo>
                  <a:pt x="396" y="445"/>
                  <a:pt x="396" y="452"/>
                  <a:pt x="396" y="459"/>
                </a:cubicBezTo>
                <a:cubicBezTo>
                  <a:pt x="396" y="480"/>
                  <a:pt x="410" y="487"/>
                  <a:pt x="424" y="487"/>
                </a:cubicBezTo>
                <a:cubicBezTo>
                  <a:pt x="431" y="487"/>
                  <a:pt x="438" y="487"/>
                  <a:pt x="445" y="480"/>
                </a:cubicBezTo>
                <a:cubicBezTo>
                  <a:pt x="459" y="466"/>
                  <a:pt x="459" y="466"/>
                  <a:pt x="459" y="466"/>
                </a:cubicBezTo>
                <a:cubicBezTo>
                  <a:pt x="481" y="480"/>
                  <a:pt x="481" y="480"/>
                  <a:pt x="481" y="480"/>
                </a:cubicBezTo>
                <a:cubicBezTo>
                  <a:pt x="488" y="487"/>
                  <a:pt x="495" y="487"/>
                  <a:pt x="502" y="487"/>
                </a:cubicBezTo>
                <a:cubicBezTo>
                  <a:pt x="516" y="487"/>
                  <a:pt x="530" y="480"/>
                  <a:pt x="530" y="459"/>
                </a:cubicBezTo>
                <a:cubicBezTo>
                  <a:pt x="530" y="452"/>
                  <a:pt x="523" y="445"/>
                  <a:pt x="516" y="445"/>
                </a:cubicBezTo>
                <a:cubicBezTo>
                  <a:pt x="502" y="424"/>
                  <a:pt x="502" y="424"/>
                  <a:pt x="502" y="424"/>
                </a:cubicBezTo>
                <a:cubicBezTo>
                  <a:pt x="516" y="402"/>
                  <a:pt x="516" y="402"/>
                  <a:pt x="516" y="402"/>
                </a:cubicBezTo>
                <a:cubicBezTo>
                  <a:pt x="523" y="402"/>
                  <a:pt x="530" y="395"/>
                  <a:pt x="530" y="388"/>
                </a:cubicBezTo>
                <a:cubicBezTo>
                  <a:pt x="530" y="367"/>
                  <a:pt x="516" y="360"/>
                  <a:pt x="502" y="360"/>
                </a:cubicBezTo>
                <a:cubicBezTo>
                  <a:pt x="495" y="360"/>
                  <a:pt x="488" y="360"/>
                  <a:pt x="481" y="367"/>
                </a:cubicBezTo>
                <a:cubicBezTo>
                  <a:pt x="459" y="381"/>
                  <a:pt x="459" y="381"/>
                  <a:pt x="459" y="381"/>
                </a:cubicBezTo>
                <a:cubicBezTo>
                  <a:pt x="445" y="367"/>
                  <a:pt x="445" y="367"/>
                  <a:pt x="445" y="367"/>
                </a:cubicBezTo>
                <a:cubicBezTo>
                  <a:pt x="438" y="360"/>
                  <a:pt x="431" y="360"/>
                  <a:pt x="424" y="360"/>
                </a:cubicBezTo>
                <a:cubicBezTo>
                  <a:pt x="410" y="360"/>
                  <a:pt x="396" y="367"/>
                  <a:pt x="396" y="388"/>
                </a:cubicBezTo>
                <a:cubicBezTo>
                  <a:pt x="396" y="395"/>
                  <a:pt x="396" y="402"/>
                  <a:pt x="403" y="402"/>
                </a:cubicBezTo>
                <a:cubicBezTo>
                  <a:pt x="424" y="424"/>
                  <a:pt x="424" y="424"/>
                  <a:pt x="424" y="424"/>
                </a:cubicBezTo>
                <a:lnTo>
                  <a:pt x="403" y="44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29" name="Google Shape;829;p38"/>
          <p:cNvSpPr/>
          <p:nvPr/>
        </p:nvSpPr>
        <p:spPr>
          <a:xfrm>
            <a:off x="7947679" y="1660240"/>
            <a:ext cx="316403" cy="297228"/>
          </a:xfrm>
          <a:custGeom>
            <a:avLst/>
            <a:gdLst/>
            <a:ahLst/>
            <a:cxnLst/>
            <a:rect l="l" t="t" r="r" b="b"/>
            <a:pathLst>
              <a:path w="581" h="545" extrusionOk="0">
                <a:moveTo>
                  <a:pt x="509" y="155"/>
                </a:moveTo>
                <a:lnTo>
                  <a:pt x="509" y="155"/>
                </a:lnTo>
                <a:cubicBezTo>
                  <a:pt x="410" y="84"/>
                  <a:pt x="410" y="84"/>
                  <a:pt x="410" y="84"/>
                </a:cubicBezTo>
                <a:cubicBezTo>
                  <a:pt x="410" y="282"/>
                  <a:pt x="410" y="282"/>
                  <a:pt x="410" y="282"/>
                </a:cubicBezTo>
                <a:cubicBezTo>
                  <a:pt x="389" y="289"/>
                  <a:pt x="375" y="297"/>
                  <a:pt x="353" y="318"/>
                </a:cubicBezTo>
                <a:cubicBezTo>
                  <a:pt x="353" y="77"/>
                  <a:pt x="353" y="77"/>
                  <a:pt x="353"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84" y="544"/>
                  <a:pt x="184" y="544"/>
                  <a:pt x="177" y="544"/>
                </a:cubicBezTo>
                <a:cubicBezTo>
                  <a:pt x="170" y="544"/>
                  <a:pt x="163" y="544"/>
                  <a:pt x="163"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7" y="106"/>
                  <a:pt x="177" y="106"/>
                  <a:pt x="177" y="106"/>
                </a:cubicBezTo>
                <a:cubicBezTo>
                  <a:pt x="375" y="0"/>
                  <a:pt x="375" y="0"/>
                  <a:pt x="375" y="0"/>
                </a:cubicBezTo>
                <a:lnTo>
                  <a:pt x="382" y="0"/>
                </a:lnTo>
                <a:cubicBezTo>
                  <a:pt x="389" y="0"/>
                  <a:pt x="396" y="0"/>
                  <a:pt x="403" y="7"/>
                </a:cubicBezTo>
                <a:cubicBezTo>
                  <a:pt x="551" y="120"/>
                  <a:pt x="551" y="120"/>
                  <a:pt x="551" y="120"/>
                </a:cubicBezTo>
                <a:cubicBezTo>
                  <a:pt x="558" y="127"/>
                  <a:pt x="565" y="134"/>
                  <a:pt x="565" y="141"/>
                </a:cubicBezTo>
                <a:cubicBezTo>
                  <a:pt x="565" y="318"/>
                  <a:pt x="565" y="318"/>
                  <a:pt x="565" y="318"/>
                </a:cubicBezTo>
                <a:cubicBezTo>
                  <a:pt x="544" y="297"/>
                  <a:pt x="530" y="289"/>
                  <a:pt x="509" y="282"/>
                </a:cubicBezTo>
                <a:lnTo>
                  <a:pt x="509" y="155"/>
                </a:lnTo>
                <a:close/>
                <a:moveTo>
                  <a:pt x="148" y="155"/>
                </a:moveTo>
                <a:lnTo>
                  <a:pt x="148" y="155"/>
                </a:lnTo>
                <a:cubicBezTo>
                  <a:pt x="57" y="84"/>
                  <a:pt x="57" y="84"/>
                  <a:pt x="57" y="84"/>
                </a:cubicBezTo>
                <a:cubicBezTo>
                  <a:pt x="57" y="388"/>
                  <a:pt x="57" y="388"/>
                  <a:pt x="57" y="388"/>
                </a:cubicBezTo>
                <a:cubicBezTo>
                  <a:pt x="148" y="459"/>
                  <a:pt x="148" y="459"/>
                  <a:pt x="148" y="459"/>
                </a:cubicBezTo>
                <a:lnTo>
                  <a:pt x="148" y="155"/>
                </a:lnTo>
                <a:close/>
                <a:moveTo>
                  <a:pt x="459" y="304"/>
                </a:moveTo>
                <a:lnTo>
                  <a:pt x="459" y="304"/>
                </a:lnTo>
                <a:cubicBezTo>
                  <a:pt x="530" y="304"/>
                  <a:pt x="580" y="353"/>
                  <a:pt x="580" y="424"/>
                </a:cubicBezTo>
                <a:cubicBezTo>
                  <a:pt x="580" y="495"/>
                  <a:pt x="530" y="544"/>
                  <a:pt x="459" y="544"/>
                </a:cubicBezTo>
                <a:cubicBezTo>
                  <a:pt x="389" y="544"/>
                  <a:pt x="339" y="495"/>
                  <a:pt x="339" y="424"/>
                </a:cubicBezTo>
                <a:cubicBezTo>
                  <a:pt x="339" y="353"/>
                  <a:pt x="389" y="304"/>
                  <a:pt x="459" y="304"/>
                </a:cubicBezTo>
                <a:close/>
                <a:moveTo>
                  <a:pt x="382" y="452"/>
                </a:moveTo>
                <a:lnTo>
                  <a:pt x="382" y="452"/>
                </a:lnTo>
                <a:cubicBezTo>
                  <a:pt x="424" y="487"/>
                  <a:pt x="424" y="487"/>
                  <a:pt x="424" y="487"/>
                </a:cubicBezTo>
                <a:cubicBezTo>
                  <a:pt x="424" y="495"/>
                  <a:pt x="431" y="502"/>
                  <a:pt x="438" y="502"/>
                </a:cubicBezTo>
                <a:cubicBezTo>
                  <a:pt x="445" y="502"/>
                  <a:pt x="452" y="495"/>
                  <a:pt x="459" y="487"/>
                </a:cubicBezTo>
                <a:cubicBezTo>
                  <a:pt x="537" y="417"/>
                  <a:pt x="537" y="417"/>
                  <a:pt x="537" y="417"/>
                </a:cubicBezTo>
                <a:cubicBezTo>
                  <a:pt x="544" y="410"/>
                  <a:pt x="544" y="402"/>
                  <a:pt x="544" y="395"/>
                </a:cubicBezTo>
                <a:cubicBezTo>
                  <a:pt x="544" y="381"/>
                  <a:pt x="530" y="367"/>
                  <a:pt x="516" y="367"/>
                </a:cubicBezTo>
                <a:cubicBezTo>
                  <a:pt x="509" y="367"/>
                  <a:pt x="502" y="367"/>
                  <a:pt x="495" y="374"/>
                </a:cubicBezTo>
                <a:cubicBezTo>
                  <a:pt x="438" y="431"/>
                  <a:pt x="438" y="431"/>
                  <a:pt x="438" y="431"/>
                </a:cubicBezTo>
                <a:cubicBezTo>
                  <a:pt x="424" y="417"/>
                  <a:pt x="424" y="417"/>
                  <a:pt x="424" y="417"/>
                </a:cubicBezTo>
                <a:cubicBezTo>
                  <a:pt x="417" y="410"/>
                  <a:pt x="410" y="402"/>
                  <a:pt x="403" y="402"/>
                </a:cubicBezTo>
                <a:cubicBezTo>
                  <a:pt x="389" y="402"/>
                  <a:pt x="375" y="417"/>
                  <a:pt x="375" y="431"/>
                </a:cubicBezTo>
                <a:cubicBezTo>
                  <a:pt x="375" y="438"/>
                  <a:pt x="375" y="445"/>
                  <a:pt x="382" y="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0" name="Google Shape;830;p38"/>
          <p:cNvSpPr/>
          <p:nvPr/>
        </p:nvSpPr>
        <p:spPr>
          <a:xfrm>
            <a:off x="7372400" y="1660240"/>
            <a:ext cx="318801" cy="297228"/>
          </a:xfrm>
          <a:custGeom>
            <a:avLst/>
            <a:gdLst/>
            <a:ahLst/>
            <a:cxnLst/>
            <a:rect l="l" t="t" r="r" b="b"/>
            <a:pathLst>
              <a:path w="587" h="545" extrusionOk="0">
                <a:moveTo>
                  <a:pt x="509" y="155"/>
                </a:moveTo>
                <a:lnTo>
                  <a:pt x="509" y="155"/>
                </a:lnTo>
                <a:cubicBezTo>
                  <a:pt x="417" y="84"/>
                  <a:pt x="417" y="84"/>
                  <a:pt x="417" y="84"/>
                </a:cubicBezTo>
                <a:cubicBezTo>
                  <a:pt x="417" y="282"/>
                  <a:pt x="417" y="282"/>
                  <a:pt x="417" y="282"/>
                </a:cubicBezTo>
                <a:cubicBezTo>
                  <a:pt x="396" y="289"/>
                  <a:pt x="375" y="297"/>
                  <a:pt x="360" y="318"/>
                </a:cubicBezTo>
                <a:cubicBezTo>
                  <a:pt x="360" y="77"/>
                  <a:pt x="360" y="77"/>
                  <a:pt x="360" y="77"/>
                </a:cubicBezTo>
                <a:cubicBezTo>
                  <a:pt x="212" y="155"/>
                  <a:pt x="212" y="155"/>
                  <a:pt x="212" y="155"/>
                </a:cubicBezTo>
                <a:cubicBezTo>
                  <a:pt x="212" y="473"/>
                  <a:pt x="212" y="473"/>
                  <a:pt x="212" y="473"/>
                </a:cubicBezTo>
                <a:cubicBezTo>
                  <a:pt x="311" y="417"/>
                  <a:pt x="311" y="417"/>
                  <a:pt x="311" y="417"/>
                </a:cubicBezTo>
                <a:lnTo>
                  <a:pt x="311" y="424"/>
                </a:lnTo>
                <a:cubicBezTo>
                  <a:pt x="311" y="438"/>
                  <a:pt x="318" y="459"/>
                  <a:pt x="325" y="473"/>
                </a:cubicBezTo>
                <a:cubicBezTo>
                  <a:pt x="198" y="544"/>
                  <a:pt x="198" y="544"/>
                  <a:pt x="198" y="544"/>
                </a:cubicBezTo>
                <a:cubicBezTo>
                  <a:pt x="191" y="544"/>
                  <a:pt x="184" y="544"/>
                  <a:pt x="184" y="544"/>
                </a:cubicBezTo>
                <a:cubicBezTo>
                  <a:pt x="177"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9" y="7"/>
                </a:cubicBezTo>
                <a:cubicBezTo>
                  <a:pt x="184" y="106"/>
                  <a:pt x="184" y="106"/>
                  <a:pt x="184" y="106"/>
                </a:cubicBezTo>
                <a:cubicBezTo>
                  <a:pt x="375" y="0"/>
                  <a:pt x="375" y="0"/>
                  <a:pt x="375" y="0"/>
                </a:cubicBezTo>
                <a:cubicBezTo>
                  <a:pt x="382" y="0"/>
                  <a:pt x="382" y="0"/>
                  <a:pt x="389" y="0"/>
                </a:cubicBezTo>
                <a:cubicBezTo>
                  <a:pt x="396" y="0"/>
                  <a:pt x="403" y="0"/>
                  <a:pt x="403" y="7"/>
                </a:cubicBezTo>
                <a:cubicBezTo>
                  <a:pt x="551" y="120"/>
                  <a:pt x="551" y="120"/>
                  <a:pt x="551" y="120"/>
                </a:cubicBezTo>
                <a:cubicBezTo>
                  <a:pt x="558" y="120"/>
                  <a:pt x="558" y="120"/>
                  <a:pt x="558" y="120"/>
                </a:cubicBezTo>
                <a:cubicBezTo>
                  <a:pt x="565" y="127"/>
                  <a:pt x="565" y="134"/>
                  <a:pt x="565" y="141"/>
                </a:cubicBezTo>
                <a:cubicBezTo>
                  <a:pt x="565" y="318"/>
                  <a:pt x="565" y="318"/>
                  <a:pt x="565" y="318"/>
                </a:cubicBezTo>
                <a:cubicBezTo>
                  <a:pt x="551" y="297"/>
                  <a:pt x="530" y="289"/>
                  <a:pt x="509" y="282"/>
                </a:cubicBezTo>
                <a:lnTo>
                  <a:pt x="509" y="155"/>
                </a:lnTo>
                <a:close/>
                <a:moveTo>
                  <a:pt x="155" y="155"/>
                </a:moveTo>
                <a:lnTo>
                  <a:pt x="155" y="155"/>
                </a:lnTo>
                <a:cubicBezTo>
                  <a:pt x="56" y="84"/>
                  <a:pt x="56" y="84"/>
                  <a:pt x="56" y="84"/>
                </a:cubicBezTo>
                <a:cubicBezTo>
                  <a:pt x="56" y="388"/>
                  <a:pt x="56" y="388"/>
                  <a:pt x="56" y="388"/>
                </a:cubicBezTo>
                <a:cubicBezTo>
                  <a:pt x="155" y="459"/>
                  <a:pt x="155" y="459"/>
                  <a:pt x="155" y="459"/>
                </a:cubicBezTo>
                <a:lnTo>
                  <a:pt x="155" y="155"/>
                </a:lnTo>
                <a:close/>
                <a:moveTo>
                  <a:pt x="466" y="304"/>
                </a:moveTo>
                <a:lnTo>
                  <a:pt x="466" y="304"/>
                </a:lnTo>
                <a:cubicBezTo>
                  <a:pt x="530" y="304"/>
                  <a:pt x="586" y="353"/>
                  <a:pt x="586" y="424"/>
                </a:cubicBezTo>
                <a:cubicBezTo>
                  <a:pt x="586" y="495"/>
                  <a:pt x="530" y="544"/>
                  <a:pt x="466" y="544"/>
                </a:cubicBezTo>
                <a:cubicBezTo>
                  <a:pt x="396" y="544"/>
                  <a:pt x="339" y="495"/>
                  <a:pt x="339" y="424"/>
                </a:cubicBezTo>
                <a:cubicBezTo>
                  <a:pt x="339" y="353"/>
                  <a:pt x="396" y="304"/>
                  <a:pt x="466" y="304"/>
                </a:cubicBezTo>
                <a:close/>
                <a:moveTo>
                  <a:pt x="410" y="452"/>
                </a:moveTo>
                <a:lnTo>
                  <a:pt x="410" y="452"/>
                </a:lnTo>
                <a:cubicBezTo>
                  <a:pt x="523" y="452"/>
                  <a:pt x="523" y="452"/>
                  <a:pt x="523" y="452"/>
                </a:cubicBezTo>
                <a:cubicBezTo>
                  <a:pt x="537" y="452"/>
                  <a:pt x="551" y="438"/>
                  <a:pt x="551" y="424"/>
                </a:cubicBezTo>
                <a:cubicBezTo>
                  <a:pt x="551" y="410"/>
                  <a:pt x="537" y="395"/>
                  <a:pt x="523" y="395"/>
                </a:cubicBezTo>
                <a:cubicBezTo>
                  <a:pt x="410" y="395"/>
                  <a:pt x="410" y="395"/>
                  <a:pt x="410" y="395"/>
                </a:cubicBezTo>
                <a:cubicBezTo>
                  <a:pt x="389" y="395"/>
                  <a:pt x="382" y="410"/>
                  <a:pt x="382" y="424"/>
                </a:cubicBezTo>
                <a:cubicBezTo>
                  <a:pt x="382" y="438"/>
                  <a:pt x="389" y="452"/>
                  <a:pt x="410" y="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1" name="Google Shape;831;p38"/>
          <p:cNvSpPr/>
          <p:nvPr/>
        </p:nvSpPr>
        <p:spPr>
          <a:xfrm>
            <a:off x="6799518" y="1660240"/>
            <a:ext cx="318800" cy="297228"/>
          </a:xfrm>
          <a:custGeom>
            <a:avLst/>
            <a:gdLst/>
            <a:ahLst/>
            <a:cxnLst/>
            <a:rect l="l" t="t" r="r" b="b"/>
            <a:pathLst>
              <a:path w="587" h="545" extrusionOk="0">
                <a:moveTo>
                  <a:pt x="509" y="155"/>
                </a:moveTo>
                <a:lnTo>
                  <a:pt x="509" y="155"/>
                </a:lnTo>
                <a:cubicBezTo>
                  <a:pt x="417" y="84"/>
                  <a:pt x="417" y="84"/>
                  <a:pt x="417" y="84"/>
                </a:cubicBezTo>
                <a:cubicBezTo>
                  <a:pt x="417" y="282"/>
                  <a:pt x="417" y="282"/>
                  <a:pt x="417" y="282"/>
                </a:cubicBezTo>
                <a:cubicBezTo>
                  <a:pt x="396" y="289"/>
                  <a:pt x="374" y="297"/>
                  <a:pt x="360" y="318"/>
                </a:cubicBezTo>
                <a:cubicBezTo>
                  <a:pt x="360" y="77"/>
                  <a:pt x="360" y="77"/>
                  <a:pt x="360" y="77"/>
                </a:cubicBezTo>
                <a:cubicBezTo>
                  <a:pt x="205" y="155"/>
                  <a:pt x="205" y="155"/>
                  <a:pt x="205" y="155"/>
                </a:cubicBezTo>
                <a:cubicBezTo>
                  <a:pt x="205" y="473"/>
                  <a:pt x="205" y="473"/>
                  <a:pt x="205" y="473"/>
                </a:cubicBezTo>
                <a:cubicBezTo>
                  <a:pt x="311" y="417"/>
                  <a:pt x="311" y="417"/>
                  <a:pt x="311" y="417"/>
                </a:cubicBezTo>
                <a:lnTo>
                  <a:pt x="311" y="424"/>
                </a:lnTo>
                <a:cubicBezTo>
                  <a:pt x="311" y="438"/>
                  <a:pt x="311" y="459"/>
                  <a:pt x="318" y="473"/>
                </a:cubicBezTo>
                <a:cubicBezTo>
                  <a:pt x="191" y="544"/>
                  <a:pt x="191" y="544"/>
                  <a:pt x="191" y="544"/>
                </a:cubicBezTo>
                <a:cubicBezTo>
                  <a:pt x="191" y="544"/>
                  <a:pt x="184" y="544"/>
                  <a:pt x="176" y="544"/>
                </a:cubicBezTo>
                <a:cubicBezTo>
                  <a:pt x="169" y="544"/>
                  <a:pt x="169" y="544"/>
                  <a:pt x="162" y="544"/>
                </a:cubicBezTo>
                <a:cubicBezTo>
                  <a:pt x="14" y="431"/>
                  <a:pt x="14" y="431"/>
                  <a:pt x="14" y="431"/>
                </a:cubicBezTo>
                <a:cubicBezTo>
                  <a:pt x="7" y="424"/>
                  <a:pt x="0" y="417"/>
                  <a:pt x="0" y="402"/>
                </a:cubicBezTo>
                <a:cubicBezTo>
                  <a:pt x="0" y="28"/>
                  <a:pt x="0" y="28"/>
                  <a:pt x="0" y="28"/>
                </a:cubicBezTo>
                <a:cubicBezTo>
                  <a:pt x="0" y="14"/>
                  <a:pt x="14" y="0"/>
                  <a:pt x="28" y="0"/>
                </a:cubicBezTo>
                <a:cubicBezTo>
                  <a:pt x="35" y="0"/>
                  <a:pt x="42" y="0"/>
                  <a:pt x="42" y="7"/>
                </a:cubicBezTo>
                <a:cubicBezTo>
                  <a:pt x="184" y="106"/>
                  <a:pt x="184" y="106"/>
                  <a:pt x="184" y="106"/>
                </a:cubicBezTo>
                <a:cubicBezTo>
                  <a:pt x="374" y="0"/>
                  <a:pt x="374" y="0"/>
                  <a:pt x="374" y="0"/>
                </a:cubicBezTo>
                <a:cubicBezTo>
                  <a:pt x="374" y="0"/>
                  <a:pt x="382" y="0"/>
                  <a:pt x="389" y="0"/>
                </a:cubicBezTo>
                <a:cubicBezTo>
                  <a:pt x="396" y="0"/>
                  <a:pt x="396" y="0"/>
                  <a:pt x="403" y="7"/>
                </a:cubicBezTo>
                <a:cubicBezTo>
                  <a:pt x="551" y="120"/>
                  <a:pt x="551" y="120"/>
                  <a:pt x="551" y="120"/>
                </a:cubicBezTo>
                <a:cubicBezTo>
                  <a:pt x="558" y="127"/>
                  <a:pt x="565" y="134"/>
                  <a:pt x="565" y="141"/>
                </a:cubicBezTo>
                <a:cubicBezTo>
                  <a:pt x="565" y="318"/>
                  <a:pt x="565" y="318"/>
                  <a:pt x="565" y="318"/>
                </a:cubicBezTo>
                <a:cubicBezTo>
                  <a:pt x="551" y="297"/>
                  <a:pt x="530" y="289"/>
                  <a:pt x="509" y="282"/>
                </a:cubicBezTo>
                <a:lnTo>
                  <a:pt x="509" y="155"/>
                </a:lnTo>
                <a:close/>
                <a:moveTo>
                  <a:pt x="148" y="155"/>
                </a:moveTo>
                <a:lnTo>
                  <a:pt x="148" y="155"/>
                </a:lnTo>
                <a:cubicBezTo>
                  <a:pt x="56" y="84"/>
                  <a:pt x="56" y="84"/>
                  <a:pt x="56" y="84"/>
                </a:cubicBezTo>
                <a:cubicBezTo>
                  <a:pt x="56" y="388"/>
                  <a:pt x="56" y="388"/>
                  <a:pt x="56" y="388"/>
                </a:cubicBezTo>
                <a:cubicBezTo>
                  <a:pt x="148" y="459"/>
                  <a:pt x="148" y="459"/>
                  <a:pt x="148" y="459"/>
                </a:cubicBezTo>
                <a:lnTo>
                  <a:pt x="148" y="155"/>
                </a:lnTo>
                <a:close/>
                <a:moveTo>
                  <a:pt x="459" y="304"/>
                </a:moveTo>
                <a:lnTo>
                  <a:pt x="459" y="304"/>
                </a:lnTo>
                <a:cubicBezTo>
                  <a:pt x="530" y="304"/>
                  <a:pt x="586" y="353"/>
                  <a:pt x="586" y="424"/>
                </a:cubicBezTo>
                <a:cubicBezTo>
                  <a:pt x="586" y="495"/>
                  <a:pt x="530" y="544"/>
                  <a:pt x="459" y="544"/>
                </a:cubicBezTo>
                <a:cubicBezTo>
                  <a:pt x="396" y="544"/>
                  <a:pt x="339" y="495"/>
                  <a:pt x="339" y="424"/>
                </a:cubicBezTo>
                <a:cubicBezTo>
                  <a:pt x="339" y="353"/>
                  <a:pt x="396" y="304"/>
                  <a:pt x="459" y="304"/>
                </a:cubicBezTo>
                <a:close/>
                <a:moveTo>
                  <a:pt x="403" y="452"/>
                </a:moveTo>
                <a:lnTo>
                  <a:pt x="403" y="452"/>
                </a:lnTo>
                <a:cubicBezTo>
                  <a:pt x="431" y="452"/>
                  <a:pt x="431" y="452"/>
                  <a:pt x="431" y="452"/>
                </a:cubicBezTo>
                <a:cubicBezTo>
                  <a:pt x="431" y="480"/>
                  <a:pt x="431" y="480"/>
                  <a:pt x="431" y="480"/>
                </a:cubicBezTo>
                <a:cubicBezTo>
                  <a:pt x="431" y="495"/>
                  <a:pt x="445" y="509"/>
                  <a:pt x="459" y="509"/>
                </a:cubicBezTo>
                <a:cubicBezTo>
                  <a:pt x="480" y="509"/>
                  <a:pt x="487" y="495"/>
                  <a:pt x="487" y="480"/>
                </a:cubicBezTo>
                <a:cubicBezTo>
                  <a:pt x="487" y="452"/>
                  <a:pt x="487" y="452"/>
                  <a:pt x="487" y="452"/>
                </a:cubicBezTo>
                <a:cubicBezTo>
                  <a:pt x="516" y="452"/>
                  <a:pt x="516" y="452"/>
                  <a:pt x="516" y="452"/>
                </a:cubicBezTo>
                <a:cubicBezTo>
                  <a:pt x="537" y="452"/>
                  <a:pt x="544" y="438"/>
                  <a:pt x="544" y="424"/>
                </a:cubicBezTo>
                <a:cubicBezTo>
                  <a:pt x="544" y="410"/>
                  <a:pt x="537" y="395"/>
                  <a:pt x="516" y="395"/>
                </a:cubicBezTo>
                <a:cubicBezTo>
                  <a:pt x="487" y="395"/>
                  <a:pt x="487" y="395"/>
                  <a:pt x="487" y="395"/>
                </a:cubicBezTo>
                <a:cubicBezTo>
                  <a:pt x="487" y="367"/>
                  <a:pt x="487" y="367"/>
                  <a:pt x="487" y="367"/>
                </a:cubicBezTo>
                <a:cubicBezTo>
                  <a:pt x="487" y="353"/>
                  <a:pt x="480" y="339"/>
                  <a:pt x="459" y="339"/>
                </a:cubicBezTo>
                <a:cubicBezTo>
                  <a:pt x="445" y="339"/>
                  <a:pt x="431" y="353"/>
                  <a:pt x="431" y="367"/>
                </a:cubicBezTo>
                <a:cubicBezTo>
                  <a:pt x="431" y="395"/>
                  <a:pt x="431" y="395"/>
                  <a:pt x="431" y="395"/>
                </a:cubicBezTo>
                <a:cubicBezTo>
                  <a:pt x="403" y="395"/>
                  <a:pt x="403" y="395"/>
                  <a:pt x="403" y="395"/>
                </a:cubicBezTo>
                <a:cubicBezTo>
                  <a:pt x="389" y="395"/>
                  <a:pt x="374" y="410"/>
                  <a:pt x="374" y="424"/>
                </a:cubicBezTo>
                <a:cubicBezTo>
                  <a:pt x="374" y="438"/>
                  <a:pt x="389" y="452"/>
                  <a:pt x="403" y="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2" name="Google Shape;832;p38"/>
          <p:cNvSpPr/>
          <p:nvPr/>
        </p:nvSpPr>
        <p:spPr>
          <a:xfrm>
            <a:off x="6226635" y="1660240"/>
            <a:ext cx="306816" cy="297228"/>
          </a:xfrm>
          <a:custGeom>
            <a:avLst/>
            <a:gdLst/>
            <a:ahLst/>
            <a:cxnLst/>
            <a:rect l="l" t="t" r="r" b="b"/>
            <a:pathLst>
              <a:path w="566" h="545" extrusionOk="0">
                <a:moveTo>
                  <a:pt x="565" y="516"/>
                </a:moveTo>
                <a:lnTo>
                  <a:pt x="565" y="516"/>
                </a:lnTo>
                <a:cubicBezTo>
                  <a:pt x="565" y="537"/>
                  <a:pt x="551" y="544"/>
                  <a:pt x="537" y="544"/>
                </a:cubicBezTo>
                <a:cubicBezTo>
                  <a:pt x="530" y="544"/>
                  <a:pt x="523" y="544"/>
                  <a:pt x="516" y="544"/>
                </a:cubicBezTo>
                <a:cubicBezTo>
                  <a:pt x="381" y="438"/>
                  <a:pt x="381" y="438"/>
                  <a:pt x="381" y="438"/>
                </a:cubicBezTo>
                <a:cubicBezTo>
                  <a:pt x="191" y="544"/>
                  <a:pt x="191" y="544"/>
                  <a:pt x="191" y="544"/>
                </a:cubicBezTo>
                <a:cubicBezTo>
                  <a:pt x="183" y="544"/>
                  <a:pt x="183" y="544"/>
                  <a:pt x="176" y="544"/>
                </a:cubicBezTo>
                <a:cubicBezTo>
                  <a:pt x="169" y="544"/>
                  <a:pt x="162" y="544"/>
                  <a:pt x="162" y="544"/>
                </a:cubicBezTo>
                <a:cubicBezTo>
                  <a:pt x="7" y="431"/>
                  <a:pt x="7" y="431"/>
                  <a:pt x="7" y="431"/>
                </a:cubicBezTo>
                <a:cubicBezTo>
                  <a:pt x="0" y="424"/>
                  <a:pt x="0" y="417"/>
                  <a:pt x="0" y="402"/>
                </a:cubicBezTo>
                <a:cubicBezTo>
                  <a:pt x="0" y="28"/>
                  <a:pt x="0" y="28"/>
                  <a:pt x="0" y="28"/>
                </a:cubicBezTo>
                <a:cubicBezTo>
                  <a:pt x="0" y="14"/>
                  <a:pt x="7" y="0"/>
                  <a:pt x="28" y="0"/>
                </a:cubicBezTo>
                <a:cubicBezTo>
                  <a:pt x="35" y="0"/>
                  <a:pt x="35" y="0"/>
                  <a:pt x="42" y="7"/>
                </a:cubicBezTo>
                <a:cubicBezTo>
                  <a:pt x="176" y="106"/>
                  <a:pt x="176" y="106"/>
                  <a:pt x="176" y="106"/>
                </a:cubicBezTo>
                <a:cubicBezTo>
                  <a:pt x="374" y="0"/>
                  <a:pt x="374" y="0"/>
                  <a:pt x="374" y="0"/>
                </a:cubicBezTo>
                <a:lnTo>
                  <a:pt x="381" y="0"/>
                </a:lnTo>
                <a:cubicBezTo>
                  <a:pt x="389" y="0"/>
                  <a:pt x="396" y="0"/>
                  <a:pt x="403" y="7"/>
                </a:cubicBezTo>
                <a:cubicBezTo>
                  <a:pt x="551" y="120"/>
                  <a:pt x="551" y="120"/>
                  <a:pt x="551" y="120"/>
                </a:cubicBezTo>
                <a:cubicBezTo>
                  <a:pt x="558" y="127"/>
                  <a:pt x="565" y="134"/>
                  <a:pt x="565" y="141"/>
                </a:cubicBezTo>
                <a:lnTo>
                  <a:pt x="565" y="516"/>
                </a:lnTo>
                <a:close/>
                <a:moveTo>
                  <a:pt x="148" y="459"/>
                </a:moveTo>
                <a:lnTo>
                  <a:pt x="148" y="459"/>
                </a:lnTo>
                <a:cubicBezTo>
                  <a:pt x="148" y="155"/>
                  <a:pt x="148" y="155"/>
                  <a:pt x="148" y="155"/>
                </a:cubicBezTo>
                <a:cubicBezTo>
                  <a:pt x="56" y="84"/>
                  <a:pt x="56" y="84"/>
                  <a:pt x="56" y="84"/>
                </a:cubicBezTo>
                <a:cubicBezTo>
                  <a:pt x="56" y="388"/>
                  <a:pt x="56" y="388"/>
                  <a:pt x="56" y="388"/>
                </a:cubicBezTo>
                <a:lnTo>
                  <a:pt x="148" y="459"/>
                </a:lnTo>
                <a:close/>
                <a:moveTo>
                  <a:pt x="353" y="77"/>
                </a:moveTo>
                <a:lnTo>
                  <a:pt x="353" y="77"/>
                </a:lnTo>
                <a:cubicBezTo>
                  <a:pt x="205" y="155"/>
                  <a:pt x="205" y="155"/>
                  <a:pt x="205" y="155"/>
                </a:cubicBezTo>
                <a:cubicBezTo>
                  <a:pt x="205" y="473"/>
                  <a:pt x="205" y="473"/>
                  <a:pt x="205" y="473"/>
                </a:cubicBezTo>
                <a:cubicBezTo>
                  <a:pt x="353" y="388"/>
                  <a:pt x="353" y="388"/>
                  <a:pt x="353" y="388"/>
                </a:cubicBezTo>
                <a:lnTo>
                  <a:pt x="353" y="77"/>
                </a:lnTo>
                <a:close/>
                <a:moveTo>
                  <a:pt x="509" y="155"/>
                </a:moveTo>
                <a:lnTo>
                  <a:pt x="509" y="155"/>
                </a:lnTo>
                <a:cubicBezTo>
                  <a:pt x="410" y="84"/>
                  <a:pt x="410" y="84"/>
                  <a:pt x="410" y="84"/>
                </a:cubicBezTo>
                <a:cubicBezTo>
                  <a:pt x="410" y="388"/>
                  <a:pt x="410" y="388"/>
                  <a:pt x="410" y="388"/>
                </a:cubicBezTo>
                <a:cubicBezTo>
                  <a:pt x="509" y="459"/>
                  <a:pt x="509" y="459"/>
                  <a:pt x="509" y="459"/>
                </a:cubicBezTo>
                <a:lnTo>
                  <a:pt x="509" y="15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3" name="Google Shape;833;p38"/>
          <p:cNvSpPr/>
          <p:nvPr/>
        </p:nvSpPr>
        <p:spPr>
          <a:xfrm>
            <a:off x="5644166" y="1643461"/>
            <a:ext cx="325991" cy="328389"/>
          </a:xfrm>
          <a:custGeom>
            <a:avLst/>
            <a:gdLst/>
            <a:ahLst/>
            <a:cxnLst/>
            <a:rect l="l" t="t" r="r" b="b"/>
            <a:pathLst>
              <a:path w="601" h="602" extrusionOk="0">
                <a:moveTo>
                  <a:pt x="572" y="333"/>
                </a:moveTo>
                <a:lnTo>
                  <a:pt x="572" y="333"/>
                </a:lnTo>
                <a:cubicBezTo>
                  <a:pt x="494" y="333"/>
                  <a:pt x="494" y="333"/>
                  <a:pt x="494" y="333"/>
                </a:cubicBezTo>
                <a:cubicBezTo>
                  <a:pt x="480" y="333"/>
                  <a:pt x="466" y="318"/>
                  <a:pt x="466" y="304"/>
                </a:cubicBezTo>
                <a:cubicBezTo>
                  <a:pt x="466" y="283"/>
                  <a:pt x="480" y="276"/>
                  <a:pt x="494" y="276"/>
                </a:cubicBezTo>
                <a:cubicBezTo>
                  <a:pt x="572" y="276"/>
                  <a:pt x="572" y="276"/>
                  <a:pt x="572" y="276"/>
                </a:cubicBezTo>
                <a:cubicBezTo>
                  <a:pt x="586" y="276"/>
                  <a:pt x="600" y="283"/>
                  <a:pt x="600" y="304"/>
                </a:cubicBezTo>
                <a:cubicBezTo>
                  <a:pt x="600" y="318"/>
                  <a:pt x="586" y="333"/>
                  <a:pt x="572" y="333"/>
                </a:cubicBezTo>
                <a:close/>
                <a:moveTo>
                  <a:pt x="522" y="113"/>
                </a:moveTo>
                <a:lnTo>
                  <a:pt x="522" y="113"/>
                </a:lnTo>
                <a:cubicBezTo>
                  <a:pt x="473" y="163"/>
                  <a:pt x="473" y="163"/>
                  <a:pt x="473" y="163"/>
                </a:cubicBezTo>
                <a:cubicBezTo>
                  <a:pt x="459" y="177"/>
                  <a:pt x="459" y="177"/>
                  <a:pt x="459" y="177"/>
                </a:cubicBezTo>
                <a:cubicBezTo>
                  <a:pt x="452" y="184"/>
                  <a:pt x="445" y="191"/>
                  <a:pt x="438" y="191"/>
                </a:cubicBezTo>
                <a:cubicBezTo>
                  <a:pt x="424" y="191"/>
                  <a:pt x="409" y="177"/>
                  <a:pt x="409" y="163"/>
                </a:cubicBezTo>
                <a:cubicBezTo>
                  <a:pt x="409" y="156"/>
                  <a:pt x="417" y="149"/>
                  <a:pt x="424" y="142"/>
                </a:cubicBezTo>
                <a:cubicBezTo>
                  <a:pt x="438" y="128"/>
                  <a:pt x="438" y="128"/>
                  <a:pt x="438" y="128"/>
                </a:cubicBezTo>
                <a:cubicBezTo>
                  <a:pt x="487" y="78"/>
                  <a:pt x="487" y="78"/>
                  <a:pt x="487" y="78"/>
                </a:cubicBezTo>
                <a:cubicBezTo>
                  <a:pt x="494" y="71"/>
                  <a:pt x="501" y="64"/>
                  <a:pt x="508" y="64"/>
                </a:cubicBezTo>
                <a:cubicBezTo>
                  <a:pt x="522" y="64"/>
                  <a:pt x="537" y="78"/>
                  <a:pt x="537" y="92"/>
                </a:cubicBezTo>
                <a:cubicBezTo>
                  <a:pt x="537" y="99"/>
                  <a:pt x="530" y="106"/>
                  <a:pt x="522" y="113"/>
                </a:cubicBezTo>
                <a:close/>
                <a:moveTo>
                  <a:pt x="296" y="417"/>
                </a:moveTo>
                <a:lnTo>
                  <a:pt x="296" y="417"/>
                </a:lnTo>
                <a:cubicBezTo>
                  <a:pt x="254" y="417"/>
                  <a:pt x="219" y="389"/>
                  <a:pt x="197" y="361"/>
                </a:cubicBezTo>
                <a:cubicBezTo>
                  <a:pt x="190" y="333"/>
                  <a:pt x="190" y="333"/>
                  <a:pt x="190" y="333"/>
                </a:cubicBezTo>
                <a:cubicBezTo>
                  <a:pt x="190" y="318"/>
                  <a:pt x="183" y="311"/>
                  <a:pt x="183" y="304"/>
                </a:cubicBezTo>
                <a:cubicBezTo>
                  <a:pt x="183" y="241"/>
                  <a:pt x="233" y="191"/>
                  <a:pt x="296" y="191"/>
                </a:cubicBezTo>
                <a:cubicBezTo>
                  <a:pt x="360" y="191"/>
                  <a:pt x="409" y="241"/>
                  <a:pt x="409" y="304"/>
                </a:cubicBezTo>
                <a:cubicBezTo>
                  <a:pt x="409" y="368"/>
                  <a:pt x="360" y="417"/>
                  <a:pt x="296" y="417"/>
                </a:cubicBezTo>
                <a:close/>
                <a:moveTo>
                  <a:pt x="296" y="248"/>
                </a:moveTo>
                <a:lnTo>
                  <a:pt x="296" y="248"/>
                </a:lnTo>
                <a:cubicBezTo>
                  <a:pt x="268" y="248"/>
                  <a:pt x="240" y="269"/>
                  <a:pt x="240" y="304"/>
                </a:cubicBezTo>
                <a:cubicBezTo>
                  <a:pt x="240" y="333"/>
                  <a:pt x="268" y="361"/>
                  <a:pt x="296" y="361"/>
                </a:cubicBezTo>
                <a:cubicBezTo>
                  <a:pt x="332" y="361"/>
                  <a:pt x="353" y="333"/>
                  <a:pt x="353" y="304"/>
                </a:cubicBezTo>
                <a:cubicBezTo>
                  <a:pt x="353" y="269"/>
                  <a:pt x="332" y="248"/>
                  <a:pt x="296" y="248"/>
                </a:cubicBezTo>
                <a:close/>
                <a:moveTo>
                  <a:pt x="296" y="135"/>
                </a:moveTo>
                <a:lnTo>
                  <a:pt x="296" y="135"/>
                </a:lnTo>
                <a:cubicBezTo>
                  <a:pt x="282" y="135"/>
                  <a:pt x="268" y="120"/>
                  <a:pt x="268" y="106"/>
                </a:cubicBezTo>
                <a:cubicBezTo>
                  <a:pt x="268" y="29"/>
                  <a:pt x="268" y="29"/>
                  <a:pt x="268" y="29"/>
                </a:cubicBezTo>
                <a:cubicBezTo>
                  <a:pt x="268" y="15"/>
                  <a:pt x="282" y="0"/>
                  <a:pt x="296" y="0"/>
                </a:cubicBezTo>
                <a:cubicBezTo>
                  <a:pt x="318" y="0"/>
                  <a:pt x="325" y="15"/>
                  <a:pt x="325" y="29"/>
                </a:cubicBezTo>
                <a:cubicBezTo>
                  <a:pt x="325" y="106"/>
                  <a:pt x="325" y="106"/>
                  <a:pt x="325" y="106"/>
                </a:cubicBezTo>
                <a:cubicBezTo>
                  <a:pt x="325" y="120"/>
                  <a:pt x="318" y="135"/>
                  <a:pt x="296" y="135"/>
                </a:cubicBezTo>
                <a:close/>
                <a:moveTo>
                  <a:pt x="176" y="460"/>
                </a:moveTo>
                <a:lnTo>
                  <a:pt x="176" y="460"/>
                </a:lnTo>
                <a:cubicBezTo>
                  <a:pt x="162" y="481"/>
                  <a:pt x="162" y="481"/>
                  <a:pt x="162" y="481"/>
                </a:cubicBezTo>
                <a:cubicBezTo>
                  <a:pt x="113" y="531"/>
                  <a:pt x="113" y="531"/>
                  <a:pt x="113" y="531"/>
                </a:cubicBezTo>
                <a:cubicBezTo>
                  <a:pt x="106" y="538"/>
                  <a:pt x="98" y="538"/>
                  <a:pt x="91" y="538"/>
                </a:cubicBezTo>
                <a:cubicBezTo>
                  <a:pt x="77" y="538"/>
                  <a:pt x="63" y="524"/>
                  <a:pt x="63" y="509"/>
                </a:cubicBezTo>
                <a:cubicBezTo>
                  <a:pt x="63" y="502"/>
                  <a:pt x="63" y="495"/>
                  <a:pt x="70" y="488"/>
                </a:cubicBezTo>
                <a:cubicBezTo>
                  <a:pt x="120" y="439"/>
                  <a:pt x="120" y="439"/>
                  <a:pt x="120" y="439"/>
                </a:cubicBezTo>
                <a:cubicBezTo>
                  <a:pt x="141" y="424"/>
                  <a:pt x="141" y="424"/>
                  <a:pt x="141" y="424"/>
                </a:cubicBezTo>
                <a:cubicBezTo>
                  <a:pt x="141" y="417"/>
                  <a:pt x="148" y="417"/>
                  <a:pt x="155" y="417"/>
                </a:cubicBezTo>
                <a:cubicBezTo>
                  <a:pt x="176" y="417"/>
                  <a:pt x="183" y="424"/>
                  <a:pt x="183" y="446"/>
                </a:cubicBezTo>
                <a:cubicBezTo>
                  <a:pt x="183" y="453"/>
                  <a:pt x="183" y="460"/>
                  <a:pt x="176" y="460"/>
                </a:cubicBezTo>
                <a:close/>
                <a:moveTo>
                  <a:pt x="155" y="191"/>
                </a:moveTo>
                <a:lnTo>
                  <a:pt x="155" y="191"/>
                </a:lnTo>
                <a:cubicBezTo>
                  <a:pt x="148" y="191"/>
                  <a:pt x="141" y="184"/>
                  <a:pt x="141" y="177"/>
                </a:cubicBezTo>
                <a:cubicBezTo>
                  <a:pt x="120" y="163"/>
                  <a:pt x="120" y="163"/>
                  <a:pt x="120" y="163"/>
                </a:cubicBezTo>
                <a:cubicBezTo>
                  <a:pt x="70" y="113"/>
                  <a:pt x="70" y="113"/>
                  <a:pt x="70" y="113"/>
                </a:cubicBezTo>
                <a:cubicBezTo>
                  <a:pt x="63" y="106"/>
                  <a:pt x="63" y="99"/>
                  <a:pt x="63" y="92"/>
                </a:cubicBezTo>
                <a:cubicBezTo>
                  <a:pt x="63" y="78"/>
                  <a:pt x="77" y="64"/>
                  <a:pt x="91" y="64"/>
                </a:cubicBezTo>
                <a:cubicBezTo>
                  <a:pt x="98" y="64"/>
                  <a:pt x="106" y="71"/>
                  <a:pt x="113" y="78"/>
                </a:cubicBezTo>
                <a:cubicBezTo>
                  <a:pt x="162" y="128"/>
                  <a:pt x="162" y="128"/>
                  <a:pt x="162" y="128"/>
                </a:cubicBezTo>
                <a:cubicBezTo>
                  <a:pt x="176" y="142"/>
                  <a:pt x="176" y="142"/>
                  <a:pt x="176" y="142"/>
                </a:cubicBezTo>
                <a:cubicBezTo>
                  <a:pt x="183" y="149"/>
                  <a:pt x="183" y="156"/>
                  <a:pt x="183" y="163"/>
                </a:cubicBezTo>
                <a:cubicBezTo>
                  <a:pt x="183" y="177"/>
                  <a:pt x="176" y="191"/>
                  <a:pt x="155" y="191"/>
                </a:cubicBezTo>
                <a:close/>
                <a:moveTo>
                  <a:pt x="98" y="276"/>
                </a:moveTo>
                <a:lnTo>
                  <a:pt x="98" y="276"/>
                </a:lnTo>
                <a:cubicBezTo>
                  <a:pt x="120" y="276"/>
                  <a:pt x="127" y="283"/>
                  <a:pt x="127" y="304"/>
                </a:cubicBezTo>
                <a:cubicBezTo>
                  <a:pt x="127" y="318"/>
                  <a:pt x="120" y="333"/>
                  <a:pt x="98" y="333"/>
                </a:cubicBezTo>
                <a:cubicBezTo>
                  <a:pt x="28" y="333"/>
                  <a:pt x="28" y="333"/>
                  <a:pt x="28" y="333"/>
                </a:cubicBezTo>
                <a:cubicBezTo>
                  <a:pt x="7" y="333"/>
                  <a:pt x="0" y="318"/>
                  <a:pt x="0" y="304"/>
                </a:cubicBezTo>
                <a:cubicBezTo>
                  <a:pt x="0" y="283"/>
                  <a:pt x="7" y="276"/>
                  <a:pt x="28" y="276"/>
                </a:cubicBezTo>
                <a:cubicBezTo>
                  <a:pt x="98" y="276"/>
                  <a:pt x="98" y="276"/>
                  <a:pt x="98" y="276"/>
                </a:cubicBezTo>
                <a:close/>
                <a:moveTo>
                  <a:pt x="296" y="474"/>
                </a:moveTo>
                <a:lnTo>
                  <a:pt x="296" y="474"/>
                </a:lnTo>
                <a:cubicBezTo>
                  <a:pt x="318" y="474"/>
                  <a:pt x="325" y="481"/>
                  <a:pt x="325" y="502"/>
                </a:cubicBezTo>
                <a:cubicBezTo>
                  <a:pt x="325" y="573"/>
                  <a:pt x="325" y="573"/>
                  <a:pt x="325" y="573"/>
                </a:cubicBezTo>
                <a:cubicBezTo>
                  <a:pt x="325" y="594"/>
                  <a:pt x="318" y="601"/>
                  <a:pt x="296" y="601"/>
                </a:cubicBezTo>
                <a:cubicBezTo>
                  <a:pt x="282" y="601"/>
                  <a:pt x="268" y="594"/>
                  <a:pt x="268" y="573"/>
                </a:cubicBezTo>
                <a:cubicBezTo>
                  <a:pt x="268" y="502"/>
                  <a:pt x="268" y="502"/>
                  <a:pt x="268" y="502"/>
                </a:cubicBezTo>
                <a:cubicBezTo>
                  <a:pt x="268" y="481"/>
                  <a:pt x="282" y="474"/>
                  <a:pt x="296" y="474"/>
                </a:cubicBezTo>
                <a:close/>
                <a:moveTo>
                  <a:pt x="438" y="417"/>
                </a:moveTo>
                <a:lnTo>
                  <a:pt x="438" y="417"/>
                </a:lnTo>
                <a:cubicBezTo>
                  <a:pt x="445" y="417"/>
                  <a:pt x="452" y="417"/>
                  <a:pt x="459" y="424"/>
                </a:cubicBezTo>
                <a:cubicBezTo>
                  <a:pt x="473" y="439"/>
                  <a:pt x="473" y="439"/>
                  <a:pt x="473" y="439"/>
                </a:cubicBezTo>
                <a:cubicBezTo>
                  <a:pt x="522" y="488"/>
                  <a:pt x="522" y="488"/>
                  <a:pt x="522" y="488"/>
                </a:cubicBezTo>
                <a:cubicBezTo>
                  <a:pt x="530" y="495"/>
                  <a:pt x="537" y="502"/>
                  <a:pt x="537" y="509"/>
                </a:cubicBezTo>
                <a:cubicBezTo>
                  <a:pt x="537" y="524"/>
                  <a:pt x="522" y="538"/>
                  <a:pt x="508" y="538"/>
                </a:cubicBezTo>
                <a:cubicBezTo>
                  <a:pt x="501" y="538"/>
                  <a:pt x="494" y="538"/>
                  <a:pt x="487" y="531"/>
                </a:cubicBezTo>
                <a:cubicBezTo>
                  <a:pt x="438" y="481"/>
                  <a:pt x="438" y="481"/>
                  <a:pt x="438" y="481"/>
                </a:cubicBezTo>
                <a:cubicBezTo>
                  <a:pt x="424" y="460"/>
                  <a:pt x="424" y="460"/>
                  <a:pt x="424" y="460"/>
                </a:cubicBezTo>
                <a:cubicBezTo>
                  <a:pt x="417" y="460"/>
                  <a:pt x="409" y="453"/>
                  <a:pt x="409" y="446"/>
                </a:cubicBezTo>
                <a:cubicBezTo>
                  <a:pt x="409" y="424"/>
                  <a:pt x="424" y="417"/>
                  <a:pt x="438" y="4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4" name="Google Shape;834;p38"/>
          <p:cNvSpPr/>
          <p:nvPr/>
        </p:nvSpPr>
        <p:spPr>
          <a:xfrm>
            <a:off x="5097651" y="1674622"/>
            <a:ext cx="268464" cy="266066"/>
          </a:xfrm>
          <a:custGeom>
            <a:avLst/>
            <a:gdLst/>
            <a:ahLst/>
            <a:cxnLst/>
            <a:rect l="l" t="t" r="r" b="b"/>
            <a:pathLst>
              <a:path w="496" h="489" extrusionOk="0">
                <a:moveTo>
                  <a:pt x="466" y="276"/>
                </a:moveTo>
                <a:lnTo>
                  <a:pt x="466" y="276"/>
                </a:lnTo>
                <a:cubicBezTo>
                  <a:pt x="445" y="276"/>
                  <a:pt x="445" y="276"/>
                  <a:pt x="445" y="276"/>
                </a:cubicBezTo>
                <a:cubicBezTo>
                  <a:pt x="431" y="276"/>
                  <a:pt x="417" y="261"/>
                  <a:pt x="417" y="247"/>
                </a:cubicBezTo>
                <a:cubicBezTo>
                  <a:pt x="417" y="226"/>
                  <a:pt x="431" y="219"/>
                  <a:pt x="445" y="219"/>
                </a:cubicBezTo>
                <a:cubicBezTo>
                  <a:pt x="466" y="219"/>
                  <a:pt x="466" y="219"/>
                  <a:pt x="466" y="219"/>
                </a:cubicBezTo>
                <a:cubicBezTo>
                  <a:pt x="480" y="219"/>
                  <a:pt x="495" y="226"/>
                  <a:pt x="495" y="247"/>
                </a:cubicBezTo>
                <a:cubicBezTo>
                  <a:pt x="495" y="261"/>
                  <a:pt x="480" y="276"/>
                  <a:pt x="466" y="276"/>
                </a:cubicBezTo>
                <a:close/>
                <a:moveTo>
                  <a:pt x="424" y="106"/>
                </a:moveTo>
                <a:lnTo>
                  <a:pt x="424" y="106"/>
                </a:lnTo>
                <a:cubicBezTo>
                  <a:pt x="410" y="120"/>
                  <a:pt x="410" y="120"/>
                  <a:pt x="410" y="120"/>
                </a:cubicBezTo>
                <a:cubicBezTo>
                  <a:pt x="403" y="127"/>
                  <a:pt x="396" y="134"/>
                  <a:pt x="389" y="134"/>
                </a:cubicBezTo>
                <a:cubicBezTo>
                  <a:pt x="375" y="134"/>
                  <a:pt x="360" y="120"/>
                  <a:pt x="360" y="106"/>
                </a:cubicBezTo>
                <a:cubicBezTo>
                  <a:pt x="360" y="99"/>
                  <a:pt x="360" y="92"/>
                  <a:pt x="367" y="85"/>
                </a:cubicBezTo>
                <a:cubicBezTo>
                  <a:pt x="389" y="63"/>
                  <a:pt x="389" y="63"/>
                  <a:pt x="389" y="63"/>
                </a:cubicBezTo>
                <a:cubicBezTo>
                  <a:pt x="396" y="56"/>
                  <a:pt x="403" y="56"/>
                  <a:pt x="410" y="56"/>
                </a:cubicBezTo>
                <a:cubicBezTo>
                  <a:pt x="424" y="56"/>
                  <a:pt x="438" y="71"/>
                  <a:pt x="438" y="85"/>
                </a:cubicBezTo>
                <a:cubicBezTo>
                  <a:pt x="438" y="92"/>
                  <a:pt x="431" y="99"/>
                  <a:pt x="424" y="106"/>
                </a:cubicBezTo>
                <a:close/>
                <a:moveTo>
                  <a:pt x="247" y="360"/>
                </a:moveTo>
                <a:lnTo>
                  <a:pt x="247" y="360"/>
                </a:lnTo>
                <a:cubicBezTo>
                  <a:pt x="205" y="360"/>
                  <a:pt x="169" y="332"/>
                  <a:pt x="148" y="304"/>
                </a:cubicBezTo>
                <a:cubicBezTo>
                  <a:pt x="141" y="276"/>
                  <a:pt x="141" y="276"/>
                  <a:pt x="141" y="276"/>
                </a:cubicBezTo>
                <a:cubicBezTo>
                  <a:pt x="134" y="261"/>
                  <a:pt x="134" y="254"/>
                  <a:pt x="134" y="247"/>
                </a:cubicBezTo>
                <a:cubicBezTo>
                  <a:pt x="134" y="184"/>
                  <a:pt x="184" y="134"/>
                  <a:pt x="247" y="134"/>
                </a:cubicBezTo>
                <a:cubicBezTo>
                  <a:pt x="311" y="134"/>
                  <a:pt x="360" y="184"/>
                  <a:pt x="360" y="247"/>
                </a:cubicBezTo>
                <a:cubicBezTo>
                  <a:pt x="360" y="311"/>
                  <a:pt x="311" y="360"/>
                  <a:pt x="247" y="360"/>
                </a:cubicBezTo>
                <a:close/>
                <a:moveTo>
                  <a:pt x="247" y="191"/>
                </a:moveTo>
                <a:lnTo>
                  <a:pt x="247" y="191"/>
                </a:lnTo>
                <a:cubicBezTo>
                  <a:pt x="219" y="191"/>
                  <a:pt x="191" y="212"/>
                  <a:pt x="191" y="247"/>
                </a:cubicBezTo>
                <a:cubicBezTo>
                  <a:pt x="191" y="276"/>
                  <a:pt x="219" y="304"/>
                  <a:pt x="247" y="304"/>
                </a:cubicBezTo>
                <a:cubicBezTo>
                  <a:pt x="276" y="304"/>
                  <a:pt x="304" y="276"/>
                  <a:pt x="304" y="247"/>
                </a:cubicBezTo>
                <a:cubicBezTo>
                  <a:pt x="304" y="212"/>
                  <a:pt x="276" y="191"/>
                  <a:pt x="247" y="191"/>
                </a:cubicBezTo>
                <a:close/>
                <a:moveTo>
                  <a:pt x="247" y="78"/>
                </a:moveTo>
                <a:lnTo>
                  <a:pt x="247" y="78"/>
                </a:lnTo>
                <a:cubicBezTo>
                  <a:pt x="233" y="78"/>
                  <a:pt x="219" y="63"/>
                  <a:pt x="219" y="49"/>
                </a:cubicBezTo>
                <a:cubicBezTo>
                  <a:pt x="219" y="28"/>
                  <a:pt x="219" y="28"/>
                  <a:pt x="219" y="28"/>
                </a:cubicBezTo>
                <a:cubicBezTo>
                  <a:pt x="219" y="14"/>
                  <a:pt x="233" y="0"/>
                  <a:pt x="247" y="0"/>
                </a:cubicBezTo>
                <a:cubicBezTo>
                  <a:pt x="261" y="0"/>
                  <a:pt x="276" y="14"/>
                  <a:pt x="276" y="28"/>
                </a:cubicBezTo>
                <a:cubicBezTo>
                  <a:pt x="276" y="49"/>
                  <a:pt x="276" y="49"/>
                  <a:pt x="276" y="49"/>
                </a:cubicBezTo>
                <a:cubicBezTo>
                  <a:pt x="276" y="63"/>
                  <a:pt x="261" y="78"/>
                  <a:pt x="247" y="78"/>
                </a:cubicBezTo>
                <a:close/>
                <a:moveTo>
                  <a:pt x="106" y="134"/>
                </a:moveTo>
                <a:lnTo>
                  <a:pt x="106" y="134"/>
                </a:lnTo>
                <a:cubicBezTo>
                  <a:pt x="99" y="134"/>
                  <a:pt x="92" y="127"/>
                  <a:pt x="85" y="120"/>
                </a:cubicBezTo>
                <a:cubicBezTo>
                  <a:pt x="71" y="106"/>
                  <a:pt x="71" y="106"/>
                  <a:pt x="71" y="106"/>
                </a:cubicBezTo>
                <a:cubicBezTo>
                  <a:pt x="64" y="99"/>
                  <a:pt x="56" y="92"/>
                  <a:pt x="56" y="85"/>
                </a:cubicBezTo>
                <a:cubicBezTo>
                  <a:pt x="56" y="71"/>
                  <a:pt x="71" y="56"/>
                  <a:pt x="85" y="56"/>
                </a:cubicBezTo>
                <a:cubicBezTo>
                  <a:pt x="92" y="56"/>
                  <a:pt x="99" y="56"/>
                  <a:pt x="106" y="63"/>
                </a:cubicBezTo>
                <a:cubicBezTo>
                  <a:pt x="127" y="85"/>
                  <a:pt x="127" y="85"/>
                  <a:pt x="127" y="85"/>
                </a:cubicBezTo>
                <a:cubicBezTo>
                  <a:pt x="134" y="92"/>
                  <a:pt x="134" y="99"/>
                  <a:pt x="134" y="106"/>
                </a:cubicBezTo>
                <a:cubicBezTo>
                  <a:pt x="134" y="120"/>
                  <a:pt x="120" y="134"/>
                  <a:pt x="106" y="134"/>
                </a:cubicBezTo>
                <a:close/>
                <a:moveTo>
                  <a:pt x="78" y="247"/>
                </a:moveTo>
                <a:lnTo>
                  <a:pt x="78" y="247"/>
                </a:lnTo>
                <a:cubicBezTo>
                  <a:pt x="78" y="261"/>
                  <a:pt x="64" y="276"/>
                  <a:pt x="49" y="276"/>
                </a:cubicBezTo>
                <a:cubicBezTo>
                  <a:pt x="28" y="276"/>
                  <a:pt x="28" y="276"/>
                  <a:pt x="28" y="276"/>
                </a:cubicBezTo>
                <a:cubicBezTo>
                  <a:pt x="14" y="276"/>
                  <a:pt x="0" y="261"/>
                  <a:pt x="0" y="247"/>
                </a:cubicBezTo>
                <a:cubicBezTo>
                  <a:pt x="0" y="226"/>
                  <a:pt x="14" y="219"/>
                  <a:pt x="28" y="219"/>
                </a:cubicBezTo>
                <a:cubicBezTo>
                  <a:pt x="49" y="219"/>
                  <a:pt x="49" y="219"/>
                  <a:pt x="49" y="219"/>
                </a:cubicBezTo>
                <a:cubicBezTo>
                  <a:pt x="64" y="219"/>
                  <a:pt x="78" y="226"/>
                  <a:pt x="78" y="247"/>
                </a:cubicBezTo>
                <a:close/>
                <a:moveTo>
                  <a:pt x="85" y="367"/>
                </a:moveTo>
                <a:lnTo>
                  <a:pt x="85" y="367"/>
                </a:lnTo>
                <a:cubicBezTo>
                  <a:pt x="92" y="360"/>
                  <a:pt x="99" y="360"/>
                  <a:pt x="106" y="360"/>
                </a:cubicBezTo>
                <a:cubicBezTo>
                  <a:pt x="120" y="360"/>
                  <a:pt x="134" y="367"/>
                  <a:pt x="134" y="389"/>
                </a:cubicBezTo>
                <a:cubicBezTo>
                  <a:pt x="134" y="396"/>
                  <a:pt x="134" y="403"/>
                  <a:pt x="127" y="403"/>
                </a:cubicBezTo>
                <a:cubicBezTo>
                  <a:pt x="106" y="424"/>
                  <a:pt x="106" y="424"/>
                  <a:pt x="106" y="424"/>
                </a:cubicBezTo>
                <a:cubicBezTo>
                  <a:pt x="99" y="431"/>
                  <a:pt x="92" y="431"/>
                  <a:pt x="85" y="431"/>
                </a:cubicBezTo>
                <a:cubicBezTo>
                  <a:pt x="71" y="431"/>
                  <a:pt x="56" y="424"/>
                  <a:pt x="56" y="403"/>
                </a:cubicBezTo>
                <a:cubicBezTo>
                  <a:pt x="56" y="396"/>
                  <a:pt x="64" y="389"/>
                  <a:pt x="71" y="389"/>
                </a:cubicBezTo>
                <a:lnTo>
                  <a:pt x="85" y="367"/>
                </a:lnTo>
                <a:close/>
                <a:moveTo>
                  <a:pt x="247" y="417"/>
                </a:moveTo>
                <a:lnTo>
                  <a:pt x="247" y="417"/>
                </a:lnTo>
                <a:cubicBezTo>
                  <a:pt x="261" y="417"/>
                  <a:pt x="276" y="424"/>
                  <a:pt x="276" y="445"/>
                </a:cubicBezTo>
                <a:cubicBezTo>
                  <a:pt x="276" y="459"/>
                  <a:pt x="276" y="459"/>
                  <a:pt x="276" y="459"/>
                </a:cubicBezTo>
                <a:cubicBezTo>
                  <a:pt x="276" y="481"/>
                  <a:pt x="261" y="488"/>
                  <a:pt x="247" y="488"/>
                </a:cubicBezTo>
                <a:cubicBezTo>
                  <a:pt x="233" y="488"/>
                  <a:pt x="219" y="481"/>
                  <a:pt x="219" y="459"/>
                </a:cubicBezTo>
                <a:cubicBezTo>
                  <a:pt x="219" y="445"/>
                  <a:pt x="219" y="445"/>
                  <a:pt x="219" y="445"/>
                </a:cubicBezTo>
                <a:cubicBezTo>
                  <a:pt x="219" y="424"/>
                  <a:pt x="233" y="417"/>
                  <a:pt x="247" y="417"/>
                </a:cubicBezTo>
                <a:close/>
                <a:moveTo>
                  <a:pt x="389" y="360"/>
                </a:moveTo>
                <a:lnTo>
                  <a:pt x="389" y="360"/>
                </a:lnTo>
                <a:cubicBezTo>
                  <a:pt x="396" y="360"/>
                  <a:pt x="403" y="360"/>
                  <a:pt x="410" y="367"/>
                </a:cubicBezTo>
                <a:cubicBezTo>
                  <a:pt x="424" y="389"/>
                  <a:pt x="424" y="389"/>
                  <a:pt x="424" y="389"/>
                </a:cubicBezTo>
                <a:cubicBezTo>
                  <a:pt x="431" y="389"/>
                  <a:pt x="438" y="396"/>
                  <a:pt x="438" y="403"/>
                </a:cubicBezTo>
                <a:cubicBezTo>
                  <a:pt x="438" y="424"/>
                  <a:pt x="424" y="431"/>
                  <a:pt x="410" y="431"/>
                </a:cubicBezTo>
                <a:cubicBezTo>
                  <a:pt x="403" y="431"/>
                  <a:pt x="396" y="431"/>
                  <a:pt x="389" y="424"/>
                </a:cubicBezTo>
                <a:cubicBezTo>
                  <a:pt x="367" y="403"/>
                  <a:pt x="367" y="403"/>
                  <a:pt x="367" y="403"/>
                </a:cubicBezTo>
                <a:cubicBezTo>
                  <a:pt x="360" y="403"/>
                  <a:pt x="360" y="396"/>
                  <a:pt x="360" y="389"/>
                </a:cubicBezTo>
                <a:cubicBezTo>
                  <a:pt x="360" y="367"/>
                  <a:pt x="375" y="360"/>
                  <a:pt x="389" y="3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5" name="Google Shape;835;p38"/>
          <p:cNvSpPr/>
          <p:nvPr/>
        </p:nvSpPr>
        <p:spPr>
          <a:xfrm>
            <a:off x="4496004" y="1643461"/>
            <a:ext cx="328389" cy="328389"/>
          </a:xfrm>
          <a:custGeom>
            <a:avLst/>
            <a:gdLst/>
            <a:ahLst/>
            <a:cxnLst/>
            <a:rect l="l" t="t" r="r" b="b"/>
            <a:pathLst>
              <a:path w="602" h="602" extrusionOk="0">
                <a:moveTo>
                  <a:pt x="573" y="488"/>
                </a:moveTo>
                <a:lnTo>
                  <a:pt x="573" y="488"/>
                </a:lnTo>
                <a:cubicBezTo>
                  <a:pt x="481" y="488"/>
                  <a:pt x="481" y="488"/>
                  <a:pt x="481" y="488"/>
                </a:cubicBezTo>
                <a:cubicBezTo>
                  <a:pt x="481" y="347"/>
                  <a:pt x="481" y="347"/>
                  <a:pt x="481" y="347"/>
                </a:cubicBezTo>
                <a:cubicBezTo>
                  <a:pt x="544" y="347"/>
                  <a:pt x="544" y="347"/>
                  <a:pt x="544" y="347"/>
                </a:cubicBezTo>
                <a:cubicBezTo>
                  <a:pt x="544" y="57"/>
                  <a:pt x="544" y="57"/>
                  <a:pt x="544" y="57"/>
                </a:cubicBezTo>
                <a:cubicBezTo>
                  <a:pt x="205" y="57"/>
                  <a:pt x="205" y="57"/>
                  <a:pt x="205" y="57"/>
                </a:cubicBezTo>
                <a:cubicBezTo>
                  <a:pt x="205" y="85"/>
                  <a:pt x="205" y="85"/>
                  <a:pt x="205" y="85"/>
                </a:cubicBezTo>
                <a:cubicBezTo>
                  <a:pt x="149" y="85"/>
                  <a:pt x="149" y="85"/>
                  <a:pt x="149" y="85"/>
                </a:cubicBezTo>
                <a:cubicBezTo>
                  <a:pt x="149" y="29"/>
                  <a:pt x="149" y="29"/>
                  <a:pt x="149" y="29"/>
                </a:cubicBezTo>
                <a:cubicBezTo>
                  <a:pt x="149" y="15"/>
                  <a:pt x="163" y="0"/>
                  <a:pt x="177" y="0"/>
                </a:cubicBezTo>
                <a:cubicBezTo>
                  <a:pt x="573" y="0"/>
                  <a:pt x="573" y="0"/>
                  <a:pt x="573" y="0"/>
                </a:cubicBezTo>
                <a:cubicBezTo>
                  <a:pt x="594" y="0"/>
                  <a:pt x="601" y="15"/>
                  <a:pt x="601" y="29"/>
                </a:cubicBezTo>
                <a:cubicBezTo>
                  <a:pt x="601" y="460"/>
                  <a:pt x="601" y="460"/>
                  <a:pt x="601" y="460"/>
                </a:cubicBezTo>
                <a:cubicBezTo>
                  <a:pt x="601" y="481"/>
                  <a:pt x="594" y="488"/>
                  <a:pt x="573" y="488"/>
                </a:cubicBezTo>
                <a:close/>
                <a:moveTo>
                  <a:pt x="453" y="142"/>
                </a:moveTo>
                <a:lnTo>
                  <a:pt x="453" y="142"/>
                </a:lnTo>
                <a:cubicBezTo>
                  <a:pt x="453" y="573"/>
                  <a:pt x="453" y="573"/>
                  <a:pt x="453" y="573"/>
                </a:cubicBezTo>
                <a:cubicBezTo>
                  <a:pt x="453" y="594"/>
                  <a:pt x="439" y="601"/>
                  <a:pt x="424" y="601"/>
                </a:cubicBezTo>
                <a:cubicBezTo>
                  <a:pt x="29" y="601"/>
                  <a:pt x="29" y="601"/>
                  <a:pt x="29" y="601"/>
                </a:cubicBezTo>
                <a:cubicBezTo>
                  <a:pt x="15" y="601"/>
                  <a:pt x="0" y="594"/>
                  <a:pt x="0" y="573"/>
                </a:cubicBezTo>
                <a:cubicBezTo>
                  <a:pt x="0" y="142"/>
                  <a:pt x="0" y="142"/>
                  <a:pt x="0" y="142"/>
                </a:cubicBezTo>
                <a:cubicBezTo>
                  <a:pt x="0" y="128"/>
                  <a:pt x="15" y="113"/>
                  <a:pt x="29" y="113"/>
                </a:cubicBezTo>
                <a:cubicBezTo>
                  <a:pt x="424" y="113"/>
                  <a:pt x="424" y="113"/>
                  <a:pt x="424" y="113"/>
                </a:cubicBezTo>
                <a:cubicBezTo>
                  <a:pt x="439" y="113"/>
                  <a:pt x="453" y="128"/>
                  <a:pt x="453" y="142"/>
                </a:cubicBezTo>
                <a:close/>
                <a:moveTo>
                  <a:pt x="396" y="170"/>
                </a:moveTo>
                <a:lnTo>
                  <a:pt x="396" y="170"/>
                </a:lnTo>
                <a:cubicBezTo>
                  <a:pt x="57" y="170"/>
                  <a:pt x="57" y="170"/>
                  <a:pt x="57" y="170"/>
                </a:cubicBezTo>
                <a:cubicBezTo>
                  <a:pt x="57" y="460"/>
                  <a:pt x="57" y="460"/>
                  <a:pt x="57" y="460"/>
                </a:cubicBezTo>
                <a:cubicBezTo>
                  <a:pt x="396" y="460"/>
                  <a:pt x="396" y="460"/>
                  <a:pt x="396" y="460"/>
                </a:cubicBezTo>
                <a:lnTo>
                  <a:pt x="396" y="1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6" name="Google Shape;836;p38"/>
          <p:cNvSpPr/>
          <p:nvPr/>
        </p:nvSpPr>
        <p:spPr>
          <a:xfrm>
            <a:off x="3961475" y="1674622"/>
            <a:ext cx="246890" cy="266066"/>
          </a:xfrm>
          <a:custGeom>
            <a:avLst/>
            <a:gdLst/>
            <a:ahLst/>
            <a:cxnLst/>
            <a:rect l="l" t="t" r="r" b="b"/>
            <a:pathLst>
              <a:path w="453" h="489" extrusionOk="0">
                <a:moveTo>
                  <a:pt x="424" y="488"/>
                </a:moveTo>
                <a:lnTo>
                  <a:pt x="424" y="488"/>
                </a:lnTo>
                <a:cubicBezTo>
                  <a:pt x="28" y="488"/>
                  <a:pt x="28" y="488"/>
                  <a:pt x="28" y="488"/>
                </a:cubicBezTo>
                <a:cubicBezTo>
                  <a:pt x="14" y="488"/>
                  <a:pt x="0" y="481"/>
                  <a:pt x="0" y="459"/>
                </a:cubicBezTo>
                <a:cubicBezTo>
                  <a:pt x="0" y="28"/>
                  <a:pt x="0" y="28"/>
                  <a:pt x="0" y="28"/>
                </a:cubicBezTo>
                <a:cubicBezTo>
                  <a:pt x="0" y="14"/>
                  <a:pt x="14" y="0"/>
                  <a:pt x="28" y="0"/>
                </a:cubicBezTo>
                <a:cubicBezTo>
                  <a:pt x="424" y="0"/>
                  <a:pt x="424" y="0"/>
                  <a:pt x="424" y="0"/>
                </a:cubicBezTo>
                <a:cubicBezTo>
                  <a:pt x="445" y="0"/>
                  <a:pt x="452" y="14"/>
                  <a:pt x="452" y="28"/>
                </a:cubicBezTo>
                <a:cubicBezTo>
                  <a:pt x="452" y="459"/>
                  <a:pt x="452" y="459"/>
                  <a:pt x="452" y="459"/>
                </a:cubicBezTo>
                <a:cubicBezTo>
                  <a:pt x="452" y="481"/>
                  <a:pt x="445" y="488"/>
                  <a:pt x="424" y="488"/>
                </a:cubicBezTo>
                <a:close/>
                <a:moveTo>
                  <a:pt x="396" y="56"/>
                </a:moveTo>
                <a:lnTo>
                  <a:pt x="396" y="56"/>
                </a:lnTo>
                <a:cubicBezTo>
                  <a:pt x="56" y="56"/>
                  <a:pt x="56" y="56"/>
                  <a:pt x="56" y="56"/>
                </a:cubicBezTo>
                <a:cubicBezTo>
                  <a:pt x="56" y="346"/>
                  <a:pt x="56" y="346"/>
                  <a:pt x="56" y="346"/>
                </a:cubicBezTo>
                <a:cubicBezTo>
                  <a:pt x="396" y="346"/>
                  <a:pt x="396" y="346"/>
                  <a:pt x="396" y="346"/>
                </a:cubicBezTo>
                <a:lnTo>
                  <a:pt x="396" y="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7" name="Google Shape;837;p38"/>
          <p:cNvSpPr/>
          <p:nvPr/>
        </p:nvSpPr>
        <p:spPr>
          <a:xfrm>
            <a:off x="3357432" y="1655446"/>
            <a:ext cx="309212" cy="306816"/>
          </a:xfrm>
          <a:custGeom>
            <a:avLst/>
            <a:gdLst/>
            <a:ahLst/>
            <a:cxnLst/>
            <a:rect l="l" t="t" r="r" b="b"/>
            <a:pathLst>
              <a:path w="567" h="566" extrusionOk="0">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2" y="565"/>
                  <a:pt x="537" y="565"/>
                </a:cubicBezTo>
                <a:cubicBezTo>
                  <a:pt x="523" y="565"/>
                  <a:pt x="516" y="558"/>
                  <a:pt x="509" y="544"/>
                </a:cubicBezTo>
                <a:cubicBezTo>
                  <a:pt x="481" y="544"/>
                  <a:pt x="481" y="544"/>
                  <a:pt x="481" y="544"/>
                </a:cubicBezTo>
                <a:cubicBezTo>
                  <a:pt x="474" y="558"/>
                  <a:pt x="467" y="565"/>
                  <a:pt x="453" y="565"/>
                </a:cubicBezTo>
                <a:cubicBezTo>
                  <a:pt x="438" y="565"/>
                  <a:pt x="431" y="558"/>
                  <a:pt x="424" y="544"/>
                </a:cubicBezTo>
                <a:cubicBezTo>
                  <a:pt x="396" y="544"/>
                  <a:pt x="396" y="544"/>
                  <a:pt x="396" y="544"/>
                </a:cubicBezTo>
                <a:cubicBezTo>
                  <a:pt x="389" y="558"/>
                  <a:pt x="382" y="565"/>
                  <a:pt x="368" y="565"/>
                </a:cubicBezTo>
                <a:cubicBezTo>
                  <a:pt x="354" y="565"/>
                  <a:pt x="347" y="558"/>
                  <a:pt x="340" y="544"/>
                </a:cubicBezTo>
                <a:cubicBezTo>
                  <a:pt x="311" y="544"/>
                  <a:pt x="311" y="544"/>
                  <a:pt x="311" y="544"/>
                </a:cubicBezTo>
                <a:cubicBezTo>
                  <a:pt x="304" y="558"/>
                  <a:pt x="297" y="565"/>
                  <a:pt x="283" y="565"/>
                </a:cubicBezTo>
                <a:cubicBezTo>
                  <a:pt x="269" y="565"/>
                  <a:pt x="262" y="558"/>
                  <a:pt x="255" y="544"/>
                </a:cubicBezTo>
                <a:cubicBezTo>
                  <a:pt x="226" y="544"/>
                  <a:pt x="226" y="544"/>
                  <a:pt x="226" y="544"/>
                </a:cubicBezTo>
                <a:cubicBezTo>
                  <a:pt x="219" y="558"/>
                  <a:pt x="212" y="565"/>
                  <a:pt x="198" y="565"/>
                </a:cubicBezTo>
                <a:cubicBezTo>
                  <a:pt x="184" y="565"/>
                  <a:pt x="177" y="558"/>
                  <a:pt x="170" y="544"/>
                </a:cubicBezTo>
                <a:cubicBezTo>
                  <a:pt x="142" y="544"/>
                  <a:pt x="142" y="544"/>
                  <a:pt x="142" y="544"/>
                </a:cubicBezTo>
                <a:cubicBezTo>
                  <a:pt x="135" y="558"/>
                  <a:pt x="128" y="565"/>
                  <a:pt x="113" y="565"/>
                </a:cubicBezTo>
                <a:cubicBezTo>
                  <a:pt x="99" y="565"/>
                  <a:pt x="92" y="558"/>
                  <a:pt x="85" y="544"/>
                </a:cubicBezTo>
                <a:cubicBezTo>
                  <a:pt x="57" y="544"/>
                  <a:pt x="57" y="544"/>
                  <a:pt x="57" y="544"/>
                </a:cubicBezTo>
                <a:cubicBezTo>
                  <a:pt x="50" y="558"/>
                  <a:pt x="43" y="565"/>
                  <a:pt x="29" y="565"/>
                </a:cubicBezTo>
                <a:cubicBezTo>
                  <a:pt x="15" y="565"/>
                  <a:pt x="0" y="551"/>
                  <a:pt x="0" y="537"/>
                </a:cubicBezTo>
                <a:cubicBezTo>
                  <a:pt x="0" y="523"/>
                  <a:pt x="7" y="509"/>
                  <a:pt x="22" y="509"/>
                </a:cubicBezTo>
                <a:cubicBezTo>
                  <a:pt x="22" y="473"/>
                  <a:pt x="22" y="473"/>
                  <a:pt x="22" y="473"/>
                </a:cubicBezTo>
                <a:cubicBezTo>
                  <a:pt x="7" y="473"/>
                  <a:pt x="0" y="459"/>
                  <a:pt x="0" y="452"/>
                </a:cubicBezTo>
                <a:cubicBezTo>
                  <a:pt x="0" y="438"/>
                  <a:pt x="7" y="424"/>
                  <a:pt x="22" y="424"/>
                </a:cubicBezTo>
                <a:cubicBezTo>
                  <a:pt x="22" y="388"/>
                  <a:pt x="22" y="388"/>
                  <a:pt x="22" y="388"/>
                </a:cubicBezTo>
                <a:cubicBezTo>
                  <a:pt x="7" y="388"/>
                  <a:pt x="0" y="374"/>
                  <a:pt x="0" y="367"/>
                </a:cubicBezTo>
                <a:cubicBezTo>
                  <a:pt x="0" y="353"/>
                  <a:pt x="7" y="339"/>
                  <a:pt x="22" y="339"/>
                </a:cubicBezTo>
                <a:cubicBezTo>
                  <a:pt x="22" y="304"/>
                  <a:pt x="22" y="304"/>
                  <a:pt x="22" y="304"/>
                </a:cubicBezTo>
                <a:cubicBezTo>
                  <a:pt x="7" y="304"/>
                  <a:pt x="0" y="289"/>
                  <a:pt x="0" y="282"/>
                </a:cubicBezTo>
                <a:cubicBezTo>
                  <a:pt x="0" y="268"/>
                  <a:pt x="7" y="254"/>
                  <a:pt x="22" y="254"/>
                </a:cubicBezTo>
                <a:cubicBezTo>
                  <a:pt x="22" y="219"/>
                  <a:pt x="22" y="219"/>
                  <a:pt x="22" y="219"/>
                </a:cubicBezTo>
                <a:cubicBezTo>
                  <a:pt x="7" y="219"/>
                  <a:pt x="0" y="205"/>
                  <a:pt x="0" y="198"/>
                </a:cubicBezTo>
                <a:cubicBezTo>
                  <a:pt x="0" y="183"/>
                  <a:pt x="7" y="169"/>
                  <a:pt x="22" y="169"/>
                </a:cubicBezTo>
                <a:cubicBezTo>
                  <a:pt x="22" y="134"/>
                  <a:pt x="22" y="134"/>
                  <a:pt x="22" y="134"/>
                </a:cubicBezTo>
                <a:cubicBezTo>
                  <a:pt x="7" y="134"/>
                  <a:pt x="0" y="120"/>
                  <a:pt x="0" y="113"/>
                </a:cubicBezTo>
                <a:cubicBezTo>
                  <a:pt x="0" y="98"/>
                  <a:pt x="7" y="84"/>
                  <a:pt x="22" y="84"/>
                </a:cubicBezTo>
                <a:cubicBezTo>
                  <a:pt x="22" y="49"/>
                  <a:pt x="22" y="49"/>
                  <a:pt x="22" y="49"/>
                </a:cubicBezTo>
                <a:cubicBezTo>
                  <a:pt x="7" y="49"/>
                  <a:pt x="0" y="35"/>
                  <a:pt x="0" y="28"/>
                </a:cubicBezTo>
                <a:cubicBezTo>
                  <a:pt x="0" y="7"/>
                  <a:pt x="15" y="0"/>
                  <a:pt x="29" y="0"/>
                </a:cubicBezTo>
                <a:cubicBezTo>
                  <a:pt x="43" y="0"/>
                  <a:pt x="50" y="7"/>
                  <a:pt x="57" y="14"/>
                </a:cubicBezTo>
                <a:cubicBezTo>
                  <a:pt x="85" y="14"/>
                  <a:pt x="85" y="14"/>
                  <a:pt x="85" y="14"/>
                </a:cubicBezTo>
                <a:cubicBezTo>
                  <a:pt x="92" y="7"/>
                  <a:pt x="99" y="0"/>
                  <a:pt x="113" y="0"/>
                </a:cubicBezTo>
                <a:cubicBezTo>
                  <a:pt x="128" y="0"/>
                  <a:pt x="135" y="7"/>
                  <a:pt x="142" y="14"/>
                </a:cubicBezTo>
                <a:cubicBezTo>
                  <a:pt x="170" y="14"/>
                  <a:pt x="170" y="14"/>
                  <a:pt x="170" y="14"/>
                </a:cubicBezTo>
                <a:cubicBezTo>
                  <a:pt x="177" y="7"/>
                  <a:pt x="184" y="0"/>
                  <a:pt x="198" y="0"/>
                </a:cubicBezTo>
                <a:cubicBezTo>
                  <a:pt x="212" y="0"/>
                  <a:pt x="219" y="7"/>
                  <a:pt x="226" y="14"/>
                </a:cubicBezTo>
                <a:cubicBezTo>
                  <a:pt x="255" y="14"/>
                  <a:pt x="255" y="14"/>
                  <a:pt x="255" y="14"/>
                </a:cubicBezTo>
                <a:cubicBezTo>
                  <a:pt x="262" y="7"/>
                  <a:pt x="269" y="0"/>
                  <a:pt x="283" y="0"/>
                </a:cubicBezTo>
                <a:cubicBezTo>
                  <a:pt x="297" y="0"/>
                  <a:pt x="304" y="7"/>
                  <a:pt x="311" y="14"/>
                </a:cubicBezTo>
                <a:cubicBezTo>
                  <a:pt x="340" y="14"/>
                  <a:pt x="340" y="14"/>
                  <a:pt x="340" y="14"/>
                </a:cubicBezTo>
                <a:cubicBezTo>
                  <a:pt x="347" y="7"/>
                  <a:pt x="354" y="0"/>
                  <a:pt x="368" y="0"/>
                </a:cubicBezTo>
                <a:cubicBezTo>
                  <a:pt x="382" y="0"/>
                  <a:pt x="389" y="7"/>
                  <a:pt x="396" y="14"/>
                </a:cubicBezTo>
                <a:cubicBezTo>
                  <a:pt x="424" y="14"/>
                  <a:pt x="424" y="14"/>
                  <a:pt x="424" y="14"/>
                </a:cubicBezTo>
                <a:cubicBezTo>
                  <a:pt x="431" y="7"/>
                  <a:pt x="438" y="0"/>
                  <a:pt x="453" y="0"/>
                </a:cubicBezTo>
                <a:cubicBezTo>
                  <a:pt x="467" y="0"/>
                  <a:pt x="474" y="7"/>
                  <a:pt x="481" y="14"/>
                </a:cubicBezTo>
                <a:cubicBezTo>
                  <a:pt x="509" y="14"/>
                  <a:pt x="509" y="14"/>
                  <a:pt x="509" y="14"/>
                </a:cubicBezTo>
                <a:cubicBezTo>
                  <a:pt x="516" y="7"/>
                  <a:pt x="523" y="0"/>
                  <a:pt x="537" y="0"/>
                </a:cubicBezTo>
                <a:cubicBezTo>
                  <a:pt x="552"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8" y="70"/>
                  <a:pt x="78" y="70"/>
                  <a:pt x="78" y="70"/>
                </a:cubicBezTo>
                <a:cubicBezTo>
                  <a:pt x="78" y="487"/>
                  <a:pt x="78" y="487"/>
                  <a:pt x="78" y="487"/>
                </a:cubicBezTo>
                <a:cubicBezTo>
                  <a:pt x="488" y="487"/>
                  <a:pt x="488" y="487"/>
                  <a:pt x="488" y="487"/>
                </a:cubicBezTo>
                <a:lnTo>
                  <a:pt x="488" y="70"/>
                </a:lnTo>
                <a:close/>
                <a:moveTo>
                  <a:pt x="248" y="374"/>
                </a:moveTo>
                <a:lnTo>
                  <a:pt x="248" y="374"/>
                </a:lnTo>
                <a:cubicBezTo>
                  <a:pt x="375" y="212"/>
                  <a:pt x="375" y="212"/>
                  <a:pt x="375" y="212"/>
                </a:cubicBezTo>
                <a:cubicBezTo>
                  <a:pt x="460" y="346"/>
                  <a:pt x="460" y="346"/>
                  <a:pt x="460" y="346"/>
                </a:cubicBezTo>
                <a:cubicBezTo>
                  <a:pt x="460" y="459"/>
                  <a:pt x="460" y="459"/>
                  <a:pt x="460" y="459"/>
                </a:cubicBezTo>
                <a:cubicBezTo>
                  <a:pt x="106" y="459"/>
                  <a:pt x="106" y="459"/>
                  <a:pt x="106" y="459"/>
                </a:cubicBezTo>
                <a:cubicBezTo>
                  <a:pt x="219" y="346"/>
                  <a:pt x="219" y="346"/>
                  <a:pt x="219" y="346"/>
                </a:cubicBezTo>
                <a:lnTo>
                  <a:pt x="248" y="374"/>
                </a:lnTo>
                <a:close/>
                <a:moveTo>
                  <a:pt x="191" y="240"/>
                </a:moveTo>
                <a:lnTo>
                  <a:pt x="191" y="240"/>
                </a:lnTo>
                <a:cubicBezTo>
                  <a:pt x="156" y="240"/>
                  <a:pt x="135" y="219"/>
                  <a:pt x="135" y="183"/>
                </a:cubicBezTo>
                <a:cubicBezTo>
                  <a:pt x="135" y="155"/>
                  <a:pt x="156" y="127"/>
                  <a:pt x="191" y="127"/>
                </a:cubicBezTo>
                <a:cubicBezTo>
                  <a:pt x="219" y="127"/>
                  <a:pt x="248" y="155"/>
                  <a:pt x="248" y="183"/>
                </a:cubicBezTo>
                <a:cubicBezTo>
                  <a:pt x="248" y="219"/>
                  <a:pt x="219" y="240"/>
                  <a:pt x="191" y="2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8" name="Google Shape;838;p38"/>
          <p:cNvSpPr/>
          <p:nvPr/>
        </p:nvSpPr>
        <p:spPr>
          <a:xfrm>
            <a:off x="2786947" y="1655446"/>
            <a:ext cx="309212" cy="306816"/>
          </a:xfrm>
          <a:custGeom>
            <a:avLst/>
            <a:gdLst/>
            <a:ahLst/>
            <a:cxnLst/>
            <a:rect l="l" t="t" r="r" b="b"/>
            <a:pathLst>
              <a:path w="567" h="566" extrusionOk="0">
                <a:moveTo>
                  <a:pt x="566" y="452"/>
                </a:moveTo>
                <a:lnTo>
                  <a:pt x="566" y="452"/>
                </a:lnTo>
                <a:cubicBezTo>
                  <a:pt x="566" y="459"/>
                  <a:pt x="559" y="473"/>
                  <a:pt x="544" y="473"/>
                </a:cubicBezTo>
                <a:cubicBezTo>
                  <a:pt x="544" y="509"/>
                  <a:pt x="544" y="509"/>
                  <a:pt x="544" y="509"/>
                </a:cubicBezTo>
                <a:cubicBezTo>
                  <a:pt x="559" y="509"/>
                  <a:pt x="566" y="523"/>
                  <a:pt x="566" y="537"/>
                </a:cubicBezTo>
                <a:cubicBezTo>
                  <a:pt x="566" y="551"/>
                  <a:pt x="551" y="565"/>
                  <a:pt x="537" y="565"/>
                </a:cubicBezTo>
                <a:cubicBezTo>
                  <a:pt x="523" y="565"/>
                  <a:pt x="509" y="558"/>
                  <a:pt x="509" y="544"/>
                </a:cubicBezTo>
                <a:cubicBezTo>
                  <a:pt x="474" y="544"/>
                  <a:pt x="474" y="544"/>
                  <a:pt x="474" y="544"/>
                </a:cubicBezTo>
                <a:cubicBezTo>
                  <a:pt x="474" y="558"/>
                  <a:pt x="460" y="565"/>
                  <a:pt x="453" y="565"/>
                </a:cubicBezTo>
                <a:cubicBezTo>
                  <a:pt x="438" y="565"/>
                  <a:pt x="424" y="558"/>
                  <a:pt x="424" y="544"/>
                </a:cubicBezTo>
                <a:cubicBezTo>
                  <a:pt x="389" y="544"/>
                  <a:pt x="389" y="544"/>
                  <a:pt x="389" y="544"/>
                </a:cubicBezTo>
                <a:cubicBezTo>
                  <a:pt x="389" y="558"/>
                  <a:pt x="375" y="565"/>
                  <a:pt x="368" y="565"/>
                </a:cubicBezTo>
                <a:cubicBezTo>
                  <a:pt x="354" y="565"/>
                  <a:pt x="340" y="558"/>
                  <a:pt x="340" y="544"/>
                </a:cubicBezTo>
                <a:cubicBezTo>
                  <a:pt x="304" y="544"/>
                  <a:pt x="304" y="544"/>
                  <a:pt x="304" y="544"/>
                </a:cubicBezTo>
                <a:cubicBezTo>
                  <a:pt x="304" y="558"/>
                  <a:pt x="290" y="565"/>
                  <a:pt x="283" y="565"/>
                </a:cubicBezTo>
                <a:cubicBezTo>
                  <a:pt x="269" y="565"/>
                  <a:pt x="255" y="558"/>
                  <a:pt x="255" y="544"/>
                </a:cubicBezTo>
                <a:cubicBezTo>
                  <a:pt x="219" y="544"/>
                  <a:pt x="219" y="544"/>
                  <a:pt x="219" y="544"/>
                </a:cubicBezTo>
                <a:cubicBezTo>
                  <a:pt x="219" y="558"/>
                  <a:pt x="205" y="565"/>
                  <a:pt x="198" y="565"/>
                </a:cubicBezTo>
                <a:cubicBezTo>
                  <a:pt x="184" y="565"/>
                  <a:pt x="170" y="558"/>
                  <a:pt x="170" y="544"/>
                </a:cubicBezTo>
                <a:cubicBezTo>
                  <a:pt x="135" y="544"/>
                  <a:pt x="135" y="544"/>
                  <a:pt x="135" y="544"/>
                </a:cubicBezTo>
                <a:cubicBezTo>
                  <a:pt x="135" y="558"/>
                  <a:pt x="120" y="565"/>
                  <a:pt x="113" y="565"/>
                </a:cubicBezTo>
                <a:cubicBezTo>
                  <a:pt x="99" y="565"/>
                  <a:pt x="85" y="558"/>
                  <a:pt x="85" y="544"/>
                </a:cubicBezTo>
                <a:cubicBezTo>
                  <a:pt x="50" y="544"/>
                  <a:pt x="50" y="544"/>
                  <a:pt x="50" y="544"/>
                </a:cubicBezTo>
                <a:cubicBezTo>
                  <a:pt x="50" y="558"/>
                  <a:pt x="36" y="565"/>
                  <a:pt x="29" y="565"/>
                </a:cubicBezTo>
                <a:cubicBezTo>
                  <a:pt x="7" y="565"/>
                  <a:pt x="0" y="551"/>
                  <a:pt x="0" y="537"/>
                </a:cubicBezTo>
                <a:cubicBezTo>
                  <a:pt x="0" y="523"/>
                  <a:pt x="7" y="509"/>
                  <a:pt x="14" y="509"/>
                </a:cubicBezTo>
                <a:cubicBezTo>
                  <a:pt x="14" y="473"/>
                  <a:pt x="14" y="473"/>
                  <a:pt x="14" y="473"/>
                </a:cubicBezTo>
                <a:cubicBezTo>
                  <a:pt x="7" y="473"/>
                  <a:pt x="0" y="459"/>
                  <a:pt x="0" y="452"/>
                </a:cubicBezTo>
                <a:cubicBezTo>
                  <a:pt x="0" y="438"/>
                  <a:pt x="7" y="424"/>
                  <a:pt x="14" y="424"/>
                </a:cubicBezTo>
                <a:cubicBezTo>
                  <a:pt x="14" y="388"/>
                  <a:pt x="14" y="388"/>
                  <a:pt x="14" y="388"/>
                </a:cubicBezTo>
                <a:cubicBezTo>
                  <a:pt x="7" y="388"/>
                  <a:pt x="0" y="374"/>
                  <a:pt x="0" y="367"/>
                </a:cubicBezTo>
                <a:cubicBezTo>
                  <a:pt x="0" y="353"/>
                  <a:pt x="7" y="339"/>
                  <a:pt x="14" y="339"/>
                </a:cubicBezTo>
                <a:cubicBezTo>
                  <a:pt x="14" y="304"/>
                  <a:pt x="14" y="304"/>
                  <a:pt x="14" y="304"/>
                </a:cubicBezTo>
                <a:cubicBezTo>
                  <a:pt x="7" y="304"/>
                  <a:pt x="0" y="289"/>
                  <a:pt x="0" y="282"/>
                </a:cubicBezTo>
                <a:cubicBezTo>
                  <a:pt x="0" y="268"/>
                  <a:pt x="7" y="254"/>
                  <a:pt x="14" y="254"/>
                </a:cubicBezTo>
                <a:cubicBezTo>
                  <a:pt x="14" y="219"/>
                  <a:pt x="14" y="219"/>
                  <a:pt x="14" y="219"/>
                </a:cubicBezTo>
                <a:cubicBezTo>
                  <a:pt x="7" y="219"/>
                  <a:pt x="0" y="205"/>
                  <a:pt x="0" y="198"/>
                </a:cubicBezTo>
                <a:cubicBezTo>
                  <a:pt x="0" y="183"/>
                  <a:pt x="7" y="169"/>
                  <a:pt x="14" y="169"/>
                </a:cubicBezTo>
                <a:cubicBezTo>
                  <a:pt x="14" y="134"/>
                  <a:pt x="14" y="134"/>
                  <a:pt x="14" y="134"/>
                </a:cubicBezTo>
                <a:cubicBezTo>
                  <a:pt x="7" y="134"/>
                  <a:pt x="0" y="120"/>
                  <a:pt x="0" y="113"/>
                </a:cubicBezTo>
                <a:cubicBezTo>
                  <a:pt x="0" y="98"/>
                  <a:pt x="7" y="84"/>
                  <a:pt x="14" y="84"/>
                </a:cubicBezTo>
                <a:cubicBezTo>
                  <a:pt x="14" y="49"/>
                  <a:pt x="14" y="49"/>
                  <a:pt x="14" y="49"/>
                </a:cubicBezTo>
                <a:cubicBezTo>
                  <a:pt x="7" y="49"/>
                  <a:pt x="0" y="35"/>
                  <a:pt x="0" y="28"/>
                </a:cubicBezTo>
                <a:cubicBezTo>
                  <a:pt x="0" y="7"/>
                  <a:pt x="7" y="0"/>
                  <a:pt x="29" y="0"/>
                </a:cubicBezTo>
                <a:cubicBezTo>
                  <a:pt x="36" y="0"/>
                  <a:pt x="50" y="7"/>
                  <a:pt x="50" y="14"/>
                </a:cubicBezTo>
                <a:cubicBezTo>
                  <a:pt x="85" y="14"/>
                  <a:pt x="85" y="14"/>
                  <a:pt x="85" y="14"/>
                </a:cubicBezTo>
                <a:cubicBezTo>
                  <a:pt x="85" y="7"/>
                  <a:pt x="99" y="0"/>
                  <a:pt x="113" y="0"/>
                </a:cubicBezTo>
                <a:cubicBezTo>
                  <a:pt x="120" y="0"/>
                  <a:pt x="135" y="7"/>
                  <a:pt x="135" y="14"/>
                </a:cubicBezTo>
                <a:cubicBezTo>
                  <a:pt x="170" y="14"/>
                  <a:pt x="170" y="14"/>
                  <a:pt x="170" y="14"/>
                </a:cubicBezTo>
                <a:cubicBezTo>
                  <a:pt x="170" y="7"/>
                  <a:pt x="184" y="0"/>
                  <a:pt x="198" y="0"/>
                </a:cubicBezTo>
                <a:cubicBezTo>
                  <a:pt x="205" y="0"/>
                  <a:pt x="219" y="7"/>
                  <a:pt x="219" y="14"/>
                </a:cubicBezTo>
                <a:cubicBezTo>
                  <a:pt x="255" y="14"/>
                  <a:pt x="255" y="14"/>
                  <a:pt x="255" y="14"/>
                </a:cubicBezTo>
                <a:cubicBezTo>
                  <a:pt x="255" y="7"/>
                  <a:pt x="269" y="0"/>
                  <a:pt x="283" y="0"/>
                </a:cubicBezTo>
                <a:cubicBezTo>
                  <a:pt x="290" y="0"/>
                  <a:pt x="304" y="7"/>
                  <a:pt x="304" y="14"/>
                </a:cubicBezTo>
                <a:cubicBezTo>
                  <a:pt x="340" y="14"/>
                  <a:pt x="340" y="14"/>
                  <a:pt x="340" y="14"/>
                </a:cubicBezTo>
                <a:cubicBezTo>
                  <a:pt x="340" y="7"/>
                  <a:pt x="354" y="0"/>
                  <a:pt x="368" y="0"/>
                </a:cubicBezTo>
                <a:cubicBezTo>
                  <a:pt x="375" y="0"/>
                  <a:pt x="389" y="7"/>
                  <a:pt x="389" y="14"/>
                </a:cubicBezTo>
                <a:cubicBezTo>
                  <a:pt x="424" y="14"/>
                  <a:pt x="424" y="14"/>
                  <a:pt x="424" y="14"/>
                </a:cubicBezTo>
                <a:cubicBezTo>
                  <a:pt x="424" y="7"/>
                  <a:pt x="438" y="0"/>
                  <a:pt x="453" y="0"/>
                </a:cubicBezTo>
                <a:cubicBezTo>
                  <a:pt x="460" y="0"/>
                  <a:pt x="474" y="7"/>
                  <a:pt x="474" y="14"/>
                </a:cubicBezTo>
                <a:cubicBezTo>
                  <a:pt x="509" y="14"/>
                  <a:pt x="509" y="14"/>
                  <a:pt x="509" y="14"/>
                </a:cubicBezTo>
                <a:cubicBezTo>
                  <a:pt x="509" y="7"/>
                  <a:pt x="523" y="0"/>
                  <a:pt x="537" y="0"/>
                </a:cubicBezTo>
                <a:cubicBezTo>
                  <a:pt x="551" y="0"/>
                  <a:pt x="566" y="7"/>
                  <a:pt x="566" y="28"/>
                </a:cubicBezTo>
                <a:cubicBezTo>
                  <a:pt x="566" y="35"/>
                  <a:pt x="559" y="49"/>
                  <a:pt x="544" y="49"/>
                </a:cubicBezTo>
                <a:cubicBezTo>
                  <a:pt x="544" y="84"/>
                  <a:pt x="544" y="84"/>
                  <a:pt x="544" y="84"/>
                </a:cubicBezTo>
                <a:cubicBezTo>
                  <a:pt x="559" y="84"/>
                  <a:pt x="566" y="98"/>
                  <a:pt x="566" y="113"/>
                </a:cubicBezTo>
                <a:cubicBezTo>
                  <a:pt x="566" y="120"/>
                  <a:pt x="559" y="134"/>
                  <a:pt x="544" y="134"/>
                </a:cubicBezTo>
                <a:cubicBezTo>
                  <a:pt x="544" y="169"/>
                  <a:pt x="544" y="169"/>
                  <a:pt x="544" y="169"/>
                </a:cubicBezTo>
                <a:cubicBezTo>
                  <a:pt x="559" y="169"/>
                  <a:pt x="566" y="183"/>
                  <a:pt x="566" y="198"/>
                </a:cubicBezTo>
                <a:cubicBezTo>
                  <a:pt x="566" y="205"/>
                  <a:pt x="559" y="219"/>
                  <a:pt x="544" y="219"/>
                </a:cubicBezTo>
                <a:cubicBezTo>
                  <a:pt x="544" y="254"/>
                  <a:pt x="544" y="254"/>
                  <a:pt x="544" y="254"/>
                </a:cubicBezTo>
                <a:cubicBezTo>
                  <a:pt x="559" y="254"/>
                  <a:pt x="566" y="268"/>
                  <a:pt x="566" y="282"/>
                </a:cubicBezTo>
                <a:cubicBezTo>
                  <a:pt x="566" y="289"/>
                  <a:pt x="559" y="304"/>
                  <a:pt x="544" y="304"/>
                </a:cubicBezTo>
                <a:cubicBezTo>
                  <a:pt x="544" y="339"/>
                  <a:pt x="544" y="339"/>
                  <a:pt x="544" y="339"/>
                </a:cubicBezTo>
                <a:cubicBezTo>
                  <a:pt x="559" y="339"/>
                  <a:pt x="566" y="353"/>
                  <a:pt x="566" y="367"/>
                </a:cubicBezTo>
                <a:cubicBezTo>
                  <a:pt x="566" y="374"/>
                  <a:pt x="559" y="388"/>
                  <a:pt x="544" y="388"/>
                </a:cubicBezTo>
                <a:cubicBezTo>
                  <a:pt x="544" y="424"/>
                  <a:pt x="544" y="424"/>
                  <a:pt x="544" y="424"/>
                </a:cubicBezTo>
                <a:cubicBezTo>
                  <a:pt x="559" y="424"/>
                  <a:pt x="566" y="438"/>
                  <a:pt x="566" y="452"/>
                </a:cubicBezTo>
                <a:close/>
                <a:moveTo>
                  <a:pt x="488" y="70"/>
                </a:moveTo>
                <a:lnTo>
                  <a:pt x="488" y="70"/>
                </a:lnTo>
                <a:cubicBezTo>
                  <a:pt x="71" y="70"/>
                  <a:pt x="71" y="70"/>
                  <a:pt x="71" y="70"/>
                </a:cubicBezTo>
                <a:cubicBezTo>
                  <a:pt x="71" y="487"/>
                  <a:pt x="71" y="487"/>
                  <a:pt x="71" y="487"/>
                </a:cubicBezTo>
                <a:cubicBezTo>
                  <a:pt x="488" y="487"/>
                  <a:pt x="488" y="487"/>
                  <a:pt x="488" y="487"/>
                </a:cubicBezTo>
                <a:lnTo>
                  <a:pt x="488" y="7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39" name="Google Shape;839;p38"/>
          <p:cNvSpPr/>
          <p:nvPr/>
        </p:nvSpPr>
        <p:spPr>
          <a:xfrm>
            <a:off x="9086253" y="1070579"/>
            <a:ext cx="328388" cy="328388"/>
          </a:xfrm>
          <a:custGeom>
            <a:avLst/>
            <a:gdLst/>
            <a:ahLst/>
            <a:cxnLst/>
            <a:rect l="l" t="t" r="r" b="b"/>
            <a:pathLst>
              <a:path w="602" h="602" extrusionOk="0">
                <a:moveTo>
                  <a:pt x="601" y="544"/>
                </a:moveTo>
                <a:lnTo>
                  <a:pt x="601" y="544"/>
                </a:lnTo>
                <a:cubicBezTo>
                  <a:pt x="601" y="573"/>
                  <a:pt x="573" y="601"/>
                  <a:pt x="544" y="601"/>
                </a:cubicBezTo>
                <a:cubicBezTo>
                  <a:pt x="530" y="601"/>
                  <a:pt x="516" y="594"/>
                  <a:pt x="502"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46" y="0"/>
                  <a:pt x="452" y="99"/>
                  <a:pt x="452" y="226"/>
                </a:cubicBezTo>
                <a:cubicBezTo>
                  <a:pt x="452" y="269"/>
                  <a:pt x="438" y="304"/>
                  <a:pt x="417" y="340"/>
                </a:cubicBezTo>
                <a:cubicBezTo>
                  <a:pt x="587" y="502"/>
                  <a:pt x="587" y="502"/>
                  <a:pt x="587" y="502"/>
                </a:cubicBezTo>
                <a:cubicBezTo>
                  <a:pt x="594" y="516"/>
                  <a:pt x="601" y="530"/>
                  <a:pt x="601" y="544"/>
                </a:cubicBezTo>
                <a:close/>
                <a:moveTo>
                  <a:pt x="226" y="57"/>
                </a:moveTo>
                <a:lnTo>
                  <a:pt x="226" y="57"/>
                </a:lnTo>
                <a:cubicBezTo>
                  <a:pt x="127" y="57"/>
                  <a:pt x="57" y="127"/>
                  <a:pt x="57" y="226"/>
                </a:cubicBezTo>
                <a:cubicBezTo>
                  <a:pt x="57" y="318"/>
                  <a:pt x="127" y="396"/>
                  <a:pt x="226" y="396"/>
                </a:cubicBezTo>
                <a:cubicBezTo>
                  <a:pt x="318" y="396"/>
                  <a:pt x="396" y="318"/>
                  <a:pt x="396" y="226"/>
                </a:cubicBezTo>
                <a:cubicBezTo>
                  <a:pt x="396" y="127"/>
                  <a:pt x="318" y="57"/>
                  <a:pt x="226" y="57"/>
                </a:cubicBezTo>
                <a:close/>
                <a:moveTo>
                  <a:pt x="318" y="255"/>
                </a:moveTo>
                <a:lnTo>
                  <a:pt x="318" y="255"/>
                </a:lnTo>
                <a:cubicBezTo>
                  <a:pt x="127" y="255"/>
                  <a:pt x="127" y="255"/>
                  <a:pt x="127" y="255"/>
                </a:cubicBezTo>
                <a:cubicBezTo>
                  <a:pt x="113" y="255"/>
                  <a:pt x="99" y="241"/>
                  <a:pt x="99" y="226"/>
                </a:cubicBezTo>
                <a:cubicBezTo>
                  <a:pt x="99" y="205"/>
                  <a:pt x="113" y="198"/>
                  <a:pt x="127" y="198"/>
                </a:cubicBezTo>
                <a:cubicBezTo>
                  <a:pt x="318" y="198"/>
                  <a:pt x="318" y="198"/>
                  <a:pt x="318" y="198"/>
                </a:cubicBezTo>
                <a:cubicBezTo>
                  <a:pt x="332" y="198"/>
                  <a:pt x="346" y="205"/>
                  <a:pt x="346" y="226"/>
                </a:cubicBezTo>
                <a:cubicBezTo>
                  <a:pt x="346" y="241"/>
                  <a:pt x="332" y="255"/>
                  <a:pt x="318" y="2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0" name="Google Shape;840;p38"/>
          <p:cNvSpPr/>
          <p:nvPr/>
        </p:nvSpPr>
        <p:spPr>
          <a:xfrm>
            <a:off x="8508576" y="1070579"/>
            <a:ext cx="330785" cy="328388"/>
          </a:xfrm>
          <a:custGeom>
            <a:avLst/>
            <a:gdLst/>
            <a:ahLst/>
            <a:cxnLst/>
            <a:rect l="l" t="t" r="r" b="b"/>
            <a:pathLst>
              <a:path w="609" h="602" extrusionOk="0">
                <a:moveTo>
                  <a:pt x="608" y="544"/>
                </a:moveTo>
                <a:lnTo>
                  <a:pt x="608" y="544"/>
                </a:lnTo>
                <a:cubicBezTo>
                  <a:pt x="608" y="573"/>
                  <a:pt x="579" y="601"/>
                  <a:pt x="551" y="601"/>
                </a:cubicBezTo>
                <a:cubicBezTo>
                  <a:pt x="530" y="601"/>
                  <a:pt x="516" y="594"/>
                  <a:pt x="509" y="587"/>
                </a:cubicBezTo>
                <a:cubicBezTo>
                  <a:pt x="346" y="417"/>
                  <a:pt x="346" y="417"/>
                  <a:pt x="346" y="417"/>
                </a:cubicBezTo>
                <a:cubicBezTo>
                  <a:pt x="311" y="438"/>
                  <a:pt x="269" y="453"/>
                  <a:pt x="226" y="453"/>
                </a:cubicBezTo>
                <a:cubicBezTo>
                  <a:pt x="106" y="453"/>
                  <a:pt x="0" y="347"/>
                  <a:pt x="0" y="226"/>
                </a:cubicBezTo>
                <a:cubicBezTo>
                  <a:pt x="0" y="99"/>
                  <a:pt x="106" y="0"/>
                  <a:pt x="226" y="0"/>
                </a:cubicBezTo>
                <a:cubicBezTo>
                  <a:pt x="353" y="0"/>
                  <a:pt x="452" y="99"/>
                  <a:pt x="452" y="226"/>
                </a:cubicBezTo>
                <a:cubicBezTo>
                  <a:pt x="452" y="269"/>
                  <a:pt x="445" y="304"/>
                  <a:pt x="424" y="340"/>
                </a:cubicBezTo>
                <a:cubicBezTo>
                  <a:pt x="587" y="502"/>
                  <a:pt x="587" y="502"/>
                  <a:pt x="587" y="502"/>
                </a:cubicBezTo>
                <a:cubicBezTo>
                  <a:pt x="601" y="516"/>
                  <a:pt x="608" y="530"/>
                  <a:pt x="608" y="544"/>
                </a:cubicBezTo>
                <a:close/>
                <a:moveTo>
                  <a:pt x="226" y="57"/>
                </a:moveTo>
                <a:lnTo>
                  <a:pt x="226" y="57"/>
                </a:lnTo>
                <a:cubicBezTo>
                  <a:pt x="134" y="57"/>
                  <a:pt x="56" y="127"/>
                  <a:pt x="56" y="226"/>
                </a:cubicBezTo>
                <a:cubicBezTo>
                  <a:pt x="56" y="318"/>
                  <a:pt x="134" y="396"/>
                  <a:pt x="226" y="396"/>
                </a:cubicBezTo>
                <a:cubicBezTo>
                  <a:pt x="325" y="396"/>
                  <a:pt x="396" y="318"/>
                  <a:pt x="396" y="226"/>
                </a:cubicBezTo>
                <a:cubicBezTo>
                  <a:pt x="396" y="127"/>
                  <a:pt x="325" y="57"/>
                  <a:pt x="226" y="57"/>
                </a:cubicBezTo>
                <a:close/>
                <a:moveTo>
                  <a:pt x="325" y="255"/>
                </a:moveTo>
                <a:lnTo>
                  <a:pt x="325" y="255"/>
                </a:lnTo>
                <a:cubicBezTo>
                  <a:pt x="254" y="255"/>
                  <a:pt x="254" y="255"/>
                  <a:pt x="254" y="255"/>
                </a:cubicBezTo>
                <a:cubicBezTo>
                  <a:pt x="254" y="318"/>
                  <a:pt x="254" y="318"/>
                  <a:pt x="254" y="318"/>
                </a:cubicBezTo>
                <a:cubicBezTo>
                  <a:pt x="254" y="333"/>
                  <a:pt x="247" y="347"/>
                  <a:pt x="226" y="347"/>
                </a:cubicBezTo>
                <a:cubicBezTo>
                  <a:pt x="212" y="347"/>
                  <a:pt x="198" y="333"/>
                  <a:pt x="198" y="318"/>
                </a:cubicBezTo>
                <a:cubicBezTo>
                  <a:pt x="198" y="255"/>
                  <a:pt x="198" y="255"/>
                  <a:pt x="198" y="255"/>
                </a:cubicBezTo>
                <a:cubicBezTo>
                  <a:pt x="134" y="255"/>
                  <a:pt x="134" y="255"/>
                  <a:pt x="134" y="255"/>
                </a:cubicBezTo>
                <a:cubicBezTo>
                  <a:pt x="120" y="255"/>
                  <a:pt x="106" y="241"/>
                  <a:pt x="106" y="226"/>
                </a:cubicBezTo>
                <a:cubicBezTo>
                  <a:pt x="106" y="205"/>
                  <a:pt x="120" y="198"/>
                  <a:pt x="134" y="198"/>
                </a:cubicBezTo>
                <a:cubicBezTo>
                  <a:pt x="198" y="198"/>
                  <a:pt x="198" y="198"/>
                  <a:pt x="198" y="198"/>
                </a:cubicBezTo>
                <a:cubicBezTo>
                  <a:pt x="198" y="127"/>
                  <a:pt x="198" y="127"/>
                  <a:pt x="198" y="127"/>
                </a:cubicBezTo>
                <a:cubicBezTo>
                  <a:pt x="198" y="113"/>
                  <a:pt x="212" y="99"/>
                  <a:pt x="226" y="99"/>
                </a:cubicBezTo>
                <a:cubicBezTo>
                  <a:pt x="247" y="99"/>
                  <a:pt x="254" y="113"/>
                  <a:pt x="254" y="127"/>
                </a:cubicBezTo>
                <a:cubicBezTo>
                  <a:pt x="254" y="198"/>
                  <a:pt x="254" y="198"/>
                  <a:pt x="254" y="198"/>
                </a:cubicBezTo>
                <a:cubicBezTo>
                  <a:pt x="325" y="198"/>
                  <a:pt x="325" y="198"/>
                  <a:pt x="325" y="198"/>
                </a:cubicBezTo>
                <a:cubicBezTo>
                  <a:pt x="339" y="198"/>
                  <a:pt x="353" y="205"/>
                  <a:pt x="353" y="226"/>
                </a:cubicBezTo>
                <a:cubicBezTo>
                  <a:pt x="353" y="241"/>
                  <a:pt x="339" y="255"/>
                  <a:pt x="325" y="2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1" name="Google Shape;841;p38"/>
          <p:cNvSpPr/>
          <p:nvPr/>
        </p:nvSpPr>
        <p:spPr>
          <a:xfrm>
            <a:off x="7938091" y="1070579"/>
            <a:ext cx="328389" cy="328388"/>
          </a:xfrm>
          <a:custGeom>
            <a:avLst/>
            <a:gdLst/>
            <a:ahLst/>
            <a:cxnLst/>
            <a:rect l="l" t="t" r="r" b="b"/>
            <a:pathLst>
              <a:path w="602" h="602" extrusionOk="0">
                <a:moveTo>
                  <a:pt x="586" y="502"/>
                </a:moveTo>
                <a:lnTo>
                  <a:pt x="586" y="502"/>
                </a:lnTo>
                <a:cubicBezTo>
                  <a:pt x="594" y="516"/>
                  <a:pt x="601" y="530"/>
                  <a:pt x="601" y="544"/>
                </a:cubicBezTo>
                <a:cubicBezTo>
                  <a:pt x="601" y="573"/>
                  <a:pt x="579" y="601"/>
                  <a:pt x="544" y="601"/>
                </a:cubicBezTo>
                <a:cubicBezTo>
                  <a:pt x="530" y="601"/>
                  <a:pt x="516" y="594"/>
                  <a:pt x="509" y="587"/>
                </a:cubicBezTo>
                <a:cubicBezTo>
                  <a:pt x="339" y="417"/>
                  <a:pt x="339" y="417"/>
                  <a:pt x="339" y="417"/>
                </a:cubicBezTo>
                <a:cubicBezTo>
                  <a:pt x="304" y="438"/>
                  <a:pt x="269" y="453"/>
                  <a:pt x="226" y="453"/>
                </a:cubicBezTo>
                <a:cubicBezTo>
                  <a:pt x="99" y="453"/>
                  <a:pt x="0" y="347"/>
                  <a:pt x="0" y="226"/>
                </a:cubicBezTo>
                <a:cubicBezTo>
                  <a:pt x="0" y="99"/>
                  <a:pt x="99" y="0"/>
                  <a:pt x="226" y="0"/>
                </a:cubicBezTo>
                <a:cubicBezTo>
                  <a:pt x="353" y="0"/>
                  <a:pt x="452" y="99"/>
                  <a:pt x="452" y="226"/>
                </a:cubicBezTo>
                <a:cubicBezTo>
                  <a:pt x="452" y="269"/>
                  <a:pt x="438" y="304"/>
                  <a:pt x="424" y="340"/>
                </a:cubicBezTo>
                <a:cubicBezTo>
                  <a:pt x="586" y="502"/>
                  <a:pt x="586" y="502"/>
                  <a:pt x="586" y="502"/>
                </a:cubicBezTo>
                <a:close/>
                <a:moveTo>
                  <a:pt x="226" y="57"/>
                </a:moveTo>
                <a:lnTo>
                  <a:pt x="226" y="57"/>
                </a:lnTo>
                <a:cubicBezTo>
                  <a:pt x="134" y="57"/>
                  <a:pt x="56" y="127"/>
                  <a:pt x="56" y="226"/>
                </a:cubicBezTo>
                <a:cubicBezTo>
                  <a:pt x="56" y="318"/>
                  <a:pt x="134" y="396"/>
                  <a:pt x="226" y="396"/>
                </a:cubicBezTo>
                <a:cubicBezTo>
                  <a:pt x="318" y="396"/>
                  <a:pt x="396" y="318"/>
                  <a:pt x="396" y="226"/>
                </a:cubicBezTo>
                <a:cubicBezTo>
                  <a:pt x="396" y="127"/>
                  <a:pt x="318" y="57"/>
                  <a:pt x="226" y="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2" name="Google Shape;842;p38"/>
          <p:cNvSpPr/>
          <p:nvPr/>
        </p:nvSpPr>
        <p:spPr>
          <a:xfrm>
            <a:off x="7365209" y="1070579"/>
            <a:ext cx="325991" cy="328388"/>
          </a:xfrm>
          <a:custGeom>
            <a:avLst/>
            <a:gdLst/>
            <a:ahLst/>
            <a:cxnLst/>
            <a:rect l="l" t="t" r="r" b="b"/>
            <a:pathLst>
              <a:path w="601" h="602" extrusionOk="0">
                <a:moveTo>
                  <a:pt x="297" y="601"/>
                </a:moveTo>
                <a:lnTo>
                  <a:pt x="297" y="601"/>
                </a:lnTo>
                <a:cubicBezTo>
                  <a:pt x="134" y="601"/>
                  <a:pt x="0" y="467"/>
                  <a:pt x="0" y="297"/>
                </a:cubicBezTo>
                <a:cubicBezTo>
                  <a:pt x="0" y="135"/>
                  <a:pt x="134" y="0"/>
                  <a:pt x="297" y="0"/>
                </a:cubicBezTo>
                <a:cubicBezTo>
                  <a:pt x="466" y="0"/>
                  <a:pt x="600" y="135"/>
                  <a:pt x="600" y="297"/>
                </a:cubicBezTo>
                <a:cubicBezTo>
                  <a:pt x="600" y="467"/>
                  <a:pt x="466" y="601"/>
                  <a:pt x="297" y="601"/>
                </a:cubicBezTo>
                <a:close/>
                <a:moveTo>
                  <a:pt x="297" y="57"/>
                </a:moveTo>
                <a:lnTo>
                  <a:pt x="297" y="57"/>
                </a:lnTo>
                <a:cubicBezTo>
                  <a:pt x="162" y="57"/>
                  <a:pt x="56" y="163"/>
                  <a:pt x="56" y="297"/>
                </a:cubicBezTo>
                <a:cubicBezTo>
                  <a:pt x="56" y="431"/>
                  <a:pt x="162" y="544"/>
                  <a:pt x="297" y="544"/>
                </a:cubicBezTo>
                <a:cubicBezTo>
                  <a:pt x="431" y="544"/>
                  <a:pt x="544" y="431"/>
                  <a:pt x="544" y="297"/>
                </a:cubicBezTo>
                <a:cubicBezTo>
                  <a:pt x="544" y="163"/>
                  <a:pt x="431" y="57"/>
                  <a:pt x="297" y="57"/>
                </a:cubicBezTo>
                <a:close/>
                <a:moveTo>
                  <a:pt x="438" y="318"/>
                </a:moveTo>
                <a:lnTo>
                  <a:pt x="438" y="318"/>
                </a:lnTo>
                <a:cubicBezTo>
                  <a:pt x="346" y="403"/>
                  <a:pt x="346" y="403"/>
                  <a:pt x="346" y="403"/>
                </a:cubicBezTo>
                <a:cubicBezTo>
                  <a:pt x="339" y="410"/>
                  <a:pt x="332" y="410"/>
                  <a:pt x="325" y="410"/>
                </a:cubicBezTo>
                <a:cubicBezTo>
                  <a:pt x="311" y="410"/>
                  <a:pt x="297" y="403"/>
                  <a:pt x="297" y="382"/>
                </a:cubicBezTo>
                <a:cubicBezTo>
                  <a:pt x="297" y="375"/>
                  <a:pt x="304" y="368"/>
                  <a:pt x="311" y="361"/>
                </a:cubicBezTo>
                <a:cubicBezTo>
                  <a:pt x="346" y="325"/>
                  <a:pt x="346" y="325"/>
                  <a:pt x="346" y="325"/>
                </a:cubicBezTo>
                <a:cubicBezTo>
                  <a:pt x="176" y="325"/>
                  <a:pt x="176" y="325"/>
                  <a:pt x="176" y="325"/>
                </a:cubicBezTo>
                <a:cubicBezTo>
                  <a:pt x="162" y="325"/>
                  <a:pt x="148" y="318"/>
                  <a:pt x="148" y="297"/>
                </a:cubicBezTo>
                <a:cubicBezTo>
                  <a:pt x="148" y="283"/>
                  <a:pt x="162" y="269"/>
                  <a:pt x="176" y="269"/>
                </a:cubicBezTo>
                <a:cubicBezTo>
                  <a:pt x="346" y="269"/>
                  <a:pt x="346" y="269"/>
                  <a:pt x="346" y="269"/>
                </a:cubicBezTo>
                <a:cubicBezTo>
                  <a:pt x="311" y="234"/>
                  <a:pt x="311" y="234"/>
                  <a:pt x="311" y="234"/>
                </a:cubicBezTo>
                <a:cubicBezTo>
                  <a:pt x="304" y="234"/>
                  <a:pt x="297" y="226"/>
                  <a:pt x="297" y="212"/>
                </a:cubicBezTo>
                <a:cubicBezTo>
                  <a:pt x="297" y="198"/>
                  <a:pt x="311" y="184"/>
                  <a:pt x="325" y="184"/>
                </a:cubicBezTo>
                <a:cubicBezTo>
                  <a:pt x="332" y="184"/>
                  <a:pt x="339" y="191"/>
                  <a:pt x="346" y="191"/>
                </a:cubicBezTo>
                <a:cubicBezTo>
                  <a:pt x="438" y="276"/>
                  <a:pt x="438" y="276"/>
                  <a:pt x="438" y="276"/>
                </a:cubicBezTo>
                <a:cubicBezTo>
                  <a:pt x="445" y="283"/>
                  <a:pt x="452" y="290"/>
                  <a:pt x="452" y="297"/>
                </a:cubicBezTo>
                <a:cubicBezTo>
                  <a:pt x="452" y="311"/>
                  <a:pt x="445" y="318"/>
                  <a:pt x="438" y="31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3" name="Google Shape;843;p38"/>
          <p:cNvSpPr/>
          <p:nvPr/>
        </p:nvSpPr>
        <p:spPr>
          <a:xfrm>
            <a:off x="6789930" y="1070579"/>
            <a:ext cx="330785" cy="328388"/>
          </a:xfrm>
          <a:custGeom>
            <a:avLst/>
            <a:gdLst/>
            <a:ahLst/>
            <a:cxnLst/>
            <a:rect l="l" t="t" r="r" b="b"/>
            <a:pathLst>
              <a:path w="608" h="602" extrusionOk="0">
                <a:moveTo>
                  <a:pt x="304" y="601"/>
                </a:moveTo>
                <a:lnTo>
                  <a:pt x="304" y="601"/>
                </a:lnTo>
                <a:cubicBezTo>
                  <a:pt x="134" y="601"/>
                  <a:pt x="0" y="467"/>
                  <a:pt x="0" y="297"/>
                </a:cubicBezTo>
                <a:cubicBezTo>
                  <a:pt x="0" y="135"/>
                  <a:pt x="134" y="0"/>
                  <a:pt x="304" y="0"/>
                </a:cubicBezTo>
                <a:cubicBezTo>
                  <a:pt x="473" y="0"/>
                  <a:pt x="607" y="135"/>
                  <a:pt x="607" y="297"/>
                </a:cubicBezTo>
                <a:cubicBezTo>
                  <a:pt x="607" y="467"/>
                  <a:pt x="473" y="601"/>
                  <a:pt x="304" y="601"/>
                </a:cubicBezTo>
                <a:close/>
                <a:moveTo>
                  <a:pt x="304" y="57"/>
                </a:moveTo>
                <a:lnTo>
                  <a:pt x="304" y="57"/>
                </a:lnTo>
                <a:cubicBezTo>
                  <a:pt x="169" y="57"/>
                  <a:pt x="56" y="163"/>
                  <a:pt x="56" y="297"/>
                </a:cubicBezTo>
                <a:cubicBezTo>
                  <a:pt x="56" y="431"/>
                  <a:pt x="169" y="544"/>
                  <a:pt x="304" y="544"/>
                </a:cubicBezTo>
                <a:cubicBezTo>
                  <a:pt x="438" y="544"/>
                  <a:pt x="551" y="431"/>
                  <a:pt x="551" y="297"/>
                </a:cubicBezTo>
                <a:cubicBezTo>
                  <a:pt x="551" y="163"/>
                  <a:pt x="438" y="57"/>
                  <a:pt x="304" y="57"/>
                </a:cubicBezTo>
                <a:close/>
                <a:moveTo>
                  <a:pt x="424" y="325"/>
                </a:moveTo>
                <a:lnTo>
                  <a:pt x="424" y="325"/>
                </a:lnTo>
                <a:cubicBezTo>
                  <a:pt x="254" y="325"/>
                  <a:pt x="254" y="325"/>
                  <a:pt x="254" y="325"/>
                </a:cubicBezTo>
                <a:cubicBezTo>
                  <a:pt x="297" y="361"/>
                  <a:pt x="297" y="361"/>
                  <a:pt x="297" y="361"/>
                </a:cubicBezTo>
                <a:cubicBezTo>
                  <a:pt x="297" y="368"/>
                  <a:pt x="304" y="375"/>
                  <a:pt x="304" y="382"/>
                </a:cubicBezTo>
                <a:cubicBezTo>
                  <a:pt x="304" y="403"/>
                  <a:pt x="290" y="410"/>
                  <a:pt x="275" y="410"/>
                </a:cubicBezTo>
                <a:cubicBezTo>
                  <a:pt x="268" y="410"/>
                  <a:pt x="261" y="410"/>
                  <a:pt x="254" y="403"/>
                </a:cubicBezTo>
                <a:cubicBezTo>
                  <a:pt x="162" y="318"/>
                  <a:pt x="162" y="318"/>
                  <a:pt x="162" y="318"/>
                </a:cubicBezTo>
                <a:cubicBezTo>
                  <a:pt x="155" y="318"/>
                  <a:pt x="155" y="311"/>
                  <a:pt x="155" y="297"/>
                </a:cubicBezTo>
                <a:cubicBezTo>
                  <a:pt x="155" y="290"/>
                  <a:pt x="155" y="283"/>
                  <a:pt x="162" y="276"/>
                </a:cubicBezTo>
                <a:cubicBezTo>
                  <a:pt x="254" y="191"/>
                  <a:pt x="254" y="191"/>
                  <a:pt x="254" y="191"/>
                </a:cubicBezTo>
                <a:cubicBezTo>
                  <a:pt x="261" y="191"/>
                  <a:pt x="268" y="184"/>
                  <a:pt x="275" y="184"/>
                </a:cubicBezTo>
                <a:cubicBezTo>
                  <a:pt x="290" y="184"/>
                  <a:pt x="304" y="198"/>
                  <a:pt x="304" y="212"/>
                </a:cubicBezTo>
                <a:cubicBezTo>
                  <a:pt x="304" y="226"/>
                  <a:pt x="297" y="234"/>
                  <a:pt x="297" y="234"/>
                </a:cubicBezTo>
                <a:cubicBezTo>
                  <a:pt x="254" y="269"/>
                  <a:pt x="254" y="269"/>
                  <a:pt x="254" y="269"/>
                </a:cubicBezTo>
                <a:cubicBezTo>
                  <a:pt x="424" y="269"/>
                  <a:pt x="424" y="269"/>
                  <a:pt x="424" y="269"/>
                </a:cubicBezTo>
                <a:cubicBezTo>
                  <a:pt x="445" y="269"/>
                  <a:pt x="452" y="283"/>
                  <a:pt x="452" y="297"/>
                </a:cubicBezTo>
                <a:cubicBezTo>
                  <a:pt x="452" y="318"/>
                  <a:pt x="445" y="325"/>
                  <a:pt x="424" y="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4" name="Google Shape;844;p38"/>
          <p:cNvSpPr/>
          <p:nvPr/>
        </p:nvSpPr>
        <p:spPr>
          <a:xfrm>
            <a:off x="6217047" y="1070579"/>
            <a:ext cx="325991" cy="328388"/>
          </a:xfrm>
          <a:custGeom>
            <a:avLst/>
            <a:gdLst/>
            <a:ahLst/>
            <a:cxnLst/>
            <a:rect l="l" t="t" r="r" b="b"/>
            <a:pathLst>
              <a:path w="601" h="602" extrusionOk="0">
                <a:moveTo>
                  <a:pt x="304" y="601"/>
                </a:moveTo>
                <a:lnTo>
                  <a:pt x="304" y="601"/>
                </a:lnTo>
                <a:cubicBezTo>
                  <a:pt x="134" y="601"/>
                  <a:pt x="0" y="467"/>
                  <a:pt x="0" y="297"/>
                </a:cubicBezTo>
                <a:cubicBezTo>
                  <a:pt x="0" y="135"/>
                  <a:pt x="134" y="0"/>
                  <a:pt x="304" y="0"/>
                </a:cubicBezTo>
                <a:cubicBezTo>
                  <a:pt x="466" y="0"/>
                  <a:pt x="600" y="135"/>
                  <a:pt x="600" y="297"/>
                </a:cubicBezTo>
                <a:cubicBezTo>
                  <a:pt x="600" y="467"/>
                  <a:pt x="466" y="601"/>
                  <a:pt x="304" y="601"/>
                </a:cubicBezTo>
                <a:close/>
                <a:moveTo>
                  <a:pt x="304" y="57"/>
                </a:moveTo>
                <a:lnTo>
                  <a:pt x="304" y="57"/>
                </a:lnTo>
                <a:cubicBezTo>
                  <a:pt x="169" y="57"/>
                  <a:pt x="56" y="163"/>
                  <a:pt x="56" y="297"/>
                </a:cubicBezTo>
                <a:cubicBezTo>
                  <a:pt x="56" y="431"/>
                  <a:pt x="169" y="544"/>
                  <a:pt x="304" y="544"/>
                </a:cubicBezTo>
                <a:cubicBezTo>
                  <a:pt x="438" y="544"/>
                  <a:pt x="544" y="431"/>
                  <a:pt x="544" y="297"/>
                </a:cubicBezTo>
                <a:cubicBezTo>
                  <a:pt x="544" y="163"/>
                  <a:pt x="438" y="57"/>
                  <a:pt x="304" y="57"/>
                </a:cubicBezTo>
                <a:close/>
                <a:moveTo>
                  <a:pt x="388" y="297"/>
                </a:moveTo>
                <a:lnTo>
                  <a:pt x="388" y="297"/>
                </a:lnTo>
                <a:cubicBezTo>
                  <a:pt x="374" y="297"/>
                  <a:pt x="367" y="297"/>
                  <a:pt x="367" y="290"/>
                </a:cubicBezTo>
                <a:cubicBezTo>
                  <a:pt x="332" y="248"/>
                  <a:pt x="332" y="248"/>
                  <a:pt x="332" y="248"/>
                </a:cubicBezTo>
                <a:cubicBezTo>
                  <a:pt x="332" y="424"/>
                  <a:pt x="332" y="424"/>
                  <a:pt x="332" y="424"/>
                </a:cubicBezTo>
                <a:cubicBezTo>
                  <a:pt x="332" y="438"/>
                  <a:pt x="318" y="453"/>
                  <a:pt x="304" y="453"/>
                </a:cubicBezTo>
                <a:cubicBezTo>
                  <a:pt x="282" y="453"/>
                  <a:pt x="275" y="438"/>
                  <a:pt x="275" y="424"/>
                </a:cubicBezTo>
                <a:cubicBezTo>
                  <a:pt x="275" y="248"/>
                  <a:pt x="275" y="248"/>
                  <a:pt x="275" y="248"/>
                </a:cubicBezTo>
                <a:cubicBezTo>
                  <a:pt x="240" y="290"/>
                  <a:pt x="240" y="290"/>
                  <a:pt x="240" y="290"/>
                </a:cubicBezTo>
                <a:cubicBezTo>
                  <a:pt x="233" y="297"/>
                  <a:pt x="226" y="297"/>
                  <a:pt x="219" y="297"/>
                </a:cubicBezTo>
                <a:cubicBezTo>
                  <a:pt x="197" y="297"/>
                  <a:pt x="190" y="290"/>
                  <a:pt x="190" y="269"/>
                </a:cubicBezTo>
                <a:cubicBezTo>
                  <a:pt x="190" y="262"/>
                  <a:pt x="190" y="255"/>
                  <a:pt x="197" y="255"/>
                </a:cubicBezTo>
                <a:cubicBezTo>
                  <a:pt x="282" y="156"/>
                  <a:pt x="282" y="156"/>
                  <a:pt x="282" y="156"/>
                </a:cubicBezTo>
                <a:cubicBezTo>
                  <a:pt x="282" y="156"/>
                  <a:pt x="289" y="149"/>
                  <a:pt x="304" y="149"/>
                </a:cubicBezTo>
                <a:cubicBezTo>
                  <a:pt x="311" y="149"/>
                  <a:pt x="318" y="156"/>
                  <a:pt x="325" y="156"/>
                </a:cubicBezTo>
                <a:cubicBezTo>
                  <a:pt x="410" y="255"/>
                  <a:pt x="410" y="255"/>
                  <a:pt x="410" y="255"/>
                </a:cubicBezTo>
                <a:cubicBezTo>
                  <a:pt x="410" y="255"/>
                  <a:pt x="417" y="262"/>
                  <a:pt x="417" y="269"/>
                </a:cubicBezTo>
                <a:cubicBezTo>
                  <a:pt x="417" y="290"/>
                  <a:pt x="402" y="297"/>
                  <a:pt x="388" y="29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5" name="Google Shape;845;p38"/>
          <p:cNvSpPr/>
          <p:nvPr/>
        </p:nvSpPr>
        <p:spPr>
          <a:xfrm>
            <a:off x="5644166" y="1070579"/>
            <a:ext cx="325991" cy="328388"/>
          </a:xfrm>
          <a:custGeom>
            <a:avLst/>
            <a:gdLst/>
            <a:ahLst/>
            <a:cxnLst/>
            <a:rect l="l" t="t" r="r" b="b"/>
            <a:pathLst>
              <a:path w="601" h="602" extrusionOk="0">
                <a:moveTo>
                  <a:pt x="296" y="601"/>
                </a:moveTo>
                <a:lnTo>
                  <a:pt x="296" y="601"/>
                </a:lnTo>
                <a:cubicBezTo>
                  <a:pt x="134" y="601"/>
                  <a:pt x="0" y="467"/>
                  <a:pt x="0" y="297"/>
                </a:cubicBezTo>
                <a:cubicBezTo>
                  <a:pt x="0" y="135"/>
                  <a:pt x="134" y="0"/>
                  <a:pt x="296" y="0"/>
                </a:cubicBezTo>
                <a:cubicBezTo>
                  <a:pt x="466" y="0"/>
                  <a:pt x="600" y="135"/>
                  <a:pt x="600" y="297"/>
                </a:cubicBezTo>
                <a:cubicBezTo>
                  <a:pt x="600" y="467"/>
                  <a:pt x="466" y="601"/>
                  <a:pt x="296" y="601"/>
                </a:cubicBezTo>
                <a:close/>
                <a:moveTo>
                  <a:pt x="296" y="57"/>
                </a:moveTo>
                <a:lnTo>
                  <a:pt x="296" y="57"/>
                </a:lnTo>
                <a:cubicBezTo>
                  <a:pt x="162" y="57"/>
                  <a:pt x="56" y="163"/>
                  <a:pt x="56" y="297"/>
                </a:cubicBezTo>
                <a:cubicBezTo>
                  <a:pt x="56" y="431"/>
                  <a:pt x="162" y="544"/>
                  <a:pt x="296" y="544"/>
                </a:cubicBezTo>
                <a:cubicBezTo>
                  <a:pt x="431" y="544"/>
                  <a:pt x="544" y="431"/>
                  <a:pt x="544" y="297"/>
                </a:cubicBezTo>
                <a:cubicBezTo>
                  <a:pt x="544" y="163"/>
                  <a:pt x="431" y="57"/>
                  <a:pt x="296" y="57"/>
                </a:cubicBezTo>
                <a:close/>
                <a:moveTo>
                  <a:pt x="402" y="347"/>
                </a:moveTo>
                <a:lnTo>
                  <a:pt x="402" y="347"/>
                </a:lnTo>
                <a:cubicBezTo>
                  <a:pt x="318" y="438"/>
                  <a:pt x="318" y="438"/>
                  <a:pt x="318" y="438"/>
                </a:cubicBezTo>
                <a:cubicBezTo>
                  <a:pt x="318" y="446"/>
                  <a:pt x="311" y="453"/>
                  <a:pt x="296" y="453"/>
                </a:cubicBezTo>
                <a:cubicBezTo>
                  <a:pt x="289" y="453"/>
                  <a:pt x="282" y="446"/>
                  <a:pt x="275" y="438"/>
                </a:cubicBezTo>
                <a:cubicBezTo>
                  <a:pt x="190" y="347"/>
                  <a:pt x="190" y="347"/>
                  <a:pt x="190" y="347"/>
                </a:cubicBezTo>
                <a:cubicBezTo>
                  <a:pt x="190" y="340"/>
                  <a:pt x="183" y="333"/>
                  <a:pt x="183" y="325"/>
                </a:cubicBezTo>
                <a:cubicBezTo>
                  <a:pt x="183" y="311"/>
                  <a:pt x="197" y="297"/>
                  <a:pt x="211" y="297"/>
                </a:cubicBezTo>
                <a:cubicBezTo>
                  <a:pt x="226" y="297"/>
                  <a:pt x="233" y="304"/>
                  <a:pt x="233" y="311"/>
                </a:cubicBezTo>
                <a:cubicBezTo>
                  <a:pt x="268" y="347"/>
                  <a:pt x="268" y="347"/>
                  <a:pt x="268" y="347"/>
                </a:cubicBezTo>
                <a:cubicBezTo>
                  <a:pt x="268" y="177"/>
                  <a:pt x="268" y="177"/>
                  <a:pt x="268" y="177"/>
                </a:cubicBezTo>
                <a:cubicBezTo>
                  <a:pt x="268" y="163"/>
                  <a:pt x="282" y="149"/>
                  <a:pt x="296" y="149"/>
                </a:cubicBezTo>
                <a:cubicBezTo>
                  <a:pt x="318" y="149"/>
                  <a:pt x="325" y="163"/>
                  <a:pt x="325" y="177"/>
                </a:cubicBezTo>
                <a:cubicBezTo>
                  <a:pt x="325" y="347"/>
                  <a:pt x="325" y="347"/>
                  <a:pt x="325" y="347"/>
                </a:cubicBezTo>
                <a:cubicBezTo>
                  <a:pt x="360" y="311"/>
                  <a:pt x="360" y="311"/>
                  <a:pt x="360" y="311"/>
                </a:cubicBezTo>
                <a:cubicBezTo>
                  <a:pt x="367" y="304"/>
                  <a:pt x="374" y="297"/>
                  <a:pt x="381" y="297"/>
                </a:cubicBezTo>
                <a:cubicBezTo>
                  <a:pt x="402" y="297"/>
                  <a:pt x="409" y="311"/>
                  <a:pt x="409" y="325"/>
                </a:cubicBezTo>
                <a:cubicBezTo>
                  <a:pt x="409" y="333"/>
                  <a:pt x="409" y="340"/>
                  <a:pt x="402" y="3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6" name="Google Shape;846;p38"/>
          <p:cNvSpPr/>
          <p:nvPr/>
        </p:nvSpPr>
        <p:spPr>
          <a:xfrm>
            <a:off x="5068887" y="1070579"/>
            <a:ext cx="330785" cy="328388"/>
          </a:xfrm>
          <a:custGeom>
            <a:avLst/>
            <a:gdLst/>
            <a:ahLst/>
            <a:cxnLst/>
            <a:rect l="l" t="t" r="r" b="b"/>
            <a:pathLst>
              <a:path w="609" h="602" extrusionOk="0">
                <a:moveTo>
                  <a:pt x="304" y="601"/>
                </a:moveTo>
                <a:lnTo>
                  <a:pt x="304" y="601"/>
                </a:lnTo>
                <a:cubicBezTo>
                  <a:pt x="135" y="601"/>
                  <a:pt x="0" y="467"/>
                  <a:pt x="0" y="297"/>
                </a:cubicBezTo>
                <a:cubicBezTo>
                  <a:pt x="0" y="135"/>
                  <a:pt x="135" y="0"/>
                  <a:pt x="304" y="0"/>
                </a:cubicBezTo>
                <a:cubicBezTo>
                  <a:pt x="474" y="0"/>
                  <a:pt x="608" y="135"/>
                  <a:pt x="608" y="297"/>
                </a:cubicBezTo>
                <a:cubicBezTo>
                  <a:pt x="608" y="467"/>
                  <a:pt x="474" y="601"/>
                  <a:pt x="304" y="601"/>
                </a:cubicBezTo>
                <a:close/>
                <a:moveTo>
                  <a:pt x="57" y="297"/>
                </a:moveTo>
                <a:lnTo>
                  <a:pt x="57" y="297"/>
                </a:lnTo>
                <a:cubicBezTo>
                  <a:pt x="57" y="431"/>
                  <a:pt x="170" y="544"/>
                  <a:pt x="304" y="544"/>
                </a:cubicBezTo>
                <a:cubicBezTo>
                  <a:pt x="361" y="544"/>
                  <a:pt x="417" y="523"/>
                  <a:pt x="460" y="488"/>
                </a:cubicBezTo>
                <a:cubicBezTo>
                  <a:pt x="113" y="149"/>
                  <a:pt x="113" y="149"/>
                  <a:pt x="113" y="149"/>
                </a:cubicBezTo>
                <a:cubicBezTo>
                  <a:pt x="78" y="191"/>
                  <a:pt x="57" y="241"/>
                  <a:pt x="57" y="297"/>
                </a:cubicBezTo>
                <a:close/>
                <a:moveTo>
                  <a:pt x="304" y="57"/>
                </a:moveTo>
                <a:lnTo>
                  <a:pt x="304" y="57"/>
                </a:lnTo>
                <a:cubicBezTo>
                  <a:pt x="248" y="57"/>
                  <a:pt x="191" y="71"/>
                  <a:pt x="149" y="106"/>
                </a:cubicBezTo>
                <a:cubicBezTo>
                  <a:pt x="495" y="453"/>
                  <a:pt x="495" y="453"/>
                  <a:pt x="495" y="453"/>
                </a:cubicBezTo>
                <a:cubicBezTo>
                  <a:pt x="530" y="410"/>
                  <a:pt x="552" y="354"/>
                  <a:pt x="552" y="297"/>
                </a:cubicBezTo>
                <a:cubicBezTo>
                  <a:pt x="552" y="163"/>
                  <a:pt x="439" y="57"/>
                  <a:pt x="304" y="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7" name="Google Shape;847;p38"/>
          <p:cNvSpPr/>
          <p:nvPr/>
        </p:nvSpPr>
        <p:spPr>
          <a:xfrm>
            <a:off x="4496004" y="1070579"/>
            <a:ext cx="328389" cy="328388"/>
          </a:xfrm>
          <a:custGeom>
            <a:avLst/>
            <a:gdLst/>
            <a:ahLst/>
            <a:cxnLst/>
            <a:rect l="l" t="t" r="r" b="b"/>
            <a:pathLst>
              <a:path w="602" h="602" extrusionOk="0">
                <a:moveTo>
                  <a:pt x="304" y="601"/>
                </a:moveTo>
                <a:lnTo>
                  <a:pt x="304" y="601"/>
                </a:lnTo>
                <a:cubicBezTo>
                  <a:pt x="135" y="601"/>
                  <a:pt x="0" y="467"/>
                  <a:pt x="0" y="297"/>
                </a:cubicBezTo>
                <a:cubicBezTo>
                  <a:pt x="0" y="135"/>
                  <a:pt x="135"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9" y="544"/>
                  <a:pt x="544" y="431"/>
                  <a:pt x="544" y="297"/>
                </a:cubicBezTo>
                <a:cubicBezTo>
                  <a:pt x="544" y="163"/>
                  <a:pt x="439" y="57"/>
                  <a:pt x="304" y="57"/>
                </a:cubicBezTo>
                <a:close/>
                <a:moveTo>
                  <a:pt x="403" y="431"/>
                </a:moveTo>
                <a:lnTo>
                  <a:pt x="403" y="431"/>
                </a:lnTo>
                <a:cubicBezTo>
                  <a:pt x="396" y="431"/>
                  <a:pt x="389" y="431"/>
                  <a:pt x="389" y="424"/>
                </a:cubicBezTo>
                <a:cubicBezTo>
                  <a:pt x="304" y="340"/>
                  <a:pt x="304" y="340"/>
                  <a:pt x="304" y="340"/>
                </a:cubicBezTo>
                <a:cubicBezTo>
                  <a:pt x="219" y="424"/>
                  <a:pt x="219" y="424"/>
                  <a:pt x="219" y="424"/>
                </a:cubicBezTo>
                <a:cubicBezTo>
                  <a:pt x="212" y="431"/>
                  <a:pt x="205" y="431"/>
                  <a:pt x="198" y="431"/>
                </a:cubicBezTo>
                <a:cubicBezTo>
                  <a:pt x="184" y="431"/>
                  <a:pt x="170" y="417"/>
                  <a:pt x="170" y="403"/>
                </a:cubicBezTo>
                <a:cubicBezTo>
                  <a:pt x="170" y="396"/>
                  <a:pt x="170" y="389"/>
                  <a:pt x="177" y="382"/>
                </a:cubicBezTo>
                <a:cubicBezTo>
                  <a:pt x="262" y="297"/>
                  <a:pt x="262" y="297"/>
                  <a:pt x="262" y="297"/>
                </a:cubicBezTo>
                <a:cubicBezTo>
                  <a:pt x="177" y="212"/>
                  <a:pt x="177" y="212"/>
                  <a:pt x="177" y="212"/>
                </a:cubicBezTo>
                <a:cubicBezTo>
                  <a:pt x="170" y="212"/>
                  <a:pt x="170" y="205"/>
                  <a:pt x="170" y="198"/>
                </a:cubicBezTo>
                <a:cubicBezTo>
                  <a:pt x="170" y="177"/>
                  <a:pt x="184" y="170"/>
                  <a:pt x="198" y="170"/>
                </a:cubicBezTo>
                <a:cubicBezTo>
                  <a:pt x="205" y="170"/>
                  <a:pt x="212" y="170"/>
                  <a:pt x="219" y="177"/>
                </a:cubicBezTo>
                <a:cubicBezTo>
                  <a:pt x="304" y="262"/>
                  <a:pt x="304" y="262"/>
                  <a:pt x="304" y="262"/>
                </a:cubicBezTo>
                <a:cubicBezTo>
                  <a:pt x="389" y="177"/>
                  <a:pt x="389" y="177"/>
                  <a:pt x="389" y="177"/>
                </a:cubicBezTo>
                <a:cubicBezTo>
                  <a:pt x="389" y="170"/>
                  <a:pt x="396" y="170"/>
                  <a:pt x="403" y="170"/>
                </a:cubicBezTo>
                <a:cubicBezTo>
                  <a:pt x="424" y="170"/>
                  <a:pt x="431" y="177"/>
                  <a:pt x="431" y="198"/>
                </a:cubicBezTo>
                <a:cubicBezTo>
                  <a:pt x="431" y="205"/>
                  <a:pt x="431" y="212"/>
                  <a:pt x="424" y="212"/>
                </a:cubicBezTo>
                <a:cubicBezTo>
                  <a:pt x="340" y="297"/>
                  <a:pt x="340" y="297"/>
                  <a:pt x="340" y="297"/>
                </a:cubicBezTo>
                <a:cubicBezTo>
                  <a:pt x="424" y="382"/>
                  <a:pt x="424" y="382"/>
                  <a:pt x="424" y="382"/>
                </a:cubicBezTo>
                <a:cubicBezTo>
                  <a:pt x="431" y="389"/>
                  <a:pt x="431" y="396"/>
                  <a:pt x="431" y="403"/>
                </a:cubicBezTo>
                <a:cubicBezTo>
                  <a:pt x="431" y="417"/>
                  <a:pt x="424" y="431"/>
                  <a:pt x="403" y="4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8" name="Google Shape;848;p38"/>
          <p:cNvSpPr/>
          <p:nvPr/>
        </p:nvSpPr>
        <p:spPr>
          <a:xfrm>
            <a:off x="3923123" y="1070579"/>
            <a:ext cx="328388" cy="328388"/>
          </a:xfrm>
          <a:custGeom>
            <a:avLst/>
            <a:gdLst/>
            <a:ahLst/>
            <a:cxnLst/>
            <a:rect l="l" t="t" r="r" b="b"/>
            <a:pathLst>
              <a:path w="602" h="602" extrusionOk="0">
                <a:moveTo>
                  <a:pt x="297" y="601"/>
                </a:moveTo>
                <a:lnTo>
                  <a:pt x="297" y="601"/>
                </a:lnTo>
                <a:cubicBezTo>
                  <a:pt x="135" y="601"/>
                  <a:pt x="0" y="467"/>
                  <a:pt x="0" y="297"/>
                </a:cubicBezTo>
                <a:cubicBezTo>
                  <a:pt x="0" y="135"/>
                  <a:pt x="135" y="0"/>
                  <a:pt x="297" y="0"/>
                </a:cubicBezTo>
                <a:cubicBezTo>
                  <a:pt x="467" y="0"/>
                  <a:pt x="601" y="135"/>
                  <a:pt x="601" y="297"/>
                </a:cubicBezTo>
                <a:cubicBezTo>
                  <a:pt x="601" y="467"/>
                  <a:pt x="467" y="601"/>
                  <a:pt x="297" y="601"/>
                </a:cubicBezTo>
                <a:close/>
                <a:moveTo>
                  <a:pt x="297" y="57"/>
                </a:moveTo>
                <a:lnTo>
                  <a:pt x="297" y="57"/>
                </a:lnTo>
                <a:cubicBezTo>
                  <a:pt x="163" y="57"/>
                  <a:pt x="57" y="163"/>
                  <a:pt x="57" y="297"/>
                </a:cubicBezTo>
                <a:cubicBezTo>
                  <a:pt x="57" y="431"/>
                  <a:pt x="163" y="544"/>
                  <a:pt x="297" y="544"/>
                </a:cubicBezTo>
                <a:cubicBezTo>
                  <a:pt x="431" y="544"/>
                  <a:pt x="544" y="431"/>
                  <a:pt x="544" y="297"/>
                </a:cubicBezTo>
                <a:cubicBezTo>
                  <a:pt x="544" y="163"/>
                  <a:pt x="431" y="57"/>
                  <a:pt x="297" y="57"/>
                </a:cubicBezTo>
                <a:close/>
                <a:moveTo>
                  <a:pt x="431" y="241"/>
                </a:moveTo>
                <a:lnTo>
                  <a:pt x="431" y="241"/>
                </a:lnTo>
                <a:cubicBezTo>
                  <a:pt x="283" y="396"/>
                  <a:pt x="283" y="396"/>
                  <a:pt x="283" y="396"/>
                </a:cubicBezTo>
                <a:cubicBezTo>
                  <a:pt x="276" y="403"/>
                  <a:pt x="269" y="403"/>
                  <a:pt x="262" y="403"/>
                </a:cubicBezTo>
                <a:cubicBezTo>
                  <a:pt x="255" y="403"/>
                  <a:pt x="248" y="403"/>
                  <a:pt x="240" y="396"/>
                </a:cubicBezTo>
                <a:cubicBezTo>
                  <a:pt x="156" y="311"/>
                  <a:pt x="156" y="311"/>
                  <a:pt x="156" y="311"/>
                </a:cubicBezTo>
                <a:cubicBezTo>
                  <a:pt x="149" y="304"/>
                  <a:pt x="149" y="297"/>
                  <a:pt x="149" y="290"/>
                </a:cubicBezTo>
                <a:cubicBezTo>
                  <a:pt x="149" y="276"/>
                  <a:pt x="163" y="262"/>
                  <a:pt x="177" y="262"/>
                </a:cubicBezTo>
                <a:cubicBezTo>
                  <a:pt x="184" y="262"/>
                  <a:pt x="191" y="262"/>
                  <a:pt x="198" y="269"/>
                </a:cubicBezTo>
                <a:cubicBezTo>
                  <a:pt x="262" y="333"/>
                  <a:pt x="262" y="333"/>
                  <a:pt x="262" y="333"/>
                </a:cubicBezTo>
                <a:cubicBezTo>
                  <a:pt x="396" y="205"/>
                  <a:pt x="396" y="205"/>
                  <a:pt x="396" y="205"/>
                </a:cubicBezTo>
                <a:cubicBezTo>
                  <a:pt x="396" y="198"/>
                  <a:pt x="403" y="198"/>
                  <a:pt x="410" y="198"/>
                </a:cubicBezTo>
                <a:cubicBezTo>
                  <a:pt x="431" y="198"/>
                  <a:pt x="438" y="205"/>
                  <a:pt x="438" y="226"/>
                </a:cubicBezTo>
                <a:cubicBezTo>
                  <a:pt x="438" y="234"/>
                  <a:pt x="438" y="241"/>
                  <a:pt x="431" y="241"/>
                </a:cubicBezTo>
                <a:close/>
                <a:moveTo>
                  <a:pt x="431" y="198"/>
                </a:moveTo>
                <a:lnTo>
                  <a:pt x="431" y="198"/>
                </a:lnTo>
                <a:close/>
                <a:moveTo>
                  <a:pt x="198" y="431"/>
                </a:moveTo>
                <a:lnTo>
                  <a:pt x="198" y="431"/>
                </a:lnTo>
                <a:close/>
                <a:moveTo>
                  <a:pt x="403" y="431"/>
                </a:moveTo>
                <a:lnTo>
                  <a:pt x="403" y="431"/>
                </a:lnTo>
                <a:close/>
                <a:moveTo>
                  <a:pt x="431" y="403"/>
                </a:moveTo>
                <a:lnTo>
                  <a:pt x="431" y="40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49" name="Google Shape;849;p38"/>
          <p:cNvSpPr/>
          <p:nvPr/>
        </p:nvSpPr>
        <p:spPr>
          <a:xfrm>
            <a:off x="3347844" y="1070579"/>
            <a:ext cx="330785" cy="328388"/>
          </a:xfrm>
          <a:custGeom>
            <a:avLst/>
            <a:gdLst/>
            <a:ahLst/>
            <a:cxnLst/>
            <a:rect l="l" t="t" r="r" b="b"/>
            <a:pathLst>
              <a:path w="609" h="602" extrusionOk="0">
                <a:moveTo>
                  <a:pt x="304" y="601"/>
                </a:moveTo>
                <a:lnTo>
                  <a:pt x="304" y="601"/>
                </a:lnTo>
                <a:cubicBezTo>
                  <a:pt x="134" y="601"/>
                  <a:pt x="0" y="467"/>
                  <a:pt x="0" y="297"/>
                </a:cubicBezTo>
                <a:cubicBezTo>
                  <a:pt x="0" y="135"/>
                  <a:pt x="134" y="0"/>
                  <a:pt x="304" y="0"/>
                </a:cubicBezTo>
                <a:cubicBezTo>
                  <a:pt x="474" y="0"/>
                  <a:pt x="608" y="135"/>
                  <a:pt x="608" y="297"/>
                </a:cubicBezTo>
                <a:cubicBezTo>
                  <a:pt x="608" y="467"/>
                  <a:pt x="474" y="601"/>
                  <a:pt x="304" y="601"/>
                </a:cubicBezTo>
                <a:close/>
                <a:moveTo>
                  <a:pt x="304" y="57"/>
                </a:moveTo>
                <a:lnTo>
                  <a:pt x="304" y="57"/>
                </a:lnTo>
                <a:cubicBezTo>
                  <a:pt x="170" y="57"/>
                  <a:pt x="57" y="163"/>
                  <a:pt x="57" y="297"/>
                </a:cubicBezTo>
                <a:cubicBezTo>
                  <a:pt x="57" y="431"/>
                  <a:pt x="170" y="544"/>
                  <a:pt x="304" y="544"/>
                </a:cubicBezTo>
                <a:cubicBezTo>
                  <a:pt x="438" y="544"/>
                  <a:pt x="551" y="431"/>
                  <a:pt x="551" y="297"/>
                </a:cubicBezTo>
                <a:cubicBezTo>
                  <a:pt x="551" y="163"/>
                  <a:pt x="438" y="57"/>
                  <a:pt x="304" y="57"/>
                </a:cubicBezTo>
                <a:close/>
                <a:moveTo>
                  <a:pt x="424" y="325"/>
                </a:moveTo>
                <a:lnTo>
                  <a:pt x="424" y="325"/>
                </a:lnTo>
                <a:cubicBezTo>
                  <a:pt x="368" y="325"/>
                  <a:pt x="368" y="325"/>
                  <a:pt x="368" y="325"/>
                </a:cubicBezTo>
                <a:cubicBezTo>
                  <a:pt x="332" y="325"/>
                  <a:pt x="332" y="325"/>
                  <a:pt x="332" y="325"/>
                </a:cubicBezTo>
                <a:cubicBezTo>
                  <a:pt x="276" y="325"/>
                  <a:pt x="276" y="325"/>
                  <a:pt x="276" y="325"/>
                </a:cubicBezTo>
                <a:cubicBezTo>
                  <a:pt x="240" y="325"/>
                  <a:pt x="240" y="325"/>
                  <a:pt x="240" y="325"/>
                </a:cubicBezTo>
                <a:cubicBezTo>
                  <a:pt x="184" y="325"/>
                  <a:pt x="184" y="325"/>
                  <a:pt x="184" y="325"/>
                </a:cubicBezTo>
                <a:cubicBezTo>
                  <a:pt x="163" y="325"/>
                  <a:pt x="156" y="318"/>
                  <a:pt x="156" y="297"/>
                </a:cubicBezTo>
                <a:cubicBezTo>
                  <a:pt x="156" y="283"/>
                  <a:pt x="163" y="269"/>
                  <a:pt x="184" y="269"/>
                </a:cubicBezTo>
                <a:cubicBezTo>
                  <a:pt x="247" y="269"/>
                  <a:pt x="247" y="269"/>
                  <a:pt x="247" y="269"/>
                </a:cubicBezTo>
                <a:cubicBezTo>
                  <a:pt x="276" y="269"/>
                  <a:pt x="276" y="269"/>
                  <a:pt x="276" y="269"/>
                </a:cubicBezTo>
                <a:cubicBezTo>
                  <a:pt x="332" y="269"/>
                  <a:pt x="332" y="269"/>
                  <a:pt x="332" y="269"/>
                </a:cubicBezTo>
                <a:cubicBezTo>
                  <a:pt x="368" y="269"/>
                  <a:pt x="368" y="269"/>
                  <a:pt x="368" y="269"/>
                </a:cubicBezTo>
                <a:cubicBezTo>
                  <a:pt x="424" y="269"/>
                  <a:pt x="424" y="269"/>
                  <a:pt x="424" y="269"/>
                </a:cubicBezTo>
                <a:cubicBezTo>
                  <a:pt x="445" y="269"/>
                  <a:pt x="452" y="283"/>
                  <a:pt x="452" y="297"/>
                </a:cubicBezTo>
                <a:cubicBezTo>
                  <a:pt x="452" y="318"/>
                  <a:pt x="445" y="325"/>
                  <a:pt x="424" y="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0" name="Google Shape;850;p38"/>
          <p:cNvSpPr/>
          <p:nvPr/>
        </p:nvSpPr>
        <p:spPr>
          <a:xfrm>
            <a:off x="2774961" y="1070579"/>
            <a:ext cx="328389" cy="328388"/>
          </a:xfrm>
          <a:custGeom>
            <a:avLst/>
            <a:gdLst/>
            <a:ahLst/>
            <a:cxnLst/>
            <a:rect l="l" t="t" r="r" b="b"/>
            <a:pathLst>
              <a:path w="602" h="602" extrusionOk="0">
                <a:moveTo>
                  <a:pt x="304" y="601"/>
                </a:moveTo>
                <a:lnTo>
                  <a:pt x="304" y="601"/>
                </a:lnTo>
                <a:cubicBezTo>
                  <a:pt x="134" y="601"/>
                  <a:pt x="0" y="467"/>
                  <a:pt x="0" y="297"/>
                </a:cubicBezTo>
                <a:cubicBezTo>
                  <a:pt x="0" y="135"/>
                  <a:pt x="134" y="0"/>
                  <a:pt x="304" y="0"/>
                </a:cubicBezTo>
                <a:cubicBezTo>
                  <a:pt x="467" y="0"/>
                  <a:pt x="601" y="135"/>
                  <a:pt x="601" y="297"/>
                </a:cubicBezTo>
                <a:cubicBezTo>
                  <a:pt x="601" y="467"/>
                  <a:pt x="467" y="601"/>
                  <a:pt x="304" y="601"/>
                </a:cubicBezTo>
                <a:close/>
                <a:moveTo>
                  <a:pt x="304" y="57"/>
                </a:moveTo>
                <a:lnTo>
                  <a:pt x="304" y="57"/>
                </a:lnTo>
                <a:cubicBezTo>
                  <a:pt x="170" y="57"/>
                  <a:pt x="57" y="163"/>
                  <a:pt x="57" y="297"/>
                </a:cubicBezTo>
                <a:cubicBezTo>
                  <a:pt x="57" y="431"/>
                  <a:pt x="170" y="544"/>
                  <a:pt x="304" y="544"/>
                </a:cubicBezTo>
                <a:cubicBezTo>
                  <a:pt x="438" y="544"/>
                  <a:pt x="544" y="431"/>
                  <a:pt x="544" y="297"/>
                </a:cubicBezTo>
                <a:cubicBezTo>
                  <a:pt x="544" y="163"/>
                  <a:pt x="438" y="57"/>
                  <a:pt x="304" y="57"/>
                </a:cubicBezTo>
                <a:close/>
                <a:moveTo>
                  <a:pt x="424" y="325"/>
                </a:moveTo>
                <a:lnTo>
                  <a:pt x="424" y="325"/>
                </a:lnTo>
                <a:cubicBezTo>
                  <a:pt x="332" y="325"/>
                  <a:pt x="332" y="325"/>
                  <a:pt x="332" y="325"/>
                </a:cubicBezTo>
                <a:cubicBezTo>
                  <a:pt x="332" y="424"/>
                  <a:pt x="332" y="424"/>
                  <a:pt x="332" y="424"/>
                </a:cubicBezTo>
                <a:cubicBezTo>
                  <a:pt x="332" y="438"/>
                  <a:pt x="318" y="453"/>
                  <a:pt x="304" y="453"/>
                </a:cubicBezTo>
                <a:cubicBezTo>
                  <a:pt x="283" y="453"/>
                  <a:pt x="276" y="438"/>
                  <a:pt x="276" y="424"/>
                </a:cubicBezTo>
                <a:cubicBezTo>
                  <a:pt x="276" y="325"/>
                  <a:pt x="276" y="325"/>
                  <a:pt x="276" y="325"/>
                </a:cubicBezTo>
                <a:cubicBezTo>
                  <a:pt x="177" y="325"/>
                  <a:pt x="177" y="325"/>
                  <a:pt x="177" y="325"/>
                </a:cubicBezTo>
                <a:cubicBezTo>
                  <a:pt x="163" y="325"/>
                  <a:pt x="148" y="318"/>
                  <a:pt x="148" y="297"/>
                </a:cubicBezTo>
                <a:cubicBezTo>
                  <a:pt x="148" y="283"/>
                  <a:pt x="163" y="269"/>
                  <a:pt x="177" y="269"/>
                </a:cubicBezTo>
                <a:cubicBezTo>
                  <a:pt x="276" y="269"/>
                  <a:pt x="276" y="269"/>
                  <a:pt x="276" y="269"/>
                </a:cubicBezTo>
                <a:cubicBezTo>
                  <a:pt x="276" y="177"/>
                  <a:pt x="276" y="177"/>
                  <a:pt x="276" y="177"/>
                </a:cubicBezTo>
                <a:cubicBezTo>
                  <a:pt x="276" y="163"/>
                  <a:pt x="283" y="149"/>
                  <a:pt x="304" y="149"/>
                </a:cubicBezTo>
                <a:cubicBezTo>
                  <a:pt x="318" y="149"/>
                  <a:pt x="332" y="163"/>
                  <a:pt x="332" y="177"/>
                </a:cubicBezTo>
                <a:cubicBezTo>
                  <a:pt x="332" y="269"/>
                  <a:pt x="332" y="269"/>
                  <a:pt x="332" y="269"/>
                </a:cubicBezTo>
                <a:cubicBezTo>
                  <a:pt x="424" y="269"/>
                  <a:pt x="424" y="269"/>
                  <a:pt x="424" y="269"/>
                </a:cubicBezTo>
                <a:cubicBezTo>
                  <a:pt x="438" y="269"/>
                  <a:pt x="452" y="283"/>
                  <a:pt x="452" y="297"/>
                </a:cubicBezTo>
                <a:cubicBezTo>
                  <a:pt x="452" y="318"/>
                  <a:pt x="438" y="325"/>
                  <a:pt x="424" y="32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1" name="Google Shape;851;p38"/>
          <p:cNvSpPr/>
          <p:nvPr/>
        </p:nvSpPr>
        <p:spPr>
          <a:xfrm>
            <a:off x="9086253" y="495300"/>
            <a:ext cx="328388" cy="330786"/>
          </a:xfrm>
          <a:custGeom>
            <a:avLst/>
            <a:gdLst/>
            <a:ahLst/>
            <a:cxnLst/>
            <a:rect l="l" t="t" r="r" b="b"/>
            <a:pathLst>
              <a:path w="602" h="609" extrusionOk="0">
                <a:moveTo>
                  <a:pt x="297" y="608"/>
                </a:moveTo>
                <a:lnTo>
                  <a:pt x="297" y="608"/>
                </a:lnTo>
                <a:cubicBezTo>
                  <a:pt x="134" y="608"/>
                  <a:pt x="0" y="474"/>
                  <a:pt x="0" y="304"/>
                </a:cubicBezTo>
                <a:cubicBezTo>
                  <a:pt x="0" y="134"/>
                  <a:pt x="134" y="0"/>
                  <a:pt x="297" y="0"/>
                </a:cubicBezTo>
                <a:cubicBezTo>
                  <a:pt x="466" y="0"/>
                  <a:pt x="601" y="134"/>
                  <a:pt x="601" y="304"/>
                </a:cubicBezTo>
                <a:cubicBezTo>
                  <a:pt x="601" y="474"/>
                  <a:pt x="466" y="608"/>
                  <a:pt x="297" y="608"/>
                </a:cubicBezTo>
                <a:close/>
                <a:moveTo>
                  <a:pt x="466" y="127"/>
                </a:moveTo>
                <a:lnTo>
                  <a:pt x="466" y="127"/>
                </a:lnTo>
                <a:cubicBezTo>
                  <a:pt x="466" y="127"/>
                  <a:pt x="466" y="127"/>
                  <a:pt x="466" y="120"/>
                </a:cubicBezTo>
                <a:lnTo>
                  <a:pt x="459" y="120"/>
                </a:lnTo>
                <a:cubicBezTo>
                  <a:pt x="459" y="120"/>
                  <a:pt x="459" y="120"/>
                  <a:pt x="459" y="127"/>
                </a:cubicBezTo>
                <a:cubicBezTo>
                  <a:pt x="459" y="127"/>
                  <a:pt x="459" y="127"/>
                  <a:pt x="466" y="127"/>
                </a:cubicBezTo>
                <a:cubicBezTo>
                  <a:pt x="466" y="134"/>
                  <a:pt x="466" y="134"/>
                  <a:pt x="459" y="134"/>
                </a:cubicBezTo>
                <a:cubicBezTo>
                  <a:pt x="459" y="141"/>
                  <a:pt x="459" y="141"/>
                  <a:pt x="459" y="141"/>
                </a:cubicBezTo>
                <a:lnTo>
                  <a:pt x="452" y="141"/>
                </a:lnTo>
                <a:cubicBezTo>
                  <a:pt x="452" y="141"/>
                  <a:pt x="452" y="141"/>
                  <a:pt x="459" y="141"/>
                </a:cubicBezTo>
                <a:cubicBezTo>
                  <a:pt x="459" y="141"/>
                  <a:pt x="459" y="141"/>
                  <a:pt x="466" y="141"/>
                </a:cubicBezTo>
                <a:cubicBezTo>
                  <a:pt x="466" y="134"/>
                  <a:pt x="466" y="134"/>
                  <a:pt x="466" y="134"/>
                </a:cubicBezTo>
                <a:cubicBezTo>
                  <a:pt x="466" y="127"/>
                  <a:pt x="466" y="127"/>
                  <a:pt x="474" y="127"/>
                </a:cubicBezTo>
                <a:lnTo>
                  <a:pt x="466" y="127"/>
                </a:lnTo>
                <a:close/>
                <a:moveTo>
                  <a:pt x="474" y="134"/>
                </a:moveTo>
                <a:lnTo>
                  <a:pt x="474" y="134"/>
                </a:lnTo>
                <a:close/>
                <a:moveTo>
                  <a:pt x="544" y="339"/>
                </a:moveTo>
                <a:lnTo>
                  <a:pt x="544" y="339"/>
                </a:lnTo>
                <a:cubicBezTo>
                  <a:pt x="544" y="332"/>
                  <a:pt x="544" y="325"/>
                  <a:pt x="544" y="325"/>
                </a:cubicBezTo>
                <a:cubicBezTo>
                  <a:pt x="544" y="318"/>
                  <a:pt x="544" y="325"/>
                  <a:pt x="537" y="325"/>
                </a:cubicBezTo>
                <a:cubicBezTo>
                  <a:pt x="537" y="318"/>
                  <a:pt x="537" y="318"/>
                  <a:pt x="537" y="318"/>
                </a:cubicBezTo>
                <a:cubicBezTo>
                  <a:pt x="537" y="318"/>
                  <a:pt x="537" y="318"/>
                  <a:pt x="537" y="325"/>
                </a:cubicBezTo>
                <a:cubicBezTo>
                  <a:pt x="537" y="325"/>
                  <a:pt x="530" y="332"/>
                  <a:pt x="537" y="332"/>
                </a:cubicBezTo>
                <a:cubicBezTo>
                  <a:pt x="537" y="339"/>
                  <a:pt x="537" y="339"/>
                  <a:pt x="544" y="339"/>
                </a:cubicBezTo>
                <a:close/>
                <a:moveTo>
                  <a:pt x="64" y="361"/>
                </a:moveTo>
                <a:lnTo>
                  <a:pt x="64" y="361"/>
                </a:lnTo>
                <a:cubicBezTo>
                  <a:pt x="71" y="361"/>
                  <a:pt x="71" y="361"/>
                  <a:pt x="71" y="361"/>
                </a:cubicBezTo>
                <a:cubicBezTo>
                  <a:pt x="71" y="354"/>
                  <a:pt x="71" y="354"/>
                  <a:pt x="71" y="354"/>
                </a:cubicBezTo>
                <a:cubicBezTo>
                  <a:pt x="71" y="354"/>
                  <a:pt x="71" y="354"/>
                  <a:pt x="64" y="354"/>
                </a:cubicBezTo>
                <a:lnTo>
                  <a:pt x="64" y="361"/>
                </a:lnTo>
                <a:cubicBezTo>
                  <a:pt x="64" y="354"/>
                  <a:pt x="64" y="354"/>
                  <a:pt x="64" y="354"/>
                </a:cubicBezTo>
                <a:cubicBezTo>
                  <a:pt x="64" y="354"/>
                  <a:pt x="64" y="354"/>
                  <a:pt x="57" y="354"/>
                </a:cubicBezTo>
                <a:cubicBezTo>
                  <a:pt x="64" y="361"/>
                  <a:pt x="64" y="361"/>
                  <a:pt x="64" y="361"/>
                </a:cubicBezTo>
                <a:close/>
                <a:moveTo>
                  <a:pt x="71" y="269"/>
                </a:moveTo>
                <a:lnTo>
                  <a:pt x="71" y="269"/>
                </a:lnTo>
                <a:close/>
                <a:moveTo>
                  <a:pt x="71" y="226"/>
                </a:moveTo>
                <a:lnTo>
                  <a:pt x="71" y="226"/>
                </a:lnTo>
                <a:lnTo>
                  <a:pt x="71" y="219"/>
                </a:lnTo>
                <a:lnTo>
                  <a:pt x="71" y="226"/>
                </a:lnTo>
                <a:close/>
                <a:moveTo>
                  <a:pt x="134" y="127"/>
                </a:moveTo>
                <a:lnTo>
                  <a:pt x="134" y="127"/>
                </a:lnTo>
                <a:cubicBezTo>
                  <a:pt x="134" y="127"/>
                  <a:pt x="134" y="127"/>
                  <a:pt x="127" y="127"/>
                </a:cubicBezTo>
                <a:cubicBezTo>
                  <a:pt x="134" y="127"/>
                  <a:pt x="134" y="127"/>
                  <a:pt x="134" y="127"/>
                </a:cubicBezTo>
                <a:close/>
                <a:moveTo>
                  <a:pt x="127" y="134"/>
                </a:moveTo>
                <a:lnTo>
                  <a:pt x="127" y="134"/>
                </a:lnTo>
                <a:close/>
                <a:moveTo>
                  <a:pt x="191" y="85"/>
                </a:moveTo>
                <a:lnTo>
                  <a:pt x="191" y="85"/>
                </a:lnTo>
                <a:lnTo>
                  <a:pt x="198" y="85"/>
                </a:lnTo>
                <a:lnTo>
                  <a:pt x="191" y="85"/>
                </a:lnTo>
                <a:cubicBezTo>
                  <a:pt x="198" y="85"/>
                  <a:pt x="198" y="85"/>
                  <a:pt x="198" y="85"/>
                </a:cubicBezTo>
                <a:lnTo>
                  <a:pt x="198" y="92"/>
                </a:lnTo>
                <a:lnTo>
                  <a:pt x="198" y="85"/>
                </a:lnTo>
                <a:cubicBezTo>
                  <a:pt x="191" y="85"/>
                  <a:pt x="191" y="92"/>
                  <a:pt x="191" y="92"/>
                </a:cubicBezTo>
                <a:cubicBezTo>
                  <a:pt x="191" y="92"/>
                  <a:pt x="191" y="92"/>
                  <a:pt x="191" y="85"/>
                </a:cubicBezTo>
                <a:cubicBezTo>
                  <a:pt x="191" y="92"/>
                  <a:pt x="191" y="92"/>
                  <a:pt x="191" y="92"/>
                </a:cubicBezTo>
                <a:cubicBezTo>
                  <a:pt x="191" y="92"/>
                  <a:pt x="191" y="92"/>
                  <a:pt x="198" y="92"/>
                </a:cubicBezTo>
                <a:lnTo>
                  <a:pt x="191" y="92"/>
                </a:lnTo>
                <a:lnTo>
                  <a:pt x="198" y="92"/>
                </a:lnTo>
                <a:lnTo>
                  <a:pt x="191" y="92"/>
                </a:lnTo>
                <a:cubicBezTo>
                  <a:pt x="198" y="92"/>
                  <a:pt x="198" y="92"/>
                  <a:pt x="198" y="92"/>
                </a:cubicBezTo>
                <a:cubicBezTo>
                  <a:pt x="198" y="92"/>
                  <a:pt x="205" y="99"/>
                  <a:pt x="198" y="99"/>
                </a:cubicBezTo>
                <a:lnTo>
                  <a:pt x="191" y="99"/>
                </a:lnTo>
                <a:lnTo>
                  <a:pt x="198" y="99"/>
                </a:lnTo>
                <a:cubicBezTo>
                  <a:pt x="191" y="99"/>
                  <a:pt x="191" y="99"/>
                  <a:pt x="191" y="99"/>
                </a:cubicBezTo>
                <a:cubicBezTo>
                  <a:pt x="191" y="106"/>
                  <a:pt x="184" y="106"/>
                  <a:pt x="191" y="106"/>
                </a:cubicBezTo>
                <a:cubicBezTo>
                  <a:pt x="191" y="99"/>
                  <a:pt x="191" y="99"/>
                  <a:pt x="191" y="99"/>
                </a:cubicBezTo>
                <a:cubicBezTo>
                  <a:pt x="191" y="106"/>
                  <a:pt x="191" y="106"/>
                  <a:pt x="191" y="106"/>
                </a:cubicBezTo>
                <a:lnTo>
                  <a:pt x="198" y="106"/>
                </a:lnTo>
                <a:cubicBezTo>
                  <a:pt x="198" y="106"/>
                  <a:pt x="198" y="106"/>
                  <a:pt x="205" y="106"/>
                </a:cubicBezTo>
                <a:cubicBezTo>
                  <a:pt x="212" y="106"/>
                  <a:pt x="212" y="106"/>
                  <a:pt x="212" y="106"/>
                </a:cubicBezTo>
                <a:cubicBezTo>
                  <a:pt x="212" y="113"/>
                  <a:pt x="212" y="113"/>
                  <a:pt x="212" y="113"/>
                </a:cubicBezTo>
                <a:cubicBezTo>
                  <a:pt x="212" y="113"/>
                  <a:pt x="205" y="113"/>
                  <a:pt x="205" y="106"/>
                </a:cubicBezTo>
                <a:cubicBezTo>
                  <a:pt x="205" y="113"/>
                  <a:pt x="212" y="113"/>
                  <a:pt x="205" y="113"/>
                </a:cubicBezTo>
                <a:cubicBezTo>
                  <a:pt x="198" y="106"/>
                  <a:pt x="198" y="106"/>
                  <a:pt x="198" y="106"/>
                </a:cubicBezTo>
                <a:lnTo>
                  <a:pt x="198" y="113"/>
                </a:lnTo>
                <a:cubicBezTo>
                  <a:pt x="191" y="106"/>
                  <a:pt x="191" y="106"/>
                  <a:pt x="191" y="106"/>
                </a:cubicBezTo>
                <a:cubicBezTo>
                  <a:pt x="191" y="106"/>
                  <a:pt x="191" y="106"/>
                  <a:pt x="191" y="113"/>
                </a:cubicBezTo>
                <a:cubicBezTo>
                  <a:pt x="198" y="113"/>
                  <a:pt x="198" y="113"/>
                  <a:pt x="198" y="113"/>
                </a:cubicBezTo>
                <a:lnTo>
                  <a:pt x="198" y="106"/>
                </a:lnTo>
                <a:cubicBezTo>
                  <a:pt x="198" y="113"/>
                  <a:pt x="198" y="113"/>
                  <a:pt x="198" y="113"/>
                </a:cubicBezTo>
                <a:lnTo>
                  <a:pt x="191" y="113"/>
                </a:lnTo>
                <a:cubicBezTo>
                  <a:pt x="198" y="113"/>
                  <a:pt x="191" y="113"/>
                  <a:pt x="191" y="120"/>
                </a:cubicBezTo>
                <a:cubicBezTo>
                  <a:pt x="191" y="120"/>
                  <a:pt x="191" y="113"/>
                  <a:pt x="198" y="113"/>
                </a:cubicBezTo>
                <a:lnTo>
                  <a:pt x="198" y="120"/>
                </a:lnTo>
                <a:cubicBezTo>
                  <a:pt x="198" y="120"/>
                  <a:pt x="198" y="120"/>
                  <a:pt x="198" y="113"/>
                </a:cubicBezTo>
                <a:lnTo>
                  <a:pt x="205" y="113"/>
                </a:lnTo>
                <a:cubicBezTo>
                  <a:pt x="205" y="113"/>
                  <a:pt x="205" y="113"/>
                  <a:pt x="212" y="113"/>
                </a:cubicBezTo>
                <a:lnTo>
                  <a:pt x="205" y="113"/>
                </a:lnTo>
                <a:cubicBezTo>
                  <a:pt x="205" y="120"/>
                  <a:pt x="205" y="120"/>
                  <a:pt x="212" y="120"/>
                </a:cubicBezTo>
                <a:cubicBezTo>
                  <a:pt x="205" y="120"/>
                  <a:pt x="205" y="120"/>
                  <a:pt x="205" y="120"/>
                </a:cubicBezTo>
                <a:lnTo>
                  <a:pt x="205" y="127"/>
                </a:lnTo>
                <a:cubicBezTo>
                  <a:pt x="198" y="127"/>
                  <a:pt x="198" y="127"/>
                  <a:pt x="198" y="127"/>
                </a:cubicBezTo>
                <a:cubicBezTo>
                  <a:pt x="198" y="127"/>
                  <a:pt x="198" y="127"/>
                  <a:pt x="191" y="127"/>
                </a:cubicBezTo>
                <a:lnTo>
                  <a:pt x="191" y="134"/>
                </a:lnTo>
                <a:cubicBezTo>
                  <a:pt x="191" y="134"/>
                  <a:pt x="191" y="134"/>
                  <a:pt x="191" y="141"/>
                </a:cubicBezTo>
                <a:cubicBezTo>
                  <a:pt x="191" y="141"/>
                  <a:pt x="191" y="141"/>
                  <a:pt x="184" y="141"/>
                </a:cubicBezTo>
                <a:cubicBezTo>
                  <a:pt x="184" y="141"/>
                  <a:pt x="184" y="149"/>
                  <a:pt x="177" y="149"/>
                </a:cubicBezTo>
                <a:cubicBezTo>
                  <a:pt x="177" y="149"/>
                  <a:pt x="177" y="149"/>
                  <a:pt x="177" y="141"/>
                </a:cubicBezTo>
                <a:cubicBezTo>
                  <a:pt x="177" y="141"/>
                  <a:pt x="177" y="141"/>
                  <a:pt x="177" y="149"/>
                </a:cubicBezTo>
                <a:cubicBezTo>
                  <a:pt x="170" y="149"/>
                  <a:pt x="177" y="149"/>
                  <a:pt x="170" y="149"/>
                </a:cubicBezTo>
                <a:cubicBezTo>
                  <a:pt x="170" y="149"/>
                  <a:pt x="170" y="149"/>
                  <a:pt x="177" y="149"/>
                </a:cubicBezTo>
                <a:cubicBezTo>
                  <a:pt x="170" y="149"/>
                  <a:pt x="170" y="149"/>
                  <a:pt x="170" y="149"/>
                </a:cubicBezTo>
                <a:cubicBezTo>
                  <a:pt x="170" y="156"/>
                  <a:pt x="170" y="149"/>
                  <a:pt x="170" y="156"/>
                </a:cubicBezTo>
                <a:lnTo>
                  <a:pt x="177" y="156"/>
                </a:lnTo>
                <a:cubicBezTo>
                  <a:pt x="170" y="156"/>
                  <a:pt x="170" y="156"/>
                  <a:pt x="170" y="156"/>
                </a:cubicBezTo>
                <a:cubicBezTo>
                  <a:pt x="170" y="156"/>
                  <a:pt x="170" y="156"/>
                  <a:pt x="170" y="163"/>
                </a:cubicBezTo>
                <a:cubicBezTo>
                  <a:pt x="170" y="163"/>
                  <a:pt x="170" y="163"/>
                  <a:pt x="170" y="170"/>
                </a:cubicBezTo>
                <a:cubicBezTo>
                  <a:pt x="170" y="170"/>
                  <a:pt x="170" y="170"/>
                  <a:pt x="170" y="177"/>
                </a:cubicBezTo>
                <a:cubicBezTo>
                  <a:pt x="170" y="177"/>
                  <a:pt x="170" y="177"/>
                  <a:pt x="163" y="177"/>
                </a:cubicBezTo>
                <a:lnTo>
                  <a:pt x="170" y="177"/>
                </a:lnTo>
                <a:cubicBezTo>
                  <a:pt x="170" y="177"/>
                  <a:pt x="170" y="177"/>
                  <a:pt x="163" y="177"/>
                </a:cubicBezTo>
                <a:cubicBezTo>
                  <a:pt x="155" y="177"/>
                  <a:pt x="163" y="177"/>
                  <a:pt x="155" y="177"/>
                </a:cubicBezTo>
                <a:lnTo>
                  <a:pt x="163" y="177"/>
                </a:lnTo>
                <a:lnTo>
                  <a:pt x="155" y="177"/>
                </a:lnTo>
                <a:lnTo>
                  <a:pt x="155" y="170"/>
                </a:lnTo>
                <a:lnTo>
                  <a:pt x="155" y="177"/>
                </a:lnTo>
                <a:cubicBezTo>
                  <a:pt x="155" y="177"/>
                  <a:pt x="155" y="177"/>
                  <a:pt x="148" y="177"/>
                </a:cubicBezTo>
                <a:lnTo>
                  <a:pt x="148" y="170"/>
                </a:lnTo>
                <a:cubicBezTo>
                  <a:pt x="148" y="177"/>
                  <a:pt x="148" y="170"/>
                  <a:pt x="148" y="170"/>
                </a:cubicBezTo>
                <a:lnTo>
                  <a:pt x="148" y="177"/>
                </a:lnTo>
                <a:cubicBezTo>
                  <a:pt x="141" y="177"/>
                  <a:pt x="141" y="177"/>
                  <a:pt x="141" y="170"/>
                </a:cubicBezTo>
                <a:cubicBezTo>
                  <a:pt x="141" y="170"/>
                  <a:pt x="148" y="170"/>
                  <a:pt x="141" y="170"/>
                </a:cubicBezTo>
                <a:cubicBezTo>
                  <a:pt x="141" y="163"/>
                  <a:pt x="141" y="163"/>
                  <a:pt x="141" y="163"/>
                </a:cubicBezTo>
                <a:lnTo>
                  <a:pt x="141" y="170"/>
                </a:lnTo>
                <a:cubicBezTo>
                  <a:pt x="141" y="170"/>
                  <a:pt x="141" y="170"/>
                  <a:pt x="141" y="163"/>
                </a:cubicBezTo>
                <a:lnTo>
                  <a:pt x="141" y="170"/>
                </a:lnTo>
                <a:cubicBezTo>
                  <a:pt x="134" y="163"/>
                  <a:pt x="141" y="163"/>
                  <a:pt x="141" y="163"/>
                </a:cubicBezTo>
                <a:cubicBezTo>
                  <a:pt x="141" y="163"/>
                  <a:pt x="141" y="163"/>
                  <a:pt x="134" y="163"/>
                </a:cubicBezTo>
                <a:cubicBezTo>
                  <a:pt x="134" y="163"/>
                  <a:pt x="134" y="163"/>
                  <a:pt x="141" y="163"/>
                </a:cubicBezTo>
                <a:cubicBezTo>
                  <a:pt x="141" y="163"/>
                  <a:pt x="141" y="163"/>
                  <a:pt x="141" y="156"/>
                </a:cubicBezTo>
                <a:cubicBezTo>
                  <a:pt x="141" y="163"/>
                  <a:pt x="141" y="163"/>
                  <a:pt x="141" y="163"/>
                </a:cubicBezTo>
                <a:cubicBezTo>
                  <a:pt x="134" y="163"/>
                  <a:pt x="134" y="163"/>
                  <a:pt x="134" y="163"/>
                </a:cubicBezTo>
                <a:cubicBezTo>
                  <a:pt x="134" y="163"/>
                  <a:pt x="134" y="163"/>
                  <a:pt x="134" y="156"/>
                </a:cubicBezTo>
                <a:cubicBezTo>
                  <a:pt x="134" y="156"/>
                  <a:pt x="134" y="156"/>
                  <a:pt x="141" y="156"/>
                </a:cubicBezTo>
                <a:cubicBezTo>
                  <a:pt x="141" y="156"/>
                  <a:pt x="141" y="156"/>
                  <a:pt x="134" y="156"/>
                </a:cubicBezTo>
                <a:lnTo>
                  <a:pt x="134" y="163"/>
                </a:lnTo>
                <a:cubicBezTo>
                  <a:pt x="134" y="163"/>
                  <a:pt x="134" y="163"/>
                  <a:pt x="134" y="156"/>
                </a:cubicBezTo>
                <a:cubicBezTo>
                  <a:pt x="134" y="156"/>
                  <a:pt x="134" y="156"/>
                  <a:pt x="127" y="156"/>
                </a:cubicBezTo>
                <a:lnTo>
                  <a:pt x="127" y="149"/>
                </a:lnTo>
                <a:lnTo>
                  <a:pt x="134" y="149"/>
                </a:lnTo>
                <a:cubicBezTo>
                  <a:pt x="134" y="149"/>
                  <a:pt x="134" y="149"/>
                  <a:pt x="141" y="149"/>
                </a:cubicBezTo>
                <a:cubicBezTo>
                  <a:pt x="134" y="149"/>
                  <a:pt x="134" y="149"/>
                  <a:pt x="134" y="149"/>
                </a:cubicBezTo>
                <a:lnTo>
                  <a:pt x="127" y="149"/>
                </a:lnTo>
                <a:lnTo>
                  <a:pt x="134" y="149"/>
                </a:lnTo>
                <a:cubicBezTo>
                  <a:pt x="127" y="149"/>
                  <a:pt x="127" y="149"/>
                  <a:pt x="127" y="149"/>
                </a:cubicBezTo>
                <a:cubicBezTo>
                  <a:pt x="127" y="141"/>
                  <a:pt x="134" y="141"/>
                  <a:pt x="134" y="141"/>
                </a:cubicBezTo>
                <a:cubicBezTo>
                  <a:pt x="127" y="141"/>
                  <a:pt x="127" y="141"/>
                  <a:pt x="127" y="141"/>
                </a:cubicBezTo>
                <a:cubicBezTo>
                  <a:pt x="127" y="141"/>
                  <a:pt x="127" y="141"/>
                  <a:pt x="134" y="141"/>
                </a:cubicBezTo>
                <a:lnTo>
                  <a:pt x="127" y="141"/>
                </a:lnTo>
                <a:lnTo>
                  <a:pt x="134" y="141"/>
                </a:lnTo>
                <a:cubicBezTo>
                  <a:pt x="127" y="141"/>
                  <a:pt x="127" y="141"/>
                  <a:pt x="127" y="141"/>
                </a:cubicBezTo>
                <a:cubicBezTo>
                  <a:pt x="127" y="141"/>
                  <a:pt x="127" y="141"/>
                  <a:pt x="134" y="141"/>
                </a:cubicBezTo>
                <a:cubicBezTo>
                  <a:pt x="127" y="141"/>
                  <a:pt x="127" y="141"/>
                  <a:pt x="127" y="141"/>
                </a:cubicBezTo>
                <a:cubicBezTo>
                  <a:pt x="127" y="141"/>
                  <a:pt x="127" y="141"/>
                  <a:pt x="134" y="134"/>
                </a:cubicBezTo>
                <a:cubicBezTo>
                  <a:pt x="134" y="127"/>
                  <a:pt x="134" y="127"/>
                  <a:pt x="134" y="127"/>
                </a:cubicBezTo>
                <a:lnTo>
                  <a:pt x="127" y="127"/>
                </a:lnTo>
                <a:cubicBezTo>
                  <a:pt x="127" y="127"/>
                  <a:pt x="127" y="127"/>
                  <a:pt x="134" y="134"/>
                </a:cubicBezTo>
                <a:cubicBezTo>
                  <a:pt x="134" y="134"/>
                  <a:pt x="134" y="134"/>
                  <a:pt x="127" y="134"/>
                </a:cubicBezTo>
                <a:cubicBezTo>
                  <a:pt x="120" y="141"/>
                  <a:pt x="113" y="149"/>
                  <a:pt x="106" y="156"/>
                </a:cubicBezTo>
                <a:lnTo>
                  <a:pt x="113" y="156"/>
                </a:lnTo>
                <a:cubicBezTo>
                  <a:pt x="113" y="156"/>
                  <a:pt x="113" y="163"/>
                  <a:pt x="120" y="163"/>
                </a:cubicBezTo>
                <a:cubicBezTo>
                  <a:pt x="113" y="163"/>
                  <a:pt x="113" y="163"/>
                  <a:pt x="113" y="163"/>
                </a:cubicBezTo>
                <a:lnTo>
                  <a:pt x="113" y="170"/>
                </a:lnTo>
                <a:lnTo>
                  <a:pt x="106" y="170"/>
                </a:lnTo>
                <a:cubicBezTo>
                  <a:pt x="106" y="163"/>
                  <a:pt x="106" y="163"/>
                  <a:pt x="106" y="163"/>
                </a:cubicBezTo>
                <a:lnTo>
                  <a:pt x="99" y="163"/>
                </a:lnTo>
                <a:lnTo>
                  <a:pt x="99" y="170"/>
                </a:lnTo>
                <a:cubicBezTo>
                  <a:pt x="99" y="170"/>
                  <a:pt x="99" y="170"/>
                  <a:pt x="106" y="170"/>
                </a:cubicBezTo>
                <a:cubicBezTo>
                  <a:pt x="106" y="170"/>
                  <a:pt x="106" y="170"/>
                  <a:pt x="106" y="177"/>
                </a:cubicBezTo>
                <a:lnTo>
                  <a:pt x="106" y="170"/>
                </a:lnTo>
                <a:cubicBezTo>
                  <a:pt x="106" y="177"/>
                  <a:pt x="106" y="177"/>
                  <a:pt x="106" y="177"/>
                </a:cubicBezTo>
                <a:cubicBezTo>
                  <a:pt x="99" y="177"/>
                  <a:pt x="99" y="177"/>
                  <a:pt x="99" y="170"/>
                </a:cubicBezTo>
                <a:lnTo>
                  <a:pt x="99" y="177"/>
                </a:lnTo>
                <a:lnTo>
                  <a:pt x="99" y="170"/>
                </a:lnTo>
                <a:cubicBezTo>
                  <a:pt x="99" y="177"/>
                  <a:pt x="99" y="177"/>
                  <a:pt x="99" y="177"/>
                </a:cubicBezTo>
                <a:cubicBezTo>
                  <a:pt x="99" y="177"/>
                  <a:pt x="106" y="177"/>
                  <a:pt x="106" y="184"/>
                </a:cubicBezTo>
                <a:cubicBezTo>
                  <a:pt x="99" y="184"/>
                  <a:pt x="99" y="177"/>
                  <a:pt x="99" y="177"/>
                </a:cubicBezTo>
                <a:cubicBezTo>
                  <a:pt x="99" y="177"/>
                  <a:pt x="99" y="177"/>
                  <a:pt x="92" y="177"/>
                </a:cubicBezTo>
                <a:cubicBezTo>
                  <a:pt x="92" y="177"/>
                  <a:pt x="85" y="177"/>
                  <a:pt x="85" y="184"/>
                </a:cubicBezTo>
                <a:cubicBezTo>
                  <a:pt x="92" y="184"/>
                  <a:pt x="92" y="184"/>
                  <a:pt x="92" y="184"/>
                </a:cubicBezTo>
                <a:lnTo>
                  <a:pt x="92" y="191"/>
                </a:lnTo>
                <a:cubicBezTo>
                  <a:pt x="92" y="191"/>
                  <a:pt x="92" y="191"/>
                  <a:pt x="92" y="198"/>
                </a:cubicBezTo>
                <a:cubicBezTo>
                  <a:pt x="92" y="191"/>
                  <a:pt x="99" y="191"/>
                  <a:pt x="99" y="198"/>
                </a:cubicBezTo>
                <a:lnTo>
                  <a:pt x="99" y="191"/>
                </a:lnTo>
                <a:cubicBezTo>
                  <a:pt x="106" y="191"/>
                  <a:pt x="106" y="198"/>
                  <a:pt x="106" y="198"/>
                </a:cubicBezTo>
                <a:cubicBezTo>
                  <a:pt x="106" y="191"/>
                  <a:pt x="106" y="191"/>
                  <a:pt x="106" y="191"/>
                </a:cubicBezTo>
                <a:lnTo>
                  <a:pt x="113" y="191"/>
                </a:lnTo>
                <a:cubicBezTo>
                  <a:pt x="113" y="198"/>
                  <a:pt x="113" y="198"/>
                  <a:pt x="113" y="198"/>
                </a:cubicBezTo>
                <a:cubicBezTo>
                  <a:pt x="113" y="198"/>
                  <a:pt x="113" y="198"/>
                  <a:pt x="113" y="205"/>
                </a:cubicBezTo>
                <a:cubicBezTo>
                  <a:pt x="113" y="205"/>
                  <a:pt x="113" y="198"/>
                  <a:pt x="113" y="205"/>
                </a:cubicBezTo>
                <a:cubicBezTo>
                  <a:pt x="120" y="205"/>
                  <a:pt x="120" y="205"/>
                  <a:pt x="120" y="205"/>
                </a:cubicBezTo>
                <a:cubicBezTo>
                  <a:pt x="120" y="205"/>
                  <a:pt x="120" y="212"/>
                  <a:pt x="127" y="212"/>
                </a:cubicBezTo>
                <a:cubicBezTo>
                  <a:pt x="120" y="212"/>
                  <a:pt x="120" y="212"/>
                  <a:pt x="120" y="212"/>
                </a:cubicBezTo>
                <a:cubicBezTo>
                  <a:pt x="127" y="212"/>
                  <a:pt x="127" y="212"/>
                  <a:pt x="127" y="212"/>
                </a:cubicBezTo>
                <a:lnTo>
                  <a:pt x="134" y="212"/>
                </a:lnTo>
                <a:cubicBezTo>
                  <a:pt x="134" y="219"/>
                  <a:pt x="134" y="219"/>
                  <a:pt x="134" y="219"/>
                </a:cubicBezTo>
                <a:lnTo>
                  <a:pt x="127" y="219"/>
                </a:lnTo>
                <a:cubicBezTo>
                  <a:pt x="120" y="226"/>
                  <a:pt x="120" y="226"/>
                  <a:pt x="120" y="226"/>
                </a:cubicBezTo>
                <a:cubicBezTo>
                  <a:pt x="120" y="226"/>
                  <a:pt x="120" y="226"/>
                  <a:pt x="113" y="226"/>
                </a:cubicBezTo>
                <a:lnTo>
                  <a:pt x="106" y="226"/>
                </a:lnTo>
                <a:cubicBezTo>
                  <a:pt x="106" y="226"/>
                  <a:pt x="106" y="226"/>
                  <a:pt x="99" y="226"/>
                </a:cubicBezTo>
                <a:cubicBezTo>
                  <a:pt x="99" y="226"/>
                  <a:pt x="99" y="226"/>
                  <a:pt x="99" y="233"/>
                </a:cubicBezTo>
                <a:cubicBezTo>
                  <a:pt x="92" y="233"/>
                  <a:pt x="92" y="233"/>
                  <a:pt x="92" y="240"/>
                </a:cubicBezTo>
                <a:lnTo>
                  <a:pt x="92" y="233"/>
                </a:lnTo>
                <a:cubicBezTo>
                  <a:pt x="99" y="233"/>
                  <a:pt x="99" y="233"/>
                  <a:pt x="99" y="233"/>
                </a:cubicBezTo>
                <a:cubicBezTo>
                  <a:pt x="106" y="226"/>
                  <a:pt x="106" y="226"/>
                  <a:pt x="106" y="233"/>
                </a:cubicBezTo>
                <a:cubicBezTo>
                  <a:pt x="106" y="233"/>
                  <a:pt x="106" y="233"/>
                  <a:pt x="99" y="233"/>
                </a:cubicBezTo>
                <a:cubicBezTo>
                  <a:pt x="106" y="233"/>
                  <a:pt x="106" y="233"/>
                  <a:pt x="106" y="233"/>
                </a:cubicBezTo>
                <a:cubicBezTo>
                  <a:pt x="106" y="233"/>
                  <a:pt x="106" y="233"/>
                  <a:pt x="106" y="240"/>
                </a:cubicBezTo>
                <a:cubicBezTo>
                  <a:pt x="106" y="240"/>
                  <a:pt x="106" y="240"/>
                  <a:pt x="113" y="240"/>
                </a:cubicBezTo>
                <a:cubicBezTo>
                  <a:pt x="113" y="240"/>
                  <a:pt x="113" y="240"/>
                  <a:pt x="106" y="240"/>
                </a:cubicBezTo>
                <a:cubicBezTo>
                  <a:pt x="106" y="240"/>
                  <a:pt x="106" y="240"/>
                  <a:pt x="113" y="240"/>
                </a:cubicBezTo>
                <a:cubicBezTo>
                  <a:pt x="120" y="240"/>
                  <a:pt x="120" y="240"/>
                  <a:pt x="120" y="240"/>
                </a:cubicBezTo>
                <a:cubicBezTo>
                  <a:pt x="113" y="240"/>
                  <a:pt x="120" y="240"/>
                  <a:pt x="113" y="240"/>
                </a:cubicBezTo>
                <a:cubicBezTo>
                  <a:pt x="113" y="240"/>
                  <a:pt x="113" y="240"/>
                  <a:pt x="113" y="247"/>
                </a:cubicBezTo>
                <a:lnTo>
                  <a:pt x="113" y="240"/>
                </a:lnTo>
                <a:cubicBezTo>
                  <a:pt x="113" y="247"/>
                  <a:pt x="113" y="247"/>
                  <a:pt x="113" y="247"/>
                </a:cubicBezTo>
                <a:cubicBezTo>
                  <a:pt x="113" y="247"/>
                  <a:pt x="113" y="247"/>
                  <a:pt x="106" y="247"/>
                </a:cubicBezTo>
                <a:lnTo>
                  <a:pt x="106" y="240"/>
                </a:lnTo>
                <a:cubicBezTo>
                  <a:pt x="106" y="240"/>
                  <a:pt x="106" y="240"/>
                  <a:pt x="106" y="247"/>
                </a:cubicBezTo>
                <a:lnTo>
                  <a:pt x="106" y="240"/>
                </a:lnTo>
                <a:lnTo>
                  <a:pt x="113" y="240"/>
                </a:lnTo>
                <a:cubicBezTo>
                  <a:pt x="106" y="240"/>
                  <a:pt x="106" y="240"/>
                  <a:pt x="106" y="240"/>
                </a:cubicBezTo>
                <a:cubicBezTo>
                  <a:pt x="106" y="240"/>
                  <a:pt x="106" y="247"/>
                  <a:pt x="99" y="247"/>
                </a:cubicBezTo>
                <a:cubicBezTo>
                  <a:pt x="99" y="240"/>
                  <a:pt x="99" y="240"/>
                  <a:pt x="99" y="247"/>
                </a:cubicBezTo>
                <a:lnTo>
                  <a:pt x="99" y="240"/>
                </a:lnTo>
                <a:cubicBezTo>
                  <a:pt x="99" y="247"/>
                  <a:pt x="99" y="247"/>
                  <a:pt x="99" y="247"/>
                </a:cubicBezTo>
                <a:lnTo>
                  <a:pt x="92" y="247"/>
                </a:lnTo>
                <a:lnTo>
                  <a:pt x="92" y="254"/>
                </a:lnTo>
                <a:cubicBezTo>
                  <a:pt x="85" y="254"/>
                  <a:pt x="85" y="254"/>
                  <a:pt x="85" y="262"/>
                </a:cubicBezTo>
                <a:lnTo>
                  <a:pt x="85" y="254"/>
                </a:lnTo>
                <a:lnTo>
                  <a:pt x="85" y="262"/>
                </a:lnTo>
                <a:cubicBezTo>
                  <a:pt x="78" y="262"/>
                  <a:pt x="78" y="262"/>
                  <a:pt x="78" y="262"/>
                </a:cubicBezTo>
                <a:cubicBezTo>
                  <a:pt x="78" y="262"/>
                  <a:pt x="78" y="262"/>
                  <a:pt x="85" y="262"/>
                </a:cubicBezTo>
                <a:lnTo>
                  <a:pt x="78" y="262"/>
                </a:lnTo>
                <a:cubicBezTo>
                  <a:pt x="78" y="269"/>
                  <a:pt x="78" y="269"/>
                  <a:pt x="78" y="269"/>
                </a:cubicBezTo>
                <a:cubicBezTo>
                  <a:pt x="78" y="262"/>
                  <a:pt x="78" y="262"/>
                  <a:pt x="78" y="269"/>
                </a:cubicBezTo>
                <a:cubicBezTo>
                  <a:pt x="78" y="262"/>
                  <a:pt x="78" y="262"/>
                  <a:pt x="78" y="262"/>
                </a:cubicBezTo>
                <a:cubicBezTo>
                  <a:pt x="78" y="262"/>
                  <a:pt x="78" y="262"/>
                  <a:pt x="78" y="269"/>
                </a:cubicBezTo>
                <a:lnTo>
                  <a:pt x="71" y="269"/>
                </a:lnTo>
                <a:cubicBezTo>
                  <a:pt x="78" y="269"/>
                  <a:pt x="78" y="269"/>
                  <a:pt x="78" y="269"/>
                </a:cubicBezTo>
                <a:lnTo>
                  <a:pt x="71" y="269"/>
                </a:lnTo>
                <a:lnTo>
                  <a:pt x="78" y="269"/>
                </a:lnTo>
                <a:lnTo>
                  <a:pt x="71" y="269"/>
                </a:lnTo>
                <a:lnTo>
                  <a:pt x="78" y="269"/>
                </a:lnTo>
                <a:cubicBezTo>
                  <a:pt x="78" y="269"/>
                  <a:pt x="78" y="269"/>
                  <a:pt x="71" y="269"/>
                </a:cubicBezTo>
                <a:cubicBezTo>
                  <a:pt x="78" y="269"/>
                  <a:pt x="78" y="269"/>
                  <a:pt x="78" y="269"/>
                </a:cubicBezTo>
                <a:lnTo>
                  <a:pt x="71" y="269"/>
                </a:lnTo>
                <a:lnTo>
                  <a:pt x="78" y="269"/>
                </a:lnTo>
                <a:cubicBezTo>
                  <a:pt x="78" y="269"/>
                  <a:pt x="78" y="269"/>
                  <a:pt x="78" y="276"/>
                </a:cubicBezTo>
                <a:lnTo>
                  <a:pt x="71" y="276"/>
                </a:lnTo>
                <a:cubicBezTo>
                  <a:pt x="78" y="276"/>
                  <a:pt x="78" y="276"/>
                  <a:pt x="78" y="276"/>
                </a:cubicBezTo>
                <a:cubicBezTo>
                  <a:pt x="71" y="276"/>
                  <a:pt x="71" y="276"/>
                  <a:pt x="71" y="276"/>
                </a:cubicBezTo>
                <a:lnTo>
                  <a:pt x="78" y="276"/>
                </a:lnTo>
                <a:cubicBezTo>
                  <a:pt x="78" y="276"/>
                  <a:pt x="78" y="276"/>
                  <a:pt x="71" y="276"/>
                </a:cubicBezTo>
                <a:lnTo>
                  <a:pt x="78" y="276"/>
                </a:lnTo>
                <a:cubicBezTo>
                  <a:pt x="71" y="276"/>
                  <a:pt x="71" y="276"/>
                  <a:pt x="71" y="276"/>
                </a:cubicBezTo>
                <a:lnTo>
                  <a:pt x="71" y="283"/>
                </a:lnTo>
                <a:cubicBezTo>
                  <a:pt x="71" y="283"/>
                  <a:pt x="71" y="283"/>
                  <a:pt x="64" y="283"/>
                </a:cubicBezTo>
                <a:lnTo>
                  <a:pt x="64" y="290"/>
                </a:lnTo>
                <a:lnTo>
                  <a:pt x="64" y="297"/>
                </a:lnTo>
                <a:lnTo>
                  <a:pt x="64" y="304"/>
                </a:lnTo>
                <a:cubicBezTo>
                  <a:pt x="57" y="304"/>
                  <a:pt x="64" y="304"/>
                  <a:pt x="57" y="304"/>
                </a:cubicBezTo>
                <a:lnTo>
                  <a:pt x="57" y="297"/>
                </a:lnTo>
                <a:cubicBezTo>
                  <a:pt x="57" y="297"/>
                  <a:pt x="57" y="297"/>
                  <a:pt x="57" y="290"/>
                </a:cubicBezTo>
                <a:cubicBezTo>
                  <a:pt x="57" y="297"/>
                  <a:pt x="57" y="297"/>
                  <a:pt x="57" y="304"/>
                </a:cubicBezTo>
                <a:lnTo>
                  <a:pt x="57" y="311"/>
                </a:lnTo>
                <a:cubicBezTo>
                  <a:pt x="64" y="311"/>
                  <a:pt x="64" y="311"/>
                  <a:pt x="64" y="311"/>
                </a:cubicBezTo>
                <a:cubicBezTo>
                  <a:pt x="64" y="311"/>
                  <a:pt x="64" y="311"/>
                  <a:pt x="64" y="318"/>
                </a:cubicBezTo>
                <a:cubicBezTo>
                  <a:pt x="71" y="318"/>
                  <a:pt x="71" y="318"/>
                  <a:pt x="71" y="318"/>
                </a:cubicBezTo>
                <a:lnTo>
                  <a:pt x="78" y="318"/>
                </a:lnTo>
                <a:lnTo>
                  <a:pt x="78" y="325"/>
                </a:lnTo>
                <a:cubicBezTo>
                  <a:pt x="78" y="325"/>
                  <a:pt x="78" y="325"/>
                  <a:pt x="78" y="318"/>
                </a:cubicBezTo>
                <a:cubicBezTo>
                  <a:pt x="71" y="318"/>
                  <a:pt x="71" y="325"/>
                  <a:pt x="71" y="325"/>
                </a:cubicBezTo>
                <a:lnTo>
                  <a:pt x="71" y="318"/>
                </a:lnTo>
                <a:lnTo>
                  <a:pt x="64" y="318"/>
                </a:lnTo>
                <a:lnTo>
                  <a:pt x="57" y="318"/>
                </a:lnTo>
                <a:cubicBezTo>
                  <a:pt x="57" y="318"/>
                  <a:pt x="57" y="318"/>
                  <a:pt x="57" y="311"/>
                </a:cubicBezTo>
                <a:cubicBezTo>
                  <a:pt x="57" y="311"/>
                  <a:pt x="57" y="311"/>
                  <a:pt x="57" y="318"/>
                </a:cubicBezTo>
                <a:cubicBezTo>
                  <a:pt x="57" y="325"/>
                  <a:pt x="57" y="339"/>
                  <a:pt x="57" y="354"/>
                </a:cubicBezTo>
                <a:cubicBezTo>
                  <a:pt x="57" y="354"/>
                  <a:pt x="57" y="354"/>
                  <a:pt x="64" y="354"/>
                </a:cubicBezTo>
                <a:cubicBezTo>
                  <a:pt x="64" y="354"/>
                  <a:pt x="64" y="354"/>
                  <a:pt x="71" y="354"/>
                </a:cubicBezTo>
                <a:cubicBezTo>
                  <a:pt x="71" y="354"/>
                  <a:pt x="71" y="354"/>
                  <a:pt x="71" y="361"/>
                </a:cubicBezTo>
                <a:cubicBezTo>
                  <a:pt x="71" y="354"/>
                  <a:pt x="71" y="354"/>
                  <a:pt x="71" y="354"/>
                </a:cubicBezTo>
                <a:cubicBezTo>
                  <a:pt x="78" y="354"/>
                  <a:pt x="78" y="354"/>
                  <a:pt x="78" y="354"/>
                </a:cubicBezTo>
                <a:cubicBezTo>
                  <a:pt x="71" y="354"/>
                  <a:pt x="71" y="354"/>
                  <a:pt x="71" y="361"/>
                </a:cubicBezTo>
                <a:cubicBezTo>
                  <a:pt x="71" y="361"/>
                  <a:pt x="71" y="361"/>
                  <a:pt x="71" y="368"/>
                </a:cubicBezTo>
                <a:cubicBezTo>
                  <a:pt x="78" y="368"/>
                  <a:pt x="78" y="361"/>
                  <a:pt x="78" y="361"/>
                </a:cubicBezTo>
                <a:cubicBezTo>
                  <a:pt x="78" y="361"/>
                  <a:pt x="78" y="361"/>
                  <a:pt x="71" y="361"/>
                </a:cubicBezTo>
                <a:cubicBezTo>
                  <a:pt x="78" y="361"/>
                  <a:pt x="78" y="361"/>
                  <a:pt x="78" y="361"/>
                </a:cubicBezTo>
                <a:lnTo>
                  <a:pt x="78" y="354"/>
                </a:lnTo>
                <a:cubicBezTo>
                  <a:pt x="78" y="354"/>
                  <a:pt x="78" y="354"/>
                  <a:pt x="78" y="361"/>
                </a:cubicBezTo>
                <a:lnTo>
                  <a:pt x="85" y="361"/>
                </a:lnTo>
                <a:cubicBezTo>
                  <a:pt x="92" y="361"/>
                  <a:pt x="92" y="361"/>
                  <a:pt x="92" y="361"/>
                </a:cubicBezTo>
                <a:cubicBezTo>
                  <a:pt x="99" y="361"/>
                  <a:pt x="99" y="361"/>
                  <a:pt x="99" y="361"/>
                </a:cubicBezTo>
                <a:lnTo>
                  <a:pt x="106" y="361"/>
                </a:lnTo>
                <a:cubicBezTo>
                  <a:pt x="99" y="361"/>
                  <a:pt x="106" y="368"/>
                  <a:pt x="99" y="368"/>
                </a:cubicBezTo>
                <a:cubicBezTo>
                  <a:pt x="99" y="368"/>
                  <a:pt x="99" y="368"/>
                  <a:pt x="106" y="368"/>
                </a:cubicBezTo>
                <a:cubicBezTo>
                  <a:pt x="113" y="368"/>
                  <a:pt x="113" y="368"/>
                  <a:pt x="113" y="375"/>
                </a:cubicBezTo>
                <a:lnTo>
                  <a:pt x="113" y="368"/>
                </a:lnTo>
                <a:lnTo>
                  <a:pt x="113" y="375"/>
                </a:lnTo>
                <a:cubicBezTo>
                  <a:pt x="113" y="375"/>
                  <a:pt x="113" y="375"/>
                  <a:pt x="120" y="375"/>
                </a:cubicBezTo>
                <a:lnTo>
                  <a:pt x="127" y="375"/>
                </a:lnTo>
                <a:lnTo>
                  <a:pt x="127" y="382"/>
                </a:lnTo>
                <a:lnTo>
                  <a:pt x="134" y="382"/>
                </a:lnTo>
                <a:lnTo>
                  <a:pt x="134" y="389"/>
                </a:lnTo>
                <a:lnTo>
                  <a:pt x="127" y="389"/>
                </a:lnTo>
                <a:lnTo>
                  <a:pt x="127" y="396"/>
                </a:lnTo>
                <a:cubicBezTo>
                  <a:pt x="134" y="396"/>
                  <a:pt x="134" y="396"/>
                  <a:pt x="134" y="396"/>
                </a:cubicBezTo>
                <a:cubicBezTo>
                  <a:pt x="141" y="396"/>
                  <a:pt x="141" y="389"/>
                  <a:pt x="141" y="389"/>
                </a:cubicBezTo>
                <a:cubicBezTo>
                  <a:pt x="141" y="396"/>
                  <a:pt x="148" y="396"/>
                  <a:pt x="148" y="396"/>
                </a:cubicBezTo>
                <a:cubicBezTo>
                  <a:pt x="155" y="396"/>
                  <a:pt x="155" y="396"/>
                  <a:pt x="155" y="396"/>
                </a:cubicBezTo>
                <a:lnTo>
                  <a:pt x="163" y="396"/>
                </a:lnTo>
                <a:cubicBezTo>
                  <a:pt x="163" y="396"/>
                  <a:pt x="163" y="403"/>
                  <a:pt x="170" y="403"/>
                </a:cubicBezTo>
                <a:cubicBezTo>
                  <a:pt x="177" y="403"/>
                  <a:pt x="177" y="410"/>
                  <a:pt x="177" y="410"/>
                </a:cubicBezTo>
                <a:cubicBezTo>
                  <a:pt x="177" y="417"/>
                  <a:pt x="170" y="417"/>
                  <a:pt x="170" y="417"/>
                </a:cubicBezTo>
                <a:cubicBezTo>
                  <a:pt x="170" y="417"/>
                  <a:pt x="170" y="417"/>
                  <a:pt x="170" y="424"/>
                </a:cubicBezTo>
                <a:cubicBezTo>
                  <a:pt x="170" y="424"/>
                  <a:pt x="170" y="424"/>
                  <a:pt x="163" y="424"/>
                </a:cubicBezTo>
                <a:cubicBezTo>
                  <a:pt x="163" y="424"/>
                  <a:pt x="163" y="424"/>
                  <a:pt x="163" y="431"/>
                </a:cubicBezTo>
                <a:lnTo>
                  <a:pt x="163" y="438"/>
                </a:lnTo>
                <a:cubicBezTo>
                  <a:pt x="163" y="438"/>
                  <a:pt x="163" y="438"/>
                  <a:pt x="163" y="445"/>
                </a:cubicBezTo>
                <a:cubicBezTo>
                  <a:pt x="155" y="445"/>
                  <a:pt x="155" y="445"/>
                  <a:pt x="155" y="452"/>
                </a:cubicBezTo>
                <a:cubicBezTo>
                  <a:pt x="155" y="452"/>
                  <a:pt x="155" y="452"/>
                  <a:pt x="148" y="452"/>
                </a:cubicBezTo>
                <a:cubicBezTo>
                  <a:pt x="148" y="452"/>
                  <a:pt x="148" y="452"/>
                  <a:pt x="148" y="460"/>
                </a:cubicBezTo>
                <a:cubicBezTo>
                  <a:pt x="148" y="460"/>
                  <a:pt x="148" y="452"/>
                  <a:pt x="141" y="452"/>
                </a:cubicBezTo>
                <a:cubicBezTo>
                  <a:pt x="141" y="460"/>
                  <a:pt x="141" y="460"/>
                  <a:pt x="141" y="460"/>
                </a:cubicBezTo>
                <a:cubicBezTo>
                  <a:pt x="141" y="460"/>
                  <a:pt x="141" y="460"/>
                  <a:pt x="134" y="460"/>
                </a:cubicBezTo>
                <a:cubicBezTo>
                  <a:pt x="141" y="460"/>
                  <a:pt x="134" y="467"/>
                  <a:pt x="134" y="467"/>
                </a:cubicBezTo>
                <a:cubicBezTo>
                  <a:pt x="141" y="474"/>
                  <a:pt x="134" y="474"/>
                  <a:pt x="134" y="474"/>
                </a:cubicBezTo>
                <a:cubicBezTo>
                  <a:pt x="134" y="481"/>
                  <a:pt x="127" y="481"/>
                  <a:pt x="127" y="481"/>
                </a:cubicBezTo>
                <a:cubicBezTo>
                  <a:pt x="127" y="481"/>
                  <a:pt x="134" y="481"/>
                  <a:pt x="134" y="474"/>
                </a:cubicBezTo>
                <a:lnTo>
                  <a:pt x="127" y="474"/>
                </a:lnTo>
                <a:cubicBezTo>
                  <a:pt x="127" y="474"/>
                  <a:pt x="127" y="474"/>
                  <a:pt x="127" y="481"/>
                </a:cubicBezTo>
                <a:cubicBezTo>
                  <a:pt x="170" y="523"/>
                  <a:pt x="233" y="551"/>
                  <a:pt x="297" y="551"/>
                </a:cubicBezTo>
                <a:cubicBezTo>
                  <a:pt x="417" y="551"/>
                  <a:pt x="516" y="460"/>
                  <a:pt x="537" y="347"/>
                </a:cubicBezTo>
                <a:cubicBezTo>
                  <a:pt x="537" y="339"/>
                  <a:pt x="537" y="339"/>
                  <a:pt x="537" y="339"/>
                </a:cubicBezTo>
                <a:cubicBezTo>
                  <a:pt x="537" y="332"/>
                  <a:pt x="530" y="332"/>
                  <a:pt x="530" y="332"/>
                </a:cubicBezTo>
                <a:cubicBezTo>
                  <a:pt x="530" y="332"/>
                  <a:pt x="530" y="332"/>
                  <a:pt x="530" y="325"/>
                </a:cubicBezTo>
                <a:cubicBezTo>
                  <a:pt x="530" y="325"/>
                  <a:pt x="530" y="325"/>
                  <a:pt x="530" y="318"/>
                </a:cubicBezTo>
                <a:lnTo>
                  <a:pt x="530" y="311"/>
                </a:lnTo>
                <a:cubicBezTo>
                  <a:pt x="530" y="311"/>
                  <a:pt x="530" y="311"/>
                  <a:pt x="523" y="311"/>
                </a:cubicBezTo>
                <a:cubicBezTo>
                  <a:pt x="523" y="304"/>
                  <a:pt x="523" y="304"/>
                  <a:pt x="523" y="304"/>
                </a:cubicBezTo>
                <a:cubicBezTo>
                  <a:pt x="516" y="304"/>
                  <a:pt x="516" y="304"/>
                  <a:pt x="516" y="304"/>
                </a:cubicBezTo>
                <a:cubicBezTo>
                  <a:pt x="516" y="304"/>
                  <a:pt x="516" y="304"/>
                  <a:pt x="523" y="304"/>
                </a:cubicBezTo>
                <a:lnTo>
                  <a:pt x="516" y="304"/>
                </a:lnTo>
                <a:lnTo>
                  <a:pt x="516" y="297"/>
                </a:lnTo>
                <a:cubicBezTo>
                  <a:pt x="516" y="297"/>
                  <a:pt x="516" y="297"/>
                  <a:pt x="516" y="290"/>
                </a:cubicBezTo>
                <a:cubicBezTo>
                  <a:pt x="516" y="297"/>
                  <a:pt x="516" y="297"/>
                  <a:pt x="509" y="297"/>
                </a:cubicBezTo>
                <a:cubicBezTo>
                  <a:pt x="509" y="290"/>
                  <a:pt x="509" y="290"/>
                  <a:pt x="509" y="290"/>
                </a:cubicBezTo>
                <a:cubicBezTo>
                  <a:pt x="509" y="290"/>
                  <a:pt x="509" y="290"/>
                  <a:pt x="509" y="297"/>
                </a:cubicBezTo>
                <a:cubicBezTo>
                  <a:pt x="509" y="297"/>
                  <a:pt x="509" y="297"/>
                  <a:pt x="502" y="297"/>
                </a:cubicBezTo>
                <a:lnTo>
                  <a:pt x="502" y="304"/>
                </a:lnTo>
                <a:cubicBezTo>
                  <a:pt x="495" y="304"/>
                  <a:pt x="495" y="304"/>
                  <a:pt x="495" y="304"/>
                </a:cubicBezTo>
                <a:lnTo>
                  <a:pt x="488" y="311"/>
                </a:lnTo>
                <a:cubicBezTo>
                  <a:pt x="481" y="311"/>
                  <a:pt x="481" y="311"/>
                  <a:pt x="481" y="311"/>
                </a:cubicBezTo>
                <a:cubicBezTo>
                  <a:pt x="481" y="311"/>
                  <a:pt x="481" y="311"/>
                  <a:pt x="481" y="318"/>
                </a:cubicBezTo>
                <a:lnTo>
                  <a:pt x="481" y="325"/>
                </a:lnTo>
                <a:cubicBezTo>
                  <a:pt x="481" y="325"/>
                  <a:pt x="481" y="325"/>
                  <a:pt x="481" y="332"/>
                </a:cubicBezTo>
                <a:cubicBezTo>
                  <a:pt x="481" y="332"/>
                  <a:pt x="481" y="332"/>
                  <a:pt x="474" y="332"/>
                </a:cubicBezTo>
                <a:cubicBezTo>
                  <a:pt x="474" y="325"/>
                  <a:pt x="474" y="325"/>
                  <a:pt x="466" y="325"/>
                </a:cubicBezTo>
                <a:cubicBezTo>
                  <a:pt x="466" y="325"/>
                  <a:pt x="466" y="325"/>
                  <a:pt x="466" y="318"/>
                </a:cubicBezTo>
                <a:lnTo>
                  <a:pt x="466" y="311"/>
                </a:lnTo>
                <a:cubicBezTo>
                  <a:pt x="466" y="311"/>
                  <a:pt x="466" y="304"/>
                  <a:pt x="459" y="304"/>
                </a:cubicBezTo>
                <a:cubicBezTo>
                  <a:pt x="459" y="297"/>
                  <a:pt x="459" y="297"/>
                  <a:pt x="459" y="297"/>
                </a:cubicBezTo>
                <a:cubicBezTo>
                  <a:pt x="466" y="297"/>
                  <a:pt x="459" y="297"/>
                  <a:pt x="459" y="297"/>
                </a:cubicBezTo>
                <a:cubicBezTo>
                  <a:pt x="452" y="297"/>
                  <a:pt x="452" y="297"/>
                  <a:pt x="452" y="297"/>
                </a:cubicBezTo>
                <a:cubicBezTo>
                  <a:pt x="452" y="297"/>
                  <a:pt x="452" y="297"/>
                  <a:pt x="452" y="290"/>
                </a:cubicBezTo>
                <a:cubicBezTo>
                  <a:pt x="452" y="297"/>
                  <a:pt x="452" y="290"/>
                  <a:pt x="452" y="290"/>
                </a:cubicBezTo>
                <a:cubicBezTo>
                  <a:pt x="445" y="290"/>
                  <a:pt x="445" y="290"/>
                  <a:pt x="445" y="290"/>
                </a:cubicBezTo>
                <a:cubicBezTo>
                  <a:pt x="445" y="283"/>
                  <a:pt x="445" y="283"/>
                  <a:pt x="445" y="283"/>
                </a:cubicBezTo>
                <a:cubicBezTo>
                  <a:pt x="445" y="283"/>
                  <a:pt x="438" y="290"/>
                  <a:pt x="438" y="283"/>
                </a:cubicBezTo>
                <a:lnTo>
                  <a:pt x="431" y="283"/>
                </a:lnTo>
                <a:cubicBezTo>
                  <a:pt x="431" y="290"/>
                  <a:pt x="431" y="290"/>
                  <a:pt x="431" y="290"/>
                </a:cubicBezTo>
                <a:lnTo>
                  <a:pt x="431" y="283"/>
                </a:lnTo>
                <a:cubicBezTo>
                  <a:pt x="424" y="283"/>
                  <a:pt x="424" y="283"/>
                  <a:pt x="424" y="283"/>
                </a:cubicBezTo>
                <a:cubicBezTo>
                  <a:pt x="417" y="283"/>
                  <a:pt x="417" y="283"/>
                  <a:pt x="417" y="283"/>
                </a:cubicBezTo>
                <a:lnTo>
                  <a:pt x="410" y="283"/>
                </a:lnTo>
                <a:cubicBezTo>
                  <a:pt x="410" y="283"/>
                  <a:pt x="403" y="283"/>
                  <a:pt x="403" y="276"/>
                </a:cubicBezTo>
                <a:cubicBezTo>
                  <a:pt x="403" y="276"/>
                  <a:pt x="403" y="276"/>
                  <a:pt x="403" y="269"/>
                </a:cubicBezTo>
                <a:cubicBezTo>
                  <a:pt x="396" y="269"/>
                  <a:pt x="396" y="269"/>
                  <a:pt x="396" y="269"/>
                </a:cubicBezTo>
                <a:cubicBezTo>
                  <a:pt x="396" y="269"/>
                  <a:pt x="396" y="269"/>
                  <a:pt x="396" y="276"/>
                </a:cubicBezTo>
                <a:cubicBezTo>
                  <a:pt x="396" y="276"/>
                  <a:pt x="396" y="276"/>
                  <a:pt x="396" y="283"/>
                </a:cubicBezTo>
                <a:cubicBezTo>
                  <a:pt x="396" y="283"/>
                  <a:pt x="396" y="283"/>
                  <a:pt x="403" y="283"/>
                </a:cubicBezTo>
                <a:cubicBezTo>
                  <a:pt x="403" y="283"/>
                  <a:pt x="403" y="283"/>
                  <a:pt x="396" y="283"/>
                </a:cubicBezTo>
                <a:lnTo>
                  <a:pt x="403" y="283"/>
                </a:lnTo>
                <a:cubicBezTo>
                  <a:pt x="396" y="283"/>
                  <a:pt x="396" y="283"/>
                  <a:pt x="403" y="283"/>
                </a:cubicBezTo>
                <a:lnTo>
                  <a:pt x="403" y="290"/>
                </a:lnTo>
                <a:cubicBezTo>
                  <a:pt x="403" y="283"/>
                  <a:pt x="403" y="283"/>
                  <a:pt x="403" y="283"/>
                </a:cubicBezTo>
                <a:lnTo>
                  <a:pt x="403" y="290"/>
                </a:lnTo>
                <a:cubicBezTo>
                  <a:pt x="410" y="290"/>
                  <a:pt x="410" y="290"/>
                  <a:pt x="410" y="290"/>
                </a:cubicBezTo>
                <a:cubicBezTo>
                  <a:pt x="417" y="283"/>
                  <a:pt x="417" y="283"/>
                  <a:pt x="417" y="283"/>
                </a:cubicBezTo>
                <a:lnTo>
                  <a:pt x="417" y="290"/>
                </a:lnTo>
                <a:lnTo>
                  <a:pt x="424" y="290"/>
                </a:lnTo>
                <a:cubicBezTo>
                  <a:pt x="424" y="290"/>
                  <a:pt x="424" y="290"/>
                  <a:pt x="424" y="297"/>
                </a:cubicBezTo>
                <a:cubicBezTo>
                  <a:pt x="424" y="304"/>
                  <a:pt x="424" y="304"/>
                  <a:pt x="424" y="304"/>
                </a:cubicBezTo>
                <a:cubicBezTo>
                  <a:pt x="417" y="304"/>
                  <a:pt x="417" y="304"/>
                  <a:pt x="417" y="304"/>
                </a:cubicBezTo>
                <a:lnTo>
                  <a:pt x="417" y="311"/>
                </a:lnTo>
                <a:cubicBezTo>
                  <a:pt x="410" y="311"/>
                  <a:pt x="410" y="311"/>
                  <a:pt x="410" y="311"/>
                </a:cubicBezTo>
                <a:lnTo>
                  <a:pt x="403" y="311"/>
                </a:lnTo>
                <a:cubicBezTo>
                  <a:pt x="403" y="318"/>
                  <a:pt x="403" y="318"/>
                  <a:pt x="396" y="318"/>
                </a:cubicBezTo>
                <a:lnTo>
                  <a:pt x="389" y="318"/>
                </a:lnTo>
                <a:cubicBezTo>
                  <a:pt x="382" y="325"/>
                  <a:pt x="382" y="325"/>
                  <a:pt x="382" y="318"/>
                </a:cubicBezTo>
                <a:cubicBezTo>
                  <a:pt x="382" y="318"/>
                  <a:pt x="382" y="318"/>
                  <a:pt x="382" y="311"/>
                </a:cubicBezTo>
                <a:cubicBezTo>
                  <a:pt x="382" y="311"/>
                  <a:pt x="375" y="311"/>
                  <a:pt x="375" y="304"/>
                </a:cubicBezTo>
                <a:cubicBezTo>
                  <a:pt x="375" y="304"/>
                  <a:pt x="375" y="304"/>
                  <a:pt x="368" y="297"/>
                </a:cubicBezTo>
                <a:cubicBezTo>
                  <a:pt x="368" y="297"/>
                  <a:pt x="368" y="297"/>
                  <a:pt x="368" y="290"/>
                </a:cubicBezTo>
                <a:cubicBezTo>
                  <a:pt x="368" y="283"/>
                  <a:pt x="361" y="283"/>
                  <a:pt x="361" y="283"/>
                </a:cubicBezTo>
                <a:cubicBezTo>
                  <a:pt x="361" y="276"/>
                  <a:pt x="361" y="276"/>
                  <a:pt x="361" y="276"/>
                </a:cubicBezTo>
                <a:cubicBezTo>
                  <a:pt x="361" y="269"/>
                  <a:pt x="353" y="269"/>
                  <a:pt x="353" y="269"/>
                </a:cubicBezTo>
                <a:cubicBezTo>
                  <a:pt x="353" y="269"/>
                  <a:pt x="353" y="269"/>
                  <a:pt x="361" y="262"/>
                </a:cubicBezTo>
                <a:cubicBezTo>
                  <a:pt x="361" y="254"/>
                  <a:pt x="361" y="254"/>
                  <a:pt x="361" y="254"/>
                </a:cubicBezTo>
                <a:cubicBezTo>
                  <a:pt x="361" y="254"/>
                  <a:pt x="361" y="254"/>
                  <a:pt x="353" y="254"/>
                </a:cubicBezTo>
                <a:cubicBezTo>
                  <a:pt x="353" y="254"/>
                  <a:pt x="353" y="254"/>
                  <a:pt x="346" y="254"/>
                </a:cubicBezTo>
                <a:cubicBezTo>
                  <a:pt x="346" y="254"/>
                  <a:pt x="346" y="247"/>
                  <a:pt x="346" y="254"/>
                </a:cubicBezTo>
                <a:cubicBezTo>
                  <a:pt x="346" y="254"/>
                  <a:pt x="346" y="254"/>
                  <a:pt x="339" y="254"/>
                </a:cubicBezTo>
                <a:cubicBezTo>
                  <a:pt x="339" y="247"/>
                  <a:pt x="339" y="247"/>
                  <a:pt x="339" y="247"/>
                </a:cubicBezTo>
                <a:cubicBezTo>
                  <a:pt x="332" y="247"/>
                  <a:pt x="332" y="247"/>
                  <a:pt x="332" y="247"/>
                </a:cubicBezTo>
                <a:cubicBezTo>
                  <a:pt x="339" y="247"/>
                  <a:pt x="339" y="247"/>
                  <a:pt x="332" y="247"/>
                </a:cubicBezTo>
                <a:lnTo>
                  <a:pt x="339" y="247"/>
                </a:lnTo>
                <a:lnTo>
                  <a:pt x="332" y="247"/>
                </a:lnTo>
                <a:cubicBezTo>
                  <a:pt x="332" y="240"/>
                  <a:pt x="332" y="240"/>
                  <a:pt x="332" y="240"/>
                </a:cubicBezTo>
                <a:cubicBezTo>
                  <a:pt x="332" y="240"/>
                  <a:pt x="332" y="240"/>
                  <a:pt x="339" y="240"/>
                </a:cubicBezTo>
                <a:cubicBezTo>
                  <a:pt x="332" y="240"/>
                  <a:pt x="332" y="240"/>
                  <a:pt x="332" y="240"/>
                </a:cubicBezTo>
                <a:lnTo>
                  <a:pt x="339" y="240"/>
                </a:lnTo>
                <a:lnTo>
                  <a:pt x="346" y="240"/>
                </a:lnTo>
                <a:cubicBezTo>
                  <a:pt x="346" y="240"/>
                  <a:pt x="346" y="240"/>
                  <a:pt x="339" y="240"/>
                </a:cubicBezTo>
                <a:cubicBezTo>
                  <a:pt x="339" y="240"/>
                  <a:pt x="339" y="240"/>
                  <a:pt x="339" y="233"/>
                </a:cubicBezTo>
                <a:lnTo>
                  <a:pt x="346" y="240"/>
                </a:lnTo>
                <a:lnTo>
                  <a:pt x="346" y="233"/>
                </a:lnTo>
                <a:cubicBezTo>
                  <a:pt x="346" y="240"/>
                  <a:pt x="346" y="240"/>
                  <a:pt x="346" y="240"/>
                </a:cubicBezTo>
                <a:cubicBezTo>
                  <a:pt x="346" y="233"/>
                  <a:pt x="346" y="233"/>
                  <a:pt x="346" y="233"/>
                </a:cubicBezTo>
                <a:lnTo>
                  <a:pt x="353" y="233"/>
                </a:lnTo>
                <a:cubicBezTo>
                  <a:pt x="353" y="233"/>
                  <a:pt x="353" y="233"/>
                  <a:pt x="361" y="233"/>
                </a:cubicBezTo>
                <a:cubicBezTo>
                  <a:pt x="361" y="233"/>
                  <a:pt x="361" y="240"/>
                  <a:pt x="368" y="240"/>
                </a:cubicBezTo>
                <a:lnTo>
                  <a:pt x="375" y="240"/>
                </a:lnTo>
                <a:lnTo>
                  <a:pt x="375" y="233"/>
                </a:lnTo>
                <a:cubicBezTo>
                  <a:pt x="375" y="226"/>
                  <a:pt x="375" y="226"/>
                  <a:pt x="375" y="226"/>
                </a:cubicBezTo>
                <a:lnTo>
                  <a:pt x="368" y="226"/>
                </a:lnTo>
                <a:lnTo>
                  <a:pt x="361" y="226"/>
                </a:lnTo>
                <a:cubicBezTo>
                  <a:pt x="361" y="226"/>
                  <a:pt x="368" y="226"/>
                  <a:pt x="368" y="219"/>
                </a:cubicBezTo>
                <a:cubicBezTo>
                  <a:pt x="368" y="219"/>
                  <a:pt x="368" y="219"/>
                  <a:pt x="361" y="219"/>
                </a:cubicBezTo>
                <a:cubicBezTo>
                  <a:pt x="353" y="219"/>
                  <a:pt x="353" y="219"/>
                  <a:pt x="353" y="219"/>
                </a:cubicBezTo>
                <a:cubicBezTo>
                  <a:pt x="353" y="219"/>
                  <a:pt x="361" y="219"/>
                  <a:pt x="361" y="226"/>
                </a:cubicBezTo>
                <a:cubicBezTo>
                  <a:pt x="361" y="226"/>
                  <a:pt x="361" y="226"/>
                  <a:pt x="353" y="226"/>
                </a:cubicBezTo>
                <a:cubicBezTo>
                  <a:pt x="353" y="219"/>
                  <a:pt x="353" y="219"/>
                  <a:pt x="353" y="219"/>
                </a:cubicBezTo>
                <a:cubicBezTo>
                  <a:pt x="353" y="219"/>
                  <a:pt x="353" y="219"/>
                  <a:pt x="346" y="219"/>
                </a:cubicBezTo>
                <a:cubicBezTo>
                  <a:pt x="346" y="219"/>
                  <a:pt x="346" y="219"/>
                  <a:pt x="353" y="219"/>
                </a:cubicBezTo>
                <a:cubicBezTo>
                  <a:pt x="346" y="219"/>
                  <a:pt x="346" y="219"/>
                  <a:pt x="346" y="219"/>
                </a:cubicBezTo>
                <a:cubicBezTo>
                  <a:pt x="346" y="219"/>
                  <a:pt x="339" y="219"/>
                  <a:pt x="346" y="219"/>
                </a:cubicBezTo>
                <a:cubicBezTo>
                  <a:pt x="346" y="226"/>
                  <a:pt x="346" y="226"/>
                  <a:pt x="346" y="226"/>
                </a:cubicBezTo>
                <a:cubicBezTo>
                  <a:pt x="346" y="226"/>
                  <a:pt x="346" y="226"/>
                  <a:pt x="339" y="226"/>
                </a:cubicBezTo>
                <a:cubicBezTo>
                  <a:pt x="339" y="226"/>
                  <a:pt x="339" y="226"/>
                  <a:pt x="339" y="233"/>
                </a:cubicBezTo>
                <a:cubicBezTo>
                  <a:pt x="339" y="240"/>
                  <a:pt x="339" y="240"/>
                  <a:pt x="339" y="240"/>
                </a:cubicBezTo>
                <a:lnTo>
                  <a:pt x="332" y="240"/>
                </a:lnTo>
                <a:cubicBezTo>
                  <a:pt x="332" y="240"/>
                  <a:pt x="332" y="240"/>
                  <a:pt x="325" y="240"/>
                </a:cubicBezTo>
                <a:cubicBezTo>
                  <a:pt x="325" y="240"/>
                  <a:pt x="325" y="240"/>
                  <a:pt x="325" y="247"/>
                </a:cubicBezTo>
                <a:cubicBezTo>
                  <a:pt x="325" y="247"/>
                  <a:pt x="325" y="247"/>
                  <a:pt x="325" y="254"/>
                </a:cubicBezTo>
                <a:lnTo>
                  <a:pt x="325" y="247"/>
                </a:lnTo>
                <a:cubicBezTo>
                  <a:pt x="325" y="247"/>
                  <a:pt x="325" y="247"/>
                  <a:pt x="318" y="254"/>
                </a:cubicBezTo>
                <a:cubicBezTo>
                  <a:pt x="318" y="247"/>
                  <a:pt x="318" y="247"/>
                  <a:pt x="318" y="247"/>
                </a:cubicBezTo>
                <a:lnTo>
                  <a:pt x="325" y="247"/>
                </a:lnTo>
                <a:lnTo>
                  <a:pt x="318" y="247"/>
                </a:lnTo>
                <a:cubicBezTo>
                  <a:pt x="318" y="247"/>
                  <a:pt x="318" y="247"/>
                  <a:pt x="318" y="240"/>
                </a:cubicBezTo>
                <a:cubicBezTo>
                  <a:pt x="318" y="247"/>
                  <a:pt x="318" y="240"/>
                  <a:pt x="318" y="240"/>
                </a:cubicBezTo>
                <a:lnTo>
                  <a:pt x="318" y="233"/>
                </a:lnTo>
                <a:cubicBezTo>
                  <a:pt x="318" y="233"/>
                  <a:pt x="318" y="233"/>
                  <a:pt x="311" y="233"/>
                </a:cubicBezTo>
                <a:lnTo>
                  <a:pt x="304" y="226"/>
                </a:lnTo>
                <a:cubicBezTo>
                  <a:pt x="297" y="226"/>
                  <a:pt x="297" y="226"/>
                  <a:pt x="297" y="226"/>
                </a:cubicBezTo>
                <a:lnTo>
                  <a:pt x="297" y="219"/>
                </a:lnTo>
                <a:lnTo>
                  <a:pt x="297" y="226"/>
                </a:lnTo>
                <a:cubicBezTo>
                  <a:pt x="297" y="233"/>
                  <a:pt x="297" y="233"/>
                  <a:pt x="297" y="233"/>
                </a:cubicBezTo>
                <a:lnTo>
                  <a:pt x="304" y="233"/>
                </a:lnTo>
                <a:cubicBezTo>
                  <a:pt x="311" y="240"/>
                  <a:pt x="311" y="240"/>
                  <a:pt x="311" y="240"/>
                </a:cubicBezTo>
                <a:lnTo>
                  <a:pt x="304" y="240"/>
                </a:lnTo>
                <a:cubicBezTo>
                  <a:pt x="311" y="240"/>
                  <a:pt x="311" y="240"/>
                  <a:pt x="311" y="240"/>
                </a:cubicBezTo>
                <a:cubicBezTo>
                  <a:pt x="311" y="240"/>
                  <a:pt x="311" y="240"/>
                  <a:pt x="311" y="247"/>
                </a:cubicBezTo>
                <a:cubicBezTo>
                  <a:pt x="311" y="247"/>
                  <a:pt x="311" y="247"/>
                  <a:pt x="304" y="247"/>
                </a:cubicBezTo>
                <a:lnTo>
                  <a:pt x="304" y="240"/>
                </a:lnTo>
                <a:cubicBezTo>
                  <a:pt x="304" y="240"/>
                  <a:pt x="304" y="240"/>
                  <a:pt x="297" y="240"/>
                </a:cubicBezTo>
                <a:cubicBezTo>
                  <a:pt x="297" y="233"/>
                  <a:pt x="297" y="240"/>
                  <a:pt x="297" y="233"/>
                </a:cubicBezTo>
                <a:cubicBezTo>
                  <a:pt x="297" y="233"/>
                  <a:pt x="297" y="233"/>
                  <a:pt x="290" y="233"/>
                </a:cubicBezTo>
                <a:lnTo>
                  <a:pt x="290" y="226"/>
                </a:lnTo>
                <a:lnTo>
                  <a:pt x="283" y="226"/>
                </a:lnTo>
                <a:cubicBezTo>
                  <a:pt x="283" y="226"/>
                  <a:pt x="283" y="233"/>
                  <a:pt x="276" y="233"/>
                </a:cubicBezTo>
                <a:cubicBezTo>
                  <a:pt x="276" y="226"/>
                  <a:pt x="276" y="233"/>
                  <a:pt x="276" y="233"/>
                </a:cubicBezTo>
                <a:cubicBezTo>
                  <a:pt x="276" y="233"/>
                  <a:pt x="276" y="226"/>
                  <a:pt x="269" y="233"/>
                </a:cubicBezTo>
                <a:cubicBezTo>
                  <a:pt x="269" y="240"/>
                  <a:pt x="262" y="233"/>
                  <a:pt x="262" y="240"/>
                </a:cubicBezTo>
                <a:cubicBezTo>
                  <a:pt x="262" y="240"/>
                  <a:pt x="262" y="240"/>
                  <a:pt x="262" y="247"/>
                </a:cubicBezTo>
                <a:lnTo>
                  <a:pt x="255" y="247"/>
                </a:lnTo>
                <a:cubicBezTo>
                  <a:pt x="255" y="247"/>
                  <a:pt x="255" y="247"/>
                  <a:pt x="255" y="254"/>
                </a:cubicBezTo>
                <a:lnTo>
                  <a:pt x="248" y="254"/>
                </a:lnTo>
                <a:cubicBezTo>
                  <a:pt x="248" y="254"/>
                  <a:pt x="248" y="254"/>
                  <a:pt x="240" y="254"/>
                </a:cubicBezTo>
                <a:cubicBezTo>
                  <a:pt x="240" y="247"/>
                  <a:pt x="240" y="247"/>
                  <a:pt x="240" y="247"/>
                </a:cubicBezTo>
                <a:cubicBezTo>
                  <a:pt x="233" y="247"/>
                  <a:pt x="240" y="247"/>
                  <a:pt x="240" y="247"/>
                </a:cubicBezTo>
                <a:lnTo>
                  <a:pt x="233" y="247"/>
                </a:lnTo>
                <a:cubicBezTo>
                  <a:pt x="233" y="247"/>
                  <a:pt x="233" y="247"/>
                  <a:pt x="240" y="247"/>
                </a:cubicBezTo>
                <a:cubicBezTo>
                  <a:pt x="240" y="247"/>
                  <a:pt x="240" y="247"/>
                  <a:pt x="233" y="247"/>
                </a:cubicBezTo>
                <a:lnTo>
                  <a:pt x="233" y="240"/>
                </a:lnTo>
                <a:cubicBezTo>
                  <a:pt x="240" y="240"/>
                  <a:pt x="240" y="240"/>
                  <a:pt x="240" y="233"/>
                </a:cubicBezTo>
                <a:cubicBezTo>
                  <a:pt x="240" y="233"/>
                  <a:pt x="240" y="233"/>
                  <a:pt x="233" y="233"/>
                </a:cubicBezTo>
                <a:lnTo>
                  <a:pt x="240" y="233"/>
                </a:lnTo>
                <a:cubicBezTo>
                  <a:pt x="240" y="226"/>
                  <a:pt x="240" y="226"/>
                  <a:pt x="240" y="226"/>
                </a:cubicBezTo>
                <a:lnTo>
                  <a:pt x="248" y="226"/>
                </a:lnTo>
                <a:cubicBezTo>
                  <a:pt x="248" y="226"/>
                  <a:pt x="255" y="233"/>
                  <a:pt x="255" y="226"/>
                </a:cubicBezTo>
                <a:lnTo>
                  <a:pt x="255" y="233"/>
                </a:lnTo>
                <a:cubicBezTo>
                  <a:pt x="255" y="226"/>
                  <a:pt x="255" y="226"/>
                  <a:pt x="255" y="226"/>
                </a:cubicBezTo>
                <a:cubicBezTo>
                  <a:pt x="262" y="226"/>
                  <a:pt x="262" y="226"/>
                  <a:pt x="262" y="226"/>
                </a:cubicBezTo>
                <a:lnTo>
                  <a:pt x="255" y="226"/>
                </a:lnTo>
                <a:cubicBezTo>
                  <a:pt x="255" y="226"/>
                  <a:pt x="255" y="226"/>
                  <a:pt x="262" y="219"/>
                </a:cubicBezTo>
                <a:cubicBezTo>
                  <a:pt x="262" y="226"/>
                  <a:pt x="262" y="226"/>
                  <a:pt x="262" y="226"/>
                </a:cubicBezTo>
                <a:lnTo>
                  <a:pt x="262" y="219"/>
                </a:lnTo>
                <a:cubicBezTo>
                  <a:pt x="255" y="219"/>
                  <a:pt x="262" y="219"/>
                  <a:pt x="255" y="219"/>
                </a:cubicBezTo>
                <a:cubicBezTo>
                  <a:pt x="255" y="212"/>
                  <a:pt x="255" y="212"/>
                  <a:pt x="255" y="212"/>
                </a:cubicBezTo>
                <a:lnTo>
                  <a:pt x="255" y="219"/>
                </a:lnTo>
                <a:cubicBezTo>
                  <a:pt x="255" y="212"/>
                  <a:pt x="255" y="212"/>
                  <a:pt x="248" y="212"/>
                </a:cubicBezTo>
                <a:lnTo>
                  <a:pt x="255" y="212"/>
                </a:lnTo>
                <a:cubicBezTo>
                  <a:pt x="255" y="212"/>
                  <a:pt x="255" y="212"/>
                  <a:pt x="255" y="205"/>
                </a:cubicBezTo>
                <a:cubicBezTo>
                  <a:pt x="255" y="205"/>
                  <a:pt x="255" y="205"/>
                  <a:pt x="262" y="205"/>
                </a:cubicBezTo>
                <a:lnTo>
                  <a:pt x="262" y="212"/>
                </a:lnTo>
                <a:cubicBezTo>
                  <a:pt x="262" y="205"/>
                  <a:pt x="262" y="212"/>
                  <a:pt x="262" y="212"/>
                </a:cubicBezTo>
                <a:cubicBezTo>
                  <a:pt x="262" y="205"/>
                  <a:pt x="262" y="205"/>
                  <a:pt x="262" y="205"/>
                </a:cubicBezTo>
                <a:cubicBezTo>
                  <a:pt x="262" y="205"/>
                  <a:pt x="262" y="205"/>
                  <a:pt x="269" y="205"/>
                </a:cubicBezTo>
                <a:cubicBezTo>
                  <a:pt x="269" y="198"/>
                  <a:pt x="269" y="198"/>
                  <a:pt x="269" y="198"/>
                </a:cubicBezTo>
                <a:lnTo>
                  <a:pt x="276" y="198"/>
                </a:lnTo>
                <a:cubicBezTo>
                  <a:pt x="276" y="198"/>
                  <a:pt x="276" y="191"/>
                  <a:pt x="283" y="198"/>
                </a:cubicBezTo>
                <a:cubicBezTo>
                  <a:pt x="283" y="198"/>
                  <a:pt x="283" y="198"/>
                  <a:pt x="283" y="191"/>
                </a:cubicBezTo>
                <a:cubicBezTo>
                  <a:pt x="283" y="191"/>
                  <a:pt x="283" y="191"/>
                  <a:pt x="283" y="198"/>
                </a:cubicBezTo>
                <a:cubicBezTo>
                  <a:pt x="283" y="198"/>
                  <a:pt x="283" y="198"/>
                  <a:pt x="283" y="191"/>
                </a:cubicBezTo>
                <a:cubicBezTo>
                  <a:pt x="283" y="191"/>
                  <a:pt x="283" y="191"/>
                  <a:pt x="290" y="191"/>
                </a:cubicBezTo>
                <a:lnTo>
                  <a:pt x="283" y="191"/>
                </a:lnTo>
                <a:cubicBezTo>
                  <a:pt x="283" y="191"/>
                  <a:pt x="283" y="191"/>
                  <a:pt x="283" y="184"/>
                </a:cubicBezTo>
                <a:cubicBezTo>
                  <a:pt x="283" y="184"/>
                  <a:pt x="283" y="184"/>
                  <a:pt x="290" y="184"/>
                </a:cubicBezTo>
                <a:lnTo>
                  <a:pt x="290" y="191"/>
                </a:lnTo>
                <a:lnTo>
                  <a:pt x="297" y="191"/>
                </a:lnTo>
                <a:lnTo>
                  <a:pt x="304" y="191"/>
                </a:lnTo>
                <a:cubicBezTo>
                  <a:pt x="304" y="191"/>
                  <a:pt x="304" y="191"/>
                  <a:pt x="311" y="191"/>
                </a:cubicBezTo>
                <a:lnTo>
                  <a:pt x="318" y="191"/>
                </a:lnTo>
                <a:cubicBezTo>
                  <a:pt x="318" y="184"/>
                  <a:pt x="318" y="191"/>
                  <a:pt x="318" y="184"/>
                </a:cubicBezTo>
                <a:lnTo>
                  <a:pt x="318" y="177"/>
                </a:lnTo>
                <a:cubicBezTo>
                  <a:pt x="325" y="177"/>
                  <a:pt x="325" y="177"/>
                  <a:pt x="325" y="177"/>
                </a:cubicBezTo>
                <a:cubicBezTo>
                  <a:pt x="325" y="177"/>
                  <a:pt x="325" y="177"/>
                  <a:pt x="325" y="184"/>
                </a:cubicBezTo>
                <a:cubicBezTo>
                  <a:pt x="325" y="184"/>
                  <a:pt x="325" y="184"/>
                  <a:pt x="325" y="177"/>
                </a:cubicBezTo>
                <a:cubicBezTo>
                  <a:pt x="325" y="177"/>
                  <a:pt x="325" y="177"/>
                  <a:pt x="332" y="177"/>
                </a:cubicBezTo>
                <a:lnTo>
                  <a:pt x="325" y="177"/>
                </a:lnTo>
                <a:cubicBezTo>
                  <a:pt x="325" y="177"/>
                  <a:pt x="325" y="177"/>
                  <a:pt x="325" y="170"/>
                </a:cubicBezTo>
                <a:cubicBezTo>
                  <a:pt x="332" y="170"/>
                  <a:pt x="332" y="170"/>
                  <a:pt x="332" y="170"/>
                </a:cubicBezTo>
                <a:lnTo>
                  <a:pt x="339" y="170"/>
                </a:lnTo>
                <a:lnTo>
                  <a:pt x="346" y="170"/>
                </a:lnTo>
                <a:lnTo>
                  <a:pt x="339" y="170"/>
                </a:lnTo>
                <a:lnTo>
                  <a:pt x="339" y="163"/>
                </a:lnTo>
                <a:lnTo>
                  <a:pt x="339" y="170"/>
                </a:lnTo>
                <a:cubicBezTo>
                  <a:pt x="339" y="170"/>
                  <a:pt x="339" y="170"/>
                  <a:pt x="332" y="170"/>
                </a:cubicBezTo>
                <a:cubicBezTo>
                  <a:pt x="325" y="170"/>
                  <a:pt x="325" y="170"/>
                  <a:pt x="325" y="170"/>
                </a:cubicBezTo>
                <a:cubicBezTo>
                  <a:pt x="318" y="170"/>
                  <a:pt x="318" y="163"/>
                  <a:pt x="318" y="163"/>
                </a:cubicBezTo>
                <a:cubicBezTo>
                  <a:pt x="318" y="163"/>
                  <a:pt x="318" y="163"/>
                  <a:pt x="318" y="156"/>
                </a:cubicBezTo>
                <a:lnTo>
                  <a:pt x="325" y="156"/>
                </a:lnTo>
                <a:lnTo>
                  <a:pt x="332" y="149"/>
                </a:lnTo>
                <a:cubicBezTo>
                  <a:pt x="332" y="141"/>
                  <a:pt x="332" y="141"/>
                  <a:pt x="332" y="141"/>
                </a:cubicBezTo>
                <a:cubicBezTo>
                  <a:pt x="332" y="141"/>
                  <a:pt x="332" y="141"/>
                  <a:pt x="325" y="141"/>
                </a:cubicBezTo>
                <a:cubicBezTo>
                  <a:pt x="325" y="141"/>
                  <a:pt x="325" y="141"/>
                  <a:pt x="325" y="149"/>
                </a:cubicBezTo>
                <a:cubicBezTo>
                  <a:pt x="318" y="149"/>
                  <a:pt x="318" y="149"/>
                  <a:pt x="318" y="149"/>
                </a:cubicBezTo>
                <a:cubicBezTo>
                  <a:pt x="318" y="149"/>
                  <a:pt x="318" y="149"/>
                  <a:pt x="318" y="156"/>
                </a:cubicBezTo>
                <a:cubicBezTo>
                  <a:pt x="311" y="156"/>
                  <a:pt x="311" y="156"/>
                  <a:pt x="311" y="156"/>
                </a:cubicBezTo>
                <a:cubicBezTo>
                  <a:pt x="311" y="163"/>
                  <a:pt x="311" y="163"/>
                  <a:pt x="311" y="163"/>
                </a:cubicBezTo>
                <a:cubicBezTo>
                  <a:pt x="311" y="170"/>
                  <a:pt x="311" y="170"/>
                  <a:pt x="311" y="170"/>
                </a:cubicBezTo>
                <a:lnTo>
                  <a:pt x="304" y="170"/>
                </a:lnTo>
                <a:cubicBezTo>
                  <a:pt x="311" y="170"/>
                  <a:pt x="311" y="170"/>
                  <a:pt x="311" y="170"/>
                </a:cubicBezTo>
                <a:lnTo>
                  <a:pt x="311" y="177"/>
                </a:lnTo>
                <a:lnTo>
                  <a:pt x="304" y="177"/>
                </a:lnTo>
                <a:lnTo>
                  <a:pt x="311" y="177"/>
                </a:lnTo>
                <a:cubicBezTo>
                  <a:pt x="304" y="177"/>
                  <a:pt x="304" y="177"/>
                  <a:pt x="304" y="177"/>
                </a:cubicBezTo>
                <a:cubicBezTo>
                  <a:pt x="304" y="184"/>
                  <a:pt x="304" y="184"/>
                  <a:pt x="304" y="184"/>
                </a:cubicBezTo>
                <a:cubicBezTo>
                  <a:pt x="304" y="184"/>
                  <a:pt x="304" y="184"/>
                  <a:pt x="297" y="184"/>
                </a:cubicBezTo>
                <a:cubicBezTo>
                  <a:pt x="297" y="184"/>
                  <a:pt x="297" y="184"/>
                  <a:pt x="297" y="177"/>
                </a:cubicBezTo>
                <a:cubicBezTo>
                  <a:pt x="297" y="177"/>
                  <a:pt x="297" y="177"/>
                  <a:pt x="290" y="177"/>
                </a:cubicBezTo>
                <a:cubicBezTo>
                  <a:pt x="290" y="177"/>
                  <a:pt x="290" y="177"/>
                  <a:pt x="290" y="170"/>
                </a:cubicBezTo>
                <a:lnTo>
                  <a:pt x="290" y="177"/>
                </a:lnTo>
                <a:cubicBezTo>
                  <a:pt x="283" y="177"/>
                  <a:pt x="283" y="177"/>
                  <a:pt x="283" y="177"/>
                </a:cubicBezTo>
                <a:cubicBezTo>
                  <a:pt x="276" y="177"/>
                  <a:pt x="276" y="177"/>
                  <a:pt x="276" y="177"/>
                </a:cubicBezTo>
                <a:lnTo>
                  <a:pt x="276" y="170"/>
                </a:lnTo>
                <a:cubicBezTo>
                  <a:pt x="276" y="170"/>
                  <a:pt x="276" y="170"/>
                  <a:pt x="276" y="177"/>
                </a:cubicBezTo>
                <a:cubicBezTo>
                  <a:pt x="276" y="170"/>
                  <a:pt x="276" y="170"/>
                  <a:pt x="276" y="170"/>
                </a:cubicBezTo>
                <a:lnTo>
                  <a:pt x="276" y="163"/>
                </a:lnTo>
                <a:cubicBezTo>
                  <a:pt x="276" y="170"/>
                  <a:pt x="276" y="163"/>
                  <a:pt x="276" y="163"/>
                </a:cubicBezTo>
                <a:lnTo>
                  <a:pt x="276" y="156"/>
                </a:lnTo>
                <a:cubicBezTo>
                  <a:pt x="283" y="156"/>
                  <a:pt x="283" y="156"/>
                  <a:pt x="283" y="156"/>
                </a:cubicBezTo>
                <a:cubicBezTo>
                  <a:pt x="283" y="156"/>
                  <a:pt x="283" y="156"/>
                  <a:pt x="290" y="156"/>
                </a:cubicBezTo>
                <a:cubicBezTo>
                  <a:pt x="290" y="156"/>
                  <a:pt x="290" y="156"/>
                  <a:pt x="290" y="149"/>
                </a:cubicBezTo>
                <a:cubicBezTo>
                  <a:pt x="297" y="149"/>
                  <a:pt x="297" y="149"/>
                  <a:pt x="297" y="149"/>
                </a:cubicBezTo>
                <a:cubicBezTo>
                  <a:pt x="297" y="141"/>
                  <a:pt x="297" y="141"/>
                  <a:pt x="297" y="141"/>
                </a:cubicBezTo>
                <a:cubicBezTo>
                  <a:pt x="297" y="134"/>
                  <a:pt x="304" y="134"/>
                  <a:pt x="304" y="134"/>
                </a:cubicBezTo>
                <a:cubicBezTo>
                  <a:pt x="311" y="134"/>
                  <a:pt x="311" y="134"/>
                  <a:pt x="311" y="134"/>
                </a:cubicBezTo>
                <a:cubicBezTo>
                  <a:pt x="311" y="134"/>
                  <a:pt x="311" y="134"/>
                  <a:pt x="311" y="127"/>
                </a:cubicBezTo>
                <a:cubicBezTo>
                  <a:pt x="311" y="127"/>
                  <a:pt x="311" y="127"/>
                  <a:pt x="318" y="127"/>
                </a:cubicBezTo>
                <a:cubicBezTo>
                  <a:pt x="318" y="127"/>
                  <a:pt x="318" y="127"/>
                  <a:pt x="318" y="120"/>
                </a:cubicBezTo>
                <a:cubicBezTo>
                  <a:pt x="318" y="127"/>
                  <a:pt x="318" y="127"/>
                  <a:pt x="325" y="127"/>
                </a:cubicBezTo>
                <a:cubicBezTo>
                  <a:pt x="325" y="120"/>
                  <a:pt x="325" y="120"/>
                  <a:pt x="325" y="120"/>
                </a:cubicBezTo>
                <a:cubicBezTo>
                  <a:pt x="332" y="120"/>
                  <a:pt x="332" y="120"/>
                  <a:pt x="332" y="120"/>
                </a:cubicBezTo>
                <a:cubicBezTo>
                  <a:pt x="339" y="120"/>
                  <a:pt x="339" y="120"/>
                  <a:pt x="339" y="120"/>
                </a:cubicBezTo>
                <a:cubicBezTo>
                  <a:pt x="339" y="120"/>
                  <a:pt x="339" y="120"/>
                  <a:pt x="346" y="120"/>
                </a:cubicBezTo>
                <a:cubicBezTo>
                  <a:pt x="346" y="120"/>
                  <a:pt x="346" y="120"/>
                  <a:pt x="339" y="120"/>
                </a:cubicBezTo>
                <a:cubicBezTo>
                  <a:pt x="339" y="127"/>
                  <a:pt x="339" y="127"/>
                  <a:pt x="346" y="127"/>
                </a:cubicBezTo>
                <a:cubicBezTo>
                  <a:pt x="346" y="127"/>
                  <a:pt x="346" y="127"/>
                  <a:pt x="353" y="127"/>
                </a:cubicBezTo>
                <a:lnTo>
                  <a:pt x="361" y="127"/>
                </a:lnTo>
                <a:cubicBezTo>
                  <a:pt x="361" y="127"/>
                  <a:pt x="361" y="127"/>
                  <a:pt x="368" y="127"/>
                </a:cubicBezTo>
                <a:lnTo>
                  <a:pt x="368" y="134"/>
                </a:lnTo>
                <a:cubicBezTo>
                  <a:pt x="368" y="134"/>
                  <a:pt x="368" y="134"/>
                  <a:pt x="375" y="134"/>
                </a:cubicBezTo>
                <a:cubicBezTo>
                  <a:pt x="375" y="141"/>
                  <a:pt x="375" y="141"/>
                  <a:pt x="375" y="141"/>
                </a:cubicBezTo>
                <a:cubicBezTo>
                  <a:pt x="368" y="141"/>
                  <a:pt x="361" y="141"/>
                  <a:pt x="353" y="141"/>
                </a:cubicBezTo>
                <a:lnTo>
                  <a:pt x="353" y="134"/>
                </a:lnTo>
                <a:cubicBezTo>
                  <a:pt x="353" y="141"/>
                  <a:pt x="353" y="141"/>
                  <a:pt x="353" y="141"/>
                </a:cubicBezTo>
                <a:cubicBezTo>
                  <a:pt x="361" y="141"/>
                  <a:pt x="361" y="141"/>
                  <a:pt x="353" y="141"/>
                </a:cubicBezTo>
                <a:cubicBezTo>
                  <a:pt x="353" y="149"/>
                  <a:pt x="361" y="149"/>
                  <a:pt x="361" y="149"/>
                </a:cubicBezTo>
                <a:cubicBezTo>
                  <a:pt x="368" y="156"/>
                  <a:pt x="368" y="156"/>
                  <a:pt x="368" y="149"/>
                </a:cubicBezTo>
                <a:cubicBezTo>
                  <a:pt x="361" y="149"/>
                  <a:pt x="361" y="149"/>
                  <a:pt x="361" y="149"/>
                </a:cubicBezTo>
                <a:cubicBezTo>
                  <a:pt x="368" y="149"/>
                  <a:pt x="368" y="149"/>
                  <a:pt x="368" y="149"/>
                </a:cubicBezTo>
                <a:cubicBezTo>
                  <a:pt x="368" y="149"/>
                  <a:pt x="368" y="149"/>
                  <a:pt x="375" y="149"/>
                </a:cubicBezTo>
                <a:cubicBezTo>
                  <a:pt x="375" y="149"/>
                  <a:pt x="375" y="149"/>
                  <a:pt x="375" y="141"/>
                </a:cubicBezTo>
                <a:cubicBezTo>
                  <a:pt x="382" y="141"/>
                  <a:pt x="382" y="141"/>
                  <a:pt x="382" y="141"/>
                </a:cubicBezTo>
                <a:cubicBezTo>
                  <a:pt x="382" y="141"/>
                  <a:pt x="382" y="141"/>
                  <a:pt x="382" y="134"/>
                </a:cubicBezTo>
                <a:cubicBezTo>
                  <a:pt x="382" y="134"/>
                  <a:pt x="382" y="134"/>
                  <a:pt x="382" y="127"/>
                </a:cubicBezTo>
                <a:lnTo>
                  <a:pt x="382" y="134"/>
                </a:lnTo>
                <a:cubicBezTo>
                  <a:pt x="382" y="134"/>
                  <a:pt x="389" y="134"/>
                  <a:pt x="389" y="127"/>
                </a:cubicBezTo>
                <a:cubicBezTo>
                  <a:pt x="389" y="134"/>
                  <a:pt x="389" y="134"/>
                  <a:pt x="389" y="134"/>
                </a:cubicBezTo>
                <a:cubicBezTo>
                  <a:pt x="389" y="134"/>
                  <a:pt x="389" y="134"/>
                  <a:pt x="382" y="134"/>
                </a:cubicBezTo>
                <a:cubicBezTo>
                  <a:pt x="389" y="134"/>
                  <a:pt x="389" y="141"/>
                  <a:pt x="389" y="141"/>
                </a:cubicBezTo>
                <a:cubicBezTo>
                  <a:pt x="389" y="141"/>
                  <a:pt x="389" y="141"/>
                  <a:pt x="396" y="141"/>
                </a:cubicBezTo>
                <a:cubicBezTo>
                  <a:pt x="396" y="134"/>
                  <a:pt x="396" y="134"/>
                  <a:pt x="396" y="134"/>
                </a:cubicBezTo>
                <a:lnTo>
                  <a:pt x="403" y="134"/>
                </a:lnTo>
                <a:cubicBezTo>
                  <a:pt x="403" y="134"/>
                  <a:pt x="403" y="134"/>
                  <a:pt x="403" y="127"/>
                </a:cubicBezTo>
                <a:lnTo>
                  <a:pt x="403" y="134"/>
                </a:lnTo>
                <a:cubicBezTo>
                  <a:pt x="410" y="134"/>
                  <a:pt x="403" y="127"/>
                  <a:pt x="410" y="127"/>
                </a:cubicBezTo>
                <a:cubicBezTo>
                  <a:pt x="410" y="127"/>
                  <a:pt x="410" y="127"/>
                  <a:pt x="410" y="134"/>
                </a:cubicBezTo>
                <a:cubicBezTo>
                  <a:pt x="410" y="134"/>
                  <a:pt x="410" y="134"/>
                  <a:pt x="417" y="127"/>
                </a:cubicBezTo>
                <a:cubicBezTo>
                  <a:pt x="417" y="127"/>
                  <a:pt x="417" y="134"/>
                  <a:pt x="417" y="127"/>
                </a:cubicBezTo>
                <a:cubicBezTo>
                  <a:pt x="417" y="127"/>
                  <a:pt x="417" y="127"/>
                  <a:pt x="424" y="127"/>
                </a:cubicBezTo>
                <a:cubicBezTo>
                  <a:pt x="424" y="134"/>
                  <a:pt x="424" y="134"/>
                  <a:pt x="424" y="134"/>
                </a:cubicBezTo>
                <a:lnTo>
                  <a:pt x="424" y="127"/>
                </a:lnTo>
                <a:cubicBezTo>
                  <a:pt x="431" y="127"/>
                  <a:pt x="431" y="127"/>
                  <a:pt x="431" y="127"/>
                </a:cubicBezTo>
                <a:cubicBezTo>
                  <a:pt x="431" y="127"/>
                  <a:pt x="431" y="127"/>
                  <a:pt x="438" y="127"/>
                </a:cubicBezTo>
                <a:cubicBezTo>
                  <a:pt x="438" y="127"/>
                  <a:pt x="445" y="127"/>
                  <a:pt x="452" y="134"/>
                </a:cubicBezTo>
                <a:lnTo>
                  <a:pt x="452" y="127"/>
                </a:lnTo>
                <a:cubicBezTo>
                  <a:pt x="445" y="127"/>
                  <a:pt x="452" y="127"/>
                  <a:pt x="445" y="127"/>
                </a:cubicBezTo>
                <a:cubicBezTo>
                  <a:pt x="445" y="120"/>
                  <a:pt x="445" y="120"/>
                  <a:pt x="445" y="120"/>
                </a:cubicBezTo>
                <a:cubicBezTo>
                  <a:pt x="445" y="120"/>
                  <a:pt x="445" y="113"/>
                  <a:pt x="452" y="113"/>
                </a:cubicBezTo>
                <a:cubicBezTo>
                  <a:pt x="445" y="106"/>
                  <a:pt x="438" y="99"/>
                  <a:pt x="431" y="99"/>
                </a:cubicBezTo>
                <a:cubicBezTo>
                  <a:pt x="424" y="99"/>
                  <a:pt x="424" y="99"/>
                  <a:pt x="424" y="99"/>
                </a:cubicBezTo>
                <a:cubicBezTo>
                  <a:pt x="424" y="99"/>
                  <a:pt x="424" y="99"/>
                  <a:pt x="417" y="99"/>
                </a:cubicBezTo>
                <a:cubicBezTo>
                  <a:pt x="417" y="99"/>
                  <a:pt x="417" y="99"/>
                  <a:pt x="417" y="106"/>
                </a:cubicBezTo>
                <a:cubicBezTo>
                  <a:pt x="417" y="106"/>
                  <a:pt x="417" y="106"/>
                  <a:pt x="424" y="106"/>
                </a:cubicBezTo>
                <a:cubicBezTo>
                  <a:pt x="417" y="106"/>
                  <a:pt x="417" y="106"/>
                  <a:pt x="417" y="106"/>
                </a:cubicBezTo>
                <a:cubicBezTo>
                  <a:pt x="410" y="106"/>
                  <a:pt x="410" y="106"/>
                  <a:pt x="410" y="106"/>
                </a:cubicBezTo>
                <a:cubicBezTo>
                  <a:pt x="410" y="106"/>
                  <a:pt x="410" y="99"/>
                  <a:pt x="417" y="99"/>
                </a:cubicBezTo>
                <a:cubicBezTo>
                  <a:pt x="417" y="99"/>
                  <a:pt x="417" y="99"/>
                  <a:pt x="417" y="92"/>
                </a:cubicBezTo>
                <a:lnTo>
                  <a:pt x="417" y="99"/>
                </a:lnTo>
                <a:cubicBezTo>
                  <a:pt x="424" y="92"/>
                  <a:pt x="424" y="92"/>
                  <a:pt x="424" y="92"/>
                </a:cubicBezTo>
                <a:cubicBezTo>
                  <a:pt x="389" y="71"/>
                  <a:pt x="346" y="57"/>
                  <a:pt x="297" y="57"/>
                </a:cubicBezTo>
                <a:cubicBezTo>
                  <a:pt x="262" y="57"/>
                  <a:pt x="226" y="71"/>
                  <a:pt x="191" y="85"/>
                </a:cubicBezTo>
                <a:close/>
                <a:moveTo>
                  <a:pt x="198" y="92"/>
                </a:moveTo>
                <a:lnTo>
                  <a:pt x="198" y="92"/>
                </a:lnTo>
                <a:close/>
                <a:moveTo>
                  <a:pt x="410" y="233"/>
                </a:moveTo>
                <a:lnTo>
                  <a:pt x="410" y="233"/>
                </a:lnTo>
                <a:cubicBezTo>
                  <a:pt x="410" y="233"/>
                  <a:pt x="410" y="233"/>
                  <a:pt x="403" y="233"/>
                </a:cubicBezTo>
                <a:cubicBezTo>
                  <a:pt x="410" y="233"/>
                  <a:pt x="410" y="233"/>
                  <a:pt x="410" y="233"/>
                </a:cubicBezTo>
                <a:lnTo>
                  <a:pt x="403" y="233"/>
                </a:lnTo>
                <a:cubicBezTo>
                  <a:pt x="403" y="226"/>
                  <a:pt x="403" y="226"/>
                  <a:pt x="403" y="226"/>
                </a:cubicBezTo>
                <a:lnTo>
                  <a:pt x="403" y="219"/>
                </a:lnTo>
                <a:lnTo>
                  <a:pt x="410" y="226"/>
                </a:lnTo>
                <a:cubicBezTo>
                  <a:pt x="410" y="219"/>
                  <a:pt x="410" y="219"/>
                  <a:pt x="410" y="219"/>
                </a:cubicBezTo>
                <a:cubicBezTo>
                  <a:pt x="410" y="219"/>
                  <a:pt x="410" y="219"/>
                  <a:pt x="403" y="219"/>
                </a:cubicBezTo>
                <a:cubicBezTo>
                  <a:pt x="403" y="219"/>
                  <a:pt x="403" y="219"/>
                  <a:pt x="396" y="219"/>
                </a:cubicBezTo>
                <a:lnTo>
                  <a:pt x="389" y="226"/>
                </a:lnTo>
                <a:lnTo>
                  <a:pt x="396" y="226"/>
                </a:lnTo>
                <a:cubicBezTo>
                  <a:pt x="396" y="226"/>
                  <a:pt x="389" y="233"/>
                  <a:pt x="396" y="233"/>
                </a:cubicBezTo>
                <a:cubicBezTo>
                  <a:pt x="396" y="233"/>
                  <a:pt x="396" y="233"/>
                  <a:pt x="396" y="240"/>
                </a:cubicBezTo>
                <a:lnTo>
                  <a:pt x="403" y="240"/>
                </a:lnTo>
                <a:cubicBezTo>
                  <a:pt x="396" y="240"/>
                  <a:pt x="396" y="240"/>
                  <a:pt x="396" y="240"/>
                </a:cubicBezTo>
                <a:cubicBezTo>
                  <a:pt x="396" y="247"/>
                  <a:pt x="396" y="247"/>
                  <a:pt x="396" y="247"/>
                </a:cubicBezTo>
                <a:cubicBezTo>
                  <a:pt x="396" y="247"/>
                  <a:pt x="396" y="247"/>
                  <a:pt x="403" y="247"/>
                </a:cubicBezTo>
                <a:cubicBezTo>
                  <a:pt x="403" y="254"/>
                  <a:pt x="403" y="254"/>
                  <a:pt x="410" y="254"/>
                </a:cubicBezTo>
                <a:cubicBezTo>
                  <a:pt x="410" y="247"/>
                  <a:pt x="410" y="247"/>
                  <a:pt x="410" y="247"/>
                </a:cubicBezTo>
                <a:cubicBezTo>
                  <a:pt x="410" y="240"/>
                  <a:pt x="410" y="240"/>
                  <a:pt x="410" y="240"/>
                </a:cubicBezTo>
                <a:cubicBezTo>
                  <a:pt x="410" y="233"/>
                  <a:pt x="410" y="233"/>
                  <a:pt x="410" y="233"/>
                </a:cubicBezTo>
                <a:cubicBezTo>
                  <a:pt x="410" y="233"/>
                  <a:pt x="410" y="233"/>
                  <a:pt x="410" y="240"/>
                </a:cubicBezTo>
                <a:cubicBezTo>
                  <a:pt x="410" y="233"/>
                  <a:pt x="410" y="233"/>
                  <a:pt x="410" y="233"/>
                </a:cubicBezTo>
                <a:close/>
                <a:moveTo>
                  <a:pt x="332" y="233"/>
                </a:moveTo>
                <a:lnTo>
                  <a:pt x="332" y="233"/>
                </a:lnTo>
                <a:close/>
                <a:moveTo>
                  <a:pt x="417" y="106"/>
                </a:moveTo>
                <a:lnTo>
                  <a:pt x="417" y="106"/>
                </a:lnTo>
                <a:cubicBezTo>
                  <a:pt x="417" y="113"/>
                  <a:pt x="417" y="106"/>
                  <a:pt x="417" y="113"/>
                </a:cubicBezTo>
                <a:lnTo>
                  <a:pt x="417" y="120"/>
                </a:lnTo>
                <a:cubicBezTo>
                  <a:pt x="417" y="120"/>
                  <a:pt x="417" y="120"/>
                  <a:pt x="410" y="120"/>
                </a:cubicBezTo>
                <a:lnTo>
                  <a:pt x="410" y="113"/>
                </a:lnTo>
                <a:cubicBezTo>
                  <a:pt x="403" y="113"/>
                  <a:pt x="403" y="113"/>
                  <a:pt x="403" y="113"/>
                </a:cubicBezTo>
                <a:cubicBezTo>
                  <a:pt x="410" y="113"/>
                  <a:pt x="410" y="113"/>
                  <a:pt x="410" y="113"/>
                </a:cubicBezTo>
                <a:cubicBezTo>
                  <a:pt x="410" y="113"/>
                  <a:pt x="410" y="113"/>
                  <a:pt x="403" y="106"/>
                </a:cubicBezTo>
                <a:lnTo>
                  <a:pt x="410" y="106"/>
                </a:lnTo>
                <a:lnTo>
                  <a:pt x="417" y="106"/>
                </a:lnTo>
                <a:close/>
                <a:moveTo>
                  <a:pt x="332" y="71"/>
                </a:moveTo>
                <a:lnTo>
                  <a:pt x="332" y="71"/>
                </a:lnTo>
                <a:cubicBezTo>
                  <a:pt x="325" y="71"/>
                  <a:pt x="325" y="71"/>
                  <a:pt x="325" y="71"/>
                </a:cubicBezTo>
                <a:cubicBezTo>
                  <a:pt x="325" y="71"/>
                  <a:pt x="325" y="71"/>
                  <a:pt x="318" y="71"/>
                </a:cubicBezTo>
                <a:cubicBezTo>
                  <a:pt x="318" y="71"/>
                  <a:pt x="318" y="71"/>
                  <a:pt x="325" y="71"/>
                </a:cubicBezTo>
                <a:cubicBezTo>
                  <a:pt x="318" y="71"/>
                  <a:pt x="311" y="71"/>
                  <a:pt x="311" y="71"/>
                </a:cubicBezTo>
                <a:cubicBezTo>
                  <a:pt x="311" y="71"/>
                  <a:pt x="311" y="71"/>
                  <a:pt x="311" y="64"/>
                </a:cubicBezTo>
                <a:cubicBezTo>
                  <a:pt x="318" y="64"/>
                  <a:pt x="318" y="64"/>
                  <a:pt x="318" y="64"/>
                </a:cubicBezTo>
                <a:cubicBezTo>
                  <a:pt x="318" y="71"/>
                  <a:pt x="318" y="64"/>
                  <a:pt x="325" y="71"/>
                </a:cubicBezTo>
                <a:lnTo>
                  <a:pt x="325" y="64"/>
                </a:lnTo>
                <a:cubicBezTo>
                  <a:pt x="325" y="64"/>
                  <a:pt x="325" y="64"/>
                  <a:pt x="325" y="71"/>
                </a:cubicBezTo>
                <a:cubicBezTo>
                  <a:pt x="325" y="64"/>
                  <a:pt x="325" y="64"/>
                  <a:pt x="332" y="64"/>
                </a:cubicBezTo>
                <a:cubicBezTo>
                  <a:pt x="332" y="64"/>
                  <a:pt x="332" y="71"/>
                  <a:pt x="339" y="71"/>
                </a:cubicBezTo>
                <a:cubicBezTo>
                  <a:pt x="332" y="71"/>
                  <a:pt x="332" y="71"/>
                  <a:pt x="332" y="71"/>
                </a:cubicBezTo>
                <a:close/>
                <a:moveTo>
                  <a:pt x="311" y="71"/>
                </a:moveTo>
                <a:lnTo>
                  <a:pt x="311" y="71"/>
                </a:lnTo>
                <a:cubicBezTo>
                  <a:pt x="318" y="71"/>
                  <a:pt x="318" y="71"/>
                  <a:pt x="318" y="71"/>
                </a:cubicBezTo>
                <a:lnTo>
                  <a:pt x="318" y="78"/>
                </a:lnTo>
                <a:cubicBezTo>
                  <a:pt x="311" y="78"/>
                  <a:pt x="311" y="78"/>
                  <a:pt x="311" y="78"/>
                </a:cubicBezTo>
                <a:cubicBezTo>
                  <a:pt x="311" y="85"/>
                  <a:pt x="311" y="85"/>
                  <a:pt x="311" y="85"/>
                </a:cubicBezTo>
                <a:cubicBezTo>
                  <a:pt x="304" y="85"/>
                  <a:pt x="304" y="85"/>
                  <a:pt x="304" y="85"/>
                </a:cubicBezTo>
                <a:cubicBezTo>
                  <a:pt x="304" y="85"/>
                  <a:pt x="304" y="85"/>
                  <a:pt x="311" y="85"/>
                </a:cubicBezTo>
                <a:cubicBezTo>
                  <a:pt x="304" y="85"/>
                  <a:pt x="304" y="78"/>
                  <a:pt x="304" y="78"/>
                </a:cubicBezTo>
                <a:lnTo>
                  <a:pt x="304" y="85"/>
                </a:lnTo>
                <a:cubicBezTo>
                  <a:pt x="297" y="85"/>
                  <a:pt x="297" y="78"/>
                  <a:pt x="297" y="78"/>
                </a:cubicBezTo>
                <a:cubicBezTo>
                  <a:pt x="304" y="78"/>
                  <a:pt x="304" y="78"/>
                  <a:pt x="304" y="78"/>
                </a:cubicBezTo>
                <a:cubicBezTo>
                  <a:pt x="304" y="78"/>
                  <a:pt x="304" y="78"/>
                  <a:pt x="297" y="78"/>
                </a:cubicBezTo>
                <a:cubicBezTo>
                  <a:pt x="297" y="78"/>
                  <a:pt x="297" y="78"/>
                  <a:pt x="297" y="71"/>
                </a:cubicBezTo>
                <a:cubicBezTo>
                  <a:pt x="297" y="71"/>
                  <a:pt x="297" y="71"/>
                  <a:pt x="290" y="71"/>
                </a:cubicBezTo>
                <a:cubicBezTo>
                  <a:pt x="290" y="71"/>
                  <a:pt x="290" y="71"/>
                  <a:pt x="297" y="71"/>
                </a:cubicBezTo>
                <a:cubicBezTo>
                  <a:pt x="297" y="71"/>
                  <a:pt x="297" y="71"/>
                  <a:pt x="304" y="71"/>
                </a:cubicBezTo>
                <a:lnTo>
                  <a:pt x="311" y="71"/>
                </a:lnTo>
                <a:close/>
                <a:moveTo>
                  <a:pt x="262" y="205"/>
                </a:moveTo>
                <a:lnTo>
                  <a:pt x="262" y="205"/>
                </a:lnTo>
                <a:lnTo>
                  <a:pt x="269" y="205"/>
                </a:lnTo>
                <a:cubicBezTo>
                  <a:pt x="262" y="205"/>
                  <a:pt x="262" y="205"/>
                  <a:pt x="262" y="205"/>
                </a:cubicBezTo>
                <a:cubicBezTo>
                  <a:pt x="255" y="205"/>
                  <a:pt x="255" y="205"/>
                  <a:pt x="255" y="205"/>
                </a:cubicBezTo>
                <a:cubicBezTo>
                  <a:pt x="255" y="205"/>
                  <a:pt x="255" y="205"/>
                  <a:pt x="248" y="205"/>
                </a:cubicBezTo>
                <a:cubicBezTo>
                  <a:pt x="255" y="205"/>
                  <a:pt x="255" y="205"/>
                  <a:pt x="255" y="205"/>
                </a:cubicBezTo>
                <a:lnTo>
                  <a:pt x="255" y="198"/>
                </a:lnTo>
                <a:lnTo>
                  <a:pt x="255" y="205"/>
                </a:lnTo>
                <a:cubicBezTo>
                  <a:pt x="255" y="198"/>
                  <a:pt x="248" y="198"/>
                  <a:pt x="248" y="198"/>
                </a:cubicBezTo>
                <a:lnTo>
                  <a:pt x="255" y="198"/>
                </a:lnTo>
                <a:cubicBezTo>
                  <a:pt x="255" y="191"/>
                  <a:pt x="255" y="191"/>
                  <a:pt x="255" y="191"/>
                </a:cubicBezTo>
                <a:cubicBezTo>
                  <a:pt x="255" y="191"/>
                  <a:pt x="255" y="191"/>
                  <a:pt x="248" y="191"/>
                </a:cubicBezTo>
                <a:lnTo>
                  <a:pt x="248" y="184"/>
                </a:lnTo>
                <a:cubicBezTo>
                  <a:pt x="248" y="177"/>
                  <a:pt x="248" y="177"/>
                  <a:pt x="248" y="177"/>
                </a:cubicBezTo>
                <a:lnTo>
                  <a:pt x="255" y="177"/>
                </a:lnTo>
                <a:lnTo>
                  <a:pt x="248" y="177"/>
                </a:lnTo>
                <a:cubicBezTo>
                  <a:pt x="255" y="177"/>
                  <a:pt x="255" y="177"/>
                  <a:pt x="255" y="177"/>
                </a:cubicBezTo>
                <a:cubicBezTo>
                  <a:pt x="255" y="184"/>
                  <a:pt x="255" y="184"/>
                  <a:pt x="255" y="184"/>
                </a:cubicBezTo>
                <a:cubicBezTo>
                  <a:pt x="255" y="191"/>
                  <a:pt x="255" y="191"/>
                  <a:pt x="255" y="191"/>
                </a:cubicBezTo>
                <a:cubicBezTo>
                  <a:pt x="262" y="191"/>
                  <a:pt x="262" y="191"/>
                  <a:pt x="262" y="191"/>
                </a:cubicBezTo>
                <a:cubicBezTo>
                  <a:pt x="262" y="198"/>
                  <a:pt x="262" y="198"/>
                  <a:pt x="262" y="198"/>
                </a:cubicBezTo>
                <a:lnTo>
                  <a:pt x="269" y="198"/>
                </a:lnTo>
                <a:cubicBezTo>
                  <a:pt x="269" y="198"/>
                  <a:pt x="262" y="198"/>
                  <a:pt x="262" y="205"/>
                </a:cubicBezTo>
                <a:close/>
                <a:moveTo>
                  <a:pt x="248" y="184"/>
                </a:moveTo>
                <a:lnTo>
                  <a:pt x="248" y="184"/>
                </a:lnTo>
                <a:close/>
                <a:moveTo>
                  <a:pt x="248" y="191"/>
                </a:moveTo>
                <a:lnTo>
                  <a:pt x="248" y="191"/>
                </a:lnTo>
                <a:cubicBezTo>
                  <a:pt x="248" y="191"/>
                  <a:pt x="248" y="191"/>
                  <a:pt x="240" y="191"/>
                </a:cubicBezTo>
                <a:cubicBezTo>
                  <a:pt x="248" y="191"/>
                  <a:pt x="248" y="198"/>
                  <a:pt x="248" y="198"/>
                </a:cubicBezTo>
                <a:cubicBezTo>
                  <a:pt x="240" y="198"/>
                  <a:pt x="240" y="198"/>
                  <a:pt x="240" y="198"/>
                </a:cubicBezTo>
                <a:cubicBezTo>
                  <a:pt x="233" y="198"/>
                  <a:pt x="233" y="205"/>
                  <a:pt x="233" y="205"/>
                </a:cubicBezTo>
                <a:cubicBezTo>
                  <a:pt x="233" y="198"/>
                  <a:pt x="233" y="198"/>
                  <a:pt x="233" y="198"/>
                </a:cubicBezTo>
                <a:cubicBezTo>
                  <a:pt x="233" y="198"/>
                  <a:pt x="233" y="198"/>
                  <a:pt x="240" y="198"/>
                </a:cubicBezTo>
                <a:cubicBezTo>
                  <a:pt x="233" y="198"/>
                  <a:pt x="233" y="198"/>
                  <a:pt x="233" y="191"/>
                </a:cubicBezTo>
                <a:cubicBezTo>
                  <a:pt x="233" y="191"/>
                  <a:pt x="233" y="191"/>
                  <a:pt x="240" y="191"/>
                </a:cubicBezTo>
                <a:cubicBezTo>
                  <a:pt x="240" y="191"/>
                  <a:pt x="240" y="191"/>
                  <a:pt x="240" y="184"/>
                </a:cubicBezTo>
                <a:cubicBezTo>
                  <a:pt x="240" y="191"/>
                  <a:pt x="240" y="191"/>
                  <a:pt x="240" y="191"/>
                </a:cubicBezTo>
                <a:cubicBezTo>
                  <a:pt x="240" y="191"/>
                  <a:pt x="248" y="184"/>
                  <a:pt x="248" y="191"/>
                </a:cubicBezTo>
                <a:close/>
                <a:moveTo>
                  <a:pt x="233" y="269"/>
                </a:moveTo>
                <a:lnTo>
                  <a:pt x="233" y="269"/>
                </a:lnTo>
                <a:lnTo>
                  <a:pt x="233" y="262"/>
                </a:lnTo>
                <a:lnTo>
                  <a:pt x="240" y="262"/>
                </a:lnTo>
                <a:lnTo>
                  <a:pt x="248" y="254"/>
                </a:lnTo>
                <a:lnTo>
                  <a:pt x="255" y="254"/>
                </a:lnTo>
                <a:cubicBezTo>
                  <a:pt x="255" y="254"/>
                  <a:pt x="255" y="254"/>
                  <a:pt x="262" y="254"/>
                </a:cubicBezTo>
                <a:lnTo>
                  <a:pt x="269" y="254"/>
                </a:lnTo>
                <a:cubicBezTo>
                  <a:pt x="269" y="254"/>
                  <a:pt x="269" y="254"/>
                  <a:pt x="269" y="247"/>
                </a:cubicBezTo>
                <a:cubicBezTo>
                  <a:pt x="276" y="247"/>
                  <a:pt x="276" y="254"/>
                  <a:pt x="276" y="254"/>
                </a:cubicBezTo>
                <a:lnTo>
                  <a:pt x="276" y="247"/>
                </a:lnTo>
                <a:cubicBezTo>
                  <a:pt x="283" y="247"/>
                  <a:pt x="283" y="247"/>
                  <a:pt x="283" y="247"/>
                </a:cubicBezTo>
                <a:lnTo>
                  <a:pt x="283" y="254"/>
                </a:lnTo>
                <a:lnTo>
                  <a:pt x="290" y="247"/>
                </a:lnTo>
                <a:cubicBezTo>
                  <a:pt x="290" y="247"/>
                  <a:pt x="290" y="247"/>
                  <a:pt x="290" y="254"/>
                </a:cubicBezTo>
                <a:cubicBezTo>
                  <a:pt x="290" y="247"/>
                  <a:pt x="290" y="247"/>
                  <a:pt x="290" y="247"/>
                </a:cubicBezTo>
                <a:cubicBezTo>
                  <a:pt x="290" y="254"/>
                  <a:pt x="290" y="254"/>
                  <a:pt x="290" y="254"/>
                </a:cubicBezTo>
                <a:lnTo>
                  <a:pt x="290" y="262"/>
                </a:lnTo>
                <a:cubicBezTo>
                  <a:pt x="297" y="262"/>
                  <a:pt x="297" y="262"/>
                  <a:pt x="297" y="262"/>
                </a:cubicBezTo>
                <a:cubicBezTo>
                  <a:pt x="297" y="262"/>
                  <a:pt x="297" y="262"/>
                  <a:pt x="304" y="262"/>
                </a:cubicBezTo>
                <a:cubicBezTo>
                  <a:pt x="304" y="269"/>
                  <a:pt x="304" y="269"/>
                  <a:pt x="304" y="269"/>
                </a:cubicBezTo>
                <a:lnTo>
                  <a:pt x="311" y="269"/>
                </a:lnTo>
                <a:lnTo>
                  <a:pt x="318" y="269"/>
                </a:lnTo>
                <a:cubicBezTo>
                  <a:pt x="318" y="262"/>
                  <a:pt x="318" y="262"/>
                  <a:pt x="325" y="262"/>
                </a:cubicBezTo>
                <a:lnTo>
                  <a:pt x="325" y="269"/>
                </a:lnTo>
                <a:cubicBezTo>
                  <a:pt x="332" y="269"/>
                  <a:pt x="332" y="269"/>
                  <a:pt x="332" y="269"/>
                </a:cubicBezTo>
                <a:lnTo>
                  <a:pt x="339" y="269"/>
                </a:lnTo>
                <a:cubicBezTo>
                  <a:pt x="339" y="269"/>
                  <a:pt x="339" y="269"/>
                  <a:pt x="346" y="269"/>
                </a:cubicBezTo>
                <a:cubicBezTo>
                  <a:pt x="353" y="269"/>
                  <a:pt x="353" y="269"/>
                  <a:pt x="353" y="269"/>
                </a:cubicBezTo>
                <a:cubicBezTo>
                  <a:pt x="353" y="269"/>
                  <a:pt x="353" y="269"/>
                  <a:pt x="361" y="276"/>
                </a:cubicBezTo>
                <a:cubicBezTo>
                  <a:pt x="353" y="276"/>
                  <a:pt x="353" y="276"/>
                  <a:pt x="353" y="276"/>
                </a:cubicBezTo>
                <a:cubicBezTo>
                  <a:pt x="353" y="283"/>
                  <a:pt x="353" y="283"/>
                  <a:pt x="353" y="283"/>
                </a:cubicBezTo>
                <a:lnTo>
                  <a:pt x="361" y="290"/>
                </a:lnTo>
                <a:lnTo>
                  <a:pt x="361" y="297"/>
                </a:lnTo>
                <a:cubicBezTo>
                  <a:pt x="368" y="297"/>
                  <a:pt x="361" y="304"/>
                  <a:pt x="368" y="304"/>
                </a:cubicBezTo>
                <a:cubicBezTo>
                  <a:pt x="368" y="311"/>
                  <a:pt x="368" y="311"/>
                  <a:pt x="375" y="318"/>
                </a:cubicBezTo>
                <a:lnTo>
                  <a:pt x="375" y="311"/>
                </a:lnTo>
                <a:lnTo>
                  <a:pt x="375" y="318"/>
                </a:lnTo>
                <a:cubicBezTo>
                  <a:pt x="375" y="318"/>
                  <a:pt x="375" y="318"/>
                  <a:pt x="382" y="318"/>
                </a:cubicBezTo>
                <a:lnTo>
                  <a:pt x="382" y="325"/>
                </a:lnTo>
                <a:cubicBezTo>
                  <a:pt x="389" y="325"/>
                  <a:pt x="389" y="325"/>
                  <a:pt x="389" y="325"/>
                </a:cubicBezTo>
                <a:cubicBezTo>
                  <a:pt x="396" y="325"/>
                  <a:pt x="396" y="325"/>
                  <a:pt x="396" y="325"/>
                </a:cubicBezTo>
                <a:lnTo>
                  <a:pt x="403" y="325"/>
                </a:lnTo>
                <a:cubicBezTo>
                  <a:pt x="403" y="325"/>
                  <a:pt x="403" y="325"/>
                  <a:pt x="403" y="332"/>
                </a:cubicBezTo>
                <a:lnTo>
                  <a:pt x="396" y="332"/>
                </a:lnTo>
                <a:cubicBezTo>
                  <a:pt x="396" y="332"/>
                  <a:pt x="396" y="332"/>
                  <a:pt x="396" y="339"/>
                </a:cubicBezTo>
                <a:cubicBezTo>
                  <a:pt x="396" y="347"/>
                  <a:pt x="396" y="347"/>
                  <a:pt x="389" y="347"/>
                </a:cubicBezTo>
                <a:cubicBezTo>
                  <a:pt x="389" y="347"/>
                  <a:pt x="389" y="347"/>
                  <a:pt x="389" y="354"/>
                </a:cubicBezTo>
                <a:lnTo>
                  <a:pt x="382" y="354"/>
                </a:lnTo>
                <a:cubicBezTo>
                  <a:pt x="382" y="361"/>
                  <a:pt x="375" y="361"/>
                  <a:pt x="375" y="361"/>
                </a:cubicBezTo>
                <a:cubicBezTo>
                  <a:pt x="375" y="368"/>
                  <a:pt x="375" y="368"/>
                  <a:pt x="375" y="368"/>
                </a:cubicBezTo>
                <a:lnTo>
                  <a:pt x="368" y="368"/>
                </a:lnTo>
                <a:lnTo>
                  <a:pt x="368" y="375"/>
                </a:lnTo>
                <a:cubicBezTo>
                  <a:pt x="368" y="375"/>
                  <a:pt x="368" y="375"/>
                  <a:pt x="368" y="382"/>
                </a:cubicBezTo>
                <a:cubicBezTo>
                  <a:pt x="375" y="389"/>
                  <a:pt x="375" y="389"/>
                  <a:pt x="375" y="389"/>
                </a:cubicBezTo>
                <a:cubicBezTo>
                  <a:pt x="375" y="396"/>
                  <a:pt x="375" y="396"/>
                  <a:pt x="375" y="396"/>
                </a:cubicBezTo>
                <a:lnTo>
                  <a:pt x="375" y="403"/>
                </a:lnTo>
                <a:cubicBezTo>
                  <a:pt x="375" y="403"/>
                  <a:pt x="375" y="403"/>
                  <a:pt x="368" y="403"/>
                </a:cubicBezTo>
                <a:cubicBezTo>
                  <a:pt x="361" y="410"/>
                  <a:pt x="361" y="410"/>
                  <a:pt x="361" y="410"/>
                </a:cubicBezTo>
                <a:lnTo>
                  <a:pt x="361" y="417"/>
                </a:lnTo>
                <a:lnTo>
                  <a:pt x="361" y="424"/>
                </a:lnTo>
                <a:cubicBezTo>
                  <a:pt x="361" y="424"/>
                  <a:pt x="353" y="424"/>
                  <a:pt x="353" y="431"/>
                </a:cubicBezTo>
                <a:lnTo>
                  <a:pt x="353" y="438"/>
                </a:lnTo>
                <a:lnTo>
                  <a:pt x="346" y="438"/>
                </a:lnTo>
                <a:cubicBezTo>
                  <a:pt x="346" y="445"/>
                  <a:pt x="339" y="445"/>
                  <a:pt x="339" y="452"/>
                </a:cubicBezTo>
                <a:cubicBezTo>
                  <a:pt x="332" y="452"/>
                  <a:pt x="332" y="452"/>
                  <a:pt x="332" y="452"/>
                </a:cubicBezTo>
                <a:cubicBezTo>
                  <a:pt x="325" y="452"/>
                  <a:pt x="325" y="452"/>
                  <a:pt x="325" y="452"/>
                </a:cubicBezTo>
                <a:lnTo>
                  <a:pt x="318" y="452"/>
                </a:lnTo>
                <a:cubicBezTo>
                  <a:pt x="318" y="460"/>
                  <a:pt x="318" y="452"/>
                  <a:pt x="318" y="452"/>
                </a:cubicBezTo>
                <a:cubicBezTo>
                  <a:pt x="318" y="460"/>
                  <a:pt x="318" y="460"/>
                  <a:pt x="318" y="460"/>
                </a:cubicBezTo>
                <a:cubicBezTo>
                  <a:pt x="311" y="460"/>
                  <a:pt x="311" y="452"/>
                  <a:pt x="311" y="452"/>
                </a:cubicBezTo>
                <a:cubicBezTo>
                  <a:pt x="311" y="445"/>
                  <a:pt x="311" y="445"/>
                  <a:pt x="311" y="445"/>
                </a:cubicBezTo>
                <a:cubicBezTo>
                  <a:pt x="311" y="445"/>
                  <a:pt x="311" y="438"/>
                  <a:pt x="304" y="438"/>
                </a:cubicBezTo>
                <a:cubicBezTo>
                  <a:pt x="304" y="431"/>
                  <a:pt x="304" y="431"/>
                  <a:pt x="304" y="431"/>
                </a:cubicBezTo>
                <a:cubicBezTo>
                  <a:pt x="304" y="431"/>
                  <a:pt x="304" y="431"/>
                  <a:pt x="304" y="424"/>
                </a:cubicBezTo>
                <a:cubicBezTo>
                  <a:pt x="304" y="417"/>
                  <a:pt x="297" y="417"/>
                  <a:pt x="297" y="417"/>
                </a:cubicBezTo>
                <a:lnTo>
                  <a:pt x="297" y="410"/>
                </a:lnTo>
                <a:cubicBezTo>
                  <a:pt x="297" y="403"/>
                  <a:pt x="297" y="403"/>
                  <a:pt x="297" y="403"/>
                </a:cubicBezTo>
                <a:lnTo>
                  <a:pt x="297" y="396"/>
                </a:lnTo>
                <a:cubicBezTo>
                  <a:pt x="297" y="389"/>
                  <a:pt x="297" y="389"/>
                  <a:pt x="297" y="389"/>
                </a:cubicBezTo>
                <a:cubicBezTo>
                  <a:pt x="297" y="382"/>
                  <a:pt x="297" y="382"/>
                  <a:pt x="297" y="382"/>
                </a:cubicBezTo>
                <a:cubicBezTo>
                  <a:pt x="297" y="382"/>
                  <a:pt x="297" y="382"/>
                  <a:pt x="297" y="375"/>
                </a:cubicBezTo>
                <a:lnTo>
                  <a:pt x="297" y="368"/>
                </a:lnTo>
                <a:cubicBezTo>
                  <a:pt x="290" y="368"/>
                  <a:pt x="290" y="368"/>
                  <a:pt x="290" y="368"/>
                </a:cubicBezTo>
                <a:cubicBezTo>
                  <a:pt x="290" y="361"/>
                  <a:pt x="290" y="361"/>
                  <a:pt x="290" y="361"/>
                </a:cubicBezTo>
                <a:cubicBezTo>
                  <a:pt x="283" y="361"/>
                  <a:pt x="283" y="361"/>
                  <a:pt x="283" y="361"/>
                </a:cubicBezTo>
                <a:cubicBezTo>
                  <a:pt x="290" y="361"/>
                  <a:pt x="290" y="361"/>
                  <a:pt x="290" y="354"/>
                </a:cubicBezTo>
                <a:lnTo>
                  <a:pt x="290" y="347"/>
                </a:lnTo>
                <a:cubicBezTo>
                  <a:pt x="283" y="347"/>
                  <a:pt x="290" y="347"/>
                  <a:pt x="283" y="347"/>
                </a:cubicBezTo>
                <a:cubicBezTo>
                  <a:pt x="283" y="347"/>
                  <a:pt x="276" y="347"/>
                  <a:pt x="276" y="339"/>
                </a:cubicBezTo>
                <a:cubicBezTo>
                  <a:pt x="276" y="339"/>
                  <a:pt x="276" y="339"/>
                  <a:pt x="269" y="339"/>
                </a:cubicBezTo>
                <a:cubicBezTo>
                  <a:pt x="262" y="339"/>
                  <a:pt x="262" y="339"/>
                  <a:pt x="262" y="339"/>
                </a:cubicBezTo>
                <a:lnTo>
                  <a:pt x="255" y="347"/>
                </a:lnTo>
                <a:lnTo>
                  <a:pt x="255" y="339"/>
                </a:lnTo>
                <a:cubicBezTo>
                  <a:pt x="255" y="339"/>
                  <a:pt x="255" y="339"/>
                  <a:pt x="255" y="347"/>
                </a:cubicBezTo>
                <a:cubicBezTo>
                  <a:pt x="255" y="347"/>
                  <a:pt x="255" y="339"/>
                  <a:pt x="248" y="339"/>
                </a:cubicBezTo>
                <a:cubicBezTo>
                  <a:pt x="248" y="347"/>
                  <a:pt x="248" y="347"/>
                  <a:pt x="248" y="347"/>
                </a:cubicBezTo>
                <a:cubicBezTo>
                  <a:pt x="240" y="347"/>
                  <a:pt x="240" y="347"/>
                  <a:pt x="240" y="347"/>
                </a:cubicBezTo>
                <a:cubicBezTo>
                  <a:pt x="233" y="339"/>
                  <a:pt x="233" y="339"/>
                  <a:pt x="233" y="339"/>
                </a:cubicBezTo>
                <a:cubicBezTo>
                  <a:pt x="226" y="339"/>
                  <a:pt x="226" y="339"/>
                  <a:pt x="226" y="339"/>
                </a:cubicBezTo>
                <a:cubicBezTo>
                  <a:pt x="226" y="332"/>
                  <a:pt x="226" y="332"/>
                  <a:pt x="226" y="332"/>
                </a:cubicBezTo>
                <a:cubicBezTo>
                  <a:pt x="226" y="332"/>
                  <a:pt x="219" y="332"/>
                  <a:pt x="219" y="325"/>
                </a:cubicBezTo>
                <a:cubicBezTo>
                  <a:pt x="219" y="325"/>
                  <a:pt x="219" y="325"/>
                  <a:pt x="212" y="325"/>
                </a:cubicBezTo>
                <a:cubicBezTo>
                  <a:pt x="212" y="318"/>
                  <a:pt x="212" y="318"/>
                  <a:pt x="212" y="318"/>
                </a:cubicBezTo>
                <a:cubicBezTo>
                  <a:pt x="219" y="318"/>
                  <a:pt x="219" y="318"/>
                  <a:pt x="219" y="318"/>
                </a:cubicBezTo>
                <a:cubicBezTo>
                  <a:pt x="212" y="318"/>
                  <a:pt x="212" y="318"/>
                  <a:pt x="212" y="318"/>
                </a:cubicBezTo>
                <a:lnTo>
                  <a:pt x="219" y="311"/>
                </a:lnTo>
                <a:lnTo>
                  <a:pt x="219" y="304"/>
                </a:lnTo>
                <a:cubicBezTo>
                  <a:pt x="219" y="304"/>
                  <a:pt x="219" y="297"/>
                  <a:pt x="212" y="297"/>
                </a:cubicBezTo>
                <a:cubicBezTo>
                  <a:pt x="219" y="297"/>
                  <a:pt x="219" y="297"/>
                  <a:pt x="219" y="297"/>
                </a:cubicBezTo>
                <a:cubicBezTo>
                  <a:pt x="219" y="290"/>
                  <a:pt x="219" y="290"/>
                  <a:pt x="219" y="290"/>
                </a:cubicBezTo>
                <a:cubicBezTo>
                  <a:pt x="219" y="283"/>
                  <a:pt x="219" y="283"/>
                  <a:pt x="219" y="283"/>
                </a:cubicBezTo>
                <a:lnTo>
                  <a:pt x="226" y="283"/>
                </a:lnTo>
                <a:lnTo>
                  <a:pt x="226" y="276"/>
                </a:lnTo>
                <a:cubicBezTo>
                  <a:pt x="233" y="276"/>
                  <a:pt x="233" y="276"/>
                  <a:pt x="233" y="276"/>
                </a:cubicBezTo>
                <a:cubicBezTo>
                  <a:pt x="233" y="269"/>
                  <a:pt x="233" y="269"/>
                  <a:pt x="233" y="269"/>
                </a:cubicBezTo>
                <a:close/>
                <a:moveTo>
                  <a:pt x="219" y="149"/>
                </a:moveTo>
                <a:lnTo>
                  <a:pt x="219" y="149"/>
                </a:lnTo>
                <a:cubicBezTo>
                  <a:pt x="219" y="149"/>
                  <a:pt x="219" y="149"/>
                  <a:pt x="219" y="156"/>
                </a:cubicBezTo>
                <a:cubicBezTo>
                  <a:pt x="212" y="156"/>
                  <a:pt x="212" y="156"/>
                  <a:pt x="212" y="156"/>
                </a:cubicBezTo>
                <a:lnTo>
                  <a:pt x="205" y="156"/>
                </a:lnTo>
                <a:lnTo>
                  <a:pt x="198" y="156"/>
                </a:lnTo>
                <a:cubicBezTo>
                  <a:pt x="198" y="149"/>
                  <a:pt x="205" y="149"/>
                  <a:pt x="205" y="149"/>
                </a:cubicBezTo>
                <a:cubicBezTo>
                  <a:pt x="198" y="149"/>
                  <a:pt x="198" y="149"/>
                  <a:pt x="198" y="149"/>
                </a:cubicBezTo>
                <a:cubicBezTo>
                  <a:pt x="198" y="149"/>
                  <a:pt x="198" y="149"/>
                  <a:pt x="205" y="149"/>
                </a:cubicBezTo>
                <a:cubicBezTo>
                  <a:pt x="198" y="149"/>
                  <a:pt x="198" y="149"/>
                  <a:pt x="198" y="141"/>
                </a:cubicBezTo>
                <a:cubicBezTo>
                  <a:pt x="198" y="141"/>
                  <a:pt x="198" y="149"/>
                  <a:pt x="198" y="141"/>
                </a:cubicBezTo>
                <a:lnTo>
                  <a:pt x="205" y="141"/>
                </a:lnTo>
                <a:cubicBezTo>
                  <a:pt x="205" y="149"/>
                  <a:pt x="205" y="149"/>
                  <a:pt x="205" y="149"/>
                </a:cubicBezTo>
                <a:cubicBezTo>
                  <a:pt x="205" y="141"/>
                  <a:pt x="205" y="141"/>
                  <a:pt x="205" y="141"/>
                </a:cubicBezTo>
                <a:lnTo>
                  <a:pt x="212" y="141"/>
                </a:lnTo>
                <a:cubicBezTo>
                  <a:pt x="212" y="141"/>
                  <a:pt x="212" y="141"/>
                  <a:pt x="219" y="141"/>
                </a:cubicBezTo>
                <a:lnTo>
                  <a:pt x="226" y="141"/>
                </a:lnTo>
                <a:cubicBezTo>
                  <a:pt x="226" y="149"/>
                  <a:pt x="226" y="149"/>
                  <a:pt x="226" y="149"/>
                </a:cubicBezTo>
                <a:cubicBezTo>
                  <a:pt x="226" y="149"/>
                  <a:pt x="226" y="149"/>
                  <a:pt x="219" y="149"/>
                </a:cubicBezTo>
                <a:close/>
                <a:moveTo>
                  <a:pt x="283" y="347"/>
                </a:moveTo>
                <a:lnTo>
                  <a:pt x="283" y="347"/>
                </a:lnTo>
                <a:close/>
                <a:moveTo>
                  <a:pt x="382" y="417"/>
                </a:moveTo>
                <a:lnTo>
                  <a:pt x="382" y="417"/>
                </a:lnTo>
                <a:lnTo>
                  <a:pt x="382" y="410"/>
                </a:lnTo>
                <a:cubicBezTo>
                  <a:pt x="382" y="410"/>
                  <a:pt x="382" y="410"/>
                  <a:pt x="382" y="403"/>
                </a:cubicBezTo>
                <a:cubicBezTo>
                  <a:pt x="389" y="403"/>
                  <a:pt x="389" y="403"/>
                  <a:pt x="389" y="403"/>
                </a:cubicBezTo>
                <a:cubicBezTo>
                  <a:pt x="389" y="396"/>
                  <a:pt x="389" y="396"/>
                  <a:pt x="389" y="396"/>
                </a:cubicBezTo>
                <a:cubicBezTo>
                  <a:pt x="389" y="396"/>
                  <a:pt x="389" y="396"/>
                  <a:pt x="396" y="396"/>
                </a:cubicBezTo>
                <a:cubicBezTo>
                  <a:pt x="396" y="396"/>
                  <a:pt x="396" y="396"/>
                  <a:pt x="396" y="389"/>
                </a:cubicBezTo>
                <a:cubicBezTo>
                  <a:pt x="396" y="389"/>
                  <a:pt x="396" y="389"/>
                  <a:pt x="396" y="396"/>
                </a:cubicBezTo>
                <a:cubicBezTo>
                  <a:pt x="403" y="396"/>
                  <a:pt x="396" y="396"/>
                  <a:pt x="403" y="396"/>
                </a:cubicBezTo>
                <a:cubicBezTo>
                  <a:pt x="403" y="396"/>
                  <a:pt x="403" y="396"/>
                  <a:pt x="403" y="403"/>
                </a:cubicBezTo>
                <a:cubicBezTo>
                  <a:pt x="396" y="403"/>
                  <a:pt x="396" y="403"/>
                  <a:pt x="396" y="403"/>
                </a:cubicBezTo>
                <a:lnTo>
                  <a:pt x="396" y="410"/>
                </a:lnTo>
                <a:cubicBezTo>
                  <a:pt x="396" y="410"/>
                  <a:pt x="396" y="417"/>
                  <a:pt x="396" y="424"/>
                </a:cubicBezTo>
                <a:cubicBezTo>
                  <a:pt x="396" y="424"/>
                  <a:pt x="389" y="424"/>
                  <a:pt x="389" y="431"/>
                </a:cubicBezTo>
                <a:cubicBezTo>
                  <a:pt x="382" y="431"/>
                  <a:pt x="382" y="431"/>
                  <a:pt x="382" y="424"/>
                </a:cubicBezTo>
                <a:cubicBezTo>
                  <a:pt x="382" y="424"/>
                  <a:pt x="382" y="424"/>
                  <a:pt x="382" y="417"/>
                </a:cubicBezTo>
                <a:close/>
                <a:moveTo>
                  <a:pt x="353" y="254"/>
                </a:moveTo>
                <a:lnTo>
                  <a:pt x="353" y="254"/>
                </a:lnTo>
                <a:close/>
                <a:moveTo>
                  <a:pt x="332" y="254"/>
                </a:moveTo>
                <a:lnTo>
                  <a:pt x="332" y="254"/>
                </a:lnTo>
                <a:cubicBezTo>
                  <a:pt x="325" y="254"/>
                  <a:pt x="325" y="254"/>
                  <a:pt x="325" y="254"/>
                </a:cubicBezTo>
                <a:cubicBezTo>
                  <a:pt x="332" y="254"/>
                  <a:pt x="332" y="254"/>
                  <a:pt x="332" y="254"/>
                </a:cubicBezTo>
                <a:close/>
                <a:moveTo>
                  <a:pt x="304" y="247"/>
                </a:moveTo>
                <a:lnTo>
                  <a:pt x="304" y="247"/>
                </a:lnTo>
                <a:lnTo>
                  <a:pt x="304" y="254"/>
                </a:lnTo>
                <a:cubicBezTo>
                  <a:pt x="304" y="247"/>
                  <a:pt x="297" y="247"/>
                  <a:pt x="297" y="247"/>
                </a:cubicBezTo>
                <a:lnTo>
                  <a:pt x="304" y="247"/>
                </a:lnTo>
                <a:close/>
                <a:moveTo>
                  <a:pt x="290" y="240"/>
                </a:moveTo>
                <a:lnTo>
                  <a:pt x="290" y="240"/>
                </a:lnTo>
                <a:cubicBezTo>
                  <a:pt x="283" y="240"/>
                  <a:pt x="283" y="247"/>
                  <a:pt x="283" y="247"/>
                </a:cubicBezTo>
                <a:cubicBezTo>
                  <a:pt x="283" y="240"/>
                  <a:pt x="283" y="240"/>
                  <a:pt x="283" y="240"/>
                </a:cubicBezTo>
                <a:cubicBezTo>
                  <a:pt x="283" y="240"/>
                  <a:pt x="283" y="240"/>
                  <a:pt x="290" y="240"/>
                </a:cubicBezTo>
                <a:close/>
                <a:moveTo>
                  <a:pt x="290" y="233"/>
                </a:moveTo>
                <a:lnTo>
                  <a:pt x="290" y="233"/>
                </a:lnTo>
                <a:cubicBezTo>
                  <a:pt x="283" y="233"/>
                  <a:pt x="283" y="233"/>
                  <a:pt x="283" y="233"/>
                </a:cubicBezTo>
                <a:lnTo>
                  <a:pt x="290" y="233"/>
                </a:lnTo>
                <a:close/>
                <a:moveTo>
                  <a:pt x="205" y="106"/>
                </a:moveTo>
                <a:lnTo>
                  <a:pt x="205" y="106"/>
                </a:lnTo>
                <a:lnTo>
                  <a:pt x="198" y="106"/>
                </a:lnTo>
                <a:cubicBezTo>
                  <a:pt x="198" y="106"/>
                  <a:pt x="198" y="106"/>
                  <a:pt x="198" y="99"/>
                </a:cubicBezTo>
                <a:cubicBezTo>
                  <a:pt x="198" y="99"/>
                  <a:pt x="198" y="99"/>
                  <a:pt x="205" y="99"/>
                </a:cubicBezTo>
                <a:cubicBezTo>
                  <a:pt x="205" y="99"/>
                  <a:pt x="198" y="99"/>
                  <a:pt x="198" y="106"/>
                </a:cubicBezTo>
                <a:cubicBezTo>
                  <a:pt x="205" y="106"/>
                  <a:pt x="205" y="106"/>
                  <a:pt x="205" y="106"/>
                </a:cubicBezTo>
                <a:close/>
                <a:moveTo>
                  <a:pt x="198" y="99"/>
                </a:moveTo>
                <a:lnTo>
                  <a:pt x="198" y="99"/>
                </a:lnTo>
                <a:close/>
                <a:moveTo>
                  <a:pt x="191" y="99"/>
                </a:moveTo>
                <a:lnTo>
                  <a:pt x="191" y="99"/>
                </a:lnTo>
                <a:lnTo>
                  <a:pt x="198" y="99"/>
                </a:lnTo>
                <a:lnTo>
                  <a:pt x="191" y="99"/>
                </a:lnTo>
                <a:close/>
                <a:moveTo>
                  <a:pt x="198" y="92"/>
                </a:moveTo>
                <a:lnTo>
                  <a:pt x="198" y="92"/>
                </a:lnTo>
                <a:lnTo>
                  <a:pt x="198" y="85"/>
                </a:lnTo>
                <a:lnTo>
                  <a:pt x="198" y="92"/>
                </a:lnTo>
                <a:close/>
                <a:moveTo>
                  <a:pt x="198" y="92"/>
                </a:moveTo>
                <a:lnTo>
                  <a:pt x="198" y="92"/>
                </a:lnTo>
                <a:close/>
                <a:moveTo>
                  <a:pt x="198" y="92"/>
                </a:moveTo>
                <a:lnTo>
                  <a:pt x="198" y="92"/>
                </a:lnTo>
                <a:close/>
                <a:moveTo>
                  <a:pt x="198" y="92"/>
                </a:moveTo>
                <a:lnTo>
                  <a:pt x="198" y="92"/>
                </a:lnTo>
                <a:close/>
                <a:moveTo>
                  <a:pt x="198" y="113"/>
                </a:moveTo>
                <a:lnTo>
                  <a:pt x="198" y="113"/>
                </a:lnTo>
                <a:close/>
                <a:moveTo>
                  <a:pt x="155" y="177"/>
                </a:moveTo>
                <a:lnTo>
                  <a:pt x="155" y="177"/>
                </a:lnTo>
                <a:close/>
                <a:moveTo>
                  <a:pt x="134" y="240"/>
                </a:moveTo>
                <a:lnTo>
                  <a:pt x="134" y="240"/>
                </a:lnTo>
                <a:cubicBezTo>
                  <a:pt x="134" y="233"/>
                  <a:pt x="134" y="233"/>
                  <a:pt x="134" y="233"/>
                </a:cubicBezTo>
                <a:lnTo>
                  <a:pt x="134" y="240"/>
                </a:lnTo>
                <a:lnTo>
                  <a:pt x="134" y="233"/>
                </a:lnTo>
                <a:cubicBezTo>
                  <a:pt x="127" y="233"/>
                  <a:pt x="127" y="233"/>
                  <a:pt x="127" y="233"/>
                </a:cubicBezTo>
                <a:lnTo>
                  <a:pt x="120" y="233"/>
                </a:lnTo>
                <a:lnTo>
                  <a:pt x="127" y="233"/>
                </a:lnTo>
                <a:cubicBezTo>
                  <a:pt x="127" y="226"/>
                  <a:pt x="127" y="226"/>
                  <a:pt x="127" y="226"/>
                </a:cubicBezTo>
                <a:cubicBezTo>
                  <a:pt x="127" y="226"/>
                  <a:pt x="127" y="226"/>
                  <a:pt x="127" y="219"/>
                </a:cubicBezTo>
                <a:lnTo>
                  <a:pt x="134" y="219"/>
                </a:lnTo>
                <a:cubicBezTo>
                  <a:pt x="134" y="226"/>
                  <a:pt x="127" y="226"/>
                  <a:pt x="127" y="226"/>
                </a:cubicBezTo>
                <a:cubicBezTo>
                  <a:pt x="127" y="226"/>
                  <a:pt x="127" y="226"/>
                  <a:pt x="134" y="226"/>
                </a:cubicBezTo>
                <a:cubicBezTo>
                  <a:pt x="134" y="226"/>
                  <a:pt x="134" y="233"/>
                  <a:pt x="134" y="226"/>
                </a:cubicBezTo>
                <a:cubicBezTo>
                  <a:pt x="134" y="226"/>
                  <a:pt x="134" y="226"/>
                  <a:pt x="141" y="226"/>
                </a:cubicBezTo>
                <a:cubicBezTo>
                  <a:pt x="134" y="233"/>
                  <a:pt x="134" y="233"/>
                  <a:pt x="134" y="233"/>
                </a:cubicBezTo>
                <a:lnTo>
                  <a:pt x="141" y="233"/>
                </a:lnTo>
                <a:cubicBezTo>
                  <a:pt x="141" y="233"/>
                  <a:pt x="141" y="233"/>
                  <a:pt x="134" y="233"/>
                </a:cubicBezTo>
                <a:cubicBezTo>
                  <a:pt x="141" y="233"/>
                  <a:pt x="141" y="233"/>
                  <a:pt x="141" y="233"/>
                </a:cubicBezTo>
                <a:lnTo>
                  <a:pt x="141" y="240"/>
                </a:lnTo>
                <a:cubicBezTo>
                  <a:pt x="141" y="240"/>
                  <a:pt x="141" y="240"/>
                  <a:pt x="134" y="240"/>
                </a:cubicBezTo>
                <a:close/>
                <a:moveTo>
                  <a:pt x="134" y="396"/>
                </a:moveTo>
                <a:lnTo>
                  <a:pt x="134" y="396"/>
                </a:lnTo>
                <a:lnTo>
                  <a:pt x="134" y="389"/>
                </a:lnTo>
                <a:lnTo>
                  <a:pt x="134" y="396"/>
                </a:lnTo>
                <a:close/>
                <a:moveTo>
                  <a:pt x="134" y="127"/>
                </a:moveTo>
                <a:lnTo>
                  <a:pt x="134" y="127"/>
                </a:lnTo>
                <a:cubicBezTo>
                  <a:pt x="134" y="134"/>
                  <a:pt x="134" y="134"/>
                  <a:pt x="134" y="134"/>
                </a:cubicBezTo>
                <a:cubicBezTo>
                  <a:pt x="134" y="134"/>
                  <a:pt x="134" y="134"/>
                  <a:pt x="134" y="127"/>
                </a:cubicBezTo>
                <a:close/>
                <a:moveTo>
                  <a:pt x="113" y="240"/>
                </a:moveTo>
                <a:lnTo>
                  <a:pt x="113" y="240"/>
                </a:lnTo>
                <a:lnTo>
                  <a:pt x="120" y="240"/>
                </a:lnTo>
                <a:cubicBezTo>
                  <a:pt x="120" y="240"/>
                  <a:pt x="120" y="240"/>
                  <a:pt x="113" y="240"/>
                </a:cubicBezTo>
                <a:close/>
                <a:moveTo>
                  <a:pt x="99" y="325"/>
                </a:moveTo>
                <a:lnTo>
                  <a:pt x="99" y="325"/>
                </a:lnTo>
                <a:lnTo>
                  <a:pt x="106" y="325"/>
                </a:lnTo>
                <a:cubicBezTo>
                  <a:pt x="106" y="325"/>
                  <a:pt x="106" y="325"/>
                  <a:pt x="99" y="325"/>
                </a:cubicBezTo>
                <a:close/>
                <a:moveTo>
                  <a:pt x="99" y="361"/>
                </a:moveTo>
                <a:lnTo>
                  <a:pt x="99" y="361"/>
                </a:lnTo>
                <a:lnTo>
                  <a:pt x="106" y="361"/>
                </a:lnTo>
                <a:cubicBezTo>
                  <a:pt x="99" y="361"/>
                  <a:pt x="106" y="361"/>
                  <a:pt x="99" y="361"/>
                </a:cubicBezTo>
                <a:close/>
                <a:moveTo>
                  <a:pt x="92" y="325"/>
                </a:moveTo>
                <a:lnTo>
                  <a:pt x="92" y="325"/>
                </a:lnTo>
                <a:cubicBezTo>
                  <a:pt x="92" y="325"/>
                  <a:pt x="92" y="325"/>
                  <a:pt x="85" y="325"/>
                </a:cubicBezTo>
                <a:cubicBezTo>
                  <a:pt x="85" y="325"/>
                  <a:pt x="85" y="325"/>
                  <a:pt x="78" y="325"/>
                </a:cubicBezTo>
                <a:cubicBezTo>
                  <a:pt x="85" y="325"/>
                  <a:pt x="85" y="325"/>
                  <a:pt x="85" y="325"/>
                </a:cubicBezTo>
                <a:lnTo>
                  <a:pt x="92" y="325"/>
                </a:lnTo>
                <a:lnTo>
                  <a:pt x="99" y="325"/>
                </a:lnTo>
                <a:cubicBezTo>
                  <a:pt x="92" y="325"/>
                  <a:pt x="92" y="325"/>
                  <a:pt x="92" y="325"/>
                </a:cubicBezTo>
                <a:close/>
                <a:moveTo>
                  <a:pt x="78" y="276"/>
                </a:moveTo>
                <a:lnTo>
                  <a:pt x="78" y="276"/>
                </a:lnTo>
                <a:close/>
                <a:moveTo>
                  <a:pt x="78" y="276"/>
                </a:moveTo>
                <a:lnTo>
                  <a:pt x="78" y="276"/>
                </a:lnTo>
                <a:close/>
                <a:moveTo>
                  <a:pt x="78" y="276"/>
                </a:moveTo>
                <a:lnTo>
                  <a:pt x="78" y="276"/>
                </a:lnTo>
                <a:close/>
                <a:moveTo>
                  <a:pt x="71" y="325"/>
                </a:moveTo>
                <a:lnTo>
                  <a:pt x="71" y="325"/>
                </a:lnTo>
                <a:cubicBezTo>
                  <a:pt x="71" y="325"/>
                  <a:pt x="71" y="325"/>
                  <a:pt x="78" y="325"/>
                </a:cubicBezTo>
                <a:cubicBezTo>
                  <a:pt x="71" y="325"/>
                  <a:pt x="71" y="325"/>
                  <a:pt x="71" y="325"/>
                </a:cubicBezTo>
                <a:close/>
                <a:moveTo>
                  <a:pt x="481" y="332"/>
                </a:moveTo>
                <a:lnTo>
                  <a:pt x="481" y="332"/>
                </a:lnTo>
                <a:lnTo>
                  <a:pt x="488" y="332"/>
                </a:lnTo>
                <a:lnTo>
                  <a:pt x="488" y="339"/>
                </a:lnTo>
                <a:cubicBezTo>
                  <a:pt x="488" y="339"/>
                  <a:pt x="488" y="339"/>
                  <a:pt x="481" y="339"/>
                </a:cubicBezTo>
                <a:lnTo>
                  <a:pt x="481" y="332"/>
                </a:lnTo>
                <a:close/>
                <a:moveTo>
                  <a:pt x="290" y="177"/>
                </a:moveTo>
                <a:lnTo>
                  <a:pt x="290" y="177"/>
                </a:lnTo>
                <a:cubicBezTo>
                  <a:pt x="290" y="177"/>
                  <a:pt x="290" y="177"/>
                  <a:pt x="290" y="184"/>
                </a:cubicBezTo>
                <a:cubicBezTo>
                  <a:pt x="290" y="184"/>
                  <a:pt x="290" y="184"/>
                  <a:pt x="283" y="184"/>
                </a:cubicBezTo>
                <a:cubicBezTo>
                  <a:pt x="283" y="184"/>
                  <a:pt x="283" y="184"/>
                  <a:pt x="283" y="177"/>
                </a:cubicBezTo>
                <a:lnTo>
                  <a:pt x="290" y="177"/>
                </a:lnTo>
                <a:close/>
                <a:moveTo>
                  <a:pt x="297" y="184"/>
                </a:moveTo>
                <a:lnTo>
                  <a:pt x="297" y="184"/>
                </a:lnTo>
                <a:cubicBezTo>
                  <a:pt x="297" y="191"/>
                  <a:pt x="297" y="184"/>
                  <a:pt x="297" y="191"/>
                </a:cubicBezTo>
                <a:lnTo>
                  <a:pt x="290" y="191"/>
                </a:lnTo>
                <a:cubicBezTo>
                  <a:pt x="290" y="184"/>
                  <a:pt x="290" y="184"/>
                  <a:pt x="297" y="184"/>
                </a:cubicBezTo>
                <a:close/>
                <a:moveTo>
                  <a:pt x="92" y="254"/>
                </a:moveTo>
                <a:lnTo>
                  <a:pt x="92" y="254"/>
                </a:lnTo>
                <a:close/>
                <a:moveTo>
                  <a:pt x="92" y="254"/>
                </a:moveTo>
                <a:lnTo>
                  <a:pt x="92" y="254"/>
                </a:lnTo>
                <a:close/>
                <a:moveTo>
                  <a:pt x="78" y="269"/>
                </a:moveTo>
                <a:lnTo>
                  <a:pt x="78" y="269"/>
                </a:lnTo>
                <a:close/>
                <a:moveTo>
                  <a:pt x="78" y="276"/>
                </a:moveTo>
                <a:lnTo>
                  <a:pt x="78" y="276"/>
                </a:lnTo>
                <a:cubicBezTo>
                  <a:pt x="78" y="269"/>
                  <a:pt x="78" y="269"/>
                  <a:pt x="78" y="269"/>
                </a:cubicBezTo>
                <a:cubicBezTo>
                  <a:pt x="78" y="269"/>
                  <a:pt x="78" y="269"/>
                  <a:pt x="78" y="276"/>
                </a:cubicBezTo>
                <a:close/>
                <a:moveTo>
                  <a:pt x="78" y="269"/>
                </a:moveTo>
                <a:lnTo>
                  <a:pt x="78" y="269"/>
                </a:lnTo>
                <a:close/>
                <a:moveTo>
                  <a:pt x="78" y="269"/>
                </a:moveTo>
                <a:lnTo>
                  <a:pt x="78" y="2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2" name="Google Shape;852;p38"/>
          <p:cNvSpPr/>
          <p:nvPr/>
        </p:nvSpPr>
        <p:spPr>
          <a:xfrm>
            <a:off x="8508576" y="495300"/>
            <a:ext cx="330785" cy="330786"/>
          </a:xfrm>
          <a:custGeom>
            <a:avLst/>
            <a:gdLst/>
            <a:ahLst/>
            <a:cxnLst/>
            <a:rect l="l" t="t" r="r" b="b"/>
            <a:pathLst>
              <a:path w="609" h="609" extrusionOk="0">
                <a:moveTo>
                  <a:pt x="304" y="608"/>
                </a:moveTo>
                <a:lnTo>
                  <a:pt x="304" y="608"/>
                </a:lnTo>
                <a:cubicBezTo>
                  <a:pt x="134" y="608"/>
                  <a:pt x="0" y="474"/>
                  <a:pt x="0" y="304"/>
                </a:cubicBezTo>
                <a:cubicBezTo>
                  <a:pt x="0" y="134"/>
                  <a:pt x="134" y="0"/>
                  <a:pt x="304" y="0"/>
                </a:cubicBezTo>
                <a:cubicBezTo>
                  <a:pt x="473" y="0"/>
                  <a:pt x="608" y="134"/>
                  <a:pt x="608" y="304"/>
                </a:cubicBezTo>
                <a:cubicBezTo>
                  <a:pt x="608" y="474"/>
                  <a:pt x="473" y="608"/>
                  <a:pt x="304" y="608"/>
                </a:cubicBezTo>
                <a:close/>
                <a:moveTo>
                  <a:pt x="304" y="57"/>
                </a:moveTo>
                <a:lnTo>
                  <a:pt x="304" y="57"/>
                </a:lnTo>
                <a:cubicBezTo>
                  <a:pt x="169" y="57"/>
                  <a:pt x="56" y="170"/>
                  <a:pt x="56" y="304"/>
                </a:cubicBezTo>
                <a:cubicBezTo>
                  <a:pt x="56" y="438"/>
                  <a:pt x="169" y="551"/>
                  <a:pt x="304" y="551"/>
                </a:cubicBezTo>
                <a:cubicBezTo>
                  <a:pt x="438" y="551"/>
                  <a:pt x="551" y="438"/>
                  <a:pt x="551" y="304"/>
                </a:cubicBezTo>
                <a:cubicBezTo>
                  <a:pt x="551" y="170"/>
                  <a:pt x="438" y="57"/>
                  <a:pt x="304" y="57"/>
                </a:cubicBezTo>
                <a:close/>
                <a:moveTo>
                  <a:pt x="240" y="361"/>
                </a:moveTo>
                <a:lnTo>
                  <a:pt x="240" y="361"/>
                </a:lnTo>
                <a:cubicBezTo>
                  <a:pt x="155" y="156"/>
                  <a:pt x="155" y="156"/>
                  <a:pt x="155" y="156"/>
                </a:cubicBezTo>
                <a:cubicBezTo>
                  <a:pt x="367" y="240"/>
                  <a:pt x="367" y="240"/>
                  <a:pt x="367" y="240"/>
                </a:cubicBezTo>
                <a:cubicBezTo>
                  <a:pt x="452" y="452"/>
                  <a:pt x="452" y="452"/>
                  <a:pt x="452" y="452"/>
                </a:cubicBezTo>
                <a:lnTo>
                  <a:pt x="240" y="361"/>
                </a:lnTo>
                <a:close/>
                <a:moveTo>
                  <a:pt x="304" y="276"/>
                </a:moveTo>
                <a:lnTo>
                  <a:pt x="304" y="276"/>
                </a:lnTo>
                <a:cubicBezTo>
                  <a:pt x="290" y="276"/>
                  <a:pt x="276" y="290"/>
                  <a:pt x="276" y="304"/>
                </a:cubicBezTo>
                <a:cubicBezTo>
                  <a:pt x="276" y="318"/>
                  <a:pt x="290" y="332"/>
                  <a:pt x="304" y="332"/>
                </a:cubicBezTo>
                <a:cubicBezTo>
                  <a:pt x="318" y="332"/>
                  <a:pt x="332" y="318"/>
                  <a:pt x="332" y="304"/>
                </a:cubicBezTo>
                <a:cubicBezTo>
                  <a:pt x="332" y="290"/>
                  <a:pt x="318" y="276"/>
                  <a:pt x="304" y="2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3" name="Google Shape;853;p38"/>
          <p:cNvSpPr/>
          <p:nvPr/>
        </p:nvSpPr>
        <p:spPr>
          <a:xfrm>
            <a:off x="7938091" y="495300"/>
            <a:ext cx="328389" cy="330786"/>
          </a:xfrm>
          <a:custGeom>
            <a:avLst/>
            <a:gdLst/>
            <a:ahLst/>
            <a:cxnLst/>
            <a:rect l="l" t="t" r="r" b="b"/>
            <a:pathLst>
              <a:path w="602" h="609" extrusionOk="0">
                <a:moveTo>
                  <a:pt x="572" y="332"/>
                </a:moveTo>
                <a:lnTo>
                  <a:pt x="572" y="332"/>
                </a:lnTo>
                <a:cubicBezTo>
                  <a:pt x="544" y="332"/>
                  <a:pt x="544" y="332"/>
                  <a:pt x="544" y="332"/>
                </a:cubicBezTo>
                <a:cubicBezTo>
                  <a:pt x="530" y="445"/>
                  <a:pt x="445" y="537"/>
                  <a:pt x="332" y="544"/>
                </a:cubicBezTo>
                <a:cubicBezTo>
                  <a:pt x="332" y="580"/>
                  <a:pt x="332" y="580"/>
                  <a:pt x="332" y="580"/>
                </a:cubicBezTo>
                <a:cubicBezTo>
                  <a:pt x="332" y="594"/>
                  <a:pt x="318" y="608"/>
                  <a:pt x="304" y="608"/>
                </a:cubicBezTo>
                <a:cubicBezTo>
                  <a:pt x="283" y="608"/>
                  <a:pt x="276" y="594"/>
                  <a:pt x="276" y="580"/>
                </a:cubicBezTo>
                <a:cubicBezTo>
                  <a:pt x="276" y="544"/>
                  <a:pt x="276" y="544"/>
                  <a:pt x="276" y="544"/>
                </a:cubicBezTo>
                <a:cubicBezTo>
                  <a:pt x="162" y="537"/>
                  <a:pt x="71" y="445"/>
                  <a:pt x="56" y="332"/>
                </a:cubicBezTo>
                <a:cubicBezTo>
                  <a:pt x="28" y="332"/>
                  <a:pt x="28" y="332"/>
                  <a:pt x="28" y="332"/>
                </a:cubicBezTo>
                <a:cubicBezTo>
                  <a:pt x="14" y="332"/>
                  <a:pt x="0" y="318"/>
                  <a:pt x="0" y="304"/>
                </a:cubicBezTo>
                <a:cubicBezTo>
                  <a:pt x="0" y="290"/>
                  <a:pt x="14" y="276"/>
                  <a:pt x="28" y="276"/>
                </a:cubicBezTo>
                <a:cubicBezTo>
                  <a:pt x="56" y="276"/>
                  <a:pt x="56" y="276"/>
                  <a:pt x="56" y="276"/>
                </a:cubicBezTo>
                <a:cubicBezTo>
                  <a:pt x="71" y="163"/>
                  <a:pt x="162" y="71"/>
                  <a:pt x="276" y="64"/>
                </a:cubicBezTo>
                <a:cubicBezTo>
                  <a:pt x="276" y="28"/>
                  <a:pt x="276" y="28"/>
                  <a:pt x="276" y="28"/>
                </a:cubicBezTo>
                <a:cubicBezTo>
                  <a:pt x="276" y="14"/>
                  <a:pt x="283" y="0"/>
                  <a:pt x="304" y="0"/>
                </a:cubicBezTo>
                <a:cubicBezTo>
                  <a:pt x="318" y="0"/>
                  <a:pt x="332" y="14"/>
                  <a:pt x="332" y="28"/>
                </a:cubicBezTo>
                <a:cubicBezTo>
                  <a:pt x="332" y="64"/>
                  <a:pt x="332" y="64"/>
                  <a:pt x="332" y="64"/>
                </a:cubicBezTo>
                <a:cubicBezTo>
                  <a:pt x="445" y="71"/>
                  <a:pt x="530" y="163"/>
                  <a:pt x="544" y="276"/>
                </a:cubicBezTo>
                <a:cubicBezTo>
                  <a:pt x="572" y="276"/>
                  <a:pt x="572" y="276"/>
                  <a:pt x="572" y="276"/>
                </a:cubicBezTo>
                <a:cubicBezTo>
                  <a:pt x="594" y="276"/>
                  <a:pt x="601" y="290"/>
                  <a:pt x="601" y="304"/>
                </a:cubicBezTo>
                <a:cubicBezTo>
                  <a:pt x="601" y="318"/>
                  <a:pt x="594" y="332"/>
                  <a:pt x="572" y="332"/>
                </a:cubicBezTo>
                <a:close/>
                <a:moveTo>
                  <a:pt x="431" y="276"/>
                </a:moveTo>
                <a:lnTo>
                  <a:pt x="431" y="276"/>
                </a:lnTo>
                <a:cubicBezTo>
                  <a:pt x="487" y="276"/>
                  <a:pt x="487" y="276"/>
                  <a:pt x="487" y="276"/>
                </a:cubicBezTo>
                <a:cubicBezTo>
                  <a:pt x="473" y="191"/>
                  <a:pt x="410" y="127"/>
                  <a:pt x="332" y="120"/>
                </a:cubicBezTo>
                <a:cubicBezTo>
                  <a:pt x="332" y="170"/>
                  <a:pt x="332" y="170"/>
                  <a:pt x="332" y="170"/>
                </a:cubicBezTo>
                <a:cubicBezTo>
                  <a:pt x="332" y="191"/>
                  <a:pt x="318" y="198"/>
                  <a:pt x="304" y="198"/>
                </a:cubicBezTo>
                <a:cubicBezTo>
                  <a:pt x="283" y="198"/>
                  <a:pt x="276" y="191"/>
                  <a:pt x="276" y="170"/>
                </a:cubicBezTo>
                <a:cubicBezTo>
                  <a:pt x="276" y="120"/>
                  <a:pt x="276" y="120"/>
                  <a:pt x="276" y="120"/>
                </a:cubicBezTo>
                <a:cubicBezTo>
                  <a:pt x="191" y="127"/>
                  <a:pt x="127" y="191"/>
                  <a:pt x="113" y="276"/>
                </a:cubicBezTo>
                <a:cubicBezTo>
                  <a:pt x="169" y="276"/>
                  <a:pt x="169" y="276"/>
                  <a:pt x="169" y="276"/>
                </a:cubicBezTo>
                <a:cubicBezTo>
                  <a:pt x="184" y="276"/>
                  <a:pt x="198" y="290"/>
                  <a:pt x="198" y="304"/>
                </a:cubicBezTo>
                <a:cubicBezTo>
                  <a:pt x="198" y="318"/>
                  <a:pt x="184" y="332"/>
                  <a:pt x="169" y="332"/>
                </a:cubicBezTo>
                <a:cubicBezTo>
                  <a:pt x="113" y="332"/>
                  <a:pt x="113" y="332"/>
                  <a:pt x="113" y="332"/>
                </a:cubicBezTo>
                <a:cubicBezTo>
                  <a:pt x="127" y="417"/>
                  <a:pt x="191" y="481"/>
                  <a:pt x="276" y="488"/>
                </a:cubicBezTo>
                <a:cubicBezTo>
                  <a:pt x="276" y="438"/>
                  <a:pt x="276" y="438"/>
                  <a:pt x="276" y="438"/>
                </a:cubicBezTo>
                <a:cubicBezTo>
                  <a:pt x="276" y="417"/>
                  <a:pt x="283" y="410"/>
                  <a:pt x="304" y="410"/>
                </a:cubicBezTo>
                <a:cubicBezTo>
                  <a:pt x="318" y="410"/>
                  <a:pt x="332" y="417"/>
                  <a:pt x="332" y="438"/>
                </a:cubicBezTo>
                <a:cubicBezTo>
                  <a:pt x="332" y="488"/>
                  <a:pt x="332" y="488"/>
                  <a:pt x="332" y="488"/>
                </a:cubicBezTo>
                <a:cubicBezTo>
                  <a:pt x="410" y="481"/>
                  <a:pt x="473" y="417"/>
                  <a:pt x="487" y="332"/>
                </a:cubicBezTo>
                <a:cubicBezTo>
                  <a:pt x="431" y="332"/>
                  <a:pt x="431" y="332"/>
                  <a:pt x="431" y="332"/>
                </a:cubicBezTo>
                <a:cubicBezTo>
                  <a:pt x="417" y="332"/>
                  <a:pt x="403" y="318"/>
                  <a:pt x="403" y="304"/>
                </a:cubicBezTo>
                <a:cubicBezTo>
                  <a:pt x="403" y="290"/>
                  <a:pt x="417" y="276"/>
                  <a:pt x="431" y="276"/>
                </a:cubicBezTo>
                <a:close/>
                <a:moveTo>
                  <a:pt x="304" y="332"/>
                </a:moveTo>
                <a:lnTo>
                  <a:pt x="304" y="332"/>
                </a:lnTo>
                <a:cubicBezTo>
                  <a:pt x="283" y="332"/>
                  <a:pt x="276" y="318"/>
                  <a:pt x="276" y="304"/>
                </a:cubicBezTo>
                <a:cubicBezTo>
                  <a:pt x="276" y="290"/>
                  <a:pt x="283" y="276"/>
                  <a:pt x="304" y="276"/>
                </a:cubicBezTo>
                <a:cubicBezTo>
                  <a:pt x="318" y="276"/>
                  <a:pt x="332" y="290"/>
                  <a:pt x="332" y="304"/>
                </a:cubicBezTo>
                <a:cubicBezTo>
                  <a:pt x="332" y="318"/>
                  <a:pt x="318" y="332"/>
                  <a:pt x="304" y="3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4" name="Google Shape;854;p38"/>
          <p:cNvSpPr/>
          <p:nvPr/>
        </p:nvSpPr>
        <p:spPr>
          <a:xfrm>
            <a:off x="7403561" y="495300"/>
            <a:ext cx="246890" cy="330786"/>
          </a:xfrm>
          <a:custGeom>
            <a:avLst/>
            <a:gdLst/>
            <a:ahLst/>
            <a:cxnLst/>
            <a:rect l="l" t="t" r="r" b="b"/>
            <a:pathLst>
              <a:path w="454" h="609" extrusionOk="0">
                <a:moveTo>
                  <a:pt x="227" y="608"/>
                </a:moveTo>
                <a:lnTo>
                  <a:pt x="227" y="608"/>
                </a:lnTo>
                <a:cubicBezTo>
                  <a:pt x="227" y="608"/>
                  <a:pt x="0" y="354"/>
                  <a:pt x="0" y="226"/>
                </a:cubicBezTo>
                <a:cubicBezTo>
                  <a:pt x="0" y="106"/>
                  <a:pt x="106" y="0"/>
                  <a:pt x="227" y="0"/>
                </a:cubicBezTo>
                <a:cubicBezTo>
                  <a:pt x="354" y="0"/>
                  <a:pt x="453" y="106"/>
                  <a:pt x="453" y="226"/>
                </a:cubicBezTo>
                <a:cubicBezTo>
                  <a:pt x="453" y="354"/>
                  <a:pt x="227" y="608"/>
                  <a:pt x="227" y="608"/>
                </a:cubicBezTo>
                <a:close/>
                <a:moveTo>
                  <a:pt x="227" y="78"/>
                </a:moveTo>
                <a:lnTo>
                  <a:pt x="227" y="78"/>
                </a:lnTo>
                <a:cubicBezTo>
                  <a:pt x="149" y="78"/>
                  <a:pt x="78" y="149"/>
                  <a:pt x="78" y="226"/>
                </a:cubicBezTo>
                <a:cubicBezTo>
                  <a:pt x="78" y="311"/>
                  <a:pt x="149" y="382"/>
                  <a:pt x="227" y="382"/>
                </a:cubicBezTo>
                <a:cubicBezTo>
                  <a:pt x="311" y="382"/>
                  <a:pt x="382" y="311"/>
                  <a:pt x="382" y="226"/>
                </a:cubicBezTo>
                <a:cubicBezTo>
                  <a:pt x="382" y="149"/>
                  <a:pt x="311" y="78"/>
                  <a:pt x="227" y="78"/>
                </a:cubicBezTo>
                <a:close/>
                <a:moveTo>
                  <a:pt x="304" y="254"/>
                </a:moveTo>
                <a:lnTo>
                  <a:pt x="304" y="254"/>
                </a:lnTo>
                <a:cubicBezTo>
                  <a:pt x="156" y="254"/>
                  <a:pt x="156" y="254"/>
                  <a:pt x="156" y="254"/>
                </a:cubicBezTo>
                <a:cubicBezTo>
                  <a:pt x="135" y="254"/>
                  <a:pt x="128" y="247"/>
                  <a:pt x="128" y="226"/>
                </a:cubicBezTo>
                <a:cubicBezTo>
                  <a:pt x="128" y="212"/>
                  <a:pt x="135" y="198"/>
                  <a:pt x="156" y="198"/>
                </a:cubicBezTo>
                <a:cubicBezTo>
                  <a:pt x="304" y="198"/>
                  <a:pt x="304" y="198"/>
                  <a:pt x="304" y="198"/>
                </a:cubicBezTo>
                <a:cubicBezTo>
                  <a:pt x="319" y="198"/>
                  <a:pt x="333" y="212"/>
                  <a:pt x="333" y="226"/>
                </a:cubicBezTo>
                <a:cubicBezTo>
                  <a:pt x="333" y="247"/>
                  <a:pt x="319" y="254"/>
                  <a:pt x="304" y="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5" name="Google Shape;855;p38"/>
          <p:cNvSpPr/>
          <p:nvPr/>
        </p:nvSpPr>
        <p:spPr>
          <a:xfrm>
            <a:off x="6830678" y="495300"/>
            <a:ext cx="246891" cy="330786"/>
          </a:xfrm>
          <a:custGeom>
            <a:avLst/>
            <a:gdLst/>
            <a:ahLst/>
            <a:cxnLst/>
            <a:rect l="l" t="t" r="r" b="b"/>
            <a:pathLst>
              <a:path w="454" h="609" extrusionOk="0">
                <a:moveTo>
                  <a:pt x="227" y="608"/>
                </a:moveTo>
                <a:lnTo>
                  <a:pt x="227" y="608"/>
                </a:lnTo>
                <a:cubicBezTo>
                  <a:pt x="227" y="608"/>
                  <a:pt x="0" y="354"/>
                  <a:pt x="0" y="226"/>
                </a:cubicBezTo>
                <a:cubicBezTo>
                  <a:pt x="0" y="106"/>
                  <a:pt x="99" y="0"/>
                  <a:pt x="227" y="0"/>
                </a:cubicBezTo>
                <a:cubicBezTo>
                  <a:pt x="354" y="0"/>
                  <a:pt x="453" y="106"/>
                  <a:pt x="453" y="226"/>
                </a:cubicBezTo>
                <a:cubicBezTo>
                  <a:pt x="453" y="354"/>
                  <a:pt x="227" y="608"/>
                  <a:pt x="227" y="608"/>
                </a:cubicBezTo>
                <a:close/>
                <a:moveTo>
                  <a:pt x="227" y="78"/>
                </a:moveTo>
                <a:lnTo>
                  <a:pt x="227" y="78"/>
                </a:lnTo>
                <a:cubicBezTo>
                  <a:pt x="142" y="78"/>
                  <a:pt x="78" y="149"/>
                  <a:pt x="78" y="226"/>
                </a:cubicBezTo>
                <a:cubicBezTo>
                  <a:pt x="78" y="311"/>
                  <a:pt x="142" y="382"/>
                  <a:pt x="227" y="382"/>
                </a:cubicBezTo>
                <a:cubicBezTo>
                  <a:pt x="311" y="382"/>
                  <a:pt x="375" y="311"/>
                  <a:pt x="375" y="226"/>
                </a:cubicBezTo>
                <a:cubicBezTo>
                  <a:pt x="375" y="149"/>
                  <a:pt x="311" y="78"/>
                  <a:pt x="227" y="78"/>
                </a:cubicBezTo>
                <a:close/>
                <a:moveTo>
                  <a:pt x="304" y="254"/>
                </a:moveTo>
                <a:lnTo>
                  <a:pt x="304" y="254"/>
                </a:lnTo>
                <a:cubicBezTo>
                  <a:pt x="255" y="254"/>
                  <a:pt x="255" y="254"/>
                  <a:pt x="255" y="254"/>
                </a:cubicBezTo>
                <a:cubicBezTo>
                  <a:pt x="255" y="304"/>
                  <a:pt x="255" y="304"/>
                  <a:pt x="255" y="304"/>
                </a:cubicBezTo>
                <a:cubicBezTo>
                  <a:pt x="255" y="318"/>
                  <a:pt x="241" y="332"/>
                  <a:pt x="227" y="332"/>
                </a:cubicBezTo>
                <a:cubicBezTo>
                  <a:pt x="213" y="332"/>
                  <a:pt x="198" y="318"/>
                  <a:pt x="198" y="304"/>
                </a:cubicBezTo>
                <a:cubicBezTo>
                  <a:pt x="198" y="254"/>
                  <a:pt x="198" y="254"/>
                  <a:pt x="198" y="254"/>
                </a:cubicBezTo>
                <a:cubicBezTo>
                  <a:pt x="149" y="254"/>
                  <a:pt x="149" y="254"/>
                  <a:pt x="149" y="254"/>
                </a:cubicBezTo>
                <a:cubicBezTo>
                  <a:pt x="135" y="254"/>
                  <a:pt x="120" y="247"/>
                  <a:pt x="120" y="226"/>
                </a:cubicBezTo>
                <a:cubicBezTo>
                  <a:pt x="120" y="212"/>
                  <a:pt x="135" y="198"/>
                  <a:pt x="149" y="198"/>
                </a:cubicBezTo>
                <a:cubicBezTo>
                  <a:pt x="198" y="198"/>
                  <a:pt x="198" y="198"/>
                  <a:pt x="198" y="198"/>
                </a:cubicBezTo>
                <a:cubicBezTo>
                  <a:pt x="198" y="156"/>
                  <a:pt x="198" y="156"/>
                  <a:pt x="198" y="156"/>
                </a:cubicBezTo>
                <a:cubicBezTo>
                  <a:pt x="198" y="134"/>
                  <a:pt x="213" y="127"/>
                  <a:pt x="227" y="127"/>
                </a:cubicBezTo>
                <a:cubicBezTo>
                  <a:pt x="241" y="127"/>
                  <a:pt x="255" y="134"/>
                  <a:pt x="255" y="156"/>
                </a:cubicBezTo>
                <a:cubicBezTo>
                  <a:pt x="255" y="198"/>
                  <a:pt x="255" y="198"/>
                  <a:pt x="255" y="198"/>
                </a:cubicBezTo>
                <a:cubicBezTo>
                  <a:pt x="304" y="198"/>
                  <a:pt x="304" y="198"/>
                  <a:pt x="304" y="198"/>
                </a:cubicBezTo>
                <a:cubicBezTo>
                  <a:pt x="318" y="198"/>
                  <a:pt x="333" y="212"/>
                  <a:pt x="333" y="226"/>
                </a:cubicBezTo>
                <a:cubicBezTo>
                  <a:pt x="333" y="247"/>
                  <a:pt x="318" y="254"/>
                  <a:pt x="304" y="2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6" name="Google Shape;856;p38"/>
          <p:cNvSpPr/>
          <p:nvPr/>
        </p:nvSpPr>
        <p:spPr>
          <a:xfrm>
            <a:off x="6257797" y="495300"/>
            <a:ext cx="246890" cy="330786"/>
          </a:xfrm>
          <a:custGeom>
            <a:avLst/>
            <a:gdLst/>
            <a:ahLst/>
            <a:cxnLst/>
            <a:rect l="l" t="t" r="r" b="b"/>
            <a:pathLst>
              <a:path w="454" h="609" extrusionOk="0">
                <a:moveTo>
                  <a:pt x="227" y="608"/>
                </a:moveTo>
                <a:lnTo>
                  <a:pt x="227" y="608"/>
                </a:lnTo>
                <a:cubicBezTo>
                  <a:pt x="227" y="608"/>
                  <a:pt x="0" y="354"/>
                  <a:pt x="0" y="226"/>
                </a:cubicBezTo>
                <a:cubicBezTo>
                  <a:pt x="0" y="106"/>
                  <a:pt x="99" y="0"/>
                  <a:pt x="227" y="0"/>
                </a:cubicBezTo>
                <a:cubicBezTo>
                  <a:pt x="347" y="0"/>
                  <a:pt x="453" y="106"/>
                  <a:pt x="453" y="226"/>
                </a:cubicBezTo>
                <a:cubicBezTo>
                  <a:pt x="453" y="354"/>
                  <a:pt x="227" y="608"/>
                  <a:pt x="227" y="608"/>
                </a:cubicBezTo>
                <a:close/>
                <a:moveTo>
                  <a:pt x="227" y="78"/>
                </a:moveTo>
                <a:lnTo>
                  <a:pt x="227" y="78"/>
                </a:lnTo>
                <a:cubicBezTo>
                  <a:pt x="142" y="78"/>
                  <a:pt x="71" y="149"/>
                  <a:pt x="71" y="226"/>
                </a:cubicBezTo>
                <a:cubicBezTo>
                  <a:pt x="71" y="311"/>
                  <a:pt x="142" y="382"/>
                  <a:pt x="227" y="382"/>
                </a:cubicBezTo>
                <a:cubicBezTo>
                  <a:pt x="304" y="382"/>
                  <a:pt x="375" y="311"/>
                  <a:pt x="375" y="226"/>
                </a:cubicBezTo>
                <a:cubicBezTo>
                  <a:pt x="375" y="149"/>
                  <a:pt x="304" y="78"/>
                  <a:pt x="227" y="78"/>
                </a:cubicBezTo>
                <a:close/>
                <a:moveTo>
                  <a:pt x="227" y="304"/>
                </a:moveTo>
                <a:lnTo>
                  <a:pt x="227" y="304"/>
                </a:lnTo>
                <a:cubicBezTo>
                  <a:pt x="184" y="304"/>
                  <a:pt x="149" y="269"/>
                  <a:pt x="149" y="226"/>
                </a:cubicBezTo>
                <a:cubicBezTo>
                  <a:pt x="149" y="184"/>
                  <a:pt x="184" y="156"/>
                  <a:pt x="227" y="156"/>
                </a:cubicBezTo>
                <a:cubicBezTo>
                  <a:pt x="269" y="156"/>
                  <a:pt x="297" y="184"/>
                  <a:pt x="297" y="226"/>
                </a:cubicBezTo>
                <a:cubicBezTo>
                  <a:pt x="297" y="269"/>
                  <a:pt x="269" y="304"/>
                  <a:pt x="227" y="30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7" name="Google Shape;857;p38"/>
          <p:cNvSpPr/>
          <p:nvPr/>
        </p:nvSpPr>
        <p:spPr>
          <a:xfrm>
            <a:off x="5682518" y="495300"/>
            <a:ext cx="246890" cy="330786"/>
          </a:xfrm>
          <a:custGeom>
            <a:avLst/>
            <a:gdLst/>
            <a:ahLst/>
            <a:cxnLst/>
            <a:rect l="l" t="t" r="r" b="b"/>
            <a:pathLst>
              <a:path w="453" h="609" extrusionOk="0">
                <a:moveTo>
                  <a:pt x="226" y="608"/>
                </a:moveTo>
                <a:lnTo>
                  <a:pt x="226" y="608"/>
                </a:lnTo>
                <a:cubicBezTo>
                  <a:pt x="226" y="608"/>
                  <a:pt x="0" y="354"/>
                  <a:pt x="0" y="226"/>
                </a:cubicBezTo>
                <a:cubicBezTo>
                  <a:pt x="0" y="106"/>
                  <a:pt x="106" y="0"/>
                  <a:pt x="226" y="0"/>
                </a:cubicBezTo>
                <a:cubicBezTo>
                  <a:pt x="354" y="0"/>
                  <a:pt x="452" y="106"/>
                  <a:pt x="452" y="226"/>
                </a:cubicBezTo>
                <a:cubicBezTo>
                  <a:pt x="452" y="354"/>
                  <a:pt x="226" y="608"/>
                  <a:pt x="226" y="608"/>
                </a:cubicBezTo>
                <a:close/>
                <a:moveTo>
                  <a:pt x="226" y="78"/>
                </a:moveTo>
                <a:lnTo>
                  <a:pt x="226" y="78"/>
                </a:lnTo>
                <a:cubicBezTo>
                  <a:pt x="149" y="78"/>
                  <a:pt x="78" y="149"/>
                  <a:pt x="78" y="226"/>
                </a:cubicBezTo>
                <a:cubicBezTo>
                  <a:pt x="78" y="311"/>
                  <a:pt x="149" y="382"/>
                  <a:pt x="226" y="382"/>
                </a:cubicBezTo>
                <a:cubicBezTo>
                  <a:pt x="311" y="382"/>
                  <a:pt x="382" y="311"/>
                  <a:pt x="382" y="226"/>
                </a:cubicBezTo>
                <a:cubicBezTo>
                  <a:pt x="382" y="149"/>
                  <a:pt x="311" y="78"/>
                  <a:pt x="226" y="7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8" name="Google Shape;858;p38"/>
          <p:cNvSpPr/>
          <p:nvPr/>
        </p:nvSpPr>
        <p:spPr>
          <a:xfrm>
            <a:off x="5068887" y="540842"/>
            <a:ext cx="330785" cy="285243"/>
          </a:xfrm>
          <a:custGeom>
            <a:avLst/>
            <a:gdLst/>
            <a:ahLst/>
            <a:cxnLst/>
            <a:rect l="l" t="t" r="r" b="b"/>
            <a:pathLst>
              <a:path w="609" h="524" extrusionOk="0">
                <a:moveTo>
                  <a:pt x="467" y="417"/>
                </a:moveTo>
                <a:lnTo>
                  <a:pt x="467" y="417"/>
                </a:lnTo>
                <a:cubicBezTo>
                  <a:pt x="446" y="417"/>
                  <a:pt x="439" y="403"/>
                  <a:pt x="439" y="389"/>
                </a:cubicBezTo>
                <a:cubicBezTo>
                  <a:pt x="439" y="375"/>
                  <a:pt x="446" y="360"/>
                  <a:pt x="467" y="360"/>
                </a:cubicBezTo>
                <a:cubicBezTo>
                  <a:pt x="509" y="360"/>
                  <a:pt x="552" y="325"/>
                  <a:pt x="552" y="276"/>
                </a:cubicBezTo>
                <a:cubicBezTo>
                  <a:pt x="552"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60" y="191"/>
                </a:lnTo>
                <a:cubicBezTo>
                  <a:pt x="460" y="184"/>
                  <a:pt x="460" y="184"/>
                  <a:pt x="460" y="177"/>
                </a:cubicBezTo>
                <a:cubicBezTo>
                  <a:pt x="460" y="169"/>
                  <a:pt x="453" y="169"/>
                  <a:pt x="453" y="162"/>
                </a:cubicBezTo>
                <a:cubicBezTo>
                  <a:pt x="453" y="155"/>
                  <a:pt x="453" y="155"/>
                  <a:pt x="446" y="148"/>
                </a:cubicBezTo>
                <a:cubicBezTo>
                  <a:pt x="446" y="141"/>
                  <a:pt x="446" y="141"/>
                  <a:pt x="439" y="134"/>
                </a:cubicBezTo>
                <a:cubicBezTo>
                  <a:pt x="410" y="92"/>
                  <a:pt x="361" y="56"/>
                  <a:pt x="304" y="56"/>
                </a:cubicBezTo>
                <a:cubicBezTo>
                  <a:pt x="248"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2" y="191"/>
                </a:lnTo>
                <a:cubicBezTo>
                  <a:pt x="142" y="191"/>
                  <a:pt x="142" y="191"/>
                  <a:pt x="135" y="191"/>
                </a:cubicBezTo>
                <a:cubicBezTo>
                  <a:pt x="128" y="191"/>
                  <a:pt x="128" y="191"/>
                  <a:pt x="128" y="191"/>
                </a:cubicBezTo>
                <a:cubicBezTo>
                  <a:pt x="128" y="191"/>
                  <a:pt x="128" y="191"/>
                  <a:pt x="121" y="191"/>
                </a:cubicBezTo>
                <a:cubicBezTo>
                  <a:pt x="121"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2" y="360"/>
                </a:cubicBezTo>
                <a:cubicBezTo>
                  <a:pt x="163" y="360"/>
                  <a:pt x="170" y="375"/>
                  <a:pt x="170" y="389"/>
                </a:cubicBezTo>
                <a:cubicBezTo>
                  <a:pt x="170" y="403"/>
                  <a:pt x="163" y="417"/>
                  <a:pt x="142" y="417"/>
                </a:cubicBezTo>
                <a:cubicBezTo>
                  <a:pt x="64" y="417"/>
                  <a:pt x="0" y="353"/>
                  <a:pt x="0" y="276"/>
                </a:cubicBezTo>
                <a:cubicBezTo>
                  <a:pt x="0" y="212"/>
                  <a:pt x="43" y="155"/>
                  <a:pt x="99" y="141"/>
                </a:cubicBezTo>
                <a:cubicBezTo>
                  <a:pt x="135" y="56"/>
                  <a:pt x="212" y="0"/>
                  <a:pt x="304" y="0"/>
                </a:cubicBezTo>
                <a:cubicBezTo>
                  <a:pt x="396" y="0"/>
                  <a:pt x="474" y="56"/>
                  <a:pt x="509" y="141"/>
                </a:cubicBezTo>
                <a:cubicBezTo>
                  <a:pt x="566" y="155"/>
                  <a:pt x="608" y="212"/>
                  <a:pt x="608" y="276"/>
                </a:cubicBezTo>
                <a:cubicBezTo>
                  <a:pt x="608" y="353"/>
                  <a:pt x="545" y="417"/>
                  <a:pt x="467" y="417"/>
                </a:cubicBezTo>
                <a:close/>
                <a:moveTo>
                  <a:pt x="198" y="353"/>
                </a:moveTo>
                <a:lnTo>
                  <a:pt x="198" y="353"/>
                </a:lnTo>
                <a:cubicBezTo>
                  <a:pt x="283" y="254"/>
                  <a:pt x="283" y="254"/>
                  <a:pt x="283" y="254"/>
                </a:cubicBezTo>
                <a:cubicBezTo>
                  <a:pt x="290" y="254"/>
                  <a:pt x="297" y="247"/>
                  <a:pt x="304" y="247"/>
                </a:cubicBezTo>
                <a:cubicBezTo>
                  <a:pt x="311" y="247"/>
                  <a:pt x="318" y="254"/>
                  <a:pt x="326" y="254"/>
                </a:cubicBezTo>
                <a:cubicBezTo>
                  <a:pt x="410" y="353"/>
                  <a:pt x="410" y="353"/>
                  <a:pt x="410" y="353"/>
                </a:cubicBezTo>
                <a:cubicBezTo>
                  <a:pt x="417" y="353"/>
                  <a:pt x="417" y="360"/>
                  <a:pt x="417" y="367"/>
                </a:cubicBezTo>
                <a:cubicBezTo>
                  <a:pt x="417" y="389"/>
                  <a:pt x="403" y="396"/>
                  <a:pt x="389" y="396"/>
                </a:cubicBezTo>
                <a:cubicBezTo>
                  <a:pt x="382" y="396"/>
                  <a:pt x="375" y="396"/>
                  <a:pt x="368" y="389"/>
                </a:cubicBezTo>
                <a:cubicBezTo>
                  <a:pt x="333" y="346"/>
                  <a:pt x="333" y="346"/>
                  <a:pt x="333" y="346"/>
                </a:cubicBezTo>
                <a:cubicBezTo>
                  <a:pt x="333" y="495"/>
                  <a:pt x="333" y="495"/>
                  <a:pt x="333" y="495"/>
                </a:cubicBezTo>
                <a:cubicBezTo>
                  <a:pt x="333" y="509"/>
                  <a:pt x="318" y="523"/>
                  <a:pt x="304" y="523"/>
                </a:cubicBezTo>
                <a:cubicBezTo>
                  <a:pt x="290" y="523"/>
                  <a:pt x="276" y="509"/>
                  <a:pt x="276" y="495"/>
                </a:cubicBezTo>
                <a:cubicBezTo>
                  <a:pt x="276" y="346"/>
                  <a:pt x="276" y="346"/>
                  <a:pt x="276" y="346"/>
                </a:cubicBezTo>
                <a:cubicBezTo>
                  <a:pt x="241" y="389"/>
                  <a:pt x="241" y="389"/>
                  <a:pt x="241" y="389"/>
                </a:cubicBezTo>
                <a:cubicBezTo>
                  <a:pt x="234" y="396"/>
                  <a:pt x="226" y="396"/>
                  <a:pt x="219" y="396"/>
                </a:cubicBezTo>
                <a:cubicBezTo>
                  <a:pt x="205" y="396"/>
                  <a:pt x="191" y="389"/>
                  <a:pt x="191" y="367"/>
                </a:cubicBezTo>
                <a:cubicBezTo>
                  <a:pt x="191" y="360"/>
                  <a:pt x="191" y="353"/>
                  <a:pt x="198" y="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59" name="Google Shape;859;p38"/>
          <p:cNvSpPr/>
          <p:nvPr/>
        </p:nvSpPr>
        <p:spPr>
          <a:xfrm>
            <a:off x="4496004" y="540842"/>
            <a:ext cx="328389" cy="285243"/>
          </a:xfrm>
          <a:custGeom>
            <a:avLst/>
            <a:gdLst/>
            <a:ahLst/>
            <a:cxnLst/>
            <a:rect l="l" t="t" r="r" b="b"/>
            <a:pathLst>
              <a:path w="602" h="524" extrusionOk="0">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7" y="226"/>
                  <a:pt x="516" y="212"/>
                </a:cubicBez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60" y="191"/>
                </a:cubicBezTo>
                <a:cubicBezTo>
                  <a:pt x="460" y="184"/>
                  <a:pt x="460" y="184"/>
                  <a:pt x="460" y="177"/>
                </a:cubicBezTo>
                <a:cubicBezTo>
                  <a:pt x="453" y="177"/>
                  <a:pt x="453" y="177"/>
                  <a:pt x="453" y="177"/>
                </a:cubicBezTo>
                <a:cubicBezTo>
                  <a:pt x="453" y="169"/>
                  <a:pt x="453" y="169"/>
                  <a:pt x="453" y="162"/>
                </a:cubicBezTo>
                <a:cubicBezTo>
                  <a:pt x="446" y="155"/>
                  <a:pt x="446" y="155"/>
                  <a:pt x="446" y="148"/>
                </a:cubicBezTo>
                <a:cubicBezTo>
                  <a:pt x="446" y="141"/>
                  <a:pt x="439" y="141"/>
                  <a:pt x="439" y="134"/>
                </a:cubicBezTo>
                <a:cubicBezTo>
                  <a:pt x="410" y="92"/>
                  <a:pt x="361" y="56"/>
                  <a:pt x="304" y="56"/>
                </a:cubicBezTo>
                <a:cubicBezTo>
                  <a:pt x="241" y="56"/>
                  <a:pt x="191" y="92"/>
                  <a:pt x="163" y="134"/>
                </a:cubicBezTo>
                <a:cubicBezTo>
                  <a:pt x="163" y="141"/>
                  <a:pt x="163" y="141"/>
                  <a:pt x="156" y="148"/>
                </a:cubicBezTo>
                <a:cubicBezTo>
                  <a:pt x="156" y="155"/>
                  <a:pt x="156" y="155"/>
                  <a:pt x="156" y="162"/>
                </a:cubicBezTo>
                <a:cubicBezTo>
                  <a:pt x="156" y="162"/>
                  <a:pt x="156" y="162"/>
                  <a:pt x="149" y="162"/>
                </a:cubicBezTo>
                <a:cubicBezTo>
                  <a:pt x="149" y="169"/>
                  <a:pt x="149" y="169"/>
                  <a:pt x="149" y="177"/>
                </a:cubicBezTo>
                <a:cubicBezTo>
                  <a:pt x="149" y="184"/>
                  <a:pt x="142" y="184"/>
                  <a:pt x="142" y="191"/>
                </a:cubicBezTo>
                <a:lnTo>
                  <a:pt x="135" y="191"/>
                </a:lnTo>
                <a:cubicBezTo>
                  <a:pt x="135" y="191"/>
                  <a:pt x="135" y="191"/>
                  <a:pt x="128"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35" y="56"/>
                  <a:pt x="212" y="0"/>
                  <a:pt x="304" y="0"/>
                </a:cubicBezTo>
                <a:cubicBezTo>
                  <a:pt x="396" y="0"/>
                  <a:pt x="474" y="56"/>
                  <a:pt x="502" y="141"/>
                </a:cubicBezTo>
                <a:cubicBezTo>
                  <a:pt x="559" y="155"/>
                  <a:pt x="601" y="212"/>
                  <a:pt x="601" y="276"/>
                </a:cubicBezTo>
                <a:cubicBezTo>
                  <a:pt x="601" y="353"/>
                  <a:pt x="537" y="417"/>
                  <a:pt x="460" y="417"/>
                </a:cubicBezTo>
                <a:close/>
                <a:moveTo>
                  <a:pt x="219" y="367"/>
                </a:moveTo>
                <a:lnTo>
                  <a:pt x="219" y="367"/>
                </a:lnTo>
                <a:cubicBezTo>
                  <a:pt x="226" y="367"/>
                  <a:pt x="233" y="375"/>
                  <a:pt x="241" y="382"/>
                </a:cubicBezTo>
                <a:cubicBezTo>
                  <a:pt x="276" y="417"/>
                  <a:pt x="276" y="417"/>
                  <a:pt x="276" y="417"/>
                </a:cubicBezTo>
                <a:cubicBezTo>
                  <a:pt x="276" y="276"/>
                  <a:pt x="276" y="276"/>
                  <a:pt x="276" y="276"/>
                </a:cubicBezTo>
                <a:cubicBezTo>
                  <a:pt x="276" y="262"/>
                  <a:pt x="283" y="247"/>
                  <a:pt x="304" y="247"/>
                </a:cubicBezTo>
                <a:cubicBezTo>
                  <a:pt x="318" y="247"/>
                  <a:pt x="333" y="262"/>
                  <a:pt x="333" y="276"/>
                </a:cubicBezTo>
                <a:cubicBezTo>
                  <a:pt x="333" y="417"/>
                  <a:pt x="333" y="417"/>
                  <a:pt x="333" y="417"/>
                </a:cubicBezTo>
                <a:cubicBezTo>
                  <a:pt x="368" y="382"/>
                  <a:pt x="368" y="382"/>
                  <a:pt x="368" y="382"/>
                </a:cubicBezTo>
                <a:cubicBezTo>
                  <a:pt x="368" y="375"/>
                  <a:pt x="375" y="367"/>
                  <a:pt x="389" y="367"/>
                </a:cubicBezTo>
                <a:cubicBezTo>
                  <a:pt x="403" y="367"/>
                  <a:pt x="417" y="382"/>
                  <a:pt x="417" y="396"/>
                </a:cubicBezTo>
                <a:cubicBezTo>
                  <a:pt x="417" y="403"/>
                  <a:pt x="410" y="410"/>
                  <a:pt x="410" y="417"/>
                </a:cubicBezTo>
                <a:cubicBezTo>
                  <a:pt x="325" y="509"/>
                  <a:pt x="325" y="509"/>
                  <a:pt x="325" y="509"/>
                </a:cubicBezTo>
                <a:cubicBezTo>
                  <a:pt x="318" y="516"/>
                  <a:pt x="311" y="523"/>
                  <a:pt x="304" y="523"/>
                </a:cubicBezTo>
                <a:cubicBezTo>
                  <a:pt x="290" y="523"/>
                  <a:pt x="283" y="516"/>
                  <a:pt x="283" y="509"/>
                </a:cubicBezTo>
                <a:cubicBezTo>
                  <a:pt x="198" y="417"/>
                  <a:pt x="198" y="417"/>
                  <a:pt x="198" y="417"/>
                </a:cubicBezTo>
                <a:cubicBezTo>
                  <a:pt x="191" y="410"/>
                  <a:pt x="191" y="403"/>
                  <a:pt x="191" y="396"/>
                </a:cubicBezTo>
                <a:cubicBezTo>
                  <a:pt x="191" y="382"/>
                  <a:pt x="198" y="367"/>
                  <a:pt x="219" y="3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0" name="Google Shape;860;p38"/>
          <p:cNvSpPr/>
          <p:nvPr/>
        </p:nvSpPr>
        <p:spPr>
          <a:xfrm>
            <a:off x="3923123" y="540842"/>
            <a:ext cx="328388" cy="268464"/>
          </a:xfrm>
          <a:custGeom>
            <a:avLst/>
            <a:gdLst/>
            <a:ahLst/>
            <a:cxnLst/>
            <a:rect l="l" t="t" r="r" b="b"/>
            <a:pathLst>
              <a:path w="602" h="496" extrusionOk="0">
                <a:moveTo>
                  <a:pt x="460" y="417"/>
                </a:moveTo>
                <a:lnTo>
                  <a:pt x="460" y="417"/>
                </a:lnTo>
                <a:cubicBezTo>
                  <a:pt x="446" y="417"/>
                  <a:pt x="431" y="403"/>
                  <a:pt x="431" y="389"/>
                </a:cubicBezTo>
                <a:cubicBezTo>
                  <a:pt x="431" y="375"/>
                  <a:pt x="446" y="360"/>
                  <a:pt x="460" y="360"/>
                </a:cubicBezTo>
                <a:cubicBezTo>
                  <a:pt x="509" y="360"/>
                  <a:pt x="544" y="325"/>
                  <a:pt x="544" y="276"/>
                </a:cubicBezTo>
                <a:cubicBezTo>
                  <a:pt x="544" y="247"/>
                  <a:pt x="530" y="226"/>
                  <a:pt x="516" y="212"/>
                </a:cubicBezTo>
                <a:cubicBezTo>
                  <a:pt x="516" y="212"/>
                  <a:pt x="509" y="212"/>
                  <a:pt x="509" y="205"/>
                </a:cubicBezTo>
                <a:cubicBezTo>
                  <a:pt x="509" y="205"/>
                  <a:pt x="509" y="205"/>
                  <a:pt x="502" y="205"/>
                </a:cubicBezTo>
                <a:cubicBezTo>
                  <a:pt x="502" y="205"/>
                  <a:pt x="502" y="198"/>
                  <a:pt x="495" y="198"/>
                </a:cubicBezTo>
                <a:cubicBezTo>
                  <a:pt x="495" y="198"/>
                  <a:pt x="495" y="198"/>
                  <a:pt x="488" y="198"/>
                </a:cubicBezTo>
                <a:cubicBezTo>
                  <a:pt x="488" y="198"/>
                  <a:pt x="488" y="198"/>
                  <a:pt x="481" y="191"/>
                </a:cubicBezTo>
                <a:cubicBezTo>
                  <a:pt x="481" y="191"/>
                  <a:pt x="481" y="191"/>
                  <a:pt x="474" y="191"/>
                </a:cubicBezTo>
                <a:cubicBezTo>
                  <a:pt x="467" y="191"/>
                  <a:pt x="467" y="191"/>
                  <a:pt x="467" y="191"/>
                </a:cubicBezTo>
                <a:lnTo>
                  <a:pt x="460" y="191"/>
                </a:lnTo>
                <a:cubicBezTo>
                  <a:pt x="460" y="184"/>
                  <a:pt x="453" y="184"/>
                  <a:pt x="453" y="177"/>
                </a:cubicBezTo>
                <a:cubicBezTo>
                  <a:pt x="453" y="169"/>
                  <a:pt x="453" y="169"/>
                  <a:pt x="453" y="162"/>
                </a:cubicBezTo>
                <a:cubicBezTo>
                  <a:pt x="446" y="162"/>
                  <a:pt x="446" y="162"/>
                  <a:pt x="446" y="162"/>
                </a:cubicBezTo>
                <a:cubicBezTo>
                  <a:pt x="446" y="155"/>
                  <a:pt x="446" y="155"/>
                  <a:pt x="446" y="148"/>
                </a:cubicBezTo>
                <a:cubicBezTo>
                  <a:pt x="438" y="141"/>
                  <a:pt x="438" y="141"/>
                  <a:pt x="438" y="134"/>
                </a:cubicBezTo>
                <a:cubicBezTo>
                  <a:pt x="410" y="92"/>
                  <a:pt x="361" y="56"/>
                  <a:pt x="297" y="56"/>
                </a:cubicBezTo>
                <a:cubicBezTo>
                  <a:pt x="240" y="56"/>
                  <a:pt x="191" y="92"/>
                  <a:pt x="163" y="134"/>
                </a:cubicBezTo>
                <a:cubicBezTo>
                  <a:pt x="163" y="141"/>
                  <a:pt x="156" y="141"/>
                  <a:pt x="156" y="148"/>
                </a:cubicBezTo>
                <a:cubicBezTo>
                  <a:pt x="156" y="155"/>
                  <a:pt x="156" y="155"/>
                  <a:pt x="149" y="162"/>
                </a:cubicBezTo>
                <a:cubicBezTo>
                  <a:pt x="149" y="169"/>
                  <a:pt x="149" y="169"/>
                  <a:pt x="149" y="177"/>
                </a:cubicBezTo>
                <a:cubicBezTo>
                  <a:pt x="149" y="177"/>
                  <a:pt x="149" y="177"/>
                  <a:pt x="142" y="177"/>
                </a:cubicBezTo>
                <a:cubicBezTo>
                  <a:pt x="142" y="184"/>
                  <a:pt x="142" y="184"/>
                  <a:pt x="142" y="191"/>
                </a:cubicBezTo>
                <a:cubicBezTo>
                  <a:pt x="135" y="191"/>
                  <a:pt x="135" y="191"/>
                  <a:pt x="127" y="191"/>
                </a:cubicBezTo>
                <a:cubicBezTo>
                  <a:pt x="127" y="191"/>
                  <a:pt x="127" y="191"/>
                  <a:pt x="120" y="191"/>
                </a:cubicBezTo>
                <a:lnTo>
                  <a:pt x="113" y="191"/>
                </a:lnTo>
                <a:cubicBezTo>
                  <a:pt x="113" y="198"/>
                  <a:pt x="113" y="198"/>
                  <a:pt x="113" y="198"/>
                </a:cubicBezTo>
                <a:cubicBezTo>
                  <a:pt x="106" y="198"/>
                  <a:pt x="106" y="198"/>
                  <a:pt x="106" y="198"/>
                </a:cubicBezTo>
                <a:cubicBezTo>
                  <a:pt x="99" y="198"/>
                  <a:pt x="99" y="198"/>
                  <a:pt x="99" y="198"/>
                </a:cubicBezTo>
                <a:cubicBezTo>
                  <a:pt x="99" y="198"/>
                  <a:pt x="99" y="205"/>
                  <a:pt x="92" y="205"/>
                </a:cubicBezTo>
                <a:cubicBezTo>
                  <a:pt x="85" y="212"/>
                  <a:pt x="85" y="212"/>
                  <a:pt x="85" y="212"/>
                </a:cubicBezTo>
                <a:cubicBezTo>
                  <a:pt x="64" y="226"/>
                  <a:pt x="57" y="247"/>
                  <a:pt x="57" y="276"/>
                </a:cubicBezTo>
                <a:cubicBezTo>
                  <a:pt x="57" y="325"/>
                  <a:pt x="92" y="360"/>
                  <a:pt x="142" y="360"/>
                </a:cubicBezTo>
                <a:cubicBezTo>
                  <a:pt x="156" y="360"/>
                  <a:pt x="170" y="375"/>
                  <a:pt x="170" y="389"/>
                </a:cubicBezTo>
                <a:cubicBezTo>
                  <a:pt x="170" y="403"/>
                  <a:pt x="156" y="417"/>
                  <a:pt x="142" y="417"/>
                </a:cubicBezTo>
                <a:cubicBezTo>
                  <a:pt x="64" y="417"/>
                  <a:pt x="0" y="353"/>
                  <a:pt x="0" y="276"/>
                </a:cubicBezTo>
                <a:cubicBezTo>
                  <a:pt x="0" y="212"/>
                  <a:pt x="43" y="155"/>
                  <a:pt x="99" y="141"/>
                </a:cubicBezTo>
                <a:cubicBezTo>
                  <a:pt x="127" y="56"/>
                  <a:pt x="205" y="0"/>
                  <a:pt x="297" y="0"/>
                </a:cubicBezTo>
                <a:cubicBezTo>
                  <a:pt x="389" y="0"/>
                  <a:pt x="467" y="56"/>
                  <a:pt x="502" y="141"/>
                </a:cubicBezTo>
                <a:cubicBezTo>
                  <a:pt x="559" y="155"/>
                  <a:pt x="601" y="212"/>
                  <a:pt x="601" y="276"/>
                </a:cubicBezTo>
                <a:cubicBezTo>
                  <a:pt x="601" y="353"/>
                  <a:pt x="537" y="417"/>
                  <a:pt x="460" y="417"/>
                </a:cubicBezTo>
                <a:close/>
                <a:moveTo>
                  <a:pt x="226" y="283"/>
                </a:moveTo>
                <a:lnTo>
                  <a:pt x="226" y="283"/>
                </a:lnTo>
                <a:cubicBezTo>
                  <a:pt x="233" y="283"/>
                  <a:pt x="240" y="290"/>
                  <a:pt x="240" y="297"/>
                </a:cubicBezTo>
                <a:cubicBezTo>
                  <a:pt x="297" y="346"/>
                  <a:pt x="297" y="346"/>
                  <a:pt x="297" y="346"/>
                </a:cubicBezTo>
                <a:cubicBezTo>
                  <a:pt x="354" y="297"/>
                  <a:pt x="354" y="297"/>
                  <a:pt x="354" y="297"/>
                </a:cubicBezTo>
                <a:cubicBezTo>
                  <a:pt x="361" y="290"/>
                  <a:pt x="368" y="283"/>
                  <a:pt x="375" y="283"/>
                </a:cubicBezTo>
                <a:cubicBezTo>
                  <a:pt x="389" y="283"/>
                  <a:pt x="403" y="297"/>
                  <a:pt x="403" y="311"/>
                </a:cubicBezTo>
                <a:cubicBezTo>
                  <a:pt x="403" y="318"/>
                  <a:pt x="403" y="325"/>
                  <a:pt x="396" y="332"/>
                </a:cubicBezTo>
                <a:cubicBezTo>
                  <a:pt x="340" y="389"/>
                  <a:pt x="340" y="389"/>
                  <a:pt x="340" y="389"/>
                </a:cubicBezTo>
                <a:cubicBezTo>
                  <a:pt x="396" y="445"/>
                  <a:pt x="396" y="445"/>
                  <a:pt x="396" y="445"/>
                </a:cubicBezTo>
                <a:cubicBezTo>
                  <a:pt x="403" y="452"/>
                  <a:pt x="403" y="459"/>
                  <a:pt x="403" y="466"/>
                </a:cubicBezTo>
                <a:cubicBezTo>
                  <a:pt x="403" y="480"/>
                  <a:pt x="389" y="495"/>
                  <a:pt x="375" y="495"/>
                </a:cubicBezTo>
                <a:cubicBezTo>
                  <a:pt x="368" y="495"/>
                  <a:pt x="361" y="488"/>
                  <a:pt x="354" y="480"/>
                </a:cubicBezTo>
                <a:cubicBezTo>
                  <a:pt x="297" y="431"/>
                  <a:pt x="297" y="431"/>
                  <a:pt x="297" y="431"/>
                </a:cubicBezTo>
                <a:cubicBezTo>
                  <a:pt x="240" y="480"/>
                  <a:pt x="240" y="480"/>
                  <a:pt x="240" y="480"/>
                </a:cubicBezTo>
                <a:cubicBezTo>
                  <a:pt x="240" y="488"/>
                  <a:pt x="233" y="495"/>
                  <a:pt x="226" y="495"/>
                </a:cubicBezTo>
                <a:cubicBezTo>
                  <a:pt x="205" y="495"/>
                  <a:pt x="198" y="480"/>
                  <a:pt x="198" y="466"/>
                </a:cubicBezTo>
                <a:cubicBezTo>
                  <a:pt x="198" y="459"/>
                  <a:pt x="198" y="452"/>
                  <a:pt x="205" y="445"/>
                </a:cubicBezTo>
                <a:cubicBezTo>
                  <a:pt x="262" y="389"/>
                  <a:pt x="262" y="389"/>
                  <a:pt x="262" y="389"/>
                </a:cubicBezTo>
                <a:cubicBezTo>
                  <a:pt x="205" y="332"/>
                  <a:pt x="205" y="332"/>
                  <a:pt x="205" y="332"/>
                </a:cubicBezTo>
                <a:cubicBezTo>
                  <a:pt x="198" y="325"/>
                  <a:pt x="198" y="318"/>
                  <a:pt x="198" y="311"/>
                </a:cubicBezTo>
                <a:cubicBezTo>
                  <a:pt x="198" y="297"/>
                  <a:pt x="205" y="283"/>
                  <a:pt x="226" y="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1" name="Google Shape;861;p38"/>
          <p:cNvSpPr/>
          <p:nvPr/>
        </p:nvSpPr>
        <p:spPr>
          <a:xfrm>
            <a:off x="3347844" y="540842"/>
            <a:ext cx="330785" cy="268464"/>
          </a:xfrm>
          <a:custGeom>
            <a:avLst/>
            <a:gdLst/>
            <a:ahLst/>
            <a:cxnLst/>
            <a:rect l="l" t="t" r="r" b="b"/>
            <a:pathLst>
              <a:path w="609" h="496" extrusionOk="0">
                <a:moveTo>
                  <a:pt x="467" y="417"/>
                </a:moveTo>
                <a:lnTo>
                  <a:pt x="467" y="417"/>
                </a:lnTo>
                <a:cubicBezTo>
                  <a:pt x="445" y="417"/>
                  <a:pt x="438" y="403"/>
                  <a:pt x="438" y="389"/>
                </a:cubicBezTo>
                <a:cubicBezTo>
                  <a:pt x="438" y="375"/>
                  <a:pt x="445" y="360"/>
                  <a:pt x="467" y="360"/>
                </a:cubicBezTo>
                <a:cubicBezTo>
                  <a:pt x="509" y="360"/>
                  <a:pt x="551" y="325"/>
                  <a:pt x="551" y="276"/>
                </a:cubicBezTo>
                <a:cubicBezTo>
                  <a:pt x="551" y="247"/>
                  <a:pt x="537" y="226"/>
                  <a:pt x="523" y="212"/>
                </a:cubicBezTo>
                <a:cubicBezTo>
                  <a:pt x="516" y="212"/>
                  <a:pt x="516" y="212"/>
                  <a:pt x="516" y="205"/>
                </a:cubicBezTo>
                <a:lnTo>
                  <a:pt x="509" y="205"/>
                </a:lnTo>
                <a:lnTo>
                  <a:pt x="502" y="198"/>
                </a:lnTo>
                <a:lnTo>
                  <a:pt x="495" y="198"/>
                </a:lnTo>
                <a:cubicBezTo>
                  <a:pt x="495" y="198"/>
                  <a:pt x="488" y="198"/>
                  <a:pt x="488" y="191"/>
                </a:cubicBezTo>
                <a:cubicBezTo>
                  <a:pt x="481" y="191"/>
                  <a:pt x="481" y="191"/>
                  <a:pt x="481" y="191"/>
                </a:cubicBezTo>
                <a:cubicBezTo>
                  <a:pt x="481" y="191"/>
                  <a:pt x="481" y="191"/>
                  <a:pt x="474" y="191"/>
                </a:cubicBezTo>
                <a:cubicBezTo>
                  <a:pt x="467" y="191"/>
                  <a:pt x="467" y="191"/>
                  <a:pt x="467" y="191"/>
                </a:cubicBezTo>
                <a:lnTo>
                  <a:pt x="459" y="191"/>
                </a:lnTo>
                <a:cubicBezTo>
                  <a:pt x="459" y="184"/>
                  <a:pt x="459" y="184"/>
                  <a:pt x="459" y="177"/>
                </a:cubicBezTo>
                <a:cubicBezTo>
                  <a:pt x="459" y="169"/>
                  <a:pt x="452" y="169"/>
                  <a:pt x="452" y="162"/>
                </a:cubicBezTo>
                <a:cubicBezTo>
                  <a:pt x="452" y="155"/>
                  <a:pt x="452" y="155"/>
                  <a:pt x="445" y="148"/>
                </a:cubicBezTo>
                <a:cubicBezTo>
                  <a:pt x="445" y="141"/>
                  <a:pt x="445" y="141"/>
                  <a:pt x="438" y="134"/>
                </a:cubicBezTo>
                <a:cubicBezTo>
                  <a:pt x="410" y="92"/>
                  <a:pt x="361" y="56"/>
                  <a:pt x="304" y="56"/>
                </a:cubicBezTo>
                <a:cubicBezTo>
                  <a:pt x="247" y="56"/>
                  <a:pt x="198" y="92"/>
                  <a:pt x="170" y="134"/>
                </a:cubicBezTo>
                <a:cubicBezTo>
                  <a:pt x="163" y="141"/>
                  <a:pt x="163" y="141"/>
                  <a:pt x="163" y="148"/>
                </a:cubicBezTo>
                <a:cubicBezTo>
                  <a:pt x="156" y="155"/>
                  <a:pt x="156" y="155"/>
                  <a:pt x="156" y="162"/>
                </a:cubicBezTo>
                <a:cubicBezTo>
                  <a:pt x="156" y="169"/>
                  <a:pt x="149" y="169"/>
                  <a:pt x="149" y="177"/>
                </a:cubicBezTo>
                <a:cubicBezTo>
                  <a:pt x="149" y="184"/>
                  <a:pt x="149" y="184"/>
                  <a:pt x="149" y="191"/>
                </a:cubicBezTo>
                <a:lnTo>
                  <a:pt x="141" y="191"/>
                </a:lnTo>
                <a:cubicBezTo>
                  <a:pt x="141" y="191"/>
                  <a:pt x="141" y="191"/>
                  <a:pt x="134" y="191"/>
                </a:cubicBezTo>
                <a:cubicBezTo>
                  <a:pt x="127" y="191"/>
                  <a:pt x="127" y="191"/>
                  <a:pt x="127" y="191"/>
                </a:cubicBezTo>
                <a:cubicBezTo>
                  <a:pt x="127" y="191"/>
                  <a:pt x="127" y="191"/>
                  <a:pt x="120" y="191"/>
                </a:cubicBezTo>
                <a:cubicBezTo>
                  <a:pt x="120" y="198"/>
                  <a:pt x="113" y="198"/>
                  <a:pt x="113" y="198"/>
                </a:cubicBezTo>
                <a:lnTo>
                  <a:pt x="106" y="198"/>
                </a:lnTo>
                <a:lnTo>
                  <a:pt x="99" y="205"/>
                </a:lnTo>
                <a:lnTo>
                  <a:pt x="92" y="205"/>
                </a:lnTo>
                <a:cubicBezTo>
                  <a:pt x="92" y="212"/>
                  <a:pt x="92" y="212"/>
                  <a:pt x="85" y="212"/>
                </a:cubicBezTo>
                <a:cubicBezTo>
                  <a:pt x="71" y="226"/>
                  <a:pt x="57" y="247"/>
                  <a:pt x="57" y="276"/>
                </a:cubicBezTo>
                <a:cubicBezTo>
                  <a:pt x="57" y="325"/>
                  <a:pt x="99" y="360"/>
                  <a:pt x="141" y="360"/>
                </a:cubicBezTo>
                <a:cubicBezTo>
                  <a:pt x="163" y="360"/>
                  <a:pt x="170" y="375"/>
                  <a:pt x="170" y="389"/>
                </a:cubicBezTo>
                <a:cubicBezTo>
                  <a:pt x="170" y="403"/>
                  <a:pt x="163" y="417"/>
                  <a:pt x="141" y="417"/>
                </a:cubicBezTo>
                <a:cubicBezTo>
                  <a:pt x="64" y="417"/>
                  <a:pt x="0" y="353"/>
                  <a:pt x="0" y="276"/>
                </a:cubicBezTo>
                <a:cubicBezTo>
                  <a:pt x="0" y="212"/>
                  <a:pt x="43" y="155"/>
                  <a:pt x="99" y="141"/>
                </a:cubicBezTo>
                <a:cubicBezTo>
                  <a:pt x="134" y="56"/>
                  <a:pt x="212" y="0"/>
                  <a:pt x="304" y="0"/>
                </a:cubicBezTo>
                <a:cubicBezTo>
                  <a:pt x="396" y="0"/>
                  <a:pt x="474" y="56"/>
                  <a:pt x="509" y="141"/>
                </a:cubicBezTo>
                <a:cubicBezTo>
                  <a:pt x="565" y="155"/>
                  <a:pt x="608" y="212"/>
                  <a:pt x="608" y="276"/>
                </a:cubicBezTo>
                <a:cubicBezTo>
                  <a:pt x="608" y="353"/>
                  <a:pt x="544" y="417"/>
                  <a:pt x="467" y="417"/>
                </a:cubicBezTo>
                <a:close/>
                <a:moveTo>
                  <a:pt x="226" y="360"/>
                </a:moveTo>
                <a:lnTo>
                  <a:pt x="226" y="360"/>
                </a:lnTo>
                <a:cubicBezTo>
                  <a:pt x="233" y="360"/>
                  <a:pt x="240" y="360"/>
                  <a:pt x="247" y="367"/>
                </a:cubicBezTo>
                <a:cubicBezTo>
                  <a:pt x="297" y="417"/>
                  <a:pt x="297" y="417"/>
                  <a:pt x="297" y="417"/>
                </a:cubicBezTo>
                <a:cubicBezTo>
                  <a:pt x="382" y="297"/>
                  <a:pt x="382" y="297"/>
                  <a:pt x="382" y="297"/>
                </a:cubicBezTo>
                <a:cubicBezTo>
                  <a:pt x="389" y="290"/>
                  <a:pt x="396" y="283"/>
                  <a:pt x="410" y="283"/>
                </a:cubicBezTo>
                <a:cubicBezTo>
                  <a:pt x="424" y="283"/>
                  <a:pt x="438" y="297"/>
                  <a:pt x="438" y="311"/>
                </a:cubicBezTo>
                <a:cubicBezTo>
                  <a:pt x="438" y="318"/>
                  <a:pt x="431" y="325"/>
                  <a:pt x="431" y="332"/>
                </a:cubicBezTo>
                <a:cubicBezTo>
                  <a:pt x="325" y="480"/>
                  <a:pt x="325" y="480"/>
                  <a:pt x="325" y="480"/>
                </a:cubicBezTo>
                <a:cubicBezTo>
                  <a:pt x="325" y="488"/>
                  <a:pt x="311" y="495"/>
                  <a:pt x="304" y="495"/>
                </a:cubicBezTo>
                <a:cubicBezTo>
                  <a:pt x="297" y="495"/>
                  <a:pt x="290" y="488"/>
                  <a:pt x="283" y="480"/>
                </a:cubicBezTo>
                <a:cubicBezTo>
                  <a:pt x="212" y="410"/>
                  <a:pt x="212" y="410"/>
                  <a:pt x="212" y="410"/>
                </a:cubicBezTo>
                <a:cubicBezTo>
                  <a:pt x="205" y="403"/>
                  <a:pt x="198" y="396"/>
                  <a:pt x="198" y="389"/>
                </a:cubicBezTo>
                <a:cubicBezTo>
                  <a:pt x="198" y="375"/>
                  <a:pt x="212" y="360"/>
                  <a:pt x="226" y="3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2" name="Google Shape;862;p38"/>
          <p:cNvSpPr/>
          <p:nvPr/>
        </p:nvSpPr>
        <p:spPr>
          <a:xfrm>
            <a:off x="2774961" y="540842"/>
            <a:ext cx="328389" cy="227715"/>
          </a:xfrm>
          <a:custGeom>
            <a:avLst/>
            <a:gdLst/>
            <a:ahLst/>
            <a:cxnLst/>
            <a:rect l="l" t="t" r="r" b="b"/>
            <a:pathLst>
              <a:path w="602" h="418" extrusionOk="0">
                <a:moveTo>
                  <a:pt x="459" y="417"/>
                </a:moveTo>
                <a:lnTo>
                  <a:pt x="459" y="417"/>
                </a:lnTo>
                <a:cubicBezTo>
                  <a:pt x="141" y="417"/>
                  <a:pt x="141" y="417"/>
                  <a:pt x="141" y="417"/>
                </a:cubicBezTo>
                <a:cubicBezTo>
                  <a:pt x="64" y="417"/>
                  <a:pt x="0" y="353"/>
                  <a:pt x="0" y="276"/>
                </a:cubicBezTo>
                <a:cubicBezTo>
                  <a:pt x="0" y="212"/>
                  <a:pt x="42" y="155"/>
                  <a:pt x="99" y="141"/>
                </a:cubicBezTo>
                <a:cubicBezTo>
                  <a:pt x="134" y="56"/>
                  <a:pt x="212" y="0"/>
                  <a:pt x="304" y="0"/>
                </a:cubicBezTo>
                <a:cubicBezTo>
                  <a:pt x="396" y="0"/>
                  <a:pt x="474" y="56"/>
                  <a:pt x="502" y="141"/>
                </a:cubicBezTo>
                <a:cubicBezTo>
                  <a:pt x="558" y="155"/>
                  <a:pt x="601" y="212"/>
                  <a:pt x="601" y="276"/>
                </a:cubicBezTo>
                <a:cubicBezTo>
                  <a:pt x="601" y="353"/>
                  <a:pt x="537" y="417"/>
                  <a:pt x="459" y="417"/>
                </a:cubicBezTo>
                <a:close/>
                <a:moveTo>
                  <a:pt x="516" y="212"/>
                </a:moveTo>
                <a:lnTo>
                  <a:pt x="516" y="212"/>
                </a:lnTo>
                <a:cubicBezTo>
                  <a:pt x="516" y="212"/>
                  <a:pt x="516" y="212"/>
                  <a:pt x="509" y="205"/>
                </a:cubicBezTo>
                <a:cubicBezTo>
                  <a:pt x="502" y="205"/>
                  <a:pt x="502" y="198"/>
                  <a:pt x="502" y="198"/>
                </a:cubicBezTo>
                <a:cubicBezTo>
                  <a:pt x="502" y="198"/>
                  <a:pt x="502" y="198"/>
                  <a:pt x="495" y="198"/>
                </a:cubicBezTo>
                <a:cubicBezTo>
                  <a:pt x="495" y="198"/>
                  <a:pt x="495" y="198"/>
                  <a:pt x="488" y="198"/>
                </a:cubicBezTo>
                <a:cubicBezTo>
                  <a:pt x="488" y="198"/>
                  <a:pt x="488" y="198"/>
                  <a:pt x="488" y="191"/>
                </a:cubicBezTo>
                <a:lnTo>
                  <a:pt x="481" y="191"/>
                </a:lnTo>
                <a:cubicBezTo>
                  <a:pt x="474" y="191"/>
                  <a:pt x="474" y="191"/>
                  <a:pt x="474" y="191"/>
                </a:cubicBezTo>
                <a:cubicBezTo>
                  <a:pt x="467" y="191"/>
                  <a:pt x="467" y="191"/>
                  <a:pt x="459" y="191"/>
                </a:cubicBezTo>
                <a:cubicBezTo>
                  <a:pt x="459" y="184"/>
                  <a:pt x="459" y="184"/>
                  <a:pt x="459" y="177"/>
                </a:cubicBezTo>
                <a:cubicBezTo>
                  <a:pt x="452" y="177"/>
                  <a:pt x="452" y="177"/>
                  <a:pt x="452" y="177"/>
                </a:cubicBezTo>
                <a:cubicBezTo>
                  <a:pt x="452" y="169"/>
                  <a:pt x="452" y="169"/>
                  <a:pt x="452" y="162"/>
                </a:cubicBezTo>
                <a:cubicBezTo>
                  <a:pt x="445" y="155"/>
                  <a:pt x="445" y="155"/>
                  <a:pt x="445" y="148"/>
                </a:cubicBezTo>
                <a:cubicBezTo>
                  <a:pt x="445" y="141"/>
                  <a:pt x="438" y="141"/>
                  <a:pt x="438" y="134"/>
                </a:cubicBezTo>
                <a:cubicBezTo>
                  <a:pt x="410" y="92"/>
                  <a:pt x="361" y="56"/>
                  <a:pt x="304" y="56"/>
                </a:cubicBezTo>
                <a:cubicBezTo>
                  <a:pt x="240" y="56"/>
                  <a:pt x="191" y="92"/>
                  <a:pt x="163" y="134"/>
                </a:cubicBezTo>
                <a:cubicBezTo>
                  <a:pt x="163" y="141"/>
                  <a:pt x="163" y="141"/>
                  <a:pt x="156" y="148"/>
                </a:cubicBezTo>
                <a:cubicBezTo>
                  <a:pt x="156" y="155"/>
                  <a:pt x="156" y="155"/>
                  <a:pt x="156" y="162"/>
                </a:cubicBezTo>
                <a:cubicBezTo>
                  <a:pt x="156" y="162"/>
                  <a:pt x="156" y="162"/>
                  <a:pt x="148" y="162"/>
                </a:cubicBezTo>
                <a:cubicBezTo>
                  <a:pt x="148" y="169"/>
                  <a:pt x="148" y="169"/>
                  <a:pt x="148" y="177"/>
                </a:cubicBezTo>
                <a:cubicBezTo>
                  <a:pt x="148" y="184"/>
                  <a:pt x="141" y="184"/>
                  <a:pt x="141" y="191"/>
                </a:cubicBezTo>
                <a:lnTo>
                  <a:pt x="134" y="191"/>
                </a:lnTo>
                <a:cubicBezTo>
                  <a:pt x="134" y="191"/>
                  <a:pt x="134" y="191"/>
                  <a:pt x="127" y="191"/>
                </a:cubicBezTo>
                <a:cubicBezTo>
                  <a:pt x="120" y="191"/>
                  <a:pt x="120" y="191"/>
                  <a:pt x="120" y="191"/>
                </a:cubicBezTo>
                <a:cubicBezTo>
                  <a:pt x="113" y="198"/>
                  <a:pt x="113" y="198"/>
                  <a:pt x="113" y="198"/>
                </a:cubicBezTo>
                <a:cubicBezTo>
                  <a:pt x="106" y="198"/>
                  <a:pt x="106" y="198"/>
                  <a:pt x="106" y="198"/>
                </a:cubicBezTo>
                <a:cubicBezTo>
                  <a:pt x="99" y="198"/>
                  <a:pt x="99" y="205"/>
                  <a:pt x="99" y="205"/>
                </a:cubicBezTo>
                <a:cubicBezTo>
                  <a:pt x="92" y="205"/>
                  <a:pt x="92" y="205"/>
                  <a:pt x="92" y="205"/>
                </a:cubicBezTo>
                <a:cubicBezTo>
                  <a:pt x="92" y="212"/>
                  <a:pt x="85" y="212"/>
                  <a:pt x="85" y="212"/>
                </a:cubicBezTo>
                <a:cubicBezTo>
                  <a:pt x="71" y="226"/>
                  <a:pt x="57" y="247"/>
                  <a:pt x="57" y="276"/>
                </a:cubicBezTo>
                <a:cubicBezTo>
                  <a:pt x="57" y="325"/>
                  <a:pt x="92" y="360"/>
                  <a:pt x="141" y="360"/>
                </a:cubicBezTo>
                <a:cubicBezTo>
                  <a:pt x="459" y="360"/>
                  <a:pt x="459" y="360"/>
                  <a:pt x="459" y="360"/>
                </a:cubicBezTo>
                <a:cubicBezTo>
                  <a:pt x="509" y="360"/>
                  <a:pt x="544" y="325"/>
                  <a:pt x="544" y="276"/>
                </a:cubicBezTo>
                <a:cubicBezTo>
                  <a:pt x="544" y="247"/>
                  <a:pt x="537" y="226"/>
                  <a:pt x="516" y="21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5.xml><?xml version="1.0" encoding="utf-8"?>
<p:sld xmlns:a="http://schemas.openxmlformats.org/drawingml/2006/main" xmlns:r="http://schemas.openxmlformats.org/officeDocument/2006/relationships" xmlns:p="http://schemas.openxmlformats.org/presentationml/2006/main" show="0">
  <p:cSld>
    <p:spTree>
      <p:nvGrpSpPr>
        <p:cNvPr id="1" name="Shape 866"/>
        <p:cNvGrpSpPr/>
        <p:nvPr/>
      </p:nvGrpSpPr>
      <p:grpSpPr>
        <a:xfrm>
          <a:off x="0" y="0"/>
          <a:ext cx="0" cy="0"/>
          <a:chOff x="0" y="0"/>
          <a:chExt cx="0" cy="0"/>
        </a:xfrm>
      </p:grpSpPr>
      <p:sp>
        <p:nvSpPr>
          <p:cNvPr id="867" name="Google Shape;867;p39"/>
          <p:cNvSpPr/>
          <p:nvPr/>
        </p:nvSpPr>
        <p:spPr>
          <a:xfrm>
            <a:off x="10990796" y="5425490"/>
            <a:ext cx="320728" cy="286188"/>
          </a:xfrm>
          <a:custGeom>
            <a:avLst/>
            <a:gdLst/>
            <a:ahLst/>
            <a:cxnLst/>
            <a:rect l="l" t="t" r="r" b="b"/>
            <a:pathLst>
              <a:path w="574" h="510" extrusionOk="0">
                <a:moveTo>
                  <a:pt x="509" y="304"/>
                </a:moveTo>
                <a:lnTo>
                  <a:pt x="509" y="304"/>
                </a:lnTo>
                <a:cubicBezTo>
                  <a:pt x="318" y="495"/>
                  <a:pt x="318" y="495"/>
                  <a:pt x="318" y="495"/>
                </a:cubicBezTo>
                <a:cubicBezTo>
                  <a:pt x="311" y="502"/>
                  <a:pt x="290" y="502"/>
                  <a:pt x="283" y="495"/>
                </a:cubicBezTo>
                <a:cubicBezTo>
                  <a:pt x="269" y="480"/>
                  <a:pt x="269" y="466"/>
                  <a:pt x="283" y="452"/>
                </a:cubicBezTo>
                <a:cubicBezTo>
                  <a:pt x="467" y="268"/>
                  <a:pt x="467" y="268"/>
                  <a:pt x="467" y="268"/>
                </a:cubicBezTo>
                <a:cubicBezTo>
                  <a:pt x="509" y="226"/>
                  <a:pt x="509" y="148"/>
                  <a:pt x="467" y="106"/>
                </a:cubicBezTo>
                <a:cubicBezTo>
                  <a:pt x="424" y="63"/>
                  <a:pt x="354" y="63"/>
                  <a:pt x="311" y="106"/>
                </a:cubicBezTo>
                <a:cubicBezTo>
                  <a:pt x="85" y="325"/>
                  <a:pt x="85" y="325"/>
                  <a:pt x="85" y="325"/>
                </a:cubicBezTo>
                <a:cubicBezTo>
                  <a:pt x="64" y="353"/>
                  <a:pt x="64" y="396"/>
                  <a:pt x="85" y="417"/>
                </a:cubicBezTo>
                <a:cubicBezTo>
                  <a:pt x="113" y="445"/>
                  <a:pt x="156" y="445"/>
                  <a:pt x="184" y="417"/>
                </a:cubicBezTo>
                <a:cubicBezTo>
                  <a:pt x="389" y="212"/>
                  <a:pt x="389" y="212"/>
                  <a:pt x="389" y="212"/>
                </a:cubicBezTo>
                <a:cubicBezTo>
                  <a:pt x="396" y="205"/>
                  <a:pt x="396" y="198"/>
                  <a:pt x="389" y="184"/>
                </a:cubicBezTo>
                <a:cubicBezTo>
                  <a:pt x="382" y="176"/>
                  <a:pt x="368" y="176"/>
                  <a:pt x="361" y="184"/>
                </a:cubicBezTo>
                <a:cubicBezTo>
                  <a:pt x="191" y="360"/>
                  <a:pt x="191" y="360"/>
                  <a:pt x="191" y="360"/>
                </a:cubicBezTo>
                <a:cubicBezTo>
                  <a:pt x="177" y="374"/>
                  <a:pt x="156" y="374"/>
                  <a:pt x="149" y="360"/>
                </a:cubicBezTo>
                <a:cubicBezTo>
                  <a:pt x="134" y="346"/>
                  <a:pt x="134" y="332"/>
                  <a:pt x="149" y="318"/>
                </a:cubicBezTo>
                <a:cubicBezTo>
                  <a:pt x="318" y="148"/>
                  <a:pt x="318" y="148"/>
                  <a:pt x="318" y="148"/>
                </a:cubicBezTo>
                <a:cubicBezTo>
                  <a:pt x="354" y="120"/>
                  <a:pt x="396" y="120"/>
                  <a:pt x="431" y="148"/>
                </a:cubicBezTo>
                <a:cubicBezTo>
                  <a:pt x="460" y="176"/>
                  <a:pt x="460" y="226"/>
                  <a:pt x="431" y="254"/>
                </a:cubicBezTo>
                <a:cubicBezTo>
                  <a:pt x="219" y="459"/>
                  <a:pt x="219" y="459"/>
                  <a:pt x="219" y="459"/>
                </a:cubicBezTo>
                <a:cubicBezTo>
                  <a:pt x="177" y="509"/>
                  <a:pt x="99" y="509"/>
                  <a:pt x="50" y="459"/>
                </a:cubicBezTo>
                <a:cubicBezTo>
                  <a:pt x="0" y="410"/>
                  <a:pt x="0" y="332"/>
                  <a:pt x="50" y="290"/>
                </a:cubicBezTo>
                <a:cubicBezTo>
                  <a:pt x="269" y="63"/>
                  <a:pt x="269" y="63"/>
                  <a:pt x="269" y="63"/>
                </a:cubicBezTo>
                <a:cubicBezTo>
                  <a:pt x="332" y="0"/>
                  <a:pt x="438" y="0"/>
                  <a:pt x="509" y="63"/>
                </a:cubicBezTo>
                <a:cubicBezTo>
                  <a:pt x="573" y="134"/>
                  <a:pt x="573" y="240"/>
                  <a:pt x="509" y="3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8" name="Google Shape;868;p39"/>
          <p:cNvSpPr/>
          <p:nvPr/>
        </p:nvSpPr>
        <p:spPr>
          <a:xfrm>
            <a:off x="10388815" y="5400818"/>
            <a:ext cx="340465" cy="340465"/>
          </a:xfrm>
          <a:custGeom>
            <a:avLst/>
            <a:gdLst/>
            <a:ahLst/>
            <a:cxnLst/>
            <a:rect l="l" t="t" r="r" b="b"/>
            <a:pathLst>
              <a:path w="609" h="609" extrusionOk="0">
                <a:moveTo>
                  <a:pt x="601" y="43"/>
                </a:moveTo>
                <a:lnTo>
                  <a:pt x="601" y="43"/>
                </a:lnTo>
                <a:cubicBezTo>
                  <a:pt x="396" y="587"/>
                  <a:pt x="396" y="587"/>
                  <a:pt x="396" y="587"/>
                </a:cubicBezTo>
                <a:cubicBezTo>
                  <a:pt x="389" y="601"/>
                  <a:pt x="382" y="608"/>
                  <a:pt x="367" y="608"/>
                </a:cubicBezTo>
                <a:cubicBezTo>
                  <a:pt x="353" y="608"/>
                  <a:pt x="346" y="594"/>
                  <a:pt x="339" y="587"/>
                </a:cubicBezTo>
                <a:cubicBezTo>
                  <a:pt x="283" y="326"/>
                  <a:pt x="283" y="326"/>
                  <a:pt x="283" y="326"/>
                </a:cubicBezTo>
                <a:cubicBezTo>
                  <a:pt x="21" y="269"/>
                  <a:pt x="21" y="269"/>
                  <a:pt x="21" y="269"/>
                </a:cubicBezTo>
                <a:cubicBezTo>
                  <a:pt x="14" y="262"/>
                  <a:pt x="0" y="255"/>
                  <a:pt x="0" y="241"/>
                </a:cubicBezTo>
                <a:cubicBezTo>
                  <a:pt x="0" y="227"/>
                  <a:pt x="7" y="219"/>
                  <a:pt x="21" y="212"/>
                </a:cubicBezTo>
                <a:cubicBezTo>
                  <a:pt x="565" y="8"/>
                  <a:pt x="565" y="8"/>
                  <a:pt x="565" y="8"/>
                </a:cubicBezTo>
                <a:cubicBezTo>
                  <a:pt x="572" y="0"/>
                  <a:pt x="572" y="0"/>
                  <a:pt x="579" y="0"/>
                </a:cubicBezTo>
                <a:cubicBezTo>
                  <a:pt x="594" y="0"/>
                  <a:pt x="608" y="15"/>
                  <a:pt x="608" y="29"/>
                </a:cubicBezTo>
                <a:cubicBezTo>
                  <a:pt x="608" y="36"/>
                  <a:pt x="608" y="36"/>
                  <a:pt x="601" y="43"/>
                </a:cubicBezTo>
                <a:close/>
                <a:moveTo>
                  <a:pt x="127" y="234"/>
                </a:moveTo>
                <a:lnTo>
                  <a:pt x="127" y="234"/>
                </a:lnTo>
                <a:cubicBezTo>
                  <a:pt x="311" y="276"/>
                  <a:pt x="311" y="276"/>
                  <a:pt x="311" y="276"/>
                </a:cubicBezTo>
                <a:cubicBezTo>
                  <a:pt x="318" y="276"/>
                  <a:pt x="332" y="290"/>
                  <a:pt x="332" y="297"/>
                </a:cubicBezTo>
                <a:cubicBezTo>
                  <a:pt x="375" y="481"/>
                  <a:pt x="375" y="481"/>
                  <a:pt x="375" y="481"/>
                </a:cubicBezTo>
                <a:cubicBezTo>
                  <a:pt x="530" y="78"/>
                  <a:pt x="530" y="78"/>
                  <a:pt x="530" y="78"/>
                </a:cubicBezTo>
                <a:lnTo>
                  <a:pt x="127" y="23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69" name="Google Shape;869;p39"/>
          <p:cNvSpPr/>
          <p:nvPr/>
        </p:nvSpPr>
        <p:spPr>
          <a:xfrm>
            <a:off x="9801636" y="5400818"/>
            <a:ext cx="337998" cy="340465"/>
          </a:xfrm>
          <a:custGeom>
            <a:avLst/>
            <a:gdLst/>
            <a:ahLst/>
            <a:cxnLst/>
            <a:rect l="l" t="t" r="r" b="b"/>
            <a:pathLst>
              <a:path w="602" h="609" extrusionOk="0">
                <a:moveTo>
                  <a:pt x="594" y="50"/>
                </a:moveTo>
                <a:lnTo>
                  <a:pt x="594" y="50"/>
                </a:lnTo>
                <a:cubicBezTo>
                  <a:pt x="516" y="128"/>
                  <a:pt x="516" y="128"/>
                  <a:pt x="516" y="128"/>
                </a:cubicBezTo>
                <a:cubicBezTo>
                  <a:pt x="516" y="467"/>
                  <a:pt x="516" y="467"/>
                  <a:pt x="516" y="467"/>
                </a:cubicBezTo>
                <a:cubicBezTo>
                  <a:pt x="572" y="467"/>
                  <a:pt x="572" y="467"/>
                  <a:pt x="572" y="467"/>
                </a:cubicBezTo>
                <a:cubicBezTo>
                  <a:pt x="594" y="467"/>
                  <a:pt x="601" y="474"/>
                  <a:pt x="601" y="495"/>
                </a:cubicBezTo>
                <a:cubicBezTo>
                  <a:pt x="601" y="509"/>
                  <a:pt x="594" y="523"/>
                  <a:pt x="572" y="523"/>
                </a:cubicBezTo>
                <a:cubicBezTo>
                  <a:pt x="516" y="523"/>
                  <a:pt x="516" y="523"/>
                  <a:pt x="516" y="523"/>
                </a:cubicBezTo>
                <a:cubicBezTo>
                  <a:pt x="516" y="580"/>
                  <a:pt x="516" y="580"/>
                  <a:pt x="516" y="580"/>
                </a:cubicBezTo>
                <a:cubicBezTo>
                  <a:pt x="516" y="594"/>
                  <a:pt x="509" y="608"/>
                  <a:pt x="487" y="608"/>
                </a:cubicBezTo>
                <a:cubicBezTo>
                  <a:pt x="473" y="608"/>
                  <a:pt x="459" y="594"/>
                  <a:pt x="459" y="580"/>
                </a:cubicBezTo>
                <a:cubicBezTo>
                  <a:pt x="459" y="523"/>
                  <a:pt x="459" y="523"/>
                  <a:pt x="459" y="523"/>
                </a:cubicBezTo>
                <a:cubicBezTo>
                  <a:pt x="127" y="523"/>
                  <a:pt x="127" y="523"/>
                  <a:pt x="127" y="523"/>
                </a:cubicBezTo>
                <a:cubicBezTo>
                  <a:pt x="120" y="523"/>
                  <a:pt x="120" y="523"/>
                  <a:pt x="120" y="523"/>
                </a:cubicBezTo>
                <a:cubicBezTo>
                  <a:pt x="106" y="523"/>
                  <a:pt x="106" y="523"/>
                  <a:pt x="106" y="523"/>
                </a:cubicBezTo>
                <a:cubicBezTo>
                  <a:pt x="92" y="523"/>
                  <a:pt x="85" y="509"/>
                  <a:pt x="85" y="495"/>
                </a:cubicBezTo>
                <a:cubicBezTo>
                  <a:pt x="85" y="488"/>
                  <a:pt x="85" y="488"/>
                  <a:pt x="85" y="488"/>
                </a:cubicBezTo>
                <a:cubicBezTo>
                  <a:pt x="85" y="481"/>
                  <a:pt x="85" y="481"/>
                  <a:pt x="85" y="481"/>
                </a:cubicBezTo>
                <a:cubicBezTo>
                  <a:pt x="85" y="142"/>
                  <a:pt x="85" y="142"/>
                  <a:pt x="85" y="142"/>
                </a:cubicBezTo>
                <a:cubicBezTo>
                  <a:pt x="28" y="142"/>
                  <a:pt x="28" y="142"/>
                  <a:pt x="28" y="142"/>
                </a:cubicBezTo>
                <a:cubicBezTo>
                  <a:pt x="14" y="142"/>
                  <a:pt x="0" y="135"/>
                  <a:pt x="0" y="113"/>
                </a:cubicBezTo>
                <a:cubicBezTo>
                  <a:pt x="0" y="99"/>
                  <a:pt x="14" y="85"/>
                  <a:pt x="28" y="85"/>
                </a:cubicBezTo>
                <a:cubicBezTo>
                  <a:pt x="85" y="85"/>
                  <a:pt x="85" y="85"/>
                  <a:pt x="85" y="85"/>
                </a:cubicBezTo>
                <a:cubicBezTo>
                  <a:pt x="85" y="29"/>
                  <a:pt x="85" y="29"/>
                  <a:pt x="85" y="29"/>
                </a:cubicBezTo>
                <a:cubicBezTo>
                  <a:pt x="85" y="15"/>
                  <a:pt x="99" y="0"/>
                  <a:pt x="113" y="0"/>
                </a:cubicBezTo>
                <a:cubicBezTo>
                  <a:pt x="127" y="0"/>
                  <a:pt x="141" y="15"/>
                  <a:pt x="141" y="29"/>
                </a:cubicBezTo>
                <a:cubicBezTo>
                  <a:pt x="141" y="85"/>
                  <a:pt x="141" y="85"/>
                  <a:pt x="141" y="85"/>
                </a:cubicBezTo>
                <a:cubicBezTo>
                  <a:pt x="480" y="85"/>
                  <a:pt x="480" y="85"/>
                  <a:pt x="480" y="85"/>
                </a:cubicBezTo>
                <a:cubicBezTo>
                  <a:pt x="558" y="15"/>
                  <a:pt x="558" y="15"/>
                  <a:pt x="558" y="15"/>
                </a:cubicBezTo>
                <a:cubicBezTo>
                  <a:pt x="558" y="8"/>
                  <a:pt x="565" y="0"/>
                  <a:pt x="572" y="0"/>
                </a:cubicBezTo>
                <a:cubicBezTo>
                  <a:pt x="594" y="0"/>
                  <a:pt x="601" y="15"/>
                  <a:pt x="601" y="29"/>
                </a:cubicBezTo>
                <a:cubicBezTo>
                  <a:pt x="601" y="36"/>
                  <a:pt x="601" y="43"/>
                  <a:pt x="594" y="50"/>
                </a:cubicBezTo>
                <a:close/>
                <a:moveTo>
                  <a:pt x="141" y="142"/>
                </a:moveTo>
                <a:lnTo>
                  <a:pt x="141" y="142"/>
                </a:lnTo>
                <a:cubicBezTo>
                  <a:pt x="141" y="424"/>
                  <a:pt x="141" y="424"/>
                  <a:pt x="141" y="424"/>
                </a:cubicBezTo>
                <a:cubicBezTo>
                  <a:pt x="424" y="142"/>
                  <a:pt x="424" y="142"/>
                  <a:pt x="424" y="142"/>
                </a:cubicBezTo>
                <a:lnTo>
                  <a:pt x="141" y="142"/>
                </a:lnTo>
                <a:close/>
                <a:moveTo>
                  <a:pt x="459" y="184"/>
                </a:moveTo>
                <a:lnTo>
                  <a:pt x="459" y="184"/>
                </a:lnTo>
                <a:cubicBezTo>
                  <a:pt x="184" y="467"/>
                  <a:pt x="184" y="467"/>
                  <a:pt x="184" y="467"/>
                </a:cubicBezTo>
                <a:cubicBezTo>
                  <a:pt x="459" y="467"/>
                  <a:pt x="459" y="467"/>
                  <a:pt x="459" y="467"/>
                </a:cubicBezTo>
                <a:lnTo>
                  <a:pt x="459" y="18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0" name="Google Shape;870;p39"/>
          <p:cNvSpPr/>
          <p:nvPr/>
        </p:nvSpPr>
        <p:spPr>
          <a:xfrm>
            <a:off x="9211992" y="5418089"/>
            <a:ext cx="335530" cy="308391"/>
          </a:xfrm>
          <a:custGeom>
            <a:avLst/>
            <a:gdLst/>
            <a:ahLst/>
            <a:cxnLst/>
            <a:rect l="l" t="t" r="r" b="b"/>
            <a:pathLst>
              <a:path w="601" h="552" extrusionOk="0">
                <a:moveTo>
                  <a:pt x="572" y="551"/>
                </a:moveTo>
                <a:lnTo>
                  <a:pt x="572" y="551"/>
                </a:lnTo>
                <a:cubicBezTo>
                  <a:pt x="523" y="551"/>
                  <a:pt x="523" y="551"/>
                  <a:pt x="523" y="551"/>
                </a:cubicBezTo>
                <a:cubicBezTo>
                  <a:pt x="494" y="551"/>
                  <a:pt x="494" y="551"/>
                  <a:pt x="494" y="551"/>
                </a:cubicBezTo>
                <a:cubicBezTo>
                  <a:pt x="99" y="551"/>
                  <a:pt x="99" y="551"/>
                  <a:pt x="99" y="551"/>
                </a:cubicBezTo>
                <a:cubicBezTo>
                  <a:pt x="70" y="551"/>
                  <a:pt x="70" y="551"/>
                  <a:pt x="70" y="551"/>
                </a:cubicBezTo>
                <a:cubicBezTo>
                  <a:pt x="28" y="551"/>
                  <a:pt x="28" y="551"/>
                  <a:pt x="28" y="551"/>
                </a:cubicBezTo>
                <a:cubicBezTo>
                  <a:pt x="7" y="551"/>
                  <a:pt x="0" y="537"/>
                  <a:pt x="0" y="523"/>
                </a:cubicBezTo>
                <a:cubicBezTo>
                  <a:pt x="0" y="466"/>
                  <a:pt x="0" y="466"/>
                  <a:pt x="0" y="466"/>
                </a:cubicBezTo>
                <a:cubicBezTo>
                  <a:pt x="0" y="353"/>
                  <a:pt x="0" y="353"/>
                  <a:pt x="0" y="353"/>
                </a:cubicBezTo>
                <a:cubicBezTo>
                  <a:pt x="0" y="169"/>
                  <a:pt x="0" y="169"/>
                  <a:pt x="0" y="169"/>
                </a:cubicBezTo>
                <a:cubicBezTo>
                  <a:pt x="0" y="155"/>
                  <a:pt x="7" y="141"/>
                  <a:pt x="28" y="141"/>
                </a:cubicBezTo>
                <a:cubicBezTo>
                  <a:pt x="63" y="141"/>
                  <a:pt x="63" y="141"/>
                  <a:pt x="63" y="141"/>
                </a:cubicBezTo>
                <a:cubicBezTo>
                  <a:pt x="120" y="141"/>
                  <a:pt x="120" y="141"/>
                  <a:pt x="120" y="141"/>
                </a:cubicBezTo>
                <a:cubicBezTo>
                  <a:pt x="155" y="141"/>
                  <a:pt x="155" y="141"/>
                  <a:pt x="155" y="141"/>
                </a:cubicBezTo>
                <a:cubicBezTo>
                  <a:pt x="155" y="63"/>
                  <a:pt x="219" y="0"/>
                  <a:pt x="297" y="0"/>
                </a:cubicBezTo>
                <a:cubicBezTo>
                  <a:pt x="374" y="0"/>
                  <a:pt x="438" y="63"/>
                  <a:pt x="438" y="141"/>
                </a:cubicBezTo>
                <a:cubicBezTo>
                  <a:pt x="487" y="141"/>
                  <a:pt x="487" y="141"/>
                  <a:pt x="487" y="141"/>
                </a:cubicBezTo>
                <a:cubicBezTo>
                  <a:pt x="544" y="141"/>
                  <a:pt x="544" y="141"/>
                  <a:pt x="544" y="141"/>
                </a:cubicBezTo>
                <a:cubicBezTo>
                  <a:pt x="572" y="141"/>
                  <a:pt x="572" y="141"/>
                  <a:pt x="572" y="141"/>
                </a:cubicBezTo>
                <a:cubicBezTo>
                  <a:pt x="586" y="141"/>
                  <a:pt x="600" y="155"/>
                  <a:pt x="600" y="169"/>
                </a:cubicBezTo>
                <a:cubicBezTo>
                  <a:pt x="600" y="353"/>
                  <a:pt x="600" y="353"/>
                  <a:pt x="600" y="353"/>
                </a:cubicBezTo>
                <a:cubicBezTo>
                  <a:pt x="600" y="466"/>
                  <a:pt x="600" y="466"/>
                  <a:pt x="600" y="466"/>
                </a:cubicBezTo>
                <a:cubicBezTo>
                  <a:pt x="600" y="523"/>
                  <a:pt x="600" y="523"/>
                  <a:pt x="600" y="523"/>
                </a:cubicBezTo>
                <a:cubicBezTo>
                  <a:pt x="600" y="537"/>
                  <a:pt x="586" y="551"/>
                  <a:pt x="572" y="551"/>
                </a:cubicBezTo>
                <a:close/>
                <a:moveTo>
                  <a:pt x="297" y="56"/>
                </a:moveTo>
                <a:lnTo>
                  <a:pt x="297" y="56"/>
                </a:lnTo>
                <a:cubicBezTo>
                  <a:pt x="254" y="56"/>
                  <a:pt x="212" y="99"/>
                  <a:pt x="212" y="141"/>
                </a:cubicBezTo>
                <a:cubicBezTo>
                  <a:pt x="381" y="141"/>
                  <a:pt x="381" y="141"/>
                  <a:pt x="381" y="141"/>
                </a:cubicBezTo>
                <a:cubicBezTo>
                  <a:pt x="381" y="99"/>
                  <a:pt x="346" y="56"/>
                  <a:pt x="297" y="56"/>
                </a:cubicBezTo>
                <a:close/>
                <a:moveTo>
                  <a:pt x="403" y="311"/>
                </a:moveTo>
                <a:lnTo>
                  <a:pt x="403" y="311"/>
                </a:lnTo>
                <a:cubicBezTo>
                  <a:pt x="325" y="311"/>
                  <a:pt x="325" y="311"/>
                  <a:pt x="325" y="311"/>
                </a:cubicBezTo>
                <a:cubicBezTo>
                  <a:pt x="325" y="240"/>
                  <a:pt x="325" y="240"/>
                  <a:pt x="325" y="240"/>
                </a:cubicBezTo>
                <a:cubicBezTo>
                  <a:pt x="325" y="219"/>
                  <a:pt x="318" y="212"/>
                  <a:pt x="297" y="212"/>
                </a:cubicBezTo>
                <a:cubicBezTo>
                  <a:pt x="283" y="212"/>
                  <a:pt x="268" y="219"/>
                  <a:pt x="268" y="240"/>
                </a:cubicBezTo>
                <a:cubicBezTo>
                  <a:pt x="268" y="311"/>
                  <a:pt x="268" y="311"/>
                  <a:pt x="268" y="311"/>
                </a:cubicBezTo>
                <a:cubicBezTo>
                  <a:pt x="198" y="311"/>
                  <a:pt x="198" y="311"/>
                  <a:pt x="198" y="311"/>
                </a:cubicBezTo>
                <a:cubicBezTo>
                  <a:pt x="176" y="311"/>
                  <a:pt x="169" y="325"/>
                  <a:pt x="169" y="339"/>
                </a:cubicBezTo>
                <a:cubicBezTo>
                  <a:pt x="169" y="360"/>
                  <a:pt x="176" y="367"/>
                  <a:pt x="198" y="367"/>
                </a:cubicBezTo>
                <a:cubicBezTo>
                  <a:pt x="268" y="367"/>
                  <a:pt x="268" y="367"/>
                  <a:pt x="268" y="367"/>
                </a:cubicBezTo>
                <a:cubicBezTo>
                  <a:pt x="268" y="445"/>
                  <a:pt x="268" y="445"/>
                  <a:pt x="268" y="445"/>
                </a:cubicBezTo>
                <a:cubicBezTo>
                  <a:pt x="268" y="459"/>
                  <a:pt x="283" y="473"/>
                  <a:pt x="297" y="473"/>
                </a:cubicBezTo>
                <a:cubicBezTo>
                  <a:pt x="318" y="473"/>
                  <a:pt x="325" y="459"/>
                  <a:pt x="325" y="445"/>
                </a:cubicBezTo>
                <a:cubicBezTo>
                  <a:pt x="325" y="367"/>
                  <a:pt x="325" y="367"/>
                  <a:pt x="325" y="367"/>
                </a:cubicBezTo>
                <a:cubicBezTo>
                  <a:pt x="403" y="367"/>
                  <a:pt x="403" y="367"/>
                  <a:pt x="403" y="367"/>
                </a:cubicBezTo>
                <a:cubicBezTo>
                  <a:pt x="417" y="367"/>
                  <a:pt x="431" y="360"/>
                  <a:pt x="431" y="339"/>
                </a:cubicBezTo>
                <a:cubicBezTo>
                  <a:pt x="431" y="325"/>
                  <a:pt x="417" y="311"/>
                  <a:pt x="403" y="31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1" name="Google Shape;871;p39"/>
          <p:cNvSpPr/>
          <p:nvPr/>
        </p:nvSpPr>
        <p:spPr>
          <a:xfrm>
            <a:off x="8617412" y="5400818"/>
            <a:ext cx="340465" cy="340465"/>
          </a:xfrm>
          <a:custGeom>
            <a:avLst/>
            <a:gdLst/>
            <a:ahLst/>
            <a:cxnLst/>
            <a:rect l="l" t="t" r="r" b="b"/>
            <a:pathLst>
              <a:path w="608" h="609" extrusionOk="0">
                <a:moveTo>
                  <a:pt x="579" y="608"/>
                </a:moveTo>
                <a:lnTo>
                  <a:pt x="579" y="608"/>
                </a:lnTo>
                <a:cubicBezTo>
                  <a:pt x="28" y="608"/>
                  <a:pt x="28" y="608"/>
                  <a:pt x="28" y="608"/>
                </a:cubicBezTo>
                <a:cubicBezTo>
                  <a:pt x="14" y="608"/>
                  <a:pt x="0" y="594"/>
                  <a:pt x="0" y="580"/>
                </a:cubicBezTo>
                <a:cubicBezTo>
                  <a:pt x="0" y="29"/>
                  <a:pt x="0" y="29"/>
                  <a:pt x="0" y="29"/>
                </a:cubicBezTo>
                <a:cubicBezTo>
                  <a:pt x="0" y="15"/>
                  <a:pt x="14" y="0"/>
                  <a:pt x="28" y="0"/>
                </a:cubicBezTo>
                <a:cubicBezTo>
                  <a:pt x="579" y="0"/>
                  <a:pt x="579" y="0"/>
                  <a:pt x="579" y="0"/>
                </a:cubicBezTo>
                <a:cubicBezTo>
                  <a:pt x="593" y="0"/>
                  <a:pt x="607" y="15"/>
                  <a:pt x="607" y="29"/>
                </a:cubicBezTo>
                <a:cubicBezTo>
                  <a:pt x="607" y="580"/>
                  <a:pt x="607" y="580"/>
                  <a:pt x="607" y="580"/>
                </a:cubicBezTo>
                <a:cubicBezTo>
                  <a:pt x="607" y="594"/>
                  <a:pt x="593" y="608"/>
                  <a:pt x="579" y="608"/>
                </a:cubicBezTo>
                <a:close/>
                <a:moveTo>
                  <a:pt x="56" y="57"/>
                </a:moveTo>
                <a:lnTo>
                  <a:pt x="56" y="57"/>
                </a:lnTo>
                <a:cubicBezTo>
                  <a:pt x="56" y="538"/>
                  <a:pt x="56" y="538"/>
                  <a:pt x="56" y="538"/>
                </a:cubicBezTo>
                <a:cubicBezTo>
                  <a:pt x="70" y="516"/>
                  <a:pt x="84" y="488"/>
                  <a:pt x="113" y="474"/>
                </a:cubicBezTo>
                <a:cubicBezTo>
                  <a:pt x="155" y="453"/>
                  <a:pt x="134" y="467"/>
                  <a:pt x="183" y="446"/>
                </a:cubicBezTo>
                <a:cubicBezTo>
                  <a:pt x="233" y="424"/>
                  <a:pt x="247" y="417"/>
                  <a:pt x="247" y="417"/>
                </a:cubicBezTo>
                <a:cubicBezTo>
                  <a:pt x="247" y="368"/>
                  <a:pt x="247" y="368"/>
                  <a:pt x="247" y="368"/>
                </a:cubicBezTo>
                <a:cubicBezTo>
                  <a:pt x="247" y="368"/>
                  <a:pt x="233" y="354"/>
                  <a:pt x="226" y="311"/>
                </a:cubicBezTo>
                <a:cubicBezTo>
                  <a:pt x="212" y="319"/>
                  <a:pt x="212" y="297"/>
                  <a:pt x="205" y="290"/>
                </a:cubicBezTo>
                <a:cubicBezTo>
                  <a:pt x="205" y="276"/>
                  <a:pt x="205" y="241"/>
                  <a:pt x="219" y="248"/>
                </a:cubicBezTo>
                <a:cubicBezTo>
                  <a:pt x="212" y="227"/>
                  <a:pt x="212" y="205"/>
                  <a:pt x="212" y="191"/>
                </a:cubicBezTo>
                <a:cubicBezTo>
                  <a:pt x="212" y="156"/>
                  <a:pt x="247" y="121"/>
                  <a:pt x="304" y="113"/>
                </a:cubicBezTo>
                <a:cubicBezTo>
                  <a:pt x="367" y="121"/>
                  <a:pt x="395" y="156"/>
                  <a:pt x="395" y="191"/>
                </a:cubicBezTo>
                <a:cubicBezTo>
                  <a:pt x="395" y="205"/>
                  <a:pt x="395" y="227"/>
                  <a:pt x="395" y="248"/>
                </a:cubicBezTo>
                <a:cubicBezTo>
                  <a:pt x="410" y="241"/>
                  <a:pt x="403" y="276"/>
                  <a:pt x="403" y="290"/>
                </a:cubicBezTo>
                <a:cubicBezTo>
                  <a:pt x="395" y="297"/>
                  <a:pt x="395" y="311"/>
                  <a:pt x="381" y="311"/>
                </a:cubicBezTo>
                <a:cubicBezTo>
                  <a:pt x="374" y="354"/>
                  <a:pt x="360" y="368"/>
                  <a:pt x="360" y="368"/>
                </a:cubicBezTo>
                <a:cubicBezTo>
                  <a:pt x="360" y="417"/>
                  <a:pt x="360" y="417"/>
                  <a:pt x="360" y="417"/>
                </a:cubicBezTo>
                <a:cubicBezTo>
                  <a:pt x="360" y="417"/>
                  <a:pt x="374" y="424"/>
                  <a:pt x="424" y="446"/>
                </a:cubicBezTo>
                <a:cubicBezTo>
                  <a:pt x="473" y="467"/>
                  <a:pt x="452" y="453"/>
                  <a:pt x="494" y="474"/>
                </a:cubicBezTo>
                <a:cubicBezTo>
                  <a:pt x="523" y="488"/>
                  <a:pt x="537" y="516"/>
                  <a:pt x="551" y="538"/>
                </a:cubicBezTo>
                <a:cubicBezTo>
                  <a:pt x="551" y="57"/>
                  <a:pt x="551" y="57"/>
                  <a:pt x="551" y="57"/>
                </a:cubicBezTo>
                <a:lnTo>
                  <a:pt x="56" y="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2" name="Google Shape;872;p39"/>
          <p:cNvSpPr/>
          <p:nvPr/>
        </p:nvSpPr>
        <p:spPr>
          <a:xfrm>
            <a:off x="8030234" y="5400818"/>
            <a:ext cx="335530" cy="340465"/>
          </a:xfrm>
          <a:custGeom>
            <a:avLst/>
            <a:gdLst/>
            <a:ahLst/>
            <a:cxnLst/>
            <a:rect l="l" t="t" r="r" b="b"/>
            <a:pathLst>
              <a:path w="601" h="609" extrusionOk="0">
                <a:moveTo>
                  <a:pt x="572" y="608"/>
                </a:moveTo>
                <a:lnTo>
                  <a:pt x="572" y="608"/>
                </a:lnTo>
                <a:cubicBezTo>
                  <a:pt x="459" y="608"/>
                  <a:pt x="459" y="608"/>
                  <a:pt x="459" y="608"/>
                </a:cubicBezTo>
                <a:cubicBezTo>
                  <a:pt x="445" y="608"/>
                  <a:pt x="431" y="594"/>
                  <a:pt x="431" y="580"/>
                </a:cubicBezTo>
                <a:cubicBezTo>
                  <a:pt x="431" y="559"/>
                  <a:pt x="445" y="552"/>
                  <a:pt x="459" y="552"/>
                </a:cubicBezTo>
                <a:cubicBezTo>
                  <a:pt x="544" y="552"/>
                  <a:pt x="544" y="552"/>
                  <a:pt x="544" y="552"/>
                </a:cubicBezTo>
                <a:cubicBezTo>
                  <a:pt x="544" y="467"/>
                  <a:pt x="544" y="467"/>
                  <a:pt x="544" y="467"/>
                </a:cubicBezTo>
                <a:cubicBezTo>
                  <a:pt x="544" y="446"/>
                  <a:pt x="558" y="439"/>
                  <a:pt x="572" y="439"/>
                </a:cubicBezTo>
                <a:cubicBezTo>
                  <a:pt x="593" y="439"/>
                  <a:pt x="600" y="446"/>
                  <a:pt x="600" y="467"/>
                </a:cubicBezTo>
                <a:cubicBezTo>
                  <a:pt x="600" y="580"/>
                  <a:pt x="600" y="580"/>
                  <a:pt x="600" y="580"/>
                </a:cubicBezTo>
                <a:cubicBezTo>
                  <a:pt x="600" y="594"/>
                  <a:pt x="593" y="608"/>
                  <a:pt x="572" y="608"/>
                </a:cubicBezTo>
                <a:close/>
                <a:moveTo>
                  <a:pt x="572" y="227"/>
                </a:moveTo>
                <a:lnTo>
                  <a:pt x="572" y="227"/>
                </a:lnTo>
                <a:cubicBezTo>
                  <a:pt x="593" y="227"/>
                  <a:pt x="600" y="241"/>
                  <a:pt x="600" y="255"/>
                </a:cubicBezTo>
                <a:cubicBezTo>
                  <a:pt x="600" y="354"/>
                  <a:pt x="600" y="354"/>
                  <a:pt x="600" y="354"/>
                </a:cubicBezTo>
                <a:cubicBezTo>
                  <a:pt x="600" y="368"/>
                  <a:pt x="593" y="382"/>
                  <a:pt x="572" y="382"/>
                </a:cubicBezTo>
                <a:cubicBezTo>
                  <a:pt x="558" y="382"/>
                  <a:pt x="544" y="368"/>
                  <a:pt x="544" y="354"/>
                </a:cubicBezTo>
                <a:cubicBezTo>
                  <a:pt x="544" y="255"/>
                  <a:pt x="544" y="255"/>
                  <a:pt x="544" y="255"/>
                </a:cubicBezTo>
                <a:cubicBezTo>
                  <a:pt x="544" y="241"/>
                  <a:pt x="558" y="227"/>
                  <a:pt x="572" y="227"/>
                </a:cubicBezTo>
                <a:close/>
                <a:moveTo>
                  <a:pt x="572" y="170"/>
                </a:moveTo>
                <a:lnTo>
                  <a:pt x="572" y="170"/>
                </a:lnTo>
                <a:cubicBezTo>
                  <a:pt x="558" y="170"/>
                  <a:pt x="544" y="163"/>
                  <a:pt x="544" y="142"/>
                </a:cubicBezTo>
                <a:cubicBezTo>
                  <a:pt x="544" y="57"/>
                  <a:pt x="544" y="57"/>
                  <a:pt x="544" y="57"/>
                </a:cubicBezTo>
                <a:cubicBezTo>
                  <a:pt x="459" y="57"/>
                  <a:pt x="459" y="57"/>
                  <a:pt x="459" y="57"/>
                </a:cubicBezTo>
                <a:cubicBezTo>
                  <a:pt x="445" y="57"/>
                  <a:pt x="431" y="50"/>
                  <a:pt x="431" y="29"/>
                </a:cubicBezTo>
                <a:cubicBezTo>
                  <a:pt x="431" y="15"/>
                  <a:pt x="445" y="0"/>
                  <a:pt x="459" y="0"/>
                </a:cubicBezTo>
                <a:cubicBezTo>
                  <a:pt x="572" y="0"/>
                  <a:pt x="572" y="0"/>
                  <a:pt x="572" y="0"/>
                </a:cubicBezTo>
                <a:cubicBezTo>
                  <a:pt x="593" y="0"/>
                  <a:pt x="600" y="15"/>
                  <a:pt x="600" y="29"/>
                </a:cubicBezTo>
                <a:cubicBezTo>
                  <a:pt x="600" y="142"/>
                  <a:pt x="600" y="142"/>
                  <a:pt x="600" y="142"/>
                </a:cubicBezTo>
                <a:cubicBezTo>
                  <a:pt x="600" y="163"/>
                  <a:pt x="593" y="170"/>
                  <a:pt x="572" y="170"/>
                </a:cubicBezTo>
                <a:close/>
                <a:moveTo>
                  <a:pt x="346" y="57"/>
                </a:moveTo>
                <a:lnTo>
                  <a:pt x="346" y="57"/>
                </a:lnTo>
                <a:cubicBezTo>
                  <a:pt x="254" y="57"/>
                  <a:pt x="254" y="57"/>
                  <a:pt x="254" y="57"/>
                </a:cubicBezTo>
                <a:cubicBezTo>
                  <a:pt x="240" y="57"/>
                  <a:pt x="226" y="50"/>
                  <a:pt x="226" y="29"/>
                </a:cubicBezTo>
                <a:cubicBezTo>
                  <a:pt x="226" y="15"/>
                  <a:pt x="240" y="0"/>
                  <a:pt x="254" y="0"/>
                </a:cubicBezTo>
                <a:cubicBezTo>
                  <a:pt x="346" y="0"/>
                  <a:pt x="346" y="0"/>
                  <a:pt x="346" y="0"/>
                </a:cubicBezTo>
                <a:cubicBezTo>
                  <a:pt x="367" y="0"/>
                  <a:pt x="374" y="15"/>
                  <a:pt x="374" y="29"/>
                </a:cubicBezTo>
                <a:cubicBezTo>
                  <a:pt x="374" y="50"/>
                  <a:pt x="367" y="57"/>
                  <a:pt x="346" y="57"/>
                </a:cubicBezTo>
                <a:close/>
                <a:moveTo>
                  <a:pt x="311" y="241"/>
                </a:moveTo>
                <a:lnTo>
                  <a:pt x="311" y="241"/>
                </a:lnTo>
                <a:cubicBezTo>
                  <a:pt x="304" y="234"/>
                  <a:pt x="304" y="227"/>
                  <a:pt x="304" y="219"/>
                </a:cubicBezTo>
                <a:cubicBezTo>
                  <a:pt x="304" y="205"/>
                  <a:pt x="311" y="191"/>
                  <a:pt x="332" y="191"/>
                </a:cubicBezTo>
                <a:cubicBezTo>
                  <a:pt x="339" y="191"/>
                  <a:pt x="346" y="191"/>
                  <a:pt x="346" y="198"/>
                </a:cubicBezTo>
                <a:cubicBezTo>
                  <a:pt x="445" y="283"/>
                  <a:pt x="445" y="283"/>
                  <a:pt x="445" y="283"/>
                </a:cubicBezTo>
                <a:cubicBezTo>
                  <a:pt x="445" y="290"/>
                  <a:pt x="452" y="297"/>
                  <a:pt x="452" y="304"/>
                </a:cubicBezTo>
                <a:cubicBezTo>
                  <a:pt x="452" y="311"/>
                  <a:pt x="445" y="319"/>
                  <a:pt x="445" y="326"/>
                </a:cubicBezTo>
                <a:cubicBezTo>
                  <a:pt x="346" y="410"/>
                  <a:pt x="346" y="410"/>
                  <a:pt x="346" y="410"/>
                </a:cubicBezTo>
                <a:cubicBezTo>
                  <a:pt x="346" y="417"/>
                  <a:pt x="339" y="417"/>
                  <a:pt x="332" y="417"/>
                </a:cubicBezTo>
                <a:cubicBezTo>
                  <a:pt x="311" y="417"/>
                  <a:pt x="304" y="403"/>
                  <a:pt x="304" y="389"/>
                </a:cubicBezTo>
                <a:cubicBezTo>
                  <a:pt x="304" y="382"/>
                  <a:pt x="304" y="375"/>
                  <a:pt x="311" y="368"/>
                </a:cubicBezTo>
                <a:cubicBezTo>
                  <a:pt x="353" y="333"/>
                  <a:pt x="353" y="333"/>
                  <a:pt x="353" y="333"/>
                </a:cubicBezTo>
                <a:cubicBezTo>
                  <a:pt x="176" y="333"/>
                  <a:pt x="176" y="333"/>
                  <a:pt x="176" y="333"/>
                </a:cubicBezTo>
                <a:cubicBezTo>
                  <a:pt x="162" y="333"/>
                  <a:pt x="148" y="319"/>
                  <a:pt x="148" y="304"/>
                </a:cubicBezTo>
                <a:cubicBezTo>
                  <a:pt x="148" y="290"/>
                  <a:pt x="162" y="276"/>
                  <a:pt x="176" y="276"/>
                </a:cubicBezTo>
                <a:cubicBezTo>
                  <a:pt x="353" y="276"/>
                  <a:pt x="353" y="276"/>
                  <a:pt x="353" y="276"/>
                </a:cubicBezTo>
                <a:lnTo>
                  <a:pt x="311" y="241"/>
                </a:lnTo>
                <a:close/>
                <a:moveTo>
                  <a:pt x="141" y="57"/>
                </a:moveTo>
                <a:lnTo>
                  <a:pt x="141" y="57"/>
                </a:lnTo>
                <a:cubicBezTo>
                  <a:pt x="56" y="57"/>
                  <a:pt x="56" y="57"/>
                  <a:pt x="56" y="57"/>
                </a:cubicBezTo>
                <a:cubicBezTo>
                  <a:pt x="56" y="142"/>
                  <a:pt x="56" y="142"/>
                  <a:pt x="56" y="142"/>
                </a:cubicBezTo>
                <a:cubicBezTo>
                  <a:pt x="56" y="163"/>
                  <a:pt x="42" y="170"/>
                  <a:pt x="28" y="170"/>
                </a:cubicBezTo>
                <a:cubicBezTo>
                  <a:pt x="14" y="170"/>
                  <a:pt x="0" y="163"/>
                  <a:pt x="0" y="142"/>
                </a:cubicBezTo>
                <a:cubicBezTo>
                  <a:pt x="0" y="29"/>
                  <a:pt x="0" y="29"/>
                  <a:pt x="0" y="29"/>
                </a:cubicBezTo>
                <a:cubicBezTo>
                  <a:pt x="0" y="15"/>
                  <a:pt x="14" y="0"/>
                  <a:pt x="28" y="0"/>
                </a:cubicBezTo>
                <a:cubicBezTo>
                  <a:pt x="141" y="0"/>
                  <a:pt x="141" y="0"/>
                  <a:pt x="141" y="0"/>
                </a:cubicBezTo>
                <a:cubicBezTo>
                  <a:pt x="155" y="0"/>
                  <a:pt x="169" y="15"/>
                  <a:pt x="169" y="29"/>
                </a:cubicBezTo>
                <a:cubicBezTo>
                  <a:pt x="169" y="50"/>
                  <a:pt x="155" y="57"/>
                  <a:pt x="141" y="57"/>
                </a:cubicBezTo>
                <a:close/>
                <a:moveTo>
                  <a:pt x="28" y="382"/>
                </a:moveTo>
                <a:lnTo>
                  <a:pt x="28" y="382"/>
                </a:lnTo>
                <a:cubicBezTo>
                  <a:pt x="14" y="382"/>
                  <a:pt x="0" y="368"/>
                  <a:pt x="0" y="354"/>
                </a:cubicBezTo>
                <a:cubicBezTo>
                  <a:pt x="0" y="255"/>
                  <a:pt x="0" y="255"/>
                  <a:pt x="0" y="255"/>
                </a:cubicBezTo>
                <a:cubicBezTo>
                  <a:pt x="0" y="241"/>
                  <a:pt x="14" y="227"/>
                  <a:pt x="28" y="227"/>
                </a:cubicBezTo>
                <a:cubicBezTo>
                  <a:pt x="42" y="227"/>
                  <a:pt x="56" y="241"/>
                  <a:pt x="56" y="255"/>
                </a:cubicBezTo>
                <a:cubicBezTo>
                  <a:pt x="56" y="354"/>
                  <a:pt x="56" y="354"/>
                  <a:pt x="56" y="354"/>
                </a:cubicBezTo>
                <a:cubicBezTo>
                  <a:pt x="56" y="368"/>
                  <a:pt x="42" y="382"/>
                  <a:pt x="28" y="382"/>
                </a:cubicBezTo>
                <a:close/>
                <a:moveTo>
                  <a:pt x="28" y="439"/>
                </a:moveTo>
                <a:lnTo>
                  <a:pt x="28" y="439"/>
                </a:lnTo>
                <a:cubicBezTo>
                  <a:pt x="42" y="439"/>
                  <a:pt x="56" y="446"/>
                  <a:pt x="56" y="467"/>
                </a:cubicBezTo>
                <a:cubicBezTo>
                  <a:pt x="56" y="552"/>
                  <a:pt x="56" y="552"/>
                  <a:pt x="56" y="552"/>
                </a:cubicBezTo>
                <a:cubicBezTo>
                  <a:pt x="141" y="552"/>
                  <a:pt x="141" y="552"/>
                  <a:pt x="141" y="552"/>
                </a:cubicBezTo>
                <a:cubicBezTo>
                  <a:pt x="155" y="552"/>
                  <a:pt x="169" y="559"/>
                  <a:pt x="169" y="580"/>
                </a:cubicBezTo>
                <a:cubicBezTo>
                  <a:pt x="169" y="594"/>
                  <a:pt x="155" y="608"/>
                  <a:pt x="141" y="608"/>
                </a:cubicBezTo>
                <a:cubicBezTo>
                  <a:pt x="28" y="608"/>
                  <a:pt x="28" y="608"/>
                  <a:pt x="28" y="608"/>
                </a:cubicBezTo>
                <a:cubicBezTo>
                  <a:pt x="14" y="608"/>
                  <a:pt x="0" y="594"/>
                  <a:pt x="0" y="580"/>
                </a:cubicBezTo>
                <a:cubicBezTo>
                  <a:pt x="0" y="467"/>
                  <a:pt x="0" y="467"/>
                  <a:pt x="0" y="467"/>
                </a:cubicBezTo>
                <a:cubicBezTo>
                  <a:pt x="0" y="446"/>
                  <a:pt x="14" y="439"/>
                  <a:pt x="28" y="439"/>
                </a:cubicBezTo>
                <a:close/>
                <a:moveTo>
                  <a:pt x="254" y="552"/>
                </a:moveTo>
                <a:lnTo>
                  <a:pt x="254" y="552"/>
                </a:lnTo>
                <a:cubicBezTo>
                  <a:pt x="346" y="552"/>
                  <a:pt x="346" y="552"/>
                  <a:pt x="346" y="552"/>
                </a:cubicBezTo>
                <a:cubicBezTo>
                  <a:pt x="367" y="552"/>
                  <a:pt x="374" y="559"/>
                  <a:pt x="374" y="580"/>
                </a:cubicBezTo>
                <a:cubicBezTo>
                  <a:pt x="374" y="594"/>
                  <a:pt x="367" y="608"/>
                  <a:pt x="346" y="608"/>
                </a:cubicBezTo>
                <a:cubicBezTo>
                  <a:pt x="254" y="608"/>
                  <a:pt x="254" y="608"/>
                  <a:pt x="254" y="608"/>
                </a:cubicBezTo>
                <a:cubicBezTo>
                  <a:pt x="240" y="608"/>
                  <a:pt x="226" y="594"/>
                  <a:pt x="226" y="580"/>
                </a:cubicBezTo>
                <a:cubicBezTo>
                  <a:pt x="226" y="559"/>
                  <a:pt x="240" y="552"/>
                  <a:pt x="254" y="5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3" name="Google Shape;873;p39"/>
          <p:cNvSpPr/>
          <p:nvPr/>
        </p:nvSpPr>
        <p:spPr>
          <a:xfrm>
            <a:off x="7361640" y="5390950"/>
            <a:ext cx="335530" cy="340465"/>
          </a:xfrm>
          <a:custGeom>
            <a:avLst/>
            <a:gdLst/>
            <a:ahLst/>
            <a:cxnLst/>
            <a:rect l="l" t="t" r="r" b="b"/>
            <a:pathLst>
              <a:path w="601" h="609" extrusionOk="0">
                <a:moveTo>
                  <a:pt x="572" y="608"/>
                </a:moveTo>
                <a:lnTo>
                  <a:pt x="572" y="608"/>
                </a:lnTo>
                <a:cubicBezTo>
                  <a:pt x="459" y="608"/>
                  <a:pt x="459" y="608"/>
                  <a:pt x="459" y="608"/>
                </a:cubicBezTo>
                <a:cubicBezTo>
                  <a:pt x="445" y="608"/>
                  <a:pt x="431" y="594"/>
                  <a:pt x="431" y="580"/>
                </a:cubicBezTo>
                <a:cubicBezTo>
                  <a:pt x="431" y="559"/>
                  <a:pt x="445" y="552"/>
                  <a:pt x="459" y="552"/>
                </a:cubicBezTo>
                <a:cubicBezTo>
                  <a:pt x="544" y="552"/>
                  <a:pt x="544" y="552"/>
                  <a:pt x="544" y="552"/>
                </a:cubicBezTo>
                <a:cubicBezTo>
                  <a:pt x="544" y="467"/>
                  <a:pt x="544" y="467"/>
                  <a:pt x="544" y="467"/>
                </a:cubicBezTo>
                <a:cubicBezTo>
                  <a:pt x="544" y="446"/>
                  <a:pt x="558" y="439"/>
                  <a:pt x="572" y="439"/>
                </a:cubicBezTo>
                <a:cubicBezTo>
                  <a:pt x="586" y="439"/>
                  <a:pt x="600" y="446"/>
                  <a:pt x="600" y="467"/>
                </a:cubicBezTo>
                <a:cubicBezTo>
                  <a:pt x="600" y="580"/>
                  <a:pt x="600" y="580"/>
                  <a:pt x="600" y="580"/>
                </a:cubicBezTo>
                <a:cubicBezTo>
                  <a:pt x="600" y="594"/>
                  <a:pt x="586" y="608"/>
                  <a:pt x="572" y="608"/>
                </a:cubicBezTo>
                <a:close/>
                <a:moveTo>
                  <a:pt x="572" y="227"/>
                </a:moveTo>
                <a:lnTo>
                  <a:pt x="572" y="227"/>
                </a:lnTo>
                <a:cubicBezTo>
                  <a:pt x="586" y="227"/>
                  <a:pt x="600" y="241"/>
                  <a:pt x="600" y="255"/>
                </a:cubicBezTo>
                <a:cubicBezTo>
                  <a:pt x="600" y="354"/>
                  <a:pt x="600" y="354"/>
                  <a:pt x="600" y="354"/>
                </a:cubicBezTo>
                <a:cubicBezTo>
                  <a:pt x="600" y="368"/>
                  <a:pt x="586" y="382"/>
                  <a:pt x="572" y="382"/>
                </a:cubicBezTo>
                <a:cubicBezTo>
                  <a:pt x="558" y="382"/>
                  <a:pt x="544" y="368"/>
                  <a:pt x="544" y="354"/>
                </a:cubicBezTo>
                <a:cubicBezTo>
                  <a:pt x="544" y="255"/>
                  <a:pt x="544" y="255"/>
                  <a:pt x="544" y="255"/>
                </a:cubicBezTo>
                <a:cubicBezTo>
                  <a:pt x="544" y="241"/>
                  <a:pt x="558" y="227"/>
                  <a:pt x="572" y="227"/>
                </a:cubicBezTo>
                <a:close/>
                <a:moveTo>
                  <a:pt x="572" y="170"/>
                </a:moveTo>
                <a:lnTo>
                  <a:pt x="572" y="170"/>
                </a:lnTo>
                <a:cubicBezTo>
                  <a:pt x="558" y="170"/>
                  <a:pt x="544" y="163"/>
                  <a:pt x="544" y="142"/>
                </a:cubicBezTo>
                <a:cubicBezTo>
                  <a:pt x="544" y="57"/>
                  <a:pt x="544" y="57"/>
                  <a:pt x="544" y="57"/>
                </a:cubicBezTo>
                <a:cubicBezTo>
                  <a:pt x="459" y="57"/>
                  <a:pt x="459" y="57"/>
                  <a:pt x="459" y="57"/>
                </a:cubicBezTo>
                <a:cubicBezTo>
                  <a:pt x="445" y="57"/>
                  <a:pt x="431" y="50"/>
                  <a:pt x="431" y="29"/>
                </a:cubicBezTo>
                <a:cubicBezTo>
                  <a:pt x="431" y="15"/>
                  <a:pt x="445" y="0"/>
                  <a:pt x="459" y="0"/>
                </a:cubicBezTo>
                <a:cubicBezTo>
                  <a:pt x="572" y="0"/>
                  <a:pt x="572" y="0"/>
                  <a:pt x="572" y="0"/>
                </a:cubicBezTo>
                <a:cubicBezTo>
                  <a:pt x="586" y="0"/>
                  <a:pt x="600" y="15"/>
                  <a:pt x="600" y="29"/>
                </a:cubicBezTo>
                <a:cubicBezTo>
                  <a:pt x="600" y="142"/>
                  <a:pt x="600" y="142"/>
                  <a:pt x="600" y="142"/>
                </a:cubicBezTo>
                <a:cubicBezTo>
                  <a:pt x="600" y="163"/>
                  <a:pt x="586" y="170"/>
                  <a:pt x="572" y="170"/>
                </a:cubicBezTo>
                <a:close/>
                <a:moveTo>
                  <a:pt x="452" y="304"/>
                </a:moveTo>
                <a:lnTo>
                  <a:pt x="452" y="304"/>
                </a:lnTo>
                <a:cubicBezTo>
                  <a:pt x="452" y="319"/>
                  <a:pt x="438" y="333"/>
                  <a:pt x="424" y="333"/>
                </a:cubicBezTo>
                <a:cubicBezTo>
                  <a:pt x="247" y="333"/>
                  <a:pt x="247" y="333"/>
                  <a:pt x="247" y="333"/>
                </a:cubicBezTo>
                <a:cubicBezTo>
                  <a:pt x="289" y="368"/>
                  <a:pt x="289" y="368"/>
                  <a:pt x="289" y="368"/>
                </a:cubicBezTo>
                <a:cubicBezTo>
                  <a:pt x="296" y="375"/>
                  <a:pt x="296" y="382"/>
                  <a:pt x="296" y="389"/>
                </a:cubicBezTo>
                <a:cubicBezTo>
                  <a:pt x="296" y="403"/>
                  <a:pt x="289" y="417"/>
                  <a:pt x="268" y="417"/>
                </a:cubicBezTo>
                <a:cubicBezTo>
                  <a:pt x="261" y="417"/>
                  <a:pt x="254" y="417"/>
                  <a:pt x="254" y="410"/>
                </a:cubicBezTo>
                <a:cubicBezTo>
                  <a:pt x="155" y="326"/>
                  <a:pt x="155" y="326"/>
                  <a:pt x="155" y="326"/>
                </a:cubicBezTo>
                <a:cubicBezTo>
                  <a:pt x="155" y="319"/>
                  <a:pt x="148" y="311"/>
                  <a:pt x="148" y="304"/>
                </a:cubicBezTo>
                <a:cubicBezTo>
                  <a:pt x="148" y="297"/>
                  <a:pt x="155" y="290"/>
                  <a:pt x="155" y="283"/>
                </a:cubicBezTo>
                <a:cubicBezTo>
                  <a:pt x="254" y="198"/>
                  <a:pt x="254" y="198"/>
                  <a:pt x="254" y="198"/>
                </a:cubicBezTo>
                <a:cubicBezTo>
                  <a:pt x="254" y="191"/>
                  <a:pt x="261" y="191"/>
                  <a:pt x="268" y="191"/>
                </a:cubicBezTo>
                <a:cubicBezTo>
                  <a:pt x="289" y="191"/>
                  <a:pt x="296" y="205"/>
                  <a:pt x="296" y="219"/>
                </a:cubicBezTo>
                <a:cubicBezTo>
                  <a:pt x="296" y="227"/>
                  <a:pt x="296" y="234"/>
                  <a:pt x="289" y="241"/>
                </a:cubicBezTo>
                <a:cubicBezTo>
                  <a:pt x="247" y="276"/>
                  <a:pt x="247" y="276"/>
                  <a:pt x="247" y="276"/>
                </a:cubicBezTo>
                <a:cubicBezTo>
                  <a:pt x="424" y="276"/>
                  <a:pt x="424" y="276"/>
                  <a:pt x="424" y="276"/>
                </a:cubicBezTo>
                <a:cubicBezTo>
                  <a:pt x="438" y="276"/>
                  <a:pt x="452" y="290"/>
                  <a:pt x="452" y="304"/>
                </a:cubicBezTo>
                <a:close/>
                <a:moveTo>
                  <a:pt x="346" y="57"/>
                </a:moveTo>
                <a:lnTo>
                  <a:pt x="346" y="57"/>
                </a:lnTo>
                <a:cubicBezTo>
                  <a:pt x="254" y="57"/>
                  <a:pt x="254" y="57"/>
                  <a:pt x="254" y="57"/>
                </a:cubicBezTo>
                <a:cubicBezTo>
                  <a:pt x="233" y="57"/>
                  <a:pt x="226" y="50"/>
                  <a:pt x="226" y="29"/>
                </a:cubicBezTo>
                <a:cubicBezTo>
                  <a:pt x="226" y="15"/>
                  <a:pt x="233" y="0"/>
                  <a:pt x="254" y="0"/>
                </a:cubicBezTo>
                <a:cubicBezTo>
                  <a:pt x="346" y="0"/>
                  <a:pt x="346" y="0"/>
                  <a:pt x="346" y="0"/>
                </a:cubicBezTo>
                <a:cubicBezTo>
                  <a:pt x="360" y="0"/>
                  <a:pt x="374" y="15"/>
                  <a:pt x="374" y="29"/>
                </a:cubicBezTo>
                <a:cubicBezTo>
                  <a:pt x="374" y="50"/>
                  <a:pt x="360" y="57"/>
                  <a:pt x="346" y="57"/>
                </a:cubicBezTo>
                <a:close/>
                <a:moveTo>
                  <a:pt x="141" y="57"/>
                </a:moveTo>
                <a:lnTo>
                  <a:pt x="141" y="57"/>
                </a:lnTo>
                <a:cubicBezTo>
                  <a:pt x="56" y="57"/>
                  <a:pt x="56" y="57"/>
                  <a:pt x="56" y="57"/>
                </a:cubicBezTo>
                <a:cubicBezTo>
                  <a:pt x="56" y="142"/>
                  <a:pt x="56" y="142"/>
                  <a:pt x="56" y="142"/>
                </a:cubicBezTo>
                <a:cubicBezTo>
                  <a:pt x="56" y="163"/>
                  <a:pt x="42" y="170"/>
                  <a:pt x="28" y="170"/>
                </a:cubicBezTo>
                <a:cubicBezTo>
                  <a:pt x="7" y="170"/>
                  <a:pt x="0" y="163"/>
                  <a:pt x="0" y="142"/>
                </a:cubicBezTo>
                <a:cubicBezTo>
                  <a:pt x="0" y="29"/>
                  <a:pt x="0" y="29"/>
                  <a:pt x="0" y="29"/>
                </a:cubicBezTo>
                <a:cubicBezTo>
                  <a:pt x="0" y="15"/>
                  <a:pt x="7" y="0"/>
                  <a:pt x="28" y="0"/>
                </a:cubicBezTo>
                <a:cubicBezTo>
                  <a:pt x="141" y="0"/>
                  <a:pt x="141" y="0"/>
                  <a:pt x="141" y="0"/>
                </a:cubicBezTo>
                <a:cubicBezTo>
                  <a:pt x="155" y="0"/>
                  <a:pt x="169" y="15"/>
                  <a:pt x="169" y="29"/>
                </a:cubicBezTo>
                <a:cubicBezTo>
                  <a:pt x="169" y="50"/>
                  <a:pt x="155" y="57"/>
                  <a:pt x="141" y="57"/>
                </a:cubicBezTo>
                <a:close/>
                <a:moveTo>
                  <a:pt x="28" y="382"/>
                </a:moveTo>
                <a:lnTo>
                  <a:pt x="28" y="382"/>
                </a:lnTo>
                <a:cubicBezTo>
                  <a:pt x="7" y="382"/>
                  <a:pt x="0" y="368"/>
                  <a:pt x="0" y="354"/>
                </a:cubicBezTo>
                <a:cubicBezTo>
                  <a:pt x="0" y="255"/>
                  <a:pt x="0" y="255"/>
                  <a:pt x="0" y="255"/>
                </a:cubicBezTo>
                <a:cubicBezTo>
                  <a:pt x="0" y="241"/>
                  <a:pt x="7" y="227"/>
                  <a:pt x="28" y="227"/>
                </a:cubicBezTo>
                <a:cubicBezTo>
                  <a:pt x="42" y="227"/>
                  <a:pt x="56" y="241"/>
                  <a:pt x="56" y="255"/>
                </a:cubicBezTo>
                <a:cubicBezTo>
                  <a:pt x="56" y="354"/>
                  <a:pt x="56" y="354"/>
                  <a:pt x="56" y="354"/>
                </a:cubicBezTo>
                <a:cubicBezTo>
                  <a:pt x="56" y="368"/>
                  <a:pt x="42" y="382"/>
                  <a:pt x="28" y="382"/>
                </a:cubicBezTo>
                <a:close/>
                <a:moveTo>
                  <a:pt x="28" y="439"/>
                </a:moveTo>
                <a:lnTo>
                  <a:pt x="28" y="439"/>
                </a:lnTo>
                <a:cubicBezTo>
                  <a:pt x="42" y="439"/>
                  <a:pt x="56" y="446"/>
                  <a:pt x="56" y="467"/>
                </a:cubicBezTo>
                <a:cubicBezTo>
                  <a:pt x="56" y="552"/>
                  <a:pt x="56" y="552"/>
                  <a:pt x="56" y="552"/>
                </a:cubicBezTo>
                <a:cubicBezTo>
                  <a:pt x="141" y="552"/>
                  <a:pt x="141" y="552"/>
                  <a:pt x="141" y="552"/>
                </a:cubicBezTo>
                <a:cubicBezTo>
                  <a:pt x="155" y="552"/>
                  <a:pt x="169" y="559"/>
                  <a:pt x="169" y="580"/>
                </a:cubicBezTo>
                <a:cubicBezTo>
                  <a:pt x="169" y="594"/>
                  <a:pt x="155" y="608"/>
                  <a:pt x="141" y="608"/>
                </a:cubicBezTo>
                <a:cubicBezTo>
                  <a:pt x="28" y="608"/>
                  <a:pt x="28" y="608"/>
                  <a:pt x="28" y="608"/>
                </a:cubicBezTo>
                <a:cubicBezTo>
                  <a:pt x="7" y="608"/>
                  <a:pt x="0" y="594"/>
                  <a:pt x="0" y="580"/>
                </a:cubicBezTo>
                <a:cubicBezTo>
                  <a:pt x="0" y="467"/>
                  <a:pt x="0" y="467"/>
                  <a:pt x="0" y="467"/>
                </a:cubicBezTo>
                <a:cubicBezTo>
                  <a:pt x="0" y="446"/>
                  <a:pt x="7" y="439"/>
                  <a:pt x="28" y="439"/>
                </a:cubicBezTo>
                <a:close/>
                <a:moveTo>
                  <a:pt x="254" y="552"/>
                </a:moveTo>
                <a:lnTo>
                  <a:pt x="254" y="552"/>
                </a:lnTo>
                <a:cubicBezTo>
                  <a:pt x="346" y="552"/>
                  <a:pt x="346" y="552"/>
                  <a:pt x="346" y="552"/>
                </a:cubicBezTo>
                <a:cubicBezTo>
                  <a:pt x="360" y="552"/>
                  <a:pt x="374" y="559"/>
                  <a:pt x="374" y="580"/>
                </a:cubicBezTo>
                <a:cubicBezTo>
                  <a:pt x="374" y="594"/>
                  <a:pt x="360" y="608"/>
                  <a:pt x="346" y="608"/>
                </a:cubicBezTo>
                <a:cubicBezTo>
                  <a:pt x="254" y="608"/>
                  <a:pt x="254" y="608"/>
                  <a:pt x="254" y="608"/>
                </a:cubicBezTo>
                <a:cubicBezTo>
                  <a:pt x="233" y="608"/>
                  <a:pt x="226" y="594"/>
                  <a:pt x="226" y="580"/>
                </a:cubicBezTo>
                <a:cubicBezTo>
                  <a:pt x="226" y="559"/>
                  <a:pt x="233" y="552"/>
                  <a:pt x="254" y="5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4" name="Google Shape;874;p39"/>
          <p:cNvSpPr/>
          <p:nvPr/>
        </p:nvSpPr>
        <p:spPr>
          <a:xfrm>
            <a:off x="6767060" y="5390950"/>
            <a:ext cx="340465" cy="340465"/>
          </a:xfrm>
          <a:custGeom>
            <a:avLst/>
            <a:gdLst/>
            <a:ahLst/>
            <a:cxnLst/>
            <a:rect l="l" t="t" r="r" b="b"/>
            <a:pathLst>
              <a:path w="609" h="609" extrusionOk="0">
                <a:moveTo>
                  <a:pt x="580" y="608"/>
                </a:moveTo>
                <a:lnTo>
                  <a:pt x="580" y="608"/>
                </a:lnTo>
                <a:cubicBezTo>
                  <a:pt x="467" y="608"/>
                  <a:pt x="467" y="608"/>
                  <a:pt x="467" y="608"/>
                </a:cubicBezTo>
                <a:cubicBezTo>
                  <a:pt x="446" y="608"/>
                  <a:pt x="439" y="594"/>
                  <a:pt x="439" y="580"/>
                </a:cubicBezTo>
                <a:cubicBezTo>
                  <a:pt x="439" y="559"/>
                  <a:pt x="446" y="552"/>
                  <a:pt x="467" y="552"/>
                </a:cubicBezTo>
                <a:cubicBezTo>
                  <a:pt x="552" y="552"/>
                  <a:pt x="552" y="552"/>
                  <a:pt x="552" y="552"/>
                </a:cubicBezTo>
                <a:cubicBezTo>
                  <a:pt x="552" y="467"/>
                  <a:pt x="552" y="467"/>
                  <a:pt x="552" y="467"/>
                </a:cubicBezTo>
                <a:cubicBezTo>
                  <a:pt x="552" y="446"/>
                  <a:pt x="559" y="439"/>
                  <a:pt x="580" y="439"/>
                </a:cubicBezTo>
                <a:cubicBezTo>
                  <a:pt x="594" y="439"/>
                  <a:pt x="608" y="446"/>
                  <a:pt x="608" y="467"/>
                </a:cubicBezTo>
                <a:cubicBezTo>
                  <a:pt x="608" y="580"/>
                  <a:pt x="608" y="580"/>
                  <a:pt x="608" y="580"/>
                </a:cubicBezTo>
                <a:cubicBezTo>
                  <a:pt x="608" y="594"/>
                  <a:pt x="594" y="608"/>
                  <a:pt x="580" y="608"/>
                </a:cubicBezTo>
                <a:close/>
                <a:moveTo>
                  <a:pt x="580" y="227"/>
                </a:moveTo>
                <a:lnTo>
                  <a:pt x="580" y="227"/>
                </a:lnTo>
                <a:cubicBezTo>
                  <a:pt x="594" y="227"/>
                  <a:pt x="608" y="241"/>
                  <a:pt x="608" y="255"/>
                </a:cubicBezTo>
                <a:cubicBezTo>
                  <a:pt x="608" y="354"/>
                  <a:pt x="608" y="354"/>
                  <a:pt x="608" y="354"/>
                </a:cubicBezTo>
                <a:cubicBezTo>
                  <a:pt x="608" y="368"/>
                  <a:pt x="594" y="382"/>
                  <a:pt x="580" y="382"/>
                </a:cubicBezTo>
                <a:cubicBezTo>
                  <a:pt x="559" y="382"/>
                  <a:pt x="552" y="368"/>
                  <a:pt x="552" y="354"/>
                </a:cubicBezTo>
                <a:cubicBezTo>
                  <a:pt x="552" y="255"/>
                  <a:pt x="552" y="255"/>
                  <a:pt x="552" y="255"/>
                </a:cubicBezTo>
                <a:cubicBezTo>
                  <a:pt x="552" y="241"/>
                  <a:pt x="559" y="227"/>
                  <a:pt x="580" y="227"/>
                </a:cubicBezTo>
                <a:close/>
                <a:moveTo>
                  <a:pt x="580" y="170"/>
                </a:moveTo>
                <a:lnTo>
                  <a:pt x="580" y="170"/>
                </a:lnTo>
                <a:cubicBezTo>
                  <a:pt x="559" y="170"/>
                  <a:pt x="552" y="163"/>
                  <a:pt x="552" y="142"/>
                </a:cubicBezTo>
                <a:cubicBezTo>
                  <a:pt x="552" y="57"/>
                  <a:pt x="552" y="57"/>
                  <a:pt x="552" y="57"/>
                </a:cubicBezTo>
                <a:cubicBezTo>
                  <a:pt x="467" y="57"/>
                  <a:pt x="467" y="57"/>
                  <a:pt x="467" y="57"/>
                </a:cubicBezTo>
                <a:cubicBezTo>
                  <a:pt x="446" y="57"/>
                  <a:pt x="439" y="50"/>
                  <a:pt x="439" y="29"/>
                </a:cubicBezTo>
                <a:cubicBezTo>
                  <a:pt x="439" y="15"/>
                  <a:pt x="446" y="0"/>
                  <a:pt x="467" y="0"/>
                </a:cubicBezTo>
                <a:cubicBezTo>
                  <a:pt x="580" y="0"/>
                  <a:pt x="580" y="0"/>
                  <a:pt x="580" y="0"/>
                </a:cubicBezTo>
                <a:cubicBezTo>
                  <a:pt x="594" y="0"/>
                  <a:pt x="608" y="15"/>
                  <a:pt x="608" y="29"/>
                </a:cubicBezTo>
                <a:cubicBezTo>
                  <a:pt x="608" y="142"/>
                  <a:pt x="608" y="142"/>
                  <a:pt x="608" y="142"/>
                </a:cubicBezTo>
                <a:cubicBezTo>
                  <a:pt x="608" y="163"/>
                  <a:pt x="594" y="170"/>
                  <a:pt x="580" y="170"/>
                </a:cubicBezTo>
                <a:close/>
                <a:moveTo>
                  <a:pt x="389" y="304"/>
                </a:moveTo>
                <a:lnTo>
                  <a:pt x="389" y="304"/>
                </a:lnTo>
                <a:cubicBezTo>
                  <a:pt x="382" y="304"/>
                  <a:pt x="375" y="297"/>
                  <a:pt x="368" y="297"/>
                </a:cubicBezTo>
                <a:cubicBezTo>
                  <a:pt x="333" y="255"/>
                  <a:pt x="333" y="255"/>
                  <a:pt x="333" y="255"/>
                </a:cubicBezTo>
                <a:cubicBezTo>
                  <a:pt x="333" y="424"/>
                  <a:pt x="333" y="424"/>
                  <a:pt x="333" y="424"/>
                </a:cubicBezTo>
                <a:cubicBezTo>
                  <a:pt x="333" y="446"/>
                  <a:pt x="318" y="453"/>
                  <a:pt x="304" y="453"/>
                </a:cubicBezTo>
                <a:cubicBezTo>
                  <a:pt x="290" y="453"/>
                  <a:pt x="276" y="446"/>
                  <a:pt x="276" y="424"/>
                </a:cubicBezTo>
                <a:cubicBezTo>
                  <a:pt x="276" y="255"/>
                  <a:pt x="276" y="255"/>
                  <a:pt x="276" y="255"/>
                </a:cubicBezTo>
                <a:cubicBezTo>
                  <a:pt x="241" y="297"/>
                  <a:pt x="241" y="297"/>
                  <a:pt x="241" y="297"/>
                </a:cubicBezTo>
                <a:cubicBezTo>
                  <a:pt x="234" y="297"/>
                  <a:pt x="226" y="304"/>
                  <a:pt x="219" y="304"/>
                </a:cubicBezTo>
                <a:cubicBezTo>
                  <a:pt x="205" y="304"/>
                  <a:pt x="191" y="290"/>
                  <a:pt x="191" y="276"/>
                </a:cubicBezTo>
                <a:cubicBezTo>
                  <a:pt x="191" y="269"/>
                  <a:pt x="191" y="262"/>
                  <a:pt x="198" y="255"/>
                </a:cubicBezTo>
                <a:cubicBezTo>
                  <a:pt x="283" y="163"/>
                  <a:pt x="283" y="163"/>
                  <a:pt x="283" y="163"/>
                </a:cubicBezTo>
                <a:cubicBezTo>
                  <a:pt x="290" y="156"/>
                  <a:pt x="297" y="156"/>
                  <a:pt x="304" y="156"/>
                </a:cubicBezTo>
                <a:cubicBezTo>
                  <a:pt x="311" y="156"/>
                  <a:pt x="318" y="156"/>
                  <a:pt x="326" y="163"/>
                </a:cubicBezTo>
                <a:cubicBezTo>
                  <a:pt x="410" y="255"/>
                  <a:pt x="410" y="255"/>
                  <a:pt x="410" y="255"/>
                </a:cubicBezTo>
                <a:cubicBezTo>
                  <a:pt x="417" y="262"/>
                  <a:pt x="417" y="269"/>
                  <a:pt x="417" y="276"/>
                </a:cubicBezTo>
                <a:cubicBezTo>
                  <a:pt x="417" y="290"/>
                  <a:pt x="403" y="304"/>
                  <a:pt x="389" y="304"/>
                </a:cubicBezTo>
                <a:close/>
                <a:moveTo>
                  <a:pt x="354" y="57"/>
                </a:moveTo>
                <a:lnTo>
                  <a:pt x="354" y="57"/>
                </a:lnTo>
                <a:cubicBezTo>
                  <a:pt x="255" y="57"/>
                  <a:pt x="255" y="57"/>
                  <a:pt x="255" y="57"/>
                </a:cubicBezTo>
                <a:cubicBezTo>
                  <a:pt x="241" y="57"/>
                  <a:pt x="226" y="50"/>
                  <a:pt x="226" y="29"/>
                </a:cubicBezTo>
                <a:cubicBezTo>
                  <a:pt x="226" y="15"/>
                  <a:pt x="241" y="0"/>
                  <a:pt x="255" y="0"/>
                </a:cubicBezTo>
                <a:cubicBezTo>
                  <a:pt x="354" y="0"/>
                  <a:pt x="354" y="0"/>
                  <a:pt x="354" y="0"/>
                </a:cubicBezTo>
                <a:cubicBezTo>
                  <a:pt x="368" y="0"/>
                  <a:pt x="382" y="15"/>
                  <a:pt x="382" y="29"/>
                </a:cubicBezTo>
                <a:cubicBezTo>
                  <a:pt x="382" y="50"/>
                  <a:pt x="368" y="57"/>
                  <a:pt x="354" y="57"/>
                </a:cubicBezTo>
                <a:close/>
                <a:moveTo>
                  <a:pt x="142" y="608"/>
                </a:moveTo>
                <a:lnTo>
                  <a:pt x="142" y="608"/>
                </a:lnTo>
                <a:cubicBezTo>
                  <a:pt x="29" y="608"/>
                  <a:pt x="29" y="608"/>
                  <a:pt x="29" y="608"/>
                </a:cubicBezTo>
                <a:cubicBezTo>
                  <a:pt x="15" y="608"/>
                  <a:pt x="0" y="594"/>
                  <a:pt x="0" y="580"/>
                </a:cubicBezTo>
                <a:cubicBezTo>
                  <a:pt x="0" y="467"/>
                  <a:pt x="0" y="467"/>
                  <a:pt x="0" y="467"/>
                </a:cubicBezTo>
                <a:cubicBezTo>
                  <a:pt x="0" y="446"/>
                  <a:pt x="15" y="439"/>
                  <a:pt x="29" y="439"/>
                </a:cubicBezTo>
                <a:cubicBezTo>
                  <a:pt x="50" y="439"/>
                  <a:pt x="57" y="446"/>
                  <a:pt x="57" y="467"/>
                </a:cubicBezTo>
                <a:cubicBezTo>
                  <a:pt x="57" y="552"/>
                  <a:pt x="57" y="552"/>
                  <a:pt x="57" y="552"/>
                </a:cubicBezTo>
                <a:cubicBezTo>
                  <a:pt x="142" y="552"/>
                  <a:pt x="142" y="552"/>
                  <a:pt x="142" y="552"/>
                </a:cubicBezTo>
                <a:cubicBezTo>
                  <a:pt x="163" y="552"/>
                  <a:pt x="170" y="559"/>
                  <a:pt x="170" y="580"/>
                </a:cubicBezTo>
                <a:cubicBezTo>
                  <a:pt x="170" y="594"/>
                  <a:pt x="163" y="608"/>
                  <a:pt x="142" y="608"/>
                </a:cubicBezTo>
                <a:close/>
                <a:moveTo>
                  <a:pt x="57" y="255"/>
                </a:moveTo>
                <a:lnTo>
                  <a:pt x="57" y="255"/>
                </a:lnTo>
                <a:cubicBezTo>
                  <a:pt x="57" y="354"/>
                  <a:pt x="57" y="354"/>
                  <a:pt x="57" y="354"/>
                </a:cubicBezTo>
                <a:cubicBezTo>
                  <a:pt x="57" y="368"/>
                  <a:pt x="50" y="382"/>
                  <a:pt x="29" y="382"/>
                </a:cubicBezTo>
                <a:cubicBezTo>
                  <a:pt x="15" y="382"/>
                  <a:pt x="0" y="368"/>
                  <a:pt x="0" y="354"/>
                </a:cubicBezTo>
                <a:cubicBezTo>
                  <a:pt x="0" y="255"/>
                  <a:pt x="0" y="255"/>
                  <a:pt x="0" y="255"/>
                </a:cubicBezTo>
                <a:cubicBezTo>
                  <a:pt x="0" y="241"/>
                  <a:pt x="15" y="227"/>
                  <a:pt x="29" y="227"/>
                </a:cubicBezTo>
                <a:cubicBezTo>
                  <a:pt x="50" y="227"/>
                  <a:pt x="57" y="241"/>
                  <a:pt x="57" y="255"/>
                </a:cubicBezTo>
                <a:close/>
                <a:moveTo>
                  <a:pt x="142" y="57"/>
                </a:moveTo>
                <a:lnTo>
                  <a:pt x="142" y="57"/>
                </a:lnTo>
                <a:cubicBezTo>
                  <a:pt x="57" y="57"/>
                  <a:pt x="57" y="57"/>
                  <a:pt x="57" y="57"/>
                </a:cubicBezTo>
                <a:cubicBezTo>
                  <a:pt x="57" y="142"/>
                  <a:pt x="57" y="142"/>
                  <a:pt x="57" y="142"/>
                </a:cubicBezTo>
                <a:cubicBezTo>
                  <a:pt x="57" y="163"/>
                  <a:pt x="50" y="170"/>
                  <a:pt x="29" y="170"/>
                </a:cubicBezTo>
                <a:cubicBezTo>
                  <a:pt x="15" y="170"/>
                  <a:pt x="0" y="163"/>
                  <a:pt x="0" y="142"/>
                </a:cubicBezTo>
                <a:cubicBezTo>
                  <a:pt x="0" y="29"/>
                  <a:pt x="0" y="29"/>
                  <a:pt x="0" y="29"/>
                </a:cubicBezTo>
                <a:cubicBezTo>
                  <a:pt x="0" y="15"/>
                  <a:pt x="15" y="0"/>
                  <a:pt x="29" y="0"/>
                </a:cubicBezTo>
                <a:cubicBezTo>
                  <a:pt x="142" y="0"/>
                  <a:pt x="142" y="0"/>
                  <a:pt x="142" y="0"/>
                </a:cubicBezTo>
                <a:cubicBezTo>
                  <a:pt x="163" y="0"/>
                  <a:pt x="170" y="15"/>
                  <a:pt x="170" y="29"/>
                </a:cubicBezTo>
                <a:cubicBezTo>
                  <a:pt x="170" y="50"/>
                  <a:pt x="163" y="57"/>
                  <a:pt x="142" y="57"/>
                </a:cubicBezTo>
                <a:close/>
                <a:moveTo>
                  <a:pt x="255" y="552"/>
                </a:moveTo>
                <a:lnTo>
                  <a:pt x="255" y="552"/>
                </a:lnTo>
                <a:cubicBezTo>
                  <a:pt x="354" y="552"/>
                  <a:pt x="354" y="552"/>
                  <a:pt x="354" y="552"/>
                </a:cubicBezTo>
                <a:cubicBezTo>
                  <a:pt x="368" y="552"/>
                  <a:pt x="382" y="559"/>
                  <a:pt x="382" y="580"/>
                </a:cubicBezTo>
                <a:cubicBezTo>
                  <a:pt x="382" y="594"/>
                  <a:pt x="368" y="608"/>
                  <a:pt x="354" y="608"/>
                </a:cubicBezTo>
                <a:cubicBezTo>
                  <a:pt x="255" y="608"/>
                  <a:pt x="255" y="608"/>
                  <a:pt x="255" y="608"/>
                </a:cubicBezTo>
                <a:cubicBezTo>
                  <a:pt x="241" y="608"/>
                  <a:pt x="226" y="594"/>
                  <a:pt x="226" y="580"/>
                </a:cubicBezTo>
                <a:cubicBezTo>
                  <a:pt x="226" y="559"/>
                  <a:pt x="241" y="552"/>
                  <a:pt x="255" y="5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5" name="Google Shape;875;p39"/>
          <p:cNvSpPr/>
          <p:nvPr/>
        </p:nvSpPr>
        <p:spPr>
          <a:xfrm>
            <a:off x="6179883" y="5390950"/>
            <a:ext cx="337998" cy="340465"/>
          </a:xfrm>
          <a:custGeom>
            <a:avLst/>
            <a:gdLst/>
            <a:ahLst/>
            <a:cxnLst/>
            <a:rect l="l" t="t" r="r" b="b"/>
            <a:pathLst>
              <a:path w="602" h="609" extrusionOk="0">
                <a:moveTo>
                  <a:pt x="573" y="608"/>
                </a:moveTo>
                <a:lnTo>
                  <a:pt x="573" y="608"/>
                </a:lnTo>
                <a:cubicBezTo>
                  <a:pt x="460" y="608"/>
                  <a:pt x="460" y="608"/>
                  <a:pt x="460" y="608"/>
                </a:cubicBezTo>
                <a:cubicBezTo>
                  <a:pt x="446" y="608"/>
                  <a:pt x="431" y="594"/>
                  <a:pt x="431" y="580"/>
                </a:cubicBezTo>
                <a:cubicBezTo>
                  <a:pt x="431" y="559"/>
                  <a:pt x="446" y="552"/>
                  <a:pt x="460" y="552"/>
                </a:cubicBezTo>
                <a:cubicBezTo>
                  <a:pt x="544" y="552"/>
                  <a:pt x="544" y="552"/>
                  <a:pt x="544" y="552"/>
                </a:cubicBezTo>
                <a:cubicBezTo>
                  <a:pt x="544" y="467"/>
                  <a:pt x="544" y="467"/>
                  <a:pt x="544" y="467"/>
                </a:cubicBezTo>
                <a:cubicBezTo>
                  <a:pt x="544" y="446"/>
                  <a:pt x="559" y="439"/>
                  <a:pt x="573" y="439"/>
                </a:cubicBezTo>
                <a:cubicBezTo>
                  <a:pt x="594" y="439"/>
                  <a:pt x="601" y="446"/>
                  <a:pt x="601" y="467"/>
                </a:cubicBezTo>
                <a:cubicBezTo>
                  <a:pt x="601" y="580"/>
                  <a:pt x="601" y="580"/>
                  <a:pt x="601" y="580"/>
                </a:cubicBezTo>
                <a:cubicBezTo>
                  <a:pt x="601" y="594"/>
                  <a:pt x="594" y="608"/>
                  <a:pt x="573" y="608"/>
                </a:cubicBezTo>
                <a:close/>
                <a:moveTo>
                  <a:pt x="573" y="227"/>
                </a:moveTo>
                <a:lnTo>
                  <a:pt x="573" y="227"/>
                </a:lnTo>
                <a:cubicBezTo>
                  <a:pt x="594" y="227"/>
                  <a:pt x="601" y="241"/>
                  <a:pt x="601" y="255"/>
                </a:cubicBezTo>
                <a:cubicBezTo>
                  <a:pt x="601" y="354"/>
                  <a:pt x="601" y="354"/>
                  <a:pt x="601" y="354"/>
                </a:cubicBezTo>
                <a:cubicBezTo>
                  <a:pt x="601" y="368"/>
                  <a:pt x="594" y="382"/>
                  <a:pt x="573" y="382"/>
                </a:cubicBezTo>
                <a:cubicBezTo>
                  <a:pt x="559" y="382"/>
                  <a:pt x="544" y="368"/>
                  <a:pt x="544" y="354"/>
                </a:cubicBezTo>
                <a:cubicBezTo>
                  <a:pt x="544" y="255"/>
                  <a:pt x="544" y="255"/>
                  <a:pt x="544" y="255"/>
                </a:cubicBezTo>
                <a:cubicBezTo>
                  <a:pt x="544" y="241"/>
                  <a:pt x="559" y="227"/>
                  <a:pt x="573" y="227"/>
                </a:cubicBezTo>
                <a:close/>
                <a:moveTo>
                  <a:pt x="573" y="170"/>
                </a:moveTo>
                <a:lnTo>
                  <a:pt x="573" y="170"/>
                </a:lnTo>
                <a:cubicBezTo>
                  <a:pt x="559" y="170"/>
                  <a:pt x="544" y="163"/>
                  <a:pt x="544" y="142"/>
                </a:cubicBezTo>
                <a:cubicBezTo>
                  <a:pt x="544" y="57"/>
                  <a:pt x="544" y="57"/>
                  <a:pt x="544" y="57"/>
                </a:cubicBezTo>
                <a:cubicBezTo>
                  <a:pt x="460" y="57"/>
                  <a:pt x="460" y="57"/>
                  <a:pt x="460" y="57"/>
                </a:cubicBezTo>
                <a:cubicBezTo>
                  <a:pt x="446" y="57"/>
                  <a:pt x="431" y="50"/>
                  <a:pt x="431" y="29"/>
                </a:cubicBezTo>
                <a:cubicBezTo>
                  <a:pt x="431" y="15"/>
                  <a:pt x="446" y="0"/>
                  <a:pt x="460" y="0"/>
                </a:cubicBezTo>
                <a:cubicBezTo>
                  <a:pt x="573" y="0"/>
                  <a:pt x="573" y="0"/>
                  <a:pt x="573" y="0"/>
                </a:cubicBezTo>
                <a:cubicBezTo>
                  <a:pt x="594" y="0"/>
                  <a:pt x="601" y="15"/>
                  <a:pt x="601" y="29"/>
                </a:cubicBezTo>
                <a:cubicBezTo>
                  <a:pt x="601" y="142"/>
                  <a:pt x="601" y="142"/>
                  <a:pt x="601" y="142"/>
                </a:cubicBezTo>
                <a:cubicBezTo>
                  <a:pt x="601" y="163"/>
                  <a:pt x="594" y="170"/>
                  <a:pt x="573" y="170"/>
                </a:cubicBezTo>
                <a:close/>
                <a:moveTo>
                  <a:pt x="410" y="354"/>
                </a:moveTo>
                <a:lnTo>
                  <a:pt x="410" y="354"/>
                </a:lnTo>
                <a:cubicBezTo>
                  <a:pt x="325" y="446"/>
                  <a:pt x="325" y="446"/>
                  <a:pt x="325" y="446"/>
                </a:cubicBezTo>
                <a:cubicBezTo>
                  <a:pt x="318" y="453"/>
                  <a:pt x="311" y="453"/>
                  <a:pt x="304" y="453"/>
                </a:cubicBezTo>
                <a:cubicBezTo>
                  <a:pt x="290" y="453"/>
                  <a:pt x="283" y="453"/>
                  <a:pt x="283" y="446"/>
                </a:cubicBezTo>
                <a:cubicBezTo>
                  <a:pt x="198" y="354"/>
                  <a:pt x="198" y="354"/>
                  <a:pt x="198" y="354"/>
                </a:cubicBezTo>
                <a:cubicBezTo>
                  <a:pt x="191" y="347"/>
                  <a:pt x="191" y="340"/>
                  <a:pt x="191" y="333"/>
                </a:cubicBezTo>
                <a:cubicBezTo>
                  <a:pt x="191" y="319"/>
                  <a:pt x="198" y="304"/>
                  <a:pt x="219" y="304"/>
                </a:cubicBezTo>
                <a:cubicBezTo>
                  <a:pt x="226" y="304"/>
                  <a:pt x="233" y="311"/>
                  <a:pt x="241" y="311"/>
                </a:cubicBezTo>
                <a:cubicBezTo>
                  <a:pt x="276" y="354"/>
                  <a:pt x="276" y="354"/>
                  <a:pt x="276" y="354"/>
                </a:cubicBezTo>
                <a:cubicBezTo>
                  <a:pt x="276" y="184"/>
                  <a:pt x="276" y="184"/>
                  <a:pt x="276" y="184"/>
                </a:cubicBezTo>
                <a:cubicBezTo>
                  <a:pt x="276" y="163"/>
                  <a:pt x="283" y="156"/>
                  <a:pt x="304" y="156"/>
                </a:cubicBezTo>
                <a:cubicBezTo>
                  <a:pt x="318" y="156"/>
                  <a:pt x="333" y="163"/>
                  <a:pt x="333" y="184"/>
                </a:cubicBezTo>
                <a:cubicBezTo>
                  <a:pt x="333" y="354"/>
                  <a:pt x="333" y="354"/>
                  <a:pt x="333" y="354"/>
                </a:cubicBezTo>
                <a:cubicBezTo>
                  <a:pt x="368" y="311"/>
                  <a:pt x="368" y="311"/>
                  <a:pt x="368" y="311"/>
                </a:cubicBezTo>
                <a:cubicBezTo>
                  <a:pt x="368" y="311"/>
                  <a:pt x="375" y="304"/>
                  <a:pt x="389" y="304"/>
                </a:cubicBezTo>
                <a:cubicBezTo>
                  <a:pt x="403" y="304"/>
                  <a:pt x="417" y="319"/>
                  <a:pt x="417" y="333"/>
                </a:cubicBezTo>
                <a:cubicBezTo>
                  <a:pt x="417" y="340"/>
                  <a:pt x="410" y="347"/>
                  <a:pt x="410" y="354"/>
                </a:cubicBezTo>
                <a:close/>
                <a:moveTo>
                  <a:pt x="347" y="57"/>
                </a:moveTo>
                <a:lnTo>
                  <a:pt x="347" y="57"/>
                </a:lnTo>
                <a:cubicBezTo>
                  <a:pt x="255" y="57"/>
                  <a:pt x="255" y="57"/>
                  <a:pt x="255" y="57"/>
                </a:cubicBezTo>
                <a:cubicBezTo>
                  <a:pt x="241" y="57"/>
                  <a:pt x="226" y="50"/>
                  <a:pt x="226" y="29"/>
                </a:cubicBezTo>
                <a:cubicBezTo>
                  <a:pt x="226" y="15"/>
                  <a:pt x="241" y="0"/>
                  <a:pt x="255" y="0"/>
                </a:cubicBezTo>
                <a:cubicBezTo>
                  <a:pt x="347" y="0"/>
                  <a:pt x="347" y="0"/>
                  <a:pt x="347" y="0"/>
                </a:cubicBezTo>
                <a:cubicBezTo>
                  <a:pt x="368" y="0"/>
                  <a:pt x="375" y="15"/>
                  <a:pt x="375" y="29"/>
                </a:cubicBezTo>
                <a:cubicBezTo>
                  <a:pt x="375" y="50"/>
                  <a:pt x="368" y="57"/>
                  <a:pt x="347" y="57"/>
                </a:cubicBezTo>
                <a:close/>
                <a:moveTo>
                  <a:pt x="142" y="608"/>
                </a:moveTo>
                <a:lnTo>
                  <a:pt x="142" y="608"/>
                </a:lnTo>
                <a:cubicBezTo>
                  <a:pt x="29" y="608"/>
                  <a:pt x="29" y="608"/>
                  <a:pt x="29" y="608"/>
                </a:cubicBezTo>
                <a:cubicBezTo>
                  <a:pt x="15" y="608"/>
                  <a:pt x="0" y="594"/>
                  <a:pt x="0" y="580"/>
                </a:cubicBezTo>
                <a:cubicBezTo>
                  <a:pt x="0" y="467"/>
                  <a:pt x="0" y="467"/>
                  <a:pt x="0" y="467"/>
                </a:cubicBezTo>
                <a:cubicBezTo>
                  <a:pt x="0" y="446"/>
                  <a:pt x="15" y="439"/>
                  <a:pt x="29" y="439"/>
                </a:cubicBezTo>
                <a:cubicBezTo>
                  <a:pt x="43" y="439"/>
                  <a:pt x="57" y="446"/>
                  <a:pt x="57" y="467"/>
                </a:cubicBezTo>
                <a:cubicBezTo>
                  <a:pt x="57" y="552"/>
                  <a:pt x="57" y="552"/>
                  <a:pt x="57" y="552"/>
                </a:cubicBezTo>
                <a:cubicBezTo>
                  <a:pt x="142" y="552"/>
                  <a:pt x="142" y="552"/>
                  <a:pt x="142" y="552"/>
                </a:cubicBezTo>
                <a:cubicBezTo>
                  <a:pt x="156" y="552"/>
                  <a:pt x="170" y="559"/>
                  <a:pt x="170" y="580"/>
                </a:cubicBezTo>
                <a:cubicBezTo>
                  <a:pt x="170" y="594"/>
                  <a:pt x="156" y="608"/>
                  <a:pt x="142" y="608"/>
                </a:cubicBezTo>
                <a:close/>
                <a:moveTo>
                  <a:pt x="57" y="255"/>
                </a:moveTo>
                <a:lnTo>
                  <a:pt x="57" y="255"/>
                </a:lnTo>
                <a:cubicBezTo>
                  <a:pt x="57" y="354"/>
                  <a:pt x="57" y="354"/>
                  <a:pt x="57" y="354"/>
                </a:cubicBezTo>
                <a:cubicBezTo>
                  <a:pt x="57" y="368"/>
                  <a:pt x="43" y="382"/>
                  <a:pt x="29" y="382"/>
                </a:cubicBezTo>
                <a:cubicBezTo>
                  <a:pt x="15" y="382"/>
                  <a:pt x="0" y="368"/>
                  <a:pt x="0" y="354"/>
                </a:cubicBezTo>
                <a:cubicBezTo>
                  <a:pt x="0" y="255"/>
                  <a:pt x="0" y="255"/>
                  <a:pt x="0" y="255"/>
                </a:cubicBezTo>
                <a:cubicBezTo>
                  <a:pt x="0" y="241"/>
                  <a:pt x="15" y="227"/>
                  <a:pt x="29" y="227"/>
                </a:cubicBezTo>
                <a:cubicBezTo>
                  <a:pt x="43" y="227"/>
                  <a:pt x="57" y="241"/>
                  <a:pt x="57" y="255"/>
                </a:cubicBezTo>
                <a:close/>
                <a:moveTo>
                  <a:pt x="142" y="57"/>
                </a:moveTo>
                <a:lnTo>
                  <a:pt x="142" y="57"/>
                </a:lnTo>
                <a:cubicBezTo>
                  <a:pt x="57" y="57"/>
                  <a:pt x="57" y="57"/>
                  <a:pt x="57" y="57"/>
                </a:cubicBezTo>
                <a:cubicBezTo>
                  <a:pt x="57" y="142"/>
                  <a:pt x="57" y="142"/>
                  <a:pt x="57" y="142"/>
                </a:cubicBezTo>
                <a:cubicBezTo>
                  <a:pt x="57" y="163"/>
                  <a:pt x="43" y="170"/>
                  <a:pt x="29" y="170"/>
                </a:cubicBezTo>
                <a:cubicBezTo>
                  <a:pt x="15" y="170"/>
                  <a:pt x="0" y="163"/>
                  <a:pt x="0" y="142"/>
                </a:cubicBezTo>
                <a:cubicBezTo>
                  <a:pt x="0" y="29"/>
                  <a:pt x="0" y="29"/>
                  <a:pt x="0" y="29"/>
                </a:cubicBezTo>
                <a:cubicBezTo>
                  <a:pt x="0" y="15"/>
                  <a:pt x="15" y="0"/>
                  <a:pt x="29" y="0"/>
                </a:cubicBezTo>
                <a:cubicBezTo>
                  <a:pt x="142" y="0"/>
                  <a:pt x="142" y="0"/>
                  <a:pt x="142" y="0"/>
                </a:cubicBezTo>
                <a:cubicBezTo>
                  <a:pt x="156" y="0"/>
                  <a:pt x="170" y="15"/>
                  <a:pt x="170" y="29"/>
                </a:cubicBezTo>
                <a:cubicBezTo>
                  <a:pt x="170" y="50"/>
                  <a:pt x="156" y="57"/>
                  <a:pt x="142" y="57"/>
                </a:cubicBezTo>
                <a:close/>
                <a:moveTo>
                  <a:pt x="255" y="552"/>
                </a:moveTo>
                <a:lnTo>
                  <a:pt x="255" y="552"/>
                </a:lnTo>
                <a:cubicBezTo>
                  <a:pt x="347" y="552"/>
                  <a:pt x="347" y="552"/>
                  <a:pt x="347" y="552"/>
                </a:cubicBezTo>
                <a:cubicBezTo>
                  <a:pt x="368" y="552"/>
                  <a:pt x="375" y="559"/>
                  <a:pt x="375" y="580"/>
                </a:cubicBezTo>
                <a:cubicBezTo>
                  <a:pt x="375" y="594"/>
                  <a:pt x="368" y="608"/>
                  <a:pt x="347" y="608"/>
                </a:cubicBezTo>
                <a:cubicBezTo>
                  <a:pt x="255" y="608"/>
                  <a:pt x="255" y="608"/>
                  <a:pt x="255" y="608"/>
                </a:cubicBezTo>
                <a:cubicBezTo>
                  <a:pt x="241" y="608"/>
                  <a:pt x="226" y="594"/>
                  <a:pt x="226" y="580"/>
                </a:cubicBezTo>
                <a:cubicBezTo>
                  <a:pt x="226" y="559"/>
                  <a:pt x="241" y="552"/>
                  <a:pt x="255" y="5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6" name="Google Shape;876;p39"/>
          <p:cNvSpPr/>
          <p:nvPr/>
        </p:nvSpPr>
        <p:spPr>
          <a:xfrm>
            <a:off x="5590237" y="5390950"/>
            <a:ext cx="337997" cy="340465"/>
          </a:xfrm>
          <a:custGeom>
            <a:avLst/>
            <a:gdLst/>
            <a:ahLst/>
            <a:cxnLst/>
            <a:rect l="l" t="t" r="r" b="b"/>
            <a:pathLst>
              <a:path w="602" h="609" extrusionOk="0">
                <a:moveTo>
                  <a:pt x="573" y="608"/>
                </a:moveTo>
                <a:lnTo>
                  <a:pt x="573" y="608"/>
                </a:lnTo>
                <a:cubicBezTo>
                  <a:pt x="460" y="608"/>
                  <a:pt x="460" y="608"/>
                  <a:pt x="460" y="608"/>
                </a:cubicBezTo>
                <a:cubicBezTo>
                  <a:pt x="446" y="608"/>
                  <a:pt x="431" y="594"/>
                  <a:pt x="431" y="580"/>
                </a:cubicBezTo>
                <a:cubicBezTo>
                  <a:pt x="431" y="559"/>
                  <a:pt x="446" y="552"/>
                  <a:pt x="460" y="552"/>
                </a:cubicBezTo>
                <a:cubicBezTo>
                  <a:pt x="544" y="552"/>
                  <a:pt x="544" y="552"/>
                  <a:pt x="544" y="552"/>
                </a:cubicBezTo>
                <a:cubicBezTo>
                  <a:pt x="544" y="467"/>
                  <a:pt x="544" y="467"/>
                  <a:pt x="544" y="467"/>
                </a:cubicBezTo>
                <a:cubicBezTo>
                  <a:pt x="544" y="446"/>
                  <a:pt x="559" y="439"/>
                  <a:pt x="573" y="439"/>
                </a:cubicBezTo>
                <a:cubicBezTo>
                  <a:pt x="587" y="439"/>
                  <a:pt x="601" y="446"/>
                  <a:pt x="601" y="467"/>
                </a:cubicBezTo>
                <a:cubicBezTo>
                  <a:pt x="601" y="580"/>
                  <a:pt x="601" y="580"/>
                  <a:pt x="601" y="580"/>
                </a:cubicBezTo>
                <a:cubicBezTo>
                  <a:pt x="601" y="594"/>
                  <a:pt x="587" y="608"/>
                  <a:pt x="573" y="608"/>
                </a:cubicBezTo>
                <a:close/>
                <a:moveTo>
                  <a:pt x="573" y="227"/>
                </a:moveTo>
                <a:lnTo>
                  <a:pt x="573" y="227"/>
                </a:lnTo>
                <a:cubicBezTo>
                  <a:pt x="587" y="227"/>
                  <a:pt x="601" y="241"/>
                  <a:pt x="601" y="255"/>
                </a:cubicBezTo>
                <a:cubicBezTo>
                  <a:pt x="601" y="354"/>
                  <a:pt x="601" y="354"/>
                  <a:pt x="601" y="354"/>
                </a:cubicBezTo>
                <a:cubicBezTo>
                  <a:pt x="601" y="368"/>
                  <a:pt x="587" y="382"/>
                  <a:pt x="573" y="382"/>
                </a:cubicBezTo>
                <a:cubicBezTo>
                  <a:pt x="559" y="382"/>
                  <a:pt x="544" y="368"/>
                  <a:pt x="544" y="354"/>
                </a:cubicBezTo>
                <a:cubicBezTo>
                  <a:pt x="544" y="255"/>
                  <a:pt x="544" y="255"/>
                  <a:pt x="544" y="255"/>
                </a:cubicBezTo>
                <a:cubicBezTo>
                  <a:pt x="544" y="241"/>
                  <a:pt x="559" y="227"/>
                  <a:pt x="573" y="227"/>
                </a:cubicBezTo>
                <a:close/>
                <a:moveTo>
                  <a:pt x="573" y="170"/>
                </a:moveTo>
                <a:lnTo>
                  <a:pt x="573" y="170"/>
                </a:lnTo>
                <a:cubicBezTo>
                  <a:pt x="559" y="170"/>
                  <a:pt x="544" y="163"/>
                  <a:pt x="544" y="142"/>
                </a:cubicBezTo>
                <a:cubicBezTo>
                  <a:pt x="544" y="57"/>
                  <a:pt x="544" y="57"/>
                  <a:pt x="544" y="57"/>
                </a:cubicBezTo>
                <a:cubicBezTo>
                  <a:pt x="460" y="57"/>
                  <a:pt x="460" y="57"/>
                  <a:pt x="460" y="57"/>
                </a:cubicBezTo>
                <a:cubicBezTo>
                  <a:pt x="446" y="57"/>
                  <a:pt x="431" y="50"/>
                  <a:pt x="431" y="29"/>
                </a:cubicBezTo>
                <a:cubicBezTo>
                  <a:pt x="431" y="15"/>
                  <a:pt x="446" y="0"/>
                  <a:pt x="460" y="0"/>
                </a:cubicBezTo>
                <a:cubicBezTo>
                  <a:pt x="573" y="0"/>
                  <a:pt x="573" y="0"/>
                  <a:pt x="573" y="0"/>
                </a:cubicBezTo>
                <a:cubicBezTo>
                  <a:pt x="587" y="0"/>
                  <a:pt x="601" y="15"/>
                  <a:pt x="601" y="29"/>
                </a:cubicBezTo>
                <a:cubicBezTo>
                  <a:pt x="601" y="142"/>
                  <a:pt x="601" y="142"/>
                  <a:pt x="601" y="142"/>
                </a:cubicBezTo>
                <a:cubicBezTo>
                  <a:pt x="601" y="163"/>
                  <a:pt x="587" y="170"/>
                  <a:pt x="573" y="170"/>
                </a:cubicBezTo>
                <a:close/>
                <a:moveTo>
                  <a:pt x="347" y="608"/>
                </a:moveTo>
                <a:lnTo>
                  <a:pt x="347" y="608"/>
                </a:lnTo>
                <a:cubicBezTo>
                  <a:pt x="255" y="608"/>
                  <a:pt x="255" y="608"/>
                  <a:pt x="255" y="608"/>
                </a:cubicBezTo>
                <a:cubicBezTo>
                  <a:pt x="233" y="608"/>
                  <a:pt x="226" y="594"/>
                  <a:pt x="226" y="580"/>
                </a:cubicBezTo>
                <a:cubicBezTo>
                  <a:pt x="226" y="559"/>
                  <a:pt x="233" y="552"/>
                  <a:pt x="255" y="552"/>
                </a:cubicBezTo>
                <a:cubicBezTo>
                  <a:pt x="347" y="552"/>
                  <a:pt x="347" y="552"/>
                  <a:pt x="347" y="552"/>
                </a:cubicBezTo>
                <a:cubicBezTo>
                  <a:pt x="361" y="552"/>
                  <a:pt x="375" y="559"/>
                  <a:pt x="375" y="580"/>
                </a:cubicBezTo>
                <a:cubicBezTo>
                  <a:pt x="375" y="594"/>
                  <a:pt x="361" y="608"/>
                  <a:pt x="347" y="608"/>
                </a:cubicBezTo>
                <a:close/>
                <a:moveTo>
                  <a:pt x="347" y="57"/>
                </a:moveTo>
                <a:lnTo>
                  <a:pt x="347" y="57"/>
                </a:lnTo>
                <a:cubicBezTo>
                  <a:pt x="255" y="57"/>
                  <a:pt x="255" y="57"/>
                  <a:pt x="255" y="57"/>
                </a:cubicBezTo>
                <a:cubicBezTo>
                  <a:pt x="233" y="57"/>
                  <a:pt x="226" y="50"/>
                  <a:pt x="226" y="29"/>
                </a:cubicBezTo>
                <a:cubicBezTo>
                  <a:pt x="226" y="15"/>
                  <a:pt x="233" y="0"/>
                  <a:pt x="255" y="0"/>
                </a:cubicBezTo>
                <a:cubicBezTo>
                  <a:pt x="347" y="0"/>
                  <a:pt x="347" y="0"/>
                  <a:pt x="347" y="0"/>
                </a:cubicBezTo>
                <a:cubicBezTo>
                  <a:pt x="361" y="0"/>
                  <a:pt x="375" y="15"/>
                  <a:pt x="375" y="29"/>
                </a:cubicBezTo>
                <a:cubicBezTo>
                  <a:pt x="375" y="50"/>
                  <a:pt x="361" y="57"/>
                  <a:pt x="347" y="57"/>
                </a:cubicBezTo>
                <a:close/>
                <a:moveTo>
                  <a:pt x="142" y="608"/>
                </a:moveTo>
                <a:lnTo>
                  <a:pt x="142" y="608"/>
                </a:lnTo>
                <a:cubicBezTo>
                  <a:pt x="29" y="608"/>
                  <a:pt x="29" y="608"/>
                  <a:pt x="29" y="608"/>
                </a:cubicBezTo>
                <a:cubicBezTo>
                  <a:pt x="7" y="608"/>
                  <a:pt x="0" y="594"/>
                  <a:pt x="0" y="580"/>
                </a:cubicBezTo>
                <a:cubicBezTo>
                  <a:pt x="0" y="467"/>
                  <a:pt x="0" y="467"/>
                  <a:pt x="0" y="467"/>
                </a:cubicBezTo>
                <a:cubicBezTo>
                  <a:pt x="0" y="446"/>
                  <a:pt x="7" y="439"/>
                  <a:pt x="29" y="439"/>
                </a:cubicBezTo>
                <a:cubicBezTo>
                  <a:pt x="43" y="439"/>
                  <a:pt x="57" y="446"/>
                  <a:pt x="57" y="467"/>
                </a:cubicBezTo>
                <a:cubicBezTo>
                  <a:pt x="57" y="552"/>
                  <a:pt x="57" y="552"/>
                  <a:pt x="57" y="552"/>
                </a:cubicBezTo>
                <a:cubicBezTo>
                  <a:pt x="142" y="552"/>
                  <a:pt x="142" y="552"/>
                  <a:pt x="142" y="552"/>
                </a:cubicBezTo>
                <a:cubicBezTo>
                  <a:pt x="156" y="552"/>
                  <a:pt x="170" y="559"/>
                  <a:pt x="170" y="580"/>
                </a:cubicBezTo>
                <a:cubicBezTo>
                  <a:pt x="170" y="594"/>
                  <a:pt x="156" y="608"/>
                  <a:pt x="142" y="608"/>
                </a:cubicBezTo>
                <a:close/>
                <a:moveTo>
                  <a:pt x="57" y="255"/>
                </a:moveTo>
                <a:lnTo>
                  <a:pt x="57" y="255"/>
                </a:lnTo>
                <a:cubicBezTo>
                  <a:pt x="57" y="354"/>
                  <a:pt x="57" y="354"/>
                  <a:pt x="57" y="354"/>
                </a:cubicBezTo>
                <a:cubicBezTo>
                  <a:pt x="57" y="368"/>
                  <a:pt x="43" y="382"/>
                  <a:pt x="29" y="382"/>
                </a:cubicBezTo>
                <a:cubicBezTo>
                  <a:pt x="7" y="382"/>
                  <a:pt x="0" y="368"/>
                  <a:pt x="0" y="354"/>
                </a:cubicBezTo>
                <a:cubicBezTo>
                  <a:pt x="0" y="255"/>
                  <a:pt x="0" y="255"/>
                  <a:pt x="0" y="255"/>
                </a:cubicBezTo>
                <a:cubicBezTo>
                  <a:pt x="0" y="241"/>
                  <a:pt x="7" y="227"/>
                  <a:pt x="29" y="227"/>
                </a:cubicBezTo>
                <a:cubicBezTo>
                  <a:pt x="43" y="227"/>
                  <a:pt x="57" y="241"/>
                  <a:pt x="57" y="255"/>
                </a:cubicBezTo>
                <a:close/>
                <a:moveTo>
                  <a:pt x="142" y="57"/>
                </a:moveTo>
                <a:lnTo>
                  <a:pt x="142" y="57"/>
                </a:lnTo>
                <a:cubicBezTo>
                  <a:pt x="57" y="57"/>
                  <a:pt x="57" y="57"/>
                  <a:pt x="57" y="57"/>
                </a:cubicBezTo>
                <a:cubicBezTo>
                  <a:pt x="57" y="142"/>
                  <a:pt x="57" y="142"/>
                  <a:pt x="57" y="142"/>
                </a:cubicBezTo>
                <a:cubicBezTo>
                  <a:pt x="57" y="163"/>
                  <a:pt x="43" y="170"/>
                  <a:pt x="29" y="170"/>
                </a:cubicBezTo>
                <a:cubicBezTo>
                  <a:pt x="7" y="170"/>
                  <a:pt x="0" y="163"/>
                  <a:pt x="0" y="142"/>
                </a:cubicBezTo>
                <a:cubicBezTo>
                  <a:pt x="0" y="29"/>
                  <a:pt x="0" y="29"/>
                  <a:pt x="0" y="29"/>
                </a:cubicBezTo>
                <a:cubicBezTo>
                  <a:pt x="0" y="15"/>
                  <a:pt x="7" y="0"/>
                  <a:pt x="29" y="0"/>
                </a:cubicBezTo>
                <a:cubicBezTo>
                  <a:pt x="142" y="0"/>
                  <a:pt x="142" y="0"/>
                  <a:pt x="142" y="0"/>
                </a:cubicBezTo>
                <a:cubicBezTo>
                  <a:pt x="156" y="0"/>
                  <a:pt x="170" y="15"/>
                  <a:pt x="170" y="29"/>
                </a:cubicBezTo>
                <a:cubicBezTo>
                  <a:pt x="170" y="50"/>
                  <a:pt x="156" y="57"/>
                  <a:pt x="142" y="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7" name="Google Shape;877;p39"/>
          <p:cNvSpPr/>
          <p:nvPr/>
        </p:nvSpPr>
        <p:spPr>
          <a:xfrm>
            <a:off x="4998125" y="5400818"/>
            <a:ext cx="340465" cy="325662"/>
          </a:xfrm>
          <a:custGeom>
            <a:avLst/>
            <a:gdLst/>
            <a:ahLst/>
            <a:cxnLst/>
            <a:rect l="l" t="t" r="r" b="b"/>
            <a:pathLst>
              <a:path w="609" h="580" extrusionOk="0">
                <a:moveTo>
                  <a:pt x="608" y="551"/>
                </a:moveTo>
                <a:lnTo>
                  <a:pt x="608" y="551"/>
                </a:lnTo>
                <a:cubicBezTo>
                  <a:pt x="608" y="572"/>
                  <a:pt x="594" y="579"/>
                  <a:pt x="580" y="579"/>
                </a:cubicBezTo>
                <a:cubicBezTo>
                  <a:pt x="28" y="579"/>
                  <a:pt x="28" y="579"/>
                  <a:pt x="28" y="579"/>
                </a:cubicBezTo>
                <a:cubicBezTo>
                  <a:pt x="14" y="579"/>
                  <a:pt x="0" y="572"/>
                  <a:pt x="0" y="551"/>
                </a:cubicBezTo>
                <a:cubicBezTo>
                  <a:pt x="0" y="28"/>
                  <a:pt x="0" y="28"/>
                  <a:pt x="0" y="28"/>
                </a:cubicBezTo>
                <a:cubicBezTo>
                  <a:pt x="0" y="7"/>
                  <a:pt x="14" y="0"/>
                  <a:pt x="28" y="0"/>
                </a:cubicBezTo>
                <a:cubicBezTo>
                  <a:pt x="57" y="0"/>
                  <a:pt x="57" y="0"/>
                  <a:pt x="57" y="0"/>
                </a:cubicBezTo>
                <a:cubicBezTo>
                  <a:pt x="85" y="0"/>
                  <a:pt x="85" y="0"/>
                  <a:pt x="85" y="0"/>
                </a:cubicBezTo>
                <a:cubicBezTo>
                  <a:pt x="113" y="0"/>
                  <a:pt x="113" y="0"/>
                  <a:pt x="113" y="0"/>
                </a:cubicBezTo>
                <a:cubicBezTo>
                  <a:pt x="113" y="28"/>
                  <a:pt x="113" y="28"/>
                  <a:pt x="113" y="28"/>
                </a:cubicBezTo>
                <a:cubicBezTo>
                  <a:pt x="113" y="35"/>
                  <a:pt x="113" y="35"/>
                  <a:pt x="113" y="35"/>
                </a:cubicBezTo>
                <a:cubicBezTo>
                  <a:pt x="113" y="141"/>
                  <a:pt x="113" y="141"/>
                  <a:pt x="113" y="141"/>
                </a:cubicBezTo>
                <a:cubicBezTo>
                  <a:pt x="113" y="169"/>
                  <a:pt x="113" y="169"/>
                  <a:pt x="113" y="169"/>
                </a:cubicBezTo>
                <a:cubicBezTo>
                  <a:pt x="113" y="226"/>
                  <a:pt x="113" y="226"/>
                  <a:pt x="113" y="226"/>
                </a:cubicBezTo>
                <a:cubicBezTo>
                  <a:pt x="113" y="254"/>
                  <a:pt x="141" y="282"/>
                  <a:pt x="170" y="282"/>
                </a:cubicBezTo>
                <a:cubicBezTo>
                  <a:pt x="417" y="282"/>
                  <a:pt x="417" y="282"/>
                  <a:pt x="417" y="282"/>
                </a:cubicBezTo>
                <a:cubicBezTo>
                  <a:pt x="452" y="282"/>
                  <a:pt x="474" y="254"/>
                  <a:pt x="474" y="226"/>
                </a:cubicBezTo>
                <a:cubicBezTo>
                  <a:pt x="474" y="169"/>
                  <a:pt x="474" y="169"/>
                  <a:pt x="474" y="169"/>
                </a:cubicBezTo>
                <a:cubicBezTo>
                  <a:pt x="474" y="141"/>
                  <a:pt x="474" y="141"/>
                  <a:pt x="474" y="141"/>
                </a:cubicBezTo>
                <a:cubicBezTo>
                  <a:pt x="474" y="56"/>
                  <a:pt x="474" y="56"/>
                  <a:pt x="474" y="56"/>
                </a:cubicBezTo>
                <a:cubicBezTo>
                  <a:pt x="474" y="35"/>
                  <a:pt x="474" y="35"/>
                  <a:pt x="474" y="35"/>
                </a:cubicBezTo>
                <a:cubicBezTo>
                  <a:pt x="474" y="28"/>
                  <a:pt x="474" y="28"/>
                  <a:pt x="474" y="28"/>
                </a:cubicBezTo>
                <a:cubicBezTo>
                  <a:pt x="474" y="0"/>
                  <a:pt x="474" y="0"/>
                  <a:pt x="474" y="0"/>
                </a:cubicBezTo>
                <a:cubicBezTo>
                  <a:pt x="481" y="0"/>
                  <a:pt x="481" y="0"/>
                  <a:pt x="481" y="0"/>
                </a:cubicBezTo>
                <a:cubicBezTo>
                  <a:pt x="495" y="0"/>
                  <a:pt x="495" y="0"/>
                  <a:pt x="495" y="0"/>
                </a:cubicBezTo>
                <a:cubicBezTo>
                  <a:pt x="502" y="0"/>
                  <a:pt x="509" y="0"/>
                  <a:pt x="509" y="7"/>
                </a:cubicBezTo>
                <a:cubicBezTo>
                  <a:pt x="594" y="91"/>
                  <a:pt x="594" y="91"/>
                  <a:pt x="594" y="91"/>
                </a:cubicBezTo>
                <a:cubicBezTo>
                  <a:pt x="601" y="98"/>
                  <a:pt x="608" y="106"/>
                  <a:pt x="608" y="113"/>
                </a:cubicBezTo>
                <a:lnTo>
                  <a:pt x="608" y="551"/>
                </a:lnTo>
                <a:close/>
                <a:moveTo>
                  <a:pt x="445" y="226"/>
                </a:moveTo>
                <a:lnTo>
                  <a:pt x="445" y="226"/>
                </a:lnTo>
                <a:cubicBezTo>
                  <a:pt x="445" y="240"/>
                  <a:pt x="431" y="254"/>
                  <a:pt x="417" y="254"/>
                </a:cubicBezTo>
                <a:cubicBezTo>
                  <a:pt x="382" y="254"/>
                  <a:pt x="382" y="254"/>
                  <a:pt x="382" y="254"/>
                </a:cubicBezTo>
                <a:cubicBezTo>
                  <a:pt x="212" y="254"/>
                  <a:pt x="212" y="254"/>
                  <a:pt x="212" y="254"/>
                </a:cubicBezTo>
                <a:cubicBezTo>
                  <a:pt x="170" y="254"/>
                  <a:pt x="170" y="254"/>
                  <a:pt x="170" y="254"/>
                </a:cubicBezTo>
                <a:cubicBezTo>
                  <a:pt x="156" y="254"/>
                  <a:pt x="141" y="240"/>
                  <a:pt x="141" y="226"/>
                </a:cubicBezTo>
                <a:cubicBezTo>
                  <a:pt x="141" y="169"/>
                  <a:pt x="141" y="169"/>
                  <a:pt x="141" y="169"/>
                </a:cubicBezTo>
                <a:cubicBezTo>
                  <a:pt x="141" y="0"/>
                  <a:pt x="141" y="0"/>
                  <a:pt x="141" y="0"/>
                </a:cubicBezTo>
                <a:cubicBezTo>
                  <a:pt x="445" y="0"/>
                  <a:pt x="445" y="0"/>
                  <a:pt x="445" y="0"/>
                </a:cubicBezTo>
                <a:cubicBezTo>
                  <a:pt x="445" y="169"/>
                  <a:pt x="445" y="169"/>
                  <a:pt x="445" y="169"/>
                </a:cubicBezTo>
                <a:lnTo>
                  <a:pt x="445" y="226"/>
                </a:lnTo>
                <a:close/>
                <a:moveTo>
                  <a:pt x="389" y="35"/>
                </a:moveTo>
                <a:lnTo>
                  <a:pt x="389" y="35"/>
                </a:lnTo>
                <a:cubicBezTo>
                  <a:pt x="304" y="35"/>
                  <a:pt x="304" y="35"/>
                  <a:pt x="304" y="35"/>
                </a:cubicBezTo>
                <a:cubicBezTo>
                  <a:pt x="304" y="212"/>
                  <a:pt x="304" y="212"/>
                  <a:pt x="304" y="212"/>
                </a:cubicBezTo>
                <a:cubicBezTo>
                  <a:pt x="389" y="212"/>
                  <a:pt x="389" y="212"/>
                  <a:pt x="389" y="212"/>
                </a:cubicBezTo>
                <a:lnTo>
                  <a:pt x="389" y="3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8" name="Google Shape;878;p39"/>
          <p:cNvSpPr/>
          <p:nvPr/>
        </p:nvSpPr>
        <p:spPr>
          <a:xfrm>
            <a:off x="4408479" y="5440293"/>
            <a:ext cx="337998" cy="246714"/>
          </a:xfrm>
          <a:custGeom>
            <a:avLst/>
            <a:gdLst/>
            <a:ahLst/>
            <a:cxnLst/>
            <a:rect l="l" t="t" r="r" b="b"/>
            <a:pathLst>
              <a:path w="602" h="439" extrusionOk="0">
                <a:moveTo>
                  <a:pt x="572" y="438"/>
                </a:moveTo>
                <a:lnTo>
                  <a:pt x="572" y="438"/>
                </a:lnTo>
                <a:cubicBezTo>
                  <a:pt x="544" y="438"/>
                  <a:pt x="544" y="438"/>
                  <a:pt x="544" y="438"/>
                </a:cubicBezTo>
                <a:cubicBezTo>
                  <a:pt x="537" y="438"/>
                  <a:pt x="537" y="438"/>
                  <a:pt x="537" y="438"/>
                </a:cubicBezTo>
                <a:cubicBezTo>
                  <a:pt x="495" y="438"/>
                  <a:pt x="495" y="438"/>
                  <a:pt x="495" y="438"/>
                </a:cubicBezTo>
                <a:cubicBezTo>
                  <a:pt x="452" y="325"/>
                  <a:pt x="452" y="325"/>
                  <a:pt x="452" y="325"/>
                </a:cubicBezTo>
                <a:cubicBezTo>
                  <a:pt x="445" y="311"/>
                  <a:pt x="438" y="304"/>
                  <a:pt x="424" y="304"/>
                </a:cubicBezTo>
                <a:cubicBezTo>
                  <a:pt x="177" y="304"/>
                  <a:pt x="177" y="304"/>
                  <a:pt x="177" y="304"/>
                </a:cubicBezTo>
                <a:cubicBezTo>
                  <a:pt x="170" y="304"/>
                  <a:pt x="156" y="311"/>
                  <a:pt x="156" y="325"/>
                </a:cubicBezTo>
                <a:cubicBezTo>
                  <a:pt x="106" y="438"/>
                  <a:pt x="106" y="438"/>
                  <a:pt x="106" y="438"/>
                </a:cubicBezTo>
                <a:cubicBezTo>
                  <a:pt x="64" y="438"/>
                  <a:pt x="64" y="438"/>
                  <a:pt x="64" y="438"/>
                </a:cubicBezTo>
                <a:cubicBezTo>
                  <a:pt x="57" y="438"/>
                  <a:pt x="57" y="438"/>
                  <a:pt x="57" y="438"/>
                </a:cubicBezTo>
                <a:cubicBezTo>
                  <a:pt x="28" y="438"/>
                  <a:pt x="28" y="438"/>
                  <a:pt x="28" y="438"/>
                </a:cubicBezTo>
                <a:cubicBezTo>
                  <a:pt x="14" y="438"/>
                  <a:pt x="0" y="424"/>
                  <a:pt x="0" y="410"/>
                </a:cubicBezTo>
                <a:cubicBezTo>
                  <a:pt x="0" y="28"/>
                  <a:pt x="0" y="28"/>
                  <a:pt x="0" y="28"/>
                </a:cubicBezTo>
                <a:cubicBezTo>
                  <a:pt x="0" y="14"/>
                  <a:pt x="14" y="0"/>
                  <a:pt x="28" y="0"/>
                </a:cubicBezTo>
                <a:cubicBezTo>
                  <a:pt x="572" y="0"/>
                  <a:pt x="572" y="0"/>
                  <a:pt x="572" y="0"/>
                </a:cubicBezTo>
                <a:cubicBezTo>
                  <a:pt x="594" y="0"/>
                  <a:pt x="601" y="14"/>
                  <a:pt x="601" y="28"/>
                </a:cubicBezTo>
                <a:cubicBezTo>
                  <a:pt x="601" y="410"/>
                  <a:pt x="601" y="410"/>
                  <a:pt x="601" y="410"/>
                </a:cubicBezTo>
                <a:cubicBezTo>
                  <a:pt x="601" y="424"/>
                  <a:pt x="594" y="438"/>
                  <a:pt x="572" y="438"/>
                </a:cubicBezTo>
                <a:close/>
                <a:moveTo>
                  <a:pt x="148" y="142"/>
                </a:moveTo>
                <a:lnTo>
                  <a:pt x="148" y="142"/>
                </a:lnTo>
                <a:cubicBezTo>
                  <a:pt x="127" y="142"/>
                  <a:pt x="113" y="163"/>
                  <a:pt x="113" y="184"/>
                </a:cubicBezTo>
                <a:cubicBezTo>
                  <a:pt x="113" y="205"/>
                  <a:pt x="127" y="219"/>
                  <a:pt x="148" y="219"/>
                </a:cubicBezTo>
                <a:cubicBezTo>
                  <a:pt x="170" y="219"/>
                  <a:pt x="191" y="205"/>
                  <a:pt x="191" y="184"/>
                </a:cubicBezTo>
                <a:cubicBezTo>
                  <a:pt x="191" y="163"/>
                  <a:pt x="170" y="142"/>
                  <a:pt x="148" y="142"/>
                </a:cubicBezTo>
                <a:close/>
                <a:moveTo>
                  <a:pt x="375" y="142"/>
                </a:moveTo>
                <a:lnTo>
                  <a:pt x="375" y="142"/>
                </a:lnTo>
                <a:cubicBezTo>
                  <a:pt x="226" y="142"/>
                  <a:pt x="226" y="142"/>
                  <a:pt x="226" y="142"/>
                </a:cubicBezTo>
                <a:cubicBezTo>
                  <a:pt x="226" y="219"/>
                  <a:pt x="226" y="219"/>
                  <a:pt x="226" y="219"/>
                </a:cubicBezTo>
                <a:cubicBezTo>
                  <a:pt x="375" y="219"/>
                  <a:pt x="375" y="219"/>
                  <a:pt x="375" y="219"/>
                </a:cubicBezTo>
                <a:lnTo>
                  <a:pt x="375" y="142"/>
                </a:lnTo>
                <a:close/>
                <a:moveTo>
                  <a:pt x="452" y="142"/>
                </a:moveTo>
                <a:lnTo>
                  <a:pt x="452" y="142"/>
                </a:lnTo>
                <a:cubicBezTo>
                  <a:pt x="431" y="142"/>
                  <a:pt x="417" y="163"/>
                  <a:pt x="417" y="184"/>
                </a:cubicBezTo>
                <a:cubicBezTo>
                  <a:pt x="417" y="205"/>
                  <a:pt x="431" y="219"/>
                  <a:pt x="452" y="219"/>
                </a:cubicBezTo>
                <a:cubicBezTo>
                  <a:pt x="474" y="219"/>
                  <a:pt x="488" y="205"/>
                  <a:pt x="488" y="184"/>
                </a:cubicBezTo>
                <a:cubicBezTo>
                  <a:pt x="488" y="163"/>
                  <a:pt x="474" y="142"/>
                  <a:pt x="452" y="142"/>
                </a:cubicBezTo>
                <a:close/>
                <a:moveTo>
                  <a:pt x="170" y="354"/>
                </a:moveTo>
                <a:lnTo>
                  <a:pt x="170" y="354"/>
                </a:lnTo>
                <a:cubicBezTo>
                  <a:pt x="177" y="339"/>
                  <a:pt x="184" y="332"/>
                  <a:pt x="198" y="332"/>
                </a:cubicBezTo>
                <a:cubicBezTo>
                  <a:pt x="403" y="332"/>
                  <a:pt x="403" y="332"/>
                  <a:pt x="403" y="332"/>
                </a:cubicBezTo>
                <a:cubicBezTo>
                  <a:pt x="417" y="332"/>
                  <a:pt x="431" y="339"/>
                  <a:pt x="431" y="354"/>
                </a:cubicBezTo>
                <a:cubicBezTo>
                  <a:pt x="459" y="438"/>
                  <a:pt x="459" y="438"/>
                  <a:pt x="459" y="438"/>
                </a:cubicBezTo>
                <a:cubicBezTo>
                  <a:pt x="403" y="438"/>
                  <a:pt x="403" y="438"/>
                  <a:pt x="403" y="438"/>
                </a:cubicBezTo>
                <a:cubicBezTo>
                  <a:pt x="198" y="438"/>
                  <a:pt x="198" y="438"/>
                  <a:pt x="198" y="438"/>
                </a:cubicBezTo>
                <a:cubicBezTo>
                  <a:pt x="141" y="438"/>
                  <a:pt x="141" y="438"/>
                  <a:pt x="141" y="438"/>
                </a:cubicBezTo>
                <a:cubicBezTo>
                  <a:pt x="170" y="354"/>
                  <a:pt x="170" y="354"/>
                  <a:pt x="170" y="35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79" name="Google Shape;879;p39"/>
          <p:cNvSpPr/>
          <p:nvPr/>
        </p:nvSpPr>
        <p:spPr>
          <a:xfrm>
            <a:off x="10983395" y="4813640"/>
            <a:ext cx="337997" cy="337998"/>
          </a:xfrm>
          <a:custGeom>
            <a:avLst/>
            <a:gdLst/>
            <a:ahLst/>
            <a:cxnLst/>
            <a:rect l="l" t="t" r="r" b="b"/>
            <a:pathLst>
              <a:path w="602" h="602" extrusionOk="0">
                <a:moveTo>
                  <a:pt x="601" y="304"/>
                </a:moveTo>
                <a:lnTo>
                  <a:pt x="601" y="304"/>
                </a:lnTo>
                <a:cubicBezTo>
                  <a:pt x="601" y="573"/>
                  <a:pt x="601" y="573"/>
                  <a:pt x="601" y="573"/>
                </a:cubicBezTo>
                <a:cubicBezTo>
                  <a:pt x="601" y="594"/>
                  <a:pt x="587" y="601"/>
                  <a:pt x="573" y="601"/>
                </a:cubicBezTo>
                <a:cubicBezTo>
                  <a:pt x="297" y="601"/>
                  <a:pt x="297" y="601"/>
                  <a:pt x="297" y="601"/>
                </a:cubicBezTo>
                <a:cubicBezTo>
                  <a:pt x="134" y="601"/>
                  <a:pt x="0" y="467"/>
                  <a:pt x="0" y="304"/>
                </a:cubicBezTo>
                <a:cubicBezTo>
                  <a:pt x="0" y="135"/>
                  <a:pt x="134" y="0"/>
                  <a:pt x="297" y="0"/>
                </a:cubicBezTo>
                <a:cubicBezTo>
                  <a:pt x="466" y="0"/>
                  <a:pt x="601" y="135"/>
                  <a:pt x="601" y="304"/>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424" y="333"/>
                </a:moveTo>
                <a:lnTo>
                  <a:pt x="424" y="333"/>
                </a:lnTo>
                <a:cubicBezTo>
                  <a:pt x="403" y="333"/>
                  <a:pt x="403" y="333"/>
                  <a:pt x="403" y="333"/>
                </a:cubicBezTo>
                <a:cubicBezTo>
                  <a:pt x="226" y="333"/>
                  <a:pt x="226" y="333"/>
                  <a:pt x="226" y="333"/>
                </a:cubicBezTo>
                <a:cubicBezTo>
                  <a:pt x="177" y="333"/>
                  <a:pt x="177" y="333"/>
                  <a:pt x="177" y="333"/>
                </a:cubicBezTo>
                <a:cubicBezTo>
                  <a:pt x="163" y="333"/>
                  <a:pt x="148" y="318"/>
                  <a:pt x="148" y="304"/>
                </a:cubicBezTo>
                <a:cubicBezTo>
                  <a:pt x="148" y="283"/>
                  <a:pt x="163" y="276"/>
                  <a:pt x="177" y="276"/>
                </a:cubicBezTo>
                <a:cubicBezTo>
                  <a:pt x="269" y="276"/>
                  <a:pt x="269" y="276"/>
                  <a:pt x="269" y="276"/>
                </a:cubicBezTo>
                <a:cubicBezTo>
                  <a:pt x="325" y="276"/>
                  <a:pt x="325" y="276"/>
                  <a:pt x="325" y="276"/>
                </a:cubicBezTo>
                <a:cubicBezTo>
                  <a:pt x="424" y="276"/>
                  <a:pt x="424" y="276"/>
                  <a:pt x="424" y="276"/>
                </a:cubicBezTo>
                <a:cubicBezTo>
                  <a:pt x="438" y="276"/>
                  <a:pt x="452" y="283"/>
                  <a:pt x="452" y="304"/>
                </a:cubicBezTo>
                <a:cubicBezTo>
                  <a:pt x="452" y="318"/>
                  <a:pt x="438" y="333"/>
                  <a:pt x="424" y="3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0" name="Google Shape;880;p39"/>
          <p:cNvSpPr/>
          <p:nvPr/>
        </p:nvSpPr>
        <p:spPr>
          <a:xfrm>
            <a:off x="10388815" y="4813640"/>
            <a:ext cx="340465" cy="337998"/>
          </a:xfrm>
          <a:custGeom>
            <a:avLst/>
            <a:gdLst/>
            <a:ahLst/>
            <a:cxnLst/>
            <a:rect l="l" t="t" r="r" b="b"/>
            <a:pathLst>
              <a:path w="609" h="602" extrusionOk="0">
                <a:moveTo>
                  <a:pt x="608" y="304"/>
                </a:moveTo>
                <a:lnTo>
                  <a:pt x="608" y="304"/>
                </a:lnTo>
                <a:cubicBezTo>
                  <a:pt x="608" y="573"/>
                  <a:pt x="608" y="573"/>
                  <a:pt x="608" y="573"/>
                </a:cubicBezTo>
                <a:cubicBezTo>
                  <a:pt x="608" y="594"/>
                  <a:pt x="594" y="601"/>
                  <a:pt x="579" y="601"/>
                </a:cubicBezTo>
                <a:cubicBezTo>
                  <a:pt x="304" y="601"/>
                  <a:pt x="304" y="601"/>
                  <a:pt x="304" y="601"/>
                </a:cubicBezTo>
                <a:cubicBezTo>
                  <a:pt x="134" y="601"/>
                  <a:pt x="0" y="467"/>
                  <a:pt x="0" y="304"/>
                </a:cubicBezTo>
                <a:cubicBezTo>
                  <a:pt x="0" y="135"/>
                  <a:pt x="134" y="0"/>
                  <a:pt x="304" y="0"/>
                </a:cubicBezTo>
                <a:cubicBezTo>
                  <a:pt x="473" y="0"/>
                  <a:pt x="608" y="135"/>
                  <a:pt x="608" y="304"/>
                </a:cubicBezTo>
                <a:close/>
                <a:moveTo>
                  <a:pt x="304" y="57"/>
                </a:moveTo>
                <a:lnTo>
                  <a:pt x="304" y="57"/>
                </a:lnTo>
                <a:cubicBezTo>
                  <a:pt x="169" y="57"/>
                  <a:pt x="56" y="170"/>
                  <a:pt x="56" y="304"/>
                </a:cubicBezTo>
                <a:cubicBezTo>
                  <a:pt x="56" y="439"/>
                  <a:pt x="169" y="544"/>
                  <a:pt x="304" y="544"/>
                </a:cubicBezTo>
                <a:cubicBezTo>
                  <a:pt x="438" y="544"/>
                  <a:pt x="551" y="439"/>
                  <a:pt x="551" y="304"/>
                </a:cubicBezTo>
                <a:cubicBezTo>
                  <a:pt x="551" y="170"/>
                  <a:pt x="438" y="57"/>
                  <a:pt x="304" y="57"/>
                </a:cubicBezTo>
                <a:close/>
                <a:moveTo>
                  <a:pt x="424" y="333"/>
                </a:moveTo>
                <a:lnTo>
                  <a:pt x="424" y="333"/>
                </a:lnTo>
                <a:cubicBezTo>
                  <a:pt x="332" y="333"/>
                  <a:pt x="332" y="333"/>
                  <a:pt x="332" y="333"/>
                </a:cubicBezTo>
                <a:cubicBezTo>
                  <a:pt x="332" y="424"/>
                  <a:pt x="332" y="424"/>
                  <a:pt x="332" y="424"/>
                </a:cubicBezTo>
                <a:cubicBezTo>
                  <a:pt x="332" y="439"/>
                  <a:pt x="318" y="453"/>
                  <a:pt x="304" y="453"/>
                </a:cubicBezTo>
                <a:cubicBezTo>
                  <a:pt x="290" y="453"/>
                  <a:pt x="276" y="439"/>
                  <a:pt x="276" y="424"/>
                </a:cubicBezTo>
                <a:cubicBezTo>
                  <a:pt x="276" y="333"/>
                  <a:pt x="276" y="333"/>
                  <a:pt x="276" y="333"/>
                </a:cubicBezTo>
                <a:cubicBezTo>
                  <a:pt x="184" y="333"/>
                  <a:pt x="184" y="333"/>
                  <a:pt x="184" y="333"/>
                </a:cubicBezTo>
                <a:cubicBezTo>
                  <a:pt x="162" y="333"/>
                  <a:pt x="155" y="318"/>
                  <a:pt x="155" y="304"/>
                </a:cubicBezTo>
                <a:cubicBezTo>
                  <a:pt x="155" y="283"/>
                  <a:pt x="162" y="276"/>
                  <a:pt x="184" y="276"/>
                </a:cubicBezTo>
                <a:cubicBezTo>
                  <a:pt x="276" y="276"/>
                  <a:pt x="276" y="276"/>
                  <a:pt x="276" y="276"/>
                </a:cubicBezTo>
                <a:cubicBezTo>
                  <a:pt x="276" y="177"/>
                  <a:pt x="276" y="177"/>
                  <a:pt x="276" y="177"/>
                </a:cubicBezTo>
                <a:cubicBezTo>
                  <a:pt x="276" y="163"/>
                  <a:pt x="290" y="149"/>
                  <a:pt x="304" y="149"/>
                </a:cubicBezTo>
                <a:cubicBezTo>
                  <a:pt x="318" y="149"/>
                  <a:pt x="332" y="163"/>
                  <a:pt x="332" y="177"/>
                </a:cubicBezTo>
                <a:cubicBezTo>
                  <a:pt x="332" y="276"/>
                  <a:pt x="332" y="276"/>
                  <a:pt x="332" y="276"/>
                </a:cubicBezTo>
                <a:cubicBezTo>
                  <a:pt x="424" y="276"/>
                  <a:pt x="424" y="276"/>
                  <a:pt x="424" y="276"/>
                </a:cubicBezTo>
                <a:cubicBezTo>
                  <a:pt x="445" y="276"/>
                  <a:pt x="452" y="283"/>
                  <a:pt x="452" y="304"/>
                </a:cubicBezTo>
                <a:cubicBezTo>
                  <a:pt x="452" y="318"/>
                  <a:pt x="445" y="333"/>
                  <a:pt x="424" y="33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1" name="Google Shape;881;p39"/>
          <p:cNvSpPr/>
          <p:nvPr/>
        </p:nvSpPr>
        <p:spPr>
          <a:xfrm>
            <a:off x="9801636" y="4848180"/>
            <a:ext cx="337998" cy="263984"/>
          </a:xfrm>
          <a:custGeom>
            <a:avLst/>
            <a:gdLst/>
            <a:ahLst/>
            <a:cxnLst/>
            <a:rect l="l" t="t" r="r" b="b"/>
            <a:pathLst>
              <a:path w="602" h="474" extrusionOk="0">
                <a:moveTo>
                  <a:pt x="572" y="269"/>
                </a:moveTo>
                <a:lnTo>
                  <a:pt x="572" y="269"/>
                </a:lnTo>
                <a:cubicBezTo>
                  <a:pt x="403" y="269"/>
                  <a:pt x="403" y="269"/>
                  <a:pt x="403" y="269"/>
                </a:cubicBezTo>
                <a:cubicBezTo>
                  <a:pt x="389" y="269"/>
                  <a:pt x="374" y="254"/>
                  <a:pt x="374" y="240"/>
                </a:cubicBezTo>
                <a:cubicBezTo>
                  <a:pt x="374" y="219"/>
                  <a:pt x="389" y="212"/>
                  <a:pt x="403" y="212"/>
                </a:cubicBezTo>
                <a:cubicBezTo>
                  <a:pt x="572" y="212"/>
                  <a:pt x="572" y="212"/>
                  <a:pt x="572" y="212"/>
                </a:cubicBezTo>
                <a:cubicBezTo>
                  <a:pt x="594" y="212"/>
                  <a:pt x="601" y="219"/>
                  <a:pt x="601" y="240"/>
                </a:cubicBezTo>
                <a:cubicBezTo>
                  <a:pt x="601" y="254"/>
                  <a:pt x="594" y="269"/>
                  <a:pt x="572" y="269"/>
                </a:cubicBezTo>
                <a:close/>
                <a:moveTo>
                  <a:pt x="374" y="445"/>
                </a:moveTo>
                <a:lnTo>
                  <a:pt x="374" y="445"/>
                </a:lnTo>
                <a:cubicBezTo>
                  <a:pt x="374" y="459"/>
                  <a:pt x="367" y="473"/>
                  <a:pt x="346" y="473"/>
                </a:cubicBezTo>
                <a:cubicBezTo>
                  <a:pt x="339" y="473"/>
                  <a:pt x="325" y="466"/>
                  <a:pt x="325" y="452"/>
                </a:cubicBezTo>
                <a:cubicBezTo>
                  <a:pt x="283" y="360"/>
                  <a:pt x="283" y="360"/>
                  <a:pt x="283" y="360"/>
                </a:cubicBezTo>
                <a:cubicBezTo>
                  <a:pt x="92" y="360"/>
                  <a:pt x="92" y="360"/>
                  <a:pt x="92" y="360"/>
                </a:cubicBezTo>
                <a:cubicBezTo>
                  <a:pt x="56" y="452"/>
                  <a:pt x="56" y="452"/>
                  <a:pt x="56" y="452"/>
                </a:cubicBezTo>
                <a:cubicBezTo>
                  <a:pt x="49" y="466"/>
                  <a:pt x="42" y="473"/>
                  <a:pt x="28" y="473"/>
                </a:cubicBezTo>
                <a:cubicBezTo>
                  <a:pt x="14" y="473"/>
                  <a:pt x="0" y="459"/>
                  <a:pt x="0" y="445"/>
                </a:cubicBezTo>
                <a:cubicBezTo>
                  <a:pt x="0" y="438"/>
                  <a:pt x="0" y="438"/>
                  <a:pt x="0" y="438"/>
                </a:cubicBezTo>
                <a:cubicBezTo>
                  <a:pt x="162" y="21"/>
                  <a:pt x="162" y="21"/>
                  <a:pt x="162" y="21"/>
                </a:cubicBezTo>
                <a:cubicBezTo>
                  <a:pt x="169" y="7"/>
                  <a:pt x="176" y="0"/>
                  <a:pt x="191" y="0"/>
                </a:cubicBezTo>
                <a:cubicBezTo>
                  <a:pt x="198" y="0"/>
                  <a:pt x="212" y="7"/>
                  <a:pt x="212" y="21"/>
                </a:cubicBezTo>
                <a:cubicBezTo>
                  <a:pt x="374" y="438"/>
                  <a:pt x="374" y="438"/>
                  <a:pt x="374" y="438"/>
                </a:cubicBezTo>
                <a:cubicBezTo>
                  <a:pt x="374" y="438"/>
                  <a:pt x="374" y="438"/>
                  <a:pt x="374" y="445"/>
                </a:cubicBezTo>
                <a:close/>
                <a:moveTo>
                  <a:pt x="191" y="106"/>
                </a:moveTo>
                <a:lnTo>
                  <a:pt x="191" y="106"/>
                </a:lnTo>
                <a:cubicBezTo>
                  <a:pt x="113" y="304"/>
                  <a:pt x="113" y="304"/>
                  <a:pt x="113" y="304"/>
                </a:cubicBezTo>
                <a:cubicBezTo>
                  <a:pt x="261" y="304"/>
                  <a:pt x="261" y="304"/>
                  <a:pt x="261" y="304"/>
                </a:cubicBezTo>
                <a:lnTo>
                  <a:pt x="191" y="1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2" name="Google Shape;882;p39"/>
          <p:cNvSpPr/>
          <p:nvPr/>
        </p:nvSpPr>
        <p:spPr>
          <a:xfrm>
            <a:off x="9211992" y="4848180"/>
            <a:ext cx="335530" cy="263984"/>
          </a:xfrm>
          <a:custGeom>
            <a:avLst/>
            <a:gdLst/>
            <a:ahLst/>
            <a:cxnLst/>
            <a:rect l="l" t="t" r="r" b="b"/>
            <a:pathLst>
              <a:path w="601" h="474" extrusionOk="0">
                <a:moveTo>
                  <a:pt x="572" y="269"/>
                </a:moveTo>
                <a:lnTo>
                  <a:pt x="572" y="269"/>
                </a:lnTo>
                <a:cubicBezTo>
                  <a:pt x="516" y="269"/>
                  <a:pt x="516" y="269"/>
                  <a:pt x="516" y="269"/>
                </a:cubicBezTo>
                <a:cubicBezTo>
                  <a:pt x="516" y="325"/>
                  <a:pt x="516" y="325"/>
                  <a:pt x="516" y="325"/>
                </a:cubicBezTo>
                <a:cubicBezTo>
                  <a:pt x="516" y="339"/>
                  <a:pt x="502" y="353"/>
                  <a:pt x="487" y="353"/>
                </a:cubicBezTo>
                <a:cubicBezTo>
                  <a:pt x="473" y="353"/>
                  <a:pt x="459" y="339"/>
                  <a:pt x="459" y="325"/>
                </a:cubicBezTo>
                <a:cubicBezTo>
                  <a:pt x="459" y="269"/>
                  <a:pt x="459" y="269"/>
                  <a:pt x="459" y="269"/>
                </a:cubicBezTo>
                <a:cubicBezTo>
                  <a:pt x="403" y="269"/>
                  <a:pt x="403" y="269"/>
                  <a:pt x="403" y="269"/>
                </a:cubicBezTo>
                <a:cubicBezTo>
                  <a:pt x="389" y="269"/>
                  <a:pt x="374" y="254"/>
                  <a:pt x="374" y="240"/>
                </a:cubicBezTo>
                <a:cubicBezTo>
                  <a:pt x="374" y="219"/>
                  <a:pt x="389" y="212"/>
                  <a:pt x="403" y="212"/>
                </a:cubicBezTo>
                <a:cubicBezTo>
                  <a:pt x="459" y="212"/>
                  <a:pt x="459" y="212"/>
                  <a:pt x="459" y="212"/>
                </a:cubicBezTo>
                <a:cubicBezTo>
                  <a:pt x="459" y="155"/>
                  <a:pt x="459" y="155"/>
                  <a:pt x="459" y="155"/>
                </a:cubicBezTo>
                <a:cubicBezTo>
                  <a:pt x="459" y="134"/>
                  <a:pt x="473" y="127"/>
                  <a:pt x="487" y="127"/>
                </a:cubicBezTo>
                <a:cubicBezTo>
                  <a:pt x="502" y="127"/>
                  <a:pt x="516" y="134"/>
                  <a:pt x="516" y="155"/>
                </a:cubicBezTo>
                <a:cubicBezTo>
                  <a:pt x="516" y="212"/>
                  <a:pt x="516" y="212"/>
                  <a:pt x="516" y="212"/>
                </a:cubicBezTo>
                <a:cubicBezTo>
                  <a:pt x="572" y="212"/>
                  <a:pt x="572" y="212"/>
                  <a:pt x="572" y="212"/>
                </a:cubicBezTo>
                <a:cubicBezTo>
                  <a:pt x="586" y="212"/>
                  <a:pt x="600" y="219"/>
                  <a:pt x="600" y="240"/>
                </a:cubicBezTo>
                <a:cubicBezTo>
                  <a:pt x="600" y="254"/>
                  <a:pt x="586" y="269"/>
                  <a:pt x="572" y="269"/>
                </a:cubicBezTo>
                <a:close/>
                <a:moveTo>
                  <a:pt x="374" y="445"/>
                </a:moveTo>
                <a:lnTo>
                  <a:pt x="374" y="445"/>
                </a:lnTo>
                <a:cubicBezTo>
                  <a:pt x="374" y="459"/>
                  <a:pt x="360" y="473"/>
                  <a:pt x="346" y="473"/>
                </a:cubicBezTo>
                <a:cubicBezTo>
                  <a:pt x="332" y="473"/>
                  <a:pt x="325" y="466"/>
                  <a:pt x="318" y="452"/>
                </a:cubicBezTo>
                <a:cubicBezTo>
                  <a:pt x="283" y="360"/>
                  <a:pt x="283" y="360"/>
                  <a:pt x="283" y="360"/>
                </a:cubicBezTo>
                <a:cubicBezTo>
                  <a:pt x="92" y="360"/>
                  <a:pt x="92" y="360"/>
                  <a:pt x="92" y="360"/>
                </a:cubicBezTo>
                <a:cubicBezTo>
                  <a:pt x="49" y="452"/>
                  <a:pt x="49" y="452"/>
                  <a:pt x="49" y="452"/>
                </a:cubicBezTo>
                <a:cubicBezTo>
                  <a:pt x="49" y="466"/>
                  <a:pt x="35" y="473"/>
                  <a:pt x="28" y="473"/>
                </a:cubicBezTo>
                <a:cubicBezTo>
                  <a:pt x="7" y="473"/>
                  <a:pt x="0" y="459"/>
                  <a:pt x="0" y="445"/>
                </a:cubicBezTo>
                <a:cubicBezTo>
                  <a:pt x="0" y="438"/>
                  <a:pt x="0" y="438"/>
                  <a:pt x="0" y="438"/>
                </a:cubicBezTo>
                <a:cubicBezTo>
                  <a:pt x="162" y="21"/>
                  <a:pt x="162" y="21"/>
                  <a:pt x="162" y="21"/>
                </a:cubicBezTo>
                <a:cubicBezTo>
                  <a:pt x="162" y="7"/>
                  <a:pt x="176" y="0"/>
                  <a:pt x="183" y="0"/>
                </a:cubicBezTo>
                <a:cubicBezTo>
                  <a:pt x="198" y="0"/>
                  <a:pt x="205" y="7"/>
                  <a:pt x="212" y="21"/>
                </a:cubicBezTo>
                <a:cubicBezTo>
                  <a:pt x="374" y="438"/>
                  <a:pt x="374" y="438"/>
                  <a:pt x="374" y="438"/>
                </a:cubicBezTo>
                <a:cubicBezTo>
                  <a:pt x="374" y="438"/>
                  <a:pt x="374" y="438"/>
                  <a:pt x="374" y="445"/>
                </a:cubicBezTo>
                <a:close/>
                <a:moveTo>
                  <a:pt x="183" y="106"/>
                </a:moveTo>
                <a:lnTo>
                  <a:pt x="183" y="106"/>
                </a:lnTo>
                <a:cubicBezTo>
                  <a:pt x="113" y="304"/>
                  <a:pt x="113" y="304"/>
                  <a:pt x="113" y="304"/>
                </a:cubicBezTo>
                <a:cubicBezTo>
                  <a:pt x="261" y="304"/>
                  <a:pt x="261" y="304"/>
                  <a:pt x="261" y="304"/>
                </a:cubicBezTo>
                <a:lnTo>
                  <a:pt x="183" y="10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3" name="Google Shape;883;p39"/>
          <p:cNvSpPr/>
          <p:nvPr/>
        </p:nvSpPr>
        <p:spPr>
          <a:xfrm>
            <a:off x="8693893" y="4813640"/>
            <a:ext cx="189969" cy="337998"/>
          </a:xfrm>
          <a:custGeom>
            <a:avLst/>
            <a:gdLst/>
            <a:ahLst/>
            <a:cxnLst/>
            <a:rect l="l" t="t" r="r" b="b"/>
            <a:pathLst>
              <a:path w="340" h="602" extrusionOk="0">
                <a:moveTo>
                  <a:pt x="332" y="191"/>
                </a:moveTo>
                <a:lnTo>
                  <a:pt x="332" y="191"/>
                </a:lnTo>
                <a:cubicBezTo>
                  <a:pt x="219" y="304"/>
                  <a:pt x="219" y="304"/>
                  <a:pt x="219" y="304"/>
                </a:cubicBezTo>
                <a:cubicBezTo>
                  <a:pt x="332" y="417"/>
                  <a:pt x="332" y="417"/>
                  <a:pt x="332" y="417"/>
                </a:cubicBezTo>
                <a:cubicBezTo>
                  <a:pt x="339" y="417"/>
                  <a:pt x="339" y="424"/>
                  <a:pt x="339" y="431"/>
                </a:cubicBezTo>
                <a:cubicBezTo>
                  <a:pt x="339" y="439"/>
                  <a:pt x="339" y="446"/>
                  <a:pt x="332" y="453"/>
                </a:cubicBezTo>
                <a:cubicBezTo>
                  <a:pt x="191" y="594"/>
                  <a:pt x="191" y="594"/>
                  <a:pt x="191" y="594"/>
                </a:cubicBezTo>
                <a:cubicBezTo>
                  <a:pt x="184" y="601"/>
                  <a:pt x="177" y="601"/>
                  <a:pt x="170" y="601"/>
                </a:cubicBezTo>
                <a:cubicBezTo>
                  <a:pt x="156" y="601"/>
                  <a:pt x="141" y="594"/>
                  <a:pt x="141" y="573"/>
                </a:cubicBezTo>
                <a:cubicBezTo>
                  <a:pt x="141" y="382"/>
                  <a:pt x="141" y="382"/>
                  <a:pt x="141" y="382"/>
                </a:cubicBezTo>
                <a:cubicBezTo>
                  <a:pt x="49" y="474"/>
                  <a:pt x="49" y="474"/>
                  <a:pt x="49" y="474"/>
                </a:cubicBezTo>
                <a:cubicBezTo>
                  <a:pt x="42" y="481"/>
                  <a:pt x="35" y="481"/>
                  <a:pt x="28" y="481"/>
                </a:cubicBezTo>
                <a:cubicBezTo>
                  <a:pt x="14" y="481"/>
                  <a:pt x="0" y="467"/>
                  <a:pt x="0" y="453"/>
                </a:cubicBezTo>
                <a:cubicBezTo>
                  <a:pt x="0" y="446"/>
                  <a:pt x="0" y="439"/>
                  <a:pt x="7" y="431"/>
                </a:cubicBezTo>
                <a:cubicBezTo>
                  <a:pt x="141" y="304"/>
                  <a:pt x="141" y="304"/>
                  <a:pt x="141" y="304"/>
                </a:cubicBezTo>
                <a:cubicBezTo>
                  <a:pt x="7" y="170"/>
                  <a:pt x="7" y="170"/>
                  <a:pt x="7" y="170"/>
                </a:cubicBezTo>
                <a:cubicBezTo>
                  <a:pt x="0" y="163"/>
                  <a:pt x="0" y="156"/>
                  <a:pt x="0" y="149"/>
                </a:cubicBezTo>
                <a:cubicBezTo>
                  <a:pt x="0" y="135"/>
                  <a:pt x="14" y="120"/>
                  <a:pt x="28" y="120"/>
                </a:cubicBezTo>
                <a:cubicBezTo>
                  <a:pt x="35" y="120"/>
                  <a:pt x="42" y="128"/>
                  <a:pt x="49" y="135"/>
                </a:cubicBezTo>
                <a:cubicBezTo>
                  <a:pt x="141" y="226"/>
                  <a:pt x="141" y="226"/>
                  <a:pt x="141" y="226"/>
                </a:cubicBezTo>
                <a:cubicBezTo>
                  <a:pt x="141" y="29"/>
                  <a:pt x="141" y="29"/>
                  <a:pt x="141" y="29"/>
                </a:cubicBezTo>
                <a:cubicBezTo>
                  <a:pt x="141" y="15"/>
                  <a:pt x="156" y="0"/>
                  <a:pt x="170" y="0"/>
                </a:cubicBezTo>
                <a:cubicBezTo>
                  <a:pt x="177" y="0"/>
                  <a:pt x="184" y="0"/>
                  <a:pt x="191" y="7"/>
                </a:cubicBezTo>
                <a:cubicBezTo>
                  <a:pt x="332" y="149"/>
                  <a:pt x="332" y="149"/>
                  <a:pt x="332" y="149"/>
                </a:cubicBezTo>
                <a:cubicBezTo>
                  <a:pt x="339" y="156"/>
                  <a:pt x="339" y="163"/>
                  <a:pt x="339" y="170"/>
                </a:cubicBezTo>
                <a:cubicBezTo>
                  <a:pt x="339" y="177"/>
                  <a:pt x="339" y="184"/>
                  <a:pt x="332" y="191"/>
                </a:cubicBezTo>
                <a:close/>
                <a:moveTo>
                  <a:pt x="198" y="509"/>
                </a:moveTo>
                <a:lnTo>
                  <a:pt x="198" y="509"/>
                </a:lnTo>
                <a:cubicBezTo>
                  <a:pt x="269" y="431"/>
                  <a:pt x="269" y="431"/>
                  <a:pt x="269" y="431"/>
                </a:cubicBezTo>
                <a:cubicBezTo>
                  <a:pt x="198" y="361"/>
                  <a:pt x="198" y="361"/>
                  <a:pt x="198" y="361"/>
                </a:cubicBezTo>
                <a:lnTo>
                  <a:pt x="198" y="509"/>
                </a:lnTo>
                <a:close/>
                <a:moveTo>
                  <a:pt x="198" y="99"/>
                </a:moveTo>
                <a:lnTo>
                  <a:pt x="198" y="99"/>
                </a:lnTo>
                <a:cubicBezTo>
                  <a:pt x="198" y="241"/>
                  <a:pt x="198" y="241"/>
                  <a:pt x="198" y="241"/>
                </a:cubicBezTo>
                <a:cubicBezTo>
                  <a:pt x="269" y="170"/>
                  <a:pt x="269" y="170"/>
                  <a:pt x="269" y="170"/>
                </a:cubicBezTo>
                <a:lnTo>
                  <a:pt x="198" y="9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4" name="Google Shape;884;p39"/>
          <p:cNvSpPr/>
          <p:nvPr/>
        </p:nvSpPr>
        <p:spPr>
          <a:xfrm>
            <a:off x="8072176" y="4855582"/>
            <a:ext cx="254114" cy="254114"/>
          </a:xfrm>
          <a:custGeom>
            <a:avLst/>
            <a:gdLst/>
            <a:ahLst/>
            <a:cxnLst/>
            <a:rect l="l" t="t" r="r" b="b"/>
            <a:pathLst>
              <a:path w="454" h="453" extrusionOk="0">
                <a:moveTo>
                  <a:pt x="354" y="332"/>
                </a:moveTo>
                <a:lnTo>
                  <a:pt x="354" y="332"/>
                </a:lnTo>
                <a:cubicBezTo>
                  <a:pt x="297" y="389"/>
                  <a:pt x="205" y="396"/>
                  <a:pt x="142" y="346"/>
                </a:cubicBezTo>
                <a:cubicBezTo>
                  <a:pt x="50" y="438"/>
                  <a:pt x="50" y="438"/>
                  <a:pt x="50" y="438"/>
                </a:cubicBezTo>
                <a:cubicBezTo>
                  <a:pt x="36" y="452"/>
                  <a:pt x="22" y="452"/>
                  <a:pt x="7" y="438"/>
                </a:cubicBezTo>
                <a:cubicBezTo>
                  <a:pt x="0" y="431"/>
                  <a:pt x="0" y="410"/>
                  <a:pt x="7" y="396"/>
                </a:cubicBezTo>
                <a:cubicBezTo>
                  <a:pt x="106" y="304"/>
                  <a:pt x="106" y="304"/>
                  <a:pt x="106" y="304"/>
                </a:cubicBezTo>
                <a:cubicBezTo>
                  <a:pt x="57" y="240"/>
                  <a:pt x="57" y="148"/>
                  <a:pt x="120" y="92"/>
                </a:cubicBezTo>
                <a:cubicBezTo>
                  <a:pt x="177" y="35"/>
                  <a:pt x="177" y="35"/>
                  <a:pt x="177" y="35"/>
                </a:cubicBezTo>
                <a:cubicBezTo>
                  <a:pt x="212" y="78"/>
                  <a:pt x="212" y="78"/>
                  <a:pt x="212" y="78"/>
                </a:cubicBezTo>
                <a:cubicBezTo>
                  <a:pt x="283" y="7"/>
                  <a:pt x="283" y="7"/>
                  <a:pt x="283" y="7"/>
                </a:cubicBezTo>
                <a:cubicBezTo>
                  <a:pt x="290" y="0"/>
                  <a:pt x="311" y="0"/>
                  <a:pt x="318" y="7"/>
                </a:cubicBezTo>
                <a:cubicBezTo>
                  <a:pt x="333" y="21"/>
                  <a:pt x="333" y="35"/>
                  <a:pt x="318" y="50"/>
                </a:cubicBezTo>
                <a:cubicBezTo>
                  <a:pt x="255" y="113"/>
                  <a:pt x="255" y="113"/>
                  <a:pt x="255" y="113"/>
                </a:cubicBezTo>
                <a:cubicBezTo>
                  <a:pt x="333" y="191"/>
                  <a:pt x="333" y="191"/>
                  <a:pt x="333" y="191"/>
                </a:cubicBezTo>
                <a:cubicBezTo>
                  <a:pt x="396" y="127"/>
                  <a:pt x="396" y="127"/>
                  <a:pt x="396" y="127"/>
                </a:cubicBezTo>
                <a:cubicBezTo>
                  <a:pt x="410" y="120"/>
                  <a:pt x="431" y="120"/>
                  <a:pt x="438" y="127"/>
                </a:cubicBezTo>
                <a:cubicBezTo>
                  <a:pt x="453" y="141"/>
                  <a:pt x="453" y="155"/>
                  <a:pt x="438" y="170"/>
                </a:cubicBezTo>
                <a:cubicBezTo>
                  <a:pt x="375" y="233"/>
                  <a:pt x="375" y="233"/>
                  <a:pt x="375" y="233"/>
                </a:cubicBezTo>
                <a:cubicBezTo>
                  <a:pt x="410" y="276"/>
                  <a:pt x="410" y="276"/>
                  <a:pt x="410" y="276"/>
                </a:cubicBezTo>
                <a:lnTo>
                  <a:pt x="354" y="332"/>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5" name="Google Shape;885;p39"/>
          <p:cNvSpPr/>
          <p:nvPr/>
        </p:nvSpPr>
        <p:spPr>
          <a:xfrm>
            <a:off x="3833637" y="5997865"/>
            <a:ext cx="313326" cy="313327"/>
          </a:xfrm>
          <a:custGeom>
            <a:avLst/>
            <a:gdLst/>
            <a:ahLst/>
            <a:cxnLst/>
            <a:rect l="l" t="t" r="r" b="b"/>
            <a:pathLst>
              <a:path w="559" h="559" extrusionOk="0">
                <a:moveTo>
                  <a:pt x="70" y="494"/>
                </a:moveTo>
                <a:lnTo>
                  <a:pt x="70" y="494"/>
                </a:lnTo>
                <a:cubicBezTo>
                  <a:pt x="63" y="487"/>
                  <a:pt x="63" y="487"/>
                  <a:pt x="63" y="487"/>
                </a:cubicBezTo>
                <a:cubicBezTo>
                  <a:pt x="0" y="424"/>
                  <a:pt x="0" y="318"/>
                  <a:pt x="63" y="254"/>
                </a:cubicBezTo>
                <a:cubicBezTo>
                  <a:pt x="254" y="63"/>
                  <a:pt x="254" y="63"/>
                  <a:pt x="254" y="63"/>
                </a:cubicBezTo>
                <a:cubicBezTo>
                  <a:pt x="318" y="0"/>
                  <a:pt x="424" y="0"/>
                  <a:pt x="487" y="63"/>
                </a:cubicBezTo>
                <a:cubicBezTo>
                  <a:pt x="494" y="70"/>
                  <a:pt x="494" y="70"/>
                  <a:pt x="494" y="70"/>
                </a:cubicBezTo>
                <a:cubicBezTo>
                  <a:pt x="558" y="134"/>
                  <a:pt x="558" y="240"/>
                  <a:pt x="494" y="303"/>
                </a:cubicBezTo>
                <a:cubicBezTo>
                  <a:pt x="304" y="494"/>
                  <a:pt x="304" y="494"/>
                  <a:pt x="304" y="494"/>
                </a:cubicBezTo>
                <a:cubicBezTo>
                  <a:pt x="240" y="558"/>
                  <a:pt x="134" y="558"/>
                  <a:pt x="70" y="494"/>
                </a:cubicBezTo>
                <a:close/>
                <a:moveTo>
                  <a:pt x="360" y="360"/>
                </a:moveTo>
                <a:lnTo>
                  <a:pt x="360" y="360"/>
                </a:lnTo>
                <a:cubicBezTo>
                  <a:pt x="198" y="197"/>
                  <a:pt x="198" y="197"/>
                  <a:pt x="198" y="197"/>
                </a:cubicBezTo>
                <a:cubicBezTo>
                  <a:pt x="99" y="296"/>
                  <a:pt x="99" y="296"/>
                  <a:pt x="99" y="296"/>
                </a:cubicBezTo>
                <a:cubicBezTo>
                  <a:pt x="56" y="339"/>
                  <a:pt x="56" y="409"/>
                  <a:pt x="99" y="452"/>
                </a:cubicBezTo>
                <a:cubicBezTo>
                  <a:pt x="106" y="459"/>
                  <a:pt x="106" y="459"/>
                  <a:pt x="106" y="459"/>
                </a:cubicBezTo>
                <a:cubicBezTo>
                  <a:pt x="148" y="501"/>
                  <a:pt x="219" y="501"/>
                  <a:pt x="261" y="459"/>
                </a:cubicBezTo>
                <a:lnTo>
                  <a:pt x="360" y="36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6" name="Google Shape;886;p39"/>
          <p:cNvSpPr/>
          <p:nvPr/>
        </p:nvSpPr>
        <p:spPr>
          <a:xfrm>
            <a:off x="3290867" y="6005267"/>
            <a:ext cx="214640" cy="296056"/>
          </a:xfrm>
          <a:custGeom>
            <a:avLst/>
            <a:gdLst/>
            <a:ahLst/>
            <a:cxnLst/>
            <a:rect l="l" t="t" r="r" b="b"/>
            <a:pathLst>
              <a:path w="383" h="531" extrusionOk="0">
                <a:moveTo>
                  <a:pt x="191" y="530"/>
                </a:moveTo>
                <a:lnTo>
                  <a:pt x="191" y="530"/>
                </a:lnTo>
                <a:cubicBezTo>
                  <a:pt x="92" y="530"/>
                  <a:pt x="0" y="445"/>
                  <a:pt x="0" y="339"/>
                </a:cubicBezTo>
                <a:cubicBezTo>
                  <a:pt x="0" y="240"/>
                  <a:pt x="184" y="0"/>
                  <a:pt x="184" y="0"/>
                </a:cubicBezTo>
                <a:cubicBezTo>
                  <a:pt x="184" y="0"/>
                  <a:pt x="382" y="233"/>
                  <a:pt x="382" y="339"/>
                </a:cubicBezTo>
                <a:cubicBezTo>
                  <a:pt x="382" y="445"/>
                  <a:pt x="290" y="530"/>
                  <a:pt x="191" y="53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7" name="Google Shape;887;p39"/>
          <p:cNvSpPr/>
          <p:nvPr/>
        </p:nvSpPr>
        <p:spPr>
          <a:xfrm>
            <a:off x="2639544" y="6005267"/>
            <a:ext cx="337997" cy="296056"/>
          </a:xfrm>
          <a:custGeom>
            <a:avLst/>
            <a:gdLst/>
            <a:ahLst/>
            <a:cxnLst/>
            <a:rect l="l" t="t" r="r" b="b"/>
            <a:pathLst>
              <a:path w="602" h="531" extrusionOk="0">
                <a:moveTo>
                  <a:pt x="587" y="289"/>
                </a:moveTo>
                <a:lnTo>
                  <a:pt x="587" y="289"/>
                </a:lnTo>
                <a:cubicBezTo>
                  <a:pt x="311" y="403"/>
                  <a:pt x="311" y="403"/>
                  <a:pt x="311" y="403"/>
                </a:cubicBezTo>
                <a:cubicBezTo>
                  <a:pt x="311" y="410"/>
                  <a:pt x="304" y="410"/>
                  <a:pt x="304" y="410"/>
                </a:cubicBezTo>
                <a:cubicBezTo>
                  <a:pt x="297" y="410"/>
                  <a:pt x="297" y="410"/>
                  <a:pt x="290" y="403"/>
                </a:cubicBezTo>
                <a:cubicBezTo>
                  <a:pt x="15" y="289"/>
                  <a:pt x="15" y="289"/>
                  <a:pt x="15" y="289"/>
                </a:cubicBezTo>
                <a:cubicBezTo>
                  <a:pt x="7" y="289"/>
                  <a:pt x="0" y="275"/>
                  <a:pt x="0" y="268"/>
                </a:cubicBezTo>
                <a:cubicBezTo>
                  <a:pt x="0" y="247"/>
                  <a:pt x="15" y="240"/>
                  <a:pt x="29" y="240"/>
                </a:cubicBezTo>
                <a:cubicBezTo>
                  <a:pt x="36" y="240"/>
                  <a:pt x="36" y="240"/>
                  <a:pt x="43" y="240"/>
                </a:cubicBezTo>
                <a:cubicBezTo>
                  <a:pt x="304" y="346"/>
                  <a:pt x="304" y="346"/>
                  <a:pt x="304" y="346"/>
                </a:cubicBezTo>
                <a:cubicBezTo>
                  <a:pt x="566" y="240"/>
                  <a:pt x="566" y="240"/>
                  <a:pt x="566" y="240"/>
                </a:cubicBezTo>
                <a:lnTo>
                  <a:pt x="573" y="240"/>
                </a:lnTo>
                <a:cubicBezTo>
                  <a:pt x="594" y="240"/>
                  <a:pt x="601" y="247"/>
                  <a:pt x="601" y="268"/>
                </a:cubicBezTo>
                <a:cubicBezTo>
                  <a:pt x="601" y="275"/>
                  <a:pt x="594" y="289"/>
                  <a:pt x="587" y="289"/>
                </a:cubicBezTo>
                <a:close/>
                <a:moveTo>
                  <a:pt x="587" y="169"/>
                </a:moveTo>
                <a:lnTo>
                  <a:pt x="587" y="169"/>
                </a:lnTo>
                <a:cubicBezTo>
                  <a:pt x="311" y="282"/>
                  <a:pt x="311" y="282"/>
                  <a:pt x="311" y="282"/>
                </a:cubicBezTo>
                <a:lnTo>
                  <a:pt x="304" y="282"/>
                </a:lnTo>
                <a:cubicBezTo>
                  <a:pt x="297" y="282"/>
                  <a:pt x="297" y="282"/>
                  <a:pt x="290" y="282"/>
                </a:cubicBezTo>
                <a:cubicBezTo>
                  <a:pt x="15" y="169"/>
                  <a:pt x="15" y="169"/>
                  <a:pt x="15" y="169"/>
                </a:cubicBezTo>
                <a:cubicBezTo>
                  <a:pt x="7" y="162"/>
                  <a:pt x="0" y="155"/>
                  <a:pt x="0" y="141"/>
                </a:cubicBezTo>
                <a:cubicBezTo>
                  <a:pt x="0" y="134"/>
                  <a:pt x="7" y="120"/>
                  <a:pt x="15" y="120"/>
                </a:cubicBezTo>
                <a:cubicBezTo>
                  <a:pt x="290" y="7"/>
                  <a:pt x="290" y="7"/>
                  <a:pt x="290" y="7"/>
                </a:cubicBezTo>
                <a:cubicBezTo>
                  <a:pt x="297" y="0"/>
                  <a:pt x="297" y="0"/>
                  <a:pt x="304" y="0"/>
                </a:cubicBezTo>
                <a:cubicBezTo>
                  <a:pt x="304" y="0"/>
                  <a:pt x="311" y="0"/>
                  <a:pt x="311" y="7"/>
                </a:cubicBezTo>
                <a:cubicBezTo>
                  <a:pt x="587" y="120"/>
                  <a:pt x="587" y="120"/>
                  <a:pt x="587" y="120"/>
                </a:cubicBezTo>
                <a:cubicBezTo>
                  <a:pt x="594" y="120"/>
                  <a:pt x="601" y="134"/>
                  <a:pt x="601" y="141"/>
                </a:cubicBezTo>
                <a:cubicBezTo>
                  <a:pt x="601" y="155"/>
                  <a:pt x="594" y="162"/>
                  <a:pt x="587" y="169"/>
                </a:cubicBezTo>
                <a:close/>
                <a:moveTo>
                  <a:pt x="29" y="360"/>
                </a:moveTo>
                <a:lnTo>
                  <a:pt x="29" y="360"/>
                </a:lnTo>
                <a:cubicBezTo>
                  <a:pt x="36" y="360"/>
                  <a:pt x="36" y="360"/>
                  <a:pt x="43" y="360"/>
                </a:cubicBezTo>
                <a:cubicBezTo>
                  <a:pt x="304" y="473"/>
                  <a:pt x="304" y="473"/>
                  <a:pt x="304" y="473"/>
                </a:cubicBezTo>
                <a:cubicBezTo>
                  <a:pt x="566" y="360"/>
                  <a:pt x="566" y="360"/>
                  <a:pt x="566" y="360"/>
                </a:cubicBezTo>
                <a:lnTo>
                  <a:pt x="573" y="360"/>
                </a:lnTo>
                <a:cubicBezTo>
                  <a:pt x="594" y="360"/>
                  <a:pt x="601" y="374"/>
                  <a:pt x="601" y="388"/>
                </a:cubicBezTo>
                <a:cubicBezTo>
                  <a:pt x="601" y="403"/>
                  <a:pt x="594" y="410"/>
                  <a:pt x="587" y="417"/>
                </a:cubicBezTo>
                <a:cubicBezTo>
                  <a:pt x="311" y="530"/>
                  <a:pt x="311" y="530"/>
                  <a:pt x="311" y="530"/>
                </a:cubicBezTo>
                <a:lnTo>
                  <a:pt x="304" y="530"/>
                </a:lnTo>
                <a:cubicBezTo>
                  <a:pt x="297" y="530"/>
                  <a:pt x="297" y="530"/>
                  <a:pt x="290" y="530"/>
                </a:cubicBezTo>
                <a:cubicBezTo>
                  <a:pt x="15" y="417"/>
                  <a:pt x="15" y="417"/>
                  <a:pt x="15" y="417"/>
                </a:cubicBezTo>
                <a:cubicBezTo>
                  <a:pt x="7" y="410"/>
                  <a:pt x="0" y="403"/>
                  <a:pt x="0" y="388"/>
                </a:cubicBezTo>
                <a:cubicBezTo>
                  <a:pt x="0" y="374"/>
                  <a:pt x="15" y="360"/>
                  <a:pt x="29" y="3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8" name="Google Shape;888;p39"/>
          <p:cNvSpPr/>
          <p:nvPr/>
        </p:nvSpPr>
        <p:spPr>
          <a:xfrm>
            <a:off x="2049898" y="5985530"/>
            <a:ext cx="337998" cy="337997"/>
          </a:xfrm>
          <a:custGeom>
            <a:avLst/>
            <a:gdLst/>
            <a:ahLst/>
            <a:cxnLst/>
            <a:rect l="l" t="t" r="r" b="b"/>
            <a:pathLst>
              <a:path w="602" h="602" extrusionOk="0">
                <a:moveTo>
                  <a:pt x="297" y="601"/>
                </a:moveTo>
                <a:lnTo>
                  <a:pt x="297" y="601"/>
                </a:lnTo>
                <a:cubicBezTo>
                  <a:pt x="135" y="601"/>
                  <a:pt x="0" y="467"/>
                  <a:pt x="0" y="304"/>
                </a:cubicBezTo>
                <a:cubicBezTo>
                  <a:pt x="0" y="135"/>
                  <a:pt x="135" y="0"/>
                  <a:pt x="297" y="0"/>
                </a:cubicBezTo>
                <a:cubicBezTo>
                  <a:pt x="467" y="0"/>
                  <a:pt x="601" y="135"/>
                  <a:pt x="601" y="304"/>
                </a:cubicBezTo>
                <a:cubicBezTo>
                  <a:pt x="601" y="467"/>
                  <a:pt x="467" y="601"/>
                  <a:pt x="297" y="601"/>
                </a:cubicBezTo>
                <a:close/>
                <a:moveTo>
                  <a:pt x="297" y="57"/>
                </a:moveTo>
                <a:lnTo>
                  <a:pt x="297" y="57"/>
                </a:lnTo>
                <a:cubicBezTo>
                  <a:pt x="163" y="57"/>
                  <a:pt x="57" y="170"/>
                  <a:pt x="57" y="304"/>
                </a:cubicBezTo>
                <a:cubicBezTo>
                  <a:pt x="57" y="439"/>
                  <a:pt x="163" y="544"/>
                  <a:pt x="297" y="544"/>
                </a:cubicBezTo>
                <a:cubicBezTo>
                  <a:pt x="431" y="544"/>
                  <a:pt x="544" y="439"/>
                  <a:pt x="544" y="304"/>
                </a:cubicBezTo>
                <a:cubicBezTo>
                  <a:pt x="544" y="170"/>
                  <a:pt x="431" y="57"/>
                  <a:pt x="297" y="57"/>
                </a:cubicBezTo>
                <a:close/>
                <a:moveTo>
                  <a:pt x="297" y="481"/>
                </a:moveTo>
                <a:lnTo>
                  <a:pt x="297" y="481"/>
                </a:lnTo>
                <a:cubicBezTo>
                  <a:pt x="198" y="481"/>
                  <a:pt x="120" y="403"/>
                  <a:pt x="120" y="304"/>
                </a:cubicBezTo>
                <a:cubicBezTo>
                  <a:pt x="120" y="205"/>
                  <a:pt x="198" y="120"/>
                  <a:pt x="297" y="120"/>
                </a:cubicBezTo>
                <a:cubicBezTo>
                  <a:pt x="396" y="120"/>
                  <a:pt x="481" y="205"/>
                  <a:pt x="481" y="304"/>
                </a:cubicBezTo>
                <a:cubicBezTo>
                  <a:pt x="481" y="403"/>
                  <a:pt x="396" y="481"/>
                  <a:pt x="297" y="481"/>
                </a:cubicBezTo>
                <a:close/>
                <a:moveTo>
                  <a:pt x="297" y="177"/>
                </a:moveTo>
                <a:lnTo>
                  <a:pt x="297" y="177"/>
                </a:lnTo>
                <a:cubicBezTo>
                  <a:pt x="233" y="177"/>
                  <a:pt x="177" y="233"/>
                  <a:pt x="177" y="304"/>
                </a:cubicBezTo>
                <a:cubicBezTo>
                  <a:pt x="177" y="368"/>
                  <a:pt x="233" y="424"/>
                  <a:pt x="297" y="424"/>
                </a:cubicBezTo>
                <a:cubicBezTo>
                  <a:pt x="368" y="424"/>
                  <a:pt x="424" y="368"/>
                  <a:pt x="424" y="304"/>
                </a:cubicBezTo>
                <a:cubicBezTo>
                  <a:pt x="424" y="233"/>
                  <a:pt x="368" y="177"/>
                  <a:pt x="297" y="177"/>
                </a:cubicBezTo>
                <a:close/>
                <a:moveTo>
                  <a:pt x="297" y="361"/>
                </a:moveTo>
                <a:lnTo>
                  <a:pt x="297" y="361"/>
                </a:lnTo>
                <a:cubicBezTo>
                  <a:pt x="269" y="361"/>
                  <a:pt x="240" y="333"/>
                  <a:pt x="240" y="304"/>
                </a:cubicBezTo>
                <a:cubicBezTo>
                  <a:pt x="240" y="269"/>
                  <a:pt x="269" y="248"/>
                  <a:pt x="297" y="248"/>
                </a:cubicBezTo>
                <a:cubicBezTo>
                  <a:pt x="332" y="248"/>
                  <a:pt x="354" y="269"/>
                  <a:pt x="354" y="304"/>
                </a:cubicBezTo>
                <a:cubicBezTo>
                  <a:pt x="354" y="333"/>
                  <a:pt x="332" y="361"/>
                  <a:pt x="297" y="3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89" name="Google Shape;889;p39"/>
          <p:cNvSpPr/>
          <p:nvPr/>
        </p:nvSpPr>
        <p:spPr>
          <a:xfrm>
            <a:off x="1457784" y="5985530"/>
            <a:ext cx="340465" cy="337997"/>
          </a:xfrm>
          <a:custGeom>
            <a:avLst/>
            <a:gdLst/>
            <a:ahLst/>
            <a:cxnLst/>
            <a:rect l="l" t="t" r="r" b="b"/>
            <a:pathLst>
              <a:path w="609" h="602" extrusionOk="0">
                <a:moveTo>
                  <a:pt x="580" y="333"/>
                </a:moveTo>
                <a:lnTo>
                  <a:pt x="580" y="333"/>
                </a:lnTo>
                <a:cubicBezTo>
                  <a:pt x="502" y="333"/>
                  <a:pt x="502" y="333"/>
                  <a:pt x="502" y="333"/>
                </a:cubicBezTo>
                <a:cubicBezTo>
                  <a:pt x="488" y="333"/>
                  <a:pt x="474" y="318"/>
                  <a:pt x="474" y="304"/>
                </a:cubicBezTo>
                <a:cubicBezTo>
                  <a:pt x="474" y="283"/>
                  <a:pt x="488" y="276"/>
                  <a:pt x="502" y="276"/>
                </a:cubicBezTo>
                <a:cubicBezTo>
                  <a:pt x="580" y="276"/>
                  <a:pt x="580" y="276"/>
                  <a:pt x="580" y="276"/>
                </a:cubicBezTo>
                <a:cubicBezTo>
                  <a:pt x="594" y="276"/>
                  <a:pt x="608" y="283"/>
                  <a:pt x="608" y="304"/>
                </a:cubicBezTo>
                <a:cubicBezTo>
                  <a:pt x="608" y="318"/>
                  <a:pt x="594" y="333"/>
                  <a:pt x="580" y="333"/>
                </a:cubicBezTo>
                <a:close/>
                <a:moveTo>
                  <a:pt x="523" y="120"/>
                </a:moveTo>
                <a:lnTo>
                  <a:pt x="523" y="120"/>
                </a:lnTo>
                <a:cubicBezTo>
                  <a:pt x="467" y="177"/>
                  <a:pt x="467" y="177"/>
                  <a:pt x="467" y="177"/>
                </a:cubicBezTo>
                <a:cubicBezTo>
                  <a:pt x="459" y="184"/>
                  <a:pt x="452" y="191"/>
                  <a:pt x="445" y="191"/>
                </a:cubicBezTo>
                <a:cubicBezTo>
                  <a:pt x="431" y="191"/>
                  <a:pt x="417" y="177"/>
                  <a:pt x="417" y="163"/>
                </a:cubicBezTo>
                <a:cubicBezTo>
                  <a:pt x="417" y="156"/>
                  <a:pt x="417" y="149"/>
                  <a:pt x="424" y="142"/>
                </a:cubicBezTo>
                <a:cubicBezTo>
                  <a:pt x="481" y="85"/>
                  <a:pt x="481" y="85"/>
                  <a:pt x="481" y="85"/>
                </a:cubicBezTo>
                <a:cubicBezTo>
                  <a:pt x="488" y="78"/>
                  <a:pt x="495" y="78"/>
                  <a:pt x="502" y="78"/>
                </a:cubicBezTo>
                <a:cubicBezTo>
                  <a:pt x="516" y="78"/>
                  <a:pt x="530" y="85"/>
                  <a:pt x="530" y="106"/>
                </a:cubicBezTo>
                <a:cubicBezTo>
                  <a:pt x="530" y="113"/>
                  <a:pt x="530" y="120"/>
                  <a:pt x="523" y="120"/>
                </a:cubicBezTo>
                <a:close/>
                <a:moveTo>
                  <a:pt x="304" y="601"/>
                </a:moveTo>
                <a:lnTo>
                  <a:pt x="304" y="601"/>
                </a:lnTo>
                <a:cubicBezTo>
                  <a:pt x="290" y="601"/>
                  <a:pt x="276" y="594"/>
                  <a:pt x="276" y="573"/>
                </a:cubicBezTo>
                <a:cubicBezTo>
                  <a:pt x="276" y="502"/>
                  <a:pt x="276" y="502"/>
                  <a:pt x="276" y="502"/>
                </a:cubicBezTo>
                <a:cubicBezTo>
                  <a:pt x="276" y="481"/>
                  <a:pt x="290" y="474"/>
                  <a:pt x="304" y="474"/>
                </a:cubicBezTo>
                <a:cubicBezTo>
                  <a:pt x="318" y="474"/>
                  <a:pt x="332" y="481"/>
                  <a:pt x="332" y="502"/>
                </a:cubicBezTo>
                <a:cubicBezTo>
                  <a:pt x="332" y="573"/>
                  <a:pt x="332" y="573"/>
                  <a:pt x="332" y="573"/>
                </a:cubicBezTo>
                <a:cubicBezTo>
                  <a:pt x="332" y="594"/>
                  <a:pt x="318" y="601"/>
                  <a:pt x="304" y="601"/>
                </a:cubicBezTo>
                <a:close/>
                <a:moveTo>
                  <a:pt x="304" y="135"/>
                </a:moveTo>
                <a:lnTo>
                  <a:pt x="304" y="135"/>
                </a:lnTo>
                <a:cubicBezTo>
                  <a:pt x="290" y="135"/>
                  <a:pt x="276" y="120"/>
                  <a:pt x="276" y="106"/>
                </a:cubicBezTo>
                <a:cubicBezTo>
                  <a:pt x="276" y="29"/>
                  <a:pt x="276" y="29"/>
                  <a:pt x="276" y="29"/>
                </a:cubicBezTo>
                <a:cubicBezTo>
                  <a:pt x="276" y="15"/>
                  <a:pt x="290" y="0"/>
                  <a:pt x="304" y="0"/>
                </a:cubicBezTo>
                <a:cubicBezTo>
                  <a:pt x="318" y="0"/>
                  <a:pt x="332" y="15"/>
                  <a:pt x="332" y="29"/>
                </a:cubicBezTo>
                <a:cubicBezTo>
                  <a:pt x="332" y="106"/>
                  <a:pt x="332" y="106"/>
                  <a:pt x="332" y="106"/>
                </a:cubicBezTo>
                <a:cubicBezTo>
                  <a:pt x="332" y="120"/>
                  <a:pt x="318" y="135"/>
                  <a:pt x="304" y="135"/>
                </a:cubicBezTo>
                <a:close/>
                <a:moveTo>
                  <a:pt x="184" y="460"/>
                </a:moveTo>
                <a:lnTo>
                  <a:pt x="184" y="460"/>
                </a:lnTo>
                <a:cubicBezTo>
                  <a:pt x="127" y="516"/>
                  <a:pt x="127" y="516"/>
                  <a:pt x="127" y="516"/>
                </a:cubicBezTo>
                <a:cubicBezTo>
                  <a:pt x="120" y="523"/>
                  <a:pt x="113" y="530"/>
                  <a:pt x="106" y="530"/>
                </a:cubicBezTo>
                <a:cubicBezTo>
                  <a:pt x="92" y="530"/>
                  <a:pt x="78" y="516"/>
                  <a:pt x="78" y="502"/>
                </a:cubicBezTo>
                <a:cubicBezTo>
                  <a:pt x="78" y="495"/>
                  <a:pt x="78" y="488"/>
                  <a:pt x="85" y="481"/>
                </a:cubicBezTo>
                <a:cubicBezTo>
                  <a:pt x="141" y="424"/>
                  <a:pt x="141" y="424"/>
                  <a:pt x="141" y="424"/>
                </a:cubicBezTo>
                <a:cubicBezTo>
                  <a:pt x="149" y="417"/>
                  <a:pt x="156" y="417"/>
                  <a:pt x="163" y="417"/>
                </a:cubicBezTo>
                <a:cubicBezTo>
                  <a:pt x="177" y="417"/>
                  <a:pt x="191" y="424"/>
                  <a:pt x="191" y="446"/>
                </a:cubicBezTo>
                <a:cubicBezTo>
                  <a:pt x="191" y="453"/>
                  <a:pt x="191" y="460"/>
                  <a:pt x="184" y="460"/>
                </a:cubicBezTo>
                <a:close/>
                <a:moveTo>
                  <a:pt x="163" y="191"/>
                </a:moveTo>
                <a:lnTo>
                  <a:pt x="163" y="191"/>
                </a:lnTo>
                <a:cubicBezTo>
                  <a:pt x="156" y="191"/>
                  <a:pt x="149" y="184"/>
                  <a:pt x="141" y="177"/>
                </a:cubicBezTo>
                <a:cubicBezTo>
                  <a:pt x="85" y="120"/>
                  <a:pt x="85" y="120"/>
                  <a:pt x="85" y="120"/>
                </a:cubicBezTo>
                <a:cubicBezTo>
                  <a:pt x="78" y="120"/>
                  <a:pt x="78" y="113"/>
                  <a:pt x="78" y="106"/>
                </a:cubicBezTo>
                <a:cubicBezTo>
                  <a:pt x="78" y="85"/>
                  <a:pt x="92" y="78"/>
                  <a:pt x="106" y="78"/>
                </a:cubicBezTo>
                <a:cubicBezTo>
                  <a:pt x="113" y="78"/>
                  <a:pt x="120" y="78"/>
                  <a:pt x="127" y="85"/>
                </a:cubicBezTo>
                <a:cubicBezTo>
                  <a:pt x="184" y="142"/>
                  <a:pt x="184" y="142"/>
                  <a:pt x="184" y="142"/>
                </a:cubicBezTo>
                <a:cubicBezTo>
                  <a:pt x="191" y="149"/>
                  <a:pt x="191" y="156"/>
                  <a:pt x="191" y="163"/>
                </a:cubicBezTo>
                <a:cubicBezTo>
                  <a:pt x="191" y="177"/>
                  <a:pt x="177" y="191"/>
                  <a:pt x="163" y="191"/>
                </a:cubicBezTo>
                <a:close/>
                <a:moveTo>
                  <a:pt x="134" y="304"/>
                </a:moveTo>
                <a:lnTo>
                  <a:pt x="134" y="304"/>
                </a:lnTo>
                <a:cubicBezTo>
                  <a:pt x="134" y="318"/>
                  <a:pt x="120" y="333"/>
                  <a:pt x="106" y="333"/>
                </a:cubicBezTo>
                <a:cubicBezTo>
                  <a:pt x="28" y="333"/>
                  <a:pt x="28" y="333"/>
                  <a:pt x="28" y="333"/>
                </a:cubicBezTo>
                <a:cubicBezTo>
                  <a:pt x="14" y="333"/>
                  <a:pt x="0" y="318"/>
                  <a:pt x="0" y="304"/>
                </a:cubicBezTo>
                <a:cubicBezTo>
                  <a:pt x="0" y="283"/>
                  <a:pt x="14" y="276"/>
                  <a:pt x="28" y="276"/>
                </a:cubicBezTo>
                <a:cubicBezTo>
                  <a:pt x="106" y="276"/>
                  <a:pt x="106" y="276"/>
                  <a:pt x="106" y="276"/>
                </a:cubicBezTo>
                <a:cubicBezTo>
                  <a:pt x="120" y="276"/>
                  <a:pt x="134" y="283"/>
                  <a:pt x="134" y="304"/>
                </a:cubicBezTo>
                <a:close/>
                <a:moveTo>
                  <a:pt x="445" y="417"/>
                </a:moveTo>
                <a:lnTo>
                  <a:pt x="445" y="417"/>
                </a:lnTo>
                <a:cubicBezTo>
                  <a:pt x="452" y="417"/>
                  <a:pt x="459" y="417"/>
                  <a:pt x="467" y="424"/>
                </a:cubicBezTo>
                <a:cubicBezTo>
                  <a:pt x="523" y="481"/>
                  <a:pt x="523" y="481"/>
                  <a:pt x="523" y="481"/>
                </a:cubicBezTo>
                <a:cubicBezTo>
                  <a:pt x="530" y="488"/>
                  <a:pt x="530" y="495"/>
                  <a:pt x="530" y="502"/>
                </a:cubicBezTo>
                <a:cubicBezTo>
                  <a:pt x="530" y="516"/>
                  <a:pt x="516" y="530"/>
                  <a:pt x="502" y="530"/>
                </a:cubicBezTo>
                <a:cubicBezTo>
                  <a:pt x="495" y="530"/>
                  <a:pt x="488" y="523"/>
                  <a:pt x="481" y="516"/>
                </a:cubicBezTo>
                <a:cubicBezTo>
                  <a:pt x="424" y="460"/>
                  <a:pt x="424" y="460"/>
                  <a:pt x="424" y="460"/>
                </a:cubicBezTo>
                <a:cubicBezTo>
                  <a:pt x="417" y="460"/>
                  <a:pt x="417" y="453"/>
                  <a:pt x="417" y="446"/>
                </a:cubicBezTo>
                <a:cubicBezTo>
                  <a:pt x="417" y="424"/>
                  <a:pt x="431" y="417"/>
                  <a:pt x="445" y="41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0" name="Google Shape;890;p39"/>
          <p:cNvSpPr/>
          <p:nvPr/>
        </p:nvSpPr>
        <p:spPr>
          <a:xfrm>
            <a:off x="868140" y="5985530"/>
            <a:ext cx="337997" cy="337997"/>
          </a:xfrm>
          <a:custGeom>
            <a:avLst/>
            <a:gdLst/>
            <a:ahLst/>
            <a:cxnLst/>
            <a:rect l="l" t="t" r="r" b="b"/>
            <a:pathLst>
              <a:path w="602" h="602" extrusionOk="0">
                <a:moveTo>
                  <a:pt x="304" y="601"/>
                </a:moveTo>
                <a:lnTo>
                  <a:pt x="304" y="601"/>
                </a:lnTo>
                <a:cubicBezTo>
                  <a:pt x="134" y="601"/>
                  <a:pt x="0" y="467"/>
                  <a:pt x="0" y="304"/>
                </a:cubicBezTo>
                <a:cubicBezTo>
                  <a:pt x="0" y="135"/>
                  <a:pt x="134" y="0"/>
                  <a:pt x="304" y="0"/>
                </a:cubicBezTo>
                <a:cubicBezTo>
                  <a:pt x="467" y="0"/>
                  <a:pt x="601" y="135"/>
                  <a:pt x="601" y="304"/>
                </a:cubicBezTo>
                <a:cubicBezTo>
                  <a:pt x="601" y="467"/>
                  <a:pt x="467" y="601"/>
                  <a:pt x="304" y="601"/>
                </a:cubicBezTo>
                <a:close/>
                <a:moveTo>
                  <a:pt x="304" y="57"/>
                </a:moveTo>
                <a:lnTo>
                  <a:pt x="304" y="57"/>
                </a:lnTo>
                <a:cubicBezTo>
                  <a:pt x="170" y="57"/>
                  <a:pt x="57" y="170"/>
                  <a:pt x="57" y="304"/>
                </a:cubicBezTo>
                <a:cubicBezTo>
                  <a:pt x="57" y="439"/>
                  <a:pt x="170" y="544"/>
                  <a:pt x="304" y="544"/>
                </a:cubicBezTo>
                <a:cubicBezTo>
                  <a:pt x="438" y="544"/>
                  <a:pt x="544" y="439"/>
                  <a:pt x="544" y="304"/>
                </a:cubicBezTo>
                <a:cubicBezTo>
                  <a:pt x="544" y="170"/>
                  <a:pt x="438" y="57"/>
                  <a:pt x="304" y="57"/>
                </a:cubicBezTo>
                <a:close/>
                <a:moveTo>
                  <a:pt x="304" y="431"/>
                </a:moveTo>
                <a:lnTo>
                  <a:pt x="304" y="431"/>
                </a:lnTo>
                <a:cubicBezTo>
                  <a:pt x="226" y="431"/>
                  <a:pt x="247" y="354"/>
                  <a:pt x="247" y="354"/>
                </a:cubicBezTo>
                <a:cubicBezTo>
                  <a:pt x="304" y="149"/>
                  <a:pt x="304" y="149"/>
                  <a:pt x="304" y="149"/>
                </a:cubicBezTo>
                <a:cubicBezTo>
                  <a:pt x="353" y="354"/>
                  <a:pt x="353" y="354"/>
                  <a:pt x="353" y="354"/>
                </a:cubicBezTo>
                <a:cubicBezTo>
                  <a:pt x="375" y="431"/>
                  <a:pt x="304" y="431"/>
                  <a:pt x="304" y="4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1" name="Google Shape;891;p39"/>
          <p:cNvSpPr/>
          <p:nvPr/>
        </p:nvSpPr>
        <p:spPr>
          <a:xfrm>
            <a:off x="10983395" y="4223996"/>
            <a:ext cx="337997" cy="337997"/>
          </a:xfrm>
          <a:custGeom>
            <a:avLst/>
            <a:gdLst/>
            <a:ahLst/>
            <a:cxnLst/>
            <a:rect l="l" t="t" r="r" b="b"/>
            <a:pathLst>
              <a:path w="602" h="602" extrusionOk="0">
                <a:moveTo>
                  <a:pt x="495" y="601"/>
                </a:moveTo>
                <a:lnTo>
                  <a:pt x="495" y="601"/>
                </a:lnTo>
                <a:cubicBezTo>
                  <a:pt x="495" y="325"/>
                  <a:pt x="276" y="99"/>
                  <a:pt x="0" y="99"/>
                </a:cubicBezTo>
                <a:cubicBezTo>
                  <a:pt x="0" y="0"/>
                  <a:pt x="0" y="0"/>
                  <a:pt x="0" y="0"/>
                </a:cubicBezTo>
                <a:cubicBezTo>
                  <a:pt x="332" y="0"/>
                  <a:pt x="601" y="269"/>
                  <a:pt x="601" y="601"/>
                </a:cubicBezTo>
                <a:lnTo>
                  <a:pt x="495" y="601"/>
                </a:lnTo>
                <a:close/>
                <a:moveTo>
                  <a:pt x="382" y="601"/>
                </a:moveTo>
                <a:lnTo>
                  <a:pt x="382" y="601"/>
                </a:lnTo>
                <a:cubicBezTo>
                  <a:pt x="283" y="601"/>
                  <a:pt x="283" y="601"/>
                  <a:pt x="283" y="601"/>
                </a:cubicBezTo>
                <a:cubicBezTo>
                  <a:pt x="283" y="446"/>
                  <a:pt x="155" y="318"/>
                  <a:pt x="0" y="318"/>
                </a:cubicBezTo>
                <a:cubicBezTo>
                  <a:pt x="0" y="212"/>
                  <a:pt x="0" y="212"/>
                  <a:pt x="0" y="212"/>
                </a:cubicBezTo>
                <a:cubicBezTo>
                  <a:pt x="212" y="212"/>
                  <a:pt x="382" y="389"/>
                  <a:pt x="382" y="601"/>
                </a:cubicBezTo>
                <a:close/>
                <a:moveTo>
                  <a:pt x="71" y="453"/>
                </a:moveTo>
                <a:lnTo>
                  <a:pt x="71" y="453"/>
                </a:lnTo>
                <a:cubicBezTo>
                  <a:pt x="113" y="453"/>
                  <a:pt x="148" y="481"/>
                  <a:pt x="148" y="523"/>
                </a:cubicBezTo>
                <a:cubicBezTo>
                  <a:pt x="148" y="566"/>
                  <a:pt x="113" y="601"/>
                  <a:pt x="71" y="601"/>
                </a:cubicBezTo>
                <a:cubicBezTo>
                  <a:pt x="28" y="601"/>
                  <a:pt x="0" y="566"/>
                  <a:pt x="0" y="523"/>
                </a:cubicBezTo>
                <a:cubicBezTo>
                  <a:pt x="0" y="481"/>
                  <a:pt x="28" y="453"/>
                  <a:pt x="71" y="4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2" name="Google Shape;892;p39"/>
          <p:cNvSpPr/>
          <p:nvPr/>
        </p:nvSpPr>
        <p:spPr>
          <a:xfrm>
            <a:off x="10406085" y="4238798"/>
            <a:ext cx="308391" cy="305925"/>
          </a:xfrm>
          <a:custGeom>
            <a:avLst/>
            <a:gdLst/>
            <a:ahLst/>
            <a:cxnLst/>
            <a:rect l="l" t="t" r="r" b="b"/>
            <a:pathLst>
              <a:path w="552" h="546" extrusionOk="0">
                <a:moveTo>
                  <a:pt x="523" y="198"/>
                </a:moveTo>
                <a:lnTo>
                  <a:pt x="523" y="198"/>
                </a:lnTo>
                <a:cubicBezTo>
                  <a:pt x="424" y="198"/>
                  <a:pt x="424" y="198"/>
                  <a:pt x="424" y="198"/>
                </a:cubicBezTo>
                <a:cubicBezTo>
                  <a:pt x="389" y="347"/>
                  <a:pt x="389" y="347"/>
                  <a:pt x="389" y="347"/>
                </a:cubicBezTo>
                <a:cubicBezTo>
                  <a:pt x="467" y="347"/>
                  <a:pt x="467" y="347"/>
                  <a:pt x="467" y="347"/>
                </a:cubicBezTo>
                <a:cubicBezTo>
                  <a:pt x="481" y="347"/>
                  <a:pt x="495" y="361"/>
                  <a:pt x="495" y="375"/>
                </a:cubicBezTo>
                <a:cubicBezTo>
                  <a:pt x="495" y="389"/>
                  <a:pt x="481" y="403"/>
                  <a:pt x="467" y="403"/>
                </a:cubicBezTo>
                <a:cubicBezTo>
                  <a:pt x="375" y="403"/>
                  <a:pt x="375" y="403"/>
                  <a:pt x="375" y="403"/>
                </a:cubicBezTo>
                <a:cubicBezTo>
                  <a:pt x="354" y="523"/>
                  <a:pt x="354" y="523"/>
                  <a:pt x="354" y="523"/>
                </a:cubicBezTo>
                <a:cubicBezTo>
                  <a:pt x="347" y="538"/>
                  <a:pt x="339" y="545"/>
                  <a:pt x="325" y="545"/>
                </a:cubicBezTo>
                <a:cubicBezTo>
                  <a:pt x="304" y="545"/>
                  <a:pt x="297" y="531"/>
                  <a:pt x="297" y="516"/>
                </a:cubicBezTo>
                <a:lnTo>
                  <a:pt x="297" y="509"/>
                </a:lnTo>
                <a:cubicBezTo>
                  <a:pt x="318" y="403"/>
                  <a:pt x="318" y="403"/>
                  <a:pt x="318" y="403"/>
                </a:cubicBezTo>
                <a:cubicBezTo>
                  <a:pt x="170" y="403"/>
                  <a:pt x="170" y="403"/>
                  <a:pt x="170" y="403"/>
                </a:cubicBezTo>
                <a:cubicBezTo>
                  <a:pt x="141" y="523"/>
                  <a:pt x="141" y="523"/>
                  <a:pt x="141" y="523"/>
                </a:cubicBezTo>
                <a:cubicBezTo>
                  <a:pt x="141" y="538"/>
                  <a:pt x="127" y="545"/>
                  <a:pt x="113" y="545"/>
                </a:cubicBezTo>
                <a:cubicBezTo>
                  <a:pt x="99" y="545"/>
                  <a:pt x="85" y="531"/>
                  <a:pt x="85" y="516"/>
                </a:cubicBezTo>
                <a:lnTo>
                  <a:pt x="85" y="509"/>
                </a:lnTo>
                <a:cubicBezTo>
                  <a:pt x="113" y="403"/>
                  <a:pt x="113" y="403"/>
                  <a:pt x="113" y="403"/>
                </a:cubicBezTo>
                <a:cubicBezTo>
                  <a:pt x="28" y="403"/>
                  <a:pt x="28" y="403"/>
                  <a:pt x="28" y="403"/>
                </a:cubicBezTo>
                <a:cubicBezTo>
                  <a:pt x="14" y="403"/>
                  <a:pt x="0" y="389"/>
                  <a:pt x="0" y="375"/>
                </a:cubicBezTo>
                <a:cubicBezTo>
                  <a:pt x="0" y="361"/>
                  <a:pt x="14" y="347"/>
                  <a:pt x="28" y="347"/>
                </a:cubicBezTo>
                <a:cubicBezTo>
                  <a:pt x="127" y="347"/>
                  <a:pt x="127" y="347"/>
                  <a:pt x="127" y="347"/>
                </a:cubicBezTo>
                <a:cubicBezTo>
                  <a:pt x="163" y="198"/>
                  <a:pt x="163" y="198"/>
                  <a:pt x="163" y="198"/>
                </a:cubicBezTo>
                <a:cubicBezTo>
                  <a:pt x="85" y="198"/>
                  <a:pt x="85" y="198"/>
                  <a:pt x="85" y="198"/>
                </a:cubicBezTo>
                <a:cubicBezTo>
                  <a:pt x="71" y="198"/>
                  <a:pt x="57" y="184"/>
                  <a:pt x="57" y="170"/>
                </a:cubicBezTo>
                <a:cubicBezTo>
                  <a:pt x="57" y="149"/>
                  <a:pt x="71" y="142"/>
                  <a:pt x="85" y="142"/>
                </a:cubicBezTo>
                <a:cubicBezTo>
                  <a:pt x="177" y="142"/>
                  <a:pt x="177" y="142"/>
                  <a:pt x="177" y="142"/>
                </a:cubicBezTo>
                <a:cubicBezTo>
                  <a:pt x="198" y="22"/>
                  <a:pt x="198" y="22"/>
                  <a:pt x="198" y="22"/>
                </a:cubicBezTo>
                <a:cubicBezTo>
                  <a:pt x="205" y="7"/>
                  <a:pt x="212" y="0"/>
                  <a:pt x="226" y="0"/>
                </a:cubicBezTo>
                <a:cubicBezTo>
                  <a:pt x="248" y="0"/>
                  <a:pt x="255" y="7"/>
                  <a:pt x="255" y="29"/>
                </a:cubicBezTo>
                <a:cubicBezTo>
                  <a:pt x="255" y="29"/>
                  <a:pt x="255" y="29"/>
                  <a:pt x="255" y="36"/>
                </a:cubicBezTo>
                <a:cubicBezTo>
                  <a:pt x="234" y="142"/>
                  <a:pt x="234" y="142"/>
                  <a:pt x="234" y="142"/>
                </a:cubicBezTo>
                <a:cubicBezTo>
                  <a:pt x="382" y="142"/>
                  <a:pt x="382" y="142"/>
                  <a:pt x="382" y="142"/>
                </a:cubicBezTo>
                <a:cubicBezTo>
                  <a:pt x="410" y="22"/>
                  <a:pt x="410" y="22"/>
                  <a:pt x="410" y="22"/>
                </a:cubicBezTo>
                <a:cubicBezTo>
                  <a:pt x="410" y="7"/>
                  <a:pt x="424" y="0"/>
                  <a:pt x="438" y="0"/>
                </a:cubicBezTo>
                <a:cubicBezTo>
                  <a:pt x="452" y="0"/>
                  <a:pt x="467" y="7"/>
                  <a:pt x="467" y="29"/>
                </a:cubicBezTo>
                <a:cubicBezTo>
                  <a:pt x="467" y="29"/>
                  <a:pt x="467" y="29"/>
                  <a:pt x="467" y="36"/>
                </a:cubicBezTo>
                <a:cubicBezTo>
                  <a:pt x="438" y="142"/>
                  <a:pt x="438" y="142"/>
                  <a:pt x="438" y="142"/>
                </a:cubicBezTo>
                <a:cubicBezTo>
                  <a:pt x="523" y="142"/>
                  <a:pt x="523" y="142"/>
                  <a:pt x="523" y="142"/>
                </a:cubicBezTo>
                <a:cubicBezTo>
                  <a:pt x="537" y="142"/>
                  <a:pt x="551" y="149"/>
                  <a:pt x="551" y="170"/>
                </a:cubicBezTo>
                <a:cubicBezTo>
                  <a:pt x="551" y="184"/>
                  <a:pt x="537" y="198"/>
                  <a:pt x="523" y="198"/>
                </a:cubicBezTo>
                <a:close/>
                <a:moveTo>
                  <a:pt x="219" y="198"/>
                </a:moveTo>
                <a:lnTo>
                  <a:pt x="219" y="198"/>
                </a:lnTo>
                <a:cubicBezTo>
                  <a:pt x="184" y="347"/>
                  <a:pt x="184" y="347"/>
                  <a:pt x="184" y="347"/>
                </a:cubicBezTo>
                <a:cubicBezTo>
                  <a:pt x="332" y="347"/>
                  <a:pt x="332" y="347"/>
                  <a:pt x="332" y="347"/>
                </a:cubicBezTo>
                <a:cubicBezTo>
                  <a:pt x="368" y="198"/>
                  <a:pt x="368" y="198"/>
                  <a:pt x="368" y="198"/>
                </a:cubicBezTo>
                <a:lnTo>
                  <a:pt x="219" y="1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3" name="Google Shape;893;p39"/>
          <p:cNvSpPr/>
          <p:nvPr/>
        </p:nvSpPr>
        <p:spPr>
          <a:xfrm>
            <a:off x="9801636" y="4256068"/>
            <a:ext cx="337998" cy="273853"/>
          </a:xfrm>
          <a:custGeom>
            <a:avLst/>
            <a:gdLst/>
            <a:ahLst/>
            <a:cxnLst/>
            <a:rect l="l" t="t" r="r" b="b"/>
            <a:pathLst>
              <a:path w="602" h="488" extrusionOk="0">
                <a:moveTo>
                  <a:pt x="572" y="487"/>
                </a:moveTo>
                <a:lnTo>
                  <a:pt x="572" y="487"/>
                </a:lnTo>
                <a:cubicBezTo>
                  <a:pt x="28" y="487"/>
                  <a:pt x="28" y="487"/>
                  <a:pt x="28" y="487"/>
                </a:cubicBezTo>
                <a:cubicBezTo>
                  <a:pt x="14" y="487"/>
                  <a:pt x="0" y="473"/>
                  <a:pt x="0" y="459"/>
                </a:cubicBezTo>
                <a:cubicBezTo>
                  <a:pt x="0" y="28"/>
                  <a:pt x="0" y="28"/>
                  <a:pt x="0" y="28"/>
                </a:cubicBezTo>
                <a:cubicBezTo>
                  <a:pt x="0" y="7"/>
                  <a:pt x="14" y="0"/>
                  <a:pt x="28" y="0"/>
                </a:cubicBezTo>
                <a:cubicBezTo>
                  <a:pt x="572" y="0"/>
                  <a:pt x="572" y="0"/>
                  <a:pt x="572" y="0"/>
                </a:cubicBezTo>
                <a:cubicBezTo>
                  <a:pt x="594" y="0"/>
                  <a:pt x="601" y="7"/>
                  <a:pt x="601" y="28"/>
                </a:cubicBezTo>
                <a:cubicBezTo>
                  <a:pt x="601" y="459"/>
                  <a:pt x="601" y="459"/>
                  <a:pt x="601" y="459"/>
                </a:cubicBezTo>
                <a:cubicBezTo>
                  <a:pt x="601" y="473"/>
                  <a:pt x="594" y="487"/>
                  <a:pt x="572" y="487"/>
                </a:cubicBezTo>
                <a:close/>
                <a:moveTo>
                  <a:pt x="198" y="56"/>
                </a:moveTo>
                <a:lnTo>
                  <a:pt x="198" y="56"/>
                </a:lnTo>
                <a:cubicBezTo>
                  <a:pt x="56" y="56"/>
                  <a:pt x="56" y="56"/>
                  <a:pt x="56" y="56"/>
                </a:cubicBezTo>
                <a:cubicBezTo>
                  <a:pt x="56" y="431"/>
                  <a:pt x="56" y="431"/>
                  <a:pt x="56" y="431"/>
                </a:cubicBezTo>
                <a:cubicBezTo>
                  <a:pt x="198" y="431"/>
                  <a:pt x="198" y="431"/>
                  <a:pt x="198" y="431"/>
                </a:cubicBezTo>
                <a:lnTo>
                  <a:pt x="198" y="56"/>
                </a:lnTo>
                <a:close/>
                <a:moveTo>
                  <a:pt x="226" y="56"/>
                </a:moveTo>
                <a:lnTo>
                  <a:pt x="226" y="56"/>
                </a:lnTo>
                <a:cubicBezTo>
                  <a:pt x="226" y="431"/>
                  <a:pt x="226" y="431"/>
                  <a:pt x="226" y="431"/>
                </a:cubicBezTo>
                <a:cubicBezTo>
                  <a:pt x="374" y="431"/>
                  <a:pt x="374" y="431"/>
                  <a:pt x="374" y="431"/>
                </a:cubicBezTo>
                <a:cubicBezTo>
                  <a:pt x="374" y="56"/>
                  <a:pt x="374" y="56"/>
                  <a:pt x="374" y="56"/>
                </a:cubicBezTo>
                <a:lnTo>
                  <a:pt x="226" y="56"/>
                </a:lnTo>
                <a:close/>
                <a:moveTo>
                  <a:pt x="544" y="56"/>
                </a:moveTo>
                <a:lnTo>
                  <a:pt x="544" y="56"/>
                </a:lnTo>
                <a:cubicBezTo>
                  <a:pt x="403" y="56"/>
                  <a:pt x="403" y="56"/>
                  <a:pt x="403" y="56"/>
                </a:cubicBezTo>
                <a:cubicBezTo>
                  <a:pt x="403" y="431"/>
                  <a:pt x="403" y="431"/>
                  <a:pt x="403" y="431"/>
                </a:cubicBezTo>
                <a:cubicBezTo>
                  <a:pt x="544" y="431"/>
                  <a:pt x="544" y="431"/>
                  <a:pt x="544" y="431"/>
                </a:cubicBezTo>
                <a:lnTo>
                  <a:pt x="544" y="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4" name="Google Shape;894;p39"/>
          <p:cNvSpPr/>
          <p:nvPr/>
        </p:nvSpPr>
        <p:spPr>
          <a:xfrm>
            <a:off x="9219393" y="4231396"/>
            <a:ext cx="325661" cy="325662"/>
          </a:xfrm>
          <a:custGeom>
            <a:avLst/>
            <a:gdLst/>
            <a:ahLst/>
            <a:cxnLst/>
            <a:rect l="l" t="t" r="r" b="b"/>
            <a:pathLst>
              <a:path w="580" h="581" extrusionOk="0">
                <a:moveTo>
                  <a:pt x="572" y="92"/>
                </a:moveTo>
                <a:lnTo>
                  <a:pt x="572" y="92"/>
                </a:lnTo>
                <a:cubicBezTo>
                  <a:pt x="509" y="149"/>
                  <a:pt x="509" y="149"/>
                  <a:pt x="509" y="149"/>
                </a:cubicBezTo>
                <a:cubicBezTo>
                  <a:pt x="431" y="71"/>
                  <a:pt x="431" y="71"/>
                  <a:pt x="431" y="71"/>
                </a:cubicBezTo>
                <a:cubicBezTo>
                  <a:pt x="488" y="7"/>
                  <a:pt x="488" y="7"/>
                  <a:pt x="488" y="7"/>
                </a:cubicBezTo>
                <a:cubicBezTo>
                  <a:pt x="502" y="0"/>
                  <a:pt x="516" y="0"/>
                  <a:pt x="530" y="7"/>
                </a:cubicBezTo>
                <a:cubicBezTo>
                  <a:pt x="572" y="50"/>
                  <a:pt x="572" y="50"/>
                  <a:pt x="572" y="50"/>
                </a:cubicBezTo>
                <a:cubicBezTo>
                  <a:pt x="579" y="64"/>
                  <a:pt x="579" y="78"/>
                  <a:pt x="572" y="92"/>
                </a:cubicBezTo>
                <a:close/>
                <a:moveTo>
                  <a:pt x="148" y="347"/>
                </a:moveTo>
                <a:lnTo>
                  <a:pt x="148" y="347"/>
                </a:lnTo>
                <a:cubicBezTo>
                  <a:pt x="233" y="424"/>
                  <a:pt x="233" y="424"/>
                  <a:pt x="233" y="424"/>
                </a:cubicBezTo>
                <a:cubicBezTo>
                  <a:pt x="127" y="453"/>
                  <a:pt x="127" y="453"/>
                  <a:pt x="127" y="453"/>
                </a:cubicBezTo>
                <a:lnTo>
                  <a:pt x="148" y="347"/>
                </a:lnTo>
                <a:close/>
                <a:moveTo>
                  <a:pt x="488" y="170"/>
                </a:moveTo>
                <a:lnTo>
                  <a:pt x="488" y="170"/>
                </a:lnTo>
                <a:cubicBezTo>
                  <a:pt x="254" y="410"/>
                  <a:pt x="254" y="410"/>
                  <a:pt x="254" y="410"/>
                </a:cubicBezTo>
                <a:cubicBezTo>
                  <a:pt x="169" y="325"/>
                  <a:pt x="169" y="325"/>
                  <a:pt x="169" y="325"/>
                </a:cubicBezTo>
                <a:cubicBezTo>
                  <a:pt x="410" y="92"/>
                  <a:pt x="410" y="92"/>
                  <a:pt x="410" y="92"/>
                </a:cubicBezTo>
                <a:lnTo>
                  <a:pt x="488" y="170"/>
                </a:lnTo>
                <a:close/>
                <a:moveTo>
                  <a:pt x="56" y="85"/>
                </a:moveTo>
                <a:lnTo>
                  <a:pt x="56" y="85"/>
                </a:lnTo>
                <a:cubicBezTo>
                  <a:pt x="56" y="523"/>
                  <a:pt x="56" y="523"/>
                  <a:pt x="56" y="523"/>
                </a:cubicBezTo>
                <a:cubicBezTo>
                  <a:pt x="495" y="523"/>
                  <a:pt x="495" y="523"/>
                  <a:pt x="495" y="523"/>
                </a:cubicBezTo>
                <a:cubicBezTo>
                  <a:pt x="495" y="205"/>
                  <a:pt x="495" y="205"/>
                  <a:pt x="495" y="205"/>
                </a:cubicBezTo>
                <a:cubicBezTo>
                  <a:pt x="551" y="149"/>
                  <a:pt x="551" y="149"/>
                  <a:pt x="551" y="149"/>
                </a:cubicBezTo>
                <a:cubicBezTo>
                  <a:pt x="551" y="552"/>
                  <a:pt x="551" y="552"/>
                  <a:pt x="551" y="552"/>
                </a:cubicBezTo>
                <a:cubicBezTo>
                  <a:pt x="551" y="566"/>
                  <a:pt x="537" y="580"/>
                  <a:pt x="523" y="580"/>
                </a:cubicBezTo>
                <a:cubicBezTo>
                  <a:pt x="28" y="580"/>
                  <a:pt x="28" y="580"/>
                  <a:pt x="28" y="580"/>
                </a:cubicBezTo>
                <a:cubicBezTo>
                  <a:pt x="14" y="580"/>
                  <a:pt x="0" y="566"/>
                  <a:pt x="0" y="552"/>
                </a:cubicBezTo>
                <a:cubicBezTo>
                  <a:pt x="0" y="57"/>
                  <a:pt x="0" y="57"/>
                  <a:pt x="0" y="57"/>
                </a:cubicBezTo>
                <a:cubicBezTo>
                  <a:pt x="0" y="43"/>
                  <a:pt x="14" y="28"/>
                  <a:pt x="28" y="28"/>
                </a:cubicBezTo>
                <a:cubicBezTo>
                  <a:pt x="431" y="28"/>
                  <a:pt x="431" y="28"/>
                  <a:pt x="431" y="28"/>
                </a:cubicBezTo>
                <a:cubicBezTo>
                  <a:pt x="375" y="85"/>
                  <a:pt x="375" y="85"/>
                  <a:pt x="375" y="85"/>
                </a:cubicBezTo>
                <a:lnTo>
                  <a:pt x="56" y="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5" name="Google Shape;895;p39"/>
          <p:cNvSpPr/>
          <p:nvPr/>
        </p:nvSpPr>
        <p:spPr>
          <a:xfrm>
            <a:off x="8617412" y="4231396"/>
            <a:ext cx="340465" cy="318261"/>
          </a:xfrm>
          <a:custGeom>
            <a:avLst/>
            <a:gdLst/>
            <a:ahLst/>
            <a:cxnLst/>
            <a:rect l="l" t="t" r="r" b="b"/>
            <a:pathLst>
              <a:path w="608" h="567" extrusionOk="0">
                <a:moveTo>
                  <a:pt x="579" y="566"/>
                </a:moveTo>
                <a:lnTo>
                  <a:pt x="579" y="566"/>
                </a:lnTo>
                <a:cubicBezTo>
                  <a:pt x="28" y="566"/>
                  <a:pt x="28" y="566"/>
                  <a:pt x="28" y="566"/>
                </a:cubicBezTo>
                <a:cubicBezTo>
                  <a:pt x="14" y="566"/>
                  <a:pt x="0" y="559"/>
                  <a:pt x="0" y="537"/>
                </a:cubicBezTo>
                <a:cubicBezTo>
                  <a:pt x="0" y="523"/>
                  <a:pt x="14" y="509"/>
                  <a:pt x="28" y="509"/>
                </a:cubicBezTo>
                <a:cubicBezTo>
                  <a:pt x="579" y="509"/>
                  <a:pt x="579" y="509"/>
                  <a:pt x="579" y="509"/>
                </a:cubicBezTo>
                <a:cubicBezTo>
                  <a:pt x="593" y="509"/>
                  <a:pt x="607" y="523"/>
                  <a:pt x="607" y="537"/>
                </a:cubicBezTo>
                <a:cubicBezTo>
                  <a:pt x="607" y="559"/>
                  <a:pt x="593" y="566"/>
                  <a:pt x="579" y="566"/>
                </a:cubicBezTo>
                <a:close/>
                <a:moveTo>
                  <a:pt x="459" y="149"/>
                </a:moveTo>
                <a:lnTo>
                  <a:pt x="459" y="149"/>
                </a:lnTo>
                <a:cubicBezTo>
                  <a:pt x="381" y="71"/>
                  <a:pt x="381" y="71"/>
                  <a:pt x="381" y="71"/>
                </a:cubicBezTo>
                <a:cubicBezTo>
                  <a:pt x="445" y="7"/>
                  <a:pt x="445" y="7"/>
                  <a:pt x="445" y="7"/>
                </a:cubicBezTo>
                <a:cubicBezTo>
                  <a:pt x="452" y="0"/>
                  <a:pt x="473" y="0"/>
                  <a:pt x="480" y="7"/>
                </a:cubicBezTo>
                <a:cubicBezTo>
                  <a:pt x="523" y="50"/>
                  <a:pt x="523" y="50"/>
                  <a:pt x="523" y="50"/>
                </a:cubicBezTo>
                <a:cubicBezTo>
                  <a:pt x="530" y="64"/>
                  <a:pt x="530" y="78"/>
                  <a:pt x="523" y="92"/>
                </a:cubicBezTo>
                <a:lnTo>
                  <a:pt x="459" y="149"/>
                </a:lnTo>
                <a:close/>
                <a:moveTo>
                  <a:pt x="205" y="410"/>
                </a:moveTo>
                <a:lnTo>
                  <a:pt x="205" y="410"/>
                </a:lnTo>
                <a:cubicBezTo>
                  <a:pt x="127" y="325"/>
                  <a:pt x="127" y="325"/>
                  <a:pt x="127" y="325"/>
                </a:cubicBezTo>
                <a:cubicBezTo>
                  <a:pt x="360" y="92"/>
                  <a:pt x="360" y="92"/>
                  <a:pt x="360" y="92"/>
                </a:cubicBezTo>
                <a:cubicBezTo>
                  <a:pt x="445" y="170"/>
                  <a:pt x="445" y="170"/>
                  <a:pt x="445" y="170"/>
                </a:cubicBezTo>
                <a:lnTo>
                  <a:pt x="205" y="410"/>
                </a:lnTo>
                <a:close/>
                <a:moveTo>
                  <a:pt x="77" y="453"/>
                </a:moveTo>
                <a:lnTo>
                  <a:pt x="77" y="453"/>
                </a:lnTo>
                <a:cubicBezTo>
                  <a:pt x="106" y="347"/>
                  <a:pt x="106" y="347"/>
                  <a:pt x="106" y="347"/>
                </a:cubicBezTo>
                <a:cubicBezTo>
                  <a:pt x="183" y="424"/>
                  <a:pt x="183" y="424"/>
                  <a:pt x="183" y="424"/>
                </a:cubicBezTo>
                <a:lnTo>
                  <a:pt x="77" y="4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6" name="Google Shape;896;p39"/>
          <p:cNvSpPr/>
          <p:nvPr/>
        </p:nvSpPr>
        <p:spPr>
          <a:xfrm>
            <a:off x="8072176" y="4263470"/>
            <a:ext cx="254114" cy="254114"/>
          </a:xfrm>
          <a:custGeom>
            <a:avLst/>
            <a:gdLst/>
            <a:ahLst/>
            <a:cxnLst/>
            <a:rect l="l" t="t" r="r" b="b"/>
            <a:pathLst>
              <a:path w="454" h="453" extrusionOk="0">
                <a:moveTo>
                  <a:pt x="43" y="325"/>
                </a:moveTo>
                <a:lnTo>
                  <a:pt x="43" y="325"/>
                </a:lnTo>
                <a:cubicBezTo>
                  <a:pt x="283" y="92"/>
                  <a:pt x="283" y="92"/>
                  <a:pt x="283" y="92"/>
                </a:cubicBezTo>
                <a:cubicBezTo>
                  <a:pt x="361" y="169"/>
                  <a:pt x="361" y="169"/>
                  <a:pt x="361" y="169"/>
                </a:cubicBezTo>
                <a:cubicBezTo>
                  <a:pt x="127" y="410"/>
                  <a:pt x="127" y="410"/>
                  <a:pt x="127" y="410"/>
                </a:cubicBezTo>
                <a:lnTo>
                  <a:pt x="43" y="325"/>
                </a:lnTo>
                <a:close/>
                <a:moveTo>
                  <a:pt x="361" y="7"/>
                </a:moveTo>
                <a:lnTo>
                  <a:pt x="361" y="7"/>
                </a:lnTo>
                <a:cubicBezTo>
                  <a:pt x="375" y="0"/>
                  <a:pt x="389" y="0"/>
                  <a:pt x="403" y="7"/>
                </a:cubicBezTo>
                <a:cubicBezTo>
                  <a:pt x="446" y="49"/>
                  <a:pt x="446" y="49"/>
                  <a:pt x="446" y="49"/>
                </a:cubicBezTo>
                <a:cubicBezTo>
                  <a:pt x="453" y="64"/>
                  <a:pt x="453" y="78"/>
                  <a:pt x="446" y="92"/>
                </a:cubicBezTo>
                <a:cubicBezTo>
                  <a:pt x="382" y="148"/>
                  <a:pt x="382" y="148"/>
                  <a:pt x="382" y="148"/>
                </a:cubicBezTo>
                <a:cubicBezTo>
                  <a:pt x="304" y="71"/>
                  <a:pt x="304" y="71"/>
                  <a:pt x="304" y="71"/>
                </a:cubicBezTo>
                <a:lnTo>
                  <a:pt x="361" y="7"/>
                </a:lnTo>
                <a:close/>
                <a:moveTo>
                  <a:pt x="0" y="452"/>
                </a:moveTo>
                <a:lnTo>
                  <a:pt x="0" y="452"/>
                </a:lnTo>
                <a:cubicBezTo>
                  <a:pt x="22" y="346"/>
                  <a:pt x="22" y="346"/>
                  <a:pt x="22" y="346"/>
                </a:cubicBezTo>
                <a:cubicBezTo>
                  <a:pt x="106" y="424"/>
                  <a:pt x="106" y="424"/>
                  <a:pt x="106" y="424"/>
                </a:cubicBezTo>
                <a:lnTo>
                  <a:pt x="0" y="45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7" name="Google Shape;897;p39"/>
          <p:cNvSpPr/>
          <p:nvPr/>
        </p:nvSpPr>
        <p:spPr>
          <a:xfrm>
            <a:off x="3821300" y="5395884"/>
            <a:ext cx="335530" cy="337998"/>
          </a:xfrm>
          <a:custGeom>
            <a:avLst/>
            <a:gdLst/>
            <a:ahLst/>
            <a:cxnLst/>
            <a:rect l="l" t="t" r="r" b="b"/>
            <a:pathLst>
              <a:path w="601" h="602" extrusionOk="0">
                <a:moveTo>
                  <a:pt x="593" y="42"/>
                </a:moveTo>
                <a:lnTo>
                  <a:pt x="593" y="42"/>
                </a:lnTo>
                <a:cubicBezTo>
                  <a:pt x="501" y="142"/>
                  <a:pt x="501" y="142"/>
                  <a:pt x="501" y="142"/>
                </a:cubicBezTo>
                <a:cubicBezTo>
                  <a:pt x="544" y="142"/>
                  <a:pt x="544" y="142"/>
                  <a:pt x="544" y="142"/>
                </a:cubicBezTo>
                <a:cubicBezTo>
                  <a:pt x="558" y="142"/>
                  <a:pt x="572" y="149"/>
                  <a:pt x="572" y="170"/>
                </a:cubicBezTo>
                <a:cubicBezTo>
                  <a:pt x="572" y="184"/>
                  <a:pt x="558" y="198"/>
                  <a:pt x="544" y="198"/>
                </a:cubicBezTo>
                <a:cubicBezTo>
                  <a:pt x="431" y="198"/>
                  <a:pt x="431" y="198"/>
                  <a:pt x="431" y="198"/>
                </a:cubicBezTo>
                <a:cubicBezTo>
                  <a:pt x="417" y="198"/>
                  <a:pt x="402" y="184"/>
                  <a:pt x="402" y="170"/>
                </a:cubicBezTo>
                <a:cubicBezTo>
                  <a:pt x="402" y="57"/>
                  <a:pt x="402" y="57"/>
                  <a:pt x="402" y="57"/>
                </a:cubicBezTo>
                <a:cubicBezTo>
                  <a:pt x="402" y="35"/>
                  <a:pt x="417" y="28"/>
                  <a:pt x="431" y="28"/>
                </a:cubicBezTo>
                <a:cubicBezTo>
                  <a:pt x="445" y="28"/>
                  <a:pt x="459" y="35"/>
                  <a:pt x="459" y="57"/>
                </a:cubicBezTo>
                <a:cubicBezTo>
                  <a:pt x="459" y="99"/>
                  <a:pt x="459" y="99"/>
                  <a:pt x="459" y="99"/>
                </a:cubicBezTo>
                <a:cubicBezTo>
                  <a:pt x="551" y="7"/>
                  <a:pt x="551" y="7"/>
                  <a:pt x="551" y="7"/>
                </a:cubicBezTo>
                <a:cubicBezTo>
                  <a:pt x="558" y="0"/>
                  <a:pt x="565" y="0"/>
                  <a:pt x="572" y="0"/>
                </a:cubicBezTo>
                <a:cubicBezTo>
                  <a:pt x="586" y="0"/>
                  <a:pt x="600" y="7"/>
                  <a:pt x="600" y="28"/>
                </a:cubicBezTo>
                <a:cubicBezTo>
                  <a:pt x="600" y="35"/>
                  <a:pt x="600" y="42"/>
                  <a:pt x="593" y="42"/>
                </a:cubicBezTo>
                <a:close/>
                <a:moveTo>
                  <a:pt x="296" y="382"/>
                </a:moveTo>
                <a:lnTo>
                  <a:pt x="296" y="382"/>
                </a:lnTo>
                <a:cubicBezTo>
                  <a:pt x="254" y="382"/>
                  <a:pt x="211" y="346"/>
                  <a:pt x="211" y="297"/>
                </a:cubicBezTo>
                <a:cubicBezTo>
                  <a:pt x="211" y="255"/>
                  <a:pt x="254" y="212"/>
                  <a:pt x="296" y="212"/>
                </a:cubicBezTo>
                <a:cubicBezTo>
                  <a:pt x="346" y="212"/>
                  <a:pt x="381" y="255"/>
                  <a:pt x="381" y="297"/>
                </a:cubicBezTo>
                <a:cubicBezTo>
                  <a:pt x="381" y="346"/>
                  <a:pt x="346" y="382"/>
                  <a:pt x="296" y="382"/>
                </a:cubicBezTo>
                <a:close/>
                <a:moveTo>
                  <a:pt x="169" y="573"/>
                </a:moveTo>
                <a:lnTo>
                  <a:pt x="169" y="573"/>
                </a:lnTo>
                <a:cubicBezTo>
                  <a:pt x="148" y="573"/>
                  <a:pt x="141" y="559"/>
                  <a:pt x="141" y="544"/>
                </a:cubicBezTo>
                <a:cubicBezTo>
                  <a:pt x="141" y="502"/>
                  <a:pt x="141" y="502"/>
                  <a:pt x="141" y="502"/>
                </a:cubicBezTo>
                <a:cubicBezTo>
                  <a:pt x="42" y="594"/>
                  <a:pt x="42" y="594"/>
                  <a:pt x="42" y="594"/>
                </a:cubicBezTo>
                <a:cubicBezTo>
                  <a:pt x="42" y="601"/>
                  <a:pt x="35" y="601"/>
                  <a:pt x="28" y="601"/>
                </a:cubicBezTo>
                <a:cubicBezTo>
                  <a:pt x="7" y="601"/>
                  <a:pt x="0" y="587"/>
                  <a:pt x="0" y="573"/>
                </a:cubicBezTo>
                <a:cubicBezTo>
                  <a:pt x="0" y="566"/>
                  <a:pt x="0" y="559"/>
                  <a:pt x="7" y="551"/>
                </a:cubicBezTo>
                <a:cubicBezTo>
                  <a:pt x="98" y="460"/>
                  <a:pt x="98" y="460"/>
                  <a:pt x="98" y="460"/>
                </a:cubicBezTo>
                <a:cubicBezTo>
                  <a:pt x="56" y="460"/>
                  <a:pt x="56" y="460"/>
                  <a:pt x="56" y="460"/>
                </a:cubicBezTo>
                <a:cubicBezTo>
                  <a:pt x="35" y="460"/>
                  <a:pt x="28" y="446"/>
                  <a:pt x="28" y="431"/>
                </a:cubicBezTo>
                <a:cubicBezTo>
                  <a:pt x="28" y="417"/>
                  <a:pt x="35" y="403"/>
                  <a:pt x="56" y="403"/>
                </a:cubicBezTo>
                <a:cubicBezTo>
                  <a:pt x="169" y="403"/>
                  <a:pt x="169" y="403"/>
                  <a:pt x="169" y="403"/>
                </a:cubicBezTo>
                <a:cubicBezTo>
                  <a:pt x="183" y="403"/>
                  <a:pt x="197" y="417"/>
                  <a:pt x="197" y="431"/>
                </a:cubicBezTo>
                <a:cubicBezTo>
                  <a:pt x="197" y="544"/>
                  <a:pt x="197" y="544"/>
                  <a:pt x="197" y="544"/>
                </a:cubicBezTo>
                <a:cubicBezTo>
                  <a:pt x="197" y="559"/>
                  <a:pt x="183" y="573"/>
                  <a:pt x="169" y="57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8" name="Google Shape;898;p39"/>
          <p:cNvSpPr/>
          <p:nvPr/>
        </p:nvSpPr>
        <p:spPr>
          <a:xfrm>
            <a:off x="3226721" y="5395884"/>
            <a:ext cx="340465" cy="337998"/>
          </a:xfrm>
          <a:custGeom>
            <a:avLst/>
            <a:gdLst/>
            <a:ahLst/>
            <a:cxnLst/>
            <a:rect l="l" t="t" r="r" b="b"/>
            <a:pathLst>
              <a:path w="609" h="602" extrusionOk="0">
                <a:moveTo>
                  <a:pt x="580" y="170"/>
                </a:moveTo>
                <a:lnTo>
                  <a:pt x="580" y="170"/>
                </a:lnTo>
                <a:cubicBezTo>
                  <a:pt x="559" y="170"/>
                  <a:pt x="552" y="156"/>
                  <a:pt x="552" y="142"/>
                </a:cubicBezTo>
                <a:cubicBezTo>
                  <a:pt x="552" y="92"/>
                  <a:pt x="552" y="92"/>
                  <a:pt x="552" y="92"/>
                </a:cubicBezTo>
                <a:cubicBezTo>
                  <a:pt x="453" y="184"/>
                  <a:pt x="453" y="184"/>
                  <a:pt x="453" y="184"/>
                </a:cubicBezTo>
                <a:cubicBezTo>
                  <a:pt x="453" y="191"/>
                  <a:pt x="446" y="198"/>
                  <a:pt x="439" y="198"/>
                </a:cubicBezTo>
                <a:cubicBezTo>
                  <a:pt x="417" y="198"/>
                  <a:pt x="410" y="184"/>
                  <a:pt x="410" y="170"/>
                </a:cubicBezTo>
                <a:cubicBezTo>
                  <a:pt x="410" y="163"/>
                  <a:pt x="410" y="156"/>
                  <a:pt x="417" y="149"/>
                </a:cubicBezTo>
                <a:cubicBezTo>
                  <a:pt x="509" y="57"/>
                  <a:pt x="509" y="57"/>
                  <a:pt x="509" y="57"/>
                </a:cubicBezTo>
                <a:cubicBezTo>
                  <a:pt x="467" y="57"/>
                  <a:pt x="467" y="57"/>
                  <a:pt x="467" y="57"/>
                </a:cubicBezTo>
                <a:cubicBezTo>
                  <a:pt x="446" y="57"/>
                  <a:pt x="439" y="42"/>
                  <a:pt x="439" y="28"/>
                </a:cubicBezTo>
                <a:cubicBezTo>
                  <a:pt x="439" y="7"/>
                  <a:pt x="446" y="0"/>
                  <a:pt x="467" y="0"/>
                </a:cubicBezTo>
                <a:cubicBezTo>
                  <a:pt x="580" y="0"/>
                  <a:pt x="580" y="0"/>
                  <a:pt x="580" y="0"/>
                </a:cubicBezTo>
                <a:cubicBezTo>
                  <a:pt x="594" y="0"/>
                  <a:pt x="608" y="7"/>
                  <a:pt x="608" y="28"/>
                </a:cubicBezTo>
                <a:cubicBezTo>
                  <a:pt x="608" y="142"/>
                  <a:pt x="608" y="142"/>
                  <a:pt x="608" y="142"/>
                </a:cubicBezTo>
                <a:cubicBezTo>
                  <a:pt x="608" y="156"/>
                  <a:pt x="594" y="170"/>
                  <a:pt x="580" y="170"/>
                </a:cubicBezTo>
                <a:close/>
                <a:moveTo>
                  <a:pt x="304" y="382"/>
                </a:moveTo>
                <a:lnTo>
                  <a:pt x="304" y="382"/>
                </a:lnTo>
                <a:cubicBezTo>
                  <a:pt x="255" y="382"/>
                  <a:pt x="219" y="346"/>
                  <a:pt x="219" y="297"/>
                </a:cubicBezTo>
                <a:cubicBezTo>
                  <a:pt x="219" y="255"/>
                  <a:pt x="255" y="212"/>
                  <a:pt x="304" y="212"/>
                </a:cubicBezTo>
                <a:cubicBezTo>
                  <a:pt x="354" y="212"/>
                  <a:pt x="389" y="255"/>
                  <a:pt x="389" y="297"/>
                </a:cubicBezTo>
                <a:cubicBezTo>
                  <a:pt x="389" y="346"/>
                  <a:pt x="354" y="382"/>
                  <a:pt x="304" y="382"/>
                </a:cubicBezTo>
                <a:close/>
                <a:moveTo>
                  <a:pt x="99" y="544"/>
                </a:moveTo>
                <a:lnTo>
                  <a:pt x="99" y="544"/>
                </a:lnTo>
                <a:cubicBezTo>
                  <a:pt x="142" y="544"/>
                  <a:pt x="142" y="544"/>
                  <a:pt x="142" y="544"/>
                </a:cubicBezTo>
                <a:cubicBezTo>
                  <a:pt x="163" y="544"/>
                  <a:pt x="170" y="559"/>
                  <a:pt x="170" y="573"/>
                </a:cubicBezTo>
                <a:cubicBezTo>
                  <a:pt x="170" y="587"/>
                  <a:pt x="163" y="601"/>
                  <a:pt x="142" y="601"/>
                </a:cubicBezTo>
                <a:cubicBezTo>
                  <a:pt x="29" y="601"/>
                  <a:pt x="29" y="601"/>
                  <a:pt x="29" y="601"/>
                </a:cubicBezTo>
                <a:cubicBezTo>
                  <a:pt x="15" y="601"/>
                  <a:pt x="0" y="587"/>
                  <a:pt x="0" y="573"/>
                </a:cubicBezTo>
                <a:cubicBezTo>
                  <a:pt x="0" y="460"/>
                  <a:pt x="0" y="460"/>
                  <a:pt x="0" y="460"/>
                </a:cubicBezTo>
                <a:cubicBezTo>
                  <a:pt x="0" y="446"/>
                  <a:pt x="15" y="431"/>
                  <a:pt x="29" y="431"/>
                </a:cubicBezTo>
                <a:cubicBezTo>
                  <a:pt x="50" y="431"/>
                  <a:pt x="57" y="446"/>
                  <a:pt x="57" y="460"/>
                </a:cubicBezTo>
                <a:cubicBezTo>
                  <a:pt x="57" y="502"/>
                  <a:pt x="57" y="502"/>
                  <a:pt x="57" y="502"/>
                </a:cubicBezTo>
                <a:cubicBezTo>
                  <a:pt x="156" y="410"/>
                  <a:pt x="156" y="410"/>
                  <a:pt x="156" y="410"/>
                </a:cubicBezTo>
                <a:cubicBezTo>
                  <a:pt x="156" y="403"/>
                  <a:pt x="163" y="403"/>
                  <a:pt x="170" y="403"/>
                </a:cubicBezTo>
                <a:cubicBezTo>
                  <a:pt x="191" y="403"/>
                  <a:pt x="198" y="417"/>
                  <a:pt x="198" y="431"/>
                </a:cubicBezTo>
                <a:cubicBezTo>
                  <a:pt x="198" y="438"/>
                  <a:pt x="198" y="446"/>
                  <a:pt x="191" y="453"/>
                </a:cubicBezTo>
                <a:lnTo>
                  <a:pt x="99" y="54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899" name="Google Shape;899;p39"/>
          <p:cNvSpPr/>
          <p:nvPr/>
        </p:nvSpPr>
        <p:spPr>
          <a:xfrm>
            <a:off x="2654345" y="5410687"/>
            <a:ext cx="305925" cy="305925"/>
          </a:xfrm>
          <a:custGeom>
            <a:avLst/>
            <a:gdLst/>
            <a:ahLst/>
            <a:cxnLst/>
            <a:rect l="l" t="t" r="r" b="b"/>
            <a:pathLst>
              <a:path w="545" h="546" extrusionOk="0">
                <a:moveTo>
                  <a:pt x="537" y="43"/>
                </a:moveTo>
                <a:lnTo>
                  <a:pt x="537" y="43"/>
                </a:lnTo>
                <a:cubicBezTo>
                  <a:pt x="395" y="184"/>
                  <a:pt x="395" y="184"/>
                  <a:pt x="395" y="184"/>
                </a:cubicBezTo>
                <a:cubicBezTo>
                  <a:pt x="445" y="184"/>
                  <a:pt x="445" y="184"/>
                  <a:pt x="445" y="184"/>
                </a:cubicBezTo>
                <a:cubicBezTo>
                  <a:pt x="459" y="184"/>
                  <a:pt x="473" y="198"/>
                  <a:pt x="473" y="212"/>
                </a:cubicBezTo>
                <a:cubicBezTo>
                  <a:pt x="473" y="234"/>
                  <a:pt x="459" y="241"/>
                  <a:pt x="445" y="241"/>
                </a:cubicBezTo>
                <a:cubicBezTo>
                  <a:pt x="332" y="241"/>
                  <a:pt x="332" y="241"/>
                  <a:pt x="332" y="241"/>
                </a:cubicBezTo>
                <a:cubicBezTo>
                  <a:pt x="311" y="241"/>
                  <a:pt x="304" y="234"/>
                  <a:pt x="304" y="212"/>
                </a:cubicBezTo>
                <a:cubicBezTo>
                  <a:pt x="304" y="99"/>
                  <a:pt x="304" y="99"/>
                  <a:pt x="304" y="99"/>
                </a:cubicBezTo>
                <a:cubicBezTo>
                  <a:pt x="304" y="85"/>
                  <a:pt x="311" y="71"/>
                  <a:pt x="332" y="71"/>
                </a:cubicBezTo>
                <a:cubicBezTo>
                  <a:pt x="346" y="71"/>
                  <a:pt x="360" y="85"/>
                  <a:pt x="360" y="99"/>
                </a:cubicBezTo>
                <a:cubicBezTo>
                  <a:pt x="360" y="149"/>
                  <a:pt x="360" y="149"/>
                  <a:pt x="360" y="149"/>
                </a:cubicBezTo>
                <a:cubicBezTo>
                  <a:pt x="501" y="7"/>
                  <a:pt x="501" y="7"/>
                  <a:pt x="501" y="7"/>
                </a:cubicBezTo>
                <a:cubicBezTo>
                  <a:pt x="501" y="0"/>
                  <a:pt x="508" y="0"/>
                  <a:pt x="515" y="0"/>
                </a:cubicBezTo>
                <a:cubicBezTo>
                  <a:pt x="537" y="0"/>
                  <a:pt x="544" y="7"/>
                  <a:pt x="544" y="29"/>
                </a:cubicBezTo>
                <a:cubicBezTo>
                  <a:pt x="544" y="36"/>
                  <a:pt x="544" y="43"/>
                  <a:pt x="537" y="43"/>
                </a:cubicBezTo>
                <a:close/>
                <a:moveTo>
                  <a:pt x="219" y="467"/>
                </a:moveTo>
                <a:lnTo>
                  <a:pt x="219" y="467"/>
                </a:lnTo>
                <a:cubicBezTo>
                  <a:pt x="197" y="467"/>
                  <a:pt x="190" y="460"/>
                  <a:pt x="190" y="439"/>
                </a:cubicBezTo>
                <a:cubicBezTo>
                  <a:pt x="190" y="396"/>
                  <a:pt x="190" y="396"/>
                  <a:pt x="190" y="396"/>
                </a:cubicBezTo>
                <a:cubicBezTo>
                  <a:pt x="49" y="538"/>
                  <a:pt x="49" y="538"/>
                  <a:pt x="49" y="538"/>
                </a:cubicBezTo>
                <a:cubicBezTo>
                  <a:pt x="42" y="545"/>
                  <a:pt x="35" y="545"/>
                  <a:pt x="28" y="545"/>
                </a:cubicBezTo>
                <a:cubicBezTo>
                  <a:pt x="14" y="545"/>
                  <a:pt x="0" y="531"/>
                  <a:pt x="0" y="516"/>
                </a:cubicBezTo>
                <a:cubicBezTo>
                  <a:pt x="0" y="509"/>
                  <a:pt x="0" y="502"/>
                  <a:pt x="7" y="495"/>
                </a:cubicBezTo>
                <a:cubicBezTo>
                  <a:pt x="148" y="354"/>
                  <a:pt x="148" y="354"/>
                  <a:pt x="148" y="354"/>
                </a:cubicBezTo>
                <a:cubicBezTo>
                  <a:pt x="106" y="354"/>
                  <a:pt x="106" y="354"/>
                  <a:pt x="106" y="354"/>
                </a:cubicBezTo>
                <a:cubicBezTo>
                  <a:pt x="84" y="354"/>
                  <a:pt x="77" y="347"/>
                  <a:pt x="77" y="325"/>
                </a:cubicBezTo>
                <a:cubicBezTo>
                  <a:pt x="77" y="311"/>
                  <a:pt x="84" y="297"/>
                  <a:pt x="106" y="297"/>
                </a:cubicBezTo>
                <a:cubicBezTo>
                  <a:pt x="219" y="297"/>
                  <a:pt x="219" y="297"/>
                  <a:pt x="219" y="297"/>
                </a:cubicBezTo>
                <a:cubicBezTo>
                  <a:pt x="233" y="297"/>
                  <a:pt x="247" y="311"/>
                  <a:pt x="247" y="325"/>
                </a:cubicBezTo>
                <a:cubicBezTo>
                  <a:pt x="247" y="439"/>
                  <a:pt x="247" y="439"/>
                  <a:pt x="247" y="439"/>
                </a:cubicBezTo>
                <a:cubicBezTo>
                  <a:pt x="247" y="460"/>
                  <a:pt x="233" y="467"/>
                  <a:pt x="219" y="4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0" name="Google Shape;900;p39"/>
          <p:cNvSpPr/>
          <p:nvPr/>
        </p:nvSpPr>
        <p:spPr>
          <a:xfrm>
            <a:off x="2064700" y="5410687"/>
            <a:ext cx="305925" cy="305925"/>
          </a:xfrm>
          <a:custGeom>
            <a:avLst/>
            <a:gdLst/>
            <a:ahLst/>
            <a:cxnLst/>
            <a:rect l="l" t="t" r="r" b="b"/>
            <a:pathLst>
              <a:path w="545" h="546" extrusionOk="0">
                <a:moveTo>
                  <a:pt x="544" y="142"/>
                </a:moveTo>
                <a:lnTo>
                  <a:pt x="544" y="142"/>
                </a:lnTo>
                <a:cubicBezTo>
                  <a:pt x="544" y="156"/>
                  <a:pt x="530" y="170"/>
                  <a:pt x="515" y="170"/>
                </a:cubicBezTo>
                <a:cubicBezTo>
                  <a:pt x="501" y="170"/>
                  <a:pt x="487" y="156"/>
                  <a:pt x="487" y="142"/>
                </a:cubicBezTo>
                <a:cubicBezTo>
                  <a:pt x="487" y="92"/>
                  <a:pt x="487" y="92"/>
                  <a:pt x="487" y="92"/>
                </a:cubicBezTo>
                <a:cubicBezTo>
                  <a:pt x="346" y="234"/>
                  <a:pt x="346" y="234"/>
                  <a:pt x="346" y="234"/>
                </a:cubicBezTo>
                <a:cubicBezTo>
                  <a:pt x="339" y="241"/>
                  <a:pt x="332" y="241"/>
                  <a:pt x="325" y="241"/>
                </a:cubicBezTo>
                <a:cubicBezTo>
                  <a:pt x="311" y="241"/>
                  <a:pt x="296" y="234"/>
                  <a:pt x="296" y="212"/>
                </a:cubicBezTo>
                <a:cubicBezTo>
                  <a:pt x="296" y="205"/>
                  <a:pt x="303" y="198"/>
                  <a:pt x="311" y="198"/>
                </a:cubicBezTo>
                <a:cubicBezTo>
                  <a:pt x="445" y="57"/>
                  <a:pt x="445" y="57"/>
                  <a:pt x="445" y="57"/>
                </a:cubicBezTo>
                <a:cubicBezTo>
                  <a:pt x="402" y="57"/>
                  <a:pt x="402" y="57"/>
                  <a:pt x="402" y="57"/>
                </a:cubicBezTo>
                <a:cubicBezTo>
                  <a:pt x="388" y="57"/>
                  <a:pt x="374" y="43"/>
                  <a:pt x="374" y="29"/>
                </a:cubicBezTo>
                <a:cubicBezTo>
                  <a:pt x="374" y="7"/>
                  <a:pt x="388" y="0"/>
                  <a:pt x="402" y="0"/>
                </a:cubicBezTo>
                <a:cubicBezTo>
                  <a:pt x="515" y="0"/>
                  <a:pt x="515" y="0"/>
                  <a:pt x="515" y="0"/>
                </a:cubicBezTo>
                <a:cubicBezTo>
                  <a:pt x="530" y="0"/>
                  <a:pt x="544" y="7"/>
                  <a:pt x="544" y="29"/>
                </a:cubicBezTo>
                <a:lnTo>
                  <a:pt x="544" y="142"/>
                </a:lnTo>
                <a:close/>
                <a:moveTo>
                  <a:pt x="233" y="347"/>
                </a:moveTo>
                <a:lnTo>
                  <a:pt x="233" y="347"/>
                </a:lnTo>
                <a:cubicBezTo>
                  <a:pt x="91" y="488"/>
                  <a:pt x="91" y="488"/>
                  <a:pt x="91" y="488"/>
                </a:cubicBezTo>
                <a:cubicBezTo>
                  <a:pt x="141" y="488"/>
                  <a:pt x="141" y="488"/>
                  <a:pt x="141" y="488"/>
                </a:cubicBezTo>
                <a:cubicBezTo>
                  <a:pt x="155" y="488"/>
                  <a:pt x="169" y="502"/>
                  <a:pt x="169" y="516"/>
                </a:cubicBezTo>
                <a:cubicBezTo>
                  <a:pt x="169" y="531"/>
                  <a:pt x="155" y="545"/>
                  <a:pt x="141" y="545"/>
                </a:cubicBezTo>
                <a:cubicBezTo>
                  <a:pt x="28" y="545"/>
                  <a:pt x="28" y="545"/>
                  <a:pt x="28" y="545"/>
                </a:cubicBezTo>
                <a:cubicBezTo>
                  <a:pt x="7" y="545"/>
                  <a:pt x="0" y="531"/>
                  <a:pt x="0" y="516"/>
                </a:cubicBezTo>
                <a:cubicBezTo>
                  <a:pt x="0" y="403"/>
                  <a:pt x="0" y="403"/>
                  <a:pt x="0" y="403"/>
                </a:cubicBezTo>
                <a:cubicBezTo>
                  <a:pt x="0" y="389"/>
                  <a:pt x="7" y="375"/>
                  <a:pt x="28" y="375"/>
                </a:cubicBezTo>
                <a:cubicBezTo>
                  <a:pt x="42" y="375"/>
                  <a:pt x="56" y="389"/>
                  <a:pt x="56" y="403"/>
                </a:cubicBezTo>
                <a:cubicBezTo>
                  <a:pt x="56" y="446"/>
                  <a:pt x="56" y="446"/>
                  <a:pt x="56" y="446"/>
                </a:cubicBezTo>
                <a:cubicBezTo>
                  <a:pt x="197" y="311"/>
                  <a:pt x="197" y="311"/>
                  <a:pt x="197" y="311"/>
                </a:cubicBezTo>
                <a:cubicBezTo>
                  <a:pt x="197" y="304"/>
                  <a:pt x="204" y="297"/>
                  <a:pt x="211" y="297"/>
                </a:cubicBezTo>
                <a:cubicBezTo>
                  <a:pt x="233" y="297"/>
                  <a:pt x="240" y="311"/>
                  <a:pt x="240" y="325"/>
                </a:cubicBezTo>
                <a:cubicBezTo>
                  <a:pt x="240" y="333"/>
                  <a:pt x="240" y="340"/>
                  <a:pt x="233" y="3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1" name="Google Shape;901;p39"/>
          <p:cNvSpPr/>
          <p:nvPr/>
        </p:nvSpPr>
        <p:spPr>
          <a:xfrm>
            <a:off x="1457784" y="5395884"/>
            <a:ext cx="340465" cy="337998"/>
          </a:xfrm>
          <a:custGeom>
            <a:avLst/>
            <a:gdLst/>
            <a:ahLst/>
            <a:cxnLst/>
            <a:rect l="l" t="t" r="r" b="b"/>
            <a:pathLst>
              <a:path w="609" h="602" extrusionOk="0">
                <a:moveTo>
                  <a:pt x="523" y="361"/>
                </a:moveTo>
                <a:lnTo>
                  <a:pt x="523" y="361"/>
                </a:lnTo>
                <a:cubicBezTo>
                  <a:pt x="523" y="382"/>
                  <a:pt x="516" y="396"/>
                  <a:pt x="502" y="410"/>
                </a:cubicBezTo>
                <a:cubicBezTo>
                  <a:pt x="502" y="417"/>
                  <a:pt x="551" y="474"/>
                  <a:pt x="523" y="502"/>
                </a:cubicBezTo>
                <a:cubicBezTo>
                  <a:pt x="509" y="523"/>
                  <a:pt x="509" y="523"/>
                  <a:pt x="509" y="523"/>
                </a:cubicBezTo>
                <a:cubicBezTo>
                  <a:pt x="488" y="544"/>
                  <a:pt x="431" y="509"/>
                  <a:pt x="417" y="495"/>
                </a:cubicBezTo>
                <a:cubicBezTo>
                  <a:pt x="403" y="509"/>
                  <a:pt x="382" y="516"/>
                  <a:pt x="361" y="523"/>
                </a:cubicBezTo>
                <a:cubicBezTo>
                  <a:pt x="368" y="523"/>
                  <a:pt x="368" y="523"/>
                  <a:pt x="368" y="523"/>
                </a:cubicBezTo>
                <a:cubicBezTo>
                  <a:pt x="368" y="523"/>
                  <a:pt x="354" y="601"/>
                  <a:pt x="311" y="601"/>
                </a:cubicBezTo>
                <a:cubicBezTo>
                  <a:pt x="297" y="601"/>
                  <a:pt x="297" y="601"/>
                  <a:pt x="297" y="601"/>
                </a:cubicBezTo>
                <a:cubicBezTo>
                  <a:pt x="262" y="601"/>
                  <a:pt x="247" y="530"/>
                  <a:pt x="240" y="516"/>
                </a:cubicBezTo>
                <a:cubicBezTo>
                  <a:pt x="226" y="516"/>
                  <a:pt x="205" y="509"/>
                  <a:pt x="191" y="495"/>
                </a:cubicBezTo>
                <a:cubicBezTo>
                  <a:pt x="191" y="502"/>
                  <a:pt x="191" y="502"/>
                  <a:pt x="191" y="502"/>
                </a:cubicBezTo>
                <a:cubicBezTo>
                  <a:pt x="191" y="502"/>
                  <a:pt x="127" y="551"/>
                  <a:pt x="99" y="516"/>
                </a:cubicBezTo>
                <a:cubicBezTo>
                  <a:pt x="85" y="509"/>
                  <a:pt x="85" y="509"/>
                  <a:pt x="85" y="509"/>
                </a:cubicBezTo>
                <a:cubicBezTo>
                  <a:pt x="64" y="481"/>
                  <a:pt x="99" y="424"/>
                  <a:pt x="106" y="410"/>
                </a:cubicBezTo>
                <a:cubicBezTo>
                  <a:pt x="99" y="396"/>
                  <a:pt x="92" y="382"/>
                  <a:pt x="85" y="361"/>
                </a:cubicBezTo>
                <a:cubicBezTo>
                  <a:pt x="71" y="361"/>
                  <a:pt x="0" y="339"/>
                  <a:pt x="0" y="304"/>
                </a:cubicBezTo>
                <a:cubicBezTo>
                  <a:pt x="0" y="290"/>
                  <a:pt x="0" y="290"/>
                  <a:pt x="0" y="290"/>
                </a:cubicBezTo>
                <a:cubicBezTo>
                  <a:pt x="0" y="255"/>
                  <a:pt x="71" y="240"/>
                  <a:pt x="85" y="240"/>
                </a:cubicBezTo>
                <a:cubicBezTo>
                  <a:pt x="92" y="219"/>
                  <a:pt x="99" y="205"/>
                  <a:pt x="106" y="184"/>
                </a:cubicBezTo>
                <a:cubicBezTo>
                  <a:pt x="99" y="177"/>
                  <a:pt x="57" y="113"/>
                  <a:pt x="85" y="92"/>
                </a:cubicBezTo>
                <a:cubicBezTo>
                  <a:pt x="99" y="78"/>
                  <a:pt x="99" y="78"/>
                  <a:pt x="99" y="78"/>
                </a:cubicBezTo>
                <a:cubicBezTo>
                  <a:pt x="120" y="50"/>
                  <a:pt x="177" y="92"/>
                  <a:pt x="191" y="99"/>
                </a:cubicBezTo>
                <a:cubicBezTo>
                  <a:pt x="205" y="92"/>
                  <a:pt x="226" y="85"/>
                  <a:pt x="240" y="78"/>
                </a:cubicBezTo>
                <a:cubicBezTo>
                  <a:pt x="247" y="64"/>
                  <a:pt x="269" y="0"/>
                  <a:pt x="297" y="0"/>
                </a:cubicBezTo>
                <a:cubicBezTo>
                  <a:pt x="311" y="0"/>
                  <a:pt x="311" y="0"/>
                  <a:pt x="311" y="0"/>
                </a:cubicBezTo>
                <a:cubicBezTo>
                  <a:pt x="346" y="0"/>
                  <a:pt x="361" y="57"/>
                  <a:pt x="368" y="78"/>
                </a:cubicBezTo>
                <a:cubicBezTo>
                  <a:pt x="382" y="85"/>
                  <a:pt x="403" y="92"/>
                  <a:pt x="417" y="99"/>
                </a:cubicBezTo>
                <a:cubicBezTo>
                  <a:pt x="431" y="92"/>
                  <a:pt x="488" y="57"/>
                  <a:pt x="509" y="78"/>
                </a:cubicBezTo>
                <a:cubicBezTo>
                  <a:pt x="523" y="92"/>
                  <a:pt x="523" y="92"/>
                  <a:pt x="523" y="92"/>
                </a:cubicBezTo>
                <a:cubicBezTo>
                  <a:pt x="551" y="120"/>
                  <a:pt x="516" y="170"/>
                  <a:pt x="502" y="184"/>
                </a:cubicBezTo>
                <a:cubicBezTo>
                  <a:pt x="516" y="205"/>
                  <a:pt x="523" y="219"/>
                  <a:pt x="523" y="240"/>
                </a:cubicBezTo>
                <a:cubicBezTo>
                  <a:pt x="530" y="240"/>
                  <a:pt x="608" y="248"/>
                  <a:pt x="608" y="290"/>
                </a:cubicBezTo>
                <a:cubicBezTo>
                  <a:pt x="608" y="304"/>
                  <a:pt x="608" y="304"/>
                  <a:pt x="608" y="304"/>
                </a:cubicBezTo>
                <a:cubicBezTo>
                  <a:pt x="608" y="339"/>
                  <a:pt x="544" y="353"/>
                  <a:pt x="523" y="361"/>
                </a:cubicBezTo>
                <a:close/>
                <a:moveTo>
                  <a:pt x="304" y="127"/>
                </a:moveTo>
                <a:lnTo>
                  <a:pt x="304" y="127"/>
                </a:lnTo>
                <a:cubicBezTo>
                  <a:pt x="212" y="127"/>
                  <a:pt x="134" y="205"/>
                  <a:pt x="134" y="297"/>
                </a:cubicBezTo>
                <a:cubicBezTo>
                  <a:pt x="134" y="396"/>
                  <a:pt x="212" y="467"/>
                  <a:pt x="304" y="467"/>
                </a:cubicBezTo>
                <a:cubicBezTo>
                  <a:pt x="396" y="467"/>
                  <a:pt x="474" y="396"/>
                  <a:pt x="474" y="297"/>
                </a:cubicBezTo>
                <a:cubicBezTo>
                  <a:pt x="474" y="205"/>
                  <a:pt x="396" y="127"/>
                  <a:pt x="304" y="127"/>
                </a:cubicBezTo>
                <a:close/>
                <a:moveTo>
                  <a:pt x="304" y="410"/>
                </a:moveTo>
                <a:lnTo>
                  <a:pt x="304" y="410"/>
                </a:lnTo>
                <a:cubicBezTo>
                  <a:pt x="240" y="410"/>
                  <a:pt x="191" y="361"/>
                  <a:pt x="191" y="297"/>
                </a:cubicBezTo>
                <a:cubicBezTo>
                  <a:pt x="191" y="233"/>
                  <a:pt x="240" y="184"/>
                  <a:pt x="304" y="184"/>
                </a:cubicBezTo>
                <a:cubicBezTo>
                  <a:pt x="368" y="184"/>
                  <a:pt x="417" y="233"/>
                  <a:pt x="417" y="297"/>
                </a:cubicBezTo>
                <a:cubicBezTo>
                  <a:pt x="417" y="361"/>
                  <a:pt x="368" y="410"/>
                  <a:pt x="304" y="410"/>
                </a:cubicBezTo>
                <a:close/>
                <a:moveTo>
                  <a:pt x="304" y="240"/>
                </a:moveTo>
                <a:lnTo>
                  <a:pt x="304" y="240"/>
                </a:lnTo>
                <a:cubicBezTo>
                  <a:pt x="276" y="240"/>
                  <a:pt x="247" y="269"/>
                  <a:pt x="247" y="297"/>
                </a:cubicBezTo>
                <a:cubicBezTo>
                  <a:pt x="247" y="332"/>
                  <a:pt x="276" y="353"/>
                  <a:pt x="304" y="353"/>
                </a:cubicBezTo>
                <a:cubicBezTo>
                  <a:pt x="332" y="353"/>
                  <a:pt x="361" y="332"/>
                  <a:pt x="361" y="297"/>
                </a:cubicBezTo>
                <a:cubicBezTo>
                  <a:pt x="361" y="269"/>
                  <a:pt x="332" y="240"/>
                  <a:pt x="304" y="2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2" name="Google Shape;902;p39"/>
          <p:cNvSpPr/>
          <p:nvPr/>
        </p:nvSpPr>
        <p:spPr>
          <a:xfrm>
            <a:off x="868140" y="5427958"/>
            <a:ext cx="337997" cy="276319"/>
          </a:xfrm>
          <a:custGeom>
            <a:avLst/>
            <a:gdLst/>
            <a:ahLst/>
            <a:cxnLst/>
            <a:rect l="l" t="t" r="r" b="b"/>
            <a:pathLst>
              <a:path w="602" h="495" extrusionOk="0">
                <a:moveTo>
                  <a:pt x="601" y="466"/>
                </a:moveTo>
                <a:lnTo>
                  <a:pt x="601" y="466"/>
                </a:lnTo>
                <a:cubicBezTo>
                  <a:pt x="601" y="487"/>
                  <a:pt x="594" y="494"/>
                  <a:pt x="572" y="494"/>
                </a:cubicBezTo>
                <a:cubicBezTo>
                  <a:pt x="28" y="494"/>
                  <a:pt x="28" y="494"/>
                  <a:pt x="28" y="494"/>
                </a:cubicBezTo>
                <a:cubicBezTo>
                  <a:pt x="14" y="494"/>
                  <a:pt x="0" y="487"/>
                  <a:pt x="0" y="466"/>
                </a:cubicBezTo>
                <a:cubicBezTo>
                  <a:pt x="0" y="466"/>
                  <a:pt x="0" y="459"/>
                  <a:pt x="7" y="452"/>
                </a:cubicBezTo>
                <a:cubicBezTo>
                  <a:pt x="276" y="7"/>
                  <a:pt x="276" y="7"/>
                  <a:pt x="276" y="7"/>
                </a:cubicBezTo>
                <a:cubicBezTo>
                  <a:pt x="283" y="0"/>
                  <a:pt x="290" y="0"/>
                  <a:pt x="304" y="0"/>
                </a:cubicBezTo>
                <a:cubicBezTo>
                  <a:pt x="311" y="0"/>
                  <a:pt x="318" y="0"/>
                  <a:pt x="325" y="14"/>
                </a:cubicBezTo>
                <a:cubicBezTo>
                  <a:pt x="601" y="452"/>
                  <a:pt x="601" y="452"/>
                  <a:pt x="601" y="452"/>
                </a:cubicBezTo>
                <a:cubicBezTo>
                  <a:pt x="601" y="459"/>
                  <a:pt x="601" y="466"/>
                  <a:pt x="601" y="466"/>
                </a:cubicBezTo>
                <a:close/>
                <a:moveTo>
                  <a:pt x="339" y="155"/>
                </a:moveTo>
                <a:lnTo>
                  <a:pt x="339" y="155"/>
                </a:lnTo>
                <a:cubicBezTo>
                  <a:pt x="339" y="134"/>
                  <a:pt x="325" y="120"/>
                  <a:pt x="304" y="120"/>
                </a:cubicBezTo>
                <a:cubicBezTo>
                  <a:pt x="283" y="120"/>
                  <a:pt x="261" y="134"/>
                  <a:pt x="261" y="155"/>
                </a:cubicBezTo>
                <a:cubicBezTo>
                  <a:pt x="261" y="296"/>
                  <a:pt x="261" y="296"/>
                  <a:pt x="261" y="296"/>
                </a:cubicBezTo>
                <a:cubicBezTo>
                  <a:pt x="261" y="318"/>
                  <a:pt x="283" y="339"/>
                  <a:pt x="304" y="339"/>
                </a:cubicBezTo>
                <a:cubicBezTo>
                  <a:pt x="325" y="339"/>
                  <a:pt x="339" y="318"/>
                  <a:pt x="339" y="296"/>
                </a:cubicBezTo>
                <a:lnTo>
                  <a:pt x="339" y="155"/>
                </a:lnTo>
                <a:close/>
                <a:moveTo>
                  <a:pt x="304" y="367"/>
                </a:moveTo>
                <a:lnTo>
                  <a:pt x="304" y="367"/>
                </a:lnTo>
                <a:cubicBezTo>
                  <a:pt x="283" y="367"/>
                  <a:pt x="261" y="381"/>
                  <a:pt x="261" y="403"/>
                </a:cubicBezTo>
                <a:cubicBezTo>
                  <a:pt x="261" y="424"/>
                  <a:pt x="283" y="438"/>
                  <a:pt x="304" y="438"/>
                </a:cubicBezTo>
                <a:cubicBezTo>
                  <a:pt x="325" y="438"/>
                  <a:pt x="339" y="424"/>
                  <a:pt x="339" y="403"/>
                </a:cubicBezTo>
                <a:cubicBezTo>
                  <a:pt x="339" y="381"/>
                  <a:pt x="325" y="367"/>
                  <a:pt x="304" y="36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3" name="Google Shape;903;p39"/>
          <p:cNvSpPr/>
          <p:nvPr/>
        </p:nvSpPr>
        <p:spPr>
          <a:xfrm>
            <a:off x="7364107" y="4801305"/>
            <a:ext cx="337998" cy="340465"/>
          </a:xfrm>
          <a:custGeom>
            <a:avLst/>
            <a:gdLst/>
            <a:ahLst/>
            <a:cxnLst/>
            <a:rect l="l" t="t" r="r" b="b"/>
            <a:pathLst>
              <a:path w="602" h="609" extrusionOk="0">
                <a:moveTo>
                  <a:pt x="573" y="219"/>
                </a:moveTo>
                <a:lnTo>
                  <a:pt x="573" y="219"/>
                </a:lnTo>
                <a:cubicBezTo>
                  <a:pt x="544" y="219"/>
                  <a:pt x="544" y="219"/>
                  <a:pt x="544" y="219"/>
                </a:cubicBezTo>
                <a:cubicBezTo>
                  <a:pt x="530" y="219"/>
                  <a:pt x="530" y="219"/>
                  <a:pt x="530" y="219"/>
                </a:cubicBezTo>
                <a:cubicBezTo>
                  <a:pt x="452" y="219"/>
                  <a:pt x="452" y="219"/>
                  <a:pt x="452" y="219"/>
                </a:cubicBezTo>
                <a:cubicBezTo>
                  <a:pt x="431" y="219"/>
                  <a:pt x="424" y="205"/>
                  <a:pt x="424" y="191"/>
                </a:cubicBezTo>
                <a:cubicBezTo>
                  <a:pt x="424" y="177"/>
                  <a:pt x="431" y="162"/>
                  <a:pt x="452" y="162"/>
                </a:cubicBezTo>
                <a:cubicBezTo>
                  <a:pt x="502" y="162"/>
                  <a:pt x="502" y="162"/>
                  <a:pt x="502" y="162"/>
                </a:cubicBezTo>
                <a:cubicBezTo>
                  <a:pt x="452" y="99"/>
                  <a:pt x="382" y="56"/>
                  <a:pt x="297" y="56"/>
                </a:cubicBezTo>
                <a:cubicBezTo>
                  <a:pt x="163" y="56"/>
                  <a:pt x="57" y="169"/>
                  <a:pt x="57" y="304"/>
                </a:cubicBezTo>
                <a:cubicBezTo>
                  <a:pt x="57" y="318"/>
                  <a:pt x="42" y="332"/>
                  <a:pt x="28" y="332"/>
                </a:cubicBezTo>
                <a:cubicBezTo>
                  <a:pt x="7" y="332"/>
                  <a:pt x="0" y="318"/>
                  <a:pt x="0" y="304"/>
                </a:cubicBezTo>
                <a:cubicBezTo>
                  <a:pt x="0" y="134"/>
                  <a:pt x="134" y="0"/>
                  <a:pt x="297" y="0"/>
                </a:cubicBezTo>
                <a:cubicBezTo>
                  <a:pt x="403" y="0"/>
                  <a:pt x="488" y="49"/>
                  <a:pt x="544" y="127"/>
                </a:cubicBezTo>
                <a:cubicBezTo>
                  <a:pt x="544" y="78"/>
                  <a:pt x="544" y="78"/>
                  <a:pt x="544" y="78"/>
                </a:cubicBezTo>
                <a:cubicBezTo>
                  <a:pt x="544" y="64"/>
                  <a:pt x="558" y="49"/>
                  <a:pt x="573" y="49"/>
                </a:cubicBezTo>
                <a:cubicBezTo>
                  <a:pt x="587" y="49"/>
                  <a:pt x="601" y="64"/>
                  <a:pt x="601" y="78"/>
                </a:cubicBezTo>
                <a:cubicBezTo>
                  <a:pt x="601" y="191"/>
                  <a:pt x="601" y="191"/>
                  <a:pt x="601" y="191"/>
                </a:cubicBezTo>
                <a:cubicBezTo>
                  <a:pt x="601" y="205"/>
                  <a:pt x="587" y="219"/>
                  <a:pt x="573" y="219"/>
                </a:cubicBezTo>
                <a:close/>
                <a:moveTo>
                  <a:pt x="28" y="389"/>
                </a:moveTo>
                <a:lnTo>
                  <a:pt x="28" y="389"/>
                </a:lnTo>
                <a:cubicBezTo>
                  <a:pt x="148" y="389"/>
                  <a:pt x="148" y="389"/>
                  <a:pt x="148" y="389"/>
                </a:cubicBezTo>
                <a:cubicBezTo>
                  <a:pt x="163" y="389"/>
                  <a:pt x="177" y="403"/>
                  <a:pt x="177" y="417"/>
                </a:cubicBezTo>
                <a:cubicBezTo>
                  <a:pt x="177" y="431"/>
                  <a:pt x="163" y="445"/>
                  <a:pt x="148" y="445"/>
                </a:cubicBezTo>
                <a:cubicBezTo>
                  <a:pt x="99" y="445"/>
                  <a:pt x="99" y="445"/>
                  <a:pt x="99" y="445"/>
                </a:cubicBezTo>
                <a:cubicBezTo>
                  <a:pt x="141" y="509"/>
                  <a:pt x="219" y="551"/>
                  <a:pt x="297" y="551"/>
                </a:cubicBezTo>
                <a:cubicBezTo>
                  <a:pt x="431" y="551"/>
                  <a:pt x="544" y="438"/>
                  <a:pt x="544" y="304"/>
                </a:cubicBezTo>
                <a:cubicBezTo>
                  <a:pt x="544" y="290"/>
                  <a:pt x="558" y="276"/>
                  <a:pt x="573" y="276"/>
                </a:cubicBezTo>
                <a:cubicBezTo>
                  <a:pt x="587" y="276"/>
                  <a:pt x="601" y="290"/>
                  <a:pt x="601" y="304"/>
                </a:cubicBezTo>
                <a:cubicBezTo>
                  <a:pt x="601" y="473"/>
                  <a:pt x="466" y="608"/>
                  <a:pt x="297" y="608"/>
                </a:cubicBezTo>
                <a:cubicBezTo>
                  <a:pt x="198" y="608"/>
                  <a:pt x="106" y="558"/>
                  <a:pt x="57" y="480"/>
                </a:cubicBezTo>
                <a:cubicBezTo>
                  <a:pt x="57" y="530"/>
                  <a:pt x="57" y="530"/>
                  <a:pt x="57" y="530"/>
                </a:cubicBezTo>
                <a:cubicBezTo>
                  <a:pt x="57" y="544"/>
                  <a:pt x="42" y="558"/>
                  <a:pt x="28" y="558"/>
                </a:cubicBezTo>
                <a:cubicBezTo>
                  <a:pt x="7" y="558"/>
                  <a:pt x="0" y="544"/>
                  <a:pt x="0" y="530"/>
                </a:cubicBezTo>
                <a:cubicBezTo>
                  <a:pt x="0" y="417"/>
                  <a:pt x="0" y="417"/>
                  <a:pt x="0" y="417"/>
                </a:cubicBezTo>
                <a:cubicBezTo>
                  <a:pt x="0" y="403"/>
                  <a:pt x="7" y="389"/>
                  <a:pt x="28" y="38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4" name="Google Shape;904;p39"/>
          <p:cNvSpPr/>
          <p:nvPr/>
        </p:nvSpPr>
        <p:spPr>
          <a:xfrm>
            <a:off x="6769528" y="4801305"/>
            <a:ext cx="340465" cy="340465"/>
          </a:xfrm>
          <a:custGeom>
            <a:avLst/>
            <a:gdLst/>
            <a:ahLst/>
            <a:cxnLst/>
            <a:rect l="l" t="t" r="r" b="b"/>
            <a:pathLst>
              <a:path w="609" h="609" extrusionOk="0">
                <a:moveTo>
                  <a:pt x="579" y="219"/>
                </a:moveTo>
                <a:lnTo>
                  <a:pt x="579" y="219"/>
                </a:lnTo>
                <a:cubicBezTo>
                  <a:pt x="452" y="219"/>
                  <a:pt x="452" y="219"/>
                  <a:pt x="452" y="219"/>
                </a:cubicBezTo>
                <a:cubicBezTo>
                  <a:pt x="438" y="219"/>
                  <a:pt x="424" y="205"/>
                  <a:pt x="424" y="191"/>
                </a:cubicBezTo>
                <a:cubicBezTo>
                  <a:pt x="424" y="177"/>
                  <a:pt x="438" y="162"/>
                  <a:pt x="452" y="162"/>
                </a:cubicBezTo>
                <a:cubicBezTo>
                  <a:pt x="502" y="162"/>
                  <a:pt x="502" y="162"/>
                  <a:pt x="502" y="162"/>
                </a:cubicBezTo>
                <a:cubicBezTo>
                  <a:pt x="459" y="99"/>
                  <a:pt x="389" y="56"/>
                  <a:pt x="304" y="56"/>
                </a:cubicBezTo>
                <a:cubicBezTo>
                  <a:pt x="169" y="56"/>
                  <a:pt x="56" y="169"/>
                  <a:pt x="56" y="304"/>
                </a:cubicBezTo>
                <a:cubicBezTo>
                  <a:pt x="56" y="438"/>
                  <a:pt x="169" y="551"/>
                  <a:pt x="304" y="551"/>
                </a:cubicBezTo>
                <a:cubicBezTo>
                  <a:pt x="438" y="551"/>
                  <a:pt x="551" y="438"/>
                  <a:pt x="551" y="304"/>
                </a:cubicBezTo>
                <a:cubicBezTo>
                  <a:pt x="551" y="290"/>
                  <a:pt x="558" y="276"/>
                  <a:pt x="579" y="276"/>
                </a:cubicBezTo>
                <a:cubicBezTo>
                  <a:pt x="594" y="276"/>
                  <a:pt x="608" y="290"/>
                  <a:pt x="608" y="304"/>
                </a:cubicBezTo>
                <a:cubicBezTo>
                  <a:pt x="608" y="473"/>
                  <a:pt x="473" y="608"/>
                  <a:pt x="304" y="608"/>
                </a:cubicBezTo>
                <a:cubicBezTo>
                  <a:pt x="134" y="608"/>
                  <a:pt x="0" y="473"/>
                  <a:pt x="0" y="304"/>
                </a:cubicBezTo>
                <a:cubicBezTo>
                  <a:pt x="0" y="134"/>
                  <a:pt x="134" y="0"/>
                  <a:pt x="304" y="0"/>
                </a:cubicBezTo>
                <a:cubicBezTo>
                  <a:pt x="403" y="0"/>
                  <a:pt x="495" y="49"/>
                  <a:pt x="551" y="127"/>
                </a:cubicBezTo>
                <a:cubicBezTo>
                  <a:pt x="551" y="78"/>
                  <a:pt x="551" y="78"/>
                  <a:pt x="551" y="78"/>
                </a:cubicBezTo>
                <a:cubicBezTo>
                  <a:pt x="551" y="64"/>
                  <a:pt x="558" y="49"/>
                  <a:pt x="579" y="49"/>
                </a:cubicBezTo>
                <a:cubicBezTo>
                  <a:pt x="594" y="49"/>
                  <a:pt x="608" y="64"/>
                  <a:pt x="608" y="78"/>
                </a:cubicBezTo>
                <a:cubicBezTo>
                  <a:pt x="608" y="191"/>
                  <a:pt x="608" y="191"/>
                  <a:pt x="608" y="191"/>
                </a:cubicBezTo>
                <a:cubicBezTo>
                  <a:pt x="608" y="205"/>
                  <a:pt x="594" y="219"/>
                  <a:pt x="579" y="219"/>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5" name="Google Shape;905;p39"/>
          <p:cNvSpPr/>
          <p:nvPr/>
        </p:nvSpPr>
        <p:spPr>
          <a:xfrm>
            <a:off x="6182349" y="4833377"/>
            <a:ext cx="337997" cy="236845"/>
          </a:xfrm>
          <a:custGeom>
            <a:avLst/>
            <a:gdLst/>
            <a:ahLst/>
            <a:cxnLst/>
            <a:rect l="l" t="t" r="r" b="b"/>
            <a:pathLst>
              <a:path w="602" h="425" extrusionOk="0">
                <a:moveTo>
                  <a:pt x="530" y="184"/>
                </a:moveTo>
                <a:lnTo>
                  <a:pt x="530" y="184"/>
                </a:lnTo>
                <a:cubicBezTo>
                  <a:pt x="523" y="191"/>
                  <a:pt x="516" y="191"/>
                  <a:pt x="509" y="191"/>
                </a:cubicBezTo>
                <a:cubicBezTo>
                  <a:pt x="495" y="191"/>
                  <a:pt x="480" y="177"/>
                  <a:pt x="480" y="163"/>
                </a:cubicBezTo>
                <a:cubicBezTo>
                  <a:pt x="480" y="156"/>
                  <a:pt x="480" y="149"/>
                  <a:pt x="487" y="142"/>
                </a:cubicBezTo>
                <a:cubicBezTo>
                  <a:pt x="509" y="128"/>
                  <a:pt x="509" y="128"/>
                  <a:pt x="509" y="128"/>
                </a:cubicBezTo>
                <a:cubicBezTo>
                  <a:pt x="487" y="128"/>
                  <a:pt x="487" y="128"/>
                  <a:pt x="487" y="128"/>
                </a:cubicBezTo>
                <a:cubicBezTo>
                  <a:pt x="459" y="128"/>
                  <a:pt x="459" y="128"/>
                  <a:pt x="459" y="128"/>
                </a:cubicBezTo>
                <a:cubicBezTo>
                  <a:pt x="438" y="128"/>
                  <a:pt x="438" y="128"/>
                  <a:pt x="438" y="128"/>
                </a:cubicBezTo>
                <a:cubicBezTo>
                  <a:pt x="141" y="417"/>
                  <a:pt x="141" y="417"/>
                  <a:pt x="141" y="417"/>
                </a:cubicBezTo>
                <a:cubicBezTo>
                  <a:pt x="134" y="424"/>
                  <a:pt x="127" y="424"/>
                  <a:pt x="120" y="424"/>
                </a:cubicBezTo>
                <a:cubicBezTo>
                  <a:pt x="85" y="424"/>
                  <a:pt x="85" y="424"/>
                  <a:pt x="85" y="424"/>
                </a:cubicBezTo>
                <a:cubicBezTo>
                  <a:pt x="28" y="424"/>
                  <a:pt x="28" y="424"/>
                  <a:pt x="28" y="424"/>
                </a:cubicBezTo>
                <a:cubicBezTo>
                  <a:pt x="14" y="424"/>
                  <a:pt x="0" y="417"/>
                  <a:pt x="0" y="396"/>
                </a:cubicBezTo>
                <a:cubicBezTo>
                  <a:pt x="0" y="382"/>
                  <a:pt x="14" y="368"/>
                  <a:pt x="28" y="368"/>
                </a:cubicBezTo>
                <a:cubicBezTo>
                  <a:pt x="85" y="368"/>
                  <a:pt x="85" y="368"/>
                  <a:pt x="85" y="368"/>
                </a:cubicBezTo>
                <a:cubicBezTo>
                  <a:pt x="113" y="368"/>
                  <a:pt x="113" y="368"/>
                  <a:pt x="113" y="368"/>
                </a:cubicBezTo>
                <a:cubicBezTo>
                  <a:pt x="403" y="78"/>
                  <a:pt x="403" y="78"/>
                  <a:pt x="403" y="78"/>
                </a:cubicBezTo>
                <a:cubicBezTo>
                  <a:pt x="410" y="71"/>
                  <a:pt x="417" y="71"/>
                  <a:pt x="424" y="71"/>
                </a:cubicBezTo>
                <a:cubicBezTo>
                  <a:pt x="473" y="71"/>
                  <a:pt x="473" y="71"/>
                  <a:pt x="473" y="71"/>
                </a:cubicBezTo>
                <a:cubicBezTo>
                  <a:pt x="509" y="71"/>
                  <a:pt x="509" y="71"/>
                  <a:pt x="509" y="71"/>
                </a:cubicBezTo>
                <a:cubicBezTo>
                  <a:pt x="487" y="50"/>
                  <a:pt x="487" y="50"/>
                  <a:pt x="487" y="50"/>
                </a:cubicBezTo>
                <a:cubicBezTo>
                  <a:pt x="480" y="43"/>
                  <a:pt x="480" y="36"/>
                  <a:pt x="480" y="29"/>
                </a:cubicBezTo>
                <a:cubicBezTo>
                  <a:pt x="480" y="15"/>
                  <a:pt x="495" y="0"/>
                  <a:pt x="509" y="0"/>
                </a:cubicBezTo>
                <a:cubicBezTo>
                  <a:pt x="516" y="0"/>
                  <a:pt x="523" y="8"/>
                  <a:pt x="530" y="15"/>
                </a:cubicBezTo>
                <a:cubicBezTo>
                  <a:pt x="594" y="78"/>
                  <a:pt x="594" y="78"/>
                  <a:pt x="594" y="78"/>
                </a:cubicBezTo>
                <a:cubicBezTo>
                  <a:pt x="601" y="85"/>
                  <a:pt x="601" y="92"/>
                  <a:pt x="601" y="99"/>
                </a:cubicBezTo>
                <a:cubicBezTo>
                  <a:pt x="601" y="106"/>
                  <a:pt x="601" y="113"/>
                  <a:pt x="594" y="121"/>
                </a:cubicBezTo>
                <a:lnTo>
                  <a:pt x="530" y="184"/>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6" name="Google Shape;906;p39"/>
          <p:cNvSpPr/>
          <p:nvPr/>
        </p:nvSpPr>
        <p:spPr>
          <a:xfrm>
            <a:off x="5592703" y="4872851"/>
            <a:ext cx="335530" cy="236845"/>
          </a:xfrm>
          <a:custGeom>
            <a:avLst/>
            <a:gdLst/>
            <a:ahLst/>
            <a:cxnLst/>
            <a:rect l="l" t="t" r="r" b="b"/>
            <a:pathLst>
              <a:path w="601" h="425" extrusionOk="0">
                <a:moveTo>
                  <a:pt x="523" y="240"/>
                </a:moveTo>
                <a:lnTo>
                  <a:pt x="523" y="240"/>
                </a:lnTo>
                <a:cubicBezTo>
                  <a:pt x="523" y="233"/>
                  <a:pt x="516" y="233"/>
                  <a:pt x="509" y="233"/>
                </a:cubicBezTo>
                <a:cubicBezTo>
                  <a:pt x="487" y="233"/>
                  <a:pt x="480" y="248"/>
                  <a:pt x="480" y="262"/>
                </a:cubicBezTo>
                <a:cubicBezTo>
                  <a:pt x="480" y="269"/>
                  <a:pt x="480" y="276"/>
                  <a:pt x="487" y="283"/>
                </a:cubicBezTo>
                <a:cubicBezTo>
                  <a:pt x="502" y="297"/>
                  <a:pt x="502" y="297"/>
                  <a:pt x="502" y="297"/>
                </a:cubicBezTo>
                <a:cubicBezTo>
                  <a:pt x="487" y="297"/>
                  <a:pt x="487" y="297"/>
                  <a:pt x="487" y="297"/>
                </a:cubicBezTo>
                <a:cubicBezTo>
                  <a:pt x="459" y="297"/>
                  <a:pt x="459" y="297"/>
                  <a:pt x="459" y="297"/>
                </a:cubicBezTo>
                <a:cubicBezTo>
                  <a:pt x="431" y="297"/>
                  <a:pt x="431" y="297"/>
                  <a:pt x="431" y="297"/>
                </a:cubicBezTo>
                <a:cubicBezTo>
                  <a:pt x="141" y="7"/>
                  <a:pt x="141" y="7"/>
                  <a:pt x="141" y="7"/>
                </a:cubicBezTo>
                <a:cubicBezTo>
                  <a:pt x="134" y="0"/>
                  <a:pt x="127" y="0"/>
                  <a:pt x="120" y="0"/>
                </a:cubicBezTo>
                <a:cubicBezTo>
                  <a:pt x="85" y="0"/>
                  <a:pt x="85" y="0"/>
                  <a:pt x="85" y="0"/>
                </a:cubicBezTo>
                <a:cubicBezTo>
                  <a:pt x="28" y="0"/>
                  <a:pt x="28" y="0"/>
                  <a:pt x="28" y="0"/>
                </a:cubicBezTo>
                <a:cubicBezTo>
                  <a:pt x="7" y="0"/>
                  <a:pt x="0" y="7"/>
                  <a:pt x="0" y="28"/>
                </a:cubicBezTo>
                <a:cubicBezTo>
                  <a:pt x="0" y="42"/>
                  <a:pt x="7" y="57"/>
                  <a:pt x="28" y="57"/>
                </a:cubicBezTo>
                <a:cubicBezTo>
                  <a:pt x="85" y="57"/>
                  <a:pt x="85" y="57"/>
                  <a:pt x="85" y="57"/>
                </a:cubicBezTo>
                <a:cubicBezTo>
                  <a:pt x="106" y="57"/>
                  <a:pt x="106" y="57"/>
                  <a:pt x="106" y="57"/>
                </a:cubicBezTo>
                <a:cubicBezTo>
                  <a:pt x="403" y="346"/>
                  <a:pt x="403" y="346"/>
                  <a:pt x="403" y="346"/>
                </a:cubicBezTo>
                <a:cubicBezTo>
                  <a:pt x="410" y="353"/>
                  <a:pt x="417" y="353"/>
                  <a:pt x="424" y="353"/>
                </a:cubicBezTo>
                <a:cubicBezTo>
                  <a:pt x="466" y="353"/>
                  <a:pt x="466" y="353"/>
                  <a:pt x="466" y="353"/>
                </a:cubicBezTo>
                <a:cubicBezTo>
                  <a:pt x="502" y="353"/>
                  <a:pt x="502" y="353"/>
                  <a:pt x="502" y="353"/>
                </a:cubicBezTo>
                <a:cubicBezTo>
                  <a:pt x="487" y="375"/>
                  <a:pt x="487" y="375"/>
                  <a:pt x="487" y="375"/>
                </a:cubicBezTo>
                <a:cubicBezTo>
                  <a:pt x="480" y="382"/>
                  <a:pt x="480" y="389"/>
                  <a:pt x="480" y="396"/>
                </a:cubicBezTo>
                <a:cubicBezTo>
                  <a:pt x="480" y="410"/>
                  <a:pt x="487" y="424"/>
                  <a:pt x="509" y="424"/>
                </a:cubicBezTo>
                <a:cubicBezTo>
                  <a:pt x="516" y="424"/>
                  <a:pt x="523" y="417"/>
                  <a:pt x="523" y="410"/>
                </a:cubicBezTo>
                <a:cubicBezTo>
                  <a:pt x="593" y="346"/>
                  <a:pt x="593" y="346"/>
                  <a:pt x="593" y="346"/>
                </a:cubicBezTo>
                <a:cubicBezTo>
                  <a:pt x="600" y="339"/>
                  <a:pt x="600" y="332"/>
                  <a:pt x="600" y="325"/>
                </a:cubicBezTo>
                <a:cubicBezTo>
                  <a:pt x="600" y="318"/>
                  <a:pt x="600" y="311"/>
                  <a:pt x="593" y="311"/>
                </a:cubicBezTo>
                <a:lnTo>
                  <a:pt x="523" y="240"/>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7" name="Google Shape;907;p39"/>
          <p:cNvSpPr/>
          <p:nvPr/>
        </p:nvSpPr>
        <p:spPr>
          <a:xfrm>
            <a:off x="4998125" y="4833377"/>
            <a:ext cx="340465" cy="276319"/>
          </a:xfrm>
          <a:custGeom>
            <a:avLst/>
            <a:gdLst/>
            <a:ahLst/>
            <a:cxnLst/>
            <a:rect l="l" t="t" r="r" b="b"/>
            <a:pathLst>
              <a:path w="608" h="496" extrusionOk="0">
                <a:moveTo>
                  <a:pt x="530" y="184"/>
                </a:moveTo>
                <a:lnTo>
                  <a:pt x="530" y="184"/>
                </a:lnTo>
                <a:cubicBezTo>
                  <a:pt x="523" y="191"/>
                  <a:pt x="516" y="191"/>
                  <a:pt x="508" y="191"/>
                </a:cubicBezTo>
                <a:cubicBezTo>
                  <a:pt x="494" y="191"/>
                  <a:pt x="480" y="177"/>
                  <a:pt x="480" y="163"/>
                </a:cubicBezTo>
                <a:cubicBezTo>
                  <a:pt x="480" y="156"/>
                  <a:pt x="487" y="149"/>
                  <a:pt x="494" y="142"/>
                </a:cubicBezTo>
                <a:cubicBezTo>
                  <a:pt x="508" y="128"/>
                  <a:pt x="508" y="128"/>
                  <a:pt x="508" y="128"/>
                </a:cubicBezTo>
                <a:cubicBezTo>
                  <a:pt x="494" y="128"/>
                  <a:pt x="494" y="128"/>
                  <a:pt x="494" y="128"/>
                </a:cubicBezTo>
                <a:cubicBezTo>
                  <a:pt x="466" y="128"/>
                  <a:pt x="466" y="128"/>
                  <a:pt x="466" y="128"/>
                </a:cubicBezTo>
                <a:cubicBezTo>
                  <a:pt x="438" y="128"/>
                  <a:pt x="438" y="128"/>
                  <a:pt x="438" y="128"/>
                </a:cubicBezTo>
                <a:cubicBezTo>
                  <a:pt x="141" y="417"/>
                  <a:pt x="141" y="417"/>
                  <a:pt x="141" y="417"/>
                </a:cubicBezTo>
                <a:cubicBezTo>
                  <a:pt x="141" y="424"/>
                  <a:pt x="134" y="424"/>
                  <a:pt x="127" y="424"/>
                </a:cubicBezTo>
                <a:cubicBezTo>
                  <a:pt x="84" y="424"/>
                  <a:pt x="84" y="424"/>
                  <a:pt x="84" y="424"/>
                </a:cubicBezTo>
                <a:cubicBezTo>
                  <a:pt x="28" y="424"/>
                  <a:pt x="28" y="424"/>
                  <a:pt x="28" y="424"/>
                </a:cubicBezTo>
                <a:cubicBezTo>
                  <a:pt x="14" y="424"/>
                  <a:pt x="0" y="417"/>
                  <a:pt x="0" y="396"/>
                </a:cubicBezTo>
                <a:cubicBezTo>
                  <a:pt x="0" y="382"/>
                  <a:pt x="14" y="368"/>
                  <a:pt x="28" y="368"/>
                </a:cubicBezTo>
                <a:cubicBezTo>
                  <a:pt x="84" y="368"/>
                  <a:pt x="84" y="368"/>
                  <a:pt x="84" y="368"/>
                </a:cubicBezTo>
                <a:cubicBezTo>
                  <a:pt x="113" y="368"/>
                  <a:pt x="113" y="368"/>
                  <a:pt x="113" y="368"/>
                </a:cubicBezTo>
                <a:cubicBezTo>
                  <a:pt x="410" y="78"/>
                  <a:pt x="410" y="78"/>
                  <a:pt x="410" y="78"/>
                </a:cubicBezTo>
                <a:cubicBezTo>
                  <a:pt x="410" y="71"/>
                  <a:pt x="417" y="71"/>
                  <a:pt x="424" y="71"/>
                </a:cubicBezTo>
                <a:cubicBezTo>
                  <a:pt x="473" y="71"/>
                  <a:pt x="473" y="71"/>
                  <a:pt x="473" y="71"/>
                </a:cubicBezTo>
                <a:cubicBezTo>
                  <a:pt x="508" y="71"/>
                  <a:pt x="508" y="71"/>
                  <a:pt x="508" y="71"/>
                </a:cubicBezTo>
                <a:cubicBezTo>
                  <a:pt x="494" y="50"/>
                  <a:pt x="494" y="50"/>
                  <a:pt x="494" y="50"/>
                </a:cubicBezTo>
                <a:cubicBezTo>
                  <a:pt x="487" y="43"/>
                  <a:pt x="480" y="36"/>
                  <a:pt x="480" y="29"/>
                </a:cubicBezTo>
                <a:cubicBezTo>
                  <a:pt x="480" y="15"/>
                  <a:pt x="494" y="0"/>
                  <a:pt x="508" y="0"/>
                </a:cubicBezTo>
                <a:cubicBezTo>
                  <a:pt x="516" y="0"/>
                  <a:pt x="523" y="8"/>
                  <a:pt x="530" y="15"/>
                </a:cubicBezTo>
                <a:cubicBezTo>
                  <a:pt x="600" y="78"/>
                  <a:pt x="600" y="78"/>
                  <a:pt x="600" y="78"/>
                </a:cubicBezTo>
                <a:cubicBezTo>
                  <a:pt x="600" y="85"/>
                  <a:pt x="607" y="92"/>
                  <a:pt x="607" y="99"/>
                </a:cubicBezTo>
                <a:cubicBezTo>
                  <a:pt x="607" y="106"/>
                  <a:pt x="600" y="113"/>
                  <a:pt x="600" y="121"/>
                </a:cubicBezTo>
                <a:lnTo>
                  <a:pt x="530" y="184"/>
                </a:lnTo>
                <a:close/>
                <a:moveTo>
                  <a:pt x="219" y="227"/>
                </a:moveTo>
                <a:lnTo>
                  <a:pt x="219" y="227"/>
                </a:lnTo>
                <a:cubicBezTo>
                  <a:pt x="113" y="128"/>
                  <a:pt x="113" y="128"/>
                  <a:pt x="113" y="128"/>
                </a:cubicBezTo>
                <a:cubicBezTo>
                  <a:pt x="84" y="128"/>
                  <a:pt x="84" y="128"/>
                  <a:pt x="84" y="128"/>
                </a:cubicBezTo>
                <a:cubicBezTo>
                  <a:pt x="28" y="128"/>
                  <a:pt x="28" y="128"/>
                  <a:pt x="28" y="128"/>
                </a:cubicBezTo>
                <a:cubicBezTo>
                  <a:pt x="14" y="128"/>
                  <a:pt x="0" y="113"/>
                  <a:pt x="0" y="99"/>
                </a:cubicBezTo>
                <a:cubicBezTo>
                  <a:pt x="0" y="78"/>
                  <a:pt x="14" y="71"/>
                  <a:pt x="28" y="71"/>
                </a:cubicBezTo>
                <a:cubicBezTo>
                  <a:pt x="77" y="71"/>
                  <a:pt x="77" y="71"/>
                  <a:pt x="77" y="71"/>
                </a:cubicBezTo>
                <a:cubicBezTo>
                  <a:pt x="127" y="71"/>
                  <a:pt x="127" y="71"/>
                  <a:pt x="127" y="71"/>
                </a:cubicBezTo>
                <a:cubicBezTo>
                  <a:pt x="134" y="71"/>
                  <a:pt x="141" y="71"/>
                  <a:pt x="141" y="78"/>
                </a:cubicBezTo>
                <a:cubicBezTo>
                  <a:pt x="254" y="191"/>
                  <a:pt x="254" y="191"/>
                  <a:pt x="254" y="191"/>
                </a:cubicBezTo>
                <a:lnTo>
                  <a:pt x="219" y="227"/>
                </a:lnTo>
                <a:close/>
                <a:moveTo>
                  <a:pt x="438" y="368"/>
                </a:moveTo>
                <a:lnTo>
                  <a:pt x="438" y="368"/>
                </a:lnTo>
                <a:cubicBezTo>
                  <a:pt x="466" y="368"/>
                  <a:pt x="466" y="368"/>
                  <a:pt x="466" y="368"/>
                </a:cubicBezTo>
                <a:cubicBezTo>
                  <a:pt x="494" y="368"/>
                  <a:pt x="494" y="368"/>
                  <a:pt x="494" y="368"/>
                </a:cubicBezTo>
                <a:cubicBezTo>
                  <a:pt x="508" y="368"/>
                  <a:pt x="508" y="368"/>
                  <a:pt x="508" y="368"/>
                </a:cubicBezTo>
                <a:cubicBezTo>
                  <a:pt x="494" y="354"/>
                  <a:pt x="494" y="354"/>
                  <a:pt x="494" y="354"/>
                </a:cubicBezTo>
                <a:cubicBezTo>
                  <a:pt x="487" y="347"/>
                  <a:pt x="480" y="340"/>
                  <a:pt x="480" y="333"/>
                </a:cubicBezTo>
                <a:cubicBezTo>
                  <a:pt x="480" y="319"/>
                  <a:pt x="494" y="304"/>
                  <a:pt x="508" y="304"/>
                </a:cubicBezTo>
                <a:cubicBezTo>
                  <a:pt x="516" y="304"/>
                  <a:pt x="523" y="304"/>
                  <a:pt x="530" y="311"/>
                </a:cubicBezTo>
                <a:cubicBezTo>
                  <a:pt x="600" y="375"/>
                  <a:pt x="600" y="375"/>
                  <a:pt x="600" y="375"/>
                </a:cubicBezTo>
                <a:cubicBezTo>
                  <a:pt x="600" y="382"/>
                  <a:pt x="607" y="389"/>
                  <a:pt x="607" y="396"/>
                </a:cubicBezTo>
                <a:cubicBezTo>
                  <a:pt x="607" y="403"/>
                  <a:pt x="600" y="410"/>
                  <a:pt x="600" y="417"/>
                </a:cubicBezTo>
                <a:cubicBezTo>
                  <a:pt x="530" y="481"/>
                  <a:pt x="530" y="481"/>
                  <a:pt x="530" y="481"/>
                </a:cubicBezTo>
                <a:cubicBezTo>
                  <a:pt x="523" y="488"/>
                  <a:pt x="516" y="495"/>
                  <a:pt x="508" y="495"/>
                </a:cubicBezTo>
                <a:cubicBezTo>
                  <a:pt x="494" y="495"/>
                  <a:pt x="480" y="481"/>
                  <a:pt x="480" y="467"/>
                </a:cubicBezTo>
                <a:cubicBezTo>
                  <a:pt x="480" y="460"/>
                  <a:pt x="487" y="453"/>
                  <a:pt x="494" y="446"/>
                </a:cubicBezTo>
                <a:cubicBezTo>
                  <a:pt x="508" y="424"/>
                  <a:pt x="508" y="424"/>
                  <a:pt x="508" y="424"/>
                </a:cubicBezTo>
                <a:cubicBezTo>
                  <a:pt x="466" y="424"/>
                  <a:pt x="466" y="424"/>
                  <a:pt x="466" y="424"/>
                </a:cubicBezTo>
                <a:cubicBezTo>
                  <a:pt x="424" y="424"/>
                  <a:pt x="424" y="424"/>
                  <a:pt x="424" y="424"/>
                </a:cubicBezTo>
                <a:cubicBezTo>
                  <a:pt x="417" y="424"/>
                  <a:pt x="410" y="424"/>
                  <a:pt x="410" y="417"/>
                </a:cubicBezTo>
                <a:cubicBezTo>
                  <a:pt x="297" y="304"/>
                  <a:pt x="297" y="304"/>
                  <a:pt x="297" y="304"/>
                </a:cubicBezTo>
                <a:cubicBezTo>
                  <a:pt x="332" y="269"/>
                  <a:pt x="332" y="269"/>
                  <a:pt x="332" y="269"/>
                </a:cubicBezTo>
                <a:lnTo>
                  <a:pt x="438" y="3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8" name="Google Shape;908;p39"/>
          <p:cNvSpPr/>
          <p:nvPr/>
        </p:nvSpPr>
        <p:spPr>
          <a:xfrm>
            <a:off x="4425749" y="4818574"/>
            <a:ext cx="305925" cy="308393"/>
          </a:xfrm>
          <a:custGeom>
            <a:avLst/>
            <a:gdLst/>
            <a:ahLst/>
            <a:cxnLst/>
            <a:rect l="l" t="t" r="r" b="b"/>
            <a:pathLst>
              <a:path w="545" h="553" extrusionOk="0">
                <a:moveTo>
                  <a:pt x="537" y="50"/>
                </a:moveTo>
                <a:lnTo>
                  <a:pt x="537" y="50"/>
                </a:lnTo>
                <a:cubicBezTo>
                  <a:pt x="396" y="191"/>
                  <a:pt x="396" y="191"/>
                  <a:pt x="396" y="191"/>
                </a:cubicBezTo>
                <a:cubicBezTo>
                  <a:pt x="445" y="191"/>
                  <a:pt x="445" y="191"/>
                  <a:pt x="445" y="191"/>
                </a:cubicBezTo>
                <a:cubicBezTo>
                  <a:pt x="459" y="191"/>
                  <a:pt x="473" y="205"/>
                  <a:pt x="473" y="219"/>
                </a:cubicBezTo>
                <a:cubicBezTo>
                  <a:pt x="473" y="234"/>
                  <a:pt x="459" y="248"/>
                  <a:pt x="445" y="248"/>
                </a:cubicBezTo>
                <a:cubicBezTo>
                  <a:pt x="332" y="248"/>
                  <a:pt x="332" y="248"/>
                  <a:pt x="332" y="248"/>
                </a:cubicBezTo>
                <a:cubicBezTo>
                  <a:pt x="311" y="248"/>
                  <a:pt x="304" y="234"/>
                  <a:pt x="304" y="219"/>
                </a:cubicBezTo>
                <a:cubicBezTo>
                  <a:pt x="304" y="106"/>
                  <a:pt x="304" y="106"/>
                  <a:pt x="304" y="106"/>
                </a:cubicBezTo>
                <a:cubicBezTo>
                  <a:pt x="304" y="92"/>
                  <a:pt x="311" y="78"/>
                  <a:pt x="332" y="78"/>
                </a:cubicBezTo>
                <a:cubicBezTo>
                  <a:pt x="346" y="78"/>
                  <a:pt x="360" y="92"/>
                  <a:pt x="360" y="106"/>
                </a:cubicBezTo>
                <a:cubicBezTo>
                  <a:pt x="360" y="149"/>
                  <a:pt x="360" y="149"/>
                  <a:pt x="360" y="149"/>
                </a:cubicBezTo>
                <a:cubicBezTo>
                  <a:pt x="502" y="7"/>
                  <a:pt x="502" y="7"/>
                  <a:pt x="502" y="7"/>
                </a:cubicBezTo>
                <a:cubicBezTo>
                  <a:pt x="502" y="7"/>
                  <a:pt x="509" y="0"/>
                  <a:pt x="516" y="0"/>
                </a:cubicBezTo>
                <a:cubicBezTo>
                  <a:pt x="537" y="0"/>
                  <a:pt x="544" y="14"/>
                  <a:pt x="544" y="28"/>
                </a:cubicBezTo>
                <a:cubicBezTo>
                  <a:pt x="544" y="36"/>
                  <a:pt x="544" y="43"/>
                  <a:pt x="537" y="50"/>
                </a:cubicBezTo>
                <a:close/>
                <a:moveTo>
                  <a:pt x="332" y="304"/>
                </a:moveTo>
                <a:lnTo>
                  <a:pt x="332" y="304"/>
                </a:lnTo>
                <a:cubicBezTo>
                  <a:pt x="445" y="304"/>
                  <a:pt x="445" y="304"/>
                  <a:pt x="445" y="304"/>
                </a:cubicBezTo>
                <a:cubicBezTo>
                  <a:pt x="459" y="304"/>
                  <a:pt x="473" y="318"/>
                  <a:pt x="473" y="332"/>
                </a:cubicBezTo>
                <a:cubicBezTo>
                  <a:pt x="473" y="347"/>
                  <a:pt x="459" y="361"/>
                  <a:pt x="445" y="361"/>
                </a:cubicBezTo>
                <a:cubicBezTo>
                  <a:pt x="396" y="361"/>
                  <a:pt x="396" y="361"/>
                  <a:pt x="396" y="361"/>
                </a:cubicBezTo>
                <a:cubicBezTo>
                  <a:pt x="537" y="502"/>
                  <a:pt x="537" y="502"/>
                  <a:pt x="537" y="502"/>
                </a:cubicBezTo>
                <a:cubicBezTo>
                  <a:pt x="544" y="509"/>
                  <a:pt x="544" y="516"/>
                  <a:pt x="544" y="523"/>
                </a:cubicBezTo>
                <a:cubicBezTo>
                  <a:pt x="544" y="537"/>
                  <a:pt x="537" y="552"/>
                  <a:pt x="516" y="552"/>
                </a:cubicBezTo>
                <a:cubicBezTo>
                  <a:pt x="509" y="552"/>
                  <a:pt x="502" y="545"/>
                  <a:pt x="502" y="545"/>
                </a:cubicBezTo>
                <a:cubicBezTo>
                  <a:pt x="360" y="403"/>
                  <a:pt x="360" y="403"/>
                  <a:pt x="360" y="403"/>
                </a:cubicBezTo>
                <a:cubicBezTo>
                  <a:pt x="360" y="445"/>
                  <a:pt x="360" y="445"/>
                  <a:pt x="360" y="445"/>
                </a:cubicBezTo>
                <a:cubicBezTo>
                  <a:pt x="360" y="460"/>
                  <a:pt x="346" y="474"/>
                  <a:pt x="332" y="474"/>
                </a:cubicBezTo>
                <a:cubicBezTo>
                  <a:pt x="311" y="474"/>
                  <a:pt x="304" y="460"/>
                  <a:pt x="304" y="445"/>
                </a:cubicBezTo>
                <a:cubicBezTo>
                  <a:pt x="304" y="332"/>
                  <a:pt x="304" y="332"/>
                  <a:pt x="304" y="332"/>
                </a:cubicBezTo>
                <a:cubicBezTo>
                  <a:pt x="304" y="318"/>
                  <a:pt x="311" y="304"/>
                  <a:pt x="332" y="304"/>
                </a:cubicBezTo>
                <a:close/>
                <a:moveTo>
                  <a:pt x="219" y="474"/>
                </a:moveTo>
                <a:lnTo>
                  <a:pt x="219" y="474"/>
                </a:lnTo>
                <a:cubicBezTo>
                  <a:pt x="198" y="474"/>
                  <a:pt x="191" y="460"/>
                  <a:pt x="191" y="445"/>
                </a:cubicBezTo>
                <a:cubicBezTo>
                  <a:pt x="191" y="403"/>
                  <a:pt x="191" y="403"/>
                  <a:pt x="191" y="403"/>
                </a:cubicBezTo>
                <a:cubicBezTo>
                  <a:pt x="49" y="545"/>
                  <a:pt x="49" y="545"/>
                  <a:pt x="49" y="545"/>
                </a:cubicBezTo>
                <a:cubicBezTo>
                  <a:pt x="42" y="545"/>
                  <a:pt x="35" y="552"/>
                  <a:pt x="28" y="552"/>
                </a:cubicBezTo>
                <a:cubicBezTo>
                  <a:pt x="14" y="552"/>
                  <a:pt x="0" y="537"/>
                  <a:pt x="0" y="523"/>
                </a:cubicBezTo>
                <a:cubicBezTo>
                  <a:pt x="0" y="516"/>
                  <a:pt x="0" y="509"/>
                  <a:pt x="7" y="502"/>
                </a:cubicBezTo>
                <a:cubicBezTo>
                  <a:pt x="148" y="361"/>
                  <a:pt x="148" y="361"/>
                  <a:pt x="148" y="361"/>
                </a:cubicBezTo>
                <a:cubicBezTo>
                  <a:pt x="106" y="361"/>
                  <a:pt x="106" y="361"/>
                  <a:pt x="106" y="361"/>
                </a:cubicBezTo>
                <a:cubicBezTo>
                  <a:pt x="85" y="361"/>
                  <a:pt x="78" y="347"/>
                  <a:pt x="78" y="332"/>
                </a:cubicBezTo>
                <a:cubicBezTo>
                  <a:pt x="78" y="318"/>
                  <a:pt x="85" y="304"/>
                  <a:pt x="106" y="304"/>
                </a:cubicBezTo>
                <a:cubicBezTo>
                  <a:pt x="219" y="304"/>
                  <a:pt x="219" y="304"/>
                  <a:pt x="219" y="304"/>
                </a:cubicBezTo>
                <a:cubicBezTo>
                  <a:pt x="233" y="304"/>
                  <a:pt x="247" y="318"/>
                  <a:pt x="247" y="332"/>
                </a:cubicBezTo>
                <a:cubicBezTo>
                  <a:pt x="247" y="445"/>
                  <a:pt x="247" y="445"/>
                  <a:pt x="247" y="445"/>
                </a:cubicBezTo>
                <a:cubicBezTo>
                  <a:pt x="247" y="460"/>
                  <a:pt x="233" y="474"/>
                  <a:pt x="219" y="474"/>
                </a:cubicBezTo>
                <a:close/>
                <a:moveTo>
                  <a:pt x="219" y="248"/>
                </a:moveTo>
                <a:lnTo>
                  <a:pt x="219" y="248"/>
                </a:lnTo>
                <a:cubicBezTo>
                  <a:pt x="106" y="248"/>
                  <a:pt x="106" y="248"/>
                  <a:pt x="106" y="248"/>
                </a:cubicBezTo>
                <a:cubicBezTo>
                  <a:pt x="85" y="248"/>
                  <a:pt x="78" y="234"/>
                  <a:pt x="78" y="219"/>
                </a:cubicBezTo>
                <a:cubicBezTo>
                  <a:pt x="78" y="205"/>
                  <a:pt x="85" y="191"/>
                  <a:pt x="106" y="191"/>
                </a:cubicBezTo>
                <a:cubicBezTo>
                  <a:pt x="148" y="191"/>
                  <a:pt x="148" y="191"/>
                  <a:pt x="148" y="191"/>
                </a:cubicBezTo>
                <a:cubicBezTo>
                  <a:pt x="7" y="50"/>
                  <a:pt x="7" y="50"/>
                  <a:pt x="7" y="50"/>
                </a:cubicBezTo>
                <a:cubicBezTo>
                  <a:pt x="0" y="43"/>
                  <a:pt x="0" y="36"/>
                  <a:pt x="0" y="28"/>
                </a:cubicBezTo>
                <a:cubicBezTo>
                  <a:pt x="0" y="14"/>
                  <a:pt x="14" y="0"/>
                  <a:pt x="28" y="0"/>
                </a:cubicBezTo>
                <a:cubicBezTo>
                  <a:pt x="35" y="0"/>
                  <a:pt x="42" y="7"/>
                  <a:pt x="49" y="7"/>
                </a:cubicBezTo>
                <a:cubicBezTo>
                  <a:pt x="191" y="149"/>
                  <a:pt x="191" y="149"/>
                  <a:pt x="191" y="149"/>
                </a:cubicBezTo>
                <a:cubicBezTo>
                  <a:pt x="191" y="106"/>
                  <a:pt x="191" y="106"/>
                  <a:pt x="191" y="106"/>
                </a:cubicBezTo>
                <a:cubicBezTo>
                  <a:pt x="191" y="92"/>
                  <a:pt x="198" y="78"/>
                  <a:pt x="219" y="78"/>
                </a:cubicBezTo>
                <a:cubicBezTo>
                  <a:pt x="233" y="78"/>
                  <a:pt x="247" y="92"/>
                  <a:pt x="247" y="106"/>
                </a:cubicBezTo>
                <a:cubicBezTo>
                  <a:pt x="247" y="219"/>
                  <a:pt x="247" y="219"/>
                  <a:pt x="247" y="219"/>
                </a:cubicBezTo>
                <a:cubicBezTo>
                  <a:pt x="247" y="234"/>
                  <a:pt x="233" y="248"/>
                  <a:pt x="219" y="2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09" name="Google Shape;909;p39"/>
          <p:cNvSpPr/>
          <p:nvPr/>
        </p:nvSpPr>
        <p:spPr>
          <a:xfrm>
            <a:off x="3836103" y="4818574"/>
            <a:ext cx="305925" cy="308393"/>
          </a:xfrm>
          <a:custGeom>
            <a:avLst/>
            <a:gdLst/>
            <a:ahLst/>
            <a:cxnLst/>
            <a:rect l="l" t="t" r="r" b="b"/>
            <a:pathLst>
              <a:path w="545" h="553" extrusionOk="0">
                <a:moveTo>
                  <a:pt x="516" y="552"/>
                </a:moveTo>
                <a:lnTo>
                  <a:pt x="516" y="552"/>
                </a:lnTo>
                <a:cubicBezTo>
                  <a:pt x="403" y="552"/>
                  <a:pt x="403" y="552"/>
                  <a:pt x="403" y="552"/>
                </a:cubicBezTo>
                <a:cubicBezTo>
                  <a:pt x="389" y="552"/>
                  <a:pt x="374" y="537"/>
                  <a:pt x="374" y="523"/>
                </a:cubicBezTo>
                <a:cubicBezTo>
                  <a:pt x="374" y="502"/>
                  <a:pt x="389" y="495"/>
                  <a:pt x="403" y="495"/>
                </a:cubicBezTo>
                <a:cubicBezTo>
                  <a:pt x="445" y="495"/>
                  <a:pt x="445" y="495"/>
                  <a:pt x="445" y="495"/>
                </a:cubicBezTo>
                <a:cubicBezTo>
                  <a:pt x="304" y="354"/>
                  <a:pt x="304" y="354"/>
                  <a:pt x="304" y="354"/>
                </a:cubicBezTo>
                <a:cubicBezTo>
                  <a:pt x="304" y="347"/>
                  <a:pt x="297" y="339"/>
                  <a:pt x="297" y="332"/>
                </a:cubicBezTo>
                <a:cubicBezTo>
                  <a:pt x="297" y="318"/>
                  <a:pt x="311" y="304"/>
                  <a:pt x="325" y="304"/>
                </a:cubicBezTo>
                <a:cubicBezTo>
                  <a:pt x="332" y="304"/>
                  <a:pt x="339" y="304"/>
                  <a:pt x="346" y="311"/>
                </a:cubicBezTo>
                <a:cubicBezTo>
                  <a:pt x="487" y="452"/>
                  <a:pt x="487" y="452"/>
                  <a:pt x="487" y="452"/>
                </a:cubicBezTo>
                <a:cubicBezTo>
                  <a:pt x="487" y="410"/>
                  <a:pt x="487" y="410"/>
                  <a:pt x="487" y="410"/>
                </a:cubicBezTo>
                <a:cubicBezTo>
                  <a:pt x="487" y="389"/>
                  <a:pt x="502" y="382"/>
                  <a:pt x="516" y="382"/>
                </a:cubicBezTo>
                <a:cubicBezTo>
                  <a:pt x="530" y="382"/>
                  <a:pt x="544" y="389"/>
                  <a:pt x="544" y="410"/>
                </a:cubicBezTo>
                <a:cubicBezTo>
                  <a:pt x="544" y="523"/>
                  <a:pt x="544" y="523"/>
                  <a:pt x="544" y="523"/>
                </a:cubicBezTo>
                <a:cubicBezTo>
                  <a:pt x="544" y="537"/>
                  <a:pt x="530" y="552"/>
                  <a:pt x="516" y="552"/>
                </a:cubicBezTo>
                <a:close/>
                <a:moveTo>
                  <a:pt x="516" y="170"/>
                </a:moveTo>
                <a:lnTo>
                  <a:pt x="516" y="170"/>
                </a:lnTo>
                <a:cubicBezTo>
                  <a:pt x="502" y="170"/>
                  <a:pt x="487" y="163"/>
                  <a:pt x="487" y="141"/>
                </a:cubicBezTo>
                <a:cubicBezTo>
                  <a:pt x="487" y="99"/>
                  <a:pt x="487" y="99"/>
                  <a:pt x="487" y="99"/>
                </a:cubicBezTo>
                <a:cubicBezTo>
                  <a:pt x="346" y="241"/>
                  <a:pt x="346" y="241"/>
                  <a:pt x="346" y="241"/>
                </a:cubicBezTo>
                <a:cubicBezTo>
                  <a:pt x="339" y="248"/>
                  <a:pt x="332" y="248"/>
                  <a:pt x="325" y="248"/>
                </a:cubicBezTo>
                <a:cubicBezTo>
                  <a:pt x="311" y="248"/>
                  <a:pt x="297" y="234"/>
                  <a:pt x="297" y="219"/>
                </a:cubicBezTo>
                <a:cubicBezTo>
                  <a:pt x="297" y="212"/>
                  <a:pt x="304" y="205"/>
                  <a:pt x="304" y="198"/>
                </a:cubicBezTo>
                <a:cubicBezTo>
                  <a:pt x="445" y="57"/>
                  <a:pt x="445" y="57"/>
                  <a:pt x="445" y="57"/>
                </a:cubicBezTo>
                <a:cubicBezTo>
                  <a:pt x="403" y="57"/>
                  <a:pt x="403" y="57"/>
                  <a:pt x="403" y="57"/>
                </a:cubicBezTo>
                <a:cubicBezTo>
                  <a:pt x="389" y="57"/>
                  <a:pt x="374" y="50"/>
                  <a:pt x="374" y="28"/>
                </a:cubicBezTo>
                <a:cubicBezTo>
                  <a:pt x="374" y="14"/>
                  <a:pt x="389" y="0"/>
                  <a:pt x="403" y="0"/>
                </a:cubicBezTo>
                <a:cubicBezTo>
                  <a:pt x="516" y="0"/>
                  <a:pt x="516" y="0"/>
                  <a:pt x="516" y="0"/>
                </a:cubicBezTo>
                <a:cubicBezTo>
                  <a:pt x="530" y="0"/>
                  <a:pt x="544" y="14"/>
                  <a:pt x="544" y="28"/>
                </a:cubicBezTo>
                <a:cubicBezTo>
                  <a:pt x="544" y="141"/>
                  <a:pt x="544" y="141"/>
                  <a:pt x="544" y="141"/>
                </a:cubicBezTo>
                <a:cubicBezTo>
                  <a:pt x="544" y="163"/>
                  <a:pt x="530" y="170"/>
                  <a:pt x="516" y="170"/>
                </a:cubicBezTo>
                <a:close/>
                <a:moveTo>
                  <a:pt x="233" y="354"/>
                </a:moveTo>
                <a:lnTo>
                  <a:pt x="233" y="354"/>
                </a:lnTo>
                <a:cubicBezTo>
                  <a:pt x="92" y="495"/>
                  <a:pt x="92" y="495"/>
                  <a:pt x="92" y="495"/>
                </a:cubicBezTo>
                <a:cubicBezTo>
                  <a:pt x="141" y="495"/>
                  <a:pt x="141" y="495"/>
                  <a:pt x="141" y="495"/>
                </a:cubicBezTo>
                <a:cubicBezTo>
                  <a:pt x="155" y="495"/>
                  <a:pt x="169" y="502"/>
                  <a:pt x="169" y="523"/>
                </a:cubicBezTo>
                <a:cubicBezTo>
                  <a:pt x="169" y="537"/>
                  <a:pt x="155" y="552"/>
                  <a:pt x="141" y="552"/>
                </a:cubicBezTo>
                <a:cubicBezTo>
                  <a:pt x="28" y="552"/>
                  <a:pt x="28" y="552"/>
                  <a:pt x="28" y="552"/>
                </a:cubicBezTo>
                <a:cubicBezTo>
                  <a:pt x="7" y="552"/>
                  <a:pt x="0" y="537"/>
                  <a:pt x="0" y="523"/>
                </a:cubicBezTo>
                <a:cubicBezTo>
                  <a:pt x="0" y="410"/>
                  <a:pt x="0" y="410"/>
                  <a:pt x="0" y="410"/>
                </a:cubicBezTo>
                <a:cubicBezTo>
                  <a:pt x="0" y="389"/>
                  <a:pt x="7" y="382"/>
                  <a:pt x="28" y="382"/>
                </a:cubicBezTo>
                <a:cubicBezTo>
                  <a:pt x="42" y="382"/>
                  <a:pt x="56" y="389"/>
                  <a:pt x="56" y="410"/>
                </a:cubicBezTo>
                <a:cubicBezTo>
                  <a:pt x="56" y="452"/>
                  <a:pt x="56" y="452"/>
                  <a:pt x="56" y="452"/>
                </a:cubicBezTo>
                <a:cubicBezTo>
                  <a:pt x="198" y="311"/>
                  <a:pt x="198" y="311"/>
                  <a:pt x="198" y="311"/>
                </a:cubicBezTo>
                <a:cubicBezTo>
                  <a:pt x="198" y="304"/>
                  <a:pt x="205" y="304"/>
                  <a:pt x="212" y="304"/>
                </a:cubicBezTo>
                <a:cubicBezTo>
                  <a:pt x="233" y="304"/>
                  <a:pt x="240" y="318"/>
                  <a:pt x="240" y="332"/>
                </a:cubicBezTo>
                <a:cubicBezTo>
                  <a:pt x="240" y="339"/>
                  <a:pt x="240" y="347"/>
                  <a:pt x="233" y="354"/>
                </a:cubicBezTo>
                <a:close/>
                <a:moveTo>
                  <a:pt x="212" y="248"/>
                </a:moveTo>
                <a:lnTo>
                  <a:pt x="212" y="248"/>
                </a:lnTo>
                <a:cubicBezTo>
                  <a:pt x="205" y="248"/>
                  <a:pt x="198" y="248"/>
                  <a:pt x="198" y="241"/>
                </a:cubicBezTo>
                <a:cubicBezTo>
                  <a:pt x="56" y="99"/>
                  <a:pt x="56" y="99"/>
                  <a:pt x="56" y="99"/>
                </a:cubicBezTo>
                <a:cubicBezTo>
                  <a:pt x="56" y="141"/>
                  <a:pt x="56" y="141"/>
                  <a:pt x="56" y="141"/>
                </a:cubicBezTo>
                <a:cubicBezTo>
                  <a:pt x="56" y="163"/>
                  <a:pt x="42" y="170"/>
                  <a:pt x="28" y="170"/>
                </a:cubicBezTo>
                <a:cubicBezTo>
                  <a:pt x="7" y="170"/>
                  <a:pt x="0" y="163"/>
                  <a:pt x="0" y="141"/>
                </a:cubicBezTo>
                <a:cubicBezTo>
                  <a:pt x="0" y="28"/>
                  <a:pt x="0" y="28"/>
                  <a:pt x="0" y="28"/>
                </a:cubicBezTo>
                <a:cubicBezTo>
                  <a:pt x="0" y="14"/>
                  <a:pt x="7" y="0"/>
                  <a:pt x="28" y="0"/>
                </a:cubicBezTo>
                <a:cubicBezTo>
                  <a:pt x="141" y="0"/>
                  <a:pt x="141" y="0"/>
                  <a:pt x="141" y="0"/>
                </a:cubicBezTo>
                <a:cubicBezTo>
                  <a:pt x="155" y="0"/>
                  <a:pt x="169" y="14"/>
                  <a:pt x="169" y="28"/>
                </a:cubicBezTo>
                <a:cubicBezTo>
                  <a:pt x="169" y="50"/>
                  <a:pt x="155" y="57"/>
                  <a:pt x="141" y="57"/>
                </a:cubicBezTo>
                <a:cubicBezTo>
                  <a:pt x="92" y="57"/>
                  <a:pt x="92" y="57"/>
                  <a:pt x="92" y="57"/>
                </a:cubicBezTo>
                <a:cubicBezTo>
                  <a:pt x="233" y="198"/>
                  <a:pt x="233" y="198"/>
                  <a:pt x="233" y="198"/>
                </a:cubicBezTo>
                <a:cubicBezTo>
                  <a:pt x="240" y="205"/>
                  <a:pt x="240" y="212"/>
                  <a:pt x="240" y="219"/>
                </a:cubicBezTo>
                <a:cubicBezTo>
                  <a:pt x="240" y="234"/>
                  <a:pt x="233" y="248"/>
                  <a:pt x="212" y="2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0" name="Google Shape;910;p39"/>
          <p:cNvSpPr/>
          <p:nvPr/>
        </p:nvSpPr>
        <p:spPr>
          <a:xfrm>
            <a:off x="3226721" y="4801305"/>
            <a:ext cx="340465" cy="340465"/>
          </a:xfrm>
          <a:custGeom>
            <a:avLst/>
            <a:gdLst/>
            <a:ahLst/>
            <a:cxnLst/>
            <a:rect l="l" t="t" r="r" b="b"/>
            <a:pathLst>
              <a:path w="609" h="609" extrusionOk="0">
                <a:moveTo>
                  <a:pt x="608" y="304"/>
                </a:moveTo>
                <a:lnTo>
                  <a:pt x="608" y="304"/>
                </a:lnTo>
                <a:cubicBezTo>
                  <a:pt x="608" y="311"/>
                  <a:pt x="601" y="318"/>
                  <a:pt x="594" y="325"/>
                </a:cubicBezTo>
                <a:cubicBezTo>
                  <a:pt x="502" y="410"/>
                  <a:pt x="502" y="410"/>
                  <a:pt x="502" y="410"/>
                </a:cubicBezTo>
                <a:cubicBezTo>
                  <a:pt x="495" y="417"/>
                  <a:pt x="488" y="417"/>
                  <a:pt x="481" y="417"/>
                </a:cubicBezTo>
                <a:cubicBezTo>
                  <a:pt x="467" y="417"/>
                  <a:pt x="453" y="403"/>
                  <a:pt x="453" y="389"/>
                </a:cubicBezTo>
                <a:cubicBezTo>
                  <a:pt x="453" y="382"/>
                  <a:pt x="460" y="375"/>
                  <a:pt x="467" y="367"/>
                </a:cubicBezTo>
                <a:cubicBezTo>
                  <a:pt x="502" y="332"/>
                  <a:pt x="502" y="332"/>
                  <a:pt x="502" y="332"/>
                </a:cubicBezTo>
                <a:cubicBezTo>
                  <a:pt x="333" y="332"/>
                  <a:pt x="333" y="332"/>
                  <a:pt x="333" y="332"/>
                </a:cubicBezTo>
                <a:cubicBezTo>
                  <a:pt x="333" y="502"/>
                  <a:pt x="333" y="502"/>
                  <a:pt x="333" y="502"/>
                </a:cubicBezTo>
                <a:cubicBezTo>
                  <a:pt x="368" y="466"/>
                  <a:pt x="368" y="466"/>
                  <a:pt x="368" y="466"/>
                </a:cubicBezTo>
                <a:cubicBezTo>
                  <a:pt x="375" y="459"/>
                  <a:pt x="382" y="452"/>
                  <a:pt x="389" y="452"/>
                </a:cubicBezTo>
                <a:cubicBezTo>
                  <a:pt x="403" y="452"/>
                  <a:pt x="417" y="466"/>
                  <a:pt x="417" y="480"/>
                </a:cubicBezTo>
                <a:cubicBezTo>
                  <a:pt x="417" y="488"/>
                  <a:pt x="417" y="495"/>
                  <a:pt x="410" y="502"/>
                </a:cubicBezTo>
                <a:cubicBezTo>
                  <a:pt x="326" y="594"/>
                  <a:pt x="326" y="594"/>
                  <a:pt x="326" y="594"/>
                </a:cubicBezTo>
                <a:cubicBezTo>
                  <a:pt x="318" y="601"/>
                  <a:pt x="311" y="608"/>
                  <a:pt x="304" y="608"/>
                </a:cubicBezTo>
                <a:cubicBezTo>
                  <a:pt x="297" y="608"/>
                  <a:pt x="290" y="601"/>
                  <a:pt x="283" y="594"/>
                </a:cubicBezTo>
                <a:cubicBezTo>
                  <a:pt x="198" y="502"/>
                  <a:pt x="198" y="502"/>
                  <a:pt x="198" y="502"/>
                </a:cubicBezTo>
                <a:cubicBezTo>
                  <a:pt x="191" y="495"/>
                  <a:pt x="191" y="488"/>
                  <a:pt x="191" y="480"/>
                </a:cubicBezTo>
                <a:cubicBezTo>
                  <a:pt x="191" y="466"/>
                  <a:pt x="205" y="452"/>
                  <a:pt x="219" y="452"/>
                </a:cubicBezTo>
                <a:cubicBezTo>
                  <a:pt x="226" y="452"/>
                  <a:pt x="234" y="459"/>
                  <a:pt x="241" y="466"/>
                </a:cubicBezTo>
                <a:cubicBezTo>
                  <a:pt x="276" y="502"/>
                  <a:pt x="276" y="502"/>
                  <a:pt x="276" y="502"/>
                </a:cubicBezTo>
                <a:cubicBezTo>
                  <a:pt x="276" y="332"/>
                  <a:pt x="276" y="332"/>
                  <a:pt x="276" y="332"/>
                </a:cubicBezTo>
                <a:cubicBezTo>
                  <a:pt x="106" y="332"/>
                  <a:pt x="106" y="332"/>
                  <a:pt x="106" y="332"/>
                </a:cubicBezTo>
                <a:cubicBezTo>
                  <a:pt x="142" y="367"/>
                  <a:pt x="142" y="367"/>
                  <a:pt x="142" y="367"/>
                </a:cubicBezTo>
                <a:cubicBezTo>
                  <a:pt x="149" y="375"/>
                  <a:pt x="156" y="382"/>
                  <a:pt x="156" y="389"/>
                </a:cubicBezTo>
                <a:cubicBezTo>
                  <a:pt x="156" y="403"/>
                  <a:pt x="142" y="417"/>
                  <a:pt x="128" y="417"/>
                </a:cubicBezTo>
                <a:cubicBezTo>
                  <a:pt x="121" y="417"/>
                  <a:pt x="113" y="417"/>
                  <a:pt x="106" y="410"/>
                </a:cubicBezTo>
                <a:cubicBezTo>
                  <a:pt x="15" y="325"/>
                  <a:pt x="15" y="325"/>
                  <a:pt x="15" y="325"/>
                </a:cubicBezTo>
                <a:cubicBezTo>
                  <a:pt x="8" y="318"/>
                  <a:pt x="0" y="311"/>
                  <a:pt x="0" y="304"/>
                </a:cubicBezTo>
                <a:cubicBezTo>
                  <a:pt x="0" y="297"/>
                  <a:pt x="8" y="290"/>
                  <a:pt x="15" y="283"/>
                </a:cubicBezTo>
                <a:cubicBezTo>
                  <a:pt x="106" y="198"/>
                  <a:pt x="106" y="198"/>
                  <a:pt x="106" y="198"/>
                </a:cubicBezTo>
                <a:cubicBezTo>
                  <a:pt x="113" y="191"/>
                  <a:pt x="121" y="191"/>
                  <a:pt x="128" y="191"/>
                </a:cubicBezTo>
                <a:cubicBezTo>
                  <a:pt x="142" y="191"/>
                  <a:pt x="156" y="205"/>
                  <a:pt x="156" y="219"/>
                </a:cubicBezTo>
                <a:cubicBezTo>
                  <a:pt x="156" y="226"/>
                  <a:pt x="149" y="233"/>
                  <a:pt x="142" y="240"/>
                </a:cubicBezTo>
                <a:cubicBezTo>
                  <a:pt x="106" y="276"/>
                  <a:pt x="106" y="276"/>
                  <a:pt x="106" y="276"/>
                </a:cubicBezTo>
                <a:cubicBezTo>
                  <a:pt x="276" y="276"/>
                  <a:pt x="276" y="276"/>
                  <a:pt x="276" y="276"/>
                </a:cubicBezTo>
                <a:cubicBezTo>
                  <a:pt x="276" y="106"/>
                  <a:pt x="276" y="106"/>
                  <a:pt x="276" y="106"/>
                </a:cubicBezTo>
                <a:cubicBezTo>
                  <a:pt x="241" y="141"/>
                  <a:pt x="241" y="141"/>
                  <a:pt x="241" y="141"/>
                </a:cubicBezTo>
                <a:cubicBezTo>
                  <a:pt x="234" y="148"/>
                  <a:pt x="226" y="155"/>
                  <a:pt x="219" y="155"/>
                </a:cubicBezTo>
                <a:cubicBezTo>
                  <a:pt x="205" y="155"/>
                  <a:pt x="191" y="141"/>
                  <a:pt x="191" y="127"/>
                </a:cubicBezTo>
                <a:cubicBezTo>
                  <a:pt x="191" y="120"/>
                  <a:pt x="191" y="113"/>
                  <a:pt x="198" y="106"/>
                </a:cubicBezTo>
                <a:cubicBezTo>
                  <a:pt x="283" y="14"/>
                  <a:pt x="283" y="14"/>
                  <a:pt x="283" y="14"/>
                </a:cubicBezTo>
                <a:cubicBezTo>
                  <a:pt x="290" y="7"/>
                  <a:pt x="297" y="0"/>
                  <a:pt x="304" y="0"/>
                </a:cubicBezTo>
                <a:cubicBezTo>
                  <a:pt x="311" y="0"/>
                  <a:pt x="318" y="7"/>
                  <a:pt x="326" y="14"/>
                </a:cubicBezTo>
                <a:cubicBezTo>
                  <a:pt x="410" y="106"/>
                  <a:pt x="410" y="106"/>
                  <a:pt x="410" y="106"/>
                </a:cubicBezTo>
                <a:cubicBezTo>
                  <a:pt x="417" y="113"/>
                  <a:pt x="417" y="120"/>
                  <a:pt x="417" y="127"/>
                </a:cubicBezTo>
                <a:cubicBezTo>
                  <a:pt x="417" y="141"/>
                  <a:pt x="403" y="155"/>
                  <a:pt x="389" y="155"/>
                </a:cubicBezTo>
                <a:cubicBezTo>
                  <a:pt x="382" y="155"/>
                  <a:pt x="375" y="148"/>
                  <a:pt x="368" y="141"/>
                </a:cubicBezTo>
                <a:cubicBezTo>
                  <a:pt x="333" y="106"/>
                  <a:pt x="333" y="106"/>
                  <a:pt x="333" y="106"/>
                </a:cubicBezTo>
                <a:cubicBezTo>
                  <a:pt x="333" y="276"/>
                  <a:pt x="333" y="276"/>
                  <a:pt x="333" y="276"/>
                </a:cubicBezTo>
                <a:cubicBezTo>
                  <a:pt x="502" y="276"/>
                  <a:pt x="502" y="276"/>
                  <a:pt x="502" y="276"/>
                </a:cubicBezTo>
                <a:cubicBezTo>
                  <a:pt x="467" y="240"/>
                  <a:pt x="467" y="240"/>
                  <a:pt x="467" y="240"/>
                </a:cubicBezTo>
                <a:cubicBezTo>
                  <a:pt x="460" y="233"/>
                  <a:pt x="453" y="226"/>
                  <a:pt x="453" y="219"/>
                </a:cubicBezTo>
                <a:cubicBezTo>
                  <a:pt x="453" y="205"/>
                  <a:pt x="467" y="191"/>
                  <a:pt x="481" y="191"/>
                </a:cubicBezTo>
                <a:cubicBezTo>
                  <a:pt x="488" y="191"/>
                  <a:pt x="495" y="191"/>
                  <a:pt x="502" y="198"/>
                </a:cubicBezTo>
                <a:cubicBezTo>
                  <a:pt x="594" y="283"/>
                  <a:pt x="594" y="283"/>
                  <a:pt x="594" y="283"/>
                </a:cubicBezTo>
                <a:cubicBezTo>
                  <a:pt x="601" y="290"/>
                  <a:pt x="608" y="297"/>
                  <a:pt x="608" y="30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1" name="Google Shape;911;p39"/>
          <p:cNvSpPr/>
          <p:nvPr/>
        </p:nvSpPr>
        <p:spPr>
          <a:xfrm>
            <a:off x="2639544" y="4909859"/>
            <a:ext cx="337997" cy="125823"/>
          </a:xfrm>
          <a:custGeom>
            <a:avLst/>
            <a:gdLst/>
            <a:ahLst/>
            <a:cxnLst/>
            <a:rect l="l" t="t" r="r" b="b"/>
            <a:pathLst>
              <a:path w="602" h="227" extrusionOk="0">
                <a:moveTo>
                  <a:pt x="601" y="113"/>
                </a:moveTo>
                <a:lnTo>
                  <a:pt x="601" y="113"/>
                </a:lnTo>
                <a:cubicBezTo>
                  <a:pt x="601" y="120"/>
                  <a:pt x="601" y="127"/>
                  <a:pt x="594" y="134"/>
                </a:cubicBezTo>
                <a:cubicBezTo>
                  <a:pt x="502" y="219"/>
                  <a:pt x="502" y="219"/>
                  <a:pt x="502" y="219"/>
                </a:cubicBezTo>
                <a:cubicBezTo>
                  <a:pt x="495" y="226"/>
                  <a:pt x="488" y="226"/>
                  <a:pt x="481" y="226"/>
                </a:cubicBezTo>
                <a:cubicBezTo>
                  <a:pt x="467" y="226"/>
                  <a:pt x="453" y="212"/>
                  <a:pt x="453" y="198"/>
                </a:cubicBezTo>
                <a:cubicBezTo>
                  <a:pt x="453" y="191"/>
                  <a:pt x="460" y="184"/>
                  <a:pt x="460" y="176"/>
                </a:cubicBezTo>
                <a:cubicBezTo>
                  <a:pt x="502" y="141"/>
                  <a:pt x="502" y="141"/>
                  <a:pt x="502" y="141"/>
                </a:cubicBezTo>
                <a:cubicBezTo>
                  <a:pt x="333" y="141"/>
                  <a:pt x="333" y="141"/>
                  <a:pt x="333" y="141"/>
                </a:cubicBezTo>
                <a:cubicBezTo>
                  <a:pt x="276" y="141"/>
                  <a:pt x="276" y="141"/>
                  <a:pt x="276" y="141"/>
                </a:cubicBezTo>
                <a:cubicBezTo>
                  <a:pt x="99" y="141"/>
                  <a:pt x="99" y="141"/>
                  <a:pt x="99" y="141"/>
                </a:cubicBezTo>
                <a:cubicBezTo>
                  <a:pt x="142" y="176"/>
                  <a:pt x="142" y="176"/>
                  <a:pt x="142" y="176"/>
                </a:cubicBezTo>
                <a:cubicBezTo>
                  <a:pt x="149" y="184"/>
                  <a:pt x="149" y="191"/>
                  <a:pt x="149" y="198"/>
                </a:cubicBezTo>
                <a:cubicBezTo>
                  <a:pt x="149" y="212"/>
                  <a:pt x="142" y="226"/>
                  <a:pt x="120" y="226"/>
                </a:cubicBezTo>
                <a:cubicBezTo>
                  <a:pt x="113" y="226"/>
                  <a:pt x="106" y="226"/>
                  <a:pt x="106" y="219"/>
                </a:cubicBezTo>
                <a:cubicBezTo>
                  <a:pt x="7" y="134"/>
                  <a:pt x="7" y="134"/>
                  <a:pt x="7" y="134"/>
                </a:cubicBezTo>
                <a:cubicBezTo>
                  <a:pt x="7" y="127"/>
                  <a:pt x="0" y="120"/>
                  <a:pt x="0" y="113"/>
                </a:cubicBezTo>
                <a:cubicBezTo>
                  <a:pt x="0" y="106"/>
                  <a:pt x="7" y="99"/>
                  <a:pt x="7" y="92"/>
                </a:cubicBezTo>
                <a:cubicBezTo>
                  <a:pt x="106" y="7"/>
                  <a:pt x="106" y="7"/>
                  <a:pt x="106" y="7"/>
                </a:cubicBezTo>
                <a:cubicBezTo>
                  <a:pt x="106" y="0"/>
                  <a:pt x="113" y="0"/>
                  <a:pt x="120" y="0"/>
                </a:cubicBezTo>
                <a:cubicBezTo>
                  <a:pt x="142" y="0"/>
                  <a:pt x="149" y="14"/>
                  <a:pt x="149" y="28"/>
                </a:cubicBezTo>
                <a:cubicBezTo>
                  <a:pt x="149" y="35"/>
                  <a:pt x="149" y="42"/>
                  <a:pt x="142" y="49"/>
                </a:cubicBezTo>
                <a:cubicBezTo>
                  <a:pt x="99" y="85"/>
                  <a:pt x="99" y="85"/>
                  <a:pt x="99" y="85"/>
                </a:cubicBezTo>
                <a:cubicBezTo>
                  <a:pt x="276" y="85"/>
                  <a:pt x="276" y="85"/>
                  <a:pt x="276" y="85"/>
                </a:cubicBezTo>
                <a:cubicBezTo>
                  <a:pt x="333" y="85"/>
                  <a:pt x="333" y="85"/>
                  <a:pt x="333" y="85"/>
                </a:cubicBezTo>
                <a:cubicBezTo>
                  <a:pt x="502" y="85"/>
                  <a:pt x="502" y="85"/>
                  <a:pt x="502" y="85"/>
                </a:cubicBezTo>
                <a:cubicBezTo>
                  <a:pt x="460" y="49"/>
                  <a:pt x="460" y="49"/>
                  <a:pt x="460" y="49"/>
                </a:cubicBezTo>
                <a:cubicBezTo>
                  <a:pt x="460" y="42"/>
                  <a:pt x="453" y="35"/>
                  <a:pt x="453" y="28"/>
                </a:cubicBezTo>
                <a:cubicBezTo>
                  <a:pt x="453" y="14"/>
                  <a:pt x="467" y="0"/>
                  <a:pt x="481" y="0"/>
                </a:cubicBezTo>
                <a:cubicBezTo>
                  <a:pt x="488" y="0"/>
                  <a:pt x="495" y="0"/>
                  <a:pt x="502" y="7"/>
                </a:cubicBezTo>
                <a:cubicBezTo>
                  <a:pt x="594" y="92"/>
                  <a:pt x="594" y="92"/>
                  <a:pt x="594" y="92"/>
                </a:cubicBezTo>
                <a:cubicBezTo>
                  <a:pt x="601" y="99"/>
                  <a:pt x="601" y="106"/>
                  <a:pt x="601" y="113"/>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2" name="Google Shape;912;p39"/>
          <p:cNvSpPr/>
          <p:nvPr/>
        </p:nvSpPr>
        <p:spPr>
          <a:xfrm>
            <a:off x="2153517" y="4801305"/>
            <a:ext cx="125825" cy="340465"/>
          </a:xfrm>
          <a:custGeom>
            <a:avLst/>
            <a:gdLst/>
            <a:ahLst/>
            <a:cxnLst/>
            <a:rect l="l" t="t" r="r" b="b"/>
            <a:pathLst>
              <a:path w="227" h="609" extrusionOk="0">
                <a:moveTo>
                  <a:pt x="198" y="155"/>
                </a:moveTo>
                <a:lnTo>
                  <a:pt x="198" y="155"/>
                </a:lnTo>
                <a:cubicBezTo>
                  <a:pt x="191" y="155"/>
                  <a:pt x="184" y="148"/>
                  <a:pt x="177" y="141"/>
                </a:cubicBezTo>
                <a:cubicBezTo>
                  <a:pt x="141" y="106"/>
                  <a:pt x="141" y="106"/>
                  <a:pt x="141" y="106"/>
                </a:cubicBezTo>
                <a:cubicBezTo>
                  <a:pt x="141" y="276"/>
                  <a:pt x="141" y="276"/>
                  <a:pt x="141" y="276"/>
                </a:cubicBezTo>
                <a:cubicBezTo>
                  <a:pt x="141" y="332"/>
                  <a:pt x="141" y="332"/>
                  <a:pt x="141" y="332"/>
                </a:cubicBezTo>
                <a:cubicBezTo>
                  <a:pt x="141" y="502"/>
                  <a:pt x="141" y="502"/>
                  <a:pt x="141" y="502"/>
                </a:cubicBezTo>
                <a:cubicBezTo>
                  <a:pt x="177" y="466"/>
                  <a:pt x="177" y="466"/>
                  <a:pt x="177" y="466"/>
                </a:cubicBezTo>
                <a:cubicBezTo>
                  <a:pt x="184" y="459"/>
                  <a:pt x="191" y="452"/>
                  <a:pt x="198" y="452"/>
                </a:cubicBezTo>
                <a:cubicBezTo>
                  <a:pt x="219" y="452"/>
                  <a:pt x="226" y="466"/>
                  <a:pt x="226" y="480"/>
                </a:cubicBezTo>
                <a:cubicBezTo>
                  <a:pt x="226" y="488"/>
                  <a:pt x="226" y="495"/>
                  <a:pt x="219" y="502"/>
                </a:cubicBezTo>
                <a:cubicBezTo>
                  <a:pt x="134" y="594"/>
                  <a:pt x="134" y="594"/>
                  <a:pt x="134" y="594"/>
                </a:cubicBezTo>
                <a:cubicBezTo>
                  <a:pt x="134" y="601"/>
                  <a:pt x="127" y="608"/>
                  <a:pt x="113" y="608"/>
                </a:cubicBezTo>
                <a:cubicBezTo>
                  <a:pt x="106" y="608"/>
                  <a:pt x="99" y="601"/>
                  <a:pt x="92" y="594"/>
                </a:cubicBezTo>
                <a:cubicBezTo>
                  <a:pt x="7" y="502"/>
                  <a:pt x="7" y="502"/>
                  <a:pt x="7" y="502"/>
                </a:cubicBezTo>
                <a:cubicBezTo>
                  <a:pt x="7" y="495"/>
                  <a:pt x="0" y="488"/>
                  <a:pt x="0" y="480"/>
                </a:cubicBezTo>
                <a:cubicBezTo>
                  <a:pt x="0" y="466"/>
                  <a:pt x="14" y="452"/>
                  <a:pt x="28" y="452"/>
                </a:cubicBezTo>
                <a:cubicBezTo>
                  <a:pt x="42" y="452"/>
                  <a:pt x="49" y="459"/>
                  <a:pt x="49" y="466"/>
                </a:cubicBezTo>
                <a:cubicBezTo>
                  <a:pt x="85" y="502"/>
                  <a:pt x="85" y="502"/>
                  <a:pt x="85" y="502"/>
                </a:cubicBezTo>
                <a:cubicBezTo>
                  <a:pt x="85" y="332"/>
                  <a:pt x="85" y="332"/>
                  <a:pt x="85" y="332"/>
                </a:cubicBezTo>
                <a:cubicBezTo>
                  <a:pt x="85" y="276"/>
                  <a:pt x="85" y="276"/>
                  <a:pt x="85" y="276"/>
                </a:cubicBezTo>
                <a:cubicBezTo>
                  <a:pt x="85" y="106"/>
                  <a:pt x="85" y="106"/>
                  <a:pt x="85" y="106"/>
                </a:cubicBezTo>
                <a:cubicBezTo>
                  <a:pt x="49" y="141"/>
                  <a:pt x="49" y="141"/>
                  <a:pt x="49" y="141"/>
                </a:cubicBezTo>
                <a:cubicBezTo>
                  <a:pt x="49" y="148"/>
                  <a:pt x="42" y="155"/>
                  <a:pt x="28" y="155"/>
                </a:cubicBezTo>
                <a:cubicBezTo>
                  <a:pt x="14" y="155"/>
                  <a:pt x="0" y="141"/>
                  <a:pt x="0" y="127"/>
                </a:cubicBezTo>
                <a:cubicBezTo>
                  <a:pt x="0" y="120"/>
                  <a:pt x="7" y="113"/>
                  <a:pt x="7" y="106"/>
                </a:cubicBezTo>
                <a:cubicBezTo>
                  <a:pt x="92" y="14"/>
                  <a:pt x="92" y="14"/>
                  <a:pt x="92" y="14"/>
                </a:cubicBezTo>
                <a:cubicBezTo>
                  <a:pt x="99" y="7"/>
                  <a:pt x="106" y="0"/>
                  <a:pt x="113" y="0"/>
                </a:cubicBezTo>
                <a:cubicBezTo>
                  <a:pt x="127" y="0"/>
                  <a:pt x="134" y="7"/>
                  <a:pt x="134" y="14"/>
                </a:cubicBezTo>
                <a:cubicBezTo>
                  <a:pt x="219" y="106"/>
                  <a:pt x="219" y="106"/>
                  <a:pt x="219" y="106"/>
                </a:cubicBezTo>
                <a:cubicBezTo>
                  <a:pt x="226" y="113"/>
                  <a:pt x="226" y="120"/>
                  <a:pt x="226" y="127"/>
                </a:cubicBezTo>
                <a:cubicBezTo>
                  <a:pt x="226" y="141"/>
                  <a:pt x="219" y="155"/>
                  <a:pt x="198" y="15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3" name="Google Shape;913;p39"/>
          <p:cNvSpPr/>
          <p:nvPr/>
        </p:nvSpPr>
        <p:spPr>
          <a:xfrm>
            <a:off x="1497258" y="4801305"/>
            <a:ext cx="261516" cy="340465"/>
          </a:xfrm>
          <a:custGeom>
            <a:avLst/>
            <a:gdLst/>
            <a:ahLst/>
            <a:cxnLst/>
            <a:rect l="l" t="t" r="r" b="b"/>
            <a:pathLst>
              <a:path w="467" h="609" extrusionOk="0">
                <a:moveTo>
                  <a:pt x="459" y="502"/>
                </a:moveTo>
                <a:lnTo>
                  <a:pt x="459" y="502"/>
                </a:lnTo>
                <a:cubicBezTo>
                  <a:pt x="374" y="594"/>
                  <a:pt x="374" y="594"/>
                  <a:pt x="374" y="594"/>
                </a:cubicBezTo>
                <a:cubicBezTo>
                  <a:pt x="374" y="601"/>
                  <a:pt x="367" y="608"/>
                  <a:pt x="353" y="608"/>
                </a:cubicBezTo>
                <a:cubicBezTo>
                  <a:pt x="346" y="608"/>
                  <a:pt x="339" y="601"/>
                  <a:pt x="332" y="594"/>
                </a:cubicBezTo>
                <a:cubicBezTo>
                  <a:pt x="247" y="502"/>
                  <a:pt x="247" y="502"/>
                  <a:pt x="247" y="502"/>
                </a:cubicBezTo>
                <a:cubicBezTo>
                  <a:pt x="247" y="495"/>
                  <a:pt x="240" y="488"/>
                  <a:pt x="240" y="480"/>
                </a:cubicBezTo>
                <a:cubicBezTo>
                  <a:pt x="240" y="466"/>
                  <a:pt x="254" y="452"/>
                  <a:pt x="268" y="452"/>
                </a:cubicBezTo>
                <a:cubicBezTo>
                  <a:pt x="283" y="452"/>
                  <a:pt x="290" y="459"/>
                  <a:pt x="290" y="466"/>
                </a:cubicBezTo>
                <a:cubicBezTo>
                  <a:pt x="325" y="502"/>
                  <a:pt x="325" y="502"/>
                  <a:pt x="325" y="502"/>
                </a:cubicBezTo>
                <a:cubicBezTo>
                  <a:pt x="325" y="367"/>
                  <a:pt x="325" y="367"/>
                  <a:pt x="325" y="367"/>
                </a:cubicBezTo>
                <a:cubicBezTo>
                  <a:pt x="325" y="247"/>
                  <a:pt x="325" y="247"/>
                  <a:pt x="325" y="247"/>
                </a:cubicBezTo>
                <a:cubicBezTo>
                  <a:pt x="325" y="106"/>
                  <a:pt x="325" y="106"/>
                  <a:pt x="325" y="106"/>
                </a:cubicBezTo>
                <a:cubicBezTo>
                  <a:pt x="325" y="28"/>
                  <a:pt x="325" y="28"/>
                  <a:pt x="325" y="28"/>
                </a:cubicBezTo>
                <a:cubicBezTo>
                  <a:pt x="325" y="14"/>
                  <a:pt x="339" y="0"/>
                  <a:pt x="353" y="0"/>
                </a:cubicBezTo>
                <a:cubicBezTo>
                  <a:pt x="374" y="0"/>
                  <a:pt x="381" y="14"/>
                  <a:pt x="381" y="28"/>
                </a:cubicBezTo>
                <a:cubicBezTo>
                  <a:pt x="381" y="212"/>
                  <a:pt x="381" y="212"/>
                  <a:pt x="381" y="212"/>
                </a:cubicBezTo>
                <a:cubicBezTo>
                  <a:pt x="381" y="276"/>
                  <a:pt x="381" y="276"/>
                  <a:pt x="381" y="276"/>
                </a:cubicBezTo>
                <a:cubicBezTo>
                  <a:pt x="381" y="332"/>
                  <a:pt x="381" y="332"/>
                  <a:pt x="381" y="332"/>
                </a:cubicBezTo>
                <a:cubicBezTo>
                  <a:pt x="381" y="502"/>
                  <a:pt x="381" y="502"/>
                  <a:pt x="381" y="502"/>
                </a:cubicBezTo>
                <a:cubicBezTo>
                  <a:pt x="417" y="466"/>
                  <a:pt x="417" y="466"/>
                  <a:pt x="417" y="466"/>
                </a:cubicBezTo>
                <a:cubicBezTo>
                  <a:pt x="424" y="459"/>
                  <a:pt x="431" y="452"/>
                  <a:pt x="438" y="452"/>
                </a:cubicBezTo>
                <a:cubicBezTo>
                  <a:pt x="459" y="452"/>
                  <a:pt x="466" y="466"/>
                  <a:pt x="466" y="480"/>
                </a:cubicBezTo>
                <a:cubicBezTo>
                  <a:pt x="466" y="488"/>
                  <a:pt x="466" y="495"/>
                  <a:pt x="459" y="502"/>
                </a:cubicBezTo>
                <a:close/>
                <a:moveTo>
                  <a:pt x="198" y="155"/>
                </a:moveTo>
                <a:lnTo>
                  <a:pt x="198" y="155"/>
                </a:lnTo>
                <a:cubicBezTo>
                  <a:pt x="183" y="155"/>
                  <a:pt x="176" y="148"/>
                  <a:pt x="176" y="141"/>
                </a:cubicBezTo>
                <a:cubicBezTo>
                  <a:pt x="141" y="106"/>
                  <a:pt x="141" y="106"/>
                  <a:pt x="141" y="106"/>
                </a:cubicBezTo>
                <a:cubicBezTo>
                  <a:pt x="141" y="276"/>
                  <a:pt x="141" y="276"/>
                  <a:pt x="141" y="276"/>
                </a:cubicBezTo>
                <a:cubicBezTo>
                  <a:pt x="141" y="332"/>
                  <a:pt x="141" y="332"/>
                  <a:pt x="141" y="332"/>
                </a:cubicBezTo>
                <a:cubicBezTo>
                  <a:pt x="141" y="396"/>
                  <a:pt x="141" y="396"/>
                  <a:pt x="141" y="396"/>
                </a:cubicBezTo>
                <a:cubicBezTo>
                  <a:pt x="141" y="580"/>
                  <a:pt x="141" y="580"/>
                  <a:pt x="141" y="580"/>
                </a:cubicBezTo>
                <a:cubicBezTo>
                  <a:pt x="141" y="594"/>
                  <a:pt x="127" y="608"/>
                  <a:pt x="113" y="608"/>
                </a:cubicBezTo>
                <a:cubicBezTo>
                  <a:pt x="92" y="608"/>
                  <a:pt x="85" y="594"/>
                  <a:pt x="85" y="580"/>
                </a:cubicBezTo>
                <a:cubicBezTo>
                  <a:pt x="85" y="502"/>
                  <a:pt x="85" y="502"/>
                  <a:pt x="85" y="502"/>
                </a:cubicBezTo>
                <a:cubicBezTo>
                  <a:pt x="85" y="360"/>
                  <a:pt x="85" y="360"/>
                  <a:pt x="85" y="360"/>
                </a:cubicBezTo>
                <a:cubicBezTo>
                  <a:pt x="85" y="240"/>
                  <a:pt x="85" y="240"/>
                  <a:pt x="85" y="240"/>
                </a:cubicBezTo>
                <a:cubicBezTo>
                  <a:pt x="85" y="106"/>
                  <a:pt x="85" y="106"/>
                  <a:pt x="85" y="106"/>
                </a:cubicBezTo>
                <a:cubicBezTo>
                  <a:pt x="49" y="141"/>
                  <a:pt x="49" y="141"/>
                  <a:pt x="49" y="141"/>
                </a:cubicBezTo>
                <a:cubicBezTo>
                  <a:pt x="42" y="148"/>
                  <a:pt x="35" y="155"/>
                  <a:pt x="28" y="155"/>
                </a:cubicBezTo>
                <a:cubicBezTo>
                  <a:pt x="7" y="155"/>
                  <a:pt x="0" y="141"/>
                  <a:pt x="0" y="127"/>
                </a:cubicBezTo>
                <a:cubicBezTo>
                  <a:pt x="0" y="120"/>
                  <a:pt x="0" y="113"/>
                  <a:pt x="7" y="106"/>
                </a:cubicBezTo>
                <a:cubicBezTo>
                  <a:pt x="92" y="14"/>
                  <a:pt x="92" y="14"/>
                  <a:pt x="92" y="14"/>
                </a:cubicBezTo>
                <a:cubicBezTo>
                  <a:pt x="92" y="7"/>
                  <a:pt x="99" y="0"/>
                  <a:pt x="113" y="0"/>
                </a:cubicBezTo>
                <a:cubicBezTo>
                  <a:pt x="120" y="0"/>
                  <a:pt x="127" y="7"/>
                  <a:pt x="134" y="14"/>
                </a:cubicBezTo>
                <a:cubicBezTo>
                  <a:pt x="219" y="106"/>
                  <a:pt x="219" y="106"/>
                  <a:pt x="219" y="106"/>
                </a:cubicBezTo>
                <a:cubicBezTo>
                  <a:pt x="219" y="113"/>
                  <a:pt x="226" y="120"/>
                  <a:pt x="226" y="127"/>
                </a:cubicBezTo>
                <a:cubicBezTo>
                  <a:pt x="226" y="141"/>
                  <a:pt x="212" y="155"/>
                  <a:pt x="198" y="15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4" name="Google Shape;914;p39"/>
          <p:cNvSpPr/>
          <p:nvPr/>
        </p:nvSpPr>
        <p:spPr>
          <a:xfrm>
            <a:off x="868140" y="4840779"/>
            <a:ext cx="337997" cy="261516"/>
          </a:xfrm>
          <a:custGeom>
            <a:avLst/>
            <a:gdLst/>
            <a:ahLst/>
            <a:cxnLst/>
            <a:rect l="l" t="t" r="r" b="b"/>
            <a:pathLst>
              <a:path w="602" h="467" extrusionOk="0">
                <a:moveTo>
                  <a:pt x="594" y="134"/>
                </a:moveTo>
                <a:lnTo>
                  <a:pt x="594" y="134"/>
                </a:lnTo>
                <a:cubicBezTo>
                  <a:pt x="502" y="219"/>
                  <a:pt x="502" y="219"/>
                  <a:pt x="502" y="219"/>
                </a:cubicBezTo>
                <a:cubicBezTo>
                  <a:pt x="495" y="219"/>
                  <a:pt x="488" y="226"/>
                  <a:pt x="481" y="226"/>
                </a:cubicBezTo>
                <a:cubicBezTo>
                  <a:pt x="467" y="226"/>
                  <a:pt x="452" y="212"/>
                  <a:pt x="452" y="198"/>
                </a:cubicBezTo>
                <a:cubicBezTo>
                  <a:pt x="452" y="183"/>
                  <a:pt x="459" y="176"/>
                  <a:pt x="459" y="176"/>
                </a:cubicBezTo>
                <a:cubicBezTo>
                  <a:pt x="502" y="141"/>
                  <a:pt x="502" y="141"/>
                  <a:pt x="502" y="141"/>
                </a:cubicBezTo>
                <a:cubicBezTo>
                  <a:pt x="332" y="141"/>
                  <a:pt x="332" y="141"/>
                  <a:pt x="332" y="141"/>
                </a:cubicBezTo>
                <a:cubicBezTo>
                  <a:pt x="276" y="141"/>
                  <a:pt x="276" y="141"/>
                  <a:pt x="276" y="141"/>
                </a:cubicBezTo>
                <a:cubicBezTo>
                  <a:pt x="205" y="141"/>
                  <a:pt x="205" y="141"/>
                  <a:pt x="205" y="141"/>
                </a:cubicBezTo>
                <a:cubicBezTo>
                  <a:pt x="28" y="141"/>
                  <a:pt x="28" y="141"/>
                  <a:pt x="28" y="141"/>
                </a:cubicBezTo>
                <a:cubicBezTo>
                  <a:pt x="14" y="141"/>
                  <a:pt x="0" y="127"/>
                  <a:pt x="0" y="113"/>
                </a:cubicBezTo>
                <a:cubicBezTo>
                  <a:pt x="0" y="91"/>
                  <a:pt x="14" y="84"/>
                  <a:pt x="28" y="84"/>
                </a:cubicBezTo>
                <a:cubicBezTo>
                  <a:pt x="99" y="84"/>
                  <a:pt x="99" y="84"/>
                  <a:pt x="99" y="84"/>
                </a:cubicBezTo>
                <a:cubicBezTo>
                  <a:pt x="247" y="84"/>
                  <a:pt x="247" y="84"/>
                  <a:pt x="247" y="84"/>
                </a:cubicBezTo>
                <a:cubicBezTo>
                  <a:pt x="368" y="84"/>
                  <a:pt x="368" y="84"/>
                  <a:pt x="368" y="84"/>
                </a:cubicBezTo>
                <a:cubicBezTo>
                  <a:pt x="502" y="84"/>
                  <a:pt x="502" y="84"/>
                  <a:pt x="502" y="84"/>
                </a:cubicBezTo>
                <a:cubicBezTo>
                  <a:pt x="459" y="49"/>
                  <a:pt x="459" y="49"/>
                  <a:pt x="459" y="49"/>
                </a:cubicBezTo>
                <a:cubicBezTo>
                  <a:pt x="459" y="42"/>
                  <a:pt x="452" y="35"/>
                  <a:pt x="452" y="28"/>
                </a:cubicBezTo>
                <a:cubicBezTo>
                  <a:pt x="452" y="7"/>
                  <a:pt x="467" y="0"/>
                  <a:pt x="481" y="0"/>
                </a:cubicBezTo>
                <a:cubicBezTo>
                  <a:pt x="488" y="0"/>
                  <a:pt x="495" y="0"/>
                  <a:pt x="502" y="7"/>
                </a:cubicBezTo>
                <a:cubicBezTo>
                  <a:pt x="594" y="91"/>
                  <a:pt x="594" y="91"/>
                  <a:pt x="594" y="91"/>
                </a:cubicBezTo>
                <a:cubicBezTo>
                  <a:pt x="601" y="91"/>
                  <a:pt x="601" y="98"/>
                  <a:pt x="601" y="113"/>
                </a:cubicBezTo>
                <a:cubicBezTo>
                  <a:pt x="601" y="120"/>
                  <a:pt x="601" y="127"/>
                  <a:pt x="594" y="134"/>
                </a:cubicBezTo>
                <a:close/>
                <a:moveTo>
                  <a:pt x="7" y="332"/>
                </a:moveTo>
                <a:lnTo>
                  <a:pt x="7" y="332"/>
                </a:lnTo>
                <a:cubicBezTo>
                  <a:pt x="106" y="247"/>
                  <a:pt x="106" y="247"/>
                  <a:pt x="106" y="247"/>
                </a:cubicBezTo>
                <a:cubicBezTo>
                  <a:pt x="106" y="247"/>
                  <a:pt x="113" y="240"/>
                  <a:pt x="120" y="240"/>
                </a:cubicBezTo>
                <a:cubicBezTo>
                  <a:pt x="141" y="240"/>
                  <a:pt x="148" y="254"/>
                  <a:pt x="148" y="268"/>
                </a:cubicBezTo>
                <a:cubicBezTo>
                  <a:pt x="148" y="282"/>
                  <a:pt x="148" y="289"/>
                  <a:pt x="141" y="289"/>
                </a:cubicBezTo>
                <a:cubicBezTo>
                  <a:pt x="99" y="325"/>
                  <a:pt x="99" y="325"/>
                  <a:pt x="99" y="325"/>
                </a:cubicBezTo>
                <a:cubicBezTo>
                  <a:pt x="233" y="325"/>
                  <a:pt x="233" y="325"/>
                  <a:pt x="233" y="325"/>
                </a:cubicBezTo>
                <a:cubicBezTo>
                  <a:pt x="361" y="325"/>
                  <a:pt x="361" y="325"/>
                  <a:pt x="361" y="325"/>
                </a:cubicBezTo>
                <a:cubicBezTo>
                  <a:pt x="502" y="325"/>
                  <a:pt x="502" y="325"/>
                  <a:pt x="502" y="325"/>
                </a:cubicBezTo>
                <a:cubicBezTo>
                  <a:pt x="572" y="325"/>
                  <a:pt x="572" y="325"/>
                  <a:pt x="572" y="325"/>
                </a:cubicBezTo>
                <a:cubicBezTo>
                  <a:pt x="594" y="325"/>
                  <a:pt x="601" y="339"/>
                  <a:pt x="601" y="353"/>
                </a:cubicBezTo>
                <a:cubicBezTo>
                  <a:pt x="601" y="374"/>
                  <a:pt x="594" y="381"/>
                  <a:pt x="572" y="381"/>
                </a:cubicBezTo>
                <a:cubicBezTo>
                  <a:pt x="396" y="381"/>
                  <a:pt x="396" y="381"/>
                  <a:pt x="396" y="381"/>
                </a:cubicBezTo>
                <a:cubicBezTo>
                  <a:pt x="332" y="381"/>
                  <a:pt x="332" y="381"/>
                  <a:pt x="332" y="381"/>
                </a:cubicBezTo>
                <a:cubicBezTo>
                  <a:pt x="276" y="381"/>
                  <a:pt x="276" y="381"/>
                  <a:pt x="276" y="381"/>
                </a:cubicBezTo>
                <a:cubicBezTo>
                  <a:pt x="99" y="381"/>
                  <a:pt x="99" y="381"/>
                  <a:pt x="99" y="381"/>
                </a:cubicBezTo>
                <a:cubicBezTo>
                  <a:pt x="141" y="417"/>
                  <a:pt x="141" y="417"/>
                  <a:pt x="141" y="417"/>
                </a:cubicBezTo>
                <a:cubicBezTo>
                  <a:pt x="148" y="424"/>
                  <a:pt x="148" y="431"/>
                  <a:pt x="148" y="438"/>
                </a:cubicBezTo>
                <a:cubicBezTo>
                  <a:pt x="148" y="459"/>
                  <a:pt x="141" y="466"/>
                  <a:pt x="120" y="466"/>
                </a:cubicBezTo>
                <a:cubicBezTo>
                  <a:pt x="113" y="466"/>
                  <a:pt x="106" y="466"/>
                  <a:pt x="106" y="459"/>
                </a:cubicBezTo>
                <a:cubicBezTo>
                  <a:pt x="7" y="374"/>
                  <a:pt x="7" y="374"/>
                  <a:pt x="7" y="374"/>
                </a:cubicBezTo>
                <a:cubicBezTo>
                  <a:pt x="7" y="374"/>
                  <a:pt x="0" y="367"/>
                  <a:pt x="0" y="353"/>
                </a:cubicBezTo>
                <a:cubicBezTo>
                  <a:pt x="0" y="346"/>
                  <a:pt x="7" y="339"/>
                  <a:pt x="7" y="3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5" name="Google Shape;915;p39"/>
          <p:cNvSpPr/>
          <p:nvPr/>
        </p:nvSpPr>
        <p:spPr>
          <a:xfrm>
            <a:off x="7415918" y="4214127"/>
            <a:ext cx="234378" cy="337997"/>
          </a:xfrm>
          <a:custGeom>
            <a:avLst/>
            <a:gdLst/>
            <a:ahLst/>
            <a:cxnLst/>
            <a:rect l="l" t="t" r="r" b="b"/>
            <a:pathLst>
              <a:path w="418" h="602" extrusionOk="0">
                <a:moveTo>
                  <a:pt x="389" y="601"/>
                </a:moveTo>
                <a:lnTo>
                  <a:pt x="389" y="601"/>
                </a:lnTo>
                <a:cubicBezTo>
                  <a:pt x="28" y="601"/>
                  <a:pt x="28" y="601"/>
                  <a:pt x="28" y="601"/>
                </a:cubicBezTo>
                <a:cubicBezTo>
                  <a:pt x="14" y="601"/>
                  <a:pt x="0" y="593"/>
                  <a:pt x="0" y="572"/>
                </a:cubicBezTo>
                <a:cubicBezTo>
                  <a:pt x="0" y="219"/>
                  <a:pt x="0" y="219"/>
                  <a:pt x="0" y="219"/>
                </a:cubicBezTo>
                <a:cubicBezTo>
                  <a:pt x="0" y="198"/>
                  <a:pt x="14" y="191"/>
                  <a:pt x="28" y="191"/>
                </a:cubicBezTo>
                <a:cubicBezTo>
                  <a:pt x="141" y="191"/>
                  <a:pt x="141" y="191"/>
                  <a:pt x="141" y="191"/>
                </a:cubicBezTo>
                <a:cubicBezTo>
                  <a:pt x="141" y="247"/>
                  <a:pt x="141" y="247"/>
                  <a:pt x="141" y="247"/>
                </a:cubicBezTo>
                <a:cubicBezTo>
                  <a:pt x="56" y="247"/>
                  <a:pt x="56" y="247"/>
                  <a:pt x="56" y="247"/>
                </a:cubicBezTo>
                <a:cubicBezTo>
                  <a:pt x="56" y="544"/>
                  <a:pt x="56" y="544"/>
                  <a:pt x="56" y="544"/>
                </a:cubicBezTo>
                <a:cubicBezTo>
                  <a:pt x="360" y="544"/>
                  <a:pt x="360" y="544"/>
                  <a:pt x="360" y="544"/>
                </a:cubicBezTo>
                <a:cubicBezTo>
                  <a:pt x="360" y="247"/>
                  <a:pt x="360" y="247"/>
                  <a:pt x="360" y="247"/>
                </a:cubicBezTo>
                <a:cubicBezTo>
                  <a:pt x="261" y="247"/>
                  <a:pt x="261" y="247"/>
                  <a:pt x="261" y="247"/>
                </a:cubicBezTo>
                <a:cubicBezTo>
                  <a:pt x="261" y="191"/>
                  <a:pt x="261" y="191"/>
                  <a:pt x="261" y="191"/>
                </a:cubicBezTo>
                <a:cubicBezTo>
                  <a:pt x="389" y="191"/>
                  <a:pt x="389" y="191"/>
                  <a:pt x="389" y="191"/>
                </a:cubicBezTo>
                <a:cubicBezTo>
                  <a:pt x="403" y="191"/>
                  <a:pt x="417" y="198"/>
                  <a:pt x="417" y="219"/>
                </a:cubicBezTo>
                <a:cubicBezTo>
                  <a:pt x="417" y="572"/>
                  <a:pt x="417" y="572"/>
                  <a:pt x="417" y="572"/>
                </a:cubicBezTo>
                <a:cubicBezTo>
                  <a:pt x="417" y="593"/>
                  <a:pt x="403" y="601"/>
                  <a:pt x="389" y="601"/>
                </a:cubicBezTo>
                <a:close/>
                <a:moveTo>
                  <a:pt x="290" y="148"/>
                </a:moveTo>
                <a:lnTo>
                  <a:pt x="290" y="148"/>
                </a:lnTo>
                <a:cubicBezTo>
                  <a:pt x="283" y="148"/>
                  <a:pt x="276" y="148"/>
                  <a:pt x="269" y="141"/>
                </a:cubicBezTo>
                <a:cubicBezTo>
                  <a:pt x="233" y="99"/>
                  <a:pt x="233" y="99"/>
                  <a:pt x="233" y="99"/>
                </a:cubicBezTo>
                <a:cubicBezTo>
                  <a:pt x="233" y="275"/>
                  <a:pt x="233" y="275"/>
                  <a:pt x="233" y="275"/>
                </a:cubicBezTo>
                <a:cubicBezTo>
                  <a:pt x="233" y="290"/>
                  <a:pt x="226" y="304"/>
                  <a:pt x="205" y="304"/>
                </a:cubicBezTo>
                <a:cubicBezTo>
                  <a:pt x="191" y="304"/>
                  <a:pt x="177" y="290"/>
                  <a:pt x="177" y="275"/>
                </a:cubicBezTo>
                <a:cubicBezTo>
                  <a:pt x="177" y="99"/>
                  <a:pt x="177" y="99"/>
                  <a:pt x="177" y="99"/>
                </a:cubicBezTo>
                <a:cubicBezTo>
                  <a:pt x="141" y="141"/>
                  <a:pt x="141" y="141"/>
                  <a:pt x="141" y="141"/>
                </a:cubicBezTo>
                <a:cubicBezTo>
                  <a:pt x="141" y="148"/>
                  <a:pt x="134" y="148"/>
                  <a:pt x="120" y="148"/>
                </a:cubicBezTo>
                <a:cubicBezTo>
                  <a:pt x="106" y="148"/>
                  <a:pt x="92" y="141"/>
                  <a:pt x="92" y="120"/>
                </a:cubicBezTo>
                <a:cubicBezTo>
                  <a:pt x="92" y="113"/>
                  <a:pt x="99" y="106"/>
                  <a:pt x="99" y="106"/>
                </a:cubicBezTo>
                <a:cubicBezTo>
                  <a:pt x="184" y="7"/>
                  <a:pt x="184" y="7"/>
                  <a:pt x="184" y="7"/>
                </a:cubicBezTo>
                <a:cubicBezTo>
                  <a:pt x="191" y="7"/>
                  <a:pt x="198" y="0"/>
                  <a:pt x="205" y="0"/>
                </a:cubicBezTo>
                <a:cubicBezTo>
                  <a:pt x="219" y="0"/>
                  <a:pt x="226" y="7"/>
                  <a:pt x="226" y="7"/>
                </a:cubicBezTo>
                <a:cubicBezTo>
                  <a:pt x="311" y="106"/>
                  <a:pt x="311" y="106"/>
                  <a:pt x="311" y="106"/>
                </a:cubicBezTo>
                <a:cubicBezTo>
                  <a:pt x="318" y="106"/>
                  <a:pt x="318" y="113"/>
                  <a:pt x="318" y="120"/>
                </a:cubicBezTo>
                <a:cubicBezTo>
                  <a:pt x="318" y="141"/>
                  <a:pt x="311" y="148"/>
                  <a:pt x="290" y="14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6" name="Google Shape;916;p39"/>
          <p:cNvSpPr/>
          <p:nvPr/>
        </p:nvSpPr>
        <p:spPr>
          <a:xfrm>
            <a:off x="6801600" y="4243733"/>
            <a:ext cx="276320" cy="273851"/>
          </a:xfrm>
          <a:custGeom>
            <a:avLst/>
            <a:gdLst/>
            <a:ahLst/>
            <a:cxnLst/>
            <a:rect l="l" t="t" r="r" b="b"/>
            <a:pathLst>
              <a:path w="496" h="489" extrusionOk="0">
                <a:moveTo>
                  <a:pt x="467" y="170"/>
                </a:moveTo>
                <a:lnTo>
                  <a:pt x="467" y="170"/>
                </a:lnTo>
                <a:cubicBezTo>
                  <a:pt x="446" y="170"/>
                  <a:pt x="439" y="156"/>
                  <a:pt x="439" y="142"/>
                </a:cubicBezTo>
                <a:cubicBezTo>
                  <a:pt x="439" y="99"/>
                  <a:pt x="439" y="99"/>
                  <a:pt x="439" y="99"/>
                </a:cubicBezTo>
                <a:cubicBezTo>
                  <a:pt x="297" y="241"/>
                  <a:pt x="297" y="241"/>
                  <a:pt x="297" y="241"/>
                </a:cubicBezTo>
                <a:cubicBezTo>
                  <a:pt x="290" y="241"/>
                  <a:pt x="283" y="248"/>
                  <a:pt x="276" y="248"/>
                </a:cubicBezTo>
                <a:cubicBezTo>
                  <a:pt x="262" y="248"/>
                  <a:pt x="248" y="234"/>
                  <a:pt x="248" y="219"/>
                </a:cubicBezTo>
                <a:cubicBezTo>
                  <a:pt x="248" y="212"/>
                  <a:pt x="248" y="205"/>
                  <a:pt x="255" y="198"/>
                </a:cubicBezTo>
                <a:cubicBezTo>
                  <a:pt x="396" y="57"/>
                  <a:pt x="396" y="57"/>
                  <a:pt x="396" y="57"/>
                </a:cubicBezTo>
                <a:cubicBezTo>
                  <a:pt x="354" y="57"/>
                  <a:pt x="354" y="57"/>
                  <a:pt x="354" y="57"/>
                </a:cubicBezTo>
                <a:cubicBezTo>
                  <a:pt x="333" y="57"/>
                  <a:pt x="326" y="43"/>
                  <a:pt x="326" y="29"/>
                </a:cubicBezTo>
                <a:cubicBezTo>
                  <a:pt x="326" y="15"/>
                  <a:pt x="333" y="0"/>
                  <a:pt x="354" y="0"/>
                </a:cubicBezTo>
                <a:cubicBezTo>
                  <a:pt x="467" y="0"/>
                  <a:pt x="467" y="0"/>
                  <a:pt x="467" y="0"/>
                </a:cubicBezTo>
                <a:cubicBezTo>
                  <a:pt x="481" y="0"/>
                  <a:pt x="495" y="15"/>
                  <a:pt x="495" y="29"/>
                </a:cubicBezTo>
                <a:cubicBezTo>
                  <a:pt x="495" y="142"/>
                  <a:pt x="495" y="142"/>
                  <a:pt x="495" y="142"/>
                </a:cubicBezTo>
                <a:cubicBezTo>
                  <a:pt x="495" y="156"/>
                  <a:pt x="481" y="170"/>
                  <a:pt x="467" y="170"/>
                </a:cubicBezTo>
                <a:close/>
                <a:moveTo>
                  <a:pt x="241" y="57"/>
                </a:moveTo>
                <a:lnTo>
                  <a:pt x="241" y="57"/>
                </a:lnTo>
                <a:cubicBezTo>
                  <a:pt x="57" y="57"/>
                  <a:pt x="57" y="57"/>
                  <a:pt x="57" y="57"/>
                </a:cubicBezTo>
                <a:cubicBezTo>
                  <a:pt x="57" y="431"/>
                  <a:pt x="57" y="431"/>
                  <a:pt x="57" y="431"/>
                </a:cubicBezTo>
                <a:cubicBezTo>
                  <a:pt x="439" y="431"/>
                  <a:pt x="439" y="431"/>
                  <a:pt x="439" y="431"/>
                </a:cubicBezTo>
                <a:cubicBezTo>
                  <a:pt x="439" y="403"/>
                  <a:pt x="439" y="403"/>
                  <a:pt x="439" y="403"/>
                </a:cubicBezTo>
                <a:cubicBezTo>
                  <a:pt x="439" y="255"/>
                  <a:pt x="439" y="255"/>
                  <a:pt x="439" y="255"/>
                </a:cubicBezTo>
                <a:cubicBezTo>
                  <a:pt x="439" y="191"/>
                  <a:pt x="439" y="191"/>
                  <a:pt x="439" y="191"/>
                </a:cubicBezTo>
                <a:cubicBezTo>
                  <a:pt x="446" y="198"/>
                  <a:pt x="453" y="198"/>
                  <a:pt x="467" y="198"/>
                </a:cubicBezTo>
                <a:cubicBezTo>
                  <a:pt x="474" y="198"/>
                  <a:pt x="481" y="198"/>
                  <a:pt x="495" y="191"/>
                </a:cubicBezTo>
                <a:cubicBezTo>
                  <a:pt x="495" y="276"/>
                  <a:pt x="495" y="276"/>
                  <a:pt x="495" y="276"/>
                </a:cubicBezTo>
                <a:cubicBezTo>
                  <a:pt x="495" y="460"/>
                  <a:pt x="495" y="460"/>
                  <a:pt x="495" y="460"/>
                </a:cubicBezTo>
                <a:cubicBezTo>
                  <a:pt x="495" y="481"/>
                  <a:pt x="481" y="488"/>
                  <a:pt x="467" y="488"/>
                </a:cubicBezTo>
                <a:cubicBezTo>
                  <a:pt x="29" y="488"/>
                  <a:pt x="29" y="488"/>
                  <a:pt x="29" y="488"/>
                </a:cubicBezTo>
                <a:cubicBezTo>
                  <a:pt x="15" y="488"/>
                  <a:pt x="0" y="481"/>
                  <a:pt x="0" y="460"/>
                </a:cubicBezTo>
                <a:cubicBezTo>
                  <a:pt x="0" y="29"/>
                  <a:pt x="0" y="29"/>
                  <a:pt x="0" y="29"/>
                </a:cubicBezTo>
                <a:cubicBezTo>
                  <a:pt x="0" y="15"/>
                  <a:pt x="15" y="0"/>
                  <a:pt x="29" y="0"/>
                </a:cubicBezTo>
                <a:cubicBezTo>
                  <a:pt x="241" y="0"/>
                  <a:pt x="241" y="0"/>
                  <a:pt x="241" y="0"/>
                </a:cubicBezTo>
                <a:cubicBezTo>
                  <a:pt x="304" y="0"/>
                  <a:pt x="304" y="0"/>
                  <a:pt x="304" y="0"/>
                </a:cubicBezTo>
                <a:cubicBezTo>
                  <a:pt x="297" y="7"/>
                  <a:pt x="297" y="22"/>
                  <a:pt x="297" y="29"/>
                </a:cubicBezTo>
                <a:cubicBezTo>
                  <a:pt x="297" y="36"/>
                  <a:pt x="297" y="50"/>
                  <a:pt x="304" y="57"/>
                </a:cubicBezTo>
                <a:lnTo>
                  <a:pt x="241" y="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7" name="Google Shape;917;p39"/>
          <p:cNvSpPr/>
          <p:nvPr/>
        </p:nvSpPr>
        <p:spPr>
          <a:xfrm>
            <a:off x="6182349" y="4214127"/>
            <a:ext cx="337997" cy="337997"/>
          </a:xfrm>
          <a:custGeom>
            <a:avLst/>
            <a:gdLst/>
            <a:ahLst/>
            <a:cxnLst/>
            <a:rect l="l" t="t" r="r" b="b"/>
            <a:pathLst>
              <a:path w="602" h="602" extrusionOk="0">
                <a:moveTo>
                  <a:pt x="572" y="601"/>
                </a:moveTo>
                <a:lnTo>
                  <a:pt x="572" y="601"/>
                </a:lnTo>
                <a:cubicBezTo>
                  <a:pt x="459" y="601"/>
                  <a:pt x="459" y="601"/>
                  <a:pt x="459" y="601"/>
                </a:cubicBezTo>
                <a:cubicBezTo>
                  <a:pt x="445" y="601"/>
                  <a:pt x="431" y="593"/>
                  <a:pt x="431" y="572"/>
                </a:cubicBezTo>
                <a:cubicBezTo>
                  <a:pt x="431" y="558"/>
                  <a:pt x="445" y="544"/>
                  <a:pt x="459" y="544"/>
                </a:cubicBezTo>
                <a:cubicBezTo>
                  <a:pt x="544" y="544"/>
                  <a:pt x="544" y="544"/>
                  <a:pt x="544" y="544"/>
                </a:cubicBezTo>
                <a:cubicBezTo>
                  <a:pt x="544" y="459"/>
                  <a:pt x="544" y="459"/>
                  <a:pt x="544" y="459"/>
                </a:cubicBezTo>
                <a:cubicBezTo>
                  <a:pt x="544" y="445"/>
                  <a:pt x="558" y="431"/>
                  <a:pt x="572" y="431"/>
                </a:cubicBezTo>
                <a:cubicBezTo>
                  <a:pt x="594" y="431"/>
                  <a:pt x="601" y="445"/>
                  <a:pt x="601" y="459"/>
                </a:cubicBezTo>
                <a:cubicBezTo>
                  <a:pt x="601" y="572"/>
                  <a:pt x="601" y="572"/>
                  <a:pt x="601" y="572"/>
                </a:cubicBezTo>
                <a:cubicBezTo>
                  <a:pt x="601" y="593"/>
                  <a:pt x="594" y="601"/>
                  <a:pt x="572" y="601"/>
                </a:cubicBezTo>
                <a:close/>
                <a:moveTo>
                  <a:pt x="572" y="169"/>
                </a:moveTo>
                <a:lnTo>
                  <a:pt x="572" y="169"/>
                </a:lnTo>
                <a:cubicBezTo>
                  <a:pt x="558" y="169"/>
                  <a:pt x="544" y="155"/>
                  <a:pt x="544" y="141"/>
                </a:cubicBezTo>
                <a:cubicBezTo>
                  <a:pt x="544" y="56"/>
                  <a:pt x="544" y="56"/>
                  <a:pt x="544" y="56"/>
                </a:cubicBezTo>
                <a:cubicBezTo>
                  <a:pt x="459" y="56"/>
                  <a:pt x="459" y="56"/>
                  <a:pt x="459" y="56"/>
                </a:cubicBezTo>
                <a:cubicBezTo>
                  <a:pt x="445" y="56"/>
                  <a:pt x="431" y="42"/>
                  <a:pt x="431" y="28"/>
                </a:cubicBezTo>
                <a:cubicBezTo>
                  <a:pt x="431" y="14"/>
                  <a:pt x="445" y="0"/>
                  <a:pt x="459" y="0"/>
                </a:cubicBezTo>
                <a:cubicBezTo>
                  <a:pt x="572" y="0"/>
                  <a:pt x="572" y="0"/>
                  <a:pt x="572" y="0"/>
                </a:cubicBezTo>
                <a:cubicBezTo>
                  <a:pt x="594" y="0"/>
                  <a:pt x="601" y="14"/>
                  <a:pt x="601" y="28"/>
                </a:cubicBezTo>
                <a:cubicBezTo>
                  <a:pt x="601" y="141"/>
                  <a:pt x="601" y="141"/>
                  <a:pt x="601" y="141"/>
                </a:cubicBezTo>
                <a:cubicBezTo>
                  <a:pt x="601" y="155"/>
                  <a:pt x="594" y="169"/>
                  <a:pt x="572" y="169"/>
                </a:cubicBezTo>
                <a:close/>
                <a:moveTo>
                  <a:pt x="141" y="56"/>
                </a:moveTo>
                <a:lnTo>
                  <a:pt x="141" y="56"/>
                </a:lnTo>
                <a:cubicBezTo>
                  <a:pt x="56" y="56"/>
                  <a:pt x="56" y="56"/>
                  <a:pt x="56" y="56"/>
                </a:cubicBezTo>
                <a:cubicBezTo>
                  <a:pt x="56" y="141"/>
                  <a:pt x="56" y="141"/>
                  <a:pt x="56" y="141"/>
                </a:cubicBezTo>
                <a:cubicBezTo>
                  <a:pt x="56" y="155"/>
                  <a:pt x="42" y="169"/>
                  <a:pt x="28" y="169"/>
                </a:cubicBezTo>
                <a:cubicBezTo>
                  <a:pt x="14" y="169"/>
                  <a:pt x="0" y="155"/>
                  <a:pt x="0" y="141"/>
                </a:cubicBezTo>
                <a:cubicBezTo>
                  <a:pt x="0" y="28"/>
                  <a:pt x="0" y="28"/>
                  <a:pt x="0" y="28"/>
                </a:cubicBezTo>
                <a:cubicBezTo>
                  <a:pt x="0" y="14"/>
                  <a:pt x="14" y="0"/>
                  <a:pt x="28" y="0"/>
                </a:cubicBezTo>
                <a:cubicBezTo>
                  <a:pt x="141" y="0"/>
                  <a:pt x="141" y="0"/>
                  <a:pt x="141" y="0"/>
                </a:cubicBezTo>
                <a:cubicBezTo>
                  <a:pt x="155" y="0"/>
                  <a:pt x="169" y="14"/>
                  <a:pt x="169" y="28"/>
                </a:cubicBezTo>
                <a:cubicBezTo>
                  <a:pt x="169" y="42"/>
                  <a:pt x="155" y="56"/>
                  <a:pt x="141" y="56"/>
                </a:cubicBezTo>
                <a:close/>
                <a:moveTo>
                  <a:pt x="85" y="85"/>
                </a:moveTo>
                <a:lnTo>
                  <a:pt x="85" y="85"/>
                </a:lnTo>
                <a:cubicBezTo>
                  <a:pt x="516" y="85"/>
                  <a:pt x="516" y="85"/>
                  <a:pt x="516" y="85"/>
                </a:cubicBezTo>
                <a:cubicBezTo>
                  <a:pt x="516" y="516"/>
                  <a:pt x="516" y="516"/>
                  <a:pt x="516" y="516"/>
                </a:cubicBezTo>
                <a:cubicBezTo>
                  <a:pt x="85" y="516"/>
                  <a:pt x="85" y="516"/>
                  <a:pt x="85" y="516"/>
                </a:cubicBezTo>
                <a:lnTo>
                  <a:pt x="85" y="85"/>
                </a:lnTo>
                <a:close/>
                <a:moveTo>
                  <a:pt x="141" y="459"/>
                </a:moveTo>
                <a:lnTo>
                  <a:pt x="141" y="459"/>
                </a:lnTo>
                <a:cubicBezTo>
                  <a:pt x="459" y="459"/>
                  <a:pt x="459" y="459"/>
                  <a:pt x="459" y="459"/>
                </a:cubicBezTo>
                <a:cubicBezTo>
                  <a:pt x="459" y="141"/>
                  <a:pt x="459" y="141"/>
                  <a:pt x="459" y="141"/>
                </a:cubicBezTo>
                <a:cubicBezTo>
                  <a:pt x="141" y="141"/>
                  <a:pt x="141" y="141"/>
                  <a:pt x="141" y="141"/>
                </a:cubicBezTo>
                <a:lnTo>
                  <a:pt x="141" y="459"/>
                </a:lnTo>
                <a:close/>
                <a:moveTo>
                  <a:pt x="28" y="431"/>
                </a:moveTo>
                <a:lnTo>
                  <a:pt x="28" y="431"/>
                </a:lnTo>
                <a:cubicBezTo>
                  <a:pt x="42" y="431"/>
                  <a:pt x="56" y="445"/>
                  <a:pt x="56" y="459"/>
                </a:cubicBezTo>
                <a:cubicBezTo>
                  <a:pt x="56" y="544"/>
                  <a:pt x="56" y="544"/>
                  <a:pt x="56" y="544"/>
                </a:cubicBezTo>
                <a:cubicBezTo>
                  <a:pt x="141" y="544"/>
                  <a:pt x="141" y="544"/>
                  <a:pt x="141" y="544"/>
                </a:cubicBezTo>
                <a:cubicBezTo>
                  <a:pt x="155" y="544"/>
                  <a:pt x="169" y="558"/>
                  <a:pt x="169" y="572"/>
                </a:cubicBezTo>
                <a:cubicBezTo>
                  <a:pt x="169" y="593"/>
                  <a:pt x="155" y="601"/>
                  <a:pt x="141" y="601"/>
                </a:cubicBezTo>
                <a:cubicBezTo>
                  <a:pt x="28" y="601"/>
                  <a:pt x="28" y="601"/>
                  <a:pt x="28" y="601"/>
                </a:cubicBezTo>
                <a:cubicBezTo>
                  <a:pt x="14" y="601"/>
                  <a:pt x="0" y="593"/>
                  <a:pt x="0" y="572"/>
                </a:cubicBezTo>
                <a:cubicBezTo>
                  <a:pt x="0" y="459"/>
                  <a:pt x="0" y="459"/>
                  <a:pt x="0" y="459"/>
                </a:cubicBezTo>
                <a:cubicBezTo>
                  <a:pt x="0" y="445"/>
                  <a:pt x="14" y="431"/>
                  <a:pt x="28" y="43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8" name="Google Shape;918;p39"/>
          <p:cNvSpPr/>
          <p:nvPr/>
        </p:nvSpPr>
        <p:spPr>
          <a:xfrm>
            <a:off x="5592703" y="4214127"/>
            <a:ext cx="335530" cy="337997"/>
          </a:xfrm>
          <a:custGeom>
            <a:avLst/>
            <a:gdLst/>
            <a:ahLst/>
            <a:cxnLst/>
            <a:rect l="l" t="t" r="r" b="b"/>
            <a:pathLst>
              <a:path w="601" h="602" extrusionOk="0">
                <a:moveTo>
                  <a:pt x="572" y="601"/>
                </a:moveTo>
                <a:lnTo>
                  <a:pt x="572" y="601"/>
                </a:lnTo>
                <a:cubicBezTo>
                  <a:pt x="459" y="601"/>
                  <a:pt x="459" y="601"/>
                  <a:pt x="459" y="601"/>
                </a:cubicBezTo>
                <a:cubicBezTo>
                  <a:pt x="445" y="601"/>
                  <a:pt x="431" y="593"/>
                  <a:pt x="431" y="572"/>
                </a:cubicBezTo>
                <a:cubicBezTo>
                  <a:pt x="431" y="558"/>
                  <a:pt x="445" y="544"/>
                  <a:pt x="459" y="544"/>
                </a:cubicBezTo>
                <a:cubicBezTo>
                  <a:pt x="544" y="544"/>
                  <a:pt x="544" y="544"/>
                  <a:pt x="544" y="544"/>
                </a:cubicBezTo>
                <a:cubicBezTo>
                  <a:pt x="544" y="459"/>
                  <a:pt x="544" y="459"/>
                  <a:pt x="544" y="459"/>
                </a:cubicBezTo>
                <a:cubicBezTo>
                  <a:pt x="544" y="445"/>
                  <a:pt x="558" y="431"/>
                  <a:pt x="572" y="431"/>
                </a:cubicBezTo>
                <a:cubicBezTo>
                  <a:pt x="586" y="431"/>
                  <a:pt x="600" y="445"/>
                  <a:pt x="600" y="459"/>
                </a:cubicBezTo>
                <a:cubicBezTo>
                  <a:pt x="600" y="572"/>
                  <a:pt x="600" y="572"/>
                  <a:pt x="600" y="572"/>
                </a:cubicBezTo>
                <a:cubicBezTo>
                  <a:pt x="600" y="593"/>
                  <a:pt x="586" y="601"/>
                  <a:pt x="572" y="601"/>
                </a:cubicBezTo>
                <a:close/>
                <a:moveTo>
                  <a:pt x="85" y="85"/>
                </a:moveTo>
                <a:lnTo>
                  <a:pt x="85" y="85"/>
                </a:lnTo>
                <a:cubicBezTo>
                  <a:pt x="516" y="85"/>
                  <a:pt x="516" y="85"/>
                  <a:pt x="516" y="85"/>
                </a:cubicBezTo>
                <a:cubicBezTo>
                  <a:pt x="516" y="516"/>
                  <a:pt x="516" y="516"/>
                  <a:pt x="516" y="516"/>
                </a:cubicBezTo>
                <a:cubicBezTo>
                  <a:pt x="85" y="516"/>
                  <a:pt x="85" y="516"/>
                  <a:pt x="85" y="516"/>
                </a:cubicBezTo>
                <a:lnTo>
                  <a:pt x="85" y="85"/>
                </a:lnTo>
                <a:close/>
                <a:moveTo>
                  <a:pt x="141" y="459"/>
                </a:moveTo>
                <a:lnTo>
                  <a:pt x="141" y="459"/>
                </a:lnTo>
                <a:cubicBezTo>
                  <a:pt x="459" y="459"/>
                  <a:pt x="459" y="459"/>
                  <a:pt x="459" y="459"/>
                </a:cubicBezTo>
                <a:cubicBezTo>
                  <a:pt x="459" y="141"/>
                  <a:pt x="459" y="141"/>
                  <a:pt x="459" y="141"/>
                </a:cubicBezTo>
                <a:cubicBezTo>
                  <a:pt x="141" y="141"/>
                  <a:pt x="141" y="141"/>
                  <a:pt x="141" y="141"/>
                </a:cubicBezTo>
                <a:lnTo>
                  <a:pt x="141" y="459"/>
                </a:lnTo>
                <a:close/>
                <a:moveTo>
                  <a:pt x="141" y="56"/>
                </a:moveTo>
                <a:lnTo>
                  <a:pt x="141" y="56"/>
                </a:lnTo>
                <a:cubicBezTo>
                  <a:pt x="56" y="56"/>
                  <a:pt x="56" y="56"/>
                  <a:pt x="56" y="56"/>
                </a:cubicBezTo>
                <a:cubicBezTo>
                  <a:pt x="56" y="141"/>
                  <a:pt x="56" y="141"/>
                  <a:pt x="56" y="141"/>
                </a:cubicBezTo>
                <a:cubicBezTo>
                  <a:pt x="56" y="155"/>
                  <a:pt x="42" y="169"/>
                  <a:pt x="28" y="169"/>
                </a:cubicBezTo>
                <a:cubicBezTo>
                  <a:pt x="7" y="169"/>
                  <a:pt x="0" y="155"/>
                  <a:pt x="0" y="141"/>
                </a:cubicBezTo>
                <a:cubicBezTo>
                  <a:pt x="0" y="28"/>
                  <a:pt x="0" y="28"/>
                  <a:pt x="0" y="28"/>
                </a:cubicBezTo>
                <a:cubicBezTo>
                  <a:pt x="0" y="14"/>
                  <a:pt x="7" y="0"/>
                  <a:pt x="28" y="0"/>
                </a:cubicBezTo>
                <a:cubicBezTo>
                  <a:pt x="141" y="0"/>
                  <a:pt x="141" y="0"/>
                  <a:pt x="141" y="0"/>
                </a:cubicBezTo>
                <a:cubicBezTo>
                  <a:pt x="155" y="0"/>
                  <a:pt x="169" y="14"/>
                  <a:pt x="169" y="28"/>
                </a:cubicBezTo>
                <a:cubicBezTo>
                  <a:pt x="169" y="42"/>
                  <a:pt x="155" y="56"/>
                  <a:pt x="141" y="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19" name="Google Shape;919;p39"/>
          <p:cNvSpPr/>
          <p:nvPr/>
        </p:nvSpPr>
        <p:spPr>
          <a:xfrm>
            <a:off x="4998125" y="4214127"/>
            <a:ext cx="340465" cy="337997"/>
          </a:xfrm>
          <a:custGeom>
            <a:avLst/>
            <a:gdLst/>
            <a:ahLst/>
            <a:cxnLst/>
            <a:rect l="l" t="t" r="r" b="b"/>
            <a:pathLst>
              <a:path w="608" h="602" extrusionOk="0">
                <a:moveTo>
                  <a:pt x="579" y="169"/>
                </a:moveTo>
                <a:lnTo>
                  <a:pt x="579" y="169"/>
                </a:lnTo>
                <a:cubicBezTo>
                  <a:pt x="558" y="169"/>
                  <a:pt x="551" y="155"/>
                  <a:pt x="551" y="141"/>
                </a:cubicBezTo>
                <a:cubicBezTo>
                  <a:pt x="551" y="56"/>
                  <a:pt x="551" y="56"/>
                  <a:pt x="551" y="56"/>
                </a:cubicBezTo>
                <a:cubicBezTo>
                  <a:pt x="466" y="56"/>
                  <a:pt x="466" y="56"/>
                  <a:pt x="466" y="56"/>
                </a:cubicBezTo>
                <a:cubicBezTo>
                  <a:pt x="445" y="56"/>
                  <a:pt x="438" y="42"/>
                  <a:pt x="438" y="28"/>
                </a:cubicBezTo>
                <a:cubicBezTo>
                  <a:pt x="438" y="14"/>
                  <a:pt x="445" y="0"/>
                  <a:pt x="466" y="0"/>
                </a:cubicBezTo>
                <a:cubicBezTo>
                  <a:pt x="579" y="0"/>
                  <a:pt x="579" y="0"/>
                  <a:pt x="579" y="0"/>
                </a:cubicBezTo>
                <a:cubicBezTo>
                  <a:pt x="593" y="0"/>
                  <a:pt x="607" y="14"/>
                  <a:pt x="607" y="28"/>
                </a:cubicBezTo>
                <a:cubicBezTo>
                  <a:pt x="607" y="141"/>
                  <a:pt x="607" y="141"/>
                  <a:pt x="607" y="141"/>
                </a:cubicBezTo>
                <a:cubicBezTo>
                  <a:pt x="607" y="155"/>
                  <a:pt x="593" y="169"/>
                  <a:pt x="579" y="169"/>
                </a:cubicBezTo>
                <a:close/>
                <a:moveTo>
                  <a:pt x="523" y="516"/>
                </a:moveTo>
                <a:lnTo>
                  <a:pt x="523" y="516"/>
                </a:lnTo>
                <a:cubicBezTo>
                  <a:pt x="84" y="516"/>
                  <a:pt x="84" y="516"/>
                  <a:pt x="84" y="516"/>
                </a:cubicBezTo>
                <a:cubicBezTo>
                  <a:pt x="84" y="85"/>
                  <a:pt x="84" y="85"/>
                  <a:pt x="84" y="85"/>
                </a:cubicBezTo>
                <a:cubicBezTo>
                  <a:pt x="523" y="85"/>
                  <a:pt x="523" y="85"/>
                  <a:pt x="523" y="85"/>
                </a:cubicBezTo>
                <a:lnTo>
                  <a:pt x="523" y="516"/>
                </a:lnTo>
                <a:close/>
                <a:moveTo>
                  <a:pt x="466" y="141"/>
                </a:moveTo>
                <a:lnTo>
                  <a:pt x="466" y="141"/>
                </a:lnTo>
                <a:cubicBezTo>
                  <a:pt x="141" y="141"/>
                  <a:pt x="141" y="141"/>
                  <a:pt x="141" y="141"/>
                </a:cubicBezTo>
                <a:cubicBezTo>
                  <a:pt x="141" y="459"/>
                  <a:pt x="141" y="459"/>
                  <a:pt x="141" y="459"/>
                </a:cubicBezTo>
                <a:cubicBezTo>
                  <a:pt x="466" y="459"/>
                  <a:pt x="466" y="459"/>
                  <a:pt x="466" y="459"/>
                </a:cubicBezTo>
                <a:lnTo>
                  <a:pt x="466" y="141"/>
                </a:lnTo>
                <a:close/>
                <a:moveTo>
                  <a:pt x="141" y="544"/>
                </a:moveTo>
                <a:lnTo>
                  <a:pt x="141" y="544"/>
                </a:lnTo>
                <a:cubicBezTo>
                  <a:pt x="162" y="544"/>
                  <a:pt x="169" y="558"/>
                  <a:pt x="169" y="572"/>
                </a:cubicBezTo>
                <a:cubicBezTo>
                  <a:pt x="169" y="593"/>
                  <a:pt x="162" y="601"/>
                  <a:pt x="141" y="601"/>
                </a:cubicBezTo>
                <a:cubicBezTo>
                  <a:pt x="28" y="601"/>
                  <a:pt x="28" y="601"/>
                  <a:pt x="28" y="601"/>
                </a:cubicBezTo>
                <a:cubicBezTo>
                  <a:pt x="14" y="601"/>
                  <a:pt x="0" y="593"/>
                  <a:pt x="0" y="572"/>
                </a:cubicBezTo>
                <a:cubicBezTo>
                  <a:pt x="0" y="459"/>
                  <a:pt x="0" y="459"/>
                  <a:pt x="0" y="459"/>
                </a:cubicBezTo>
                <a:cubicBezTo>
                  <a:pt x="0" y="445"/>
                  <a:pt x="14" y="431"/>
                  <a:pt x="28" y="431"/>
                </a:cubicBezTo>
                <a:cubicBezTo>
                  <a:pt x="49" y="431"/>
                  <a:pt x="56" y="445"/>
                  <a:pt x="56" y="459"/>
                </a:cubicBezTo>
                <a:cubicBezTo>
                  <a:pt x="56" y="544"/>
                  <a:pt x="56" y="544"/>
                  <a:pt x="56" y="544"/>
                </a:cubicBezTo>
                <a:cubicBezTo>
                  <a:pt x="141" y="544"/>
                  <a:pt x="141" y="544"/>
                  <a:pt x="141" y="54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0" name="Google Shape;920;p39"/>
          <p:cNvSpPr/>
          <p:nvPr/>
        </p:nvSpPr>
        <p:spPr>
          <a:xfrm>
            <a:off x="4410947" y="4214127"/>
            <a:ext cx="335530" cy="337997"/>
          </a:xfrm>
          <a:custGeom>
            <a:avLst/>
            <a:gdLst/>
            <a:ahLst/>
            <a:cxnLst/>
            <a:rect l="l" t="t" r="r" b="b"/>
            <a:pathLst>
              <a:path w="601" h="602" extrusionOk="0">
                <a:moveTo>
                  <a:pt x="572" y="601"/>
                </a:moveTo>
                <a:lnTo>
                  <a:pt x="572" y="601"/>
                </a:lnTo>
                <a:cubicBezTo>
                  <a:pt x="28" y="601"/>
                  <a:pt x="28" y="601"/>
                  <a:pt x="28" y="601"/>
                </a:cubicBezTo>
                <a:cubicBezTo>
                  <a:pt x="14" y="601"/>
                  <a:pt x="0" y="593"/>
                  <a:pt x="0" y="572"/>
                </a:cubicBezTo>
                <a:cubicBezTo>
                  <a:pt x="0" y="28"/>
                  <a:pt x="0" y="28"/>
                  <a:pt x="0" y="28"/>
                </a:cubicBezTo>
                <a:cubicBezTo>
                  <a:pt x="0" y="14"/>
                  <a:pt x="14" y="0"/>
                  <a:pt x="28" y="0"/>
                </a:cubicBezTo>
                <a:cubicBezTo>
                  <a:pt x="572" y="0"/>
                  <a:pt x="572" y="0"/>
                  <a:pt x="572" y="0"/>
                </a:cubicBezTo>
                <a:cubicBezTo>
                  <a:pt x="593" y="0"/>
                  <a:pt x="600" y="14"/>
                  <a:pt x="600" y="28"/>
                </a:cubicBezTo>
                <a:cubicBezTo>
                  <a:pt x="600" y="572"/>
                  <a:pt x="600" y="572"/>
                  <a:pt x="600" y="572"/>
                </a:cubicBezTo>
                <a:cubicBezTo>
                  <a:pt x="600" y="593"/>
                  <a:pt x="593" y="601"/>
                  <a:pt x="572" y="601"/>
                </a:cubicBezTo>
                <a:close/>
                <a:moveTo>
                  <a:pt x="544" y="56"/>
                </a:moveTo>
                <a:lnTo>
                  <a:pt x="544" y="56"/>
                </a:lnTo>
                <a:cubicBezTo>
                  <a:pt x="56" y="56"/>
                  <a:pt x="56" y="56"/>
                  <a:pt x="56" y="56"/>
                </a:cubicBezTo>
                <a:cubicBezTo>
                  <a:pt x="56" y="544"/>
                  <a:pt x="56" y="544"/>
                  <a:pt x="56" y="544"/>
                </a:cubicBezTo>
                <a:cubicBezTo>
                  <a:pt x="544" y="544"/>
                  <a:pt x="544" y="544"/>
                  <a:pt x="544" y="544"/>
                </a:cubicBezTo>
                <a:lnTo>
                  <a:pt x="544" y="56"/>
                </a:lnTo>
                <a:close/>
                <a:moveTo>
                  <a:pt x="120" y="85"/>
                </a:moveTo>
                <a:lnTo>
                  <a:pt x="120" y="85"/>
                </a:lnTo>
                <a:cubicBezTo>
                  <a:pt x="226" y="85"/>
                  <a:pt x="226" y="85"/>
                  <a:pt x="226" y="85"/>
                </a:cubicBezTo>
                <a:cubicBezTo>
                  <a:pt x="240" y="85"/>
                  <a:pt x="254" y="99"/>
                  <a:pt x="254" y="113"/>
                </a:cubicBezTo>
                <a:cubicBezTo>
                  <a:pt x="254" y="127"/>
                  <a:pt x="240" y="141"/>
                  <a:pt x="226" y="141"/>
                </a:cubicBezTo>
                <a:cubicBezTo>
                  <a:pt x="141" y="141"/>
                  <a:pt x="141" y="141"/>
                  <a:pt x="141" y="141"/>
                </a:cubicBezTo>
                <a:cubicBezTo>
                  <a:pt x="141" y="226"/>
                  <a:pt x="141" y="226"/>
                  <a:pt x="141" y="226"/>
                </a:cubicBezTo>
                <a:cubicBezTo>
                  <a:pt x="141" y="240"/>
                  <a:pt x="127" y="254"/>
                  <a:pt x="113" y="254"/>
                </a:cubicBezTo>
                <a:cubicBezTo>
                  <a:pt x="99" y="254"/>
                  <a:pt x="84" y="240"/>
                  <a:pt x="84" y="226"/>
                </a:cubicBezTo>
                <a:cubicBezTo>
                  <a:pt x="84" y="120"/>
                  <a:pt x="84" y="120"/>
                  <a:pt x="84" y="120"/>
                </a:cubicBezTo>
                <a:cubicBezTo>
                  <a:pt x="84" y="85"/>
                  <a:pt x="84" y="85"/>
                  <a:pt x="84" y="85"/>
                </a:cubicBezTo>
                <a:cubicBezTo>
                  <a:pt x="120" y="85"/>
                  <a:pt x="120" y="85"/>
                  <a:pt x="120" y="85"/>
                </a:cubicBezTo>
                <a:close/>
                <a:moveTo>
                  <a:pt x="84" y="374"/>
                </a:moveTo>
                <a:lnTo>
                  <a:pt x="84" y="374"/>
                </a:lnTo>
                <a:cubicBezTo>
                  <a:pt x="84" y="360"/>
                  <a:pt x="99" y="346"/>
                  <a:pt x="113" y="346"/>
                </a:cubicBezTo>
                <a:cubicBezTo>
                  <a:pt x="127" y="346"/>
                  <a:pt x="141" y="360"/>
                  <a:pt x="141" y="374"/>
                </a:cubicBezTo>
                <a:cubicBezTo>
                  <a:pt x="141" y="459"/>
                  <a:pt x="141" y="459"/>
                  <a:pt x="141" y="459"/>
                </a:cubicBezTo>
                <a:cubicBezTo>
                  <a:pt x="226" y="459"/>
                  <a:pt x="226" y="459"/>
                  <a:pt x="226" y="459"/>
                </a:cubicBezTo>
                <a:cubicBezTo>
                  <a:pt x="240" y="459"/>
                  <a:pt x="254" y="473"/>
                  <a:pt x="254" y="487"/>
                </a:cubicBezTo>
                <a:cubicBezTo>
                  <a:pt x="254" y="509"/>
                  <a:pt x="240" y="516"/>
                  <a:pt x="226" y="516"/>
                </a:cubicBezTo>
                <a:cubicBezTo>
                  <a:pt x="120" y="516"/>
                  <a:pt x="120" y="516"/>
                  <a:pt x="120" y="516"/>
                </a:cubicBezTo>
                <a:cubicBezTo>
                  <a:pt x="84" y="516"/>
                  <a:pt x="84" y="516"/>
                  <a:pt x="84" y="516"/>
                </a:cubicBezTo>
                <a:cubicBezTo>
                  <a:pt x="84" y="480"/>
                  <a:pt x="84" y="480"/>
                  <a:pt x="84" y="480"/>
                </a:cubicBezTo>
                <a:lnTo>
                  <a:pt x="84" y="374"/>
                </a:lnTo>
                <a:close/>
                <a:moveTo>
                  <a:pt x="374" y="85"/>
                </a:moveTo>
                <a:lnTo>
                  <a:pt x="374" y="85"/>
                </a:lnTo>
                <a:cubicBezTo>
                  <a:pt x="480" y="85"/>
                  <a:pt x="480" y="85"/>
                  <a:pt x="480" y="85"/>
                </a:cubicBezTo>
                <a:cubicBezTo>
                  <a:pt x="515" y="85"/>
                  <a:pt x="515" y="85"/>
                  <a:pt x="515" y="85"/>
                </a:cubicBezTo>
                <a:cubicBezTo>
                  <a:pt x="515" y="120"/>
                  <a:pt x="515" y="120"/>
                  <a:pt x="515" y="120"/>
                </a:cubicBezTo>
                <a:cubicBezTo>
                  <a:pt x="515" y="226"/>
                  <a:pt x="515" y="226"/>
                  <a:pt x="515" y="226"/>
                </a:cubicBezTo>
                <a:cubicBezTo>
                  <a:pt x="515" y="240"/>
                  <a:pt x="508" y="254"/>
                  <a:pt x="487" y="254"/>
                </a:cubicBezTo>
                <a:cubicBezTo>
                  <a:pt x="473" y="254"/>
                  <a:pt x="459" y="240"/>
                  <a:pt x="459" y="226"/>
                </a:cubicBezTo>
                <a:cubicBezTo>
                  <a:pt x="459" y="141"/>
                  <a:pt x="459" y="141"/>
                  <a:pt x="459" y="141"/>
                </a:cubicBezTo>
                <a:cubicBezTo>
                  <a:pt x="374" y="141"/>
                  <a:pt x="374" y="141"/>
                  <a:pt x="374" y="141"/>
                </a:cubicBezTo>
                <a:cubicBezTo>
                  <a:pt x="360" y="141"/>
                  <a:pt x="346" y="127"/>
                  <a:pt x="346" y="113"/>
                </a:cubicBezTo>
                <a:cubicBezTo>
                  <a:pt x="346" y="99"/>
                  <a:pt x="360" y="85"/>
                  <a:pt x="374" y="85"/>
                </a:cubicBezTo>
                <a:close/>
                <a:moveTo>
                  <a:pt x="374" y="459"/>
                </a:moveTo>
                <a:lnTo>
                  <a:pt x="374" y="459"/>
                </a:lnTo>
                <a:cubicBezTo>
                  <a:pt x="459" y="459"/>
                  <a:pt x="459" y="459"/>
                  <a:pt x="459" y="459"/>
                </a:cubicBezTo>
                <a:cubicBezTo>
                  <a:pt x="459" y="374"/>
                  <a:pt x="459" y="374"/>
                  <a:pt x="459" y="374"/>
                </a:cubicBezTo>
                <a:cubicBezTo>
                  <a:pt x="459" y="360"/>
                  <a:pt x="473" y="346"/>
                  <a:pt x="487" y="346"/>
                </a:cubicBezTo>
                <a:cubicBezTo>
                  <a:pt x="508" y="346"/>
                  <a:pt x="515" y="360"/>
                  <a:pt x="515" y="374"/>
                </a:cubicBezTo>
                <a:cubicBezTo>
                  <a:pt x="515" y="480"/>
                  <a:pt x="515" y="480"/>
                  <a:pt x="515" y="480"/>
                </a:cubicBezTo>
                <a:cubicBezTo>
                  <a:pt x="515" y="516"/>
                  <a:pt x="515" y="516"/>
                  <a:pt x="515" y="516"/>
                </a:cubicBezTo>
                <a:cubicBezTo>
                  <a:pt x="480" y="516"/>
                  <a:pt x="480" y="516"/>
                  <a:pt x="480" y="516"/>
                </a:cubicBezTo>
                <a:cubicBezTo>
                  <a:pt x="374" y="516"/>
                  <a:pt x="374" y="516"/>
                  <a:pt x="374" y="516"/>
                </a:cubicBezTo>
                <a:cubicBezTo>
                  <a:pt x="360" y="516"/>
                  <a:pt x="346" y="509"/>
                  <a:pt x="346" y="487"/>
                </a:cubicBezTo>
                <a:cubicBezTo>
                  <a:pt x="346" y="473"/>
                  <a:pt x="360" y="459"/>
                  <a:pt x="374" y="45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1" name="Google Shape;921;p39"/>
          <p:cNvSpPr/>
          <p:nvPr/>
        </p:nvSpPr>
        <p:spPr>
          <a:xfrm>
            <a:off x="3821300" y="4214127"/>
            <a:ext cx="335530" cy="337997"/>
          </a:xfrm>
          <a:custGeom>
            <a:avLst/>
            <a:gdLst/>
            <a:ahLst/>
            <a:cxnLst/>
            <a:rect l="l" t="t" r="r" b="b"/>
            <a:pathLst>
              <a:path w="601" h="602" extrusionOk="0">
                <a:moveTo>
                  <a:pt x="572" y="601"/>
                </a:moveTo>
                <a:lnTo>
                  <a:pt x="572" y="601"/>
                </a:lnTo>
                <a:cubicBezTo>
                  <a:pt x="28" y="601"/>
                  <a:pt x="28" y="601"/>
                  <a:pt x="28" y="601"/>
                </a:cubicBezTo>
                <a:cubicBezTo>
                  <a:pt x="7" y="601"/>
                  <a:pt x="0" y="593"/>
                  <a:pt x="0" y="572"/>
                </a:cubicBezTo>
                <a:cubicBezTo>
                  <a:pt x="0" y="28"/>
                  <a:pt x="0" y="28"/>
                  <a:pt x="0" y="28"/>
                </a:cubicBezTo>
                <a:cubicBezTo>
                  <a:pt x="0" y="14"/>
                  <a:pt x="7" y="0"/>
                  <a:pt x="28" y="0"/>
                </a:cubicBezTo>
                <a:cubicBezTo>
                  <a:pt x="572" y="0"/>
                  <a:pt x="572" y="0"/>
                  <a:pt x="572" y="0"/>
                </a:cubicBezTo>
                <a:cubicBezTo>
                  <a:pt x="586" y="0"/>
                  <a:pt x="600" y="14"/>
                  <a:pt x="600" y="28"/>
                </a:cubicBezTo>
                <a:cubicBezTo>
                  <a:pt x="600" y="572"/>
                  <a:pt x="600" y="572"/>
                  <a:pt x="600" y="572"/>
                </a:cubicBezTo>
                <a:cubicBezTo>
                  <a:pt x="600" y="593"/>
                  <a:pt x="586" y="601"/>
                  <a:pt x="572" y="601"/>
                </a:cubicBezTo>
                <a:close/>
                <a:moveTo>
                  <a:pt x="544" y="56"/>
                </a:moveTo>
                <a:lnTo>
                  <a:pt x="544" y="56"/>
                </a:lnTo>
                <a:cubicBezTo>
                  <a:pt x="56" y="56"/>
                  <a:pt x="56" y="56"/>
                  <a:pt x="56" y="56"/>
                </a:cubicBezTo>
                <a:cubicBezTo>
                  <a:pt x="56" y="544"/>
                  <a:pt x="56" y="544"/>
                  <a:pt x="56" y="544"/>
                </a:cubicBezTo>
                <a:cubicBezTo>
                  <a:pt x="544" y="544"/>
                  <a:pt x="544" y="544"/>
                  <a:pt x="544" y="544"/>
                </a:cubicBezTo>
                <a:lnTo>
                  <a:pt x="544" y="56"/>
                </a:lnTo>
                <a:close/>
                <a:moveTo>
                  <a:pt x="169" y="198"/>
                </a:moveTo>
                <a:lnTo>
                  <a:pt x="169" y="198"/>
                </a:lnTo>
                <a:cubicBezTo>
                  <a:pt x="169" y="184"/>
                  <a:pt x="176" y="169"/>
                  <a:pt x="197" y="169"/>
                </a:cubicBezTo>
                <a:cubicBezTo>
                  <a:pt x="204" y="169"/>
                  <a:pt x="211" y="169"/>
                  <a:pt x="211" y="176"/>
                </a:cubicBezTo>
                <a:cubicBezTo>
                  <a:pt x="296" y="261"/>
                  <a:pt x="296" y="261"/>
                  <a:pt x="296" y="261"/>
                </a:cubicBezTo>
                <a:cubicBezTo>
                  <a:pt x="381" y="176"/>
                  <a:pt x="381" y="176"/>
                  <a:pt x="381" y="176"/>
                </a:cubicBezTo>
                <a:cubicBezTo>
                  <a:pt x="388" y="169"/>
                  <a:pt x="395" y="169"/>
                  <a:pt x="402" y="169"/>
                </a:cubicBezTo>
                <a:cubicBezTo>
                  <a:pt x="417" y="169"/>
                  <a:pt x="431" y="184"/>
                  <a:pt x="431" y="198"/>
                </a:cubicBezTo>
                <a:cubicBezTo>
                  <a:pt x="431" y="205"/>
                  <a:pt x="431" y="212"/>
                  <a:pt x="424" y="219"/>
                </a:cubicBezTo>
                <a:cubicBezTo>
                  <a:pt x="339" y="304"/>
                  <a:pt x="339" y="304"/>
                  <a:pt x="339" y="304"/>
                </a:cubicBezTo>
                <a:cubicBezTo>
                  <a:pt x="424" y="389"/>
                  <a:pt x="424" y="389"/>
                  <a:pt x="424" y="389"/>
                </a:cubicBezTo>
                <a:cubicBezTo>
                  <a:pt x="431" y="389"/>
                  <a:pt x="431" y="396"/>
                  <a:pt x="431" y="403"/>
                </a:cubicBezTo>
                <a:cubicBezTo>
                  <a:pt x="431" y="424"/>
                  <a:pt x="417" y="431"/>
                  <a:pt x="402" y="431"/>
                </a:cubicBezTo>
                <a:cubicBezTo>
                  <a:pt x="395" y="431"/>
                  <a:pt x="388" y="431"/>
                  <a:pt x="381" y="424"/>
                </a:cubicBezTo>
                <a:cubicBezTo>
                  <a:pt x="296" y="339"/>
                  <a:pt x="296" y="339"/>
                  <a:pt x="296" y="339"/>
                </a:cubicBezTo>
                <a:cubicBezTo>
                  <a:pt x="211" y="424"/>
                  <a:pt x="211" y="424"/>
                  <a:pt x="211" y="424"/>
                </a:cubicBezTo>
                <a:cubicBezTo>
                  <a:pt x="211" y="431"/>
                  <a:pt x="204" y="431"/>
                  <a:pt x="197" y="431"/>
                </a:cubicBezTo>
                <a:cubicBezTo>
                  <a:pt x="176" y="431"/>
                  <a:pt x="169" y="424"/>
                  <a:pt x="169" y="403"/>
                </a:cubicBezTo>
                <a:cubicBezTo>
                  <a:pt x="169" y="396"/>
                  <a:pt x="169" y="389"/>
                  <a:pt x="176" y="389"/>
                </a:cubicBezTo>
                <a:cubicBezTo>
                  <a:pt x="261" y="304"/>
                  <a:pt x="261" y="304"/>
                  <a:pt x="261" y="304"/>
                </a:cubicBezTo>
                <a:cubicBezTo>
                  <a:pt x="176" y="219"/>
                  <a:pt x="176" y="219"/>
                  <a:pt x="176" y="219"/>
                </a:cubicBezTo>
                <a:cubicBezTo>
                  <a:pt x="169" y="212"/>
                  <a:pt x="169" y="205"/>
                  <a:pt x="169" y="19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2" name="Google Shape;922;p39"/>
          <p:cNvSpPr/>
          <p:nvPr/>
        </p:nvSpPr>
        <p:spPr>
          <a:xfrm>
            <a:off x="3226721" y="4214127"/>
            <a:ext cx="340465" cy="337997"/>
          </a:xfrm>
          <a:custGeom>
            <a:avLst/>
            <a:gdLst/>
            <a:ahLst/>
            <a:cxnLst/>
            <a:rect l="l" t="t" r="r" b="b"/>
            <a:pathLst>
              <a:path w="609" h="602" extrusionOk="0">
                <a:moveTo>
                  <a:pt x="580" y="601"/>
                </a:moveTo>
                <a:lnTo>
                  <a:pt x="580" y="601"/>
                </a:lnTo>
                <a:cubicBezTo>
                  <a:pt x="29" y="601"/>
                  <a:pt x="29" y="601"/>
                  <a:pt x="29" y="601"/>
                </a:cubicBezTo>
                <a:cubicBezTo>
                  <a:pt x="15" y="601"/>
                  <a:pt x="0" y="593"/>
                  <a:pt x="0" y="572"/>
                </a:cubicBezTo>
                <a:cubicBezTo>
                  <a:pt x="0" y="28"/>
                  <a:pt x="0" y="28"/>
                  <a:pt x="0" y="28"/>
                </a:cubicBezTo>
                <a:cubicBezTo>
                  <a:pt x="0" y="14"/>
                  <a:pt x="15" y="0"/>
                  <a:pt x="29" y="0"/>
                </a:cubicBezTo>
                <a:cubicBezTo>
                  <a:pt x="580" y="0"/>
                  <a:pt x="580" y="0"/>
                  <a:pt x="580" y="0"/>
                </a:cubicBezTo>
                <a:cubicBezTo>
                  <a:pt x="594" y="0"/>
                  <a:pt x="608" y="14"/>
                  <a:pt x="608" y="28"/>
                </a:cubicBezTo>
                <a:cubicBezTo>
                  <a:pt x="608" y="572"/>
                  <a:pt x="608" y="572"/>
                  <a:pt x="608" y="572"/>
                </a:cubicBezTo>
                <a:cubicBezTo>
                  <a:pt x="608" y="593"/>
                  <a:pt x="594" y="601"/>
                  <a:pt x="580" y="601"/>
                </a:cubicBezTo>
                <a:close/>
                <a:moveTo>
                  <a:pt x="552" y="56"/>
                </a:moveTo>
                <a:lnTo>
                  <a:pt x="552" y="56"/>
                </a:lnTo>
                <a:cubicBezTo>
                  <a:pt x="57" y="56"/>
                  <a:pt x="57" y="56"/>
                  <a:pt x="57" y="56"/>
                </a:cubicBezTo>
                <a:cubicBezTo>
                  <a:pt x="57" y="544"/>
                  <a:pt x="57" y="544"/>
                  <a:pt x="57" y="544"/>
                </a:cubicBezTo>
                <a:cubicBezTo>
                  <a:pt x="552" y="544"/>
                  <a:pt x="552" y="544"/>
                  <a:pt x="552" y="544"/>
                </a:cubicBezTo>
                <a:lnTo>
                  <a:pt x="552" y="56"/>
                </a:lnTo>
                <a:close/>
                <a:moveTo>
                  <a:pt x="184" y="261"/>
                </a:moveTo>
                <a:lnTo>
                  <a:pt x="184" y="261"/>
                </a:lnTo>
                <a:cubicBezTo>
                  <a:pt x="191" y="261"/>
                  <a:pt x="198" y="268"/>
                  <a:pt x="198" y="275"/>
                </a:cubicBezTo>
                <a:cubicBezTo>
                  <a:pt x="269" y="339"/>
                  <a:pt x="269" y="339"/>
                  <a:pt x="269" y="339"/>
                </a:cubicBezTo>
                <a:cubicBezTo>
                  <a:pt x="396" y="205"/>
                  <a:pt x="396" y="205"/>
                  <a:pt x="396" y="205"/>
                </a:cubicBezTo>
                <a:cubicBezTo>
                  <a:pt x="403" y="198"/>
                  <a:pt x="410" y="198"/>
                  <a:pt x="417" y="198"/>
                </a:cubicBezTo>
                <a:cubicBezTo>
                  <a:pt x="432" y="198"/>
                  <a:pt x="446" y="212"/>
                  <a:pt x="446" y="226"/>
                </a:cubicBezTo>
                <a:cubicBezTo>
                  <a:pt x="446" y="233"/>
                  <a:pt x="446" y="240"/>
                  <a:pt x="439" y="247"/>
                </a:cubicBezTo>
                <a:cubicBezTo>
                  <a:pt x="283" y="396"/>
                  <a:pt x="283" y="396"/>
                  <a:pt x="283" y="396"/>
                </a:cubicBezTo>
                <a:cubicBezTo>
                  <a:pt x="283" y="403"/>
                  <a:pt x="276" y="403"/>
                  <a:pt x="269" y="403"/>
                </a:cubicBezTo>
                <a:cubicBezTo>
                  <a:pt x="262" y="403"/>
                  <a:pt x="255" y="403"/>
                  <a:pt x="248" y="396"/>
                </a:cubicBezTo>
                <a:cubicBezTo>
                  <a:pt x="163" y="311"/>
                  <a:pt x="163" y="311"/>
                  <a:pt x="163" y="311"/>
                </a:cubicBezTo>
                <a:cubicBezTo>
                  <a:pt x="156" y="304"/>
                  <a:pt x="156" y="297"/>
                  <a:pt x="156" y="290"/>
                </a:cubicBezTo>
                <a:cubicBezTo>
                  <a:pt x="156" y="275"/>
                  <a:pt x="163" y="261"/>
                  <a:pt x="184" y="261"/>
                </a:cubicBezTo>
                <a:close/>
                <a:moveTo>
                  <a:pt x="439" y="403"/>
                </a:moveTo>
                <a:lnTo>
                  <a:pt x="439" y="403"/>
                </a:lnTo>
                <a:close/>
                <a:moveTo>
                  <a:pt x="439" y="198"/>
                </a:moveTo>
                <a:lnTo>
                  <a:pt x="439" y="1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3" name="Google Shape;923;p39"/>
          <p:cNvSpPr/>
          <p:nvPr/>
        </p:nvSpPr>
        <p:spPr>
          <a:xfrm>
            <a:off x="2639544" y="4214127"/>
            <a:ext cx="337997" cy="337997"/>
          </a:xfrm>
          <a:custGeom>
            <a:avLst/>
            <a:gdLst/>
            <a:ahLst/>
            <a:cxnLst/>
            <a:rect l="l" t="t" r="r" b="b"/>
            <a:pathLst>
              <a:path w="602" h="602" extrusionOk="0">
                <a:moveTo>
                  <a:pt x="573" y="601"/>
                </a:moveTo>
                <a:lnTo>
                  <a:pt x="573" y="601"/>
                </a:lnTo>
                <a:cubicBezTo>
                  <a:pt x="29" y="601"/>
                  <a:pt x="29" y="601"/>
                  <a:pt x="29" y="601"/>
                </a:cubicBezTo>
                <a:cubicBezTo>
                  <a:pt x="15" y="601"/>
                  <a:pt x="0" y="593"/>
                  <a:pt x="0" y="572"/>
                </a:cubicBezTo>
                <a:cubicBezTo>
                  <a:pt x="0" y="28"/>
                  <a:pt x="0" y="28"/>
                  <a:pt x="0" y="28"/>
                </a:cubicBezTo>
                <a:cubicBezTo>
                  <a:pt x="0" y="14"/>
                  <a:pt x="15" y="0"/>
                  <a:pt x="29" y="0"/>
                </a:cubicBezTo>
                <a:cubicBezTo>
                  <a:pt x="573" y="0"/>
                  <a:pt x="573" y="0"/>
                  <a:pt x="573" y="0"/>
                </a:cubicBezTo>
                <a:cubicBezTo>
                  <a:pt x="594" y="0"/>
                  <a:pt x="601" y="14"/>
                  <a:pt x="601" y="28"/>
                </a:cubicBezTo>
                <a:cubicBezTo>
                  <a:pt x="601" y="572"/>
                  <a:pt x="601" y="572"/>
                  <a:pt x="601" y="572"/>
                </a:cubicBezTo>
                <a:cubicBezTo>
                  <a:pt x="601" y="593"/>
                  <a:pt x="594" y="601"/>
                  <a:pt x="573" y="601"/>
                </a:cubicBezTo>
                <a:close/>
                <a:moveTo>
                  <a:pt x="544" y="56"/>
                </a:moveTo>
                <a:lnTo>
                  <a:pt x="544" y="56"/>
                </a:lnTo>
                <a:cubicBezTo>
                  <a:pt x="57" y="56"/>
                  <a:pt x="57" y="56"/>
                  <a:pt x="57" y="56"/>
                </a:cubicBezTo>
                <a:cubicBezTo>
                  <a:pt x="57" y="544"/>
                  <a:pt x="57" y="544"/>
                  <a:pt x="57" y="544"/>
                </a:cubicBezTo>
                <a:cubicBezTo>
                  <a:pt x="544" y="544"/>
                  <a:pt x="544" y="544"/>
                  <a:pt x="544" y="544"/>
                </a:cubicBezTo>
                <a:lnTo>
                  <a:pt x="544" y="56"/>
                </a:lnTo>
                <a:close/>
                <a:moveTo>
                  <a:pt x="177" y="275"/>
                </a:moveTo>
                <a:lnTo>
                  <a:pt x="177" y="275"/>
                </a:lnTo>
                <a:cubicBezTo>
                  <a:pt x="248" y="275"/>
                  <a:pt x="248" y="275"/>
                  <a:pt x="248" y="275"/>
                </a:cubicBezTo>
                <a:cubicBezTo>
                  <a:pt x="276" y="275"/>
                  <a:pt x="276" y="275"/>
                  <a:pt x="276" y="275"/>
                </a:cubicBezTo>
                <a:cubicBezTo>
                  <a:pt x="333" y="275"/>
                  <a:pt x="333" y="275"/>
                  <a:pt x="333" y="275"/>
                </a:cubicBezTo>
                <a:cubicBezTo>
                  <a:pt x="368" y="275"/>
                  <a:pt x="368" y="275"/>
                  <a:pt x="368" y="275"/>
                </a:cubicBezTo>
                <a:cubicBezTo>
                  <a:pt x="424" y="275"/>
                  <a:pt x="424" y="275"/>
                  <a:pt x="424" y="275"/>
                </a:cubicBezTo>
                <a:cubicBezTo>
                  <a:pt x="439" y="275"/>
                  <a:pt x="453" y="282"/>
                  <a:pt x="453" y="304"/>
                </a:cubicBezTo>
                <a:cubicBezTo>
                  <a:pt x="453" y="318"/>
                  <a:pt x="439" y="332"/>
                  <a:pt x="424" y="332"/>
                </a:cubicBezTo>
                <a:cubicBezTo>
                  <a:pt x="368" y="332"/>
                  <a:pt x="368" y="332"/>
                  <a:pt x="368" y="332"/>
                </a:cubicBezTo>
                <a:cubicBezTo>
                  <a:pt x="333" y="332"/>
                  <a:pt x="333" y="332"/>
                  <a:pt x="333" y="332"/>
                </a:cubicBezTo>
                <a:cubicBezTo>
                  <a:pt x="276" y="332"/>
                  <a:pt x="276" y="332"/>
                  <a:pt x="276" y="332"/>
                </a:cubicBezTo>
                <a:cubicBezTo>
                  <a:pt x="233" y="332"/>
                  <a:pt x="233" y="332"/>
                  <a:pt x="233" y="332"/>
                </a:cubicBezTo>
                <a:cubicBezTo>
                  <a:pt x="177" y="332"/>
                  <a:pt x="177" y="332"/>
                  <a:pt x="177" y="332"/>
                </a:cubicBezTo>
                <a:cubicBezTo>
                  <a:pt x="163" y="332"/>
                  <a:pt x="149" y="318"/>
                  <a:pt x="149" y="304"/>
                </a:cubicBezTo>
                <a:cubicBezTo>
                  <a:pt x="149" y="282"/>
                  <a:pt x="163" y="275"/>
                  <a:pt x="177" y="2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4" name="Google Shape;924;p39"/>
          <p:cNvSpPr/>
          <p:nvPr/>
        </p:nvSpPr>
        <p:spPr>
          <a:xfrm>
            <a:off x="2049898" y="4214127"/>
            <a:ext cx="337998" cy="337997"/>
          </a:xfrm>
          <a:custGeom>
            <a:avLst/>
            <a:gdLst/>
            <a:ahLst/>
            <a:cxnLst/>
            <a:rect l="l" t="t" r="r" b="b"/>
            <a:pathLst>
              <a:path w="602" h="602" extrusionOk="0">
                <a:moveTo>
                  <a:pt x="573" y="601"/>
                </a:moveTo>
                <a:lnTo>
                  <a:pt x="573" y="601"/>
                </a:lnTo>
                <a:cubicBezTo>
                  <a:pt x="29" y="601"/>
                  <a:pt x="29" y="601"/>
                  <a:pt x="29" y="601"/>
                </a:cubicBezTo>
                <a:cubicBezTo>
                  <a:pt x="7" y="601"/>
                  <a:pt x="0" y="593"/>
                  <a:pt x="0" y="572"/>
                </a:cubicBezTo>
                <a:cubicBezTo>
                  <a:pt x="0" y="28"/>
                  <a:pt x="0" y="28"/>
                  <a:pt x="0" y="28"/>
                </a:cubicBezTo>
                <a:cubicBezTo>
                  <a:pt x="0" y="14"/>
                  <a:pt x="7" y="0"/>
                  <a:pt x="29" y="0"/>
                </a:cubicBezTo>
                <a:cubicBezTo>
                  <a:pt x="573" y="0"/>
                  <a:pt x="573" y="0"/>
                  <a:pt x="573" y="0"/>
                </a:cubicBezTo>
                <a:cubicBezTo>
                  <a:pt x="587" y="0"/>
                  <a:pt x="601" y="14"/>
                  <a:pt x="601" y="28"/>
                </a:cubicBezTo>
                <a:cubicBezTo>
                  <a:pt x="601" y="572"/>
                  <a:pt x="601" y="572"/>
                  <a:pt x="601" y="572"/>
                </a:cubicBezTo>
                <a:cubicBezTo>
                  <a:pt x="601" y="593"/>
                  <a:pt x="587" y="601"/>
                  <a:pt x="573" y="601"/>
                </a:cubicBezTo>
                <a:close/>
                <a:moveTo>
                  <a:pt x="544" y="56"/>
                </a:moveTo>
                <a:lnTo>
                  <a:pt x="544" y="56"/>
                </a:lnTo>
                <a:cubicBezTo>
                  <a:pt x="57" y="56"/>
                  <a:pt x="57" y="56"/>
                  <a:pt x="57" y="56"/>
                </a:cubicBezTo>
                <a:cubicBezTo>
                  <a:pt x="57" y="544"/>
                  <a:pt x="57" y="544"/>
                  <a:pt x="57" y="544"/>
                </a:cubicBezTo>
                <a:cubicBezTo>
                  <a:pt x="544" y="544"/>
                  <a:pt x="544" y="544"/>
                  <a:pt x="544" y="544"/>
                </a:cubicBezTo>
                <a:lnTo>
                  <a:pt x="544" y="56"/>
                </a:lnTo>
                <a:close/>
                <a:moveTo>
                  <a:pt x="177" y="275"/>
                </a:moveTo>
                <a:lnTo>
                  <a:pt x="177" y="275"/>
                </a:lnTo>
                <a:cubicBezTo>
                  <a:pt x="269" y="275"/>
                  <a:pt x="269" y="275"/>
                  <a:pt x="269" y="275"/>
                </a:cubicBezTo>
                <a:cubicBezTo>
                  <a:pt x="269" y="176"/>
                  <a:pt x="269" y="176"/>
                  <a:pt x="269" y="176"/>
                </a:cubicBezTo>
                <a:cubicBezTo>
                  <a:pt x="269" y="162"/>
                  <a:pt x="283" y="148"/>
                  <a:pt x="297" y="148"/>
                </a:cubicBezTo>
                <a:cubicBezTo>
                  <a:pt x="318" y="148"/>
                  <a:pt x="325" y="162"/>
                  <a:pt x="325" y="176"/>
                </a:cubicBezTo>
                <a:cubicBezTo>
                  <a:pt x="325" y="275"/>
                  <a:pt x="325" y="275"/>
                  <a:pt x="325" y="275"/>
                </a:cubicBezTo>
                <a:cubicBezTo>
                  <a:pt x="424" y="275"/>
                  <a:pt x="424" y="275"/>
                  <a:pt x="424" y="275"/>
                </a:cubicBezTo>
                <a:cubicBezTo>
                  <a:pt x="438" y="275"/>
                  <a:pt x="453" y="282"/>
                  <a:pt x="453" y="304"/>
                </a:cubicBezTo>
                <a:cubicBezTo>
                  <a:pt x="453" y="318"/>
                  <a:pt x="438" y="332"/>
                  <a:pt x="424" y="332"/>
                </a:cubicBezTo>
                <a:cubicBezTo>
                  <a:pt x="325" y="332"/>
                  <a:pt x="325" y="332"/>
                  <a:pt x="325" y="332"/>
                </a:cubicBezTo>
                <a:cubicBezTo>
                  <a:pt x="325" y="424"/>
                  <a:pt x="325" y="424"/>
                  <a:pt x="325" y="424"/>
                </a:cubicBezTo>
                <a:cubicBezTo>
                  <a:pt x="325" y="438"/>
                  <a:pt x="318" y="452"/>
                  <a:pt x="297" y="452"/>
                </a:cubicBezTo>
                <a:cubicBezTo>
                  <a:pt x="283" y="452"/>
                  <a:pt x="269" y="438"/>
                  <a:pt x="269" y="424"/>
                </a:cubicBezTo>
                <a:cubicBezTo>
                  <a:pt x="269" y="332"/>
                  <a:pt x="269" y="332"/>
                  <a:pt x="269" y="332"/>
                </a:cubicBezTo>
                <a:cubicBezTo>
                  <a:pt x="177" y="332"/>
                  <a:pt x="177" y="332"/>
                  <a:pt x="177" y="332"/>
                </a:cubicBezTo>
                <a:cubicBezTo>
                  <a:pt x="163" y="332"/>
                  <a:pt x="149" y="318"/>
                  <a:pt x="149" y="304"/>
                </a:cubicBezTo>
                <a:cubicBezTo>
                  <a:pt x="149" y="282"/>
                  <a:pt x="163" y="275"/>
                  <a:pt x="177" y="27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5" name="Google Shape;925;p39"/>
          <p:cNvSpPr/>
          <p:nvPr/>
        </p:nvSpPr>
        <p:spPr>
          <a:xfrm>
            <a:off x="1472587" y="4228930"/>
            <a:ext cx="308393" cy="305925"/>
          </a:xfrm>
          <a:custGeom>
            <a:avLst/>
            <a:gdLst/>
            <a:ahLst/>
            <a:cxnLst/>
            <a:rect l="l" t="t" r="r" b="b"/>
            <a:pathLst>
              <a:path w="553" h="545" extrusionOk="0">
                <a:moveTo>
                  <a:pt x="523" y="544"/>
                </a:moveTo>
                <a:lnTo>
                  <a:pt x="523" y="544"/>
                </a:lnTo>
                <a:cubicBezTo>
                  <a:pt x="333" y="544"/>
                  <a:pt x="333" y="544"/>
                  <a:pt x="333" y="544"/>
                </a:cubicBezTo>
                <a:cubicBezTo>
                  <a:pt x="318" y="544"/>
                  <a:pt x="304" y="537"/>
                  <a:pt x="304" y="516"/>
                </a:cubicBezTo>
                <a:cubicBezTo>
                  <a:pt x="304" y="332"/>
                  <a:pt x="304" y="332"/>
                  <a:pt x="304" y="332"/>
                </a:cubicBezTo>
                <a:cubicBezTo>
                  <a:pt x="304" y="311"/>
                  <a:pt x="318" y="304"/>
                  <a:pt x="333" y="304"/>
                </a:cubicBezTo>
                <a:cubicBezTo>
                  <a:pt x="523" y="304"/>
                  <a:pt x="523" y="304"/>
                  <a:pt x="523" y="304"/>
                </a:cubicBezTo>
                <a:cubicBezTo>
                  <a:pt x="537" y="304"/>
                  <a:pt x="552" y="311"/>
                  <a:pt x="552" y="332"/>
                </a:cubicBezTo>
                <a:cubicBezTo>
                  <a:pt x="552" y="516"/>
                  <a:pt x="552" y="516"/>
                  <a:pt x="552" y="516"/>
                </a:cubicBezTo>
                <a:cubicBezTo>
                  <a:pt x="552" y="537"/>
                  <a:pt x="537" y="544"/>
                  <a:pt x="523" y="544"/>
                </a:cubicBezTo>
                <a:close/>
                <a:moveTo>
                  <a:pt x="523" y="247"/>
                </a:moveTo>
                <a:lnTo>
                  <a:pt x="523" y="247"/>
                </a:lnTo>
                <a:cubicBezTo>
                  <a:pt x="333" y="247"/>
                  <a:pt x="333" y="247"/>
                  <a:pt x="333" y="247"/>
                </a:cubicBezTo>
                <a:cubicBezTo>
                  <a:pt x="318" y="247"/>
                  <a:pt x="304" y="233"/>
                  <a:pt x="304" y="219"/>
                </a:cubicBezTo>
                <a:cubicBezTo>
                  <a:pt x="304" y="28"/>
                  <a:pt x="304" y="28"/>
                  <a:pt x="304" y="28"/>
                </a:cubicBezTo>
                <a:cubicBezTo>
                  <a:pt x="304" y="14"/>
                  <a:pt x="318" y="0"/>
                  <a:pt x="333" y="0"/>
                </a:cubicBezTo>
                <a:cubicBezTo>
                  <a:pt x="523" y="0"/>
                  <a:pt x="523" y="0"/>
                  <a:pt x="523" y="0"/>
                </a:cubicBezTo>
                <a:cubicBezTo>
                  <a:pt x="537" y="0"/>
                  <a:pt x="552" y="14"/>
                  <a:pt x="552" y="28"/>
                </a:cubicBezTo>
                <a:cubicBezTo>
                  <a:pt x="552" y="219"/>
                  <a:pt x="552" y="219"/>
                  <a:pt x="552" y="219"/>
                </a:cubicBezTo>
                <a:cubicBezTo>
                  <a:pt x="552" y="233"/>
                  <a:pt x="537" y="247"/>
                  <a:pt x="523" y="247"/>
                </a:cubicBezTo>
                <a:close/>
                <a:moveTo>
                  <a:pt x="219" y="544"/>
                </a:moveTo>
                <a:lnTo>
                  <a:pt x="219" y="544"/>
                </a:lnTo>
                <a:cubicBezTo>
                  <a:pt x="29" y="544"/>
                  <a:pt x="29" y="544"/>
                  <a:pt x="29" y="544"/>
                </a:cubicBezTo>
                <a:cubicBezTo>
                  <a:pt x="15" y="544"/>
                  <a:pt x="0" y="537"/>
                  <a:pt x="0" y="516"/>
                </a:cubicBezTo>
                <a:cubicBezTo>
                  <a:pt x="0" y="332"/>
                  <a:pt x="0" y="332"/>
                  <a:pt x="0" y="332"/>
                </a:cubicBezTo>
                <a:cubicBezTo>
                  <a:pt x="0" y="311"/>
                  <a:pt x="15" y="304"/>
                  <a:pt x="29" y="304"/>
                </a:cubicBezTo>
                <a:cubicBezTo>
                  <a:pt x="219" y="304"/>
                  <a:pt x="219" y="304"/>
                  <a:pt x="219" y="304"/>
                </a:cubicBezTo>
                <a:cubicBezTo>
                  <a:pt x="234" y="304"/>
                  <a:pt x="248" y="311"/>
                  <a:pt x="248" y="332"/>
                </a:cubicBezTo>
                <a:cubicBezTo>
                  <a:pt x="248" y="516"/>
                  <a:pt x="248" y="516"/>
                  <a:pt x="248" y="516"/>
                </a:cubicBezTo>
                <a:cubicBezTo>
                  <a:pt x="248" y="537"/>
                  <a:pt x="234" y="544"/>
                  <a:pt x="219" y="544"/>
                </a:cubicBezTo>
                <a:close/>
                <a:moveTo>
                  <a:pt x="219" y="247"/>
                </a:moveTo>
                <a:lnTo>
                  <a:pt x="219" y="247"/>
                </a:lnTo>
                <a:cubicBezTo>
                  <a:pt x="29" y="247"/>
                  <a:pt x="29" y="247"/>
                  <a:pt x="29" y="247"/>
                </a:cubicBezTo>
                <a:cubicBezTo>
                  <a:pt x="15" y="247"/>
                  <a:pt x="0" y="233"/>
                  <a:pt x="0" y="219"/>
                </a:cubicBezTo>
                <a:cubicBezTo>
                  <a:pt x="0" y="28"/>
                  <a:pt x="0" y="28"/>
                  <a:pt x="0" y="28"/>
                </a:cubicBezTo>
                <a:cubicBezTo>
                  <a:pt x="0" y="14"/>
                  <a:pt x="15" y="0"/>
                  <a:pt x="29" y="0"/>
                </a:cubicBezTo>
                <a:cubicBezTo>
                  <a:pt x="219" y="0"/>
                  <a:pt x="219" y="0"/>
                  <a:pt x="219" y="0"/>
                </a:cubicBezTo>
                <a:cubicBezTo>
                  <a:pt x="234" y="0"/>
                  <a:pt x="248" y="14"/>
                  <a:pt x="248" y="28"/>
                </a:cubicBezTo>
                <a:cubicBezTo>
                  <a:pt x="248" y="219"/>
                  <a:pt x="248" y="219"/>
                  <a:pt x="248" y="219"/>
                </a:cubicBezTo>
                <a:cubicBezTo>
                  <a:pt x="248" y="233"/>
                  <a:pt x="234" y="247"/>
                  <a:pt x="219" y="2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6" name="Google Shape;926;p39"/>
          <p:cNvSpPr/>
          <p:nvPr/>
        </p:nvSpPr>
        <p:spPr>
          <a:xfrm>
            <a:off x="882943" y="4228930"/>
            <a:ext cx="305925" cy="305925"/>
          </a:xfrm>
          <a:custGeom>
            <a:avLst/>
            <a:gdLst/>
            <a:ahLst/>
            <a:cxnLst/>
            <a:rect l="l" t="t" r="r" b="b"/>
            <a:pathLst>
              <a:path w="545" h="545" extrusionOk="0">
                <a:moveTo>
                  <a:pt x="516" y="544"/>
                </a:moveTo>
                <a:lnTo>
                  <a:pt x="516" y="544"/>
                </a:lnTo>
                <a:cubicBezTo>
                  <a:pt x="333" y="544"/>
                  <a:pt x="333" y="544"/>
                  <a:pt x="333" y="544"/>
                </a:cubicBezTo>
                <a:cubicBezTo>
                  <a:pt x="311" y="544"/>
                  <a:pt x="304" y="537"/>
                  <a:pt x="304" y="516"/>
                </a:cubicBezTo>
                <a:cubicBezTo>
                  <a:pt x="304" y="332"/>
                  <a:pt x="304" y="332"/>
                  <a:pt x="304" y="332"/>
                </a:cubicBezTo>
                <a:cubicBezTo>
                  <a:pt x="304" y="311"/>
                  <a:pt x="311" y="304"/>
                  <a:pt x="333" y="304"/>
                </a:cubicBezTo>
                <a:cubicBezTo>
                  <a:pt x="516" y="304"/>
                  <a:pt x="516" y="304"/>
                  <a:pt x="516" y="304"/>
                </a:cubicBezTo>
                <a:cubicBezTo>
                  <a:pt x="537" y="304"/>
                  <a:pt x="544" y="311"/>
                  <a:pt x="544" y="332"/>
                </a:cubicBezTo>
                <a:cubicBezTo>
                  <a:pt x="544" y="516"/>
                  <a:pt x="544" y="516"/>
                  <a:pt x="544" y="516"/>
                </a:cubicBezTo>
                <a:cubicBezTo>
                  <a:pt x="544" y="537"/>
                  <a:pt x="537" y="544"/>
                  <a:pt x="516" y="544"/>
                </a:cubicBezTo>
                <a:close/>
                <a:moveTo>
                  <a:pt x="488" y="361"/>
                </a:moveTo>
                <a:lnTo>
                  <a:pt x="488" y="361"/>
                </a:lnTo>
                <a:cubicBezTo>
                  <a:pt x="361" y="361"/>
                  <a:pt x="361" y="361"/>
                  <a:pt x="361" y="361"/>
                </a:cubicBezTo>
                <a:cubicBezTo>
                  <a:pt x="361" y="488"/>
                  <a:pt x="361" y="488"/>
                  <a:pt x="361" y="488"/>
                </a:cubicBezTo>
                <a:cubicBezTo>
                  <a:pt x="488" y="488"/>
                  <a:pt x="488" y="488"/>
                  <a:pt x="488" y="488"/>
                </a:cubicBezTo>
                <a:lnTo>
                  <a:pt x="488" y="361"/>
                </a:lnTo>
                <a:close/>
                <a:moveTo>
                  <a:pt x="516" y="247"/>
                </a:moveTo>
                <a:lnTo>
                  <a:pt x="516" y="247"/>
                </a:lnTo>
                <a:cubicBezTo>
                  <a:pt x="333" y="247"/>
                  <a:pt x="333" y="247"/>
                  <a:pt x="333" y="247"/>
                </a:cubicBezTo>
                <a:cubicBezTo>
                  <a:pt x="311" y="247"/>
                  <a:pt x="304" y="233"/>
                  <a:pt x="304" y="219"/>
                </a:cubicBezTo>
                <a:cubicBezTo>
                  <a:pt x="304" y="28"/>
                  <a:pt x="304" y="28"/>
                  <a:pt x="304" y="28"/>
                </a:cubicBezTo>
                <a:cubicBezTo>
                  <a:pt x="304" y="14"/>
                  <a:pt x="311" y="0"/>
                  <a:pt x="333" y="0"/>
                </a:cubicBezTo>
                <a:cubicBezTo>
                  <a:pt x="516" y="0"/>
                  <a:pt x="516" y="0"/>
                  <a:pt x="516" y="0"/>
                </a:cubicBezTo>
                <a:cubicBezTo>
                  <a:pt x="537" y="0"/>
                  <a:pt x="544" y="14"/>
                  <a:pt x="544" y="28"/>
                </a:cubicBezTo>
                <a:cubicBezTo>
                  <a:pt x="544" y="219"/>
                  <a:pt x="544" y="219"/>
                  <a:pt x="544" y="219"/>
                </a:cubicBezTo>
                <a:cubicBezTo>
                  <a:pt x="544" y="233"/>
                  <a:pt x="537" y="247"/>
                  <a:pt x="516" y="247"/>
                </a:cubicBezTo>
                <a:close/>
                <a:moveTo>
                  <a:pt x="488" y="57"/>
                </a:moveTo>
                <a:lnTo>
                  <a:pt x="488" y="57"/>
                </a:lnTo>
                <a:cubicBezTo>
                  <a:pt x="361" y="57"/>
                  <a:pt x="361" y="57"/>
                  <a:pt x="361" y="57"/>
                </a:cubicBezTo>
                <a:cubicBezTo>
                  <a:pt x="361" y="191"/>
                  <a:pt x="361" y="191"/>
                  <a:pt x="361" y="191"/>
                </a:cubicBezTo>
                <a:cubicBezTo>
                  <a:pt x="488" y="191"/>
                  <a:pt x="488" y="191"/>
                  <a:pt x="488" y="191"/>
                </a:cubicBezTo>
                <a:lnTo>
                  <a:pt x="488" y="57"/>
                </a:lnTo>
                <a:close/>
                <a:moveTo>
                  <a:pt x="219" y="544"/>
                </a:moveTo>
                <a:lnTo>
                  <a:pt x="219" y="544"/>
                </a:lnTo>
                <a:cubicBezTo>
                  <a:pt x="29" y="544"/>
                  <a:pt x="29" y="544"/>
                  <a:pt x="29" y="544"/>
                </a:cubicBezTo>
                <a:cubicBezTo>
                  <a:pt x="14" y="544"/>
                  <a:pt x="0" y="537"/>
                  <a:pt x="0" y="516"/>
                </a:cubicBezTo>
                <a:cubicBezTo>
                  <a:pt x="0" y="332"/>
                  <a:pt x="0" y="332"/>
                  <a:pt x="0" y="332"/>
                </a:cubicBezTo>
                <a:cubicBezTo>
                  <a:pt x="0" y="311"/>
                  <a:pt x="14" y="304"/>
                  <a:pt x="29" y="304"/>
                </a:cubicBezTo>
                <a:cubicBezTo>
                  <a:pt x="219" y="304"/>
                  <a:pt x="219" y="304"/>
                  <a:pt x="219" y="304"/>
                </a:cubicBezTo>
                <a:cubicBezTo>
                  <a:pt x="233" y="304"/>
                  <a:pt x="248" y="311"/>
                  <a:pt x="248" y="332"/>
                </a:cubicBezTo>
                <a:cubicBezTo>
                  <a:pt x="248" y="516"/>
                  <a:pt x="248" y="516"/>
                  <a:pt x="248" y="516"/>
                </a:cubicBezTo>
                <a:cubicBezTo>
                  <a:pt x="248" y="537"/>
                  <a:pt x="233" y="544"/>
                  <a:pt x="219" y="544"/>
                </a:cubicBezTo>
                <a:close/>
                <a:moveTo>
                  <a:pt x="191" y="361"/>
                </a:moveTo>
                <a:lnTo>
                  <a:pt x="191" y="361"/>
                </a:lnTo>
                <a:cubicBezTo>
                  <a:pt x="57" y="361"/>
                  <a:pt x="57" y="361"/>
                  <a:pt x="57" y="361"/>
                </a:cubicBezTo>
                <a:cubicBezTo>
                  <a:pt x="57" y="488"/>
                  <a:pt x="57" y="488"/>
                  <a:pt x="57" y="488"/>
                </a:cubicBezTo>
                <a:cubicBezTo>
                  <a:pt x="191" y="488"/>
                  <a:pt x="191" y="488"/>
                  <a:pt x="191" y="488"/>
                </a:cubicBezTo>
                <a:lnTo>
                  <a:pt x="191" y="361"/>
                </a:lnTo>
                <a:close/>
                <a:moveTo>
                  <a:pt x="219" y="247"/>
                </a:moveTo>
                <a:lnTo>
                  <a:pt x="219" y="247"/>
                </a:lnTo>
                <a:cubicBezTo>
                  <a:pt x="29" y="247"/>
                  <a:pt x="29" y="247"/>
                  <a:pt x="29" y="247"/>
                </a:cubicBezTo>
                <a:cubicBezTo>
                  <a:pt x="14" y="247"/>
                  <a:pt x="0" y="233"/>
                  <a:pt x="0" y="219"/>
                </a:cubicBezTo>
                <a:cubicBezTo>
                  <a:pt x="0" y="28"/>
                  <a:pt x="0" y="28"/>
                  <a:pt x="0" y="28"/>
                </a:cubicBezTo>
                <a:cubicBezTo>
                  <a:pt x="0" y="14"/>
                  <a:pt x="14" y="0"/>
                  <a:pt x="29" y="0"/>
                </a:cubicBezTo>
                <a:cubicBezTo>
                  <a:pt x="219" y="0"/>
                  <a:pt x="219" y="0"/>
                  <a:pt x="219" y="0"/>
                </a:cubicBezTo>
                <a:cubicBezTo>
                  <a:pt x="233" y="0"/>
                  <a:pt x="248" y="14"/>
                  <a:pt x="248" y="28"/>
                </a:cubicBezTo>
                <a:cubicBezTo>
                  <a:pt x="248" y="219"/>
                  <a:pt x="248" y="219"/>
                  <a:pt x="248" y="219"/>
                </a:cubicBezTo>
                <a:cubicBezTo>
                  <a:pt x="248" y="233"/>
                  <a:pt x="233" y="247"/>
                  <a:pt x="219" y="247"/>
                </a:cubicBezTo>
                <a:close/>
                <a:moveTo>
                  <a:pt x="191" y="57"/>
                </a:moveTo>
                <a:lnTo>
                  <a:pt x="191" y="57"/>
                </a:lnTo>
                <a:cubicBezTo>
                  <a:pt x="57" y="57"/>
                  <a:pt x="57" y="57"/>
                  <a:pt x="57" y="57"/>
                </a:cubicBezTo>
                <a:cubicBezTo>
                  <a:pt x="57" y="191"/>
                  <a:pt x="57" y="191"/>
                  <a:pt x="57" y="191"/>
                </a:cubicBezTo>
                <a:cubicBezTo>
                  <a:pt x="191" y="191"/>
                  <a:pt x="191" y="191"/>
                  <a:pt x="191" y="191"/>
                </a:cubicBezTo>
                <a:lnTo>
                  <a:pt x="191" y="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7" name="Google Shape;927;p39"/>
          <p:cNvSpPr/>
          <p:nvPr/>
        </p:nvSpPr>
        <p:spPr>
          <a:xfrm>
            <a:off x="7396180" y="3624481"/>
            <a:ext cx="273852" cy="335530"/>
          </a:xfrm>
          <a:custGeom>
            <a:avLst/>
            <a:gdLst/>
            <a:ahLst/>
            <a:cxnLst/>
            <a:rect l="l" t="t" r="r" b="b"/>
            <a:pathLst>
              <a:path w="488" h="601" extrusionOk="0">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183"/>
                  <a:pt x="402" y="198"/>
                  <a:pt x="381" y="198"/>
                </a:cubicBezTo>
                <a:cubicBezTo>
                  <a:pt x="367" y="198"/>
                  <a:pt x="353" y="183"/>
                  <a:pt x="353" y="169"/>
                </a:cubicBezTo>
                <a:cubicBezTo>
                  <a:pt x="353" y="106"/>
                  <a:pt x="304" y="56"/>
                  <a:pt x="240" y="56"/>
                </a:cubicBezTo>
                <a:cubicBezTo>
                  <a:pt x="176" y="56"/>
                  <a:pt x="127" y="106"/>
                  <a:pt x="127" y="169"/>
                </a:cubicBezTo>
                <a:cubicBezTo>
                  <a:pt x="127" y="296"/>
                  <a:pt x="127" y="296"/>
                  <a:pt x="127" y="296"/>
                </a:cubicBezTo>
                <a:cubicBezTo>
                  <a:pt x="353" y="296"/>
                  <a:pt x="353" y="296"/>
                  <a:pt x="353" y="296"/>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40" y="353"/>
                </a:moveTo>
                <a:lnTo>
                  <a:pt x="240" y="353"/>
                </a:lnTo>
                <a:cubicBezTo>
                  <a:pt x="212" y="353"/>
                  <a:pt x="183" y="381"/>
                  <a:pt x="183" y="410"/>
                </a:cubicBezTo>
                <a:cubicBezTo>
                  <a:pt x="183" y="431"/>
                  <a:pt x="198" y="452"/>
                  <a:pt x="212" y="459"/>
                </a:cubicBez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8" name="Google Shape;928;p39"/>
          <p:cNvSpPr/>
          <p:nvPr/>
        </p:nvSpPr>
        <p:spPr>
          <a:xfrm>
            <a:off x="6811469" y="3624481"/>
            <a:ext cx="273853" cy="335530"/>
          </a:xfrm>
          <a:custGeom>
            <a:avLst/>
            <a:gdLst/>
            <a:ahLst/>
            <a:cxnLst/>
            <a:rect l="l" t="t" r="r" b="b"/>
            <a:pathLst>
              <a:path w="488" h="601" extrusionOk="0">
                <a:moveTo>
                  <a:pt x="459" y="600"/>
                </a:moveTo>
                <a:lnTo>
                  <a:pt x="459" y="600"/>
                </a:lnTo>
                <a:cubicBezTo>
                  <a:pt x="28" y="600"/>
                  <a:pt x="28" y="600"/>
                  <a:pt x="28" y="600"/>
                </a:cubicBezTo>
                <a:cubicBezTo>
                  <a:pt x="7" y="600"/>
                  <a:pt x="0" y="586"/>
                  <a:pt x="0" y="572"/>
                </a:cubicBezTo>
                <a:cubicBezTo>
                  <a:pt x="0" y="325"/>
                  <a:pt x="0" y="325"/>
                  <a:pt x="0" y="325"/>
                </a:cubicBezTo>
                <a:cubicBezTo>
                  <a:pt x="0" y="311"/>
                  <a:pt x="7" y="296"/>
                  <a:pt x="28" y="296"/>
                </a:cubicBezTo>
                <a:cubicBezTo>
                  <a:pt x="70" y="296"/>
                  <a:pt x="70" y="296"/>
                  <a:pt x="70" y="296"/>
                </a:cubicBezTo>
                <a:cubicBezTo>
                  <a:pt x="70" y="169"/>
                  <a:pt x="70" y="169"/>
                  <a:pt x="70" y="169"/>
                </a:cubicBezTo>
                <a:cubicBezTo>
                  <a:pt x="70" y="70"/>
                  <a:pt x="148" y="0"/>
                  <a:pt x="240" y="0"/>
                </a:cubicBezTo>
                <a:cubicBezTo>
                  <a:pt x="339" y="0"/>
                  <a:pt x="409" y="70"/>
                  <a:pt x="409" y="169"/>
                </a:cubicBezTo>
                <a:cubicBezTo>
                  <a:pt x="409" y="296"/>
                  <a:pt x="409" y="296"/>
                  <a:pt x="409" y="296"/>
                </a:cubicBezTo>
                <a:cubicBezTo>
                  <a:pt x="459" y="296"/>
                  <a:pt x="459" y="296"/>
                  <a:pt x="459" y="296"/>
                </a:cubicBezTo>
                <a:cubicBezTo>
                  <a:pt x="473" y="296"/>
                  <a:pt x="487" y="311"/>
                  <a:pt x="487" y="325"/>
                </a:cubicBezTo>
                <a:cubicBezTo>
                  <a:pt x="487" y="572"/>
                  <a:pt x="487" y="572"/>
                  <a:pt x="487" y="572"/>
                </a:cubicBezTo>
                <a:cubicBezTo>
                  <a:pt x="487" y="586"/>
                  <a:pt x="473" y="600"/>
                  <a:pt x="459" y="600"/>
                </a:cubicBezTo>
                <a:close/>
                <a:moveTo>
                  <a:pt x="212" y="459"/>
                </a:moveTo>
                <a:lnTo>
                  <a:pt x="212" y="459"/>
                </a:lnTo>
                <a:cubicBezTo>
                  <a:pt x="212" y="516"/>
                  <a:pt x="212" y="516"/>
                  <a:pt x="212" y="516"/>
                </a:cubicBezTo>
                <a:cubicBezTo>
                  <a:pt x="212" y="530"/>
                  <a:pt x="226" y="544"/>
                  <a:pt x="240" y="544"/>
                </a:cubicBezTo>
                <a:cubicBezTo>
                  <a:pt x="261" y="544"/>
                  <a:pt x="268" y="530"/>
                  <a:pt x="268" y="516"/>
                </a:cubicBezTo>
                <a:cubicBezTo>
                  <a:pt x="268" y="459"/>
                  <a:pt x="268" y="459"/>
                  <a:pt x="268" y="459"/>
                </a:cubicBezTo>
                <a:cubicBezTo>
                  <a:pt x="289" y="452"/>
                  <a:pt x="296" y="431"/>
                  <a:pt x="296" y="410"/>
                </a:cubicBezTo>
                <a:cubicBezTo>
                  <a:pt x="296" y="381"/>
                  <a:pt x="275" y="353"/>
                  <a:pt x="240" y="353"/>
                </a:cubicBezTo>
                <a:cubicBezTo>
                  <a:pt x="212" y="353"/>
                  <a:pt x="183" y="381"/>
                  <a:pt x="183" y="410"/>
                </a:cubicBezTo>
                <a:cubicBezTo>
                  <a:pt x="183" y="431"/>
                  <a:pt x="198" y="452"/>
                  <a:pt x="212" y="459"/>
                </a:cubicBezTo>
                <a:close/>
                <a:moveTo>
                  <a:pt x="353" y="169"/>
                </a:moveTo>
                <a:lnTo>
                  <a:pt x="353" y="169"/>
                </a:lnTo>
                <a:cubicBezTo>
                  <a:pt x="353" y="106"/>
                  <a:pt x="304" y="56"/>
                  <a:pt x="240" y="56"/>
                </a:cubicBezTo>
                <a:cubicBezTo>
                  <a:pt x="176" y="56"/>
                  <a:pt x="127" y="106"/>
                  <a:pt x="127" y="169"/>
                </a:cubicBezTo>
                <a:cubicBezTo>
                  <a:pt x="127" y="296"/>
                  <a:pt x="127" y="296"/>
                  <a:pt x="127" y="296"/>
                </a:cubicBezTo>
                <a:cubicBezTo>
                  <a:pt x="353" y="296"/>
                  <a:pt x="353" y="296"/>
                  <a:pt x="353" y="296"/>
                </a:cubicBezTo>
                <a:lnTo>
                  <a:pt x="353" y="16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29" name="Google Shape;929;p39"/>
          <p:cNvSpPr/>
          <p:nvPr/>
        </p:nvSpPr>
        <p:spPr>
          <a:xfrm>
            <a:off x="6182349" y="3624481"/>
            <a:ext cx="337997" cy="288656"/>
          </a:xfrm>
          <a:custGeom>
            <a:avLst/>
            <a:gdLst/>
            <a:ahLst/>
            <a:cxnLst/>
            <a:rect l="l" t="t" r="r" b="b"/>
            <a:pathLst>
              <a:path w="602" h="517" extrusionOk="0">
                <a:moveTo>
                  <a:pt x="572" y="516"/>
                </a:moveTo>
                <a:lnTo>
                  <a:pt x="572" y="516"/>
                </a:lnTo>
                <a:cubicBezTo>
                  <a:pt x="28" y="516"/>
                  <a:pt x="28" y="516"/>
                  <a:pt x="28" y="516"/>
                </a:cubicBezTo>
                <a:cubicBezTo>
                  <a:pt x="14" y="516"/>
                  <a:pt x="0" y="502"/>
                  <a:pt x="0" y="487"/>
                </a:cubicBezTo>
                <a:cubicBezTo>
                  <a:pt x="0" y="311"/>
                  <a:pt x="0" y="311"/>
                  <a:pt x="0" y="311"/>
                </a:cubicBezTo>
                <a:cubicBezTo>
                  <a:pt x="0" y="304"/>
                  <a:pt x="0" y="304"/>
                  <a:pt x="0" y="296"/>
                </a:cubicBezTo>
                <a:cubicBezTo>
                  <a:pt x="78" y="99"/>
                  <a:pt x="78" y="99"/>
                  <a:pt x="78" y="99"/>
                </a:cubicBezTo>
                <a:cubicBezTo>
                  <a:pt x="78" y="92"/>
                  <a:pt x="92" y="85"/>
                  <a:pt x="106" y="85"/>
                </a:cubicBezTo>
                <a:cubicBezTo>
                  <a:pt x="148" y="85"/>
                  <a:pt x="148" y="85"/>
                  <a:pt x="148" y="85"/>
                </a:cubicBezTo>
                <a:cubicBezTo>
                  <a:pt x="176" y="85"/>
                  <a:pt x="176" y="85"/>
                  <a:pt x="176" y="85"/>
                </a:cubicBezTo>
                <a:lnTo>
                  <a:pt x="176" y="92"/>
                </a:lnTo>
                <a:cubicBezTo>
                  <a:pt x="176" y="113"/>
                  <a:pt x="191" y="127"/>
                  <a:pt x="205" y="141"/>
                </a:cubicBezTo>
                <a:cubicBezTo>
                  <a:pt x="148" y="141"/>
                  <a:pt x="148" y="141"/>
                  <a:pt x="148" y="141"/>
                </a:cubicBezTo>
                <a:cubicBezTo>
                  <a:pt x="120" y="141"/>
                  <a:pt x="120" y="141"/>
                  <a:pt x="120" y="141"/>
                </a:cubicBezTo>
                <a:cubicBezTo>
                  <a:pt x="71" y="282"/>
                  <a:pt x="71" y="282"/>
                  <a:pt x="71" y="282"/>
                </a:cubicBezTo>
                <a:cubicBezTo>
                  <a:pt x="141" y="282"/>
                  <a:pt x="141" y="282"/>
                  <a:pt x="141" y="282"/>
                </a:cubicBezTo>
                <a:cubicBezTo>
                  <a:pt x="162" y="282"/>
                  <a:pt x="162" y="282"/>
                  <a:pt x="162" y="282"/>
                </a:cubicBezTo>
                <a:cubicBezTo>
                  <a:pt x="176" y="282"/>
                  <a:pt x="191" y="289"/>
                  <a:pt x="191" y="311"/>
                </a:cubicBezTo>
                <a:cubicBezTo>
                  <a:pt x="191" y="339"/>
                  <a:pt x="191" y="339"/>
                  <a:pt x="191" y="339"/>
                </a:cubicBezTo>
                <a:cubicBezTo>
                  <a:pt x="417" y="339"/>
                  <a:pt x="417" y="339"/>
                  <a:pt x="417" y="339"/>
                </a:cubicBezTo>
                <a:cubicBezTo>
                  <a:pt x="417" y="311"/>
                  <a:pt x="417" y="311"/>
                  <a:pt x="417" y="311"/>
                </a:cubicBezTo>
                <a:cubicBezTo>
                  <a:pt x="417" y="289"/>
                  <a:pt x="424" y="282"/>
                  <a:pt x="445" y="282"/>
                </a:cubicBezTo>
                <a:cubicBezTo>
                  <a:pt x="473" y="282"/>
                  <a:pt x="473" y="282"/>
                  <a:pt x="473" y="282"/>
                </a:cubicBezTo>
                <a:cubicBezTo>
                  <a:pt x="537" y="282"/>
                  <a:pt x="537" y="282"/>
                  <a:pt x="537" y="282"/>
                </a:cubicBezTo>
                <a:cubicBezTo>
                  <a:pt x="480" y="141"/>
                  <a:pt x="480" y="141"/>
                  <a:pt x="480" y="141"/>
                </a:cubicBezTo>
                <a:cubicBezTo>
                  <a:pt x="452" y="141"/>
                  <a:pt x="452" y="141"/>
                  <a:pt x="452" y="141"/>
                </a:cubicBezTo>
                <a:cubicBezTo>
                  <a:pt x="396" y="141"/>
                  <a:pt x="396" y="141"/>
                  <a:pt x="396" y="141"/>
                </a:cubicBezTo>
                <a:cubicBezTo>
                  <a:pt x="417" y="127"/>
                  <a:pt x="424" y="113"/>
                  <a:pt x="424" y="92"/>
                </a:cubicBezTo>
                <a:lnTo>
                  <a:pt x="424" y="85"/>
                </a:lnTo>
                <a:cubicBezTo>
                  <a:pt x="452" y="85"/>
                  <a:pt x="452" y="85"/>
                  <a:pt x="452" y="85"/>
                </a:cubicBezTo>
                <a:cubicBezTo>
                  <a:pt x="502" y="85"/>
                  <a:pt x="502" y="85"/>
                  <a:pt x="502" y="85"/>
                </a:cubicBezTo>
                <a:cubicBezTo>
                  <a:pt x="509" y="85"/>
                  <a:pt x="523" y="92"/>
                  <a:pt x="523" y="99"/>
                </a:cubicBezTo>
                <a:cubicBezTo>
                  <a:pt x="601" y="296"/>
                  <a:pt x="601" y="296"/>
                  <a:pt x="601" y="296"/>
                </a:cubicBezTo>
                <a:cubicBezTo>
                  <a:pt x="601" y="304"/>
                  <a:pt x="601" y="304"/>
                  <a:pt x="601" y="311"/>
                </a:cubicBezTo>
                <a:cubicBezTo>
                  <a:pt x="601" y="487"/>
                  <a:pt x="601" y="487"/>
                  <a:pt x="601" y="487"/>
                </a:cubicBezTo>
                <a:cubicBezTo>
                  <a:pt x="601" y="502"/>
                  <a:pt x="594" y="516"/>
                  <a:pt x="572" y="516"/>
                </a:cubicBezTo>
                <a:close/>
                <a:moveTo>
                  <a:pt x="367" y="120"/>
                </a:moveTo>
                <a:lnTo>
                  <a:pt x="367" y="120"/>
                </a:lnTo>
                <a:cubicBezTo>
                  <a:pt x="360" y="120"/>
                  <a:pt x="353" y="120"/>
                  <a:pt x="346" y="113"/>
                </a:cubicBezTo>
                <a:cubicBezTo>
                  <a:pt x="332" y="92"/>
                  <a:pt x="332" y="92"/>
                  <a:pt x="332" y="92"/>
                </a:cubicBezTo>
                <a:cubicBezTo>
                  <a:pt x="332" y="205"/>
                  <a:pt x="332" y="205"/>
                  <a:pt x="332" y="205"/>
                </a:cubicBezTo>
                <a:cubicBezTo>
                  <a:pt x="332" y="268"/>
                  <a:pt x="332" y="268"/>
                  <a:pt x="332" y="268"/>
                </a:cubicBezTo>
                <a:cubicBezTo>
                  <a:pt x="332" y="289"/>
                  <a:pt x="318" y="296"/>
                  <a:pt x="304" y="296"/>
                </a:cubicBezTo>
                <a:cubicBezTo>
                  <a:pt x="283" y="296"/>
                  <a:pt x="276" y="289"/>
                  <a:pt x="276" y="268"/>
                </a:cubicBezTo>
                <a:cubicBezTo>
                  <a:pt x="276" y="226"/>
                  <a:pt x="276" y="226"/>
                  <a:pt x="276" y="226"/>
                </a:cubicBezTo>
                <a:cubicBezTo>
                  <a:pt x="276" y="92"/>
                  <a:pt x="276" y="92"/>
                  <a:pt x="276" y="92"/>
                </a:cubicBezTo>
                <a:cubicBezTo>
                  <a:pt x="254" y="113"/>
                  <a:pt x="254" y="113"/>
                  <a:pt x="254" y="113"/>
                </a:cubicBezTo>
                <a:cubicBezTo>
                  <a:pt x="247" y="120"/>
                  <a:pt x="240" y="120"/>
                  <a:pt x="233" y="120"/>
                </a:cubicBezTo>
                <a:cubicBezTo>
                  <a:pt x="219" y="120"/>
                  <a:pt x="205" y="106"/>
                  <a:pt x="205" y="92"/>
                </a:cubicBezTo>
                <a:cubicBezTo>
                  <a:pt x="205" y="85"/>
                  <a:pt x="212" y="78"/>
                  <a:pt x="219" y="70"/>
                </a:cubicBezTo>
                <a:cubicBezTo>
                  <a:pt x="283" y="7"/>
                  <a:pt x="283" y="7"/>
                  <a:pt x="283" y="7"/>
                </a:cubicBezTo>
                <a:cubicBezTo>
                  <a:pt x="290" y="0"/>
                  <a:pt x="297" y="0"/>
                  <a:pt x="304" y="0"/>
                </a:cubicBezTo>
                <a:cubicBezTo>
                  <a:pt x="311" y="0"/>
                  <a:pt x="318" y="0"/>
                  <a:pt x="318" y="7"/>
                </a:cubicBezTo>
                <a:cubicBezTo>
                  <a:pt x="389" y="70"/>
                  <a:pt x="389" y="70"/>
                  <a:pt x="389" y="70"/>
                </a:cubicBezTo>
                <a:cubicBezTo>
                  <a:pt x="396" y="78"/>
                  <a:pt x="396" y="85"/>
                  <a:pt x="396" y="92"/>
                </a:cubicBezTo>
                <a:cubicBezTo>
                  <a:pt x="396" y="106"/>
                  <a:pt x="382" y="120"/>
                  <a:pt x="367" y="1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0" name="Google Shape;930;p39"/>
          <p:cNvSpPr/>
          <p:nvPr/>
        </p:nvSpPr>
        <p:spPr>
          <a:xfrm>
            <a:off x="5592703" y="3624481"/>
            <a:ext cx="335530" cy="288656"/>
          </a:xfrm>
          <a:custGeom>
            <a:avLst/>
            <a:gdLst/>
            <a:ahLst/>
            <a:cxnLst/>
            <a:rect l="l" t="t" r="r" b="b"/>
            <a:pathLst>
              <a:path w="601" h="517" extrusionOk="0">
                <a:moveTo>
                  <a:pt x="572" y="516"/>
                </a:moveTo>
                <a:lnTo>
                  <a:pt x="572" y="516"/>
                </a:lnTo>
                <a:cubicBezTo>
                  <a:pt x="28" y="516"/>
                  <a:pt x="28" y="516"/>
                  <a:pt x="28" y="516"/>
                </a:cubicBezTo>
                <a:cubicBezTo>
                  <a:pt x="7" y="516"/>
                  <a:pt x="0" y="502"/>
                  <a:pt x="0" y="487"/>
                </a:cubicBezTo>
                <a:cubicBezTo>
                  <a:pt x="0" y="311"/>
                  <a:pt x="0" y="311"/>
                  <a:pt x="0" y="311"/>
                </a:cubicBezTo>
                <a:cubicBezTo>
                  <a:pt x="0" y="304"/>
                  <a:pt x="0" y="304"/>
                  <a:pt x="0" y="296"/>
                </a:cubicBezTo>
                <a:cubicBezTo>
                  <a:pt x="78" y="99"/>
                  <a:pt x="78" y="99"/>
                  <a:pt x="78" y="99"/>
                </a:cubicBezTo>
                <a:cubicBezTo>
                  <a:pt x="78" y="92"/>
                  <a:pt x="92" y="85"/>
                  <a:pt x="99" y="85"/>
                </a:cubicBezTo>
                <a:cubicBezTo>
                  <a:pt x="148" y="85"/>
                  <a:pt x="148" y="85"/>
                  <a:pt x="148" y="85"/>
                </a:cubicBezTo>
                <a:cubicBezTo>
                  <a:pt x="240" y="85"/>
                  <a:pt x="240" y="85"/>
                  <a:pt x="240" y="85"/>
                </a:cubicBezTo>
                <a:cubicBezTo>
                  <a:pt x="240" y="99"/>
                  <a:pt x="240" y="99"/>
                  <a:pt x="240" y="99"/>
                </a:cubicBezTo>
                <a:cubicBezTo>
                  <a:pt x="240" y="141"/>
                  <a:pt x="240" y="141"/>
                  <a:pt x="240" y="141"/>
                </a:cubicBezTo>
                <a:cubicBezTo>
                  <a:pt x="148" y="141"/>
                  <a:pt x="148" y="141"/>
                  <a:pt x="148" y="141"/>
                </a:cubicBezTo>
                <a:cubicBezTo>
                  <a:pt x="120" y="141"/>
                  <a:pt x="120" y="141"/>
                  <a:pt x="120" y="141"/>
                </a:cubicBezTo>
                <a:cubicBezTo>
                  <a:pt x="63" y="282"/>
                  <a:pt x="63" y="282"/>
                  <a:pt x="63" y="282"/>
                </a:cubicBezTo>
                <a:cubicBezTo>
                  <a:pt x="127" y="282"/>
                  <a:pt x="127" y="282"/>
                  <a:pt x="127" y="282"/>
                </a:cubicBezTo>
                <a:cubicBezTo>
                  <a:pt x="155" y="282"/>
                  <a:pt x="155" y="282"/>
                  <a:pt x="155" y="282"/>
                </a:cubicBezTo>
                <a:cubicBezTo>
                  <a:pt x="176" y="282"/>
                  <a:pt x="183" y="289"/>
                  <a:pt x="183" y="311"/>
                </a:cubicBezTo>
                <a:cubicBezTo>
                  <a:pt x="183" y="339"/>
                  <a:pt x="183" y="339"/>
                  <a:pt x="183" y="339"/>
                </a:cubicBezTo>
                <a:cubicBezTo>
                  <a:pt x="410" y="339"/>
                  <a:pt x="410" y="339"/>
                  <a:pt x="410" y="339"/>
                </a:cubicBezTo>
                <a:cubicBezTo>
                  <a:pt x="410" y="311"/>
                  <a:pt x="410" y="311"/>
                  <a:pt x="410" y="311"/>
                </a:cubicBezTo>
                <a:cubicBezTo>
                  <a:pt x="410" y="289"/>
                  <a:pt x="424" y="282"/>
                  <a:pt x="438" y="282"/>
                </a:cubicBezTo>
                <a:cubicBezTo>
                  <a:pt x="466" y="282"/>
                  <a:pt x="466" y="282"/>
                  <a:pt x="466" y="282"/>
                </a:cubicBezTo>
                <a:cubicBezTo>
                  <a:pt x="530" y="282"/>
                  <a:pt x="530" y="282"/>
                  <a:pt x="530" y="282"/>
                </a:cubicBezTo>
                <a:cubicBezTo>
                  <a:pt x="480" y="141"/>
                  <a:pt x="480" y="141"/>
                  <a:pt x="480" y="141"/>
                </a:cubicBezTo>
                <a:cubicBezTo>
                  <a:pt x="452" y="141"/>
                  <a:pt x="452" y="141"/>
                  <a:pt x="452" y="141"/>
                </a:cubicBezTo>
                <a:cubicBezTo>
                  <a:pt x="353" y="141"/>
                  <a:pt x="353" y="141"/>
                  <a:pt x="353" y="141"/>
                </a:cubicBezTo>
                <a:cubicBezTo>
                  <a:pt x="353" y="99"/>
                  <a:pt x="353" y="99"/>
                  <a:pt x="353" y="99"/>
                </a:cubicBezTo>
                <a:cubicBezTo>
                  <a:pt x="353" y="85"/>
                  <a:pt x="353" y="85"/>
                  <a:pt x="353" y="85"/>
                </a:cubicBezTo>
                <a:cubicBezTo>
                  <a:pt x="452" y="85"/>
                  <a:pt x="452" y="85"/>
                  <a:pt x="452" y="85"/>
                </a:cubicBezTo>
                <a:cubicBezTo>
                  <a:pt x="494" y="85"/>
                  <a:pt x="494" y="85"/>
                  <a:pt x="494" y="85"/>
                </a:cubicBezTo>
                <a:cubicBezTo>
                  <a:pt x="509" y="85"/>
                  <a:pt x="523" y="92"/>
                  <a:pt x="523" y="99"/>
                </a:cubicBezTo>
                <a:cubicBezTo>
                  <a:pt x="600" y="296"/>
                  <a:pt x="600" y="296"/>
                  <a:pt x="600" y="296"/>
                </a:cubicBezTo>
                <a:cubicBezTo>
                  <a:pt x="600" y="304"/>
                  <a:pt x="600" y="304"/>
                  <a:pt x="600" y="311"/>
                </a:cubicBezTo>
                <a:cubicBezTo>
                  <a:pt x="600" y="487"/>
                  <a:pt x="600" y="487"/>
                  <a:pt x="600" y="487"/>
                </a:cubicBezTo>
                <a:cubicBezTo>
                  <a:pt x="600" y="502"/>
                  <a:pt x="586" y="516"/>
                  <a:pt x="572" y="516"/>
                </a:cubicBezTo>
                <a:close/>
                <a:moveTo>
                  <a:pt x="396" y="205"/>
                </a:moveTo>
                <a:lnTo>
                  <a:pt x="396" y="205"/>
                </a:lnTo>
                <a:cubicBezTo>
                  <a:pt x="396" y="212"/>
                  <a:pt x="389" y="219"/>
                  <a:pt x="381" y="226"/>
                </a:cubicBezTo>
                <a:cubicBezTo>
                  <a:pt x="318" y="289"/>
                  <a:pt x="318" y="289"/>
                  <a:pt x="318" y="289"/>
                </a:cubicBezTo>
                <a:cubicBezTo>
                  <a:pt x="311" y="296"/>
                  <a:pt x="304" y="296"/>
                  <a:pt x="297" y="296"/>
                </a:cubicBezTo>
                <a:cubicBezTo>
                  <a:pt x="290" y="296"/>
                  <a:pt x="283" y="296"/>
                  <a:pt x="283" y="289"/>
                </a:cubicBezTo>
                <a:cubicBezTo>
                  <a:pt x="212" y="226"/>
                  <a:pt x="212" y="226"/>
                  <a:pt x="212" y="226"/>
                </a:cubicBezTo>
                <a:cubicBezTo>
                  <a:pt x="205" y="219"/>
                  <a:pt x="205" y="212"/>
                  <a:pt x="205" y="205"/>
                </a:cubicBezTo>
                <a:cubicBezTo>
                  <a:pt x="205" y="191"/>
                  <a:pt x="219" y="176"/>
                  <a:pt x="233" y="176"/>
                </a:cubicBezTo>
                <a:cubicBezTo>
                  <a:pt x="240" y="176"/>
                  <a:pt x="247" y="176"/>
                  <a:pt x="254" y="183"/>
                </a:cubicBezTo>
                <a:cubicBezTo>
                  <a:pt x="268" y="205"/>
                  <a:pt x="268" y="205"/>
                  <a:pt x="268" y="205"/>
                </a:cubicBezTo>
                <a:cubicBezTo>
                  <a:pt x="268" y="99"/>
                  <a:pt x="268" y="99"/>
                  <a:pt x="268" y="99"/>
                </a:cubicBezTo>
                <a:cubicBezTo>
                  <a:pt x="268" y="70"/>
                  <a:pt x="268" y="70"/>
                  <a:pt x="268" y="70"/>
                </a:cubicBezTo>
                <a:cubicBezTo>
                  <a:pt x="268" y="28"/>
                  <a:pt x="268" y="28"/>
                  <a:pt x="268" y="28"/>
                </a:cubicBezTo>
                <a:cubicBezTo>
                  <a:pt x="268" y="7"/>
                  <a:pt x="283" y="0"/>
                  <a:pt x="297" y="0"/>
                </a:cubicBezTo>
                <a:cubicBezTo>
                  <a:pt x="318" y="0"/>
                  <a:pt x="325" y="7"/>
                  <a:pt x="325" y="28"/>
                </a:cubicBezTo>
                <a:cubicBezTo>
                  <a:pt x="325" y="85"/>
                  <a:pt x="325" y="85"/>
                  <a:pt x="325" y="85"/>
                </a:cubicBezTo>
                <a:cubicBezTo>
                  <a:pt x="325" y="92"/>
                  <a:pt x="325" y="92"/>
                  <a:pt x="325" y="92"/>
                </a:cubicBezTo>
                <a:cubicBezTo>
                  <a:pt x="325" y="205"/>
                  <a:pt x="325" y="205"/>
                  <a:pt x="325" y="205"/>
                </a:cubicBezTo>
                <a:cubicBezTo>
                  <a:pt x="346" y="183"/>
                  <a:pt x="346" y="183"/>
                  <a:pt x="346" y="183"/>
                </a:cubicBezTo>
                <a:cubicBezTo>
                  <a:pt x="353" y="176"/>
                  <a:pt x="360" y="176"/>
                  <a:pt x="367" y="176"/>
                </a:cubicBezTo>
                <a:cubicBezTo>
                  <a:pt x="381" y="176"/>
                  <a:pt x="396" y="191"/>
                  <a:pt x="396" y="2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1" name="Google Shape;931;p39"/>
          <p:cNvSpPr/>
          <p:nvPr/>
        </p:nvSpPr>
        <p:spPr>
          <a:xfrm>
            <a:off x="4998125" y="3671357"/>
            <a:ext cx="340465" cy="241779"/>
          </a:xfrm>
          <a:custGeom>
            <a:avLst/>
            <a:gdLst/>
            <a:ahLst/>
            <a:cxnLst/>
            <a:rect l="l" t="t" r="r" b="b"/>
            <a:pathLst>
              <a:path w="608" h="432" extrusionOk="0">
                <a:moveTo>
                  <a:pt x="607" y="402"/>
                </a:moveTo>
                <a:lnTo>
                  <a:pt x="607" y="402"/>
                </a:lnTo>
                <a:cubicBezTo>
                  <a:pt x="607" y="417"/>
                  <a:pt x="593" y="431"/>
                  <a:pt x="579" y="431"/>
                </a:cubicBezTo>
                <a:cubicBezTo>
                  <a:pt x="28" y="431"/>
                  <a:pt x="28" y="431"/>
                  <a:pt x="28" y="431"/>
                </a:cubicBezTo>
                <a:cubicBezTo>
                  <a:pt x="14" y="431"/>
                  <a:pt x="0" y="417"/>
                  <a:pt x="0" y="402"/>
                </a:cubicBezTo>
                <a:cubicBezTo>
                  <a:pt x="0" y="226"/>
                  <a:pt x="0" y="226"/>
                  <a:pt x="0" y="226"/>
                </a:cubicBezTo>
                <a:cubicBezTo>
                  <a:pt x="0" y="219"/>
                  <a:pt x="0" y="219"/>
                  <a:pt x="7" y="211"/>
                </a:cubicBezTo>
                <a:cubicBezTo>
                  <a:pt x="77" y="14"/>
                  <a:pt x="77" y="14"/>
                  <a:pt x="77" y="14"/>
                </a:cubicBezTo>
                <a:cubicBezTo>
                  <a:pt x="84" y="7"/>
                  <a:pt x="92" y="0"/>
                  <a:pt x="106" y="0"/>
                </a:cubicBezTo>
                <a:cubicBezTo>
                  <a:pt x="501" y="0"/>
                  <a:pt x="501" y="0"/>
                  <a:pt x="501" y="0"/>
                </a:cubicBezTo>
                <a:cubicBezTo>
                  <a:pt x="516" y="0"/>
                  <a:pt x="523" y="7"/>
                  <a:pt x="530" y="14"/>
                </a:cubicBezTo>
                <a:cubicBezTo>
                  <a:pt x="600" y="211"/>
                  <a:pt x="600" y="211"/>
                  <a:pt x="600" y="211"/>
                </a:cubicBezTo>
                <a:cubicBezTo>
                  <a:pt x="607" y="219"/>
                  <a:pt x="607" y="219"/>
                  <a:pt x="607" y="226"/>
                </a:cubicBezTo>
                <a:cubicBezTo>
                  <a:pt x="607" y="402"/>
                  <a:pt x="607" y="402"/>
                  <a:pt x="607" y="402"/>
                </a:cubicBezTo>
                <a:close/>
                <a:moveTo>
                  <a:pt x="480" y="56"/>
                </a:moveTo>
                <a:lnTo>
                  <a:pt x="480" y="56"/>
                </a:lnTo>
                <a:cubicBezTo>
                  <a:pt x="127" y="56"/>
                  <a:pt x="127" y="56"/>
                  <a:pt x="127" y="56"/>
                </a:cubicBezTo>
                <a:cubicBezTo>
                  <a:pt x="70" y="197"/>
                  <a:pt x="70" y="197"/>
                  <a:pt x="70" y="197"/>
                </a:cubicBezTo>
                <a:cubicBezTo>
                  <a:pt x="162" y="197"/>
                  <a:pt x="162" y="197"/>
                  <a:pt x="162" y="197"/>
                </a:cubicBezTo>
                <a:cubicBezTo>
                  <a:pt x="176" y="197"/>
                  <a:pt x="190" y="204"/>
                  <a:pt x="190" y="226"/>
                </a:cubicBezTo>
                <a:cubicBezTo>
                  <a:pt x="190" y="254"/>
                  <a:pt x="190" y="254"/>
                  <a:pt x="190" y="254"/>
                </a:cubicBezTo>
                <a:cubicBezTo>
                  <a:pt x="417" y="254"/>
                  <a:pt x="417" y="254"/>
                  <a:pt x="417" y="254"/>
                </a:cubicBezTo>
                <a:cubicBezTo>
                  <a:pt x="417" y="226"/>
                  <a:pt x="417" y="226"/>
                  <a:pt x="417" y="226"/>
                </a:cubicBezTo>
                <a:cubicBezTo>
                  <a:pt x="417" y="204"/>
                  <a:pt x="431" y="197"/>
                  <a:pt x="445" y="197"/>
                </a:cubicBezTo>
                <a:cubicBezTo>
                  <a:pt x="537" y="197"/>
                  <a:pt x="537" y="197"/>
                  <a:pt x="537" y="197"/>
                </a:cubicBezTo>
                <a:lnTo>
                  <a:pt x="480" y="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2" name="Google Shape;932;p39"/>
          <p:cNvSpPr/>
          <p:nvPr/>
        </p:nvSpPr>
        <p:spPr>
          <a:xfrm>
            <a:off x="4410947" y="3686160"/>
            <a:ext cx="335530" cy="209706"/>
          </a:xfrm>
          <a:custGeom>
            <a:avLst/>
            <a:gdLst/>
            <a:ahLst/>
            <a:cxnLst/>
            <a:rect l="l" t="t" r="r" b="b"/>
            <a:pathLst>
              <a:path w="601" h="375" extrusionOk="0">
                <a:moveTo>
                  <a:pt x="572" y="374"/>
                </a:moveTo>
                <a:lnTo>
                  <a:pt x="572" y="374"/>
                </a:lnTo>
                <a:cubicBezTo>
                  <a:pt x="558" y="374"/>
                  <a:pt x="544" y="360"/>
                  <a:pt x="544" y="346"/>
                </a:cubicBezTo>
                <a:cubicBezTo>
                  <a:pt x="544" y="325"/>
                  <a:pt x="544" y="325"/>
                  <a:pt x="544" y="325"/>
                </a:cubicBezTo>
                <a:cubicBezTo>
                  <a:pt x="544" y="233"/>
                  <a:pt x="544" y="233"/>
                  <a:pt x="544" y="233"/>
                </a:cubicBezTo>
                <a:cubicBezTo>
                  <a:pt x="544" y="212"/>
                  <a:pt x="544" y="212"/>
                  <a:pt x="544" y="212"/>
                </a:cubicBezTo>
                <a:cubicBezTo>
                  <a:pt x="544" y="155"/>
                  <a:pt x="544" y="155"/>
                  <a:pt x="544" y="155"/>
                </a:cubicBezTo>
                <a:cubicBezTo>
                  <a:pt x="544" y="141"/>
                  <a:pt x="544" y="141"/>
                  <a:pt x="544" y="141"/>
                </a:cubicBezTo>
                <a:cubicBezTo>
                  <a:pt x="544" y="42"/>
                  <a:pt x="544" y="42"/>
                  <a:pt x="544" y="42"/>
                </a:cubicBezTo>
                <a:cubicBezTo>
                  <a:pt x="544" y="28"/>
                  <a:pt x="544" y="28"/>
                  <a:pt x="544" y="28"/>
                </a:cubicBezTo>
                <a:cubicBezTo>
                  <a:pt x="544" y="7"/>
                  <a:pt x="558" y="0"/>
                  <a:pt x="572" y="0"/>
                </a:cubicBezTo>
                <a:cubicBezTo>
                  <a:pt x="593" y="0"/>
                  <a:pt x="600" y="7"/>
                  <a:pt x="600" y="28"/>
                </a:cubicBezTo>
                <a:cubicBezTo>
                  <a:pt x="600" y="42"/>
                  <a:pt x="600" y="42"/>
                  <a:pt x="600" y="42"/>
                </a:cubicBezTo>
                <a:cubicBezTo>
                  <a:pt x="600" y="141"/>
                  <a:pt x="600" y="141"/>
                  <a:pt x="600" y="141"/>
                </a:cubicBezTo>
                <a:cubicBezTo>
                  <a:pt x="600" y="155"/>
                  <a:pt x="600" y="155"/>
                  <a:pt x="600" y="155"/>
                </a:cubicBezTo>
                <a:cubicBezTo>
                  <a:pt x="600" y="212"/>
                  <a:pt x="600" y="212"/>
                  <a:pt x="600" y="212"/>
                </a:cubicBezTo>
                <a:cubicBezTo>
                  <a:pt x="600" y="233"/>
                  <a:pt x="600" y="233"/>
                  <a:pt x="600" y="233"/>
                </a:cubicBezTo>
                <a:cubicBezTo>
                  <a:pt x="600" y="325"/>
                  <a:pt x="600" y="325"/>
                  <a:pt x="600" y="325"/>
                </a:cubicBezTo>
                <a:cubicBezTo>
                  <a:pt x="600" y="346"/>
                  <a:pt x="600" y="346"/>
                  <a:pt x="600" y="346"/>
                </a:cubicBezTo>
                <a:cubicBezTo>
                  <a:pt x="600" y="360"/>
                  <a:pt x="593" y="374"/>
                  <a:pt x="572" y="374"/>
                </a:cubicBezTo>
                <a:close/>
                <a:moveTo>
                  <a:pt x="487" y="318"/>
                </a:moveTo>
                <a:lnTo>
                  <a:pt x="487" y="318"/>
                </a:lnTo>
                <a:cubicBezTo>
                  <a:pt x="473" y="318"/>
                  <a:pt x="459" y="304"/>
                  <a:pt x="459" y="290"/>
                </a:cubicBezTo>
                <a:cubicBezTo>
                  <a:pt x="459" y="268"/>
                  <a:pt x="459" y="268"/>
                  <a:pt x="459" y="268"/>
                </a:cubicBezTo>
                <a:cubicBezTo>
                  <a:pt x="459" y="99"/>
                  <a:pt x="459" y="99"/>
                  <a:pt x="459" y="99"/>
                </a:cubicBezTo>
                <a:cubicBezTo>
                  <a:pt x="459" y="85"/>
                  <a:pt x="459" y="85"/>
                  <a:pt x="459" y="85"/>
                </a:cubicBezTo>
                <a:cubicBezTo>
                  <a:pt x="459" y="63"/>
                  <a:pt x="473" y="56"/>
                  <a:pt x="487" y="56"/>
                </a:cubicBezTo>
                <a:cubicBezTo>
                  <a:pt x="508" y="56"/>
                  <a:pt x="515" y="63"/>
                  <a:pt x="515" y="85"/>
                </a:cubicBezTo>
                <a:cubicBezTo>
                  <a:pt x="515" y="99"/>
                  <a:pt x="515" y="99"/>
                  <a:pt x="515" y="99"/>
                </a:cubicBezTo>
                <a:cubicBezTo>
                  <a:pt x="515" y="268"/>
                  <a:pt x="515" y="268"/>
                  <a:pt x="515" y="268"/>
                </a:cubicBezTo>
                <a:cubicBezTo>
                  <a:pt x="515" y="290"/>
                  <a:pt x="515" y="290"/>
                  <a:pt x="515" y="290"/>
                </a:cubicBezTo>
                <a:cubicBezTo>
                  <a:pt x="515" y="304"/>
                  <a:pt x="508" y="318"/>
                  <a:pt x="487" y="318"/>
                </a:cubicBezTo>
                <a:close/>
                <a:moveTo>
                  <a:pt x="402" y="318"/>
                </a:moveTo>
                <a:lnTo>
                  <a:pt x="402" y="318"/>
                </a:lnTo>
                <a:cubicBezTo>
                  <a:pt x="197" y="318"/>
                  <a:pt x="197" y="318"/>
                  <a:pt x="197" y="318"/>
                </a:cubicBezTo>
                <a:cubicBezTo>
                  <a:pt x="183" y="318"/>
                  <a:pt x="169" y="304"/>
                  <a:pt x="169" y="290"/>
                </a:cubicBezTo>
                <a:cubicBezTo>
                  <a:pt x="169" y="85"/>
                  <a:pt x="169" y="85"/>
                  <a:pt x="169" y="85"/>
                </a:cubicBezTo>
                <a:cubicBezTo>
                  <a:pt x="169" y="63"/>
                  <a:pt x="183" y="56"/>
                  <a:pt x="197" y="56"/>
                </a:cubicBezTo>
                <a:cubicBezTo>
                  <a:pt x="402" y="56"/>
                  <a:pt x="402" y="56"/>
                  <a:pt x="402" y="56"/>
                </a:cubicBezTo>
                <a:cubicBezTo>
                  <a:pt x="424" y="56"/>
                  <a:pt x="431" y="63"/>
                  <a:pt x="431" y="85"/>
                </a:cubicBezTo>
                <a:cubicBezTo>
                  <a:pt x="431" y="290"/>
                  <a:pt x="431" y="290"/>
                  <a:pt x="431" y="290"/>
                </a:cubicBezTo>
                <a:cubicBezTo>
                  <a:pt x="431" y="304"/>
                  <a:pt x="424" y="318"/>
                  <a:pt x="402" y="318"/>
                </a:cubicBezTo>
                <a:close/>
                <a:moveTo>
                  <a:pt x="374" y="113"/>
                </a:moveTo>
                <a:lnTo>
                  <a:pt x="374" y="113"/>
                </a:lnTo>
                <a:cubicBezTo>
                  <a:pt x="226" y="113"/>
                  <a:pt x="226" y="113"/>
                  <a:pt x="226" y="113"/>
                </a:cubicBezTo>
                <a:cubicBezTo>
                  <a:pt x="226" y="261"/>
                  <a:pt x="226" y="261"/>
                  <a:pt x="226" y="261"/>
                </a:cubicBezTo>
                <a:cubicBezTo>
                  <a:pt x="374" y="261"/>
                  <a:pt x="374" y="261"/>
                  <a:pt x="374" y="261"/>
                </a:cubicBezTo>
                <a:lnTo>
                  <a:pt x="374" y="113"/>
                </a:lnTo>
                <a:close/>
                <a:moveTo>
                  <a:pt x="113" y="318"/>
                </a:moveTo>
                <a:lnTo>
                  <a:pt x="113" y="318"/>
                </a:lnTo>
                <a:cubicBezTo>
                  <a:pt x="99" y="318"/>
                  <a:pt x="84" y="304"/>
                  <a:pt x="84" y="290"/>
                </a:cubicBezTo>
                <a:cubicBezTo>
                  <a:pt x="84" y="268"/>
                  <a:pt x="84" y="268"/>
                  <a:pt x="84" y="268"/>
                </a:cubicBezTo>
                <a:cubicBezTo>
                  <a:pt x="84" y="99"/>
                  <a:pt x="84" y="99"/>
                  <a:pt x="84" y="99"/>
                </a:cubicBezTo>
                <a:cubicBezTo>
                  <a:pt x="84" y="85"/>
                  <a:pt x="84" y="85"/>
                  <a:pt x="84" y="85"/>
                </a:cubicBezTo>
                <a:cubicBezTo>
                  <a:pt x="84" y="63"/>
                  <a:pt x="99" y="56"/>
                  <a:pt x="113" y="56"/>
                </a:cubicBezTo>
                <a:cubicBezTo>
                  <a:pt x="127" y="56"/>
                  <a:pt x="141" y="63"/>
                  <a:pt x="141" y="85"/>
                </a:cubicBezTo>
                <a:cubicBezTo>
                  <a:pt x="141" y="99"/>
                  <a:pt x="141" y="99"/>
                  <a:pt x="141" y="99"/>
                </a:cubicBezTo>
                <a:cubicBezTo>
                  <a:pt x="141" y="268"/>
                  <a:pt x="141" y="268"/>
                  <a:pt x="141" y="268"/>
                </a:cubicBezTo>
                <a:cubicBezTo>
                  <a:pt x="141" y="290"/>
                  <a:pt x="141" y="290"/>
                  <a:pt x="141" y="290"/>
                </a:cubicBezTo>
                <a:cubicBezTo>
                  <a:pt x="141" y="304"/>
                  <a:pt x="127" y="318"/>
                  <a:pt x="113" y="318"/>
                </a:cubicBezTo>
                <a:close/>
                <a:moveTo>
                  <a:pt x="28" y="374"/>
                </a:moveTo>
                <a:lnTo>
                  <a:pt x="28" y="374"/>
                </a:lnTo>
                <a:cubicBezTo>
                  <a:pt x="14" y="374"/>
                  <a:pt x="0" y="360"/>
                  <a:pt x="0" y="346"/>
                </a:cubicBezTo>
                <a:cubicBezTo>
                  <a:pt x="0" y="325"/>
                  <a:pt x="0" y="325"/>
                  <a:pt x="0" y="325"/>
                </a:cubicBezTo>
                <a:cubicBezTo>
                  <a:pt x="0" y="233"/>
                  <a:pt x="0" y="233"/>
                  <a:pt x="0" y="233"/>
                </a:cubicBezTo>
                <a:cubicBezTo>
                  <a:pt x="0" y="212"/>
                  <a:pt x="0" y="212"/>
                  <a:pt x="0" y="212"/>
                </a:cubicBezTo>
                <a:cubicBezTo>
                  <a:pt x="0" y="155"/>
                  <a:pt x="0" y="155"/>
                  <a:pt x="0" y="155"/>
                </a:cubicBezTo>
                <a:cubicBezTo>
                  <a:pt x="0" y="141"/>
                  <a:pt x="0" y="141"/>
                  <a:pt x="0" y="141"/>
                </a:cubicBezTo>
                <a:cubicBezTo>
                  <a:pt x="0" y="42"/>
                  <a:pt x="0" y="42"/>
                  <a:pt x="0" y="42"/>
                </a:cubicBezTo>
                <a:cubicBezTo>
                  <a:pt x="0" y="28"/>
                  <a:pt x="0" y="28"/>
                  <a:pt x="0" y="28"/>
                </a:cubicBezTo>
                <a:cubicBezTo>
                  <a:pt x="0" y="7"/>
                  <a:pt x="14" y="0"/>
                  <a:pt x="28" y="0"/>
                </a:cubicBezTo>
                <a:cubicBezTo>
                  <a:pt x="42" y="0"/>
                  <a:pt x="56" y="7"/>
                  <a:pt x="56" y="28"/>
                </a:cubicBezTo>
                <a:cubicBezTo>
                  <a:pt x="56" y="42"/>
                  <a:pt x="56" y="42"/>
                  <a:pt x="56" y="42"/>
                </a:cubicBezTo>
                <a:cubicBezTo>
                  <a:pt x="56" y="141"/>
                  <a:pt x="56" y="141"/>
                  <a:pt x="56" y="141"/>
                </a:cubicBezTo>
                <a:cubicBezTo>
                  <a:pt x="56" y="155"/>
                  <a:pt x="56" y="155"/>
                  <a:pt x="56" y="155"/>
                </a:cubicBezTo>
                <a:cubicBezTo>
                  <a:pt x="56" y="212"/>
                  <a:pt x="56" y="212"/>
                  <a:pt x="56" y="212"/>
                </a:cubicBezTo>
                <a:cubicBezTo>
                  <a:pt x="56" y="233"/>
                  <a:pt x="56" y="233"/>
                  <a:pt x="56" y="233"/>
                </a:cubicBezTo>
                <a:cubicBezTo>
                  <a:pt x="56" y="325"/>
                  <a:pt x="56" y="325"/>
                  <a:pt x="56" y="325"/>
                </a:cubicBezTo>
                <a:cubicBezTo>
                  <a:pt x="56" y="346"/>
                  <a:pt x="56" y="346"/>
                  <a:pt x="56" y="346"/>
                </a:cubicBezTo>
                <a:cubicBezTo>
                  <a:pt x="56" y="360"/>
                  <a:pt x="42" y="374"/>
                  <a:pt x="28" y="3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3" name="Google Shape;933;p39"/>
          <p:cNvSpPr/>
          <p:nvPr/>
        </p:nvSpPr>
        <p:spPr>
          <a:xfrm>
            <a:off x="3821300" y="3718232"/>
            <a:ext cx="335530" cy="148028"/>
          </a:xfrm>
          <a:custGeom>
            <a:avLst/>
            <a:gdLst/>
            <a:ahLst/>
            <a:cxnLst/>
            <a:rect l="l" t="t" r="r" b="b"/>
            <a:pathLst>
              <a:path w="601" h="263" extrusionOk="0">
                <a:moveTo>
                  <a:pt x="466" y="262"/>
                </a:moveTo>
                <a:lnTo>
                  <a:pt x="466" y="262"/>
                </a:lnTo>
                <a:cubicBezTo>
                  <a:pt x="127" y="262"/>
                  <a:pt x="127" y="262"/>
                  <a:pt x="127" y="262"/>
                </a:cubicBezTo>
                <a:cubicBezTo>
                  <a:pt x="56" y="262"/>
                  <a:pt x="0" y="205"/>
                  <a:pt x="0" y="127"/>
                </a:cubicBezTo>
                <a:cubicBezTo>
                  <a:pt x="0" y="57"/>
                  <a:pt x="56" y="0"/>
                  <a:pt x="127" y="0"/>
                </a:cubicBezTo>
                <a:cubicBezTo>
                  <a:pt x="204" y="0"/>
                  <a:pt x="261" y="57"/>
                  <a:pt x="261" y="127"/>
                </a:cubicBezTo>
                <a:cubicBezTo>
                  <a:pt x="261" y="156"/>
                  <a:pt x="254" y="184"/>
                  <a:pt x="240" y="205"/>
                </a:cubicBezTo>
                <a:cubicBezTo>
                  <a:pt x="360" y="205"/>
                  <a:pt x="360" y="205"/>
                  <a:pt x="360" y="205"/>
                </a:cubicBezTo>
                <a:cubicBezTo>
                  <a:pt x="346" y="184"/>
                  <a:pt x="339" y="156"/>
                  <a:pt x="339" y="127"/>
                </a:cubicBezTo>
                <a:cubicBezTo>
                  <a:pt x="339" y="57"/>
                  <a:pt x="395" y="0"/>
                  <a:pt x="466" y="0"/>
                </a:cubicBezTo>
                <a:cubicBezTo>
                  <a:pt x="544" y="0"/>
                  <a:pt x="600" y="57"/>
                  <a:pt x="600" y="127"/>
                </a:cubicBezTo>
                <a:cubicBezTo>
                  <a:pt x="600" y="205"/>
                  <a:pt x="544" y="262"/>
                  <a:pt x="466" y="262"/>
                </a:cubicBezTo>
                <a:close/>
                <a:moveTo>
                  <a:pt x="204" y="127"/>
                </a:moveTo>
                <a:lnTo>
                  <a:pt x="204" y="127"/>
                </a:lnTo>
                <a:cubicBezTo>
                  <a:pt x="204" y="85"/>
                  <a:pt x="169" y="57"/>
                  <a:pt x="127" y="57"/>
                </a:cubicBezTo>
                <a:cubicBezTo>
                  <a:pt x="84" y="57"/>
                  <a:pt x="56" y="85"/>
                  <a:pt x="56" y="127"/>
                </a:cubicBezTo>
                <a:cubicBezTo>
                  <a:pt x="56" y="170"/>
                  <a:pt x="84" y="205"/>
                  <a:pt x="127" y="205"/>
                </a:cubicBezTo>
                <a:cubicBezTo>
                  <a:pt x="169" y="205"/>
                  <a:pt x="204" y="170"/>
                  <a:pt x="204" y="127"/>
                </a:cubicBezTo>
                <a:close/>
                <a:moveTo>
                  <a:pt x="466" y="57"/>
                </a:moveTo>
                <a:lnTo>
                  <a:pt x="466" y="57"/>
                </a:lnTo>
                <a:cubicBezTo>
                  <a:pt x="424" y="57"/>
                  <a:pt x="395" y="85"/>
                  <a:pt x="395" y="127"/>
                </a:cubicBezTo>
                <a:cubicBezTo>
                  <a:pt x="395" y="170"/>
                  <a:pt x="424" y="205"/>
                  <a:pt x="466" y="205"/>
                </a:cubicBezTo>
                <a:cubicBezTo>
                  <a:pt x="508" y="205"/>
                  <a:pt x="544" y="170"/>
                  <a:pt x="544" y="127"/>
                </a:cubicBezTo>
                <a:cubicBezTo>
                  <a:pt x="544" y="85"/>
                  <a:pt x="508" y="57"/>
                  <a:pt x="466" y="5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4" name="Google Shape;934;p39"/>
          <p:cNvSpPr/>
          <p:nvPr/>
        </p:nvSpPr>
        <p:spPr>
          <a:xfrm>
            <a:off x="3226721" y="3676292"/>
            <a:ext cx="340465" cy="234377"/>
          </a:xfrm>
          <a:custGeom>
            <a:avLst/>
            <a:gdLst/>
            <a:ahLst/>
            <a:cxnLst/>
            <a:rect l="l" t="t" r="r" b="b"/>
            <a:pathLst>
              <a:path w="609" h="418" extrusionOk="0">
                <a:moveTo>
                  <a:pt x="580" y="417"/>
                </a:moveTo>
                <a:lnTo>
                  <a:pt x="580" y="417"/>
                </a:lnTo>
                <a:cubicBezTo>
                  <a:pt x="29" y="417"/>
                  <a:pt x="29" y="417"/>
                  <a:pt x="29" y="417"/>
                </a:cubicBezTo>
                <a:cubicBezTo>
                  <a:pt x="15" y="417"/>
                  <a:pt x="0" y="402"/>
                  <a:pt x="0" y="388"/>
                </a:cubicBezTo>
                <a:cubicBezTo>
                  <a:pt x="0" y="169"/>
                  <a:pt x="0" y="169"/>
                  <a:pt x="0" y="169"/>
                </a:cubicBezTo>
                <a:cubicBezTo>
                  <a:pt x="608" y="169"/>
                  <a:pt x="608" y="169"/>
                  <a:pt x="608" y="169"/>
                </a:cubicBezTo>
                <a:cubicBezTo>
                  <a:pt x="608" y="388"/>
                  <a:pt x="608" y="388"/>
                  <a:pt x="608" y="388"/>
                </a:cubicBezTo>
                <a:cubicBezTo>
                  <a:pt x="608" y="402"/>
                  <a:pt x="594" y="417"/>
                  <a:pt x="580" y="417"/>
                </a:cubicBezTo>
                <a:close/>
                <a:moveTo>
                  <a:pt x="57" y="360"/>
                </a:moveTo>
                <a:lnTo>
                  <a:pt x="57" y="360"/>
                </a:lnTo>
                <a:cubicBezTo>
                  <a:pt x="170" y="360"/>
                  <a:pt x="170" y="360"/>
                  <a:pt x="170" y="360"/>
                </a:cubicBezTo>
                <a:cubicBezTo>
                  <a:pt x="170" y="332"/>
                  <a:pt x="170" y="332"/>
                  <a:pt x="170" y="332"/>
                </a:cubicBezTo>
                <a:cubicBezTo>
                  <a:pt x="57" y="332"/>
                  <a:pt x="57" y="332"/>
                  <a:pt x="57" y="332"/>
                </a:cubicBezTo>
                <a:lnTo>
                  <a:pt x="57" y="360"/>
                </a:lnTo>
                <a:close/>
                <a:moveTo>
                  <a:pt x="340" y="275"/>
                </a:moveTo>
                <a:lnTo>
                  <a:pt x="340" y="275"/>
                </a:lnTo>
                <a:cubicBezTo>
                  <a:pt x="57" y="275"/>
                  <a:pt x="57" y="275"/>
                  <a:pt x="57" y="275"/>
                </a:cubicBezTo>
                <a:cubicBezTo>
                  <a:pt x="57" y="304"/>
                  <a:pt x="57" y="304"/>
                  <a:pt x="57" y="304"/>
                </a:cubicBezTo>
                <a:cubicBezTo>
                  <a:pt x="340" y="304"/>
                  <a:pt x="340" y="304"/>
                  <a:pt x="340" y="304"/>
                </a:cubicBezTo>
                <a:lnTo>
                  <a:pt x="340" y="275"/>
                </a:lnTo>
                <a:close/>
                <a:moveTo>
                  <a:pt x="0" y="28"/>
                </a:moveTo>
                <a:lnTo>
                  <a:pt x="0" y="28"/>
                </a:lnTo>
                <a:cubicBezTo>
                  <a:pt x="0" y="14"/>
                  <a:pt x="15" y="0"/>
                  <a:pt x="29" y="0"/>
                </a:cubicBezTo>
                <a:cubicBezTo>
                  <a:pt x="580" y="0"/>
                  <a:pt x="580" y="0"/>
                  <a:pt x="580" y="0"/>
                </a:cubicBezTo>
                <a:cubicBezTo>
                  <a:pt x="594" y="0"/>
                  <a:pt x="608" y="14"/>
                  <a:pt x="608" y="28"/>
                </a:cubicBezTo>
                <a:cubicBezTo>
                  <a:pt x="608" y="113"/>
                  <a:pt x="608" y="113"/>
                  <a:pt x="608" y="113"/>
                </a:cubicBezTo>
                <a:cubicBezTo>
                  <a:pt x="0" y="113"/>
                  <a:pt x="0" y="113"/>
                  <a:pt x="0" y="113"/>
                </a:cubicBezTo>
                <a:lnTo>
                  <a:pt x="0" y="2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5" name="Google Shape;935;p39"/>
          <p:cNvSpPr/>
          <p:nvPr/>
        </p:nvSpPr>
        <p:spPr>
          <a:xfrm>
            <a:off x="2639544" y="3626949"/>
            <a:ext cx="337997" cy="320728"/>
          </a:xfrm>
          <a:custGeom>
            <a:avLst/>
            <a:gdLst/>
            <a:ahLst/>
            <a:cxnLst/>
            <a:rect l="l" t="t" r="r" b="b"/>
            <a:pathLst>
              <a:path w="602" h="573" extrusionOk="0">
                <a:moveTo>
                  <a:pt x="601" y="304"/>
                </a:moveTo>
                <a:lnTo>
                  <a:pt x="601" y="304"/>
                </a:lnTo>
                <a:cubicBezTo>
                  <a:pt x="601" y="318"/>
                  <a:pt x="594" y="332"/>
                  <a:pt x="573" y="332"/>
                </a:cubicBezTo>
                <a:cubicBezTo>
                  <a:pt x="566" y="332"/>
                  <a:pt x="559" y="325"/>
                  <a:pt x="559" y="325"/>
                </a:cubicBezTo>
                <a:cubicBezTo>
                  <a:pt x="304" y="71"/>
                  <a:pt x="304" y="71"/>
                  <a:pt x="304" y="71"/>
                </a:cubicBezTo>
                <a:cubicBezTo>
                  <a:pt x="50" y="325"/>
                  <a:pt x="50" y="325"/>
                  <a:pt x="50" y="325"/>
                </a:cubicBezTo>
                <a:cubicBezTo>
                  <a:pt x="43" y="325"/>
                  <a:pt x="36" y="332"/>
                  <a:pt x="29" y="332"/>
                </a:cubicBezTo>
                <a:cubicBezTo>
                  <a:pt x="15" y="332"/>
                  <a:pt x="0" y="318"/>
                  <a:pt x="0" y="304"/>
                </a:cubicBezTo>
                <a:cubicBezTo>
                  <a:pt x="0" y="297"/>
                  <a:pt x="0" y="289"/>
                  <a:pt x="7" y="282"/>
                </a:cubicBezTo>
                <a:cubicBezTo>
                  <a:pt x="283" y="7"/>
                  <a:pt x="283" y="7"/>
                  <a:pt x="283" y="7"/>
                </a:cubicBezTo>
                <a:cubicBezTo>
                  <a:pt x="290" y="0"/>
                  <a:pt x="297" y="0"/>
                  <a:pt x="304" y="0"/>
                </a:cubicBezTo>
                <a:cubicBezTo>
                  <a:pt x="311" y="0"/>
                  <a:pt x="318" y="7"/>
                  <a:pt x="325" y="7"/>
                </a:cubicBezTo>
                <a:cubicBezTo>
                  <a:pt x="431" y="120"/>
                  <a:pt x="431" y="120"/>
                  <a:pt x="431" y="120"/>
                </a:cubicBezTo>
                <a:cubicBezTo>
                  <a:pt x="431" y="92"/>
                  <a:pt x="431" y="92"/>
                  <a:pt x="431" y="92"/>
                </a:cubicBezTo>
                <a:cubicBezTo>
                  <a:pt x="431" y="78"/>
                  <a:pt x="446" y="63"/>
                  <a:pt x="460" y="63"/>
                </a:cubicBezTo>
                <a:cubicBezTo>
                  <a:pt x="481" y="63"/>
                  <a:pt x="488" y="78"/>
                  <a:pt x="488" y="92"/>
                </a:cubicBezTo>
                <a:cubicBezTo>
                  <a:pt x="488" y="176"/>
                  <a:pt x="488" y="176"/>
                  <a:pt x="488" y="176"/>
                </a:cubicBezTo>
                <a:cubicBezTo>
                  <a:pt x="594" y="282"/>
                  <a:pt x="594" y="282"/>
                  <a:pt x="594" y="282"/>
                </a:cubicBezTo>
                <a:cubicBezTo>
                  <a:pt x="601" y="289"/>
                  <a:pt x="601" y="297"/>
                  <a:pt x="601" y="304"/>
                </a:cubicBezTo>
                <a:close/>
                <a:moveTo>
                  <a:pt x="544" y="346"/>
                </a:moveTo>
                <a:lnTo>
                  <a:pt x="544" y="346"/>
                </a:lnTo>
                <a:cubicBezTo>
                  <a:pt x="544" y="431"/>
                  <a:pt x="544" y="431"/>
                  <a:pt x="544" y="431"/>
                </a:cubicBezTo>
                <a:cubicBezTo>
                  <a:pt x="544" y="473"/>
                  <a:pt x="544" y="473"/>
                  <a:pt x="544" y="473"/>
                </a:cubicBezTo>
                <a:cubicBezTo>
                  <a:pt x="544" y="544"/>
                  <a:pt x="544" y="544"/>
                  <a:pt x="544" y="544"/>
                </a:cubicBezTo>
                <a:cubicBezTo>
                  <a:pt x="544" y="565"/>
                  <a:pt x="537" y="572"/>
                  <a:pt x="516" y="572"/>
                </a:cubicBezTo>
                <a:cubicBezTo>
                  <a:pt x="460" y="572"/>
                  <a:pt x="460" y="572"/>
                  <a:pt x="460" y="572"/>
                </a:cubicBezTo>
                <a:cubicBezTo>
                  <a:pt x="460" y="346"/>
                  <a:pt x="460" y="346"/>
                  <a:pt x="460" y="346"/>
                </a:cubicBezTo>
                <a:cubicBezTo>
                  <a:pt x="347" y="346"/>
                  <a:pt x="347" y="346"/>
                  <a:pt x="347" y="346"/>
                </a:cubicBezTo>
                <a:cubicBezTo>
                  <a:pt x="347" y="572"/>
                  <a:pt x="347" y="572"/>
                  <a:pt x="347" y="572"/>
                </a:cubicBezTo>
                <a:cubicBezTo>
                  <a:pt x="85" y="572"/>
                  <a:pt x="85" y="572"/>
                  <a:pt x="85" y="572"/>
                </a:cubicBezTo>
                <a:cubicBezTo>
                  <a:pt x="71" y="572"/>
                  <a:pt x="57" y="565"/>
                  <a:pt x="57" y="544"/>
                </a:cubicBezTo>
                <a:cubicBezTo>
                  <a:pt x="57" y="473"/>
                  <a:pt x="57" y="473"/>
                  <a:pt x="57" y="473"/>
                </a:cubicBezTo>
                <a:cubicBezTo>
                  <a:pt x="57" y="431"/>
                  <a:pt x="57" y="431"/>
                  <a:pt x="57" y="431"/>
                </a:cubicBezTo>
                <a:cubicBezTo>
                  <a:pt x="57" y="346"/>
                  <a:pt x="57" y="346"/>
                  <a:pt x="57" y="346"/>
                </a:cubicBezTo>
                <a:cubicBezTo>
                  <a:pt x="304" y="106"/>
                  <a:pt x="304" y="106"/>
                  <a:pt x="304" y="106"/>
                </a:cubicBezTo>
                <a:lnTo>
                  <a:pt x="544" y="346"/>
                </a:lnTo>
                <a:close/>
                <a:moveTo>
                  <a:pt x="255" y="346"/>
                </a:moveTo>
                <a:lnTo>
                  <a:pt x="255" y="346"/>
                </a:lnTo>
                <a:cubicBezTo>
                  <a:pt x="142" y="346"/>
                  <a:pt x="142" y="346"/>
                  <a:pt x="142" y="346"/>
                </a:cubicBezTo>
                <a:cubicBezTo>
                  <a:pt x="142" y="459"/>
                  <a:pt x="142" y="459"/>
                  <a:pt x="142" y="459"/>
                </a:cubicBezTo>
                <a:cubicBezTo>
                  <a:pt x="255" y="459"/>
                  <a:pt x="255" y="459"/>
                  <a:pt x="255" y="459"/>
                </a:cubicBezTo>
                <a:lnTo>
                  <a:pt x="255" y="34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6" name="Google Shape;936;p39"/>
          <p:cNvSpPr/>
          <p:nvPr/>
        </p:nvSpPr>
        <p:spPr>
          <a:xfrm>
            <a:off x="2049898" y="3639284"/>
            <a:ext cx="337998" cy="305925"/>
          </a:xfrm>
          <a:custGeom>
            <a:avLst/>
            <a:gdLst/>
            <a:ahLst/>
            <a:cxnLst/>
            <a:rect l="l" t="t" r="r" b="b"/>
            <a:pathLst>
              <a:path w="602" h="545" extrusionOk="0">
                <a:moveTo>
                  <a:pt x="573" y="544"/>
                </a:moveTo>
                <a:lnTo>
                  <a:pt x="573" y="544"/>
                </a:lnTo>
                <a:cubicBezTo>
                  <a:pt x="523" y="544"/>
                  <a:pt x="523" y="544"/>
                  <a:pt x="523" y="544"/>
                </a:cubicBezTo>
                <a:cubicBezTo>
                  <a:pt x="523" y="318"/>
                  <a:pt x="523" y="318"/>
                  <a:pt x="523" y="318"/>
                </a:cubicBezTo>
                <a:cubicBezTo>
                  <a:pt x="523" y="141"/>
                  <a:pt x="523" y="141"/>
                  <a:pt x="523" y="141"/>
                </a:cubicBezTo>
                <a:cubicBezTo>
                  <a:pt x="573" y="141"/>
                  <a:pt x="573" y="141"/>
                  <a:pt x="573" y="141"/>
                </a:cubicBezTo>
                <a:cubicBezTo>
                  <a:pt x="587" y="141"/>
                  <a:pt x="601" y="148"/>
                  <a:pt x="601" y="170"/>
                </a:cubicBezTo>
                <a:cubicBezTo>
                  <a:pt x="601" y="346"/>
                  <a:pt x="601" y="346"/>
                  <a:pt x="601" y="346"/>
                </a:cubicBezTo>
                <a:cubicBezTo>
                  <a:pt x="601" y="459"/>
                  <a:pt x="601" y="459"/>
                  <a:pt x="601" y="459"/>
                </a:cubicBezTo>
                <a:cubicBezTo>
                  <a:pt x="601" y="516"/>
                  <a:pt x="601" y="516"/>
                  <a:pt x="601" y="516"/>
                </a:cubicBezTo>
                <a:cubicBezTo>
                  <a:pt x="601" y="530"/>
                  <a:pt x="587" y="544"/>
                  <a:pt x="573" y="544"/>
                </a:cubicBezTo>
                <a:close/>
                <a:moveTo>
                  <a:pt x="99" y="544"/>
                </a:moveTo>
                <a:lnTo>
                  <a:pt x="99" y="544"/>
                </a:lnTo>
                <a:cubicBezTo>
                  <a:pt x="99" y="318"/>
                  <a:pt x="99" y="318"/>
                  <a:pt x="99" y="318"/>
                </a:cubicBezTo>
                <a:cubicBezTo>
                  <a:pt x="99" y="311"/>
                  <a:pt x="99" y="311"/>
                  <a:pt x="99" y="311"/>
                </a:cubicBezTo>
                <a:cubicBezTo>
                  <a:pt x="99" y="141"/>
                  <a:pt x="99" y="141"/>
                  <a:pt x="99" y="141"/>
                </a:cubicBezTo>
                <a:cubicBezTo>
                  <a:pt x="156" y="141"/>
                  <a:pt x="156" y="141"/>
                  <a:pt x="156" y="141"/>
                </a:cubicBezTo>
                <a:cubicBezTo>
                  <a:pt x="156" y="64"/>
                  <a:pt x="219" y="0"/>
                  <a:pt x="297" y="0"/>
                </a:cubicBezTo>
                <a:cubicBezTo>
                  <a:pt x="375" y="0"/>
                  <a:pt x="438" y="64"/>
                  <a:pt x="438" y="141"/>
                </a:cubicBezTo>
                <a:cubicBezTo>
                  <a:pt x="495" y="141"/>
                  <a:pt x="495" y="141"/>
                  <a:pt x="495" y="141"/>
                </a:cubicBezTo>
                <a:cubicBezTo>
                  <a:pt x="495" y="318"/>
                  <a:pt x="495" y="318"/>
                  <a:pt x="495" y="318"/>
                </a:cubicBezTo>
                <a:cubicBezTo>
                  <a:pt x="495" y="544"/>
                  <a:pt x="495" y="544"/>
                  <a:pt x="495" y="544"/>
                </a:cubicBezTo>
                <a:lnTo>
                  <a:pt x="99" y="544"/>
                </a:lnTo>
                <a:close/>
                <a:moveTo>
                  <a:pt x="297" y="57"/>
                </a:moveTo>
                <a:lnTo>
                  <a:pt x="297" y="57"/>
                </a:lnTo>
                <a:cubicBezTo>
                  <a:pt x="255" y="57"/>
                  <a:pt x="212" y="92"/>
                  <a:pt x="212" y="141"/>
                </a:cubicBezTo>
                <a:cubicBezTo>
                  <a:pt x="382" y="141"/>
                  <a:pt x="382" y="141"/>
                  <a:pt x="382" y="141"/>
                </a:cubicBezTo>
                <a:cubicBezTo>
                  <a:pt x="382" y="92"/>
                  <a:pt x="347" y="57"/>
                  <a:pt x="297" y="57"/>
                </a:cubicBezTo>
                <a:close/>
                <a:moveTo>
                  <a:pt x="0" y="516"/>
                </a:moveTo>
                <a:lnTo>
                  <a:pt x="0" y="516"/>
                </a:lnTo>
                <a:cubicBezTo>
                  <a:pt x="0" y="459"/>
                  <a:pt x="0" y="459"/>
                  <a:pt x="0" y="459"/>
                </a:cubicBezTo>
                <a:cubicBezTo>
                  <a:pt x="0" y="346"/>
                  <a:pt x="0" y="346"/>
                  <a:pt x="0" y="346"/>
                </a:cubicBezTo>
                <a:cubicBezTo>
                  <a:pt x="0" y="170"/>
                  <a:pt x="0" y="170"/>
                  <a:pt x="0" y="170"/>
                </a:cubicBezTo>
                <a:cubicBezTo>
                  <a:pt x="0" y="148"/>
                  <a:pt x="7" y="141"/>
                  <a:pt x="29" y="141"/>
                </a:cubicBezTo>
                <a:cubicBezTo>
                  <a:pt x="71" y="141"/>
                  <a:pt x="71" y="141"/>
                  <a:pt x="71" y="141"/>
                </a:cubicBezTo>
                <a:cubicBezTo>
                  <a:pt x="71" y="311"/>
                  <a:pt x="71" y="311"/>
                  <a:pt x="71" y="311"/>
                </a:cubicBezTo>
                <a:cubicBezTo>
                  <a:pt x="71" y="318"/>
                  <a:pt x="71" y="318"/>
                  <a:pt x="71" y="318"/>
                </a:cubicBezTo>
                <a:cubicBezTo>
                  <a:pt x="71" y="544"/>
                  <a:pt x="71" y="544"/>
                  <a:pt x="71" y="544"/>
                </a:cubicBezTo>
                <a:cubicBezTo>
                  <a:pt x="29" y="544"/>
                  <a:pt x="29" y="544"/>
                  <a:pt x="29" y="544"/>
                </a:cubicBezTo>
                <a:cubicBezTo>
                  <a:pt x="7" y="544"/>
                  <a:pt x="0" y="530"/>
                  <a:pt x="0" y="5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7" name="Google Shape;937;p39"/>
          <p:cNvSpPr/>
          <p:nvPr/>
        </p:nvSpPr>
        <p:spPr>
          <a:xfrm>
            <a:off x="1497258" y="3646686"/>
            <a:ext cx="261516" cy="286188"/>
          </a:xfrm>
          <a:custGeom>
            <a:avLst/>
            <a:gdLst/>
            <a:ahLst/>
            <a:cxnLst/>
            <a:rect l="l" t="t" r="r" b="b"/>
            <a:pathLst>
              <a:path w="467" h="510" extrusionOk="0">
                <a:moveTo>
                  <a:pt x="459" y="247"/>
                </a:moveTo>
                <a:lnTo>
                  <a:pt x="459" y="247"/>
                </a:lnTo>
                <a:cubicBezTo>
                  <a:pt x="233" y="28"/>
                  <a:pt x="233" y="28"/>
                  <a:pt x="233" y="28"/>
                </a:cubicBezTo>
                <a:cubicBezTo>
                  <a:pt x="63" y="28"/>
                  <a:pt x="63" y="28"/>
                  <a:pt x="63" y="28"/>
                </a:cubicBezTo>
                <a:cubicBezTo>
                  <a:pt x="28" y="28"/>
                  <a:pt x="28" y="28"/>
                  <a:pt x="28" y="28"/>
                </a:cubicBezTo>
                <a:cubicBezTo>
                  <a:pt x="28" y="14"/>
                  <a:pt x="35" y="0"/>
                  <a:pt x="56" y="0"/>
                </a:cubicBezTo>
                <a:cubicBezTo>
                  <a:pt x="233" y="0"/>
                  <a:pt x="233" y="0"/>
                  <a:pt x="233" y="0"/>
                </a:cubicBezTo>
                <a:cubicBezTo>
                  <a:pt x="240" y="0"/>
                  <a:pt x="247" y="7"/>
                  <a:pt x="254" y="14"/>
                </a:cubicBezTo>
                <a:cubicBezTo>
                  <a:pt x="410" y="163"/>
                  <a:pt x="410" y="163"/>
                  <a:pt x="410" y="163"/>
                </a:cubicBezTo>
                <a:cubicBezTo>
                  <a:pt x="459" y="205"/>
                  <a:pt x="459" y="205"/>
                  <a:pt x="459" y="205"/>
                </a:cubicBezTo>
                <a:cubicBezTo>
                  <a:pt x="466" y="212"/>
                  <a:pt x="466" y="219"/>
                  <a:pt x="466" y="226"/>
                </a:cubicBezTo>
                <a:cubicBezTo>
                  <a:pt x="466" y="233"/>
                  <a:pt x="466" y="240"/>
                  <a:pt x="459" y="247"/>
                </a:cubicBezTo>
                <a:close/>
                <a:moveTo>
                  <a:pt x="205" y="57"/>
                </a:moveTo>
                <a:lnTo>
                  <a:pt x="205" y="57"/>
                </a:lnTo>
                <a:cubicBezTo>
                  <a:pt x="212" y="57"/>
                  <a:pt x="219" y="64"/>
                  <a:pt x="226" y="71"/>
                </a:cubicBezTo>
                <a:cubicBezTo>
                  <a:pt x="438" y="276"/>
                  <a:pt x="438" y="276"/>
                  <a:pt x="438" y="276"/>
                </a:cubicBezTo>
                <a:cubicBezTo>
                  <a:pt x="445" y="276"/>
                  <a:pt x="445" y="283"/>
                  <a:pt x="452" y="290"/>
                </a:cubicBezTo>
                <a:cubicBezTo>
                  <a:pt x="452" y="290"/>
                  <a:pt x="452" y="290"/>
                  <a:pt x="452" y="297"/>
                </a:cubicBezTo>
                <a:cubicBezTo>
                  <a:pt x="452" y="304"/>
                  <a:pt x="445" y="311"/>
                  <a:pt x="445" y="311"/>
                </a:cubicBezTo>
                <a:cubicBezTo>
                  <a:pt x="283" y="502"/>
                  <a:pt x="283" y="502"/>
                  <a:pt x="283" y="502"/>
                </a:cubicBezTo>
                <a:cubicBezTo>
                  <a:pt x="275" y="509"/>
                  <a:pt x="268" y="509"/>
                  <a:pt x="261" y="509"/>
                </a:cubicBezTo>
                <a:lnTo>
                  <a:pt x="254" y="509"/>
                </a:lnTo>
                <a:cubicBezTo>
                  <a:pt x="254" y="509"/>
                  <a:pt x="247" y="509"/>
                  <a:pt x="240" y="502"/>
                </a:cubicBezTo>
                <a:cubicBezTo>
                  <a:pt x="7" y="290"/>
                  <a:pt x="7" y="290"/>
                  <a:pt x="7" y="290"/>
                </a:cubicBezTo>
                <a:cubicBezTo>
                  <a:pt x="0" y="283"/>
                  <a:pt x="0" y="276"/>
                  <a:pt x="0" y="269"/>
                </a:cubicBezTo>
                <a:cubicBezTo>
                  <a:pt x="0" y="113"/>
                  <a:pt x="0" y="113"/>
                  <a:pt x="0" y="113"/>
                </a:cubicBezTo>
                <a:cubicBezTo>
                  <a:pt x="0" y="85"/>
                  <a:pt x="0" y="85"/>
                  <a:pt x="0" y="85"/>
                </a:cubicBezTo>
                <a:cubicBezTo>
                  <a:pt x="0" y="71"/>
                  <a:pt x="7" y="57"/>
                  <a:pt x="28" y="57"/>
                </a:cubicBezTo>
                <a:lnTo>
                  <a:pt x="205" y="57"/>
                </a:lnTo>
                <a:close/>
                <a:moveTo>
                  <a:pt x="70" y="170"/>
                </a:moveTo>
                <a:lnTo>
                  <a:pt x="70" y="170"/>
                </a:lnTo>
                <a:cubicBezTo>
                  <a:pt x="92" y="170"/>
                  <a:pt x="113" y="156"/>
                  <a:pt x="113" y="134"/>
                </a:cubicBezTo>
                <a:cubicBezTo>
                  <a:pt x="113" y="113"/>
                  <a:pt x="92" y="99"/>
                  <a:pt x="70" y="99"/>
                </a:cubicBezTo>
                <a:cubicBezTo>
                  <a:pt x="49" y="99"/>
                  <a:pt x="35" y="113"/>
                  <a:pt x="35" y="134"/>
                </a:cubicBezTo>
                <a:cubicBezTo>
                  <a:pt x="35" y="156"/>
                  <a:pt x="49" y="170"/>
                  <a:pt x="70" y="17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8" name="Google Shape;938;p39"/>
          <p:cNvSpPr/>
          <p:nvPr/>
        </p:nvSpPr>
        <p:spPr>
          <a:xfrm>
            <a:off x="910080" y="3663955"/>
            <a:ext cx="254116" cy="254116"/>
          </a:xfrm>
          <a:custGeom>
            <a:avLst/>
            <a:gdLst/>
            <a:ahLst/>
            <a:cxnLst/>
            <a:rect l="l" t="t" r="r" b="b"/>
            <a:pathLst>
              <a:path w="453" h="454" extrusionOk="0">
                <a:moveTo>
                  <a:pt x="452" y="234"/>
                </a:moveTo>
                <a:lnTo>
                  <a:pt x="452" y="234"/>
                </a:lnTo>
                <a:cubicBezTo>
                  <a:pt x="452" y="234"/>
                  <a:pt x="452" y="234"/>
                  <a:pt x="452" y="241"/>
                </a:cubicBezTo>
                <a:cubicBezTo>
                  <a:pt x="452" y="248"/>
                  <a:pt x="445" y="255"/>
                  <a:pt x="445" y="255"/>
                </a:cubicBezTo>
                <a:cubicBezTo>
                  <a:pt x="283" y="446"/>
                  <a:pt x="283" y="446"/>
                  <a:pt x="283" y="446"/>
                </a:cubicBezTo>
                <a:cubicBezTo>
                  <a:pt x="275" y="453"/>
                  <a:pt x="268" y="453"/>
                  <a:pt x="261" y="453"/>
                </a:cubicBezTo>
                <a:lnTo>
                  <a:pt x="254" y="453"/>
                </a:lnTo>
                <a:cubicBezTo>
                  <a:pt x="254" y="453"/>
                  <a:pt x="247" y="453"/>
                  <a:pt x="240" y="446"/>
                </a:cubicBezTo>
                <a:cubicBezTo>
                  <a:pt x="7" y="234"/>
                  <a:pt x="7" y="234"/>
                  <a:pt x="7" y="234"/>
                </a:cubicBezTo>
                <a:cubicBezTo>
                  <a:pt x="0" y="226"/>
                  <a:pt x="0" y="219"/>
                  <a:pt x="0" y="212"/>
                </a:cubicBezTo>
                <a:cubicBezTo>
                  <a:pt x="0" y="57"/>
                  <a:pt x="0" y="57"/>
                  <a:pt x="0" y="57"/>
                </a:cubicBezTo>
                <a:cubicBezTo>
                  <a:pt x="0" y="29"/>
                  <a:pt x="0" y="29"/>
                  <a:pt x="0" y="29"/>
                </a:cubicBezTo>
                <a:cubicBezTo>
                  <a:pt x="0" y="15"/>
                  <a:pt x="7" y="0"/>
                  <a:pt x="28" y="0"/>
                </a:cubicBezTo>
                <a:cubicBezTo>
                  <a:pt x="205" y="0"/>
                  <a:pt x="205" y="0"/>
                  <a:pt x="205" y="0"/>
                </a:cubicBezTo>
                <a:cubicBezTo>
                  <a:pt x="212" y="0"/>
                  <a:pt x="219" y="8"/>
                  <a:pt x="226" y="15"/>
                </a:cubicBezTo>
                <a:cubicBezTo>
                  <a:pt x="438" y="219"/>
                  <a:pt x="438" y="219"/>
                  <a:pt x="438" y="219"/>
                </a:cubicBezTo>
                <a:cubicBezTo>
                  <a:pt x="445" y="219"/>
                  <a:pt x="445" y="226"/>
                  <a:pt x="452" y="234"/>
                </a:cubicBezTo>
                <a:close/>
                <a:moveTo>
                  <a:pt x="70" y="43"/>
                </a:moveTo>
                <a:lnTo>
                  <a:pt x="70" y="43"/>
                </a:lnTo>
                <a:cubicBezTo>
                  <a:pt x="49" y="43"/>
                  <a:pt x="35" y="57"/>
                  <a:pt x="35" y="78"/>
                </a:cubicBezTo>
                <a:cubicBezTo>
                  <a:pt x="35" y="99"/>
                  <a:pt x="49" y="113"/>
                  <a:pt x="70" y="113"/>
                </a:cubicBezTo>
                <a:cubicBezTo>
                  <a:pt x="92" y="113"/>
                  <a:pt x="113" y="99"/>
                  <a:pt x="113" y="78"/>
                </a:cubicBezTo>
                <a:cubicBezTo>
                  <a:pt x="113" y="57"/>
                  <a:pt x="92" y="43"/>
                  <a:pt x="70" y="4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39" name="Google Shape;939;p39"/>
          <p:cNvSpPr/>
          <p:nvPr/>
        </p:nvSpPr>
        <p:spPr>
          <a:xfrm>
            <a:off x="7364107" y="3059508"/>
            <a:ext cx="337998" cy="286188"/>
          </a:xfrm>
          <a:custGeom>
            <a:avLst/>
            <a:gdLst/>
            <a:ahLst/>
            <a:cxnLst/>
            <a:rect l="l" t="t" r="r" b="b"/>
            <a:pathLst>
              <a:path w="602" h="510" extrusionOk="0">
                <a:moveTo>
                  <a:pt x="481" y="318"/>
                </a:moveTo>
                <a:lnTo>
                  <a:pt x="481" y="318"/>
                </a:lnTo>
                <a:cubicBezTo>
                  <a:pt x="410" y="318"/>
                  <a:pt x="353" y="269"/>
                  <a:pt x="353" y="198"/>
                </a:cubicBezTo>
                <a:cubicBezTo>
                  <a:pt x="353" y="127"/>
                  <a:pt x="410" y="78"/>
                  <a:pt x="481" y="78"/>
                </a:cubicBezTo>
                <a:cubicBezTo>
                  <a:pt x="544" y="78"/>
                  <a:pt x="601" y="127"/>
                  <a:pt x="601" y="198"/>
                </a:cubicBezTo>
                <a:cubicBezTo>
                  <a:pt x="601" y="269"/>
                  <a:pt x="544" y="318"/>
                  <a:pt x="481" y="318"/>
                </a:cubicBezTo>
                <a:close/>
                <a:moveTo>
                  <a:pt x="537" y="219"/>
                </a:moveTo>
                <a:lnTo>
                  <a:pt x="537" y="219"/>
                </a:lnTo>
                <a:cubicBezTo>
                  <a:pt x="516" y="198"/>
                  <a:pt x="516" y="198"/>
                  <a:pt x="516" y="198"/>
                </a:cubicBezTo>
                <a:cubicBezTo>
                  <a:pt x="537" y="177"/>
                  <a:pt x="537" y="177"/>
                  <a:pt x="537" y="177"/>
                </a:cubicBezTo>
                <a:cubicBezTo>
                  <a:pt x="544" y="177"/>
                  <a:pt x="544" y="170"/>
                  <a:pt x="544" y="163"/>
                </a:cubicBezTo>
                <a:cubicBezTo>
                  <a:pt x="544" y="141"/>
                  <a:pt x="530" y="134"/>
                  <a:pt x="516" y="134"/>
                </a:cubicBezTo>
                <a:cubicBezTo>
                  <a:pt x="509" y="134"/>
                  <a:pt x="502" y="134"/>
                  <a:pt x="495" y="141"/>
                </a:cubicBezTo>
                <a:cubicBezTo>
                  <a:pt x="481" y="156"/>
                  <a:pt x="481" y="156"/>
                  <a:pt x="481" y="156"/>
                </a:cubicBezTo>
                <a:cubicBezTo>
                  <a:pt x="459" y="141"/>
                  <a:pt x="459" y="141"/>
                  <a:pt x="459" y="141"/>
                </a:cubicBezTo>
                <a:cubicBezTo>
                  <a:pt x="452" y="134"/>
                  <a:pt x="445" y="134"/>
                  <a:pt x="438" y="134"/>
                </a:cubicBezTo>
                <a:cubicBezTo>
                  <a:pt x="424" y="134"/>
                  <a:pt x="410" y="141"/>
                  <a:pt x="410" y="163"/>
                </a:cubicBezTo>
                <a:cubicBezTo>
                  <a:pt x="410" y="170"/>
                  <a:pt x="417" y="177"/>
                  <a:pt x="424" y="177"/>
                </a:cubicBezTo>
                <a:cubicBezTo>
                  <a:pt x="438" y="198"/>
                  <a:pt x="438" y="198"/>
                  <a:pt x="438" y="198"/>
                </a:cubicBezTo>
                <a:cubicBezTo>
                  <a:pt x="424" y="219"/>
                  <a:pt x="424" y="219"/>
                  <a:pt x="424" y="219"/>
                </a:cubicBezTo>
                <a:cubicBezTo>
                  <a:pt x="417" y="219"/>
                  <a:pt x="410" y="226"/>
                  <a:pt x="410" y="233"/>
                </a:cubicBezTo>
                <a:cubicBezTo>
                  <a:pt x="410" y="254"/>
                  <a:pt x="424" y="261"/>
                  <a:pt x="438" y="261"/>
                </a:cubicBezTo>
                <a:cubicBezTo>
                  <a:pt x="445" y="261"/>
                  <a:pt x="452" y="261"/>
                  <a:pt x="459" y="254"/>
                </a:cubicBezTo>
                <a:cubicBezTo>
                  <a:pt x="481" y="240"/>
                  <a:pt x="481" y="240"/>
                  <a:pt x="481" y="240"/>
                </a:cubicBezTo>
                <a:cubicBezTo>
                  <a:pt x="495" y="254"/>
                  <a:pt x="495" y="254"/>
                  <a:pt x="495" y="254"/>
                </a:cubicBezTo>
                <a:cubicBezTo>
                  <a:pt x="502" y="261"/>
                  <a:pt x="509" y="261"/>
                  <a:pt x="516" y="261"/>
                </a:cubicBezTo>
                <a:cubicBezTo>
                  <a:pt x="530" y="261"/>
                  <a:pt x="544" y="254"/>
                  <a:pt x="544" y="233"/>
                </a:cubicBezTo>
                <a:cubicBezTo>
                  <a:pt x="544" y="226"/>
                  <a:pt x="544" y="219"/>
                  <a:pt x="537" y="219"/>
                </a:cubicBezTo>
                <a:close/>
                <a:moveTo>
                  <a:pt x="361" y="99"/>
                </a:moveTo>
                <a:lnTo>
                  <a:pt x="361" y="99"/>
                </a:lnTo>
                <a:cubicBezTo>
                  <a:pt x="332" y="42"/>
                  <a:pt x="332" y="42"/>
                  <a:pt x="332" y="42"/>
                </a:cubicBezTo>
                <a:cubicBezTo>
                  <a:pt x="332" y="35"/>
                  <a:pt x="325" y="35"/>
                  <a:pt x="325" y="28"/>
                </a:cubicBezTo>
                <a:cubicBezTo>
                  <a:pt x="325" y="14"/>
                  <a:pt x="339" y="0"/>
                  <a:pt x="353" y="0"/>
                </a:cubicBezTo>
                <a:cubicBezTo>
                  <a:pt x="368" y="0"/>
                  <a:pt x="375" y="7"/>
                  <a:pt x="382" y="14"/>
                </a:cubicBezTo>
                <a:cubicBezTo>
                  <a:pt x="410" y="63"/>
                  <a:pt x="410" y="63"/>
                  <a:pt x="410" y="63"/>
                </a:cubicBezTo>
                <a:cubicBezTo>
                  <a:pt x="389" y="71"/>
                  <a:pt x="375" y="85"/>
                  <a:pt x="361" y="99"/>
                </a:cubicBezTo>
                <a:close/>
                <a:moveTo>
                  <a:pt x="269" y="42"/>
                </a:moveTo>
                <a:lnTo>
                  <a:pt x="269"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2" y="0"/>
                  <a:pt x="269" y="14"/>
                  <a:pt x="269" y="28"/>
                </a:cubicBezTo>
                <a:cubicBezTo>
                  <a:pt x="269" y="35"/>
                  <a:pt x="269" y="35"/>
                  <a:pt x="269" y="42"/>
                </a:cubicBezTo>
                <a:close/>
                <a:moveTo>
                  <a:pt x="226" y="191"/>
                </a:moveTo>
                <a:lnTo>
                  <a:pt x="226" y="191"/>
                </a:lnTo>
                <a:cubicBezTo>
                  <a:pt x="325" y="191"/>
                  <a:pt x="325" y="191"/>
                  <a:pt x="325" y="191"/>
                </a:cubicBezTo>
                <a:lnTo>
                  <a:pt x="325" y="198"/>
                </a:lnTo>
                <a:cubicBezTo>
                  <a:pt x="325" y="247"/>
                  <a:pt x="346" y="290"/>
                  <a:pt x="382" y="318"/>
                </a:cubicBezTo>
                <a:cubicBezTo>
                  <a:pt x="382" y="424"/>
                  <a:pt x="382" y="424"/>
                  <a:pt x="382" y="424"/>
                </a:cubicBezTo>
                <a:cubicBezTo>
                  <a:pt x="382" y="438"/>
                  <a:pt x="396" y="452"/>
                  <a:pt x="410" y="452"/>
                </a:cubicBezTo>
                <a:cubicBezTo>
                  <a:pt x="431" y="452"/>
                  <a:pt x="438" y="438"/>
                  <a:pt x="438" y="424"/>
                </a:cubicBezTo>
                <a:cubicBezTo>
                  <a:pt x="438" y="346"/>
                  <a:pt x="438" y="346"/>
                  <a:pt x="438" y="346"/>
                </a:cubicBezTo>
                <a:cubicBezTo>
                  <a:pt x="452" y="346"/>
                  <a:pt x="466" y="346"/>
                  <a:pt x="481" y="346"/>
                </a:cubicBezTo>
                <a:cubicBezTo>
                  <a:pt x="495" y="346"/>
                  <a:pt x="509" y="346"/>
                  <a:pt x="523" y="339"/>
                </a:cubicBezTo>
                <a:cubicBezTo>
                  <a:pt x="488" y="488"/>
                  <a:pt x="488" y="488"/>
                  <a:pt x="488" y="488"/>
                </a:cubicBezTo>
                <a:cubicBezTo>
                  <a:pt x="481" y="502"/>
                  <a:pt x="474"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50" y="247"/>
                  <a:pt x="50" y="247"/>
                  <a:pt x="50"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9" y="424"/>
                </a:moveTo>
                <a:lnTo>
                  <a:pt x="269" y="424"/>
                </a:lnTo>
                <a:cubicBezTo>
                  <a:pt x="269" y="438"/>
                  <a:pt x="283" y="452"/>
                  <a:pt x="297" y="452"/>
                </a:cubicBezTo>
                <a:cubicBezTo>
                  <a:pt x="318" y="452"/>
                  <a:pt x="325" y="438"/>
                  <a:pt x="325" y="424"/>
                </a:cubicBezTo>
                <a:cubicBezTo>
                  <a:pt x="325" y="276"/>
                  <a:pt x="325" y="276"/>
                  <a:pt x="325" y="276"/>
                </a:cubicBezTo>
                <a:cubicBezTo>
                  <a:pt x="325" y="254"/>
                  <a:pt x="318" y="247"/>
                  <a:pt x="297" y="247"/>
                </a:cubicBezTo>
                <a:cubicBezTo>
                  <a:pt x="283" y="247"/>
                  <a:pt x="269" y="254"/>
                  <a:pt x="269" y="276"/>
                </a:cubicBezTo>
                <a:lnTo>
                  <a:pt x="269" y="424"/>
                </a:lnTo>
                <a:close/>
                <a:moveTo>
                  <a:pt x="212" y="276"/>
                </a:moveTo>
                <a:lnTo>
                  <a:pt x="212" y="276"/>
                </a:lnTo>
                <a:cubicBezTo>
                  <a:pt x="212" y="254"/>
                  <a:pt x="205" y="247"/>
                  <a:pt x="184" y="247"/>
                </a:cubicBezTo>
                <a:cubicBezTo>
                  <a:pt x="170" y="247"/>
                  <a:pt x="155" y="254"/>
                  <a:pt x="155" y="276"/>
                </a:cubicBezTo>
                <a:cubicBezTo>
                  <a:pt x="155" y="424"/>
                  <a:pt x="155" y="424"/>
                  <a:pt x="155" y="424"/>
                </a:cubicBezTo>
                <a:cubicBezTo>
                  <a:pt x="155" y="438"/>
                  <a:pt x="170" y="452"/>
                  <a:pt x="184" y="452"/>
                </a:cubicBezTo>
                <a:cubicBezTo>
                  <a:pt x="205" y="452"/>
                  <a:pt x="212" y="438"/>
                  <a:pt x="212" y="424"/>
                </a:cubicBezTo>
                <a:lnTo>
                  <a:pt x="212" y="2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0" name="Google Shape;940;p39"/>
          <p:cNvSpPr/>
          <p:nvPr/>
        </p:nvSpPr>
        <p:spPr>
          <a:xfrm>
            <a:off x="6769528" y="3059508"/>
            <a:ext cx="340465" cy="286188"/>
          </a:xfrm>
          <a:custGeom>
            <a:avLst/>
            <a:gdLst/>
            <a:ahLst/>
            <a:cxnLst/>
            <a:rect l="l" t="t" r="r" b="b"/>
            <a:pathLst>
              <a:path w="609" h="510" extrusionOk="0">
                <a:moveTo>
                  <a:pt x="480" y="318"/>
                </a:moveTo>
                <a:lnTo>
                  <a:pt x="480" y="318"/>
                </a:lnTo>
                <a:cubicBezTo>
                  <a:pt x="417" y="318"/>
                  <a:pt x="360" y="269"/>
                  <a:pt x="360" y="198"/>
                </a:cubicBezTo>
                <a:cubicBezTo>
                  <a:pt x="360" y="127"/>
                  <a:pt x="417" y="78"/>
                  <a:pt x="480" y="78"/>
                </a:cubicBezTo>
                <a:cubicBezTo>
                  <a:pt x="551" y="78"/>
                  <a:pt x="608" y="127"/>
                  <a:pt x="608" y="198"/>
                </a:cubicBezTo>
                <a:cubicBezTo>
                  <a:pt x="608" y="269"/>
                  <a:pt x="551" y="318"/>
                  <a:pt x="480" y="318"/>
                </a:cubicBezTo>
                <a:close/>
                <a:moveTo>
                  <a:pt x="537" y="141"/>
                </a:moveTo>
                <a:lnTo>
                  <a:pt x="537" y="141"/>
                </a:lnTo>
                <a:cubicBezTo>
                  <a:pt x="530" y="141"/>
                  <a:pt x="523" y="141"/>
                  <a:pt x="523" y="148"/>
                </a:cubicBezTo>
                <a:cubicBezTo>
                  <a:pt x="466" y="205"/>
                  <a:pt x="466" y="205"/>
                  <a:pt x="466" y="205"/>
                </a:cubicBezTo>
                <a:cubicBezTo>
                  <a:pt x="445" y="191"/>
                  <a:pt x="445" y="191"/>
                  <a:pt x="445" y="191"/>
                </a:cubicBezTo>
                <a:cubicBezTo>
                  <a:pt x="438" y="184"/>
                  <a:pt x="431" y="177"/>
                  <a:pt x="424" y="177"/>
                </a:cubicBezTo>
                <a:cubicBezTo>
                  <a:pt x="410" y="177"/>
                  <a:pt x="396" y="191"/>
                  <a:pt x="396" y="205"/>
                </a:cubicBezTo>
                <a:cubicBezTo>
                  <a:pt x="396" y="212"/>
                  <a:pt x="403" y="219"/>
                  <a:pt x="410" y="226"/>
                </a:cubicBezTo>
                <a:cubicBezTo>
                  <a:pt x="445" y="261"/>
                  <a:pt x="445" y="261"/>
                  <a:pt x="445" y="261"/>
                </a:cubicBezTo>
                <a:cubicBezTo>
                  <a:pt x="452" y="269"/>
                  <a:pt x="459" y="276"/>
                  <a:pt x="466" y="276"/>
                </a:cubicBezTo>
                <a:cubicBezTo>
                  <a:pt x="473" y="276"/>
                  <a:pt x="480" y="269"/>
                  <a:pt x="480" y="261"/>
                </a:cubicBezTo>
                <a:cubicBezTo>
                  <a:pt x="558" y="191"/>
                  <a:pt x="558" y="191"/>
                  <a:pt x="558" y="191"/>
                </a:cubicBezTo>
                <a:cubicBezTo>
                  <a:pt x="565" y="184"/>
                  <a:pt x="565" y="177"/>
                  <a:pt x="565" y="170"/>
                </a:cubicBezTo>
                <a:cubicBezTo>
                  <a:pt x="565" y="156"/>
                  <a:pt x="558" y="141"/>
                  <a:pt x="537" y="141"/>
                </a:cubicBezTo>
                <a:close/>
                <a:moveTo>
                  <a:pt x="367" y="99"/>
                </a:moveTo>
                <a:lnTo>
                  <a:pt x="367" y="99"/>
                </a:lnTo>
                <a:cubicBezTo>
                  <a:pt x="339" y="42"/>
                  <a:pt x="339" y="42"/>
                  <a:pt x="339" y="42"/>
                </a:cubicBezTo>
                <a:cubicBezTo>
                  <a:pt x="332" y="35"/>
                  <a:pt x="332" y="35"/>
                  <a:pt x="332" y="28"/>
                </a:cubicBezTo>
                <a:cubicBezTo>
                  <a:pt x="332" y="14"/>
                  <a:pt x="346" y="0"/>
                  <a:pt x="360" y="0"/>
                </a:cubicBezTo>
                <a:cubicBezTo>
                  <a:pt x="375" y="0"/>
                  <a:pt x="382" y="7"/>
                  <a:pt x="389" y="14"/>
                </a:cubicBezTo>
                <a:cubicBezTo>
                  <a:pt x="410" y="63"/>
                  <a:pt x="410" y="63"/>
                  <a:pt x="410" y="63"/>
                </a:cubicBezTo>
                <a:cubicBezTo>
                  <a:pt x="396" y="71"/>
                  <a:pt x="382" y="85"/>
                  <a:pt x="367" y="99"/>
                </a:cubicBezTo>
                <a:close/>
                <a:moveTo>
                  <a:pt x="269" y="42"/>
                </a:moveTo>
                <a:lnTo>
                  <a:pt x="269" y="42"/>
                </a:lnTo>
                <a:cubicBezTo>
                  <a:pt x="212" y="163"/>
                  <a:pt x="212" y="163"/>
                  <a:pt x="212" y="163"/>
                </a:cubicBezTo>
                <a:cubicBezTo>
                  <a:pt x="148" y="163"/>
                  <a:pt x="148" y="163"/>
                  <a:pt x="148" y="163"/>
                </a:cubicBezTo>
                <a:cubicBezTo>
                  <a:pt x="219" y="14"/>
                  <a:pt x="219" y="14"/>
                  <a:pt x="219" y="14"/>
                </a:cubicBezTo>
                <a:cubicBezTo>
                  <a:pt x="226" y="7"/>
                  <a:pt x="233" y="0"/>
                  <a:pt x="247" y="0"/>
                </a:cubicBezTo>
                <a:cubicBezTo>
                  <a:pt x="262" y="0"/>
                  <a:pt x="276" y="14"/>
                  <a:pt x="276" y="28"/>
                </a:cubicBezTo>
                <a:cubicBezTo>
                  <a:pt x="276" y="35"/>
                  <a:pt x="276" y="35"/>
                  <a:pt x="269" y="42"/>
                </a:cubicBezTo>
                <a:close/>
                <a:moveTo>
                  <a:pt x="233" y="191"/>
                </a:moveTo>
                <a:lnTo>
                  <a:pt x="233" y="191"/>
                </a:lnTo>
                <a:cubicBezTo>
                  <a:pt x="332" y="191"/>
                  <a:pt x="332" y="191"/>
                  <a:pt x="332" y="191"/>
                </a:cubicBezTo>
                <a:lnTo>
                  <a:pt x="332" y="198"/>
                </a:lnTo>
                <a:cubicBezTo>
                  <a:pt x="332" y="247"/>
                  <a:pt x="353" y="290"/>
                  <a:pt x="389" y="318"/>
                </a:cubicBezTo>
                <a:cubicBezTo>
                  <a:pt x="389" y="424"/>
                  <a:pt x="389" y="424"/>
                  <a:pt x="389" y="424"/>
                </a:cubicBezTo>
                <a:cubicBezTo>
                  <a:pt x="389" y="438"/>
                  <a:pt x="403" y="452"/>
                  <a:pt x="417" y="452"/>
                </a:cubicBezTo>
                <a:cubicBezTo>
                  <a:pt x="431" y="452"/>
                  <a:pt x="445" y="438"/>
                  <a:pt x="445" y="424"/>
                </a:cubicBezTo>
                <a:cubicBezTo>
                  <a:pt x="445" y="346"/>
                  <a:pt x="445" y="346"/>
                  <a:pt x="445" y="346"/>
                </a:cubicBezTo>
                <a:cubicBezTo>
                  <a:pt x="459" y="346"/>
                  <a:pt x="466" y="346"/>
                  <a:pt x="480" y="346"/>
                </a:cubicBezTo>
                <a:cubicBezTo>
                  <a:pt x="502" y="346"/>
                  <a:pt x="516" y="346"/>
                  <a:pt x="530" y="339"/>
                </a:cubicBezTo>
                <a:cubicBezTo>
                  <a:pt x="495" y="488"/>
                  <a:pt x="495" y="488"/>
                  <a:pt x="495" y="488"/>
                </a:cubicBezTo>
                <a:cubicBezTo>
                  <a:pt x="488" y="502"/>
                  <a:pt x="480" y="509"/>
                  <a:pt x="466" y="509"/>
                </a:cubicBezTo>
                <a:cubicBezTo>
                  <a:pt x="459" y="509"/>
                  <a:pt x="459" y="509"/>
                  <a:pt x="459" y="509"/>
                </a:cubicBezTo>
                <a:cubicBezTo>
                  <a:pt x="452" y="509"/>
                  <a:pt x="452" y="509"/>
                  <a:pt x="452" y="509"/>
                </a:cubicBezTo>
                <a:cubicBezTo>
                  <a:pt x="141" y="509"/>
                  <a:pt x="141" y="509"/>
                  <a:pt x="141" y="509"/>
                </a:cubicBezTo>
                <a:cubicBezTo>
                  <a:pt x="127" y="509"/>
                  <a:pt x="120" y="502"/>
                  <a:pt x="113" y="488"/>
                </a:cubicBezTo>
                <a:cubicBezTo>
                  <a:pt x="56" y="247"/>
                  <a:pt x="56" y="247"/>
                  <a:pt x="56" y="247"/>
                </a:cubicBezTo>
                <a:cubicBezTo>
                  <a:pt x="28" y="247"/>
                  <a:pt x="28" y="247"/>
                  <a:pt x="28" y="247"/>
                </a:cubicBezTo>
                <a:cubicBezTo>
                  <a:pt x="14" y="247"/>
                  <a:pt x="0" y="233"/>
                  <a:pt x="0" y="219"/>
                </a:cubicBezTo>
                <a:cubicBezTo>
                  <a:pt x="0" y="198"/>
                  <a:pt x="14" y="191"/>
                  <a:pt x="28" y="191"/>
                </a:cubicBezTo>
                <a:cubicBezTo>
                  <a:pt x="141" y="191"/>
                  <a:pt x="141" y="191"/>
                  <a:pt x="141" y="191"/>
                </a:cubicBezTo>
                <a:cubicBezTo>
                  <a:pt x="233" y="191"/>
                  <a:pt x="233" y="191"/>
                  <a:pt x="233" y="191"/>
                </a:cubicBezTo>
                <a:close/>
                <a:moveTo>
                  <a:pt x="276" y="424"/>
                </a:moveTo>
                <a:lnTo>
                  <a:pt x="276" y="424"/>
                </a:lnTo>
                <a:cubicBezTo>
                  <a:pt x="276" y="438"/>
                  <a:pt x="290" y="452"/>
                  <a:pt x="304" y="452"/>
                </a:cubicBezTo>
                <a:cubicBezTo>
                  <a:pt x="318" y="452"/>
                  <a:pt x="332" y="438"/>
                  <a:pt x="332" y="424"/>
                </a:cubicBezTo>
                <a:cubicBezTo>
                  <a:pt x="332" y="276"/>
                  <a:pt x="332" y="276"/>
                  <a:pt x="332" y="276"/>
                </a:cubicBezTo>
                <a:cubicBezTo>
                  <a:pt x="332" y="254"/>
                  <a:pt x="318" y="247"/>
                  <a:pt x="304" y="247"/>
                </a:cubicBezTo>
                <a:cubicBezTo>
                  <a:pt x="290" y="247"/>
                  <a:pt x="276" y="254"/>
                  <a:pt x="276" y="276"/>
                </a:cubicBezTo>
                <a:lnTo>
                  <a:pt x="276" y="424"/>
                </a:lnTo>
                <a:close/>
                <a:moveTo>
                  <a:pt x="219" y="276"/>
                </a:moveTo>
                <a:lnTo>
                  <a:pt x="219" y="276"/>
                </a:lnTo>
                <a:cubicBezTo>
                  <a:pt x="219" y="254"/>
                  <a:pt x="205" y="247"/>
                  <a:pt x="191" y="247"/>
                </a:cubicBezTo>
                <a:cubicBezTo>
                  <a:pt x="177" y="247"/>
                  <a:pt x="162" y="254"/>
                  <a:pt x="162" y="276"/>
                </a:cubicBezTo>
                <a:cubicBezTo>
                  <a:pt x="162" y="424"/>
                  <a:pt x="162" y="424"/>
                  <a:pt x="162" y="424"/>
                </a:cubicBezTo>
                <a:cubicBezTo>
                  <a:pt x="162" y="438"/>
                  <a:pt x="177" y="452"/>
                  <a:pt x="191" y="452"/>
                </a:cubicBezTo>
                <a:cubicBezTo>
                  <a:pt x="205" y="452"/>
                  <a:pt x="219" y="438"/>
                  <a:pt x="219" y="424"/>
                </a:cubicBezTo>
                <a:lnTo>
                  <a:pt x="219" y="2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1" name="Google Shape;941;p39"/>
          <p:cNvSpPr/>
          <p:nvPr/>
        </p:nvSpPr>
        <p:spPr>
          <a:xfrm>
            <a:off x="6182349" y="3059508"/>
            <a:ext cx="337997" cy="286188"/>
          </a:xfrm>
          <a:custGeom>
            <a:avLst/>
            <a:gdLst/>
            <a:ahLst/>
            <a:cxnLst/>
            <a:rect l="l" t="t" r="r" b="b"/>
            <a:pathLst>
              <a:path w="602" h="510" extrusionOk="0">
                <a:moveTo>
                  <a:pt x="480" y="318"/>
                </a:moveTo>
                <a:lnTo>
                  <a:pt x="480" y="318"/>
                </a:lnTo>
                <a:cubicBezTo>
                  <a:pt x="410" y="318"/>
                  <a:pt x="360" y="269"/>
                  <a:pt x="360" y="198"/>
                </a:cubicBezTo>
                <a:cubicBezTo>
                  <a:pt x="360" y="127"/>
                  <a:pt x="410" y="78"/>
                  <a:pt x="480" y="78"/>
                </a:cubicBezTo>
                <a:cubicBezTo>
                  <a:pt x="551" y="78"/>
                  <a:pt x="601" y="127"/>
                  <a:pt x="601" y="198"/>
                </a:cubicBezTo>
                <a:cubicBezTo>
                  <a:pt x="601" y="269"/>
                  <a:pt x="551" y="318"/>
                  <a:pt x="480" y="318"/>
                </a:cubicBezTo>
                <a:close/>
                <a:moveTo>
                  <a:pt x="537" y="170"/>
                </a:moveTo>
                <a:lnTo>
                  <a:pt x="537" y="170"/>
                </a:lnTo>
                <a:cubicBezTo>
                  <a:pt x="424" y="170"/>
                  <a:pt x="424" y="170"/>
                  <a:pt x="424" y="170"/>
                </a:cubicBezTo>
                <a:cubicBezTo>
                  <a:pt x="410" y="170"/>
                  <a:pt x="396" y="184"/>
                  <a:pt x="396" y="198"/>
                </a:cubicBezTo>
                <a:cubicBezTo>
                  <a:pt x="396" y="212"/>
                  <a:pt x="410" y="226"/>
                  <a:pt x="424" y="226"/>
                </a:cubicBezTo>
                <a:cubicBezTo>
                  <a:pt x="537" y="226"/>
                  <a:pt x="537" y="226"/>
                  <a:pt x="537" y="226"/>
                </a:cubicBezTo>
                <a:cubicBezTo>
                  <a:pt x="551" y="226"/>
                  <a:pt x="565" y="212"/>
                  <a:pt x="565" y="198"/>
                </a:cubicBezTo>
                <a:cubicBezTo>
                  <a:pt x="565" y="184"/>
                  <a:pt x="551" y="170"/>
                  <a:pt x="537" y="170"/>
                </a:cubicBezTo>
                <a:close/>
                <a:moveTo>
                  <a:pt x="367" y="99"/>
                </a:moveTo>
                <a:lnTo>
                  <a:pt x="367" y="99"/>
                </a:lnTo>
                <a:cubicBezTo>
                  <a:pt x="332" y="42"/>
                  <a:pt x="332" y="42"/>
                  <a:pt x="332" y="42"/>
                </a:cubicBezTo>
                <a:cubicBezTo>
                  <a:pt x="332" y="35"/>
                  <a:pt x="332" y="35"/>
                  <a:pt x="332" y="28"/>
                </a:cubicBezTo>
                <a:cubicBezTo>
                  <a:pt x="332" y="14"/>
                  <a:pt x="339" y="0"/>
                  <a:pt x="360" y="0"/>
                </a:cubicBezTo>
                <a:cubicBezTo>
                  <a:pt x="367" y="0"/>
                  <a:pt x="382" y="7"/>
                  <a:pt x="382" y="14"/>
                </a:cubicBezTo>
                <a:cubicBezTo>
                  <a:pt x="410" y="63"/>
                  <a:pt x="410" y="63"/>
                  <a:pt x="410" y="63"/>
                </a:cubicBezTo>
                <a:cubicBezTo>
                  <a:pt x="396" y="71"/>
                  <a:pt x="374" y="85"/>
                  <a:pt x="367" y="99"/>
                </a:cubicBezTo>
                <a:close/>
                <a:moveTo>
                  <a:pt x="269" y="42"/>
                </a:moveTo>
                <a:lnTo>
                  <a:pt x="269" y="42"/>
                </a:lnTo>
                <a:cubicBezTo>
                  <a:pt x="205" y="163"/>
                  <a:pt x="205" y="163"/>
                  <a:pt x="205" y="163"/>
                </a:cubicBezTo>
                <a:cubicBezTo>
                  <a:pt x="141" y="163"/>
                  <a:pt x="141" y="163"/>
                  <a:pt x="141" y="163"/>
                </a:cubicBezTo>
                <a:cubicBezTo>
                  <a:pt x="219" y="14"/>
                  <a:pt x="219" y="14"/>
                  <a:pt x="219" y="14"/>
                </a:cubicBezTo>
                <a:cubicBezTo>
                  <a:pt x="226" y="7"/>
                  <a:pt x="233" y="0"/>
                  <a:pt x="247" y="0"/>
                </a:cubicBezTo>
                <a:cubicBezTo>
                  <a:pt x="261" y="0"/>
                  <a:pt x="276" y="14"/>
                  <a:pt x="276" y="28"/>
                </a:cubicBezTo>
                <a:cubicBezTo>
                  <a:pt x="276" y="35"/>
                  <a:pt x="269" y="35"/>
                  <a:pt x="269" y="42"/>
                </a:cubicBezTo>
                <a:close/>
                <a:moveTo>
                  <a:pt x="233" y="191"/>
                </a:moveTo>
                <a:lnTo>
                  <a:pt x="233" y="191"/>
                </a:lnTo>
                <a:cubicBezTo>
                  <a:pt x="332" y="191"/>
                  <a:pt x="332" y="191"/>
                  <a:pt x="332" y="191"/>
                </a:cubicBezTo>
                <a:lnTo>
                  <a:pt x="332" y="198"/>
                </a:lnTo>
                <a:cubicBezTo>
                  <a:pt x="332" y="247"/>
                  <a:pt x="353" y="290"/>
                  <a:pt x="389" y="318"/>
                </a:cubicBezTo>
                <a:cubicBezTo>
                  <a:pt x="389" y="424"/>
                  <a:pt x="389" y="424"/>
                  <a:pt x="389" y="424"/>
                </a:cubicBezTo>
                <a:cubicBezTo>
                  <a:pt x="389" y="438"/>
                  <a:pt x="396" y="452"/>
                  <a:pt x="417" y="452"/>
                </a:cubicBezTo>
                <a:cubicBezTo>
                  <a:pt x="431" y="452"/>
                  <a:pt x="445" y="438"/>
                  <a:pt x="445" y="424"/>
                </a:cubicBezTo>
                <a:cubicBezTo>
                  <a:pt x="445" y="346"/>
                  <a:pt x="445" y="346"/>
                  <a:pt x="445" y="346"/>
                </a:cubicBezTo>
                <a:cubicBezTo>
                  <a:pt x="452" y="346"/>
                  <a:pt x="466" y="346"/>
                  <a:pt x="480" y="346"/>
                </a:cubicBezTo>
                <a:cubicBezTo>
                  <a:pt x="495" y="346"/>
                  <a:pt x="509" y="346"/>
                  <a:pt x="523" y="339"/>
                </a:cubicBezTo>
                <a:cubicBezTo>
                  <a:pt x="487" y="488"/>
                  <a:pt x="487" y="488"/>
                  <a:pt x="487" y="488"/>
                </a:cubicBezTo>
                <a:cubicBezTo>
                  <a:pt x="487" y="502"/>
                  <a:pt x="473" y="509"/>
                  <a:pt x="459" y="509"/>
                </a:cubicBezTo>
                <a:cubicBezTo>
                  <a:pt x="452" y="509"/>
                  <a:pt x="452" y="509"/>
                  <a:pt x="452" y="509"/>
                </a:cubicBezTo>
                <a:cubicBezTo>
                  <a:pt x="141" y="509"/>
                  <a:pt x="141" y="509"/>
                  <a:pt x="141" y="509"/>
                </a:cubicBezTo>
                <a:cubicBezTo>
                  <a:pt x="127" y="509"/>
                  <a:pt x="120" y="502"/>
                  <a:pt x="113" y="488"/>
                </a:cubicBezTo>
                <a:cubicBezTo>
                  <a:pt x="56" y="247"/>
                  <a:pt x="56" y="247"/>
                  <a:pt x="56" y="247"/>
                </a:cubicBezTo>
                <a:cubicBezTo>
                  <a:pt x="28" y="247"/>
                  <a:pt x="28" y="247"/>
                  <a:pt x="28" y="247"/>
                </a:cubicBezTo>
                <a:cubicBezTo>
                  <a:pt x="14" y="247"/>
                  <a:pt x="0" y="233"/>
                  <a:pt x="0" y="219"/>
                </a:cubicBezTo>
                <a:cubicBezTo>
                  <a:pt x="0" y="198"/>
                  <a:pt x="14" y="191"/>
                  <a:pt x="28" y="191"/>
                </a:cubicBezTo>
                <a:cubicBezTo>
                  <a:pt x="134" y="191"/>
                  <a:pt x="134" y="191"/>
                  <a:pt x="134" y="191"/>
                </a:cubicBezTo>
                <a:cubicBezTo>
                  <a:pt x="233" y="191"/>
                  <a:pt x="233" y="191"/>
                  <a:pt x="233" y="191"/>
                </a:cubicBezTo>
                <a:close/>
                <a:moveTo>
                  <a:pt x="276" y="424"/>
                </a:moveTo>
                <a:lnTo>
                  <a:pt x="276" y="424"/>
                </a:lnTo>
                <a:cubicBezTo>
                  <a:pt x="276" y="438"/>
                  <a:pt x="283" y="452"/>
                  <a:pt x="304" y="452"/>
                </a:cubicBezTo>
                <a:cubicBezTo>
                  <a:pt x="318" y="452"/>
                  <a:pt x="332" y="438"/>
                  <a:pt x="332" y="424"/>
                </a:cubicBezTo>
                <a:cubicBezTo>
                  <a:pt x="332" y="276"/>
                  <a:pt x="332" y="276"/>
                  <a:pt x="332" y="276"/>
                </a:cubicBezTo>
                <a:cubicBezTo>
                  <a:pt x="332" y="254"/>
                  <a:pt x="318" y="247"/>
                  <a:pt x="304" y="247"/>
                </a:cubicBezTo>
                <a:cubicBezTo>
                  <a:pt x="283" y="247"/>
                  <a:pt x="276" y="254"/>
                  <a:pt x="276" y="276"/>
                </a:cubicBezTo>
                <a:lnTo>
                  <a:pt x="276" y="424"/>
                </a:lnTo>
                <a:close/>
                <a:moveTo>
                  <a:pt x="219" y="276"/>
                </a:moveTo>
                <a:lnTo>
                  <a:pt x="219" y="276"/>
                </a:lnTo>
                <a:cubicBezTo>
                  <a:pt x="219" y="254"/>
                  <a:pt x="205" y="247"/>
                  <a:pt x="191" y="247"/>
                </a:cubicBezTo>
                <a:cubicBezTo>
                  <a:pt x="169" y="247"/>
                  <a:pt x="162" y="254"/>
                  <a:pt x="162" y="276"/>
                </a:cubicBezTo>
                <a:cubicBezTo>
                  <a:pt x="162" y="424"/>
                  <a:pt x="162" y="424"/>
                  <a:pt x="162" y="424"/>
                </a:cubicBezTo>
                <a:cubicBezTo>
                  <a:pt x="162" y="438"/>
                  <a:pt x="169" y="452"/>
                  <a:pt x="191" y="452"/>
                </a:cubicBezTo>
                <a:cubicBezTo>
                  <a:pt x="205" y="452"/>
                  <a:pt x="219" y="438"/>
                  <a:pt x="219" y="424"/>
                </a:cubicBezTo>
                <a:lnTo>
                  <a:pt x="219" y="2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2" name="Google Shape;942;p39"/>
          <p:cNvSpPr/>
          <p:nvPr/>
        </p:nvSpPr>
        <p:spPr>
          <a:xfrm>
            <a:off x="5592703" y="3059508"/>
            <a:ext cx="335530" cy="286188"/>
          </a:xfrm>
          <a:custGeom>
            <a:avLst/>
            <a:gdLst/>
            <a:ahLst/>
            <a:cxnLst/>
            <a:rect l="l" t="t" r="r" b="b"/>
            <a:pathLst>
              <a:path w="601" h="510" extrusionOk="0">
                <a:moveTo>
                  <a:pt x="480" y="318"/>
                </a:moveTo>
                <a:lnTo>
                  <a:pt x="480" y="318"/>
                </a:lnTo>
                <a:cubicBezTo>
                  <a:pt x="410" y="318"/>
                  <a:pt x="353" y="269"/>
                  <a:pt x="353" y="198"/>
                </a:cubicBezTo>
                <a:cubicBezTo>
                  <a:pt x="353" y="127"/>
                  <a:pt x="410" y="78"/>
                  <a:pt x="480" y="78"/>
                </a:cubicBezTo>
                <a:cubicBezTo>
                  <a:pt x="544" y="78"/>
                  <a:pt x="600" y="127"/>
                  <a:pt x="600" y="198"/>
                </a:cubicBezTo>
                <a:cubicBezTo>
                  <a:pt x="600" y="269"/>
                  <a:pt x="544" y="318"/>
                  <a:pt x="480" y="318"/>
                </a:cubicBezTo>
                <a:close/>
                <a:moveTo>
                  <a:pt x="537" y="170"/>
                </a:moveTo>
                <a:lnTo>
                  <a:pt x="537" y="170"/>
                </a:lnTo>
                <a:cubicBezTo>
                  <a:pt x="509" y="170"/>
                  <a:pt x="509" y="170"/>
                  <a:pt x="509" y="170"/>
                </a:cubicBezTo>
                <a:cubicBezTo>
                  <a:pt x="509" y="141"/>
                  <a:pt x="509" y="141"/>
                  <a:pt x="509" y="141"/>
                </a:cubicBezTo>
                <a:cubicBezTo>
                  <a:pt x="509" y="127"/>
                  <a:pt x="494" y="113"/>
                  <a:pt x="480" y="113"/>
                </a:cubicBezTo>
                <a:cubicBezTo>
                  <a:pt x="459" y="113"/>
                  <a:pt x="452" y="127"/>
                  <a:pt x="452" y="141"/>
                </a:cubicBezTo>
                <a:cubicBezTo>
                  <a:pt x="452" y="170"/>
                  <a:pt x="452" y="170"/>
                  <a:pt x="452" y="170"/>
                </a:cubicBezTo>
                <a:cubicBezTo>
                  <a:pt x="424" y="170"/>
                  <a:pt x="424" y="170"/>
                  <a:pt x="424" y="170"/>
                </a:cubicBezTo>
                <a:cubicBezTo>
                  <a:pt x="403" y="170"/>
                  <a:pt x="396" y="184"/>
                  <a:pt x="396" y="198"/>
                </a:cubicBezTo>
                <a:cubicBezTo>
                  <a:pt x="396" y="212"/>
                  <a:pt x="403" y="226"/>
                  <a:pt x="424" y="226"/>
                </a:cubicBezTo>
                <a:cubicBezTo>
                  <a:pt x="452" y="226"/>
                  <a:pt x="452" y="226"/>
                  <a:pt x="452" y="226"/>
                </a:cubicBezTo>
                <a:cubicBezTo>
                  <a:pt x="452" y="254"/>
                  <a:pt x="452" y="254"/>
                  <a:pt x="452" y="254"/>
                </a:cubicBezTo>
                <a:cubicBezTo>
                  <a:pt x="452" y="269"/>
                  <a:pt x="459" y="283"/>
                  <a:pt x="480" y="283"/>
                </a:cubicBezTo>
                <a:cubicBezTo>
                  <a:pt x="494" y="283"/>
                  <a:pt x="509" y="269"/>
                  <a:pt x="509" y="254"/>
                </a:cubicBezTo>
                <a:cubicBezTo>
                  <a:pt x="509" y="226"/>
                  <a:pt x="509" y="226"/>
                  <a:pt x="509" y="226"/>
                </a:cubicBezTo>
                <a:cubicBezTo>
                  <a:pt x="537" y="226"/>
                  <a:pt x="537" y="226"/>
                  <a:pt x="537" y="226"/>
                </a:cubicBezTo>
                <a:cubicBezTo>
                  <a:pt x="551" y="226"/>
                  <a:pt x="565" y="212"/>
                  <a:pt x="565" y="198"/>
                </a:cubicBezTo>
                <a:cubicBezTo>
                  <a:pt x="565" y="184"/>
                  <a:pt x="551" y="170"/>
                  <a:pt x="537" y="170"/>
                </a:cubicBezTo>
                <a:close/>
                <a:moveTo>
                  <a:pt x="360" y="99"/>
                </a:moveTo>
                <a:lnTo>
                  <a:pt x="360" y="99"/>
                </a:lnTo>
                <a:cubicBezTo>
                  <a:pt x="332" y="42"/>
                  <a:pt x="332" y="42"/>
                  <a:pt x="332" y="42"/>
                </a:cubicBezTo>
                <a:cubicBezTo>
                  <a:pt x="332" y="35"/>
                  <a:pt x="325" y="35"/>
                  <a:pt x="325" y="28"/>
                </a:cubicBezTo>
                <a:cubicBezTo>
                  <a:pt x="325" y="14"/>
                  <a:pt x="339" y="0"/>
                  <a:pt x="353" y="0"/>
                </a:cubicBezTo>
                <a:cubicBezTo>
                  <a:pt x="367" y="0"/>
                  <a:pt x="374" y="7"/>
                  <a:pt x="381" y="14"/>
                </a:cubicBezTo>
                <a:cubicBezTo>
                  <a:pt x="410" y="63"/>
                  <a:pt x="410" y="63"/>
                  <a:pt x="410" y="63"/>
                </a:cubicBezTo>
                <a:cubicBezTo>
                  <a:pt x="389" y="71"/>
                  <a:pt x="374" y="85"/>
                  <a:pt x="360" y="99"/>
                </a:cubicBezTo>
                <a:close/>
                <a:moveTo>
                  <a:pt x="268" y="42"/>
                </a:moveTo>
                <a:lnTo>
                  <a:pt x="268" y="42"/>
                </a:lnTo>
                <a:cubicBezTo>
                  <a:pt x="205" y="163"/>
                  <a:pt x="205" y="163"/>
                  <a:pt x="205" y="163"/>
                </a:cubicBezTo>
                <a:cubicBezTo>
                  <a:pt x="141" y="163"/>
                  <a:pt x="141" y="163"/>
                  <a:pt x="141" y="163"/>
                </a:cubicBezTo>
                <a:cubicBezTo>
                  <a:pt x="219" y="14"/>
                  <a:pt x="219" y="14"/>
                  <a:pt x="219" y="14"/>
                </a:cubicBezTo>
                <a:cubicBezTo>
                  <a:pt x="219" y="7"/>
                  <a:pt x="233" y="0"/>
                  <a:pt x="240" y="0"/>
                </a:cubicBezTo>
                <a:cubicBezTo>
                  <a:pt x="261" y="0"/>
                  <a:pt x="268" y="14"/>
                  <a:pt x="268" y="28"/>
                </a:cubicBezTo>
                <a:cubicBezTo>
                  <a:pt x="268" y="35"/>
                  <a:pt x="268" y="35"/>
                  <a:pt x="268" y="42"/>
                </a:cubicBezTo>
                <a:close/>
                <a:moveTo>
                  <a:pt x="226" y="191"/>
                </a:moveTo>
                <a:lnTo>
                  <a:pt x="226" y="191"/>
                </a:lnTo>
                <a:cubicBezTo>
                  <a:pt x="325" y="191"/>
                  <a:pt x="325" y="191"/>
                  <a:pt x="325" y="191"/>
                </a:cubicBezTo>
                <a:lnTo>
                  <a:pt x="325" y="198"/>
                </a:lnTo>
                <a:cubicBezTo>
                  <a:pt x="325" y="247"/>
                  <a:pt x="346" y="290"/>
                  <a:pt x="381" y="318"/>
                </a:cubicBezTo>
                <a:cubicBezTo>
                  <a:pt x="381" y="424"/>
                  <a:pt x="381" y="424"/>
                  <a:pt x="381" y="424"/>
                </a:cubicBezTo>
                <a:cubicBezTo>
                  <a:pt x="381" y="438"/>
                  <a:pt x="396" y="452"/>
                  <a:pt x="410" y="452"/>
                </a:cubicBezTo>
                <a:cubicBezTo>
                  <a:pt x="431" y="452"/>
                  <a:pt x="438" y="438"/>
                  <a:pt x="438" y="424"/>
                </a:cubicBezTo>
                <a:cubicBezTo>
                  <a:pt x="438" y="346"/>
                  <a:pt x="438" y="346"/>
                  <a:pt x="438" y="346"/>
                </a:cubicBezTo>
                <a:cubicBezTo>
                  <a:pt x="452" y="346"/>
                  <a:pt x="466" y="346"/>
                  <a:pt x="480" y="346"/>
                </a:cubicBezTo>
                <a:cubicBezTo>
                  <a:pt x="494" y="346"/>
                  <a:pt x="509" y="346"/>
                  <a:pt x="523" y="339"/>
                </a:cubicBezTo>
                <a:cubicBezTo>
                  <a:pt x="487" y="488"/>
                  <a:pt x="487" y="488"/>
                  <a:pt x="487" y="488"/>
                </a:cubicBezTo>
                <a:cubicBezTo>
                  <a:pt x="480" y="502"/>
                  <a:pt x="473" y="509"/>
                  <a:pt x="459" y="509"/>
                </a:cubicBezTo>
                <a:cubicBezTo>
                  <a:pt x="452" y="509"/>
                  <a:pt x="452" y="509"/>
                  <a:pt x="452" y="509"/>
                </a:cubicBezTo>
                <a:cubicBezTo>
                  <a:pt x="445" y="509"/>
                  <a:pt x="445" y="509"/>
                  <a:pt x="445" y="509"/>
                </a:cubicBezTo>
                <a:cubicBezTo>
                  <a:pt x="141" y="509"/>
                  <a:pt x="141" y="509"/>
                  <a:pt x="141" y="509"/>
                </a:cubicBezTo>
                <a:cubicBezTo>
                  <a:pt x="127" y="509"/>
                  <a:pt x="113" y="502"/>
                  <a:pt x="113" y="488"/>
                </a:cubicBezTo>
                <a:cubicBezTo>
                  <a:pt x="49" y="247"/>
                  <a:pt x="49" y="247"/>
                  <a:pt x="49" y="247"/>
                </a:cubicBezTo>
                <a:cubicBezTo>
                  <a:pt x="28" y="247"/>
                  <a:pt x="28" y="247"/>
                  <a:pt x="28" y="247"/>
                </a:cubicBezTo>
                <a:cubicBezTo>
                  <a:pt x="7" y="247"/>
                  <a:pt x="0" y="233"/>
                  <a:pt x="0" y="219"/>
                </a:cubicBezTo>
                <a:cubicBezTo>
                  <a:pt x="0" y="198"/>
                  <a:pt x="7" y="191"/>
                  <a:pt x="28" y="191"/>
                </a:cubicBezTo>
                <a:cubicBezTo>
                  <a:pt x="134" y="191"/>
                  <a:pt x="134" y="191"/>
                  <a:pt x="134" y="191"/>
                </a:cubicBezTo>
                <a:cubicBezTo>
                  <a:pt x="226" y="191"/>
                  <a:pt x="226" y="191"/>
                  <a:pt x="226" y="191"/>
                </a:cubicBezTo>
                <a:close/>
                <a:moveTo>
                  <a:pt x="268" y="424"/>
                </a:moveTo>
                <a:lnTo>
                  <a:pt x="268" y="424"/>
                </a:lnTo>
                <a:cubicBezTo>
                  <a:pt x="268" y="438"/>
                  <a:pt x="283" y="452"/>
                  <a:pt x="297" y="452"/>
                </a:cubicBezTo>
                <a:cubicBezTo>
                  <a:pt x="318" y="452"/>
                  <a:pt x="325" y="438"/>
                  <a:pt x="325" y="424"/>
                </a:cubicBezTo>
                <a:cubicBezTo>
                  <a:pt x="325" y="276"/>
                  <a:pt x="325" y="276"/>
                  <a:pt x="325" y="276"/>
                </a:cubicBezTo>
                <a:cubicBezTo>
                  <a:pt x="325" y="254"/>
                  <a:pt x="318" y="247"/>
                  <a:pt x="297" y="247"/>
                </a:cubicBezTo>
                <a:cubicBezTo>
                  <a:pt x="283" y="247"/>
                  <a:pt x="268" y="254"/>
                  <a:pt x="268" y="276"/>
                </a:cubicBezTo>
                <a:lnTo>
                  <a:pt x="268" y="424"/>
                </a:lnTo>
                <a:close/>
                <a:moveTo>
                  <a:pt x="212" y="276"/>
                </a:moveTo>
                <a:lnTo>
                  <a:pt x="212" y="276"/>
                </a:lnTo>
                <a:cubicBezTo>
                  <a:pt x="212" y="254"/>
                  <a:pt x="205" y="247"/>
                  <a:pt x="183" y="247"/>
                </a:cubicBezTo>
                <a:cubicBezTo>
                  <a:pt x="169" y="247"/>
                  <a:pt x="155" y="254"/>
                  <a:pt x="155" y="276"/>
                </a:cubicBezTo>
                <a:cubicBezTo>
                  <a:pt x="155" y="424"/>
                  <a:pt x="155" y="424"/>
                  <a:pt x="155" y="424"/>
                </a:cubicBezTo>
                <a:cubicBezTo>
                  <a:pt x="155" y="438"/>
                  <a:pt x="169" y="452"/>
                  <a:pt x="183" y="452"/>
                </a:cubicBezTo>
                <a:cubicBezTo>
                  <a:pt x="205" y="452"/>
                  <a:pt x="212" y="438"/>
                  <a:pt x="212" y="424"/>
                </a:cubicBezTo>
                <a:lnTo>
                  <a:pt x="212" y="27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3" name="Google Shape;943;p39"/>
          <p:cNvSpPr/>
          <p:nvPr/>
        </p:nvSpPr>
        <p:spPr>
          <a:xfrm>
            <a:off x="4998125" y="3059508"/>
            <a:ext cx="340465" cy="286188"/>
          </a:xfrm>
          <a:custGeom>
            <a:avLst/>
            <a:gdLst/>
            <a:ahLst/>
            <a:cxnLst/>
            <a:rect l="l" t="t" r="r" b="b"/>
            <a:pathLst>
              <a:path w="608" h="510" extrusionOk="0">
                <a:moveTo>
                  <a:pt x="607" y="212"/>
                </a:moveTo>
                <a:lnTo>
                  <a:pt x="607" y="212"/>
                </a:lnTo>
                <a:lnTo>
                  <a:pt x="607" y="219"/>
                </a:lnTo>
                <a:cubicBezTo>
                  <a:pt x="607" y="233"/>
                  <a:pt x="593" y="247"/>
                  <a:pt x="579" y="247"/>
                </a:cubicBezTo>
                <a:cubicBezTo>
                  <a:pt x="551" y="247"/>
                  <a:pt x="551" y="247"/>
                  <a:pt x="551" y="247"/>
                </a:cubicBezTo>
                <a:cubicBezTo>
                  <a:pt x="494" y="488"/>
                  <a:pt x="494" y="488"/>
                  <a:pt x="494" y="488"/>
                </a:cubicBezTo>
                <a:cubicBezTo>
                  <a:pt x="487" y="502"/>
                  <a:pt x="480" y="509"/>
                  <a:pt x="466" y="509"/>
                </a:cubicBezTo>
                <a:cubicBezTo>
                  <a:pt x="459" y="509"/>
                  <a:pt x="459" y="509"/>
                  <a:pt x="459" y="509"/>
                </a:cubicBezTo>
                <a:cubicBezTo>
                  <a:pt x="452" y="509"/>
                  <a:pt x="452" y="509"/>
                  <a:pt x="452" y="509"/>
                </a:cubicBezTo>
                <a:cubicBezTo>
                  <a:pt x="141" y="509"/>
                  <a:pt x="141" y="509"/>
                  <a:pt x="141" y="509"/>
                </a:cubicBezTo>
                <a:cubicBezTo>
                  <a:pt x="127" y="509"/>
                  <a:pt x="120" y="502"/>
                  <a:pt x="113" y="488"/>
                </a:cubicBezTo>
                <a:cubicBezTo>
                  <a:pt x="56" y="247"/>
                  <a:pt x="56" y="247"/>
                  <a:pt x="56" y="247"/>
                </a:cubicBezTo>
                <a:cubicBezTo>
                  <a:pt x="28" y="247"/>
                  <a:pt x="28" y="247"/>
                  <a:pt x="28" y="247"/>
                </a:cubicBezTo>
                <a:cubicBezTo>
                  <a:pt x="14" y="247"/>
                  <a:pt x="0" y="233"/>
                  <a:pt x="0" y="219"/>
                </a:cubicBezTo>
                <a:cubicBezTo>
                  <a:pt x="0" y="198"/>
                  <a:pt x="14" y="191"/>
                  <a:pt x="28" y="191"/>
                </a:cubicBezTo>
                <a:cubicBezTo>
                  <a:pt x="141" y="191"/>
                  <a:pt x="141" y="191"/>
                  <a:pt x="141" y="191"/>
                </a:cubicBezTo>
                <a:cubicBezTo>
                  <a:pt x="233" y="191"/>
                  <a:pt x="233" y="191"/>
                  <a:pt x="233" y="191"/>
                </a:cubicBezTo>
                <a:cubicBezTo>
                  <a:pt x="353" y="191"/>
                  <a:pt x="353" y="191"/>
                  <a:pt x="353" y="191"/>
                </a:cubicBezTo>
                <a:cubicBezTo>
                  <a:pt x="424" y="191"/>
                  <a:pt x="424" y="191"/>
                  <a:pt x="424" y="191"/>
                </a:cubicBezTo>
                <a:cubicBezTo>
                  <a:pt x="466" y="191"/>
                  <a:pt x="466" y="191"/>
                  <a:pt x="466" y="191"/>
                </a:cubicBezTo>
                <a:cubicBezTo>
                  <a:pt x="579" y="191"/>
                  <a:pt x="579" y="191"/>
                  <a:pt x="579" y="191"/>
                </a:cubicBezTo>
                <a:cubicBezTo>
                  <a:pt x="593" y="191"/>
                  <a:pt x="600" y="198"/>
                  <a:pt x="607" y="212"/>
                </a:cubicBezTo>
                <a:close/>
                <a:moveTo>
                  <a:pt x="219" y="276"/>
                </a:moveTo>
                <a:lnTo>
                  <a:pt x="219" y="276"/>
                </a:lnTo>
                <a:cubicBezTo>
                  <a:pt x="219" y="254"/>
                  <a:pt x="205" y="247"/>
                  <a:pt x="190" y="247"/>
                </a:cubicBezTo>
                <a:cubicBezTo>
                  <a:pt x="176" y="247"/>
                  <a:pt x="162" y="254"/>
                  <a:pt x="162" y="276"/>
                </a:cubicBezTo>
                <a:cubicBezTo>
                  <a:pt x="162" y="424"/>
                  <a:pt x="162" y="424"/>
                  <a:pt x="162" y="424"/>
                </a:cubicBezTo>
                <a:cubicBezTo>
                  <a:pt x="162" y="438"/>
                  <a:pt x="176" y="452"/>
                  <a:pt x="190" y="452"/>
                </a:cubicBezTo>
                <a:cubicBezTo>
                  <a:pt x="205" y="452"/>
                  <a:pt x="219" y="438"/>
                  <a:pt x="219" y="424"/>
                </a:cubicBezTo>
                <a:lnTo>
                  <a:pt x="219" y="276"/>
                </a:lnTo>
                <a:close/>
                <a:moveTo>
                  <a:pt x="332" y="276"/>
                </a:moveTo>
                <a:lnTo>
                  <a:pt x="332" y="276"/>
                </a:lnTo>
                <a:cubicBezTo>
                  <a:pt x="332" y="254"/>
                  <a:pt x="318" y="247"/>
                  <a:pt x="304" y="247"/>
                </a:cubicBezTo>
                <a:cubicBezTo>
                  <a:pt x="290" y="247"/>
                  <a:pt x="275" y="254"/>
                  <a:pt x="275" y="276"/>
                </a:cubicBezTo>
                <a:cubicBezTo>
                  <a:pt x="275" y="424"/>
                  <a:pt x="275" y="424"/>
                  <a:pt x="275" y="424"/>
                </a:cubicBezTo>
                <a:cubicBezTo>
                  <a:pt x="275" y="438"/>
                  <a:pt x="290" y="452"/>
                  <a:pt x="304" y="452"/>
                </a:cubicBezTo>
                <a:cubicBezTo>
                  <a:pt x="318" y="452"/>
                  <a:pt x="332" y="438"/>
                  <a:pt x="332" y="424"/>
                </a:cubicBezTo>
                <a:lnTo>
                  <a:pt x="332" y="276"/>
                </a:lnTo>
                <a:close/>
                <a:moveTo>
                  <a:pt x="445" y="276"/>
                </a:moveTo>
                <a:lnTo>
                  <a:pt x="445" y="276"/>
                </a:lnTo>
                <a:cubicBezTo>
                  <a:pt x="445" y="254"/>
                  <a:pt x="431" y="247"/>
                  <a:pt x="417" y="247"/>
                </a:cubicBezTo>
                <a:cubicBezTo>
                  <a:pt x="403" y="247"/>
                  <a:pt x="388" y="254"/>
                  <a:pt x="388" y="276"/>
                </a:cubicBezTo>
                <a:cubicBezTo>
                  <a:pt x="388" y="424"/>
                  <a:pt x="388" y="424"/>
                  <a:pt x="388" y="424"/>
                </a:cubicBezTo>
                <a:cubicBezTo>
                  <a:pt x="388" y="438"/>
                  <a:pt x="403" y="452"/>
                  <a:pt x="417" y="452"/>
                </a:cubicBezTo>
                <a:cubicBezTo>
                  <a:pt x="431" y="452"/>
                  <a:pt x="445" y="438"/>
                  <a:pt x="445" y="424"/>
                </a:cubicBezTo>
                <a:lnTo>
                  <a:pt x="445" y="276"/>
                </a:lnTo>
                <a:close/>
                <a:moveTo>
                  <a:pt x="339" y="42"/>
                </a:moveTo>
                <a:lnTo>
                  <a:pt x="339" y="42"/>
                </a:lnTo>
                <a:cubicBezTo>
                  <a:pt x="332" y="35"/>
                  <a:pt x="332" y="35"/>
                  <a:pt x="332" y="28"/>
                </a:cubicBezTo>
                <a:cubicBezTo>
                  <a:pt x="332" y="14"/>
                  <a:pt x="346" y="0"/>
                  <a:pt x="360" y="0"/>
                </a:cubicBezTo>
                <a:cubicBezTo>
                  <a:pt x="374" y="0"/>
                  <a:pt x="381" y="7"/>
                  <a:pt x="388" y="14"/>
                </a:cubicBezTo>
                <a:cubicBezTo>
                  <a:pt x="459" y="163"/>
                  <a:pt x="459" y="163"/>
                  <a:pt x="459" y="163"/>
                </a:cubicBezTo>
                <a:cubicBezTo>
                  <a:pt x="395" y="163"/>
                  <a:pt x="395" y="163"/>
                  <a:pt x="395" y="163"/>
                </a:cubicBezTo>
                <a:lnTo>
                  <a:pt x="339" y="42"/>
                </a:lnTo>
                <a:close/>
                <a:moveTo>
                  <a:pt x="268" y="42"/>
                </a:moveTo>
                <a:lnTo>
                  <a:pt x="268" y="42"/>
                </a:lnTo>
                <a:cubicBezTo>
                  <a:pt x="212" y="163"/>
                  <a:pt x="212" y="163"/>
                  <a:pt x="212" y="163"/>
                </a:cubicBezTo>
                <a:cubicBezTo>
                  <a:pt x="148" y="163"/>
                  <a:pt x="148" y="163"/>
                  <a:pt x="148" y="163"/>
                </a:cubicBezTo>
                <a:cubicBezTo>
                  <a:pt x="219" y="14"/>
                  <a:pt x="219" y="14"/>
                  <a:pt x="219" y="14"/>
                </a:cubicBezTo>
                <a:cubicBezTo>
                  <a:pt x="226" y="7"/>
                  <a:pt x="233" y="0"/>
                  <a:pt x="247" y="0"/>
                </a:cubicBezTo>
                <a:cubicBezTo>
                  <a:pt x="261" y="0"/>
                  <a:pt x="275" y="14"/>
                  <a:pt x="275" y="28"/>
                </a:cubicBezTo>
                <a:cubicBezTo>
                  <a:pt x="275" y="35"/>
                  <a:pt x="275" y="35"/>
                  <a:pt x="268" y="4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4" name="Google Shape;944;p39"/>
          <p:cNvSpPr/>
          <p:nvPr/>
        </p:nvSpPr>
        <p:spPr>
          <a:xfrm>
            <a:off x="4440552" y="3029902"/>
            <a:ext cx="273852" cy="340465"/>
          </a:xfrm>
          <a:custGeom>
            <a:avLst/>
            <a:gdLst/>
            <a:ahLst/>
            <a:cxnLst/>
            <a:rect l="l" t="t" r="r" b="b"/>
            <a:pathLst>
              <a:path w="489" h="609" extrusionOk="0">
                <a:moveTo>
                  <a:pt x="459" y="608"/>
                </a:moveTo>
                <a:lnTo>
                  <a:pt x="459" y="608"/>
                </a:lnTo>
                <a:cubicBezTo>
                  <a:pt x="28" y="608"/>
                  <a:pt x="28" y="608"/>
                  <a:pt x="28" y="608"/>
                </a:cubicBezTo>
                <a:cubicBezTo>
                  <a:pt x="14" y="608"/>
                  <a:pt x="0" y="594"/>
                  <a:pt x="0" y="580"/>
                </a:cubicBezTo>
                <a:cubicBezTo>
                  <a:pt x="0" y="552"/>
                  <a:pt x="0" y="552"/>
                  <a:pt x="0" y="552"/>
                </a:cubicBezTo>
                <a:cubicBezTo>
                  <a:pt x="488" y="552"/>
                  <a:pt x="488" y="552"/>
                  <a:pt x="488" y="552"/>
                </a:cubicBezTo>
                <a:cubicBezTo>
                  <a:pt x="488" y="580"/>
                  <a:pt x="488" y="580"/>
                  <a:pt x="488" y="580"/>
                </a:cubicBezTo>
                <a:cubicBezTo>
                  <a:pt x="488" y="594"/>
                  <a:pt x="481" y="608"/>
                  <a:pt x="459" y="608"/>
                </a:cubicBezTo>
                <a:close/>
                <a:moveTo>
                  <a:pt x="0" y="170"/>
                </a:moveTo>
                <a:lnTo>
                  <a:pt x="0" y="170"/>
                </a:lnTo>
                <a:cubicBezTo>
                  <a:pt x="0" y="156"/>
                  <a:pt x="14" y="142"/>
                  <a:pt x="28" y="142"/>
                </a:cubicBezTo>
                <a:cubicBezTo>
                  <a:pt x="106" y="142"/>
                  <a:pt x="106" y="142"/>
                  <a:pt x="106" y="142"/>
                </a:cubicBezTo>
                <a:cubicBezTo>
                  <a:pt x="106" y="64"/>
                  <a:pt x="170" y="0"/>
                  <a:pt x="248" y="0"/>
                </a:cubicBezTo>
                <a:cubicBezTo>
                  <a:pt x="325" y="0"/>
                  <a:pt x="389" y="64"/>
                  <a:pt x="389" y="142"/>
                </a:cubicBezTo>
                <a:cubicBezTo>
                  <a:pt x="459" y="142"/>
                  <a:pt x="459" y="142"/>
                  <a:pt x="459" y="142"/>
                </a:cubicBezTo>
                <a:cubicBezTo>
                  <a:pt x="481" y="142"/>
                  <a:pt x="488" y="156"/>
                  <a:pt x="488" y="170"/>
                </a:cubicBezTo>
                <a:cubicBezTo>
                  <a:pt x="488" y="524"/>
                  <a:pt x="488" y="524"/>
                  <a:pt x="488" y="524"/>
                </a:cubicBezTo>
                <a:cubicBezTo>
                  <a:pt x="0" y="524"/>
                  <a:pt x="0" y="524"/>
                  <a:pt x="0" y="524"/>
                </a:cubicBezTo>
                <a:lnTo>
                  <a:pt x="0" y="170"/>
                </a:lnTo>
                <a:close/>
                <a:moveTo>
                  <a:pt x="332" y="142"/>
                </a:moveTo>
                <a:lnTo>
                  <a:pt x="332" y="142"/>
                </a:lnTo>
                <a:cubicBezTo>
                  <a:pt x="332" y="99"/>
                  <a:pt x="290" y="57"/>
                  <a:pt x="248" y="57"/>
                </a:cubicBezTo>
                <a:cubicBezTo>
                  <a:pt x="198" y="57"/>
                  <a:pt x="163" y="99"/>
                  <a:pt x="163" y="142"/>
                </a:cubicBezTo>
                <a:lnTo>
                  <a:pt x="332" y="14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5" name="Google Shape;945;p39"/>
          <p:cNvSpPr/>
          <p:nvPr/>
        </p:nvSpPr>
        <p:spPr>
          <a:xfrm>
            <a:off x="3821300" y="3047171"/>
            <a:ext cx="335530" cy="308393"/>
          </a:xfrm>
          <a:custGeom>
            <a:avLst/>
            <a:gdLst/>
            <a:ahLst/>
            <a:cxnLst/>
            <a:rect l="l" t="t" r="r" b="b"/>
            <a:pathLst>
              <a:path w="601" h="552" extrusionOk="0">
                <a:moveTo>
                  <a:pt x="600" y="226"/>
                </a:moveTo>
                <a:lnTo>
                  <a:pt x="600" y="226"/>
                </a:lnTo>
                <a:cubicBezTo>
                  <a:pt x="600" y="268"/>
                  <a:pt x="565" y="304"/>
                  <a:pt x="522" y="304"/>
                </a:cubicBezTo>
                <a:cubicBezTo>
                  <a:pt x="480" y="304"/>
                  <a:pt x="452" y="268"/>
                  <a:pt x="452" y="226"/>
                </a:cubicBezTo>
                <a:cubicBezTo>
                  <a:pt x="452" y="268"/>
                  <a:pt x="417" y="304"/>
                  <a:pt x="374" y="304"/>
                </a:cubicBezTo>
                <a:cubicBezTo>
                  <a:pt x="332" y="304"/>
                  <a:pt x="296" y="268"/>
                  <a:pt x="296" y="226"/>
                </a:cubicBezTo>
                <a:cubicBezTo>
                  <a:pt x="296" y="268"/>
                  <a:pt x="268" y="304"/>
                  <a:pt x="226" y="304"/>
                </a:cubicBezTo>
                <a:cubicBezTo>
                  <a:pt x="183" y="304"/>
                  <a:pt x="148" y="268"/>
                  <a:pt x="148" y="226"/>
                </a:cubicBezTo>
                <a:cubicBezTo>
                  <a:pt x="148" y="268"/>
                  <a:pt x="113" y="304"/>
                  <a:pt x="70" y="304"/>
                </a:cubicBezTo>
                <a:cubicBezTo>
                  <a:pt x="28" y="304"/>
                  <a:pt x="0" y="268"/>
                  <a:pt x="0" y="226"/>
                </a:cubicBezTo>
                <a:cubicBezTo>
                  <a:pt x="49" y="84"/>
                  <a:pt x="49" y="84"/>
                  <a:pt x="49" y="84"/>
                </a:cubicBezTo>
                <a:cubicBezTo>
                  <a:pt x="551" y="84"/>
                  <a:pt x="551" y="84"/>
                  <a:pt x="551" y="84"/>
                </a:cubicBezTo>
                <a:cubicBezTo>
                  <a:pt x="600" y="226"/>
                  <a:pt x="600" y="226"/>
                  <a:pt x="600" y="226"/>
                </a:cubicBezTo>
                <a:close/>
                <a:moveTo>
                  <a:pt x="508" y="56"/>
                </a:moveTo>
                <a:lnTo>
                  <a:pt x="508" y="56"/>
                </a:lnTo>
                <a:cubicBezTo>
                  <a:pt x="91" y="56"/>
                  <a:pt x="91" y="56"/>
                  <a:pt x="91" y="56"/>
                </a:cubicBezTo>
                <a:cubicBezTo>
                  <a:pt x="77" y="56"/>
                  <a:pt x="63" y="49"/>
                  <a:pt x="63" y="28"/>
                </a:cubicBezTo>
                <a:cubicBezTo>
                  <a:pt x="63" y="14"/>
                  <a:pt x="77" y="0"/>
                  <a:pt x="91" y="0"/>
                </a:cubicBezTo>
                <a:cubicBezTo>
                  <a:pt x="508" y="0"/>
                  <a:pt x="508" y="0"/>
                  <a:pt x="508" y="0"/>
                </a:cubicBezTo>
                <a:cubicBezTo>
                  <a:pt x="522" y="0"/>
                  <a:pt x="537" y="14"/>
                  <a:pt x="537" y="28"/>
                </a:cubicBezTo>
                <a:cubicBezTo>
                  <a:pt x="537" y="49"/>
                  <a:pt x="522" y="56"/>
                  <a:pt x="508" y="56"/>
                </a:cubicBezTo>
                <a:close/>
                <a:moveTo>
                  <a:pt x="84" y="332"/>
                </a:moveTo>
                <a:lnTo>
                  <a:pt x="84" y="332"/>
                </a:lnTo>
                <a:cubicBezTo>
                  <a:pt x="84" y="332"/>
                  <a:pt x="84" y="332"/>
                  <a:pt x="91" y="332"/>
                </a:cubicBezTo>
                <a:cubicBezTo>
                  <a:pt x="91" y="332"/>
                  <a:pt x="91" y="332"/>
                  <a:pt x="98" y="332"/>
                </a:cubicBezTo>
                <a:cubicBezTo>
                  <a:pt x="98" y="325"/>
                  <a:pt x="106" y="325"/>
                  <a:pt x="113" y="325"/>
                </a:cubicBezTo>
                <a:cubicBezTo>
                  <a:pt x="113" y="466"/>
                  <a:pt x="113" y="466"/>
                  <a:pt x="113" y="466"/>
                </a:cubicBezTo>
                <a:cubicBezTo>
                  <a:pt x="487" y="466"/>
                  <a:pt x="487" y="466"/>
                  <a:pt x="487" y="466"/>
                </a:cubicBezTo>
                <a:cubicBezTo>
                  <a:pt x="487" y="325"/>
                  <a:pt x="487" y="325"/>
                  <a:pt x="487" y="325"/>
                </a:cubicBezTo>
                <a:cubicBezTo>
                  <a:pt x="494" y="325"/>
                  <a:pt x="494" y="325"/>
                  <a:pt x="501" y="332"/>
                </a:cubicBezTo>
                <a:cubicBezTo>
                  <a:pt x="501" y="332"/>
                  <a:pt x="501" y="332"/>
                  <a:pt x="508" y="332"/>
                </a:cubicBezTo>
                <a:lnTo>
                  <a:pt x="515" y="332"/>
                </a:lnTo>
                <a:lnTo>
                  <a:pt x="522" y="332"/>
                </a:lnTo>
                <a:cubicBezTo>
                  <a:pt x="530" y="332"/>
                  <a:pt x="537" y="332"/>
                  <a:pt x="544" y="332"/>
                </a:cubicBezTo>
                <a:cubicBezTo>
                  <a:pt x="544" y="523"/>
                  <a:pt x="544" y="523"/>
                  <a:pt x="544" y="523"/>
                </a:cubicBezTo>
                <a:cubicBezTo>
                  <a:pt x="544" y="537"/>
                  <a:pt x="530" y="551"/>
                  <a:pt x="515" y="551"/>
                </a:cubicBezTo>
                <a:cubicBezTo>
                  <a:pt x="84" y="551"/>
                  <a:pt x="84" y="551"/>
                  <a:pt x="84" y="551"/>
                </a:cubicBezTo>
                <a:cubicBezTo>
                  <a:pt x="63" y="551"/>
                  <a:pt x="56" y="537"/>
                  <a:pt x="56" y="523"/>
                </a:cubicBezTo>
                <a:cubicBezTo>
                  <a:pt x="56" y="332"/>
                  <a:pt x="56" y="332"/>
                  <a:pt x="56" y="332"/>
                </a:cubicBezTo>
                <a:cubicBezTo>
                  <a:pt x="63" y="332"/>
                  <a:pt x="63" y="332"/>
                  <a:pt x="70" y="332"/>
                </a:cubicBezTo>
                <a:cubicBezTo>
                  <a:pt x="77" y="332"/>
                  <a:pt x="77" y="332"/>
                  <a:pt x="84" y="3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6" name="Google Shape;946;p39"/>
          <p:cNvSpPr/>
          <p:nvPr/>
        </p:nvSpPr>
        <p:spPr>
          <a:xfrm>
            <a:off x="3226721" y="3039771"/>
            <a:ext cx="340465" cy="300991"/>
          </a:xfrm>
          <a:custGeom>
            <a:avLst/>
            <a:gdLst/>
            <a:ahLst/>
            <a:cxnLst/>
            <a:rect l="l" t="t" r="r" b="b"/>
            <a:pathLst>
              <a:path w="609" h="538" extrusionOk="0">
                <a:moveTo>
                  <a:pt x="481" y="240"/>
                </a:moveTo>
                <a:lnTo>
                  <a:pt x="481" y="240"/>
                </a:lnTo>
                <a:cubicBezTo>
                  <a:pt x="417" y="240"/>
                  <a:pt x="361" y="191"/>
                  <a:pt x="361" y="120"/>
                </a:cubicBezTo>
                <a:cubicBezTo>
                  <a:pt x="361" y="49"/>
                  <a:pt x="417" y="0"/>
                  <a:pt x="481" y="0"/>
                </a:cubicBezTo>
                <a:cubicBezTo>
                  <a:pt x="552" y="0"/>
                  <a:pt x="608" y="49"/>
                  <a:pt x="608" y="120"/>
                </a:cubicBezTo>
                <a:cubicBezTo>
                  <a:pt x="608" y="191"/>
                  <a:pt x="552" y="240"/>
                  <a:pt x="481" y="240"/>
                </a:cubicBezTo>
                <a:close/>
                <a:moveTo>
                  <a:pt x="446" y="56"/>
                </a:moveTo>
                <a:lnTo>
                  <a:pt x="446" y="56"/>
                </a:lnTo>
                <a:close/>
                <a:moveTo>
                  <a:pt x="523" y="56"/>
                </a:moveTo>
                <a:lnTo>
                  <a:pt x="523" y="56"/>
                </a:lnTo>
                <a:close/>
                <a:moveTo>
                  <a:pt x="552" y="84"/>
                </a:moveTo>
                <a:lnTo>
                  <a:pt x="552" y="84"/>
                </a:lnTo>
                <a:cubicBezTo>
                  <a:pt x="552" y="63"/>
                  <a:pt x="537" y="56"/>
                  <a:pt x="523" y="56"/>
                </a:cubicBezTo>
                <a:cubicBezTo>
                  <a:pt x="516" y="56"/>
                  <a:pt x="509" y="56"/>
                  <a:pt x="502" y="63"/>
                </a:cubicBezTo>
                <a:cubicBezTo>
                  <a:pt x="481" y="77"/>
                  <a:pt x="481" y="77"/>
                  <a:pt x="481" y="77"/>
                </a:cubicBezTo>
                <a:cubicBezTo>
                  <a:pt x="467" y="63"/>
                  <a:pt x="467" y="63"/>
                  <a:pt x="467" y="63"/>
                </a:cubicBezTo>
                <a:cubicBezTo>
                  <a:pt x="460" y="56"/>
                  <a:pt x="453" y="56"/>
                  <a:pt x="446" y="56"/>
                </a:cubicBezTo>
                <a:cubicBezTo>
                  <a:pt x="432" y="56"/>
                  <a:pt x="417" y="63"/>
                  <a:pt x="417" y="84"/>
                </a:cubicBezTo>
                <a:cubicBezTo>
                  <a:pt x="417" y="91"/>
                  <a:pt x="417" y="98"/>
                  <a:pt x="424" y="98"/>
                </a:cubicBezTo>
                <a:cubicBezTo>
                  <a:pt x="446" y="120"/>
                  <a:pt x="446" y="120"/>
                  <a:pt x="446" y="120"/>
                </a:cubicBezTo>
                <a:cubicBezTo>
                  <a:pt x="424" y="141"/>
                  <a:pt x="424" y="141"/>
                  <a:pt x="424" y="141"/>
                </a:cubicBezTo>
                <a:cubicBezTo>
                  <a:pt x="417" y="141"/>
                  <a:pt x="417" y="148"/>
                  <a:pt x="417" y="155"/>
                </a:cubicBezTo>
                <a:cubicBezTo>
                  <a:pt x="417" y="176"/>
                  <a:pt x="432" y="183"/>
                  <a:pt x="446" y="183"/>
                </a:cubicBezTo>
                <a:cubicBezTo>
                  <a:pt x="453" y="183"/>
                  <a:pt x="460" y="183"/>
                  <a:pt x="467" y="176"/>
                </a:cubicBezTo>
                <a:cubicBezTo>
                  <a:pt x="481" y="162"/>
                  <a:pt x="481" y="162"/>
                  <a:pt x="481" y="162"/>
                </a:cubicBezTo>
                <a:cubicBezTo>
                  <a:pt x="502" y="176"/>
                  <a:pt x="502" y="176"/>
                  <a:pt x="502" y="176"/>
                </a:cubicBezTo>
                <a:cubicBezTo>
                  <a:pt x="509" y="183"/>
                  <a:pt x="516" y="183"/>
                  <a:pt x="523" y="183"/>
                </a:cubicBezTo>
                <a:cubicBezTo>
                  <a:pt x="537" y="183"/>
                  <a:pt x="552" y="176"/>
                  <a:pt x="552" y="155"/>
                </a:cubicBezTo>
                <a:cubicBezTo>
                  <a:pt x="552" y="148"/>
                  <a:pt x="545" y="141"/>
                  <a:pt x="537" y="141"/>
                </a:cubicBezTo>
                <a:cubicBezTo>
                  <a:pt x="523" y="120"/>
                  <a:pt x="523" y="120"/>
                  <a:pt x="523" y="120"/>
                </a:cubicBezTo>
                <a:cubicBezTo>
                  <a:pt x="537" y="98"/>
                  <a:pt x="537" y="98"/>
                  <a:pt x="537" y="98"/>
                </a:cubicBezTo>
                <a:cubicBezTo>
                  <a:pt x="545" y="98"/>
                  <a:pt x="552" y="91"/>
                  <a:pt x="552" y="84"/>
                </a:cubicBezTo>
                <a:close/>
                <a:moveTo>
                  <a:pt x="552" y="169"/>
                </a:moveTo>
                <a:lnTo>
                  <a:pt x="552" y="169"/>
                </a:lnTo>
                <a:close/>
                <a:moveTo>
                  <a:pt x="234" y="325"/>
                </a:moveTo>
                <a:lnTo>
                  <a:pt x="234" y="325"/>
                </a:lnTo>
                <a:cubicBezTo>
                  <a:pt x="474" y="311"/>
                  <a:pt x="474" y="311"/>
                  <a:pt x="474" y="311"/>
                </a:cubicBezTo>
                <a:cubicBezTo>
                  <a:pt x="495" y="268"/>
                  <a:pt x="495" y="268"/>
                  <a:pt x="495" y="268"/>
                </a:cubicBezTo>
                <a:cubicBezTo>
                  <a:pt x="516" y="268"/>
                  <a:pt x="545" y="261"/>
                  <a:pt x="566" y="247"/>
                </a:cubicBezTo>
                <a:cubicBezTo>
                  <a:pt x="516" y="346"/>
                  <a:pt x="516" y="346"/>
                  <a:pt x="516" y="346"/>
                </a:cubicBezTo>
                <a:cubicBezTo>
                  <a:pt x="516" y="360"/>
                  <a:pt x="502" y="367"/>
                  <a:pt x="495" y="367"/>
                </a:cubicBezTo>
                <a:cubicBezTo>
                  <a:pt x="248" y="381"/>
                  <a:pt x="248" y="381"/>
                  <a:pt x="248" y="381"/>
                </a:cubicBezTo>
                <a:cubicBezTo>
                  <a:pt x="262" y="424"/>
                  <a:pt x="262" y="424"/>
                  <a:pt x="262" y="424"/>
                </a:cubicBezTo>
                <a:cubicBezTo>
                  <a:pt x="530" y="424"/>
                  <a:pt x="530" y="424"/>
                  <a:pt x="530" y="424"/>
                </a:cubicBezTo>
                <a:cubicBezTo>
                  <a:pt x="559" y="424"/>
                  <a:pt x="587" y="445"/>
                  <a:pt x="587" y="480"/>
                </a:cubicBezTo>
                <a:cubicBezTo>
                  <a:pt x="587" y="509"/>
                  <a:pt x="559" y="537"/>
                  <a:pt x="530" y="537"/>
                </a:cubicBezTo>
                <a:cubicBezTo>
                  <a:pt x="502" y="537"/>
                  <a:pt x="474" y="509"/>
                  <a:pt x="474" y="480"/>
                </a:cubicBezTo>
                <a:cubicBezTo>
                  <a:pt x="212" y="480"/>
                  <a:pt x="212" y="480"/>
                  <a:pt x="212" y="480"/>
                </a:cubicBezTo>
                <a:cubicBezTo>
                  <a:pt x="212" y="509"/>
                  <a:pt x="184" y="537"/>
                  <a:pt x="156" y="537"/>
                </a:cubicBezTo>
                <a:cubicBezTo>
                  <a:pt x="121" y="537"/>
                  <a:pt x="99" y="509"/>
                  <a:pt x="99" y="480"/>
                </a:cubicBezTo>
                <a:cubicBezTo>
                  <a:pt x="99" y="445"/>
                  <a:pt x="121" y="424"/>
                  <a:pt x="156" y="424"/>
                </a:cubicBezTo>
                <a:cubicBezTo>
                  <a:pt x="205" y="424"/>
                  <a:pt x="205" y="424"/>
                  <a:pt x="205" y="424"/>
                </a:cubicBezTo>
                <a:cubicBezTo>
                  <a:pt x="92" y="113"/>
                  <a:pt x="92" y="113"/>
                  <a:pt x="92" y="113"/>
                </a:cubicBezTo>
                <a:cubicBezTo>
                  <a:pt x="29" y="113"/>
                  <a:pt x="29" y="113"/>
                  <a:pt x="29" y="113"/>
                </a:cubicBezTo>
                <a:cubicBezTo>
                  <a:pt x="15" y="113"/>
                  <a:pt x="0" y="98"/>
                  <a:pt x="0" y="84"/>
                </a:cubicBezTo>
                <a:cubicBezTo>
                  <a:pt x="0" y="63"/>
                  <a:pt x="15" y="56"/>
                  <a:pt x="29" y="56"/>
                </a:cubicBezTo>
                <a:cubicBezTo>
                  <a:pt x="113" y="56"/>
                  <a:pt x="113" y="56"/>
                  <a:pt x="113" y="56"/>
                </a:cubicBezTo>
                <a:cubicBezTo>
                  <a:pt x="128" y="56"/>
                  <a:pt x="142" y="63"/>
                  <a:pt x="142" y="70"/>
                </a:cubicBezTo>
                <a:cubicBezTo>
                  <a:pt x="156" y="120"/>
                  <a:pt x="156" y="120"/>
                  <a:pt x="156" y="120"/>
                </a:cubicBezTo>
                <a:cubicBezTo>
                  <a:pt x="333" y="120"/>
                  <a:pt x="333" y="120"/>
                  <a:pt x="333" y="120"/>
                </a:cubicBezTo>
                <a:cubicBezTo>
                  <a:pt x="333" y="141"/>
                  <a:pt x="340" y="162"/>
                  <a:pt x="347" y="176"/>
                </a:cubicBezTo>
                <a:cubicBezTo>
                  <a:pt x="177" y="176"/>
                  <a:pt x="177" y="176"/>
                  <a:pt x="177" y="176"/>
                </a:cubicBezTo>
                <a:lnTo>
                  <a:pt x="234" y="3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7" name="Google Shape;947;p39"/>
          <p:cNvSpPr/>
          <p:nvPr/>
        </p:nvSpPr>
        <p:spPr>
          <a:xfrm>
            <a:off x="2639544" y="3039771"/>
            <a:ext cx="337997" cy="300991"/>
          </a:xfrm>
          <a:custGeom>
            <a:avLst/>
            <a:gdLst/>
            <a:ahLst/>
            <a:cxnLst/>
            <a:rect l="l" t="t" r="r" b="b"/>
            <a:pathLst>
              <a:path w="602" h="538" extrusionOk="0">
                <a:moveTo>
                  <a:pt x="481" y="240"/>
                </a:moveTo>
                <a:lnTo>
                  <a:pt x="481" y="240"/>
                </a:lnTo>
                <a:cubicBezTo>
                  <a:pt x="410" y="240"/>
                  <a:pt x="361" y="191"/>
                  <a:pt x="361" y="120"/>
                </a:cubicBezTo>
                <a:cubicBezTo>
                  <a:pt x="361" y="49"/>
                  <a:pt x="410" y="0"/>
                  <a:pt x="481" y="0"/>
                </a:cubicBezTo>
                <a:cubicBezTo>
                  <a:pt x="552" y="0"/>
                  <a:pt x="601" y="49"/>
                  <a:pt x="601" y="120"/>
                </a:cubicBezTo>
                <a:cubicBezTo>
                  <a:pt x="601" y="191"/>
                  <a:pt x="552" y="240"/>
                  <a:pt x="481" y="240"/>
                </a:cubicBezTo>
                <a:close/>
                <a:moveTo>
                  <a:pt x="537" y="63"/>
                </a:moveTo>
                <a:lnTo>
                  <a:pt x="537" y="63"/>
                </a:lnTo>
                <a:cubicBezTo>
                  <a:pt x="530" y="63"/>
                  <a:pt x="523" y="63"/>
                  <a:pt x="516" y="70"/>
                </a:cubicBezTo>
                <a:cubicBezTo>
                  <a:pt x="460" y="127"/>
                  <a:pt x="460" y="127"/>
                  <a:pt x="460" y="127"/>
                </a:cubicBezTo>
                <a:cubicBezTo>
                  <a:pt x="446" y="113"/>
                  <a:pt x="446" y="113"/>
                  <a:pt x="446" y="113"/>
                </a:cubicBezTo>
                <a:cubicBezTo>
                  <a:pt x="439" y="106"/>
                  <a:pt x="431" y="98"/>
                  <a:pt x="424" y="98"/>
                </a:cubicBezTo>
                <a:cubicBezTo>
                  <a:pt x="410" y="98"/>
                  <a:pt x="396" y="113"/>
                  <a:pt x="396" y="127"/>
                </a:cubicBezTo>
                <a:cubicBezTo>
                  <a:pt x="396" y="134"/>
                  <a:pt x="396" y="141"/>
                  <a:pt x="403" y="148"/>
                </a:cubicBezTo>
                <a:cubicBezTo>
                  <a:pt x="446" y="183"/>
                  <a:pt x="446" y="183"/>
                  <a:pt x="446" y="183"/>
                </a:cubicBezTo>
                <a:cubicBezTo>
                  <a:pt x="446" y="191"/>
                  <a:pt x="453" y="198"/>
                  <a:pt x="460" y="198"/>
                </a:cubicBezTo>
                <a:cubicBezTo>
                  <a:pt x="467" y="198"/>
                  <a:pt x="474" y="191"/>
                  <a:pt x="481" y="183"/>
                </a:cubicBezTo>
                <a:cubicBezTo>
                  <a:pt x="559" y="113"/>
                  <a:pt x="559" y="113"/>
                  <a:pt x="559" y="113"/>
                </a:cubicBezTo>
                <a:cubicBezTo>
                  <a:pt x="566" y="106"/>
                  <a:pt x="566" y="98"/>
                  <a:pt x="566" y="91"/>
                </a:cubicBezTo>
                <a:cubicBezTo>
                  <a:pt x="566" y="77"/>
                  <a:pt x="552" y="63"/>
                  <a:pt x="537" y="63"/>
                </a:cubicBezTo>
                <a:close/>
                <a:moveTo>
                  <a:pt x="226" y="325"/>
                </a:moveTo>
                <a:lnTo>
                  <a:pt x="226" y="325"/>
                </a:lnTo>
                <a:cubicBezTo>
                  <a:pt x="474" y="311"/>
                  <a:pt x="474" y="311"/>
                  <a:pt x="474" y="311"/>
                </a:cubicBezTo>
                <a:cubicBezTo>
                  <a:pt x="488" y="268"/>
                  <a:pt x="488" y="268"/>
                  <a:pt x="488" y="268"/>
                </a:cubicBezTo>
                <a:cubicBezTo>
                  <a:pt x="516" y="268"/>
                  <a:pt x="537" y="261"/>
                  <a:pt x="559" y="247"/>
                </a:cubicBezTo>
                <a:cubicBezTo>
                  <a:pt x="516" y="346"/>
                  <a:pt x="516" y="346"/>
                  <a:pt x="516" y="346"/>
                </a:cubicBezTo>
                <a:cubicBezTo>
                  <a:pt x="509" y="360"/>
                  <a:pt x="502" y="367"/>
                  <a:pt x="495" y="367"/>
                </a:cubicBezTo>
                <a:cubicBezTo>
                  <a:pt x="248" y="381"/>
                  <a:pt x="248" y="381"/>
                  <a:pt x="248" y="381"/>
                </a:cubicBezTo>
                <a:cubicBezTo>
                  <a:pt x="262" y="424"/>
                  <a:pt x="262" y="424"/>
                  <a:pt x="262" y="424"/>
                </a:cubicBezTo>
                <a:cubicBezTo>
                  <a:pt x="530" y="424"/>
                  <a:pt x="530" y="424"/>
                  <a:pt x="530" y="424"/>
                </a:cubicBezTo>
                <a:cubicBezTo>
                  <a:pt x="559" y="424"/>
                  <a:pt x="587" y="445"/>
                  <a:pt x="587" y="480"/>
                </a:cubicBezTo>
                <a:cubicBezTo>
                  <a:pt x="587" y="509"/>
                  <a:pt x="559" y="537"/>
                  <a:pt x="530" y="537"/>
                </a:cubicBezTo>
                <a:cubicBezTo>
                  <a:pt x="495" y="537"/>
                  <a:pt x="474" y="509"/>
                  <a:pt x="474" y="480"/>
                </a:cubicBezTo>
                <a:cubicBezTo>
                  <a:pt x="205" y="480"/>
                  <a:pt x="205" y="480"/>
                  <a:pt x="205" y="480"/>
                </a:cubicBezTo>
                <a:cubicBezTo>
                  <a:pt x="205" y="509"/>
                  <a:pt x="184" y="537"/>
                  <a:pt x="149" y="537"/>
                </a:cubicBezTo>
                <a:cubicBezTo>
                  <a:pt x="120" y="537"/>
                  <a:pt x="92" y="509"/>
                  <a:pt x="92" y="480"/>
                </a:cubicBezTo>
                <a:cubicBezTo>
                  <a:pt x="92" y="445"/>
                  <a:pt x="120" y="424"/>
                  <a:pt x="149" y="424"/>
                </a:cubicBezTo>
                <a:cubicBezTo>
                  <a:pt x="205" y="424"/>
                  <a:pt x="205" y="424"/>
                  <a:pt x="205" y="424"/>
                </a:cubicBezTo>
                <a:cubicBezTo>
                  <a:pt x="92" y="113"/>
                  <a:pt x="92" y="113"/>
                  <a:pt x="92" y="113"/>
                </a:cubicBezTo>
                <a:cubicBezTo>
                  <a:pt x="29" y="113"/>
                  <a:pt x="29" y="113"/>
                  <a:pt x="29" y="113"/>
                </a:cubicBezTo>
                <a:cubicBezTo>
                  <a:pt x="15" y="113"/>
                  <a:pt x="0" y="98"/>
                  <a:pt x="0" y="84"/>
                </a:cubicBezTo>
                <a:cubicBezTo>
                  <a:pt x="0" y="63"/>
                  <a:pt x="15" y="56"/>
                  <a:pt x="29" y="56"/>
                </a:cubicBezTo>
                <a:cubicBezTo>
                  <a:pt x="113" y="56"/>
                  <a:pt x="113" y="56"/>
                  <a:pt x="113" y="56"/>
                </a:cubicBezTo>
                <a:cubicBezTo>
                  <a:pt x="128" y="56"/>
                  <a:pt x="135" y="63"/>
                  <a:pt x="142" y="70"/>
                </a:cubicBezTo>
                <a:cubicBezTo>
                  <a:pt x="156" y="120"/>
                  <a:pt x="156" y="120"/>
                  <a:pt x="156" y="120"/>
                </a:cubicBezTo>
                <a:cubicBezTo>
                  <a:pt x="333" y="120"/>
                  <a:pt x="333" y="120"/>
                  <a:pt x="333" y="120"/>
                </a:cubicBezTo>
                <a:cubicBezTo>
                  <a:pt x="333" y="141"/>
                  <a:pt x="333" y="162"/>
                  <a:pt x="340" y="176"/>
                </a:cubicBezTo>
                <a:cubicBezTo>
                  <a:pt x="177" y="176"/>
                  <a:pt x="177" y="176"/>
                  <a:pt x="177" y="176"/>
                </a:cubicBezTo>
                <a:lnTo>
                  <a:pt x="226" y="3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8" name="Google Shape;948;p39"/>
          <p:cNvSpPr/>
          <p:nvPr/>
        </p:nvSpPr>
        <p:spPr>
          <a:xfrm>
            <a:off x="2049898" y="3039771"/>
            <a:ext cx="337998" cy="300991"/>
          </a:xfrm>
          <a:custGeom>
            <a:avLst/>
            <a:gdLst/>
            <a:ahLst/>
            <a:cxnLst/>
            <a:rect l="l" t="t" r="r" b="b"/>
            <a:pathLst>
              <a:path w="602" h="538" extrusionOk="0">
                <a:moveTo>
                  <a:pt x="481" y="240"/>
                </a:moveTo>
                <a:lnTo>
                  <a:pt x="481" y="240"/>
                </a:lnTo>
                <a:cubicBezTo>
                  <a:pt x="410" y="240"/>
                  <a:pt x="354" y="191"/>
                  <a:pt x="354" y="120"/>
                </a:cubicBezTo>
                <a:cubicBezTo>
                  <a:pt x="354" y="49"/>
                  <a:pt x="410" y="0"/>
                  <a:pt x="481" y="0"/>
                </a:cubicBezTo>
                <a:cubicBezTo>
                  <a:pt x="544" y="0"/>
                  <a:pt x="601" y="49"/>
                  <a:pt x="601" y="120"/>
                </a:cubicBezTo>
                <a:cubicBezTo>
                  <a:pt x="601" y="191"/>
                  <a:pt x="544" y="240"/>
                  <a:pt x="481" y="240"/>
                </a:cubicBezTo>
                <a:close/>
                <a:moveTo>
                  <a:pt x="537" y="91"/>
                </a:moveTo>
                <a:lnTo>
                  <a:pt x="537" y="91"/>
                </a:lnTo>
                <a:cubicBezTo>
                  <a:pt x="424" y="91"/>
                  <a:pt x="424" y="91"/>
                  <a:pt x="424" y="91"/>
                </a:cubicBezTo>
                <a:cubicBezTo>
                  <a:pt x="403" y="91"/>
                  <a:pt x="396" y="106"/>
                  <a:pt x="396" y="120"/>
                </a:cubicBezTo>
                <a:cubicBezTo>
                  <a:pt x="396" y="134"/>
                  <a:pt x="403" y="148"/>
                  <a:pt x="424" y="148"/>
                </a:cubicBezTo>
                <a:cubicBezTo>
                  <a:pt x="537" y="148"/>
                  <a:pt x="537" y="148"/>
                  <a:pt x="537" y="148"/>
                </a:cubicBezTo>
                <a:cubicBezTo>
                  <a:pt x="551" y="148"/>
                  <a:pt x="566" y="134"/>
                  <a:pt x="566" y="120"/>
                </a:cubicBezTo>
                <a:cubicBezTo>
                  <a:pt x="566" y="106"/>
                  <a:pt x="551" y="91"/>
                  <a:pt x="537" y="91"/>
                </a:cubicBezTo>
                <a:close/>
                <a:moveTo>
                  <a:pt x="226" y="325"/>
                </a:moveTo>
                <a:lnTo>
                  <a:pt x="226" y="325"/>
                </a:lnTo>
                <a:cubicBezTo>
                  <a:pt x="467" y="311"/>
                  <a:pt x="467" y="311"/>
                  <a:pt x="467" y="311"/>
                </a:cubicBezTo>
                <a:cubicBezTo>
                  <a:pt x="488" y="268"/>
                  <a:pt x="488" y="268"/>
                  <a:pt x="488" y="268"/>
                </a:cubicBezTo>
                <a:cubicBezTo>
                  <a:pt x="516" y="268"/>
                  <a:pt x="537" y="261"/>
                  <a:pt x="559" y="247"/>
                </a:cubicBezTo>
                <a:cubicBezTo>
                  <a:pt x="516" y="346"/>
                  <a:pt x="516" y="346"/>
                  <a:pt x="516" y="346"/>
                </a:cubicBezTo>
                <a:cubicBezTo>
                  <a:pt x="509" y="360"/>
                  <a:pt x="502" y="367"/>
                  <a:pt x="488" y="367"/>
                </a:cubicBezTo>
                <a:cubicBezTo>
                  <a:pt x="248" y="381"/>
                  <a:pt x="248" y="381"/>
                  <a:pt x="248" y="381"/>
                </a:cubicBezTo>
                <a:cubicBezTo>
                  <a:pt x="262" y="424"/>
                  <a:pt x="262" y="424"/>
                  <a:pt x="262" y="424"/>
                </a:cubicBezTo>
                <a:cubicBezTo>
                  <a:pt x="523" y="424"/>
                  <a:pt x="523" y="424"/>
                  <a:pt x="523" y="424"/>
                </a:cubicBezTo>
                <a:cubicBezTo>
                  <a:pt x="559" y="424"/>
                  <a:pt x="580" y="445"/>
                  <a:pt x="580" y="480"/>
                </a:cubicBezTo>
                <a:cubicBezTo>
                  <a:pt x="580" y="509"/>
                  <a:pt x="559" y="537"/>
                  <a:pt x="523" y="537"/>
                </a:cubicBezTo>
                <a:cubicBezTo>
                  <a:pt x="495" y="537"/>
                  <a:pt x="467" y="509"/>
                  <a:pt x="467" y="480"/>
                </a:cubicBezTo>
                <a:cubicBezTo>
                  <a:pt x="205" y="480"/>
                  <a:pt x="205" y="480"/>
                  <a:pt x="205" y="480"/>
                </a:cubicBezTo>
                <a:cubicBezTo>
                  <a:pt x="205" y="509"/>
                  <a:pt x="177" y="537"/>
                  <a:pt x="149" y="537"/>
                </a:cubicBezTo>
                <a:cubicBezTo>
                  <a:pt x="120" y="537"/>
                  <a:pt x="92" y="509"/>
                  <a:pt x="92" y="480"/>
                </a:cubicBezTo>
                <a:cubicBezTo>
                  <a:pt x="92" y="445"/>
                  <a:pt x="120" y="424"/>
                  <a:pt x="149" y="424"/>
                </a:cubicBezTo>
                <a:cubicBezTo>
                  <a:pt x="198" y="424"/>
                  <a:pt x="198" y="424"/>
                  <a:pt x="198" y="424"/>
                </a:cubicBezTo>
                <a:cubicBezTo>
                  <a:pt x="92" y="113"/>
                  <a:pt x="92" y="113"/>
                  <a:pt x="92" y="113"/>
                </a:cubicBezTo>
                <a:cubicBezTo>
                  <a:pt x="29" y="113"/>
                  <a:pt x="29" y="113"/>
                  <a:pt x="29" y="113"/>
                </a:cubicBezTo>
                <a:cubicBezTo>
                  <a:pt x="7" y="113"/>
                  <a:pt x="0" y="98"/>
                  <a:pt x="0" y="84"/>
                </a:cubicBezTo>
                <a:cubicBezTo>
                  <a:pt x="0" y="63"/>
                  <a:pt x="7" y="56"/>
                  <a:pt x="29" y="56"/>
                </a:cubicBezTo>
                <a:cubicBezTo>
                  <a:pt x="113" y="56"/>
                  <a:pt x="113" y="56"/>
                  <a:pt x="113" y="56"/>
                </a:cubicBezTo>
                <a:cubicBezTo>
                  <a:pt x="120" y="56"/>
                  <a:pt x="135" y="63"/>
                  <a:pt x="135" y="70"/>
                </a:cubicBezTo>
                <a:cubicBezTo>
                  <a:pt x="156" y="120"/>
                  <a:pt x="156" y="120"/>
                  <a:pt x="156" y="120"/>
                </a:cubicBezTo>
                <a:cubicBezTo>
                  <a:pt x="325" y="120"/>
                  <a:pt x="325" y="120"/>
                  <a:pt x="325" y="120"/>
                </a:cubicBezTo>
                <a:cubicBezTo>
                  <a:pt x="325" y="141"/>
                  <a:pt x="332" y="162"/>
                  <a:pt x="340" y="176"/>
                </a:cubicBezTo>
                <a:cubicBezTo>
                  <a:pt x="177" y="176"/>
                  <a:pt x="177" y="176"/>
                  <a:pt x="177" y="176"/>
                </a:cubicBezTo>
                <a:lnTo>
                  <a:pt x="226" y="3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49" name="Google Shape;949;p39"/>
          <p:cNvSpPr/>
          <p:nvPr/>
        </p:nvSpPr>
        <p:spPr>
          <a:xfrm>
            <a:off x="1457784" y="3039771"/>
            <a:ext cx="340465" cy="300991"/>
          </a:xfrm>
          <a:custGeom>
            <a:avLst/>
            <a:gdLst/>
            <a:ahLst/>
            <a:cxnLst/>
            <a:rect l="l" t="t" r="r" b="b"/>
            <a:pathLst>
              <a:path w="609" h="538" extrusionOk="0">
                <a:moveTo>
                  <a:pt x="481" y="240"/>
                </a:moveTo>
                <a:lnTo>
                  <a:pt x="481" y="240"/>
                </a:lnTo>
                <a:cubicBezTo>
                  <a:pt x="417" y="240"/>
                  <a:pt x="361" y="191"/>
                  <a:pt x="361" y="120"/>
                </a:cubicBezTo>
                <a:cubicBezTo>
                  <a:pt x="361" y="49"/>
                  <a:pt x="417" y="0"/>
                  <a:pt x="481" y="0"/>
                </a:cubicBezTo>
                <a:cubicBezTo>
                  <a:pt x="551" y="0"/>
                  <a:pt x="608" y="49"/>
                  <a:pt x="608" y="120"/>
                </a:cubicBezTo>
                <a:cubicBezTo>
                  <a:pt x="608" y="191"/>
                  <a:pt x="551" y="240"/>
                  <a:pt x="481" y="240"/>
                </a:cubicBezTo>
                <a:close/>
                <a:moveTo>
                  <a:pt x="537" y="91"/>
                </a:moveTo>
                <a:lnTo>
                  <a:pt x="537" y="91"/>
                </a:lnTo>
                <a:cubicBezTo>
                  <a:pt x="509" y="91"/>
                  <a:pt x="509" y="91"/>
                  <a:pt x="509" y="91"/>
                </a:cubicBezTo>
                <a:cubicBezTo>
                  <a:pt x="509" y="63"/>
                  <a:pt x="509" y="63"/>
                  <a:pt x="509" y="63"/>
                </a:cubicBezTo>
                <a:cubicBezTo>
                  <a:pt x="509" y="49"/>
                  <a:pt x="502" y="35"/>
                  <a:pt x="481" y="35"/>
                </a:cubicBezTo>
                <a:cubicBezTo>
                  <a:pt x="467" y="35"/>
                  <a:pt x="452" y="49"/>
                  <a:pt x="452" y="63"/>
                </a:cubicBezTo>
                <a:cubicBezTo>
                  <a:pt x="452" y="91"/>
                  <a:pt x="452" y="91"/>
                  <a:pt x="452" y="91"/>
                </a:cubicBezTo>
                <a:cubicBezTo>
                  <a:pt x="424" y="91"/>
                  <a:pt x="424" y="91"/>
                  <a:pt x="424" y="91"/>
                </a:cubicBezTo>
                <a:cubicBezTo>
                  <a:pt x="410" y="91"/>
                  <a:pt x="396" y="106"/>
                  <a:pt x="396" y="120"/>
                </a:cubicBezTo>
                <a:cubicBezTo>
                  <a:pt x="396" y="134"/>
                  <a:pt x="410" y="148"/>
                  <a:pt x="424" y="148"/>
                </a:cubicBezTo>
                <a:cubicBezTo>
                  <a:pt x="452" y="148"/>
                  <a:pt x="452" y="148"/>
                  <a:pt x="452" y="148"/>
                </a:cubicBezTo>
                <a:cubicBezTo>
                  <a:pt x="452" y="176"/>
                  <a:pt x="452" y="176"/>
                  <a:pt x="452" y="176"/>
                </a:cubicBezTo>
                <a:cubicBezTo>
                  <a:pt x="452" y="191"/>
                  <a:pt x="467" y="205"/>
                  <a:pt x="481" y="205"/>
                </a:cubicBezTo>
                <a:cubicBezTo>
                  <a:pt x="502" y="205"/>
                  <a:pt x="509" y="191"/>
                  <a:pt x="509" y="176"/>
                </a:cubicBezTo>
                <a:cubicBezTo>
                  <a:pt x="509" y="148"/>
                  <a:pt x="509" y="148"/>
                  <a:pt x="509" y="148"/>
                </a:cubicBezTo>
                <a:cubicBezTo>
                  <a:pt x="537" y="148"/>
                  <a:pt x="537" y="148"/>
                  <a:pt x="537" y="148"/>
                </a:cubicBezTo>
                <a:cubicBezTo>
                  <a:pt x="558" y="148"/>
                  <a:pt x="565" y="134"/>
                  <a:pt x="565" y="120"/>
                </a:cubicBezTo>
                <a:cubicBezTo>
                  <a:pt x="565" y="106"/>
                  <a:pt x="558" y="91"/>
                  <a:pt x="537" y="91"/>
                </a:cubicBezTo>
                <a:close/>
                <a:moveTo>
                  <a:pt x="233" y="325"/>
                </a:moveTo>
                <a:lnTo>
                  <a:pt x="233" y="325"/>
                </a:lnTo>
                <a:cubicBezTo>
                  <a:pt x="474" y="311"/>
                  <a:pt x="474" y="311"/>
                  <a:pt x="474" y="311"/>
                </a:cubicBezTo>
                <a:cubicBezTo>
                  <a:pt x="495" y="268"/>
                  <a:pt x="495" y="268"/>
                  <a:pt x="495" y="268"/>
                </a:cubicBezTo>
                <a:cubicBezTo>
                  <a:pt x="516" y="268"/>
                  <a:pt x="544" y="261"/>
                  <a:pt x="565" y="247"/>
                </a:cubicBezTo>
                <a:cubicBezTo>
                  <a:pt x="516" y="346"/>
                  <a:pt x="516" y="346"/>
                  <a:pt x="516" y="346"/>
                </a:cubicBezTo>
                <a:cubicBezTo>
                  <a:pt x="516" y="360"/>
                  <a:pt x="502" y="367"/>
                  <a:pt x="495" y="367"/>
                </a:cubicBezTo>
                <a:cubicBezTo>
                  <a:pt x="247" y="381"/>
                  <a:pt x="247" y="381"/>
                  <a:pt x="247" y="381"/>
                </a:cubicBezTo>
                <a:cubicBezTo>
                  <a:pt x="262" y="424"/>
                  <a:pt x="262" y="424"/>
                  <a:pt x="262" y="424"/>
                </a:cubicBezTo>
                <a:cubicBezTo>
                  <a:pt x="530" y="424"/>
                  <a:pt x="530" y="424"/>
                  <a:pt x="530" y="424"/>
                </a:cubicBezTo>
                <a:cubicBezTo>
                  <a:pt x="558" y="424"/>
                  <a:pt x="587" y="445"/>
                  <a:pt x="587" y="480"/>
                </a:cubicBezTo>
                <a:cubicBezTo>
                  <a:pt x="587" y="509"/>
                  <a:pt x="558" y="537"/>
                  <a:pt x="530" y="537"/>
                </a:cubicBezTo>
                <a:cubicBezTo>
                  <a:pt x="502" y="537"/>
                  <a:pt x="474" y="509"/>
                  <a:pt x="474" y="480"/>
                </a:cubicBezTo>
                <a:cubicBezTo>
                  <a:pt x="212" y="480"/>
                  <a:pt x="212" y="480"/>
                  <a:pt x="212" y="480"/>
                </a:cubicBezTo>
                <a:cubicBezTo>
                  <a:pt x="212" y="509"/>
                  <a:pt x="184" y="537"/>
                  <a:pt x="156" y="537"/>
                </a:cubicBezTo>
                <a:cubicBezTo>
                  <a:pt x="120" y="537"/>
                  <a:pt x="99" y="509"/>
                  <a:pt x="99" y="480"/>
                </a:cubicBezTo>
                <a:cubicBezTo>
                  <a:pt x="99" y="445"/>
                  <a:pt x="120" y="424"/>
                  <a:pt x="156" y="424"/>
                </a:cubicBezTo>
                <a:cubicBezTo>
                  <a:pt x="205" y="424"/>
                  <a:pt x="205" y="424"/>
                  <a:pt x="205" y="424"/>
                </a:cubicBezTo>
                <a:cubicBezTo>
                  <a:pt x="92" y="113"/>
                  <a:pt x="92" y="113"/>
                  <a:pt x="92" y="113"/>
                </a:cubicBezTo>
                <a:cubicBezTo>
                  <a:pt x="28" y="113"/>
                  <a:pt x="28" y="113"/>
                  <a:pt x="28" y="113"/>
                </a:cubicBezTo>
                <a:cubicBezTo>
                  <a:pt x="14" y="113"/>
                  <a:pt x="0" y="98"/>
                  <a:pt x="0" y="84"/>
                </a:cubicBezTo>
                <a:cubicBezTo>
                  <a:pt x="0" y="63"/>
                  <a:pt x="14" y="56"/>
                  <a:pt x="28" y="56"/>
                </a:cubicBezTo>
                <a:cubicBezTo>
                  <a:pt x="113" y="56"/>
                  <a:pt x="113" y="56"/>
                  <a:pt x="113" y="56"/>
                </a:cubicBezTo>
                <a:cubicBezTo>
                  <a:pt x="127" y="56"/>
                  <a:pt x="141" y="63"/>
                  <a:pt x="141" y="70"/>
                </a:cubicBezTo>
                <a:cubicBezTo>
                  <a:pt x="156" y="120"/>
                  <a:pt x="156" y="120"/>
                  <a:pt x="156" y="120"/>
                </a:cubicBezTo>
                <a:cubicBezTo>
                  <a:pt x="332" y="120"/>
                  <a:pt x="332" y="120"/>
                  <a:pt x="332" y="120"/>
                </a:cubicBezTo>
                <a:cubicBezTo>
                  <a:pt x="332" y="141"/>
                  <a:pt x="339" y="162"/>
                  <a:pt x="346" y="176"/>
                </a:cubicBezTo>
                <a:cubicBezTo>
                  <a:pt x="177" y="176"/>
                  <a:pt x="177" y="176"/>
                  <a:pt x="177" y="176"/>
                </a:cubicBezTo>
                <a:lnTo>
                  <a:pt x="233" y="32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0" name="Google Shape;950;p39"/>
          <p:cNvSpPr/>
          <p:nvPr/>
        </p:nvSpPr>
        <p:spPr>
          <a:xfrm>
            <a:off x="868140" y="3069376"/>
            <a:ext cx="337997" cy="268917"/>
          </a:xfrm>
          <a:custGeom>
            <a:avLst/>
            <a:gdLst/>
            <a:ahLst/>
            <a:cxnLst/>
            <a:rect l="l" t="t" r="r" b="b"/>
            <a:pathLst>
              <a:path w="602" h="482" extrusionOk="0">
                <a:moveTo>
                  <a:pt x="601" y="106"/>
                </a:moveTo>
                <a:lnTo>
                  <a:pt x="601" y="106"/>
                </a:lnTo>
                <a:cubicBezTo>
                  <a:pt x="516" y="290"/>
                  <a:pt x="516" y="290"/>
                  <a:pt x="516" y="290"/>
                </a:cubicBezTo>
                <a:cubicBezTo>
                  <a:pt x="509" y="304"/>
                  <a:pt x="502" y="311"/>
                  <a:pt x="495" y="311"/>
                </a:cubicBezTo>
                <a:cubicBezTo>
                  <a:pt x="247" y="325"/>
                  <a:pt x="247" y="325"/>
                  <a:pt x="247" y="325"/>
                </a:cubicBezTo>
                <a:cubicBezTo>
                  <a:pt x="261" y="368"/>
                  <a:pt x="261" y="368"/>
                  <a:pt x="261" y="368"/>
                </a:cubicBezTo>
                <a:cubicBezTo>
                  <a:pt x="530" y="368"/>
                  <a:pt x="530" y="368"/>
                  <a:pt x="530" y="368"/>
                </a:cubicBezTo>
                <a:cubicBezTo>
                  <a:pt x="558" y="368"/>
                  <a:pt x="587" y="389"/>
                  <a:pt x="587" y="424"/>
                </a:cubicBezTo>
                <a:cubicBezTo>
                  <a:pt x="587" y="453"/>
                  <a:pt x="558" y="481"/>
                  <a:pt x="530" y="481"/>
                </a:cubicBezTo>
                <a:cubicBezTo>
                  <a:pt x="495" y="481"/>
                  <a:pt x="474" y="453"/>
                  <a:pt x="474" y="424"/>
                </a:cubicBezTo>
                <a:cubicBezTo>
                  <a:pt x="205" y="424"/>
                  <a:pt x="205" y="424"/>
                  <a:pt x="205" y="424"/>
                </a:cubicBezTo>
                <a:cubicBezTo>
                  <a:pt x="205" y="453"/>
                  <a:pt x="184" y="481"/>
                  <a:pt x="148" y="481"/>
                </a:cubicBezTo>
                <a:cubicBezTo>
                  <a:pt x="120" y="481"/>
                  <a:pt x="92" y="453"/>
                  <a:pt x="92" y="424"/>
                </a:cubicBezTo>
                <a:cubicBezTo>
                  <a:pt x="92" y="389"/>
                  <a:pt x="120" y="368"/>
                  <a:pt x="148" y="368"/>
                </a:cubicBezTo>
                <a:cubicBezTo>
                  <a:pt x="205" y="368"/>
                  <a:pt x="205" y="368"/>
                  <a:pt x="205" y="368"/>
                </a:cubicBezTo>
                <a:cubicBezTo>
                  <a:pt x="92" y="57"/>
                  <a:pt x="92" y="57"/>
                  <a:pt x="92" y="57"/>
                </a:cubicBezTo>
                <a:cubicBezTo>
                  <a:pt x="28" y="57"/>
                  <a:pt x="28" y="57"/>
                  <a:pt x="28" y="57"/>
                </a:cubicBezTo>
                <a:cubicBezTo>
                  <a:pt x="14" y="57"/>
                  <a:pt x="0" y="42"/>
                  <a:pt x="0" y="28"/>
                </a:cubicBezTo>
                <a:cubicBezTo>
                  <a:pt x="0" y="7"/>
                  <a:pt x="14" y="0"/>
                  <a:pt x="28" y="0"/>
                </a:cubicBezTo>
                <a:cubicBezTo>
                  <a:pt x="113" y="0"/>
                  <a:pt x="113" y="0"/>
                  <a:pt x="113" y="0"/>
                </a:cubicBezTo>
                <a:cubicBezTo>
                  <a:pt x="127" y="0"/>
                  <a:pt x="134" y="7"/>
                  <a:pt x="141" y="14"/>
                </a:cubicBezTo>
                <a:cubicBezTo>
                  <a:pt x="156" y="64"/>
                  <a:pt x="156" y="64"/>
                  <a:pt x="156" y="64"/>
                </a:cubicBezTo>
                <a:cubicBezTo>
                  <a:pt x="572" y="64"/>
                  <a:pt x="572" y="64"/>
                  <a:pt x="572" y="64"/>
                </a:cubicBezTo>
                <a:cubicBezTo>
                  <a:pt x="594" y="64"/>
                  <a:pt x="601" y="78"/>
                  <a:pt x="601" y="92"/>
                </a:cubicBezTo>
                <a:cubicBezTo>
                  <a:pt x="601" y="99"/>
                  <a:pt x="601" y="99"/>
                  <a:pt x="601" y="106"/>
                </a:cubicBezTo>
                <a:close/>
                <a:moveTo>
                  <a:pt x="177" y="120"/>
                </a:moveTo>
                <a:lnTo>
                  <a:pt x="177" y="120"/>
                </a:lnTo>
                <a:cubicBezTo>
                  <a:pt x="226" y="269"/>
                  <a:pt x="226" y="269"/>
                  <a:pt x="226" y="269"/>
                </a:cubicBezTo>
                <a:cubicBezTo>
                  <a:pt x="474" y="255"/>
                  <a:pt x="474" y="255"/>
                  <a:pt x="474" y="255"/>
                </a:cubicBezTo>
                <a:cubicBezTo>
                  <a:pt x="530" y="120"/>
                  <a:pt x="530" y="120"/>
                  <a:pt x="530" y="120"/>
                </a:cubicBezTo>
                <a:lnTo>
                  <a:pt x="177" y="12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1" name="Google Shape;951;p39"/>
          <p:cNvSpPr/>
          <p:nvPr/>
        </p:nvSpPr>
        <p:spPr>
          <a:xfrm>
            <a:off x="7364107" y="2472330"/>
            <a:ext cx="337998" cy="273851"/>
          </a:xfrm>
          <a:custGeom>
            <a:avLst/>
            <a:gdLst/>
            <a:ahLst/>
            <a:cxnLst/>
            <a:rect l="l" t="t" r="r" b="b"/>
            <a:pathLst>
              <a:path w="602" h="488" extrusionOk="0">
                <a:moveTo>
                  <a:pt x="573" y="487"/>
                </a:moveTo>
                <a:lnTo>
                  <a:pt x="573" y="487"/>
                </a:lnTo>
                <a:cubicBezTo>
                  <a:pt x="28" y="487"/>
                  <a:pt x="28" y="487"/>
                  <a:pt x="28" y="487"/>
                </a:cubicBezTo>
                <a:cubicBezTo>
                  <a:pt x="7" y="487"/>
                  <a:pt x="0" y="480"/>
                  <a:pt x="0" y="459"/>
                </a:cubicBezTo>
                <a:cubicBezTo>
                  <a:pt x="0" y="85"/>
                  <a:pt x="0" y="85"/>
                  <a:pt x="0" y="85"/>
                </a:cubicBezTo>
                <a:cubicBezTo>
                  <a:pt x="0" y="71"/>
                  <a:pt x="7" y="56"/>
                  <a:pt x="28" y="56"/>
                </a:cubicBezTo>
                <a:cubicBezTo>
                  <a:pt x="148" y="56"/>
                  <a:pt x="148" y="56"/>
                  <a:pt x="148" y="56"/>
                </a:cubicBezTo>
                <a:cubicBezTo>
                  <a:pt x="191" y="14"/>
                  <a:pt x="191" y="14"/>
                  <a:pt x="191" y="14"/>
                </a:cubicBezTo>
                <a:cubicBezTo>
                  <a:pt x="198" y="7"/>
                  <a:pt x="205" y="0"/>
                  <a:pt x="212" y="0"/>
                </a:cubicBezTo>
                <a:cubicBezTo>
                  <a:pt x="382" y="0"/>
                  <a:pt x="382" y="0"/>
                  <a:pt x="382" y="0"/>
                </a:cubicBezTo>
                <a:cubicBezTo>
                  <a:pt x="389" y="0"/>
                  <a:pt x="396" y="0"/>
                  <a:pt x="403" y="7"/>
                </a:cubicBezTo>
                <a:cubicBezTo>
                  <a:pt x="452" y="56"/>
                  <a:pt x="452" y="56"/>
                  <a:pt x="452" y="56"/>
                </a:cubicBezTo>
                <a:cubicBezTo>
                  <a:pt x="573" y="56"/>
                  <a:pt x="573" y="56"/>
                  <a:pt x="573" y="56"/>
                </a:cubicBezTo>
                <a:cubicBezTo>
                  <a:pt x="587" y="56"/>
                  <a:pt x="601" y="71"/>
                  <a:pt x="601" y="85"/>
                </a:cubicBezTo>
                <a:cubicBezTo>
                  <a:pt x="601" y="459"/>
                  <a:pt x="601" y="459"/>
                  <a:pt x="601" y="459"/>
                </a:cubicBezTo>
                <a:cubicBezTo>
                  <a:pt x="601" y="480"/>
                  <a:pt x="587" y="487"/>
                  <a:pt x="573" y="487"/>
                </a:cubicBezTo>
                <a:close/>
                <a:moveTo>
                  <a:pt x="297" y="92"/>
                </a:moveTo>
                <a:lnTo>
                  <a:pt x="297" y="92"/>
                </a:lnTo>
                <a:cubicBezTo>
                  <a:pt x="205" y="92"/>
                  <a:pt x="127" y="169"/>
                  <a:pt x="127" y="261"/>
                </a:cubicBezTo>
                <a:cubicBezTo>
                  <a:pt x="127" y="360"/>
                  <a:pt x="205" y="431"/>
                  <a:pt x="297" y="431"/>
                </a:cubicBezTo>
                <a:cubicBezTo>
                  <a:pt x="396" y="431"/>
                  <a:pt x="466" y="360"/>
                  <a:pt x="466" y="261"/>
                </a:cubicBezTo>
                <a:cubicBezTo>
                  <a:pt x="466" y="169"/>
                  <a:pt x="396" y="92"/>
                  <a:pt x="297" y="92"/>
                </a:cubicBezTo>
                <a:close/>
                <a:moveTo>
                  <a:pt x="297" y="374"/>
                </a:moveTo>
                <a:lnTo>
                  <a:pt x="297" y="374"/>
                </a:lnTo>
                <a:cubicBezTo>
                  <a:pt x="233" y="374"/>
                  <a:pt x="184" y="325"/>
                  <a:pt x="184" y="261"/>
                </a:cubicBezTo>
                <a:cubicBezTo>
                  <a:pt x="184" y="198"/>
                  <a:pt x="233" y="148"/>
                  <a:pt x="297" y="148"/>
                </a:cubicBezTo>
                <a:cubicBezTo>
                  <a:pt x="361" y="148"/>
                  <a:pt x="410" y="198"/>
                  <a:pt x="410" y="261"/>
                </a:cubicBezTo>
                <a:cubicBezTo>
                  <a:pt x="410" y="325"/>
                  <a:pt x="361" y="374"/>
                  <a:pt x="297" y="37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2" name="Google Shape;952;p39"/>
          <p:cNvSpPr/>
          <p:nvPr/>
        </p:nvSpPr>
        <p:spPr>
          <a:xfrm>
            <a:off x="6769528" y="2440256"/>
            <a:ext cx="328128" cy="337998"/>
          </a:xfrm>
          <a:custGeom>
            <a:avLst/>
            <a:gdLst/>
            <a:ahLst/>
            <a:cxnLst/>
            <a:rect l="l" t="t" r="r" b="b"/>
            <a:pathLst>
              <a:path w="588" h="602" extrusionOk="0">
                <a:moveTo>
                  <a:pt x="587" y="460"/>
                </a:moveTo>
                <a:lnTo>
                  <a:pt x="587" y="460"/>
                </a:lnTo>
                <a:cubicBezTo>
                  <a:pt x="587" y="495"/>
                  <a:pt x="537" y="516"/>
                  <a:pt x="480" y="516"/>
                </a:cubicBezTo>
                <a:cubicBezTo>
                  <a:pt x="424" y="516"/>
                  <a:pt x="382" y="495"/>
                  <a:pt x="382" y="460"/>
                </a:cubicBezTo>
                <a:cubicBezTo>
                  <a:pt x="382" y="431"/>
                  <a:pt x="424" y="403"/>
                  <a:pt x="480" y="403"/>
                </a:cubicBezTo>
                <a:cubicBezTo>
                  <a:pt x="502" y="403"/>
                  <a:pt x="516" y="410"/>
                  <a:pt x="530" y="410"/>
                </a:cubicBezTo>
                <a:cubicBezTo>
                  <a:pt x="530" y="361"/>
                  <a:pt x="530" y="361"/>
                  <a:pt x="530" y="361"/>
                </a:cubicBezTo>
                <a:cubicBezTo>
                  <a:pt x="530" y="177"/>
                  <a:pt x="530" y="177"/>
                  <a:pt x="530" y="177"/>
                </a:cubicBezTo>
                <a:cubicBezTo>
                  <a:pt x="212" y="248"/>
                  <a:pt x="212" y="248"/>
                  <a:pt x="212" y="248"/>
                </a:cubicBezTo>
                <a:cubicBezTo>
                  <a:pt x="212" y="544"/>
                  <a:pt x="212" y="544"/>
                  <a:pt x="212" y="544"/>
                </a:cubicBezTo>
                <a:cubicBezTo>
                  <a:pt x="212" y="580"/>
                  <a:pt x="162" y="601"/>
                  <a:pt x="106" y="601"/>
                </a:cubicBezTo>
                <a:cubicBezTo>
                  <a:pt x="49" y="601"/>
                  <a:pt x="0" y="580"/>
                  <a:pt x="0" y="544"/>
                </a:cubicBezTo>
                <a:cubicBezTo>
                  <a:pt x="0" y="516"/>
                  <a:pt x="49" y="488"/>
                  <a:pt x="106" y="488"/>
                </a:cubicBezTo>
                <a:cubicBezTo>
                  <a:pt x="120" y="488"/>
                  <a:pt x="141" y="495"/>
                  <a:pt x="155" y="495"/>
                </a:cubicBezTo>
                <a:cubicBezTo>
                  <a:pt x="155" y="453"/>
                  <a:pt x="155" y="453"/>
                  <a:pt x="155" y="453"/>
                </a:cubicBezTo>
                <a:cubicBezTo>
                  <a:pt x="155" y="113"/>
                  <a:pt x="155" y="113"/>
                  <a:pt x="155" y="113"/>
                </a:cubicBezTo>
                <a:cubicBezTo>
                  <a:pt x="155" y="92"/>
                  <a:pt x="184" y="85"/>
                  <a:pt x="184" y="85"/>
                </a:cubicBezTo>
                <a:cubicBezTo>
                  <a:pt x="558" y="0"/>
                  <a:pt x="558" y="0"/>
                  <a:pt x="558" y="0"/>
                </a:cubicBezTo>
                <a:cubicBezTo>
                  <a:pt x="572" y="0"/>
                  <a:pt x="587" y="15"/>
                  <a:pt x="587" y="29"/>
                </a:cubicBezTo>
                <a:cubicBezTo>
                  <a:pt x="587" y="431"/>
                  <a:pt x="587" y="431"/>
                  <a:pt x="587" y="431"/>
                </a:cubicBezTo>
                <a:cubicBezTo>
                  <a:pt x="587" y="453"/>
                  <a:pt x="587" y="453"/>
                  <a:pt x="587" y="453"/>
                </a:cubicBezTo>
                <a:cubicBezTo>
                  <a:pt x="587" y="460"/>
                  <a:pt x="587" y="460"/>
                  <a:pt x="587" y="46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3" name="Google Shape;953;p39"/>
          <p:cNvSpPr/>
          <p:nvPr/>
        </p:nvSpPr>
        <p:spPr>
          <a:xfrm>
            <a:off x="6241561" y="2536475"/>
            <a:ext cx="222042" cy="202305"/>
          </a:xfrm>
          <a:custGeom>
            <a:avLst/>
            <a:gdLst/>
            <a:ahLst/>
            <a:cxnLst/>
            <a:rect l="l" t="t" r="r" b="b"/>
            <a:pathLst>
              <a:path w="397" h="361" extrusionOk="0">
                <a:moveTo>
                  <a:pt x="367" y="360"/>
                </a:moveTo>
                <a:lnTo>
                  <a:pt x="367" y="360"/>
                </a:lnTo>
                <a:cubicBezTo>
                  <a:pt x="346" y="360"/>
                  <a:pt x="339" y="346"/>
                  <a:pt x="339" y="332"/>
                </a:cubicBezTo>
                <a:cubicBezTo>
                  <a:pt x="339" y="28"/>
                  <a:pt x="339" y="28"/>
                  <a:pt x="339" y="28"/>
                </a:cubicBezTo>
                <a:cubicBezTo>
                  <a:pt x="339" y="14"/>
                  <a:pt x="346" y="0"/>
                  <a:pt x="367" y="0"/>
                </a:cubicBezTo>
                <a:cubicBezTo>
                  <a:pt x="381" y="0"/>
                  <a:pt x="396" y="14"/>
                  <a:pt x="396" y="28"/>
                </a:cubicBezTo>
                <a:cubicBezTo>
                  <a:pt x="396" y="332"/>
                  <a:pt x="396" y="332"/>
                  <a:pt x="396" y="332"/>
                </a:cubicBezTo>
                <a:cubicBezTo>
                  <a:pt x="396" y="346"/>
                  <a:pt x="381" y="360"/>
                  <a:pt x="367" y="360"/>
                </a:cubicBezTo>
                <a:close/>
                <a:moveTo>
                  <a:pt x="254" y="360"/>
                </a:moveTo>
                <a:lnTo>
                  <a:pt x="254" y="360"/>
                </a:lnTo>
                <a:cubicBezTo>
                  <a:pt x="233" y="360"/>
                  <a:pt x="226" y="346"/>
                  <a:pt x="226" y="332"/>
                </a:cubicBezTo>
                <a:cubicBezTo>
                  <a:pt x="226" y="106"/>
                  <a:pt x="226" y="106"/>
                  <a:pt x="226" y="106"/>
                </a:cubicBezTo>
                <a:cubicBezTo>
                  <a:pt x="226" y="85"/>
                  <a:pt x="233" y="78"/>
                  <a:pt x="254" y="78"/>
                </a:cubicBezTo>
                <a:cubicBezTo>
                  <a:pt x="268" y="78"/>
                  <a:pt x="283" y="85"/>
                  <a:pt x="283" y="106"/>
                </a:cubicBezTo>
                <a:cubicBezTo>
                  <a:pt x="283" y="332"/>
                  <a:pt x="283" y="332"/>
                  <a:pt x="283" y="332"/>
                </a:cubicBezTo>
                <a:cubicBezTo>
                  <a:pt x="283" y="346"/>
                  <a:pt x="268" y="360"/>
                  <a:pt x="254" y="360"/>
                </a:cubicBezTo>
                <a:close/>
                <a:moveTo>
                  <a:pt x="141" y="360"/>
                </a:moveTo>
                <a:lnTo>
                  <a:pt x="141" y="360"/>
                </a:lnTo>
                <a:cubicBezTo>
                  <a:pt x="120" y="360"/>
                  <a:pt x="113" y="346"/>
                  <a:pt x="113" y="332"/>
                </a:cubicBezTo>
                <a:cubicBezTo>
                  <a:pt x="113" y="177"/>
                  <a:pt x="113" y="177"/>
                  <a:pt x="113" y="177"/>
                </a:cubicBezTo>
                <a:cubicBezTo>
                  <a:pt x="113" y="163"/>
                  <a:pt x="120" y="148"/>
                  <a:pt x="141" y="148"/>
                </a:cubicBezTo>
                <a:cubicBezTo>
                  <a:pt x="155" y="148"/>
                  <a:pt x="170" y="163"/>
                  <a:pt x="170" y="177"/>
                </a:cubicBezTo>
                <a:cubicBezTo>
                  <a:pt x="170" y="332"/>
                  <a:pt x="170" y="332"/>
                  <a:pt x="170" y="332"/>
                </a:cubicBezTo>
                <a:cubicBezTo>
                  <a:pt x="170" y="346"/>
                  <a:pt x="155" y="360"/>
                  <a:pt x="141" y="360"/>
                </a:cubicBezTo>
                <a:close/>
                <a:moveTo>
                  <a:pt x="28" y="360"/>
                </a:moveTo>
                <a:lnTo>
                  <a:pt x="28" y="360"/>
                </a:lnTo>
                <a:cubicBezTo>
                  <a:pt x="7" y="360"/>
                  <a:pt x="0" y="346"/>
                  <a:pt x="0" y="332"/>
                </a:cubicBezTo>
                <a:cubicBezTo>
                  <a:pt x="0" y="254"/>
                  <a:pt x="0" y="254"/>
                  <a:pt x="0" y="254"/>
                </a:cubicBezTo>
                <a:cubicBezTo>
                  <a:pt x="0" y="240"/>
                  <a:pt x="7" y="226"/>
                  <a:pt x="28" y="226"/>
                </a:cubicBezTo>
                <a:cubicBezTo>
                  <a:pt x="42" y="226"/>
                  <a:pt x="56" y="240"/>
                  <a:pt x="56" y="254"/>
                </a:cubicBezTo>
                <a:cubicBezTo>
                  <a:pt x="56" y="332"/>
                  <a:pt x="56" y="332"/>
                  <a:pt x="56" y="332"/>
                </a:cubicBezTo>
                <a:cubicBezTo>
                  <a:pt x="56" y="346"/>
                  <a:pt x="42" y="360"/>
                  <a:pt x="28" y="36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4" name="Google Shape;954;p39"/>
          <p:cNvSpPr/>
          <p:nvPr/>
        </p:nvSpPr>
        <p:spPr>
          <a:xfrm>
            <a:off x="5592703" y="2484664"/>
            <a:ext cx="335530" cy="254116"/>
          </a:xfrm>
          <a:custGeom>
            <a:avLst/>
            <a:gdLst/>
            <a:ahLst/>
            <a:cxnLst/>
            <a:rect l="l" t="t" r="r" b="b"/>
            <a:pathLst>
              <a:path w="601" h="453" extrusionOk="0">
                <a:moveTo>
                  <a:pt x="593" y="248"/>
                </a:moveTo>
                <a:lnTo>
                  <a:pt x="593" y="248"/>
                </a:lnTo>
                <a:cubicBezTo>
                  <a:pt x="480" y="361"/>
                  <a:pt x="480" y="361"/>
                  <a:pt x="480" y="361"/>
                </a:cubicBezTo>
                <a:cubicBezTo>
                  <a:pt x="473" y="361"/>
                  <a:pt x="466" y="368"/>
                  <a:pt x="459" y="368"/>
                </a:cubicBezTo>
                <a:cubicBezTo>
                  <a:pt x="445" y="368"/>
                  <a:pt x="431" y="353"/>
                  <a:pt x="431" y="339"/>
                </a:cubicBezTo>
                <a:cubicBezTo>
                  <a:pt x="431" y="332"/>
                  <a:pt x="431" y="325"/>
                  <a:pt x="438" y="318"/>
                </a:cubicBezTo>
                <a:cubicBezTo>
                  <a:pt x="530" y="226"/>
                  <a:pt x="530" y="226"/>
                  <a:pt x="530" y="226"/>
                </a:cubicBezTo>
                <a:cubicBezTo>
                  <a:pt x="438" y="134"/>
                  <a:pt x="438" y="134"/>
                  <a:pt x="438" y="134"/>
                </a:cubicBezTo>
                <a:cubicBezTo>
                  <a:pt x="431" y="127"/>
                  <a:pt x="431" y="120"/>
                  <a:pt x="431" y="113"/>
                </a:cubicBezTo>
                <a:cubicBezTo>
                  <a:pt x="431" y="92"/>
                  <a:pt x="445" y="85"/>
                  <a:pt x="459" y="85"/>
                </a:cubicBezTo>
                <a:cubicBezTo>
                  <a:pt x="466" y="85"/>
                  <a:pt x="473" y="85"/>
                  <a:pt x="480" y="92"/>
                </a:cubicBezTo>
                <a:cubicBezTo>
                  <a:pt x="593" y="205"/>
                  <a:pt x="593" y="205"/>
                  <a:pt x="593" y="205"/>
                </a:cubicBezTo>
                <a:cubicBezTo>
                  <a:pt x="593" y="205"/>
                  <a:pt x="600" y="212"/>
                  <a:pt x="600" y="226"/>
                </a:cubicBezTo>
                <a:cubicBezTo>
                  <a:pt x="600" y="233"/>
                  <a:pt x="600" y="240"/>
                  <a:pt x="593" y="248"/>
                </a:cubicBezTo>
                <a:close/>
                <a:moveTo>
                  <a:pt x="247" y="431"/>
                </a:moveTo>
                <a:lnTo>
                  <a:pt x="247" y="431"/>
                </a:lnTo>
                <a:cubicBezTo>
                  <a:pt x="247" y="445"/>
                  <a:pt x="233" y="452"/>
                  <a:pt x="226" y="452"/>
                </a:cubicBezTo>
                <a:cubicBezTo>
                  <a:pt x="205" y="452"/>
                  <a:pt x="198" y="438"/>
                  <a:pt x="198" y="424"/>
                </a:cubicBezTo>
                <a:cubicBezTo>
                  <a:pt x="198" y="417"/>
                  <a:pt x="198" y="417"/>
                  <a:pt x="198" y="410"/>
                </a:cubicBezTo>
                <a:cubicBezTo>
                  <a:pt x="346" y="14"/>
                  <a:pt x="346" y="14"/>
                  <a:pt x="346" y="14"/>
                </a:cubicBezTo>
                <a:cubicBezTo>
                  <a:pt x="353" y="7"/>
                  <a:pt x="360" y="0"/>
                  <a:pt x="374" y="0"/>
                </a:cubicBezTo>
                <a:cubicBezTo>
                  <a:pt x="389" y="0"/>
                  <a:pt x="403" y="7"/>
                  <a:pt x="403" y="28"/>
                </a:cubicBezTo>
                <a:lnTo>
                  <a:pt x="403" y="35"/>
                </a:lnTo>
                <a:lnTo>
                  <a:pt x="247" y="431"/>
                </a:lnTo>
                <a:close/>
                <a:moveTo>
                  <a:pt x="155" y="134"/>
                </a:moveTo>
                <a:lnTo>
                  <a:pt x="155" y="134"/>
                </a:lnTo>
                <a:cubicBezTo>
                  <a:pt x="63" y="226"/>
                  <a:pt x="63" y="226"/>
                  <a:pt x="63" y="226"/>
                </a:cubicBezTo>
                <a:cubicBezTo>
                  <a:pt x="162" y="318"/>
                  <a:pt x="162" y="318"/>
                  <a:pt x="162" y="318"/>
                </a:cubicBezTo>
                <a:cubicBezTo>
                  <a:pt x="162" y="325"/>
                  <a:pt x="169" y="332"/>
                  <a:pt x="169" y="339"/>
                </a:cubicBezTo>
                <a:cubicBezTo>
                  <a:pt x="169" y="353"/>
                  <a:pt x="155" y="368"/>
                  <a:pt x="141" y="368"/>
                </a:cubicBezTo>
                <a:cubicBezTo>
                  <a:pt x="134" y="368"/>
                  <a:pt x="127" y="361"/>
                  <a:pt x="120" y="361"/>
                </a:cubicBezTo>
                <a:cubicBezTo>
                  <a:pt x="7" y="248"/>
                  <a:pt x="7" y="248"/>
                  <a:pt x="7" y="248"/>
                </a:cubicBezTo>
                <a:cubicBezTo>
                  <a:pt x="0" y="240"/>
                  <a:pt x="0" y="233"/>
                  <a:pt x="0" y="226"/>
                </a:cubicBezTo>
                <a:cubicBezTo>
                  <a:pt x="0" y="212"/>
                  <a:pt x="0" y="205"/>
                  <a:pt x="7" y="205"/>
                </a:cubicBezTo>
                <a:cubicBezTo>
                  <a:pt x="120" y="92"/>
                  <a:pt x="120" y="92"/>
                  <a:pt x="120" y="92"/>
                </a:cubicBezTo>
                <a:cubicBezTo>
                  <a:pt x="127" y="85"/>
                  <a:pt x="134" y="85"/>
                  <a:pt x="141" y="85"/>
                </a:cubicBezTo>
                <a:cubicBezTo>
                  <a:pt x="155" y="85"/>
                  <a:pt x="169" y="92"/>
                  <a:pt x="169" y="113"/>
                </a:cubicBezTo>
                <a:cubicBezTo>
                  <a:pt x="169" y="120"/>
                  <a:pt x="162" y="127"/>
                  <a:pt x="155" y="13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5" name="Google Shape;955;p39"/>
          <p:cNvSpPr/>
          <p:nvPr/>
        </p:nvSpPr>
        <p:spPr>
          <a:xfrm>
            <a:off x="5003059" y="2445190"/>
            <a:ext cx="328128" cy="328130"/>
          </a:xfrm>
          <a:custGeom>
            <a:avLst/>
            <a:gdLst/>
            <a:ahLst/>
            <a:cxnLst/>
            <a:rect l="l" t="t" r="r" b="b"/>
            <a:pathLst>
              <a:path w="587" h="588" extrusionOk="0">
                <a:moveTo>
                  <a:pt x="544" y="205"/>
                </a:moveTo>
                <a:lnTo>
                  <a:pt x="544" y="205"/>
                </a:lnTo>
                <a:cubicBezTo>
                  <a:pt x="466" y="283"/>
                  <a:pt x="466" y="283"/>
                  <a:pt x="466" y="283"/>
                </a:cubicBezTo>
                <a:cubicBezTo>
                  <a:pt x="438" y="311"/>
                  <a:pt x="396" y="319"/>
                  <a:pt x="360" y="311"/>
                </a:cubicBezTo>
                <a:cubicBezTo>
                  <a:pt x="424" y="241"/>
                  <a:pt x="424" y="241"/>
                  <a:pt x="424" y="241"/>
                </a:cubicBezTo>
                <a:cubicBezTo>
                  <a:pt x="424" y="241"/>
                  <a:pt x="424" y="241"/>
                  <a:pt x="431" y="241"/>
                </a:cubicBezTo>
                <a:cubicBezTo>
                  <a:pt x="509" y="163"/>
                  <a:pt x="509" y="163"/>
                  <a:pt x="509" y="163"/>
                </a:cubicBezTo>
                <a:cubicBezTo>
                  <a:pt x="530" y="142"/>
                  <a:pt x="530" y="106"/>
                  <a:pt x="509" y="85"/>
                </a:cubicBezTo>
                <a:cubicBezTo>
                  <a:pt x="487" y="64"/>
                  <a:pt x="452" y="64"/>
                  <a:pt x="431" y="85"/>
                </a:cubicBezTo>
                <a:cubicBezTo>
                  <a:pt x="346" y="163"/>
                  <a:pt x="346" y="163"/>
                  <a:pt x="346" y="163"/>
                </a:cubicBezTo>
                <a:cubicBezTo>
                  <a:pt x="283" y="234"/>
                  <a:pt x="283" y="234"/>
                  <a:pt x="283" y="234"/>
                </a:cubicBezTo>
                <a:cubicBezTo>
                  <a:pt x="268" y="191"/>
                  <a:pt x="283" y="149"/>
                  <a:pt x="311" y="121"/>
                </a:cubicBezTo>
                <a:cubicBezTo>
                  <a:pt x="388" y="43"/>
                  <a:pt x="388" y="43"/>
                  <a:pt x="388" y="43"/>
                </a:cubicBezTo>
                <a:cubicBezTo>
                  <a:pt x="431" y="0"/>
                  <a:pt x="501" y="0"/>
                  <a:pt x="544" y="43"/>
                </a:cubicBezTo>
                <a:cubicBezTo>
                  <a:pt x="586" y="85"/>
                  <a:pt x="586" y="156"/>
                  <a:pt x="544" y="205"/>
                </a:cubicBezTo>
                <a:close/>
                <a:moveTo>
                  <a:pt x="226" y="410"/>
                </a:moveTo>
                <a:lnTo>
                  <a:pt x="226" y="410"/>
                </a:lnTo>
                <a:cubicBezTo>
                  <a:pt x="219" y="417"/>
                  <a:pt x="212" y="417"/>
                  <a:pt x="205" y="417"/>
                </a:cubicBezTo>
                <a:cubicBezTo>
                  <a:pt x="183" y="417"/>
                  <a:pt x="176" y="403"/>
                  <a:pt x="176" y="389"/>
                </a:cubicBezTo>
                <a:cubicBezTo>
                  <a:pt x="176" y="382"/>
                  <a:pt x="176" y="375"/>
                  <a:pt x="183" y="368"/>
                </a:cubicBezTo>
                <a:cubicBezTo>
                  <a:pt x="367" y="184"/>
                  <a:pt x="367" y="184"/>
                  <a:pt x="367" y="184"/>
                </a:cubicBezTo>
                <a:cubicBezTo>
                  <a:pt x="374" y="177"/>
                  <a:pt x="381" y="170"/>
                  <a:pt x="388" y="170"/>
                </a:cubicBezTo>
                <a:cubicBezTo>
                  <a:pt x="410" y="170"/>
                  <a:pt x="417" y="184"/>
                  <a:pt x="417" y="198"/>
                </a:cubicBezTo>
                <a:cubicBezTo>
                  <a:pt x="417" y="205"/>
                  <a:pt x="417" y="212"/>
                  <a:pt x="410" y="219"/>
                </a:cubicBezTo>
                <a:lnTo>
                  <a:pt x="226" y="410"/>
                </a:lnTo>
                <a:close/>
                <a:moveTo>
                  <a:pt x="162" y="347"/>
                </a:moveTo>
                <a:lnTo>
                  <a:pt x="162" y="347"/>
                </a:lnTo>
                <a:cubicBezTo>
                  <a:pt x="85" y="424"/>
                  <a:pt x="85" y="424"/>
                  <a:pt x="85" y="424"/>
                </a:cubicBezTo>
                <a:cubicBezTo>
                  <a:pt x="63" y="446"/>
                  <a:pt x="63" y="481"/>
                  <a:pt x="85" y="502"/>
                </a:cubicBezTo>
                <a:cubicBezTo>
                  <a:pt x="106" y="530"/>
                  <a:pt x="141" y="530"/>
                  <a:pt x="162" y="502"/>
                </a:cubicBezTo>
                <a:cubicBezTo>
                  <a:pt x="240" y="424"/>
                  <a:pt x="240" y="424"/>
                  <a:pt x="240" y="424"/>
                </a:cubicBezTo>
                <a:lnTo>
                  <a:pt x="247" y="424"/>
                </a:lnTo>
                <a:cubicBezTo>
                  <a:pt x="311" y="361"/>
                  <a:pt x="311" y="361"/>
                  <a:pt x="311" y="361"/>
                </a:cubicBezTo>
                <a:cubicBezTo>
                  <a:pt x="318" y="396"/>
                  <a:pt x="311" y="439"/>
                  <a:pt x="283" y="467"/>
                </a:cubicBezTo>
                <a:cubicBezTo>
                  <a:pt x="205" y="545"/>
                  <a:pt x="205" y="545"/>
                  <a:pt x="205" y="545"/>
                </a:cubicBezTo>
                <a:cubicBezTo>
                  <a:pt x="162" y="587"/>
                  <a:pt x="92" y="587"/>
                  <a:pt x="49" y="545"/>
                </a:cubicBezTo>
                <a:cubicBezTo>
                  <a:pt x="0" y="502"/>
                  <a:pt x="0" y="432"/>
                  <a:pt x="49" y="389"/>
                </a:cubicBezTo>
                <a:cubicBezTo>
                  <a:pt x="127" y="311"/>
                  <a:pt x="127" y="311"/>
                  <a:pt x="127" y="311"/>
                </a:cubicBezTo>
                <a:cubicBezTo>
                  <a:pt x="155" y="276"/>
                  <a:pt x="198" y="269"/>
                  <a:pt x="233" y="276"/>
                </a:cubicBezTo>
                <a:cubicBezTo>
                  <a:pt x="162" y="347"/>
                  <a:pt x="162" y="347"/>
                  <a:pt x="162" y="34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6" name="Google Shape;956;p39"/>
          <p:cNvSpPr/>
          <p:nvPr/>
        </p:nvSpPr>
        <p:spPr>
          <a:xfrm>
            <a:off x="4452888" y="2457527"/>
            <a:ext cx="254116" cy="305925"/>
          </a:xfrm>
          <a:custGeom>
            <a:avLst/>
            <a:gdLst/>
            <a:ahLst/>
            <a:cxnLst/>
            <a:rect l="l" t="t" r="r" b="b"/>
            <a:pathLst>
              <a:path w="454" h="545" extrusionOk="0">
                <a:moveTo>
                  <a:pt x="0" y="84"/>
                </a:moveTo>
                <a:lnTo>
                  <a:pt x="0" y="84"/>
                </a:lnTo>
                <a:cubicBezTo>
                  <a:pt x="0" y="70"/>
                  <a:pt x="7" y="56"/>
                  <a:pt x="29" y="56"/>
                </a:cubicBezTo>
                <a:cubicBezTo>
                  <a:pt x="170" y="56"/>
                  <a:pt x="170" y="56"/>
                  <a:pt x="170" y="56"/>
                </a:cubicBezTo>
                <a:cubicBezTo>
                  <a:pt x="170" y="28"/>
                  <a:pt x="170" y="28"/>
                  <a:pt x="170" y="28"/>
                </a:cubicBezTo>
                <a:cubicBezTo>
                  <a:pt x="170" y="14"/>
                  <a:pt x="177" y="0"/>
                  <a:pt x="198" y="0"/>
                </a:cubicBezTo>
                <a:cubicBezTo>
                  <a:pt x="255" y="0"/>
                  <a:pt x="255" y="0"/>
                  <a:pt x="255" y="0"/>
                </a:cubicBezTo>
                <a:cubicBezTo>
                  <a:pt x="269" y="0"/>
                  <a:pt x="283" y="14"/>
                  <a:pt x="283" y="28"/>
                </a:cubicBezTo>
                <a:cubicBezTo>
                  <a:pt x="283" y="56"/>
                  <a:pt x="283" y="56"/>
                  <a:pt x="283" y="56"/>
                </a:cubicBezTo>
                <a:cubicBezTo>
                  <a:pt x="424" y="56"/>
                  <a:pt x="424" y="56"/>
                  <a:pt x="424" y="56"/>
                </a:cubicBezTo>
                <a:cubicBezTo>
                  <a:pt x="438" y="56"/>
                  <a:pt x="453" y="70"/>
                  <a:pt x="453" y="84"/>
                </a:cubicBezTo>
                <a:cubicBezTo>
                  <a:pt x="453" y="113"/>
                  <a:pt x="453" y="113"/>
                  <a:pt x="453" y="113"/>
                </a:cubicBezTo>
                <a:cubicBezTo>
                  <a:pt x="0" y="113"/>
                  <a:pt x="0" y="113"/>
                  <a:pt x="0" y="113"/>
                </a:cubicBezTo>
                <a:lnTo>
                  <a:pt x="0" y="84"/>
                </a:lnTo>
                <a:close/>
                <a:moveTo>
                  <a:pt x="424" y="169"/>
                </a:moveTo>
                <a:lnTo>
                  <a:pt x="424" y="169"/>
                </a:lnTo>
                <a:cubicBezTo>
                  <a:pt x="424" y="226"/>
                  <a:pt x="424" y="226"/>
                  <a:pt x="424" y="226"/>
                </a:cubicBezTo>
                <a:cubicBezTo>
                  <a:pt x="424" y="515"/>
                  <a:pt x="424" y="515"/>
                  <a:pt x="424" y="515"/>
                </a:cubicBezTo>
                <a:cubicBezTo>
                  <a:pt x="424" y="537"/>
                  <a:pt x="410" y="544"/>
                  <a:pt x="396" y="544"/>
                </a:cubicBezTo>
                <a:cubicBezTo>
                  <a:pt x="57" y="544"/>
                  <a:pt x="57" y="544"/>
                  <a:pt x="57" y="544"/>
                </a:cubicBezTo>
                <a:cubicBezTo>
                  <a:pt x="36" y="544"/>
                  <a:pt x="29" y="537"/>
                  <a:pt x="29" y="515"/>
                </a:cubicBezTo>
                <a:cubicBezTo>
                  <a:pt x="29" y="226"/>
                  <a:pt x="29" y="226"/>
                  <a:pt x="29" y="226"/>
                </a:cubicBezTo>
                <a:cubicBezTo>
                  <a:pt x="29" y="169"/>
                  <a:pt x="29" y="169"/>
                  <a:pt x="29" y="169"/>
                </a:cubicBezTo>
                <a:cubicBezTo>
                  <a:pt x="29" y="141"/>
                  <a:pt x="29" y="141"/>
                  <a:pt x="29" y="141"/>
                </a:cubicBezTo>
                <a:cubicBezTo>
                  <a:pt x="424" y="141"/>
                  <a:pt x="424" y="141"/>
                  <a:pt x="424" y="141"/>
                </a:cubicBezTo>
                <a:lnTo>
                  <a:pt x="424" y="169"/>
                </a:lnTo>
                <a:close/>
                <a:moveTo>
                  <a:pt x="142" y="226"/>
                </a:moveTo>
                <a:lnTo>
                  <a:pt x="142" y="226"/>
                </a:lnTo>
                <a:cubicBezTo>
                  <a:pt x="142" y="212"/>
                  <a:pt x="127" y="197"/>
                  <a:pt x="113" y="197"/>
                </a:cubicBezTo>
                <a:cubicBezTo>
                  <a:pt x="92" y="197"/>
                  <a:pt x="85" y="212"/>
                  <a:pt x="85" y="226"/>
                </a:cubicBezTo>
                <a:cubicBezTo>
                  <a:pt x="85" y="459"/>
                  <a:pt x="85" y="459"/>
                  <a:pt x="85" y="459"/>
                </a:cubicBezTo>
                <a:cubicBezTo>
                  <a:pt x="85" y="480"/>
                  <a:pt x="92" y="487"/>
                  <a:pt x="113" y="487"/>
                </a:cubicBezTo>
                <a:cubicBezTo>
                  <a:pt x="127" y="487"/>
                  <a:pt x="142" y="480"/>
                  <a:pt x="142" y="459"/>
                </a:cubicBezTo>
                <a:lnTo>
                  <a:pt x="142" y="226"/>
                </a:lnTo>
                <a:close/>
                <a:moveTo>
                  <a:pt x="255" y="226"/>
                </a:moveTo>
                <a:lnTo>
                  <a:pt x="255" y="226"/>
                </a:lnTo>
                <a:cubicBezTo>
                  <a:pt x="255" y="212"/>
                  <a:pt x="241" y="197"/>
                  <a:pt x="227" y="197"/>
                </a:cubicBezTo>
                <a:cubicBezTo>
                  <a:pt x="205" y="197"/>
                  <a:pt x="198" y="212"/>
                  <a:pt x="198" y="226"/>
                </a:cubicBezTo>
                <a:cubicBezTo>
                  <a:pt x="198" y="459"/>
                  <a:pt x="198" y="459"/>
                  <a:pt x="198" y="459"/>
                </a:cubicBezTo>
                <a:cubicBezTo>
                  <a:pt x="198" y="480"/>
                  <a:pt x="205" y="487"/>
                  <a:pt x="227" y="487"/>
                </a:cubicBezTo>
                <a:cubicBezTo>
                  <a:pt x="241" y="487"/>
                  <a:pt x="255" y="480"/>
                  <a:pt x="255" y="459"/>
                </a:cubicBezTo>
                <a:lnTo>
                  <a:pt x="255" y="226"/>
                </a:lnTo>
                <a:close/>
                <a:moveTo>
                  <a:pt x="368" y="226"/>
                </a:moveTo>
                <a:lnTo>
                  <a:pt x="368" y="226"/>
                </a:lnTo>
                <a:cubicBezTo>
                  <a:pt x="368" y="212"/>
                  <a:pt x="354" y="197"/>
                  <a:pt x="340" y="197"/>
                </a:cubicBezTo>
                <a:cubicBezTo>
                  <a:pt x="318" y="197"/>
                  <a:pt x="311" y="212"/>
                  <a:pt x="311" y="226"/>
                </a:cubicBezTo>
                <a:cubicBezTo>
                  <a:pt x="311" y="459"/>
                  <a:pt x="311" y="459"/>
                  <a:pt x="311" y="459"/>
                </a:cubicBezTo>
                <a:cubicBezTo>
                  <a:pt x="311" y="480"/>
                  <a:pt x="318" y="487"/>
                  <a:pt x="340" y="487"/>
                </a:cubicBezTo>
                <a:cubicBezTo>
                  <a:pt x="354" y="487"/>
                  <a:pt x="368" y="480"/>
                  <a:pt x="368" y="459"/>
                </a:cubicBezTo>
                <a:lnTo>
                  <a:pt x="368" y="22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7" name="Google Shape;957;p39"/>
          <p:cNvSpPr/>
          <p:nvPr/>
        </p:nvSpPr>
        <p:spPr>
          <a:xfrm>
            <a:off x="3841038" y="2440256"/>
            <a:ext cx="296056" cy="337998"/>
          </a:xfrm>
          <a:custGeom>
            <a:avLst/>
            <a:gdLst/>
            <a:ahLst/>
            <a:cxnLst/>
            <a:rect l="l" t="t" r="r" b="b"/>
            <a:pathLst>
              <a:path w="531" h="602" extrusionOk="0">
                <a:moveTo>
                  <a:pt x="502" y="311"/>
                </a:moveTo>
                <a:lnTo>
                  <a:pt x="502" y="311"/>
                </a:lnTo>
                <a:cubicBezTo>
                  <a:pt x="445" y="311"/>
                  <a:pt x="445" y="311"/>
                  <a:pt x="445" y="311"/>
                </a:cubicBezTo>
                <a:cubicBezTo>
                  <a:pt x="424" y="311"/>
                  <a:pt x="417" y="297"/>
                  <a:pt x="417" y="283"/>
                </a:cubicBezTo>
                <a:cubicBezTo>
                  <a:pt x="417" y="170"/>
                  <a:pt x="417" y="170"/>
                  <a:pt x="417" y="170"/>
                </a:cubicBezTo>
                <a:cubicBezTo>
                  <a:pt x="417" y="156"/>
                  <a:pt x="424" y="142"/>
                  <a:pt x="445" y="142"/>
                </a:cubicBezTo>
                <a:cubicBezTo>
                  <a:pt x="502" y="142"/>
                  <a:pt x="502" y="142"/>
                  <a:pt x="502" y="142"/>
                </a:cubicBezTo>
                <a:cubicBezTo>
                  <a:pt x="516" y="142"/>
                  <a:pt x="530" y="156"/>
                  <a:pt x="530" y="170"/>
                </a:cubicBezTo>
                <a:cubicBezTo>
                  <a:pt x="530" y="283"/>
                  <a:pt x="530" y="283"/>
                  <a:pt x="530" y="283"/>
                </a:cubicBezTo>
                <a:cubicBezTo>
                  <a:pt x="530" y="297"/>
                  <a:pt x="516" y="311"/>
                  <a:pt x="502" y="311"/>
                </a:cubicBezTo>
                <a:close/>
                <a:moveTo>
                  <a:pt x="445" y="29"/>
                </a:moveTo>
                <a:lnTo>
                  <a:pt x="445" y="29"/>
                </a:lnTo>
                <a:cubicBezTo>
                  <a:pt x="445" y="15"/>
                  <a:pt x="452" y="0"/>
                  <a:pt x="473" y="0"/>
                </a:cubicBezTo>
                <a:cubicBezTo>
                  <a:pt x="487" y="0"/>
                  <a:pt x="502" y="15"/>
                  <a:pt x="502" y="29"/>
                </a:cubicBezTo>
                <a:cubicBezTo>
                  <a:pt x="502" y="113"/>
                  <a:pt x="502" y="113"/>
                  <a:pt x="502" y="113"/>
                </a:cubicBezTo>
                <a:cubicBezTo>
                  <a:pt x="445" y="113"/>
                  <a:pt x="445" y="113"/>
                  <a:pt x="445" y="113"/>
                </a:cubicBezTo>
                <a:lnTo>
                  <a:pt x="445" y="29"/>
                </a:lnTo>
                <a:close/>
                <a:moveTo>
                  <a:pt x="290" y="460"/>
                </a:moveTo>
                <a:lnTo>
                  <a:pt x="290" y="460"/>
                </a:lnTo>
                <a:cubicBezTo>
                  <a:pt x="233" y="460"/>
                  <a:pt x="233" y="460"/>
                  <a:pt x="233" y="460"/>
                </a:cubicBezTo>
                <a:cubicBezTo>
                  <a:pt x="219" y="460"/>
                  <a:pt x="205" y="453"/>
                  <a:pt x="205" y="431"/>
                </a:cubicBezTo>
                <a:cubicBezTo>
                  <a:pt x="205" y="318"/>
                  <a:pt x="205" y="318"/>
                  <a:pt x="205" y="318"/>
                </a:cubicBezTo>
                <a:cubicBezTo>
                  <a:pt x="205" y="304"/>
                  <a:pt x="219" y="290"/>
                  <a:pt x="233" y="290"/>
                </a:cubicBezTo>
                <a:cubicBezTo>
                  <a:pt x="290" y="290"/>
                  <a:pt x="290" y="290"/>
                  <a:pt x="290" y="290"/>
                </a:cubicBezTo>
                <a:cubicBezTo>
                  <a:pt x="311" y="290"/>
                  <a:pt x="318" y="304"/>
                  <a:pt x="318" y="318"/>
                </a:cubicBezTo>
                <a:cubicBezTo>
                  <a:pt x="318" y="431"/>
                  <a:pt x="318" y="431"/>
                  <a:pt x="318" y="431"/>
                </a:cubicBezTo>
                <a:cubicBezTo>
                  <a:pt x="318" y="453"/>
                  <a:pt x="311" y="460"/>
                  <a:pt x="290" y="460"/>
                </a:cubicBezTo>
                <a:close/>
                <a:moveTo>
                  <a:pt x="233" y="29"/>
                </a:moveTo>
                <a:lnTo>
                  <a:pt x="233" y="29"/>
                </a:lnTo>
                <a:cubicBezTo>
                  <a:pt x="233" y="15"/>
                  <a:pt x="247" y="0"/>
                  <a:pt x="261" y="0"/>
                </a:cubicBezTo>
                <a:cubicBezTo>
                  <a:pt x="283" y="0"/>
                  <a:pt x="290" y="15"/>
                  <a:pt x="290" y="29"/>
                </a:cubicBezTo>
                <a:cubicBezTo>
                  <a:pt x="290" y="262"/>
                  <a:pt x="290" y="262"/>
                  <a:pt x="290" y="262"/>
                </a:cubicBezTo>
                <a:cubicBezTo>
                  <a:pt x="233" y="262"/>
                  <a:pt x="233" y="262"/>
                  <a:pt x="233" y="262"/>
                </a:cubicBezTo>
                <a:lnTo>
                  <a:pt x="233" y="29"/>
                </a:lnTo>
                <a:close/>
                <a:moveTo>
                  <a:pt x="85" y="389"/>
                </a:moveTo>
                <a:lnTo>
                  <a:pt x="85" y="389"/>
                </a:lnTo>
                <a:cubicBezTo>
                  <a:pt x="28" y="389"/>
                  <a:pt x="28" y="389"/>
                  <a:pt x="28" y="389"/>
                </a:cubicBezTo>
                <a:cubicBezTo>
                  <a:pt x="14" y="389"/>
                  <a:pt x="0" y="375"/>
                  <a:pt x="0" y="361"/>
                </a:cubicBezTo>
                <a:cubicBezTo>
                  <a:pt x="0" y="248"/>
                  <a:pt x="0" y="248"/>
                  <a:pt x="0" y="248"/>
                </a:cubicBezTo>
                <a:cubicBezTo>
                  <a:pt x="0" y="226"/>
                  <a:pt x="14" y="219"/>
                  <a:pt x="28" y="219"/>
                </a:cubicBezTo>
                <a:cubicBezTo>
                  <a:pt x="85" y="219"/>
                  <a:pt x="85" y="219"/>
                  <a:pt x="85" y="219"/>
                </a:cubicBezTo>
                <a:cubicBezTo>
                  <a:pt x="99" y="219"/>
                  <a:pt x="113" y="226"/>
                  <a:pt x="113" y="248"/>
                </a:cubicBezTo>
                <a:cubicBezTo>
                  <a:pt x="113" y="361"/>
                  <a:pt x="113" y="361"/>
                  <a:pt x="113" y="361"/>
                </a:cubicBezTo>
                <a:cubicBezTo>
                  <a:pt x="113" y="375"/>
                  <a:pt x="99" y="389"/>
                  <a:pt x="85" y="389"/>
                </a:cubicBezTo>
                <a:close/>
                <a:moveTo>
                  <a:pt x="28" y="29"/>
                </a:moveTo>
                <a:lnTo>
                  <a:pt x="28" y="29"/>
                </a:lnTo>
                <a:cubicBezTo>
                  <a:pt x="28" y="15"/>
                  <a:pt x="42" y="0"/>
                  <a:pt x="56" y="0"/>
                </a:cubicBezTo>
                <a:cubicBezTo>
                  <a:pt x="71" y="0"/>
                  <a:pt x="85" y="15"/>
                  <a:pt x="85" y="29"/>
                </a:cubicBezTo>
                <a:cubicBezTo>
                  <a:pt x="85" y="191"/>
                  <a:pt x="85" y="191"/>
                  <a:pt x="85" y="191"/>
                </a:cubicBezTo>
                <a:cubicBezTo>
                  <a:pt x="28" y="191"/>
                  <a:pt x="28" y="191"/>
                  <a:pt x="28" y="191"/>
                </a:cubicBezTo>
                <a:lnTo>
                  <a:pt x="28" y="29"/>
                </a:lnTo>
                <a:close/>
                <a:moveTo>
                  <a:pt x="85" y="573"/>
                </a:moveTo>
                <a:lnTo>
                  <a:pt x="85" y="573"/>
                </a:lnTo>
                <a:cubicBezTo>
                  <a:pt x="85" y="594"/>
                  <a:pt x="71" y="601"/>
                  <a:pt x="56" y="601"/>
                </a:cubicBezTo>
                <a:cubicBezTo>
                  <a:pt x="42" y="601"/>
                  <a:pt x="28" y="594"/>
                  <a:pt x="28" y="573"/>
                </a:cubicBezTo>
                <a:cubicBezTo>
                  <a:pt x="28" y="417"/>
                  <a:pt x="28" y="417"/>
                  <a:pt x="28" y="417"/>
                </a:cubicBezTo>
                <a:cubicBezTo>
                  <a:pt x="85" y="417"/>
                  <a:pt x="85" y="417"/>
                  <a:pt x="85" y="417"/>
                </a:cubicBezTo>
                <a:lnTo>
                  <a:pt x="85" y="573"/>
                </a:lnTo>
                <a:close/>
                <a:moveTo>
                  <a:pt x="290" y="573"/>
                </a:moveTo>
                <a:lnTo>
                  <a:pt x="290" y="573"/>
                </a:lnTo>
                <a:cubicBezTo>
                  <a:pt x="290" y="594"/>
                  <a:pt x="283" y="601"/>
                  <a:pt x="261" y="601"/>
                </a:cubicBezTo>
                <a:cubicBezTo>
                  <a:pt x="247" y="601"/>
                  <a:pt x="233" y="594"/>
                  <a:pt x="233" y="573"/>
                </a:cubicBezTo>
                <a:cubicBezTo>
                  <a:pt x="233" y="488"/>
                  <a:pt x="233" y="488"/>
                  <a:pt x="233" y="488"/>
                </a:cubicBezTo>
                <a:cubicBezTo>
                  <a:pt x="290" y="488"/>
                  <a:pt x="290" y="488"/>
                  <a:pt x="290" y="488"/>
                </a:cubicBezTo>
                <a:lnTo>
                  <a:pt x="290" y="573"/>
                </a:lnTo>
                <a:close/>
                <a:moveTo>
                  <a:pt x="502" y="573"/>
                </a:moveTo>
                <a:lnTo>
                  <a:pt x="502" y="573"/>
                </a:lnTo>
                <a:cubicBezTo>
                  <a:pt x="502" y="594"/>
                  <a:pt x="487" y="601"/>
                  <a:pt x="473" y="601"/>
                </a:cubicBezTo>
                <a:cubicBezTo>
                  <a:pt x="452" y="601"/>
                  <a:pt x="445" y="594"/>
                  <a:pt x="445" y="573"/>
                </a:cubicBezTo>
                <a:cubicBezTo>
                  <a:pt x="445" y="340"/>
                  <a:pt x="445" y="340"/>
                  <a:pt x="445" y="340"/>
                </a:cubicBezTo>
                <a:cubicBezTo>
                  <a:pt x="502" y="340"/>
                  <a:pt x="502" y="340"/>
                  <a:pt x="502" y="340"/>
                </a:cubicBezTo>
                <a:lnTo>
                  <a:pt x="502" y="5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8" name="Google Shape;958;p39"/>
          <p:cNvSpPr/>
          <p:nvPr/>
        </p:nvSpPr>
        <p:spPr>
          <a:xfrm>
            <a:off x="3367348" y="2477264"/>
            <a:ext cx="64146" cy="263983"/>
          </a:xfrm>
          <a:custGeom>
            <a:avLst/>
            <a:gdLst/>
            <a:ahLst/>
            <a:cxnLst/>
            <a:rect l="l" t="t" r="r" b="b"/>
            <a:pathLst>
              <a:path w="114" h="474" extrusionOk="0">
                <a:moveTo>
                  <a:pt x="0" y="417"/>
                </a:moveTo>
                <a:lnTo>
                  <a:pt x="0" y="417"/>
                </a:lnTo>
                <a:cubicBezTo>
                  <a:pt x="0" y="389"/>
                  <a:pt x="28" y="360"/>
                  <a:pt x="56" y="360"/>
                </a:cubicBezTo>
                <a:cubicBezTo>
                  <a:pt x="85" y="360"/>
                  <a:pt x="113" y="389"/>
                  <a:pt x="113" y="417"/>
                </a:cubicBezTo>
                <a:cubicBezTo>
                  <a:pt x="113" y="445"/>
                  <a:pt x="85" y="473"/>
                  <a:pt x="56" y="473"/>
                </a:cubicBezTo>
                <a:cubicBezTo>
                  <a:pt x="28" y="473"/>
                  <a:pt x="0" y="445"/>
                  <a:pt x="0" y="417"/>
                </a:cubicBezTo>
                <a:close/>
                <a:moveTo>
                  <a:pt x="0" y="240"/>
                </a:moveTo>
                <a:lnTo>
                  <a:pt x="0" y="240"/>
                </a:lnTo>
                <a:cubicBezTo>
                  <a:pt x="0" y="205"/>
                  <a:pt x="28" y="184"/>
                  <a:pt x="56" y="184"/>
                </a:cubicBezTo>
                <a:cubicBezTo>
                  <a:pt x="85" y="184"/>
                  <a:pt x="113" y="205"/>
                  <a:pt x="113" y="240"/>
                </a:cubicBezTo>
                <a:cubicBezTo>
                  <a:pt x="113" y="269"/>
                  <a:pt x="85" y="297"/>
                  <a:pt x="56" y="297"/>
                </a:cubicBezTo>
                <a:cubicBezTo>
                  <a:pt x="28" y="297"/>
                  <a:pt x="0" y="269"/>
                  <a:pt x="0" y="240"/>
                </a:cubicBezTo>
                <a:close/>
                <a:moveTo>
                  <a:pt x="0" y="56"/>
                </a:moveTo>
                <a:lnTo>
                  <a:pt x="0" y="56"/>
                </a:lnTo>
                <a:cubicBezTo>
                  <a:pt x="0" y="28"/>
                  <a:pt x="28" y="0"/>
                  <a:pt x="56" y="0"/>
                </a:cubicBezTo>
                <a:cubicBezTo>
                  <a:pt x="85" y="0"/>
                  <a:pt x="113" y="28"/>
                  <a:pt x="113" y="56"/>
                </a:cubicBezTo>
                <a:cubicBezTo>
                  <a:pt x="113" y="92"/>
                  <a:pt x="85" y="113"/>
                  <a:pt x="56" y="113"/>
                </a:cubicBezTo>
                <a:cubicBezTo>
                  <a:pt x="28" y="113"/>
                  <a:pt x="0" y="92"/>
                  <a:pt x="0" y="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59" name="Google Shape;959;p39"/>
          <p:cNvSpPr/>
          <p:nvPr/>
        </p:nvSpPr>
        <p:spPr>
          <a:xfrm>
            <a:off x="2639544" y="2469862"/>
            <a:ext cx="337997" cy="286188"/>
          </a:xfrm>
          <a:custGeom>
            <a:avLst/>
            <a:gdLst/>
            <a:ahLst/>
            <a:cxnLst/>
            <a:rect l="l" t="t" r="r" b="b"/>
            <a:pathLst>
              <a:path w="602" h="510" extrusionOk="0">
                <a:moveTo>
                  <a:pt x="573" y="56"/>
                </a:moveTo>
                <a:lnTo>
                  <a:pt x="573" y="56"/>
                </a:lnTo>
                <a:cubicBezTo>
                  <a:pt x="29" y="56"/>
                  <a:pt x="29" y="56"/>
                  <a:pt x="29" y="56"/>
                </a:cubicBezTo>
                <a:cubicBezTo>
                  <a:pt x="15" y="56"/>
                  <a:pt x="0" y="42"/>
                  <a:pt x="0" y="28"/>
                </a:cubicBezTo>
                <a:cubicBezTo>
                  <a:pt x="0" y="7"/>
                  <a:pt x="15" y="0"/>
                  <a:pt x="29" y="0"/>
                </a:cubicBezTo>
                <a:cubicBezTo>
                  <a:pt x="573" y="0"/>
                  <a:pt x="573" y="0"/>
                  <a:pt x="573" y="0"/>
                </a:cubicBezTo>
                <a:cubicBezTo>
                  <a:pt x="594" y="0"/>
                  <a:pt x="601" y="7"/>
                  <a:pt x="601" y="28"/>
                </a:cubicBezTo>
                <a:cubicBezTo>
                  <a:pt x="601" y="42"/>
                  <a:pt x="594" y="56"/>
                  <a:pt x="573" y="56"/>
                </a:cubicBezTo>
                <a:close/>
                <a:moveTo>
                  <a:pt x="198" y="205"/>
                </a:moveTo>
                <a:lnTo>
                  <a:pt x="198" y="205"/>
                </a:lnTo>
                <a:cubicBezTo>
                  <a:pt x="142" y="205"/>
                  <a:pt x="142" y="205"/>
                  <a:pt x="142" y="205"/>
                </a:cubicBezTo>
                <a:cubicBezTo>
                  <a:pt x="128" y="205"/>
                  <a:pt x="113" y="191"/>
                  <a:pt x="113" y="176"/>
                </a:cubicBezTo>
                <a:cubicBezTo>
                  <a:pt x="113" y="162"/>
                  <a:pt x="128" y="148"/>
                  <a:pt x="142" y="148"/>
                </a:cubicBezTo>
                <a:cubicBezTo>
                  <a:pt x="262" y="148"/>
                  <a:pt x="262" y="148"/>
                  <a:pt x="262" y="148"/>
                </a:cubicBezTo>
                <a:cubicBezTo>
                  <a:pt x="290" y="148"/>
                  <a:pt x="290" y="148"/>
                  <a:pt x="290" y="148"/>
                </a:cubicBezTo>
                <a:cubicBezTo>
                  <a:pt x="417" y="148"/>
                  <a:pt x="417" y="148"/>
                  <a:pt x="417" y="148"/>
                </a:cubicBezTo>
                <a:cubicBezTo>
                  <a:pt x="573" y="148"/>
                  <a:pt x="573" y="148"/>
                  <a:pt x="573" y="148"/>
                </a:cubicBezTo>
                <a:cubicBezTo>
                  <a:pt x="594" y="148"/>
                  <a:pt x="601" y="162"/>
                  <a:pt x="601" y="176"/>
                </a:cubicBezTo>
                <a:cubicBezTo>
                  <a:pt x="601" y="191"/>
                  <a:pt x="594" y="205"/>
                  <a:pt x="573" y="205"/>
                </a:cubicBezTo>
                <a:cubicBezTo>
                  <a:pt x="417" y="205"/>
                  <a:pt x="417" y="205"/>
                  <a:pt x="417" y="205"/>
                </a:cubicBezTo>
                <a:lnTo>
                  <a:pt x="198" y="205"/>
                </a:lnTo>
                <a:close/>
                <a:moveTo>
                  <a:pt x="29" y="297"/>
                </a:moveTo>
                <a:lnTo>
                  <a:pt x="29" y="297"/>
                </a:lnTo>
                <a:cubicBezTo>
                  <a:pt x="573" y="297"/>
                  <a:pt x="573" y="297"/>
                  <a:pt x="573" y="297"/>
                </a:cubicBezTo>
                <a:cubicBezTo>
                  <a:pt x="594" y="297"/>
                  <a:pt x="601" y="311"/>
                  <a:pt x="601" y="325"/>
                </a:cubicBezTo>
                <a:cubicBezTo>
                  <a:pt x="601" y="346"/>
                  <a:pt x="594" y="353"/>
                  <a:pt x="573" y="353"/>
                </a:cubicBezTo>
                <a:cubicBezTo>
                  <a:pt x="29" y="353"/>
                  <a:pt x="29" y="353"/>
                  <a:pt x="29" y="353"/>
                </a:cubicBezTo>
                <a:cubicBezTo>
                  <a:pt x="15" y="353"/>
                  <a:pt x="0" y="346"/>
                  <a:pt x="0" y="325"/>
                </a:cubicBezTo>
                <a:cubicBezTo>
                  <a:pt x="0" y="311"/>
                  <a:pt x="15" y="297"/>
                  <a:pt x="29" y="297"/>
                </a:cubicBezTo>
                <a:close/>
                <a:moveTo>
                  <a:pt x="198" y="452"/>
                </a:moveTo>
                <a:lnTo>
                  <a:pt x="198" y="452"/>
                </a:lnTo>
                <a:cubicBezTo>
                  <a:pt x="290" y="452"/>
                  <a:pt x="290" y="452"/>
                  <a:pt x="290" y="452"/>
                </a:cubicBezTo>
                <a:cubicBezTo>
                  <a:pt x="417" y="452"/>
                  <a:pt x="417" y="452"/>
                  <a:pt x="417" y="452"/>
                </a:cubicBezTo>
                <a:cubicBezTo>
                  <a:pt x="573" y="452"/>
                  <a:pt x="573" y="452"/>
                  <a:pt x="573" y="452"/>
                </a:cubicBezTo>
                <a:cubicBezTo>
                  <a:pt x="594" y="452"/>
                  <a:pt x="601" y="459"/>
                  <a:pt x="601" y="480"/>
                </a:cubicBezTo>
                <a:cubicBezTo>
                  <a:pt x="601" y="494"/>
                  <a:pt x="594" y="509"/>
                  <a:pt x="573" y="509"/>
                </a:cubicBezTo>
                <a:cubicBezTo>
                  <a:pt x="290" y="509"/>
                  <a:pt x="290" y="509"/>
                  <a:pt x="290" y="509"/>
                </a:cubicBezTo>
                <a:cubicBezTo>
                  <a:pt x="198" y="509"/>
                  <a:pt x="198" y="509"/>
                  <a:pt x="198" y="509"/>
                </a:cubicBezTo>
                <a:cubicBezTo>
                  <a:pt x="184" y="509"/>
                  <a:pt x="170" y="494"/>
                  <a:pt x="170" y="480"/>
                </a:cubicBezTo>
                <a:cubicBezTo>
                  <a:pt x="170" y="459"/>
                  <a:pt x="184" y="452"/>
                  <a:pt x="198" y="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0" name="Google Shape;960;p39"/>
          <p:cNvSpPr/>
          <p:nvPr/>
        </p:nvSpPr>
        <p:spPr>
          <a:xfrm>
            <a:off x="2049898" y="2469862"/>
            <a:ext cx="337998" cy="286188"/>
          </a:xfrm>
          <a:custGeom>
            <a:avLst/>
            <a:gdLst/>
            <a:ahLst/>
            <a:cxnLst/>
            <a:rect l="l" t="t" r="r" b="b"/>
            <a:pathLst>
              <a:path w="602" h="510" extrusionOk="0">
                <a:moveTo>
                  <a:pt x="573" y="56"/>
                </a:moveTo>
                <a:lnTo>
                  <a:pt x="573" y="56"/>
                </a:lnTo>
                <a:cubicBezTo>
                  <a:pt x="29" y="56"/>
                  <a:pt x="29" y="56"/>
                  <a:pt x="29" y="56"/>
                </a:cubicBezTo>
                <a:cubicBezTo>
                  <a:pt x="7" y="56"/>
                  <a:pt x="0" y="42"/>
                  <a:pt x="0" y="28"/>
                </a:cubicBezTo>
                <a:cubicBezTo>
                  <a:pt x="0" y="7"/>
                  <a:pt x="7" y="0"/>
                  <a:pt x="29" y="0"/>
                </a:cubicBezTo>
                <a:cubicBezTo>
                  <a:pt x="573" y="0"/>
                  <a:pt x="573" y="0"/>
                  <a:pt x="573" y="0"/>
                </a:cubicBezTo>
                <a:cubicBezTo>
                  <a:pt x="587" y="0"/>
                  <a:pt x="601" y="7"/>
                  <a:pt x="601" y="28"/>
                </a:cubicBezTo>
                <a:cubicBezTo>
                  <a:pt x="601" y="42"/>
                  <a:pt x="587" y="56"/>
                  <a:pt x="573" y="56"/>
                </a:cubicBezTo>
                <a:close/>
                <a:moveTo>
                  <a:pt x="403" y="205"/>
                </a:moveTo>
                <a:lnTo>
                  <a:pt x="403" y="205"/>
                </a:lnTo>
                <a:cubicBezTo>
                  <a:pt x="354" y="205"/>
                  <a:pt x="354" y="205"/>
                  <a:pt x="354" y="205"/>
                </a:cubicBezTo>
                <a:cubicBezTo>
                  <a:pt x="240" y="205"/>
                  <a:pt x="240" y="205"/>
                  <a:pt x="240" y="205"/>
                </a:cubicBezTo>
                <a:cubicBezTo>
                  <a:pt x="198" y="205"/>
                  <a:pt x="198" y="205"/>
                  <a:pt x="198" y="205"/>
                </a:cubicBezTo>
                <a:cubicBezTo>
                  <a:pt x="142" y="205"/>
                  <a:pt x="142" y="205"/>
                  <a:pt x="142" y="205"/>
                </a:cubicBezTo>
                <a:cubicBezTo>
                  <a:pt x="120" y="205"/>
                  <a:pt x="113" y="191"/>
                  <a:pt x="113" y="176"/>
                </a:cubicBezTo>
                <a:cubicBezTo>
                  <a:pt x="113" y="162"/>
                  <a:pt x="120" y="148"/>
                  <a:pt x="142" y="148"/>
                </a:cubicBezTo>
                <a:cubicBezTo>
                  <a:pt x="460" y="148"/>
                  <a:pt x="460" y="148"/>
                  <a:pt x="460" y="148"/>
                </a:cubicBezTo>
                <a:cubicBezTo>
                  <a:pt x="474" y="148"/>
                  <a:pt x="488" y="162"/>
                  <a:pt x="488" y="176"/>
                </a:cubicBezTo>
                <a:cubicBezTo>
                  <a:pt x="488" y="191"/>
                  <a:pt x="474" y="205"/>
                  <a:pt x="460" y="205"/>
                </a:cubicBezTo>
                <a:lnTo>
                  <a:pt x="403" y="205"/>
                </a:lnTo>
                <a:close/>
                <a:moveTo>
                  <a:pt x="29" y="297"/>
                </a:moveTo>
                <a:lnTo>
                  <a:pt x="29" y="297"/>
                </a:lnTo>
                <a:cubicBezTo>
                  <a:pt x="573" y="297"/>
                  <a:pt x="573" y="297"/>
                  <a:pt x="573" y="297"/>
                </a:cubicBezTo>
                <a:cubicBezTo>
                  <a:pt x="587" y="297"/>
                  <a:pt x="601" y="311"/>
                  <a:pt x="601" y="325"/>
                </a:cubicBezTo>
                <a:cubicBezTo>
                  <a:pt x="601" y="346"/>
                  <a:pt x="587" y="353"/>
                  <a:pt x="573" y="353"/>
                </a:cubicBezTo>
                <a:cubicBezTo>
                  <a:pt x="29" y="353"/>
                  <a:pt x="29" y="353"/>
                  <a:pt x="29" y="353"/>
                </a:cubicBezTo>
                <a:cubicBezTo>
                  <a:pt x="7" y="353"/>
                  <a:pt x="0" y="346"/>
                  <a:pt x="0" y="325"/>
                </a:cubicBezTo>
                <a:cubicBezTo>
                  <a:pt x="0" y="311"/>
                  <a:pt x="7" y="297"/>
                  <a:pt x="29" y="297"/>
                </a:cubicBezTo>
                <a:close/>
                <a:moveTo>
                  <a:pt x="198" y="452"/>
                </a:moveTo>
                <a:lnTo>
                  <a:pt x="198" y="452"/>
                </a:lnTo>
                <a:cubicBezTo>
                  <a:pt x="255" y="452"/>
                  <a:pt x="255" y="452"/>
                  <a:pt x="255" y="452"/>
                </a:cubicBezTo>
                <a:cubicBezTo>
                  <a:pt x="290" y="452"/>
                  <a:pt x="290" y="452"/>
                  <a:pt x="290" y="452"/>
                </a:cubicBezTo>
                <a:cubicBezTo>
                  <a:pt x="311" y="452"/>
                  <a:pt x="311" y="452"/>
                  <a:pt x="311" y="452"/>
                </a:cubicBezTo>
                <a:cubicBezTo>
                  <a:pt x="354" y="452"/>
                  <a:pt x="354" y="452"/>
                  <a:pt x="354" y="452"/>
                </a:cubicBezTo>
                <a:cubicBezTo>
                  <a:pt x="403" y="452"/>
                  <a:pt x="403" y="452"/>
                  <a:pt x="403" y="452"/>
                </a:cubicBezTo>
                <a:cubicBezTo>
                  <a:pt x="417" y="452"/>
                  <a:pt x="431" y="459"/>
                  <a:pt x="431" y="480"/>
                </a:cubicBezTo>
                <a:cubicBezTo>
                  <a:pt x="431" y="494"/>
                  <a:pt x="417" y="509"/>
                  <a:pt x="403" y="509"/>
                </a:cubicBezTo>
                <a:cubicBezTo>
                  <a:pt x="354" y="509"/>
                  <a:pt x="354" y="509"/>
                  <a:pt x="354" y="509"/>
                </a:cubicBezTo>
                <a:cubicBezTo>
                  <a:pt x="311" y="509"/>
                  <a:pt x="311" y="509"/>
                  <a:pt x="311" y="509"/>
                </a:cubicBezTo>
                <a:cubicBezTo>
                  <a:pt x="290" y="509"/>
                  <a:pt x="290" y="509"/>
                  <a:pt x="290" y="509"/>
                </a:cubicBezTo>
                <a:cubicBezTo>
                  <a:pt x="255" y="509"/>
                  <a:pt x="255" y="509"/>
                  <a:pt x="255" y="509"/>
                </a:cubicBezTo>
                <a:cubicBezTo>
                  <a:pt x="198" y="509"/>
                  <a:pt x="198" y="509"/>
                  <a:pt x="198" y="509"/>
                </a:cubicBezTo>
                <a:cubicBezTo>
                  <a:pt x="177" y="509"/>
                  <a:pt x="170" y="494"/>
                  <a:pt x="170" y="480"/>
                </a:cubicBezTo>
                <a:cubicBezTo>
                  <a:pt x="170" y="459"/>
                  <a:pt x="177" y="452"/>
                  <a:pt x="198" y="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1" name="Google Shape;961;p39"/>
          <p:cNvSpPr/>
          <p:nvPr/>
        </p:nvSpPr>
        <p:spPr>
          <a:xfrm>
            <a:off x="1457784" y="2469862"/>
            <a:ext cx="340465" cy="286188"/>
          </a:xfrm>
          <a:custGeom>
            <a:avLst/>
            <a:gdLst/>
            <a:ahLst/>
            <a:cxnLst/>
            <a:rect l="l" t="t" r="r" b="b"/>
            <a:pathLst>
              <a:path w="609" h="510" extrusionOk="0">
                <a:moveTo>
                  <a:pt x="580" y="56"/>
                </a:moveTo>
                <a:lnTo>
                  <a:pt x="580" y="56"/>
                </a:lnTo>
                <a:cubicBezTo>
                  <a:pt x="28" y="56"/>
                  <a:pt x="28" y="56"/>
                  <a:pt x="28" y="56"/>
                </a:cubicBezTo>
                <a:cubicBezTo>
                  <a:pt x="14" y="56"/>
                  <a:pt x="0" y="42"/>
                  <a:pt x="0" y="28"/>
                </a:cubicBezTo>
                <a:cubicBezTo>
                  <a:pt x="0" y="7"/>
                  <a:pt x="14" y="0"/>
                  <a:pt x="28" y="0"/>
                </a:cubicBezTo>
                <a:cubicBezTo>
                  <a:pt x="580" y="0"/>
                  <a:pt x="580" y="0"/>
                  <a:pt x="580" y="0"/>
                </a:cubicBezTo>
                <a:cubicBezTo>
                  <a:pt x="594" y="0"/>
                  <a:pt x="608" y="7"/>
                  <a:pt x="608" y="28"/>
                </a:cubicBezTo>
                <a:cubicBezTo>
                  <a:pt x="608" y="42"/>
                  <a:pt x="594" y="56"/>
                  <a:pt x="580" y="56"/>
                </a:cubicBezTo>
                <a:close/>
                <a:moveTo>
                  <a:pt x="28" y="148"/>
                </a:moveTo>
                <a:lnTo>
                  <a:pt x="28" y="148"/>
                </a:lnTo>
                <a:cubicBezTo>
                  <a:pt x="191" y="148"/>
                  <a:pt x="191" y="148"/>
                  <a:pt x="191" y="148"/>
                </a:cubicBezTo>
                <a:cubicBezTo>
                  <a:pt x="311" y="148"/>
                  <a:pt x="311" y="148"/>
                  <a:pt x="311" y="148"/>
                </a:cubicBezTo>
                <a:cubicBezTo>
                  <a:pt x="339" y="148"/>
                  <a:pt x="339" y="148"/>
                  <a:pt x="339" y="148"/>
                </a:cubicBezTo>
                <a:cubicBezTo>
                  <a:pt x="467" y="148"/>
                  <a:pt x="467" y="148"/>
                  <a:pt x="467" y="148"/>
                </a:cubicBezTo>
                <a:cubicBezTo>
                  <a:pt x="481" y="148"/>
                  <a:pt x="495" y="162"/>
                  <a:pt x="495" y="176"/>
                </a:cubicBezTo>
                <a:cubicBezTo>
                  <a:pt x="495" y="191"/>
                  <a:pt x="481" y="205"/>
                  <a:pt x="467" y="205"/>
                </a:cubicBezTo>
                <a:cubicBezTo>
                  <a:pt x="410" y="205"/>
                  <a:pt x="410" y="205"/>
                  <a:pt x="410" y="205"/>
                </a:cubicBezTo>
                <a:cubicBezTo>
                  <a:pt x="191" y="205"/>
                  <a:pt x="191" y="205"/>
                  <a:pt x="191" y="205"/>
                </a:cubicBezTo>
                <a:cubicBezTo>
                  <a:pt x="28" y="205"/>
                  <a:pt x="28" y="205"/>
                  <a:pt x="28" y="205"/>
                </a:cubicBezTo>
                <a:cubicBezTo>
                  <a:pt x="14" y="205"/>
                  <a:pt x="0" y="191"/>
                  <a:pt x="0" y="176"/>
                </a:cubicBezTo>
                <a:cubicBezTo>
                  <a:pt x="0" y="162"/>
                  <a:pt x="14" y="148"/>
                  <a:pt x="28" y="148"/>
                </a:cubicBezTo>
                <a:close/>
                <a:moveTo>
                  <a:pt x="28" y="297"/>
                </a:moveTo>
                <a:lnTo>
                  <a:pt x="28" y="297"/>
                </a:lnTo>
                <a:cubicBezTo>
                  <a:pt x="580" y="297"/>
                  <a:pt x="580" y="297"/>
                  <a:pt x="580" y="297"/>
                </a:cubicBezTo>
                <a:cubicBezTo>
                  <a:pt x="594" y="297"/>
                  <a:pt x="608" y="311"/>
                  <a:pt x="608" y="325"/>
                </a:cubicBezTo>
                <a:cubicBezTo>
                  <a:pt x="608" y="346"/>
                  <a:pt x="594" y="353"/>
                  <a:pt x="580" y="353"/>
                </a:cubicBezTo>
                <a:cubicBezTo>
                  <a:pt x="28" y="353"/>
                  <a:pt x="28" y="353"/>
                  <a:pt x="28" y="353"/>
                </a:cubicBezTo>
                <a:cubicBezTo>
                  <a:pt x="14" y="353"/>
                  <a:pt x="0" y="346"/>
                  <a:pt x="0" y="325"/>
                </a:cubicBezTo>
                <a:cubicBezTo>
                  <a:pt x="0" y="311"/>
                  <a:pt x="14" y="297"/>
                  <a:pt x="28" y="297"/>
                </a:cubicBezTo>
                <a:close/>
                <a:moveTo>
                  <a:pt x="28" y="452"/>
                </a:moveTo>
                <a:lnTo>
                  <a:pt x="28" y="452"/>
                </a:lnTo>
                <a:cubicBezTo>
                  <a:pt x="191" y="452"/>
                  <a:pt x="191" y="452"/>
                  <a:pt x="191" y="452"/>
                </a:cubicBezTo>
                <a:cubicBezTo>
                  <a:pt x="311" y="452"/>
                  <a:pt x="311" y="452"/>
                  <a:pt x="311" y="452"/>
                </a:cubicBezTo>
                <a:cubicBezTo>
                  <a:pt x="410" y="452"/>
                  <a:pt x="410" y="452"/>
                  <a:pt x="410" y="452"/>
                </a:cubicBezTo>
                <a:cubicBezTo>
                  <a:pt x="424" y="452"/>
                  <a:pt x="438" y="459"/>
                  <a:pt x="438" y="480"/>
                </a:cubicBezTo>
                <a:cubicBezTo>
                  <a:pt x="438" y="494"/>
                  <a:pt x="424" y="509"/>
                  <a:pt x="410" y="509"/>
                </a:cubicBezTo>
                <a:cubicBezTo>
                  <a:pt x="311" y="509"/>
                  <a:pt x="311" y="509"/>
                  <a:pt x="311" y="509"/>
                </a:cubicBezTo>
                <a:cubicBezTo>
                  <a:pt x="28" y="509"/>
                  <a:pt x="28" y="509"/>
                  <a:pt x="28" y="509"/>
                </a:cubicBezTo>
                <a:cubicBezTo>
                  <a:pt x="14" y="509"/>
                  <a:pt x="0" y="494"/>
                  <a:pt x="0" y="480"/>
                </a:cubicBezTo>
                <a:cubicBezTo>
                  <a:pt x="0" y="459"/>
                  <a:pt x="14" y="452"/>
                  <a:pt x="28" y="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2" name="Google Shape;962;p39"/>
          <p:cNvSpPr/>
          <p:nvPr/>
        </p:nvSpPr>
        <p:spPr>
          <a:xfrm>
            <a:off x="868140" y="2469862"/>
            <a:ext cx="337997" cy="286188"/>
          </a:xfrm>
          <a:custGeom>
            <a:avLst/>
            <a:gdLst/>
            <a:ahLst/>
            <a:cxnLst/>
            <a:rect l="l" t="t" r="r" b="b"/>
            <a:pathLst>
              <a:path w="602" h="510" extrusionOk="0">
                <a:moveTo>
                  <a:pt x="572" y="353"/>
                </a:moveTo>
                <a:lnTo>
                  <a:pt x="572" y="353"/>
                </a:lnTo>
                <a:cubicBezTo>
                  <a:pt x="28" y="353"/>
                  <a:pt x="28" y="353"/>
                  <a:pt x="28" y="353"/>
                </a:cubicBezTo>
                <a:cubicBezTo>
                  <a:pt x="14" y="353"/>
                  <a:pt x="0" y="346"/>
                  <a:pt x="0" y="325"/>
                </a:cubicBezTo>
                <a:cubicBezTo>
                  <a:pt x="0" y="311"/>
                  <a:pt x="14" y="297"/>
                  <a:pt x="28" y="297"/>
                </a:cubicBezTo>
                <a:cubicBezTo>
                  <a:pt x="572" y="297"/>
                  <a:pt x="572" y="297"/>
                  <a:pt x="572" y="297"/>
                </a:cubicBezTo>
                <a:cubicBezTo>
                  <a:pt x="594" y="297"/>
                  <a:pt x="601" y="311"/>
                  <a:pt x="601" y="325"/>
                </a:cubicBezTo>
                <a:cubicBezTo>
                  <a:pt x="601" y="346"/>
                  <a:pt x="594" y="353"/>
                  <a:pt x="572" y="353"/>
                </a:cubicBezTo>
                <a:close/>
                <a:moveTo>
                  <a:pt x="572" y="205"/>
                </a:moveTo>
                <a:lnTo>
                  <a:pt x="572" y="205"/>
                </a:lnTo>
                <a:cubicBezTo>
                  <a:pt x="28" y="205"/>
                  <a:pt x="28" y="205"/>
                  <a:pt x="28" y="205"/>
                </a:cubicBezTo>
                <a:cubicBezTo>
                  <a:pt x="14" y="205"/>
                  <a:pt x="0" y="191"/>
                  <a:pt x="0" y="176"/>
                </a:cubicBezTo>
                <a:cubicBezTo>
                  <a:pt x="0" y="162"/>
                  <a:pt x="14" y="148"/>
                  <a:pt x="28" y="148"/>
                </a:cubicBezTo>
                <a:cubicBezTo>
                  <a:pt x="572" y="148"/>
                  <a:pt x="572" y="148"/>
                  <a:pt x="572" y="148"/>
                </a:cubicBezTo>
                <a:cubicBezTo>
                  <a:pt x="594" y="148"/>
                  <a:pt x="601" y="162"/>
                  <a:pt x="601" y="176"/>
                </a:cubicBezTo>
                <a:cubicBezTo>
                  <a:pt x="601" y="191"/>
                  <a:pt x="594" y="205"/>
                  <a:pt x="572" y="205"/>
                </a:cubicBezTo>
                <a:close/>
                <a:moveTo>
                  <a:pt x="572" y="56"/>
                </a:moveTo>
                <a:lnTo>
                  <a:pt x="572" y="56"/>
                </a:lnTo>
                <a:cubicBezTo>
                  <a:pt x="28" y="56"/>
                  <a:pt x="28" y="56"/>
                  <a:pt x="28" y="56"/>
                </a:cubicBezTo>
                <a:cubicBezTo>
                  <a:pt x="14" y="56"/>
                  <a:pt x="0" y="42"/>
                  <a:pt x="0" y="28"/>
                </a:cubicBezTo>
                <a:cubicBezTo>
                  <a:pt x="0" y="7"/>
                  <a:pt x="14" y="0"/>
                  <a:pt x="28" y="0"/>
                </a:cubicBezTo>
                <a:cubicBezTo>
                  <a:pt x="572" y="0"/>
                  <a:pt x="572" y="0"/>
                  <a:pt x="572" y="0"/>
                </a:cubicBezTo>
                <a:cubicBezTo>
                  <a:pt x="594" y="0"/>
                  <a:pt x="601" y="7"/>
                  <a:pt x="601" y="28"/>
                </a:cubicBezTo>
                <a:cubicBezTo>
                  <a:pt x="601" y="42"/>
                  <a:pt x="594" y="56"/>
                  <a:pt x="572" y="56"/>
                </a:cubicBezTo>
                <a:close/>
                <a:moveTo>
                  <a:pt x="28" y="452"/>
                </a:moveTo>
                <a:lnTo>
                  <a:pt x="28" y="452"/>
                </a:lnTo>
                <a:cubicBezTo>
                  <a:pt x="572" y="452"/>
                  <a:pt x="572" y="452"/>
                  <a:pt x="572" y="452"/>
                </a:cubicBezTo>
                <a:cubicBezTo>
                  <a:pt x="594" y="452"/>
                  <a:pt x="601" y="459"/>
                  <a:pt x="601" y="480"/>
                </a:cubicBezTo>
                <a:cubicBezTo>
                  <a:pt x="601" y="494"/>
                  <a:pt x="594" y="509"/>
                  <a:pt x="572" y="509"/>
                </a:cubicBezTo>
                <a:cubicBezTo>
                  <a:pt x="28" y="509"/>
                  <a:pt x="28" y="509"/>
                  <a:pt x="28" y="509"/>
                </a:cubicBezTo>
                <a:cubicBezTo>
                  <a:pt x="14" y="509"/>
                  <a:pt x="0" y="494"/>
                  <a:pt x="0" y="480"/>
                </a:cubicBezTo>
                <a:cubicBezTo>
                  <a:pt x="0" y="459"/>
                  <a:pt x="14" y="452"/>
                  <a:pt x="28" y="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3" name="Google Shape;963;p39"/>
          <p:cNvSpPr/>
          <p:nvPr/>
        </p:nvSpPr>
        <p:spPr>
          <a:xfrm>
            <a:off x="7364107" y="1939428"/>
            <a:ext cx="337998" cy="157897"/>
          </a:xfrm>
          <a:custGeom>
            <a:avLst/>
            <a:gdLst/>
            <a:ahLst/>
            <a:cxnLst/>
            <a:rect l="l" t="t" r="r" b="b"/>
            <a:pathLst>
              <a:path w="602" h="283" extrusionOk="0">
                <a:moveTo>
                  <a:pt x="573" y="198"/>
                </a:moveTo>
                <a:lnTo>
                  <a:pt x="573" y="198"/>
                </a:lnTo>
                <a:cubicBezTo>
                  <a:pt x="573" y="254"/>
                  <a:pt x="573" y="254"/>
                  <a:pt x="573" y="254"/>
                </a:cubicBezTo>
                <a:cubicBezTo>
                  <a:pt x="573" y="275"/>
                  <a:pt x="558" y="282"/>
                  <a:pt x="544" y="282"/>
                </a:cubicBezTo>
                <a:cubicBezTo>
                  <a:pt x="28" y="282"/>
                  <a:pt x="28" y="282"/>
                  <a:pt x="28" y="282"/>
                </a:cubicBezTo>
                <a:cubicBezTo>
                  <a:pt x="7" y="282"/>
                  <a:pt x="0" y="275"/>
                  <a:pt x="0" y="254"/>
                </a:cubicBezTo>
                <a:cubicBezTo>
                  <a:pt x="0" y="28"/>
                  <a:pt x="0" y="28"/>
                  <a:pt x="0" y="28"/>
                </a:cubicBezTo>
                <a:cubicBezTo>
                  <a:pt x="0" y="14"/>
                  <a:pt x="7" y="0"/>
                  <a:pt x="28" y="0"/>
                </a:cubicBezTo>
                <a:cubicBezTo>
                  <a:pt x="544" y="0"/>
                  <a:pt x="544" y="0"/>
                  <a:pt x="544" y="0"/>
                </a:cubicBezTo>
                <a:cubicBezTo>
                  <a:pt x="558" y="0"/>
                  <a:pt x="573" y="14"/>
                  <a:pt x="573" y="28"/>
                </a:cubicBezTo>
                <a:cubicBezTo>
                  <a:pt x="573" y="84"/>
                  <a:pt x="573" y="84"/>
                  <a:pt x="573" y="84"/>
                </a:cubicBezTo>
                <a:cubicBezTo>
                  <a:pt x="587" y="84"/>
                  <a:pt x="601" y="99"/>
                  <a:pt x="601" y="113"/>
                </a:cubicBezTo>
                <a:cubicBezTo>
                  <a:pt x="601" y="169"/>
                  <a:pt x="601" y="169"/>
                  <a:pt x="601" y="169"/>
                </a:cubicBezTo>
                <a:cubicBezTo>
                  <a:pt x="601" y="190"/>
                  <a:pt x="587" y="198"/>
                  <a:pt x="573" y="198"/>
                </a:cubicBezTo>
                <a:close/>
                <a:moveTo>
                  <a:pt x="516" y="169"/>
                </a:moveTo>
                <a:lnTo>
                  <a:pt x="516" y="169"/>
                </a:lnTo>
                <a:cubicBezTo>
                  <a:pt x="516" y="113"/>
                  <a:pt x="516" y="113"/>
                  <a:pt x="516" y="113"/>
                </a:cubicBezTo>
                <a:cubicBezTo>
                  <a:pt x="516" y="56"/>
                  <a:pt x="516" y="56"/>
                  <a:pt x="516" y="56"/>
                </a:cubicBezTo>
                <a:cubicBezTo>
                  <a:pt x="57" y="56"/>
                  <a:pt x="57" y="56"/>
                  <a:pt x="57" y="56"/>
                </a:cubicBezTo>
                <a:cubicBezTo>
                  <a:pt x="57" y="226"/>
                  <a:pt x="57" y="226"/>
                  <a:pt x="57" y="226"/>
                </a:cubicBezTo>
                <a:cubicBezTo>
                  <a:pt x="516" y="226"/>
                  <a:pt x="516" y="226"/>
                  <a:pt x="516" y="226"/>
                </a:cubicBezTo>
                <a:lnTo>
                  <a:pt x="516" y="169"/>
                </a:lnTo>
                <a:close/>
                <a:moveTo>
                  <a:pt x="488" y="198"/>
                </a:moveTo>
                <a:lnTo>
                  <a:pt x="488" y="198"/>
                </a:lnTo>
                <a:cubicBezTo>
                  <a:pt x="85" y="198"/>
                  <a:pt x="85" y="198"/>
                  <a:pt x="85" y="198"/>
                </a:cubicBezTo>
                <a:cubicBezTo>
                  <a:pt x="85" y="84"/>
                  <a:pt x="85" y="84"/>
                  <a:pt x="85" y="84"/>
                </a:cubicBezTo>
                <a:cubicBezTo>
                  <a:pt x="488" y="84"/>
                  <a:pt x="488" y="84"/>
                  <a:pt x="488" y="84"/>
                </a:cubicBezTo>
                <a:lnTo>
                  <a:pt x="488" y="1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4" name="Google Shape;964;p39"/>
          <p:cNvSpPr/>
          <p:nvPr/>
        </p:nvSpPr>
        <p:spPr>
          <a:xfrm>
            <a:off x="6769528" y="1939428"/>
            <a:ext cx="340465" cy="157897"/>
          </a:xfrm>
          <a:custGeom>
            <a:avLst/>
            <a:gdLst/>
            <a:ahLst/>
            <a:cxnLst/>
            <a:rect l="l" t="t" r="r" b="b"/>
            <a:pathLst>
              <a:path w="609" h="283" extrusionOk="0">
                <a:moveTo>
                  <a:pt x="579" y="198"/>
                </a:moveTo>
                <a:lnTo>
                  <a:pt x="579" y="198"/>
                </a:lnTo>
                <a:cubicBezTo>
                  <a:pt x="579" y="254"/>
                  <a:pt x="579" y="254"/>
                  <a:pt x="579" y="254"/>
                </a:cubicBezTo>
                <a:cubicBezTo>
                  <a:pt x="579" y="275"/>
                  <a:pt x="565" y="282"/>
                  <a:pt x="551" y="282"/>
                </a:cubicBezTo>
                <a:cubicBezTo>
                  <a:pt x="28" y="282"/>
                  <a:pt x="28" y="282"/>
                  <a:pt x="28" y="282"/>
                </a:cubicBezTo>
                <a:cubicBezTo>
                  <a:pt x="14" y="282"/>
                  <a:pt x="0" y="275"/>
                  <a:pt x="0" y="254"/>
                </a:cubicBezTo>
                <a:cubicBezTo>
                  <a:pt x="0" y="28"/>
                  <a:pt x="0" y="28"/>
                  <a:pt x="0" y="28"/>
                </a:cubicBezTo>
                <a:cubicBezTo>
                  <a:pt x="0" y="14"/>
                  <a:pt x="14" y="0"/>
                  <a:pt x="28" y="0"/>
                </a:cubicBezTo>
                <a:cubicBezTo>
                  <a:pt x="551" y="0"/>
                  <a:pt x="551" y="0"/>
                  <a:pt x="551" y="0"/>
                </a:cubicBezTo>
                <a:cubicBezTo>
                  <a:pt x="565" y="0"/>
                  <a:pt x="579" y="14"/>
                  <a:pt x="579" y="28"/>
                </a:cubicBezTo>
                <a:cubicBezTo>
                  <a:pt x="579" y="84"/>
                  <a:pt x="579" y="84"/>
                  <a:pt x="579" y="84"/>
                </a:cubicBezTo>
                <a:cubicBezTo>
                  <a:pt x="594" y="84"/>
                  <a:pt x="608" y="99"/>
                  <a:pt x="608" y="113"/>
                </a:cubicBezTo>
                <a:cubicBezTo>
                  <a:pt x="608" y="169"/>
                  <a:pt x="608" y="169"/>
                  <a:pt x="608" y="169"/>
                </a:cubicBezTo>
                <a:cubicBezTo>
                  <a:pt x="608" y="190"/>
                  <a:pt x="594" y="198"/>
                  <a:pt x="579" y="198"/>
                </a:cubicBezTo>
                <a:close/>
                <a:moveTo>
                  <a:pt x="523" y="169"/>
                </a:moveTo>
                <a:lnTo>
                  <a:pt x="523" y="169"/>
                </a:lnTo>
                <a:cubicBezTo>
                  <a:pt x="523" y="113"/>
                  <a:pt x="523" y="113"/>
                  <a:pt x="523" y="113"/>
                </a:cubicBezTo>
                <a:cubicBezTo>
                  <a:pt x="523" y="56"/>
                  <a:pt x="523" y="56"/>
                  <a:pt x="523" y="56"/>
                </a:cubicBezTo>
                <a:cubicBezTo>
                  <a:pt x="56" y="56"/>
                  <a:pt x="56" y="56"/>
                  <a:pt x="56" y="56"/>
                </a:cubicBezTo>
                <a:cubicBezTo>
                  <a:pt x="56" y="226"/>
                  <a:pt x="56" y="226"/>
                  <a:pt x="56" y="226"/>
                </a:cubicBezTo>
                <a:cubicBezTo>
                  <a:pt x="523" y="226"/>
                  <a:pt x="523" y="226"/>
                  <a:pt x="523" y="226"/>
                </a:cubicBezTo>
                <a:lnTo>
                  <a:pt x="523" y="169"/>
                </a:lnTo>
                <a:close/>
                <a:moveTo>
                  <a:pt x="353" y="198"/>
                </a:moveTo>
                <a:lnTo>
                  <a:pt x="353" y="198"/>
                </a:lnTo>
                <a:cubicBezTo>
                  <a:pt x="85" y="198"/>
                  <a:pt x="85" y="198"/>
                  <a:pt x="85" y="198"/>
                </a:cubicBezTo>
                <a:cubicBezTo>
                  <a:pt x="85" y="84"/>
                  <a:pt x="85" y="84"/>
                  <a:pt x="85" y="84"/>
                </a:cubicBezTo>
                <a:cubicBezTo>
                  <a:pt x="353" y="84"/>
                  <a:pt x="353" y="84"/>
                  <a:pt x="353" y="84"/>
                </a:cubicBezTo>
                <a:lnTo>
                  <a:pt x="353" y="1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5" name="Google Shape;965;p39"/>
          <p:cNvSpPr/>
          <p:nvPr/>
        </p:nvSpPr>
        <p:spPr>
          <a:xfrm>
            <a:off x="6182349" y="1939428"/>
            <a:ext cx="337997" cy="157897"/>
          </a:xfrm>
          <a:custGeom>
            <a:avLst/>
            <a:gdLst/>
            <a:ahLst/>
            <a:cxnLst/>
            <a:rect l="l" t="t" r="r" b="b"/>
            <a:pathLst>
              <a:path w="602" h="283" extrusionOk="0">
                <a:moveTo>
                  <a:pt x="572" y="198"/>
                </a:moveTo>
                <a:lnTo>
                  <a:pt x="572" y="198"/>
                </a:lnTo>
                <a:cubicBezTo>
                  <a:pt x="572" y="254"/>
                  <a:pt x="572" y="254"/>
                  <a:pt x="572" y="254"/>
                </a:cubicBezTo>
                <a:cubicBezTo>
                  <a:pt x="572" y="275"/>
                  <a:pt x="565" y="282"/>
                  <a:pt x="544" y="282"/>
                </a:cubicBezTo>
                <a:cubicBezTo>
                  <a:pt x="28" y="282"/>
                  <a:pt x="28" y="282"/>
                  <a:pt x="28" y="282"/>
                </a:cubicBezTo>
                <a:cubicBezTo>
                  <a:pt x="14" y="282"/>
                  <a:pt x="0" y="275"/>
                  <a:pt x="0" y="254"/>
                </a:cubicBezTo>
                <a:cubicBezTo>
                  <a:pt x="0" y="28"/>
                  <a:pt x="0" y="28"/>
                  <a:pt x="0" y="28"/>
                </a:cubicBezTo>
                <a:cubicBezTo>
                  <a:pt x="0" y="14"/>
                  <a:pt x="14" y="0"/>
                  <a:pt x="28" y="0"/>
                </a:cubicBezTo>
                <a:cubicBezTo>
                  <a:pt x="544" y="0"/>
                  <a:pt x="544" y="0"/>
                  <a:pt x="544" y="0"/>
                </a:cubicBezTo>
                <a:cubicBezTo>
                  <a:pt x="565" y="0"/>
                  <a:pt x="572" y="14"/>
                  <a:pt x="572" y="28"/>
                </a:cubicBezTo>
                <a:cubicBezTo>
                  <a:pt x="572" y="84"/>
                  <a:pt x="572" y="84"/>
                  <a:pt x="572" y="84"/>
                </a:cubicBezTo>
                <a:cubicBezTo>
                  <a:pt x="594" y="84"/>
                  <a:pt x="601" y="99"/>
                  <a:pt x="601" y="113"/>
                </a:cubicBezTo>
                <a:cubicBezTo>
                  <a:pt x="601" y="169"/>
                  <a:pt x="601" y="169"/>
                  <a:pt x="601" y="169"/>
                </a:cubicBezTo>
                <a:cubicBezTo>
                  <a:pt x="601" y="190"/>
                  <a:pt x="594" y="198"/>
                  <a:pt x="572" y="198"/>
                </a:cubicBezTo>
                <a:close/>
                <a:moveTo>
                  <a:pt x="516" y="169"/>
                </a:moveTo>
                <a:lnTo>
                  <a:pt x="516" y="169"/>
                </a:lnTo>
                <a:cubicBezTo>
                  <a:pt x="516" y="113"/>
                  <a:pt x="516" y="113"/>
                  <a:pt x="516" y="113"/>
                </a:cubicBezTo>
                <a:cubicBezTo>
                  <a:pt x="516" y="56"/>
                  <a:pt x="516" y="56"/>
                  <a:pt x="516" y="56"/>
                </a:cubicBezTo>
                <a:cubicBezTo>
                  <a:pt x="509" y="56"/>
                  <a:pt x="509" y="56"/>
                  <a:pt x="509" y="56"/>
                </a:cubicBezTo>
                <a:cubicBezTo>
                  <a:pt x="346" y="56"/>
                  <a:pt x="346" y="56"/>
                  <a:pt x="346" y="56"/>
                </a:cubicBezTo>
                <a:cubicBezTo>
                  <a:pt x="56" y="56"/>
                  <a:pt x="56" y="56"/>
                  <a:pt x="56" y="56"/>
                </a:cubicBezTo>
                <a:cubicBezTo>
                  <a:pt x="56" y="226"/>
                  <a:pt x="56" y="226"/>
                  <a:pt x="56" y="226"/>
                </a:cubicBezTo>
                <a:cubicBezTo>
                  <a:pt x="516" y="226"/>
                  <a:pt x="516" y="226"/>
                  <a:pt x="516" y="226"/>
                </a:cubicBezTo>
                <a:lnTo>
                  <a:pt x="516" y="169"/>
                </a:lnTo>
                <a:close/>
                <a:moveTo>
                  <a:pt x="205" y="198"/>
                </a:moveTo>
                <a:lnTo>
                  <a:pt x="205" y="198"/>
                </a:lnTo>
                <a:cubicBezTo>
                  <a:pt x="85" y="198"/>
                  <a:pt x="85" y="198"/>
                  <a:pt x="85" y="198"/>
                </a:cubicBezTo>
                <a:cubicBezTo>
                  <a:pt x="85" y="84"/>
                  <a:pt x="85" y="84"/>
                  <a:pt x="85" y="84"/>
                </a:cubicBezTo>
                <a:cubicBezTo>
                  <a:pt x="205" y="84"/>
                  <a:pt x="205" y="84"/>
                  <a:pt x="205" y="84"/>
                </a:cubicBezTo>
                <a:lnTo>
                  <a:pt x="205" y="19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6" name="Google Shape;966;p39"/>
          <p:cNvSpPr/>
          <p:nvPr/>
        </p:nvSpPr>
        <p:spPr>
          <a:xfrm>
            <a:off x="5592703" y="1939428"/>
            <a:ext cx="335530" cy="157897"/>
          </a:xfrm>
          <a:custGeom>
            <a:avLst/>
            <a:gdLst/>
            <a:ahLst/>
            <a:cxnLst/>
            <a:rect l="l" t="t" r="r" b="b"/>
            <a:pathLst>
              <a:path w="601" h="283" extrusionOk="0">
                <a:moveTo>
                  <a:pt x="572" y="198"/>
                </a:moveTo>
                <a:lnTo>
                  <a:pt x="572" y="198"/>
                </a:lnTo>
                <a:cubicBezTo>
                  <a:pt x="572" y="254"/>
                  <a:pt x="572" y="254"/>
                  <a:pt x="572" y="254"/>
                </a:cubicBezTo>
                <a:cubicBezTo>
                  <a:pt x="572" y="275"/>
                  <a:pt x="558" y="282"/>
                  <a:pt x="544" y="282"/>
                </a:cubicBezTo>
                <a:cubicBezTo>
                  <a:pt x="28" y="282"/>
                  <a:pt x="28" y="282"/>
                  <a:pt x="28" y="282"/>
                </a:cubicBezTo>
                <a:cubicBezTo>
                  <a:pt x="7" y="282"/>
                  <a:pt x="0" y="275"/>
                  <a:pt x="0" y="254"/>
                </a:cubicBezTo>
                <a:cubicBezTo>
                  <a:pt x="0" y="28"/>
                  <a:pt x="0" y="28"/>
                  <a:pt x="0" y="28"/>
                </a:cubicBezTo>
                <a:cubicBezTo>
                  <a:pt x="0" y="14"/>
                  <a:pt x="7" y="0"/>
                  <a:pt x="28" y="0"/>
                </a:cubicBezTo>
                <a:cubicBezTo>
                  <a:pt x="544" y="0"/>
                  <a:pt x="544" y="0"/>
                  <a:pt x="544" y="0"/>
                </a:cubicBezTo>
                <a:cubicBezTo>
                  <a:pt x="558" y="0"/>
                  <a:pt x="572" y="14"/>
                  <a:pt x="572" y="28"/>
                </a:cubicBezTo>
                <a:cubicBezTo>
                  <a:pt x="572" y="84"/>
                  <a:pt x="572" y="84"/>
                  <a:pt x="572" y="84"/>
                </a:cubicBezTo>
                <a:cubicBezTo>
                  <a:pt x="586" y="84"/>
                  <a:pt x="600" y="99"/>
                  <a:pt x="600" y="113"/>
                </a:cubicBezTo>
                <a:cubicBezTo>
                  <a:pt x="600" y="169"/>
                  <a:pt x="600" y="169"/>
                  <a:pt x="600" y="169"/>
                </a:cubicBezTo>
                <a:cubicBezTo>
                  <a:pt x="600" y="190"/>
                  <a:pt x="586" y="198"/>
                  <a:pt x="572" y="198"/>
                </a:cubicBezTo>
                <a:close/>
                <a:moveTo>
                  <a:pt x="516" y="56"/>
                </a:moveTo>
                <a:lnTo>
                  <a:pt x="516" y="56"/>
                </a:lnTo>
                <a:cubicBezTo>
                  <a:pt x="56" y="56"/>
                  <a:pt x="56" y="56"/>
                  <a:pt x="56" y="56"/>
                </a:cubicBezTo>
                <a:cubicBezTo>
                  <a:pt x="56" y="226"/>
                  <a:pt x="56" y="226"/>
                  <a:pt x="56" y="226"/>
                </a:cubicBezTo>
                <a:cubicBezTo>
                  <a:pt x="516" y="226"/>
                  <a:pt x="516" y="226"/>
                  <a:pt x="516" y="226"/>
                </a:cubicBezTo>
                <a:lnTo>
                  <a:pt x="516" y="5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7" name="Google Shape;967;p39"/>
          <p:cNvSpPr/>
          <p:nvPr/>
        </p:nvSpPr>
        <p:spPr>
          <a:xfrm>
            <a:off x="4998125" y="1860480"/>
            <a:ext cx="340465" cy="325662"/>
          </a:xfrm>
          <a:custGeom>
            <a:avLst/>
            <a:gdLst/>
            <a:ahLst/>
            <a:cxnLst/>
            <a:rect l="l" t="t" r="r" b="b"/>
            <a:pathLst>
              <a:path w="608" h="581" extrusionOk="0">
                <a:moveTo>
                  <a:pt x="593" y="255"/>
                </a:moveTo>
                <a:lnTo>
                  <a:pt x="593" y="255"/>
                </a:lnTo>
                <a:cubicBezTo>
                  <a:pt x="445" y="361"/>
                  <a:pt x="445" y="361"/>
                  <a:pt x="445" y="361"/>
                </a:cubicBezTo>
                <a:cubicBezTo>
                  <a:pt x="501" y="537"/>
                  <a:pt x="501" y="537"/>
                  <a:pt x="501" y="537"/>
                </a:cubicBezTo>
                <a:cubicBezTo>
                  <a:pt x="501" y="545"/>
                  <a:pt x="501" y="545"/>
                  <a:pt x="501" y="552"/>
                </a:cubicBezTo>
                <a:cubicBezTo>
                  <a:pt x="501" y="566"/>
                  <a:pt x="487" y="580"/>
                  <a:pt x="473" y="580"/>
                </a:cubicBezTo>
                <a:cubicBezTo>
                  <a:pt x="466" y="580"/>
                  <a:pt x="459" y="573"/>
                  <a:pt x="459" y="573"/>
                </a:cubicBezTo>
                <a:cubicBezTo>
                  <a:pt x="304" y="460"/>
                  <a:pt x="304" y="460"/>
                  <a:pt x="304" y="460"/>
                </a:cubicBezTo>
                <a:cubicBezTo>
                  <a:pt x="148" y="573"/>
                  <a:pt x="148" y="573"/>
                  <a:pt x="148" y="573"/>
                </a:cubicBezTo>
                <a:cubicBezTo>
                  <a:pt x="148" y="573"/>
                  <a:pt x="141" y="580"/>
                  <a:pt x="134" y="580"/>
                </a:cubicBezTo>
                <a:cubicBezTo>
                  <a:pt x="120" y="580"/>
                  <a:pt x="106" y="566"/>
                  <a:pt x="106" y="552"/>
                </a:cubicBezTo>
                <a:cubicBezTo>
                  <a:pt x="106" y="545"/>
                  <a:pt x="106" y="545"/>
                  <a:pt x="106" y="537"/>
                </a:cubicBezTo>
                <a:cubicBezTo>
                  <a:pt x="162" y="361"/>
                  <a:pt x="162" y="361"/>
                  <a:pt x="162" y="361"/>
                </a:cubicBezTo>
                <a:cubicBezTo>
                  <a:pt x="14" y="255"/>
                  <a:pt x="14" y="255"/>
                  <a:pt x="14" y="255"/>
                </a:cubicBezTo>
                <a:cubicBezTo>
                  <a:pt x="7" y="248"/>
                  <a:pt x="0" y="241"/>
                  <a:pt x="0" y="226"/>
                </a:cubicBezTo>
                <a:cubicBezTo>
                  <a:pt x="0" y="212"/>
                  <a:pt x="14" y="198"/>
                  <a:pt x="28" y="198"/>
                </a:cubicBezTo>
                <a:cubicBezTo>
                  <a:pt x="219" y="198"/>
                  <a:pt x="219" y="198"/>
                  <a:pt x="219" y="198"/>
                </a:cubicBezTo>
                <a:cubicBezTo>
                  <a:pt x="275" y="22"/>
                  <a:pt x="275" y="22"/>
                  <a:pt x="275" y="22"/>
                </a:cubicBezTo>
                <a:cubicBezTo>
                  <a:pt x="282" y="14"/>
                  <a:pt x="290" y="0"/>
                  <a:pt x="304" y="0"/>
                </a:cubicBezTo>
                <a:cubicBezTo>
                  <a:pt x="318" y="0"/>
                  <a:pt x="325" y="14"/>
                  <a:pt x="332" y="22"/>
                </a:cubicBezTo>
                <a:cubicBezTo>
                  <a:pt x="388" y="198"/>
                  <a:pt x="388" y="198"/>
                  <a:pt x="388" y="198"/>
                </a:cubicBezTo>
                <a:cubicBezTo>
                  <a:pt x="579" y="198"/>
                  <a:pt x="579" y="198"/>
                  <a:pt x="579" y="198"/>
                </a:cubicBezTo>
                <a:cubicBezTo>
                  <a:pt x="593" y="198"/>
                  <a:pt x="607" y="212"/>
                  <a:pt x="607" y="226"/>
                </a:cubicBezTo>
                <a:cubicBezTo>
                  <a:pt x="607" y="241"/>
                  <a:pt x="600" y="248"/>
                  <a:pt x="593" y="255"/>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8" name="Google Shape;968;p39"/>
          <p:cNvSpPr/>
          <p:nvPr/>
        </p:nvSpPr>
        <p:spPr>
          <a:xfrm>
            <a:off x="4410947" y="1860480"/>
            <a:ext cx="333062" cy="325662"/>
          </a:xfrm>
          <a:custGeom>
            <a:avLst/>
            <a:gdLst/>
            <a:ahLst/>
            <a:cxnLst/>
            <a:rect l="l" t="t" r="r" b="b"/>
            <a:pathLst>
              <a:path w="594" h="581" extrusionOk="0">
                <a:moveTo>
                  <a:pt x="565" y="340"/>
                </a:moveTo>
                <a:lnTo>
                  <a:pt x="565" y="340"/>
                </a:lnTo>
                <a:cubicBezTo>
                  <a:pt x="558" y="340"/>
                  <a:pt x="558" y="340"/>
                  <a:pt x="558" y="340"/>
                </a:cubicBezTo>
                <a:cubicBezTo>
                  <a:pt x="544" y="340"/>
                  <a:pt x="544" y="340"/>
                  <a:pt x="544" y="340"/>
                </a:cubicBezTo>
                <a:cubicBezTo>
                  <a:pt x="544" y="389"/>
                  <a:pt x="544" y="389"/>
                  <a:pt x="544" y="389"/>
                </a:cubicBezTo>
                <a:lnTo>
                  <a:pt x="544" y="396"/>
                </a:lnTo>
                <a:cubicBezTo>
                  <a:pt x="544" y="396"/>
                  <a:pt x="544" y="396"/>
                  <a:pt x="544" y="403"/>
                </a:cubicBezTo>
                <a:lnTo>
                  <a:pt x="537" y="410"/>
                </a:lnTo>
                <a:cubicBezTo>
                  <a:pt x="530" y="417"/>
                  <a:pt x="523" y="417"/>
                  <a:pt x="515" y="417"/>
                </a:cubicBezTo>
                <a:cubicBezTo>
                  <a:pt x="508" y="417"/>
                  <a:pt x="501" y="417"/>
                  <a:pt x="501" y="410"/>
                </a:cubicBezTo>
                <a:cubicBezTo>
                  <a:pt x="431" y="340"/>
                  <a:pt x="431" y="340"/>
                  <a:pt x="431" y="340"/>
                </a:cubicBezTo>
                <a:cubicBezTo>
                  <a:pt x="169" y="340"/>
                  <a:pt x="169" y="340"/>
                  <a:pt x="169" y="340"/>
                </a:cubicBezTo>
                <a:cubicBezTo>
                  <a:pt x="155" y="340"/>
                  <a:pt x="141" y="332"/>
                  <a:pt x="141" y="311"/>
                </a:cubicBezTo>
                <a:cubicBezTo>
                  <a:pt x="141" y="29"/>
                  <a:pt x="141" y="29"/>
                  <a:pt x="141" y="29"/>
                </a:cubicBezTo>
                <a:cubicBezTo>
                  <a:pt x="141" y="14"/>
                  <a:pt x="155" y="0"/>
                  <a:pt x="169" y="0"/>
                </a:cubicBezTo>
                <a:cubicBezTo>
                  <a:pt x="565" y="0"/>
                  <a:pt x="565" y="0"/>
                  <a:pt x="565" y="0"/>
                </a:cubicBezTo>
                <a:cubicBezTo>
                  <a:pt x="579" y="0"/>
                  <a:pt x="593" y="14"/>
                  <a:pt x="593" y="29"/>
                </a:cubicBezTo>
                <a:cubicBezTo>
                  <a:pt x="593" y="311"/>
                  <a:pt x="593" y="311"/>
                  <a:pt x="593" y="311"/>
                </a:cubicBezTo>
                <a:cubicBezTo>
                  <a:pt x="593" y="332"/>
                  <a:pt x="579" y="340"/>
                  <a:pt x="565" y="340"/>
                </a:cubicBezTo>
                <a:close/>
                <a:moveTo>
                  <a:pt x="417" y="368"/>
                </a:moveTo>
                <a:lnTo>
                  <a:pt x="417" y="368"/>
                </a:lnTo>
                <a:cubicBezTo>
                  <a:pt x="480" y="432"/>
                  <a:pt x="480" y="432"/>
                  <a:pt x="480" y="432"/>
                </a:cubicBezTo>
                <a:cubicBezTo>
                  <a:pt x="487" y="439"/>
                  <a:pt x="501" y="446"/>
                  <a:pt x="515" y="446"/>
                </a:cubicBezTo>
                <a:cubicBezTo>
                  <a:pt x="515" y="467"/>
                  <a:pt x="515" y="467"/>
                  <a:pt x="515" y="467"/>
                </a:cubicBezTo>
                <a:cubicBezTo>
                  <a:pt x="515" y="481"/>
                  <a:pt x="508" y="495"/>
                  <a:pt x="487" y="495"/>
                </a:cubicBezTo>
                <a:cubicBezTo>
                  <a:pt x="289" y="495"/>
                  <a:pt x="289" y="495"/>
                  <a:pt x="289" y="495"/>
                </a:cubicBezTo>
                <a:cubicBezTo>
                  <a:pt x="226" y="495"/>
                  <a:pt x="226" y="495"/>
                  <a:pt x="226" y="495"/>
                </a:cubicBezTo>
                <a:cubicBezTo>
                  <a:pt x="197" y="495"/>
                  <a:pt x="197" y="495"/>
                  <a:pt x="197" y="495"/>
                </a:cubicBezTo>
                <a:cubicBezTo>
                  <a:pt x="190" y="495"/>
                  <a:pt x="190" y="495"/>
                  <a:pt x="190" y="495"/>
                </a:cubicBezTo>
                <a:cubicBezTo>
                  <a:pt x="113" y="566"/>
                  <a:pt x="113" y="566"/>
                  <a:pt x="113" y="566"/>
                </a:cubicBezTo>
                <a:cubicBezTo>
                  <a:pt x="106" y="573"/>
                  <a:pt x="99" y="580"/>
                  <a:pt x="91" y="580"/>
                </a:cubicBezTo>
                <a:cubicBezTo>
                  <a:pt x="84" y="580"/>
                  <a:pt x="77" y="573"/>
                  <a:pt x="77" y="566"/>
                </a:cubicBezTo>
                <a:cubicBezTo>
                  <a:pt x="70" y="566"/>
                  <a:pt x="70" y="566"/>
                  <a:pt x="70" y="566"/>
                </a:cubicBezTo>
                <a:lnTo>
                  <a:pt x="70" y="559"/>
                </a:lnTo>
                <a:cubicBezTo>
                  <a:pt x="70" y="559"/>
                  <a:pt x="63" y="559"/>
                  <a:pt x="63" y="552"/>
                </a:cubicBezTo>
                <a:cubicBezTo>
                  <a:pt x="63" y="495"/>
                  <a:pt x="63" y="495"/>
                  <a:pt x="63" y="495"/>
                </a:cubicBezTo>
                <a:cubicBezTo>
                  <a:pt x="28" y="495"/>
                  <a:pt x="28" y="495"/>
                  <a:pt x="28" y="495"/>
                </a:cubicBezTo>
                <a:cubicBezTo>
                  <a:pt x="14" y="495"/>
                  <a:pt x="0" y="481"/>
                  <a:pt x="0" y="467"/>
                </a:cubicBezTo>
                <a:cubicBezTo>
                  <a:pt x="0" y="142"/>
                  <a:pt x="0" y="142"/>
                  <a:pt x="0" y="142"/>
                </a:cubicBezTo>
                <a:cubicBezTo>
                  <a:pt x="0" y="128"/>
                  <a:pt x="14" y="113"/>
                  <a:pt x="28" y="113"/>
                </a:cubicBezTo>
                <a:cubicBezTo>
                  <a:pt x="113" y="113"/>
                  <a:pt x="113" y="113"/>
                  <a:pt x="113" y="113"/>
                </a:cubicBezTo>
                <a:cubicBezTo>
                  <a:pt x="113" y="311"/>
                  <a:pt x="113" y="311"/>
                  <a:pt x="113" y="311"/>
                </a:cubicBezTo>
                <a:cubicBezTo>
                  <a:pt x="113" y="347"/>
                  <a:pt x="141" y="368"/>
                  <a:pt x="169" y="368"/>
                </a:cubicBezTo>
                <a:lnTo>
                  <a:pt x="417" y="368"/>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69" name="Google Shape;969;p39"/>
          <p:cNvSpPr/>
          <p:nvPr/>
        </p:nvSpPr>
        <p:spPr>
          <a:xfrm>
            <a:off x="3821300" y="1867881"/>
            <a:ext cx="335530" cy="305925"/>
          </a:xfrm>
          <a:custGeom>
            <a:avLst/>
            <a:gdLst/>
            <a:ahLst/>
            <a:cxnLst/>
            <a:rect l="l" t="t" r="r" b="b"/>
            <a:pathLst>
              <a:path w="601" h="546" extrusionOk="0">
                <a:moveTo>
                  <a:pt x="572" y="460"/>
                </a:moveTo>
                <a:lnTo>
                  <a:pt x="572" y="460"/>
                </a:lnTo>
                <a:cubicBezTo>
                  <a:pt x="438" y="460"/>
                  <a:pt x="438" y="460"/>
                  <a:pt x="438" y="460"/>
                </a:cubicBezTo>
                <a:cubicBezTo>
                  <a:pt x="226" y="460"/>
                  <a:pt x="226" y="460"/>
                  <a:pt x="226" y="460"/>
                </a:cubicBezTo>
                <a:cubicBezTo>
                  <a:pt x="197" y="460"/>
                  <a:pt x="197" y="460"/>
                  <a:pt x="197" y="460"/>
                </a:cubicBezTo>
                <a:cubicBezTo>
                  <a:pt x="190" y="460"/>
                  <a:pt x="190" y="460"/>
                  <a:pt x="190" y="460"/>
                </a:cubicBezTo>
                <a:cubicBezTo>
                  <a:pt x="113" y="538"/>
                  <a:pt x="113" y="538"/>
                  <a:pt x="113" y="538"/>
                </a:cubicBezTo>
                <a:cubicBezTo>
                  <a:pt x="106" y="545"/>
                  <a:pt x="98" y="545"/>
                  <a:pt x="91" y="545"/>
                </a:cubicBezTo>
                <a:cubicBezTo>
                  <a:pt x="84" y="545"/>
                  <a:pt x="77" y="545"/>
                  <a:pt x="70" y="538"/>
                </a:cubicBezTo>
                <a:lnTo>
                  <a:pt x="70" y="531"/>
                </a:lnTo>
                <a:cubicBezTo>
                  <a:pt x="63" y="531"/>
                  <a:pt x="63" y="531"/>
                  <a:pt x="63" y="531"/>
                </a:cubicBezTo>
                <a:cubicBezTo>
                  <a:pt x="63" y="523"/>
                  <a:pt x="63" y="523"/>
                  <a:pt x="63" y="523"/>
                </a:cubicBezTo>
                <a:lnTo>
                  <a:pt x="63" y="516"/>
                </a:lnTo>
                <a:cubicBezTo>
                  <a:pt x="63" y="460"/>
                  <a:pt x="63" y="460"/>
                  <a:pt x="63" y="460"/>
                </a:cubicBezTo>
                <a:cubicBezTo>
                  <a:pt x="56" y="460"/>
                  <a:pt x="56" y="460"/>
                  <a:pt x="56" y="460"/>
                </a:cubicBezTo>
                <a:cubicBezTo>
                  <a:pt x="28" y="460"/>
                  <a:pt x="28" y="460"/>
                  <a:pt x="28" y="460"/>
                </a:cubicBezTo>
                <a:cubicBezTo>
                  <a:pt x="7" y="460"/>
                  <a:pt x="0" y="446"/>
                  <a:pt x="0" y="432"/>
                </a:cubicBezTo>
                <a:cubicBezTo>
                  <a:pt x="0" y="29"/>
                  <a:pt x="0" y="29"/>
                  <a:pt x="0" y="29"/>
                </a:cubicBezTo>
                <a:cubicBezTo>
                  <a:pt x="0" y="8"/>
                  <a:pt x="7" y="0"/>
                  <a:pt x="28" y="0"/>
                </a:cubicBezTo>
                <a:cubicBezTo>
                  <a:pt x="572" y="0"/>
                  <a:pt x="572" y="0"/>
                  <a:pt x="572" y="0"/>
                </a:cubicBezTo>
                <a:cubicBezTo>
                  <a:pt x="586" y="0"/>
                  <a:pt x="600" y="8"/>
                  <a:pt x="600" y="29"/>
                </a:cubicBezTo>
                <a:cubicBezTo>
                  <a:pt x="600" y="432"/>
                  <a:pt x="600" y="432"/>
                  <a:pt x="600" y="432"/>
                </a:cubicBezTo>
                <a:cubicBezTo>
                  <a:pt x="600" y="446"/>
                  <a:pt x="586" y="460"/>
                  <a:pt x="572" y="460"/>
                </a:cubicBezTo>
                <a:close/>
                <a:moveTo>
                  <a:pt x="155" y="177"/>
                </a:moveTo>
                <a:lnTo>
                  <a:pt x="155" y="177"/>
                </a:lnTo>
                <a:cubicBezTo>
                  <a:pt x="127" y="177"/>
                  <a:pt x="98" y="205"/>
                  <a:pt x="98" y="234"/>
                </a:cubicBezTo>
                <a:cubicBezTo>
                  <a:pt x="98" y="262"/>
                  <a:pt x="127" y="290"/>
                  <a:pt x="155" y="290"/>
                </a:cubicBezTo>
                <a:cubicBezTo>
                  <a:pt x="190" y="290"/>
                  <a:pt x="211" y="262"/>
                  <a:pt x="211" y="234"/>
                </a:cubicBezTo>
                <a:cubicBezTo>
                  <a:pt x="211" y="205"/>
                  <a:pt x="190" y="177"/>
                  <a:pt x="155" y="177"/>
                </a:cubicBezTo>
                <a:close/>
                <a:moveTo>
                  <a:pt x="296" y="177"/>
                </a:moveTo>
                <a:lnTo>
                  <a:pt x="296" y="177"/>
                </a:lnTo>
                <a:cubicBezTo>
                  <a:pt x="268" y="177"/>
                  <a:pt x="240" y="205"/>
                  <a:pt x="240" y="234"/>
                </a:cubicBezTo>
                <a:cubicBezTo>
                  <a:pt x="240" y="262"/>
                  <a:pt x="268" y="290"/>
                  <a:pt x="296" y="290"/>
                </a:cubicBezTo>
                <a:cubicBezTo>
                  <a:pt x="332" y="290"/>
                  <a:pt x="353" y="262"/>
                  <a:pt x="353" y="234"/>
                </a:cubicBezTo>
                <a:cubicBezTo>
                  <a:pt x="353" y="205"/>
                  <a:pt x="332" y="177"/>
                  <a:pt x="296" y="177"/>
                </a:cubicBezTo>
                <a:close/>
                <a:moveTo>
                  <a:pt x="438" y="177"/>
                </a:moveTo>
                <a:lnTo>
                  <a:pt x="438" y="177"/>
                </a:lnTo>
                <a:cubicBezTo>
                  <a:pt x="409" y="177"/>
                  <a:pt x="381" y="205"/>
                  <a:pt x="381" y="234"/>
                </a:cubicBezTo>
                <a:cubicBezTo>
                  <a:pt x="381" y="262"/>
                  <a:pt x="409" y="290"/>
                  <a:pt x="438" y="290"/>
                </a:cubicBezTo>
                <a:cubicBezTo>
                  <a:pt x="473" y="290"/>
                  <a:pt x="494" y="262"/>
                  <a:pt x="494" y="234"/>
                </a:cubicBezTo>
                <a:cubicBezTo>
                  <a:pt x="494" y="205"/>
                  <a:pt x="473" y="177"/>
                  <a:pt x="438" y="177"/>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0" name="Google Shape;970;p39"/>
          <p:cNvSpPr/>
          <p:nvPr/>
        </p:nvSpPr>
        <p:spPr>
          <a:xfrm>
            <a:off x="3226721" y="1867881"/>
            <a:ext cx="340465" cy="305925"/>
          </a:xfrm>
          <a:custGeom>
            <a:avLst/>
            <a:gdLst/>
            <a:ahLst/>
            <a:cxnLst/>
            <a:rect l="l" t="t" r="r" b="b"/>
            <a:pathLst>
              <a:path w="609" h="546" extrusionOk="0">
                <a:moveTo>
                  <a:pt x="580" y="460"/>
                </a:moveTo>
                <a:lnTo>
                  <a:pt x="580" y="460"/>
                </a:lnTo>
                <a:cubicBezTo>
                  <a:pt x="340" y="460"/>
                  <a:pt x="340" y="460"/>
                  <a:pt x="340" y="460"/>
                </a:cubicBezTo>
                <a:cubicBezTo>
                  <a:pt x="226" y="460"/>
                  <a:pt x="226" y="460"/>
                  <a:pt x="226" y="460"/>
                </a:cubicBezTo>
                <a:cubicBezTo>
                  <a:pt x="198" y="460"/>
                  <a:pt x="198" y="460"/>
                  <a:pt x="198" y="460"/>
                </a:cubicBezTo>
                <a:cubicBezTo>
                  <a:pt x="191" y="460"/>
                  <a:pt x="191" y="460"/>
                  <a:pt x="191" y="460"/>
                </a:cubicBezTo>
                <a:cubicBezTo>
                  <a:pt x="113" y="538"/>
                  <a:pt x="113" y="538"/>
                  <a:pt x="113" y="538"/>
                </a:cubicBezTo>
                <a:cubicBezTo>
                  <a:pt x="113" y="545"/>
                  <a:pt x="106" y="545"/>
                  <a:pt x="99" y="545"/>
                </a:cubicBezTo>
                <a:cubicBezTo>
                  <a:pt x="92" y="545"/>
                  <a:pt x="85" y="545"/>
                  <a:pt x="78" y="538"/>
                </a:cubicBezTo>
                <a:lnTo>
                  <a:pt x="71" y="531"/>
                </a:lnTo>
                <a:cubicBezTo>
                  <a:pt x="71" y="523"/>
                  <a:pt x="71" y="523"/>
                  <a:pt x="71" y="523"/>
                </a:cubicBezTo>
                <a:lnTo>
                  <a:pt x="71" y="516"/>
                </a:lnTo>
                <a:cubicBezTo>
                  <a:pt x="71" y="460"/>
                  <a:pt x="71" y="460"/>
                  <a:pt x="71" y="460"/>
                </a:cubicBezTo>
                <a:cubicBezTo>
                  <a:pt x="64" y="460"/>
                  <a:pt x="64" y="460"/>
                  <a:pt x="64" y="460"/>
                </a:cubicBezTo>
                <a:cubicBezTo>
                  <a:pt x="29" y="460"/>
                  <a:pt x="29" y="460"/>
                  <a:pt x="29" y="460"/>
                </a:cubicBezTo>
                <a:cubicBezTo>
                  <a:pt x="15" y="460"/>
                  <a:pt x="0" y="446"/>
                  <a:pt x="0" y="432"/>
                </a:cubicBezTo>
                <a:cubicBezTo>
                  <a:pt x="0" y="29"/>
                  <a:pt x="0" y="29"/>
                  <a:pt x="0" y="29"/>
                </a:cubicBezTo>
                <a:cubicBezTo>
                  <a:pt x="0" y="8"/>
                  <a:pt x="15" y="0"/>
                  <a:pt x="29" y="0"/>
                </a:cubicBezTo>
                <a:cubicBezTo>
                  <a:pt x="580" y="0"/>
                  <a:pt x="580" y="0"/>
                  <a:pt x="580" y="0"/>
                </a:cubicBezTo>
                <a:cubicBezTo>
                  <a:pt x="594" y="0"/>
                  <a:pt x="608" y="8"/>
                  <a:pt x="608" y="29"/>
                </a:cubicBezTo>
                <a:cubicBezTo>
                  <a:pt x="608" y="432"/>
                  <a:pt x="608" y="432"/>
                  <a:pt x="608" y="432"/>
                </a:cubicBezTo>
                <a:cubicBezTo>
                  <a:pt x="608" y="446"/>
                  <a:pt x="594" y="460"/>
                  <a:pt x="580" y="46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1" name="Google Shape;971;p39"/>
          <p:cNvSpPr/>
          <p:nvPr/>
        </p:nvSpPr>
        <p:spPr>
          <a:xfrm>
            <a:off x="2639544" y="1867881"/>
            <a:ext cx="337997" cy="305925"/>
          </a:xfrm>
          <a:custGeom>
            <a:avLst/>
            <a:gdLst/>
            <a:ahLst/>
            <a:cxnLst/>
            <a:rect l="l" t="t" r="r" b="b"/>
            <a:pathLst>
              <a:path w="602" h="546" extrusionOk="0">
                <a:moveTo>
                  <a:pt x="573" y="460"/>
                </a:moveTo>
                <a:lnTo>
                  <a:pt x="573" y="460"/>
                </a:lnTo>
                <a:cubicBezTo>
                  <a:pt x="198" y="460"/>
                  <a:pt x="198" y="460"/>
                  <a:pt x="198" y="460"/>
                </a:cubicBezTo>
                <a:cubicBezTo>
                  <a:pt x="191" y="460"/>
                  <a:pt x="191" y="460"/>
                  <a:pt x="191" y="460"/>
                </a:cubicBezTo>
                <a:cubicBezTo>
                  <a:pt x="113" y="538"/>
                  <a:pt x="113" y="538"/>
                  <a:pt x="113" y="538"/>
                </a:cubicBezTo>
                <a:cubicBezTo>
                  <a:pt x="106" y="545"/>
                  <a:pt x="99" y="545"/>
                  <a:pt x="92" y="545"/>
                </a:cubicBezTo>
                <a:cubicBezTo>
                  <a:pt x="85" y="545"/>
                  <a:pt x="78" y="545"/>
                  <a:pt x="78" y="538"/>
                </a:cubicBezTo>
                <a:cubicBezTo>
                  <a:pt x="71" y="538"/>
                  <a:pt x="71" y="538"/>
                  <a:pt x="71" y="538"/>
                </a:cubicBezTo>
                <a:lnTo>
                  <a:pt x="71" y="531"/>
                </a:lnTo>
                <a:cubicBezTo>
                  <a:pt x="71" y="523"/>
                  <a:pt x="71" y="523"/>
                  <a:pt x="71" y="523"/>
                </a:cubicBezTo>
                <a:lnTo>
                  <a:pt x="64" y="523"/>
                </a:lnTo>
                <a:lnTo>
                  <a:pt x="64" y="516"/>
                </a:lnTo>
                <a:cubicBezTo>
                  <a:pt x="64" y="460"/>
                  <a:pt x="64" y="460"/>
                  <a:pt x="64" y="460"/>
                </a:cubicBezTo>
                <a:cubicBezTo>
                  <a:pt x="29" y="460"/>
                  <a:pt x="29" y="460"/>
                  <a:pt x="29" y="460"/>
                </a:cubicBezTo>
                <a:cubicBezTo>
                  <a:pt x="15" y="460"/>
                  <a:pt x="0" y="446"/>
                  <a:pt x="0" y="432"/>
                </a:cubicBezTo>
                <a:cubicBezTo>
                  <a:pt x="0" y="29"/>
                  <a:pt x="0" y="29"/>
                  <a:pt x="0" y="29"/>
                </a:cubicBezTo>
                <a:cubicBezTo>
                  <a:pt x="0" y="8"/>
                  <a:pt x="15" y="0"/>
                  <a:pt x="29" y="0"/>
                </a:cubicBezTo>
                <a:cubicBezTo>
                  <a:pt x="573" y="0"/>
                  <a:pt x="573" y="0"/>
                  <a:pt x="573" y="0"/>
                </a:cubicBezTo>
                <a:cubicBezTo>
                  <a:pt x="594" y="0"/>
                  <a:pt x="601" y="8"/>
                  <a:pt x="601" y="29"/>
                </a:cubicBezTo>
                <a:cubicBezTo>
                  <a:pt x="601" y="432"/>
                  <a:pt x="601" y="432"/>
                  <a:pt x="601" y="432"/>
                </a:cubicBezTo>
                <a:cubicBezTo>
                  <a:pt x="601" y="446"/>
                  <a:pt x="594" y="460"/>
                  <a:pt x="573" y="460"/>
                </a:cubicBezTo>
                <a:close/>
                <a:moveTo>
                  <a:pt x="544" y="57"/>
                </a:moveTo>
                <a:lnTo>
                  <a:pt x="544" y="57"/>
                </a:lnTo>
                <a:cubicBezTo>
                  <a:pt x="57" y="57"/>
                  <a:pt x="57" y="57"/>
                  <a:pt x="57" y="57"/>
                </a:cubicBezTo>
                <a:cubicBezTo>
                  <a:pt x="57" y="403"/>
                  <a:pt x="57" y="403"/>
                  <a:pt x="57" y="403"/>
                </a:cubicBezTo>
                <a:cubicBezTo>
                  <a:pt x="92" y="403"/>
                  <a:pt x="92" y="403"/>
                  <a:pt x="92" y="403"/>
                </a:cubicBezTo>
                <a:cubicBezTo>
                  <a:pt x="120" y="403"/>
                  <a:pt x="120" y="403"/>
                  <a:pt x="120" y="403"/>
                </a:cubicBezTo>
                <a:cubicBezTo>
                  <a:pt x="120" y="446"/>
                  <a:pt x="120" y="446"/>
                  <a:pt x="120" y="446"/>
                </a:cubicBezTo>
                <a:cubicBezTo>
                  <a:pt x="170" y="403"/>
                  <a:pt x="170" y="403"/>
                  <a:pt x="170" y="403"/>
                </a:cubicBezTo>
                <a:cubicBezTo>
                  <a:pt x="248" y="403"/>
                  <a:pt x="248" y="403"/>
                  <a:pt x="248" y="403"/>
                </a:cubicBezTo>
                <a:cubicBezTo>
                  <a:pt x="544" y="403"/>
                  <a:pt x="544" y="403"/>
                  <a:pt x="544" y="403"/>
                </a:cubicBezTo>
                <a:lnTo>
                  <a:pt x="544" y="5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2" name="Google Shape;972;p39"/>
          <p:cNvSpPr/>
          <p:nvPr/>
        </p:nvSpPr>
        <p:spPr>
          <a:xfrm>
            <a:off x="2049898" y="1855546"/>
            <a:ext cx="337998" cy="333062"/>
          </a:xfrm>
          <a:custGeom>
            <a:avLst/>
            <a:gdLst/>
            <a:ahLst/>
            <a:cxnLst/>
            <a:rect l="l" t="t" r="r" b="b"/>
            <a:pathLst>
              <a:path w="602" h="595" extrusionOk="0">
                <a:moveTo>
                  <a:pt x="530" y="241"/>
                </a:moveTo>
                <a:lnTo>
                  <a:pt x="530" y="241"/>
                </a:lnTo>
                <a:cubicBezTo>
                  <a:pt x="523" y="248"/>
                  <a:pt x="523" y="290"/>
                  <a:pt x="573" y="318"/>
                </a:cubicBezTo>
                <a:cubicBezTo>
                  <a:pt x="573" y="318"/>
                  <a:pt x="502" y="332"/>
                  <a:pt x="453" y="269"/>
                </a:cubicBezTo>
                <a:cubicBezTo>
                  <a:pt x="438" y="269"/>
                  <a:pt x="424" y="276"/>
                  <a:pt x="410" y="276"/>
                </a:cubicBezTo>
                <a:cubicBezTo>
                  <a:pt x="304" y="276"/>
                  <a:pt x="240" y="212"/>
                  <a:pt x="240" y="135"/>
                </a:cubicBezTo>
                <a:cubicBezTo>
                  <a:pt x="240" y="64"/>
                  <a:pt x="304" y="0"/>
                  <a:pt x="410" y="0"/>
                </a:cubicBezTo>
                <a:cubicBezTo>
                  <a:pt x="516" y="0"/>
                  <a:pt x="601" y="64"/>
                  <a:pt x="601" y="135"/>
                </a:cubicBezTo>
                <a:cubicBezTo>
                  <a:pt x="601" y="177"/>
                  <a:pt x="573" y="219"/>
                  <a:pt x="530" y="241"/>
                </a:cubicBezTo>
                <a:close/>
                <a:moveTo>
                  <a:pt x="205" y="149"/>
                </a:moveTo>
                <a:lnTo>
                  <a:pt x="205" y="149"/>
                </a:lnTo>
                <a:cubicBezTo>
                  <a:pt x="212" y="233"/>
                  <a:pt x="283" y="304"/>
                  <a:pt x="396" y="311"/>
                </a:cubicBezTo>
                <a:cubicBezTo>
                  <a:pt x="410" y="311"/>
                  <a:pt x="424" y="311"/>
                  <a:pt x="438" y="304"/>
                </a:cubicBezTo>
                <a:cubicBezTo>
                  <a:pt x="474" y="339"/>
                  <a:pt x="516" y="347"/>
                  <a:pt x="537" y="347"/>
                </a:cubicBezTo>
                <a:cubicBezTo>
                  <a:pt x="516" y="439"/>
                  <a:pt x="424" y="509"/>
                  <a:pt x="283" y="509"/>
                </a:cubicBezTo>
                <a:cubicBezTo>
                  <a:pt x="269" y="509"/>
                  <a:pt x="248" y="502"/>
                  <a:pt x="226" y="495"/>
                </a:cubicBezTo>
                <a:cubicBezTo>
                  <a:pt x="156" y="594"/>
                  <a:pt x="36" y="573"/>
                  <a:pt x="36" y="573"/>
                </a:cubicBezTo>
                <a:cubicBezTo>
                  <a:pt x="120" y="537"/>
                  <a:pt x="120" y="467"/>
                  <a:pt x="99" y="460"/>
                </a:cubicBezTo>
                <a:cubicBezTo>
                  <a:pt x="36" y="424"/>
                  <a:pt x="0" y="361"/>
                  <a:pt x="0" y="297"/>
                </a:cubicBezTo>
                <a:cubicBezTo>
                  <a:pt x="0" y="198"/>
                  <a:pt x="92" y="113"/>
                  <a:pt x="219" y="92"/>
                </a:cubicBezTo>
                <a:cubicBezTo>
                  <a:pt x="212" y="113"/>
                  <a:pt x="205" y="128"/>
                  <a:pt x="205" y="14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3" name="Google Shape;973;p39"/>
          <p:cNvSpPr/>
          <p:nvPr/>
        </p:nvSpPr>
        <p:spPr>
          <a:xfrm>
            <a:off x="1457784" y="1872815"/>
            <a:ext cx="340465" cy="313327"/>
          </a:xfrm>
          <a:custGeom>
            <a:avLst/>
            <a:gdLst/>
            <a:ahLst/>
            <a:cxnLst/>
            <a:rect l="l" t="t" r="r" b="b"/>
            <a:pathLst>
              <a:path w="609" h="559" extrusionOk="0">
                <a:moveTo>
                  <a:pt x="318" y="459"/>
                </a:moveTo>
                <a:lnTo>
                  <a:pt x="318" y="459"/>
                </a:lnTo>
                <a:cubicBezTo>
                  <a:pt x="297" y="459"/>
                  <a:pt x="276" y="452"/>
                  <a:pt x="254" y="452"/>
                </a:cubicBezTo>
                <a:cubicBezTo>
                  <a:pt x="177" y="558"/>
                  <a:pt x="43" y="537"/>
                  <a:pt x="43" y="537"/>
                </a:cubicBezTo>
                <a:cubicBezTo>
                  <a:pt x="134" y="494"/>
                  <a:pt x="134" y="417"/>
                  <a:pt x="120" y="410"/>
                </a:cubicBezTo>
                <a:cubicBezTo>
                  <a:pt x="43" y="367"/>
                  <a:pt x="0" y="303"/>
                  <a:pt x="0" y="233"/>
                </a:cubicBezTo>
                <a:cubicBezTo>
                  <a:pt x="0" y="106"/>
                  <a:pt x="141" y="0"/>
                  <a:pt x="318" y="0"/>
                </a:cubicBezTo>
                <a:cubicBezTo>
                  <a:pt x="495" y="0"/>
                  <a:pt x="608" y="106"/>
                  <a:pt x="608" y="233"/>
                </a:cubicBezTo>
                <a:cubicBezTo>
                  <a:pt x="608" y="360"/>
                  <a:pt x="495" y="459"/>
                  <a:pt x="318" y="459"/>
                </a:cubicBezTo>
                <a:close/>
                <a:moveTo>
                  <a:pt x="163" y="176"/>
                </a:moveTo>
                <a:lnTo>
                  <a:pt x="163" y="176"/>
                </a:lnTo>
                <a:cubicBezTo>
                  <a:pt x="134" y="176"/>
                  <a:pt x="106" y="204"/>
                  <a:pt x="106" y="233"/>
                </a:cubicBezTo>
                <a:cubicBezTo>
                  <a:pt x="106" y="268"/>
                  <a:pt x="134" y="289"/>
                  <a:pt x="163" y="289"/>
                </a:cubicBezTo>
                <a:cubicBezTo>
                  <a:pt x="191" y="289"/>
                  <a:pt x="219" y="268"/>
                  <a:pt x="219" y="233"/>
                </a:cubicBezTo>
                <a:cubicBezTo>
                  <a:pt x="219" y="204"/>
                  <a:pt x="191" y="176"/>
                  <a:pt x="163" y="176"/>
                </a:cubicBezTo>
                <a:close/>
                <a:moveTo>
                  <a:pt x="304" y="176"/>
                </a:moveTo>
                <a:lnTo>
                  <a:pt x="304" y="176"/>
                </a:lnTo>
                <a:cubicBezTo>
                  <a:pt x="276" y="176"/>
                  <a:pt x="247" y="204"/>
                  <a:pt x="247" y="233"/>
                </a:cubicBezTo>
                <a:cubicBezTo>
                  <a:pt x="247" y="268"/>
                  <a:pt x="276" y="289"/>
                  <a:pt x="304" y="289"/>
                </a:cubicBezTo>
                <a:cubicBezTo>
                  <a:pt x="332" y="289"/>
                  <a:pt x="361" y="268"/>
                  <a:pt x="361" y="233"/>
                </a:cubicBezTo>
                <a:cubicBezTo>
                  <a:pt x="361" y="204"/>
                  <a:pt x="332" y="176"/>
                  <a:pt x="304" y="176"/>
                </a:cubicBezTo>
                <a:close/>
                <a:moveTo>
                  <a:pt x="445" y="176"/>
                </a:moveTo>
                <a:lnTo>
                  <a:pt x="445" y="176"/>
                </a:lnTo>
                <a:cubicBezTo>
                  <a:pt x="417" y="176"/>
                  <a:pt x="389" y="204"/>
                  <a:pt x="389" y="233"/>
                </a:cubicBezTo>
                <a:cubicBezTo>
                  <a:pt x="389" y="268"/>
                  <a:pt x="417" y="289"/>
                  <a:pt x="445" y="289"/>
                </a:cubicBezTo>
                <a:cubicBezTo>
                  <a:pt x="474" y="289"/>
                  <a:pt x="502" y="268"/>
                  <a:pt x="502" y="233"/>
                </a:cubicBezTo>
                <a:cubicBezTo>
                  <a:pt x="502" y="204"/>
                  <a:pt x="474" y="176"/>
                  <a:pt x="445" y="17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4" name="Google Shape;974;p39"/>
          <p:cNvSpPr/>
          <p:nvPr/>
        </p:nvSpPr>
        <p:spPr>
          <a:xfrm>
            <a:off x="868140" y="1872815"/>
            <a:ext cx="337997" cy="313327"/>
          </a:xfrm>
          <a:custGeom>
            <a:avLst/>
            <a:gdLst/>
            <a:ahLst/>
            <a:cxnLst/>
            <a:rect l="l" t="t" r="r" b="b"/>
            <a:pathLst>
              <a:path w="602" h="559" extrusionOk="0">
                <a:moveTo>
                  <a:pt x="318" y="0"/>
                </a:moveTo>
                <a:lnTo>
                  <a:pt x="318" y="0"/>
                </a:lnTo>
                <a:cubicBezTo>
                  <a:pt x="495" y="0"/>
                  <a:pt x="601" y="106"/>
                  <a:pt x="601" y="233"/>
                </a:cubicBezTo>
                <a:cubicBezTo>
                  <a:pt x="601" y="360"/>
                  <a:pt x="495" y="459"/>
                  <a:pt x="318" y="459"/>
                </a:cubicBezTo>
                <a:cubicBezTo>
                  <a:pt x="297" y="459"/>
                  <a:pt x="276" y="452"/>
                  <a:pt x="254" y="452"/>
                </a:cubicBezTo>
                <a:cubicBezTo>
                  <a:pt x="170" y="558"/>
                  <a:pt x="42" y="537"/>
                  <a:pt x="42" y="537"/>
                </a:cubicBezTo>
                <a:cubicBezTo>
                  <a:pt x="134" y="494"/>
                  <a:pt x="134" y="417"/>
                  <a:pt x="113" y="410"/>
                </a:cubicBezTo>
                <a:cubicBezTo>
                  <a:pt x="42" y="367"/>
                  <a:pt x="0" y="303"/>
                  <a:pt x="0" y="233"/>
                </a:cubicBezTo>
                <a:cubicBezTo>
                  <a:pt x="0" y="106"/>
                  <a:pt x="141" y="0"/>
                  <a:pt x="318"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5" name="Google Shape;975;p39"/>
          <p:cNvSpPr/>
          <p:nvPr/>
        </p:nvSpPr>
        <p:spPr>
          <a:xfrm>
            <a:off x="7364107" y="1270834"/>
            <a:ext cx="333064" cy="300991"/>
          </a:xfrm>
          <a:custGeom>
            <a:avLst/>
            <a:gdLst/>
            <a:ahLst/>
            <a:cxnLst/>
            <a:rect l="l" t="t" r="r" b="b"/>
            <a:pathLst>
              <a:path w="595" h="537" extrusionOk="0">
                <a:moveTo>
                  <a:pt x="565" y="163"/>
                </a:moveTo>
                <a:lnTo>
                  <a:pt x="565" y="163"/>
                </a:lnTo>
                <a:cubicBezTo>
                  <a:pt x="495" y="99"/>
                  <a:pt x="403" y="57"/>
                  <a:pt x="297" y="57"/>
                </a:cubicBezTo>
                <a:cubicBezTo>
                  <a:pt x="198" y="57"/>
                  <a:pt x="106" y="99"/>
                  <a:pt x="35" y="163"/>
                </a:cubicBezTo>
                <a:cubicBezTo>
                  <a:pt x="0" y="120"/>
                  <a:pt x="0" y="120"/>
                  <a:pt x="0" y="120"/>
                </a:cubicBezTo>
                <a:cubicBezTo>
                  <a:pt x="78" y="43"/>
                  <a:pt x="184" y="0"/>
                  <a:pt x="297" y="0"/>
                </a:cubicBezTo>
                <a:cubicBezTo>
                  <a:pt x="417" y="0"/>
                  <a:pt x="523" y="43"/>
                  <a:pt x="594" y="120"/>
                </a:cubicBezTo>
                <a:lnTo>
                  <a:pt x="565" y="163"/>
                </a:lnTo>
                <a:close/>
                <a:moveTo>
                  <a:pt x="297" y="142"/>
                </a:moveTo>
                <a:lnTo>
                  <a:pt x="297" y="142"/>
                </a:lnTo>
                <a:cubicBezTo>
                  <a:pt x="382" y="142"/>
                  <a:pt x="459" y="177"/>
                  <a:pt x="509" y="233"/>
                </a:cubicBezTo>
                <a:cubicBezTo>
                  <a:pt x="474" y="276"/>
                  <a:pt x="474" y="276"/>
                  <a:pt x="474" y="276"/>
                </a:cubicBezTo>
                <a:cubicBezTo>
                  <a:pt x="431" y="226"/>
                  <a:pt x="368" y="198"/>
                  <a:pt x="297" y="198"/>
                </a:cubicBezTo>
                <a:cubicBezTo>
                  <a:pt x="226" y="198"/>
                  <a:pt x="170" y="226"/>
                  <a:pt x="127" y="276"/>
                </a:cubicBezTo>
                <a:cubicBezTo>
                  <a:pt x="92" y="233"/>
                  <a:pt x="92" y="233"/>
                  <a:pt x="92" y="233"/>
                </a:cubicBezTo>
                <a:cubicBezTo>
                  <a:pt x="141" y="177"/>
                  <a:pt x="219" y="142"/>
                  <a:pt x="297" y="142"/>
                </a:cubicBezTo>
                <a:close/>
                <a:moveTo>
                  <a:pt x="297" y="283"/>
                </a:moveTo>
                <a:lnTo>
                  <a:pt x="297" y="283"/>
                </a:lnTo>
                <a:cubicBezTo>
                  <a:pt x="346" y="283"/>
                  <a:pt x="396" y="310"/>
                  <a:pt x="424" y="345"/>
                </a:cubicBezTo>
                <a:cubicBezTo>
                  <a:pt x="389" y="388"/>
                  <a:pt x="389" y="388"/>
                  <a:pt x="389" y="388"/>
                </a:cubicBezTo>
                <a:cubicBezTo>
                  <a:pt x="368" y="360"/>
                  <a:pt x="339" y="338"/>
                  <a:pt x="297" y="338"/>
                </a:cubicBezTo>
                <a:cubicBezTo>
                  <a:pt x="262" y="338"/>
                  <a:pt x="226" y="360"/>
                  <a:pt x="205" y="388"/>
                </a:cubicBezTo>
                <a:cubicBezTo>
                  <a:pt x="177" y="345"/>
                  <a:pt x="177" y="345"/>
                  <a:pt x="177" y="345"/>
                </a:cubicBezTo>
                <a:cubicBezTo>
                  <a:pt x="205" y="310"/>
                  <a:pt x="248" y="283"/>
                  <a:pt x="297" y="283"/>
                </a:cubicBezTo>
                <a:close/>
                <a:moveTo>
                  <a:pt x="297" y="423"/>
                </a:moveTo>
                <a:lnTo>
                  <a:pt x="297" y="423"/>
                </a:lnTo>
                <a:cubicBezTo>
                  <a:pt x="332" y="423"/>
                  <a:pt x="353" y="452"/>
                  <a:pt x="353" y="480"/>
                </a:cubicBezTo>
                <a:cubicBezTo>
                  <a:pt x="353" y="508"/>
                  <a:pt x="332" y="536"/>
                  <a:pt x="297" y="536"/>
                </a:cubicBezTo>
                <a:cubicBezTo>
                  <a:pt x="269" y="536"/>
                  <a:pt x="240" y="508"/>
                  <a:pt x="240" y="480"/>
                </a:cubicBezTo>
                <a:cubicBezTo>
                  <a:pt x="240" y="452"/>
                  <a:pt x="269" y="423"/>
                  <a:pt x="297" y="42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6" name="Google Shape;976;p39"/>
          <p:cNvSpPr/>
          <p:nvPr/>
        </p:nvSpPr>
        <p:spPr>
          <a:xfrm>
            <a:off x="6821338" y="1349782"/>
            <a:ext cx="236844" cy="222042"/>
          </a:xfrm>
          <a:custGeom>
            <a:avLst/>
            <a:gdLst/>
            <a:ahLst/>
            <a:cxnLst/>
            <a:rect l="l" t="t" r="r" b="b"/>
            <a:pathLst>
              <a:path w="425" h="395" extrusionOk="0">
                <a:moveTo>
                  <a:pt x="212" y="0"/>
                </a:moveTo>
                <a:lnTo>
                  <a:pt x="212" y="0"/>
                </a:lnTo>
                <a:cubicBezTo>
                  <a:pt x="297" y="0"/>
                  <a:pt x="367" y="35"/>
                  <a:pt x="424" y="91"/>
                </a:cubicBezTo>
                <a:cubicBezTo>
                  <a:pt x="388" y="134"/>
                  <a:pt x="388" y="134"/>
                  <a:pt x="388" y="134"/>
                </a:cubicBezTo>
                <a:cubicBezTo>
                  <a:pt x="346" y="84"/>
                  <a:pt x="283" y="56"/>
                  <a:pt x="212" y="56"/>
                </a:cubicBezTo>
                <a:cubicBezTo>
                  <a:pt x="141" y="56"/>
                  <a:pt x="77" y="84"/>
                  <a:pt x="35" y="134"/>
                </a:cubicBezTo>
                <a:cubicBezTo>
                  <a:pt x="0" y="91"/>
                  <a:pt x="0" y="91"/>
                  <a:pt x="0" y="91"/>
                </a:cubicBezTo>
                <a:cubicBezTo>
                  <a:pt x="56" y="35"/>
                  <a:pt x="127" y="0"/>
                  <a:pt x="212" y="0"/>
                </a:cubicBezTo>
                <a:close/>
                <a:moveTo>
                  <a:pt x="212" y="141"/>
                </a:moveTo>
                <a:lnTo>
                  <a:pt x="212" y="141"/>
                </a:lnTo>
                <a:cubicBezTo>
                  <a:pt x="261" y="141"/>
                  <a:pt x="304" y="168"/>
                  <a:pt x="332" y="203"/>
                </a:cubicBezTo>
                <a:cubicBezTo>
                  <a:pt x="304" y="246"/>
                  <a:pt x="304" y="246"/>
                  <a:pt x="304" y="246"/>
                </a:cubicBezTo>
                <a:cubicBezTo>
                  <a:pt x="283" y="218"/>
                  <a:pt x="247" y="196"/>
                  <a:pt x="212" y="196"/>
                </a:cubicBezTo>
                <a:cubicBezTo>
                  <a:pt x="177" y="196"/>
                  <a:pt x="141" y="218"/>
                  <a:pt x="120" y="246"/>
                </a:cubicBezTo>
                <a:cubicBezTo>
                  <a:pt x="92" y="203"/>
                  <a:pt x="92" y="203"/>
                  <a:pt x="92" y="203"/>
                </a:cubicBezTo>
                <a:cubicBezTo>
                  <a:pt x="120" y="168"/>
                  <a:pt x="162" y="141"/>
                  <a:pt x="212" y="141"/>
                </a:cubicBezTo>
                <a:close/>
                <a:moveTo>
                  <a:pt x="212" y="281"/>
                </a:moveTo>
                <a:lnTo>
                  <a:pt x="212" y="281"/>
                </a:lnTo>
                <a:cubicBezTo>
                  <a:pt x="240" y="281"/>
                  <a:pt x="268" y="310"/>
                  <a:pt x="268" y="338"/>
                </a:cubicBezTo>
                <a:cubicBezTo>
                  <a:pt x="268" y="366"/>
                  <a:pt x="240" y="394"/>
                  <a:pt x="212" y="394"/>
                </a:cubicBezTo>
                <a:cubicBezTo>
                  <a:pt x="184" y="394"/>
                  <a:pt x="155" y="366"/>
                  <a:pt x="155" y="338"/>
                </a:cubicBezTo>
                <a:cubicBezTo>
                  <a:pt x="155" y="310"/>
                  <a:pt x="184" y="281"/>
                  <a:pt x="212" y="28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7" name="Google Shape;977;p39"/>
          <p:cNvSpPr/>
          <p:nvPr/>
        </p:nvSpPr>
        <p:spPr>
          <a:xfrm>
            <a:off x="6281035" y="1428730"/>
            <a:ext cx="138160" cy="143094"/>
          </a:xfrm>
          <a:custGeom>
            <a:avLst/>
            <a:gdLst/>
            <a:ahLst/>
            <a:cxnLst/>
            <a:rect l="l" t="t" r="r" b="b"/>
            <a:pathLst>
              <a:path w="249" h="254" extrusionOk="0">
                <a:moveTo>
                  <a:pt x="128" y="0"/>
                </a:moveTo>
                <a:lnTo>
                  <a:pt x="128" y="0"/>
                </a:lnTo>
                <a:cubicBezTo>
                  <a:pt x="177" y="0"/>
                  <a:pt x="220" y="27"/>
                  <a:pt x="248" y="62"/>
                </a:cubicBezTo>
                <a:cubicBezTo>
                  <a:pt x="220" y="105"/>
                  <a:pt x="220" y="105"/>
                  <a:pt x="220" y="105"/>
                </a:cubicBezTo>
                <a:cubicBezTo>
                  <a:pt x="198" y="77"/>
                  <a:pt x="163" y="55"/>
                  <a:pt x="128" y="55"/>
                </a:cubicBezTo>
                <a:cubicBezTo>
                  <a:pt x="85" y="55"/>
                  <a:pt x="57" y="77"/>
                  <a:pt x="36" y="105"/>
                </a:cubicBezTo>
                <a:cubicBezTo>
                  <a:pt x="0" y="62"/>
                  <a:pt x="0" y="62"/>
                  <a:pt x="0" y="62"/>
                </a:cubicBezTo>
                <a:cubicBezTo>
                  <a:pt x="29" y="27"/>
                  <a:pt x="78" y="0"/>
                  <a:pt x="128" y="0"/>
                </a:cubicBezTo>
                <a:close/>
                <a:moveTo>
                  <a:pt x="128" y="140"/>
                </a:moveTo>
                <a:lnTo>
                  <a:pt x="128" y="140"/>
                </a:lnTo>
                <a:cubicBezTo>
                  <a:pt x="156" y="140"/>
                  <a:pt x="184" y="169"/>
                  <a:pt x="184" y="197"/>
                </a:cubicBezTo>
                <a:cubicBezTo>
                  <a:pt x="184" y="225"/>
                  <a:pt x="156" y="253"/>
                  <a:pt x="128" y="253"/>
                </a:cubicBezTo>
                <a:cubicBezTo>
                  <a:pt x="93" y="253"/>
                  <a:pt x="71" y="225"/>
                  <a:pt x="71" y="197"/>
                </a:cubicBezTo>
                <a:cubicBezTo>
                  <a:pt x="71" y="169"/>
                  <a:pt x="93" y="140"/>
                  <a:pt x="128" y="14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8" name="Google Shape;978;p39"/>
          <p:cNvSpPr/>
          <p:nvPr/>
        </p:nvSpPr>
        <p:spPr>
          <a:xfrm>
            <a:off x="5587769" y="1327579"/>
            <a:ext cx="340465" cy="197371"/>
          </a:xfrm>
          <a:custGeom>
            <a:avLst/>
            <a:gdLst/>
            <a:ahLst/>
            <a:cxnLst/>
            <a:rect l="l" t="t" r="r" b="b"/>
            <a:pathLst>
              <a:path w="608" h="354" extrusionOk="0">
                <a:moveTo>
                  <a:pt x="607" y="177"/>
                </a:moveTo>
                <a:lnTo>
                  <a:pt x="607" y="177"/>
                </a:lnTo>
                <a:cubicBezTo>
                  <a:pt x="607" y="184"/>
                  <a:pt x="607" y="184"/>
                  <a:pt x="607" y="184"/>
                </a:cubicBezTo>
                <a:cubicBezTo>
                  <a:pt x="607" y="190"/>
                  <a:pt x="607" y="190"/>
                  <a:pt x="600" y="197"/>
                </a:cubicBezTo>
                <a:cubicBezTo>
                  <a:pt x="593" y="204"/>
                  <a:pt x="586" y="211"/>
                  <a:pt x="579" y="218"/>
                </a:cubicBezTo>
                <a:cubicBezTo>
                  <a:pt x="544" y="254"/>
                  <a:pt x="501" y="289"/>
                  <a:pt x="452" y="310"/>
                </a:cubicBezTo>
                <a:cubicBezTo>
                  <a:pt x="424" y="331"/>
                  <a:pt x="388" y="338"/>
                  <a:pt x="360" y="346"/>
                </a:cubicBezTo>
                <a:cubicBezTo>
                  <a:pt x="318" y="353"/>
                  <a:pt x="283" y="353"/>
                  <a:pt x="247" y="346"/>
                </a:cubicBezTo>
                <a:cubicBezTo>
                  <a:pt x="219" y="338"/>
                  <a:pt x="190" y="331"/>
                  <a:pt x="162" y="317"/>
                </a:cubicBezTo>
                <a:cubicBezTo>
                  <a:pt x="240" y="268"/>
                  <a:pt x="240" y="268"/>
                  <a:pt x="240" y="268"/>
                </a:cubicBezTo>
                <a:cubicBezTo>
                  <a:pt x="261" y="282"/>
                  <a:pt x="283" y="289"/>
                  <a:pt x="304" y="289"/>
                </a:cubicBezTo>
                <a:cubicBezTo>
                  <a:pt x="367" y="289"/>
                  <a:pt x="417" y="239"/>
                  <a:pt x="417" y="177"/>
                </a:cubicBezTo>
                <a:cubicBezTo>
                  <a:pt x="417" y="163"/>
                  <a:pt x="417" y="156"/>
                  <a:pt x="417" y="149"/>
                </a:cubicBezTo>
                <a:cubicBezTo>
                  <a:pt x="516" y="85"/>
                  <a:pt x="516" y="85"/>
                  <a:pt x="516" y="85"/>
                </a:cubicBezTo>
                <a:cubicBezTo>
                  <a:pt x="523" y="92"/>
                  <a:pt x="530" y="92"/>
                  <a:pt x="537" y="99"/>
                </a:cubicBezTo>
                <a:cubicBezTo>
                  <a:pt x="558" y="120"/>
                  <a:pt x="579" y="142"/>
                  <a:pt x="600" y="163"/>
                </a:cubicBezTo>
                <a:cubicBezTo>
                  <a:pt x="607" y="170"/>
                  <a:pt x="607" y="170"/>
                  <a:pt x="607" y="177"/>
                </a:cubicBezTo>
                <a:close/>
                <a:moveTo>
                  <a:pt x="304" y="232"/>
                </a:moveTo>
                <a:lnTo>
                  <a:pt x="304" y="232"/>
                </a:lnTo>
                <a:lnTo>
                  <a:pt x="297" y="232"/>
                </a:lnTo>
                <a:cubicBezTo>
                  <a:pt x="360" y="184"/>
                  <a:pt x="360" y="184"/>
                  <a:pt x="360" y="184"/>
                </a:cubicBezTo>
                <a:cubicBezTo>
                  <a:pt x="353" y="211"/>
                  <a:pt x="332" y="232"/>
                  <a:pt x="304" y="232"/>
                </a:cubicBezTo>
                <a:close/>
                <a:moveTo>
                  <a:pt x="551" y="29"/>
                </a:moveTo>
                <a:lnTo>
                  <a:pt x="551" y="29"/>
                </a:lnTo>
                <a:cubicBezTo>
                  <a:pt x="63" y="353"/>
                  <a:pt x="63" y="353"/>
                  <a:pt x="63" y="353"/>
                </a:cubicBezTo>
                <a:lnTo>
                  <a:pt x="56" y="353"/>
                </a:lnTo>
                <a:cubicBezTo>
                  <a:pt x="49" y="353"/>
                  <a:pt x="42" y="346"/>
                  <a:pt x="42" y="338"/>
                </a:cubicBezTo>
                <a:cubicBezTo>
                  <a:pt x="42" y="331"/>
                  <a:pt x="42" y="331"/>
                  <a:pt x="49" y="324"/>
                </a:cubicBezTo>
                <a:cubicBezTo>
                  <a:pt x="537" y="7"/>
                  <a:pt x="537" y="7"/>
                  <a:pt x="537" y="7"/>
                </a:cubicBezTo>
                <a:cubicBezTo>
                  <a:pt x="544" y="7"/>
                  <a:pt x="544" y="7"/>
                  <a:pt x="544" y="7"/>
                </a:cubicBezTo>
                <a:cubicBezTo>
                  <a:pt x="551" y="7"/>
                  <a:pt x="558" y="14"/>
                  <a:pt x="558" y="21"/>
                </a:cubicBezTo>
                <a:cubicBezTo>
                  <a:pt x="558" y="21"/>
                  <a:pt x="558" y="29"/>
                  <a:pt x="551" y="29"/>
                </a:cubicBezTo>
                <a:close/>
                <a:moveTo>
                  <a:pt x="304" y="120"/>
                </a:moveTo>
                <a:lnTo>
                  <a:pt x="304" y="120"/>
                </a:lnTo>
                <a:cubicBezTo>
                  <a:pt x="311" y="120"/>
                  <a:pt x="318" y="120"/>
                  <a:pt x="325" y="120"/>
                </a:cubicBezTo>
                <a:cubicBezTo>
                  <a:pt x="247" y="170"/>
                  <a:pt x="247" y="170"/>
                  <a:pt x="247" y="170"/>
                </a:cubicBezTo>
                <a:cubicBezTo>
                  <a:pt x="254" y="142"/>
                  <a:pt x="275" y="120"/>
                  <a:pt x="304" y="120"/>
                </a:cubicBezTo>
                <a:close/>
                <a:moveTo>
                  <a:pt x="374" y="85"/>
                </a:moveTo>
                <a:lnTo>
                  <a:pt x="374" y="85"/>
                </a:lnTo>
                <a:cubicBezTo>
                  <a:pt x="353" y="71"/>
                  <a:pt x="332" y="64"/>
                  <a:pt x="304" y="64"/>
                </a:cubicBezTo>
                <a:cubicBezTo>
                  <a:pt x="240" y="64"/>
                  <a:pt x="190" y="113"/>
                  <a:pt x="190" y="177"/>
                </a:cubicBezTo>
                <a:cubicBezTo>
                  <a:pt x="190" y="184"/>
                  <a:pt x="198" y="190"/>
                  <a:pt x="198" y="204"/>
                </a:cubicBezTo>
                <a:cubicBezTo>
                  <a:pt x="99" y="268"/>
                  <a:pt x="99" y="268"/>
                  <a:pt x="99" y="268"/>
                </a:cubicBezTo>
                <a:cubicBezTo>
                  <a:pt x="92" y="268"/>
                  <a:pt x="92" y="268"/>
                  <a:pt x="92" y="268"/>
                </a:cubicBezTo>
                <a:cubicBezTo>
                  <a:pt x="85" y="268"/>
                  <a:pt x="85" y="261"/>
                  <a:pt x="77" y="261"/>
                </a:cubicBezTo>
                <a:cubicBezTo>
                  <a:pt x="56" y="239"/>
                  <a:pt x="28" y="218"/>
                  <a:pt x="14" y="197"/>
                </a:cubicBezTo>
                <a:cubicBezTo>
                  <a:pt x="0" y="184"/>
                  <a:pt x="0" y="170"/>
                  <a:pt x="14" y="163"/>
                </a:cubicBezTo>
                <a:cubicBezTo>
                  <a:pt x="14" y="156"/>
                  <a:pt x="21" y="149"/>
                  <a:pt x="28" y="142"/>
                </a:cubicBezTo>
                <a:cubicBezTo>
                  <a:pt x="70" y="106"/>
                  <a:pt x="113" y="71"/>
                  <a:pt x="162" y="43"/>
                </a:cubicBezTo>
                <a:cubicBezTo>
                  <a:pt x="190" y="29"/>
                  <a:pt x="219" y="14"/>
                  <a:pt x="254" y="7"/>
                </a:cubicBezTo>
                <a:cubicBezTo>
                  <a:pt x="290" y="0"/>
                  <a:pt x="325" y="0"/>
                  <a:pt x="367" y="14"/>
                </a:cubicBezTo>
                <a:cubicBezTo>
                  <a:pt x="396" y="14"/>
                  <a:pt x="417" y="29"/>
                  <a:pt x="445" y="43"/>
                </a:cubicBezTo>
                <a:cubicBezTo>
                  <a:pt x="438" y="43"/>
                  <a:pt x="438" y="43"/>
                  <a:pt x="438" y="43"/>
                </a:cubicBezTo>
                <a:lnTo>
                  <a:pt x="374" y="85"/>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79" name="Google Shape;979;p39"/>
          <p:cNvSpPr/>
          <p:nvPr/>
        </p:nvSpPr>
        <p:spPr>
          <a:xfrm>
            <a:off x="4998125" y="1327579"/>
            <a:ext cx="340465" cy="197371"/>
          </a:xfrm>
          <a:custGeom>
            <a:avLst/>
            <a:gdLst/>
            <a:ahLst/>
            <a:cxnLst/>
            <a:rect l="l" t="t" r="r" b="b"/>
            <a:pathLst>
              <a:path w="608" h="354" extrusionOk="0">
                <a:moveTo>
                  <a:pt x="607" y="177"/>
                </a:moveTo>
                <a:lnTo>
                  <a:pt x="607" y="177"/>
                </a:lnTo>
                <a:cubicBezTo>
                  <a:pt x="607" y="184"/>
                  <a:pt x="607" y="184"/>
                  <a:pt x="607" y="184"/>
                </a:cubicBezTo>
                <a:cubicBezTo>
                  <a:pt x="607" y="190"/>
                  <a:pt x="600" y="190"/>
                  <a:pt x="600" y="197"/>
                </a:cubicBezTo>
                <a:cubicBezTo>
                  <a:pt x="593" y="204"/>
                  <a:pt x="586" y="211"/>
                  <a:pt x="579" y="218"/>
                </a:cubicBezTo>
                <a:cubicBezTo>
                  <a:pt x="544" y="254"/>
                  <a:pt x="494" y="289"/>
                  <a:pt x="452" y="310"/>
                </a:cubicBezTo>
                <a:cubicBezTo>
                  <a:pt x="424" y="331"/>
                  <a:pt x="388" y="338"/>
                  <a:pt x="353" y="346"/>
                </a:cubicBezTo>
                <a:cubicBezTo>
                  <a:pt x="318" y="353"/>
                  <a:pt x="282" y="353"/>
                  <a:pt x="247" y="346"/>
                </a:cubicBezTo>
                <a:cubicBezTo>
                  <a:pt x="183" y="331"/>
                  <a:pt x="127" y="296"/>
                  <a:pt x="70" y="261"/>
                </a:cubicBezTo>
                <a:cubicBezTo>
                  <a:pt x="49" y="239"/>
                  <a:pt x="28" y="218"/>
                  <a:pt x="7" y="197"/>
                </a:cubicBezTo>
                <a:cubicBezTo>
                  <a:pt x="0" y="184"/>
                  <a:pt x="0" y="170"/>
                  <a:pt x="7" y="163"/>
                </a:cubicBezTo>
                <a:cubicBezTo>
                  <a:pt x="14" y="156"/>
                  <a:pt x="21" y="149"/>
                  <a:pt x="28" y="142"/>
                </a:cubicBezTo>
                <a:cubicBezTo>
                  <a:pt x="63" y="106"/>
                  <a:pt x="113" y="71"/>
                  <a:pt x="155" y="43"/>
                </a:cubicBezTo>
                <a:cubicBezTo>
                  <a:pt x="183" y="29"/>
                  <a:pt x="219" y="14"/>
                  <a:pt x="254" y="7"/>
                </a:cubicBezTo>
                <a:cubicBezTo>
                  <a:pt x="290" y="0"/>
                  <a:pt x="325" y="0"/>
                  <a:pt x="360" y="14"/>
                </a:cubicBezTo>
                <a:cubicBezTo>
                  <a:pt x="424" y="21"/>
                  <a:pt x="480" y="57"/>
                  <a:pt x="530" y="99"/>
                </a:cubicBezTo>
                <a:cubicBezTo>
                  <a:pt x="558" y="120"/>
                  <a:pt x="579" y="142"/>
                  <a:pt x="600" y="163"/>
                </a:cubicBezTo>
                <a:cubicBezTo>
                  <a:pt x="600" y="170"/>
                  <a:pt x="607" y="170"/>
                  <a:pt x="607" y="177"/>
                </a:cubicBezTo>
                <a:close/>
                <a:moveTo>
                  <a:pt x="304" y="64"/>
                </a:moveTo>
                <a:lnTo>
                  <a:pt x="304" y="64"/>
                </a:lnTo>
                <a:cubicBezTo>
                  <a:pt x="240" y="64"/>
                  <a:pt x="190" y="113"/>
                  <a:pt x="190" y="177"/>
                </a:cubicBezTo>
                <a:cubicBezTo>
                  <a:pt x="190" y="239"/>
                  <a:pt x="240" y="289"/>
                  <a:pt x="304" y="289"/>
                </a:cubicBezTo>
                <a:cubicBezTo>
                  <a:pt x="367" y="289"/>
                  <a:pt x="417" y="239"/>
                  <a:pt x="417" y="177"/>
                </a:cubicBezTo>
                <a:cubicBezTo>
                  <a:pt x="417" y="113"/>
                  <a:pt x="367" y="64"/>
                  <a:pt x="304" y="64"/>
                </a:cubicBezTo>
                <a:close/>
                <a:moveTo>
                  <a:pt x="304" y="232"/>
                </a:moveTo>
                <a:lnTo>
                  <a:pt x="304" y="232"/>
                </a:lnTo>
                <a:cubicBezTo>
                  <a:pt x="275" y="232"/>
                  <a:pt x="247" y="204"/>
                  <a:pt x="247" y="177"/>
                </a:cubicBezTo>
                <a:cubicBezTo>
                  <a:pt x="247" y="142"/>
                  <a:pt x="275" y="120"/>
                  <a:pt x="304" y="120"/>
                </a:cubicBezTo>
                <a:cubicBezTo>
                  <a:pt x="332" y="120"/>
                  <a:pt x="360" y="142"/>
                  <a:pt x="360" y="177"/>
                </a:cubicBezTo>
                <a:cubicBezTo>
                  <a:pt x="360" y="204"/>
                  <a:pt x="332" y="232"/>
                  <a:pt x="304" y="23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0" name="Google Shape;980;p39"/>
          <p:cNvSpPr/>
          <p:nvPr/>
        </p:nvSpPr>
        <p:spPr>
          <a:xfrm>
            <a:off x="4410947" y="1270834"/>
            <a:ext cx="335530" cy="315793"/>
          </a:xfrm>
          <a:custGeom>
            <a:avLst/>
            <a:gdLst/>
            <a:ahLst/>
            <a:cxnLst/>
            <a:rect l="l" t="t" r="r" b="b"/>
            <a:pathLst>
              <a:path w="601" h="566" extrusionOk="0">
                <a:moveTo>
                  <a:pt x="494" y="565"/>
                </a:moveTo>
                <a:lnTo>
                  <a:pt x="494" y="565"/>
                </a:lnTo>
                <a:cubicBezTo>
                  <a:pt x="466" y="536"/>
                  <a:pt x="466" y="536"/>
                  <a:pt x="466" y="536"/>
                </a:cubicBezTo>
                <a:cubicBezTo>
                  <a:pt x="530" y="466"/>
                  <a:pt x="565" y="381"/>
                  <a:pt x="565" y="283"/>
                </a:cubicBezTo>
                <a:cubicBezTo>
                  <a:pt x="565" y="184"/>
                  <a:pt x="530" y="99"/>
                  <a:pt x="466" y="28"/>
                </a:cubicBezTo>
                <a:cubicBezTo>
                  <a:pt x="494" y="0"/>
                  <a:pt x="494" y="0"/>
                  <a:pt x="494" y="0"/>
                </a:cubicBezTo>
                <a:cubicBezTo>
                  <a:pt x="565" y="78"/>
                  <a:pt x="600" y="177"/>
                  <a:pt x="600" y="283"/>
                </a:cubicBezTo>
                <a:cubicBezTo>
                  <a:pt x="600" y="388"/>
                  <a:pt x="565" y="487"/>
                  <a:pt x="494" y="565"/>
                </a:cubicBezTo>
                <a:close/>
                <a:moveTo>
                  <a:pt x="424" y="487"/>
                </a:moveTo>
                <a:lnTo>
                  <a:pt x="424" y="487"/>
                </a:lnTo>
                <a:cubicBezTo>
                  <a:pt x="395" y="459"/>
                  <a:pt x="395" y="459"/>
                  <a:pt x="395" y="459"/>
                </a:cubicBezTo>
                <a:cubicBezTo>
                  <a:pt x="438" y="416"/>
                  <a:pt x="459" y="353"/>
                  <a:pt x="459" y="283"/>
                </a:cubicBezTo>
                <a:cubicBezTo>
                  <a:pt x="459" y="212"/>
                  <a:pt x="438" y="149"/>
                  <a:pt x="395" y="106"/>
                </a:cubicBezTo>
                <a:cubicBezTo>
                  <a:pt x="424" y="78"/>
                  <a:pt x="424" y="78"/>
                  <a:pt x="424" y="78"/>
                </a:cubicBezTo>
                <a:cubicBezTo>
                  <a:pt x="466" y="135"/>
                  <a:pt x="501" y="205"/>
                  <a:pt x="501" y="283"/>
                </a:cubicBezTo>
                <a:cubicBezTo>
                  <a:pt x="501" y="360"/>
                  <a:pt x="466" y="430"/>
                  <a:pt x="424" y="487"/>
                </a:cubicBezTo>
                <a:close/>
                <a:moveTo>
                  <a:pt x="346" y="416"/>
                </a:moveTo>
                <a:lnTo>
                  <a:pt x="346" y="416"/>
                </a:lnTo>
                <a:cubicBezTo>
                  <a:pt x="318" y="388"/>
                  <a:pt x="318" y="388"/>
                  <a:pt x="318" y="388"/>
                </a:cubicBezTo>
                <a:cubicBezTo>
                  <a:pt x="346" y="360"/>
                  <a:pt x="360" y="324"/>
                  <a:pt x="360" y="283"/>
                </a:cubicBezTo>
                <a:cubicBezTo>
                  <a:pt x="360" y="241"/>
                  <a:pt x="346" y="205"/>
                  <a:pt x="318" y="177"/>
                </a:cubicBezTo>
                <a:cubicBezTo>
                  <a:pt x="346" y="149"/>
                  <a:pt x="346" y="149"/>
                  <a:pt x="346" y="149"/>
                </a:cubicBezTo>
                <a:cubicBezTo>
                  <a:pt x="374" y="184"/>
                  <a:pt x="395" y="233"/>
                  <a:pt x="395" y="283"/>
                </a:cubicBezTo>
                <a:cubicBezTo>
                  <a:pt x="395" y="331"/>
                  <a:pt x="374" y="381"/>
                  <a:pt x="346" y="416"/>
                </a:cubicBezTo>
                <a:close/>
                <a:moveTo>
                  <a:pt x="233" y="430"/>
                </a:moveTo>
                <a:lnTo>
                  <a:pt x="233" y="430"/>
                </a:lnTo>
                <a:cubicBezTo>
                  <a:pt x="226" y="430"/>
                  <a:pt x="226" y="430"/>
                  <a:pt x="219" y="430"/>
                </a:cubicBezTo>
                <a:cubicBezTo>
                  <a:pt x="120" y="360"/>
                  <a:pt x="120" y="360"/>
                  <a:pt x="120" y="360"/>
                </a:cubicBezTo>
                <a:cubicBezTo>
                  <a:pt x="28" y="360"/>
                  <a:pt x="28" y="360"/>
                  <a:pt x="28" y="360"/>
                </a:cubicBezTo>
                <a:cubicBezTo>
                  <a:pt x="14" y="360"/>
                  <a:pt x="0" y="345"/>
                  <a:pt x="0" y="331"/>
                </a:cubicBezTo>
                <a:cubicBezTo>
                  <a:pt x="0" y="233"/>
                  <a:pt x="0" y="233"/>
                  <a:pt x="0" y="233"/>
                </a:cubicBezTo>
                <a:cubicBezTo>
                  <a:pt x="0" y="219"/>
                  <a:pt x="14" y="205"/>
                  <a:pt x="28" y="205"/>
                </a:cubicBezTo>
                <a:cubicBezTo>
                  <a:pt x="120" y="205"/>
                  <a:pt x="120" y="205"/>
                  <a:pt x="120" y="205"/>
                </a:cubicBezTo>
                <a:cubicBezTo>
                  <a:pt x="219" y="128"/>
                  <a:pt x="219" y="128"/>
                  <a:pt x="219" y="128"/>
                </a:cubicBezTo>
                <a:cubicBezTo>
                  <a:pt x="226" y="128"/>
                  <a:pt x="226" y="120"/>
                  <a:pt x="233" y="120"/>
                </a:cubicBezTo>
                <a:cubicBezTo>
                  <a:pt x="254" y="120"/>
                  <a:pt x="261" y="135"/>
                  <a:pt x="261" y="149"/>
                </a:cubicBezTo>
                <a:cubicBezTo>
                  <a:pt x="261" y="233"/>
                  <a:pt x="261" y="233"/>
                  <a:pt x="261" y="233"/>
                </a:cubicBezTo>
                <a:cubicBezTo>
                  <a:pt x="261" y="303"/>
                  <a:pt x="261" y="303"/>
                  <a:pt x="261" y="303"/>
                </a:cubicBezTo>
                <a:cubicBezTo>
                  <a:pt x="261" y="331"/>
                  <a:pt x="261" y="331"/>
                  <a:pt x="261" y="331"/>
                </a:cubicBezTo>
                <a:cubicBezTo>
                  <a:pt x="261" y="360"/>
                  <a:pt x="261" y="360"/>
                  <a:pt x="261" y="360"/>
                </a:cubicBezTo>
                <a:cubicBezTo>
                  <a:pt x="261" y="402"/>
                  <a:pt x="261" y="402"/>
                  <a:pt x="261" y="402"/>
                </a:cubicBezTo>
                <a:cubicBezTo>
                  <a:pt x="261" y="423"/>
                  <a:pt x="254" y="430"/>
                  <a:pt x="233" y="43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1" name="Google Shape;981;p39"/>
          <p:cNvSpPr/>
          <p:nvPr/>
        </p:nvSpPr>
        <p:spPr>
          <a:xfrm>
            <a:off x="3821300" y="1315242"/>
            <a:ext cx="276320" cy="229444"/>
          </a:xfrm>
          <a:custGeom>
            <a:avLst/>
            <a:gdLst/>
            <a:ahLst/>
            <a:cxnLst/>
            <a:rect l="l" t="t" r="r" b="b"/>
            <a:pathLst>
              <a:path w="495" h="410" extrusionOk="0">
                <a:moveTo>
                  <a:pt x="417" y="409"/>
                </a:moveTo>
                <a:lnTo>
                  <a:pt x="417" y="409"/>
                </a:lnTo>
                <a:cubicBezTo>
                  <a:pt x="388" y="381"/>
                  <a:pt x="388" y="381"/>
                  <a:pt x="388" y="381"/>
                </a:cubicBezTo>
                <a:cubicBezTo>
                  <a:pt x="431" y="338"/>
                  <a:pt x="459" y="275"/>
                  <a:pt x="459" y="205"/>
                </a:cubicBezTo>
                <a:cubicBezTo>
                  <a:pt x="459" y="134"/>
                  <a:pt x="431" y="71"/>
                  <a:pt x="388" y="28"/>
                </a:cubicBezTo>
                <a:cubicBezTo>
                  <a:pt x="417" y="0"/>
                  <a:pt x="417" y="0"/>
                  <a:pt x="417" y="0"/>
                </a:cubicBezTo>
                <a:cubicBezTo>
                  <a:pt x="466" y="57"/>
                  <a:pt x="494" y="127"/>
                  <a:pt x="494" y="205"/>
                </a:cubicBezTo>
                <a:cubicBezTo>
                  <a:pt x="494" y="282"/>
                  <a:pt x="466" y="352"/>
                  <a:pt x="417" y="409"/>
                </a:cubicBezTo>
                <a:close/>
                <a:moveTo>
                  <a:pt x="346" y="338"/>
                </a:moveTo>
                <a:lnTo>
                  <a:pt x="346" y="338"/>
                </a:lnTo>
                <a:cubicBezTo>
                  <a:pt x="318" y="310"/>
                  <a:pt x="318" y="310"/>
                  <a:pt x="318" y="310"/>
                </a:cubicBezTo>
                <a:cubicBezTo>
                  <a:pt x="339" y="282"/>
                  <a:pt x="353" y="246"/>
                  <a:pt x="353" y="205"/>
                </a:cubicBezTo>
                <a:cubicBezTo>
                  <a:pt x="353" y="163"/>
                  <a:pt x="339" y="127"/>
                  <a:pt x="318" y="99"/>
                </a:cubicBezTo>
                <a:cubicBezTo>
                  <a:pt x="346" y="71"/>
                  <a:pt x="346" y="71"/>
                  <a:pt x="346" y="71"/>
                </a:cubicBezTo>
                <a:cubicBezTo>
                  <a:pt x="374" y="106"/>
                  <a:pt x="395" y="155"/>
                  <a:pt x="395" y="205"/>
                </a:cubicBezTo>
                <a:cubicBezTo>
                  <a:pt x="395" y="253"/>
                  <a:pt x="374" y="303"/>
                  <a:pt x="346" y="338"/>
                </a:cubicBezTo>
                <a:close/>
                <a:moveTo>
                  <a:pt x="233" y="352"/>
                </a:moveTo>
                <a:lnTo>
                  <a:pt x="233" y="352"/>
                </a:lnTo>
                <a:cubicBezTo>
                  <a:pt x="226" y="352"/>
                  <a:pt x="219" y="352"/>
                  <a:pt x="219" y="352"/>
                </a:cubicBezTo>
                <a:cubicBezTo>
                  <a:pt x="120" y="282"/>
                  <a:pt x="120" y="282"/>
                  <a:pt x="120" y="282"/>
                </a:cubicBezTo>
                <a:cubicBezTo>
                  <a:pt x="28" y="282"/>
                  <a:pt x="28" y="282"/>
                  <a:pt x="28" y="282"/>
                </a:cubicBezTo>
                <a:cubicBezTo>
                  <a:pt x="7" y="282"/>
                  <a:pt x="0" y="267"/>
                  <a:pt x="0" y="253"/>
                </a:cubicBezTo>
                <a:cubicBezTo>
                  <a:pt x="0" y="155"/>
                  <a:pt x="0" y="155"/>
                  <a:pt x="0" y="155"/>
                </a:cubicBezTo>
                <a:cubicBezTo>
                  <a:pt x="0" y="141"/>
                  <a:pt x="7" y="127"/>
                  <a:pt x="28" y="127"/>
                </a:cubicBezTo>
                <a:cubicBezTo>
                  <a:pt x="120" y="127"/>
                  <a:pt x="120" y="127"/>
                  <a:pt x="120" y="127"/>
                </a:cubicBezTo>
                <a:cubicBezTo>
                  <a:pt x="211" y="50"/>
                  <a:pt x="211" y="50"/>
                  <a:pt x="211" y="50"/>
                </a:cubicBezTo>
                <a:cubicBezTo>
                  <a:pt x="219" y="50"/>
                  <a:pt x="226" y="42"/>
                  <a:pt x="233" y="42"/>
                </a:cubicBezTo>
                <a:cubicBezTo>
                  <a:pt x="247" y="42"/>
                  <a:pt x="261" y="57"/>
                  <a:pt x="261" y="71"/>
                </a:cubicBezTo>
                <a:cubicBezTo>
                  <a:pt x="261" y="155"/>
                  <a:pt x="261" y="155"/>
                  <a:pt x="261" y="155"/>
                </a:cubicBezTo>
                <a:cubicBezTo>
                  <a:pt x="261" y="225"/>
                  <a:pt x="261" y="225"/>
                  <a:pt x="261" y="225"/>
                </a:cubicBezTo>
                <a:cubicBezTo>
                  <a:pt x="261" y="253"/>
                  <a:pt x="261" y="253"/>
                  <a:pt x="261" y="253"/>
                </a:cubicBezTo>
                <a:cubicBezTo>
                  <a:pt x="261" y="282"/>
                  <a:pt x="261" y="282"/>
                  <a:pt x="261" y="282"/>
                </a:cubicBezTo>
                <a:cubicBezTo>
                  <a:pt x="261" y="324"/>
                  <a:pt x="261" y="324"/>
                  <a:pt x="261" y="324"/>
                </a:cubicBezTo>
                <a:cubicBezTo>
                  <a:pt x="261" y="345"/>
                  <a:pt x="247" y="352"/>
                  <a:pt x="233" y="3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2" name="Google Shape;982;p39"/>
          <p:cNvSpPr/>
          <p:nvPr/>
        </p:nvSpPr>
        <p:spPr>
          <a:xfrm>
            <a:off x="3226721" y="1337447"/>
            <a:ext cx="222042" cy="175166"/>
          </a:xfrm>
          <a:custGeom>
            <a:avLst/>
            <a:gdLst/>
            <a:ahLst/>
            <a:cxnLst/>
            <a:rect l="l" t="t" r="r" b="b"/>
            <a:pathLst>
              <a:path w="397" h="311" extrusionOk="0">
                <a:moveTo>
                  <a:pt x="354" y="296"/>
                </a:moveTo>
                <a:lnTo>
                  <a:pt x="354" y="296"/>
                </a:lnTo>
                <a:cubicBezTo>
                  <a:pt x="326" y="268"/>
                  <a:pt x="326" y="268"/>
                  <a:pt x="326" y="268"/>
                </a:cubicBezTo>
                <a:cubicBezTo>
                  <a:pt x="347" y="240"/>
                  <a:pt x="361" y="204"/>
                  <a:pt x="361" y="163"/>
                </a:cubicBezTo>
                <a:cubicBezTo>
                  <a:pt x="361" y="121"/>
                  <a:pt x="347" y="85"/>
                  <a:pt x="326" y="57"/>
                </a:cubicBezTo>
                <a:cubicBezTo>
                  <a:pt x="354" y="29"/>
                  <a:pt x="354" y="29"/>
                  <a:pt x="354" y="29"/>
                </a:cubicBezTo>
                <a:cubicBezTo>
                  <a:pt x="382" y="64"/>
                  <a:pt x="396" y="113"/>
                  <a:pt x="396" y="163"/>
                </a:cubicBezTo>
                <a:cubicBezTo>
                  <a:pt x="396" y="211"/>
                  <a:pt x="382" y="261"/>
                  <a:pt x="354" y="296"/>
                </a:cubicBezTo>
                <a:close/>
                <a:moveTo>
                  <a:pt x="241" y="310"/>
                </a:moveTo>
                <a:lnTo>
                  <a:pt x="241" y="310"/>
                </a:lnTo>
                <a:cubicBezTo>
                  <a:pt x="234" y="310"/>
                  <a:pt x="226" y="310"/>
                  <a:pt x="219" y="310"/>
                </a:cubicBezTo>
                <a:cubicBezTo>
                  <a:pt x="128" y="240"/>
                  <a:pt x="128" y="240"/>
                  <a:pt x="128" y="240"/>
                </a:cubicBezTo>
                <a:cubicBezTo>
                  <a:pt x="29" y="240"/>
                  <a:pt x="29" y="240"/>
                  <a:pt x="29" y="240"/>
                </a:cubicBezTo>
                <a:cubicBezTo>
                  <a:pt x="15" y="240"/>
                  <a:pt x="0" y="225"/>
                  <a:pt x="0" y="211"/>
                </a:cubicBezTo>
                <a:cubicBezTo>
                  <a:pt x="0" y="113"/>
                  <a:pt x="0" y="113"/>
                  <a:pt x="0" y="113"/>
                </a:cubicBezTo>
                <a:cubicBezTo>
                  <a:pt x="0" y="99"/>
                  <a:pt x="15" y="85"/>
                  <a:pt x="29" y="85"/>
                </a:cubicBezTo>
                <a:cubicBezTo>
                  <a:pt x="128" y="85"/>
                  <a:pt x="128" y="85"/>
                  <a:pt x="128" y="85"/>
                </a:cubicBezTo>
                <a:cubicBezTo>
                  <a:pt x="219" y="8"/>
                  <a:pt x="219" y="8"/>
                  <a:pt x="219" y="8"/>
                </a:cubicBezTo>
                <a:cubicBezTo>
                  <a:pt x="226" y="8"/>
                  <a:pt x="234" y="0"/>
                  <a:pt x="241" y="0"/>
                </a:cubicBezTo>
                <a:cubicBezTo>
                  <a:pt x="255" y="0"/>
                  <a:pt x="269" y="15"/>
                  <a:pt x="269" y="29"/>
                </a:cubicBezTo>
                <a:cubicBezTo>
                  <a:pt x="269" y="113"/>
                  <a:pt x="269" y="113"/>
                  <a:pt x="269" y="113"/>
                </a:cubicBezTo>
                <a:cubicBezTo>
                  <a:pt x="269" y="183"/>
                  <a:pt x="269" y="183"/>
                  <a:pt x="269" y="183"/>
                </a:cubicBezTo>
                <a:cubicBezTo>
                  <a:pt x="269" y="211"/>
                  <a:pt x="269" y="211"/>
                  <a:pt x="269" y="211"/>
                </a:cubicBezTo>
                <a:cubicBezTo>
                  <a:pt x="269" y="240"/>
                  <a:pt x="269" y="240"/>
                  <a:pt x="269" y="240"/>
                </a:cubicBezTo>
                <a:cubicBezTo>
                  <a:pt x="269" y="282"/>
                  <a:pt x="269" y="282"/>
                  <a:pt x="269" y="282"/>
                </a:cubicBezTo>
                <a:cubicBezTo>
                  <a:pt x="269" y="303"/>
                  <a:pt x="255" y="310"/>
                  <a:pt x="241" y="3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3" name="Google Shape;983;p39"/>
          <p:cNvSpPr/>
          <p:nvPr/>
        </p:nvSpPr>
        <p:spPr>
          <a:xfrm>
            <a:off x="2671615" y="1337447"/>
            <a:ext cx="273853" cy="175166"/>
          </a:xfrm>
          <a:custGeom>
            <a:avLst/>
            <a:gdLst/>
            <a:ahLst/>
            <a:cxnLst/>
            <a:rect l="l" t="t" r="r" b="b"/>
            <a:pathLst>
              <a:path w="488" h="311" extrusionOk="0">
                <a:moveTo>
                  <a:pt x="480" y="128"/>
                </a:moveTo>
                <a:lnTo>
                  <a:pt x="480" y="128"/>
                </a:lnTo>
                <a:cubicBezTo>
                  <a:pt x="445" y="163"/>
                  <a:pt x="445" y="163"/>
                  <a:pt x="445" y="163"/>
                </a:cubicBezTo>
                <a:cubicBezTo>
                  <a:pt x="480" y="197"/>
                  <a:pt x="480" y="197"/>
                  <a:pt x="480" y="197"/>
                </a:cubicBezTo>
                <a:cubicBezTo>
                  <a:pt x="487" y="204"/>
                  <a:pt x="487" y="211"/>
                  <a:pt x="487" y="218"/>
                </a:cubicBezTo>
                <a:cubicBezTo>
                  <a:pt x="487" y="233"/>
                  <a:pt x="480" y="247"/>
                  <a:pt x="459" y="247"/>
                </a:cubicBezTo>
                <a:cubicBezTo>
                  <a:pt x="452" y="247"/>
                  <a:pt x="445" y="247"/>
                  <a:pt x="445" y="240"/>
                </a:cubicBezTo>
                <a:cubicBezTo>
                  <a:pt x="403" y="204"/>
                  <a:pt x="403" y="204"/>
                  <a:pt x="403" y="204"/>
                </a:cubicBezTo>
                <a:cubicBezTo>
                  <a:pt x="367" y="240"/>
                  <a:pt x="367" y="240"/>
                  <a:pt x="367" y="240"/>
                </a:cubicBezTo>
                <a:cubicBezTo>
                  <a:pt x="360" y="247"/>
                  <a:pt x="353" y="247"/>
                  <a:pt x="346" y="247"/>
                </a:cubicBezTo>
                <a:cubicBezTo>
                  <a:pt x="332" y="247"/>
                  <a:pt x="318" y="233"/>
                  <a:pt x="318" y="218"/>
                </a:cubicBezTo>
                <a:cubicBezTo>
                  <a:pt x="318" y="211"/>
                  <a:pt x="325" y="204"/>
                  <a:pt x="332" y="197"/>
                </a:cubicBezTo>
                <a:cubicBezTo>
                  <a:pt x="367" y="163"/>
                  <a:pt x="367" y="163"/>
                  <a:pt x="367" y="163"/>
                </a:cubicBezTo>
                <a:cubicBezTo>
                  <a:pt x="332" y="128"/>
                  <a:pt x="332" y="128"/>
                  <a:pt x="332" y="128"/>
                </a:cubicBezTo>
                <a:cubicBezTo>
                  <a:pt x="325" y="121"/>
                  <a:pt x="318" y="113"/>
                  <a:pt x="318" y="106"/>
                </a:cubicBezTo>
                <a:cubicBezTo>
                  <a:pt x="318" y="92"/>
                  <a:pt x="332" y="78"/>
                  <a:pt x="346" y="78"/>
                </a:cubicBezTo>
                <a:cubicBezTo>
                  <a:pt x="353" y="78"/>
                  <a:pt x="360" y="78"/>
                  <a:pt x="367" y="85"/>
                </a:cubicBezTo>
                <a:cubicBezTo>
                  <a:pt x="403" y="121"/>
                  <a:pt x="403" y="121"/>
                  <a:pt x="403" y="121"/>
                </a:cubicBezTo>
                <a:cubicBezTo>
                  <a:pt x="445" y="85"/>
                  <a:pt x="445" y="85"/>
                  <a:pt x="445" y="85"/>
                </a:cubicBezTo>
                <a:cubicBezTo>
                  <a:pt x="445" y="78"/>
                  <a:pt x="452" y="78"/>
                  <a:pt x="459" y="78"/>
                </a:cubicBezTo>
                <a:cubicBezTo>
                  <a:pt x="480" y="78"/>
                  <a:pt x="487" y="92"/>
                  <a:pt x="487" y="106"/>
                </a:cubicBezTo>
                <a:cubicBezTo>
                  <a:pt x="487" y="113"/>
                  <a:pt x="487" y="121"/>
                  <a:pt x="480" y="128"/>
                </a:cubicBezTo>
                <a:close/>
                <a:moveTo>
                  <a:pt x="233" y="310"/>
                </a:moveTo>
                <a:lnTo>
                  <a:pt x="233" y="310"/>
                </a:lnTo>
                <a:cubicBezTo>
                  <a:pt x="226" y="310"/>
                  <a:pt x="226" y="310"/>
                  <a:pt x="219" y="310"/>
                </a:cubicBezTo>
                <a:cubicBezTo>
                  <a:pt x="120" y="240"/>
                  <a:pt x="120" y="240"/>
                  <a:pt x="120" y="240"/>
                </a:cubicBezTo>
                <a:cubicBezTo>
                  <a:pt x="28" y="240"/>
                  <a:pt x="28" y="240"/>
                  <a:pt x="28" y="240"/>
                </a:cubicBezTo>
                <a:cubicBezTo>
                  <a:pt x="14" y="240"/>
                  <a:pt x="0" y="225"/>
                  <a:pt x="0" y="211"/>
                </a:cubicBezTo>
                <a:cubicBezTo>
                  <a:pt x="0" y="113"/>
                  <a:pt x="0" y="113"/>
                  <a:pt x="0" y="113"/>
                </a:cubicBezTo>
                <a:cubicBezTo>
                  <a:pt x="0" y="99"/>
                  <a:pt x="14" y="85"/>
                  <a:pt x="28" y="85"/>
                </a:cubicBezTo>
                <a:cubicBezTo>
                  <a:pt x="120" y="85"/>
                  <a:pt x="120" y="85"/>
                  <a:pt x="120" y="85"/>
                </a:cubicBezTo>
                <a:cubicBezTo>
                  <a:pt x="219" y="8"/>
                  <a:pt x="219" y="8"/>
                  <a:pt x="219" y="8"/>
                </a:cubicBezTo>
                <a:cubicBezTo>
                  <a:pt x="226" y="8"/>
                  <a:pt x="226" y="0"/>
                  <a:pt x="233" y="0"/>
                </a:cubicBezTo>
                <a:cubicBezTo>
                  <a:pt x="254" y="0"/>
                  <a:pt x="261" y="15"/>
                  <a:pt x="261" y="29"/>
                </a:cubicBezTo>
                <a:cubicBezTo>
                  <a:pt x="261" y="113"/>
                  <a:pt x="261" y="113"/>
                  <a:pt x="261" y="113"/>
                </a:cubicBezTo>
                <a:cubicBezTo>
                  <a:pt x="261" y="183"/>
                  <a:pt x="261" y="183"/>
                  <a:pt x="261" y="183"/>
                </a:cubicBezTo>
                <a:cubicBezTo>
                  <a:pt x="261" y="211"/>
                  <a:pt x="261" y="211"/>
                  <a:pt x="261" y="211"/>
                </a:cubicBezTo>
                <a:cubicBezTo>
                  <a:pt x="261" y="240"/>
                  <a:pt x="261" y="240"/>
                  <a:pt x="261" y="240"/>
                </a:cubicBezTo>
                <a:cubicBezTo>
                  <a:pt x="261" y="282"/>
                  <a:pt x="261" y="282"/>
                  <a:pt x="261" y="282"/>
                </a:cubicBezTo>
                <a:cubicBezTo>
                  <a:pt x="261" y="303"/>
                  <a:pt x="254" y="310"/>
                  <a:pt x="233" y="3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4" name="Google Shape;984;p39"/>
          <p:cNvSpPr/>
          <p:nvPr/>
        </p:nvSpPr>
        <p:spPr>
          <a:xfrm>
            <a:off x="2081971" y="1337447"/>
            <a:ext cx="273852" cy="175166"/>
          </a:xfrm>
          <a:custGeom>
            <a:avLst/>
            <a:gdLst/>
            <a:ahLst/>
            <a:cxnLst/>
            <a:rect l="l" t="t" r="r" b="b"/>
            <a:pathLst>
              <a:path w="488" h="311" extrusionOk="0">
                <a:moveTo>
                  <a:pt x="459" y="190"/>
                </a:moveTo>
                <a:lnTo>
                  <a:pt x="459" y="190"/>
                </a:lnTo>
                <a:cubicBezTo>
                  <a:pt x="346" y="190"/>
                  <a:pt x="346" y="190"/>
                  <a:pt x="346" y="190"/>
                </a:cubicBezTo>
                <a:cubicBezTo>
                  <a:pt x="332" y="190"/>
                  <a:pt x="318" y="176"/>
                  <a:pt x="318" y="163"/>
                </a:cubicBezTo>
                <a:cubicBezTo>
                  <a:pt x="318" y="149"/>
                  <a:pt x="332" y="135"/>
                  <a:pt x="346" y="135"/>
                </a:cubicBezTo>
                <a:cubicBezTo>
                  <a:pt x="459" y="135"/>
                  <a:pt x="459" y="135"/>
                  <a:pt x="459" y="135"/>
                </a:cubicBezTo>
                <a:cubicBezTo>
                  <a:pt x="473" y="135"/>
                  <a:pt x="487" y="149"/>
                  <a:pt x="487" y="163"/>
                </a:cubicBezTo>
                <a:cubicBezTo>
                  <a:pt x="487" y="176"/>
                  <a:pt x="473" y="190"/>
                  <a:pt x="459" y="190"/>
                </a:cubicBezTo>
                <a:close/>
                <a:moveTo>
                  <a:pt x="233" y="310"/>
                </a:moveTo>
                <a:lnTo>
                  <a:pt x="233" y="310"/>
                </a:lnTo>
                <a:cubicBezTo>
                  <a:pt x="226" y="310"/>
                  <a:pt x="219" y="310"/>
                  <a:pt x="219" y="310"/>
                </a:cubicBezTo>
                <a:cubicBezTo>
                  <a:pt x="120" y="240"/>
                  <a:pt x="120" y="240"/>
                  <a:pt x="120" y="240"/>
                </a:cubicBezTo>
                <a:cubicBezTo>
                  <a:pt x="28" y="240"/>
                  <a:pt x="28" y="240"/>
                  <a:pt x="28" y="240"/>
                </a:cubicBezTo>
                <a:cubicBezTo>
                  <a:pt x="7" y="240"/>
                  <a:pt x="0" y="225"/>
                  <a:pt x="0" y="211"/>
                </a:cubicBezTo>
                <a:cubicBezTo>
                  <a:pt x="0" y="113"/>
                  <a:pt x="0" y="113"/>
                  <a:pt x="0" y="113"/>
                </a:cubicBezTo>
                <a:cubicBezTo>
                  <a:pt x="0" y="99"/>
                  <a:pt x="7" y="85"/>
                  <a:pt x="28" y="85"/>
                </a:cubicBezTo>
                <a:cubicBezTo>
                  <a:pt x="120" y="85"/>
                  <a:pt x="120" y="85"/>
                  <a:pt x="120" y="85"/>
                </a:cubicBezTo>
                <a:cubicBezTo>
                  <a:pt x="212" y="8"/>
                  <a:pt x="212" y="8"/>
                  <a:pt x="212" y="8"/>
                </a:cubicBezTo>
                <a:cubicBezTo>
                  <a:pt x="219" y="8"/>
                  <a:pt x="226" y="0"/>
                  <a:pt x="233" y="0"/>
                </a:cubicBezTo>
                <a:cubicBezTo>
                  <a:pt x="247" y="0"/>
                  <a:pt x="261" y="15"/>
                  <a:pt x="261" y="29"/>
                </a:cubicBezTo>
                <a:cubicBezTo>
                  <a:pt x="261" y="113"/>
                  <a:pt x="261" y="113"/>
                  <a:pt x="261" y="113"/>
                </a:cubicBezTo>
                <a:cubicBezTo>
                  <a:pt x="261" y="183"/>
                  <a:pt x="261" y="183"/>
                  <a:pt x="261" y="183"/>
                </a:cubicBezTo>
                <a:cubicBezTo>
                  <a:pt x="261" y="211"/>
                  <a:pt x="261" y="211"/>
                  <a:pt x="261" y="211"/>
                </a:cubicBezTo>
                <a:cubicBezTo>
                  <a:pt x="261" y="240"/>
                  <a:pt x="261" y="240"/>
                  <a:pt x="261" y="240"/>
                </a:cubicBezTo>
                <a:cubicBezTo>
                  <a:pt x="261" y="282"/>
                  <a:pt x="261" y="282"/>
                  <a:pt x="261" y="282"/>
                </a:cubicBezTo>
                <a:cubicBezTo>
                  <a:pt x="261" y="303"/>
                  <a:pt x="247" y="310"/>
                  <a:pt x="233" y="3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5" name="Google Shape;985;p39"/>
          <p:cNvSpPr/>
          <p:nvPr/>
        </p:nvSpPr>
        <p:spPr>
          <a:xfrm>
            <a:off x="1487391" y="1337447"/>
            <a:ext cx="276320" cy="175166"/>
          </a:xfrm>
          <a:custGeom>
            <a:avLst/>
            <a:gdLst/>
            <a:ahLst/>
            <a:cxnLst/>
            <a:rect l="l" t="t" r="r" b="b"/>
            <a:pathLst>
              <a:path w="495" h="311" extrusionOk="0">
                <a:moveTo>
                  <a:pt x="466" y="190"/>
                </a:moveTo>
                <a:lnTo>
                  <a:pt x="466" y="190"/>
                </a:lnTo>
                <a:cubicBezTo>
                  <a:pt x="438" y="190"/>
                  <a:pt x="438" y="190"/>
                  <a:pt x="438" y="190"/>
                </a:cubicBezTo>
                <a:cubicBezTo>
                  <a:pt x="438" y="218"/>
                  <a:pt x="438" y="218"/>
                  <a:pt x="438" y="218"/>
                </a:cubicBezTo>
                <a:cubicBezTo>
                  <a:pt x="438" y="233"/>
                  <a:pt x="424" y="247"/>
                  <a:pt x="410" y="247"/>
                </a:cubicBezTo>
                <a:cubicBezTo>
                  <a:pt x="388" y="247"/>
                  <a:pt x="381" y="233"/>
                  <a:pt x="381" y="218"/>
                </a:cubicBezTo>
                <a:cubicBezTo>
                  <a:pt x="381" y="190"/>
                  <a:pt x="381" y="190"/>
                  <a:pt x="381" y="190"/>
                </a:cubicBezTo>
                <a:cubicBezTo>
                  <a:pt x="353" y="190"/>
                  <a:pt x="353" y="190"/>
                  <a:pt x="353" y="190"/>
                </a:cubicBezTo>
                <a:cubicBezTo>
                  <a:pt x="332" y="190"/>
                  <a:pt x="325" y="176"/>
                  <a:pt x="325" y="163"/>
                </a:cubicBezTo>
                <a:cubicBezTo>
                  <a:pt x="325" y="149"/>
                  <a:pt x="332" y="135"/>
                  <a:pt x="353" y="135"/>
                </a:cubicBezTo>
                <a:cubicBezTo>
                  <a:pt x="381" y="135"/>
                  <a:pt x="381" y="135"/>
                  <a:pt x="381" y="135"/>
                </a:cubicBezTo>
                <a:cubicBezTo>
                  <a:pt x="381" y="106"/>
                  <a:pt x="381" y="106"/>
                  <a:pt x="381" y="106"/>
                </a:cubicBezTo>
                <a:cubicBezTo>
                  <a:pt x="381" y="92"/>
                  <a:pt x="388" y="78"/>
                  <a:pt x="410" y="78"/>
                </a:cubicBezTo>
                <a:cubicBezTo>
                  <a:pt x="424" y="78"/>
                  <a:pt x="438" y="92"/>
                  <a:pt x="438" y="106"/>
                </a:cubicBezTo>
                <a:cubicBezTo>
                  <a:pt x="438" y="135"/>
                  <a:pt x="438" y="135"/>
                  <a:pt x="438" y="135"/>
                </a:cubicBezTo>
                <a:cubicBezTo>
                  <a:pt x="466" y="135"/>
                  <a:pt x="466" y="135"/>
                  <a:pt x="466" y="135"/>
                </a:cubicBezTo>
                <a:cubicBezTo>
                  <a:pt x="480" y="135"/>
                  <a:pt x="494" y="149"/>
                  <a:pt x="494" y="163"/>
                </a:cubicBezTo>
                <a:cubicBezTo>
                  <a:pt x="494" y="176"/>
                  <a:pt x="480" y="190"/>
                  <a:pt x="466" y="190"/>
                </a:cubicBezTo>
                <a:close/>
                <a:moveTo>
                  <a:pt x="240" y="310"/>
                </a:moveTo>
                <a:lnTo>
                  <a:pt x="240" y="310"/>
                </a:lnTo>
                <a:cubicBezTo>
                  <a:pt x="233" y="310"/>
                  <a:pt x="226" y="310"/>
                  <a:pt x="219" y="310"/>
                </a:cubicBezTo>
                <a:cubicBezTo>
                  <a:pt x="127" y="240"/>
                  <a:pt x="127" y="240"/>
                  <a:pt x="127" y="240"/>
                </a:cubicBezTo>
                <a:cubicBezTo>
                  <a:pt x="28" y="240"/>
                  <a:pt x="28" y="240"/>
                  <a:pt x="28" y="240"/>
                </a:cubicBezTo>
                <a:cubicBezTo>
                  <a:pt x="14" y="240"/>
                  <a:pt x="0" y="225"/>
                  <a:pt x="0" y="211"/>
                </a:cubicBezTo>
                <a:cubicBezTo>
                  <a:pt x="0" y="113"/>
                  <a:pt x="0" y="113"/>
                  <a:pt x="0" y="113"/>
                </a:cubicBezTo>
                <a:cubicBezTo>
                  <a:pt x="0" y="99"/>
                  <a:pt x="14" y="85"/>
                  <a:pt x="28" y="85"/>
                </a:cubicBezTo>
                <a:cubicBezTo>
                  <a:pt x="127" y="85"/>
                  <a:pt x="127" y="85"/>
                  <a:pt x="127" y="85"/>
                </a:cubicBezTo>
                <a:cubicBezTo>
                  <a:pt x="219" y="8"/>
                  <a:pt x="219" y="8"/>
                  <a:pt x="219" y="8"/>
                </a:cubicBezTo>
                <a:cubicBezTo>
                  <a:pt x="226" y="8"/>
                  <a:pt x="233" y="0"/>
                  <a:pt x="240" y="0"/>
                </a:cubicBezTo>
                <a:cubicBezTo>
                  <a:pt x="254" y="0"/>
                  <a:pt x="268" y="15"/>
                  <a:pt x="268" y="29"/>
                </a:cubicBezTo>
                <a:cubicBezTo>
                  <a:pt x="268" y="113"/>
                  <a:pt x="268" y="113"/>
                  <a:pt x="268" y="113"/>
                </a:cubicBezTo>
                <a:cubicBezTo>
                  <a:pt x="268" y="183"/>
                  <a:pt x="268" y="183"/>
                  <a:pt x="268" y="183"/>
                </a:cubicBezTo>
                <a:cubicBezTo>
                  <a:pt x="268" y="211"/>
                  <a:pt x="268" y="211"/>
                  <a:pt x="268" y="211"/>
                </a:cubicBezTo>
                <a:cubicBezTo>
                  <a:pt x="268" y="240"/>
                  <a:pt x="268" y="240"/>
                  <a:pt x="268" y="240"/>
                </a:cubicBezTo>
                <a:cubicBezTo>
                  <a:pt x="268" y="282"/>
                  <a:pt x="268" y="282"/>
                  <a:pt x="268" y="282"/>
                </a:cubicBezTo>
                <a:cubicBezTo>
                  <a:pt x="268" y="303"/>
                  <a:pt x="254" y="310"/>
                  <a:pt x="240" y="3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6" name="Google Shape;986;p39"/>
          <p:cNvSpPr/>
          <p:nvPr/>
        </p:nvSpPr>
        <p:spPr>
          <a:xfrm>
            <a:off x="934751" y="1337447"/>
            <a:ext cx="209707" cy="175166"/>
          </a:xfrm>
          <a:custGeom>
            <a:avLst/>
            <a:gdLst/>
            <a:ahLst/>
            <a:cxnLst/>
            <a:rect l="l" t="t" r="r" b="b"/>
            <a:pathLst>
              <a:path w="376" h="311" extrusionOk="0">
                <a:moveTo>
                  <a:pt x="368" y="50"/>
                </a:moveTo>
                <a:lnTo>
                  <a:pt x="368" y="50"/>
                </a:lnTo>
                <a:cubicBezTo>
                  <a:pt x="21" y="289"/>
                  <a:pt x="21" y="289"/>
                  <a:pt x="21" y="289"/>
                </a:cubicBezTo>
                <a:cubicBezTo>
                  <a:pt x="14" y="289"/>
                  <a:pt x="14" y="289"/>
                  <a:pt x="14" y="289"/>
                </a:cubicBezTo>
                <a:cubicBezTo>
                  <a:pt x="0" y="289"/>
                  <a:pt x="0" y="282"/>
                  <a:pt x="0" y="275"/>
                </a:cubicBezTo>
                <a:lnTo>
                  <a:pt x="0" y="268"/>
                </a:lnTo>
                <a:cubicBezTo>
                  <a:pt x="354" y="29"/>
                  <a:pt x="354" y="29"/>
                  <a:pt x="354" y="29"/>
                </a:cubicBezTo>
                <a:lnTo>
                  <a:pt x="361" y="29"/>
                </a:lnTo>
                <a:cubicBezTo>
                  <a:pt x="368" y="29"/>
                  <a:pt x="375" y="36"/>
                  <a:pt x="375" y="43"/>
                </a:cubicBezTo>
                <a:cubicBezTo>
                  <a:pt x="375" y="43"/>
                  <a:pt x="375" y="50"/>
                  <a:pt x="368" y="50"/>
                </a:cubicBezTo>
                <a:close/>
                <a:moveTo>
                  <a:pt x="43" y="113"/>
                </a:moveTo>
                <a:lnTo>
                  <a:pt x="43" y="113"/>
                </a:lnTo>
                <a:cubicBezTo>
                  <a:pt x="43" y="99"/>
                  <a:pt x="50" y="85"/>
                  <a:pt x="71" y="85"/>
                </a:cubicBezTo>
                <a:cubicBezTo>
                  <a:pt x="163" y="85"/>
                  <a:pt x="163" y="85"/>
                  <a:pt x="163" y="85"/>
                </a:cubicBezTo>
                <a:cubicBezTo>
                  <a:pt x="255" y="8"/>
                  <a:pt x="255" y="8"/>
                  <a:pt x="255" y="8"/>
                </a:cubicBezTo>
                <a:cubicBezTo>
                  <a:pt x="262" y="8"/>
                  <a:pt x="269" y="0"/>
                  <a:pt x="276" y="0"/>
                </a:cubicBezTo>
                <a:cubicBezTo>
                  <a:pt x="290" y="0"/>
                  <a:pt x="304" y="15"/>
                  <a:pt x="304" y="29"/>
                </a:cubicBezTo>
                <a:cubicBezTo>
                  <a:pt x="43" y="204"/>
                  <a:pt x="43" y="204"/>
                  <a:pt x="43" y="204"/>
                </a:cubicBezTo>
                <a:lnTo>
                  <a:pt x="43" y="113"/>
                </a:lnTo>
                <a:close/>
                <a:moveTo>
                  <a:pt x="304" y="183"/>
                </a:moveTo>
                <a:lnTo>
                  <a:pt x="304" y="183"/>
                </a:lnTo>
                <a:cubicBezTo>
                  <a:pt x="304" y="211"/>
                  <a:pt x="304" y="211"/>
                  <a:pt x="304" y="211"/>
                </a:cubicBezTo>
                <a:cubicBezTo>
                  <a:pt x="304" y="240"/>
                  <a:pt x="304" y="240"/>
                  <a:pt x="304" y="240"/>
                </a:cubicBezTo>
                <a:cubicBezTo>
                  <a:pt x="304" y="282"/>
                  <a:pt x="304" y="282"/>
                  <a:pt x="304" y="282"/>
                </a:cubicBezTo>
                <a:cubicBezTo>
                  <a:pt x="304" y="303"/>
                  <a:pt x="290" y="310"/>
                  <a:pt x="276" y="310"/>
                </a:cubicBezTo>
                <a:cubicBezTo>
                  <a:pt x="269" y="310"/>
                  <a:pt x="262" y="310"/>
                  <a:pt x="262" y="310"/>
                </a:cubicBezTo>
                <a:cubicBezTo>
                  <a:pt x="163" y="240"/>
                  <a:pt x="163" y="240"/>
                  <a:pt x="163" y="240"/>
                </a:cubicBezTo>
                <a:cubicBezTo>
                  <a:pt x="141" y="240"/>
                  <a:pt x="141" y="240"/>
                  <a:pt x="141" y="240"/>
                </a:cubicBezTo>
                <a:cubicBezTo>
                  <a:pt x="304" y="128"/>
                  <a:pt x="304" y="128"/>
                  <a:pt x="304" y="128"/>
                </a:cubicBezTo>
                <a:lnTo>
                  <a:pt x="304" y="18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7" name="Google Shape;987;p39"/>
          <p:cNvSpPr/>
          <p:nvPr/>
        </p:nvSpPr>
        <p:spPr>
          <a:xfrm>
            <a:off x="7364107" y="671321"/>
            <a:ext cx="337998" cy="337997"/>
          </a:xfrm>
          <a:custGeom>
            <a:avLst/>
            <a:gdLst/>
            <a:ahLst/>
            <a:cxnLst/>
            <a:rect l="l" t="t" r="r" b="b"/>
            <a:pathLst>
              <a:path w="602" h="602" extrusionOk="0">
                <a:moveTo>
                  <a:pt x="573" y="459"/>
                </a:moveTo>
                <a:lnTo>
                  <a:pt x="573" y="459"/>
                </a:lnTo>
                <a:cubicBezTo>
                  <a:pt x="481" y="459"/>
                  <a:pt x="481" y="459"/>
                  <a:pt x="481" y="459"/>
                </a:cubicBezTo>
                <a:cubicBezTo>
                  <a:pt x="481" y="431"/>
                  <a:pt x="481" y="431"/>
                  <a:pt x="481" y="431"/>
                </a:cubicBezTo>
                <a:cubicBezTo>
                  <a:pt x="481" y="424"/>
                  <a:pt x="481" y="424"/>
                  <a:pt x="481" y="424"/>
                </a:cubicBezTo>
                <a:cubicBezTo>
                  <a:pt x="481" y="374"/>
                  <a:pt x="481" y="374"/>
                  <a:pt x="481" y="374"/>
                </a:cubicBezTo>
                <a:cubicBezTo>
                  <a:pt x="481" y="346"/>
                  <a:pt x="481" y="346"/>
                  <a:pt x="481" y="346"/>
                </a:cubicBezTo>
                <a:cubicBezTo>
                  <a:pt x="481" y="318"/>
                  <a:pt x="481" y="318"/>
                  <a:pt x="481" y="318"/>
                </a:cubicBezTo>
                <a:cubicBezTo>
                  <a:pt x="120" y="318"/>
                  <a:pt x="120" y="318"/>
                  <a:pt x="120" y="318"/>
                </a:cubicBezTo>
                <a:cubicBezTo>
                  <a:pt x="120" y="346"/>
                  <a:pt x="120" y="346"/>
                  <a:pt x="120" y="346"/>
                </a:cubicBezTo>
                <a:cubicBezTo>
                  <a:pt x="120" y="374"/>
                  <a:pt x="120" y="374"/>
                  <a:pt x="120" y="374"/>
                </a:cubicBezTo>
                <a:cubicBezTo>
                  <a:pt x="120" y="424"/>
                  <a:pt x="120" y="424"/>
                  <a:pt x="120" y="424"/>
                </a:cubicBezTo>
                <a:cubicBezTo>
                  <a:pt x="120" y="431"/>
                  <a:pt x="120" y="431"/>
                  <a:pt x="120" y="431"/>
                </a:cubicBezTo>
                <a:cubicBezTo>
                  <a:pt x="120" y="459"/>
                  <a:pt x="120" y="459"/>
                  <a:pt x="120" y="459"/>
                </a:cubicBezTo>
                <a:cubicBezTo>
                  <a:pt x="28" y="459"/>
                  <a:pt x="28" y="459"/>
                  <a:pt x="28" y="459"/>
                </a:cubicBezTo>
                <a:cubicBezTo>
                  <a:pt x="7" y="459"/>
                  <a:pt x="0" y="452"/>
                  <a:pt x="0" y="431"/>
                </a:cubicBezTo>
                <a:cubicBezTo>
                  <a:pt x="0" y="169"/>
                  <a:pt x="0" y="169"/>
                  <a:pt x="0" y="169"/>
                </a:cubicBezTo>
                <a:cubicBezTo>
                  <a:pt x="0" y="155"/>
                  <a:pt x="7" y="141"/>
                  <a:pt x="28" y="141"/>
                </a:cubicBezTo>
                <a:cubicBezTo>
                  <a:pt x="573" y="141"/>
                  <a:pt x="573" y="141"/>
                  <a:pt x="573" y="141"/>
                </a:cubicBezTo>
                <a:cubicBezTo>
                  <a:pt x="587" y="141"/>
                  <a:pt x="601" y="155"/>
                  <a:pt x="601" y="169"/>
                </a:cubicBezTo>
                <a:cubicBezTo>
                  <a:pt x="601" y="431"/>
                  <a:pt x="601" y="431"/>
                  <a:pt x="601" y="431"/>
                </a:cubicBezTo>
                <a:cubicBezTo>
                  <a:pt x="601" y="452"/>
                  <a:pt x="587" y="459"/>
                  <a:pt x="573" y="459"/>
                </a:cubicBezTo>
                <a:close/>
                <a:moveTo>
                  <a:pt x="85" y="198"/>
                </a:moveTo>
                <a:lnTo>
                  <a:pt x="85" y="198"/>
                </a:lnTo>
                <a:cubicBezTo>
                  <a:pt x="64" y="198"/>
                  <a:pt x="57" y="212"/>
                  <a:pt x="57" y="226"/>
                </a:cubicBezTo>
                <a:cubicBezTo>
                  <a:pt x="57" y="240"/>
                  <a:pt x="64" y="254"/>
                  <a:pt x="85" y="254"/>
                </a:cubicBezTo>
                <a:cubicBezTo>
                  <a:pt x="99" y="254"/>
                  <a:pt x="113" y="240"/>
                  <a:pt x="113" y="226"/>
                </a:cubicBezTo>
                <a:cubicBezTo>
                  <a:pt x="113" y="212"/>
                  <a:pt x="99" y="198"/>
                  <a:pt x="85" y="198"/>
                </a:cubicBezTo>
                <a:close/>
                <a:moveTo>
                  <a:pt x="452" y="113"/>
                </a:moveTo>
                <a:lnTo>
                  <a:pt x="452" y="113"/>
                </a:lnTo>
                <a:cubicBezTo>
                  <a:pt x="148" y="113"/>
                  <a:pt x="148" y="113"/>
                  <a:pt x="148" y="113"/>
                </a:cubicBezTo>
                <a:cubicBezTo>
                  <a:pt x="148" y="85"/>
                  <a:pt x="148" y="85"/>
                  <a:pt x="148" y="85"/>
                </a:cubicBezTo>
                <a:cubicBezTo>
                  <a:pt x="148" y="28"/>
                  <a:pt x="148" y="28"/>
                  <a:pt x="148" y="28"/>
                </a:cubicBezTo>
                <a:cubicBezTo>
                  <a:pt x="148" y="21"/>
                  <a:pt x="148" y="21"/>
                  <a:pt x="148" y="14"/>
                </a:cubicBezTo>
                <a:cubicBezTo>
                  <a:pt x="155" y="7"/>
                  <a:pt x="163" y="0"/>
                  <a:pt x="177" y="0"/>
                </a:cubicBezTo>
                <a:cubicBezTo>
                  <a:pt x="424" y="0"/>
                  <a:pt x="424" y="0"/>
                  <a:pt x="424" y="0"/>
                </a:cubicBezTo>
                <a:cubicBezTo>
                  <a:pt x="431" y="0"/>
                  <a:pt x="431" y="0"/>
                  <a:pt x="438" y="7"/>
                </a:cubicBezTo>
                <a:cubicBezTo>
                  <a:pt x="445" y="7"/>
                  <a:pt x="445" y="14"/>
                  <a:pt x="445" y="14"/>
                </a:cubicBezTo>
                <a:cubicBezTo>
                  <a:pt x="445" y="14"/>
                  <a:pt x="452" y="21"/>
                  <a:pt x="452" y="28"/>
                </a:cubicBezTo>
                <a:cubicBezTo>
                  <a:pt x="452" y="113"/>
                  <a:pt x="452" y="113"/>
                  <a:pt x="452" y="113"/>
                </a:cubicBezTo>
                <a:close/>
                <a:moveTo>
                  <a:pt x="452" y="403"/>
                </a:moveTo>
                <a:lnTo>
                  <a:pt x="452" y="403"/>
                </a:lnTo>
                <a:cubicBezTo>
                  <a:pt x="452" y="544"/>
                  <a:pt x="452" y="544"/>
                  <a:pt x="452" y="544"/>
                </a:cubicBezTo>
                <a:cubicBezTo>
                  <a:pt x="452" y="558"/>
                  <a:pt x="452" y="558"/>
                  <a:pt x="452" y="558"/>
                </a:cubicBezTo>
                <a:cubicBezTo>
                  <a:pt x="452" y="572"/>
                  <a:pt x="452" y="572"/>
                  <a:pt x="452" y="572"/>
                </a:cubicBezTo>
                <a:cubicBezTo>
                  <a:pt x="452" y="594"/>
                  <a:pt x="438" y="601"/>
                  <a:pt x="424" y="601"/>
                </a:cubicBezTo>
                <a:cubicBezTo>
                  <a:pt x="177" y="601"/>
                  <a:pt x="177" y="601"/>
                  <a:pt x="177" y="601"/>
                </a:cubicBezTo>
                <a:cubicBezTo>
                  <a:pt x="163" y="601"/>
                  <a:pt x="148" y="594"/>
                  <a:pt x="148" y="572"/>
                </a:cubicBezTo>
                <a:cubicBezTo>
                  <a:pt x="148" y="558"/>
                  <a:pt x="148" y="558"/>
                  <a:pt x="148" y="558"/>
                </a:cubicBezTo>
                <a:cubicBezTo>
                  <a:pt x="148" y="544"/>
                  <a:pt x="148" y="544"/>
                  <a:pt x="148" y="544"/>
                </a:cubicBezTo>
                <a:cubicBezTo>
                  <a:pt x="148" y="403"/>
                  <a:pt x="148" y="403"/>
                  <a:pt x="148" y="403"/>
                </a:cubicBezTo>
                <a:cubicBezTo>
                  <a:pt x="148" y="346"/>
                  <a:pt x="148" y="346"/>
                  <a:pt x="148" y="346"/>
                </a:cubicBezTo>
                <a:cubicBezTo>
                  <a:pt x="452" y="346"/>
                  <a:pt x="452" y="346"/>
                  <a:pt x="452" y="346"/>
                </a:cubicBezTo>
                <a:lnTo>
                  <a:pt x="452" y="403"/>
                </a:lnTo>
                <a:close/>
                <a:moveTo>
                  <a:pt x="396" y="403"/>
                </a:moveTo>
                <a:lnTo>
                  <a:pt x="396" y="403"/>
                </a:lnTo>
                <a:cubicBezTo>
                  <a:pt x="205" y="403"/>
                  <a:pt x="205" y="403"/>
                  <a:pt x="205" y="403"/>
                </a:cubicBezTo>
                <a:cubicBezTo>
                  <a:pt x="205" y="431"/>
                  <a:pt x="205" y="431"/>
                  <a:pt x="205" y="431"/>
                </a:cubicBezTo>
                <a:cubicBezTo>
                  <a:pt x="396" y="431"/>
                  <a:pt x="396" y="431"/>
                  <a:pt x="396" y="431"/>
                </a:cubicBezTo>
                <a:lnTo>
                  <a:pt x="396" y="403"/>
                </a:lnTo>
                <a:close/>
                <a:moveTo>
                  <a:pt x="396" y="459"/>
                </a:moveTo>
                <a:lnTo>
                  <a:pt x="396" y="459"/>
                </a:lnTo>
                <a:cubicBezTo>
                  <a:pt x="205" y="459"/>
                  <a:pt x="205" y="459"/>
                  <a:pt x="205" y="459"/>
                </a:cubicBezTo>
                <a:cubicBezTo>
                  <a:pt x="205" y="487"/>
                  <a:pt x="205" y="487"/>
                  <a:pt x="205" y="487"/>
                </a:cubicBezTo>
                <a:cubicBezTo>
                  <a:pt x="396" y="487"/>
                  <a:pt x="396" y="487"/>
                  <a:pt x="396" y="487"/>
                </a:cubicBezTo>
                <a:lnTo>
                  <a:pt x="396" y="459"/>
                </a:lnTo>
                <a:close/>
                <a:moveTo>
                  <a:pt x="396" y="516"/>
                </a:moveTo>
                <a:lnTo>
                  <a:pt x="396" y="516"/>
                </a:lnTo>
                <a:cubicBezTo>
                  <a:pt x="205" y="516"/>
                  <a:pt x="205" y="516"/>
                  <a:pt x="205" y="516"/>
                </a:cubicBezTo>
                <a:cubicBezTo>
                  <a:pt x="205" y="544"/>
                  <a:pt x="205" y="544"/>
                  <a:pt x="205" y="544"/>
                </a:cubicBezTo>
                <a:cubicBezTo>
                  <a:pt x="396" y="544"/>
                  <a:pt x="396" y="544"/>
                  <a:pt x="396" y="544"/>
                </a:cubicBezTo>
                <a:lnTo>
                  <a:pt x="396" y="516"/>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8" name="Google Shape;988;p39"/>
          <p:cNvSpPr/>
          <p:nvPr/>
        </p:nvSpPr>
        <p:spPr>
          <a:xfrm>
            <a:off x="6769528" y="686124"/>
            <a:ext cx="340465" cy="305925"/>
          </a:xfrm>
          <a:custGeom>
            <a:avLst/>
            <a:gdLst/>
            <a:ahLst/>
            <a:cxnLst/>
            <a:rect l="l" t="t" r="r" b="b"/>
            <a:pathLst>
              <a:path w="609" h="545" extrusionOk="0">
                <a:moveTo>
                  <a:pt x="601" y="537"/>
                </a:moveTo>
                <a:lnTo>
                  <a:pt x="601" y="537"/>
                </a:lnTo>
                <a:cubicBezTo>
                  <a:pt x="410" y="318"/>
                  <a:pt x="410" y="318"/>
                  <a:pt x="410" y="318"/>
                </a:cubicBezTo>
                <a:cubicBezTo>
                  <a:pt x="594" y="141"/>
                  <a:pt x="594" y="141"/>
                  <a:pt x="594" y="141"/>
                </a:cubicBezTo>
                <a:cubicBezTo>
                  <a:pt x="601" y="148"/>
                  <a:pt x="608" y="156"/>
                  <a:pt x="608" y="163"/>
                </a:cubicBezTo>
                <a:cubicBezTo>
                  <a:pt x="608" y="516"/>
                  <a:pt x="608" y="516"/>
                  <a:pt x="608" y="516"/>
                </a:cubicBezTo>
                <a:cubicBezTo>
                  <a:pt x="608" y="523"/>
                  <a:pt x="601" y="530"/>
                  <a:pt x="601" y="537"/>
                </a:cubicBezTo>
                <a:close/>
                <a:moveTo>
                  <a:pt x="14" y="141"/>
                </a:moveTo>
                <a:lnTo>
                  <a:pt x="14" y="141"/>
                </a:lnTo>
                <a:cubicBezTo>
                  <a:pt x="14" y="134"/>
                  <a:pt x="21" y="134"/>
                  <a:pt x="28" y="134"/>
                </a:cubicBezTo>
                <a:cubicBezTo>
                  <a:pt x="198" y="134"/>
                  <a:pt x="198" y="134"/>
                  <a:pt x="198" y="134"/>
                </a:cubicBezTo>
                <a:cubicBezTo>
                  <a:pt x="205" y="141"/>
                  <a:pt x="219" y="148"/>
                  <a:pt x="240" y="148"/>
                </a:cubicBezTo>
                <a:lnTo>
                  <a:pt x="247" y="148"/>
                </a:lnTo>
                <a:cubicBezTo>
                  <a:pt x="247" y="226"/>
                  <a:pt x="247" y="226"/>
                  <a:pt x="247" y="226"/>
                </a:cubicBezTo>
                <a:cubicBezTo>
                  <a:pt x="247" y="255"/>
                  <a:pt x="276" y="283"/>
                  <a:pt x="304" y="283"/>
                </a:cubicBezTo>
                <a:cubicBezTo>
                  <a:pt x="332" y="283"/>
                  <a:pt x="360" y="255"/>
                  <a:pt x="360" y="226"/>
                </a:cubicBezTo>
                <a:cubicBezTo>
                  <a:pt x="360" y="148"/>
                  <a:pt x="360" y="148"/>
                  <a:pt x="360" y="148"/>
                </a:cubicBezTo>
                <a:lnTo>
                  <a:pt x="367" y="148"/>
                </a:lnTo>
                <a:cubicBezTo>
                  <a:pt x="389" y="148"/>
                  <a:pt x="403" y="141"/>
                  <a:pt x="410" y="134"/>
                </a:cubicBezTo>
                <a:cubicBezTo>
                  <a:pt x="579" y="134"/>
                  <a:pt x="579" y="134"/>
                  <a:pt x="579" y="134"/>
                </a:cubicBezTo>
                <a:cubicBezTo>
                  <a:pt x="587" y="134"/>
                  <a:pt x="594" y="134"/>
                  <a:pt x="594" y="141"/>
                </a:cubicBezTo>
                <a:cubicBezTo>
                  <a:pt x="304" y="368"/>
                  <a:pt x="304" y="368"/>
                  <a:pt x="304" y="368"/>
                </a:cubicBezTo>
                <a:lnTo>
                  <a:pt x="14" y="141"/>
                </a:lnTo>
                <a:close/>
                <a:moveTo>
                  <a:pt x="367" y="120"/>
                </a:moveTo>
                <a:lnTo>
                  <a:pt x="367" y="120"/>
                </a:lnTo>
                <a:cubicBezTo>
                  <a:pt x="360" y="120"/>
                  <a:pt x="353" y="120"/>
                  <a:pt x="353" y="113"/>
                </a:cubicBezTo>
                <a:cubicBezTo>
                  <a:pt x="332" y="99"/>
                  <a:pt x="332" y="99"/>
                  <a:pt x="332" y="99"/>
                </a:cubicBezTo>
                <a:cubicBezTo>
                  <a:pt x="332" y="226"/>
                  <a:pt x="332" y="226"/>
                  <a:pt x="332" y="226"/>
                </a:cubicBezTo>
                <a:cubicBezTo>
                  <a:pt x="332" y="241"/>
                  <a:pt x="318" y="255"/>
                  <a:pt x="304" y="255"/>
                </a:cubicBezTo>
                <a:cubicBezTo>
                  <a:pt x="290" y="255"/>
                  <a:pt x="276" y="241"/>
                  <a:pt x="276" y="226"/>
                </a:cubicBezTo>
                <a:cubicBezTo>
                  <a:pt x="276" y="99"/>
                  <a:pt x="276" y="99"/>
                  <a:pt x="276" y="99"/>
                </a:cubicBezTo>
                <a:cubicBezTo>
                  <a:pt x="254" y="113"/>
                  <a:pt x="254" y="113"/>
                  <a:pt x="254" y="113"/>
                </a:cubicBezTo>
                <a:cubicBezTo>
                  <a:pt x="254" y="120"/>
                  <a:pt x="247" y="120"/>
                  <a:pt x="240" y="120"/>
                </a:cubicBezTo>
                <a:cubicBezTo>
                  <a:pt x="219" y="120"/>
                  <a:pt x="212" y="113"/>
                  <a:pt x="212" y="92"/>
                </a:cubicBezTo>
                <a:cubicBezTo>
                  <a:pt x="212" y="85"/>
                  <a:pt x="212" y="78"/>
                  <a:pt x="219" y="78"/>
                </a:cubicBezTo>
                <a:cubicBezTo>
                  <a:pt x="283" y="7"/>
                  <a:pt x="283" y="7"/>
                  <a:pt x="283" y="7"/>
                </a:cubicBezTo>
                <a:cubicBezTo>
                  <a:pt x="290" y="0"/>
                  <a:pt x="297" y="0"/>
                  <a:pt x="304" y="0"/>
                </a:cubicBezTo>
                <a:cubicBezTo>
                  <a:pt x="311" y="0"/>
                  <a:pt x="318" y="0"/>
                  <a:pt x="325" y="7"/>
                </a:cubicBezTo>
                <a:cubicBezTo>
                  <a:pt x="389" y="78"/>
                  <a:pt x="389" y="78"/>
                  <a:pt x="389" y="78"/>
                </a:cubicBezTo>
                <a:cubicBezTo>
                  <a:pt x="396" y="78"/>
                  <a:pt x="396" y="85"/>
                  <a:pt x="396" y="92"/>
                </a:cubicBezTo>
                <a:cubicBezTo>
                  <a:pt x="396" y="113"/>
                  <a:pt x="389" y="120"/>
                  <a:pt x="367" y="120"/>
                </a:cubicBezTo>
                <a:close/>
                <a:moveTo>
                  <a:pt x="7" y="537"/>
                </a:moveTo>
                <a:lnTo>
                  <a:pt x="7" y="537"/>
                </a:lnTo>
                <a:cubicBezTo>
                  <a:pt x="7" y="530"/>
                  <a:pt x="0" y="523"/>
                  <a:pt x="0" y="516"/>
                </a:cubicBezTo>
                <a:cubicBezTo>
                  <a:pt x="0" y="163"/>
                  <a:pt x="0" y="163"/>
                  <a:pt x="0" y="163"/>
                </a:cubicBezTo>
                <a:cubicBezTo>
                  <a:pt x="0" y="156"/>
                  <a:pt x="7" y="148"/>
                  <a:pt x="14" y="141"/>
                </a:cubicBezTo>
                <a:cubicBezTo>
                  <a:pt x="198" y="318"/>
                  <a:pt x="198" y="318"/>
                  <a:pt x="198" y="318"/>
                </a:cubicBezTo>
                <a:lnTo>
                  <a:pt x="7" y="537"/>
                </a:lnTo>
                <a:close/>
                <a:moveTo>
                  <a:pt x="304" y="424"/>
                </a:moveTo>
                <a:lnTo>
                  <a:pt x="304" y="424"/>
                </a:lnTo>
                <a:cubicBezTo>
                  <a:pt x="382" y="346"/>
                  <a:pt x="382" y="346"/>
                  <a:pt x="382" y="346"/>
                </a:cubicBezTo>
                <a:cubicBezTo>
                  <a:pt x="594" y="537"/>
                  <a:pt x="594" y="537"/>
                  <a:pt x="594" y="537"/>
                </a:cubicBezTo>
                <a:cubicBezTo>
                  <a:pt x="594" y="544"/>
                  <a:pt x="587" y="544"/>
                  <a:pt x="579" y="544"/>
                </a:cubicBezTo>
                <a:cubicBezTo>
                  <a:pt x="28" y="544"/>
                  <a:pt x="28" y="544"/>
                  <a:pt x="28" y="544"/>
                </a:cubicBezTo>
                <a:cubicBezTo>
                  <a:pt x="21" y="544"/>
                  <a:pt x="14" y="544"/>
                  <a:pt x="14" y="537"/>
                </a:cubicBezTo>
                <a:cubicBezTo>
                  <a:pt x="226" y="346"/>
                  <a:pt x="226" y="346"/>
                  <a:pt x="226" y="346"/>
                </a:cubicBezTo>
                <a:lnTo>
                  <a:pt x="304" y="4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89" name="Google Shape;989;p39"/>
          <p:cNvSpPr/>
          <p:nvPr/>
        </p:nvSpPr>
        <p:spPr>
          <a:xfrm>
            <a:off x="6182349" y="686124"/>
            <a:ext cx="337997" cy="305925"/>
          </a:xfrm>
          <a:custGeom>
            <a:avLst/>
            <a:gdLst/>
            <a:ahLst/>
            <a:cxnLst/>
            <a:rect l="l" t="t" r="r" b="b"/>
            <a:pathLst>
              <a:path w="602" h="545" extrusionOk="0">
                <a:moveTo>
                  <a:pt x="594" y="537"/>
                </a:moveTo>
                <a:lnTo>
                  <a:pt x="594" y="537"/>
                </a:lnTo>
                <a:cubicBezTo>
                  <a:pt x="410" y="318"/>
                  <a:pt x="410" y="318"/>
                  <a:pt x="410" y="318"/>
                </a:cubicBezTo>
                <a:cubicBezTo>
                  <a:pt x="594" y="141"/>
                  <a:pt x="594" y="141"/>
                  <a:pt x="594" y="141"/>
                </a:cubicBezTo>
                <a:cubicBezTo>
                  <a:pt x="601" y="148"/>
                  <a:pt x="601" y="156"/>
                  <a:pt x="601" y="163"/>
                </a:cubicBezTo>
                <a:cubicBezTo>
                  <a:pt x="601" y="516"/>
                  <a:pt x="601" y="516"/>
                  <a:pt x="601" y="516"/>
                </a:cubicBezTo>
                <a:cubicBezTo>
                  <a:pt x="601" y="523"/>
                  <a:pt x="601" y="530"/>
                  <a:pt x="594" y="537"/>
                </a:cubicBezTo>
                <a:close/>
                <a:moveTo>
                  <a:pt x="7" y="141"/>
                </a:moveTo>
                <a:lnTo>
                  <a:pt x="7" y="141"/>
                </a:lnTo>
                <a:cubicBezTo>
                  <a:pt x="14" y="134"/>
                  <a:pt x="21" y="134"/>
                  <a:pt x="28" y="134"/>
                </a:cubicBezTo>
                <a:cubicBezTo>
                  <a:pt x="184" y="134"/>
                  <a:pt x="184" y="134"/>
                  <a:pt x="184" y="134"/>
                </a:cubicBezTo>
                <a:cubicBezTo>
                  <a:pt x="184" y="141"/>
                  <a:pt x="176" y="148"/>
                  <a:pt x="176" y="163"/>
                </a:cubicBezTo>
                <a:cubicBezTo>
                  <a:pt x="176" y="177"/>
                  <a:pt x="184" y="191"/>
                  <a:pt x="198" y="198"/>
                </a:cubicBezTo>
                <a:cubicBezTo>
                  <a:pt x="261" y="269"/>
                  <a:pt x="261" y="269"/>
                  <a:pt x="261" y="269"/>
                </a:cubicBezTo>
                <a:cubicBezTo>
                  <a:pt x="269" y="276"/>
                  <a:pt x="283" y="283"/>
                  <a:pt x="304" y="283"/>
                </a:cubicBezTo>
                <a:cubicBezTo>
                  <a:pt x="318" y="283"/>
                  <a:pt x="332" y="276"/>
                  <a:pt x="339" y="269"/>
                </a:cubicBezTo>
                <a:cubicBezTo>
                  <a:pt x="410" y="198"/>
                  <a:pt x="410" y="198"/>
                  <a:pt x="410" y="198"/>
                </a:cubicBezTo>
                <a:cubicBezTo>
                  <a:pt x="417" y="191"/>
                  <a:pt x="424" y="177"/>
                  <a:pt x="424" y="163"/>
                </a:cubicBezTo>
                <a:cubicBezTo>
                  <a:pt x="424" y="148"/>
                  <a:pt x="424" y="141"/>
                  <a:pt x="417" y="134"/>
                </a:cubicBezTo>
                <a:cubicBezTo>
                  <a:pt x="572" y="134"/>
                  <a:pt x="572" y="134"/>
                  <a:pt x="572" y="134"/>
                </a:cubicBezTo>
                <a:cubicBezTo>
                  <a:pt x="579" y="134"/>
                  <a:pt x="586" y="134"/>
                  <a:pt x="594" y="141"/>
                </a:cubicBezTo>
                <a:cubicBezTo>
                  <a:pt x="304" y="368"/>
                  <a:pt x="304" y="368"/>
                  <a:pt x="304" y="368"/>
                </a:cubicBezTo>
                <a:lnTo>
                  <a:pt x="7" y="141"/>
                </a:lnTo>
                <a:close/>
                <a:moveTo>
                  <a:pt x="318" y="248"/>
                </a:moveTo>
                <a:lnTo>
                  <a:pt x="318" y="248"/>
                </a:lnTo>
                <a:cubicBezTo>
                  <a:pt x="318" y="255"/>
                  <a:pt x="311" y="255"/>
                  <a:pt x="304" y="255"/>
                </a:cubicBezTo>
                <a:cubicBezTo>
                  <a:pt x="297" y="255"/>
                  <a:pt x="290" y="255"/>
                  <a:pt x="283" y="248"/>
                </a:cubicBezTo>
                <a:cubicBezTo>
                  <a:pt x="219" y="177"/>
                  <a:pt x="219" y="177"/>
                  <a:pt x="219" y="177"/>
                </a:cubicBezTo>
                <a:cubicBezTo>
                  <a:pt x="212" y="177"/>
                  <a:pt x="205" y="170"/>
                  <a:pt x="205" y="163"/>
                </a:cubicBezTo>
                <a:cubicBezTo>
                  <a:pt x="205" y="141"/>
                  <a:pt x="219" y="134"/>
                  <a:pt x="233" y="134"/>
                </a:cubicBezTo>
                <a:cubicBezTo>
                  <a:pt x="240" y="134"/>
                  <a:pt x="247" y="134"/>
                  <a:pt x="254" y="141"/>
                </a:cubicBezTo>
                <a:cubicBezTo>
                  <a:pt x="276" y="156"/>
                  <a:pt x="276" y="156"/>
                  <a:pt x="276" y="156"/>
                </a:cubicBezTo>
                <a:cubicBezTo>
                  <a:pt x="276" y="28"/>
                  <a:pt x="276" y="28"/>
                  <a:pt x="276" y="28"/>
                </a:cubicBezTo>
                <a:cubicBezTo>
                  <a:pt x="276" y="14"/>
                  <a:pt x="283" y="0"/>
                  <a:pt x="304" y="0"/>
                </a:cubicBezTo>
                <a:cubicBezTo>
                  <a:pt x="318" y="0"/>
                  <a:pt x="332" y="14"/>
                  <a:pt x="332" y="28"/>
                </a:cubicBezTo>
                <a:cubicBezTo>
                  <a:pt x="332" y="156"/>
                  <a:pt x="332" y="156"/>
                  <a:pt x="332" y="156"/>
                </a:cubicBezTo>
                <a:cubicBezTo>
                  <a:pt x="346" y="141"/>
                  <a:pt x="346" y="141"/>
                  <a:pt x="346" y="141"/>
                </a:cubicBezTo>
                <a:cubicBezTo>
                  <a:pt x="353" y="134"/>
                  <a:pt x="360" y="134"/>
                  <a:pt x="367" y="134"/>
                </a:cubicBezTo>
                <a:cubicBezTo>
                  <a:pt x="382" y="134"/>
                  <a:pt x="396" y="141"/>
                  <a:pt x="396" y="163"/>
                </a:cubicBezTo>
                <a:cubicBezTo>
                  <a:pt x="396" y="170"/>
                  <a:pt x="396" y="177"/>
                  <a:pt x="389" y="177"/>
                </a:cubicBezTo>
                <a:lnTo>
                  <a:pt x="318" y="248"/>
                </a:lnTo>
                <a:close/>
                <a:moveTo>
                  <a:pt x="7" y="537"/>
                </a:moveTo>
                <a:lnTo>
                  <a:pt x="7" y="537"/>
                </a:lnTo>
                <a:cubicBezTo>
                  <a:pt x="0" y="530"/>
                  <a:pt x="0" y="523"/>
                  <a:pt x="0" y="516"/>
                </a:cubicBezTo>
                <a:cubicBezTo>
                  <a:pt x="0" y="163"/>
                  <a:pt x="0" y="163"/>
                  <a:pt x="0" y="163"/>
                </a:cubicBezTo>
                <a:cubicBezTo>
                  <a:pt x="0" y="156"/>
                  <a:pt x="0" y="148"/>
                  <a:pt x="7" y="141"/>
                </a:cubicBezTo>
                <a:cubicBezTo>
                  <a:pt x="191" y="318"/>
                  <a:pt x="191" y="318"/>
                  <a:pt x="191" y="318"/>
                </a:cubicBezTo>
                <a:lnTo>
                  <a:pt x="7" y="537"/>
                </a:lnTo>
                <a:close/>
                <a:moveTo>
                  <a:pt x="304" y="424"/>
                </a:moveTo>
                <a:lnTo>
                  <a:pt x="304" y="424"/>
                </a:lnTo>
                <a:cubicBezTo>
                  <a:pt x="382" y="346"/>
                  <a:pt x="382" y="346"/>
                  <a:pt x="382" y="346"/>
                </a:cubicBezTo>
                <a:cubicBezTo>
                  <a:pt x="594" y="537"/>
                  <a:pt x="594" y="537"/>
                  <a:pt x="594" y="537"/>
                </a:cubicBezTo>
                <a:cubicBezTo>
                  <a:pt x="586" y="544"/>
                  <a:pt x="579" y="544"/>
                  <a:pt x="572" y="544"/>
                </a:cubicBezTo>
                <a:cubicBezTo>
                  <a:pt x="28" y="544"/>
                  <a:pt x="28" y="544"/>
                  <a:pt x="28" y="544"/>
                </a:cubicBezTo>
                <a:cubicBezTo>
                  <a:pt x="21" y="544"/>
                  <a:pt x="14" y="544"/>
                  <a:pt x="7" y="537"/>
                </a:cubicBezTo>
                <a:cubicBezTo>
                  <a:pt x="226" y="346"/>
                  <a:pt x="226" y="346"/>
                  <a:pt x="226" y="346"/>
                </a:cubicBezTo>
                <a:lnTo>
                  <a:pt x="304" y="42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0" name="Google Shape;990;p39"/>
          <p:cNvSpPr/>
          <p:nvPr/>
        </p:nvSpPr>
        <p:spPr>
          <a:xfrm>
            <a:off x="5592703" y="723130"/>
            <a:ext cx="335530" cy="234379"/>
          </a:xfrm>
          <a:custGeom>
            <a:avLst/>
            <a:gdLst/>
            <a:ahLst/>
            <a:cxnLst/>
            <a:rect l="l" t="t" r="r" b="b"/>
            <a:pathLst>
              <a:path w="601" h="418" extrusionOk="0">
                <a:moveTo>
                  <a:pt x="410" y="191"/>
                </a:moveTo>
                <a:lnTo>
                  <a:pt x="410" y="191"/>
                </a:lnTo>
                <a:cubicBezTo>
                  <a:pt x="593" y="7"/>
                  <a:pt x="593" y="7"/>
                  <a:pt x="593" y="7"/>
                </a:cubicBezTo>
                <a:cubicBezTo>
                  <a:pt x="600" y="14"/>
                  <a:pt x="600" y="21"/>
                  <a:pt x="600" y="28"/>
                </a:cubicBezTo>
                <a:cubicBezTo>
                  <a:pt x="600" y="388"/>
                  <a:pt x="600" y="388"/>
                  <a:pt x="600" y="388"/>
                </a:cubicBezTo>
                <a:cubicBezTo>
                  <a:pt x="600" y="395"/>
                  <a:pt x="600" y="403"/>
                  <a:pt x="593" y="410"/>
                </a:cubicBezTo>
                <a:lnTo>
                  <a:pt x="410" y="191"/>
                </a:lnTo>
                <a:close/>
                <a:moveTo>
                  <a:pt x="7" y="7"/>
                </a:moveTo>
                <a:lnTo>
                  <a:pt x="7" y="7"/>
                </a:lnTo>
                <a:cubicBezTo>
                  <a:pt x="14" y="7"/>
                  <a:pt x="21" y="0"/>
                  <a:pt x="28" y="0"/>
                </a:cubicBezTo>
                <a:cubicBezTo>
                  <a:pt x="572" y="0"/>
                  <a:pt x="572" y="0"/>
                  <a:pt x="572" y="0"/>
                </a:cubicBezTo>
                <a:cubicBezTo>
                  <a:pt x="579" y="0"/>
                  <a:pt x="586" y="7"/>
                  <a:pt x="593" y="7"/>
                </a:cubicBezTo>
                <a:cubicBezTo>
                  <a:pt x="297" y="240"/>
                  <a:pt x="297" y="240"/>
                  <a:pt x="297" y="240"/>
                </a:cubicBezTo>
                <a:lnTo>
                  <a:pt x="7" y="7"/>
                </a:lnTo>
                <a:close/>
                <a:moveTo>
                  <a:pt x="7" y="410"/>
                </a:moveTo>
                <a:lnTo>
                  <a:pt x="7" y="410"/>
                </a:lnTo>
                <a:cubicBezTo>
                  <a:pt x="0" y="403"/>
                  <a:pt x="0" y="395"/>
                  <a:pt x="0" y="388"/>
                </a:cubicBezTo>
                <a:cubicBezTo>
                  <a:pt x="0" y="28"/>
                  <a:pt x="0" y="28"/>
                  <a:pt x="0" y="28"/>
                </a:cubicBezTo>
                <a:cubicBezTo>
                  <a:pt x="0" y="21"/>
                  <a:pt x="0" y="14"/>
                  <a:pt x="7" y="7"/>
                </a:cubicBezTo>
                <a:cubicBezTo>
                  <a:pt x="191" y="191"/>
                  <a:pt x="191" y="191"/>
                  <a:pt x="191" y="191"/>
                </a:cubicBezTo>
                <a:lnTo>
                  <a:pt x="7" y="410"/>
                </a:lnTo>
                <a:close/>
                <a:moveTo>
                  <a:pt x="297" y="297"/>
                </a:moveTo>
                <a:lnTo>
                  <a:pt x="297" y="297"/>
                </a:lnTo>
                <a:cubicBezTo>
                  <a:pt x="374" y="219"/>
                  <a:pt x="374" y="219"/>
                  <a:pt x="374" y="219"/>
                </a:cubicBezTo>
                <a:cubicBezTo>
                  <a:pt x="593" y="410"/>
                  <a:pt x="593" y="410"/>
                  <a:pt x="593" y="410"/>
                </a:cubicBezTo>
                <a:cubicBezTo>
                  <a:pt x="586" y="417"/>
                  <a:pt x="579" y="417"/>
                  <a:pt x="572" y="417"/>
                </a:cubicBezTo>
                <a:cubicBezTo>
                  <a:pt x="28" y="417"/>
                  <a:pt x="28" y="417"/>
                  <a:pt x="28" y="417"/>
                </a:cubicBezTo>
                <a:cubicBezTo>
                  <a:pt x="21" y="417"/>
                  <a:pt x="14" y="417"/>
                  <a:pt x="7" y="410"/>
                </a:cubicBezTo>
                <a:cubicBezTo>
                  <a:pt x="219" y="219"/>
                  <a:pt x="219" y="219"/>
                  <a:pt x="219" y="219"/>
                </a:cubicBezTo>
                <a:lnTo>
                  <a:pt x="297" y="29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1" name="Google Shape;991;p39"/>
          <p:cNvSpPr/>
          <p:nvPr/>
        </p:nvSpPr>
        <p:spPr>
          <a:xfrm>
            <a:off x="4998125" y="691058"/>
            <a:ext cx="340465" cy="296056"/>
          </a:xfrm>
          <a:custGeom>
            <a:avLst/>
            <a:gdLst/>
            <a:ahLst/>
            <a:cxnLst/>
            <a:rect l="l" t="t" r="r" b="b"/>
            <a:pathLst>
              <a:path w="608" h="531" extrusionOk="0">
                <a:moveTo>
                  <a:pt x="579" y="530"/>
                </a:moveTo>
                <a:lnTo>
                  <a:pt x="579" y="530"/>
                </a:lnTo>
                <a:cubicBezTo>
                  <a:pt x="28" y="530"/>
                  <a:pt x="28" y="530"/>
                  <a:pt x="28" y="530"/>
                </a:cubicBezTo>
                <a:cubicBezTo>
                  <a:pt x="14" y="530"/>
                  <a:pt x="0" y="516"/>
                  <a:pt x="0" y="502"/>
                </a:cubicBezTo>
                <a:cubicBezTo>
                  <a:pt x="0" y="28"/>
                  <a:pt x="0" y="28"/>
                  <a:pt x="0" y="28"/>
                </a:cubicBezTo>
                <a:cubicBezTo>
                  <a:pt x="0" y="14"/>
                  <a:pt x="14" y="0"/>
                  <a:pt x="28" y="0"/>
                </a:cubicBezTo>
                <a:cubicBezTo>
                  <a:pt x="579" y="0"/>
                  <a:pt x="579" y="0"/>
                  <a:pt x="579" y="0"/>
                </a:cubicBezTo>
                <a:cubicBezTo>
                  <a:pt x="593" y="0"/>
                  <a:pt x="607" y="14"/>
                  <a:pt x="607" y="28"/>
                </a:cubicBezTo>
                <a:cubicBezTo>
                  <a:pt x="607" y="502"/>
                  <a:pt x="607" y="502"/>
                  <a:pt x="607" y="502"/>
                </a:cubicBezTo>
                <a:cubicBezTo>
                  <a:pt x="607" y="516"/>
                  <a:pt x="593" y="530"/>
                  <a:pt x="579" y="530"/>
                </a:cubicBezTo>
                <a:close/>
                <a:moveTo>
                  <a:pt x="56" y="28"/>
                </a:moveTo>
                <a:lnTo>
                  <a:pt x="56" y="28"/>
                </a:lnTo>
                <a:cubicBezTo>
                  <a:pt x="42" y="28"/>
                  <a:pt x="28" y="43"/>
                  <a:pt x="28" y="57"/>
                </a:cubicBezTo>
                <a:cubicBezTo>
                  <a:pt x="28" y="78"/>
                  <a:pt x="42" y="85"/>
                  <a:pt x="56" y="85"/>
                </a:cubicBezTo>
                <a:cubicBezTo>
                  <a:pt x="77" y="85"/>
                  <a:pt x="84" y="78"/>
                  <a:pt x="84" y="57"/>
                </a:cubicBezTo>
                <a:cubicBezTo>
                  <a:pt x="84" y="43"/>
                  <a:pt x="77" y="28"/>
                  <a:pt x="56" y="28"/>
                </a:cubicBezTo>
                <a:close/>
                <a:moveTo>
                  <a:pt x="141" y="28"/>
                </a:moveTo>
                <a:lnTo>
                  <a:pt x="141" y="28"/>
                </a:lnTo>
                <a:cubicBezTo>
                  <a:pt x="127" y="28"/>
                  <a:pt x="113" y="43"/>
                  <a:pt x="113" y="57"/>
                </a:cubicBezTo>
                <a:cubicBezTo>
                  <a:pt x="113" y="78"/>
                  <a:pt x="127" y="85"/>
                  <a:pt x="141" y="85"/>
                </a:cubicBezTo>
                <a:cubicBezTo>
                  <a:pt x="162" y="85"/>
                  <a:pt x="169" y="78"/>
                  <a:pt x="169" y="57"/>
                </a:cubicBezTo>
                <a:cubicBezTo>
                  <a:pt x="169" y="43"/>
                  <a:pt x="162" y="28"/>
                  <a:pt x="141" y="28"/>
                </a:cubicBezTo>
                <a:close/>
                <a:moveTo>
                  <a:pt x="226" y="28"/>
                </a:moveTo>
                <a:lnTo>
                  <a:pt x="226" y="28"/>
                </a:lnTo>
                <a:cubicBezTo>
                  <a:pt x="212" y="28"/>
                  <a:pt x="197" y="43"/>
                  <a:pt x="197" y="57"/>
                </a:cubicBezTo>
                <a:cubicBezTo>
                  <a:pt x="197" y="78"/>
                  <a:pt x="212" y="85"/>
                  <a:pt x="226" y="85"/>
                </a:cubicBezTo>
                <a:cubicBezTo>
                  <a:pt x="247" y="85"/>
                  <a:pt x="254" y="78"/>
                  <a:pt x="254" y="57"/>
                </a:cubicBezTo>
                <a:cubicBezTo>
                  <a:pt x="254" y="43"/>
                  <a:pt x="247" y="28"/>
                  <a:pt x="226" y="28"/>
                </a:cubicBezTo>
                <a:close/>
                <a:moveTo>
                  <a:pt x="579" y="113"/>
                </a:moveTo>
                <a:lnTo>
                  <a:pt x="579" y="113"/>
                </a:lnTo>
                <a:cubicBezTo>
                  <a:pt x="551" y="113"/>
                  <a:pt x="551" y="113"/>
                  <a:pt x="551" y="113"/>
                </a:cubicBezTo>
                <a:cubicBezTo>
                  <a:pt x="56" y="113"/>
                  <a:pt x="56" y="113"/>
                  <a:pt x="56" y="113"/>
                </a:cubicBezTo>
                <a:cubicBezTo>
                  <a:pt x="28" y="113"/>
                  <a:pt x="28" y="113"/>
                  <a:pt x="28" y="113"/>
                </a:cubicBezTo>
                <a:cubicBezTo>
                  <a:pt x="28" y="502"/>
                  <a:pt x="28" y="502"/>
                  <a:pt x="28" y="502"/>
                </a:cubicBezTo>
                <a:cubicBezTo>
                  <a:pt x="579" y="502"/>
                  <a:pt x="579" y="502"/>
                  <a:pt x="579" y="502"/>
                </a:cubicBezTo>
                <a:lnTo>
                  <a:pt x="579" y="113"/>
                </a:lnTo>
                <a:close/>
                <a:moveTo>
                  <a:pt x="219" y="226"/>
                </a:moveTo>
                <a:lnTo>
                  <a:pt x="219" y="226"/>
                </a:lnTo>
                <a:cubicBezTo>
                  <a:pt x="226" y="219"/>
                  <a:pt x="247" y="219"/>
                  <a:pt x="254" y="226"/>
                </a:cubicBezTo>
                <a:cubicBezTo>
                  <a:pt x="304" y="276"/>
                  <a:pt x="304" y="276"/>
                  <a:pt x="304" y="276"/>
                </a:cubicBezTo>
                <a:cubicBezTo>
                  <a:pt x="353" y="226"/>
                  <a:pt x="353" y="226"/>
                  <a:pt x="353" y="226"/>
                </a:cubicBezTo>
                <a:cubicBezTo>
                  <a:pt x="360" y="219"/>
                  <a:pt x="381" y="219"/>
                  <a:pt x="388" y="226"/>
                </a:cubicBezTo>
                <a:cubicBezTo>
                  <a:pt x="403" y="241"/>
                  <a:pt x="403" y="255"/>
                  <a:pt x="388" y="269"/>
                </a:cubicBezTo>
                <a:cubicBezTo>
                  <a:pt x="346" y="311"/>
                  <a:pt x="346" y="311"/>
                  <a:pt x="346" y="311"/>
                </a:cubicBezTo>
                <a:cubicBezTo>
                  <a:pt x="388" y="361"/>
                  <a:pt x="388" y="361"/>
                  <a:pt x="388" y="361"/>
                </a:cubicBezTo>
                <a:cubicBezTo>
                  <a:pt x="403" y="368"/>
                  <a:pt x="403" y="389"/>
                  <a:pt x="388" y="403"/>
                </a:cubicBezTo>
                <a:cubicBezTo>
                  <a:pt x="381" y="410"/>
                  <a:pt x="360" y="410"/>
                  <a:pt x="353" y="403"/>
                </a:cubicBezTo>
                <a:cubicBezTo>
                  <a:pt x="304" y="354"/>
                  <a:pt x="304" y="354"/>
                  <a:pt x="304" y="354"/>
                </a:cubicBezTo>
                <a:cubicBezTo>
                  <a:pt x="254" y="403"/>
                  <a:pt x="254" y="403"/>
                  <a:pt x="254" y="403"/>
                </a:cubicBezTo>
                <a:cubicBezTo>
                  <a:pt x="247" y="410"/>
                  <a:pt x="226" y="410"/>
                  <a:pt x="219" y="403"/>
                </a:cubicBezTo>
                <a:cubicBezTo>
                  <a:pt x="205" y="389"/>
                  <a:pt x="205" y="368"/>
                  <a:pt x="219" y="361"/>
                </a:cubicBezTo>
                <a:cubicBezTo>
                  <a:pt x="261" y="311"/>
                  <a:pt x="261" y="311"/>
                  <a:pt x="261" y="311"/>
                </a:cubicBezTo>
                <a:cubicBezTo>
                  <a:pt x="219" y="269"/>
                  <a:pt x="219" y="269"/>
                  <a:pt x="219" y="269"/>
                </a:cubicBezTo>
                <a:cubicBezTo>
                  <a:pt x="205" y="255"/>
                  <a:pt x="205" y="241"/>
                  <a:pt x="219" y="22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2" name="Google Shape;992;p39"/>
          <p:cNvSpPr/>
          <p:nvPr/>
        </p:nvSpPr>
        <p:spPr>
          <a:xfrm>
            <a:off x="4410947" y="691058"/>
            <a:ext cx="335530" cy="296056"/>
          </a:xfrm>
          <a:custGeom>
            <a:avLst/>
            <a:gdLst/>
            <a:ahLst/>
            <a:cxnLst/>
            <a:rect l="l" t="t" r="r" b="b"/>
            <a:pathLst>
              <a:path w="601" h="531" extrusionOk="0">
                <a:moveTo>
                  <a:pt x="572" y="530"/>
                </a:moveTo>
                <a:lnTo>
                  <a:pt x="572" y="530"/>
                </a:lnTo>
                <a:cubicBezTo>
                  <a:pt x="28" y="530"/>
                  <a:pt x="28" y="530"/>
                  <a:pt x="28" y="530"/>
                </a:cubicBezTo>
                <a:cubicBezTo>
                  <a:pt x="14" y="530"/>
                  <a:pt x="0" y="516"/>
                  <a:pt x="0" y="502"/>
                </a:cubicBezTo>
                <a:cubicBezTo>
                  <a:pt x="0" y="28"/>
                  <a:pt x="0" y="28"/>
                  <a:pt x="0" y="28"/>
                </a:cubicBezTo>
                <a:cubicBezTo>
                  <a:pt x="0" y="14"/>
                  <a:pt x="14" y="0"/>
                  <a:pt x="28" y="0"/>
                </a:cubicBezTo>
                <a:cubicBezTo>
                  <a:pt x="572" y="0"/>
                  <a:pt x="572" y="0"/>
                  <a:pt x="572" y="0"/>
                </a:cubicBezTo>
                <a:cubicBezTo>
                  <a:pt x="593" y="0"/>
                  <a:pt x="600" y="14"/>
                  <a:pt x="600" y="28"/>
                </a:cubicBezTo>
                <a:cubicBezTo>
                  <a:pt x="600" y="502"/>
                  <a:pt x="600" y="502"/>
                  <a:pt x="600" y="502"/>
                </a:cubicBezTo>
                <a:cubicBezTo>
                  <a:pt x="600" y="516"/>
                  <a:pt x="593" y="530"/>
                  <a:pt x="572" y="530"/>
                </a:cubicBezTo>
                <a:close/>
                <a:moveTo>
                  <a:pt x="56" y="28"/>
                </a:moveTo>
                <a:lnTo>
                  <a:pt x="56" y="28"/>
                </a:lnTo>
                <a:cubicBezTo>
                  <a:pt x="42" y="28"/>
                  <a:pt x="28" y="43"/>
                  <a:pt x="28" y="57"/>
                </a:cubicBezTo>
                <a:cubicBezTo>
                  <a:pt x="28" y="78"/>
                  <a:pt x="42" y="85"/>
                  <a:pt x="56" y="85"/>
                </a:cubicBezTo>
                <a:cubicBezTo>
                  <a:pt x="70" y="85"/>
                  <a:pt x="84" y="78"/>
                  <a:pt x="84" y="57"/>
                </a:cubicBezTo>
                <a:cubicBezTo>
                  <a:pt x="84" y="43"/>
                  <a:pt x="70" y="28"/>
                  <a:pt x="56" y="28"/>
                </a:cubicBezTo>
                <a:close/>
                <a:moveTo>
                  <a:pt x="141" y="28"/>
                </a:moveTo>
                <a:lnTo>
                  <a:pt x="141" y="28"/>
                </a:lnTo>
                <a:cubicBezTo>
                  <a:pt x="127" y="28"/>
                  <a:pt x="113" y="43"/>
                  <a:pt x="113" y="57"/>
                </a:cubicBezTo>
                <a:cubicBezTo>
                  <a:pt x="113" y="78"/>
                  <a:pt x="127" y="85"/>
                  <a:pt x="141" y="85"/>
                </a:cubicBezTo>
                <a:cubicBezTo>
                  <a:pt x="155" y="85"/>
                  <a:pt x="169" y="78"/>
                  <a:pt x="169" y="57"/>
                </a:cubicBezTo>
                <a:cubicBezTo>
                  <a:pt x="169" y="43"/>
                  <a:pt x="155" y="28"/>
                  <a:pt x="141" y="28"/>
                </a:cubicBezTo>
                <a:close/>
                <a:moveTo>
                  <a:pt x="226" y="28"/>
                </a:moveTo>
                <a:lnTo>
                  <a:pt x="226" y="28"/>
                </a:lnTo>
                <a:cubicBezTo>
                  <a:pt x="212" y="28"/>
                  <a:pt x="197" y="43"/>
                  <a:pt x="197" y="57"/>
                </a:cubicBezTo>
                <a:cubicBezTo>
                  <a:pt x="197" y="78"/>
                  <a:pt x="212" y="85"/>
                  <a:pt x="226" y="85"/>
                </a:cubicBezTo>
                <a:cubicBezTo>
                  <a:pt x="240" y="85"/>
                  <a:pt x="254" y="78"/>
                  <a:pt x="254" y="57"/>
                </a:cubicBezTo>
                <a:cubicBezTo>
                  <a:pt x="254" y="43"/>
                  <a:pt x="240" y="28"/>
                  <a:pt x="226" y="28"/>
                </a:cubicBezTo>
                <a:close/>
                <a:moveTo>
                  <a:pt x="572" y="113"/>
                </a:moveTo>
                <a:lnTo>
                  <a:pt x="572" y="113"/>
                </a:lnTo>
                <a:cubicBezTo>
                  <a:pt x="544" y="113"/>
                  <a:pt x="544" y="113"/>
                  <a:pt x="544" y="113"/>
                </a:cubicBezTo>
                <a:cubicBezTo>
                  <a:pt x="56" y="113"/>
                  <a:pt x="56" y="113"/>
                  <a:pt x="56" y="113"/>
                </a:cubicBezTo>
                <a:cubicBezTo>
                  <a:pt x="28" y="113"/>
                  <a:pt x="28" y="113"/>
                  <a:pt x="28" y="113"/>
                </a:cubicBezTo>
                <a:cubicBezTo>
                  <a:pt x="28" y="502"/>
                  <a:pt x="28" y="502"/>
                  <a:pt x="28" y="502"/>
                </a:cubicBezTo>
                <a:cubicBezTo>
                  <a:pt x="572" y="502"/>
                  <a:pt x="572" y="502"/>
                  <a:pt x="572" y="502"/>
                </a:cubicBezTo>
                <a:lnTo>
                  <a:pt x="572" y="113"/>
                </a:lnTo>
                <a:close/>
                <a:moveTo>
                  <a:pt x="219" y="283"/>
                </a:moveTo>
                <a:lnTo>
                  <a:pt x="219" y="283"/>
                </a:lnTo>
                <a:cubicBezTo>
                  <a:pt x="226" y="283"/>
                  <a:pt x="233" y="290"/>
                  <a:pt x="233" y="297"/>
                </a:cubicBezTo>
                <a:cubicBezTo>
                  <a:pt x="275" y="332"/>
                  <a:pt x="275" y="332"/>
                  <a:pt x="275" y="332"/>
                </a:cubicBezTo>
                <a:cubicBezTo>
                  <a:pt x="367" y="241"/>
                  <a:pt x="367" y="241"/>
                  <a:pt x="367" y="241"/>
                </a:cubicBezTo>
                <a:cubicBezTo>
                  <a:pt x="374" y="234"/>
                  <a:pt x="381" y="226"/>
                  <a:pt x="388" y="226"/>
                </a:cubicBezTo>
                <a:cubicBezTo>
                  <a:pt x="402" y="226"/>
                  <a:pt x="417" y="241"/>
                  <a:pt x="417" y="255"/>
                </a:cubicBezTo>
                <a:cubicBezTo>
                  <a:pt x="417" y="262"/>
                  <a:pt x="410" y="269"/>
                  <a:pt x="402" y="276"/>
                </a:cubicBezTo>
                <a:cubicBezTo>
                  <a:pt x="289" y="389"/>
                  <a:pt x="289" y="389"/>
                  <a:pt x="289" y="389"/>
                </a:cubicBezTo>
                <a:cubicBezTo>
                  <a:pt x="289" y="396"/>
                  <a:pt x="282" y="396"/>
                  <a:pt x="275" y="396"/>
                </a:cubicBezTo>
                <a:cubicBezTo>
                  <a:pt x="268" y="396"/>
                  <a:pt x="261" y="396"/>
                  <a:pt x="254" y="389"/>
                </a:cubicBezTo>
                <a:cubicBezTo>
                  <a:pt x="197" y="332"/>
                  <a:pt x="197" y="332"/>
                  <a:pt x="197" y="332"/>
                </a:cubicBezTo>
                <a:cubicBezTo>
                  <a:pt x="190" y="325"/>
                  <a:pt x="190" y="318"/>
                  <a:pt x="190" y="311"/>
                </a:cubicBezTo>
                <a:cubicBezTo>
                  <a:pt x="190" y="297"/>
                  <a:pt x="197" y="283"/>
                  <a:pt x="219" y="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3" name="Google Shape;993;p39"/>
          <p:cNvSpPr/>
          <p:nvPr/>
        </p:nvSpPr>
        <p:spPr>
          <a:xfrm>
            <a:off x="3821300" y="691058"/>
            <a:ext cx="335530" cy="296056"/>
          </a:xfrm>
          <a:custGeom>
            <a:avLst/>
            <a:gdLst/>
            <a:ahLst/>
            <a:cxnLst/>
            <a:rect l="l" t="t" r="r" b="b"/>
            <a:pathLst>
              <a:path w="601" h="531" extrusionOk="0">
                <a:moveTo>
                  <a:pt x="572" y="530"/>
                </a:moveTo>
                <a:lnTo>
                  <a:pt x="572" y="530"/>
                </a:lnTo>
                <a:cubicBezTo>
                  <a:pt x="28" y="530"/>
                  <a:pt x="28" y="530"/>
                  <a:pt x="28" y="530"/>
                </a:cubicBezTo>
                <a:cubicBezTo>
                  <a:pt x="7" y="530"/>
                  <a:pt x="0" y="516"/>
                  <a:pt x="0" y="502"/>
                </a:cubicBezTo>
                <a:cubicBezTo>
                  <a:pt x="0" y="28"/>
                  <a:pt x="0" y="28"/>
                  <a:pt x="0" y="28"/>
                </a:cubicBezTo>
                <a:cubicBezTo>
                  <a:pt x="0" y="14"/>
                  <a:pt x="7" y="0"/>
                  <a:pt x="28" y="0"/>
                </a:cubicBezTo>
                <a:cubicBezTo>
                  <a:pt x="572" y="0"/>
                  <a:pt x="572" y="0"/>
                  <a:pt x="572" y="0"/>
                </a:cubicBezTo>
                <a:cubicBezTo>
                  <a:pt x="586" y="0"/>
                  <a:pt x="600" y="14"/>
                  <a:pt x="600" y="28"/>
                </a:cubicBezTo>
                <a:cubicBezTo>
                  <a:pt x="600" y="502"/>
                  <a:pt x="600" y="502"/>
                  <a:pt x="600" y="502"/>
                </a:cubicBezTo>
                <a:cubicBezTo>
                  <a:pt x="600" y="516"/>
                  <a:pt x="586" y="530"/>
                  <a:pt x="572" y="530"/>
                </a:cubicBezTo>
                <a:close/>
                <a:moveTo>
                  <a:pt x="56" y="28"/>
                </a:moveTo>
                <a:lnTo>
                  <a:pt x="56" y="28"/>
                </a:lnTo>
                <a:cubicBezTo>
                  <a:pt x="35" y="28"/>
                  <a:pt x="28" y="43"/>
                  <a:pt x="28" y="57"/>
                </a:cubicBezTo>
                <a:cubicBezTo>
                  <a:pt x="28" y="78"/>
                  <a:pt x="35" y="85"/>
                  <a:pt x="56" y="85"/>
                </a:cubicBezTo>
                <a:cubicBezTo>
                  <a:pt x="70" y="85"/>
                  <a:pt x="84" y="78"/>
                  <a:pt x="84" y="57"/>
                </a:cubicBezTo>
                <a:cubicBezTo>
                  <a:pt x="84" y="43"/>
                  <a:pt x="70" y="28"/>
                  <a:pt x="56" y="28"/>
                </a:cubicBezTo>
                <a:close/>
                <a:moveTo>
                  <a:pt x="141" y="28"/>
                </a:moveTo>
                <a:lnTo>
                  <a:pt x="141" y="28"/>
                </a:lnTo>
                <a:cubicBezTo>
                  <a:pt x="120" y="28"/>
                  <a:pt x="113" y="43"/>
                  <a:pt x="113" y="57"/>
                </a:cubicBezTo>
                <a:cubicBezTo>
                  <a:pt x="113" y="78"/>
                  <a:pt x="120" y="85"/>
                  <a:pt x="141" y="85"/>
                </a:cubicBezTo>
                <a:cubicBezTo>
                  <a:pt x="155" y="85"/>
                  <a:pt x="169" y="78"/>
                  <a:pt x="169" y="57"/>
                </a:cubicBezTo>
                <a:cubicBezTo>
                  <a:pt x="169" y="43"/>
                  <a:pt x="155" y="28"/>
                  <a:pt x="141" y="28"/>
                </a:cubicBezTo>
                <a:close/>
                <a:moveTo>
                  <a:pt x="226" y="28"/>
                </a:moveTo>
                <a:lnTo>
                  <a:pt x="226" y="28"/>
                </a:lnTo>
                <a:cubicBezTo>
                  <a:pt x="204" y="28"/>
                  <a:pt x="197" y="43"/>
                  <a:pt x="197" y="57"/>
                </a:cubicBezTo>
                <a:cubicBezTo>
                  <a:pt x="197" y="78"/>
                  <a:pt x="204" y="85"/>
                  <a:pt x="226" y="85"/>
                </a:cubicBezTo>
                <a:cubicBezTo>
                  <a:pt x="240" y="85"/>
                  <a:pt x="254" y="78"/>
                  <a:pt x="254" y="57"/>
                </a:cubicBezTo>
                <a:cubicBezTo>
                  <a:pt x="254" y="43"/>
                  <a:pt x="240" y="28"/>
                  <a:pt x="226" y="28"/>
                </a:cubicBezTo>
                <a:close/>
                <a:moveTo>
                  <a:pt x="572" y="113"/>
                </a:moveTo>
                <a:lnTo>
                  <a:pt x="572" y="113"/>
                </a:lnTo>
                <a:cubicBezTo>
                  <a:pt x="544" y="113"/>
                  <a:pt x="544" y="113"/>
                  <a:pt x="544" y="113"/>
                </a:cubicBezTo>
                <a:cubicBezTo>
                  <a:pt x="56" y="113"/>
                  <a:pt x="56" y="113"/>
                  <a:pt x="56" y="113"/>
                </a:cubicBezTo>
                <a:cubicBezTo>
                  <a:pt x="28" y="113"/>
                  <a:pt x="28" y="113"/>
                  <a:pt x="28" y="113"/>
                </a:cubicBezTo>
                <a:cubicBezTo>
                  <a:pt x="28" y="502"/>
                  <a:pt x="28" y="502"/>
                  <a:pt x="28" y="502"/>
                </a:cubicBezTo>
                <a:cubicBezTo>
                  <a:pt x="572" y="502"/>
                  <a:pt x="572" y="502"/>
                  <a:pt x="572" y="502"/>
                </a:cubicBezTo>
                <a:lnTo>
                  <a:pt x="572" y="113"/>
                </a:lnTo>
                <a:close/>
                <a:moveTo>
                  <a:pt x="204" y="283"/>
                </a:moveTo>
                <a:lnTo>
                  <a:pt x="204" y="283"/>
                </a:lnTo>
                <a:cubicBezTo>
                  <a:pt x="268" y="283"/>
                  <a:pt x="268" y="283"/>
                  <a:pt x="268" y="283"/>
                </a:cubicBezTo>
                <a:cubicBezTo>
                  <a:pt x="325" y="283"/>
                  <a:pt x="325" y="283"/>
                  <a:pt x="325" y="283"/>
                </a:cubicBezTo>
                <a:cubicBezTo>
                  <a:pt x="395" y="283"/>
                  <a:pt x="395" y="283"/>
                  <a:pt x="395" y="283"/>
                </a:cubicBezTo>
                <a:cubicBezTo>
                  <a:pt x="409" y="283"/>
                  <a:pt x="424" y="297"/>
                  <a:pt x="424" y="311"/>
                </a:cubicBezTo>
                <a:cubicBezTo>
                  <a:pt x="424" y="332"/>
                  <a:pt x="409" y="339"/>
                  <a:pt x="395" y="339"/>
                </a:cubicBezTo>
                <a:cubicBezTo>
                  <a:pt x="240" y="339"/>
                  <a:pt x="240" y="339"/>
                  <a:pt x="240" y="339"/>
                </a:cubicBezTo>
                <a:cubicBezTo>
                  <a:pt x="204" y="339"/>
                  <a:pt x="204" y="339"/>
                  <a:pt x="204" y="339"/>
                </a:cubicBezTo>
                <a:cubicBezTo>
                  <a:pt x="190" y="339"/>
                  <a:pt x="176" y="332"/>
                  <a:pt x="176" y="311"/>
                </a:cubicBezTo>
                <a:cubicBezTo>
                  <a:pt x="176" y="297"/>
                  <a:pt x="190" y="283"/>
                  <a:pt x="204" y="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4" name="Google Shape;994;p39"/>
          <p:cNvSpPr/>
          <p:nvPr/>
        </p:nvSpPr>
        <p:spPr>
          <a:xfrm>
            <a:off x="3226721" y="691058"/>
            <a:ext cx="340465" cy="296056"/>
          </a:xfrm>
          <a:custGeom>
            <a:avLst/>
            <a:gdLst/>
            <a:ahLst/>
            <a:cxnLst/>
            <a:rect l="l" t="t" r="r" b="b"/>
            <a:pathLst>
              <a:path w="609" h="531" extrusionOk="0">
                <a:moveTo>
                  <a:pt x="580" y="530"/>
                </a:moveTo>
                <a:lnTo>
                  <a:pt x="580" y="530"/>
                </a:lnTo>
                <a:cubicBezTo>
                  <a:pt x="29" y="530"/>
                  <a:pt x="29" y="530"/>
                  <a:pt x="29" y="530"/>
                </a:cubicBezTo>
                <a:cubicBezTo>
                  <a:pt x="15" y="530"/>
                  <a:pt x="0" y="516"/>
                  <a:pt x="0" y="502"/>
                </a:cubicBezTo>
                <a:cubicBezTo>
                  <a:pt x="0" y="28"/>
                  <a:pt x="0" y="28"/>
                  <a:pt x="0" y="28"/>
                </a:cubicBezTo>
                <a:cubicBezTo>
                  <a:pt x="0" y="14"/>
                  <a:pt x="15" y="0"/>
                  <a:pt x="29" y="0"/>
                </a:cubicBezTo>
                <a:cubicBezTo>
                  <a:pt x="580" y="0"/>
                  <a:pt x="580" y="0"/>
                  <a:pt x="580" y="0"/>
                </a:cubicBezTo>
                <a:cubicBezTo>
                  <a:pt x="594" y="0"/>
                  <a:pt x="608" y="14"/>
                  <a:pt x="608" y="28"/>
                </a:cubicBezTo>
                <a:cubicBezTo>
                  <a:pt x="608" y="502"/>
                  <a:pt x="608" y="502"/>
                  <a:pt x="608" y="502"/>
                </a:cubicBezTo>
                <a:cubicBezTo>
                  <a:pt x="608" y="516"/>
                  <a:pt x="594" y="530"/>
                  <a:pt x="580" y="530"/>
                </a:cubicBezTo>
                <a:close/>
                <a:moveTo>
                  <a:pt x="57" y="28"/>
                </a:moveTo>
                <a:lnTo>
                  <a:pt x="57" y="28"/>
                </a:lnTo>
                <a:cubicBezTo>
                  <a:pt x="43" y="28"/>
                  <a:pt x="29" y="43"/>
                  <a:pt x="29" y="57"/>
                </a:cubicBezTo>
                <a:cubicBezTo>
                  <a:pt x="29" y="78"/>
                  <a:pt x="43" y="85"/>
                  <a:pt x="57" y="85"/>
                </a:cubicBezTo>
                <a:cubicBezTo>
                  <a:pt x="78" y="85"/>
                  <a:pt x="85" y="78"/>
                  <a:pt x="85" y="57"/>
                </a:cubicBezTo>
                <a:cubicBezTo>
                  <a:pt x="85" y="43"/>
                  <a:pt x="78" y="28"/>
                  <a:pt x="57" y="28"/>
                </a:cubicBezTo>
                <a:close/>
                <a:moveTo>
                  <a:pt x="142" y="28"/>
                </a:moveTo>
                <a:lnTo>
                  <a:pt x="142" y="28"/>
                </a:lnTo>
                <a:cubicBezTo>
                  <a:pt x="128" y="28"/>
                  <a:pt x="113" y="43"/>
                  <a:pt x="113" y="57"/>
                </a:cubicBezTo>
                <a:cubicBezTo>
                  <a:pt x="113" y="78"/>
                  <a:pt x="128" y="85"/>
                  <a:pt x="142" y="85"/>
                </a:cubicBezTo>
                <a:cubicBezTo>
                  <a:pt x="163" y="85"/>
                  <a:pt x="170" y="78"/>
                  <a:pt x="170" y="57"/>
                </a:cubicBezTo>
                <a:cubicBezTo>
                  <a:pt x="170" y="43"/>
                  <a:pt x="163" y="28"/>
                  <a:pt x="142" y="28"/>
                </a:cubicBezTo>
                <a:close/>
                <a:moveTo>
                  <a:pt x="226" y="28"/>
                </a:moveTo>
                <a:lnTo>
                  <a:pt x="226" y="28"/>
                </a:lnTo>
                <a:cubicBezTo>
                  <a:pt x="212" y="28"/>
                  <a:pt x="198" y="43"/>
                  <a:pt x="198" y="57"/>
                </a:cubicBezTo>
                <a:cubicBezTo>
                  <a:pt x="198" y="78"/>
                  <a:pt x="212" y="85"/>
                  <a:pt x="226" y="85"/>
                </a:cubicBezTo>
                <a:cubicBezTo>
                  <a:pt x="248" y="85"/>
                  <a:pt x="255" y="78"/>
                  <a:pt x="255" y="57"/>
                </a:cubicBezTo>
                <a:cubicBezTo>
                  <a:pt x="255" y="43"/>
                  <a:pt x="248" y="28"/>
                  <a:pt x="226" y="28"/>
                </a:cubicBezTo>
                <a:close/>
                <a:moveTo>
                  <a:pt x="580" y="113"/>
                </a:moveTo>
                <a:lnTo>
                  <a:pt x="580" y="113"/>
                </a:lnTo>
                <a:cubicBezTo>
                  <a:pt x="552" y="113"/>
                  <a:pt x="552" y="113"/>
                  <a:pt x="552" y="113"/>
                </a:cubicBezTo>
                <a:cubicBezTo>
                  <a:pt x="57" y="113"/>
                  <a:pt x="57" y="113"/>
                  <a:pt x="57" y="113"/>
                </a:cubicBezTo>
                <a:cubicBezTo>
                  <a:pt x="29" y="113"/>
                  <a:pt x="29" y="113"/>
                  <a:pt x="29" y="113"/>
                </a:cubicBezTo>
                <a:cubicBezTo>
                  <a:pt x="29" y="502"/>
                  <a:pt x="29" y="502"/>
                  <a:pt x="29" y="502"/>
                </a:cubicBezTo>
                <a:cubicBezTo>
                  <a:pt x="580" y="502"/>
                  <a:pt x="580" y="502"/>
                  <a:pt x="580" y="502"/>
                </a:cubicBezTo>
                <a:lnTo>
                  <a:pt x="580" y="113"/>
                </a:lnTo>
                <a:close/>
                <a:moveTo>
                  <a:pt x="212" y="283"/>
                </a:moveTo>
                <a:lnTo>
                  <a:pt x="212" y="283"/>
                </a:lnTo>
                <a:cubicBezTo>
                  <a:pt x="276" y="283"/>
                  <a:pt x="276" y="283"/>
                  <a:pt x="276" y="283"/>
                </a:cubicBezTo>
                <a:cubicBezTo>
                  <a:pt x="276" y="219"/>
                  <a:pt x="276" y="219"/>
                  <a:pt x="276" y="219"/>
                </a:cubicBezTo>
                <a:cubicBezTo>
                  <a:pt x="276" y="205"/>
                  <a:pt x="290" y="191"/>
                  <a:pt x="304" y="191"/>
                </a:cubicBezTo>
                <a:cubicBezTo>
                  <a:pt x="318" y="191"/>
                  <a:pt x="333" y="205"/>
                  <a:pt x="333" y="219"/>
                </a:cubicBezTo>
                <a:cubicBezTo>
                  <a:pt x="333" y="283"/>
                  <a:pt x="333" y="283"/>
                  <a:pt x="333" y="283"/>
                </a:cubicBezTo>
                <a:cubicBezTo>
                  <a:pt x="396" y="283"/>
                  <a:pt x="396" y="283"/>
                  <a:pt x="396" y="283"/>
                </a:cubicBezTo>
                <a:cubicBezTo>
                  <a:pt x="417" y="283"/>
                  <a:pt x="424" y="297"/>
                  <a:pt x="424" y="311"/>
                </a:cubicBezTo>
                <a:cubicBezTo>
                  <a:pt x="424" y="332"/>
                  <a:pt x="417" y="339"/>
                  <a:pt x="396" y="339"/>
                </a:cubicBezTo>
                <a:cubicBezTo>
                  <a:pt x="333" y="339"/>
                  <a:pt x="333" y="339"/>
                  <a:pt x="333" y="339"/>
                </a:cubicBezTo>
                <a:cubicBezTo>
                  <a:pt x="333" y="410"/>
                  <a:pt x="333" y="410"/>
                  <a:pt x="333" y="410"/>
                </a:cubicBezTo>
                <a:cubicBezTo>
                  <a:pt x="333" y="424"/>
                  <a:pt x="318" y="438"/>
                  <a:pt x="304" y="438"/>
                </a:cubicBezTo>
                <a:cubicBezTo>
                  <a:pt x="290" y="438"/>
                  <a:pt x="276" y="424"/>
                  <a:pt x="276" y="410"/>
                </a:cubicBezTo>
                <a:cubicBezTo>
                  <a:pt x="276" y="339"/>
                  <a:pt x="276" y="339"/>
                  <a:pt x="276" y="339"/>
                </a:cubicBezTo>
                <a:cubicBezTo>
                  <a:pt x="212" y="339"/>
                  <a:pt x="212" y="339"/>
                  <a:pt x="212" y="339"/>
                </a:cubicBezTo>
                <a:cubicBezTo>
                  <a:pt x="191" y="339"/>
                  <a:pt x="184" y="332"/>
                  <a:pt x="184" y="311"/>
                </a:cubicBezTo>
                <a:cubicBezTo>
                  <a:pt x="184" y="297"/>
                  <a:pt x="191" y="283"/>
                  <a:pt x="212" y="28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5" name="Google Shape;995;p39"/>
          <p:cNvSpPr/>
          <p:nvPr/>
        </p:nvSpPr>
        <p:spPr>
          <a:xfrm>
            <a:off x="2639544" y="691058"/>
            <a:ext cx="337997" cy="296056"/>
          </a:xfrm>
          <a:custGeom>
            <a:avLst/>
            <a:gdLst/>
            <a:ahLst/>
            <a:cxnLst/>
            <a:rect l="l" t="t" r="r" b="b"/>
            <a:pathLst>
              <a:path w="602" h="531" extrusionOk="0">
                <a:moveTo>
                  <a:pt x="573" y="530"/>
                </a:moveTo>
                <a:lnTo>
                  <a:pt x="573" y="530"/>
                </a:lnTo>
                <a:cubicBezTo>
                  <a:pt x="29" y="530"/>
                  <a:pt x="29" y="530"/>
                  <a:pt x="29" y="530"/>
                </a:cubicBezTo>
                <a:cubicBezTo>
                  <a:pt x="15" y="530"/>
                  <a:pt x="0" y="516"/>
                  <a:pt x="0" y="502"/>
                </a:cubicBezTo>
                <a:cubicBezTo>
                  <a:pt x="0" y="28"/>
                  <a:pt x="0" y="28"/>
                  <a:pt x="0" y="28"/>
                </a:cubicBezTo>
                <a:cubicBezTo>
                  <a:pt x="0" y="14"/>
                  <a:pt x="15" y="0"/>
                  <a:pt x="29" y="0"/>
                </a:cubicBezTo>
                <a:cubicBezTo>
                  <a:pt x="573" y="0"/>
                  <a:pt x="573" y="0"/>
                  <a:pt x="573" y="0"/>
                </a:cubicBezTo>
                <a:cubicBezTo>
                  <a:pt x="594" y="0"/>
                  <a:pt x="601" y="14"/>
                  <a:pt x="601" y="28"/>
                </a:cubicBezTo>
                <a:cubicBezTo>
                  <a:pt x="601" y="502"/>
                  <a:pt x="601" y="502"/>
                  <a:pt x="601" y="502"/>
                </a:cubicBezTo>
                <a:cubicBezTo>
                  <a:pt x="601" y="516"/>
                  <a:pt x="594" y="530"/>
                  <a:pt x="573" y="530"/>
                </a:cubicBezTo>
                <a:close/>
                <a:moveTo>
                  <a:pt x="460" y="502"/>
                </a:moveTo>
                <a:lnTo>
                  <a:pt x="460" y="502"/>
                </a:lnTo>
                <a:cubicBezTo>
                  <a:pt x="573" y="502"/>
                  <a:pt x="573" y="502"/>
                  <a:pt x="573" y="502"/>
                </a:cubicBezTo>
                <a:cubicBezTo>
                  <a:pt x="573" y="255"/>
                  <a:pt x="573" y="255"/>
                  <a:pt x="573" y="255"/>
                </a:cubicBezTo>
                <a:cubicBezTo>
                  <a:pt x="566" y="255"/>
                  <a:pt x="566" y="255"/>
                  <a:pt x="566" y="255"/>
                </a:cubicBezTo>
                <a:cubicBezTo>
                  <a:pt x="460" y="255"/>
                  <a:pt x="460" y="255"/>
                  <a:pt x="460" y="255"/>
                </a:cubicBezTo>
                <a:lnTo>
                  <a:pt x="460" y="502"/>
                </a:lnTo>
                <a:close/>
                <a:moveTo>
                  <a:pt x="170" y="502"/>
                </a:moveTo>
                <a:lnTo>
                  <a:pt x="170" y="502"/>
                </a:lnTo>
                <a:cubicBezTo>
                  <a:pt x="431" y="502"/>
                  <a:pt x="431" y="502"/>
                  <a:pt x="431" y="502"/>
                </a:cubicBezTo>
                <a:cubicBezTo>
                  <a:pt x="431" y="255"/>
                  <a:pt x="431" y="255"/>
                  <a:pt x="431" y="255"/>
                </a:cubicBezTo>
                <a:cubicBezTo>
                  <a:pt x="170" y="255"/>
                  <a:pt x="170" y="255"/>
                  <a:pt x="170" y="255"/>
                </a:cubicBezTo>
                <a:lnTo>
                  <a:pt x="170" y="502"/>
                </a:lnTo>
                <a:close/>
                <a:moveTo>
                  <a:pt x="29" y="502"/>
                </a:moveTo>
                <a:lnTo>
                  <a:pt x="29" y="502"/>
                </a:lnTo>
                <a:cubicBezTo>
                  <a:pt x="142" y="502"/>
                  <a:pt x="142" y="502"/>
                  <a:pt x="142" y="502"/>
                </a:cubicBezTo>
                <a:cubicBezTo>
                  <a:pt x="142" y="255"/>
                  <a:pt x="142" y="255"/>
                  <a:pt x="142" y="255"/>
                </a:cubicBezTo>
                <a:cubicBezTo>
                  <a:pt x="29" y="255"/>
                  <a:pt x="29" y="255"/>
                  <a:pt x="29" y="255"/>
                </a:cubicBezTo>
                <a:lnTo>
                  <a:pt x="29" y="502"/>
                </a:lnTo>
                <a:close/>
                <a:moveTo>
                  <a:pt x="57" y="28"/>
                </a:moveTo>
                <a:lnTo>
                  <a:pt x="57" y="28"/>
                </a:lnTo>
                <a:cubicBezTo>
                  <a:pt x="43" y="28"/>
                  <a:pt x="29" y="43"/>
                  <a:pt x="29" y="57"/>
                </a:cubicBezTo>
                <a:cubicBezTo>
                  <a:pt x="29" y="78"/>
                  <a:pt x="43" y="85"/>
                  <a:pt x="57" y="85"/>
                </a:cubicBezTo>
                <a:cubicBezTo>
                  <a:pt x="71" y="85"/>
                  <a:pt x="85" y="78"/>
                  <a:pt x="85" y="57"/>
                </a:cubicBezTo>
                <a:cubicBezTo>
                  <a:pt x="85" y="43"/>
                  <a:pt x="71" y="28"/>
                  <a:pt x="57" y="28"/>
                </a:cubicBezTo>
                <a:close/>
                <a:moveTo>
                  <a:pt x="142" y="28"/>
                </a:moveTo>
                <a:lnTo>
                  <a:pt x="142" y="28"/>
                </a:lnTo>
                <a:cubicBezTo>
                  <a:pt x="128" y="28"/>
                  <a:pt x="113" y="43"/>
                  <a:pt x="113" y="57"/>
                </a:cubicBezTo>
                <a:cubicBezTo>
                  <a:pt x="113" y="78"/>
                  <a:pt x="128" y="85"/>
                  <a:pt x="142" y="85"/>
                </a:cubicBezTo>
                <a:cubicBezTo>
                  <a:pt x="156" y="85"/>
                  <a:pt x="170" y="78"/>
                  <a:pt x="170" y="57"/>
                </a:cubicBezTo>
                <a:cubicBezTo>
                  <a:pt x="170" y="43"/>
                  <a:pt x="156" y="28"/>
                  <a:pt x="142" y="28"/>
                </a:cubicBezTo>
                <a:close/>
                <a:moveTo>
                  <a:pt x="226" y="28"/>
                </a:moveTo>
                <a:lnTo>
                  <a:pt x="226" y="28"/>
                </a:lnTo>
                <a:cubicBezTo>
                  <a:pt x="212" y="28"/>
                  <a:pt x="198" y="43"/>
                  <a:pt x="198" y="57"/>
                </a:cubicBezTo>
                <a:cubicBezTo>
                  <a:pt x="198" y="78"/>
                  <a:pt x="212" y="85"/>
                  <a:pt x="226" y="85"/>
                </a:cubicBezTo>
                <a:cubicBezTo>
                  <a:pt x="241" y="85"/>
                  <a:pt x="255" y="78"/>
                  <a:pt x="255" y="57"/>
                </a:cubicBezTo>
                <a:cubicBezTo>
                  <a:pt x="255" y="43"/>
                  <a:pt x="241" y="28"/>
                  <a:pt x="226" y="28"/>
                </a:cubicBezTo>
                <a:close/>
                <a:moveTo>
                  <a:pt x="544" y="113"/>
                </a:moveTo>
                <a:lnTo>
                  <a:pt x="544" y="113"/>
                </a:lnTo>
                <a:cubicBezTo>
                  <a:pt x="57" y="113"/>
                  <a:pt x="57" y="113"/>
                  <a:pt x="57" y="113"/>
                </a:cubicBezTo>
                <a:cubicBezTo>
                  <a:pt x="29" y="113"/>
                  <a:pt x="29" y="113"/>
                  <a:pt x="29" y="113"/>
                </a:cubicBezTo>
                <a:cubicBezTo>
                  <a:pt x="29" y="226"/>
                  <a:pt x="29" y="226"/>
                  <a:pt x="29" y="226"/>
                </a:cubicBezTo>
                <a:cubicBezTo>
                  <a:pt x="142" y="226"/>
                  <a:pt x="142" y="226"/>
                  <a:pt x="142" y="226"/>
                </a:cubicBezTo>
                <a:cubicBezTo>
                  <a:pt x="170" y="226"/>
                  <a:pt x="170" y="226"/>
                  <a:pt x="170" y="226"/>
                </a:cubicBezTo>
                <a:cubicBezTo>
                  <a:pt x="431" y="226"/>
                  <a:pt x="431" y="226"/>
                  <a:pt x="431" y="226"/>
                </a:cubicBezTo>
                <a:cubicBezTo>
                  <a:pt x="460" y="226"/>
                  <a:pt x="460" y="226"/>
                  <a:pt x="460" y="226"/>
                </a:cubicBezTo>
                <a:cubicBezTo>
                  <a:pt x="566" y="226"/>
                  <a:pt x="566" y="226"/>
                  <a:pt x="566" y="226"/>
                </a:cubicBezTo>
                <a:cubicBezTo>
                  <a:pt x="573" y="226"/>
                  <a:pt x="573" y="226"/>
                  <a:pt x="573" y="226"/>
                </a:cubicBezTo>
                <a:cubicBezTo>
                  <a:pt x="573" y="113"/>
                  <a:pt x="573" y="113"/>
                  <a:pt x="573" y="113"/>
                </a:cubicBezTo>
                <a:lnTo>
                  <a:pt x="544" y="1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6" name="Google Shape;996;p39"/>
          <p:cNvSpPr/>
          <p:nvPr/>
        </p:nvSpPr>
        <p:spPr>
          <a:xfrm>
            <a:off x="2049898" y="691058"/>
            <a:ext cx="337998" cy="296056"/>
          </a:xfrm>
          <a:custGeom>
            <a:avLst/>
            <a:gdLst/>
            <a:ahLst/>
            <a:cxnLst/>
            <a:rect l="l" t="t" r="r" b="b"/>
            <a:pathLst>
              <a:path w="602" h="531" extrusionOk="0">
                <a:moveTo>
                  <a:pt x="573" y="530"/>
                </a:moveTo>
                <a:lnTo>
                  <a:pt x="573" y="530"/>
                </a:lnTo>
                <a:cubicBezTo>
                  <a:pt x="29" y="530"/>
                  <a:pt x="29" y="530"/>
                  <a:pt x="29" y="530"/>
                </a:cubicBezTo>
                <a:cubicBezTo>
                  <a:pt x="7" y="530"/>
                  <a:pt x="0" y="516"/>
                  <a:pt x="0" y="502"/>
                </a:cubicBezTo>
                <a:cubicBezTo>
                  <a:pt x="0" y="28"/>
                  <a:pt x="0" y="28"/>
                  <a:pt x="0" y="28"/>
                </a:cubicBezTo>
                <a:cubicBezTo>
                  <a:pt x="0" y="14"/>
                  <a:pt x="7" y="0"/>
                  <a:pt x="29" y="0"/>
                </a:cubicBezTo>
                <a:cubicBezTo>
                  <a:pt x="573" y="0"/>
                  <a:pt x="573" y="0"/>
                  <a:pt x="573" y="0"/>
                </a:cubicBezTo>
                <a:cubicBezTo>
                  <a:pt x="587" y="0"/>
                  <a:pt x="601" y="14"/>
                  <a:pt x="601" y="28"/>
                </a:cubicBezTo>
                <a:cubicBezTo>
                  <a:pt x="601" y="502"/>
                  <a:pt x="601" y="502"/>
                  <a:pt x="601" y="502"/>
                </a:cubicBezTo>
                <a:cubicBezTo>
                  <a:pt x="601" y="516"/>
                  <a:pt x="587" y="530"/>
                  <a:pt x="573" y="530"/>
                </a:cubicBezTo>
                <a:close/>
                <a:moveTo>
                  <a:pt x="460" y="502"/>
                </a:moveTo>
                <a:lnTo>
                  <a:pt x="460" y="502"/>
                </a:lnTo>
                <a:cubicBezTo>
                  <a:pt x="573" y="502"/>
                  <a:pt x="573" y="502"/>
                  <a:pt x="573" y="502"/>
                </a:cubicBezTo>
                <a:cubicBezTo>
                  <a:pt x="573" y="255"/>
                  <a:pt x="573" y="255"/>
                  <a:pt x="573" y="255"/>
                </a:cubicBezTo>
                <a:cubicBezTo>
                  <a:pt x="559" y="255"/>
                  <a:pt x="559" y="255"/>
                  <a:pt x="559" y="255"/>
                </a:cubicBezTo>
                <a:cubicBezTo>
                  <a:pt x="460" y="255"/>
                  <a:pt x="460" y="255"/>
                  <a:pt x="460" y="255"/>
                </a:cubicBezTo>
                <a:lnTo>
                  <a:pt x="460" y="502"/>
                </a:lnTo>
                <a:close/>
                <a:moveTo>
                  <a:pt x="29" y="502"/>
                </a:moveTo>
                <a:lnTo>
                  <a:pt x="29" y="502"/>
                </a:lnTo>
                <a:cubicBezTo>
                  <a:pt x="431" y="502"/>
                  <a:pt x="431" y="502"/>
                  <a:pt x="431" y="502"/>
                </a:cubicBezTo>
                <a:cubicBezTo>
                  <a:pt x="431" y="255"/>
                  <a:pt x="431" y="255"/>
                  <a:pt x="431" y="255"/>
                </a:cubicBezTo>
                <a:cubicBezTo>
                  <a:pt x="29" y="255"/>
                  <a:pt x="29" y="255"/>
                  <a:pt x="29" y="255"/>
                </a:cubicBezTo>
                <a:lnTo>
                  <a:pt x="29" y="502"/>
                </a:lnTo>
                <a:close/>
                <a:moveTo>
                  <a:pt x="57" y="28"/>
                </a:moveTo>
                <a:lnTo>
                  <a:pt x="57" y="28"/>
                </a:lnTo>
                <a:cubicBezTo>
                  <a:pt x="36" y="28"/>
                  <a:pt x="29" y="43"/>
                  <a:pt x="29" y="57"/>
                </a:cubicBezTo>
                <a:cubicBezTo>
                  <a:pt x="29" y="78"/>
                  <a:pt x="36" y="85"/>
                  <a:pt x="57" y="85"/>
                </a:cubicBezTo>
                <a:cubicBezTo>
                  <a:pt x="71" y="85"/>
                  <a:pt x="85" y="78"/>
                  <a:pt x="85" y="57"/>
                </a:cubicBezTo>
                <a:cubicBezTo>
                  <a:pt x="85" y="43"/>
                  <a:pt x="71" y="28"/>
                  <a:pt x="57" y="28"/>
                </a:cubicBezTo>
                <a:close/>
                <a:moveTo>
                  <a:pt x="142" y="28"/>
                </a:moveTo>
                <a:lnTo>
                  <a:pt x="142" y="28"/>
                </a:lnTo>
                <a:cubicBezTo>
                  <a:pt x="120" y="28"/>
                  <a:pt x="113" y="43"/>
                  <a:pt x="113" y="57"/>
                </a:cubicBezTo>
                <a:cubicBezTo>
                  <a:pt x="113" y="78"/>
                  <a:pt x="120" y="85"/>
                  <a:pt x="142" y="85"/>
                </a:cubicBezTo>
                <a:cubicBezTo>
                  <a:pt x="156" y="85"/>
                  <a:pt x="170" y="78"/>
                  <a:pt x="170" y="57"/>
                </a:cubicBezTo>
                <a:cubicBezTo>
                  <a:pt x="170" y="43"/>
                  <a:pt x="156" y="28"/>
                  <a:pt x="142" y="28"/>
                </a:cubicBezTo>
                <a:close/>
                <a:moveTo>
                  <a:pt x="226" y="28"/>
                </a:moveTo>
                <a:lnTo>
                  <a:pt x="226" y="28"/>
                </a:lnTo>
                <a:cubicBezTo>
                  <a:pt x="205" y="28"/>
                  <a:pt x="198" y="43"/>
                  <a:pt x="198" y="57"/>
                </a:cubicBezTo>
                <a:cubicBezTo>
                  <a:pt x="198" y="78"/>
                  <a:pt x="205" y="85"/>
                  <a:pt x="226" y="85"/>
                </a:cubicBezTo>
                <a:cubicBezTo>
                  <a:pt x="240" y="85"/>
                  <a:pt x="255" y="78"/>
                  <a:pt x="255" y="57"/>
                </a:cubicBezTo>
                <a:cubicBezTo>
                  <a:pt x="255" y="43"/>
                  <a:pt x="240" y="28"/>
                  <a:pt x="226" y="28"/>
                </a:cubicBezTo>
                <a:close/>
                <a:moveTo>
                  <a:pt x="544" y="113"/>
                </a:moveTo>
                <a:lnTo>
                  <a:pt x="544" y="113"/>
                </a:lnTo>
                <a:cubicBezTo>
                  <a:pt x="57" y="113"/>
                  <a:pt x="57" y="113"/>
                  <a:pt x="57" y="113"/>
                </a:cubicBezTo>
                <a:cubicBezTo>
                  <a:pt x="29" y="113"/>
                  <a:pt x="29" y="113"/>
                  <a:pt x="29" y="113"/>
                </a:cubicBezTo>
                <a:cubicBezTo>
                  <a:pt x="29" y="226"/>
                  <a:pt x="29" y="226"/>
                  <a:pt x="29" y="226"/>
                </a:cubicBezTo>
                <a:cubicBezTo>
                  <a:pt x="431" y="226"/>
                  <a:pt x="431" y="226"/>
                  <a:pt x="431" y="226"/>
                </a:cubicBezTo>
                <a:cubicBezTo>
                  <a:pt x="460" y="226"/>
                  <a:pt x="460" y="226"/>
                  <a:pt x="460" y="226"/>
                </a:cubicBezTo>
                <a:cubicBezTo>
                  <a:pt x="559" y="226"/>
                  <a:pt x="559" y="226"/>
                  <a:pt x="559" y="226"/>
                </a:cubicBezTo>
                <a:cubicBezTo>
                  <a:pt x="573" y="226"/>
                  <a:pt x="573" y="226"/>
                  <a:pt x="573" y="226"/>
                </a:cubicBezTo>
                <a:cubicBezTo>
                  <a:pt x="573" y="113"/>
                  <a:pt x="573" y="113"/>
                  <a:pt x="573" y="113"/>
                </a:cubicBezTo>
                <a:lnTo>
                  <a:pt x="544" y="1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7" name="Google Shape;997;p39"/>
          <p:cNvSpPr/>
          <p:nvPr/>
        </p:nvSpPr>
        <p:spPr>
          <a:xfrm>
            <a:off x="1457784" y="691058"/>
            <a:ext cx="340465" cy="296056"/>
          </a:xfrm>
          <a:custGeom>
            <a:avLst/>
            <a:gdLst/>
            <a:ahLst/>
            <a:cxnLst/>
            <a:rect l="l" t="t" r="r" b="b"/>
            <a:pathLst>
              <a:path w="609" h="531" extrusionOk="0">
                <a:moveTo>
                  <a:pt x="580" y="530"/>
                </a:moveTo>
                <a:lnTo>
                  <a:pt x="580" y="530"/>
                </a:lnTo>
                <a:cubicBezTo>
                  <a:pt x="28" y="530"/>
                  <a:pt x="28" y="530"/>
                  <a:pt x="28" y="530"/>
                </a:cubicBezTo>
                <a:cubicBezTo>
                  <a:pt x="14" y="530"/>
                  <a:pt x="0" y="516"/>
                  <a:pt x="0" y="502"/>
                </a:cubicBezTo>
                <a:cubicBezTo>
                  <a:pt x="0" y="28"/>
                  <a:pt x="0" y="28"/>
                  <a:pt x="0" y="28"/>
                </a:cubicBezTo>
                <a:cubicBezTo>
                  <a:pt x="0" y="14"/>
                  <a:pt x="14" y="0"/>
                  <a:pt x="28" y="0"/>
                </a:cubicBezTo>
                <a:cubicBezTo>
                  <a:pt x="580" y="0"/>
                  <a:pt x="580" y="0"/>
                  <a:pt x="580" y="0"/>
                </a:cubicBezTo>
                <a:cubicBezTo>
                  <a:pt x="594" y="0"/>
                  <a:pt x="608" y="14"/>
                  <a:pt x="608" y="28"/>
                </a:cubicBezTo>
                <a:cubicBezTo>
                  <a:pt x="608" y="502"/>
                  <a:pt x="608" y="502"/>
                  <a:pt x="608" y="502"/>
                </a:cubicBezTo>
                <a:cubicBezTo>
                  <a:pt x="608" y="516"/>
                  <a:pt x="594" y="530"/>
                  <a:pt x="580" y="530"/>
                </a:cubicBezTo>
                <a:close/>
                <a:moveTo>
                  <a:pt x="170" y="502"/>
                </a:moveTo>
                <a:lnTo>
                  <a:pt x="170" y="502"/>
                </a:lnTo>
                <a:cubicBezTo>
                  <a:pt x="580" y="502"/>
                  <a:pt x="580" y="502"/>
                  <a:pt x="580" y="502"/>
                </a:cubicBezTo>
                <a:cubicBezTo>
                  <a:pt x="580" y="255"/>
                  <a:pt x="580" y="255"/>
                  <a:pt x="580" y="255"/>
                </a:cubicBezTo>
                <a:cubicBezTo>
                  <a:pt x="573" y="255"/>
                  <a:pt x="573" y="255"/>
                  <a:pt x="573" y="255"/>
                </a:cubicBezTo>
                <a:cubicBezTo>
                  <a:pt x="170" y="255"/>
                  <a:pt x="170" y="255"/>
                  <a:pt x="170" y="255"/>
                </a:cubicBezTo>
                <a:lnTo>
                  <a:pt x="170" y="502"/>
                </a:lnTo>
                <a:close/>
                <a:moveTo>
                  <a:pt x="28" y="502"/>
                </a:moveTo>
                <a:lnTo>
                  <a:pt x="28" y="502"/>
                </a:lnTo>
                <a:cubicBezTo>
                  <a:pt x="141" y="502"/>
                  <a:pt x="141" y="502"/>
                  <a:pt x="141" y="502"/>
                </a:cubicBezTo>
                <a:cubicBezTo>
                  <a:pt x="141" y="255"/>
                  <a:pt x="141" y="255"/>
                  <a:pt x="141" y="255"/>
                </a:cubicBezTo>
                <a:cubicBezTo>
                  <a:pt x="28" y="255"/>
                  <a:pt x="28" y="255"/>
                  <a:pt x="28" y="255"/>
                </a:cubicBezTo>
                <a:lnTo>
                  <a:pt x="28" y="502"/>
                </a:lnTo>
                <a:close/>
                <a:moveTo>
                  <a:pt x="57" y="28"/>
                </a:moveTo>
                <a:lnTo>
                  <a:pt x="57" y="28"/>
                </a:lnTo>
                <a:cubicBezTo>
                  <a:pt x="43" y="28"/>
                  <a:pt x="28" y="43"/>
                  <a:pt x="28" y="57"/>
                </a:cubicBezTo>
                <a:cubicBezTo>
                  <a:pt x="28" y="78"/>
                  <a:pt x="43" y="85"/>
                  <a:pt x="57" y="85"/>
                </a:cubicBezTo>
                <a:cubicBezTo>
                  <a:pt x="78" y="85"/>
                  <a:pt x="85" y="78"/>
                  <a:pt x="85" y="57"/>
                </a:cubicBezTo>
                <a:cubicBezTo>
                  <a:pt x="85" y="43"/>
                  <a:pt x="78" y="28"/>
                  <a:pt x="57" y="28"/>
                </a:cubicBezTo>
                <a:close/>
                <a:moveTo>
                  <a:pt x="141" y="28"/>
                </a:moveTo>
                <a:lnTo>
                  <a:pt x="141" y="28"/>
                </a:lnTo>
                <a:cubicBezTo>
                  <a:pt x="127" y="28"/>
                  <a:pt x="113" y="43"/>
                  <a:pt x="113" y="57"/>
                </a:cubicBezTo>
                <a:cubicBezTo>
                  <a:pt x="113" y="78"/>
                  <a:pt x="127" y="85"/>
                  <a:pt x="141" y="85"/>
                </a:cubicBezTo>
                <a:cubicBezTo>
                  <a:pt x="163" y="85"/>
                  <a:pt x="170" y="78"/>
                  <a:pt x="170" y="57"/>
                </a:cubicBezTo>
                <a:cubicBezTo>
                  <a:pt x="170" y="43"/>
                  <a:pt x="163" y="28"/>
                  <a:pt x="141" y="28"/>
                </a:cubicBezTo>
                <a:close/>
                <a:moveTo>
                  <a:pt x="226" y="28"/>
                </a:moveTo>
                <a:lnTo>
                  <a:pt x="226" y="28"/>
                </a:lnTo>
                <a:cubicBezTo>
                  <a:pt x="212" y="28"/>
                  <a:pt x="198" y="43"/>
                  <a:pt x="198" y="57"/>
                </a:cubicBezTo>
                <a:cubicBezTo>
                  <a:pt x="198" y="78"/>
                  <a:pt x="212" y="85"/>
                  <a:pt x="226" y="85"/>
                </a:cubicBezTo>
                <a:cubicBezTo>
                  <a:pt x="247" y="85"/>
                  <a:pt x="254" y="78"/>
                  <a:pt x="254" y="57"/>
                </a:cubicBezTo>
                <a:cubicBezTo>
                  <a:pt x="254" y="43"/>
                  <a:pt x="247" y="28"/>
                  <a:pt x="226" y="28"/>
                </a:cubicBezTo>
                <a:close/>
                <a:moveTo>
                  <a:pt x="551" y="113"/>
                </a:moveTo>
                <a:lnTo>
                  <a:pt x="551" y="113"/>
                </a:lnTo>
                <a:cubicBezTo>
                  <a:pt x="57" y="113"/>
                  <a:pt x="57" y="113"/>
                  <a:pt x="57" y="113"/>
                </a:cubicBezTo>
                <a:cubicBezTo>
                  <a:pt x="28" y="113"/>
                  <a:pt x="28" y="113"/>
                  <a:pt x="28" y="113"/>
                </a:cubicBezTo>
                <a:cubicBezTo>
                  <a:pt x="28" y="226"/>
                  <a:pt x="28" y="226"/>
                  <a:pt x="28" y="226"/>
                </a:cubicBezTo>
                <a:cubicBezTo>
                  <a:pt x="141" y="226"/>
                  <a:pt x="141" y="226"/>
                  <a:pt x="141" y="226"/>
                </a:cubicBezTo>
                <a:cubicBezTo>
                  <a:pt x="170" y="226"/>
                  <a:pt x="170" y="226"/>
                  <a:pt x="170" y="226"/>
                </a:cubicBezTo>
                <a:cubicBezTo>
                  <a:pt x="573" y="226"/>
                  <a:pt x="573" y="226"/>
                  <a:pt x="573" y="226"/>
                </a:cubicBezTo>
                <a:cubicBezTo>
                  <a:pt x="580" y="226"/>
                  <a:pt x="580" y="226"/>
                  <a:pt x="580" y="226"/>
                </a:cubicBezTo>
                <a:cubicBezTo>
                  <a:pt x="580" y="113"/>
                  <a:pt x="580" y="113"/>
                  <a:pt x="580" y="113"/>
                </a:cubicBezTo>
                <a:lnTo>
                  <a:pt x="551" y="1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8" name="Google Shape;998;p39"/>
          <p:cNvSpPr/>
          <p:nvPr/>
        </p:nvSpPr>
        <p:spPr>
          <a:xfrm>
            <a:off x="868140" y="691058"/>
            <a:ext cx="337997" cy="296056"/>
          </a:xfrm>
          <a:custGeom>
            <a:avLst/>
            <a:gdLst/>
            <a:ahLst/>
            <a:cxnLst/>
            <a:rect l="l" t="t" r="r" b="b"/>
            <a:pathLst>
              <a:path w="602" h="531" extrusionOk="0">
                <a:moveTo>
                  <a:pt x="572" y="530"/>
                </a:moveTo>
                <a:lnTo>
                  <a:pt x="572" y="530"/>
                </a:lnTo>
                <a:cubicBezTo>
                  <a:pt x="28" y="530"/>
                  <a:pt x="28" y="530"/>
                  <a:pt x="28" y="530"/>
                </a:cubicBezTo>
                <a:cubicBezTo>
                  <a:pt x="14" y="530"/>
                  <a:pt x="0" y="516"/>
                  <a:pt x="0" y="502"/>
                </a:cubicBezTo>
                <a:cubicBezTo>
                  <a:pt x="0" y="28"/>
                  <a:pt x="0" y="28"/>
                  <a:pt x="0" y="28"/>
                </a:cubicBezTo>
                <a:cubicBezTo>
                  <a:pt x="0" y="14"/>
                  <a:pt x="14" y="0"/>
                  <a:pt x="28" y="0"/>
                </a:cubicBezTo>
                <a:cubicBezTo>
                  <a:pt x="572" y="0"/>
                  <a:pt x="572" y="0"/>
                  <a:pt x="572" y="0"/>
                </a:cubicBezTo>
                <a:cubicBezTo>
                  <a:pt x="594" y="0"/>
                  <a:pt x="601" y="14"/>
                  <a:pt x="601" y="28"/>
                </a:cubicBezTo>
                <a:cubicBezTo>
                  <a:pt x="601" y="502"/>
                  <a:pt x="601" y="502"/>
                  <a:pt x="601" y="502"/>
                </a:cubicBezTo>
                <a:cubicBezTo>
                  <a:pt x="601" y="516"/>
                  <a:pt x="594" y="530"/>
                  <a:pt x="572" y="530"/>
                </a:cubicBezTo>
                <a:close/>
                <a:moveTo>
                  <a:pt x="57" y="28"/>
                </a:moveTo>
                <a:lnTo>
                  <a:pt x="57" y="28"/>
                </a:lnTo>
                <a:cubicBezTo>
                  <a:pt x="42" y="28"/>
                  <a:pt x="28" y="43"/>
                  <a:pt x="28" y="57"/>
                </a:cubicBezTo>
                <a:cubicBezTo>
                  <a:pt x="28" y="78"/>
                  <a:pt x="42" y="85"/>
                  <a:pt x="57" y="85"/>
                </a:cubicBezTo>
                <a:cubicBezTo>
                  <a:pt x="71" y="85"/>
                  <a:pt x="85" y="78"/>
                  <a:pt x="85" y="57"/>
                </a:cubicBezTo>
                <a:cubicBezTo>
                  <a:pt x="85" y="43"/>
                  <a:pt x="71" y="28"/>
                  <a:pt x="57" y="28"/>
                </a:cubicBezTo>
                <a:close/>
                <a:moveTo>
                  <a:pt x="141" y="28"/>
                </a:moveTo>
                <a:lnTo>
                  <a:pt x="141" y="28"/>
                </a:lnTo>
                <a:cubicBezTo>
                  <a:pt x="127" y="28"/>
                  <a:pt x="113" y="43"/>
                  <a:pt x="113" y="57"/>
                </a:cubicBezTo>
                <a:cubicBezTo>
                  <a:pt x="113" y="78"/>
                  <a:pt x="127" y="85"/>
                  <a:pt x="141" y="85"/>
                </a:cubicBezTo>
                <a:cubicBezTo>
                  <a:pt x="156" y="85"/>
                  <a:pt x="170" y="78"/>
                  <a:pt x="170" y="57"/>
                </a:cubicBezTo>
                <a:cubicBezTo>
                  <a:pt x="170" y="43"/>
                  <a:pt x="156" y="28"/>
                  <a:pt x="141" y="28"/>
                </a:cubicBezTo>
                <a:close/>
                <a:moveTo>
                  <a:pt x="226" y="28"/>
                </a:moveTo>
                <a:lnTo>
                  <a:pt x="226" y="28"/>
                </a:lnTo>
                <a:cubicBezTo>
                  <a:pt x="212" y="28"/>
                  <a:pt x="198" y="43"/>
                  <a:pt x="198" y="57"/>
                </a:cubicBezTo>
                <a:cubicBezTo>
                  <a:pt x="198" y="78"/>
                  <a:pt x="212" y="85"/>
                  <a:pt x="226" y="85"/>
                </a:cubicBezTo>
                <a:cubicBezTo>
                  <a:pt x="240" y="85"/>
                  <a:pt x="254" y="78"/>
                  <a:pt x="254" y="57"/>
                </a:cubicBezTo>
                <a:cubicBezTo>
                  <a:pt x="254" y="43"/>
                  <a:pt x="240" y="28"/>
                  <a:pt x="226" y="28"/>
                </a:cubicBezTo>
                <a:close/>
                <a:moveTo>
                  <a:pt x="572" y="113"/>
                </a:moveTo>
                <a:lnTo>
                  <a:pt x="572" y="113"/>
                </a:lnTo>
                <a:cubicBezTo>
                  <a:pt x="544" y="113"/>
                  <a:pt x="544" y="113"/>
                  <a:pt x="544" y="113"/>
                </a:cubicBezTo>
                <a:cubicBezTo>
                  <a:pt x="57" y="113"/>
                  <a:pt x="57" y="113"/>
                  <a:pt x="57" y="113"/>
                </a:cubicBezTo>
                <a:cubicBezTo>
                  <a:pt x="28" y="113"/>
                  <a:pt x="28" y="113"/>
                  <a:pt x="28" y="113"/>
                </a:cubicBezTo>
                <a:cubicBezTo>
                  <a:pt x="28" y="502"/>
                  <a:pt x="28" y="502"/>
                  <a:pt x="28" y="502"/>
                </a:cubicBezTo>
                <a:cubicBezTo>
                  <a:pt x="572" y="502"/>
                  <a:pt x="572" y="502"/>
                  <a:pt x="572" y="502"/>
                </a:cubicBezTo>
                <a:lnTo>
                  <a:pt x="572" y="11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999" name="Google Shape;999;p39"/>
          <p:cNvSpPr/>
          <p:nvPr/>
        </p:nvSpPr>
        <p:spPr>
          <a:xfrm>
            <a:off x="10963658" y="1833341"/>
            <a:ext cx="335530" cy="340465"/>
          </a:xfrm>
          <a:custGeom>
            <a:avLst/>
            <a:gdLst/>
            <a:ahLst/>
            <a:cxnLst/>
            <a:rect l="l" t="t" r="r" b="b"/>
            <a:pathLst>
              <a:path w="601" h="609" extrusionOk="0">
                <a:moveTo>
                  <a:pt x="417" y="410"/>
                </a:moveTo>
                <a:lnTo>
                  <a:pt x="417" y="410"/>
                </a:lnTo>
                <a:cubicBezTo>
                  <a:pt x="402" y="424"/>
                  <a:pt x="388" y="438"/>
                  <a:pt x="367" y="445"/>
                </a:cubicBezTo>
                <a:cubicBezTo>
                  <a:pt x="353" y="452"/>
                  <a:pt x="325" y="452"/>
                  <a:pt x="296" y="452"/>
                </a:cubicBezTo>
                <a:cubicBezTo>
                  <a:pt x="268" y="452"/>
                  <a:pt x="240" y="452"/>
                  <a:pt x="219" y="438"/>
                </a:cubicBezTo>
                <a:cubicBezTo>
                  <a:pt x="204" y="431"/>
                  <a:pt x="190" y="417"/>
                  <a:pt x="183" y="410"/>
                </a:cubicBezTo>
                <a:cubicBezTo>
                  <a:pt x="169" y="396"/>
                  <a:pt x="169" y="382"/>
                  <a:pt x="169" y="367"/>
                </a:cubicBezTo>
                <a:cubicBezTo>
                  <a:pt x="169" y="360"/>
                  <a:pt x="169" y="353"/>
                  <a:pt x="176" y="346"/>
                </a:cubicBezTo>
                <a:cubicBezTo>
                  <a:pt x="183" y="339"/>
                  <a:pt x="190" y="339"/>
                  <a:pt x="197" y="339"/>
                </a:cubicBezTo>
                <a:cubicBezTo>
                  <a:pt x="204" y="339"/>
                  <a:pt x="211" y="339"/>
                  <a:pt x="219" y="346"/>
                </a:cubicBezTo>
                <a:cubicBezTo>
                  <a:pt x="226" y="346"/>
                  <a:pt x="226" y="353"/>
                  <a:pt x="233" y="367"/>
                </a:cubicBezTo>
                <a:cubicBezTo>
                  <a:pt x="240" y="375"/>
                  <a:pt x="240" y="382"/>
                  <a:pt x="247" y="389"/>
                </a:cubicBezTo>
                <a:cubicBezTo>
                  <a:pt x="247" y="389"/>
                  <a:pt x="254" y="396"/>
                  <a:pt x="261" y="403"/>
                </a:cubicBezTo>
                <a:cubicBezTo>
                  <a:pt x="275" y="403"/>
                  <a:pt x="282" y="403"/>
                  <a:pt x="296" y="403"/>
                </a:cubicBezTo>
                <a:cubicBezTo>
                  <a:pt x="318" y="403"/>
                  <a:pt x="332" y="403"/>
                  <a:pt x="346" y="396"/>
                </a:cubicBezTo>
                <a:cubicBezTo>
                  <a:pt x="353" y="389"/>
                  <a:pt x="360" y="382"/>
                  <a:pt x="360" y="367"/>
                </a:cubicBezTo>
                <a:cubicBezTo>
                  <a:pt x="360" y="360"/>
                  <a:pt x="353" y="353"/>
                  <a:pt x="353" y="346"/>
                </a:cubicBezTo>
                <a:cubicBezTo>
                  <a:pt x="346" y="339"/>
                  <a:pt x="339" y="339"/>
                  <a:pt x="325" y="332"/>
                </a:cubicBezTo>
                <a:cubicBezTo>
                  <a:pt x="318" y="332"/>
                  <a:pt x="303" y="325"/>
                  <a:pt x="282" y="325"/>
                </a:cubicBezTo>
                <a:cubicBezTo>
                  <a:pt x="261" y="318"/>
                  <a:pt x="240" y="311"/>
                  <a:pt x="226" y="304"/>
                </a:cubicBezTo>
                <a:cubicBezTo>
                  <a:pt x="211" y="304"/>
                  <a:pt x="197" y="290"/>
                  <a:pt x="190" y="283"/>
                </a:cubicBezTo>
                <a:cubicBezTo>
                  <a:pt x="176" y="269"/>
                  <a:pt x="176" y="254"/>
                  <a:pt x="176" y="233"/>
                </a:cubicBezTo>
                <a:cubicBezTo>
                  <a:pt x="176" y="219"/>
                  <a:pt x="176" y="205"/>
                  <a:pt x="190" y="191"/>
                </a:cubicBezTo>
                <a:cubicBezTo>
                  <a:pt x="197" y="177"/>
                  <a:pt x="211" y="169"/>
                  <a:pt x="233" y="162"/>
                </a:cubicBezTo>
                <a:cubicBezTo>
                  <a:pt x="254" y="155"/>
                  <a:pt x="275" y="155"/>
                  <a:pt x="296" y="155"/>
                </a:cubicBezTo>
                <a:cubicBezTo>
                  <a:pt x="318" y="155"/>
                  <a:pt x="339" y="155"/>
                  <a:pt x="353" y="162"/>
                </a:cubicBezTo>
                <a:cubicBezTo>
                  <a:pt x="367" y="162"/>
                  <a:pt x="381" y="169"/>
                  <a:pt x="388" y="177"/>
                </a:cubicBezTo>
                <a:cubicBezTo>
                  <a:pt x="395" y="184"/>
                  <a:pt x="402" y="191"/>
                  <a:pt x="409" y="205"/>
                </a:cubicBezTo>
                <a:cubicBezTo>
                  <a:pt x="417" y="212"/>
                  <a:pt x="417" y="219"/>
                  <a:pt x="417" y="226"/>
                </a:cubicBezTo>
                <a:cubicBezTo>
                  <a:pt x="417" y="233"/>
                  <a:pt x="417" y="240"/>
                  <a:pt x="409" y="247"/>
                </a:cubicBezTo>
                <a:cubicBezTo>
                  <a:pt x="402" y="254"/>
                  <a:pt x="395" y="254"/>
                  <a:pt x="381" y="254"/>
                </a:cubicBezTo>
                <a:cubicBezTo>
                  <a:pt x="374" y="254"/>
                  <a:pt x="367" y="254"/>
                  <a:pt x="367" y="247"/>
                </a:cubicBezTo>
                <a:cubicBezTo>
                  <a:pt x="360" y="247"/>
                  <a:pt x="353" y="240"/>
                  <a:pt x="353" y="233"/>
                </a:cubicBezTo>
                <a:cubicBezTo>
                  <a:pt x="346" y="226"/>
                  <a:pt x="339" y="212"/>
                  <a:pt x="332" y="212"/>
                </a:cubicBezTo>
                <a:cubicBezTo>
                  <a:pt x="325" y="205"/>
                  <a:pt x="311" y="198"/>
                  <a:pt x="296" y="198"/>
                </a:cubicBezTo>
                <a:cubicBezTo>
                  <a:pt x="275" y="198"/>
                  <a:pt x="261" y="205"/>
                  <a:pt x="254" y="212"/>
                </a:cubicBezTo>
                <a:cubicBezTo>
                  <a:pt x="247" y="219"/>
                  <a:pt x="240" y="226"/>
                  <a:pt x="240" y="233"/>
                </a:cubicBezTo>
                <a:cubicBezTo>
                  <a:pt x="240" y="233"/>
                  <a:pt x="240" y="240"/>
                  <a:pt x="247" y="240"/>
                </a:cubicBezTo>
                <a:cubicBezTo>
                  <a:pt x="247" y="247"/>
                  <a:pt x="254" y="247"/>
                  <a:pt x="261" y="254"/>
                </a:cubicBezTo>
                <a:cubicBezTo>
                  <a:pt x="261" y="254"/>
                  <a:pt x="268" y="261"/>
                  <a:pt x="275" y="261"/>
                </a:cubicBezTo>
                <a:cubicBezTo>
                  <a:pt x="282" y="261"/>
                  <a:pt x="296" y="261"/>
                  <a:pt x="311" y="269"/>
                </a:cubicBezTo>
                <a:cubicBezTo>
                  <a:pt x="325" y="269"/>
                  <a:pt x="346" y="276"/>
                  <a:pt x="360" y="283"/>
                </a:cubicBezTo>
                <a:cubicBezTo>
                  <a:pt x="374" y="283"/>
                  <a:pt x="388" y="290"/>
                  <a:pt x="395" y="297"/>
                </a:cubicBezTo>
                <a:cubicBezTo>
                  <a:pt x="409" y="304"/>
                  <a:pt x="417" y="311"/>
                  <a:pt x="424" y="325"/>
                </a:cubicBezTo>
                <a:cubicBezTo>
                  <a:pt x="431" y="332"/>
                  <a:pt x="431" y="346"/>
                  <a:pt x="431" y="360"/>
                </a:cubicBezTo>
                <a:cubicBezTo>
                  <a:pt x="431" y="382"/>
                  <a:pt x="424" y="396"/>
                  <a:pt x="417" y="410"/>
                </a:cubicBezTo>
                <a:close/>
                <a:moveTo>
                  <a:pt x="600" y="452"/>
                </a:moveTo>
                <a:lnTo>
                  <a:pt x="600" y="452"/>
                </a:lnTo>
                <a:cubicBezTo>
                  <a:pt x="600" y="537"/>
                  <a:pt x="530" y="608"/>
                  <a:pt x="452" y="608"/>
                </a:cubicBezTo>
                <a:cubicBezTo>
                  <a:pt x="409" y="608"/>
                  <a:pt x="374" y="587"/>
                  <a:pt x="346" y="565"/>
                </a:cubicBezTo>
                <a:cubicBezTo>
                  <a:pt x="332" y="565"/>
                  <a:pt x="318" y="565"/>
                  <a:pt x="296" y="565"/>
                </a:cubicBezTo>
                <a:cubicBezTo>
                  <a:pt x="155" y="565"/>
                  <a:pt x="35" y="452"/>
                  <a:pt x="35" y="304"/>
                </a:cubicBezTo>
                <a:cubicBezTo>
                  <a:pt x="35" y="290"/>
                  <a:pt x="35" y="276"/>
                  <a:pt x="42" y="254"/>
                </a:cubicBezTo>
                <a:cubicBezTo>
                  <a:pt x="14" y="233"/>
                  <a:pt x="0" y="191"/>
                  <a:pt x="0" y="155"/>
                </a:cubicBezTo>
                <a:cubicBezTo>
                  <a:pt x="0" y="71"/>
                  <a:pt x="63" y="0"/>
                  <a:pt x="148" y="0"/>
                </a:cubicBezTo>
                <a:cubicBezTo>
                  <a:pt x="190" y="0"/>
                  <a:pt x="226" y="21"/>
                  <a:pt x="254" y="42"/>
                </a:cubicBezTo>
                <a:cubicBezTo>
                  <a:pt x="268" y="42"/>
                  <a:pt x="282" y="42"/>
                  <a:pt x="296" y="42"/>
                </a:cubicBezTo>
                <a:cubicBezTo>
                  <a:pt x="445" y="42"/>
                  <a:pt x="565" y="155"/>
                  <a:pt x="565" y="304"/>
                </a:cubicBezTo>
                <a:cubicBezTo>
                  <a:pt x="565" y="318"/>
                  <a:pt x="558" y="332"/>
                  <a:pt x="558" y="353"/>
                </a:cubicBezTo>
                <a:cubicBezTo>
                  <a:pt x="586" y="375"/>
                  <a:pt x="600" y="417"/>
                  <a:pt x="600" y="45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0" name="Google Shape;1000;p39"/>
          <p:cNvSpPr/>
          <p:nvPr/>
        </p:nvSpPr>
        <p:spPr>
          <a:xfrm>
            <a:off x="10369078" y="1860480"/>
            <a:ext cx="340465" cy="286188"/>
          </a:xfrm>
          <a:custGeom>
            <a:avLst/>
            <a:gdLst/>
            <a:ahLst/>
            <a:cxnLst/>
            <a:rect l="l" t="t" r="r" b="b"/>
            <a:pathLst>
              <a:path w="609" h="510" extrusionOk="0">
                <a:moveTo>
                  <a:pt x="396" y="212"/>
                </a:moveTo>
                <a:lnTo>
                  <a:pt x="396" y="212"/>
                </a:lnTo>
                <a:cubicBezTo>
                  <a:pt x="318" y="135"/>
                  <a:pt x="318" y="135"/>
                  <a:pt x="318" y="135"/>
                </a:cubicBezTo>
                <a:cubicBezTo>
                  <a:pt x="297" y="113"/>
                  <a:pt x="262" y="113"/>
                  <a:pt x="241" y="135"/>
                </a:cubicBezTo>
                <a:cubicBezTo>
                  <a:pt x="219" y="156"/>
                  <a:pt x="219" y="156"/>
                  <a:pt x="219" y="156"/>
                </a:cubicBezTo>
                <a:cubicBezTo>
                  <a:pt x="198" y="135"/>
                  <a:pt x="170" y="120"/>
                  <a:pt x="142" y="120"/>
                </a:cubicBezTo>
                <a:cubicBezTo>
                  <a:pt x="64" y="120"/>
                  <a:pt x="0" y="184"/>
                  <a:pt x="0" y="262"/>
                </a:cubicBezTo>
                <a:cubicBezTo>
                  <a:pt x="0" y="333"/>
                  <a:pt x="64" y="396"/>
                  <a:pt x="142" y="396"/>
                </a:cubicBezTo>
                <a:cubicBezTo>
                  <a:pt x="149" y="396"/>
                  <a:pt x="149" y="389"/>
                  <a:pt x="156" y="389"/>
                </a:cubicBezTo>
                <a:cubicBezTo>
                  <a:pt x="283" y="509"/>
                  <a:pt x="283" y="509"/>
                  <a:pt x="283" y="509"/>
                </a:cubicBezTo>
                <a:cubicBezTo>
                  <a:pt x="608" y="220"/>
                  <a:pt x="608" y="220"/>
                  <a:pt x="608" y="220"/>
                </a:cubicBezTo>
                <a:cubicBezTo>
                  <a:pt x="608" y="0"/>
                  <a:pt x="608" y="0"/>
                  <a:pt x="608" y="0"/>
                </a:cubicBezTo>
                <a:lnTo>
                  <a:pt x="396" y="212"/>
                </a:lnTo>
                <a:close/>
                <a:moveTo>
                  <a:pt x="142" y="361"/>
                </a:moveTo>
                <a:lnTo>
                  <a:pt x="142" y="361"/>
                </a:lnTo>
                <a:cubicBezTo>
                  <a:pt x="85" y="361"/>
                  <a:pt x="36" y="311"/>
                  <a:pt x="36" y="262"/>
                </a:cubicBezTo>
                <a:cubicBezTo>
                  <a:pt x="36" y="205"/>
                  <a:pt x="85" y="156"/>
                  <a:pt x="142" y="156"/>
                </a:cubicBezTo>
                <a:cubicBezTo>
                  <a:pt x="163" y="156"/>
                  <a:pt x="184" y="163"/>
                  <a:pt x="198" y="177"/>
                </a:cubicBezTo>
                <a:cubicBezTo>
                  <a:pt x="226" y="198"/>
                  <a:pt x="241" y="227"/>
                  <a:pt x="241" y="262"/>
                </a:cubicBezTo>
                <a:cubicBezTo>
                  <a:pt x="241" y="311"/>
                  <a:pt x="198" y="361"/>
                  <a:pt x="142" y="361"/>
                </a:cubicBezTo>
                <a:close/>
                <a:moveTo>
                  <a:pt x="566" y="212"/>
                </a:moveTo>
                <a:lnTo>
                  <a:pt x="566" y="212"/>
                </a:lnTo>
                <a:cubicBezTo>
                  <a:pt x="460" y="311"/>
                  <a:pt x="460" y="311"/>
                  <a:pt x="460" y="311"/>
                </a:cubicBezTo>
                <a:cubicBezTo>
                  <a:pt x="290" y="467"/>
                  <a:pt x="290" y="467"/>
                  <a:pt x="290" y="467"/>
                </a:cubicBezTo>
                <a:cubicBezTo>
                  <a:pt x="198" y="382"/>
                  <a:pt x="198" y="382"/>
                  <a:pt x="198" y="382"/>
                </a:cubicBezTo>
                <a:cubicBezTo>
                  <a:pt x="219" y="368"/>
                  <a:pt x="241" y="354"/>
                  <a:pt x="255" y="326"/>
                </a:cubicBezTo>
                <a:cubicBezTo>
                  <a:pt x="290" y="368"/>
                  <a:pt x="290" y="368"/>
                  <a:pt x="290" y="368"/>
                </a:cubicBezTo>
                <a:cubicBezTo>
                  <a:pt x="417" y="234"/>
                  <a:pt x="417" y="234"/>
                  <a:pt x="417" y="234"/>
                </a:cubicBezTo>
                <a:cubicBezTo>
                  <a:pt x="566" y="85"/>
                  <a:pt x="566" y="85"/>
                  <a:pt x="566" y="85"/>
                </a:cubicBezTo>
                <a:lnTo>
                  <a:pt x="566" y="21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1" name="Google Shape;1001;p39"/>
          <p:cNvSpPr/>
          <p:nvPr/>
        </p:nvSpPr>
        <p:spPr>
          <a:xfrm>
            <a:off x="9781900" y="1848144"/>
            <a:ext cx="337998" cy="313327"/>
          </a:xfrm>
          <a:custGeom>
            <a:avLst/>
            <a:gdLst/>
            <a:ahLst/>
            <a:cxnLst/>
            <a:rect l="l" t="t" r="r" b="b"/>
            <a:pathLst>
              <a:path w="602" h="560" extrusionOk="0">
                <a:moveTo>
                  <a:pt x="304" y="106"/>
                </a:moveTo>
                <a:lnTo>
                  <a:pt x="424" y="0"/>
                </a:lnTo>
                <a:lnTo>
                  <a:pt x="601" y="120"/>
                </a:lnTo>
                <a:lnTo>
                  <a:pt x="481" y="212"/>
                </a:lnTo>
                <a:lnTo>
                  <a:pt x="304" y="106"/>
                </a:lnTo>
                <a:close/>
                <a:moveTo>
                  <a:pt x="601" y="311"/>
                </a:moveTo>
                <a:lnTo>
                  <a:pt x="424" y="424"/>
                </a:lnTo>
                <a:lnTo>
                  <a:pt x="304" y="325"/>
                </a:lnTo>
                <a:lnTo>
                  <a:pt x="481" y="212"/>
                </a:lnTo>
                <a:lnTo>
                  <a:pt x="601" y="311"/>
                </a:lnTo>
                <a:close/>
                <a:moveTo>
                  <a:pt x="177" y="424"/>
                </a:moveTo>
                <a:lnTo>
                  <a:pt x="0" y="311"/>
                </a:lnTo>
                <a:lnTo>
                  <a:pt x="120" y="212"/>
                </a:lnTo>
                <a:lnTo>
                  <a:pt x="304" y="325"/>
                </a:lnTo>
                <a:lnTo>
                  <a:pt x="177" y="424"/>
                </a:lnTo>
                <a:close/>
                <a:moveTo>
                  <a:pt x="0" y="120"/>
                </a:moveTo>
                <a:lnTo>
                  <a:pt x="177" y="0"/>
                </a:lnTo>
                <a:lnTo>
                  <a:pt x="304" y="106"/>
                </a:lnTo>
                <a:lnTo>
                  <a:pt x="120" y="212"/>
                </a:lnTo>
                <a:lnTo>
                  <a:pt x="0" y="120"/>
                </a:lnTo>
                <a:close/>
                <a:moveTo>
                  <a:pt x="304" y="347"/>
                </a:moveTo>
                <a:lnTo>
                  <a:pt x="424" y="445"/>
                </a:lnTo>
                <a:lnTo>
                  <a:pt x="481" y="417"/>
                </a:lnTo>
                <a:lnTo>
                  <a:pt x="481" y="452"/>
                </a:lnTo>
                <a:lnTo>
                  <a:pt x="304" y="559"/>
                </a:lnTo>
                <a:lnTo>
                  <a:pt x="128" y="452"/>
                </a:lnTo>
                <a:lnTo>
                  <a:pt x="128" y="417"/>
                </a:lnTo>
                <a:lnTo>
                  <a:pt x="177" y="445"/>
                </a:lnTo>
                <a:lnTo>
                  <a:pt x="304" y="34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2" name="Google Shape;1002;p39"/>
          <p:cNvSpPr/>
          <p:nvPr/>
        </p:nvSpPr>
        <p:spPr>
          <a:xfrm>
            <a:off x="9256400" y="1833341"/>
            <a:ext cx="209706" cy="340465"/>
          </a:xfrm>
          <a:custGeom>
            <a:avLst/>
            <a:gdLst/>
            <a:ahLst/>
            <a:cxnLst/>
            <a:rect l="l" t="t" r="r" b="b"/>
            <a:pathLst>
              <a:path w="376" h="609" extrusionOk="0">
                <a:moveTo>
                  <a:pt x="375" y="572"/>
                </a:moveTo>
                <a:lnTo>
                  <a:pt x="375" y="572"/>
                </a:lnTo>
                <a:cubicBezTo>
                  <a:pt x="347" y="587"/>
                  <a:pt x="325" y="594"/>
                  <a:pt x="304" y="601"/>
                </a:cubicBezTo>
                <a:cubicBezTo>
                  <a:pt x="283" y="601"/>
                  <a:pt x="262" y="608"/>
                  <a:pt x="241" y="608"/>
                </a:cubicBezTo>
                <a:cubicBezTo>
                  <a:pt x="212" y="608"/>
                  <a:pt x="191" y="601"/>
                  <a:pt x="170" y="594"/>
                </a:cubicBezTo>
                <a:cubicBezTo>
                  <a:pt x="156" y="587"/>
                  <a:pt x="135" y="580"/>
                  <a:pt x="120" y="565"/>
                </a:cubicBezTo>
                <a:cubicBezTo>
                  <a:pt x="106" y="551"/>
                  <a:pt x="92" y="537"/>
                  <a:pt x="85" y="523"/>
                </a:cubicBezTo>
                <a:cubicBezTo>
                  <a:pt x="85" y="509"/>
                  <a:pt x="78" y="488"/>
                  <a:pt x="78" y="459"/>
                </a:cubicBezTo>
                <a:cubicBezTo>
                  <a:pt x="78" y="247"/>
                  <a:pt x="78" y="247"/>
                  <a:pt x="78" y="247"/>
                </a:cubicBezTo>
                <a:cubicBezTo>
                  <a:pt x="0" y="247"/>
                  <a:pt x="0" y="247"/>
                  <a:pt x="0" y="247"/>
                </a:cubicBezTo>
                <a:cubicBezTo>
                  <a:pt x="0" y="162"/>
                  <a:pt x="0" y="162"/>
                  <a:pt x="0" y="162"/>
                </a:cubicBezTo>
                <a:cubicBezTo>
                  <a:pt x="22" y="155"/>
                  <a:pt x="50" y="148"/>
                  <a:pt x="64" y="134"/>
                </a:cubicBezTo>
                <a:cubicBezTo>
                  <a:pt x="85" y="113"/>
                  <a:pt x="99" y="99"/>
                  <a:pt x="106" y="78"/>
                </a:cubicBezTo>
                <a:cubicBezTo>
                  <a:pt x="113" y="56"/>
                  <a:pt x="120" y="35"/>
                  <a:pt x="127" y="0"/>
                </a:cubicBezTo>
                <a:cubicBezTo>
                  <a:pt x="212" y="0"/>
                  <a:pt x="212" y="0"/>
                  <a:pt x="212" y="0"/>
                </a:cubicBezTo>
                <a:cubicBezTo>
                  <a:pt x="212" y="141"/>
                  <a:pt x="212" y="141"/>
                  <a:pt x="212" y="141"/>
                </a:cubicBezTo>
                <a:cubicBezTo>
                  <a:pt x="354" y="141"/>
                  <a:pt x="354" y="141"/>
                  <a:pt x="354" y="141"/>
                </a:cubicBezTo>
                <a:cubicBezTo>
                  <a:pt x="354" y="247"/>
                  <a:pt x="354" y="247"/>
                  <a:pt x="354" y="247"/>
                </a:cubicBezTo>
                <a:cubicBezTo>
                  <a:pt x="212" y="247"/>
                  <a:pt x="212" y="247"/>
                  <a:pt x="212" y="247"/>
                </a:cubicBezTo>
                <a:cubicBezTo>
                  <a:pt x="212" y="403"/>
                  <a:pt x="212" y="403"/>
                  <a:pt x="212" y="403"/>
                </a:cubicBezTo>
                <a:cubicBezTo>
                  <a:pt x="212" y="438"/>
                  <a:pt x="212" y="459"/>
                  <a:pt x="219" y="466"/>
                </a:cubicBezTo>
                <a:cubicBezTo>
                  <a:pt x="219" y="480"/>
                  <a:pt x="227" y="488"/>
                  <a:pt x="241" y="495"/>
                </a:cubicBezTo>
                <a:cubicBezTo>
                  <a:pt x="255" y="502"/>
                  <a:pt x="269" y="509"/>
                  <a:pt x="283" y="509"/>
                </a:cubicBezTo>
                <a:cubicBezTo>
                  <a:pt x="318" y="509"/>
                  <a:pt x="347" y="495"/>
                  <a:pt x="375" y="480"/>
                </a:cubicBezTo>
                <a:lnTo>
                  <a:pt x="375" y="572"/>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3" name="Google Shape;1003;p39"/>
          <p:cNvSpPr/>
          <p:nvPr/>
        </p:nvSpPr>
        <p:spPr>
          <a:xfrm>
            <a:off x="8600142" y="1833341"/>
            <a:ext cx="340465" cy="340465"/>
          </a:xfrm>
          <a:custGeom>
            <a:avLst/>
            <a:gdLst/>
            <a:ahLst/>
            <a:cxnLst/>
            <a:rect l="l" t="t" r="r" b="b"/>
            <a:pathLst>
              <a:path w="609" h="609" extrusionOk="0">
                <a:moveTo>
                  <a:pt x="530" y="608"/>
                </a:moveTo>
                <a:lnTo>
                  <a:pt x="530" y="608"/>
                </a:lnTo>
                <a:cubicBezTo>
                  <a:pt x="78" y="608"/>
                  <a:pt x="78" y="608"/>
                  <a:pt x="78" y="608"/>
                </a:cubicBezTo>
                <a:cubicBezTo>
                  <a:pt x="36" y="608"/>
                  <a:pt x="0" y="572"/>
                  <a:pt x="0" y="530"/>
                </a:cubicBezTo>
                <a:cubicBezTo>
                  <a:pt x="0" y="78"/>
                  <a:pt x="0" y="78"/>
                  <a:pt x="0" y="78"/>
                </a:cubicBezTo>
                <a:cubicBezTo>
                  <a:pt x="0" y="35"/>
                  <a:pt x="36" y="0"/>
                  <a:pt x="78" y="0"/>
                </a:cubicBezTo>
                <a:cubicBezTo>
                  <a:pt x="530" y="0"/>
                  <a:pt x="530" y="0"/>
                  <a:pt x="530" y="0"/>
                </a:cubicBezTo>
                <a:cubicBezTo>
                  <a:pt x="573" y="0"/>
                  <a:pt x="608" y="35"/>
                  <a:pt x="608" y="78"/>
                </a:cubicBezTo>
                <a:cubicBezTo>
                  <a:pt x="608" y="530"/>
                  <a:pt x="608" y="530"/>
                  <a:pt x="608" y="530"/>
                </a:cubicBezTo>
                <a:cubicBezTo>
                  <a:pt x="608" y="572"/>
                  <a:pt x="573" y="608"/>
                  <a:pt x="530" y="608"/>
                </a:cubicBezTo>
                <a:close/>
                <a:moveTo>
                  <a:pt x="304" y="184"/>
                </a:moveTo>
                <a:lnTo>
                  <a:pt x="304" y="184"/>
                </a:lnTo>
                <a:cubicBezTo>
                  <a:pt x="254" y="184"/>
                  <a:pt x="219" y="212"/>
                  <a:pt x="198" y="254"/>
                </a:cubicBezTo>
                <a:cubicBezTo>
                  <a:pt x="198" y="261"/>
                  <a:pt x="198" y="261"/>
                  <a:pt x="191" y="261"/>
                </a:cubicBezTo>
                <a:lnTo>
                  <a:pt x="191" y="269"/>
                </a:lnTo>
                <a:lnTo>
                  <a:pt x="191" y="276"/>
                </a:lnTo>
                <a:cubicBezTo>
                  <a:pt x="191" y="276"/>
                  <a:pt x="191" y="276"/>
                  <a:pt x="191" y="283"/>
                </a:cubicBezTo>
                <a:cubicBezTo>
                  <a:pt x="191" y="283"/>
                  <a:pt x="191" y="283"/>
                  <a:pt x="191" y="290"/>
                </a:cubicBezTo>
                <a:cubicBezTo>
                  <a:pt x="191" y="297"/>
                  <a:pt x="184" y="297"/>
                  <a:pt x="184" y="304"/>
                </a:cubicBezTo>
                <a:cubicBezTo>
                  <a:pt x="184" y="367"/>
                  <a:pt x="240" y="424"/>
                  <a:pt x="304" y="424"/>
                </a:cubicBezTo>
                <a:cubicBezTo>
                  <a:pt x="368" y="424"/>
                  <a:pt x="424" y="367"/>
                  <a:pt x="424" y="304"/>
                </a:cubicBezTo>
                <a:cubicBezTo>
                  <a:pt x="424" y="297"/>
                  <a:pt x="417" y="297"/>
                  <a:pt x="417" y="290"/>
                </a:cubicBezTo>
                <a:cubicBezTo>
                  <a:pt x="417" y="283"/>
                  <a:pt x="417" y="283"/>
                  <a:pt x="417" y="283"/>
                </a:cubicBezTo>
                <a:cubicBezTo>
                  <a:pt x="417" y="276"/>
                  <a:pt x="417" y="276"/>
                  <a:pt x="417" y="276"/>
                </a:cubicBezTo>
                <a:lnTo>
                  <a:pt x="417" y="269"/>
                </a:lnTo>
                <a:lnTo>
                  <a:pt x="417" y="261"/>
                </a:lnTo>
                <a:cubicBezTo>
                  <a:pt x="410" y="261"/>
                  <a:pt x="410" y="261"/>
                  <a:pt x="410" y="254"/>
                </a:cubicBezTo>
                <a:cubicBezTo>
                  <a:pt x="389" y="212"/>
                  <a:pt x="354" y="184"/>
                  <a:pt x="304" y="184"/>
                </a:cubicBezTo>
                <a:close/>
                <a:moveTo>
                  <a:pt x="537" y="99"/>
                </a:moveTo>
                <a:lnTo>
                  <a:pt x="537" y="99"/>
                </a:lnTo>
                <a:cubicBezTo>
                  <a:pt x="537" y="85"/>
                  <a:pt x="523" y="71"/>
                  <a:pt x="509" y="71"/>
                </a:cubicBezTo>
                <a:cubicBezTo>
                  <a:pt x="445" y="71"/>
                  <a:pt x="445" y="71"/>
                  <a:pt x="445" y="71"/>
                </a:cubicBezTo>
                <a:cubicBezTo>
                  <a:pt x="431" y="71"/>
                  <a:pt x="417" y="85"/>
                  <a:pt x="417" y="99"/>
                </a:cubicBezTo>
                <a:cubicBezTo>
                  <a:pt x="417" y="162"/>
                  <a:pt x="417" y="162"/>
                  <a:pt x="417" y="162"/>
                </a:cubicBezTo>
                <a:cubicBezTo>
                  <a:pt x="417" y="177"/>
                  <a:pt x="431" y="191"/>
                  <a:pt x="445" y="191"/>
                </a:cubicBezTo>
                <a:cubicBezTo>
                  <a:pt x="509" y="191"/>
                  <a:pt x="509" y="191"/>
                  <a:pt x="509" y="191"/>
                </a:cubicBezTo>
                <a:cubicBezTo>
                  <a:pt x="523" y="191"/>
                  <a:pt x="537" y="177"/>
                  <a:pt x="537" y="162"/>
                </a:cubicBezTo>
                <a:lnTo>
                  <a:pt x="537" y="99"/>
                </a:lnTo>
                <a:close/>
                <a:moveTo>
                  <a:pt x="537" y="254"/>
                </a:moveTo>
                <a:lnTo>
                  <a:pt x="537" y="254"/>
                </a:lnTo>
                <a:cubicBezTo>
                  <a:pt x="481" y="254"/>
                  <a:pt x="481" y="254"/>
                  <a:pt x="481" y="254"/>
                </a:cubicBezTo>
                <a:cubicBezTo>
                  <a:pt x="488" y="269"/>
                  <a:pt x="488" y="290"/>
                  <a:pt x="488" y="304"/>
                </a:cubicBezTo>
                <a:cubicBezTo>
                  <a:pt x="488" y="403"/>
                  <a:pt x="403" y="488"/>
                  <a:pt x="304" y="488"/>
                </a:cubicBezTo>
                <a:cubicBezTo>
                  <a:pt x="205" y="488"/>
                  <a:pt x="120" y="403"/>
                  <a:pt x="120" y="304"/>
                </a:cubicBezTo>
                <a:cubicBezTo>
                  <a:pt x="120" y="290"/>
                  <a:pt x="120" y="269"/>
                  <a:pt x="127" y="254"/>
                </a:cubicBezTo>
                <a:cubicBezTo>
                  <a:pt x="71" y="254"/>
                  <a:pt x="71" y="254"/>
                  <a:pt x="71" y="254"/>
                </a:cubicBezTo>
                <a:cubicBezTo>
                  <a:pt x="71" y="509"/>
                  <a:pt x="71" y="509"/>
                  <a:pt x="71" y="509"/>
                </a:cubicBezTo>
                <a:cubicBezTo>
                  <a:pt x="71" y="523"/>
                  <a:pt x="85" y="537"/>
                  <a:pt x="99" y="537"/>
                </a:cubicBezTo>
                <a:cubicBezTo>
                  <a:pt x="509" y="537"/>
                  <a:pt x="509" y="537"/>
                  <a:pt x="509" y="537"/>
                </a:cubicBezTo>
                <a:cubicBezTo>
                  <a:pt x="523" y="537"/>
                  <a:pt x="537" y="523"/>
                  <a:pt x="537" y="509"/>
                </a:cubicBezTo>
                <a:lnTo>
                  <a:pt x="537" y="25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4" name="Google Shape;1004;p39"/>
          <p:cNvSpPr/>
          <p:nvPr/>
        </p:nvSpPr>
        <p:spPr>
          <a:xfrm>
            <a:off x="8010496" y="1862946"/>
            <a:ext cx="337998" cy="276319"/>
          </a:xfrm>
          <a:custGeom>
            <a:avLst/>
            <a:gdLst/>
            <a:ahLst/>
            <a:cxnLst/>
            <a:rect l="l" t="t" r="r" b="b"/>
            <a:pathLst>
              <a:path w="602" h="496" extrusionOk="0">
                <a:moveTo>
                  <a:pt x="410" y="0"/>
                </a:moveTo>
                <a:lnTo>
                  <a:pt x="410" y="0"/>
                </a:lnTo>
                <a:cubicBezTo>
                  <a:pt x="459" y="0"/>
                  <a:pt x="481" y="22"/>
                  <a:pt x="509" y="43"/>
                </a:cubicBezTo>
                <a:cubicBezTo>
                  <a:pt x="530" y="43"/>
                  <a:pt x="558" y="29"/>
                  <a:pt x="572" y="22"/>
                </a:cubicBezTo>
                <a:cubicBezTo>
                  <a:pt x="580" y="15"/>
                  <a:pt x="580" y="15"/>
                  <a:pt x="587" y="15"/>
                </a:cubicBezTo>
                <a:cubicBezTo>
                  <a:pt x="580" y="36"/>
                  <a:pt x="565" y="57"/>
                  <a:pt x="544" y="71"/>
                </a:cubicBezTo>
                <a:cubicBezTo>
                  <a:pt x="544" y="71"/>
                  <a:pt x="537" y="78"/>
                  <a:pt x="530" y="78"/>
                </a:cubicBezTo>
                <a:cubicBezTo>
                  <a:pt x="558" y="78"/>
                  <a:pt x="580" y="64"/>
                  <a:pt x="601" y="64"/>
                </a:cubicBezTo>
                <a:cubicBezTo>
                  <a:pt x="594" y="78"/>
                  <a:pt x="580" y="99"/>
                  <a:pt x="558" y="106"/>
                </a:cubicBezTo>
                <a:cubicBezTo>
                  <a:pt x="551" y="113"/>
                  <a:pt x="551" y="121"/>
                  <a:pt x="544" y="128"/>
                </a:cubicBezTo>
                <a:cubicBezTo>
                  <a:pt x="544" y="156"/>
                  <a:pt x="544" y="177"/>
                  <a:pt x="537" y="205"/>
                </a:cubicBezTo>
                <a:cubicBezTo>
                  <a:pt x="502" y="340"/>
                  <a:pt x="424" y="439"/>
                  <a:pt x="297" y="481"/>
                </a:cubicBezTo>
                <a:cubicBezTo>
                  <a:pt x="247" y="495"/>
                  <a:pt x="170" y="495"/>
                  <a:pt x="120" y="488"/>
                </a:cubicBezTo>
                <a:cubicBezTo>
                  <a:pt x="92" y="481"/>
                  <a:pt x="71" y="474"/>
                  <a:pt x="42" y="460"/>
                </a:cubicBezTo>
                <a:cubicBezTo>
                  <a:pt x="35" y="453"/>
                  <a:pt x="21" y="453"/>
                  <a:pt x="14" y="446"/>
                </a:cubicBezTo>
                <a:cubicBezTo>
                  <a:pt x="7" y="439"/>
                  <a:pt x="7" y="439"/>
                  <a:pt x="0" y="439"/>
                </a:cubicBezTo>
                <a:cubicBezTo>
                  <a:pt x="14" y="439"/>
                  <a:pt x="28" y="439"/>
                  <a:pt x="42" y="439"/>
                </a:cubicBezTo>
                <a:cubicBezTo>
                  <a:pt x="50" y="439"/>
                  <a:pt x="64" y="439"/>
                  <a:pt x="78" y="432"/>
                </a:cubicBezTo>
                <a:cubicBezTo>
                  <a:pt x="106" y="424"/>
                  <a:pt x="127" y="417"/>
                  <a:pt x="148" y="410"/>
                </a:cubicBezTo>
                <a:cubicBezTo>
                  <a:pt x="163" y="403"/>
                  <a:pt x="177" y="396"/>
                  <a:pt x="184" y="382"/>
                </a:cubicBezTo>
                <a:cubicBezTo>
                  <a:pt x="170" y="382"/>
                  <a:pt x="156" y="382"/>
                  <a:pt x="148" y="382"/>
                </a:cubicBezTo>
                <a:cubicBezTo>
                  <a:pt x="106" y="368"/>
                  <a:pt x="85" y="340"/>
                  <a:pt x="71" y="297"/>
                </a:cubicBezTo>
                <a:cubicBezTo>
                  <a:pt x="78" y="304"/>
                  <a:pt x="113" y="304"/>
                  <a:pt x="120" y="297"/>
                </a:cubicBezTo>
                <a:cubicBezTo>
                  <a:pt x="106" y="297"/>
                  <a:pt x="92" y="290"/>
                  <a:pt x="85" y="283"/>
                </a:cubicBezTo>
                <a:cubicBezTo>
                  <a:pt x="50" y="262"/>
                  <a:pt x="21" y="227"/>
                  <a:pt x="21" y="177"/>
                </a:cubicBezTo>
                <a:cubicBezTo>
                  <a:pt x="28" y="177"/>
                  <a:pt x="35" y="177"/>
                  <a:pt x="35" y="184"/>
                </a:cubicBezTo>
                <a:cubicBezTo>
                  <a:pt x="42" y="184"/>
                  <a:pt x="50" y="184"/>
                  <a:pt x="64" y="191"/>
                </a:cubicBezTo>
                <a:lnTo>
                  <a:pt x="78" y="191"/>
                </a:lnTo>
                <a:cubicBezTo>
                  <a:pt x="71" y="184"/>
                  <a:pt x="64" y="177"/>
                  <a:pt x="57" y="170"/>
                </a:cubicBezTo>
                <a:cubicBezTo>
                  <a:pt x="35" y="142"/>
                  <a:pt x="14" y="106"/>
                  <a:pt x="28" y="57"/>
                </a:cubicBezTo>
                <a:cubicBezTo>
                  <a:pt x="28" y="43"/>
                  <a:pt x="35" y="36"/>
                  <a:pt x="42" y="29"/>
                </a:cubicBezTo>
                <a:cubicBezTo>
                  <a:pt x="42" y="29"/>
                  <a:pt x="50" y="36"/>
                  <a:pt x="57" y="36"/>
                </a:cubicBezTo>
                <a:cubicBezTo>
                  <a:pt x="64" y="50"/>
                  <a:pt x="78" y="64"/>
                  <a:pt x="92" y="71"/>
                </a:cubicBezTo>
                <a:cubicBezTo>
                  <a:pt x="134" y="106"/>
                  <a:pt x="177" y="128"/>
                  <a:pt x="240" y="149"/>
                </a:cubicBezTo>
                <a:cubicBezTo>
                  <a:pt x="261" y="149"/>
                  <a:pt x="276" y="156"/>
                  <a:pt x="297" y="156"/>
                </a:cubicBezTo>
                <a:cubicBezTo>
                  <a:pt x="290" y="135"/>
                  <a:pt x="290" y="113"/>
                  <a:pt x="297" y="99"/>
                </a:cubicBezTo>
                <a:cubicBezTo>
                  <a:pt x="311" y="57"/>
                  <a:pt x="332" y="29"/>
                  <a:pt x="368" y="15"/>
                </a:cubicBezTo>
                <a:cubicBezTo>
                  <a:pt x="375" y="8"/>
                  <a:pt x="389" y="8"/>
                  <a:pt x="396" y="8"/>
                </a:cubicBezTo>
                <a:cubicBezTo>
                  <a:pt x="403" y="8"/>
                  <a:pt x="403" y="0"/>
                  <a:pt x="410"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5" name="Google Shape;1005;p39"/>
          <p:cNvSpPr/>
          <p:nvPr/>
        </p:nvSpPr>
        <p:spPr>
          <a:xfrm>
            <a:off x="10963658" y="1305374"/>
            <a:ext cx="340465" cy="217108"/>
          </a:xfrm>
          <a:custGeom>
            <a:avLst/>
            <a:gdLst/>
            <a:ahLst/>
            <a:cxnLst/>
            <a:rect l="l" t="t" r="r" b="b"/>
            <a:pathLst>
              <a:path w="608" h="390" extrusionOk="0">
                <a:moveTo>
                  <a:pt x="395" y="35"/>
                </a:moveTo>
                <a:lnTo>
                  <a:pt x="395" y="35"/>
                </a:lnTo>
                <a:cubicBezTo>
                  <a:pt x="544" y="35"/>
                  <a:pt x="544" y="35"/>
                  <a:pt x="544" y="35"/>
                </a:cubicBezTo>
                <a:cubicBezTo>
                  <a:pt x="544" y="78"/>
                  <a:pt x="544" y="78"/>
                  <a:pt x="544" y="78"/>
                </a:cubicBezTo>
                <a:cubicBezTo>
                  <a:pt x="395" y="78"/>
                  <a:pt x="395" y="78"/>
                  <a:pt x="395" y="78"/>
                </a:cubicBezTo>
                <a:lnTo>
                  <a:pt x="395" y="35"/>
                </a:lnTo>
                <a:close/>
                <a:moveTo>
                  <a:pt x="600" y="261"/>
                </a:moveTo>
                <a:lnTo>
                  <a:pt x="600" y="261"/>
                </a:lnTo>
                <a:cubicBezTo>
                  <a:pt x="402" y="261"/>
                  <a:pt x="402" y="261"/>
                  <a:pt x="402" y="261"/>
                </a:cubicBezTo>
                <a:cubicBezTo>
                  <a:pt x="409" y="311"/>
                  <a:pt x="431" y="332"/>
                  <a:pt x="473" y="332"/>
                </a:cubicBezTo>
                <a:cubicBezTo>
                  <a:pt x="501" y="332"/>
                  <a:pt x="522" y="318"/>
                  <a:pt x="530" y="304"/>
                </a:cubicBezTo>
                <a:cubicBezTo>
                  <a:pt x="593" y="304"/>
                  <a:pt x="593" y="304"/>
                  <a:pt x="593" y="304"/>
                </a:cubicBezTo>
                <a:cubicBezTo>
                  <a:pt x="572" y="367"/>
                  <a:pt x="530" y="389"/>
                  <a:pt x="466" y="389"/>
                </a:cubicBezTo>
                <a:cubicBezTo>
                  <a:pt x="381" y="389"/>
                  <a:pt x="332" y="325"/>
                  <a:pt x="332" y="240"/>
                </a:cubicBezTo>
                <a:cubicBezTo>
                  <a:pt x="332" y="162"/>
                  <a:pt x="388" y="99"/>
                  <a:pt x="466" y="99"/>
                </a:cubicBezTo>
                <a:cubicBezTo>
                  <a:pt x="558" y="99"/>
                  <a:pt x="607" y="184"/>
                  <a:pt x="600" y="261"/>
                </a:cubicBezTo>
                <a:close/>
                <a:moveTo>
                  <a:pt x="402" y="212"/>
                </a:moveTo>
                <a:lnTo>
                  <a:pt x="402" y="212"/>
                </a:lnTo>
                <a:cubicBezTo>
                  <a:pt x="522" y="212"/>
                  <a:pt x="522" y="212"/>
                  <a:pt x="522" y="212"/>
                </a:cubicBezTo>
                <a:cubicBezTo>
                  <a:pt x="522" y="169"/>
                  <a:pt x="501" y="155"/>
                  <a:pt x="466" y="155"/>
                </a:cubicBezTo>
                <a:cubicBezTo>
                  <a:pt x="417" y="155"/>
                  <a:pt x="402" y="191"/>
                  <a:pt x="402" y="212"/>
                </a:cubicBezTo>
                <a:close/>
                <a:moveTo>
                  <a:pt x="311" y="269"/>
                </a:moveTo>
                <a:lnTo>
                  <a:pt x="311" y="269"/>
                </a:lnTo>
                <a:cubicBezTo>
                  <a:pt x="311" y="346"/>
                  <a:pt x="247" y="382"/>
                  <a:pt x="176" y="382"/>
                </a:cubicBezTo>
                <a:cubicBezTo>
                  <a:pt x="0" y="382"/>
                  <a:pt x="0" y="382"/>
                  <a:pt x="0" y="382"/>
                </a:cubicBezTo>
                <a:cubicBezTo>
                  <a:pt x="0" y="0"/>
                  <a:pt x="0" y="0"/>
                  <a:pt x="0" y="0"/>
                </a:cubicBezTo>
                <a:cubicBezTo>
                  <a:pt x="176" y="0"/>
                  <a:pt x="176" y="0"/>
                  <a:pt x="176" y="0"/>
                </a:cubicBezTo>
                <a:cubicBezTo>
                  <a:pt x="247" y="0"/>
                  <a:pt x="296" y="28"/>
                  <a:pt x="296" y="99"/>
                </a:cubicBezTo>
                <a:cubicBezTo>
                  <a:pt x="296" y="134"/>
                  <a:pt x="275" y="155"/>
                  <a:pt x="240" y="176"/>
                </a:cubicBezTo>
                <a:cubicBezTo>
                  <a:pt x="289" y="191"/>
                  <a:pt x="311" y="226"/>
                  <a:pt x="311" y="269"/>
                </a:cubicBezTo>
                <a:close/>
                <a:moveTo>
                  <a:pt x="148" y="63"/>
                </a:moveTo>
                <a:lnTo>
                  <a:pt x="148" y="63"/>
                </a:lnTo>
                <a:cubicBezTo>
                  <a:pt x="70" y="63"/>
                  <a:pt x="70" y="63"/>
                  <a:pt x="70" y="63"/>
                </a:cubicBezTo>
                <a:cubicBezTo>
                  <a:pt x="70" y="148"/>
                  <a:pt x="70" y="148"/>
                  <a:pt x="70" y="148"/>
                </a:cubicBezTo>
                <a:cubicBezTo>
                  <a:pt x="155" y="148"/>
                  <a:pt x="155" y="148"/>
                  <a:pt x="155" y="148"/>
                </a:cubicBezTo>
                <a:cubicBezTo>
                  <a:pt x="183" y="148"/>
                  <a:pt x="204" y="141"/>
                  <a:pt x="204" y="106"/>
                </a:cubicBezTo>
                <a:cubicBezTo>
                  <a:pt x="204" y="71"/>
                  <a:pt x="176" y="63"/>
                  <a:pt x="148" y="63"/>
                </a:cubicBezTo>
                <a:close/>
                <a:moveTo>
                  <a:pt x="162" y="205"/>
                </a:moveTo>
                <a:lnTo>
                  <a:pt x="162" y="205"/>
                </a:lnTo>
                <a:cubicBezTo>
                  <a:pt x="70" y="205"/>
                  <a:pt x="70" y="205"/>
                  <a:pt x="70" y="205"/>
                </a:cubicBezTo>
                <a:cubicBezTo>
                  <a:pt x="70" y="311"/>
                  <a:pt x="70" y="311"/>
                  <a:pt x="70" y="311"/>
                </a:cubicBezTo>
                <a:cubicBezTo>
                  <a:pt x="162" y="311"/>
                  <a:pt x="162" y="311"/>
                  <a:pt x="162" y="311"/>
                </a:cubicBezTo>
                <a:cubicBezTo>
                  <a:pt x="190" y="311"/>
                  <a:pt x="219" y="304"/>
                  <a:pt x="219" y="261"/>
                </a:cubicBezTo>
                <a:cubicBezTo>
                  <a:pt x="219" y="226"/>
                  <a:pt x="197" y="205"/>
                  <a:pt x="162" y="205"/>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6" name="Google Shape;1006;p39"/>
          <p:cNvSpPr/>
          <p:nvPr/>
        </p:nvSpPr>
        <p:spPr>
          <a:xfrm>
            <a:off x="10369078" y="1243696"/>
            <a:ext cx="340465" cy="335530"/>
          </a:xfrm>
          <a:custGeom>
            <a:avLst/>
            <a:gdLst/>
            <a:ahLst/>
            <a:cxnLst/>
            <a:rect l="l" t="t" r="r" b="b"/>
            <a:pathLst>
              <a:path w="609" h="601" extrusionOk="0">
                <a:moveTo>
                  <a:pt x="0" y="516"/>
                </a:moveTo>
                <a:lnTo>
                  <a:pt x="248" y="551"/>
                </a:lnTo>
                <a:lnTo>
                  <a:pt x="248" y="318"/>
                </a:lnTo>
                <a:lnTo>
                  <a:pt x="0" y="318"/>
                </a:lnTo>
                <a:lnTo>
                  <a:pt x="0" y="516"/>
                </a:lnTo>
                <a:close/>
                <a:moveTo>
                  <a:pt x="0" y="282"/>
                </a:moveTo>
                <a:lnTo>
                  <a:pt x="248" y="282"/>
                </a:lnTo>
                <a:lnTo>
                  <a:pt x="248" y="49"/>
                </a:lnTo>
                <a:lnTo>
                  <a:pt x="0" y="85"/>
                </a:lnTo>
                <a:lnTo>
                  <a:pt x="0" y="282"/>
                </a:lnTo>
                <a:close/>
                <a:moveTo>
                  <a:pt x="276" y="558"/>
                </a:moveTo>
                <a:lnTo>
                  <a:pt x="608" y="600"/>
                </a:lnTo>
                <a:lnTo>
                  <a:pt x="608" y="318"/>
                </a:lnTo>
                <a:lnTo>
                  <a:pt x="276" y="318"/>
                </a:lnTo>
                <a:lnTo>
                  <a:pt x="276" y="558"/>
                </a:lnTo>
                <a:close/>
                <a:moveTo>
                  <a:pt x="276" y="49"/>
                </a:moveTo>
                <a:lnTo>
                  <a:pt x="276" y="282"/>
                </a:lnTo>
                <a:lnTo>
                  <a:pt x="608" y="282"/>
                </a:lnTo>
                <a:lnTo>
                  <a:pt x="608" y="0"/>
                </a:lnTo>
                <a:lnTo>
                  <a:pt x="276" y="49"/>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7" name="Google Shape;1007;p39"/>
          <p:cNvSpPr/>
          <p:nvPr/>
        </p:nvSpPr>
        <p:spPr>
          <a:xfrm>
            <a:off x="9781900" y="1253565"/>
            <a:ext cx="337998" cy="320728"/>
          </a:xfrm>
          <a:custGeom>
            <a:avLst/>
            <a:gdLst/>
            <a:ahLst/>
            <a:cxnLst/>
            <a:rect l="l" t="t" r="r" b="b"/>
            <a:pathLst>
              <a:path w="602" h="573" extrusionOk="0">
                <a:moveTo>
                  <a:pt x="544" y="290"/>
                </a:moveTo>
                <a:lnTo>
                  <a:pt x="544" y="290"/>
                </a:lnTo>
                <a:cubicBezTo>
                  <a:pt x="509" y="304"/>
                  <a:pt x="474" y="318"/>
                  <a:pt x="439" y="318"/>
                </a:cubicBezTo>
                <a:cubicBezTo>
                  <a:pt x="389" y="318"/>
                  <a:pt x="354" y="297"/>
                  <a:pt x="318" y="276"/>
                </a:cubicBezTo>
                <a:cubicBezTo>
                  <a:pt x="375" y="64"/>
                  <a:pt x="375" y="64"/>
                  <a:pt x="375" y="64"/>
                </a:cubicBezTo>
                <a:cubicBezTo>
                  <a:pt x="396" y="78"/>
                  <a:pt x="431" y="106"/>
                  <a:pt x="495" y="106"/>
                </a:cubicBezTo>
                <a:cubicBezTo>
                  <a:pt x="523" y="106"/>
                  <a:pt x="566" y="99"/>
                  <a:pt x="601" y="78"/>
                </a:cubicBezTo>
                <a:lnTo>
                  <a:pt x="544" y="290"/>
                </a:lnTo>
                <a:close/>
                <a:moveTo>
                  <a:pt x="177" y="205"/>
                </a:moveTo>
                <a:lnTo>
                  <a:pt x="177" y="205"/>
                </a:lnTo>
                <a:cubicBezTo>
                  <a:pt x="149" y="205"/>
                  <a:pt x="113" y="212"/>
                  <a:pt x="71" y="233"/>
                </a:cubicBezTo>
                <a:cubicBezTo>
                  <a:pt x="120" y="21"/>
                  <a:pt x="120" y="21"/>
                  <a:pt x="120" y="21"/>
                </a:cubicBezTo>
                <a:cubicBezTo>
                  <a:pt x="163" y="7"/>
                  <a:pt x="198" y="0"/>
                  <a:pt x="226" y="0"/>
                </a:cubicBezTo>
                <a:cubicBezTo>
                  <a:pt x="248" y="0"/>
                  <a:pt x="262" y="0"/>
                  <a:pt x="276" y="0"/>
                </a:cubicBezTo>
                <a:cubicBezTo>
                  <a:pt x="304" y="14"/>
                  <a:pt x="340" y="35"/>
                  <a:pt x="340" y="35"/>
                </a:cubicBezTo>
                <a:cubicBezTo>
                  <a:pt x="333" y="78"/>
                  <a:pt x="297" y="205"/>
                  <a:pt x="283" y="247"/>
                </a:cubicBezTo>
                <a:cubicBezTo>
                  <a:pt x="255" y="226"/>
                  <a:pt x="219" y="205"/>
                  <a:pt x="177" y="205"/>
                </a:cubicBezTo>
                <a:close/>
                <a:moveTo>
                  <a:pt x="156" y="254"/>
                </a:moveTo>
                <a:lnTo>
                  <a:pt x="156" y="254"/>
                </a:lnTo>
                <a:cubicBezTo>
                  <a:pt x="163" y="254"/>
                  <a:pt x="163" y="254"/>
                  <a:pt x="170" y="254"/>
                </a:cubicBezTo>
                <a:cubicBezTo>
                  <a:pt x="198" y="254"/>
                  <a:pt x="226" y="268"/>
                  <a:pt x="248" y="276"/>
                </a:cubicBezTo>
                <a:cubicBezTo>
                  <a:pt x="255" y="283"/>
                  <a:pt x="269" y="290"/>
                  <a:pt x="276" y="297"/>
                </a:cubicBezTo>
                <a:cubicBezTo>
                  <a:pt x="269" y="325"/>
                  <a:pt x="226" y="466"/>
                  <a:pt x="219" y="509"/>
                </a:cubicBezTo>
                <a:cubicBezTo>
                  <a:pt x="184" y="488"/>
                  <a:pt x="156" y="466"/>
                  <a:pt x="106" y="466"/>
                </a:cubicBezTo>
                <a:cubicBezTo>
                  <a:pt x="78" y="466"/>
                  <a:pt x="43" y="474"/>
                  <a:pt x="0" y="488"/>
                </a:cubicBezTo>
                <a:cubicBezTo>
                  <a:pt x="57" y="283"/>
                  <a:pt x="57" y="283"/>
                  <a:pt x="57" y="283"/>
                </a:cubicBezTo>
                <a:cubicBezTo>
                  <a:pt x="64" y="283"/>
                  <a:pt x="71" y="276"/>
                  <a:pt x="78" y="276"/>
                </a:cubicBezTo>
                <a:cubicBezTo>
                  <a:pt x="92" y="268"/>
                  <a:pt x="128" y="261"/>
                  <a:pt x="156" y="254"/>
                </a:cubicBezTo>
                <a:close/>
                <a:moveTo>
                  <a:pt x="424" y="361"/>
                </a:moveTo>
                <a:lnTo>
                  <a:pt x="424" y="361"/>
                </a:lnTo>
                <a:cubicBezTo>
                  <a:pt x="460" y="361"/>
                  <a:pt x="495" y="361"/>
                  <a:pt x="530" y="339"/>
                </a:cubicBezTo>
                <a:cubicBezTo>
                  <a:pt x="481" y="544"/>
                  <a:pt x="481" y="544"/>
                  <a:pt x="481" y="544"/>
                </a:cubicBezTo>
                <a:cubicBezTo>
                  <a:pt x="431" y="565"/>
                  <a:pt x="396" y="572"/>
                  <a:pt x="368" y="572"/>
                </a:cubicBezTo>
                <a:cubicBezTo>
                  <a:pt x="318" y="572"/>
                  <a:pt x="255" y="530"/>
                  <a:pt x="255" y="530"/>
                </a:cubicBezTo>
                <a:cubicBezTo>
                  <a:pt x="304" y="318"/>
                  <a:pt x="304" y="318"/>
                  <a:pt x="304" y="318"/>
                </a:cubicBezTo>
                <a:cubicBezTo>
                  <a:pt x="325" y="332"/>
                  <a:pt x="361" y="361"/>
                  <a:pt x="424" y="36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8" name="Google Shape;1008;p39"/>
          <p:cNvSpPr/>
          <p:nvPr/>
        </p:nvSpPr>
        <p:spPr>
          <a:xfrm>
            <a:off x="9192256" y="1251097"/>
            <a:ext cx="337997" cy="320728"/>
          </a:xfrm>
          <a:custGeom>
            <a:avLst/>
            <a:gdLst/>
            <a:ahLst/>
            <a:cxnLst/>
            <a:rect l="l" t="t" r="r" b="b"/>
            <a:pathLst>
              <a:path w="602" h="573" extrusionOk="0">
                <a:moveTo>
                  <a:pt x="587" y="360"/>
                </a:moveTo>
                <a:lnTo>
                  <a:pt x="587" y="360"/>
                </a:lnTo>
                <a:cubicBezTo>
                  <a:pt x="523" y="360"/>
                  <a:pt x="523" y="360"/>
                  <a:pt x="523" y="360"/>
                </a:cubicBezTo>
                <a:cubicBezTo>
                  <a:pt x="516" y="353"/>
                  <a:pt x="516" y="353"/>
                  <a:pt x="516" y="346"/>
                </a:cubicBezTo>
                <a:cubicBezTo>
                  <a:pt x="516" y="346"/>
                  <a:pt x="509" y="332"/>
                  <a:pt x="502" y="318"/>
                </a:cubicBezTo>
                <a:cubicBezTo>
                  <a:pt x="495" y="304"/>
                  <a:pt x="481" y="275"/>
                  <a:pt x="467" y="247"/>
                </a:cubicBezTo>
                <a:cubicBezTo>
                  <a:pt x="587" y="247"/>
                  <a:pt x="587" y="247"/>
                  <a:pt x="587" y="247"/>
                </a:cubicBezTo>
                <a:cubicBezTo>
                  <a:pt x="594" y="247"/>
                  <a:pt x="601" y="254"/>
                  <a:pt x="601" y="261"/>
                </a:cubicBezTo>
                <a:cubicBezTo>
                  <a:pt x="601" y="346"/>
                  <a:pt x="601" y="346"/>
                  <a:pt x="601" y="346"/>
                </a:cubicBezTo>
                <a:cubicBezTo>
                  <a:pt x="601" y="353"/>
                  <a:pt x="594" y="360"/>
                  <a:pt x="587" y="360"/>
                </a:cubicBezTo>
                <a:close/>
                <a:moveTo>
                  <a:pt x="467" y="311"/>
                </a:moveTo>
                <a:lnTo>
                  <a:pt x="467" y="311"/>
                </a:lnTo>
                <a:cubicBezTo>
                  <a:pt x="474" y="311"/>
                  <a:pt x="474" y="311"/>
                  <a:pt x="474" y="311"/>
                </a:cubicBezTo>
                <a:cubicBezTo>
                  <a:pt x="481" y="332"/>
                  <a:pt x="488" y="353"/>
                  <a:pt x="495" y="360"/>
                </a:cubicBezTo>
                <a:cubicBezTo>
                  <a:pt x="502" y="375"/>
                  <a:pt x="488" y="389"/>
                  <a:pt x="474" y="396"/>
                </a:cubicBezTo>
                <a:cubicBezTo>
                  <a:pt x="467" y="396"/>
                  <a:pt x="460" y="403"/>
                  <a:pt x="446" y="396"/>
                </a:cubicBezTo>
                <a:cubicBezTo>
                  <a:pt x="431" y="389"/>
                  <a:pt x="361" y="219"/>
                  <a:pt x="340" y="177"/>
                </a:cubicBezTo>
                <a:cubicBezTo>
                  <a:pt x="325" y="127"/>
                  <a:pt x="269" y="14"/>
                  <a:pt x="283" y="7"/>
                </a:cubicBezTo>
                <a:cubicBezTo>
                  <a:pt x="297" y="0"/>
                  <a:pt x="347" y="92"/>
                  <a:pt x="375" y="148"/>
                </a:cubicBezTo>
                <a:cubicBezTo>
                  <a:pt x="396" y="177"/>
                  <a:pt x="431" y="233"/>
                  <a:pt x="453" y="283"/>
                </a:cubicBezTo>
                <a:lnTo>
                  <a:pt x="460" y="290"/>
                </a:lnTo>
                <a:cubicBezTo>
                  <a:pt x="460" y="290"/>
                  <a:pt x="460" y="290"/>
                  <a:pt x="460" y="297"/>
                </a:cubicBezTo>
                <a:cubicBezTo>
                  <a:pt x="460" y="297"/>
                  <a:pt x="460" y="297"/>
                  <a:pt x="467" y="304"/>
                </a:cubicBezTo>
                <a:cubicBezTo>
                  <a:pt x="467" y="304"/>
                  <a:pt x="467" y="304"/>
                  <a:pt x="467" y="311"/>
                </a:cubicBezTo>
                <a:close/>
                <a:moveTo>
                  <a:pt x="297" y="191"/>
                </a:moveTo>
                <a:lnTo>
                  <a:pt x="297" y="191"/>
                </a:lnTo>
                <a:cubicBezTo>
                  <a:pt x="248" y="275"/>
                  <a:pt x="248" y="275"/>
                  <a:pt x="248" y="275"/>
                </a:cubicBezTo>
                <a:cubicBezTo>
                  <a:pt x="198" y="360"/>
                  <a:pt x="198" y="360"/>
                  <a:pt x="198" y="360"/>
                </a:cubicBezTo>
                <a:cubicBezTo>
                  <a:pt x="127" y="481"/>
                  <a:pt x="127" y="481"/>
                  <a:pt x="127" y="481"/>
                </a:cubicBezTo>
                <a:cubicBezTo>
                  <a:pt x="127" y="488"/>
                  <a:pt x="113" y="488"/>
                  <a:pt x="106" y="488"/>
                </a:cubicBezTo>
                <a:cubicBezTo>
                  <a:pt x="71" y="466"/>
                  <a:pt x="71" y="466"/>
                  <a:pt x="71" y="466"/>
                </a:cubicBezTo>
                <a:cubicBezTo>
                  <a:pt x="64" y="459"/>
                  <a:pt x="64" y="452"/>
                  <a:pt x="71" y="445"/>
                </a:cubicBezTo>
                <a:cubicBezTo>
                  <a:pt x="120" y="360"/>
                  <a:pt x="120" y="360"/>
                  <a:pt x="120" y="360"/>
                </a:cubicBezTo>
                <a:cubicBezTo>
                  <a:pt x="184" y="247"/>
                  <a:pt x="184" y="247"/>
                  <a:pt x="184" y="247"/>
                </a:cubicBezTo>
                <a:cubicBezTo>
                  <a:pt x="233" y="155"/>
                  <a:pt x="233" y="155"/>
                  <a:pt x="233" y="155"/>
                </a:cubicBezTo>
                <a:cubicBezTo>
                  <a:pt x="240" y="148"/>
                  <a:pt x="248" y="141"/>
                  <a:pt x="255" y="148"/>
                </a:cubicBezTo>
                <a:cubicBezTo>
                  <a:pt x="290" y="170"/>
                  <a:pt x="290" y="170"/>
                  <a:pt x="290" y="170"/>
                </a:cubicBezTo>
                <a:cubicBezTo>
                  <a:pt x="297" y="170"/>
                  <a:pt x="304" y="184"/>
                  <a:pt x="297" y="191"/>
                </a:cubicBezTo>
                <a:close/>
                <a:moveTo>
                  <a:pt x="7" y="360"/>
                </a:moveTo>
                <a:lnTo>
                  <a:pt x="7" y="360"/>
                </a:lnTo>
                <a:cubicBezTo>
                  <a:pt x="0" y="360"/>
                  <a:pt x="0" y="353"/>
                  <a:pt x="0" y="346"/>
                </a:cubicBezTo>
                <a:cubicBezTo>
                  <a:pt x="0" y="261"/>
                  <a:pt x="0" y="261"/>
                  <a:pt x="0" y="261"/>
                </a:cubicBezTo>
                <a:cubicBezTo>
                  <a:pt x="0" y="254"/>
                  <a:pt x="0" y="247"/>
                  <a:pt x="7" y="247"/>
                </a:cubicBezTo>
                <a:cubicBezTo>
                  <a:pt x="149" y="247"/>
                  <a:pt x="149" y="247"/>
                  <a:pt x="149" y="247"/>
                </a:cubicBezTo>
                <a:cubicBezTo>
                  <a:pt x="92" y="360"/>
                  <a:pt x="92" y="360"/>
                  <a:pt x="92" y="360"/>
                </a:cubicBezTo>
                <a:lnTo>
                  <a:pt x="7" y="360"/>
                </a:lnTo>
                <a:close/>
                <a:moveTo>
                  <a:pt x="64" y="481"/>
                </a:moveTo>
                <a:lnTo>
                  <a:pt x="64" y="481"/>
                </a:lnTo>
                <a:cubicBezTo>
                  <a:pt x="99" y="502"/>
                  <a:pt x="99" y="502"/>
                  <a:pt x="99" y="502"/>
                </a:cubicBezTo>
                <a:cubicBezTo>
                  <a:pt x="106" y="509"/>
                  <a:pt x="106" y="516"/>
                  <a:pt x="99" y="516"/>
                </a:cubicBezTo>
                <a:cubicBezTo>
                  <a:pt x="50" y="551"/>
                  <a:pt x="50" y="551"/>
                  <a:pt x="50" y="551"/>
                </a:cubicBezTo>
                <a:cubicBezTo>
                  <a:pt x="43" y="551"/>
                  <a:pt x="43" y="551"/>
                  <a:pt x="43" y="544"/>
                </a:cubicBezTo>
                <a:cubicBezTo>
                  <a:pt x="50" y="488"/>
                  <a:pt x="50" y="488"/>
                  <a:pt x="50" y="488"/>
                </a:cubicBezTo>
                <a:cubicBezTo>
                  <a:pt x="50" y="481"/>
                  <a:pt x="57" y="481"/>
                  <a:pt x="64" y="481"/>
                </a:cubicBezTo>
                <a:close/>
                <a:moveTo>
                  <a:pt x="347" y="247"/>
                </a:moveTo>
                <a:lnTo>
                  <a:pt x="347" y="247"/>
                </a:lnTo>
                <a:cubicBezTo>
                  <a:pt x="368" y="297"/>
                  <a:pt x="382" y="332"/>
                  <a:pt x="396" y="360"/>
                </a:cubicBezTo>
                <a:cubicBezTo>
                  <a:pt x="226" y="360"/>
                  <a:pt x="226" y="360"/>
                  <a:pt x="226" y="360"/>
                </a:cubicBezTo>
                <a:cubicBezTo>
                  <a:pt x="290" y="247"/>
                  <a:pt x="290" y="247"/>
                  <a:pt x="290" y="247"/>
                </a:cubicBezTo>
                <a:lnTo>
                  <a:pt x="347" y="247"/>
                </a:lnTo>
                <a:close/>
                <a:moveTo>
                  <a:pt x="474" y="417"/>
                </a:moveTo>
                <a:lnTo>
                  <a:pt x="474" y="417"/>
                </a:lnTo>
                <a:cubicBezTo>
                  <a:pt x="495" y="403"/>
                  <a:pt x="495" y="403"/>
                  <a:pt x="495" y="403"/>
                </a:cubicBezTo>
                <a:cubicBezTo>
                  <a:pt x="502" y="403"/>
                  <a:pt x="516" y="403"/>
                  <a:pt x="516" y="410"/>
                </a:cubicBezTo>
                <a:cubicBezTo>
                  <a:pt x="537" y="445"/>
                  <a:pt x="537" y="445"/>
                  <a:pt x="537" y="445"/>
                </a:cubicBezTo>
                <a:cubicBezTo>
                  <a:pt x="537" y="452"/>
                  <a:pt x="537" y="459"/>
                  <a:pt x="530" y="466"/>
                </a:cubicBezTo>
                <a:cubicBezTo>
                  <a:pt x="516" y="473"/>
                  <a:pt x="516" y="473"/>
                  <a:pt x="516" y="473"/>
                </a:cubicBezTo>
                <a:cubicBezTo>
                  <a:pt x="509" y="481"/>
                  <a:pt x="495" y="481"/>
                  <a:pt x="495" y="473"/>
                </a:cubicBezTo>
                <a:cubicBezTo>
                  <a:pt x="474" y="438"/>
                  <a:pt x="474" y="438"/>
                  <a:pt x="474" y="438"/>
                </a:cubicBezTo>
                <a:cubicBezTo>
                  <a:pt x="467" y="431"/>
                  <a:pt x="467" y="417"/>
                  <a:pt x="474" y="417"/>
                </a:cubicBezTo>
                <a:close/>
                <a:moveTo>
                  <a:pt x="580" y="572"/>
                </a:moveTo>
                <a:lnTo>
                  <a:pt x="580" y="572"/>
                </a:lnTo>
                <a:cubicBezTo>
                  <a:pt x="580" y="558"/>
                  <a:pt x="544" y="551"/>
                  <a:pt x="530" y="530"/>
                </a:cubicBezTo>
                <a:cubicBezTo>
                  <a:pt x="509" y="509"/>
                  <a:pt x="523" y="502"/>
                  <a:pt x="530" y="495"/>
                </a:cubicBezTo>
                <a:cubicBezTo>
                  <a:pt x="594" y="459"/>
                  <a:pt x="580" y="572"/>
                  <a:pt x="580" y="572"/>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09" name="Google Shape;1009;p39"/>
          <p:cNvSpPr/>
          <p:nvPr/>
        </p:nvSpPr>
        <p:spPr>
          <a:xfrm>
            <a:off x="8602608" y="1243696"/>
            <a:ext cx="313327" cy="340465"/>
          </a:xfrm>
          <a:custGeom>
            <a:avLst/>
            <a:gdLst/>
            <a:ahLst/>
            <a:cxnLst/>
            <a:rect l="l" t="t" r="r" b="b"/>
            <a:pathLst>
              <a:path w="559" h="609" extrusionOk="0">
                <a:moveTo>
                  <a:pt x="474" y="318"/>
                </a:moveTo>
                <a:lnTo>
                  <a:pt x="474" y="318"/>
                </a:lnTo>
                <a:cubicBezTo>
                  <a:pt x="474" y="410"/>
                  <a:pt x="558" y="445"/>
                  <a:pt x="558" y="445"/>
                </a:cubicBezTo>
                <a:cubicBezTo>
                  <a:pt x="558" y="445"/>
                  <a:pt x="544" y="487"/>
                  <a:pt x="516" y="530"/>
                </a:cubicBezTo>
                <a:cubicBezTo>
                  <a:pt x="488" y="565"/>
                  <a:pt x="460" y="600"/>
                  <a:pt x="417" y="600"/>
                </a:cubicBezTo>
                <a:cubicBezTo>
                  <a:pt x="375" y="600"/>
                  <a:pt x="361" y="579"/>
                  <a:pt x="311" y="579"/>
                </a:cubicBezTo>
                <a:cubicBezTo>
                  <a:pt x="262" y="579"/>
                  <a:pt x="247" y="600"/>
                  <a:pt x="205" y="600"/>
                </a:cubicBezTo>
                <a:cubicBezTo>
                  <a:pt x="163" y="608"/>
                  <a:pt x="127" y="565"/>
                  <a:pt x="99" y="530"/>
                </a:cubicBezTo>
                <a:cubicBezTo>
                  <a:pt x="43" y="452"/>
                  <a:pt x="0" y="318"/>
                  <a:pt x="64" y="226"/>
                </a:cubicBezTo>
                <a:cubicBezTo>
                  <a:pt x="92" y="176"/>
                  <a:pt x="142" y="148"/>
                  <a:pt x="191" y="148"/>
                </a:cubicBezTo>
                <a:cubicBezTo>
                  <a:pt x="233" y="148"/>
                  <a:pt x="276" y="176"/>
                  <a:pt x="304" y="176"/>
                </a:cubicBezTo>
                <a:cubicBezTo>
                  <a:pt x="325" y="176"/>
                  <a:pt x="375" y="141"/>
                  <a:pt x="424" y="148"/>
                </a:cubicBezTo>
                <a:cubicBezTo>
                  <a:pt x="445" y="148"/>
                  <a:pt x="509" y="155"/>
                  <a:pt x="544" y="205"/>
                </a:cubicBezTo>
                <a:cubicBezTo>
                  <a:pt x="544" y="205"/>
                  <a:pt x="474" y="247"/>
                  <a:pt x="474" y="318"/>
                </a:cubicBezTo>
                <a:close/>
                <a:moveTo>
                  <a:pt x="297" y="141"/>
                </a:moveTo>
                <a:lnTo>
                  <a:pt x="297" y="141"/>
                </a:lnTo>
                <a:cubicBezTo>
                  <a:pt x="290" y="106"/>
                  <a:pt x="311" y="71"/>
                  <a:pt x="332" y="42"/>
                </a:cubicBezTo>
                <a:cubicBezTo>
                  <a:pt x="354" y="21"/>
                  <a:pt x="396" y="0"/>
                  <a:pt x="424" y="0"/>
                </a:cubicBezTo>
                <a:cubicBezTo>
                  <a:pt x="431" y="35"/>
                  <a:pt x="417" y="71"/>
                  <a:pt x="389" y="99"/>
                </a:cubicBezTo>
                <a:cubicBezTo>
                  <a:pt x="368" y="120"/>
                  <a:pt x="332" y="141"/>
                  <a:pt x="297" y="141"/>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0" name="Google Shape;1010;p39"/>
          <p:cNvSpPr/>
          <p:nvPr/>
        </p:nvSpPr>
        <p:spPr>
          <a:xfrm>
            <a:off x="8045036" y="1243696"/>
            <a:ext cx="281253" cy="335530"/>
          </a:xfrm>
          <a:custGeom>
            <a:avLst/>
            <a:gdLst/>
            <a:ahLst/>
            <a:cxnLst/>
            <a:rect l="l" t="t" r="r" b="b"/>
            <a:pathLst>
              <a:path w="502" h="601" extrusionOk="0">
                <a:moveTo>
                  <a:pt x="466" y="410"/>
                </a:moveTo>
                <a:lnTo>
                  <a:pt x="466" y="410"/>
                </a:lnTo>
                <a:cubicBezTo>
                  <a:pt x="452" y="410"/>
                  <a:pt x="431" y="396"/>
                  <a:pt x="431" y="374"/>
                </a:cubicBezTo>
                <a:cubicBezTo>
                  <a:pt x="431" y="226"/>
                  <a:pt x="431" y="226"/>
                  <a:pt x="431" y="226"/>
                </a:cubicBezTo>
                <a:cubicBezTo>
                  <a:pt x="431" y="205"/>
                  <a:pt x="452" y="191"/>
                  <a:pt x="466" y="191"/>
                </a:cubicBezTo>
                <a:cubicBezTo>
                  <a:pt x="487" y="191"/>
                  <a:pt x="501" y="205"/>
                  <a:pt x="501" y="226"/>
                </a:cubicBezTo>
                <a:cubicBezTo>
                  <a:pt x="501" y="374"/>
                  <a:pt x="501" y="374"/>
                  <a:pt x="501" y="374"/>
                </a:cubicBezTo>
                <a:cubicBezTo>
                  <a:pt x="501" y="396"/>
                  <a:pt x="487" y="410"/>
                  <a:pt x="466" y="410"/>
                </a:cubicBezTo>
                <a:close/>
                <a:moveTo>
                  <a:pt x="374" y="487"/>
                </a:moveTo>
                <a:lnTo>
                  <a:pt x="374" y="487"/>
                </a:lnTo>
                <a:cubicBezTo>
                  <a:pt x="346" y="487"/>
                  <a:pt x="346" y="487"/>
                  <a:pt x="346" y="487"/>
                </a:cubicBezTo>
                <a:cubicBezTo>
                  <a:pt x="353" y="487"/>
                  <a:pt x="353" y="487"/>
                  <a:pt x="353" y="495"/>
                </a:cubicBezTo>
                <a:cubicBezTo>
                  <a:pt x="353" y="509"/>
                  <a:pt x="353" y="509"/>
                  <a:pt x="353" y="509"/>
                </a:cubicBezTo>
                <a:cubicBezTo>
                  <a:pt x="353" y="565"/>
                  <a:pt x="353" y="565"/>
                  <a:pt x="353" y="565"/>
                </a:cubicBezTo>
                <a:cubicBezTo>
                  <a:pt x="353" y="586"/>
                  <a:pt x="332" y="600"/>
                  <a:pt x="318" y="600"/>
                </a:cubicBezTo>
                <a:cubicBezTo>
                  <a:pt x="297" y="600"/>
                  <a:pt x="282" y="586"/>
                  <a:pt x="282" y="565"/>
                </a:cubicBezTo>
                <a:cubicBezTo>
                  <a:pt x="282" y="509"/>
                  <a:pt x="282" y="509"/>
                  <a:pt x="282" y="509"/>
                </a:cubicBezTo>
                <a:cubicBezTo>
                  <a:pt x="282" y="495"/>
                  <a:pt x="282" y="495"/>
                  <a:pt x="282" y="495"/>
                </a:cubicBezTo>
                <a:cubicBezTo>
                  <a:pt x="282" y="487"/>
                  <a:pt x="282" y="487"/>
                  <a:pt x="282" y="487"/>
                </a:cubicBezTo>
                <a:cubicBezTo>
                  <a:pt x="219" y="487"/>
                  <a:pt x="219" y="487"/>
                  <a:pt x="219" y="487"/>
                </a:cubicBezTo>
                <a:cubicBezTo>
                  <a:pt x="219" y="487"/>
                  <a:pt x="219" y="487"/>
                  <a:pt x="219" y="495"/>
                </a:cubicBezTo>
                <a:cubicBezTo>
                  <a:pt x="219" y="509"/>
                  <a:pt x="219" y="509"/>
                  <a:pt x="219" y="509"/>
                </a:cubicBezTo>
                <a:cubicBezTo>
                  <a:pt x="219" y="565"/>
                  <a:pt x="219" y="565"/>
                  <a:pt x="219" y="565"/>
                </a:cubicBezTo>
                <a:cubicBezTo>
                  <a:pt x="219" y="586"/>
                  <a:pt x="205" y="600"/>
                  <a:pt x="190" y="600"/>
                </a:cubicBezTo>
                <a:cubicBezTo>
                  <a:pt x="169" y="600"/>
                  <a:pt x="155" y="586"/>
                  <a:pt x="155" y="565"/>
                </a:cubicBezTo>
                <a:cubicBezTo>
                  <a:pt x="155" y="509"/>
                  <a:pt x="155" y="509"/>
                  <a:pt x="155" y="509"/>
                </a:cubicBezTo>
                <a:cubicBezTo>
                  <a:pt x="155" y="495"/>
                  <a:pt x="155" y="495"/>
                  <a:pt x="155" y="495"/>
                </a:cubicBezTo>
                <a:cubicBezTo>
                  <a:pt x="155" y="487"/>
                  <a:pt x="155" y="487"/>
                  <a:pt x="155" y="487"/>
                </a:cubicBezTo>
                <a:cubicBezTo>
                  <a:pt x="127" y="487"/>
                  <a:pt x="127" y="487"/>
                  <a:pt x="127" y="487"/>
                </a:cubicBezTo>
                <a:cubicBezTo>
                  <a:pt x="106" y="487"/>
                  <a:pt x="92" y="466"/>
                  <a:pt x="92" y="445"/>
                </a:cubicBezTo>
                <a:cubicBezTo>
                  <a:pt x="92" y="240"/>
                  <a:pt x="92" y="240"/>
                  <a:pt x="92" y="240"/>
                </a:cubicBezTo>
                <a:cubicBezTo>
                  <a:pt x="92" y="219"/>
                  <a:pt x="92" y="219"/>
                  <a:pt x="92" y="219"/>
                </a:cubicBezTo>
                <a:cubicBezTo>
                  <a:pt x="92" y="191"/>
                  <a:pt x="92" y="191"/>
                  <a:pt x="92" y="191"/>
                </a:cubicBezTo>
                <a:cubicBezTo>
                  <a:pt x="99" y="191"/>
                  <a:pt x="99" y="191"/>
                  <a:pt x="99" y="191"/>
                </a:cubicBezTo>
                <a:cubicBezTo>
                  <a:pt x="410" y="191"/>
                  <a:pt x="410" y="191"/>
                  <a:pt x="410" y="191"/>
                </a:cubicBezTo>
                <a:cubicBezTo>
                  <a:pt x="410" y="219"/>
                  <a:pt x="410" y="219"/>
                  <a:pt x="410" y="219"/>
                </a:cubicBezTo>
                <a:cubicBezTo>
                  <a:pt x="410" y="240"/>
                  <a:pt x="410" y="240"/>
                  <a:pt x="410" y="240"/>
                </a:cubicBezTo>
                <a:cubicBezTo>
                  <a:pt x="410" y="445"/>
                  <a:pt x="410" y="445"/>
                  <a:pt x="410" y="445"/>
                </a:cubicBezTo>
                <a:cubicBezTo>
                  <a:pt x="410" y="466"/>
                  <a:pt x="395" y="487"/>
                  <a:pt x="374" y="487"/>
                </a:cubicBezTo>
                <a:close/>
                <a:moveTo>
                  <a:pt x="176" y="49"/>
                </a:moveTo>
                <a:lnTo>
                  <a:pt x="176" y="49"/>
                </a:lnTo>
                <a:cubicBezTo>
                  <a:pt x="169" y="42"/>
                  <a:pt x="169" y="42"/>
                  <a:pt x="169" y="42"/>
                </a:cubicBezTo>
                <a:cubicBezTo>
                  <a:pt x="162" y="28"/>
                  <a:pt x="162" y="28"/>
                  <a:pt x="162" y="28"/>
                </a:cubicBezTo>
                <a:cubicBezTo>
                  <a:pt x="148" y="7"/>
                  <a:pt x="148" y="7"/>
                  <a:pt x="148" y="7"/>
                </a:cubicBezTo>
                <a:lnTo>
                  <a:pt x="148" y="0"/>
                </a:lnTo>
                <a:lnTo>
                  <a:pt x="155" y="0"/>
                </a:lnTo>
                <a:cubicBezTo>
                  <a:pt x="169" y="28"/>
                  <a:pt x="169" y="28"/>
                  <a:pt x="169" y="28"/>
                </a:cubicBezTo>
                <a:cubicBezTo>
                  <a:pt x="176" y="35"/>
                  <a:pt x="176" y="35"/>
                  <a:pt x="176" y="35"/>
                </a:cubicBezTo>
                <a:cubicBezTo>
                  <a:pt x="183" y="42"/>
                  <a:pt x="183" y="42"/>
                  <a:pt x="183" y="42"/>
                </a:cubicBezTo>
                <a:cubicBezTo>
                  <a:pt x="205" y="35"/>
                  <a:pt x="226" y="35"/>
                  <a:pt x="254" y="35"/>
                </a:cubicBezTo>
                <a:cubicBezTo>
                  <a:pt x="275" y="35"/>
                  <a:pt x="297" y="35"/>
                  <a:pt x="318" y="42"/>
                </a:cubicBezTo>
                <a:cubicBezTo>
                  <a:pt x="325" y="35"/>
                  <a:pt x="325" y="35"/>
                  <a:pt x="325" y="35"/>
                </a:cubicBezTo>
                <a:cubicBezTo>
                  <a:pt x="332" y="28"/>
                  <a:pt x="332" y="28"/>
                  <a:pt x="332" y="28"/>
                </a:cubicBezTo>
                <a:cubicBezTo>
                  <a:pt x="346" y="0"/>
                  <a:pt x="346" y="0"/>
                  <a:pt x="346" y="0"/>
                </a:cubicBezTo>
                <a:lnTo>
                  <a:pt x="353" y="0"/>
                </a:lnTo>
                <a:cubicBezTo>
                  <a:pt x="360" y="0"/>
                  <a:pt x="360" y="7"/>
                  <a:pt x="360" y="7"/>
                </a:cubicBezTo>
                <a:cubicBezTo>
                  <a:pt x="346" y="28"/>
                  <a:pt x="346" y="28"/>
                  <a:pt x="346" y="28"/>
                </a:cubicBezTo>
                <a:cubicBezTo>
                  <a:pt x="339" y="42"/>
                  <a:pt x="339" y="42"/>
                  <a:pt x="339" y="42"/>
                </a:cubicBezTo>
                <a:cubicBezTo>
                  <a:pt x="332" y="49"/>
                  <a:pt x="332" y="49"/>
                  <a:pt x="332" y="49"/>
                </a:cubicBezTo>
                <a:cubicBezTo>
                  <a:pt x="381" y="71"/>
                  <a:pt x="410" y="120"/>
                  <a:pt x="410" y="169"/>
                </a:cubicBezTo>
                <a:cubicBezTo>
                  <a:pt x="92" y="169"/>
                  <a:pt x="92" y="169"/>
                  <a:pt x="92" y="169"/>
                </a:cubicBezTo>
                <a:cubicBezTo>
                  <a:pt x="92" y="120"/>
                  <a:pt x="127" y="71"/>
                  <a:pt x="176" y="49"/>
                </a:cubicBezTo>
                <a:close/>
                <a:moveTo>
                  <a:pt x="318" y="120"/>
                </a:moveTo>
                <a:lnTo>
                  <a:pt x="318" y="120"/>
                </a:lnTo>
                <a:cubicBezTo>
                  <a:pt x="332" y="120"/>
                  <a:pt x="339" y="113"/>
                  <a:pt x="339" y="106"/>
                </a:cubicBezTo>
                <a:cubicBezTo>
                  <a:pt x="339" y="92"/>
                  <a:pt x="332" y="85"/>
                  <a:pt x="318" y="85"/>
                </a:cubicBezTo>
                <a:cubicBezTo>
                  <a:pt x="311" y="85"/>
                  <a:pt x="304" y="92"/>
                  <a:pt x="304" y="106"/>
                </a:cubicBezTo>
                <a:cubicBezTo>
                  <a:pt x="304" y="113"/>
                  <a:pt x="311" y="120"/>
                  <a:pt x="318" y="120"/>
                </a:cubicBezTo>
                <a:close/>
                <a:moveTo>
                  <a:pt x="183" y="120"/>
                </a:moveTo>
                <a:lnTo>
                  <a:pt x="183" y="120"/>
                </a:lnTo>
                <a:cubicBezTo>
                  <a:pt x="190" y="120"/>
                  <a:pt x="197" y="113"/>
                  <a:pt x="197" y="106"/>
                </a:cubicBezTo>
                <a:cubicBezTo>
                  <a:pt x="197" y="92"/>
                  <a:pt x="190" y="85"/>
                  <a:pt x="183" y="85"/>
                </a:cubicBezTo>
                <a:cubicBezTo>
                  <a:pt x="176" y="85"/>
                  <a:pt x="169" y="92"/>
                  <a:pt x="169" y="106"/>
                </a:cubicBezTo>
                <a:cubicBezTo>
                  <a:pt x="169" y="113"/>
                  <a:pt x="176" y="120"/>
                  <a:pt x="183" y="120"/>
                </a:cubicBezTo>
                <a:close/>
                <a:moveTo>
                  <a:pt x="35" y="410"/>
                </a:moveTo>
                <a:lnTo>
                  <a:pt x="35" y="410"/>
                </a:lnTo>
                <a:cubicBezTo>
                  <a:pt x="21" y="410"/>
                  <a:pt x="0" y="396"/>
                  <a:pt x="0" y="374"/>
                </a:cubicBezTo>
                <a:cubicBezTo>
                  <a:pt x="0" y="226"/>
                  <a:pt x="0" y="226"/>
                  <a:pt x="0" y="226"/>
                </a:cubicBezTo>
                <a:cubicBezTo>
                  <a:pt x="0" y="205"/>
                  <a:pt x="21" y="191"/>
                  <a:pt x="35" y="191"/>
                </a:cubicBezTo>
                <a:cubicBezTo>
                  <a:pt x="56" y="191"/>
                  <a:pt x="70" y="205"/>
                  <a:pt x="70" y="226"/>
                </a:cubicBezTo>
                <a:cubicBezTo>
                  <a:pt x="70" y="374"/>
                  <a:pt x="70" y="374"/>
                  <a:pt x="70" y="374"/>
                </a:cubicBezTo>
                <a:cubicBezTo>
                  <a:pt x="70" y="396"/>
                  <a:pt x="56" y="410"/>
                  <a:pt x="35" y="41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11" name="Google Shape;1011;p39"/>
          <p:cNvGrpSpPr/>
          <p:nvPr/>
        </p:nvGrpSpPr>
        <p:grpSpPr>
          <a:xfrm>
            <a:off x="8030237" y="2445190"/>
            <a:ext cx="3293626" cy="1514821"/>
            <a:chOff x="7494577" y="464342"/>
            <a:chExt cx="2119236" cy="974725"/>
          </a:xfrm>
        </p:grpSpPr>
        <p:sp>
          <p:nvSpPr>
            <p:cNvPr id="1012" name="Google Shape;1012;p39"/>
            <p:cNvSpPr/>
            <p:nvPr/>
          </p:nvSpPr>
          <p:spPr>
            <a:xfrm>
              <a:off x="9394746" y="1219992"/>
              <a:ext cx="219067" cy="219075"/>
            </a:xfrm>
            <a:custGeom>
              <a:avLst/>
              <a:gdLst/>
              <a:ahLst/>
              <a:cxnLst/>
              <a:rect l="l" t="t" r="r" b="b"/>
              <a:pathLst>
                <a:path w="609" h="609" extrusionOk="0">
                  <a:moveTo>
                    <a:pt x="594" y="290"/>
                  </a:moveTo>
                  <a:lnTo>
                    <a:pt x="594" y="290"/>
                  </a:lnTo>
                  <a:cubicBezTo>
                    <a:pt x="573" y="396"/>
                    <a:pt x="488" y="466"/>
                    <a:pt x="375" y="466"/>
                  </a:cubicBezTo>
                  <a:cubicBezTo>
                    <a:pt x="318" y="466"/>
                    <a:pt x="318" y="466"/>
                    <a:pt x="318" y="466"/>
                  </a:cubicBezTo>
                  <a:cubicBezTo>
                    <a:pt x="290" y="572"/>
                    <a:pt x="290" y="572"/>
                    <a:pt x="290" y="572"/>
                  </a:cubicBezTo>
                  <a:cubicBezTo>
                    <a:pt x="283" y="608"/>
                    <a:pt x="283" y="608"/>
                    <a:pt x="283" y="608"/>
                  </a:cubicBezTo>
                  <a:cubicBezTo>
                    <a:pt x="255" y="608"/>
                    <a:pt x="255" y="608"/>
                    <a:pt x="255" y="608"/>
                  </a:cubicBezTo>
                  <a:cubicBezTo>
                    <a:pt x="120" y="608"/>
                    <a:pt x="120" y="608"/>
                    <a:pt x="120" y="608"/>
                  </a:cubicBezTo>
                  <a:cubicBezTo>
                    <a:pt x="71" y="608"/>
                    <a:pt x="71" y="608"/>
                    <a:pt x="71" y="608"/>
                  </a:cubicBezTo>
                  <a:cubicBezTo>
                    <a:pt x="85" y="551"/>
                    <a:pt x="85" y="551"/>
                    <a:pt x="85" y="551"/>
                  </a:cubicBezTo>
                  <a:cubicBezTo>
                    <a:pt x="92" y="509"/>
                    <a:pt x="92" y="509"/>
                    <a:pt x="92" y="509"/>
                  </a:cubicBezTo>
                  <a:cubicBezTo>
                    <a:pt x="50" y="509"/>
                    <a:pt x="50" y="509"/>
                    <a:pt x="50" y="509"/>
                  </a:cubicBezTo>
                  <a:cubicBezTo>
                    <a:pt x="0" y="509"/>
                    <a:pt x="0" y="509"/>
                    <a:pt x="0" y="509"/>
                  </a:cubicBezTo>
                  <a:cubicBezTo>
                    <a:pt x="7" y="459"/>
                    <a:pt x="7" y="459"/>
                    <a:pt x="7" y="459"/>
                  </a:cubicBezTo>
                  <a:cubicBezTo>
                    <a:pt x="106" y="35"/>
                    <a:pt x="106" y="35"/>
                    <a:pt x="106" y="35"/>
                  </a:cubicBezTo>
                  <a:cubicBezTo>
                    <a:pt x="113" y="0"/>
                    <a:pt x="113" y="0"/>
                    <a:pt x="113" y="0"/>
                  </a:cubicBezTo>
                  <a:cubicBezTo>
                    <a:pt x="148" y="0"/>
                    <a:pt x="148" y="0"/>
                    <a:pt x="148" y="0"/>
                  </a:cubicBezTo>
                  <a:cubicBezTo>
                    <a:pt x="368" y="0"/>
                    <a:pt x="368" y="0"/>
                    <a:pt x="368" y="0"/>
                  </a:cubicBezTo>
                  <a:cubicBezTo>
                    <a:pt x="417" y="0"/>
                    <a:pt x="466" y="21"/>
                    <a:pt x="495" y="64"/>
                  </a:cubicBezTo>
                  <a:cubicBezTo>
                    <a:pt x="509" y="78"/>
                    <a:pt x="516" y="92"/>
                    <a:pt x="523" y="120"/>
                  </a:cubicBezTo>
                  <a:cubicBezTo>
                    <a:pt x="544" y="127"/>
                    <a:pt x="558" y="141"/>
                    <a:pt x="565" y="155"/>
                  </a:cubicBezTo>
                  <a:cubicBezTo>
                    <a:pt x="587" y="184"/>
                    <a:pt x="608" y="226"/>
                    <a:pt x="594" y="290"/>
                  </a:cubicBezTo>
                  <a:close/>
                  <a:moveTo>
                    <a:pt x="488" y="148"/>
                  </a:moveTo>
                  <a:lnTo>
                    <a:pt x="488" y="148"/>
                  </a:lnTo>
                  <a:cubicBezTo>
                    <a:pt x="481" y="127"/>
                    <a:pt x="481" y="113"/>
                    <a:pt x="474" y="99"/>
                  </a:cubicBezTo>
                  <a:cubicBezTo>
                    <a:pt x="452" y="64"/>
                    <a:pt x="403" y="42"/>
                    <a:pt x="368" y="42"/>
                  </a:cubicBezTo>
                  <a:cubicBezTo>
                    <a:pt x="148" y="42"/>
                    <a:pt x="148" y="42"/>
                    <a:pt x="148" y="42"/>
                  </a:cubicBezTo>
                  <a:cubicBezTo>
                    <a:pt x="50" y="466"/>
                    <a:pt x="50" y="466"/>
                    <a:pt x="50" y="466"/>
                  </a:cubicBezTo>
                  <a:cubicBezTo>
                    <a:pt x="99" y="466"/>
                    <a:pt x="99" y="466"/>
                    <a:pt x="99" y="466"/>
                  </a:cubicBezTo>
                  <a:cubicBezTo>
                    <a:pt x="148" y="466"/>
                    <a:pt x="148" y="466"/>
                    <a:pt x="148" y="466"/>
                  </a:cubicBezTo>
                  <a:cubicBezTo>
                    <a:pt x="177" y="466"/>
                    <a:pt x="177" y="466"/>
                    <a:pt x="177" y="466"/>
                  </a:cubicBezTo>
                  <a:cubicBezTo>
                    <a:pt x="212" y="325"/>
                    <a:pt x="212" y="325"/>
                    <a:pt x="212" y="325"/>
                  </a:cubicBezTo>
                  <a:cubicBezTo>
                    <a:pt x="304" y="325"/>
                    <a:pt x="304" y="325"/>
                    <a:pt x="304" y="325"/>
                  </a:cubicBezTo>
                  <a:cubicBezTo>
                    <a:pt x="353" y="325"/>
                    <a:pt x="403" y="311"/>
                    <a:pt x="438" y="276"/>
                  </a:cubicBezTo>
                  <a:cubicBezTo>
                    <a:pt x="459" y="254"/>
                    <a:pt x="474" y="226"/>
                    <a:pt x="481" y="191"/>
                  </a:cubicBezTo>
                  <a:cubicBezTo>
                    <a:pt x="488" y="177"/>
                    <a:pt x="488" y="162"/>
                    <a:pt x="488" y="148"/>
                  </a:cubicBezTo>
                  <a:close/>
                  <a:moveTo>
                    <a:pt x="530" y="169"/>
                  </a:moveTo>
                  <a:lnTo>
                    <a:pt x="530" y="169"/>
                  </a:lnTo>
                  <a:cubicBezTo>
                    <a:pt x="523" y="184"/>
                    <a:pt x="523" y="191"/>
                    <a:pt x="523" y="198"/>
                  </a:cubicBezTo>
                  <a:cubicBezTo>
                    <a:pt x="502" y="304"/>
                    <a:pt x="410" y="367"/>
                    <a:pt x="304" y="367"/>
                  </a:cubicBezTo>
                  <a:cubicBezTo>
                    <a:pt x="240" y="367"/>
                    <a:pt x="240" y="367"/>
                    <a:pt x="240" y="367"/>
                  </a:cubicBezTo>
                  <a:cubicBezTo>
                    <a:pt x="219" y="480"/>
                    <a:pt x="219" y="480"/>
                    <a:pt x="219" y="480"/>
                  </a:cubicBezTo>
                  <a:cubicBezTo>
                    <a:pt x="212" y="509"/>
                    <a:pt x="212" y="509"/>
                    <a:pt x="212" y="509"/>
                  </a:cubicBezTo>
                  <a:cubicBezTo>
                    <a:pt x="177" y="509"/>
                    <a:pt x="177" y="509"/>
                    <a:pt x="177" y="509"/>
                  </a:cubicBezTo>
                  <a:cubicBezTo>
                    <a:pt x="134" y="509"/>
                    <a:pt x="134" y="509"/>
                    <a:pt x="134" y="509"/>
                  </a:cubicBezTo>
                  <a:cubicBezTo>
                    <a:pt x="120" y="565"/>
                    <a:pt x="120" y="565"/>
                    <a:pt x="120" y="565"/>
                  </a:cubicBezTo>
                  <a:cubicBezTo>
                    <a:pt x="255" y="565"/>
                    <a:pt x="255" y="565"/>
                    <a:pt x="255" y="565"/>
                  </a:cubicBezTo>
                  <a:cubicBezTo>
                    <a:pt x="283" y="424"/>
                    <a:pt x="283" y="424"/>
                    <a:pt x="283" y="424"/>
                  </a:cubicBezTo>
                  <a:cubicBezTo>
                    <a:pt x="375" y="424"/>
                    <a:pt x="375" y="424"/>
                    <a:pt x="375" y="424"/>
                  </a:cubicBezTo>
                  <a:cubicBezTo>
                    <a:pt x="459" y="424"/>
                    <a:pt x="537" y="375"/>
                    <a:pt x="551" y="283"/>
                  </a:cubicBezTo>
                  <a:cubicBezTo>
                    <a:pt x="565" y="233"/>
                    <a:pt x="551" y="198"/>
                    <a:pt x="530" y="169"/>
                  </a:cubicBezTo>
                  <a:close/>
                  <a:moveTo>
                    <a:pt x="339" y="226"/>
                  </a:moveTo>
                  <a:lnTo>
                    <a:pt x="339" y="226"/>
                  </a:lnTo>
                  <a:cubicBezTo>
                    <a:pt x="332" y="226"/>
                    <a:pt x="332" y="233"/>
                    <a:pt x="325" y="233"/>
                  </a:cubicBezTo>
                  <a:cubicBezTo>
                    <a:pt x="318" y="240"/>
                    <a:pt x="304" y="247"/>
                    <a:pt x="290" y="247"/>
                  </a:cubicBezTo>
                  <a:cubicBezTo>
                    <a:pt x="226" y="247"/>
                    <a:pt x="226" y="247"/>
                    <a:pt x="226" y="247"/>
                  </a:cubicBezTo>
                  <a:cubicBezTo>
                    <a:pt x="255" y="141"/>
                    <a:pt x="255" y="141"/>
                    <a:pt x="255" y="141"/>
                  </a:cubicBezTo>
                  <a:cubicBezTo>
                    <a:pt x="255" y="127"/>
                    <a:pt x="255" y="127"/>
                    <a:pt x="255" y="127"/>
                  </a:cubicBezTo>
                  <a:cubicBezTo>
                    <a:pt x="318" y="127"/>
                    <a:pt x="318" y="127"/>
                    <a:pt x="318" y="127"/>
                  </a:cubicBezTo>
                  <a:cubicBezTo>
                    <a:pt x="332" y="127"/>
                    <a:pt x="339" y="134"/>
                    <a:pt x="346" y="141"/>
                  </a:cubicBezTo>
                  <a:cubicBezTo>
                    <a:pt x="361" y="148"/>
                    <a:pt x="368" y="169"/>
                    <a:pt x="361" y="191"/>
                  </a:cubicBezTo>
                  <a:cubicBezTo>
                    <a:pt x="361" y="205"/>
                    <a:pt x="346" y="219"/>
                    <a:pt x="339" y="226"/>
                  </a:cubicBezTo>
                  <a:close/>
                  <a:moveTo>
                    <a:pt x="318" y="169"/>
                  </a:moveTo>
                  <a:lnTo>
                    <a:pt x="318" y="169"/>
                  </a:lnTo>
                  <a:cubicBezTo>
                    <a:pt x="290" y="169"/>
                    <a:pt x="290" y="169"/>
                    <a:pt x="290" y="169"/>
                  </a:cubicBezTo>
                  <a:cubicBezTo>
                    <a:pt x="283" y="205"/>
                    <a:pt x="283" y="205"/>
                    <a:pt x="283" y="205"/>
                  </a:cubicBezTo>
                  <a:cubicBezTo>
                    <a:pt x="290" y="205"/>
                    <a:pt x="290" y="205"/>
                    <a:pt x="290" y="205"/>
                  </a:cubicBezTo>
                  <a:cubicBezTo>
                    <a:pt x="304" y="205"/>
                    <a:pt x="318" y="191"/>
                    <a:pt x="318" y="177"/>
                  </a:cubicBezTo>
                  <a:cubicBezTo>
                    <a:pt x="318" y="177"/>
                    <a:pt x="318" y="177"/>
                    <a:pt x="318" y="16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3" name="Google Shape;1013;p39"/>
            <p:cNvSpPr/>
            <p:nvPr/>
          </p:nvSpPr>
          <p:spPr>
            <a:xfrm>
              <a:off x="9012172" y="1226342"/>
              <a:ext cx="219067" cy="206375"/>
            </a:xfrm>
            <a:custGeom>
              <a:avLst/>
              <a:gdLst/>
              <a:ahLst/>
              <a:cxnLst/>
              <a:rect l="l" t="t" r="r" b="b"/>
              <a:pathLst>
                <a:path w="609" h="574" extrusionOk="0">
                  <a:moveTo>
                    <a:pt x="473" y="573"/>
                  </a:moveTo>
                  <a:lnTo>
                    <a:pt x="473" y="573"/>
                  </a:lnTo>
                  <a:cubicBezTo>
                    <a:pt x="473" y="368"/>
                    <a:pt x="473" y="368"/>
                    <a:pt x="473" y="368"/>
                  </a:cubicBezTo>
                  <a:cubicBezTo>
                    <a:pt x="473" y="325"/>
                    <a:pt x="459" y="283"/>
                    <a:pt x="410" y="283"/>
                  </a:cubicBezTo>
                  <a:cubicBezTo>
                    <a:pt x="360" y="283"/>
                    <a:pt x="339" y="325"/>
                    <a:pt x="339" y="368"/>
                  </a:cubicBezTo>
                  <a:cubicBezTo>
                    <a:pt x="339" y="573"/>
                    <a:pt x="339" y="573"/>
                    <a:pt x="339" y="573"/>
                  </a:cubicBezTo>
                  <a:cubicBezTo>
                    <a:pt x="205" y="573"/>
                    <a:pt x="205" y="573"/>
                    <a:pt x="205" y="573"/>
                  </a:cubicBezTo>
                  <a:cubicBezTo>
                    <a:pt x="205" y="191"/>
                    <a:pt x="205" y="191"/>
                    <a:pt x="205" y="191"/>
                  </a:cubicBezTo>
                  <a:cubicBezTo>
                    <a:pt x="339" y="191"/>
                    <a:pt x="339" y="191"/>
                    <a:pt x="339" y="191"/>
                  </a:cubicBezTo>
                  <a:cubicBezTo>
                    <a:pt x="339" y="240"/>
                    <a:pt x="339" y="240"/>
                    <a:pt x="339" y="240"/>
                  </a:cubicBezTo>
                  <a:cubicBezTo>
                    <a:pt x="375" y="198"/>
                    <a:pt x="403" y="177"/>
                    <a:pt x="459" y="177"/>
                  </a:cubicBezTo>
                  <a:cubicBezTo>
                    <a:pt x="516" y="177"/>
                    <a:pt x="608" y="205"/>
                    <a:pt x="608" y="361"/>
                  </a:cubicBezTo>
                  <a:cubicBezTo>
                    <a:pt x="608" y="573"/>
                    <a:pt x="608" y="573"/>
                    <a:pt x="608" y="573"/>
                  </a:cubicBezTo>
                  <a:lnTo>
                    <a:pt x="473" y="573"/>
                  </a:lnTo>
                  <a:close/>
                  <a:moveTo>
                    <a:pt x="78" y="134"/>
                  </a:moveTo>
                  <a:lnTo>
                    <a:pt x="78" y="134"/>
                  </a:lnTo>
                  <a:cubicBezTo>
                    <a:pt x="35" y="134"/>
                    <a:pt x="0" y="106"/>
                    <a:pt x="0" y="71"/>
                  </a:cubicBezTo>
                  <a:cubicBezTo>
                    <a:pt x="0" y="28"/>
                    <a:pt x="35" y="0"/>
                    <a:pt x="78" y="0"/>
                  </a:cubicBezTo>
                  <a:cubicBezTo>
                    <a:pt x="120" y="0"/>
                    <a:pt x="155" y="28"/>
                    <a:pt x="155" y="71"/>
                  </a:cubicBezTo>
                  <a:cubicBezTo>
                    <a:pt x="155" y="106"/>
                    <a:pt x="120" y="134"/>
                    <a:pt x="78" y="134"/>
                  </a:cubicBezTo>
                  <a:close/>
                  <a:moveTo>
                    <a:pt x="141" y="573"/>
                  </a:moveTo>
                  <a:lnTo>
                    <a:pt x="141" y="573"/>
                  </a:lnTo>
                  <a:cubicBezTo>
                    <a:pt x="7" y="573"/>
                    <a:pt x="7" y="573"/>
                    <a:pt x="7" y="573"/>
                  </a:cubicBezTo>
                  <a:cubicBezTo>
                    <a:pt x="7" y="191"/>
                    <a:pt x="7" y="191"/>
                    <a:pt x="7" y="191"/>
                  </a:cubicBezTo>
                  <a:cubicBezTo>
                    <a:pt x="141" y="191"/>
                    <a:pt x="141" y="191"/>
                    <a:pt x="141" y="191"/>
                  </a:cubicBezTo>
                  <a:lnTo>
                    <a:pt x="141" y="57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4" name="Google Shape;1014;p39"/>
            <p:cNvSpPr/>
            <p:nvPr/>
          </p:nvSpPr>
          <p:spPr>
            <a:xfrm>
              <a:off x="8634361" y="1219992"/>
              <a:ext cx="217480" cy="219075"/>
            </a:xfrm>
            <a:custGeom>
              <a:avLst/>
              <a:gdLst/>
              <a:ahLst/>
              <a:cxnLst/>
              <a:rect l="l" t="t" r="r" b="b"/>
              <a:pathLst>
                <a:path w="602" h="609" extrusionOk="0">
                  <a:moveTo>
                    <a:pt x="466" y="558"/>
                  </a:moveTo>
                  <a:lnTo>
                    <a:pt x="466" y="558"/>
                  </a:lnTo>
                  <a:cubicBezTo>
                    <a:pt x="424" y="488"/>
                    <a:pt x="346" y="438"/>
                    <a:pt x="254" y="438"/>
                  </a:cubicBezTo>
                  <a:cubicBezTo>
                    <a:pt x="184" y="438"/>
                    <a:pt x="120" y="466"/>
                    <a:pt x="78" y="509"/>
                  </a:cubicBezTo>
                  <a:cubicBezTo>
                    <a:pt x="28" y="452"/>
                    <a:pt x="0" y="382"/>
                    <a:pt x="0" y="304"/>
                  </a:cubicBezTo>
                  <a:cubicBezTo>
                    <a:pt x="0" y="134"/>
                    <a:pt x="134" y="0"/>
                    <a:pt x="304" y="0"/>
                  </a:cubicBezTo>
                  <a:cubicBezTo>
                    <a:pt x="466" y="0"/>
                    <a:pt x="601" y="134"/>
                    <a:pt x="601" y="304"/>
                  </a:cubicBezTo>
                  <a:cubicBezTo>
                    <a:pt x="601" y="410"/>
                    <a:pt x="551" y="502"/>
                    <a:pt x="466" y="558"/>
                  </a:cubicBezTo>
                  <a:close/>
                  <a:moveTo>
                    <a:pt x="155" y="389"/>
                  </a:moveTo>
                  <a:lnTo>
                    <a:pt x="155" y="389"/>
                  </a:lnTo>
                  <a:cubicBezTo>
                    <a:pt x="155" y="389"/>
                    <a:pt x="318" y="346"/>
                    <a:pt x="417" y="424"/>
                  </a:cubicBezTo>
                  <a:cubicBezTo>
                    <a:pt x="417" y="424"/>
                    <a:pt x="431" y="431"/>
                    <a:pt x="438" y="424"/>
                  </a:cubicBezTo>
                  <a:cubicBezTo>
                    <a:pt x="445" y="417"/>
                    <a:pt x="445" y="417"/>
                    <a:pt x="445" y="403"/>
                  </a:cubicBezTo>
                  <a:cubicBezTo>
                    <a:pt x="445" y="403"/>
                    <a:pt x="445" y="396"/>
                    <a:pt x="438" y="389"/>
                  </a:cubicBezTo>
                  <a:cubicBezTo>
                    <a:pt x="325" y="311"/>
                    <a:pt x="155" y="346"/>
                    <a:pt x="148" y="346"/>
                  </a:cubicBezTo>
                  <a:cubicBezTo>
                    <a:pt x="134" y="353"/>
                    <a:pt x="134" y="367"/>
                    <a:pt x="134" y="367"/>
                  </a:cubicBezTo>
                  <a:cubicBezTo>
                    <a:pt x="134" y="375"/>
                    <a:pt x="141" y="389"/>
                    <a:pt x="155" y="389"/>
                  </a:cubicBezTo>
                  <a:close/>
                  <a:moveTo>
                    <a:pt x="141" y="304"/>
                  </a:moveTo>
                  <a:lnTo>
                    <a:pt x="141" y="304"/>
                  </a:lnTo>
                  <a:cubicBezTo>
                    <a:pt x="148" y="297"/>
                    <a:pt x="148" y="297"/>
                    <a:pt x="148" y="297"/>
                  </a:cubicBezTo>
                  <a:cubicBezTo>
                    <a:pt x="169" y="297"/>
                    <a:pt x="325" y="254"/>
                    <a:pt x="452" y="332"/>
                  </a:cubicBezTo>
                  <a:cubicBezTo>
                    <a:pt x="459" y="339"/>
                    <a:pt x="459" y="339"/>
                    <a:pt x="466" y="339"/>
                  </a:cubicBezTo>
                  <a:cubicBezTo>
                    <a:pt x="480" y="339"/>
                    <a:pt x="487" y="325"/>
                    <a:pt x="487" y="311"/>
                  </a:cubicBezTo>
                  <a:cubicBezTo>
                    <a:pt x="487" y="304"/>
                    <a:pt x="480" y="290"/>
                    <a:pt x="473" y="290"/>
                  </a:cubicBezTo>
                  <a:cubicBezTo>
                    <a:pt x="318" y="198"/>
                    <a:pt x="148" y="254"/>
                    <a:pt x="134" y="254"/>
                  </a:cubicBezTo>
                  <a:cubicBezTo>
                    <a:pt x="127" y="254"/>
                    <a:pt x="120" y="269"/>
                    <a:pt x="120" y="276"/>
                  </a:cubicBezTo>
                  <a:cubicBezTo>
                    <a:pt x="120" y="290"/>
                    <a:pt x="127" y="304"/>
                    <a:pt x="141" y="304"/>
                  </a:cubicBezTo>
                  <a:close/>
                  <a:moveTo>
                    <a:pt x="516" y="198"/>
                  </a:moveTo>
                  <a:lnTo>
                    <a:pt x="516" y="198"/>
                  </a:lnTo>
                  <a:cubicBezTo>
                    <a:pt x="353" y="92"/>
                    <a:pt x="134" y="148"/>
                    <a:pt x="120" y="148"/>
                  </a:cubicBezTo>
                  <a:cubicBezTo>
                    <a:pt x="106" y="148"/>
                    <a:pt x="99" y="162"/>
                    <a:pt x="99" y="177"/>
                  </a:cubicBezTo>
                  <a:cubicBezTo>
                    <a:pt x="99" y="191"/>
                    <a:pt x="113" y="205"/>
                    <a:pt x="127" y="205"/>
                  </a:cubicBezTo>
                  <a:lnTo>
                    <a:pt x="134" y="205"/>
                  </a:lnTo>
                  <a:cubicBezTo>
                    <a:pt x="134" y="205"/>
                    <a:pt x="339" y="148"/>
                    <a:pt x="487" y="240"/>
                  </a:cubicBezTo>
                  <a:cubicBezTo>
                    <a:pt x="495" y="247"/>
                    <a:pt x="502" y="247"/>
                    <a:pt x="502" y="247"/>
                  </a:cubicBezTo>
                  <a:cubicBezTo>
                    <a:pt x="523" y="247"/>
                    <a:pt x="530" y="233"/>
                    <a:pt x="530" y="219"/>
                  </a:cubicBezTo>
                  <a:cubicBezTo>
                    <a:pt x="530" y="212"/>
                    <a:pt x="530" y="198"/>
                    <a:pt x="516" y="198"/>
                  </a:cubicBezTo>
                  <a:close/>
                  <a:moveTo>
                    <a:pt x="367" y="594"/>
                  </a:moveTo>
                  <a:lnTo>
                    <a:pt x="367" y="594"/>
                  </a:lnTo>
                  <a:cubicBezTo>
                    <a:pt x="346" y="601"/>
                    <a:pt x="332" y="608"/>
                    <a:pt x="304" y="608"/>
                  </a:cubicBezTo>
                  <a:cubicBezTo>
                    <a:pt x="247" y="608"/>
                    <a:pt x="198" y="594"/>
                    <a:pt x="155" y="565"/>
                  </a:cubicBezTo>
                  <a:cubicBezTo>
                    <a:pt x="184" y="537"/>
                    <a:pt x="212" y="530"/>
                    <a:pt x="254" y="530"/>
                  </a:cubicBezTo>
                  <a:cubicBezTo>
                    <a:pt x="304" y="530"/>
                    <a:pt x="346" y="551"/>
                    <a:pt x="367" y="59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5" name="Google Shape;1015;p39"/>
            <p:cNvSpPr/>
            <p:nvPr/>
          </p:nvSpPr>
          <p:spPr>
            <a:xfrm>
              <a:off x="8254962" y="1254917"/>
              <a:ext cx="215892" cy="147638"/>
            </a:xfrm>
            <a:custGeom>
              <a:avLst/>
              <a:gdLst/>
              <a:ahLst/>
              <a:cxnLst/>
              <a:rect l="l" t="t" r="r" b="b"/>
              <a:pathLst>
                <a:path w="601" h="411" extrusionOk="0">
                  <a:moveTo>
                    <a:pt x="509" y="0"/>
                  </a:moveTo>
                  <a:lnTo>
                    <a:pt x="509" y="0"/>
                  </a:lnTo>
                  <a:cubicBezTo>
                    <a:pt x="311" y="0"/>
                    <a:pt x="311" y="0"/>
                    <a:pt x="311" y="0"/>
                  </a:cubicBezTo>
                  <a:cubicBezTo>
                    <a:pt x="106" y="0"/>
                    <a:pt x="106" y="0"/>
                    <a:pt x="106" y="0"/>
                  </a:cubicBezTo>
                  <a:cubicBezTo>
                    <a:pt x="56" y="0"/>
                    <a:pt x="0" y="35"/>
                    <a:pt x="0" y="85"/>
                  </a:cubicBezTo>
                  <a:cubicBezTo>
                    <a:pt x="0" y="332"/>
                    <a:pt x="0" y="332"/>
                    <a:pt x="0" y="332"/>
                  </a:cubicBezTo>
                  <a:cubicBezTo>
                    <a:pt x="0" y="381"/>
                    <a:pt x="56" y="410"/>
                    <a:pt x="106" y="410"/>
                  </a:cubicBezTo>
                  <a:cubicBezTo>
                    <a:pt x="318" y="410"/>
                    <a:pt x="318" y="410"/>
                    <a:pt x="318" y="410"/>
                  </a:cubicBezTo>
                  <a:cubicBezTo>
                    <a:pt x="509" y="410"/>
                    <a:pt x="509" y="410"/>
                    <a:pt x="509" y="410"/>
                  </a:cubicBezTo>
                  <a:cubicBezTo>
                    <a:pt x="558" y="410"/>
                    <a:pt x="600" y="381"/>
                    <a:pt x="600" y="332"/>
                  </a:cubicBezTo>
                  <a:cubicBezTo>
                    <a:pt x="600" y="85"/>
                    <a:pt x="600" y="85"/>
                    <a:pt x="600" y="85"/>
                  </a:cubicBezTo>
                  <a:cubicBezTo>
                    <a:pt x="600" y="35"/>
                    <a:pt x="558" y="0"/>
                    <a:pt x="509" y="0"/>
                  </a:cubicBezTo>
                  <a:close/>
                  <a:moveTo>
                    <a:pt x="261" y="304"/>
                  </a:moveTo>
                  <a:lnTo>
                    <a:pt x="261" y="304"/>
                  </a:lnTo>
                  <a:cubicBezTo>
                    <a:pt x="261" y="113"/>
                    <a:pt x="261" y="113"/>
                    <a:pt x="261" y="113"/>
                  </a:cubicBezTo>
                  <a:cubicBezTo>
                    <a:pt x="389" y="205"/>
                    <a:pt x="389" y="205"/>
                    <a:pt x="389" y="205"/>
                  </a:cubicBezTo>
                  <a:lnTo>
                    <a:pt x="261" y="304"/>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6" name="Google Shape;1016;p39"/>
            <p:cNvSpPr/>
            <p:nvPr/>
          </p:nvSpPr>
          <p:spPr>
            <a:xfrm>
              <a:off x="7866039" y="1207292"/>
              <a:ext cx="228592" cy="219075"/>
            </a:xfrm>
            <a:custGeom>
              <a:avLst/>
              <a:gdLst/>
              <a:ahLst/>
              <a:cxnLst/>
              <a:rect l="l" t="t" r="r" b="b"/>
              <a:pathLst>
                <a:path w="636" h="608" extrusionOk="0">
                  <a:moveTo>
                    <a:pt x="544" y="388"/>
                  </a:moveTo>
                  <a:lnTo>
                    <a:pt x="544" y="388"/>
                  </a:lnTo>
                  <a:cubicBezTo>
                    <a:pt x="508" y="438"/>
                    <a:pt x="459" y="501"/>
                    <a:pt x="416" y="537"/>
                  </a:cubicBezTo>
                  <a:cubicBezTo>
                    <a:pt x="381" y="565"/>
                    <a:pt x="325" y="607"/>
                    <a:pt x="282" y="600"/>
                  </a:cubicBezTo>
                  <a:cubicBezTo>
                    <a:pt x="162" y="579"/>
                    <a:pt x="183" y="289"/>
                    <a:pt x="105" y="226"/>
                  </a:cubicBezTo>
                  <a:cubicBezTo>
                    <a:pt x="70" y="219"/>
                    <a:pt x="49" y="268"/>
                    <a:pt x="35" y="240"/>
                  </a:cubicBezTo>
                  <a:cubicBezTo>
                    <a:pt x="0" y="212"/>
                    <a:pt x="63" y="169"/>
                    <a:pt x="91" y="141"/>
                  </a:cubicBezTo>
                  <a:cubicBezTo>
                    <a:pt x="134" y="106"/>
                    <a:pt x="176" y="63"/>
                    <a:pt x="233" y="84"/>
                  </a:cubicBezTo>
                  <a:cubicBezTo>
                    <a:pt x="332" y="120"/>
                    <a:pt x="261" y="360"/>
                    <a:pt x="353" y="410"/>
                  </a:cubicBezTo>
                  <a:cubicBezTo>
                    <a:pt x="402" y="374"/>
                    <a:pt x="459" y="304"/>
                    <a:pt x="445" y="226"/>
                  </a:cubicBezTo>
                  <a:cubicBezTo>
                    <a:pt x="438" y="197"/>
                    <a:pt x="388" y="204"/>
                    <a:pt x="367" y="212"/>
                  </a:cubicBezTo>
                  <a:cubicBezTo>
                    <a:pt x="367" y="91"/>
                    <a:pt x="607" y="0"/>
                    <a:pt x="628" y="162"/>
                  </a:cubicBezTo>
                  <a:cubicBezTo>
                    <a:pt x="635" y="268"/>
                    <a:pt x="544" y="388"/>
                    <a:pt x="544" y="388"/>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7" name="Google Shape;1017;p39"/>
            <p:cNvSpPr/>
            <p:nvPr/>
          </p:nvSpPr>
          <p:spPr>
            <a:xfrm>
              <a:off x="7494577" y="1237455"/>
              <a:ext cx="215892" cy="185737"/>
            </a:xfrm>
            <a:custGeom>
              <a:avLst/>
              <a:gdLst/>
              <a:ahLst/>
              <a:cxnLst/>
              <a:rect l="l" t="t" r="r" b="b"/>
              <a:pathLst>
                <a:path w="601" h="517" extrusionOk="0">
                  <a:moveTo>
                    <a:pt x="508" y="128"/>
                  </a:moveTo>
                  <a:lnTo>
                    <a:pt x="508" y="128"/>
                  </a:lnTo>
                  <a:cubicBezTo>
                    <a:pt x="508" y="220"/>
                    <a:pt x="508" y="220"/>
                    <a:pt x="508" y="220"/>
                  </a:cubicBezTo>
                  <a:cubicBezTo>
                    <a:pt x="473" y="220"/>
                    <a:pt x="473" y="220"/>
                    <a:pt x="473" y="220"/>
                  </a:cubicBezTo>
                  <a:cubicBezTo>
                    <a:pt x="473" y="128"/>
                    <a:pt x="473" y="128"/>
                    <a:pt x="473" y="128"/>
                  </a:cubicBezTo>
                  <a:cubicBezTo>
                    <a:pt x="374" y="128"/>
                    <a:pt x="374" y="128"/>
                    <a:pt x="374" y="128"/>
                  </a:cubicBezTo>
                  <a:cubicBezTo>
                    <a:pt x="374" y="92"/>
                    <a:pt x="374" y="92"/>
                    <a:pt x="374" y="92"/>
                  </a:cubicBezTo>
                  <a:cubicBezTo>
                    <a:pt x="473" y="92"/>
                    <a:pt x="473" y="92"/>
                    <a:pt x="473" y="92"/>
                  </a:cubicBezTo>
                  <a:cubicBezTo>
                    <a:pt x="473" y="0"/>
                    <a:pt x="473" y="0"/>
                    <a:pt x="473" y="0"/>
                  </a:cubicBezTo>
                  <a:cubicBezTo>
                    <a:pt x="508" y="0"/>
                    <a:pt x="508" y="0"/>
                    <a:pt x="508" y="0"/>
                  </a:cubicBezTo>
                  <a:cubicBezTo>
                    <a:pt x="508" y="92"/>
                    <a:pt x="508" y="92"/>
                    <a:pt x="508" y="92"/>
                  </a:cubicBezTo>
                  <a:cubicBezTo>
                    <a:pt x="600" y="92"/>
                    <a:pt x="600" y="92"/>
                    <a:pt x="600" y="92"/>
                  </a:cubicBezTo>
                  <a:cubicBezTo>
                    <a:pt x="600" y="128"/>
                    <a:pt x="600" y="128"/>
                    <a:pt x="600" y="128"/>
                  </a:cubicBezTo>
                  <a:lnTo>
                    <a:pt x="508" y="128"/>
                  </a:lnTo>
                  <a:close/>
                  <a:moveTo>
                    <a:pt x="247" y="36"/>
                  </a:moveTo>
                  <a:lnTo>
                    <a:pt x="247" y="36"/>
                  </a:lnTo>
                  <a:cubicBezTo>
                    <a:pt x="282" y="57"/>
                    <a:pt x="304" y="85"/>
                    <a:pt x="304" y="128"/>
                  </a:cubicBezTo>
                  <a:cubicBezTo>
                    <a:pt x="304" y="156"/>
                    <a:pt x="282" y="184"/>
                    <a:pt x="254" y="205"/>
                  </a:cubicBezTo>
                  <a:cubicBezTo>
                    <a:pt x="226" y="227"/>
                    <a:pt x="226" y="234"/>
                    <a:pt x="226" y="248"/>
                  </a:cubicBezTo>
                  <a:cubicBezTo>
                    <a:pt x="226" y="262"/>
                    <a:pt x="254" y="290"/>
                    <a:pt x="268" y="297"/>
                  </a:cubicBezTo>
                  <a:cubicBezTo>
                    <a:pt x="311" y="326"/>
                    <a:pt x="318" y="354"/>
                    <a:pt x="318" y="396"/>
                  </a:cubicBezTo>
                  <a:cubicBezTo>
                    <a:pt x="318" y="453"/>
                    <a:pt x="268" y="516"/>
                    <a:pt x="162" y="516"/>
                  </a:cubicBezTo>
                  <a:cubicBezTo>
                    <a:pt x="77" y="516"/>
                    <a:pt x="0" y="474"/>
                    <a:pt x="0" y="417"/>
                  </a:cubicBezTo>
                  <a:cubicBezTo>
                    <a:pt x="0" y="361"/>
                    <a:pt x="70" y="304"/>
                    <a:pt x="155" y="304"/>
                  </a:cubicBezTo>
                  <a:cubicBezTo>
                    <a:pt x="169" y="304"/>
                    <a:pt x="176" y="304"/>
                    <a:pt x="183" y="304"/>
                  </a:cubicBezTo>
                  <a:cubicBezTo>
                    <a:pt x="176" y="297"/>
                    <a:pt x="162" y="283"/>
                    <a:pt x="162" y="262"/>
                  </a:cubicBezTo>
                  <a:cubicBezTo>
                    <a:pt x="162" y="255"/>
                    <a:pt x="169" y="241"/>
                    <a:pt x="169" y="234"/>
                  </a:cubicBezTo>
                  <a:cubicBezTo>
                    <a:pt x="169" y="234"/>
                    <a:pt x="162" y="234"/>
                    <a:pt x="155" y="234"/>
                  </a:cubicBezTo>
                  <a:cubicBezTo>
                    <a:pt x="84" y="234"/>
                    <a:pt x="35" y="184"/>
                    <a:pt x="35" y="120"/>
                  </a:cubicBezTo>
                  <a:cubicBezTo>
                    <a:pt x="35" y="57"/>
                    <a:pt x="106" y="0"/>
                    <a:pt x="176" y="0"/>
                  </a:cubicBezTo>
                  <a:cubicBezTo>
                    <a:pt x="212" y="0"/>
                    <a:pt x="332" y="0"/>
                    <a:pt x="332" y="0"/>
                  </a:cubicBezTo>
                  <a:cubicBezTo>
                    <a:pt x="297" y="36"/>
                    <a:pt x="297" y="36"/>
                    <a:pt x="297" y="36"/>
                  </a:cubicBezTo>
                  <a:lnTo>
                    <a:pt x="247" y="36"/>
                  </a:lnTo>
                  <a:close/>
                  <a:moveTo>
                    <a:pt x="176" y="326"/>
                  </a:moveTo>
                  <a:lnTo>
                    <a:pt x="176" y="326"/>
                  </a:lnTo>
                  <a:cubicBezTo>
                    <a:pt x="113" y="318"/>
                    <a:pt x="56" y="361"/>
                    <a:pt x="56" y="403"/>
                  </a:cubicBezTo>
                  <a:cubicBezTo>
                    <a:pt x="56" y="446"/>
                    <a:pt x="106" y="481"/>
                    <a:pt x="162" y="481"/>
                  </a:cubicBezTo>
                  <a:cubicBezTo>
                    <a:pt x="247" y="481"/>
                    <a:pt x="282" y="453"/>
                    <a:pt x="282" y="403"/>
                  </a:cubicBezTo>
                  <a:cubicBezTo>
                    <a:pt x="282" y="403"/>
                    <a:pt x="282" y="396"/>
                    <a:pt x="275" y="389"/>
                  </a:cubicBezTo>
                  <a:cubicBezTo>
                    <a:pt x="268" y="361"/>
                    <a:pt x="247" y="354"/>
                    <a:pt x="212" y="326"/>
                  </a:cubicBezTo>
                  <a:cubicBezTo>
                    <a:pt x="204" y="326"/>
                    <a:pt x="190" y="326"/>
                    <a:pt x="176" y="326"/>
                  </a:cubicBezTo>
                  <a:close/>
                  <a:moveTo>
                    <a:pt x="247" y="128"/>
                  </a:moveTo>
                  <a:lnTo>
                    <a:pt x="247" y="128"/>
                  </a:lnTo>
                  <a:cubicBezTo>
                    <a:pt x="240" y="71"/>
                    <a:pt x="197" y="29"/>
                    <a:pt x="155" y="29"/>
                  </a:cubicBezTo>
                  <a:cubicBezTo>
                    <a:pt x="113" y="29"/>
                    <a:pt x="84" y="71"/>
                    <a:pt x="91" y="120"/>
                  </a:cubicBezTo>
                  <a:cubicBezTo>
                    <a:pt x="99" y="177"/>
                    <a:pt x="141" y="220"/>
                    <a:pt x="183" y="220"/>
                  </a:cubicBezTo>
                  <a:cubicBezTo>
                    <a:pt x="219" y="220"/>
                    <a:pt x="254" y="177"/>
                    <a:pt x="247" y="128"/>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8" name="Google Shape;1018;p39"/>
            <p:cNvSpPr/>
            <p:nvPr/>
          </p:nvSpPr>
          <p:spPr>
            <a:xfrm>
              <a:off x="9394746" y="840580"/>
              <a:ext cx="217479" cy="215900"/>
            </a:xfrm>
            <a:custGeom>
              <a:avLst/>
              <a:gdLst/>
              <a:ahLst/>
              <a:cxnLst/>
              <a:rect l="l" t="t" r="r" b="b"/>
              <a:pathLst>
                <a:path w="602" h="601" extrusionOk="0">
                  <a:moveTo>
                    <a:pt x="551" y="600"/>
                  </a:moveTo>
                  <a:lnTo>
                    <a:pt x="551" y="600"/>
                  </a:lnTo>
                  <a:cubicBezTo>
                    <a:pt x="42" y="600"/>
                    <a:pt x="42" y="600"/>
                    <a:pt x="42" y="600"/>
                  </a:cubicBezTo>
                  <a:cubicBezTo>
                    <a:pt x="21" y="600"/>
                    <a:pt x="0" y="586"/>
                    <a:pt x="0" y="558"/>
                  </a:cubicBezTo>
                  <a:cubicBezTo>
                    <a:pt x="0" y="49"/>
                    <a:pt x="0" y="49"/>
                    <a:pt x="0" y="49"/>
                  </a:cubicBezTo>
                  <a:cubicBezTo>
                    <a:pt x="0" y="21"/>
                    <a:pt x="21" y="0"/>
                    <a:pt x="42" y="0"/>
                  </a:cubicBezTo>
                  <a:cubicBezTo>
                    <a:pt x="551" y="0"/>
                    <a:pt x="551" y="0"/>
                    <a:pt x="551" y="0"/>
                  </a:cubicBezTo>
                  <a:cubicBezTo>
                    <a:pt x="580" y="0"/>
                    <a:pt x="601" y="21"/>
                    <a:pt x="601" y="49"/>
                  </a:cubicBezTo>
                  <a:cubicBezTo>
                    <a:pt x="601" y="558"/>
                    <a:pt x="601" y="558"/>
                    <a:pt x="601" y="558"/>
                  </a:cubicBezTo>
                  <a:cubicBezTo>
                    <a:pt x="601" y="586"/>
                    <a:pt x="580" y="600"/>
                    <a:pt x="551" y="600"/>
                  </a:cubicBezTo>
                  <a:close/>
                  <a:moveTo>
                    <a:pt x="255" y="113"/>
                  </a:moveTo>
                  <a:lnTo>
                    <a:pt x="255" y="113"/>
                  </a:lnTo>
                  <a:cubicBezTo>
                    <a:pt x="226" y="113"/>
                    <a:pt x="198" y="120"/>
                    <a:pt x="184" y="127"/>
                  </a:cubicBezTo>
                  <a:cubicBezTo>
                    <a:pt x="163" y="141"/>
                    <a:pt x="148" y="155"/>
                    <a:pt x="141" y="169"/>
                  </a:cubicBezTo>
                  <a:cubicBezTo>
                    <a:pt x="141" y="184"/>
                    <a:pt x="134" y="198"/>
                    <a:pt x="134" y="226"/>
                  </a:cubicBezTo>
                  <a:cubicBezTo>
                    <a:pt x="134" y="254"/>
                    <a:pt x="134" y="254"/>
                    <a:pt x="134" y="254"/>
                  </a:cubicBezTo>
                  <a:cubicBezTo>
                    <a:pt x="92" y="254"/>
                    <a:pt x="92" y="254"/>
                    <a:pt x="92" y="254"/>
                  </a:cubicBezTo>
                  <a:cubicBezTo>
                    <a:pt x="92" y="325"/>
                    <a:pt x="92" y="325"/>
                    <a:pt x="92" y="325"/>
                  </a:cubicBezTo>
                  <a:cubicBezTo>
                    <a:pt x="134" y="325"/>
                    <a:pt x="134" y="325"/>
                    <a:pt x="134" y="325"/>
                  </a:cubicBezTo>
                  <a:cubicBezTo>
                    <a:pt x="134" y="558"/>
                    <a:pt x="134" y="558"/>
                    <a:pt x="134" y="558"/>
                  </a:cubicBezTo>
                  <a:cubicBezTo>
                    <a:pt x="233" y="558"/>
                    <a:pt x="233" y="558"/>
                    <a:pt x="233" y="558"/>
                  </a:cubicBezTo>
                  <a:cubicBezTo>
                    <a:pt x="233" y="325"/>
                    <a:pt x="233" y="325"/>
                    <a:pt x="233" y="325"/>
                  </a:cubicBezTo>
                  <a:cubicBezTo>
                    <a:pt x="290" y="325"/>
                    <a:pt x="290" y="325"/>
                    <a:pt x="290" y="325"/>
                  </a:cubicBezTo>
                  <a:cubicBezTo>
                    <a:pt x="311" y="254"/>
                    <a:pt x="311" y="254"/>
                    <a:pt x="311" y="254"/>
                  </a:cubicBezTo>
                  <a:cubicBezTo>
                    <a:pt x="233" y="254"/>
                    <a:pt x="233" y="254"/>
                    <a:pt x="233" y="254"/>
                  </a:cubicBezTo>
                  <a:cubicBezTo>
                    <a:pt x="233" y="226"/>
                    <a:pt x="233" y="226"/>
                    <a:pt x="233" y="226"/>
                  </a:cubicBezTo>
                  <a:cubicBezTo>
                    <a:pt x="233" y="212"/>
                    <a:pt x="233" y="198"/>
                    <a:pt x="240" y="191"/>
                  </a:cubicBezTo>
                  <a:cubicBezTo>
                    <a:pt x="248" y="191"/>
                    <a:pt x="262" y="184"/>
                    <a:pt x="276" y="184"/>
                  </a:cubicBezTo>
                  <a:cubicBezTo>
                    <a:pt x="290" y="184"/>
                    <a:pt x="297" y="191"/>
                    <a:pt x="311" y="198"/>
                  </a:cubicBezTo>
                  <a:cubicBezTo>
                    <a:pt x="332" y="134"/>
                    <a:pt x="332" y="134"/>
                    <a:pt x="332" y="134"/>
                  </a:cubicBezTo>
                  <a:cubicBezTo>
                    <a:pt x="304" y="127"/>
                    <a:pt x="283" y="113"/>
                    <a:pt x="255" y="113"/>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19" name="Google Shape;1019;p39"/>
            <p:cNvSpPr/>
            <p:nvPr/>
          </p:nvSpPr>
          <p:spPr>
            <a:xfrm>
              <a:off x="9074083" y="837405"/>
              <a:ext cx="101596" cy="219075"/>
            </a:xfrm>
            <a:custGeom>
              <a:avLst/>
              <a:gdLst/>
              <a:ahLst/>
              <a:cxnLst/>
              <a:rect l="l" t="t" r="r" b="b"/>
              <a:pathLst>
                <a:path w="284" h="608" extrusionOk="0">
                  <a:moveTo>
                    <a:pt x="283" y="7"/>
                  </a:moveTo>
                  <a:lnTo>
                    <a:pt x="283" y="7"/>
                  </a:lnTo>
                  <a:cubicBezTo>
                    <a:pt x="283" y="42"/>
                    <a:pt x="283" y="106"/>
                    <a:pt x="283" y="106"/>
                  </a:cubicBezTo>
                  <a:cubicBezTo>
                    <a:pt x="283" y="106"/>
                    <a:pt x="213" y="99"/>
                    <a:pt x="198" y="127"/>
                  </a:cubicBezTo>
                  <a:cubicBezTo>
                    <a:pt x="184" y="141"/>
                    <a:pt x="191" y="183"/>
                    <a:pt x="191" y="212"/>
                  </a:cubicBezTo>
                  <a:cubicBezTo>
                    <a:pt x="220" y="212"/>
                    <a:pt x="255" y="212"/>
                    <a:pt x="283" y="212"/>
                  </a:cubicBezTo>
                  <a:cubicBezTo>
                    <a:pt x="276" y="254"/>
                    <a:pt x="269" y="275"/>
                    <a:pt x="269" y="311"/>
                  </a:cubicBezTo>
                  <a:cubicBezTo>
                    <a:pt x="241" y="311"/>
                    <a:pt x="191" y="311"/>
                    <a:pt x="191" y="311"/>
                  </a:cubicBezTo>
                  <a:cubicBezTo>
                    <a:pt x="191" y="607"/>
                    <a:pt x="191" y="607"/>
                    <a:pt x="191" y="607"/>
                  </a:cubicBezTo>
                  <a:cubicBezTo>
                    <a:pt x="191" y="607"/>
                    <a:pt x="100" y="607"/>
                    <a:pt x="57" y="607"/>
                  </a:cubicBezTo>
                  <a:cubicBezTo>
                    <a:pt x="57" y="516"/>
                    <a:pt x="57" y="410"/>
                    <a:pt x="57" y="311"/>
                  </a:cubicBezTo>
                  <a:cubicBezTo>
                    <a:pt x="36" y="311"/>
                    <a:pt x="22" y="311"/>
                    <a:pt x="0" y="311"/>
                  </a:cubicBezTo>
                  <a:cubicBezTo>
                    <a:pt x="0" y="275"/>
                    <a:pt x="0" y="247"/>
                    <a:pt x="0" y="212"/>
                  </a:cubicBezTo>
                  <a:cubicBezTo>
                    <a:pt x="22" y="212"/>
                    <a:pt x="36" y="212"/>
                    <a:pt x="57" y="212"/>
                  </a:cubicBezTo>
                  <a:cubicBezTo>
                    <a:pt x="64" y="148"/>
                    <a:pt x="64" y="78"/>
                    <a:pt x="100" y="42"/>
                  </a:cubicBezTo>
                  <a:cubicBezTo>
                    <a:pt x="135" y="0"/>
                    <a:pt x="170" y="7"/>
                    <a:pt x="283" y="7"/>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0" name="Google Shape;1020;p39"/>
            <p:cNvSpPr/>
            <p:nvPr/>
          </p:nvSpPr>
          <p:spPr>
            <a:xfrm>
              <a:off x="8634361" y="840580"/>
              <a:ext cx="217480" cy="215900"/>
            </a:xfrm>
            <a:custGeom>
              <a:avLst/>
              <a:gdLst/>
              <a:ahLst/>
              <a:cxnLst/>
              <a:rect l="l" t="t" r="r" b="b"/>
              <a:pathLst>
                <a:path w="602" h="601" extrusionOk="0">
                  <a:moveTo>
                    <a:pt x="304" y="0"/>
                  </a:moveTo>
                  <a:lnTo>
                    <a:pt x="304" y="0"/>
                  </a:lnTo>
                  <a:cubicBezTo>
                    <a:pt x="134" y="0"/>
                    <a:pt x="0" y="134"/>
                    <a:pt x="0" y="304"/>
                  </a:cubicBezTo>
                  <a:cubicBezTo>
                    <a:pt x="0" y="424"/>
                    <a:pt x="78" y="530"/>
                    <a:pt x="184" y="579"/>
                  </a:cubicBezTo>
                  <a:cubicBezTo>
                    <a:pt x="184" y="558"/>
                    <a:pt x="184" y="530"/>
                    <a:pt x="191" y="509"/>
                  </a:cubicBezTo>
                  <a:cubicBezTo>
                    <a:pt x="191" y="487"/>
                    <a:pt x="226" y="346"/>
                    <a:pt x="226" y="346"/>
                  </a:cubicBezTo>
                  <a:cubicBezTo>
                    <a:pt x="226" y="346"/>
                    <a:pt x="219" y="325"/>
                    <a:pt x="219" y="297"/>
                  </a:cubicBezTo>
                  <a:cubicBezTo>
                    <a:pt x="219" y="254"/>
                    <a:pt x="240" y="219"/>
                    <a:pt x="276" y="219"/>
                  </a:cubicBezTo>
                  <a:cubicBezTo>
                    <a:pt x="304" y="219"/>
                    <a:pt x="318" y="240"/>
                    <a:pt x="318" y="261"/>
                  </a:cubicBezTo>
                  <a:cubicBezTo>
                    <a:pt x="318" y="289"/>
                    <a:pt x="297" y="332"/>
                    <a:pt x="290" y="374"/>
                  </a:cubicBezTo>
                  <a:cubicBezTo>
                    <a:pt x="283" y="403"/>
                    <a:pt x="304" y="431"/>
                    <a:pt x="339" y="431"/>
                  </a:cubicBezTo>
                  <a:cubicBezTo>
                    <a:pt x="396" y="431"/>
                    <a:pt x="431" y="353"/>
                    <a:pt x="431" y="268"/>
                  </a:cubicBezTo>
                  <a:cubicBezTo>
                    <a:pt x="431" y="205"/>
                    <a:pt x="389" y="155"/>
                    <a:pt x="304" y="155"/>
                  </a:cubicBezTo>
                  <a:cubicBezTo>
                    <a:pt x="212" y="155"/>
                    <a:pt x="155" y="219"/>
                    <a:pt x="155" y="297"/>
                  </a:cubicBezTo>
                  <a:cubicBezTo>
                    <a:pt x="155" y="325"/>
                    <a:pt x="162" y="346"/>
                    <a:pt x="176" y="360"/>
                  </a:cubicBezTo>
                  <a:cubicBezTo>
                    <a:pt x="184" y="360"/>
                    <a:pt x="184" y="367"/>
                    <a:pt x="184" y="374"/>
                  </a:cubicBezTo>
                  <a:cubicBezTo>
                    <a:pt x="184" y="382"/>
                    <a:pt x="176" y="396"/>
                    <a:pt x="176" y="396"/>
                  </a:cubicBezTo>
                  <a:cubicBezTo>
                    <a:pt x="176" y="403"/>
                    <a:pt x="169" y="410"/>
                    <a:pt x="162" y="403"/>
                  </a:cubicBezTo>
                  <a:cubicBezTo>
                    <a:pt x="120" y="389"/>
                    <a:pt x="99" y="339"/>
                    <a:pt x="99" y="289"/>
                  </a:cubicBezTo>
                  <a:cubicBezTo>
                    <a:pt x="99" y="205"/>
                    <a:pt x="169" y="99"/>
                    <a:pt x="318" y="99"/>
                  </a:cubicBezTo>
                  <a:cubicBezTo>
                    <a:pt x="431" y="99"/>
                    <a:pt x="509" y="184"/>
                    <a:pt x="509" y="275"/>
                  </a:cubicBezTo>
                  <a:cubicBezTo>
                    <a:pt x="509" y="396"/>
                    <a:pt x="438" y="480"/>
                    <a:pt x="346" y="480"/>
                  </a:cubicBezTo>
                  <a:cubicBezTo>
                    <a:pt x="311" y="480"/>
                    <a:pt x="283" y="466"/>
                    <a:pt x="269" y="445"/>
                  </a:cubicBezTo>
                  <a:cubicBezTo>
                    <a:pt x="269" y="445"/>
                    <a:pt x="254" y="516"/>
                    <a:pt x="247" y="530"/>
                  </a:cubicBezTo>
                  <a:cubicBezTo>
                    <a:pt x="240" y="551"/>
                    <a:pt x="233" y="572"/>
                    <a:pt x="219" y="593"/>
                  </a:cubicBezTo>
                  <a:cubicBezTo>
                    <a:pt x="247" y="600"/>
                    <a:pt x="276" y="600"/>
                    <a:pt x="304" y="600"/>
                  </a:cubicBezTo>
                  <a:cubicBezTo>
                    <a:pt x="466" y="600"/>
                    <a:pt x="601" y="466"/>
                    <a:pt x="601" y="304"/>
                  </a:cubicBezTo>
                  <a:cubicBezTo>
                    <a:pt x="601" y="134"/>
                    <a:pt x="466" y="0"/>
                    <a:pt x="304" y="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1" name="Google Shape;1021;p39"/>
            <p:cNvSpPr/>
            <p:nvPr/>
          </p:nvSpPr>
          <p:spPr>
            <a:xfrm>
              <a:off x="8277187" y="840580"/>
              <a:ext cx="166681" cy="219075"/>
            </a:xfrm>
            <a:custGeom>
              <a:avLst/>
              <a:gdLst/>
              <a:ahLst/>
              <a:cxnLst/>
              <a:rect l="l" t="t" r="r" b="b"/>
              <a:pathLst>
                <a:path w="461" h="609" extrusionOk="0">
                  <a:moveTo>
                    <a:pt x="191" y="396"/>
                  </a:moveTo>
                  <a:lnTo>
                    <a:pt x="191" y="396"/>
                  </a:lnTo>
                  <a:cubicBezTo>
                    <a:pt x="184" y="410"/>
                    <a:pt x="184" y="431"/>
                    <a:pt x="177" y="452"/>
                  </a:cubicBezTo>
                  <a:cubicBezTo>
                    <a:pt x="170" y="473"/>
                    <a:pt x="170" y="495"/>
                    <a:pt x="163" y="509"/>
                  </a:cubicBezTo>
                  <a:cubicBezTo>
                    <a:pt x="149" y="544"/>
                    <a:pt x="135" y="572"/>
                    <a:pt x="113" y="593"/>
                  </a:cubicBezTo>
                  <a:cubicBezTo>
                    <a:pt x="99" y="608"/>
                    <a:pt x="99" y="600"/>
                    <a:pt x="99" y="600"/>
                  </a:cubicBezTo>
                  <a:cubicBezTo>
                    <a:pt x="92" y="600"/>
                    <a:pt x="92" y="600"/>
                    <a:pt x="92" y="593"/>
                  </a:cubicBezTo>
                  <a:cubicBezTo>
                    <a:pt x="92" y="572"/>
                    <a:pt x="92" y="544"/>
                    <a:pt x="92" y="516"/>
                  </a:cubicBezTo>
                  <a:cubicBezTo>
                    <a:pt x="92" y="487"/>
                    <a:pt x="99" y="459"/>
                    <a:pt x="106" y="431"/>
                  </a:cubicBezTo>
                  <a:cubicBezTo>
                    <a:pt x="120" y="389"/>
                    <a:pt x="128" y="339"/>
                    <a:pt x="142" y="289"/>
                  </a:cubicBezTo>
                  <a:cubicBezTo>
                    <a:pt x="142" y="282"/>
                    <a:pt x="142" y="282"/>
                    <a:pt x="142" y="275"/>
                  </a:cubicBezTo>
                  <a:cubicBezTo>
                    <a:pt x="142" y="261"/>
                    <a:pt x="135" y="254"/>
                    <a:pt x="135" y="240"/>
                  </a:cubicBezTo>
                  <a:cubicBezTo>
                    <a:pt x="135" y="219"/>
                    <a:pt x="135" y="205"/>
                    <a:pt x="135" y="191"/>
                  </a:cubicBezTo>
                  <a:cubicBezTo>
                    <a:pt x="142" y="169"/>
                    <a:pt x="156" y="148"/>
                    <a:pt x="184" y="134"/>
                  </a:cubicBezTo>
                  <a:cubicBezTo>
                    <a:pt x="198" y="134"/>
                    <a:pt x="213" y="134"/>
                    <a:pt x="220" y="141"/>
                  </a:cubicBezTo>
                  <a:cubicBezTo>
                    <a:pt x="234" y="148"/>
                    <a:pt x="241" y="155"/>
                    <a:pt x="241" y="169"/>
                  </a:cubicBezTo>
                  <a:cubicBezTo>
                    <a:pt x="248" y="184"/>
                    <a:pt x="241" y="205"/>
                    <a:pt x="241" y="212"/>
                  </a:cubicBezTo>
                  <a:cubicBezTo>
                    <a:pt x="234" y="240"/>
                    <a:pt x="227" y="261"/>
                    <a:pt x="220" y="289"/>
                  </a:cubicBezTo>
                  <a:cubicBezTo>
                    <a:pt x="213" y="304"/>
                    <a:pt x="213" y="318"/>
                    <a:pt x="213" y="332"/>
                  </a:cubicBezTo>
                  <a:cubicBezTo>
                    <a:pt x="220" y="346"/>
                    <a:pt x="227" y="360"/>
                    <a:pt x="234" y="367"/>
                  </a:cubicBezTo>
                  <a:cubicBezTo>
                    <a:pt x="248" y="374"/>
                    <a:pt x="255" y="374"/>
                    <a:pt x="269" y="374"/>
                  </a:cubicBezTo>
                  <a:cubicBezTo>
                    <a:pt x="304" y="374"/>
                    <a:pt x="318" y="353"/>
                    <a:pt x="333" y="339"/>
                  </a:cubicBezTo>
                  <a:cubicBezTo>
                    <a:pt x="354" y="311"/>
                    <a:pt x="368" y="275"/>
                    <a:pt x="375" y="226"/>
                  </a:cubicBezTo>
                  <a:cubicBezTo>
                    <a:pt x="375" y="212"/>
                    <a:pt x="375" y="198"/>
                    <a:pt x="375" y="184"/>
                  </a:cubicBezTo>
                  <a:cubicBezTo>
                    <a:pt x="375" y="148"/>
                    <a:pt x="368" y="127"/>
                    <a:pt x="347" y="106"/>
                  </a:cubicBezTo>
                  <a:cubicBezTo>
                    <a:pt x="333" y="92"/>
                    <a:pt x="318" y="78"/>
                    <a:pt x="290" y="63"/>
                  </a:cubicBezTo>
                  <a:cubicBezTo>
                    <a:pt x="269" y="56"/>
                    <a:pt x="234" y="56"/>
                    <a:pt x="205" y="63"/>
                  </a:cubicBezTo>
                  <a:cubicBezTo>
                    <a:pt x="149" y="71"/>
                    <a:pt x="106" y="99"/>
                    <a:pt x="85" y="141"/>
                  </a:cubicBezTo>
                  <a:cubicBezTo>
                    <a:pt x="71" y="169"/>
                    <a:pt x="64" y="191"/>
                    <a:pt x="64" y="226"/>
                  </a:cubicBezTo>
                  <a:cubicBezTo>
                    <a:pt x="64" y="247"/>
                    <a:pt x="71" y="268"/>
                    <a:pt x="85" y="282"/>
                  </a:cubicBezTo>
                  <a:cubicBezTo>
                    <a:pt x="85" y="289"/>
                    <a:pt x="92" y="289"/>
                    <a:pt x="92" y="297"/>
                  </a:cubicBezTo>
                  <a:cubicBezTo>
                    <a:pt x="99" y="304"/>
                    <a:pt x="92" y="318"/>
                    <a:pt x="92" y="325"/>
                  </a:cubicBezTo>
                  <a:cubicBezTo>
                    <a:pt x="85" y="332"/>
                    <a:pt x="85" y="346"/>
                    <a:pt x="78" y="346"/>
                  </a:cubicBezTo>
                  <a:cubicBezTo>
                    <a:pt x="71" y="346"/>
                    <a:pt x="64" y="346"/>
                    <a:pt x="64" y="346"/>
                  </a:cubicBezTo>
                  <a:cubicBezTo>
                    <a:pt x="29" y="325"/>
                    <a:pt x="15" y="297"/>
                    <a:pt x="0" y="254"/>
                  </a:cubicBezTo>
                  <a:cubicBezTo>
                    <a:pt x="0" y="233"/>
                    <a:pt x="0" y="205"/>
                    <a:pt x="0" y="176"/>
                  </a:cubicBezTo>
                  <a:cubicBezTo>
                    <a:pt x="7" y="155"/>
                    <a:pt x="15" y="134"/>
                    <a:pt x="29" y="120"/>
                  </a:cubicBezTo>
                  <a:cubicBezTo>
                    <a:pt x="43" y="85"/>
                    <a:pt x="71" y="56"/>
                    <a:pt x="106" y="35"/>
                  </a:cubicBezTo>
                  <a:cubicBezTo>
                    <a:pt x="135" y="21"/>
                    <a:pt x="163" y="7"/>
                    <a:pt x="198" y="0"/>
                  </a:cubicBezTo>
                  <a:cubicBezTo>
                    <a:pt x="213" y="0"/>
                    <a:pt x="227" y="0"/>
                    <a:pt x="241" y="0"/>
                  </a:cubicBezTo>
                  <a:cubicBezTo>
                    <a:pt x="276" y="0"/>
                    <a:pt x="311" y="7"/>
                    <a:pt x="340" y="21"/>
                  </a:cubicBezTo>
                  <a:cubicBezTo>
                    <a:pt x="368" y="35"/>
                    <a:pt x="389" y="49"/>
                    <a:pt x="410" y="71"/>
                  </a:cubicBezTo>
                  <a:cubicBezTo>
                    <a:pt x="431" y="92"/>
                    <a:pt x="446" y="113"/>
                    <a:pt x="453" y="148"/>
                  </a:cubicBezTo>
                  <a:cubicBezTo>
                    <a:pt x="460" y="162"/>
                    <a:pt x="460" y="184"/>
                    <a:pt x="460" y="205"/>
                  </a:cubicBezTo>
                  <a:cubicBezTo>
                    <a:pt x="460" y="219"/>
                    <a:pt x="460" y="240"/>
                    <a:pt x="453" y="254"/>
                  </a:cubicBezTo>
                  <a:cubicBezTo>
                    <a:pt x="446" y="325"/>
                    <a:pt x="410" y="382"/>
                    <a:pt x="361" y="410"/>
                  </a:cubicBezTo>
                  <a:cubicBezTo>
                    <a:pt x="354" y="417"/>
                    <a:pt x="340" y="424"/>
                    <a:pt x="326" y="431"/>
                  </a:cubicBezTo>
                  <a:cubicBezTo>
                    <a:pt x="304" y="431"/>
                    <a:pt x="290" y="438"/>
                    <a:pt x="269" y="438"/>
                  </a:cubicBezTo>
                  <a:cubicBezTo>
                    <a:pt x="255" y="431"/>
                    <a:pt x="234" y="431"/>
                    <a:pt x="227" y="424"/>
                  </a:cubicBezTo>
                  <a:cubicBezTo>
                    <a:pt x="213" y="417"/>
                    <a:pt x="198" y="403"/>
                    <a:pt x="191" y="396"/>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2" name="Google Shape;1022;p39"/>
            <p:cNvSpPr/>
            <p:nvPr/>
          </p:nvSpPr>
          <p:spPr>
            <a:xfrm>
              <a:off x="7888263" y="840580"/>
              <a:ext cx="185731" cy="215900"/>
            </a:xfrm>
            <a:custGeom>
              <a:avLst/>
              <a:gdLst/>
              <a:ahLst/>
              <a:cxnLst/>
              <a:rect l="l" t="t" r="r" b="b"/>
              <a:pathLst>
                <a:path w="517" h="601" extrusionOk="0">
                  <a:moveTo>
                    <a:pt x="516" y="593"/>
                  </a:moveTo>
                  <a:lnTo>
                    <a:pt x="516" y="593"/>
                  </a:lnTo>
                  <a:cubicBezTo>
                    <a:pt x="509" y="600"/>
                    <a:pt x="509" y="600"/>
                    <a:pt x="502" y="600"/>
                  </a:cubicBezTo>
                  <a:cubicBezTo>
                    <a:pt x="297" y="600"/>
                    <a:pt x="297" y="600"/>
                    <a:pt x="297" y="600"/>
                  </a:cubicBezTo>
                  <a:cubicBezTo>
                    <a:pt x="297" y="487"/>
                    <a:pt x="297" y="487"/>
                    <a:pt x="297" y="487"/>
                  </a:cubicBezTo>
                  <a:cubicBezTo>
                    <a:pt x="389" y="431"/>
                    <a:pt x="389" y="431"/>
                    <a:pt x="389" y="431"/>
                  </a:cubicBezTo>
                  <a:cubicBezTo>
                    <a:pt x="396" y="431"/>
                    <a:pt x="403" y="424"/>
                    <a:pt x="403" y="417"/>
                  </a:cubicBezTo>
                  <a:cubicBezTo>
                    <a:pt x="403" y="403"/>
                    <a:pt x="396" y="396"/>
                    <a:pt x="389" y="396"/>
                  </a:cubicBezTo>
                  <a:cubicBezTo>
                    <a:pt x="297" y="452"/>
                    <a:pt x="297" y="452"/>
                    <a:pt x="297" y="452"/>
                  </a:cubicBezTo>
                  <a:cubicBezTo>
                    <a:pt x="297" y="389"/>
                    <a:pt x="297" y="389"/>
                    <a:pt x="297" y="389"/>
                  </a:cubicBezTo>
                  <a:cubicBezTo>
                    <a:pt x="346" y="360"/>
                    <a:pt x="346" y="360"/>
                    <a:pt x="346" y="360"/>
                  </a:cubicBezTo>
                  <a:cubicBezTo>
                    <a:pt x="361" y="360"/>
                    <a:pt x="368" y="346"/>
                    <a:pt x="368" y="339"/>
                  </a:cubicBezTo>
                  <a:cubicBezTo>
                    <a:pt x="368" y="332"/>
                    <a:pt x="361" y="318"/>
                    <a:pt x="346" y="318"/>
                  </a:cubicBezTo>
                  <a:cubicBezTo>
                    <a:pt x="297" y="346"/>
                    <a:pt x="297" y="346"/>
                    <a:pt x="297" y="346"/>
                  </a:cubicBezTo>
                  <a:cubicBezTo>
                    <a:pt x="297" y="318"/>
                    <a:pt x="297" y="318"/>
                    <a:pt x="297" y="318"/>
                  </a:cubicBezTo>
                  <a:cubicBezTo>
                    <a:pt x="297" y="311"/>
                    <a:pt x="283" y="304"/>
                    <a:pt x="276" y="304"/>
                  </a:cubicBezTo>
                  <a:cubicBezTo>
                    <a:pt x="240" y="304"/>
                    <a:pt x="240" y="304"/>
                    <a:pt x="240" y="304"/>
                  </a:cubicBezTo>
                  <a:cubicBezTo>
                    <a:pt x="226" y="304"/>
                    <a:pt x="219" y="311"/>
                    <a:pt x="219" y="318"/>
                  </a:cubicBezTo>
                  <a:cubicBezTo>
                    <a:pt x="219" y="438"/>
                    <a:pt x="219" y="438"/>
                    <a:pt x="219" y="438"/>
                  </a:cubicBezTo>
                  <a:cubicBezTo>
                    <a:pt x="148" y="417"/>
                    <a:pt x="148" y="417"/>
                    <a:pt x="148" y="417"/>
                  </a:cubicBezTo>
                  <a:cubicBezTo>
                    <a:pt x="134" y="417"/>
                    <a:pt x="127" y="424"/>
                    <a:pt x="127" y="431"/>
                  </a:cubicBezTo>
                  <a:cubicBezTo>
                    <a:pt x="127" y="445"/>
                    <a:pt x="134" y="452"/>
                    <a:pt x="148" y="452"/>
                  </a:cubicBezTo>
                  <a:cubicBezTo>
                    <a:pt x="219" y="480"/>
                    <a:pt x="219" y="480"/>
                    <a:pt x="219" y="480"/>
                  </a:cubicBezTo>
                  <a:cubicBezTo>
                    <a:pt x="219" y="600"/>
                    <a:pt x="219" y="600"/>
                    <a:pt x="219" y="600"/>
                  </a:cubicBezTo>
                  <a:cubicBezTo>
                    <a:pt x="14" y="600"/>
                    <a:pt x="14" y="600"/>
                    <a:pt x="14" y="600"/>
                  </a:cubicBezTo>
                  <a:cubicBezTo>
                    <a:pt x="7" y="600"/>
                    <a:pt x="0" y="600"/>
                    <a:pt x="0" y="593"/>
                  </a:cubicBezTo>
                  <a:lnTo>
                    <a:pt x="0" y="586"/>
                  </a:lnTo>
                  <a:cubicBezTo>
                    <a:pt x="248" y="7"/>
                    <a:pt x="248" y="7"/>
                    <a:pt x="248" y="7"/>
                  </a:cubicBezTo>
                  <a:cubicBezTo>
                    <a:pt x="248" y="0"/>
                    <a:pt x="255" y="0"/>
                    <a:pt x="255" y="0"/>
                  </a:cubicBezTo>
                  <a:cubicBezTo>
                    <a:pt x="262" y="0"/>
                    <a:pt x="269" y="0"/>
                    <a:pt x="269" y="7"/>
                  </a:cubicBezTo>
                  <a:cubicBezTo>
                    <a:pt x="516" y="586"/>
                    <a:pt x="516" y="586"/>
                    <a:pt x="516" y="586"/>
                  </a:cubicBezTo>
                  <a:lnTo>
                    <a:pt x="516" y="593"/>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3" name="Google Shape;1023;p39"/>
            <p:cNvSpPr/>
            <p:nvPr/>
          </p:nvSpPr>
          <p:spPr>
            <a:xfrm>
              <a:off x="7494577" y="840580"/>
              <a:ext cx="215892" cy="215900"/>
            </a:xfrm>
            <a:custGeom>
              <a:avLst/>
              <a:gdLst/>
              <a:ahLst/>
              <a:cxnLst/>
              <a:rect l="l" t="t" r="r" b="b"/>
              <a:pathLst>
                <a:path w="601" h="601" extrusionOk="0">
                  <a:moveTo>
                    <a:pt x="593" y="240"/>
                  </a:moveTo>
                  <a:lnTo>
                    <a:pt x="593" y="240"/>
                  </a:lnTo>
                  <a:cubicBezTo>
                    <a:pt x="593" y="219"/>
                    <a:pt x="586" y="205"/>
                    <a:pt x="579" y="184"/>
                  </a:cubicBezTo>
                  <a:cubicBezTo>
                    <a:pt x="572" y="169"/>
                    <a:pt x="565" y="148"/>
                    <a:pt x="551" y="134"/>
                  </a:cubicBezTo>
                  <a:cubicBezTo>
                    <a:pt x="544" y="120"/>
                    <a:pt x="530" y="99"/>
                    <a:pt x="515" y="85"/>
                  </a:cubicBezTo>
                  <a:cubicBezTo>
                    <a:pt x="501" y="78"/>
                    <a:pt x="487" y="63"/>
                    <a:pt x="473" y="49"/>
                  </a:cubicBezTo>
                  <a:cubicBezTo>
                    <a:pt x="452" y="42"/>
                    <a:pt x="438" y="28"/>
                    <a:pt x="417" y="21"/>
                  </a:cubicBezTo>
                  <a:cubicBezTo>
                    <a:pt x="402" y="14"/>
                    <a:pt x="381" y="7"/>
                    <a:pt x="360" y="7"/>
                  </a:cubicBezTo>
                  <a:cubicBezTo>
                    <a:pt x="339" y="0"/>
                    <a:pt x="325" y="0"/>
                    <a:pt x="304" y="0"/>
                  </a:cubicBezTo>
                  <a:cubicBezTo>
                    <a:pt x="282" y="0"/>
                    <a:pt x="261" y="0"/>
                    <a:pt x="240" y="7"/>
                  </a:cubicBezTo>
                  <a:cubicBezTo>
                    <a:pt x="219" y="7"/>
                    <a:pt x="204" y="14"/>
                    <a:pt x="183" y="21"/>
                  </a:cubicBezTo>
                  <a:cubicBezTo>
                    <a:pt x="169" y="28"/>
                    <a:pt x="148" y="42"/>
                    <a:pt x="134" y="49"/>
                  </a:cubicBezTo>
                  <a:cubicBezTo>
                    <a:pt x="120" y="63"/>
                    <a:pt x="99" y="78"/>
                    <a:pt x="84" y="85"/>
                  </a:cubicBezTo>
                  <a:cubicBezTo>
                    <a:pt x="77" y="99"/>
                    <a:pt x="63" y="120"/>
                    <a:pt x="49" y="134"/>
                  </a:cubicBezTo>
                  <a:cubicBezTo>
                    <a:pt x="42" y="148"/>
                    <a:pt x="28" y="169"/>
                    <a:pt x="21" y="184"/>
                  </a:cubicBezTo>
                  <a:cubicBezTo>
                    <a:pt x="14" y="205"/>
                    <a:pt x="7" y="219"/>
                    <a:pt x="7" y="240"/>
                  </a:cubicBezTo>
                  <a:cubicBezTo>
                    <a:pt x="0" y="261"/>
                    <a:pt x="0" y="282"/>
                    <a:pt x="0" y="304"/>
                  </a:cubicBezTo>
                  <a:cubicBezTo>
                    <a:pt x="0" y="325"/>
                    <a:pt x="0" y="339"/>
                    <a:pt x="7" y="360"/>
                  </a:cubicBezTo>
                  <a:cubicBezTo>
                    <a:pt x="7" y="382"/>
                    <a:pt x="14" y="403"/>
                    <a:pt x="21" y="417"/>
                  </a:cubicBezTo>
                  <a:cubicBezTo>
                    <a:pt x="28" y="438"/>
                    <a:pt x="42" y="452"/>
                    <a:pt x="49" y="473"/>
                  </a:cubicBezTo>
                  <a:cubicBezTo>
                    <a:pt x="63" y="487"/>
                    <a:pt x="77" y="502"/>
                    <a:pt x="84" y="516"/>
                  </a:cubicBezTo>
                  <a:cubicBezTo>
                    <a:pt x="99" y="530"/>
                    <a:pt x="120" y="544"/>
                    <a:pt x="134" y="551"/>
                  </a:cubicBezTo>
                  <a:cubicBezTo>
                    <a:pt x="148" y="565"/>
                    <a:pt x="169" y="572"/>
                    <a:pt x="183" y="579"/>
                  </a:cubicBezTo>
                  <a:cubicBezTo>
                    <a:pt x="204" y="586"/>
                    <a:pt x="219" y="593"/>
                    <a:pt x="240" y="593"/>
                  </a:cubicBezTo>
                  <a:cubicBezTo>
                    <a:pt x="261" y="600"/>
                    <a:pt x="282" y="600"/>
                    <a:pt x="304" y="600"/>
                  </a:cubicBezTo>
                  <a:cubicBezTo>
                    <a:pt x="325" y="600"/>
                    <a:pt x="339" y="600"/>
                    <a:pt x="360" y="593"/>
                  </a:cubicBezTo>
                  <a:cubicBezTo>
                    <a:pt x="381" y="593"/>
                    <a:pt x="402" y="586"/>
                    <a:pt x="417" y="579"/>
                  </a:cubicBezTo>
                  <a:cubicBezTo>
                    <a:pt x="438" y="572"/>
                    <a:pt x="452" y="565"/>
                    <a:pt x="473" y="551"/>
                  </a:cubicBezTo>
                  <a:cubicBezTo>
                    <a:pt x="487" y="544"/>
                    <a:pt x="501" y="530"/>
                    <a:pt x="515" y="516"/>
                  </a:cubicBezTo>
                  <a:cubicBezTo>
                    <a:pt x="530" y="502"/>
                    <a:pt x="544" y="487"/>
                    <a:pt x="551" y="473"/>
                  </a:cubicBezTo>
                  <a:cubicBezTo>
                    <a:pt x="565" y="452"/>
                    <a:pt x="572" y="438"/>
                    <a:pt x="579" y="417"/>
                  </a:cubicBezTo>
                  <a:cubicBezTo>
                    <a:pt x="586" y="403"/>
                    <a:pt x="593" y="382"/>
                    <a:pt x="593" y="360"/>
                  </a:cubicBezTo>
                  <a:cubicBezTo>
                    <a:pt x="600" y="339"/>
                    <a:pt x="600" y="325"/>
                    <a:pt x="600" y="304"/>
                  </a:cubicBezTo>
                  <a:cubicBezTo>
                    <a:pt x="600" y="282"/>
                    <a:pt x="600" y="261"/>
                    <a:pt x="593" y="240"/>
                  </a:cubicBezTo>
                  <a:close/>
                  <a:moveTo>
                    <a:pt x="558" y="297"/>
                  </a:moveTo>
                  <a:lnTo>
                    <a:pt x="558" y="297"/>
                  </a:lnTo>
                  <a:cubicBezTo>
                    <a:pt x="558" y="297"/>
                    <a:pt x="466" y="282"/>
                    <a:pt x="381" y="289"/>
                  </a:cubicBezTo>
                  <a:cubicBezTo>
                    <a:pt x="374" y="282"/>
                    <a:pt x="374" y="282"/>
                    <a:pt x="374" y="275"/>
                  </a:cubicBezTo>
                  <a:cubicBezTo>
                    <a:pt x="367" y="261"/>
                    <a:pt x="360" y="254"/>
                    <a:pt x="360" y="240"/>
                  </a:cubicBezTo>
                  <a:cubicBezTo>
                    <a:pt x="459" y="198"/>
                    <a:pt x="501" y="141"/>
                    <a:pt x="501" y="141"/>
                  </a:cubicBezTo>
                  <a:cubicBezTo>
                    <a:pt x="537" y="184"/>
                    <a:pt x="558" y="240"/>
                    <a:pt x="558" y="297"/>
                  </a:cubicBezTo>
                  <a:close/>
                  <a:moveTo>
                    <a:pt x="473" y="106"/>
                  </a:moveTo>
                  <a:lnTo>
                    <a:pt x="473" y="106"/>
                  </a:lnTo>
                  <a:cubicBezTo>
                    <a:pt x="473" y="106"/>
                    <a:pt x="431" y="162"/>
                    <a:pt x="339" y="205"/>
                  </a:cubicBezTo>
                  <a:cubicBezTo>
                    <a:pt x="289" y="120"/>
                    <a:pt x="247" y="56"/>
                    <a:pt x="240" y="49"/>
                  </a:cubicBezTo>
                  <a:cubicBezTo>
                    <a:pt x="261" y="49"/>
                    <a:pt x="282" y="42"/>
                    <a:pt x="304" y="42"/>
                  </a:cubicBezTo>
                  <a:cubicBezTo>
                    <a:pt x="367" y="42"/>
                    <a:pt x="424" y="71"/>
                    <a:pt x="473" y="106"/>
                  </a:cubicBezTo>
                  <a:close/>
                  <a:moveTo>
                    <a:pt x="240" y="49"/>
                  </a:moveTo>
                  <a:lnTo>
                    <a:pt x="240" y="49"/>
                  </a:lnTo>
                  <a:close/>
                  <a:moveTo>
                    <a:pt x="190" y="71"/>
                  </a:moveTo>
                  <a:lnTo>
                    <a:pt x="190" y="71"/>
                  </a:lnTo>
                  <a:cubicBezTo>
                    <a:pt x="197" y="71"/>
                    <a:pt x="240" y="134"/>
                    <a:pt x="289" y="219"/>
                  </a:cubicBezTo>
                  <a:cubicBezTo>
                    <a:pt x="162" y="247"/>
                    <a:pt x="56" y="247"/>
                    <a:pt x="49" y="247"/>
                  </a:cubicBezTo>
                  <a:cubicBezTo>
                    <a:pt x="63" y="169"/>
                    <a:pt x="120" y="106"/>
                    <a:pt x="190" y="71"/>
                  </a:cubicBezTo>
                  <a:close/>
                  <a:moveTo>
                    <a:pt x="42" y="304"/>
                  </a:moveTo>
                  <a:lnTo>
                    <a:pt x="42" y="304"/>
                  </a:lnTo>
                  <a:cubicBezTo>
                    <a:pt x="42" y="297"/>
                    <a:pt x="42" y="297"/>
                    <a:pt x="42" y="297"/>
                  </a:cubicBezTo>
                  <a:cubicBezTo>
                    <a:pt x="49" y="297"/>
                    <a:pt x="176" y="297"/>
                    <a:pt x="311" y="254"/>
                  </a:cubicBezTo>
                  <a:cubicBezTo>
                    <a:pt x="318" y="268"/>
                    <a:pt x="325" y="282"/>
                    <a:pt x="332" y="304"/>
                  </a:cubicBezTo>
                  <a:cubicBezTo>
                    <a:pt x="325" y="304"/>
                    <a:pt x="325" y="304"/>
                    <a:pt x="318" y="304"/>
                  </a:cubicBezTo>
                  <a:cubicBezTo>
                    <a:pt x="183" y="346"/>
                    <a:pt x="113" y="473"/>
                    <a:pt x="113" y="473"/>
                  </a:cubicBezTo>
                  <a:cubicBezTo>
                    <a:pt x="70" y="431"/>
                    <a:pt x="42" y="367"/>
                    <a:pt x="42" y="304"/>
                  </a:cubicBezTo>
                  <a:close/>
                  <a:moveTo>
                    <a:pt x="304" y="558"/>
                  </a:moveTo>
                  <a:lnTo>
                    <a:pt x="304" y="558"/>
                  </a:lnTo>
                  <a:cubicBezTo>
                    <a:pt x="240" y="558"/>
                    <a:pt x="183" y="537"/>
                    <a:pt x="134" y="502"/>
                  </a:cubicBezTo>
                  <a:cubicBezTo>
                    <a:pt x="141" y="502"/>
                    <a:pt x="141" y="502"/>
                    <a:pt x="141" y="502"/>
                  </a:cubicBezTo>
                  <a:cubicBezTo>
                    <a:pt x="141" y="502"/>
                    <a:pt x="190" y="396"/>
                    <a:pt x="346" y="346"/>
                  </a:cubicBezTo>
                  <a:cubicBezTo>
                    <a:pt x="381" y="438"/>
                    <a:pt x="395" y="516"/>
                    <a:pt x="402" y="537"/>
                  </a:cubicBezTo>
                  <a:cubicBezTo>
                    <a:pt x="374" y="551"/>
                    <a:pt x="339" y="558"/>
                    <a:pt x="304" y="558"/>
                  </a:cubicBezTo>
                  <a:close/>
                  <a:moveTo>
                    <a:pt x="445" y="516"/>
                  </a:moveTo>
                  <a:lnTo>
                    <a:pt x="445" y="516"/>
                  </a:lnTo>
                  <a:cubicBezTo>
                    <a:pt x="445" y="502"/>
                    <a:pt x="431" y="424"/>
                    <a:pt x="395" y="332"/>
                  </a:cubicBezTo>
                  <a:cubicBezTo>
                    <a:pt x="480" y="318"/>
                    <a:pt x="551" y="339"/>
                    <a:pt x="558" y="339"/>
                  </a:cubicBezTo>
                  <a:cubicBezTo>
                    <a:pt x="544" y="417"/>
                    <a:pt x="501" y="473"/>
                    <a:pt x="445" y="51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4" name="Google Shape;1024;p39"/>
            <p:cNvSpPr/>
            <p:nvPr/>
          </p:nvSpPr>
          <p:spPr>
            <a:xfrm>
              <a:off x="9394746" y="475455"/>
              <a:ext cx="217479" cy="184150"/>
            </a:xfrm>
            <a:custGeom>
              <a:avLst/>
              <a:gdLst/>
              <a:ahLst/>
              <a:cxnLst/>
              <a:rect l="l" t="t" r="r" b="b"/>
              <a:pathLst>
                <a:path w="602" h="510" extrusionOk="0">
                  <a:moveTo>
                    <a:pt x="21" y="509"/>
                  </a:moveTo>
                  <a:lnTo>
                    <a:pt x="21" y="509"/>
                  </a:lnTo>
                  <a:cubicBezTo>
                    <a:pt x="580" y="509"/>
                    <a:pt x="580" y="509"/>
                    <a:pt x="580" y="509"/>
                  </a:cubicBezTo>
                  <a:cubicBezTo>
                    <a:pt x="594" y="509"/>
                    <a:pt x="601" y="502"/>
                    <a:pt x="601" y="488"/>
                  </a:cubicBezTo>
                  <a:cubicBezTo>
                    <a:pt x="601" y="481"/>
                    <a:pt x="601" y="481"/>
                    <a:pt x="601" y="481"/>
                  </a:cubicBezTo>
                  <a:cubicBezTo>
                    <a:pt x="601" y="467"/>
                    <a:pt x="594" y="452"/>
                    <a:pt x="580" y="452"/>
                  </a:cubicBezTo>
                  <a:cubicBezTo>
                    <a:pt x="21" y="452"/>
                    <a:pt x="21" y="452"/>
                    <a:pt x="21" y="452"/>
                  </a:cubicBezTo>
                  <a:cubicBezTo>
                    <a:pt x="7" y="452"/>
                    <a:pt x="0" y="467"/>
                    <a:pt x="0" y="481"/>
                  </a:cubicBezTo>
                  <a:cubicBezTo>
                    <a:pt x="0" y="488"/>
                    <a:pt x="0" y="488"/>
                    <a:pt x="0" y="488"/>
                  </a:cubicBezTo>
                  <a:cubicBezTo>
                    <a:pt x="0" y="502"/>
                    <a:pt x="7" y="509"/>
                    <a:pt x="21" y="509"/>
                  </a:cubicBezTo>
                  <a:close/>
                  <a:moveTo>
                    <a:pt x="113" y="424"/>
                  </a:moveTo>
                  <a:lnTo>
                    <a:pt x="113" y="424"/>
                  </a:lnTo>
                  <a:cubicBezTo>
                    <a:pt x="170" y="424"/>
                    <a:pt x="170" y="424"/>
                    <a:pt x="170" y="424"/>
                  </a:cubicBezTo>
                  <a:cubicBezTo>
                    <a:pt x="184" y="424"/>
                    <a:pt x="198" y="417"/>
                    <a:pt x="198" y="396"/>
                  </a:cubicBezTo>
                  <a:cubicBezTo>
                    <a:pt x="198" y="28"/>
                    <a:pt x="198" y="28"/>
                    <a:pt x="198" y="28"/>
                  </a:cubicBezTo>
                  <a:cubicBezTo>
                    <a:pt x="198" y="14"/>
                    <a:pt x="184" y="0"/>
                    <a:pt x="170" y="0"/>
                  </a:cubicBezTo>
                  <a:cubicBezTo>
                    <a:pt x="113" y="0"/>
                    <a:pt x="113" y="0"/>
                    <a:pt x="113" y="0"/>
                  </a:cubicBezTo>
                  <a:cubicBezTo>
                    <a:pt x="92" y="0"/>
                    <a:pt x="85" y="14"/>
                    <a:pt x="85" y="28"/>
                  </a:cubicBezTo>
                  <a:cubicBezTo>
                    <a:pt x="85" y="396"/>
                    <a:pt x="85" y="396"/>
                    <a:pt x="85" y="396"/>
                  </a:cubicBezTo>
                  <a:cubicBezTo>
                    <a:pt x="85" y="417"/>
                    <a:pt x="92" y="424"/>
                    <a:pt x="113" y="424"/>
                  </a:cubicBezTo>
                  <a:close/>
                  <a:moveTo>
                    <a:pt x="269" y="424"/>
                  </a:moveTo>
                  <a:lnTo>
                    <a:pt x="269" y="424"/>
                  </a:lnTo>
                  <a:cubicBezTo>
                    <a:pt x="325" y="424"/>
                    <a:pt x="325" y="424"/>
                    <a:pt x="325" y="424"/>
                  </a:cubicBezTo>
                  <a:cubicBezTo>
                    <a:pt x="346" y="424"/>
                    <a:pt x="353" y="417"/>
                    <a:pt x="353" y="396"/>
                  </a:cubicBezTo>
                  <a:cubicBezTo>
                    <a:pt x="353" y="163"/>
                    <a:pt x="353" y="163"/>
                    <a:pt x="353" y="163"/>
                  </a:cubicBezTo>
                  <a:cubicBezTo>
                    <a:pt x="353" y="149"/>
                    <a:pt x="346" y="134"/>
                    <a:pt x="325" y="134"/>
                  </a:cubicBezTo>
                  <a:cubicBezTo>
                    <a:pt x="269" y="134"/>
                    <a:pt x="269" y="134"/>
                    <a:pt x="269" y="134"/>
                  </a:cubicBezTo>
                  <a:cubicBezTo>
                    <a:pt x="255" y="134"/>
                    <a:pt x="240" y="149"/>
                    <a:pt x="240" y="163"/>
                  </a:cubicBezTo>
                  <a:cubicBezTo>
                    <a:pt x="240" y="396"/>
                    <a:pt x="240" y="396"/>
                    <a:pt x="240" y="396"/>
                  </a:cubicBezTo>
                  <a:cubicBezTo>
                    <a:pt x="240" y="417"/>
                    <a:pt x="255" y="424"/>
                    <a:pt x="269" y="424"/>
                  </a:cubicBezTo>
                  <a:close/>
                  <a:moveTo>
                    <a:pt x="431" y="424"/>
                  </a:moveTo>
                  <a:lnTo>
                    <a:pt x="431" y="424"/>
                  </a:lnTo>
                  <a:cubicBezTo>
                    <a:pt x="488" y="424"/>
                    <a:pt x="488" y="424"/>
                    <a:pt x="488" y="424"/>
                  </a:cubicBezTo>
                  <a:cubicBezTo>
                    <a:pt x="502" y="424"/>
                    <a:pt x="516" y="417"/>
                    <a:pt x="516" y="396"/>
                  </a:cubicBezTo>
                  <a:cubicBezTo>
                    <a:pt x="516" y="297"/>
                    <a:pt x="516" y="297"/>
                    <a:pt x="516" y="297"/>
                  </a:cubicBezTo>
                  <a:cubicBezTo>
                    <a:pt x="516" y="276"/>
                    <a:pt x="502" y="269"/>
                    <a:pt x="488" y="269"/>
                  </a:cubicBezTo>
                  <a:cubicBezTo>
                    <a:pt x="431" y="269"/>
                    <a:pt x="431" y="269"/>
                    <a:pt x="431" y="269"/>
                  </a:cubicBezTo>
                  <a:cubicBezTo>
                    <a:pt x="417" y="269"/>
                    <a:pt x="403" y="276"/>
                    <a:pt x="403" y="297"/>
                  </a:cubicBezTo>
                  <a:cubicBezTo>
                    <a:pt x="403" y="396"/>
                    <a:pt x="403" y="396"/>
                    <a:pt x="403" y="396"/>
                  </a:cubicBezTo>
                  <a:cubicBezTo>
                    <a:pt x="403" y="417"/>
                    <a:pt x="417" y="424"/>
                    <a:pt x="431" y="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5" name="Google Shape;1025;p39"/>
            <p:cNvSpPr/>
            <p:nvPr/>
          </p:nvSpPr>
          <p:spPr>
            <a:xfrm>
              <a:off x="9012172" y="475455"/>
              <a:ext cx="219067" cy="184150"/>
            </a:xfrm>
            <a:custGeom>
              <a:avLst/>
              <a:gdLst/>
              <a:ahLst/>
              <a:cxnLst/>
              <a:rect l="l" t="t" r="r" b="b"/>
              <a:pathLst>
                <a:path w="609" h="510" extrusionOk="0">
                  <a:moveTo>
                    <a:pt x="579" y="509"/>
                  </a:moveTo>
                  <a:lnTo>
                    <a:pt x="579" y="509"/>
                  </a:lnTo>
                  <a:cubicBezTo>
                    <a:pt x="28" y="509"/>
                    <a:pt x="28" y="509"/>
                    <a:pt x="28" y="509"/>
                  </a:cubicBezTo>
                  <a:cubicBezTo>
                    <a:pt x="14" y="509"/>
                    <a:pt x="0" y="502"/>
                    <a:pt x="0" y="488"/>
                  </a:cubicBezTo>
                  <a:cubicBezTo>
                    <a:pt x="0" y="481"/>
                    <a:pt x="0" y="481"/>
                    <a:pt x="0" y="481"/>
                  </a:cubicBezTo>
                  <a:cubicBezTo>
                    <a:pt x="0" y="467"/>
                    <a:pt x="14" y="452"/>
                    <a:pt x="28" y="452"/>
                  </a:cubicBezTo>
                  <a:cubicBezTo>
                    <a:pt x="579" y="452"/>
                    <a:pt x="579" y="452"/>
                    <a:pt x="579" y="452"/>
                  </a:cubicBezTo>
                  <a:cubicBezTo>
                    <a:pt x="594" y="452"/>
                    <a:pt x="608" y="467"/>
                    <a:pt x="608" y="481"/>
                  </a:cubicBezTo>
                  <a:cubicBezTo>
                    <a:pt x="608" y="488"/>
                    <a:pt x="608" y="488"/>
                    <a:pt x="608" y="488"/>
                  </a:cubicBezTo>
                  <a:cubicBezTo>
                    <a:pt x="608" y="502"/>
                    <a:pt x="594" y="509"/>
                    <a:pt x="579" y="509"/>
                  </a:cubicBezTo>
                  <a:close/>
                  <a:moveTo>
                    <a:pt x="523" y="396"/>
                  </a:moveTo>
                  <a:lnTo>
                    <a:pt x="523" y="396"/>
                  </a:lnTo>
                  <a:cubicBezTo>
                    <a:pt x="523" y="417"/>
                    <a:pt x="509" y="424"/>
                    <a:pt x="495" y="424"/>
                  </a:cubicBezTo>
                  <a:cubicBezTo>
                    <a:pt x="438" y="424"/>
                    <a:pt x="438" y="424"/>
                    <a:pt x="438" y="424"/>
                  </a:cubicBezTo>
                  <a:cubicBezTo>
                    <a:pt x="417" y="424"/>
                    <a:pt x="410" y="417"/>
                    <a:pt x="410" y="396"/>
                  </a:cubicBezTo>
                  <a:cubicBezTo>
                    <a:pt x="410" y="198"/>
                    <a:pt x="410" y="198"/>
                    <a:pt x="410" y="198"/>
                  </a:cubicBezTo>
                  <a:cubicBezTo>
                    <a:pt x="410" y="141"/>
                    <a:pt x="410" y="141"/>
                    <a:pt x="410" y="141"/>
                  </a:cubicBezTo>
                  <a:cubicBezTo>
                    <a:pt x="410" y="127"/>
                    <a:pt x="417" y="113"/>
                    <a:pt x="438" y="113"/>
                  </a:cubicBezTo>
                  <a:cubicBezTo>
                    <a:pt x="495" y="113"/>
                    <a:pt x="495" y="113"/>
                    <a:pt x="495" y="113"/>
                  </a:cubicBezTo>
                  <a:cubicBezTo>
                    <a:pt x="509" y="113"/>
                    <a:pt x="523" y="127"/>
                    <a:pt x="523" y="141"/>
                  </a:cubicBezTo>
                  <a:cubicBezTo>
                    <a:pt x="523" y="339"/>
                    <a:pt x="523" y="339"/>
                    <a:pt x="523" y="339"/>
                  </a:cubicBezTo>
                  <a:lnTo>
                    <a:pt x="523" y="396"/>
                  </a:lnTo>
                  <a:close/>
                  <a:moveTo>
                    <a:pt x="332" y="424"/>
                  </a:moveTo>
                  <a:lnTo>
                    <a:pt x="332" y="424"/>
                  </a:lnTo>
                  <a:cubicBezTo>
                    <a:pt x="276" y="424"/>
                    <a:pt x="276" y="424"/>
                    <a:pt x="276" y="424"/>
                  </a:cubicBezTo>
                  <a:cubicBezTo>
                    <a:pt x="262" y="424"/>
                    <a:pt x="247" y="417"/>
                    <a:pt x="247" y="396"/>
                  </a:cubicBezTo>
                  <a:cubicBezTo>
                    <a:pt x="247" y="339"/>
                    <a:pt x="247" y="339"/>
                    <a:pt x="247" y="339"/>
                  </a:cubicBezTo>
                  <a:cubicBezTo>
                    <a:pt x="247" y="85"/>
                    <a:pt x="247" y="85"/>
                    <a:pt x="247" y="85"/>
                  </a:cubicBezTo>
                  <a:cubicBezTo>
                    <a:pt x="247" y="28"/>
                    <a:pt x="247" y="28"/>
                    <a:pt x="247" y="28"/>
                  </a:cubicBezTo>
                  <a:cubicBezTo>
                    <a:pt x="247" y="14"/>
                    <a:pt x="262" y="0"/>
                    <a:pt x="276" y="0"/>
                  </a:cubicBezTo>
                  <a:cubicBezTo>
                    <a:pt x="332" y="0"/>
                    <a:pt x="332" y="0"/>
                    <a:pt x="332" y="0"/>
                  </a:cubicBezTo>
                  <a:cubicBezTo>
                    <a:pt x="346" y="0"/>
                    <a:pt x="360" y="14"/>
                    <a:pt x="360" y="28"/>
                  </a:cubicBezTo>
                  <a:cubicBezTo>
                    <a:pt x="360" y="85"/>
                    <a:pt x="360" y="85"/>
                    <a:pt x="360" y="85"/>
                  </a:cubicBezTo>
                  <a:cubicBezTo>
                    <a:pt x="360" y="339"/>
                    <a:pt x="360" y="339"/>
                    <a:pt x="360" y="339"/>
                  </a:cubicBezTo>
                  <a:cubicBezTo>
                    <a:pt x="360" y="396"/>
                    <a:pt x="360" y="396"/>
                    <a:pt x="360" y="396"/>
                  </a:cubicBezTo>
                  <a:cubicBezTo>
                    <a:pt x="360" y="417"/>
                    <a:pt x="346" y="424"/>
                    <a:pt x="332" y="424"/>
                  </a:cubicBezTo>
                  <a:close/>
                  <a:moveTo>
                    <a:pt x="169" y="424"/>
                  </a:moveTo>
                  <a:lnTo>
                    <a:pt x="169" y="424"/>
                  </a:lnTo>
                  <a:cubicBezTo>
                    <a:pt x="113" y="424"/>
                    <a:pt x="113" y="424"/>
                    <a:pt x="113" y="424"/>
                  </a:cubicBezTo>
                  <a:cubicBezTo>
                    <a:pt x="99" y="424"/>
                    <a:pt x="85" y="417"/>
                    <a:pt x="85" y="396"/>
                  </a:cubicBezTo>
                  <a:cubicBezTo>
                    <a:pt x="85" y="339"/>
                    <a:pt x="85" y="339"/>
                    <a:pt x="85" y="339"/>
                  </a:cubicBezTo>
                  <a:cubicBezTo>
                    <a:pt x="85" y="283"/>
                    <a:pt x="85" y="283"/>
                    <a:pt x="85" y="283"/>
                  </a:cubicBezTo>
                  <a:cubicBezTo>
                    <a:pt x="85" y="269"/>
                    <a:pt x="99" y="254"/>
                    <a:pt x="113" y="254"/>
                  </a:cubicBezTo>
                  <a:cubicBezTo>
                    <a:pt x="169" y="254"/>
                    <a:pt x="169" y="254"/>
                    <a:pt x="169" y="254"/>
                  </a:cubicBezTo>
                  <a:cubicBezTo>
                    <a:pt x="191" y="254"/>
                    <a:pt x="198" y="269"/>
                    <a:pt x="198" y="283"/>
                  </a:cubicBezTo>
                  <a:cubicBezTo>
                    <a:pt x="198" y="339"/>
                    <a:pt x="198" y="339"/>
                    <a:pt x="198" y="339"/>
                  </a:cubicBezTo>
                  <a:cubicBezTo>
                    <a:pt x="198" y="396"/>
                    <a:pt x="198" y="396"/>
                    <a:pt x="198" y="396"/>
                  </a:cubicBezTo>
                  <a:cubicBezTo>
                    <a:pt x="198" y="417"/>
                    <a:pt x="191" y="424"/>
                    <a:pt x="169" y="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6" name="Google Shape;1026;p39"/>
            <p:cNvSpPr/>
            <p:nvPr/>
          </p:nvSpPr>
          <p:spPr>
            <a:xfrm>
              <a:off x="8634361" y="475455"/>
              <a:ext cx="217480" cy="184150"/>
            </a:xfrm>
            <a:custGeom>
              <a:avLst/>
              <a:gdLst/>
              <a:ahLst/>
              <a:cxnLst/>
              <a:rect l="l" t="t" r="r" b="b"/>
              <a:pathLst>
                <a:path w="602" h="510" extrusionOk="0">
                  <a:moveTo>
                    <a:pt x="579" y="509"/>
                  </a:moveTo>
                  <a:lnTo>
                    <a:pt x="579" y="509"/>
                  </a:lnTo>
                  <a:cubicBezTo>
                    <a:pt x="21" y="509"/>
                    <a:pt x="21" y="509"/>
                    <a:pt x="21" y="509"/>
                  </a:cubicBezTo>
                  <a:cubicBezTo>
                    <a:pt x="7" y="509"/>
                    <a:pt x="0" y="502"/>
                    <a:pt x="0" y="488"/>
                  </a:cubicBezTo>
                  <a:cubicBezTo>
                    <a:pt x="0" y="481"/>
                    <a:pt x="0" y="481"/>
                    <a:pt x="0" y="481"/>
                  </a:cubicBezTo>
                  <a:cubicBezTo>
                    <a:pt x="0" y="467"/>
                    <a:pt x="7" y="452"/>
                    <a:pt x="21" y="452"/>
                  </a:cubicBezTo>
                  <a:cubicBezTo>
                    <a:pt x="579" y="452"/>
                    <a:pt x="579" y="452"/>
                    <a:pt x="579" y="452"/>
                  </a:cubicBezTo>
                  <a:cubicBezTo>
                    <a:pt x="594" y="452"/>
                    <a:pt x="601" y="467"/>
                    <a:pt x="601" y="481"/>
                  </a:cubicBezTo>
                  <a:cubicBezTo>
                    <a:pt x="601" y="488"/>
                    <a:pt x="601" y="488"/>
                    <a:pt x="601" y="488"/>
                  </a:cubicBezTo>
                  <a:cubicBezTo>
                    <a:pt x="601" y="502"/>
                    <a:pt x="594" y="509"/>
                    <a:pt x="579" y="509"/>
                  </a:cubicBezTo>
                  <a:close/>
                  <a:moveTo>
                    <a:pt x="487" y="424"/>
                  </a:moveTo>
                  <a:lnTo>
                    <a:pt x="487" y="424"/>
                  </a:lnTo>
                  <a:cubicBezTo>
                    <a:pt x="431" y="424"/>
                    <a:pt x="431" y="424"/>
                    <a:pt x="431" y="424"/>
                  </a:cubicBezTo>
                  <a:cubicBezTo>
                    <a:pt x="417" y="424"/>
                    <a:pt x="403" y="417"/>
                    <a:pt x="403" y="396"/>
                  </a:cubicBezTo>
                  <a:cubicBezTo>
                    <a:pt x="403" y="28"/>
                    <a:pt x="403" y="28"/>
                    <a:pt x="403" y="28"/>
                  </a:cubicBezTo>
                  <a:cubicBezTo>
                    <a:pt x="403" y="14"/>
                    <a:pt x="417" y="0"/>
                    <a:pt x="431" y="0"/>
                  </a:cubicBezTo>
                  <a:cubicBezTo>
                    <a:pt x="487" y="0"/>
                    <a:pt x="487" y="0"/>
                    <a:pt x="487" y="0"/>
                  </a:cubicBezTo>
                  <a:cubicBezTo>
                    <a:pt x="509" y="0"/>
                    <a:pt x="516" y="14"/>
                    <a:pt x="516" y="28"/>
                  </a:cubicBezTo>
                  <a:cubicBezTo>
                    <a:pt x="516" y="396"/>
                    <a:pt x="516" y="396"/>
                    <a:pt x="516" y="396"/>
                  </a:cubicBezTo>
                  <a:cubicBezTo>
                    <a:pt x="516" y="417"/>
                    <a:pt x="509" y="424"/>
                    <a:pt x="487" y="424"/>
                  </a:cubicBezTo>
                  <a:close/>
                  <a:moveTo>
                    <a:pt x="332" y="424"/>
                  </a:moveTo>
                  <a:lnTo>
                    <a:pt x="332" y="424"/>
                  </a:lnTo>
                  <a:cubicBezTo>
                    <a:pt x="276" y="424"/>
                    <a:pt x="276" y="424"/>
                    <a:pt x="276" y="424"/>
                  </a:cubicBezTo>
                  <a:cubicBezTo>
                    <a:pt x="254" y="424"/>
                    <a:pt x="247" y="417"/>
                    <a:pt x="247" y="396"/>
                  </a:cubicBezTo>
                  <a:cubicBezTo>
                    <a:pt x="247" y="163"/>
                    <a:pt x="247" y="163"/>
                    <a:pt x="247" y="163"/>
                  </a:cubicBezTo>
                  <a:cubicBezTo>
                    <a:pt x="247" y="149"/>
                    <a:pt x="254" y="134"/>
                    <a:pt x="276" y="134"/>
                  </a:cubicBezTo>
                  <a:cubicBezTo>
                    <a:pt x="332" y="134"/>
                    <a:pt x="332" y="134"/>
                    <a:pt x="332" y="134"/>
                  </a:cubicBezTo>
                  <a:cubicBezTo>
                    <a:pt x="346" y="134"/>
                    <a:pt x="360" y="149"/>
                    <a:pt x="360" y="163"/>
                  </a:cubicBezTo>
                  <a:cubicBezTo>
                    <a:pt x="360" y="396"/>
                    <a:pt x="360" y="396"/>
                    <a:pt x="360" y="396"/>
                  </a:cubicBezTo>
                  <a:cubicBezTo>
                    <a:pt x="360" y="417"/>
                    <a:pt x="346" y="424"/>
                    <a:pt x="332" y="424"/>
                  </a:cubicBezTo>
                  <a:close/>
                  <a:moveTo>
                    <a:pt x="169" y="424"/>
                  </a:moveTo>
                  <a:lnTo>
                    <a:pt x="169" y="424"/>
                  </a:lnTo>
                  <a:cubicBezTo>
                    <a:pt x="113" y="424"/>
                    <a:pt x="113" y="424"/>
                    <a:pt x="113" y="424"/>
                  </a:cubicBezTo>
                  <a:cubicBezTo>
                    <a:pt x="99" y="424"/>
                    <a:pt x="85" y="417"/>
                    <a:pt x="85" y="396"/>
                  </a:cubicBezTo>
                  <a:cubicBezTo>
                    <a:pt x="85" y="297"/>
                    <a:pt x="85" y="297"/>
                    <a:pt x="85" y="297"/>
                  </a:cubicBezTo>
                  <a:cubicBezTo>
                    <a:pt x="85" y="276"/>
                    <a:pt x="99" y="269"/>
                    <a:pt x="113" y="269"/>
                  </a:cubicBezTo>
                  <a:cubicBezTo>
                    <a:pt x="169" y="269"/>
                    <a:pt x="169" y="269"/>
                    <a:pt x="169" y="269"/>
                  </a:cubicBezTo>
                  <a:cubicBezTo>
                    <a:pt x="184" y="269"/>
                    <a:pt x="198" y="276"/>
                    <a:pt x="198" y="297"/>
                  </a:cubicBezTo>
                  <a:cubicBezTo>
                    <a:pt x="198" y="396"/>
                    <a:pt x="198" y="396"/>
                    <a:pt x="198" y="396"/>
                  </a:cubicBezTo>
                  <a:cubicBezTo>
                    <a:pt x="198" y="417"/>
                    <a:pt x="184" y="424"/>
                    <a:pt x="169" y="424"/>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7" name="Google Shape;1027;p39"/>
            <p:cNvSpPr/>
            <p:nvPr/>
          </p:nvSpPr>
          <p:spPr>
            <a:xfrm>
              <a:off x="8275599" y="496092"/>
              <a:ext cx="176207" cy="142875"/>
            </a:xfrm>
            <a:custGeom>
              <a:avLst/>
              <a:gdLst/>
              <a:ahLst/>
              <a:cxnLst/>
              <a:rect l="l" t="t" r="r" b="b"/>
              <a:pathLst>
                <a:path w="489" h="397" extrusionOk="0">
                  <a:moveTo>
                    <a:pt x="467" y="396"/>
                  </a:moveTo>
                  <a:lnTo>
                    <a:pt x="467" y="396"/>
                  </a:lnTo>
                  <a:cubicBezTo>
                    <a:pt x="248" y="396"/>
                    <a:pt x="248" y="396"/>
                    <a:pt x="248" y="396"/>
                  </a:cubicBezTo>
                  <a:cubicBezTo>
                    <a:pt x="234" y="396"/>
                    <a:pt x="227" y="389"/>
                    <a:pt x="227" y="375"/>
                  </a:cubicBezTo>
                  <a:cubicBezTo>
                    <a:pt x="227" y="368"/>
                    <a:pt x="227" y="368"/>
                    <a:pt x="227" y="368"/>
                  </a:cubicBezTo>
                  <a:cubicBezTo>
                    <a:pt x="227" y="354"/>
                    <a:pt x="234" y="340"/>
                    <a:pt x="248" y="340"/>
                  </a:cubicBezTo>
                  <a:cubicBezTo>
                    <a:pt x="467" y="340"/>
                    <a:pt x="467" y="340"/>
                    <a:pt x="467" y="340"/>
                  </a:cubicBezTo>
                  <a:cubicBezTo>
                    <a:pt x="481" y="340"/>
                    <a:pt x="488" y="354"/>
                    <a:pt x="488" y="368"/>
                  </a:cubicBezTo>
                  <a:cubicBezTo>
                    <a:pt x="488" y="375"/>
                    <a:pt x="488" y="375"/>
                    <a:pt x="488" y="375"/>
                  </a:cubicBezTo>
                  <a:cubicBezTo>
                    <a:pt x="488" y="389"/>
                    <a:pt x="481" y="396"/>
                    <a:pt x="467" y="396"/>
                  </a:cubicBezTo>
                  <a:close/>
                  <a:moveTo>
                    <a:pt x="212" y="220"/>
                  </a:moveTo>
                  <a:lnTo>
                    <a:pt x="212" y="220"/>
                  </a:lnTo>
                  <a:cubicBezTo>
                    <a:pt x="43" y="389"/>
                    <a:pt x="43" y="389"/>
                    <a:pt x="43" y="389"/>
                  </a:cubicBezTo>
                  <a:cubicBezTo>
                    <a:pt x="43" y="396"/>
                    <a:pt x="36" y="396"/>
                    <a:pt x="29" y="396"/>
                  </a:cubicBezTo>
                  <a:cubicBezTo>
                    <a:pt x="7" y="396"/>
                    <a:pt x="0" y="389"/>
                    <a:pt x="0" y="368"/>
                  </a:cubicBezTo>
                  <a:cubicBezTo>
                    <a:pt x="0" y="361"/>
                    <a:pt x="0" y="354"/>
                    <a:pt x="7" y="354"/>
                  </a:cubicBezTo>
                  <a:cubicBezTo>
                    <a:pt x="156" y="198"/>
                    <a:pt x="156" y="198"/>
                    <a:pt x="156" y="198"/>
                  </a:cubicBezTo>
                  <a:cubicBezTo>
                    <a:pt x="7" y="50"/>
                    <a:pt x="7" y="50"/>
                    <a:pt x="7" y="50"/>
                  </a:cubicBezTo>
                  <a:cubicBezTo>
                    <a:pt x="0" y="50"/>
                    <a:pt x="0" y="43"/>
                    <a:pt x="0" y="29"/>
                  </a:cubicBezTo>
                  <a:cubicBezTo>
                    <a:pt x="0" y="15"/>
                    <a:pt x="7" y="0"/>
                    <a:pt x="29" y="0"/>
                  </a:cubicBezTo>
                  <a:cubicBezTo>
                    <a:pt x="36" y="0"/>
                    <a:pt x="43" y="8"/>
                    <a:pt x="43" y="8"/>
                  </a:cubicBezTo>
                  <a:cubicBezTo>
                    <a:pt x="212" y="177"/>
                    <a:pt x="212" y="177"/>
                    <a:pt x="212" y="177"/>
                  </a:cubicBezTo>
                  <a:cubicBezTo>
                    <a:pt x="220" y="184"/>
                    <a:pt x="227" y="191"/>
                    <a:pt x="227" y="198"/>
                  </a:cubicBezTo>
                  <a:cubicBezTo>
                    <a:pt x="227" y="206"/>
                    <a:pt x="220" y="213"/>
                    <a:pt x="212" y="220"/>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8" name="Google Shape;1028;p39"/>
            <p:cNvSpPr/>
            <p:nvPr/>
          </p:nvSpPr>
          <p:spPr>
            <a:xfrm>
              <a:off x="7872388" y="507205"/>
              <a:ext cx="219067" cy="122237"/>
            </a:xfrm>
            <a:custGeom>
              <a:avLst/>
              <a:gdLst/>
              <a:ahLst/>
              <a:cxnLst/>
              <a:rect l="l" t="t" r="r" b="b"/>
              <a:pathLst>
                <a:path w="608" h="340" extrusionOk="0">
                  <a:moveTo>
                    <a:pt x="579" y="56"/>
                  </a:moveTo>
                  <a:lnTo>
                    <a:pt x="579" y="56"/>
                  </a:lnTo>
                  <a:cubicBezTo>
                    <a:pt x="297" y="56"/>
                    <a:pt x="297" y="56"/>
                    <a:pt x="297" y="56"/>
                  </a:cubicBezTo>
                  <a:cubicBezTo>
                    <a:pt x="275" y="56"/>
                    <a:pt x="268" y="49"/>
                    <a:pt x="268" y="28"/>
                  </a:cubicBezTo>
                  <a:cubicBezTo>
                    <a:pt x="268" y="14"/>
                    <a:pt x="275" y="0"/>
                    <a:pt x="297" y="0"/>
                  </a:cubicBezTo>
                  <a:cubicBezTo>
                    <a:pt x="579" y="0"/>
                    <a:pt x="579" y="0"/>
                    <a:pt x="579" y="0"/>
                  </a:cubicBezTo>
                  <a:cubicBezTo>
                    <a:pt x="593" y="0"/>
                    <a:pt x="607" y="14"/>
                    <a:pt x="607" y="28"/>
                  </a:cubicBezTo>
                  <a:cubicBezTo>
                    <a:pt x="607" y="49"/>
                    <a:pt x="593" y="56"/>
                    <a:pt x="579" y="56"/>
                  </a:cubicBezTo>
                  <a:close/>
                  <a:moveTo>
                    <a:pt x="579" y="282"/>
                  </a:moveTo>
                  <a:lnTo>
                    <a:pt x="579" y="282"/>
                  </a:lnTo>
                  <a:cubicBezTo>
                    <a:pt x="593" y="282"/>
                    <a:pt x="607" y="297"/>
                    <a:pt x="607" y="311"/>
                  </a:cubicBezTo>
                  <a:cubicBezTo>
                    <a:pt x="607" y="332"/>
                    <a:pt x="593" y="339"/>
                    <a:pt x="579" y="339"/>
                  </a:cubicBezTo>
                  <a:cubicBezTo>
                    <a:pt x="297" y="339"/>
                    <a:pt x="297" y="339"/>
                    <a:pt x="297" y="339"/>
                  </a:cubicBezTo>
                  <a:cubicBezTo>
                    <a:pt x="282" y="339"/>
                    <a:pt x="275" y="339"/>
                    <a:pt x="268" y="325"/>
                  </a:cubicBezTo>
                  <a:cubicBezTo>
                    <a:pt x="99" y="56"/>
                    <a:pt x="99" y="56"/>
                    <a:pt x="99" y="56"/>
                  </a:cubicBezTo>
                  <a:cubicBezTo>
                    <a:pt x="28" y="56"/>
                    <a:pt x="28" y="56"/>
                    <a:pt x="28" y="56"/>
                  </a:cubicBezTo>
                  <a:cubicBezTo>
                    <a:pt x="14" y="56"/>
                    <a:pt x="0" y="49"/>
                    <a:pt x="0" y="28"/>
                  </a:cubicBezTo>
                  <a:cubicBezTo>
                    <a:pt x="0" y="14"/>
                    <a:pt x="14" y="0"/>
                    <a:pt x="28" y="0"/>
                  </a:cubicBezTo>
                  <a:cubicBezTo>
                    <a:pt x="113" y="0"/>
                    <a:pt x="113" y="0"/>
                    <a:pt x="113" y="0"/>
                  </a:cubicBezTo>
                  <a:cubicBezTo>
                    <a:pt x="127" y="0"/>
                    <a:pt x="134" y="7"/>
                    <a:pt x="141" y="14"/>
                  </a:cubicBezTo>
                  <a:cubicBezTo>
                    <a:pt x="311" y="282"/>
                    <a:pt x="311" y="282"/>
                    <a:pt x="311" y="282"/>
                  </a:cubicBezTo>
                  <a:lnTo>
                    <a:pt x="579" y="282"/>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29" name="Google Shape;1029;p39"/>
            <p:cNvSpPr/>
            <p:nvPr/>
          </p:nvSpPr>
          <p:spPr>
            <a:xfrm>
              <a:off x="7496165" y="464342"/>
              <a:ext cx="211129" cy="211138"/>
            </a:xfrm>
            <a:custGeom>
              <a:avLst/>
              <a:gdLst/>
              <a:ahLst/>
              <a:cxnLst/>
              <a:rect l="l" t="t" r="r" b="b"/>
              <a:pathLst>
                <a:path w="587" h="587" extrusionOk="0">
                  <a:moveTo>
                    <a:pt x="473" y="226"/>
                  </a:moveTo>
                  <a:lnTo>
                    <a:pt x="473" y="226"/>
                  </a:lnTo>
                  <a:cubicBezTo>
                    <a:pt x="417" y="226"/>
                    <a:pt x="417" y="226"/>
                    <a:pt x="417" y="226"/>
                  </a:cubicBezTo>
                  <a:cubicBezTo>
                    <a:pt x="417" y="360"/>
                    <a:pt x="417" y="360"/>
                    <a:pt x="417" y="360"/>
                  </a:cubicBezTo>
                  <a:cubicBezTo>
                    <a:pt x="473" y="360"/>
                    <a:pt x="473" y="360"/>
                    <a:pt x="473" y="360"/>
                  </a:cubicBezTo>
                  <a:cubicBezTo>
                    <a:pt x="537" y="360"/>
                    <a:pt x="586" y="410"/>
                    <a:pt x="586" y="473"/>
                  </a:cubicBezTo>
                  <a:cubicBezTo>
                    <a:pt x="586" y="537"/>
                    <a:pt x="537" y="586"/>
                    <a:pt x="473" y="586"/>
                  </a:cubicBezTo>
                  <a:cubicBezTo>
                    <a:pt x="410" y="586"/>
                    <a:pt x="360" y="537"/>
                    <a:pt x="360" y="473"/>
                  </a:cubicBezTo>
                  <a:cubicBezTo>
                    <a:pt x="360" y="417"/>
                    <a:pt x="360" y="417"/>
                    <a:pt x="360" y="417"/>
                  </a:cubicBezTo>
                  <a:cubicBezTo>
                    <a:pt x="226" y="417"/>
                    <a:pt x="226" y="417"/>
                    <a:pt x="226" y="417"/>
                  </a:cubicBezTo>
                  <a:cubicBezTo>
                    <a:pt x="226" y="473"/>
                    <a:pt x="226" y="473"/>
                    <a:pt x="226" y="473"/>
                  </a:cubicBezTo>
                  <a:cubicBezTo>
                    <a:pt x="226" y="537"/>
                    <a:pt x="176" y="586"/>
                    <a:pt x="113" y="586"/>
                  </a:cubicBezTo>
                  <a:cubicBezTo>
                    <a:pt x="49" y="586"/>
                    <a:pt x="0" y="537"/>
                    <a:pt x="0" y="473"/>
                  </a:cubicBezTo>
                  <a:cubicBezTo>
                    <a:pt x="0" y="410"/>
                    <a:pt x="49" y="360"/>
                    <a:pt x="113" y="360"/>
                  </a:cubicBezTo>
                  <a:cubicBezTo>
                    <a:pt x="169" y="360"/>
                    <a:pt x="169" y="360"/>
                    <a:pt x="169" y="360"/>
                  </a:cubicBezTo>
                  <a:cubicBezTo>
                    <a:pt x="169" y="226"/>
                    <a:pt x="169" y="226"/>
                    <a:pt x="169" y="226"/>
                  </a:cubicBezTo>
                  <a:cubicBezTo>
                    <a:pt x="113" y="226"/>
                    <a:pt x="113" y="226"/>
                    <a:pt x="113" y="226"/>
                  </a:cubicBezTo>
                  <a:cubicBezTo>
                    <a:pt x="49" y="226"/>
                    <a:pt x="0" y="176"/>
                    <a:pt x="0" y="113"/>
                  </a:cubicBezTo>
                  <a:cubicBezTo>
                    <a:pt x="0" y="49"/>
                    <a:pt x="49" y="0"/>
                    <a:pt x="113" y="0"/>
                  </a:cubicBezTo>
                  <a:cubicBezTo>
                    <a:pt x="176" y="0"/>
                    <a:pt x="226" y="49"/>
                    <a:pt x="226" y="113"/>
                  </a:cubicBezTo>
                  <a:cubicBezTo>
                    <a:pt x="226" y="169"/>
                    <a:pt x="226" y="169"/>
                    <a:pt x="226" y="169"/>
                  </a:cubicBezTo>
                  <a:cubicBezTo>
                    <a:pt x="360" y="169"/>
                    <a:pt x="360" y="169"/>
                    <a:pt x="360" y="169"/>
                  </a:cubicBezTo>
                  <a:cubicBezTo>
                    <a:pt x="360" y="113"/>
                    <a:pt x="360" y="113"/>
                    <a:pt x="360" y="113"/>
                  </a:cubicBezTo>
                  <a:cubicBezTo>
                    <a:pt x="360" y="49"/>
                    <a:pt x="410" y="0"/>
                    <a:pt x="473" y="0"/>
                  </a:cubicBezTo>
                  <a:cubicBezTo>
                    <a:pt x="537" y="0"/>
                    <a:pt x="586" y="49"/>
                    <a:pt x="586" y="113"/>
                  </a:cubicBezTo>
                  <a:cubicBezTo>
                    <a:pt x="586" y="176"/>
                    <a:pt x="537" y="226"/>
                    <a:pt x="473" y="226"/>
                  </a:cubicBezTo>
                  <a:close/>
                  <a:moveTo>
                    <a:pt x="417" y="473"/>
                  </a:moveTo>
                  <a:lnTo>
                    <a:pt x="417" y="473"/>
                  </a:lnTo>
                  <a:cubicBezTo>
                    <a:pt x="417" y="502"/>
                    <a:pt x="445" y="530"/>
                    <a:pt x="473" y="530"/>
                  </a:cubicBezTo>
                  <a:cubicBezTo>
                    <a:pt x="501" y="530"/>
                    <a:pt x="530" y="502"/>
                    <a:pt x="530" y="473"/>
                  </a:cubicBezTo>
                  <a:cubicBezTo>
                    <a:pt x="530" y="445"/>
                    <a:pt x="508" y="417"/>
                    <a:pt x="480" y="417"/>
                  </a:cubicBezTo>
                  <a:cubicBezTo>
                    <a:pt x="417" y="417"/>
                    <a:pt x="417" y="417"/>
                    <a:pt x="417" y="417"/>
                  </a:cubicBezTo>
                  <a:lnTo>
                    <a:pt x="417" y="473"/>
                  </a:lnTo>
                  <a:close/>
                  <a:moveTo>
                    <a:pt x="169" y="113"/>
                  </a:moveTo>
                  <a:lnTo>
                    <a:pt x="169" y="113"/>
                  </a:lnTo>
                  <a:cubicBezTo>
                    <a:pt x="169" y="84"/>
                    <a:pt x="148" y="56"/>
                    <a:pt x="113" y="56"/>
                  </a:cubicBezTo>
                  <a:cubicBezTo>
                    <a:pt x="84" y="56"/>
                    <a:pt x="56" y="84"/>
                    <a:pt x="56" y="113"/>
                  </a:cubicBezTo>
                  <a:cubicBezTo>
                    <a:pt x="56" y="141"/>
                    <a:pt x="84" y="169"/>
                    <a:pt x="113" y="169"/>
                  </a:cubicBezTo>
                  <a:cubicBezTo>
                    <a:pt x="169" y="169"/>
                    <a:pt x="169" y="169"/>
                    <a:pt x="169" y="169"/>
                  </a:cubicBezTo>
                  <a:lnTo>
                    <a:pt x="169" y="113"/>
                  </a:lnTo>
                  <a:close/>
                  <a:moveTo>
                    <a:pt x="56" y="473"/>
                  </a:moveTo>
                  <a:lnTo>
                    <a:pt x="56" y="473"/>
                  </a:lnTo>
                  <a:cubicBezTo>
                    <a:pt x="56" y="502"/>
                    <a:pt x="84" y="530"/>
                    <a:pt x="113" y="530"/>
                  </a:cubicBezTo>
                  <a:cubicBezTo>
                    <a:pt x="148" y="530"/>
                    <a:pt x="169" y="502"/>
                    <a:pt x="169" y="473"/>
                  </a:cubicBezTo>
                  <a:cubicBezTo>
                    <a:pt x="169" y="417"/>
                    <a:pt x="169" y="417"/>
                    <a:pt x="169" y="417"/>
                  </a:cubicBezTo>
                  <a:cubicBezTo>
                    <a:pt x="113" y="417"/>
                    <a:pt x="113" y="417"/>
                    <a:pt x="113" y="417"/>
                  </a:cubicBezTo>
                  <a:cubicBezTo>
                    <a:pt x="84" y="417"/>
                    <a:pt x="56" y="438"/>
                    <a:pt x="56" y="473"/>
                  </a:cubicBezTo>
                  <a:close/>
                  <a:moveTo>
                    <a:pt x="360" y="226"/>
                  </a:moveTo>
                  <a:lnTo>
                    <a:pt x="360" y="226"/>
                  </a:lnTo>
                  <a:cubicBezTo>
                    <a:pt x="226" y="226"/>
                    <a:pt x="226" y="226"/>
                    <a:pt x="226" y="226"/>
                  </a:cubicBezTo>
                  <a:cubicBezTo>
                    <a:pt x="226" y="360"/>
                    <a:pt x="226" y="360"/>
                    <a:pt x="226" y="360"/>
                  </a:cubicBezTo>
                  <a:cubicBezTo>
                    <a:pt x="360" y="360"/>
                    <a:pt x="360" y="360"/>
                    <a:pt x="360" y="360"/>
                  </a:cubicBezTo>
                  <a:lnTo>
                    <a:pt x="360" y="226"/>
                  </a:lnTo>
                  <a:close/>
                  <a:moveTo>
                    <a:pt x="473" y="56"/>
                  </a:moveTo>
                  <a:lnTo>
                    <a:pt x="473" y="56"/>
                  </a:lnTo>
                  <a:cubicBezTo>
                    <a:pt x="445" y="56"/>
                    <a:pt x="417" y="84"/>
                    <a:pt x="417" y="113"/>
                  </a:cubicBezTo>
                  <a:cubicBezTo>
                    <a:pt x="417" y="169"/>
                    <a:pt x="417" y="169"/>
                    <a:pt x="417" y="169"/>
                  </a:cubicBezTo>
                  <a:cubicBezTo>
                    <a:pt x="473" y="169"/>
                    <a:pt x="473" y="169"/>
                    <a:pt x="473" y="169"/>
                  </a:cubicBezTo>
                  <a:cubicBezTo>
                    <a:pt x="501" y="169"/>
                    <a:pt x="530" y="141"/>
                    <a:pt x="530" y="113"/>
                  </a:cubicBezTo>
                  <a:cubicBezTo>
                    <a:pt x="530" y="84"/>
                    <a:pt x="501" y="56"/>
                    <a:pt x="473" y="56"/>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30" name="Google Shape;1030;p39"/>
          <p:cNvSpPr/>
          <p:nvPr/>
        </p:nvSpPr>
        <p:spPr>
          <a:xfrm>
            <a:off x="10963658" y="735466"/>
            <a:ext cx="335530" cy="170232"/>
          </a:xfrm>
          <a:custGeom>
            <a:avLst/>
            <a:gdLst/>
            <a:ahLst/>
            <a:cxnLst/>
            <a:rect l="l" t="t" r="r" b="b"/>
            <a:pathLst>
              <a:path w="601" h="305" extrusionOk="0">
                <a:moveTo>
                  <a:pt x="572" y="134"/>
                </a:moveTo>
                <a:lnTo>
                  <a:pt x="572" y="134"/>
                </a:lnTo>
                <a:cubicBezTo>
                  <a:pt x="558" y="134"/>
                  <a:pt x="544" y="141"/>
                  <a:pt x="544" y="163"/>
                </a:cubicBezTo>
                <a:cubicBezTo>
                  <a:pt x="544" y="205"/>
                  <a:pt x="544" y="205"/>
                  <a:pt x="544" y="205"/>
                </a:cubicBezTo>
                <a:cubicBezTo>
                  <a:pt x="402" y="64"/>
                  <a:pt x="402" y="64"/>
                  <a:pt x="402" y="64"/>
                </a:cubicBezTo>
                <a:cubicBezTo>
                  <a:pt x="346" y="7"/>
                  <a:pt x="346" y="7"/>
                  <a:pt x="346" y="7"/>
                </a:cubicBezTo>
                <a:cubicBezTo>
                  <a:pt x="339" y="0"/>
                  <a:pt x="332" y="0"/>
                  <a:pt x="325" y="0"/>
                </a:cubicBezTo>
                <a:cubicBezTo>
                  <a:pt x="318" y="0"/>
                  <a:pt x="311" y="0"/>
                  <a:pt x="311" y="7"/>
                </a:cubicBezTo>
                <a:cubicBezTo>
                  <a:pt x="176" y="141"/>
                  <a:pt x="176" y="141"/>
                  <a:pt x="176" y="141"/>
                </a:cubicBezTo>
                <a:cubicBezTo>
                  <a:pt x="42" y="7"/>
                  <a:pt x="42" y="7"/>
                  <a:pt x="42" y="7"/>
                </a:cubicBezTo>
                <a:cubicBezTo>
                  <a:pt x="42" y="0"/>
                  <a:pt x="35" y="0"/>
                  <a:pt x="28" y="0"/>
                </a:cubicBezTo>
                <a:cubicBezTo>
                  <a:pt x="7" y="0"/>
                  <a:pt x="0" y="14"/>
                  <a:pt x="0" y="28"/>
                </a:cubicBezTo>
                <a:cubicBezTo>
                  <a:pt x="0" y="35"/>
                  <a:pt x="0" y="43"/>
                  <a:pt x="7" y="50"/>
                </a:cubicBezTo>
                <a:cubicBezTo>
                  <a:pt x="155" y="198"/>
                  <a:pt x="155" y="198"/>
                  <a:pt x="155" y="198"/>
                </a:cubicBezTo>
                <a:cubicBezTo>
                  <a:pt x="162" y="205"/>
                  <a:pt x="169" y="205"/>
                  <a:pt x="176" y="205"/>
                </a:cubicBezTo>
                <a:cubicBezTo>
                  <a:pt x="183" y="205"/>
                  <a:pt x="190" y="205"/>
                  <a:pt x="197" y="198"/>
                </a:cubicBezTo>
                <a:cubicBezTo>
                  <a:pt x="325" y="71"/>
                  <a:pt x="325" y="71"/>
                  <a:pt x="325" y="71"/>
                </a:cubicBezTo>
                <a:cubicBezTo>
                  <a:pt x="360" y="106"/>
                  <a:pt x="360" y="106"/>
                  <a:pt x="360" y="106"/>
                </a:cubicBezTo>
                <a:cubicBezTo>
                  <a:pt x="367" y="106"/>
                  <a:pt x="367" y="106"/>
                  <a:pt x="367" y="106"/>
                </a:cubicBezTo>
                <a:cubicBezTo>
                  <a:pt x="381" y="120"/>
                  <a:pt x="381" y="120"/>
                  <a:pt x="381" y="120"/>
                </a:cubicBezTo>
                <a:cubicBezTo>
                  <a:pt x="501" y="247"/>
                  <a:pt x="501" y="247"/>
                  <a:pt x="501" y="247"/>
                </a:cubicBezTo>
                <a:cubicBezTo>
                  <a:pt x="459" y="247"/>
                  <a:pt x="459" y="247"/>
                  <a:pt x="459" y="247"/>
                </a:cubicBezTo>
                <a:cubicBezTo>
                  <a:pt x="445" y="247"/>
                  <a:pt x="431" y="254"/>
                  <a:pt x="431" y="276"/>
                </a:cubicBezTo>
                <a:cubicBezTo>
                  <a:pt x="431" y="290"/>
                  <a:pt x="445" y="304"/>
                  <a:pt x="459" y="304"/>
                </a:cubicBezTo>
                <a:cubicBezTo>
                  <a:pt x="572" y="304"/>
                  <a:pt x="572" y="304"/>
                  <a:pt x="572" y="304"/>
                </a:cubicBezTo>
                <a:cubicBezTo>
                  <a:pt x="586" y="304"/>
                  <a:pt x="600" y="290"/>
                  <a:pt x="600" y="276"/>
                </a:cubicBezTo>
                <a:cubicBezTo>
                  <a:pt x="600" y="163"/>
                  <a:pt x="600" y="163"/>
                  <a:pt x="600" y="163"/>
                </a:cubicBezTo>
                <a:cubicBezTo>
                  <a:pt x="600" y="141"/>
                  <a:pt x="586" y="134"/>
                  <a:pt x="572" y="134"/>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1" name="Google Shape;1031;p39"/>
          <p:cNvSpPr/>
          <p:nvPr/>
        </p:nvSpPr>
        <p:spPr>
          <a:xfrm>
            <a:off x="10369078" y="735466"/>
            <a:ext cx="340465" cy="170232"/>
          </a:xfrm>
          <a:custGeom>
            <a:avLst/>
            <a:gdLst/>
            <a:ahLst/>
            <a:cxnLst/>
            <a:rect l="l" t="t" r="r" b="b"/>
            <a:pathLst>
              <a:path w="609" h="305" extrusionOk="0">
                <a:moveTo>
                  <a:pt x="580" y="170"/>
                </a:moveTo>
                <a:lnTo>
                  <a:pt x="580" y="170"/>
                </a:lnTo>
                <a:cubicBezTo>
                  <a:pt x="559" y="170"/>
                  <a:pt x="552" y="156"/>
                  <a:pt x="552" y="141"/>
                </a:cubicBezTo>
                <a:cubicBezTo>
                  <a:pt x="552" y="99"/>
                  <a:pt x="552" y="99"/>
                  <a:pt x="552" y="99"/>
                </a:cubicBezTo>
                <a:cubicBezTo>
                  <a:pt x="410" y="240"/>
                  <a:pt x="410" y="240"/>
                  <a:pt x="410" y="240"/>
                </a:cubicBezTo>
                <a:cubicBezTo>
                  <a:pt x="354" y="290"/>
                  <a:pt x="354" y="290"/>
                  <a:pt x="354" y="290"/>
                </a:cubicBezTo>
                <a:cubicBezTo>
                  <a:pt x="347" y="297"/>
                  <a:pt x="340" y="304"/>
                  <a:pt x="333" y="304"/>
                </a:cubicBezTo>
                <a:cubicBezTo>
                  <a:pt x="326" y="304"/>
                  <a:pt x="318" y="297"/>
                  <a:pt x="311" y="290"/>
                </a:cubicBezTo>
                <a:cubicBezTo>
                  <a:pt x="184" y="163"/>
                  <a:pt x="184" y="163"/>
                  <a:pt x="184" y="163"/>
                </a:cubicBezTo>
                <a:cubicBezTo>
                  <a:pt x="50" y="290"/>
                  <a:pt x="50" y="290"/>
                  <a:pt x="50" y="290"/>
                </a:cubicBezTo>
                <a:cubicBezTo>
                  <a:pt x="43" y="297"/>
                  <a:pt x="36" y="304"/>
                  <a:pt x="29" y="304"/>
                </a:cubicBezTo>
                <a:cubicBezTo>
                  <a:pt x="15" y="304"/>
                  <a:pt x="0" y="290"/>
                  <a:pt x="0" y="276"/>
                </a:cubicBezTo>
                <a:cubicBezTo>
                  <a:pt x="0" y="269"/>
                  <a:pt x="8" y="261"/>
                  <a:pt x="15" y="254"/>
                </a:cubicBezTo>
                <a:cubicBezTo>
                  <a:pt x="163" y="106"/>
                  <a:pt x="163" y="106"/>
                  <a:pt x="163" y="106"/>
                </a:cubicBezTo>
                <a:cubicBezTo>
                  <a:pt x="170" y="99"/>
                  <a:pt x="177" y="92"/>
                  <a:pt x="184" y="92"/>
                </a:cubicBezTo>
                <a:cubicBezTo>
                  <a:pt x="191" y="92"/>
                  <a:pt x="198" y="99"/>
                  <a:pt x="198" y="106"/>
                </a:cubicBezTo>
                <a:cubicBezTo>
                  <a:pt x="333" y="233"/>
                  <a:pt x="333" y="233"/>
                  <a:pt x="333" y="233"/>
                </a:cubicBezTo>
                <a:cubicBezTo>
                  <a:pt x="368" y="198"/>
                  <a:pt x="368" y="198"/>
                  <a:pt x="368" y="198"/>
                </a:cubicBezTo>
                <a:cubicBezTo>
                  <a:pt x="375" y="191"/>
                  <a:pt x="375" y="191"/>
                  <a:pt x="375" y="191"/>
                </a:cubicBezTo>
                <a:cubicBezTo>
                  <a:pt x="389" y="177"/>
                  <a:pt x="389" y="177"/>
                  <a:pt x="389" y="177"/>
                </a:cubicBezTo>
                <a:cubicBezTo>
                  <a:pt x="509" y="57"/>
                  <a:pt x="509" y="57"/>
                  <a:pt x="509" y="57"/>
                </a:cubicBezTo>
                <a:cubicBezTo>
                  <a:pt x="467" y="57"/>
                  <a:pt x="467" y="57"/>
                  <a:pt x="467" y="57"/>
                </a:cubicBezTo>
                <a:cubicBezTo>
                  <a:pt x="446" y="57"/>
                  <a:pt x="439" y="43"/>
                  <a:pt x="439" y="28"/>
                </a:cubicBezTo>
                <a:cubicBezTo>
                  <a:pt x="439" y="14"/>
                  <a:pt x="446" y="0"/>
                  <a:pt x="467" y="0"/>
                </a:cubicBezTo>
                <a:cubicBezTo>
                  <a:pt x="580" y="0"/>
                  <a:pt x="580" y="0"/>
                  <a:pt x="580" y="0"/>
                </a:cubicBezTo>
                <a:cubicBezTo>
                  <a:pt x="594" y="0"/>
                  <a:pt x="608" y="14"/>
                  <a:pt x="608" y="28"/>
                </a:cubicBezTo>
                <a:cubicBezTo>
                  <a:pt x="608" y="141"/>
                  <a:pt x="608" y="141"/>
                  <a:pt x="608" y="141"/>
                </a:cubicBezTo>
                <a:cubicBezTo>
                  <a:pt x="608" y="156"/>
                  <a:pt x="594" y="170"/>
                  <a:pt x="580" y="170"/>
                </a:cubicBez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2" name="Google Shape;1032;p39"/>
          <p:cNvSpPr/>
          <p:nvPr/>
        </p:nvSpPr>
        <p:spPr>
          <a:xfrm>
            <a:off x="9781900" y="688590"/>
            <a:ext cx="337998" cy="266451"/>
          </a:xfrm>
          <a:custGeom>
            <a:avLst/>
            <a:gdLst/>
            <a:ahLst/>
            <a:cxnLst/>
            <a:rect l="l" t="t" r="r" b="b"/>
            <a:pathLst>
              <a:path w="602" h="475" extrusionOk="0">
                <a:moveTo>
                  <a:pt x="431" y="403"/>
                </a:moveTo>
                <a:lnTo>
                  <a:pt x="431" y="403"/>
                </a:lnTo>
                <a:cubicBezTo>
                  <a:pt x="255" y="403"/>
                  <a:pt x="255" y="403"/>
                  <a:pt x="255" y="403"/>
                </a:cubicBezTo>
                <a:cubicBezTo>
                  <a:pt x="233" y="403"/>
                  <a:pt x="233" y="403"/>
                  <a:pt x="233" y="403"/>
                </a:cubicBezTo>
                <a:cubicBezTo>
                  <a:pt x="198" y="403"/>
                  <a:pt x="198" y="403"/>
                  <a:pt x="198" y="403"/>
                </a:cubicBezTo>
                <a:cubicBezTo>
                  <a:pt x="219" y="424"/>
                  <a:pt x="219" y="424"/>
                  <a:pt x="219" y="424"/>
                </a:cubicBezTo>
                <a:cubicBezTo>
                  <a:pt x="226" y="431"/>
                  <a:pt x="226" y="439"/>
                  <a:pt x="226" y="446"/>
                </a:cubicBezTo>
                <a:cubicBezTo>
                  <a:pt x="226" y="460"/>
                  <a:pt x="212" y="474"/>
                  <a:pt x="198" y="474"/>
                </a:cubicBezTo>
                <a:cubicBezTo>
                  <a:pt x="191" y="474"/>
                  <a:pt x="184" y="467"/>
                  <a:pt x="177" y="460"/>
                </a:cubicBezTo>
                <a:cubicBezTo>
                  <a:pt x="113" y="396"/>
                  <a:pt x="113" y="396"/>
                  <a:pt x="113" y="396"/>
                </a:cubicBezTo>
                <a:cubicBezTo>
                  <a:pt x="106" y="389"/>
                  <a:pt x="106" y="382"/>
                  <a:pt x="106" y="375"/>
                </a:cubicBezTo>
                <a:cubicBezTo>
                  <a:pt x="106" y="368"/>
                  <a:pt x="106" y="361"/>
                  <a:pt x="113" y="361"/>
                </a:cubicBezTo>
                <a:cubicBezTo>
                  <a:pt x="177" y="290"/>
                  <a:pt x="177" y="290"/>
                  <a:pt x="177" y="290"/>
                </a:cubicBezTo>
                <a:cubicBezTo>
                  <a:pt x="184" y="283"/>
                  <a:pt x="191" y="283"/>
                  <a:pt x="198" y="283"/>
                </a:cubicBezTo>
                <a:cubicBezTo>
                  <a:pt x="212" y="283"/>
                  <a:pt x="226" y="297"/>
                  <a:pt x="226" y="311"/>
                </a:cubicBezTo>
                <a:cubicBezTo>
                  <a:pt x="226" y="318"/>
                  <a:pt x="226" y="325"/>
                  <a:pt x="219" y="332"/>
                </a:cubicBezTo>
                <a:cubicBezTo>
                  <a:pt x="198" y="346"/>
                  <a:pt x="198" y="346"/>
                  <a:pt x="198" y="346"/>
                </a:cubicBezTo>
                <a:cubicBezTo>
                  <a:pt x="219" y="346"/>
                  <a:pt x="219" y="346"/>
                  <a:pt x="219" y="346"/>
                </a:cubicBezTo>
                <a:cubicBezTo>
                  <a:pt x="248" y="346"/>
                  <a:pt x="248" y="346"/>
                  <a:pt x="248" y="346"/>
                </a:cubicBezTo>
                <a:cubicBezTo>
                  <a:pt x="431" y="346"/>
                  <a:pt x="431" y="346"/>
                  <a:pt x="431" y="346"/>
                </a:cubicBezTo>
                <a:cubicBezTo>
                  <a:pt x="495" y="346"/>
                  <a:pt x="544" y="297"/>
                  <a:pt x="544" y="233"/>
                </a:cubicBezTo>
                <a:cubicBezTo>
                  <a:pt x="544" y="170"/>
                  <a:pt x="544" y="170"/>
                  <a:pt x="544" y="170"/>
                </a:cubicBezTo>
                <a:cubicBezTo>
                  <a:pt x="544" y="156"/>
                  <a:pt x="559" y="142"/>
                  <a:pt x="573" y="142"/>
                </a:cubicBezTo>
                <a:cubicBezTo>
                  <a:pt x="594" y="142"/>
                  <a:pt x="601" y="156"/>
                  <a:pt x="601" y="170"/>
                </a:cubicBezTo>
                <a:cubicBezTo>
                  <a:pt x="601" y="233"/>
                  <a:pt x="601" y="233"/>
                  <a:pt x="601" y="233"/>
                </a:cubicBezTo>
                <a:cubicBezTo>
                  <a:pt x="601" y="332"/>
                  <a:pt x="530" y="403"/>
                  <a:pt x="431" y="403"/>
                </a:cubicBezTo>
                <a:close/>
                <a:moveTo>
                  <a:pt x="424" y="177"/>
                </a:moveTo>
                <a:lnTo>
                  <a:pt x="424" y="177"/>
                </a:lnTo>
                <a:cubicBezTo>
                  <a:pt x="417" y="184"/>
                  <a:pt x="410" y="191"/>
                  <a:pt x="403" y="191"/>
                </a:cubicBezTo>
                <a:cubicBezTo>
                  <a:pt x="389" y="191"/>
                  <a:pt x="375" y="177"/>
                  <a:pt x="375" y="163"/>
                </a:cubicBezTo>
                <a:cubicBezTo>
                  <a:pt x="375" y="156"/>
                  <a:pt x="382" y="149"/>
                  <a:pt x="389" y="142"/>
                </a:cubicBezTo>
                <a:cubicBezTo>
                  <a:pt x="403" y="120"/>
                  <a:pt x="403" y="120"/>
                  <a:pt x="403" y="120"/>
                </a:cubicBezTo>
                <a:cubicBezTo>
                  <a:pt x="389" y="120"/>
                  <a:pt x="389" y="120"/>
                  <a:pt x="389" y="120"/>
                </a:cubicBezTo>
                <a:cubicBezTo>
                  <a:pt x="361" y="120"/>
                  <a:pt x="361" y="120"/>
                  <a:pt x="361" y="120"/>
                </a:cubicBezTo>
                <a:cubicBezTo>
                  <a:pt x="170" y="120"/>
                  <a:pt x="170" y="120"/>
                  <a:pt x="170" y="120"/>
                </a:cubicBezTo>
                <a:cubicBezTo>
                  <a:pt x="106" y="120"/>
                  <a:pt x="57" y="170"/>
                  <a:pt x="57" y="233"/>
                </a:cubicBezTo>
                <a:cubicBezTo>
                  <a:pt x="57" y="304"/>
                  <a:pt x="57" y="304"/>
                  <a:pt x="57" y="304"/>
                </a:cubicBezTo>
                <a:cubicBezTo>
                  <a:pt x="57" y="318"/>
                  <a:pt x="43" y="332"/>
                  <a:pt x="29" y="332"/>
                </a:cubicBezTo>
                <a:cubicBezTo>
                  <a:pt x="15" y="332"/>
                  <a:pt x="0" y="318"/>
                  <a:pt x="0" y="304"/>
                </a:cubicBezTo>
                <a:cubicBezTo>
                  <a:pt x="0" y="233"/>
                  <a:pt x="0" y="233"/>
                  <a:pt x="0" y="233"/>
                </a:cubicBezTo>
                <a:cubicBezTo>
                  <a:pt x="0" y="142"/>
                  <a:pt x="78" y="64"/>
                  <a:pt x="170" y="64"/>
                </a:cubicBezTo>
                <a:cubicBezTo>
                  <a:pt x="347" y="64"/>
                  <a:pt x="347" y="64"/>
                  <a:pt x="347" y="64"/>
                </a:cubicBezTo>
                <a:cubicBezTo>
                  <a:pt x="368" y="64"/>
                  <a:pt x="368" y="64"/>
                  <a:pt x="368" y="64"/>
                </a:cubicBezTo>
                <a:cubicBezTo>
                  <a:pt x="403" y="64"/>
                  <a:pt x="403" y="64"/>
                  <a:pt x="403" y="64"/>
                </a:cubicBezTo>
                <a:cubicBezTo>
                  <a:pt x="389" y="50"/>
                  <a:pt x="389" y="50"/>
                  <a:pt x="389" y="50"/>
                </a:cubicBezTo>
                <a:cubicBezTo>
                  <a:pt x="382" y="43"/>
                  <a:pt x="375" y="35"/>
                  <a:pt x="375" y="28"/>
                </a:cubicBezTo>
                <a:cubicBezTo>
                  <a:pt x="375" y="14"/>
                  <a:pt x="389" y="0"/>
                  <a:pt x="403" y="0"/>
                </a:cubicBezTo>
                <a:cubicBezTo>
                  <a:pt x="410" y="0"/>
                  <a:pt x="417" y="0"/>
                  <a:pt x="424" y="7"/>
                </a:cubicBezTo>
                <a:cubicBezTo>
                  <a:pt x="488" y="78"/>
                  <a:pt x="488" y="78"/>
                  <a:pt x="488" y="78"/>
                </a:cubicBezTo>
                <a:cubicBezTo>
                  <a:pt x="495" y="78"/>
                  <a:pt x="502" y="85"/>
                  <a:pt x="502" y="92"/>
                </a:cubicBezTo>
                <a:cubicBezTo>
                  <a:pt x="502" y="99"/>
                  <a:pt x="495" y="106"/>
                  <a:pt x="488" y="113"/>
                </a:cubicBezTo>
                <a:lnTo>
                  <a:pt x="424" y="177"/>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3" name="Google Shape;1033;p39"/>
          <p:cNvSpPr/>
          <p:nvPr/>
        </p:nvSpPr>
        <p:spPr>
          <a:xfrm>
            <a:off x="9192256" y="654050"/>
            <a:ext cx="337997" cy="335530"/>
          </a:xfrm>
          <a:custGeom>
            <a:avLst/>
            <a:gdLst/>
            <a:ahLst/>
            <a:cxnLst/>
            <a:rect l="l" t="t" r="r" b="b"/>
            <a:pathLst>
              <a:path w="602" h="601" extrusionOk="0">
                <a:moveTo>
                  <a:pt x="573" y="113"/>
                </a:moveTo>
                <a:lnTo>
                  <a:pt x="573" y="113"/>
                </a:lnTo>
                <a:cubicBezTo>
                  <a:pt x="544" y="113"/>
                  <a:pt x="544" y="113"/>
                  <a:pt x="544" y="113"/>
                </a:cubicBezTo>
                <a:cubicBezTo>
                  <a:pt x="544" y="268"/>
                  <a:pt x="544" y="268"/>
                  <a:pt x="544" y="268"/>
                </a:cubicBezTo>
                <a:cubicBezTo>
                  <a:pt x="544" y="402"/>
                  <a:pt x="544" y="402"/>
                  <a:pt x="544" y="402"/>
                </a:cubicBezTo>
                <a:cubicBezTo>
                  <a:pt x="544" y="431"/>
                  <a:pt x="544" y="431"/>
                  <a:pt x="544" y="431"/>
                </a:cubicBezTo>
                <a:cubicBezTo>
                  <a:pt x="544" y="445"/>
                  <a:pt x="530" y="459"/>
                  <a:pt x="516" y="459"/>
                </a:cubicBezTo>
                <a:cubicBezTo>
                  <a:pt x="368" y="459"/>
                  <a:pt x="368" y="459"/>
                  <a:pt x="368" y="459"/>
                </a:cubicBezTo>
                <a:cubicBezTo>
                  <a:pt x="460" y="551"/>
                  <a:pt x="460" y="551"/>
                  <a:pt x="460" y="551"/>
                </a:cubicBezTo>
                <a:cubicBezTo>
                  <a:pt x="467" y="558"/>
                  <a:pt x="467" y="565"/>
                  <a:pt x="467" y="572"/>
                </a:cubicBezTo>
                <a:cubicBezTo>
                  <a:pt x="467" y="586"/>
                  <a:pt x="460" y="600"/>
                  <a:pt x="438" y="600"/>
                </a:cubicBezTo>
                <a:cubicBezTo>
                  <a:pt x="431" y="600"/>
                  <a:pt x="424" y="600"/>
                  <a:pt x="424" y="593"/>
                </a:cubicBezTo>
                <a:cubicBezTo>
                  <a:pt x="325" y="502"/>
                  <a:pt x="325" y="502"/>
                  <a:pt x="325" y="502"/>
                </a:cubicBezTo>
                <a:cubicBezTo>
                  <a:pt x="325" y="572"/>
                  <a:pt x="325" y="572"/>
                  <a:pt x="325" y="572"/>
                </a:cubicBezTo>
                <a:cubicBezTo>
                  <a:pt x="325" y="586"/>
                  <a:pt x="318" y="600"/>
                  <a:pt x="297" y="600"/>
                </a:cubicBezTo>
                <a:cubicBezTo>
                  <a:pt x="283" y="600"/>
                  <a:pt x="269" y="586"/>
                  <a:pt x="269" y="572"/>
                </a:cubicBezTo>
                <a:cubicBezTo>
                  <a:pt x="269" y="502"/>
                  <a:pt x="269" y="502"/>
                  <a:pt x="269" y="502"/>
                </a:cubicBezTo>
                <a:cubicBezTo>
                  <a:pt x="177" y="593"/>
                  <a:pt x="177" y="593"/>
                  <a:pt x="177" y="593"/>
                </a:cubicBezTo>
                <a:cubicBezTo>
                  <a:pt x="170" y="600"/>
                  <a:pt x="163" y="600"/>
                  <a:pt x="156" y="600"/>
                </a:cubicBezTo>
                <a:cubicBezTo>
                  <a:pt x="142" y="600"/>
                  <a:pt x="127" y="586"/>
                  <a:pt x="127" y="572"/>
                </a:cubicBezTo>
                <a:cubicBezTo>
                  <a:pt x="127" y="565"/>
                  <a:pt x="135" y="558"/>
                  <a:pt x="142" y="551"/>
                </a:cubicBezTo>
                <a:cubicBezTo>
                  <a:pt x="233" y="459"/>
                  <a:pt x="233" y="459"/>
                  <a:pt x="233" y="459"/>
                </a:cubicBezTo>
                <a:cubicBezTo>
                  <a:pt x="85" y="459"/>
                  <a:pt x="85" y="459"/>
                  <a:pt x="85" y="459"/>
                </a:cubicBezTo>
                <a:cubicBezTo>
                  <a:pt x="64" y="459"/>
                  <a:pt x="57" y="445"/>
                  <a:pt x="57" y="431"/>
                </a:cubicBezTo>
                <a:cubicBezTo>
                  <a:pt x="57" y="402"/>
                  <a:pt x="57" y="402"/>
                  <a:pt x="57" y="402"/>
                </a:cubicBezTo>
                <a:cubicBezTo>
                  <a:pt x="57" y="268"/>
                  <a:pt x="57" y="268"/>
                  <a:pt x="57" y="268"/>
                </a:cubicBezTo>
                <a:cubicBezTo>
                  <a:pt x="57" y="113"/>
                  <a:pt x="57" y="113"/>
                  <a:pt x="57" y="113"/>
                </a:cubicBezTo>
                <a:cubicBezTo>
                  <a:pt x="29" y="113"/>
                  <a:pt x="29" y="113"/>
                  <a:pt x="29" y="113"/>
                </a:cubicBezTo>
                <a:cubicBezTo>
                  <a:pt x="7" y="113"/>
                  <a:pt x="0" y="98"/>
                  <a:pt x="0" y="84"/>
                </a:cubicBezTo>
                <a:cubicBezTo>
                  <a:pt x="0" y="63"/>
                  <a:pt x="7" y="56"/>
                  <a:pt x="29" y="56"/>
                </a:cubicBezTo>
                <a:cubicBezTo>
                  <a:pt x="269" y="56"/>
                  <a:pt x="269" y="56"/>
                  <a:pt x="269" y="56"/>
                </a:cubicBezTo>
                <a:cubicBezTo>
                  <a:pt x="269" y="28"/>
                  <a:pt x="269" y="28"/>
                  <a:pt x="269" y="28"/>
                </a:cubicBezTo>
                <a:cubicBezTo>
                  <a:pt x="269" y="7"/>
                  <a:pt x="283" y="0"/>
                  <a:pt x="297" y="0"/>
                </a:cubicBezTo>
                <a:cubicBezTo>
                  <a:pt x="318" y="0"/>
                  <a:pt x="325" y="7"/>
                  <a:pt x="325" y="28"/>
                </a:cubicBezTo>
                <a:cubicBezTo>
                  <a:pt x="325" y="56"/>
                  <a:pt x="325" y="56"/>
                  <a:pt x="325" y="56"/>
                </a:cubicBezTo>
                <a:cubicBezTo>
                  <a:pt x="573" y="56"/>
                  <a:pt x="573" y="56"/>
                  <a:pt x="573" y="56"/>
                </a:cubicBezTo>
                <a:cubicBezTo>
                  <a:pt x="587" y="56"/>
                  <a:pt x="601" y="63"/>
                  <a:pt x="601" y="84"/>
                </a:cubicBezTo>
                <a:cubicBezTo>
                  <a:pt x="601" y="98"/>
                  <a:pt x="587" y="113"/>
                  <a:pt x="573" y="113"/>
                </a:cubicBezTo>
                <a:close/>
                <a:moveTo>
                  <a:pt x="488" y="240"/>
                </a:moveTo>
                <a:lnTo>
                  <a:pt x="488" y="240"/>
                </a:lnTo>
                <a:cubicBezTo>
                  <a:pt x="488" y="212"/>
                  <a:pt x="488" y="212"/>
                  <a:pt x="488" y="212"/>
                </a:cubicBezTo>
                <a:cubicBezTo>
                  <a:pt x="488" y="113"/>
                  <a:pt x="488" y="113"/>
                  <a:pt x="488" y="113"/>
                </a:cubicBezTo>
                <a:cubicBezTo>
                  <a:pt x="113" y="113"/>
                  <a:pt x="113" y="113"/>
                  <a:pt x="113" y="113"/>
                </a:cubicBezTo>
                <a:cubicBezTo>
                  <a:pt x="113" y="212"/>
                  <a:pt x="113" y="212"/>
                  <a:pt x="113" y="212"/>
                </a:cubicBezTo>
                <a:cubicBezTo>
                  <a:pt x="113" y="240"/>
                  <a:pt x="113" y="240"/>
                  <a:pt x="113" y="240"/>
                </a:cubicBezTo>
                <a:cubicBezTo>
                  <a:pt x="113" y="402"/>
                  <a:pt x="113" y="402"/>
                  <a:pt x="113" y="402"/>
                </a:cubicBezTo>
                <a:cubicBezTo>
                  <a:pt x="488" y="402"/>
                  <a:pt x="488" y="402"/>
                  <a:pt x="488" y="402"/>
                </a:cubicBezTo>
                <a:lnTo>
                  <a:pt x="488" y="2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4" name="Google Shape;1034;p39"/>
          <p:cNvSpPr/>
          <p:nvPr/>
        </p:nvSpPr>
        <p:spPr>
          <a:xfrm>
            <a:off x="8600142" y="654050"/>
            <a:ext cx="340465" cy="335530"/>
          </a:xfrm>
          <a:custGeom>
            <a:avLst/>
            <a:gdLst/>
            <a:ahLst/>
            <a:cxnLst/>
            <a:rect l="l" t="t" r="r" b="b"/>
            <a:pathLst>
              <a:path w="609" h="601" extrusionOk="0">
                <a:moveTo>
                  <a:pt x="28" y="183"/>
                </a:moveTo>
                <a:lnTo>
                  <a:pt x="28" y="183"/>
                </a:lnTo>
                <a:cubicBezTo>
                  <a:pt x="163" y="183"/>
                  <a:pt x="163" y="183"/>
                  <a:pt x="163" y="183"/>
                </a:cubicBezTo>
                <a:cubicBezTo>
                  <a:pt x="163" y="240"/>
                  <a:pt x="163" y="240"/>
                  <a:pt x="163" y="240"/>
                </a:cubicBezTo>
                <a:cubicBezTo>
                  <a:pt x="57" y="240"/>
                  <a:pt x="57" y="240"/>
                  <a:pt x="57" y="240"/>
                </a:cubicBezTo>
                <a:cubicBezTo>
                  <a:pt x="57" y="544"/>
                  <a:pt x="57" y="544"/>
                  <a:pt x="57" y="544"/>
                </a:cubicBezTo>
                <a:cubicBezTo>
                  <a:pt x="156" y="544"/>
                  <a:pt x="156" y="544"/>
                  <a:pt x="156" y="544"/>
                </a:cubicBezTo>
                <a:cubicBezTo>
                  <a:pt x="276" y="544"/>
                  <a:pt x="276" y="544"/>
                  <a:pt x="276" y="544"/>
                </a:cubicBezTo>
                <a:cubicBezTo>
                  <a:pt x="361" y="544"/>
                  <a:pt x="361" y="544"/>
                  <a:pt x="361" y="544"/>
                </a:cubicBezTo>
                <a:cubicBezTo>
                  <a:pt x="361" y="438"/>
                  <a:pt x="361" y="438"/>
                  <a:pt x="361" y="438"/>
                </a:cubicBezTo>
                <a:cubicBezTo>
                  <a:pt x="417" y="438"/>
                  <a:pt x="417" y="438"/>
                  <a:pt x="417" y="438"/>
                </a:cubicBezTo>
                <a:cubicBezTo>
                  <a:pt x="417" y="572"/>
                  <a:pt x="417" y="572"/>
                  <a:pt x="417" y="572"/>
                </a:cubicBezTo>
                <a:cubicBezTo>
                  <a:pt x="417" y="586"/>
                  <a:pt x="403" y="600"/>
                  <a:pt x="389" y="600"/>
                </a:cubicBezTo>
                <a:cubicBezTo>
                  <a:pt x="283" y="600"/>
                  <a:pt x="283" y="600"/>
                  <a:pt x="283" y="600"/>
                </a:cubicBezTo>
                <a:cubicBezTo>
                  <a:pt x="127" y="600"/>
                  <a:pt x="127" y="600"/>
                  <a:pt x="127" y="600"/>
                </a:cubicBezTo>
                <a:cubicBezTo>
                  <a:pt x="28" y="600"/>
                  <a:pt x="28" y="600"/>
                  <a:pt x="28" y="600"/>
                </a:cubicBezTo>
                <a:cubicBezTo>
                  <a:pt x="14" y="600"/>
                  <a:pt x="0" y="586"/>
                  <a:pt x="0" y="572"/>
                </a:cubicBezTo>
                <a:cubicBezTo>
                  <a:pt x="0" y="212"/>
                  <a:pt x="0" y="212"/>
                  <a:pt x="0" y="212"/>
                </a:cubicBezTo>
                <a:cubicBezTo>
                  <a:pt x="0" y="198"/>
                  <a:pt x="14" y="183"/>
                  <a:pt x="28" y="183"/>
                </a:cubicBezTo>
                <a:close/>
                <a:moveTo>
                  <a:pt x="311" y="409"/>
                </a:moveTo>
                <a:lnTo>
                  <a:pt x="311" y="409"/>
                </a:lnTo>
                <a:cubicBezTo>
                  <a:pt x="219" y="409"/>
                  <a:pt x="219" y="409"/>
                  <a:pt x="219" y="409"/>
                </a:cubicBezTo>
                <a:cubicBezTo>
                  <a:pt x="205" y="409"/>
                  <a:pt x="191" y="402"/>
                  <a:pt x="191" y="381"/>
                </a:cubicBezTo>
                <a:cubicBezTo>
                  <a:pt x="191" y="28"/>
                  <a:pt x="191" y="28"/>
                  <a:pt x="191" y="28"/>
                </a:cubicBezTo>
                <a:cubicBezTo>
                  <a:pt x="191" y="7"/>
                  <a:pt x="205" y="0"/>
                  <a:pt x="219" y="0"/>
                </a:cubicBezTo>
                <a:cubicBezTo>
                  <a:pt x="580" y="0"/>
                  <a:pt x="580" y="0"/>
                  <a:pt x="580" y="0"/>
                </a:cubicBezTo>
                <a:cubicBezTo>
                  <a:pt x="594" y="0"/>
                  <a:pt x="608" y="7"/>
                  <a:pt x="608" y="28"/>
                </a:cubicBezTo>
                <a:cubicBezTo>
                  <a:pt x="608" y="381"/>
                  <a:pt x="608" y="381"/>
                  <a:pt x="608" y="381"/>
                </a:cubicBezTo>
                <a:cubicBezTo>
                  <a:pt x="608" y="402"/>
                  <a:pt x="594" y="409"/>
                  <a:pt x="580" y="409"/>
                </a:cubicBezTo>
                <a:cubicBezTo>
                  <a:pt x="474" y="409"/>
                  <a:pt x="474" y="409"/>
                  <a:pt x="474" y="409"/>
                </a:cubicBezTo>
                <a:lnTo>
                  <a:pt x="311" y="409"/>
                </a:lnTo>
                <a:close/>
                <a:moveTo>
                  <a:pt x="551" y="353"/>
                </a:moveTo>
                <a:lnTo>
                  <a:pt x="551" y="353"/>
                </a:lnTo>
                <a:cubicBezTo>
                  <a:pt x="551" y="56"/>
                  <a:pt x="551" y="56"/>
                  <a:pt x="551" y="56"/>
                </a:cubicBezTo>
                <a:cubicBezTo>
                  <a:pt x="247" y="56"/>
                  <a:pt x="247" y="56"/>
                  <a:pt x="247" y="56"/>
                </a:cubicBezTo>
                <a:cubicBezTo>
                  <a:pt x="247" y="353"/>
                  <a:pt x="247" y="353"/>
                  <a:pt x="247" y="353"/>
                </a:cubicBezTo>
                <a:cubicBezTo>
                  <a:pt x="339" y="353"/>
                  <a:pt x="339" y="353"/>
                  <a:pt x="339" y="353"/>
                </a:cubicBezTo>
                <a:cubicBezTo>
                  <a:pt x="467" y="353"/>
                  <a:pt x="467" y="353"/>
                  <a:pt x="467" y="353"/>
                </a:cubicBezTo>
                <a:lnTo>
                  <a:pt x="551" y="353"/>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35" name="Google Shape;1035;p39"/>
          <p:cNvSpPr/>
          <p:nvPr/>
        </p:nvSpPr>
        <p:spPr>
          <a:xfrm>
            <a:off x="8010496" y="654050"/>
            <a:ext cx="337998" cy="335530"/>
          </a:xfrm>
          <a:custGeom>
            <a:avLst/>
            <a:gdLst/>
            <a:ahLst/>
            <a:cxnLst/>
            <a:rect l="l" t="t" r="r" b="b"/>
            <a:pathLst>
              <a:path w="602" h="601" extrusionOk="0">
                <a:moveTo>
                  <a:pt x="572" y="409"/>
                </a:moveTo>
                <a:lnTo>
                  <a:pt x="572" y="409"/>
                </a:lnTo>
                <a:cubicBezTo>
                  <a:pt x="445" y="409"/>
                  <a:pt x="445" y="409"/>
                  <a:pt x="445" y="409"/>
                </a:cubicBezTo>
                <a:cubicBezTo>
                  <a:pt x="445" y="353"/>
                  <a:pt x="445" y="353"/>
                  <a:pt x="445" y="353"/>
                </a:cubicBezTo>
                <a:cubicBezTo>
                  <a:pt x="544" y="353"/>
                  <a:pt x="544" y="353"/>
                  <a:pt x="544" y="353"/>
                </a:cubicBezTo>
                <a:cubicBezTo>
                  <a:pt x="544" y="56"/>
                  <a:pt x="544" y="56"/>
                  <a:pt x="544" y="56"/>
                </a:cubicBezTo>
                <a:cubicBezTo>
                  <a:pt x="452" y="56"/>
                  <a:pt x="452" y="56"/>
                  <a:pt x="452" y="56"/>
                </a:cubicBezTo>
                <a:cubicBezTo>
                  <a:pt x="332" y="56"/>
                  <a:pt x="332" y="56"/>
                  <a:pt x="332" y="56"/>
                </a:cubicBezTo>
                <a:cubicBezTo>
                  <a:pt x="247" y="56"/>
                  <a:pt x="247" y="56"/>
                  <a:pt x="247" y="56"/>
                </a:cubicBezTo>
                <a:cubicBezTo>
                  <a:pt x="247" y="155"/>
                  <a:pt x="247" y="155"/>
                  <a:pt x="247" y="155"/>
                </a:cubicBezTo>
                <a:cubicBezTo>
                  <a:pt x="191" y="155"/>
                  <a:pt x="191" y="155"/>
                  <a:pt x="191" y="155"/>
                </a:cubicBezTo>
                <a:cubicBezTo>
                  <a:pt x="191" y="28"/>
                  <a:pt x="191" y="28"/>
                  <a:pt x="191" y="28"/>
                </a:cubicBezTo>
                <a:cubicBezTo>
                  <a:pt x="191" y="7"/>
                  <a:pt x="198" y="0"/>
                  <a:pt x="219" y="0"/>
                </a:cubicBezTo>
                <a:cubicBezTo>
                  <a:pt x="318" y="0"/>
                  <a:pt x="318" y="0"/>
                  <a:pt x="318" y="0"/>
                </a:cubicBezTo>
                <a:cubicBezTo>
                  <a:pt x="481" y="0"/>
                  <a:pt x="481" y="0"/>
                  <a:pt x="481" y="0"/>
                </a:cubicBezTo>
                <a:cubicBezTo>
                  <a:pt x="572" y="0"/>
                  <a:pt x="572" y="0"/>
                  <a:pt x="572" y="0"/>
                </a:cubicBezTo>
                <a:cubicBezTo>
                  <a:pt x="594" y="0"/>
                  <a:pt x="601" y="7"/>
                  <a:pt x="601" y="28"/>
                </a:cubicBezTo>
                <a:cubicBezTo>
                  <a:pt x="601" y="381"/>
                  <a:pt x="601" y="381"/>
                  <a:pt x="601" y="381"/>
                </a:cubicBezTo>
                <a:cubicBezTo>
                  <a:pt x="601" y="402"/>
                  <a:pt x="594" y="409"/>
                  <a:pt x="572" y="409"/>
                </a:cubicBezTo>
                <a:close/>
                <a:moveTo>
                  <a:pt x="290" y="183"/>
                </a:moveTo>
                <a:lnTo>
                  <a:pt x="290" y="183"/>
                </a:lnTo>
                <a:cubicBezTo>
                  <a:pt x="389" y="183"/>
                  <a:pt x="389" y="183"/>
                  <a:pt x="389" y="183"/>
                </a:cubicBezTo>
                <a:cubicBezTo>
                  <a:pt x="403" y="183"/>
                  <a:pt x="417" y="198"/>
                  <a:pt x="417" y="212"/>
                </a:cubicBezTo>
                <a:cubicBezTo>
                  <a:pt x="417" y="572"/>
                  <a:pt x="417" y="572"/>
                  <a:pt x="417" y="572"/>
                </a:cubicBezTo>
                <a:cubicBezTo>
                  <a:pt x="417" y="586"/>
                  <a:pt x="403" y="600"/>
                  <a:pt x="389" y="600"/>
                </a:cubicBezTo>
                <a:cubicBezTo>
                  <a:pt x="28" y="600"/>
                  <a:pt x="28" y="600"/>
                  <a:pt x="28" y="600"/>
                </a:cubicBezTo>
                <a:cubicBezTo>
                  <a:pt x="14" y="600"/>
                  <a:pt x="0" y="586"/>
                  <a:pt x="0" y="572"/>
                </a:cubicBezTo>
                <a:cubicBezTo>
                  <a:pt x="0" y="212"/>
                  <a:pt x="0" y="212"/>
                  <a:pt x="0" y="212"/>
                </a:cubicBezTo>
                <a:cubicBezTo>
                  <a:pt x="0" y="198"/>
                  <a:pt x="14" y="183"/>
                  <a:pt x="28" y="183"/>
                </a:cubicBezTo>
                <a:cubicBezTo>
                  <a:pt x="134" y="183"/>
                  <a:pt x="134" y="183"/>
                  <a:pt x="134" y="183"/>
                </a:cubicBezTo>
                <a:lnTo>
                  <a:pt x="290" y="183"/>
                </a:lnTo>
                <a:close/>
                <a:moveTo>
                  <a:pt x="57" y="240"/>
                </a:moveTo>
                <a:lnTo>
                  <a:pt x="57" y="240"/>
                </a:lnTo>
                <a:cubicBezTo>
                  <a:pt x="57" y="544"/>
                  <a:pt x="57" y="544"/>
                  <a:pt x="57" y="544"/>
                </a:cubicBezTo>
                <a:cubicBezTo>
                  <a:pt x="361" y="544"/>
                  <a:pt x="361" y="544"/>
                  <a:pt x="361" y="544"/>
                </a:cubicBezTo>
                <a:cubicBezTo>
                  <a:pt x="361" y="240"/>
                  <a:pt x="361" y="240"/>
                  <a:pt x="361" y="240"/>
                </a:cubicBezTo>
                <a:cubicBezTo>
                  <a:pt x="261" y="240"/>
                  <a:pt x="261" y="240"/>
                  <a:pt x="261" y="240"/>
                </a:cubicBezTo>
                <a:cubicBezTo>
                  <a:pt x="141" y="240"/>
                  <a:pt x="141" y="240"/>
                  <a:pt x="141" y="240"/>
                </a:cubicBezTo>
                <a:lnTo>
                  <a:pt x="57" y="240"/>
                </a:ln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6.xml><?xml version="1.0" encoding="utf-8"?>
<p:sld xmlns:a="http://schemas.openxmlformats.org/drawingml/2006/main" xmlns:r="http://schemas.openxmlformats.org/officeDocument/2006/relationships" xmlns:p="http://schemas.openxmlformats.org/presentationml/2006/main" show="0">
  <p:cSld>
    <p:spTree>
      <p:nvGrpSpPr>
        <p:cNvPr id="1" name="Shape 1039"/>
        <p:cNvGrpSpPr/>
        <p:nvPr/>
      </p:nvGrpSpPr>
      <p:grpSpPr>
        <a:xfrm>
          <a:off x="0" y="0"/>
          <a:ext cx="0" cy="0"/>
          <a:chOff x="0" y="0"/>
          <a:chExt cx="0" cy="0"/>
        </a:xfrm>
      </p:grpSpPr>
      <p:sp>
        <p:nvSpPr>
          <p:cNvPr id="1040" name="Google Shape;1040;p40"/>
          <p:cNvSpPr/>
          <p:nvPr/>
        </p:nvSpPr>
        <p:spPr>
          <a:xfrm>
            <a:off x="7682380" y="2055465"/>
            <a:ext cx="268794" cy="215461"/>
          </a:xfrm>
          <a:custGeom>
            <a:avLst/>
            <a:gdLst/>
            <a:ahLst/>
            <a:cxnLst/>
            <a:rect l="l" t="t" r="r" b="b"/>
            <a:pathLst>
              <a:path w="444" h="356" extrusionOk="0">
                <a:moveTo>
                  <a:pt x="399" y="36"/>
                </a:moveTo>
                <a:lnTo>
                  <a:pt x="399" y="36"/>
                </a:lnTo>
                <a:cubicBezTo>
                  <a:pt x="355" y="0"/>
                  <a:pt x="293" y="0"/>
                  <a:pt x="248" y="36"/>
                </a:cubicBezTo>
                <a:cubicBezTo>
                  <a:pt x="221" y="62"/>
                  <a:pt x="221" y="62"/>
                  <a:pt x="221" y="62"/>
                </a:cubicBezTo>
                <a:cubicBezTo>
                  <a:pt x="195" y="36"/>
                  <a:pt x="195" y="36"/>
                  <a:pt x="195" y="36"/>
                </a:cubicBezTo>
                <a:cubicBezTo>
                  <a:pt x="151" y="0"/>
                  <a:pt x="89" y="0"/>
                  <a:pt x="45" y="36"/>
                </a:cubicBezTo>
                <a:cubicBezTo>
                  <a:pt x="0" y="80"/>
                  <a:pt x="0" y="151"/>
                  <a:pt x="45" y="186"/>
                </a:cubicBezTo>
                <a:cubicBezTo>
                  <a:pt x="221" y="355"/>
                  <a:pt x="221" y="355"/>
                  <a:pt x="221" y="355"/>
                </a:cubicBezTo>
                <a:cubicBezTo>
                  <a:pt x="399" y="186"/>
                  <a:pt x="399" y="186"/>
                  <a:pt x="399" y="186"/>
                </a:cubicBezTo>
                <a:cubicBezTo>
                  <a:pt x="443" y="151"/>
                  <a:pt x="443" y="80"/>
                  <a:pt x="399" y="36"/>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1" name="Google Shape;1041;p40"/>
          <p:cNvSpPr/>
          <p:nvPr/>
        </p:nvSpPr>
        <p:spPr>
          <a:xfrm>
            <a:off x="2955025" y="2044798"/>
            <a:ext cx="149330" cy="241062"/>
          </a:xfrm>
          <a:custGeom>
            <a:avLst/>
            <a:gdLst/>
            <a:ahLst/>
            <a:cxnLst/>
            <a:rect l="l" t="t" r="r" b="b"/>
            <a:pathLst>
              <a:path w="249" h="400" extrusionOk="0">
                <a:moveTo>
                  <a:pt x="125" y="0"/>
                </a:moveTo>
                <a:lnTo>
                  <a:pt x="125" y="0"/>
                </a:lnTo>
                <a:cubicBezTo>
                  <a:pt x="53" y="0"/>
                  <a:pt x="0" y="54"/>
                  <a:pt x="0" y="125"/>
                </a:cubicBezTo>
                <a:cubicBezTo>
                  <a:pt x="0" y="240"/>
                  <a:pt x="125" y="399"/>
                  <a:pt x="125" y="399"/>
                </a:cubicBezTo>
                <a:cubicBezTo>
                  <a:pt x="125" y="399"/>
                  <a:pt x="248" y="240"/>
                  <a:pt x="248" y="125"/>
                </a:cubicBezTo>
                <a:cubicBezTo>
                  <a:pt x="248" y="54"/>
                  <a:pt x="195" y="0"/>
                  <a:pt x="125" y="0"/>
                </a:cubicBezTo>
                <a:close/>
                <a:moveTo>
                  <a:pt x="125" y="196"/>
                </a:moveTo>
                <a:lnTo>
                  <a:pt x="125" y="196"/>
                </a:lnTo>
                <a:cubicBezTo>
                  <a:pt x="88" y="196"/>
                  <a:pt x="53" y="160"/>
                  <a:pt x="53" y="125"/>
                </a:cubicBezTo>
                <a:cubicBezTo>
                  <a:pt x="53" y="89"/>
                  <a:pt x="88" y="54"/>
                  <a:pt x="125" y="54"/>
                </a:cubicBezTo>
                <a:cubicBezTo>
                  <a:pt x="159" y="54"/>
                  <a:pt x="195" y="89"/>
                  <a:pt x="195" y="125"/>
                </a:cubicBezTo>
                <a:cubicBezTo>
                  <a:pt x="195" y="160"/>
                  <a:pt x="159" y="196"/>
                  <a:pt x="125" y="19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2" name="Google Shape;1042;p40"/>
          <p:cNvSpPr/>
          <p:nvPr/>
        </p:nvSpPr>
        <p:spPr>
          <a:xfrm>
            <a:off x="3479813" y="2044798"/>
            <a:ext cx="300794" cy="241062"/>
          </a:xfrm>
          <a:custGeom>
            <a:avLst/>
            <a:gdLst/>
            <a:ahLst/>
            <a:cxnLst/>
            <a:rect l="l" t="t" r="r" b="b"/>
            <a:pathLst>
              <a:path w="497" h="400" extrusionOk="0">
                <a:moveTo>
                  <a:pt x="487" y="71"/>
                </a:moveTo>
                <a:lnTo>
                  <a:pt x="487" y="71"/>
                </a:lnTo>
                <a:cubicBezTo>
                  <a:pt x="372" y="0"/>
                  <a:pt x="372" y="0"/>
                  <a:pt x="372" y="0"/>
                </a:cubicBezTo>
                <a:cubicBezTo>
                  <a:pt x="363" y="0"/>
                  <a:pt x="363" y="0"/>
                  <a:pt x="354" y="0"/>
                </a:cubicBezTo>
                <a:cubicBezTo>
                  <a:pt x="248" y="71"/>
                  <a:pt x="248" y="71"/>
                  <a:pt x="248" y="71"/>
                </a:cubicBezTo>
                <a:cubicBezTo>
                  <a:pt x="142" y="0"/>
                  <a:pt x="142" y="0"/>
                  <a:pt x="142" y="0"/>
                </a:cubicBezTo>
                <a:cubicBezTo>
                  <a:pt x="132" y="0"/>
                  <a:pt x="132" y="0"/>
                  <a:pt x="123" y="0"/>
                </a:cubicBezTo>
                <a:cubicBezTo>
                  <a:pt x="8" y="71"/>
                  <a:pt x="8" y="71"/>
                  <a:pt x="8" y="71"/>
                </a:cubicBezTo>
                <a:cubicBezTo>
                  <a:pt x="0" y="80"/>
                  <a:pt x="0" y="80"/>
                  <a:pt x="0" y="89"/>
                </a:cubicBezTo>
                <a:cubicBezTo>
                  <a:pt x="0" y="382"/>
                  <a:pt x="0" y="382"/>
                  <a:pt x="0" y="382"/>
                </a:cubicBezTo>
                <a:cubicBezTo>
                  <a:pt x="0" y="382"/>
                  <a:pt x="0" y="390"/>
                  <a:pt x="8" y="390"/>
                </a:cubicBezTo>
                <a:cubicBezTo>
                  <a:pt x="8" y="399"/>
                  <a:pt x="17" y="399"/>
                  <a:pt x="26" y="390"/>
                </a:cubicBezTo>
                <a:cubicBezTo>
                  <a:pt x="132" y="328"/>
                  <a:pt x="132" y="328"/>
                  <a:pt x="132" y="328"/>
                </a:cubicBezTo>
                <a:cubicBezTo>
                  <a:pt x="239" y="390"/>
                  <a:pt x="239" y="390"/>
                  <a:pt x="239" y="390"/>
                </a:cubicBezTo>
                <a:cubicBezTo>
                  <a:pt x="248" y="399"/>
                  <a:pt x="248" y="399"/>
                  <a:pt x="257" y="390"/>
                </a:cubicBezTo>
                <a:cubicBezTo>
                  <a:pt x="363" y="328"/>
                  <a:pt x="363" y="328"/>
                  <a:pt x="363" y="328"/>
                </a:cubicBezTo>
                <a:cubicBezTo>
                  <a:pt x="470" y="390"/>
                  <a:pt x="470" y="390"/>
                  <a:pt x="470" y="390"/>
                </a:cubicBezTo>
                <a:cubicBezTo>
                  <a:pt x="470" y="399"/>
                  <a:pt x="478" y="399"/>
                  <a:pt x="478" y="399"/>
                </a:cubicBezTo>
                <a:cubicBezTo>
                  <a:pt x="478" y="399"/>
                  <a:pt x="487" y="399"/>
                  <a:pt x="487" y="390"/>
                </a:cubicBezTo>
                <a:cubicBezTo>
                  <a:pt x="496" y="390"/>
                  <a:pt x="496" y="382"/>
                  <a:pt x="496" y="382"/>
                </a:cubicBezTo>
                <a:cubicBezTo>
                  <a:pt x="496" y="89"/>
                  <a:pt x="496" y="89"/>
                  <a:pt x="496" y="89"/>
                </a:cubicBezTo>
                <a:cubicBezTo>
                  <a:pt x="496" y="80"/>
                  <a:pt x="496" y="80"/>
                  <a:pt x="487" y="71"/>
                </a:cubicBezTo>
                <a:close/>
                <a:moveTo>
                  <a:pt x="115" y="293"/>
                </a:moveTo>
                <a:lnTo>
                  <a:pt x="115" y="293"/>
                </a:lnTo>
                <a:cubicBezTo>
                  <a:pt x="35" y="346"/>
                  <a:pt x="35" y="346"/>
                  <a:pt x="35" y="346"/>
                </a:cubicBezTo>
                <a:cubicBezTo>
                  <a:pt x="35" y="98"/>
                  <a:pt x="35" y="98"/>
                  <a:pt x="35" y="98"/>
                </a:cubicBezTo>
                <a:cubicBezTo>
                  <a:pt x="115" y="44"/>
                  <a:pt x="115" y="44"/>
                  <a:pt x="115" y="44"/>
                </a:cubicBezTo>
                <a:lnTo>
                  <a:pt x="115" y="293"/>
                </a:lnTo>
                <a:close/>
                <a:moveTo>
                  <a:pt x="230" y="346"/>
                </a:moveTo>
                <a:lnTo>
                  <a:pt x="230" y="346"/>
                </a:lnTo>
                <a:cubicBezTo>
                  <a:pt x="150" y="293"/>
                  <a:pt x="150" y="293"/>
                  <a:pt x="150" y="293"/>
                </a:cubicBezTo>
                <a:cubicBezTo>
                  <a:pt x="150" y="44"/>
                  <a:pt x="150" y="44"/>
                  <a:pt x="150" y="44"/>
                </a:cubicBezTo>
                <a:cubicBezTo>
                  <a:pt x="230" y="98"/>
                  <a:pt x="230" y="98"/>
                  <a:pt x="230" y="98"/>
                </a:cubicBezTo>
                <a:lnTo>
                  <a:pt x="230" y="346"/>
                </a:lnTo>
                <a:close/>
                <a:moveTo>
                  <a:pt x="345" y="293"/>
                </a:moveTo>
                <a:lnTo>
                  <a:pt x="345" y="293"/>
                </a:lnTo>
                <a:cubicBezTo>
                  <a:pt x="266" y="346"/>
                  <a:pt x="266" y="346"/>
                  <a:pt x="266" y="346"/>
                </a:cubicBezTo>
                <a:cubicBezTo>
                  <a:pt x="266" y="98"/>
                  <a:pt x="266" y="98"/>
                  <a:pt x="266" y="98"/>
                </a:cubicBezTo>
                <a:cubicBezTo>
                  <a:pt x="345" y="44"/>
                  <a:pt x="345" y="44"/>
                  <a:pt x="345" y="44"/>
                </a:cubicBezTo>
                <a:lnTo>
                  <a:pt x="345" y="293"/>
                </a:lnTo>
                <a:close/>
                <a:moveTo>
                  <a:pt x="461" y="346"/>
                </a:moveTo>
                <a:lnTo>
                  <a:pt x="461" y="346"/>
                </a:lnTo>
                <a:cubicBezTo>
                  <a:pt x="380" y="293"/>
                  <a:pt x="380" y="293"/>
                  <a:pt x="380" y="293"/>
                </a:cubicBezTo>
                <a:cubicBezTo>
                  <a:pt x="380" y="44"/>
                  <a:pt x="380" y="44"/>
                  <a:pt x="380" y="44"/>
                </a:cubicBezTo>
                <a:cubicBezTo>
                  <a:pt x="461" y="98"/>
                  <a:pt x="461" y="98"/>
                  <a:pt x="461" y="98"/>
                </a:cubicBezTo>
                <a:lnTo>
                  <a:pt x="461" y="346"/>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3" name="Google Shape;1043;p40"/>
          <p:cNvSpPr/>
          <p:nvPr/>
        </p:nvSpPr>
        <p:spPr>
          <a:xfrm>
            <a:off x="1685722" y="2044798"/>
            <a:ext cx="298660" cy="236795"/>
          </a:xfrm>
          <a:custGeom>
            <a:avLst/>
            <a:gdLst/>
            <a:ahLst/>
            <a:cxnLst/>
            <a:rect l="l" t="t" r="r" b="b"/>
            <a:pathLst>
              <a:path w="498" h="391" extrusionOk="0">
                <a:moveTo>
                  <a:pt x="372" y="337"/>
                </a:moveTo>
                <a:lnTo>
                  <a:pt x="372" y="337"/>
                </a:lnTo>
                <a:cubicBezTo>
                  <a:pt x="53" y="337"/>
                  <a:pt x="53" y="337"/>
                  <a:pt x="53" y="337"/>
                </a:cubicBezTo>
                <a:cubicBezTo>
                  <a:pt x="53" y="116"/>
                  <a:pt x="53" y="116"/>
                  <a:pt x="53" y="116"/>
                </a:cubicBezTo>
                <a:cubicBezTo>
                  <a:pt x="116" y="116"/>
                  <a:pt x="116" y="116"/>
                  <a:pt x="116" y="116"/>
                </a:cubicBezTo>
                <a:cubicBezTo>
                  <a:pt x="116" y="116"/>
                  <a:pt x="133" y="98"/>
                  <a:pt x="169" y="71"/>
                </a:cubicBezTo>
                <a:cubicBezTo>
                  <a:pt x="27" y="71"/>
                  <a:pt x="27" y="71"/>
                  <a:pt x="27" y="71"/>
                </a:cubicBezTo>
                <a:cubicBezTo>
                  <a:pt x="9" y="71"/>
                  <a:pt x="0" y="80"/>
                  <a:pt x="0" y="89"/>
                </a:cubicBezTo>
                <a:cubicBezTo>
                  <a:pt x="0" y="363"/>
                  <a:pt x="0" y="363"/>
                  <a:pt x="0" y="363"/>
                </a:cubicBezTo>
                <a:cubicBezTo>
                  <a:pt x="0" y="382"/>
                  <a:pt x="9" y="390"/>
                  <a:pt x="27" y="390"/>
                </a:cubicBezTo>
                <a:cubicBezTo>
                  <a:pt x="399" y="390"/>
                  <a:pt x="399" y="390"/>
                  <a:pt x="399" y="390"/>
                </a:cubicBezTo>
                <a:cubicBezTo>
                  <a:pt x="408" y="390"/>
                  <a:pt x="426" y="382"/>
                  <a:pt x="426" y="363"/>
                </a:cubicBezTo>
                <a:cubicBezTo>
                  <a:pt x="426" y="275"/>
                  <a:pt x="426" y="275"/>
                  <a:pt x="426" y="275"/>
                </a:cubicBezTo>
                <a:cubicBezTo>
                  <a:pt x="372" y="310"/>
                  <a:pt x="372" y="310"/>
                  <a:pt x="372" y="310"/>
                </a:cubicBezTo>
                <a:lnTo>
                  <a:pt x="372" y="337"/>
                </a:lnTo>
                <a:close/>
                <a:moveTo>
                  <a:pt x="328" y="169"/>
                </a:moveTo>
                <a:lnTo>
                  <a:pt x="328" y="169"/>
                </a:lnTo>
                <a:cubicBezTo>
                  <a:pt x="328" y="257"/>
                  <a:pt x="328" y="257"/>
                  <a:pt x="328" y="257"/>
                </a:cubicBezTo>
                <a:cubicBezTo>
                  <a:pt x="497" y="125"/>
                  <a:pt x="497" y="125"/>
                  <a:pt x="497" y="125"/>
                </a:cubicBezTo>
                <a:cubicBezTo>
                  <a:pt x="328" y="0"/>
                  <a:pt x="328" y="0"/>
                  <a:pt x="328" y="0"/>
                </a:cubicBezTo>
                <a:cubicBezTo>
                  <a:pt x="328" y="80"/>
                  <a:pt x="328" y="80"/>
                  <a:pt x="328" y="80"/>
                </a:cubicBezTo>
                <a:cubicBezTo>
                  <a:pt x="133" y="80"/>
                  <a:pt x="133" y="275"/>
                  <a:pt x="133" y="275"/>
                </a:cubicBezTo>
                <a:cubicBezTo>
                  <a:pt x="186" y="187"/>
                  <a:pt x="222" y="169"/>
                  <a:pt x="328" y="16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4" name="Google Shape;1044;p40"/>
          <p:cNvSpPr/>
          <p:nvPr/>
        </p:nvSpPr>
        <p:spPr>
          <a:xfrm>
            <a:off x="4083532" y="2017066"/>
            <a:ext cx="290126" cy="290126"/>
          </a:xfrm>
          <a:custGeom>
            <a:avLst/>
            <a:gdLst/>
            <a:ahLst/>
            <a:cxnLst/>
            <a:rect l="l" t="t" r="r" b="b"/>
            <a:pathLst>
              <a:path w="480" h="480" extrusionOk="0">
                <a:moveTo>
                  <a:pt x="239" y="0"/>
                </a:moveTo>
                <a:lnTo>
                  <a:pt x="239" y="0"/>
                </a:lnTo>
                <a:cubicBezTo>
                  <a:pt x="107" y="9"/>
                  <a:pt x="0" y="115"/>
                  <a:pt x="0" y="248"/>
                </a:cubicBezTo>
                <a:cubicBezTo>
                  <a:pt x="0" y="372"/>
                  <a:pt x="107" y="479"/>
                  <a:pt x="239" y="479"/>
                </a:cubicBezTo>
                <a:cubicBezTo>
                  <a:pt x="372" y="479"/>
                  <a:pt x="479" y="372"/>
                  <a:pt x="479" y="240"/>
                </a:cubicBezTo>
                <a:cubicBezTo>
                  <a:pt x="479" y="107"/>
                  <a:pt x="363" y="0"/>
                  <a:pt x="239" y="0"/>
                </a:cubicBezTo>
                <a:close/>
                <a:moveTo>
                  <a:pt x="239" y="426"/>
                </a:moveTo>
                <a:lnTo>
                  <a:pt x="239" y="426"/>
                </a:lnTo>
                <a:cubicBezTo>
                  <a:pt x="142" y="434"/>
                  <a:pt x="53" y="346"/>
                  <a:pt x="53" y="248"/>
                </a:cubicBezTo>
                <a:cubicBezTo>
                  <a:pt x="53" y="142"/>
                  <a:pt x="133" y="53"/>
                  <a:pt x="239" y="53"/>
                </a:cubicBezTo>
                <a:cubicBezTo>
                  <a:pt x="336" y="53"/>
                  <a:pt x="426" y="133"/>
                  <a:pt x="426" y="240"/>
                </a:cubicBezTo>
                <a:cubicBezTo>
                  <a:pt x="426" y="346"/>
                  <a:pt x="345" y="426"/>
                  <a:pt x="239" y="426"/>
                </a:cubicBezTo>
                <a:close/>
                <a:moveTo>
                  <a:pt x="123" y="354"/>
                </a:moveTo>
                <a:lnTo>
                  <a:pt x="123" y="354"/>
                </a:lnTo>
                <a:cubicBezTo>
                  <a:pt x="123" y="354"/>
                  <a:pt x="239" y="337"/>
                  <a:pt x="283" y="293"/>
                </a:cubicBezTo>
                <a:cubicBezTo>
                  <a:pt x="336" y="240"/>
                  <a:pt x="354" y="124"/>
                  <a:pt x="354" y="124"/>
                </a:cubicBezTo>
                <a:cubicBezTo>
                  <a:pt x="354" y="124"/>
                  <a:pt x="239" y="142"/>
                  <a:pt x="186" y="195"/>
                </a:cubicBezTo>
                <a:cubicBezTo>
                  <a:pt x="142" y="240"/>
                  <a:pt x="123" y="354"/>
                  <a:pt x="123" y="354"/>
                </a:cubicBezTo>
                <a:close/>
                <a:moveTo>
                  <a:pt x="213" y="213"/>
                </a:moveTo>
                <a:lnTo>
                  <a:pt x="213" y="213"/>
                </a:lnTo>
                <a:cubicBezTo>
                  <a:pt x="239" y="195"/>
                  <a:pt x="274" y="178"/>
                  <a:pt x="310" y="169"/>
                </a:cubicBezTo>
                <a:cubicBezTo>
                  <a:pt x="301" y="204"/>
                  <a:pt x="283" y="248"/>
                  <a:pt x="266" y="266"/>
                </a:cubicBezTo>
                <a:cubicBezTo>
                  <a:pt x="248" y="275"/>
                  <a:pt x="230" y="275"/>
                  <a:pt x="213" y="266"/>
                </a:cubicBezTo>
                <a:cubicBezTo>
                  <a:pt x="204" y="248"/>
                  <a:pt x="204" y="231"/>
                  <a:pt x="213" y="21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5" name="Google Shape;1045;p40"/>
          <p:cNvSpPr/>
          <p:nvPr/>
        </p:nvSpPr>
        <p:spPr>
          <a:xfrm>
            <a:off x="4697918" y="2027732"/>
            <a:ext cx="266660" cy="264527"/>
          </a:xfrm>
          <a:custGeom>
            <a:avLst/>
            <a:gdLst/>
            <a:ahLst/>
            <a:cxnLst/>
            <a:rect l="l" t="t" r="r" b="b"/>
            <a:pathLst>
              <a:path w="444" h="435" extrusionOk="0">
                <a:moveTo>
                  <a:pt x="425" y="17"/>
                </a:moveTo>
                <a:lnTo>
                  <a:pt x="425" y="17"/>
                </a:lnTo>
                <a:cubicBezTo>
                  <a:pt x="408" y="0"/>
                  <a:pt x="399" y="17"/>
                  <a:pt x="345" y="35"/>
                </a:cubicBezTo>
                <a:cubicBezTo>
                  <a:pt x="221" y="97"/>
                  <a:pt x="0" y="222"/>
                  <a:pt x="0" y="222"/>
                </a:cubicBezTo>
                <a:cubicBezTo>
                  <a:pt x="195" y="248"/>
                  <a:pt x="195" y="248"/>
                  <a:pt x="195" y="248"/>
                </a:cubicBezTo>
                <a:cubicBezTo>
                  <a:pt x="221" y="434"/>
                  <a:pt x="221" y="434"/>
                  <a:pt x="221" y="434"/>
                </a:cubicBezTo>
                <a:cubicBezTo>
                  <a:pt x="221" y="434"/>
                  <a:pt x="345" y="222"/>
                  <a:pt x="399" y="89"/>
                </a:cubicBezTo>
                <a:cubicBezTo>
                  <a:pt x="425" y="44"/>
                  <a:pt x="443" y="26"/>
                  <a:pt x="425" y="17"/>
                </a:cubicBezTo>
                <a:close/>
                <a:moveTo>
                  <a:pt x="381" y="62"/>
                </a:moveTo>
                <a:lnTo>
                  <a:pt x="381" y="62"/>
                </a:lnTo>
                <a:cubicBezTo>
                  <a:pt x="239" y="319"/>
                  <a:pt x="239" y="319"/>
                  <a:pt x="239" y="319"/>
                </a:cubicBezTo>
                <a:cubicBezTo>
                  <a:pt x="230" y="204"/>
                  <a:pt x="230" y="204"/>
                  <a:pt x="230" y="204"/>
                </a:cubicBezTo>
                <a:lnTo>
                  <a:pt x="381" y="62"/>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6" name="Google Shape;1046;p40"/>
          <p:cNvSpPr/>
          <p:nvPr/>
        </p:nvSpPr>
        <p:spPr>
          <a:xfrm>
            <a:off x="6502675" y="2027732"/>
            <a:ext cx="234661" cy="268794"/>
          </a:xfrm>
          <a:custGeom>
            <a:avLst/>
            <a:gdLst/>
            <a:ahLst/>
            <a:cxnLst/>
            <a:rect l="l" t="t" r="r" b="b"/>
            <a:pathLst>
              <a:path w="390" h="444" extrusionOk="0">
                <a:moveTo>
                  <a:pt x="319" y="301"/>
                </a:moveTo>
                <a:lnTo>
                  <a:pt x="319" y="301"/>
                </a:lnTo>
                <a:cubicBezTo>
                  <a:pt x="301" y="301"/>
                  <a:pt x="283" y="301"/>
                  <a:pt x="274" y="310"/>
                </a:cubicBezTo>
                <a:cubicBezTo>
                  <a:pt x="142" y="239"/>
                  <a:pt x="142" y="239"/>
                  <a:pt x="142" y="239"/>
                </a:cubicBezTo>
                <a:cubicBezTo>
                  <a:pt x="142" y="230"/>
                  <a:pt x="142" y="230"/>
                  <a:pt x="142" y="222"/>
                </a:cubicBezTo>
                <a:lnTo>
                  <a:pt x="142" y="213"/>
                </a:lnTo>
                <a:cubicBezTo>
                  <a:pt x="274" y="133"/>
                  <a:pt x="274" y="133"/>
                  <a:pt x="274" y="133"/>
                </a:cubicBezTo>
                <a:cubicBezTo>
                  <a:pt x="283" y="142"/>
                  <a:pt x="301" y="151"/>
                  <a:pt x="319" y="151"/>
                </a:cubicBezTo>
                <a:cubicBezTo>
                  <a:pt x="363" y="151"/>
                  <a:pt x="389" y="115"/>
                  <a:pt x="389" y="70"/>
                </a:cubicBezTo>
                <a:cubicBezTo>
                  <a:pt x="389" y="35"/>
                  <a:pt x="363" y="0"/>
                  <a:pt x="319" y="0"/>
                </a:cubicBezTo>
                <a:cubicBezTo>
                  <a:pt x="274" y="0"/>
                  <a:pt x="248" y="35"/>
                  <a:pt x="248" y="70"/>
                </a:cubicBezTo>
                <a:cubicBezTo>
                  <a:pt x="248" y="80"/>
                  <a:pt x="248" y="80"/>
                  <a:pt x="248" y="89"/>
                </a:cubicBezTo>
                <a:cubicBezTo>
                  <a:pt x="115" y="169"/>
                  <a:pt x="115" y="169"/>
                  <a:pt x="115" y="169"/>
                </a:cubicBezTo>
                <a:cubicBezTo>
                  <a:pt x="107" y="151"/>
                  <a:pt x="88" y="151"/>
                  <a:pt x="70" y="151"/>
                </a:cubicBezTo>
                <a:cubicBezTo>
                  <a:pt x="26" y="151"/>
                  <a:pt x="0" y="186"/>
                  <a:pt x="0" y="222"/>
                </a:cubicBezTo>
                <a:cubicBezTo>
                  <a:pt x="0" y="266"/>
                  <a:pt x="26" y="301"/>
                  <a:pt x="70" y="301"/>
                </a:cubicBezTo>
                <a:cubicBezTo>
                  <a:pt x="88" y="301"/>
                  <a:pt x="107" y="292"/>
                  <a:pt x="115" y="283"/>
                </a:cubicBezTo>
                <a:cubicBezTo>
                  <a:pt x="248" y="363"/>
                  <a:pt x="248" y="363"/>
                  <a:pt x="248" y="363"/>
                </a:cubicBezTo>
                <a:lnTo>
                  <a:pt x="248" y="372"/>
                </a:lnTo>
                <a:cubicBezTo>
                  <a:pt x="248" y="416"/>
                  <a:pt x="274" y="443"/>
                  <a:pt x="319" y="443"/>
                </a:cubicBezTo>
                <a:cubicBezTo>
                  <a:pt x="363" y="443"/>
                  <a:pt x="389" y="416"/>
                  <a:pt x="389" y="372"/>
                </a:cubicBezTo>
                <a:cubicBezTo>
                  <a:pt x="389" y="328"/>
                  <a:pt x="363" y="301"/>
                  <a:pt x="319" y="301"/>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7" name="Google Shape;1047;p40"/>
          <p:cNvSpPr/>
          <p:nvPr/>
        </p:nvSpPr>
        <p:spPr>
          <a:xfrm>
            <a:off x="488950" y="2027732"/>
            <a:ext cx="300794" cy="268794"/>
          </a:xfrm>
          <a:custGeom>
            <a:avLst/>
            <a:gdLst/>
            <a:ahLst/>
            <a:cxnLst/>
            <a:rect l="l" t="t" r="r" b="b"/>
            <a:pathLst>
              <a:path w="497" h="444" extrusionOk="0">
                <a:moveTo>
                  <a:pt x="310" y="336"/>
                </a:moveTo>
                <a:lnTo>
                  <a:pt x="310" y="336"/>
                </a:lnTo>
                <a:cubicBezTo>
                  <a:pt x="248" y="310"/>
                  <a:pt x="221" y="292"/>
                  <a:pt x="221" y="257"/>
                </a:cubicBezTo>
                <a:cubicBezTo>
                  <a:pt x="221" y="230"/>
                  <a:pt x="239" y="239"/>
                  <a:pt x="248" y="195"/>
                </a:cubicBezTo>
                <a:cubicBezTo>
                  <a:pt x="257" y="177"/>
                  <a:pt x="274" y="195"/>
                  <a:pt x="274" y="151"/>
                </a:cubicBezTo>
                <a:cubicBezTo>
                  <a:pt x="274" y="133"/>
                  <a:pt x="266" y="133"/>
                  <a:pt x="266" y="133"/>
                </a:cubicBezTo>
                <a:cubicBezTo>
                  <a:pt x="266" y="133"/>
                  <a:pt x="274" y="106"/>
                  <a:pt x="274" y="89"/>
                </a:cubicBezTo>
                <a:cubicBezTo>
                  <a:pt x="274" y="62"/>
                  <a:pt x="257" y="0"/>
                  <a:pt x="177" y="0"/>
                </a:cubicBezTo>
                <a:cubicBezTo>
                  <a:pt x="88" y="0"/>
                  <a:pt x="70" y="62"/>
                  <a:pt x="70" y="89"/>
                </a:cubicBezTo>
                <a:cubicBezTo>
                  <a:pt x="70" y="106"/>
                  <a:pt x="79" y="133"/>
                  <a:pt x="79" y="133"/>
                </a:cubicBezTo>
                <a:cubicBezTo>
                  <a:pt x="79" y="133"/>
                  <a:pt x="70" y="133"/>
                  <a:pt x="70" y="151"/>
                </a:cubicBezTo>
                <a:cubicBezTo>
                  <a:pt x="70" y="195"/>
                  <a:pt x="88" y="177"/>
                  <a:pt x="97" y="195"/>
                </a:cubicBezTo>
                <a:cubicBezTo>
                  <a:pt x="106" y="239"/>
                  <a:pt x="123" y="230"/>
                  <a:pt x="123" y="257"/>
                </a:cubicBezTo>
                <a:cubicBezTo>
                  <a:pt x="123" y="292"/>
                  <a:pt x="97" y="310"/>
                  <a:pt x="35" y="336"/>
                </a:cubicBezTo>
                <a:cubicBezTo>
                  <a:pt x="35" y="336"/>
                  <a:pt x="17" y="336"/>
                  <a:pt x="0" y="345"/>
                </a:cubicBezTo>
                <a:cubicBezTo>
                  <a:pt x="0" y="443"/>
                  <a:pt x="0" y="443"/>
                  <a:pt x="0" y="443"/>
                </a:cubicBezTo>
                <a:cubicBezTo>
                  <a:pt x="398" y="443"/>
                  <a:pt x="398" y="443"/>
                  <a:pt x="398" y="443"/>
                </a:cubicBezTo>
                <a:cubicBezTo>
                  <a:pt x="398" y="443"/>
                  <a:pt x="398" y="408"/>
                  <a:pt x="398" y="399"/>
                </a:cubicBezTo>
                <a:cubicBezTo>
                  <a:pt x="398" y="381"/>
                  <a:pt x="372" y="354"/>
                  <a:pt x="310" y="336"/>
                </a:cubicBezTo>
                <a:close/>
                <a:moveTo>
                  <a:pt x="425" y="195"/>
                </a:moveTo>
                <a:lnTo>
                  <a:pt x="425" y="195"/>
                </a:lnTo>
                <a:cubicBezTo>
                  <a:pt x="425" y="124"/>
                  <a:pt x="425" y="124"/>
                  <a:pt x="425" y="124"/>
                </a:cubicBezTo>
                <a:cubicBezTo>
                  <a:pt x="372" y="124"/>
                  <a:pt x="372" y="124"/>
                  <a:pt x="372" y="124"/>
                </a:cubicBezTo>
                <a:cubicBezTo>
                  <a:pt x="372" y="195"/>
                  <a:pt x="372" y="195"/>
                  <a:pt x="372" y="195"/>
                </a:cubicBezTo>
                <a:cubicBezTo>
                  <a:pt x="301" y="195"/>
                  <a:pt x="301" y="195"/>
                  <a:pt x="301" y="195"/>
                </a:cubicBezTo>
                <a:cubicBezTo>
                  <a:pt x="301" y="248"/>
                  <a:pt x="301" y="248"/>
                  <a:pt x="301" y="248"/>
                </a:cubicBezTo>
                <a:cubicBezTo>
                  <a:pt x="372" y="248"/>
                  <a:pt x="372" y="248"/>
                  <a:pt x="372" y="248"/>
                </a:cubicBezTo>
                <a:cubicBezTo>
                  <a:pt x="372" y="319"/>
                  <a:pt x="372" y="319"/>
                  <a:pt x="372" y="319"/>
                </a:cubicBezTo>
                <a:cubicBezTo>
                  <a:pt x="425" y="319"/>
                  <a:pt x="425" y="319"/>
                  <a:pt x="425" y="319"/>
                </a:cubicBezTo>
                <a:cubicBezTo>
                  <a:pt x="425" y="248"/>
                  <a:pt x="425" y="248"/>
                  <a:pt x="425" y="248"/>
                </a:cubicBezTo>
                <a:cubicBezTo>
                  <a:pt x="496" y="248"/>
                  <a:pt x="496" y="248"/>
                  <a:pt x="496" y="248"/>
                </a:cubicBezTo>
                <a:cubicBezTo>
                  <a:pt x="496" y="195"/>
                  <a:pt x="496" y="195"/>
                  <a:pt x="496" y="195"/>
                </a:cubicBezTo>
                <a:lnTo>
                  <a:pt x="425" y="195"/>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8" name="Google Shape;1048;p40"/>
          <p:cNvSpPr/>
          <p:nvPr/>
        </p:nvSpPr>
        <p:spPr>
          <a:xfrm>
            <a:off x="5295237" y="2034132"/>
            <a:ext cx="258127" cy="258127"/>
          </a:xfrm>
          <a:custGeom>
            <a:avLst/>
            <a:gdLst/>
            <a:ahLst/>
            <a:cxnLst/>
            <a:rect l="l" t="t" r="r" b="b"/>
            <a:pathLst>
              <a:path w="426" h="426" extrusionOk="0">
                <a:moveTo>
                  <a:pt x="212" y="0"/>
                </a:moveTo>
                <a:lnTo>
                  <a:pt x="212" y="0"/>
                </a:lnTo>
                <a:cubicBezTo>
                  <a:pt x="97" y="0"/>
                  <a:pt x="0" y="97"/>
                  <a:pt x="0" y="213"/>
                </a:cubicBezTo>
                <a:cubicBezTo>
                  <a:pt x="0" y="336"/>
                  <a:pt x="97" y="425"/>
                  <a:pt x="212" y="425"/>
                </a:cubicBezTo>
                <a:cubicBezTo>
                  <a:pt x="327" y="425"/>
                  <a:pt x="425" y="336"/>
                  <a:pt x="425" y="213"/>
                </a:cubicBezTo>
                <a:cubicBezTo>
                  <a:pt x="425" y="97"/>
                  <a:pt x="327" y="0"/>
                  <a:pt x="212" y="0"/>
                </a:cubicBezTo>
                <a:close/>
                <a:moveTo>
                  <a:pt x="229" y="390"/>
                </a:moveTo>
                <a:lnTo>
                  <a:pt x="229" y="390"/>
                </a:lnTo>
                <a:cubicBezTo>
                  <a:pt x="229" y="292"/>
                  <a:pt x="229" y="292"/>
                  <a:pt x="229" y="292"/>
                </a:cubicBezTo>
                <a:cubicBezTo>
                  <a:pt x="194" y="292"/>
                  <a:pt x="194" y="292"/>
                  <a:pt x="194" y="292"/>
                </a:cubicBezTo>
                <a:cubicBezTo>
                  <a:pt x="194" y="390"/>
                  <a:pt x="194" y="390"/>
                  <a:pt x="194" y="390"/>
                </a:cubicBezTo>
                <a:cubicBezTo>
                  <a:pt x="114" y="380"/>
                  <a:pt x="44" y="310"/>
                  <a:pt x="35" y="230"/>
                </a:cubicBezTo>
                <a:cubicBezTo>
                  <a:pt x="132" y="230"/>
                  <a:pt x="132" y="230"/>
                  <a:pt x="132" y="230"/>
                </a:cubicBezTo>
                <a:cubicBezTo>
                  <a:pt x="132" y="195"/>
                  <a:pt x="132" y="195"/>
                  <a:pt x="132" y="195"/>
                </a:cubicBezTo>
                <a:cubicBezTo>
                  <a:pt x="35" y="195"/>
                  <a:pt x="35" y="195"/>
                  <a:pt x="35" y="195"/>
                </a:cubicBezTo>
                <a:cubicBezTo>
                  <a:pt x="44" y="115"/>
                  <a:pt x="114" y="53"/>
                  <a:pt x="194" y="44"/>
                </a:cubicBezTo>
                <a:cubicBezTo>
                  <a:pt x="194" y="142"/>
                  <a:pt x="194" y="142"/>
                  <a:pt x="194" y="142"/>
                </a:cubicBezTo>
                <a:cubicBezTo>
                  <a:pt x="229" y="142"/>
                  <a:pt x="229" y="142"/>
                  <a:pt x="229" y="142"/>
                </a:cubicBezTo>
                <a:cubicBezTo>
                  <a:pt x="229" y="44"/>
                  <a:pt x="229" y="44"/>
                  <a:pt x="229" y="44"/>
                </a:cubicBezTo>
                <a:cubicBezTo>
                  <a:pt x="310" y="53"/>
                  <a:pt x="380" y="115"/>
                  <a:pt x="380" y="195"/>
                </a:cubicBezTo>
                <a:cubicBezTo>
                  <a:pt x="292" y="195"/>
                  <a:pt x="292" y="195"/>
                  <a:pt x="292" y="195"/>
                </a:cubicBezTo>
                <a:cubicBezTo>
                  <a:pt x="292" y="230"/>
                  <a:pt x="292" y="230"/>
                  <a:pt x="292" y="230"/>
                </a:cubicBezTo>
                <a:cubicBezTo>
                  <a:pt x="380" y="230"/>
                  <a:pt x="380" y="230"/>
                  <a:pt x="380" y="230"/>
                </a:cubicBezTo>
                <a:cubicBezTo>
                  <a:pt x="380" y="310"/>
                  <a:pt x="310" y="380"/>
                  <a:pt x="229" y="39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49" name="Google Shape;1049;p40"/>
          <p:cNvSpPr/>
          <p:nvPr/>
        </p:nvSpPr>
        <p:spPr>
          <a:xfrm>
            <a:off x="10099390" y="2068265"/>
            <a:ext cx="251727" cy="253860"/>
          </a:xfrm>
          <a:custGeom>
            <a:avLst/>
            <a:gdLst/>
            <a:ahLst/>
            <a:cxnLst/>
            <a:rect l="l" t="t" r="r" b="b"/>
            <a:pathLst>
              <a:path w="418" h="417" extrusionOk="0">
                <a:moveTo>
                  <a:pt x="204" y="0"/>
                </a:moveTo>
                <a:lnTo>
                  <a:pt x="204" y="0"/>
                </a:lnTo>
                <a:cubicBezTo>
                  <a:pt x="89" y="0"/>
                  <a:pt x="0" y="88"/>
                  <a:pt x="0" y="204"/>
                </a:cubicBezTo>
                <a:cubicBezTo>
                  <a:pt x="0" y="319"/>
                  <a:pt x="89" y="416"/>
                  <a:pt x="204" y="416"/>
                </a:cubicBezTo>
                <a:cubicBezTo>
                  <a:pt x="319" y="416"/>
                  <a:pt x="417" y="319"/>
                  <a:pt x="417" y="204"/>
                </a:cubicBezTo>
                <a:cubicBezTo>
                  <a:pt x="417" y="88"/>
                  <a:pt x="319" y="0"/>
                  <a:pt x="204" y="0"/>
                </a:cubicBezTo>
                <a:close/>
                <a:moveTo>
                  <a:pt x="328" y="177"/>
                </a:moveTo>
                <a:lnTo>
                  <a:pt x="328" y="177"/>
                </a:lnTo>
                <a:cubicBezTo>
                  <a:pt x="328" y="230"/>
                  <a:pt x="328" y="230"/>
                  <a:pt x="328" y="230"/>
                </a:cubicBezTo>
                <a:cubicBezTo>
                  <a:pt x="80" y="230"/>
                  <a:pt x="80" y="230"/>
                  <a:pt x="80" y="230"/>
                </a:cubicBezTo>
                <a:cubicBezTo>
                  <a:pt x="80" y="177"/>
                  <a:pt x="80" y="177"/>
                  <a:pt x="80" y="177"/>
                </a:cubicBezTo>
                <a:lnTo>
                  <a:pt x="328" y="17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0" name="Google Shape;1050;p40"/>
          <p:cNvSpPr/>
          <p:nvPr/>
        </p:nvSpPr>
        <p:spPr>
          <a:xfrm>
            <a:off x="2276641" y="2657051"/>
            <a:ext cx="279461" cy="279459"/>
          </a:xfrm>
          <a:custGeom>
            <a:avLst/>
            <a:gdLst/>
            <a:ahLst/>
            <a:cxnLst/>
            <a:rect l="l" t="t" r="r" b="b"/>
            <a:pathLst>
              <a:path w="462" h="461" extrusionOk="0">
                <a:moveTo>
                  <a:pt x="230" y="9"/>
                </a:moveTo>
                <a:lnTo>
                  <a:pt x="230" y="9"/>
                </a:lnTo>
                <a:cubicBezTo>
                  <a:pt x="98" y="9"/>
                  <a:pt x="0" y="106"/>
                  <a:pt x="0" y="239"/>
                </a:cubicBezTo>
                <a:cubicBezTo>
                  <a:pt x="0" y="363"/>
                  <a:pt x="107" y="460"/>
                  <a:pt x="230" y="460"/>
                </a:cubicBezTo>
                <a:cubicBezTo>
                  <a:pt x="363" y="460"/>
                  <a:pt x="461" y="354"/>
                  <a:pt x="461" y="230"/>
                </a:cubicBezTo>
                <a:cubicBezTo>
                  <a:pt x="461" y="106"/>
                  <a:pt x="355" y="0"/>
                  <a:pt x="230" y="9"/>
                </a:cubicBezTo>
                <a:close/>
                <a:moveTo>
                  <a:pt x="248" y="79"/>
                </a:moveTo>
                <a:lnTo>
                  <a:pt x="248" y="79"/>
                </a:lnTo>
                <a:cubicBezTo>
                  <a:pt x="275" y="79"/>
                  <a:pt x="283" y="97"/>
                  <a:pt x="283" y="106"/>
                </a:cubicBezTo>
                <a:cubicBezTo>
                  <a:pt x="283" y="132"/>
                  <a:pt x="266" y="150"/>
                  <a:pt x="239" y="150"/>
                </a:cubicBezTo>
                <a:cubicBezTo>
                  <a:pt x="222" y="150"/>
                  <a:pt x="213" y="132"/>
                  <a:pt x="213" y="115"/>
                </a:cubicBezTo>
                <a:cubicBezTo>
                  <a:pt x="213" y="106"/>
                  <a:pt x="222" y="79"/>
                  <a:pt x="248" y="79"/>
                </a:cubicBezTo>
                <a:close/>
                <a:moveTo>
                  <a:pt x="195" y="372"/>
                </a:moveTo>
                <a:lnTo>
                  <a:pt x="195" y="372"/>
                </a:lnTo>
                <a:cubicBezTo>
                  <a:pt x="177" y="372"/>
                  <a:pt x="169" y="363"/>
                  <a:pt x="177" y="327"/>
                </a:cubicBezTo>
                <a:cubicBezTo>
                  <a:pt x="195" y="248"/>
                  <a:pt x="195" y="248"/>
                  <a:pt x="195" y="248"/>
                </a:cubicBezTo>
                <a:cubicBezTo>
                  <a:pt x="195" y="239"/>
                  <a:pt x="195" y="230"/>
                  <a:pt x="195" y="230"/>
                </a:cubicBezTo>
                <a:cubicBezTo>
                  <a:pt x="186" y="230"/>
                  <a:pt x="169" y="239"/>
                  <a:pt x="160" y="248"/>
                </a:cubicBezTo>
                <a:cubicBezTo>
                  <a:pt x="151" y="239"/>
                  <a:pt x="151" y="239"/>
                  <a:pt x="151" y="239"/>
                </a:cubicBezTo>
                <a:cubicBezTo>
                  <a:pt x="186" y="204"/>
                  <a:pt x="230" y="185"/>
                  <a:pt x="248" y="185"/>
                </a:cubicBezTo>
                <a:cubicBezTo>
                  <a:pt x="266" y="185"/>
                  <a:pt x="266" y="204"/>
                  <a:pt x="266" y="230"/>
                </a:cubicBezTo>
                <a:cubicBezTo>
                  <a:pt x="239" y="310"/>
                  <a:pt x="239" y="310"/>
                  <a:pt x="239" y="310"/>
                </a:cubicBezTo>
                <a:cubicBezTo>
                  <a:pt x="239" y="327"/>
                  <a:pt x="239" y="327"/>
                  <a:pt x="239" y="327"/>
                </a:cubicBezTo>
                <a:cubicBezTo>
                  <a:pt x="248" y="327"/>
                  <a:pt x="266" y="327"/>
                  <a:pt x="275" y="310"/>
                </a:cubicBezTo>
                <a:cubicBezTo>
                  <a:pt x="283" y="327"/>
                  <a:pt x="283" y="327"/>
                  <a:pt x="283" y="327"/>
                </a:cubicBezTo>
                <a:cubicBezTo>
                  <a:pt x="248" y="363"/>
                  <a:pt x="213" y="372"/>
                  <a:pt x="195" y="37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1" name="Google Shape;1051;p40"/>
          <p:cNvSpPr/>
          <p:nvPr/>
        </p:nvSpPr>
        <p:spPr>
          <a:xfrm>
            <a:off x="2317174" y="1978667"/>
            <a:ext cx="140797" cy="298660"/>
          </a:xfrm>
          <a:custGeom>
            <a:avLst/>
            <a:gdLst/>
            <a:ahLst/>
            <a:cxnLst/>
            <a:rect l="l" t="t" r="r" b="b"/>
            <a:pathLst>
              <a:path w="232" h="498" extrusionOk="0">
                <a:moveTo>
                  <a:pt x="178" y="0"/>
                </a:moveTo>
                <a:lnTo>
                  <a:pt x="178" y="0"/>
                </a:lnTo>
                <a:cubicBezTo>
                  <a:pt x="213" y="0"/>
                  <a:pt x="222" y="27"/>
                  <a:pt x="222" y="53"/>
                </a:cubicBezTo>
                <a:cubicBezTo>
                  <a:pt x="222" y="80"/>
                  <a:pt x="196" y="115"/>
                  <a:pt x="160" y="115"/>
                </a:cubicBezTo>
                <a:cubicBezTo>
                  <a:pt x="125" y="115"/>
                  <a:pt x="107" y="97"/>
                  <a:pt x="107" y="62"/>
                </a:cubicBezTo>
                <a:cubicBezTo>
                  <a:pt x="107" y="35"/>
                  <a:pt x="134" y="0"/>
                  <a:pt x="178" y="0"/>
                </a:cubicBezTo>
                <a:close/>
                <a:moveTo>
                  <a:pt x="72" y="497"/>
                </a:moveTo>
                <a:lnTo>
                  <a:pt x="72" y="497"/>
                </a:lnTo>
                <a:cubicBezTo>
                  <a:pt x="45" y="497"/>
                  <a:pt x="28" y="478"/>
                  <a:pt x="45" y="407"/>
                </a:cubicBezTo>
                <a:cubicBezTo>
                  <a:pt x="81" y="284"/>
                  <a:pt x="81" y="284"/>
                  <a:pt x="81" y="284"/>
                </a:cubicBezTo>
                <a:cubicBezTo>
                  <a:pt x="81" y="266"/>
                  <a:pt x="81" y="257"/>
                  <a:pt x="81" y="257"/>
                </a:cubicBezTo>
                <a:cubicBezTo>
                  <a:pt x="72" y="257"/>
                  <a:pt x="37" y="275"/>
                  <a:pt x="19" y="284"/>
                </a:cubicBezTo>
                <a:cubicBezTo>
                  <a:pt x="0" y="266"/>
                  <a:pt x="0" y="266"/>
                  <a:pt x="0" y="266"/>
                </a:cubicBezTo>
                <a:cubicBezTo>
                  <a:pt x="63" y="213"/>
                  <a:pt x="143" y="178"/>
                  <a:pt x="169" y="178"/>
                </a:cubicBezTo>
                <a:cubicBezTo>
                  <a:pt x="196" y="178"/>
                  <a:pt x="205" y="213"/>
                  <a:pt x="187" y="257"/>
                </a:cubicBezTo>
                <a:cubicBezTo>
                  <a:pt x="151" y="390"/>
                  <a:pt x="151" y="390"/>
                  <a:pt x="151" y="390"/>
                </a:cubicBezTo>
                <a:cubicBezTo>
                  <a:pt x="151" y="416"/>
                  <a:pt x="151" y="425"/>
                  <a:pt x="160" y="425"/>
                </a:cubicBezTo>
                <a:cubicBezTo>
                  <a:pt x="160" y="425"/>
                  <a:pt x="187" y="407"/>
                  <a:pt x="213" y="390"/>
                </a:cubicBezTo>
                <a:cubicBezTo>
                  <a:pt x="231" y="407"/>
                  <a:pt x="231" y="407"/>
                  <a:pt x="231" y="407"/>
                </a:cubicBezTo>
                <a:cubicBezTo>
                  <a:pt x="169" y="478"/>
                  <a:pt x="98" y="497"/>
                  <a:pt x="72" y="49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2" name="Google Shape;1052;p40"/>
          <p:cNvSpPr/>
          <p:nvPr/>
        </p:nvSpPr>
        <p:spPr>
          <a:xfrm>
            <a:off x="9459405" y="2657051"/>
            <a:ext cx="253860" cy="251727"/>
          </a:xfrm>
          <a:custGeom>
            <a:avLst/>
            <a:gdLst/>
            <a:ahLst/>
            <a:cxnLst/>
            <a:rect l="l" t="t" r="r" b="b"/>
            <a:pathLst>
              <a:path w="417" h="417" extrusionOk="0">
                <a:moveTo>
                  <a:pt x="213" y="0"/>
                </a:moveTo>
                <a:lnTo>
                  <a:pt x="213" y="0"/>
                </a:lnTo>
                <a:cubicBezTo>
                  <a:pt x="97" y="0"/>
                  <a:pt x="0" y="89"/>
                  <a:pt x="0" y="204"/>
                </a:cubicBezTo>
                <a:cubicBezTo>
                  <a:pt x="0" y="319"/>
                  <a:pt x="97" y="416"/>
                  <a:pt x="213" y="416"/>
                </a:cubicBezTo>
                <a:cubicBezTo>
                  <a:pt x="328" y="416"/>
                  <a:pt x="416" y="319"/>
                  <a:pt x="416" y="204"/>
                </a:cubicBezTo>
                <a:cubicBezTo>
                  <a:pt x="416" y="89"/>
                  <a:pt x="328" y="0"/>
                  <a:pt x="213" y="0"/>
                </a:cubicBezTo>
                <a:close/>
                <a:moveTo>
                  <a:pt x="257" y="204"/>
                </a:moveTo>
                <a:lnTo>
                  <a:pt x="257" y="204"/>
                </a:lnTo>
                <a:cubicBezTo>
                  <a:pt x="328" y="284"/>
                  <a:pt x="328" y="284"/>
                  <a:pt x="328" y="284"/>
                </a:cubicBezTo>
                <a:cubicBezTo>
                  <a:pt x="284" y="328"/>
                  <a:pt x="284" y="328"/>
                  <a:pt x="284" y="328"/>
                </a:cubicBezTo>
                <a:cubicBezTo>
                  <a:pt x="213" y="248"/>
                  <a:pt x="213" y="248"/>
                  <a:pt x="213" y="248"/>
                </a:cubicBezTo>
                <a:cubicBezTo>
                  <a:pt x="132" y="328"/>
                  <a:pt x="132" y="328"/>
                  <a:pt x="132" y="328"/>
                </a:cubicBezTo>
                <a:cubicBezTo>
                  <a:pt x="88" y="284"/>
                  <a:pt x="88" y="284"/>
                  <a:pt x="88" y="284"/>
                </a:cubicBezTo>
                <a:cubicBezTo>
                  <a:pt x="168" y="204"/>
                  <a:pt x="168" y="204"/>
                  <a:pt x="168" y="204"/>
                </a:cubicBezTo>
                <a:cubicBezTo>
                  <a:pt x="88" y="134"/>
                  <a:pt x="88" y="134"/>
                  <a:pt x="88" y="134"/>
                </a:cubicBezTo>
                <a:cubicBezTo>
                  <a:pt x="132" y="89"/>
                  <a:pt x="132" y="89"/>
                  <a:pt x="132" y="89"/>
                </a:cubicBezTo>
                <a:cubicBezTo>
                  <a:pt x="213" y="159"/>
                  <a:pt x="213" y="159"/>
                  <a:pt x="213" y="159"/>
                </a:cubicBezTo>
                <a:cubicBezTo>
                  <a:pt x="284" y="89"/>
                  <a:pt x="284" y="89"/>
                  <a:pt x="284" y="89"/>
                </a:cubicBezTo>
                <a:cubicBezTo>
                  <a:pt x="328" y="134"/>
                  <a:pt x="328" y="134"/>
                  <a:pt x="328" y="134"/>
                </a:cubicBezTo>
                <a:lnTo>
                  <a:pt x="257" y="20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3" name="Google Shape;1053;p40"/>
          <p:cNvSpPr/>
          <p:nvPr/>
        </p:nvSpPr>
        <p:spPr>
          <a:xfrm>
            <a:off x="4691517" y="2627185"/>
            <a:ext cx="279461" cy="279459"/>
          </a:xfrm>
          <a:custGeom>
            <a:avLst/>
            <a:gdLst/>
            <a:ahLst/>
            <a:cxnLst/>
            <a:rect l="l" t="t" r="r" b="b"/>
            <a:pathLst>
              <a:path w="461" h="461" extrusionOk="0">
                <a:moveTo>
                  <a:pt x="231" y="9"/>
                </a:moveTo>
                <a:lnTo>
                  <a:pt x="231" y="9"/>
                </a:lnTo>
                <a:cubicBezTo>
                  <a:pt x="97" y="9"/>
                  <a:pt x="0" y="106"/>
                  <a:pt x="0" y="239"/>
                </a:cubicBezTo>
                <a:cubicBezTo>
                  <a:pt x="0" y="363"/>
                  <a:pt x="106" y="460"/>
                  <a:pt x="231" y="460"/>
                </a:cubicBezTo>
                <a:cubicBezTo>
                  <a:pt x="363" y="460"/>
                  <a:pt x="460" y="354"/>
                  <a:pt x="460" y="230"/>
                </a:cubicBezTo>
                <a:cubicBezTo>
                  <a:pt x="460" y="106"/>
                  <a:pt x="354" y="0"/>
                  <a:pt x="231" y="9"/>
                </a:cubicBezTo>
                <a:close/>
                <a:moveTo>
                  <a:pt x="231" y="372"/>
                </a:moveTo>
                <a:lnTo>
                  <a:pt x="231" y="372"/>
                </a:lnTo>
                <a:cubicBezTo>
                  <a:pt x="221" y="372"/>
                  <a:pt x="221" y="372"/>
                  <a:pt x="221" y="372"/>
                </a:cubicBezTo>
                <a:cubicBezTo>
                  <a:pt x="204" y="372"/>
                  <a:pt x="195" y="354"/>
                  <a:pt x="195" y="336"/>
                </a:cubicBezTo>
                <a:cubicBezTo>
                  <a:pt x="195" y="319"/>
                  <a:pt x="204" y="301"/>
                  <a:pt x="231" y="301"/>
                </a:cubicBezTo>
                <a:cubicBezTo>
                  <a:pt x="248" y="310"/>
                  <a:pt x="257" y="319"/>
                  <a:pt x="257" y="336"/>
                </a:cubicBezTo>
                <a:cubicBezTo>
                  <a:pt x="257" y="363"/>
                  <a:pt x="248" y="372"/>
                  <a:pt x="231" y="372"/>
                </a:cubicBezTo>
                <a:close/>
                <a:moveTo>
                  <a:pt x="310" y="213"/>
                </a:moveTo>
                <a:lnTo>
                  <a:pt x="310" y="213"/>
                </a:lnTo>
                <a:cubicBezTo>
                  <a:pt x="301" y="213"/>
                  <a:pt x="293" y="221"/>
                  <a:pt x="284" y="230"/>
                </a:cubicBezTo>
                <a:cubicBezTo>
                  <a:pt x="266" y="248"/>
                  <a:pt x="266" y="248"/>
                  <a:pt x="266" y="248"/>
                </a:cubicBezTo>
                <a:cubicBezTo>
                  <a:pt x="257" y="248"/>
                  <a:pt x="257" y="257"/>
                  <a:pt x="257" y="257"/>
                </a:cubicBezTo>
                <a:cubicBezTo>
                  <a:pt x="248" y="266"/>
                  <a:pt x="248" y="266"/>
                  <a:pt x="248" y="274"/>
                </a:cubicBezTo>
                <a:cubicBezTo>
                  <a:pt x="195" y="274"/>
                  <a:pt x="195" y="274"/>
                  <a:pt x="195" y="274"/>
                </a:cubicBezTo>
                <a:cubicBezTo>
                  <a:pt x="195" y="257"/>
                  <a:pt x="195" y="248"/>
                  <a:pt x="204" y="230"/>
                </a:cubicBezTo>
                <a:cubicBezTo>
                  <a:pt x="221" y="221"/>
                  <a:pt x="248" y="204"/>
                  <a:pt x="248" y="204"/>
                </a:cubicBezTo>
                <a:lnTo>
                  <a:pt x="257" y="195"/>
                </a:lnTo>
                <a:cubicBezTo>
                  <a:pt x="257" y="185"/>
                  <a:pt x="266" y="176"/>
                  <a:pt x="266" y="176"/>
                </a:cubicBezTo>
                <a:cubicBezTo>
                  <a:pt x="266" y="168"/>
                  <a:pt x="257" y="160"/>
                  <a:pt x="257" y="150"/>
                </a:cubicBezTo>
                <a:cubicBezTo>
                  <a:pt x="248" y="141"/>
                  <a:pt x="240" y="141"/>
                  <a:pt x="231" y="141"/>
                </a:cubicBezTo>
                <a:cubicBezTo>
                  <a:pt x="221" y="141"/>
                  <a:pt x="213" y="141"/>
                  <a:pt x="204" y="150"/>
                </a:cubicBezTo>
                <a:cubicBezTo>
                  <a:pt x="195" y="160"/>
                  <a:pt x="195" y="168"/>
                  <a:pt x="195" y="176"/>
                </a:cubicBezTo>
                <a:cubicBezTo>
                  <a:pt x="195" y="185"/>
                  <a:pt x="195" y="185"/>
                  <a:pt x="195" y="185"/>
                </a:cubicBezTo>
                <a:cubicBezTo>
                  <a:pt x="142" y="185"/>
                  <a:pt x="142" y="185"/>
                  <a:pt x="142" y="185"/>
                </a:cubicBezTo>
                <a:cubicBezTo>
                  <a:pt x="142" y="176"/>
                  <a:pt x="142" y="176"/>
                  <a:pt x="142" y="176"/>
                </a:cubicBezTo>
                <a:cubicBezTo>
                  <a:pt x="142" y="141"/>
                  <a:pt x="150" y="123"/>
                  <a:pt x="177" y="106"/>
                </a:cubicBezTo>
                <a:cubicBezTo>
                  <a:pt x="186" y="97"/>
                  <a:pt x="204" y="97"/>
                  <a:pt x="231" y="97"/>
                </a:cubicBezTo>
                <a:cubicBezTo>
                  <a:pt x="257" y="97"/>
                  <a:pt x="275" y="97"/>
                  <a:pt x="293" y="115"/>
                </a:cubicBezTo>
                <a:cubicBezTo>
                  <a:pt x="310" y="123"/>
                  <a:pt x="319" y="141"/>
                  <a:pt x="319" y="168"/>
                </a:cubicBezTo>
                <a:cubicBezTo>
                  <a:pt x="319" y="185"/>
                  <a:pt x="319" y="195"/>
                  <a:pt x="310" y="21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4" name="Google Shape;1054;p40"/>
          <p:cNvSpPr/>
          <p:nvPr/>
        </p:nvSpPr>
        <p:spPr>
          <a:xfrm>
            <a:off x="10698842" y="2693316"/>
            <a:ext cx="172797" cy="179196"/>
          </a:xfrm>
          <a:custGeom>
            <a:avLst/>
            <a:gdLst/>
            <a:ahLst/>
            <a:cxnLst/>
            <a:rect l="l" t="t" r="r" b="b"/>
            <a:pathLst>
              <a:path w="285" h="294" extrusionOk="0">
                <a:moveTo>
                  <a:pt x="265" y="125"/>
                </a:moveTo>
                <a:lnTo>
                  <a:pt x="265" y="125"/>
                </a:lnTo>
                <a:cubicBezTo>
                  <a:pt x="168" y="125"/>
                  <a:pt x="168" y="125"/>
                  <a:pt x="168" y="125"/>
                </a:cubicBezTo>
                <a:cubicBezTo>
                  <a:pt x="168" y="18"/>
                  <a:pt x="168" y="18"/>
                  <a:pt x="168" y="18"/>
                </a:cubicBezTo>
                <a:cubicBezTo>
                  <a:pt x="168" y="0"/>
                  <a:pt x="150" y="0"/>
                  <a:pt x="141" y="0"/>
                </a:cubicBezTo>
                <a:cubicBezTo>
                  <a:pt x="124" y="0"/>
                  <a:pt x="115" y="0"/>
                  <a:pt x="115" y="18"/>
                </a:cubicBezTo>
                <a:cubicBezTo>
                  <a:pt x="115" y="125"/>
                  <a:pt x="115" y="125"/>
                  <a:pt x="115" y="125"/>
                </a:cubicBezTo>
                <a:cubicBezTo>
                  <a:pt x="9" y="125"/>
                  <a:pt x="9" y="125"/>
                  <a:pt x="9" y="125"/>
                </a:cubicBezTo>
                <a:cubicBezTo>
                  <a:pt x="0" y="125"/>
                  <a:pt x="0" y="133"/>
                  <a:pt x="0" y="142"/>
                </a:cubicBezTo>
                <a:cubicBezTo>
                  <a:pt x="0" y="160"/>
                  <a:pt x="0" y="169"/>
                  <a:pt x="9" y="169"/>
                </a:cubicBezTo>
                <a:cubicBezTo>
                  <a:pt x="115" y="169"/>
                  <a:pt x="115" y="169"/>
                  <a:pt x="115" y="169"/>
                </a:cubicBezTo>
                <a:cubicBezTo>
                  <a:pt x="115" y="275"/>
                  <a:pt x="115" y="275"/>
                  <a:pt x="115" y="275"/>
                </a:cubicBezTo>
                <a:cubicBezTo>
                  <a:pt x="115" y="284"/>
                  <a:pt x="124" y="293"/>
                  <a:pt x="141" y="293"/>
                </a:cubicBezTo>
                <a:cubicBezTo>
                  <a:pt x="150" y="293"/>
                  <a:pt x="168" y="284"/>
                  <a:pt x="168" y="275"/>
                </a:cubicBezTo>
                <a:cubicBezTo>
                  <a:pt x="168" y="169"/>
                  <a:pt x="168" y="169"/>
                  <a:pt x="168" y="169"/>
                </a:cubicBezTo>
                <a:cubicBezTo>
                  <a:pt x="265" y="169"/>
                  <a:pt x="265" y="169"/>
                  <a:pt x="265" y="169"/>
                </a:cubicBezTo>
                <a:cubicBezTo>
                  <a:pt x="284" y="169"/>
                  <a:pt x="284" y="160"/>
                  <a:pt x="284" y="142"/>
                </a:cubicBezTo>
                <a:cubicBezTo>
                  <a:pt x="284" y="133"/>
                  <a:pt x="284" y="125"/>
                  <a:pt x="265" y="125"/>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5" name="Google Shape;1055;p40"/>
          <p:cNvSpPr/>
          <p:nvPr/>
        </p:nvSpPr>
        <p:spPr>
          <a:xfrm>
            <a:off x="10101523" y="2767981"/>
            <a:ext cx="170663" cy="27732"/>
          </a:xfrm>
          <a:custGeom>
            <a:avLst/>
            <a:gdLst/>
            <a:ahLst/>
            <a:cxnLst/>
            <a:rect l="l" t="t" r="r" b="b"/>
            <a:pathLst>
              <a:path w="283" h="45" extrusionOk="0">
                <a:moveTo>
                  <a:pt x="265" y="0"/>
                </a:moveTo>
                <a:lnTo>
                  <a:pt x="265" y="0"/>
                </a:lnTo>
                <a:cubicBezTo>
                  <a:pt x="9" y="0"/>
                  <a:pt x="9" y="0"/>
                  <a:pt x="9" y="0"/>
                </a:cubicBezTo>
                <a:cubicBezTo>
                  <a:pt x="0" y="0"/>
                  <a:pt x="0" y="8"/>
                  <a:pt x="0" y="17"/>
                </a:cubicBezTo>
                <a:cubicBezTo>
                  <a:pt x="0" y="35"/>
                  <a:pt x="0" y="44"/>
                  <a:pt x="9" y="44"/>
                </a:cubicBezTo>
                <a:cubicBezTo>
                  <a:pt x="265" y="44"/>
                  <a:pt x="265" y="44"/>
                  <a:pt x="265" y="44"/>
                </a:cubicBezTo>
                <a:cubicBezTo>
                  <a:pt x="282" y="44"/>
                  <a:pt x="282" y="35"/>
                  <a:pt x="282" y="17"/>
                </a:cubicBezTo>
                <a:cubicBezTo>
                  <a:pt x="282" y="8"/>
                  <a:pt x="282" y="0"/>
                  <a:pt x="265"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6" name="Google Shape;1056;p40"/>
          <p:cNvSpPr/>
          <p:nvPr/>
        </p:nvSpPr>
        <p:spPr>
          <a:xfrm>
            <a:off x="2886760" y="3209570"/>
            <a:ext cx="300794" cy="305060"/>
          </a:xfrm>
          <a:custGeom>
            <a:avLst/>
            <a:gdLst/>
            <a:ahLst/>
            <a:cxnLst/>
            <a:rect l="l" t="t" r="r" b="b"/>
            <a:pathLst>
              <a:path w="497" h="505" extrusionOk="0">
                <a:moveTo>
                  <a:pt x="469" y="8"/>
                </a:moveTo>
                <a:lnTo>
                  <a:pt x="469" y="8"/>
                </a:lnTo>
                <a:cubicBezTo>
                  <a:pt x="469" y="8"/>
                  <a:pt x="461" y="0"/>
                  <a:pt x="452" y="0"/>
                </a:cubicBezTo>
                <a:cubicBezTo>
                  <a:pt x="443" y="8"/>
                  <a:pt x="443" y="17"/>
                  <a:pt x="443" y="17"/>
                </a:cubicBezTo>
                <a:cubicBezTo>
                  <a:pt x="461" y="88"/>
                  <a:pt x="416" y="141"/>
                  <a:pt x="381" y="168"/>
                </a:cubicBezTo>
                <a:cubicBezTo>
                  <a:pt x="372" y="141"/>
                  <a:pt x="372" y="141"/>
                  <a:pt x="372" y="141"/>
                </a:cubicBezTo>
                <a:cubicBezTo>
                  <a:pt x="363" y="141"/>
                  <a:pt x="355" y="132"/>
                  <a:pt x="346" y="132"/>
                </a:cubicBezTo>
                <a:cubicBezTo>
                  <a:pt x="265" y="132"/>
                  <a:pt x="265" y="132"/>
                  <a:pt x="265" y="132"/>
                </a:cubicBezTo>
                <a:cubicBezTo>
                  <a:pt x="257" y="132"/>
                  <a:pt x="248" y="132"/>
                  <a:pt x="240" y="141"/>
                </a:cubicBezTo>
                <a:cubicBezTo>
                  <a:pt x="9" y="300"/>
                  <a:pt x="9" y="300"/>
                  <a:pt x="9" y="300"/>
                </a:cubicBezTo>
                <a:cubicBezTo>
                  <a:pt x="0" y="309"/>
                  <a:pt x="0" y="327"/>
                  <a:pt x="9" y="336"/>
                </a:cubicBezTo>
                <a:cubicBezTo>
                  <a:pt x="106" y="486"/>
                  <a:pt x="106" y="486"/>
                  <a:pt x="106" y="486"/>
                </a:cubicBezTo>
                <a:cubicBezTo>
                  <a:pt x="115" y="504"/>
                  <a:pt x="133" y="495"/>
                  <a:pt x="142" y="495"/>
                </a:cubicBezTo>
                <a:cubicBezTo>
                  <a:pt x="372" y="327"/>
                  <a:pt x="372" y="327"/>
                  <a:pt x="372" y="327"/>
                </a:cubicBezTo>
                <a:cubicBezTo>
                  <a:pt x="381" y="327"/>
                  <a:pt x="390" y="309"/>
                  <a:pt x="390" y="309"/>
                </a:cubicBezTo>
                <a:cubicBezTo>
                  <a:pt x="416" y="229"/>
                  <a:pt x="416" y="229"/>
                  <a:pt x="416" y="229"/>
                </a:cubicBezTo>
                <a:cubicBezTo>
                  <a:pt x="416" y="221"/>
                  <a:pt x="416" y="212"/>
                  <a:pt x="408" y="203"/>
                </a:cubicBezTo>
                <a:cubicBezTo>
                  <a:pt x="399" y="185"/>
                  <a:pt x="399" y="185"/>
                  <a:pt x="399" y="185"/>
                </a:cubicBezTo>
                <a:cubicBezTo>
                  <a:pt x="452" y="150"/>
                  <a:pt x="496" y="88"/>
                  <a:pt x="469" y="8"/>
                </a:cubicBezTo>
                <a:close/>
                <a:moveTo>
                  <a:pt x="363" y="247"/>
                </a:moveTo>
                <a:lnTo>
                  <a:pt x="363" y="247"/>
                </a:lnTo>
                <a:cubicBezTo>
                  <a:pt x="346" y="256"/>
                  <a:pt x="319" y="256"/>
                  <a:pt x="310" y="229"/>
                </a:cubicBezTo>
                <a:cubicBezTo>
                  <a:pt x="293" y="212"/>
                  <a:pt x="301" y="194"/>
                  <a:pt x="319" y="176"/>
                </a:cubicBezTo>
                <a:cubicBezTo>
                  <a:pt x="328" y="168"/>
                  <a:pt x="346" y="168"/>
                  <a:pt x="363" y="176"/>
                </a:cubicBezTo>
                <a:cubicBezTo>
                  <a:pt x="355" y="185"/>
                  <a:pt x="355" y="185"/>
                  <a:pt x="355" y="185"/>
                </a:cubicBezTo>
                <a:cubicBezTo>
                  <a:pt x="346" y="185"/>
                  <a:pt x="337" y="194"/>
                  <a:pt x="346" y="203"/>
                </a:cubicBezTo>
                <a:cubicBezTo>
                  <a:pt x="346" y="212"/>
                  <a:pt x="355" y="212"/>
                  <a:pt x="355" y="212"/>
                </a:cubicBezTo>
                <a:cubicBezTo>
                  <a:pt x="363" y="212"/>
                  <a:pt x="363" y="212"/>
                  <a:pt x="363" y="212"/>
                </a:cubicBezTo>
                <a:cubicBezTo>
                  <a:pt x="372" y="212"/>
                  <a:pt x="372" y="212"/>
                  <a:pt x="381" y="203"/>
                </a:cubicBezTo>
                <a:cubicBezTo>
                  <a:pt x="381" y="221"/>
                  <a:pt x="372" y="238"/>
                  <a:pt x="363" y="24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7" name="Google Shape;1057;p40"/>
          <p:cNvSpPr/>
          <p:nvPr/>
        </p:nvSpPr>
        <p:spPr>
          <a:xfrm>
            <a:off x="2880361" y="3875155"/>
            <a:ext cx="300792" cy="168530"/>
          </a:xfrm>
          <a:custGeom>
            <a:avLst/>
            <a:gdLst/>
            <a:ahLst/>
            <a:cxnLst/>
            <a:rect l="l" t="t" r="r" b="b"/>
            <a:pathLst>
              <a:path w="497" h="276" extrusionOk="0">
                <a:moveTo>
                  <a:pt x="249" y="0"/>
                </a:moveTo>
                <a:lnTo>
                  <a:pt x="249" y="0"/>
                </a:lnTo>
                <a:cubicBezTo>
                  <a:pt x="89" y="0"/>
                  <a:pt x="0" y="115"/>
                  <a:pt x="0" y="133"/>
                </a:cubicBezTo>
                <a:cubicBezTo>
                  <a:pt x="0" y="151"/>
                  <a:pt x="89" y="275"/>
                  <a:pt x="249" y="275"/>
                </a:cubicBezTo>
                <a:cubicBezTo>
                  <a:pt x="408" y="275"/>
                  <a:pt x="496" y="151"/>
                  <a:pt x="496" y="133"/>
                </a:cubicBezTo>
                <a:cubicBezTo>
                  <a:pt x="496" y="115"/>
                  <a:pt x="408" y="0"/>
                  <a:pt x="249" y="0"/>
                </a:cubicBezTo>
                <a:close/>
                <a:moveTo>
                  <a:pt x="249" y="239"/>
                </a:moveTo>
                <a:lnTo>
                  <a:pt x="249" y="239"/>
                </a:lnTo>
                <a:cubicBezTo>
                  <a:pt x="186" y="239"/>
                  <a:pt x="142" y="195"/>
                  <a:pt x="142" y="133"/>
                </a:cubicBezTo>
                <a:cubicBezTo>
                  <a:pt x="142" y="79"/>
                  <a:pt x="186" y="26"/>
                  <a:pt x="249" y="26"/>
                </a:cubicBezTo>
                <a:cubicBezTo>
                  <a:pt x="310" y="26"/>
                  <a:pt x="355" y="79"/>
                  <a:pt x="355" y="133"/>
                </a:cubicBezTo>
                <a:cubicBezTo>
                  <a:pt x="355" y="195"/>
                  <a:pt x="310" y="239"/>
                  <a:pt x="249" y="239"/>
                </a:cubicBezTo>
                <a:close/>
                <a:moveTo>
                  <a:pt x="249" y="133"/>
                </a:moveTo>
                <a:lnTo>
                  <a:pt x="249" y="133"/>
                </a:lnTo>
                <a:cubicBezTo>
                  <a:pt x="239" y="123"/>
                  <a:pt x="266" y="79"/>
                  <a:pt x="249" y="79"/>
                </a:cubicBezTo>
                <a:cubicBezTo>
                  <a:pt x="221" y="79"/>
                  <a:pt x="195" y="107"/>
                  <a:pt x="195" y="133"/>
                </a:cubicBezTo>
                <a:cubicBezTo>
                  <a:pt x="195" y="168"/>
                  <a:pt x="221" y="186"/>
                  <a:pt x="249" y="186"/>
                </a:cubicBezTo>
                <a:cubicBezTo>
                  <a:pt x="274" y="186"/>
                  <a:pt x="302" y="168"/>
                  <a:pt x="302" y="133"/>
                </a:cubicBezTo>
                <a:cubicBezTo>
                  <a:pt x="302" y="123"/>
                  <a:pt x="257" y="142"/>
                  <a:pt x="249" y="13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8" name="Google Shape;1058;p40"/>
          <p:cNvSpPr/>
          <p:nvPr/>
        </p:nvSpPr>
        <p:spPr>
          <a:xfrm>
            <a:off x="2293707" y="3817557"/>
            <a:ext cx="279461" cy="279459"/>
          </a:xfrm>
          <a:custGeom>
            <a:avLst/>
            <a:gdLst/>
            <a:ahLst/>
            <a:cxnLst/>
            <a:rect l="l" t="t" r="r" b="b"/>
            <a:pathLst>
              <a:path w="461" h="461" extrusionOk="0">
                <a:moveTo>
                  <a:pt x="230" y="8"/>
                </a:moveTo>
                <a:lnTo>
                  <a:pt x="230" y="8"/>
                </a:lnTo>
                <a:cubicBezTo>
                  <a:pt x="97" y="8"/>
                  <a:pt x="0" y="106"/>
                  <a:pt x="0" y="239"/>
                </a:cubicBezTo>
                <a:cubicBezTo>
                  <a:pt x="0" y="363"/>
                  <a:pt x="106" y="460"/>
                  <a:pt x="230" y="460"/>
                </a:cubicBezTo>
                <a:cubicBezTo>
                  <a:pt x="363" y="460"/>
                  <a:pt x="460" y="354"/>
                  <a:pt x="460" y="230"/>
                </a:cubicBezTo>
                <a:cubicBezTo>
                  <a:pt x="460" y="106"/>
                  <a:pt x="354" y="0"/>
                  <a:pt x="230" y="8"/>
                </a:cubicBezTo>
                <a:close/>
                <a:moveTo>
                  <a:pt x="230" y="35"/>
                </a:moveTo>
                <a:lnTo>
                  <a:pt x="230" y="35"/>
                </a:lnTo>
                <a:cubicBezTo>
                  <a:pt x="256" y="35"/>
                  <a:pt x="291" y="44"/>
                  <a:pt x="319" y="53"/>
                </a:cubicBezTo>
                <a:cubicBezTo>
                  <a:pt x="291" y="106"/>
                  <a:pt x="291" y="106"/>
                  <a:pt x="291" y="106"/>
                </a:cubicBezTo>
                <a:cubicBezTo>
                  <a:pt x="275" y="97"/>
                  <a:pt x="247" y="97"/>
                  <a:pt x="230" y="97"/>
                </a:cubicBezTo>
                <a:cubicBezTo>
                  <a:pt x="203" y="97"/>
                  <a:pt x="185" y="97"/>
                  <a:pt x="168" y="106"/>
                </a:cubicBezTo>
                <a:cubicBezTo>
                  <a:pt x="141" y="53"/>
                  <a:pt x="141" y="53"/>
                  <a:pt x="141" y="53"/>
                </a:cubicBezTo>
                <a:cubicBezTo>
                  <a:pt x="168" y="44"/>
                  <a:pt x="194" y="35"/>
                  <a:pt x="230" y="35"/>
                </a:cubicBezTo>
                <a:close/>
                <a:moveTo>
                  <a:pt x="106" y="292"/>
                </a:moveTo>
                <a:lnTo>
                  <a:pt x="106" y="292"/>
                </a:lnTo>
                <a:cubicBezTo>
                  <a:pt x="53" y="327"/>
                  <a:pt x="53" y="327"/>
                  <a:pt x="53" y="327"/>
                </a:cubicBezTo>
                <a:cubicBezTo>
                  <a:pt x="35" y="301"/>
                  <a:pt x="35" y="265"/>
                  <a:pt x="35" y="239"/>
                </a:cubicBezTo>
                <a:cubicBezTo>
                  <a:pt x="26" y="204"/>
                  <a:pt x="35" y="167"/>
                  <a:pt x="53" y="141"/>
                </a:cubicBezTo>
                <a:cubicBezTo>
                  <a:pt x="106" y="167"/>
                  <a:pt x="106" y="167"/>
                  <a:pt x="106" y="167"/>
                </a:cubicBezTo>
                <a:cubicBezTo>
                  <a:pt x="97" y="185"/>
                  <a:pt x="88" y="212"/>
                  <a:pt x="88" y="230"/>
                </a:cubicBezTo>
                <a:cubicBezTo>
                  <a:pt x="88" y="257"/>
                  <a:pt x="97" y="274"/>
                  <a:pt x="106" y="292"/>
                </a:cubicBezTo>
                <a:close/>
                <a:moveTo>
                  <a:pt x="230" y="433"/>
                </a:moveTo>
                <a:lnTo>
                  <a:pt x="230" y="433"/>
                </a:lnTo>
                <a:cubicBezTo>
                  <a:pt x="194" y="433"/>
                  <a:pt x="168" y="425"/>
                  <a:pt x="141" y="407"/>
                </a:cubicBezTo>
                <a:cubicBezTo>
                  <a:pt x="168" y="354"/>
                  <a:pt x="168" y="354"/>
                  <a:pt x="168" y="354"/>
                </a:cubicBezTo>
                <a:cubicBezTo>
                  <a:pt x="185" y="363"/>
                  <a:pt x="203" y="372"/>
                  <a:pt x="230" y="372"/>
                </a:cubicBezTo>
                <a:cubicBezTo>
                  <a:pt x="247" y="372"/>
                  <a:pt x="275" y="363"/>
                  <a:pt x="291" y="354"/>
                </a:cubicBezTo>
                <a:cubicBezTo>
                  <a:pt x="319" y="407"/>
                  <a:pt x="319" y="407"/>
                  <a:pt x="319" y="407"/>
                </a:cubicBezTo>
                <a:cubicBezTo>
                  <a:pt x="291" y="425"/>
                  <a:pt x="266" y="433"/>
                  <a:pt x="230" y="433"/>
                </a:cubicBezTo>
                <a:close/>
                <a:moveTo>
                  <a:pt x="230" y="345"/>
                </a:moveTo>
                <a:lnTo>
                  <a:pt x="230" y="345"/>
                </a:lnTo>
                <a:cubicBezTo>
                  <a:pt x="168" y="345"/>
                  <a:pt x="124" y="292"/>
                  <a:pt x="124" y="230"/>
                </a:cubicBezTo>
                <a:cubicBezTo>
                  <a:pt x="124" y="167"/>
                  <a:pt x="168" y="123"/>
                  <a:pt x="230" y="123"/>
                </a:cubicBezTo>
                <a:cubicBezTo>
                  <a:pt x="291" y="123"/>
                  <a:pt x="336" y="167"/>
                  <a:pt x="336" y="230"/>
                </a:cubicBezTo>
                <a:cubicBezTo>
                  <a:pt x="336" y="292"/>
                  <a:pt x="291" y="345"/>
                  <a:pt x="230" y="345"/>
                </a:cubicBezTo>
                <a:close/>
                <a:moveTo>
                  <a:pt x="354" y="292"/>
                </a:moveTo>
                <a:lnTo>
                  <a:pt x="354" y="292"/>
                </a:lnTo>
                <a:cubicBezTo>
                  <a:pt x="363" y="274"/>
                  <a:pt x="372" y="257"/>
                  <a:pt x="372" y="230"/>
                </a:cubicBezTo>
                <a:cubicBezTo>
                  <a:pt x="372" y="212"/>
                  <a:pt x="363" y="185"/>
                  <a:pt x="354" y="167"/>
                </a:cubicBezTo>
                <a:cubicBezTo>
                  <a:pt x="407" y="141"/>
                  <a:pt x="407" y="141"/>
                  <a:pt x="407" y="141"/>
                </a:cubicBezTo>
                <a:cubicBezTo>
                  <a:pt x="416" y="167"/>
                  <a:pt x="425" y="195"/>
                  <a:pt x="425" y="230"/>
                </a:cubicBezTo>
                <a:cubicBezTo>
                  <a:pt x="425" y="265"/>
                  <a:pt x="416" y="292"/>
                  <a:pt x="407" y="327"/>
                </a:cubicBezTo>
                <a:lnTo>
                  <a:pt x="354" y="292"/>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59" name="Google Shape;1059;p40"/>
          <p:cNvSpPr/>
          <p:nvPr/>
        </p:nvSpPr>
        <p:spPr>
          <a:xfrm>
            <a:off x="1107602" y="3832489"/>
            <a:ext cx="258128" cy="253861"/>
          </a:xfrm>
          <a:custGeom>
            <a:avLst/>
            <a:gdLst/>
            <a:ahLst/>
            <a:cxnLst/>
            <a:rect l="l" t="t" r="r" b="b"/>
            <a:pathLst>
              <a:path w="427" h="417" extrusionOk="0">
                <a:moveTo>
                  <a:pt x="416" y="53"/>
                </a:moveTo>
                <a:lnTo>
                  <a:pt x="416" y="53"/>
                </a:lnTo>
                <a:cubicBezTo>
                  <a:pt x="408" y="44"/>
                  <a:pt x="363" y="9"/>
                  <a:pt x="354" y="9"/>
                </a:cubicBezTo>
                <a:cubicBezTo>
                  <a:pt x="354" y="0"/>
                  <a:pt x="337" y="0"/>
                  <a:pt x="328" y="0"/>
                </a:cubicBezTo>
                <a:cubicBezTo>
                  <a:pt x="89" y="0"/>
                  <a:pt x="89" y="0"/>
                  <a:pt x="89" y="0"/>
                </a:cubicBezTo>
                <a:cubicBezTo>
                  <a:pt x="89" y="0"/>
                  <a:pt x="72" y="0"/>
                  <a:pt x="62" y="9"/>
                </a:cubicBezTo>
                <a:cubicBezTo>
                  <a:pt x="62" y="9"/>
                  <a:pt x="18" y="44"/>
                  <a:pt x="9" y="53"/>
                </a:cubicBezTo>
                <a:cubicBezTo>
                  <a:pt x="0" y="53"/>
                  <a:pt x="0" y="62"/>
                  <a:pt x="0" y="80"/>
                </a:cubicBezTo>
                <a:cubicBezTo>
                  <a:pt x="0" y="88"/>
                  <a:pt x="44" y="399"/>
                  <a:pt x="44" y="399"/>
                </a:cubicBezTo>
                <a:cubicBezTo>
                  <a:pt x="53" y="407"/>
                  <a:pt x="62" y="416"/>
                  <a:pt x="72" y="416"/>
                </a:cubicBezTo>
                <a:cubicBezTo>
                  <a:pt x="354" y="416"/>
                  <a:pt x="354" y="416"/>
                  <a:pt x="354" y="416"/>
                </a:cubicBezTo>
                <a:cubicBezTo>
                  <a:pt x="363" y="416"/>
                  <a:pt x="372" y="407"/>
                  <a:pt x="381" y="399"/>
                </a:cubicBezTo>
                <a:cubicBezTo>
                  <a:pt x="381" y="399"/>
                  <a:pt x="426" y="88"/>
                  <a:pt x="426" y="80"/>
                </a:cubicBezTo>
                <a:cubicBezTo>
                  <a:pt x="426" y="62"/>
                  <a:pt x="416" y="53"/>
                  <a:pt x="416" y="53"/>
                </a:cubicBezTo>
                <a:close/>
                <a:moveTo>
                  <a:pt x="213" y="266"/>
                </a:moveTo>
                <a:lnTo>
                  <a:pt x="213" y="266"/>
                </a:lnTo>
                <a:cubicBezTo>
                  <a:pt x="133" y="266"/>
                  <a:pt x="116" y="150"/>
                  <a:pt x="107" y="124"/>
                </a:cubicBezTo>
                <a:cubicBezTo>
                  <a:pt x="160" y="124"/>
                  <a:pt x="160" y="124"/>
                  <a:pt x="160" y="124"/>
                </a:cubicBezTo>
                <a:cubicBezTo>
                  <a:pt x="160" y="159"/>
                  <a:pt x="178" y="222"/>
                  <a:pt x="213" y="222"/>
                </a:cubicBezTo>
                <a:cubicBezTo>
                  <a:pt x="248" y="222"/>
                  <a:pt x="257" y="159"/>
                  <a:pt x="266" y="124"/>
                </a:cubicBezTo>
                <a:cubicBezTo>
                  <a:pt x="310" y="124"/>
                  <a:pt x="310" y="124"/>
                  <a:pt x="310" y="124"/>
                </a:cubicBezTo>
                <a:cubicBezTo>
                  <a:pt x="310" y="150"/>
                  <a:pt x="293" y="266"/>
                  <a:pt x="213" y="266"/>
                </a:cubicBezTo>
                <a:close/>
                <a:moveTo>
                  <a:pt x="36" y="80"/>
                </a:moveTo>
                <a:lnTo>
                  <a:pt x="36" y="80"/>
                </a:lnTo>
                <a:cubicBezTo>
                  <a:pt x="89" y="27"/>
                  <a:pt x="89" y="27"/>
                  <a:pt x="89" y="27"/>
                </a:cubicBezTo>
                <a:cubicBezTo>
                  <a:pt x="328" y="27"/>
                  <a:pt x="328" y="27"/>
                  <a:pt x="328" y="27"/>
                </a:cubicBezTo>
                <a:cubicBezTo>
                  <a:pt x="391" y="80"/>
                  <a:pt x="391" y="80"/>
                  <a:pt x="391" y="80"/>
                </a:cubicBezTo>
                <a:lnTo>
                  <a:pt x="36" y="8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0" name="Google Shape;1060;p40"/>
          <p:cNvSpPr/>
          <p:nvPr/>
        </p:nvSpPr>
        <p:spPr>
          <a:xfrm>
            <a:off x="3479813" y="3241570"/>
            <a:ext cx="300794" cy="238928"/>
          </a:xfrm>
          <a:custGeom>
            <a:avLst/>
            <a:gdLst/>
            <a:ahLst/>
            <a:cxnLst/>
            <a:rect l="l" t="t" r="r" b="b"/>
            <a:pathLst>
              <a:path w="497" h="399" extrusionOk="0">
                <a:moveTo>
                  <a:pt x="248" y="150"/>
                </a:moveTo>
                <a:lnTo>
                  <a:pt x="248" y="150"/>
                </a:lnTo>
                <a:cubicBezTo>
                  <a:pt x="203" y="150"/>
                  <a:pt x="177" y="176"/>
                  <a:pt x="177" y="221"/>
                </a:cubicBezTo>
                <a:cubicBezTo>
                  <a:pt x="177" y="266"/>
                  <a:pt x="203" y="292"/>
                  <a:pt x="248" y="292"/>
                </a:cubicBezTo>
                <a:cubicBezTo>
                  <a:pt x="292" y="292"/>
                  <a:pt x="319" y="266"/>
                  <a:pt x="319" y="221"/>
                </a:cubicBezTo>
                <a:cubicBezTo>
                  <a:pt x="319" y="176"/>
                  <a:pt x="292" y="150"/>
                  <a:pt x="248" y="150"/>
                </a:cubicBezTo>
                <a:close/>
                <a:moveTo>
                  <a:pt x="442" y="70"/>
                </a:moveTo>
                <a:lnTo>
                  <a:pt x="442" y="70"/>
                </a:lnTo>
                <a:cubicBezTo>
                  <a:pt x="389" y="70"/>
                  <a:pt x="389" y="70"/>
                  <a:pt x="389" y="70"/>
                </a:cubicBezTo>
                <a:cubicBezTo>
                  <a:pt x="380" y="70"/>
                  <a:pt x="372" y="70"/>
                  <a:pt x="363" y="61"/>
                </a:cubicBezTo>
                <a:cubicBezTo>
                  <a:pt x="354" y="8"/>
                  <a:pt x="354" y="8"/>
                  <a:pt x="354" y="8"/>
                </a:cubicBezTo>
                <a:cubicBezTo>
                  <a:pt x="345" y="8"/>
                  <a:pt x="336" y="0"/>
                  <a:pt x="327" y="0"/>
                </a:cubicBezTo>
                <a:cubicBezTo>
                  <a:pt x="159" y="0"/>
                  <a:pt x="159" y="0"/>
                  <a:pt x="159" y="0"/>
                </a:cubicBezTo>
                <a:cubicBezTo>
                  <a:pt x="159" y="0"/>
                  <a:pt x="150" y="8"/>
                  <a:pt x="142" y="8"/>
                </a:cubicBezTo>
                <a:cubicBezTo>
                  <a:pt x="123" y="61"/>
                  <a:pt x="123" y="61"/>
                  <a:pt x="123" y="61"/>
                </a:cubicBezTo>
                <a:cubicBezTo>
                  <a:pt x="123" y="70"/>
                  <a:pt x="115" y="70"/>
                  <a:pt x="106" y="70"/>
                </a:cubicBezTo>
                <a:cubicBezTo>
                  <a:pt x="53" y="70"/>
                  <a:pt x="53" y="70"/>
                  <a:pt x="53" y="70"/>
                </a:cubicBezTo>
                <a:cubicBezTo>
                  <a:pt x="17" y="70"/>
                  <a:pt x="0" y="97"/>
                  <a:pt x="0" y="123"/>
                </a:cubicBezTo>
                <a:cubicBezTo>
                  <a:pt x="0" y="345"/>
                  <a:pt x="0" y="345"/>
                  <a:pt x="0" y="345"/>
                </a:cubicBezTo>
                <a:cubicBezTo>
                  <a:pt x="0" y="372"/>
                  <a:pt x="17" y="398"/>
                  <a:pt x="53" y="398"/>
                </a:cubicBezTo>
                <a:cubicBezTo>
                  <a:pt x="442" y="398"/>
                  <a:pt x="442" y="398"/>
                  <a:pt x="442" y="398"/>
                </a:cubicBezTo>
                <a:cubicBezTo>
                  <a:pt x="470" y="398"/>
                  <a:pt x="496" y="372"/>
                  <a:pt x="496" y="345"/>
                </a:cubicBezTo>
                <a:cubicBezTo>
                  <a:pt x="496" y="123"/>
                  <a:pt x="496" y="123"/>
                  <a:pt x="496" y="123"/>
                </a:cubicBezTo>
                <a:cubicBezTo>
                  <a:pt x="496" y="97"/>
                  <a:pt x="470" y="70"/>
                  <a:pt x="442" y="70"/>
                </a:cubicBezTo>
                <a:close/>
                <a:moveTo>
                  <a:pt x="248" y="345"/>
                </a:moveTo>
                <a:lnTo>
                  <a:pt x="248" y="345"/>
                </a:lnTo>
                <a:cubicBezTo>
                  <a:pt x="177" y="345"/>
                  <a:pt x="123" y="292"/>
                  <a:pt x="123" y="221"/>
                </a:cubicBezTo>
                <a:cubicBezTo>
                  <a:pt x="123" y="150"/>
                  <a:pt x="177" y="97"/>
                  <a:pt x="248" y="97"/>
                </a:cubicBezTo>
                <a:cubicBezTo>
                  <a:pt x="319" y="97"/>
                  <a:pt x="372" y="150"/>
                  <a:pt x="372" y="221"/>
                </a:cubicBezTo>
                <a:cubicBezTo>
                  <a:pt x="372" y="292"/>
                  <a:pt x="319" y="345"/>
                  <a:pt x="248" y="345"/>
                </a:cubicBezTo>
                <a:close/>
                <a:moveTo>
                  <a:pt x="425" y="159"/>
                </a:moveTo>
                <a:lnTo>
                  <a:pt x="425" y="159"/>
                </a:lnTo>
                <a:cubicBezTo>
                  <a:pt x="416" y="159"/>
                  <a:pt x="407" y="150"/>
                  <a:pt x="407" y="141"/>
                </a:cubicBezTo>
                <a:cubicBezTo>
                  <a:pt x="407" y="132"/>
                  <a:pt x="416" y="123"/>
                  <a:pt x="425" y="123"/>
                </a:cubicBezTo>
                <a:cubicBezTo>
                  <a:pt x="433" y="123"/>
                  <a:pt x="442" y="132"/>
                  <a:pt x="442" y="141"/>
                </a:cubicBezTo>
                <a:cubicBezTo>
                  <a:pt x="442" y="150"/>
                  <a:pt x="433" y="159"/>
                  <a:pt x="425" y="15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1" name="Google Shape;1061;p40"/>
          <p:cNvSpPr/>
          <p:nvPr/>
        </p:nvSpPr>
        <p:spPr>
          <a:xfrm>
            <a:off x="6528275" y="3220237"/>
            <a:ext cx="209062" cy="287993"/>
          </a:xfrm>
          <a:custGeom>
            <a:avLst/>
            <a:gdLst/>
            <a:ahLst/>
            <a:cxnLst/>
            <a:rect l="l" t="t" r="r" b="b"/>
            <a:pathLst>
              <a:path w="346" h="479" extrusionOk="0">
                <a:moveTo>
                  <a:pt x="195" y="0"/>
                </a:moveTo>
                <a:lnTo>
                  <a:pt x="195" y="0"/>
                </a:lnTo>
                <a:cubicBezTo>
                  <a:pt x="160" y="0"/>
                  <a:pt x="160" y="0"/>
                  <a:pt x="160" y="0"/>
                </a:cubicBezTo>
                <a:cubicBezTo>
                  <a:pt x="160" y="328"/>
                  <a:pt x="160" y="328"/>
                  <a:pt x="160" y="328"/>
                </a:cubicBezTo>
                <a:cubicBezTo>
                  <a:pt x="133" y="319"/>
                  <a:pt x="107" y="319"/>
                  <a:pt x="80" y="328"/>
                </a:cubicBezTo>
                <a:cubicBezTo>
                  <a:pt x="26" y="346"/>
                  <a:pt x="0" y="390"/>
                  <a:pt x="10" y="425"/>
                </a:cubicBezTo>
                <a:cubicBezTo>
                  <a:pt x="26" y="461"/>
                  <a:pt x="71" y="478"/>
                  <a:pt x="124" y="461"/>
                </a:cubicBezTo>
                <a:cubicBezTo>
                  <a:pt x="169" y="443"/>
                  <a:pt x="195" y="408"/>
                  <a:pt x="195" y="372"/>
                </a:cubicBezTo>
                <a:cubicBezTo>
                  <a:pt x="195" y="106"/>
                  <a:pt x="195" y="106"/>
                  <a:pt x="195" y="106"/>
                </a:cubicBezTo>
                <a:cubicBezTo>
                  <a:pt x="266" y="124"/>
                  <a:pt x="266" y="212"/>
                  <a:pt x="257" y="230"/>
                </a:cubicBezTo>
                <a:cubicBezTo>
                  <a:pt x="257" y="239"/>
                  <a:pt x="266" y="248"/>
                  <a:pt x="275" y="230"/>
                </a:cubicBezTo>
                <a:cubicBezTo>
                  <a:pt x="345" y="115"/>
                  <a:pt x="195" y="62"/>
                  <a:pt x="195"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2" name="Google Shape;1062;p40"/>
          <p:cNvSpPr/>
          <p:nvPr/>
        </p:nvSpPr>
        <p:spPr>
          <a:xfrm>
            <a:off x="4702184" y="3235170"/>
            <a:ext cx="258127" cy="262394"/>
          </a:xfrm>
          <a:custGeom>
            <a:avLst/>
            <a:gdLst/>
            <a:ahLst/>
            <a:cxnLst/>
            <a:rect l="l" t="t" r="r" b="b"/>
            <a:pathLst>
              <a:path w="426" h="435" extrusionOk="0">
                <a:moveTo>
                  <a:pt x="256" y="265"/>
                </a:moveTo>
                <a:lnTo>
                  <a:pt x="256" y="265"/>
                </a:lnTo>
                <a:cubicBezTo>
                  <a:pt x="186" y="336"/>
                  <a:pt x="80" y="345"/>
                  <a:pt x="0" y="301"/>
                </a:cubicBezTo>
                <a:cubicBezTo>
                  <a:pt x="9" y="319"/>
                  <a:pt x="17" y="328"/>
                  <a:pt x="35" y="345"/>
                </a:cubicBezTo>
                <a:cubicBezTo>
                  <a:pt x="124" y="434"/>
                  <a:pt x="256" y="434"/>
                  <a:pt x="346" y="345"/>
                </a:cubicBezTo>
                <a:cubicBezTo>
                  <a:pt x="425" y="256"/>
                  <a:pt x="425" y="124"/>
                  <a:pt x="346" y="35"/>
                </a:cubicBezTo>
                <a:cubicBezTo>
                  <a:pt x="328" y="26"/>
                  <a:pt x="310" y="9"/>
                  <a:pt x="292" y="0"/>
                </a:cubicBezTo>
                <a:cubicBezTo>
                  <a:pt x="346" y="88"/>
                  <a:pt x="328" y="194"/>
                  <a:pt x="256" y="265"/>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3" name="Google Shape;1063;p40"/>
          <p:cNvSpPr/>
          <p:nvPr/>
        </p:nvSpPr>
        <p:spPr>
          <a:xfrm>
            <a:off x="5273904" y="3235170"/>
            <a:ext cx="305059" cy="238928"/>
          </a:xfrm>
          <a:custGeom>
            <a:avLst/>
            <a:gdLst/>
            <a:ahLst/>
            <a:cxnLst/>
            <a:rect l="l" t="t" r="r" b="b"/>
            <a:pathLst>
              <a:path w="506" h="399" extrusionOk="0">
                <a:moveTo>
                  <a:pt x="434" y="70"/>
                </a:moveTo>
                <a:lnTo>
                  <a:pt x="434" y="70"/>
                </a:lnTo>
                <a:cubicBezTo>
                  <a:pt x="354" y="17"/>
                  <a:pt x="265" y="0"/>
                  <a:pt x="168" y="35"/>
                </a:cubicBezTo>
                <a:cubicBezTo>
                  <a:pt x="89" y="53"/>
                  <a:pt x="9" y="141"/>
                  <a:pt x="9" y="221"/>
                </a:cubicBezTo>
                <a:cubicBezTo>
                  <a:pt x="0" y="319"/>
                  <a:pt x="71" y="398"/>
                  <a:pt x="195" y="398"/>
                </a:cubicBezTo>
                <a:cubicBezTo>
                  <a:pt x="337" y="398"/>
                  <a:pt x="381" y="328"/>
                  <a:pt x="381" y="310"/>
                </a:cubicBezTo>
                <a:cubicBezTo>
                  <a:pt x="390" y="292"/>
                  <a:pt x="328" y="248"/>
                  <a:pt x="363" y="212"/>
                </a:cubicBezTo>
                <a:cubicBezTo>
                  <a:pt x="408" y="168"/>
                  <a:pt x="452" y="203"/>
                  <a:pt x="469" y="203"/>
                </a:cubicBezTo>
                <a:cubicBezTo>
                  <a:pt x="496" y="194"/>
                  <a:pt x="505" y="124"/>
                  <a:pt x="434" y="70"/>
                </a:cubicBezTo>
                <a:close/>
                <a:moveTo>
                  <a:pt x="274" y="301"/>
                </a:moveTo>
                <a:lnTo>
                  <a:pt x="274" y="301"/>
                </a:lnTo>
                <a:cubicBezTo>
                  <a:pt x="248" y="301"/>
                  <a:pt x="239" y="283"/>
                  <a:pt x="239" y="265"/>
                </a:cubicBezTo>
                <a:cubicBezTo>
                  <a:pt x="239" y="248"/>
                  <a:pt x="248" y="230"/>
                  <a:pt x="274" y="230"/>
                </a:cubicBezTo>
                <a:cubicBezTo>
                  <a:pt x="293" y="230"/>
                  <a:pt x="309" y="248"/>
                  <a:pt x="309" y="265"/>
                </a:cubicBezTo>
                <a:cubicBezTo>
                  <a:pt x="309" y="283"/>
                  <a:pt x="293" y="301"/>
                  <a:pt x="274" y="301"/>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4" name="Google Shape;1064;p40"/>
          <p:cNvSpPr/>
          <p:nvPr/>
        </p:nvSpPr>
        <p:spPr>
          <a:xfrm>
            <a:off x="5877623" y="3224504"/>
            <a:ext cx="300794" cy="251727"/>
          </a:xfrm>
          <a:custGeom>
            <a:avLst/>
            <a:gdLst/>
            <a:ahLst/>
            <a:cxnLst/>
            <a:rect l="l" t="t" r="r" b="b"/>
            <a:pathLst>
              <a:path w="498" h="418" extrusionOk="0">
                <a:moveTo>
                  <a:pt x="124" y="81"/>
                </a:moveTo>
                <a:lnTo>
                  <a:pt x="124" y="81"/>
                </a:lnTo>
                <a:cubicBezTo>
                  <a:pt x="27" y="134"/>
                  <a:pt x="36" y="222"/>
                  <a:pt x="36" y="258"/>
                </a:cubicBezTo>
                <a:cubicBezTo>
                  <a:pt x="159" y="107"/>
                  <a:pt x="346" y="116"/>
                  <a:pt x="346" y="116"/>
                </a:cubicBezTo>
                <a:cubicBezTo>
                  <a:pt x="346" y="116"/>
                  <a:pt x="80" y="204"/>
                  <a:pt x="9" y="382"/>
                </a:cubicBezTo>
                <a:cubicBezTo>
                  <a:pt x="0" y="400"/>
                  <a:pt x="36" y="417"/>
                  <a:pt x="44" y="400"/>
                </a:cubicBezTo>
                <a:cubicBezTo>
                  <a:pt x="62" y="355"/>
                  <a:pt x="97" y="311"/>
                  <a:pt x="97" y="311"/>
                </a:cubicBezTo>
                <a:cubicBezTo>
                  <a:pt x="151" y="329"/>
                  <a:pt x="230" y="355"/>
                  <a:pt x="293" y="311"/>
                </a:cubicBezTo>
                <a:cubicBezTo>
                  <a:pt x="363" y="258"/>
                  <a:pt x="363" y="134"/>
                  <a:pt x="469" y="72"/>
                </a:cubicBezTo>
                <a:cubicBezTo>
                  <a:pt x="497" y="63"/>
                  <a:pt x="249" y="0"/>
                  <a:pt x="124" y="81"/>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5" name="Google Shape;1065;p40"/>
          <p:cNvSpPr/>
          <p:nvPr/>
        </p:nvSpPr>
        <p:spPr>
          <a:xfrm>
            <a:off x="2297974" y="3220237"/>
            <a:ext cx="268794" cy="277327"/>
          </a:xfrm>
          <a:custGeom>
            <a:avLst/>
            <a:gdLst/>
            <a:ahLst/>
            <a:cxnLst/>
            <a:rect l="l" t="t" r="r" b="b"/>
            <a:pathLst>
              <a:path w="444" h="462" extrusionOk="0">
                <a:moveTo>
                  <a:pt x="248" y="337"/>
                </a:moveTo>
                <a:lnTo>
                  <a:pt x="248" y="337"/>
                </a:lnTo>
                <a:cubicBezTo>
                  <a:pt x="248" y="302"/>
                  <a:pt x="275" y="283"/>
                  <a:pt x="320" y="257"/>
                </a:cubicBezTo>
                <a:cubicBezTo>
                  <a:pt x="373" y="221"/>
                  <a:pt x="443" y="177"/>
                  <a:pt x="443" y="71"/>
                </a:cubicBezTo>
                <a:cubicBezTo>
                  <a:pt x="443" y="62"/>
                  <a:pt x="434" y="53"/>
                  <a:pt x="426" y="53"/>
                </a:cubicBezTo>
                <a:cubicBezTo>
                  <a:pt x="346" y="53"/>
                  <a:pt x="346" y="53"/>
                  <a:pt x="346" y="53"/>
                </a:cubicBezTo>
                <a:cubicBezTo>
                  <a:pt x="328" y="27"/>
                  <a:pt x="293" y="0"/>
                  <a:pt x="222" y="0"/>
                </a:cubicBezTo>
                <a:cubicBezTo>
                  <a:pt x="151" y="0"/>
                  <a:pt x="116" y="27"/>
                  <a:pt x="98" y="53"/>
                </a:cubicBezTo>
                <a:cubicBezTo>
                  <a:pt x="18" y="53"/>
                  <a:pt x="18" y="53"/>
                  <a:pt x="18" y="53"/>
                </a:cubicBezTo>
                <a:cubicBezTo>
                  <a:pt x="9" y="53"/>
                  <a:pt x="0" y="62"/>
                  <a:pt x="0" y="71"/>
                </a:cubicBezTo>
                <a:cubicBezTo>
                  <a:pt x="0" y="177"/>
                  <a:pt x="62" y="221"/>
                  <a:pt x="124" y="257"/>
                </a:cubicBezTo>
                <a:cubicBezTo>
                  <a:pt x="169" y="283"/>
                  <a:pt x="195" y="302"/>
                  <a:pt x="195" y="337"/>
                </a:cubicBezTo>
                <a:cubicBezTo>
                  <a:pt x="195" y="372"/>
                  <a:pt x="195" y="372"/>
                  <a:pt x="195" y="372"/>
                </a:cubicBezTo>
                <a:cubicBezTo>
                  <a:pt x="142" y="381"/>
                  <a:pt x="107" y="399"/>
                  <a:pt x="107" y="416"/>
                </a:cubicBezTo>
                <a:cubicBezTo>
                  <a:pt x="107" y="443"/>
                  <a:pt x="160" y="461"/>
                  <a:pt x="222" y="461"/>
                </a:cubicBezTo>
                <a:cubicBezTo>
                  <a:pt x="283" y="461"/>
                  <a:pt x="328" y="443"/>
                  <a:pt x="328" y="416"/>
                </a:cubicBezTo>
                <a:cubicBezTo>
                  <a:pt x="328" y="399"/>
                  <a:pt x="302" y="381"/>
                  <a:pt x="248" y="372"/>
                </a:cubicBezTo>
                <a:lnTo>
                  <a:pt x="248" y="337"/>
                </a:lnTo>
                <a:close/>
                <a:moveTo>
                  <a:pt x="320" y="212"/>
                </a:moveTo>
                <a:lnTo>
                  <a:pt x="320" y="212"/>
                </a:lnTo>
                <a:cubicBezTo>
                  <a:pt x="337" y="186"/>
                  <a:pt x="346" y="142"/>
                  <a:pt x="346" y="89"/>
                </a:cubicBezTo>
                <a:cubicBezTo>
                  <a:pt x="408" y="89"/>
                  <a:pt x="408" y="89"/>
                  <a:pt x="408" y="89"/>
                </a:cubicBezTo>
                <a:cubicBezTo>
                  <a:pt x="399" y="151"/>
                  <a:pt x="364" y="186"/>
                  <a:pt x="320" y="212"/>
                </a:cubicBezTo>
                <a:close/>
                <a:moveTo>
                  <a:pt x="222" y="36"/>
                </a:moveTo>
                <a:lnTo>
                  <a:pt x="222" y="36"/>
                </a:lnTo>
                <a:cubicBezTo>
                  <a:pt x="293" y="36"/>
                  <a:pt x="320" y="62"/>
                  <a:pt x="320" y="71"/>
                </a:cubicBezTo>
                <a:cubicBezTo>
                  <a:pt x="320" y="80"/>
                  <a:pt x="293" y="106"/>
                  <a:pt x="222" y="115"/>
                </a:cubicBezTo>
                <a:cubicBezTo>
                  <a:pt x="151" y="106"/>
                  <a:pt x="124" y="80"/>
                  <a:pt x="124" y="71"/>
                </a:cubicBezTo>
                <a:cubicBezTo>
                  <a:pt x="124" y="62"/>
                  <a:pt x="151" y="36"/>
                  <a:pt x="222" y="36"/>
                </a:cubicBezTo>
                <a:close/>
                <a:moveTo>
                  <a:pt x="36" y="89"/>
                </a:moveTo>
                <a:lnTo>
                  <a:pt x="36" y="89"/>
                </a:lnTo>
                <a:cubicBezTo>
                  <a:pt x="98" y="89"/>
                  <a:pt x="98" y="89"/>
                  <a:pt x="98" y="89"/>
                </a:cubicBezTo>
                <a:cubicBezTo>
                  <a:pt x="98" y="142"/>
                  <a:pt x="107" y="186"/>
                  <a:pt x="124" y="212"/>
                </a:cubicBezTo>
                <a:cubicBezTo>
                  <a:pt x="80" y="186"/>
                  <a:pt x="36" y="151"/>
                  <a:pt x="36" y="8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6" name="Google Shape;1066;p40"/>
          <p:cNvSpPr/>
          <p:nvPr/>
        </p:nvSpPr>
        <p:spPr>
          <a:xfrm>
            <a:off x="1685722" y="3817557"/>
            <a:ext cx="298660" cy="283726"/>
          </a:xfrm>
          <a:custGeom>
            <a:avLst/>
            <a:gdLst/>
            <a:ahLst/>
            <a:cxnLst/>
            <a:rect l="l" t="t" r="r" b="b"/>
            <a:pathLst>
              <a:path w="498" h="470" extrusionOk="0">
                <a:moveTo>
                  <a:pt x="133" y="469"/>
                </a:moveTo>
                <a:lnTo>
                  <a:pt x="133" y="469"/>
                </a:lnTo>
                <a:cubicBezTo>
                  <a:pt x="186" y="469"/>
                  <a:pt x="186" y="469"/>
                  <a:pt x="186" y="469"/>
                </a:cubicBezTo>
                <a:cubicBezTo>
                  <a:pt x="293" y="265"/>
                  <a:pt x="293" y="265"/>
                  <a:pt x="293" y="265"/>
                </a:cubicBezTo>
                <a:cubicBezTo>
                  <a:pt x="426" y="265"/>
                  <a:pt x="426" y="265"/>
                  <a:pt x="426" y="265"/>
                </a:cubicBezTo>
                <a:cubicBezTo>
                  <a:pt x="426" y="265"/>
                  <a:pt x="497" y="265"/>
                  <a:pt x="497" y="230"/>
                </a:cubicBezTo>
                <a:cubicBezTo>
                  <a:pt x="497" y="195"/>
                  <a:pt x="426" y="195"/>
                  <a:pt x="426" y="195"/>
                </a:cubicBezTo>
                <a:cubicBezTo>
                  <a:pt x="293" y="195"/>
                  <a:pt x="293" y="195"/>
                  <a:pt x="293" y="195"/>
                </a:cubicBezTo>
                <a:cubicBezTo>
                  <a:pt x="186" y="0"/>
                  <a:pt x="186" y="0"/>
                  <a:pt x="186" y="0"/>
                </a:cubicBezTo>
                <a:cubicBezTo>
                  <a:pt x="133" y="0"/>
                  <a:pt x="133" y="0"/>
                  <a:pt x="133" y="0"/>
                </a:cubicBezTo>
                <a:cubicBezTo>
                  <a:pt x="195" y="195"/>
                  <a:pt x="195" y="195"/>
                  <a:pt x="195" y="195"/>
                </a:cubicBezTo>
                <a:cubicBezTo>
                  <a:pt x="107" y="195"/>
                  <a:pt x="107" y="195"/>
                  <a:pt x="107" y="195"/>
                </a:cubicBezTo>
                <a:cubicBezTo>
                  <a:pt x="53" y="150"/>
                  <a:pt x="53" y="150"/>
                  <a:pt x="53" y="150"/>
                </a:cubicBezTo>
                <a:cubicBezTo>
                  <a:pt x="0" y="150"/>
                  <a:pt x="0" y="150"/>
                  <a:pt x="0" y="150"/>
                </a:cubicBezTo>
                <a:cubicBezTo>
                  <a:pt x="36" y="230"/>
                  <a:pt x="36" y="230"/>
                  <a:pt x="36" y="230"/>
                </a:cubicBezTo>
                <a:cubicBezTo>
                  <a:pt x="0" y="319"/>
                  <a:pt x="0" y="319"/>
                  <a:pt x="0" y="319"/>
                </a:cubicBezTo>
                <a:cubicBezTo>
                  <a:pt x="53" y="319"/>
                  <a:pt x="53" y="319"/>
                  <a:pt x="53" y="319"/>
                </a:cubicBezTo>
                <a:cubicBezTo>
                  <a:pt x="107" y="265"/>
                  <a:pt x="107" y="265"/>
                  <a:pt x="107" y="265"/>
                </a:cubicBezTo>
                <a:cubicBezTo>
                  <a:pt x="195" y="265"/>
                  <a:pt x="195" y="265"/>
                  <a:pt x="195" y="265"/>
                </a:cubicBezTo>
                <a:lnTo>
                  <a:pt x="133" y="469"/>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1067" name="Google Shape;1067;p40"/>
          <p:cNvGrpSpPr/>
          <p:nvPr/>
        </p:nvGrpSpPr>
        <p:grpSpPr>
          <a:xfrm>
            <a:off x="3490480" y="3821823"/>
            <a:ext cx="279459" cy="275193"/>
            <a:chOff x="7197121" y="8332916"/>
            <a:chExt cx="553830" cy="543285"/>
          </a:xfrm>
        </p:grpSpPr>
        <p:sp>
          <p:nvSpPr>
            <p:cNvPr id="1068" name="Google Shape;1068;p40"/>
            <p:cNvSpPr/>
            <p:nvPr/>
          </p:nvSpPr>
          <p:spPr>
            <a:xfrm>
              <a:off x="7197121" y="8332916"/>
              <a:ext cx="553830" cy="543285"/>
            </a:xfrm>
            <a:custGeom>
              <a:avLst/>
              <a:gdLst/>
              <a:ahLst/>
              <a:cxnLst/>
              <a:rect l="l" t="t" r="r" b="b"/>
              <a:pathLst>
                <a:path w="462" h="453" extrusionOk="0">
                  <a:moveTo>
                    <a:pt x="231" y="0"/>
                  </a:moveTo>
                  <a:lnTo>
                    <a:pt x="231" y="0"/>
                  </a:lnTo>
                  <a:cubicBezTo>
                    <a:pt x="106" y="0"/>
                    <a:pt x="0" y="98"/>
                    <a:pt x="0" y="222"/>
                  </a:cubicBezTo>
                  <a:cubicBezTo>
                    <a:pt x="0" y="346"/>
                    <a:pt x="106" y="452"/>
                    <a:pt x="231" y="452"/>
                  </a:cubicBezTo>
                  <a:cubicBezTo>
                    <a:pt x="355" y="452"/>
                    <a:pt x="461" y="346"/>
                    <a:pt x="461" y="222"/>
                  </a:cubicBezTo>
                  <a:cubicBezTo>
                    <a:pt x="461" y="98"/>
                    <a:pt x="355" y="0"/>
                    <a:pt x="231" y="0"/>
                  </a:cubicBezTo>
                  <a:close/>
                  <a:moveTo>
                    <a:pt x="231" y="399"/>
                  </a:moveTo>
                  <a:lnTo>
                    <a:pt x="231" y="399"/>
                  </a:lnTo>
                  <a:cubicBezTo>
                    <a:pt x="133" y="399"/>
                    <a:pt x="53" y="319"/>
                    <a:pt x="53" y="222"/>
                  </a:cubicBezTo>
                  <a:cubicBezTo>
                    <a:pt x="53" y="124"/>
                    <a:pt x="133" y="45"/>
                    <a:pt x="231" y="45"/>
                  </a:cubicBezTo>
                  <a:cubicBezTo>
                    <a:pt x="328" y="45"/>
                    <a:pt x="408" y="124"/>
                    <a:pt x="408" y="222"/>
                  </a:cubicBezTo>
                  <a:cubicBezTo>
                    <a:pt x="408" y="319"/>
                    <a:pt x="328" y="399"/>
                    <a:pt x="231" y="399"/>
                  </a:cubicBezTo>
                  <a:close/>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69" name="Google Shape;1069;p40"/>
            <p:cNvSpPr/>
            <p:nvPr/>
          </p:nvSpPr>
          <p:spPr>
            <a:xfrm>
              <a:off x="7450784" y="8450839"/>
              <a:ext cx="126832" cy="261114"/>
            </a:xfrm>
            <a:custGeom>
              <a:avLst/>
              <a:gdLst/>
              <a:ahLst/>
              <a:cxnLst/>
              <a:rect l="l" t="t" r="r" b="b"/>
              <a:pathLst>
                <a:path w="107" h="222" extrusionOk="0">
                  <a:moveTo>
                    <a:pt x="36" y="0"/>
                  </a:moveTo>
                  <a:lnTo>
                    <a:pt x="0" y="0"/>
                  </a:lnTo>
                  <a:lnTo>
                    <a:pt x="0" y="133"/>
                  </a:lnTo>
                  <a:lnTo>
                    <a:pt x="89" y="221"/>
                  </a:lnTo>
                  <a:lnTo>
                    <a:pt x="106" y="195"/>
                  </a:lnTo>
                  <a:lnTo>
                    <a:pt x="36" y="114"/>
                  </a:lnTo>
                  <a:lnTo>
                    <a:pt x="36" y="0"/>
                  </a:lnTo>
                </a:path>
              </a:pathLst>
            </a:custGeom>
            <a:solidFill>
              <a:schemeClr val="dk1"/>
            </a:solidFill>
            <a:ln>
              <a:noFill/>
            </a:ln>
          </p:spPr>
          <p:txBody>
            <a:bodyPr spcFirstLastPara="1" wrap="square" lIns="91425" tIns="45700" rIns="91425" bIns="45700"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sp>
        <p:nvSpPr>
          <p:cNvPr id="1070" name="Google Shape;1070;p40"/>
          <p:cNvSpPr/>
          <p:nvPr/>
        </p:nvSpPr>
        <p:spPr>
          <a:xfrm>
            <a:off x="10099390" y="5050594"/>
            <a:ext cx="204795" cy="215461"/>
          </a:xfrm>
          <a:custGeom>
            <a:avLst/>
            <a:gdLst/>
            <a:ahLst/>
            <a:cxnLst/>
            <a:rect l="l" t="t" r="r" b="b"/>
            <a:pathLst>
              <a:path w="338" h="356" extrusionOk="0">
                <a:moveTo>
                  <a:pt x="124" y="355"/>
                </a:moveTo>
                <a:lnTo>
                  <a:pt x="124" y="355"/>
                </a:lnTo>
                <a:cubicBezTo>
                  <a:pt x="115" y="355"/>
                  <a:pt x="107" y="346"/>
                  <a:pt x="98" y="337"/>
                </a:cubicBezTo>
                <a:cubicBezTo>
                  <a:pt x="9" y="222"/>
                  <a:pt x="9" y="222"/>
                  <a:pt x="9" y="222"/>
                </a:cubicBezTo>
                <a:cubicBezTo>
                  <a:pt x="0" y="204"/>
                  <a:pt x="0" y="187"/>
                  <a:pt x="18" y="178"/>
                </a:cubicBezTo>
                <a:cubicBezTo>
                  <a:pt x="36" y="160"/>
                  <a:pt x="53" y="168"/>
                  <a:pt x="62" y="178"/>
                </a:cubicBezTo>
                <a:cubicBezTo>
                  <a:pt x="124" y="258"/>
                  <a:pt x="124" y="258"/>
                  <a:pt x="124" y="258"/>
                </a:cubicBezTo>
                <a:cubicBezTo>
                  <a:pt x="266" y="27"/>
                  <a:pt x="266" y="27"/>
                  <a:pt x="266" y="27"/>
                </a:cubicBezTo>
                <a:cubicBezTo>
                  <a:pt x="284" y="9"/>
                  <a:pt x="301" y="0"/>
                  <a:pt x="319" y="9"/>
                </a:cubicBezTo>
                <a:cubicBezTo>
                  <a:pt x="337" y="18"/>
                  <a:pt x="337" y="45"/>
                  <a:pt x="328" y="62"/>
                </a:cubicBezTo>
                <a:cubicBezTo>
                  <a:pt x="160" y="337"/>
                  <a:pt x="160" y="337"/>
                  <a:pt x="160" y="337"/>
                </a:cubicBezTo>
                <a:cubicBezTo>
                  <a:pt x="151" y="346"/>
                  <a:pt x="142" y="355"/>
                  <a:pt x="124" y="355"/>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1" name="Google Shape;1071;p40"/>
          <p:cNvSpPr/>
          <p:nvPr/>
        </p:nvSpPr>
        <p:spPr>
          <a:xfrm>
            <a:off x="8926085" y="3806890"/>
            <a:ext cx="170663" cy="300794"/>
          </a:xfrm>
          <a:custGeom>
            <a:avLst/>
            <a:gdLst/>
            <a:ahLst/>
            <a:cxnLst/>
            <a:rect l="l" t="t" r="r" b="b"/>
            <a:pathLst>
              <a:path w="284" h="497" extrusionOk="0">
                <a:moveTo>
                  <a:pt x="283" y="115"/>
                </a:moveTo>
                <a:lnTo>
                  <a:pt x="283" y="115"/>
                </a:lnTo>
                <a:cubicBezTo>
                  <a:pt x="283" y="62"/>
                  <a:pt x="283" y="62"/>
                  <a:pt x="283" y="62"/>
                </a:cubicBezTo>
                <a:cubicBezTo>
                  <a:pt x="283" y="35"/>
                  <a:pt x="221" y="0"/>
                  <a:pt x="142" y="0"/>
                </a:cubicBezTo>
                <a:cubicBezTo>
                  <a:pt x="61" y="0"/>
                  <a:pt x="0" y="35"/>
                  <a:pt x="0" y="62"/>
                </a:cubicBezTo>
                <a:cubicBezTo>
                  <a:pt x="0" y="62"/>
                  <a:pt x="0" y="62"/>
                  <a:pt x="0" y="115"/>
                </a:cubicBezTo>
                <a:cubicBezTo>
                  <a:pt x="0" y="168"/>
                  <a:pt x="97" y="213"/>
                  <a:pt x="97" y="248"/>
                </a:cubicBezTo>
                <a:cubicBezTo>
                  <a:pt x="97" y="292"/>
                  <a:pt x="0" y="328"/>
                  <a:pt x="0" y="381"/>
                </a:cubicBezTo>
                <a:cubicBezTo>
                  <a:pt x="0" y="434"/>
                  <a:pt x="0" y="443"/>
                  <a:pt x="0" y="443"/>
                </a:cubicBezTo>
                <a:cubicBezTo>
                  <a:pt x="0" y="460"/>
                  <a:pt x="61" y="496"/>
                  <a:pt x="142" y="496"/>
                </a:cubicBezTo>
                <a:cubicBezTo>
                  <a:pt x="221" y="496"/>
                  <a:pt x="283" y="460"/>
                  <a:pt x="283" y="443"/>
                </a:cubicBezTo>
                <a:cubicBezTo>
                  <a:pt x="283" y="443"/>
                  <a:pt x="283" y="434"/>
                  <a:pt x="283" y="381"/>
                </a:cubicBezTo>
                <a:cubicBezTo>
                  <a:pt x="283" y="328"/>
                  <a:pt x="186" y="292"/>
                  <a:pt x="186" y="248"/>
                </a:cubicBezTo>
                <a:cubicBezTo>
                  <a:pt x="186" y="213"/>
                  <a:pt x="283" y="168"/>
                  <a:pt x="283" y="115"/>
                </a:cubicBezTo>
                <a:close/>
                <a:moveTo>
                  <a:pt x="44" y="62"/>
                </a:moveTo>
                <a:lnTo>
                  <a:pt x="44" y="62"/>
                </a:lnTo>
                <a:cubicBezTo>
                  <a:pt x="61" y="53"/>
                  <a:pt x="88" y="35"/>
                  <a:pt x="142" y="35"/>
                </a:cubicBezTo>
                <a:cubicBezTo>
                  <a:pt x="195" y="35"/>
                  <a:pt x="239" y="62"/>
                  <a:pt x="239" y="62"/>
                </a:cubicBezTo>
                <a:cubicBezTo>
                  <a:pt x="248" y="62"/>
                  <a:pt x="257" y="71"/>
                  <a:pt x="248" y="71"/>
                </a:cubicBezTo>
                <a:cubicBezTo>
                  <a:pt x="230" y="88"/>
                  <a:pt x="186" y="97"/>
                  <a:pt x="142" y="97"/>
                </a:cubicBezTo>
                <a:cubicBezTo>
                  <a:pt x="97" y="97"/>
                  <a:pt x="53" y="88"/>
                  <a:pt x="35" y="71"/>
                </a:cubicBezTo>
                <a:cubicBezTo>
                  <a:pt x="26" y="71"/>
                  <a:pt x="44" y="62"/>
                  <a:pt x="44" y="62"/>
                </a:cubicBezTo>
                <a:close/>
                <a:moveTo>
                  <a:pt x="151" y="248"/>
                </a:moveTo>
                <a:lnTo>
                  <a:pt x="151" y="248"/>
                </a:lnTo>
                <a:cubicBezTo>
                  <a:pt x="151" y="283"/>
                  <a:pt x="177" y="301"/>
                  <a:pt x="204" y="328"/>
                </a:cubicBezTo>
                <a:cubicBezTo>
                  <a:pt x="221" y="345"/>
                  <a:pt x="248" y="372"/>
                  <a:pt x="248" y="381"/>
                </a:cubicBezTo>
                <a:cubicBezTo>
                  <a:pt x="248" y="416"/>
                  <a:pt x="248" y="416"/>
                  <a:pt x="248" y="416"/>
                </a:cubicBezTo>
                <a:cubicBezTo>
                  <a:pt x="230" y="407"/>
                  <a:pt x="151" y="390"/>
                  <a:pt x="151" y="354"/>
                </a:cubicBezTo>
                <a:cubicBezTo>
                  <a:pt x="151" y="337"/>
                  <a:pt x="133" y="337"/>
                  <a:pt x="133" y="354"/>
                </a:cubicBezTo>
                <a:cubicBezTo>
                  <a:pt x="133" y="390"/>
                  <a:pt x="61" y="407"/>
                  <a:pt x="35" y="416"/>
                </a:cubicBezTo>
                <a:cubicBezTo>
                  <a:pt x="35" y="381"/>
                  <a:pt x="35" y="381"/>
                  <a:pt x="35" y="381"/>
                </a:cubicBezTo>
                <a:cubicBezTo>
                  <a:pt x="35" y="372"/>
                  <a:pt x="61" y="345"/>
                  <a:pt x="80" y="328"/>
                </a:cubicBezTo>
                <a:cubicBezTo>
                  <a:pt x="106" y="301"/>
                  <a:pt x="133" y="283"/>
                  <a:pt x="133" y="248"/>
                </a:cubicBezTo>
                <a:cubicBezTo>
                  <a:pt x="133" y="222"/>
                  <a:pt x="106" y="203"/>
                  <a:pt x="80" y="177"/>
                </a:cubicBezTo>
                <a:cubicBezTo>
                  <a:pt x="61" y="159"/>
                  <a:pt x="35" y="132"/>
                  <a:pt x="35" y="115"/>
                </a:cubicBezTo>
                <a:cubicBezTo>
                  <a:pt x="35" y="88"/>
                  <a:pt x="35" y="88"/>
                  <a:pt x="35" y="88"/>
                </a:cubicBezTo>
                <a:cubicBezTo>
                  <a:pt x="61" y="106"/>
                  <a:pt x="97" y="115"/>
                  <a:pt x="142" y="115"/>
                </a:cubicBezTo>
                <a:cubicBezTo>
                  <a:pt x="186" y="115"/>
                  <a:pt x="230" y="106"/>
                  <a:pt x="248" y="88"/>
                </a:cubicBezTo>
                <a:cubicBezTo>
                  <a:pt x="248" y="115"/>
                  <a:pt x="248" y="115"/>
                  <a:pt x="248" y="115"/>
                </a:cubicBezTo>
                <a:cubicBezTo>
                  <a:pt x="248" y="132"/>
                  <a:pt x="221" y="159"/>
                  <a:pt x="204" y="177"/>
                </a:cubicBezTo>
                <a:cubicBezTo>
                  <a:pt x="177" y="203"/>
                  <a:pt x="151" y="222"/>
                  <a:pt x="151" y="248"/>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2" name="Google Shape;1072;p40"/>
          <p:cNvSpPr/>
          <p:nvPr/>
        </p:nvSpPr>
        <p:spPr>
          <a:xfrm>
            <a:off x="10677509" y="2059731"/>
            <a:ext cx="215462" cy="251727"/>
          </a:xfrm>
          <a:custGeom>
            <a:avLst/>
            <a:gdLst/>
            <a:ahLst/>
            <a:cxnLst/>
            <a:rect l="l" t="t" r="r" b="b"/>
            <a:pathLst>
              <a:path w="355" h="417" extrusionOk="0">
                <a:moveTo>
                  <a:pt x="319" y="141"/>
                </a:moveTo>
                <a:lnTo>
                  <a:pt x="319" y="141"/>
                </a:lnTo>
                <a:cubicBezTo>
                  <a:pt x="274" y="141"/>
                  <a:pt x="274" y="141"/>
                  <a:pt x="274" y="141"/>
                </a:cubicBezTo>
                <a:cubicBezTo>
                  <a:pt x="274" y="106"/>
                  <a:pt x="274" y="106"/>
                  <a:pt x="274" y="106"/>
                </a:cubicBezTo>
                <a:cubicBezTo>
                  <a:pt x="274" y="35"/>
                  <a:pt x="238" y="0"/>
                  <a:pt x="176" y="0"/>
                </a:cubicBezTo>
                <a:cubicBezTo>
                  <a:pt x="106" y="0"/>
                  <a:pt x="79" y="35"/>
                  <a:pt x="79" y="106"/>
                </a:cubicBezTo>
                <a:cubicBezTo>
                  <a:pt x="79" y="141"/>
                  <a:pt x="79" y="141"/>
                  <a:pt x="79" y="141"/>
                </a:cubicBezTo>
                <a:cubicBezTo>
                  <a:pt x="25" y="141"/>
                  <a:pt x="25" y="141"/>
                  <a:pt x="25" y="141"/>
                </a:cubicBezTo>
                <a:cubicBezTo>
                  <a:pt x="17" y="141"/>
                  <a:pt x="0" y="159"/>
                  <a:pt x="0" y="177"/>
                </a:cubicBezTo>
                <a:cubicBezTo>
                  <a:pt x="0" y="372"/>
                  <a:pt x="0" y="372"/>
                  <a:pt x="0" y="372"/>
                </a:cubicBezTo>
                <a:cubicBezTo>
                  <a:pt x="0" y="381"/>
                  <a:pt x="17" y="398"/>
                  <a:pt x="25" y="398"/>
                </a:cubicBezTo>
                <a:cubicBezTo>
                  <a:pt x="53" y="407"/>
                  <a:pt x="53" y="407"/>
                  <a:pt x="53" y="407"/>
                </a:cubicBezTo>
                <a:cubicBezTo>
                  <a:pt x="70" y="416"/>
                  <a:pt x="88" y="416"/>
                  <a:pt x="106" y="416"/>
                </a:cubicBezTo>
                <a:cubicBezTo>
                  <a:pt x="247" y="416"/>
                  <a:pt x="247" y="416"/>
                  <a:pt x="247" y="416"/>
                </a:cubicBezTo>
                <a:cubicBezTo>
                  <a:pt x="265" y="416"/>
                  <a:pt x="283" y="416"/>
                  <a:pt x="300" y="407"/>
                </a:cubicBezTo>
                <a:cubicBezTo>
                  <a:pt x="327" y="398"/>
                  <a:pt x="327" y="398"/>
                  <a:pt x="327" y="398"/>
                </a:cubicBezTo>
                <a:cubicBezTo>
                  <a:pt x="336" y="398"/>
                  <a:pt x="354" y="381"/>
                  <a:pt x="354" y="372"/>
                </a:cubicBezTo>
                <a:cubicBezTo>
                  <a:pt x="354" y="177"/>
                  <a:pt x="354" y="177"/>
                  <a:pt x="354" y="177"/>
                </a:cubicBezTo>
                <a:cubicBezTo>
                  <a:pt x="354" y="159"/>
                  <a:pt x="336" y="141"/>
                  <a:pt x="319" y="141"/>
                </a:cubicBezTo>
                <a:close/>
                <a:moveTo>
                  <a:pt x="123" y="97"/>
                </a:moveTo>
                <a:lnTo>
                  <a:pt x="123" y="97"/>
                </a:lnTo>
                <a:cubicBezTo>
                  <a:pt x="123" y="62"/>
                  <a:pt x="150" y="44"/>
                  <a:pt x="176" y="44"/>
                </a:cubicBezTo>
                <a:cubicBezTo>
                  <a:pt x="203" y="44"/>
                  <a:pt x="229" y="62"/>
                  <a:pt x="229" y="97"/>
                </a:cubicBezTo>
                <a:cubicBezTo>
                  <a:pt x="229" y="141"/>
                  <a:pt x="229" y="141"/>
                  <a:pt x="229" y="141"/>
                </a:cubicBezTo>
                <a:cubicBezTo>
                  <a:pt x="123" y="141"/>
                  <a:pt x="123" y="141"/>
                  <a:pt x="123" y="141"/>
                </a:cubicBezTo>
                <a:lnTo>
                  <a:pt x="123" y="9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3" name="Google Shape;1073;p40"/>
          <p:cNvSpPr/>
          <p:nvPr/>
        </p:nvSpPr>
        <p:spPr>
          <a:xfrm>
            <a:off x="9457271" y="4421275"/>
            <a:ext cx="290126" cy="262394"/>
          </a:xfrm>
          <a:custGeom>
            <a:avLst/>
            <a:gdLst/>
            <a:ahLst/>
            <a:cxnLst/>
            <a:rect l="l" t="t" r="r" b="b"/>
            <a:pathLst>
              <a:path w="480" h="436" extrusionOk="0">
                <a:moveTo>
                  <a:pt x="239" y="328"/>
                </a:moveTo>
                <a:lnTo>
                  <a:pt x="239" y="328"/>
                </a:lnTo>
                <a:cubicBezTo>
                  <a:pt x="213" y="328"/>
                  <a:pt x="186" y="355"/>
                  <a:pt x="186" y="382"/>
                </a:cubicBezTo>
                <a:cubicBezTo>
                  <a:pt x="186" y="409"/>
                  <a:pt x="213" y="435"/>
                  <a:pt x="239" y="435"/>
                </a:cubicBezTo>
                <a:cubicBezTo>
                  <a:pt x="266" y="435"/>
                  <a:pt x="292" y="409"/>
                  <a:pt x="292" y="382"/>
                </a:cubicBezTo>
                <a:cubicBezTo>
                  <a:pt x="292" y="355"/>
                  <a:pt x="266" y="328"/>
                  <a:pt x="239" y="328"/>
                </a:cubicBezTo>
                <a:close/>
                <a:moveTo>
                  <a:pt x="133" y="275"/>
                </a:moveTo>
                <a:lnTo>
                  <a:pt x="133" y="275"/>
                </a:lnTo>
                <a:cubicBezTo>
                  <a:pt x="168" y="311"/>
                  <a:pt x="168" y="311"/>
                  <a:pt x="168" y="311"/>
                </a:cubicBezTo>
                <a:cubicBezTo>
                  <a:pt x="204" y="275"/>
                  <a:pt x="266" y="275"/>
                  <a:pt x="310" y="311"/>
                </a:cubicBezTo>
                <a:cubicBezTo>
                  <a:pt x="345" y="275"/>
                  <a:pt x="345" y="275"/>
                  <a:pt x="345" y="275"/>
                </a:cubicBezTo>
                <a:cubicBezTo>
                  <a:pt x="283" y="222"/>
                  <a:pt x="195" y="222"/>
                  <a:pt x="133" y="275"/>
                </a:cubicBezTo>
                <a:close/>
                <a:moveTo>
                  <a:pt x="62" y="204"/>
                </a:moveTo>
                <a:lnTo>
                  <a:pt x="62" y="204"/>
                </a:lnTo>
                <a:cubicBezTo>
                  <a:pt x="98" y="240"/>
                  <a:pt x="98" y="240"/>
                  <a:pt x="98" y="240"/>
                </a:cubicBezTo>
                <a:cubicBezTo>
                  <a:pt x="177" y="169"/>
                  <a:pt x="301" y="169"/>
                  <a:pt x="381" y="240"/>
                </a:cubicBezTo>
                <a:cubicBezTo>
                  <a:pt x="417" y="204"/>
                  <a:pt x="417" y="204"/>
                  <a:pt x="417" y="204"/>
                </a:cubicBezTo>
                <a:cubicBezTo>
                  <a:pt x="319" y="107"/>
                  <a:pt x="160" y="107"/>
                  <a:pt x="62" y="204"/>
                </a:cubicBezTo>
                <a:close/>
                <a:moveTo>
                  <a:pt x="0" y="134"/>
                </a:moveTo>
                <a:lnTo>
                  <a:pt x="0" y="134"/>
                </a:lnTo>
                <a:cubicBezTo>
                  <a:pt x="26" y="169"/>
                  <a:pt x="26" y="169"/>
                  <a:pt x="26" y="169"/>
                </a:cubicBezTo>
                <a:cubicBezTo>
                  <a:pt x="142" y="54"/>
                  <a:pt x="328" y="54"/>
                  <a:pt x="443" y="169"/>
                </a:cubicBezTo>
                <a:cubicBezTo>
                  <a:pt x="479" y="134"/>
                  <a:pt x="479" y="134"/>
                  <a:pt x="479" y="134"/>
                </a:cubicBezTo>
                <a:cubicBezTo>
                  <a:pt x="345" y="0"/>
                  <a:pt x="133" y="0"/>
                  <a:pt x="0" y="134"/>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4" name="Google Shape;1074;p40"/>
          <p:cNvSpPr/>
          <p:nvPr/>
        </p:nvSpPr>
        <p:spPr>
          <a:xfrm>
            <a:off x="10724441" y="5078326"/>
            <a:ext cx="142931" cy="162130"/>
          </a:xfrm>
          <a:custGeom>
            <a:avLst/>
            <a:gdLst/>
            <a:ahLst/>
            <a:cxnLst/>
            <a:rect l="l" t="t" r="r" b="b"/>
            <a:pathLst>
              <a:path w="240" h="267" extrusionOk="0">
                <a:moveTo>
                  <a:pt x="230" y="213"/>
                </a:moveTo>
                <a:lnTo>
                  <a:pt x="230" y="213"/>
                </a:lnTo>
                <a:cubicBezTo>
                  <a:pt x="160" y="133"/>
                  <a:pt x="160" y="133"/>
                  <a:pt x="160" y="133"/>
                </a:cubicBezTo>
                <a:cubicBezTo>
                  <a:pt x="230" y="53"/>
                  <a:pt x="230" y="53"/>
                  <a:pt x="230" y="53"/>
                </a:cubicBezTo>
                <a:cubicBezTo>
                  <a:pt x="239" y="44"/>
                  <a:pt x="239" y="26"/>
                  <a:pt x="230" y="17"/>
                </a:cubicBezTo>
                <a:cubicBezTo>
                  <a:pt x="222" y="0"/>
                  <a:pt x="204" y="0"/>
                  <a:pt x="185" y="17"/>
                </a:cubicBezTo>
                <a:cubicBezTo>
                  <a:pt x="124" y="88"/>
                  <a:pt x="124" y="88"/>
                  <a:pt x="124" y="88"/>
                </a:cubicBezTo>
                <a:cubicBezTo>
                  <a:pt x="62" y="17"/>
                  <a:pt x="62" y="17"/>
                  <a:pt x="62" y="17"/>
                </a:cubicBezTo>
                <a:cubicBezTo>
                  <a:pt x="44" y="0"/>
                  <a:pt x="26" y="0"/>
                  <a:pt x="18" y="17"/>
                </a:cubicBezTo>
                <a:cubicBezTo>
                  <a:pt x="0" y="26"/>
                  <a:pt x="0" y="44"/>
                  <a:pt x="18" y="53"/>
                </a:cubicBezTo>
                <a:cubicBezTo>
                  <a:pt x="88" y="133"/>
                  <a:pt x="88" y="133"/>
                  <a:pt x="88" y="133"/>
                </a:cubicBezTo>
                <a:cubicBezTo>
                  <a:pt x="18" y="213"/>
                  <a:pt x="18" y="213"/>
                  <a:pt x="18" y="213"/>
                </a:cubicBezTo>
                <a:cubicBezTo>
                  <a:pt x="0" y="221"/>
                  <a:pt x="0" y="248"/>
                  <a:pt x="18" y="257"/>
                </a:cubicBezTo>
                <a:cubicBezTo>
                  <a:pt x="26" y="266"/>
                  <a:pt x="44" y="266"/>
                  <a:pt x="62" y="257"/>
                </a:cubicBezTo>
                <a:cubicBezTo>
                  <a:pt x="124" y="177"/>
                  <a:pt x="124" y="177"/>
                  <a:pt x="124" y="177"/>
                </a:cubicBezTo>
                <a:cubicBezTo>
                  <a:pt x="185" y="257"/>
                  <a:pt x="185" y="257"/>
                  <a:pt x="185" y="257"/>
                </a:cubicBezTo>
                <a:cubicBezTo>
                  <a:pt x="204" y="266"/>
                  <a:pt x="222" y="266"/>
                  <a:pt x="230" y="257"/>
                </a:cubicBezTo>
                <a:cubicBezTo>
                  <a:pt x="239" y="248"/>
                  <a:pt x="239" y="221"/>
                  <a:pt x="230" y="213"/>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5" name="Google Shape;1075;p40"/>
          <p:cNvSpPr/>
          <p:nvPr/>
        </p:nvSpPr>
        <p:spPr>
          <a:xfrm>
            <a:off x="5359236" y="3821823"/>
            <a:ext cx="121596" cy="275193"/>
          </a:xfrm>
          <a:custGeom>
            <a:avLst/>
            <a:gdLst/>
            <a:ahLst/>
            <a:cxnLst/>
            <a:rect l="l" t="t" r="r" b="b"/>
            <a:pathLst>
              <a:path w="205" h="453" extrusionOk="0">
                <a:moveTo>
                  <a:pt x="26" y="443"/>
                </a:moveTo>
                <a:lnTo>
                  <a:pt x="26" y="443"/>
                </a:lnTo>
                <a:cubicBezTo>
                  <a:pt x="17" y="443"/>
                  <a:pt x="106" y="266"/>
                  <a:pt x="106" y="266"/>
                </a:cubicBezTo>
                <a:cubicBezTo>
                  <a:pt x="97" y="257"/>
                  <a:pt x="8" y="231"/>
                  <a:pt x="8" y="212"/>
                </a:cubicBezTo>
                <a:cubicBezTo>
                  <a:pt x="0" y="196"/>
                  <a:pt x="177" y="0"/>
                  <a:pt x="186" y="0"/>
                </a:cubicBezTo>
                <a:cubicBezTo>
                  <a:pt x="186" y="9"/>
                  <a:pt x="106" y="177"/>
                  <a:pt x="106" y="187"/>
                </a:cubicBezTo>
                <a:cubicBezTo>
                  <a:pt x="114" y="196"/>
                  <a:pt x="204" y="222"/>
                  <a:pt x="204" y="240"/>
                </a:cubicBezTo>
                <a:cubicBezTo>
                  <a:pt x="204" y="249"/>
                  <a:pt x="35" y="452"/>
                  <a:pt x="26" y="443"/>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6" name="Google Shape;1076;p40"/>
          <p:cNvSpPr/>
          <p:nvPr/>
        </p:nvSpPr>
        <p:spPr>
          <a:xfrm>
            <a:off x="4691517" y="3821823"/>
            <a:ext cx="268794" cy="268794"/>
          </a:xfrm>
          <a:custGeom>
            <a:avLst/>
            <a:gdLst/>
            <a:ahLst/>
            <a:cxnLst/>
            <a:rect l="l" t="t" r="r" b="b"/>
            <a:pathLst>
              <a:path w="444" h="444" extrusionOk="0">
                <a:moveTo>
                  <a:pt x="399" y="53"/>
                </a:moveTo>
                <a:lnTo>
                  <a:pt x="399" y="53"/>
                </a:lnTo>
                <a:cubicBezTo>
                  <a:pt x="372" y="53"/>
                  <a:pt x="372" y="53"/>
                  <a:pt x="372" y="53"/>
                </a:cubicBezTo>
                <a:cubicBezTo>
                  <a:pt x="372" y="98"/>
                  <a:pt x="372" y="98"/>
                  <a:pt x="372" y="98"/>
                </a:cubicBezTo>
                <a:cubicBezTo>
                  <a:pt x="293" y="98"/>
                  <a:pt x="293" y="98"/>
                  <a:pt x="293" y="98"/>
                </a:cubicBezTo>
                <a:cubicBezTo>
                  <a:pt x="293" y="53"/>
                  <a:pt x="293" y="53"/>
                  <a:pt x="293" y="53"/>
                </a:cubicBezTo>
                <a:cubicBezTo>
                  <a:pt x="151" y="53"/>
                  <a:pt x="151" y="53"/>
                  <a:pt x="151" y="53"/>
                </a:cubicBezTo>
                <a:cubicBezTo>
                  <a:pt x="151" y="98"/>
                  <a:pt x="151" y="98"/>
                  <a:pt x="151" y="98"/>
                </a:cubicBezTo>
                <a:cubicBezTo>
                  <a:pt x="71" y="98"/>
                  <a:pt x="71" y="98"/>
                  <a:pt x="71" y="98"/>
                </a:cubicBezTo>
                <a:cubicBezTo>
                  <a:pt x="71" y="53"/>
                  <a:pt x="71" y="53"/>
                  <a:pt x="71" y="53"/>
                </a:cubicBezTo>
                <a:cubicBezTo>
                  <a:pt x="45" y="53"/>
                  <a:pt x="45" y="53"/>
                  <a:pt x="45" y="53"/>
                </a:cubicBezTo>
                <a:cubicBezTo>
                  <a:pt x="18" y="53"/>
                  <a:pt x="0" y="71"/>
                  <a:pt x="0" y="98"/>
                </a:cubicBezTo>
                <a:cubicBezTo>
                  <a:pt x="0" y="399"/>
                  <a:pt x="0" y="399"/>
                  <a:pt x="0" y="399"/>
                </a:cubicBezTo>
                <a:cubicBezTo>
                  <a:pt x="0" y="425"/>
                  <a:pt x="18" y="443"/>
                  <a:pt x="45" y="443"/>
                </a:cubicBezTo>
                <a:cubicBezTo>
                  <a:pt x="399" y="443"/>
                  <a:pt x="399" y="443"/>
                  <a:pt x="399" y="443"/>
                </a:cubicBezTo>
                <a:cubicBezTo>
                  <a:pt x="425" y="443"/>
                  <a:pt x="443" y="425"/>
                  <a:pt x="443" y="399"/>
                </a:cubicBezTo>
                <a:cubicBezTo>
                  <a:pt x="443" y="98"/>
                  <a:pt x="443" y="98"/>
                  <a:pt x="443" y="98"/>
                </a:cubicBezTo>
                <a:cubicBezTo>
                  <a:pt x="443" y="71"/>
                  <a:pt x="425" y="53"/>
                  <a:pt x="399" y="53"/>
                </a:cubicBezTo>
                <a:close/>
                <a:moveTo>
                  <a:pt x="399" y="399"/>
                </a:moveTo>
                <a:lnTo>
                  <a:pt x="399" y="399"/>
                </a:lnTo>
                <a:cubicBezTo>
                  <a:pt x="45" y="399"/>
                  <a:pt x="45" y="399"/>
                  <a:pt x="45" y="399"/>
                </a:cubicBezTo>
                <a:cubicBezTo>
                  <a:pt x="45" y="196"/>
                  <a:pt x="45" y="196"/>
                  <a:pt x="45" y="196"/>
                </a:cubicBezTo>
                <a:cubicBezTo>
                  <a:pt x="399" y="196"/>
                  <a:pt x="399" y="196"/>
                  <a:pt x="399" y="196"/>
                </a:cubicBezTo>
                <a:lnTo>
                  <a:pt x="399" y="399"/>
                </a:lnTo>
                <a:close/>
                <a:moveTo>
                  <a:pt x="124" y="0"/>
                </a:moveTo>
                <a:lnTo>
                  <a:pt x="124" y="0"/>
                </a:lnTo>
                <a:cubicBezTo>
                  <a:pt x="89" y="0"/>
                  <a:pt x="89" y="0"/>
                  <a:pt x="89" y="0"/>
                </a:cubicBezTo>
                <a:cubicBezTo>
                  <a:pt x="89" y="89"/>
                  <a:pt x="89" y="89"/>
                  <a:pt x="89" y="89"/>
                </a:cubicBezTo>
                <a:cubicBezTo>
                  <a:pt x="124" y="89"/>
                  <a:pt x="124" y="89"/>
                  <a:pt x="124" y="89"/>
                </a:cubicBezTo>
                <a:lnTo>
                  <a:pt x="124" y="0"/>
                </a:lnTo>
                <a:close/>
                <a:moveTo>
                  <a:pt x="354" y="0"/>
                </a:moveTo>
                <a:lnTo>
                  <a:pt x="354" y="0"/>
                </a:lnTo>
                <a:cubicBezTo>
                  <a:pt x="319" y="0"/>
                  <a:pt x="319" y="0"/>
                  <a:pt x="319" y="0"/>
                </a:cubicBezTo>
                <a:cubicBezTo>
                  <a:pt x="319" y="89"/>
                  <a:pt x="319" y="89"/>
                  <a:pt x="319" y="89"/>
                </a:cubicBezTo>
                <a:cubicBezTo>
                  <a:pt x="354" y="89"/>
                  <a:pt x="354" y="89"/>
                  <a:pt x="354" y="89"/>
                </a:cubicBezTo>
                <a:lnTo>
                  <a:pt x="354" y="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7" name="Google Shape;1077;p40"/>
          <p:cNvSpPr/>
          <p:nvPr/>
        </p:nvSpPr>
        <p:spPr>
          <a:xfrm>
            <a:off x="4130465" y="3917820"/>
            <a:ext cx="194128" cy="189863"/>
          </a:xfrm>
          <a:custGeom>
            <a:avLst/>
            <a:gdLst/>
            <a:ahLst/>
            <a:cxnLst/>
            <a:rect l="l" t="t" r="r" b="b"/>
            <a:pathLst>
              <a:path w="320" h="312" extrusionOk="0">
                <a:moveTo>
                  <a:pt x="311" y="0"/>
                </a:moveTo>
                <a:lnTo>
                  <a:pt x="311" y="0"/>
                </a:lnTo>
                <a:cubicBezTo>
                  <a:pt x="293" y="0"/>
                  <a:pt x="293" y="0"/>
                  <a:pt x="293" y="0"/>
                </a:cubicBezTo>
                <a:cubicBezTo>
                  <a:pt x="284" y="0"/>
                  <a:pt x="284" y="0"/>
                  <a:pt x="284" y="9"/>
                </a:cubicBezTo>
                <a:cubicBezTo>
                  <a:pt x="284" y="72"/>
                  <a:pt x="284" y="72"/>
                  <a:pt x="284" y="72"/>
                </a:cubicBezTo>
                <a:cubicBezTo>
                  <a:pt x="284" y="107"/>
                  <a:pt x="257" y="160"/>
                  <a:pt x="160" y="160"/>
                </a:cubicBezTo>
                <a:cubicBezTo>
                  <a:pt x="63" y="160"/>
                  <a:pt x="36" y="107"/>
                  <a:pt x="36" y="72"/>
                </a:cubicBezTo>
                <a:cubicBezTo>
                  <a:pt x="36" y="9"/>
                  <a:pt x="36" y="9"/>
                  <a:pt x="36" y="9"/>
                </a:cubicBezTo>
                <a:cubicBezTo>
                  <a:pt x="36" y="0"/>
                  <a:pt x="28" y="0"/>
                  <a:pt x="28" y="0"/>
                </a:cubicBezTo>
                <a:cubicBezTo>
                  <a:pt x="9" y="0"/>
                  <a:pt x="9" y="0"/>
                  <a:pt x="9" y="0"/>
                </a:cubicBezTo>
                <a:cubicBezTo>
                  <a:pt x="9" y="0"/>
                  <a:pt x="0" y="0"/>
                  <a:pt x="0" y="9"/>
                </a:cubicBezTo>
                <a:cubicBezTo>
                  <a:pt x="0" y="72"/>
                  <a:pt x="0" y="72"/>
                  <a:pt x="0" y="72"/>
                </a:cubicBezTo>
                <a:cubicBezTo>
                  <a:pt x="0" y="134"/>
                  <a:pt x="44" y="187"/>
                  <a:pt x="134" y="196"/>
                </a:cubicBezTo>
                <a:cubicBezTo>
                  <a:pt x="134" y="266"/>
                  <a:pt x="134" y="266"/>
                  <a:pt x="134" y="266"/>
                </a:cubicBezTo>
                <a:cubicBezTo>
                  <a:pt x="72" y="266"/>
                  <a:pt x="72" y="266"/>
                  <a:pt x="72" y="266"/>
                </a:cubicBezTo>
                <a:cubicBezTo>
                  <a:pt x="63" y="266"/>
                  <a:pt x="63" y="266"/>
                  <a:pt x="63" y="275"/>
                </a:cubicBezTo>
                <a:cubicBezTo>
                  <a:pt x="63" y="302"/>
                  <a:pt x="63" y="302"/>
                  <a:pt x="63" y="302"/>
                </a:cubicBezTo>
                <a:cubicBezTo>
                  <a:pt x="63" y="311"/>
                  <a:pt x="63" y="311"/>
                  <a:pt x="72" y="311"/>
                </a:cubicBezTo>
                <a:cubicBezTo>
                  <a:pt x="249" y="311"/>
                  <a:pt x="249" y="311"/>
                  <a:pt x="249" y="311"/>
                </a:cubicBezTo>
                <a:cubicBezTo>
                  <a:pt x="257" y="311"/>
                  <a:pt x="257" y="311"/>
                  <a:pt x="257" y="302"/>
                </a:cubicBezTo>
                <a:cubicBezTo>
                  <a:pt x="257" y="275"/>
                  <a:pt x="257" y="275"/>
                  <a:pt x="257" y="275"/>
                </a:cubicBezTo>
                <a:cubicBezTo>
                  <a:pt x="257" y="266"/>
                  <a:pt x="257" y="266"/>
                  <a:pt x="249" y="266"/>
                </a:cubicBezTo>
                <a:cubicBezTo>
                  <a:pt x="187" y="266"/>
                  <a:pt x="187" y="266"/>
                  <a:pt x="187" y="266"/>
                </a:cubicBezTo>
                <a:cubicBezTo>
                  <a:pt x="187" y="196"/>
                  <a:pt x="187" y="196"/>
                  <a:pt x="187" y="196"/>
                </a:cubicBezTo>
                <a:cubicBezTo>
                  <a:pt x="275" y="187"/>
                  <a:pt x="319" y="134"/>
                  <a:pt x="319" y="72"/>
                </a:cubicBezTo>
                <a:cubicBezTo>
                  <a:pt x="319" y="9"/>
                  <a:pt x="319" y="9"/>
                  <a:pt x="319" y="9"/>
                </a:cubicBezTo>
                <a:cubicBezTo>
                  <a:pt x="319" y="0"/>
                  <a:pt x="311" y="0"/>
                  <a:pt x="311"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8" name="Google Shape;1078;p40"/>
          <p:cNvSpPr/>
          <p:nvPr/>
        </p:nvSpPr>
        <p:spPr>
          <a:xfrm>
            <a:off x="4183796" y="3917820"/>
            <a:ext cx="85331" cy="72532"/>
          </a:xfrm>
          <a:custGeom>
            <a:avLst/>
            <a:gdLst/>
            <a:ahLst/>
            <a:cxnLst/>
            <a:rect l="l" t="t" r="r" b="b"/>
            <a:pathLst>
              <a:path w="143" h="117" extrusionOk="0">
                <a:moveTo>
                  <a:pt x="71" y="116"/>
                </a:moveTo>
                <a:lnTo>
                  <a:pt x="71" y="116"/>
                </a:lnTo>
                <a:cubicBezTo>
                  <a:pt x="133" y="116"/>
                  <a:pt x="142" y="90"/>
                  <a:pt x="142" y="72"/>
                </a:cubicBezTo>
                <a:cubicBezTo>
                  <a:pt x="142" y="0"/>
                  <a:pt x="142" y="0"/>
                  <a:pt x="142" y="0"/>
                </a:cubicBezTo>
                <a:cubicBezTo>
                  <a:pt x="0" y="0"/>
                  <a:pt x="0" y="0"/>
                  <a:pt x="0" y="0"/>
                </a:cubicBezTo>
                <a:cubicBezTo>
                  <a:pt x="0" y="72"/>
                  <a:pt x="0" y="72"/>
                  <a:pt x="0" y="72"/>
                </a:cubicBezTo>
                <a:cubicBezTo>
                  <a:pt x="0" y="90"/>
                  <a:pt x="9" y="116"/>
                  <a:pt x="71" y="116"/>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79" name="Google Shape;1079;p40"/>
          <p:cNvSpPr/>
          <p:nvPr/>
        </p:nvSpPr>
        <p:spPr>
          <a:xfrm>
            <a:off x="4183796" y="3806890"/>
            <a:ext cx="85331" cy="89598"/>
          </a:xfrm>
          <a:custGeom>
            <a:avLst/>
            <a:gdLst/>
            <a:ahLst/>
            <a:cxnLst/>
            <a:rect l="l" t="t" r="r" b="b"/>
            <a:pathLst>
              <a:path w="143" h="151" extrusionOk="0">
                <a:moveTo>
                  <a:pt x="142" y="44"/>
                </a:moveTo>
                <a:lnTo>
                  <a:pt x="142" y="44"/>
                </a:lnTo>
                <a:cubicBezTo>
                  <a:pt x="142" y="26"/>
                  <a:pt x="133" y="0"/>
                  <a:pt x="71" y="0"/>
                </a:cubicBezTo>
                <a:cubicBezTo>
                  <a:pt x="9" y="0"/>
                  <a:pt x="0" y="26"/>
                  <a:pt x="0" y="44"/>
                </a:cubicBezTo>
                <a:cubicBezTo>
                  <a:pt x="0" y="150"/>
                  <a:pt x="0" y="150"/>
                  <a:pt x="0" y="150"/>
                </a:cubicBezTo>
                <a:cubicBezTo>
                  <a:pt x="142" y="150"/>
                  <a:pt x="142" y="150"/>
                  <a:pt x="142" y="150"/>
                </a:cubicBezTo>
                <a:lnTo>
                  <a:pt x="142" y="44"/>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0" name="Google Shape;1080;p40"/>
          <p:cNvSpPr/>
          <p:nvPr/>
        </p:nvSpPr>
        <p:spPr>
          <a:xfrm>
            <a:off x="11276962" y="2049064"/>
            <a:ext cx="215461" cy="273060"/>
          </a:xfrm>
          <a:custGeom>
            <a:avLst/>
            <a:gdLst/>
            <a:ahLst/>
            <a:cxnLst/>
            <a:rect l="l" t="t" r="r" b="b"/>
            <a:pathLst>
              <a:path w="355" h="453" extrusionOk="0">
                <a:moveTo>
                  <a:pt x="319" y="177"/>
                </a:moveTo>
                <a:lnTo>
                  <a:pt x="319" y="177"/>
                </a:lnTo>
                <a:cubicBezTo>
                  <a:pt x="275" y="177"/>
                  <a:pt x="275" y="177"/>
                  <a:pt x="275" y="177"/>
                </a:cubicBezTo>
                <a:cubicBezTo>
                  <a:pt x="275" y="115"/>
                  <a:pt x="275" y="115"/>
                  <a:pt x="275" y="115"/>
                </a:cubicBezTo>
                <a:cubicBezTo>
                  <a:pt x="275" y="44"/>
                  <a:pt x="238" y="0"/>
                  <a:pt x="177" y="0"/>
                </a:cubicBezTo>
                <a:cubicBezTo>
                  <a:pt x="106" y="0"/>
                  <a:pt x="79" y="44"/>
                  <a:pt x="79" y="115"/>
                </a:cubicBezTo>
                <a:cubicBezTo>
                  <a:pt x="79" y="124"/>
                  <a:pt x="79" y="124"/>
                  <a:pt x="79" y="124"/>
                </a:cubicBezTo>
                <a:cubicBezTo>
                  <a:pt x="124" y="124"/>
                  <a:pt x="124" y="124"/>
                  <a:pt x="124" y="124"/>
                </a:cubicBezTo>
                <a:cubicBezTo>
                  <a:pt x="124" y="106"/>
                  <a:pt x="124" y="106"/>
                  <a:pt x="124" y="106"/>
                </a:cubicBezTo>
                <a:cubicBezTo>
                  <a:pt x="124" y="71"/>
                  <a:pt x="150" y="53"/>
                  <a:pt x="177" y="53"/>
                </a:cubicBezTo>
                <a:cubicBezTo>
                  <a:pt x="203" y="53"/>
                  <a:pt x="230" y="71"/>
                  <a:pt x="230" y="106"/>
                </a:cubicBezTo>
                <a:cubicBezTo>
                  <a:pt x="230" y="177"/>
                  <a:pt x="230" y="177"/>
                  <a:pt x="230" y="177"/>
                </a:cubicBezTo>
                <a:cubicBezTo>
                  <a:pt x="26" y="177"/>
                  <a:pt x="26" y="177"/>
                  <a:pt x="26" y="177"/>
                </a:cubicBezTo>
                <a:cubicBezTo>
                  <a:pt x="17" y="177"/>
                  <a:pt x="0" y="195"/>
                  <a:pt x="0" y="204"/>
                </a:cubicBezTo>
                <a:cubicBezTo>
                  <a:pt x="0" y="399"/>
                  <a:pt x="0" y="399"/>
                  <a:pt x="0" y="399"/>
                </a:cubicBezTo>
                <a:cubicBezTo>
                  <a:pt x="0" y="408"/>
                  <a:pt x="17" y="425"/>
                  <a:pt x="26" y="434"/>
                </a:cubicBezTo>
                <a:cubicBezTo>
                  <a:pt x="53" y="443"/>
                  <a:pt x="53" y="443"/>
                  <a:pt x="53" y="443"/>
                </a:cubicBezTo>
                <a:cubicBezTo>
                  <a:pt x="71" y="443"/>
                  <a:pt x="88" y="452"/>
                  <a:pt x="106" y="452"/>
                </a:cubicBezTo>
                <a:cubicBezTo>
                  <a:pt x="248" y="452"/>
                  <a:pt x="248" y="452"/>
                  <a:pt x="248" y="452"/>
                </a:cubicBezTo>
                <a:cubicBezTo>
                  <a:pt x="266" y="452"/>
                  <a:pt x="283" y="443"/>
                  <a:pt x="301" y="443"/>
                </a:cubicBezTo>
                <a:cubicBezTo>
                  <a:pt x="328" y="434"/>
                  <a:pt x="328" y="434"/>
                  <a:pt x="328" y="434"/>
                </a:cubicBezTo>
                <a:cubicBezTo>
                  <a:pt x="336" y="425"/>
                  <a:pt x="354" y="408"/>
                  <a:pt x="354" y="399"/>
                </a:cubicBezTo>
                <a:cubicBezTo>
                  <a:pt x="354" y="204"/>
                  <a:pt x="354" y="204"/>
                  <a:pt x="354" y="204"/>
                </a:cubicBezTo>
                <a:cubicBezTo>
                  <a:pt x="354" y="195"/>
                  <a:pt x="336" y="177"/>
                  <a:pt x="319" y="177"/>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1" name="Google Shape;1081;p40"/>
          <p:cNvSpPr/>
          <p:nvPr/>
        </p:nvSpPr>
        <p:spPr>
          <a:xfrm>
            <a:off x="4109132" y="1447479"/>
            <a:ext cx="236794" cy="234661"/>
          </a:xfrm>
          <a:custGeom>
            <a:avLst/>
            <a:gdLst/>
            <a:ahLst/>
            <a:cxnLst/>
            <a:rect l="l" t="t" r="r" b="b"/>
            <a:pathLst>
              <a:path w="391" h="391" extrusionOk="0">
                <a:moveTo>
                  <a:pt x="354" y="35"/>
                </a:moveTo>
                <a:lnTo>
                  <a:pt x="354" y="35"/>
                </a:lnTo>
                <a:cubicBezTo>
                  <a:pt x="319" y="0"/>
                  <a:pt x="292" y="0"/>
                  <a:pt x="292" y="0"/>
                </a:cubicBezTo>
                <a:cubicBezTo>
                  <a:pt x="169" y="133"/>
                  <a:pt x="169" y="133"/>
                  <a:pt x="169" y="133"/>
                </a:cubicBezTo>
                <a:cubicBezTo>
                  <a:pt x="26" y="275"/>
                  <a:pt x="26" y="275"/>
                  <a:pt x="26" y="275"/>
                </a:cubicBezTo>
                <a:cubicBezTo>
                  <a:pt x="0" y="390"/>
                  <a:pt x="0" y="390"/>
                  <a:pt x="0" y="390"/>
                </a:cubicBezTo>
                <a:cubicBezTo>
                  <a:pt x="116" y="363"/>
                  <a:pt x="116" y="363"/>
                  <a:pt x="116" y="363"/>
                </a:cubicBezTo>
                <a:cubicBezTo>
                  <a:pt x="266" y="222"/>
                  <a:pt x="266" y="222"/>
                  <a:pt x="266" y="222"/>
                </a:cubicBezTo>
                <a:cubicBezTo>
                  <a:pt x="390" y="97"/>
                  <a:pt x="390" y="97"/>
                  <a:pt x="390" y="97"/>
                </a:cubicBezTo>
                <a:cubicBezTo>
                  <a:pt x="390" y="97"/>
                  <a:pt x="390" y="71"/>
                  <a:pt x="354" y="35"/>
                </a:cubicBezTo>
                <a:close/>
                <a:moveTo>
                  <a:pt x="116" y="354"/>
                </a:moveTo>
                <a:lnTo>
                  <a:pt x="116" y="354"/>
                </a:lnTo>
                <a:cubicBezTo>
                  <a:pt x="71" y="363"/>
                  <a:pt x="71" y="363"/>
                  <a:pt x="71" y="363"/>
                </a:cubicBezTo>
                <a:cubicBezTo>
                  <a:pt x="71" y="354"/>
                  <a:pt x="63" y="346"/>
                  <a:pt x="54" y="337"/>
                </a:cubicBezTo>
                <a:cubicBezTo>
                  <a:pt x="44" y="328"/>
                  <a:pt x="35" y="328"/>
                  <a:pt x="35" y="319"/>
                </a:cubicBezTo>
                <a:cubicBezTo>
                  <a:pt x="44" y="284"/>
                  <a:pt x="44" y="284"/>
                  <a:pt x="44" y="284"/>
                </a:cubicBezTo>
                <a:cubicBezTo>
                  <a:pt x="54" y="266"/>
                  <a:pt x="54" y="266"/>
                  <a:pt x="54" y="266"/>
                </a:cubicBezTo>
                <a:cubicBezTo>
                  <a:pt x="54" y="266"/>
                  <a:pt x="71" y="266"/>
                  <a:pt x="98" y="292"/>
                </a:cubicBezTo>
                <a:cubicBezTo>
                  <a:pt x="124" y="319"/>
                  <a:pt x="124" y="337"/>
                  <a:pt x="124" y="337"/>
                </a:cubicBezTo>
                <a:lnTo>
                  <a:pt x="116" y="35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2" name="Google Shape;1082;p40"/>
          <p:cNvSpPr/>
          <p:nvPr/>
        </p:nvSpPr>
        <p:spPr>
          <a:xfrm>
            <a:off x="8275433" y="1430412"/>
            <a:ext cx="279461" cy="266661"/>
          </a:xfrm>
          <a:custGeom>
            <a:avLst/>
            <a:gdLst/>
            <a:ahLst/>
            <a:cxnLst/>
            <a:rect l="l" t="t" r="r" b="b"/>
            <a:pathLst>
              <a:path w="461" h="443" extrusionOk="0">
                <a:moveTo>
                  <a:pt x="363" y="336"/>
                </a:moveTo>
                <a:lnTo>
                  <a:pt x="363" y="336"/>
                </a:lnTo>
                <a:cubicBezTo>
                  <a:pt x="301" y="310"/>
                  <a:pt x="284" y="292"/>
                  <a:pt x="284" y="248"/>
                </a:cubicBezTo>
                <a:cubicBezTo>
                  <a:pt x="284" y="230"/>
                  <a:pt x="301" y="239"/>
                  <a:pt x="310" y="195"/>
                </a:cubicBezTo>
                <a:cubicBezTo>
                  <a:pt x="310" y="176"/>
                  <a:pt x="328" y="195"/>
                  <a:pt x="328" y="151"/>
                </a:cubicBezTo>
                <a:cubicBezTo>
                  <a:pt x="328" y="132"/>
                  <a:pt x="319" y="132"/>
                  <a:pt x="319" y="132"/>
                </a:cubicBezTo>
                <a:cubicBezTo>
                  <a:pt x="319" y="132"/>
                  <a:pt x="328" y="106"/>
                  <a:pt x="328" y="88"/>
                </a:cubicBezTo>
                <a:cubicBezTo>
                  <a:pt x="328" y="61"/>
                  <a:pt x="319" y="0"/>
                  <a:pt x="230" y="0"/>
                </a:cubicBezTo>
                <a:cubicBezTo>
                  <a:pt x="141" y="0"/>
                  <a:pt x="132" y="61"/>
                  <a:pt x="132" y="88"/>
                </a:cubicBezTo>
                <a:cubicBezTo>
                  <a:pt x="132" y="106"/>
                  <a:pt x="141" y="132"/>
                  <a:pt x="141" y="132"/>
                </a:cubicBezTo>
                <a:cubicBezTo>
                  <a:pt x="141" y="132"/>
                  <a:pt x="132" y="132"/>
                  <a:pt x="132" y="151"/>
                </a:cubicBezTo>
                <a:cubicBezTo>
                  <a:pt x="132" y="195"/>
                  <a:pt x="150" y="176"/>
                  <a:pt x="150" y="195"/>
                </a:cubicBezTo>
                <a:cubicBezTo>
                  <a:pt x="159" y="239"/>
                  <a:pt x="177" y="230"/>
                  <a:pt x="177" y="248"/>
                </a:cubicBezTo>
                <a:cubicBezTo>
                  <a:pt x="177" y="292"/>
                  <a:pt x="159" y="310"/>
                  <a:pt x="97" y="336"/>
                </a:cubicBezTo>
                <a:cubicBezTo>
                  <a:pt x="35" y="354"/>
                  <a:pt x="0" y="380"/>
                  <a:pt x="0" y="398"/>
                </a:cubicBezTo>
                <a:cubicBezTo>
                  <a:pt x="0" y="407"/>
                  <a:pt x="0" y="442"/>
                  <a:pt x="0" y="442"/>
                </a:cubicBezTo>
                <a:cubicBezTo>
                  <a:pt x="230" y="442"/>
                  <a:pt x="230" y="442"/>
                  <a:pt x="230" y="442"/>
                </a:cubicBezTo>
                <a:cubicBezTo>
                  <a:pt x="460" y="442"/>
                  <a:pt x="460" y="442"/>
                  <a:pt x="460" y="442"/>
                </a:cubicBezTo>
                <a:cubicBezTo>
                  <a:pt x="460" y="442"/>
                  <a:pt x="460" y="407"/>
                  <a:pt x="460" y="398"/>
                </a:cubicBezTo>
                <a:cubicBezTo>
                  <a:pt x="460" y="380"/>
                  <a:pt x="425" y="354"/>
                  <a:pt x="363" y="336"/>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3" name="Google Shape;1083;p40"/>
          <p:cNvSpPr/>
          <p:nvPr/>
        </p:nvSpPr>
        <p:spPr>
          <a:xfrm>
            <a:off x="8864219" y="1436813"/>
            <a:ext cx="298660" cy="262393"/>
          </a:xfrm>
          <a:custGeom>
            <a:avLst/>
            <a:gdLst/>
            <a:ahLst/>
            <a:cxnLst/>
            <a:rect l="l" t="t" r="r" b="b"/>
            <a:pathLst>
              <a:path w="498" h="435" extrusionOk="0">
                <a:moveTo>
                  <a:pt x="497" y="434"/>
                </a:moveTo>
                <a:lnTo>
                  <a:pt x="497" y="434"/>
                </a:lnTo>
                <a:cubicBezTo>
                  <a:pt x="497" y="434"/>
                  <a:pt x="497" y="337"/>
                  <a:pt x="487" y="328"/>
                </a:cubicBezTo>
                <a:cubicBezTo>
                  <a:pt x="479" y="319"/>
                  <a:pt x="462" y="302"/>
                  <a:pt x="425" y="293"/>
                </a:cubicBezTo>
                <a:cubicBezTo>
                  <a:pt x="390" y="275"/>
                  <a:pt x="372" y="257"/>
                  <a:pt x="372" y="231"/>
                </a:cubicBezTo>
                <a:cubicBezTo>
                  <a:pt x="372" y="213"/>
                  <a:pt x="390" y="222"/>
                  <a:pt x="390" y="196"/>
                </a:cubicBezTo>
                <a:cubicBezTo>
                  <a:pt x="390" y="178"/>
                  <a:pt x="408" y="196"/>
                  <a:pt x="408" y="159"/>
                </a:cubicBezTo>
                <a:cubicBezTo>
                  <a:pt x="408" y="151"/>
                  <a:pt x="399" y="151"/>
                  <a:pt x="399" y="151"/>
                </a:cubicBezTo>
                <a:cubicBezTo>
                  <a:pt x="399" y="151"/>
                  <a:pt x="408" y="133"/>
                  <a:pt x="408" y="115"/>
                </a:cubicBezTo>
                <a:cubicBezTo>
                  <a:pt x="408" y="98"/>
                  <a:pt x="399" y="62"/>
                  <a:pt x="346" y="62"/>
                </a:cubicBezTo>
                <a:cubicBezTo>
                  <a:pt x="293" y="62"/>
                  <a:pt x="284" y="98"/>
                  <a:pt x="284" y="115"/>
                </a:cubicBezTo>
                <a:cubicBezTo>
                  <a:pt x="284" y="133"/>
                  <a:pt x="293" y="151"/>
                  <a:pt x="293" y="151"/>
                </a:cubicBezTo>
                <a:cubicBezTo>
                  <a:pt x="293" y="151"/>
                  <a:pt x="284" y="151"/>
                  <a:pt x="284" y="159"/>
                </a:cubicBezTo>
                <a:cubicBezTo>
                  <a:pt x="284" y="196"/>
                  <a:pt x="293" y="178"/>
                  <a:pt x="302" y="196"/>
                </a:cubicBezTo>
                <a:cubicBezTo>
                  <a:pt x="302" y="222"/>
                  <a:pt x="311" y="213"/>
                  <a:pt x="311" y="231"/>
                </a:cubicBezTo>
                <a:cubicBezTo>
                  <a:pt x="311" y="249"/>
                  <a:pt x="311" y="266"/>
                  <a:pt x="293" y="275"/>
                </a:cubicBezTo>
                <a:cubicBezTo>
                  <a:pt x="372" y="319"/>
                  <a:pt x="381" y="319"/>
                  <a:pt x="381" y="364"/>
                </a:cubicBezTo>
                <a:cubicBezTo>
                  <a:pt x="381" y="434"/>
                  <a:pt x="381" y="434"/>
                  <a:pt x="381" y="434"/>
                </a:cubicBezTo>
                <a:lnTo>
                  <a:pt x="497" y="434"/>
                </a:lnTo>
                <a:close/>
                <a:moveTo>
                  <a:pt x="258" y="302"/>
                </a:moveTo>
                <a:lnTo>
                  <a:pt x="258" y="302"/>
                </a:lnTo>
                <a:cubicBezTo>
                  <a:pt x="204" y="284"/>
                  <a:pt x="187" y="266"/>
                  <a:pt x="187" y="231"/>
                </a:cubicBezTo>
                <a:cubicBezTo>
                  <a:pt x="187" y="204"/>
                  <a:pt x="204" y="213"/>
                  <a:pt x="213" y="168"/>
                </a:cubicBezTo>
                <a:cubicBezTo>
                  <a:pt x="213" y="159"/>
                  <a:pt x="231" y="168"/>
                  <a:pt x="231" y="133"/>
                </a:cubicBezTo>
                <a:cubicBezTo>
                  <a:pt x="231" y="115"/>
                  <a:pt x="222" y="115"/>
                  <a:pt x="222" y="115"/>
                </a:cubicBezTo>
                <a:cubicBezTo>
                  <a:pt x="222" y="115"/>
                  <a:pt x="222" y="89"/>
                  <a:pt x="231" y="71"/>
                </a:cubicBezTo>
                <a:cubicBezTo>
                  <a:pt x="231" y="53"/>
                  <a:pt x="213" y="0"/>
                  <a:pt x="151" y="0"/>
                </a:cubicBezTo>
                <a:cubicBezTo>
                  <a:pt x="80" y="0"/>
                  <a:pt x="71" y="53"/>
                  <a:pt x="71" y="71"/>
                </a:cubicBezTo>
                <a:cubicBezTo>
                  <a:pt x="71" y="89"/>
                  <a:pt x="71" y="115"/>
                  <a:pt x="71" y="115"/>
                </a:cubicBezTo>
                <a:cubicBezTo>
                  <a:pt x="71" y="115"/>
                  <a:pt x="71" y="115"/>
                  <a:pt x="71" y="133"/>
                </a:cubicBezTo>
                <a:cubicBezTo>
                  <a:pt x="71" y="168"/>
                  <a:pt x="80" y="159"/>
                  <a:pt x="89" y="168"/>
                </a:cubicBezTo>
                <a:cubicBezTo>
                  <a:pt x="89" y="213"/>
                  <a:pt x="107" y="204"/>
                  <a:pt x="107" y="231"/>
                </a:cubicBezTo>
                <a:cubicBezTo>
                  <a:pt x="107" y="266"/>
                  <a:pt x="89" y="284"/>
                  <a:pt x="45" y="302"/>
                </a:cubicBezTo>
                <a:cubicBezTo>
                  <a:pt x="27" y="310"/>
                  <a:pt x="0" y="319"/>
                  <a:pt x="0" y="346"/>
                </a:cubicBezTo>
                <a:cubicBezTo>
                  <a:pt x="0" y="434"/>
                  <a:pt x="0" y="434"/>
                  <a:pt x="0" y="434"/>
                </a:cubicBezTo>
                <a:cubicBezTo>
                  <a:pt x="346" y="434"/>
                  <a:pt x="346" y="434"/>
                  <a:pt x="346" y="434"/>
                </a:cubicBezTo>
                <a:cubicBezTo>
                  <a:pt x="346" y="434"/>
                  <a:pt x="346" y="381"/>
                  <a:pt x="346" y="364"/>
                </a:cubicBezTo>
                <a:cubicBezTo>
                  <a:pt x="346" y="346"/>
                  <a:pt x="302" y="328"/>
                  <a:pt x="258" y="30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4" name="Google Shape;1084;p40"/>
          <p:cNvSpPr/>
          <p:nvPr/>
        </p:nvSpPr>
        <p:spPr>
          <a:xfrm>
            <a:off x="6485609" y="1462412"/>
            <a:ext cx="268794" cy="202661"/>
          </a:xfrm>
          <a:custGeom>
            <a:avLst/>
            <a:gdLst/>
            <a:ahLst/>
            <a:cxnLst/>
            <a:rect l="l" t="t" r="r" b="b"/>
            <a:pathLst>
              <a:path w="445" h="337" extrusionOk="0">
                <a:moveTo>
                  <a:pt x="444" y="336"/>
                </a:moveTo>
                <a:lnTo>
                  <a:pt x="444" y="336"/>
                </a:lnTo>
                <a:cubicBezTo>
                  <a:pt x="444" y="336"/>
                  <a:pt x="399" y="98"/>
                  <a:pt x="178" y="98"/>
                </a:cubicBezTo>
                <a:cubicBezTo>
                  <a:pt x="178" y="0"/>
                  <a:pt x="178" y="0"/>
                  <a:pt x="178" y="0"/>
                </a:cubicBezTo>
                <a:cubicBezTo>
                  <a:pt x="0" y="159"/>
                  <a:pt x="0" y="159"/>
                  <a:pt x="0" y="159"/>
                </a:cubicBezTo>
                <a:cubicBezTo>
                  <a:pt x="178" y="327"/>
                  <a:pt x="178" y="327"/>
                  <a:pt x="178" y="327"/>
                </a:cubicBezTo>
                <a:cubicBezTo>
                  <a:pt x="178" y="221"/>
                  <a:pt x="178" y="221"/>
                  <a:pt x="178" y="221"/>
                </a:cubicBezTo>
                <a:cubicBezTo>
                  <a:pt x="293" y="221"/>
                  <a:pt x="381" y="230"/>
                  <a:pt x="444" y="336"/>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5" name="Google Shape;1085;p40"/>
          <p:cNvSpPr/>
          <p:nvPr/>
        </p:nvSpPr>
        <p:spPr>
          <a:xfrm>
            <a:off x="7682380" y="1462412"/>
            <a:ext cx="268794" cy="202661"/>
          </a:xfrm>
          <a:custGeom>
            <a:avLst/>
            <a:gdLst/>
            <a:ahLst/>
            <a:cxnLst/>
            <a:rect l="l" t="t" r="r" b="b"/>
            <a:pathLst>
              <a:path w="444" h="337" extrusionOk="0">
                <a:moveTo>
                  <a:pt x="266" y="221"/>
                </a:moveTo>
                <a:lnTo>
                  <a:pt x="266" y="221"/>
                </a:lnTo>
                <a:cubicBezTo>
                  <a:pt x="266" y="327"/>
                  <a:pt x="266" y="327"/>
                  <a:pt x="266" y="327"/>
                </a:cubicBezTo>
                <a:cubicBezTo>
                  <a:pt x="443" y="159"/>
                  <a:pt x="443" y="159"/>
                  <a:pt x="443" y="159"/>
                </a:cubicBezTo>
                <a:cubicBezTo>
                  <a:pt x="266" y="0"/>
                  <a:pt x="266" y="0"/>
                  <a:pt x="266" y="0"/>
                </a:cubicBezTo>
                <a:cubicBezTo>
                  <a:pt x="266" y="98"/>
                  <a:pt x="266" y="98"/>
                  <a:pt x="266" y="98"/>
                </a:cubicBezTo>
                <a:cubicBezTo>
                  <a:pt x="45" y="98"/>
                  <a:pt x="0" y="336"/>
                  <a:pt x="0" y="336"/>
                </a:cubicBezTo>
                <a:cubicBezTo>
                  <a:pt x="62" y="230"/>
                  <a:pt x="151" y="221"/>
                  <a:pt x="266" y="221"/>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6" name="Google Shape;1086;p40"/>
          <p:cNvSpPr/>
          <p:nvPr/>
        </p:nvSpPr>
        <p:spPr>
          <a:xfrm>
            <a:off x="499617" y="1430412"/>
            <a:ext cx="268794" cy="266661"/>
          </a:xfrm>
          <a:custGeom>
            <a:avLst/>
            <a:gdLst/>
            <a:ahLst/>
            <a:cxnLst/>
            <a:rect l="l" t="t" r="r" b="b"/>
            <a:pathLst>
              <a:path w="444" h="443" extrusionOk="0">
                <a:moveTo>
                  <a:pt x="257" y="257"/>
                </a:moveTo>
                <a:lnTo>
                  <a:pt x="257" y="257"/>
                </a:lnTo>
                <a:cubicBezTo>
                  <a:pt x="222" y="292"/>
                  <a:pt x="177" y="327"/>
                  <a:pt x="160" y="310"/>
                </a:cubicBezTo>
                <a:cubicBezTo>
                  <a:pt x="133" y="283"/>
                  <a:pt x="115" y="265"/>
                  <a:pt x="62" y="310"/>
                </a:cubicBezTo>
                <a:cubicBezTo>
                  <a:pt x="0" y="354"/>
                  <a:pt x="44" y="389"/>
                  <a:pt x="71" y="407"/>
                </a:cubicBezTo>
                <a:cubicBezTo>
                  <a:pt x="97" y="442"/>
                  <a:pt x="204" y="416"/>
                  <a:pt x="310" y="310"/>
                </a:cubicBezTo>
                <a:cubicBezTo>
                  <a:pt x="416" y="204"/>
                  <a:pt x="443" y="97"/>
                  <a:pt x="416" y="61"/>
                </a:cubicBezTo>
                <a:cubicBezTo>
                  <a:pt x="390" y="35"/>
                  <a:pt x="363" y="0"/>
                  <a:pt x="319" y="53"/>
                </a:cubicBezTo>
                <a:cubicBezTo>
                  <a:pt x="275" y="106"/>
                  <a:pt x="293" y="123"/>
                  <a:pt x="319" y="151"/>
                </a:cubicBezTo>
                <a:cubicBezTo>
                  <a:pt x="337" y="167"/>
                  <a:pt x="302" y="212"/>
                  <a:pt x="257" y="257"/>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7" name="Google Shape;1087;p40"/>
          <p:cNvSpPr/>
          <p:nvPr/>
        </p:nvSpPr>
        <p:spPr>
          <a:xfrm>
            <a:off x="2891027" y="1477345"/>
            <a:ext cx="279461" cy="172797"/>
          </a:xfrm>
          <a:custGeom>
            <a:avLst/>
            <a:gdLst/>
            <a:ahLst/>
            <a:cxnLst/>
            <a:rect l="l" t="t" r="r" b="b"/>
            <a:pathLst>
              <a:path w="461" h="285" extrusionOk="0">
                <a:moveTo>
                  <a:pt x="18" y="27"/>
                </a:moveTo>
                <a:lnTo>
                  <a:pt x="18" y="27"/>
                </a:lnTo>
                <a:cubicBezTo>
                  <a:pt x="35" y="35"/>
                  <a:pt x="203" y="125"/>
                  <a:pt x="203" y="125"/>
                </a:cubicBezTo>
                <a:cubicBezTo>
                  <a:pt x="212" y="133"/>
                  <a:pt x="221" y="133"/>
                  <a:pt x="231" y="133"/>
                </a:cubicBezTo>
                <a:cubicBezTo>
                  <a:pt x="239" y="133"/>
                  <a:pt x="248" y="133"/>
                  <a:pt x="248" y="125"/>
                </a:cubicBezTo>
                <a:cubicBezTo>
                  <a:pt x="256" y="125"/>
                  <a:pt x="425" y="35"/>
                  <a:pt x="434" y="27"/>
                </a:cubicBezTo>
                <a:cubicBezTo>
                  <a:pt x="452" y="18"/>
                  <a:pt x="460" y="0"/>
                  <a:pt x="443" y="0"/>
                </a:cubicBezTo>
                <a:cubicBezTo>
                  <a:pt x="18" y="0"/>
                  <a:pt x="18" y="0"/>
                  <a:pt x="18" y="0"/>
                </a:cubicBezTo>
                <a:cubicBezTo>
                  <a:pt x="0" y="0"/>
                  <a:pt x="9" y="18"/>
                  <a:pt x="18" y="27"/>
                </a:cubicBezTo>
                <a:close/>
                <a:moveTo>
                  <a:pt x="443" y="80"/>
                </a:moveTo>
                <a:lnTo>
                  <a:pt x="443" y="80"/>
                </a:lnTo>
                <a:cubicBezTo>
                  <a:pt x="434" y="80"/>
                  <a:pt x="256" y="169"/>
                  <a:pt x="248" y="178"/>
                </a:cubicBezTo>
                <a:cubicBezTo>
                  <a:pt x="248" y="178"/>
                  <a:pt x="239" y="178"/>
                  <a:pt x="231" y="178"/>
                </a:cubicBezTo>
                <a:cubicBezTo>
                  <a:pt x="221" y="178"/>
                  <a:pt x="212" y="178"/>
                  <a:pt x="203" y="178"/>
                </a:cubicBezTo>
                <a:cubicBezTo>
                  <a:pt x="194" y="169"/>
                  <a:pt x="27" y="80"/>
                  <a:pt x="18" y="80"/>
                </a:cubicBezTo>
                <a:cubicBezTo>
                  <a:pt x="9" y="72"/>
                  <a:pt x="9" y="80"/>
                  <a:pt x="9" y="80"/>
                </a:cubicBezTo>
                <a:cubicBezTo>
                  <a:pt x="9" y="88"/>
                  <a:pt x="9" y="266"/>
                  <a:pt x="9" y="266"/>
                </a:cubicBezTo>
                <a:cubicBezTo>
                  <a:pt x="9" y="275"/>
                  <a:pt x="18" y="284"/>
                  <a:pt x="35" y="284"/>
                </a:cubicBezTo>
                <a:cubicBezTo>
                  <a:pt x="425" y="284"/>
                  <a:pt x="425" y="284"/>
                  <a:pt x="425" y="284"/>
                </a:cubicBezTo>
                <a:cubicBezTo>
                  <a:pt x="443" y="284"/>
                  <a:pt x="452" y="275"/>
                  <a:pt x="452" y="266"/>
                </a:cubicBezTo>
                <a:cubicBezTo>
                  <a:pt x="452" y="266"/>
                  <a:pt x="452" y="88"/>
                  <a:pt x="452" y="80"/>
                </a:cubicBezTo>
                <a:cubicBezTo>
                  <a:pt x="452" y="80"/>
                  <a:pt x="452" y="72"/>
                  <a:pt x="443" y="8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8" name="Google Shape;1088;p40"/>
          <p:cNvSpPr/>
          <p:nvPr/>
        </p:nvSpPr>
        <p:spPr>
          <a:xfrm>
            <a:off x="5273904" y="1415480"/>
            <a:ext cx="290126" cy="298660"/>
          </a:xfrm>
          <a:custGeom>
            <a:avLst/>
            <a:gdLst/>
            <a:ahLst/>
            <a:cxnLst/>
            <a:rect l="l" t="t" r="r" b="b"/>
            <a:pathLst>
              <a:path w="479" h="498" extrusionOk="0">
                <a:moveTo>
                  <a:pt x="133" y="497"/>
                </a:moveTo>
                <a:lnTo>
                  <a:pt x="133" y="497"/>
                </a:lnTo>
                <a:cubicBezTo>
                  <a:pt x="106" y="497"/>
                  <a:pt x="71" y="478"/>
                  <a:pt x="53" y="460"/>
                </a:cubicBezTo>
                <a:cubicBezTo>
                  <a:pt x="9" y="416"/>
                  <a:pt x="0" y="337"/>
                  <a:pt x="53" y="284"/>
                </a:cubicBezTo>
                <a:cubicBezTo>
                  <a:pt x="89" y="248"/>
                  <a:pt x="230" y="106"/>
                  <a:pt x="301" y="35"/>
                </a:cubicBezTo>
                <a:cubicBezTo>
                  <a:pt x="328" y="9"/>
                  <a:pt x="363" y="0"/>
                  <a:pt x="390" y="9"/>
                </a:cubicBezTo>
                <a:cubicBezTo>
                  <a:pt x="416" y="18"/>
                  <a:pt x="443" y="44"/>
                  <a:pt x="452" y="71"/>
                </a:cubicBezTo>
                <a:cubicBezTo>
                  <a:pt x="461" y="97"/>
                  <a:pt x="452" y="133"/>
                  <a:pt x="425" y="159"/>
                </a:cubicBezTo>
                <a:cubicBezTo>
                  <a:pt x="195" y="390"/>
                  <a:pt x="195" y="390"/>
                  <a:pt x="195" y="390"/>
                </a:cubicBezTo>
                <a:cubicBezTo>
                  <a:pt x="177" y="407"/>
                  <a:pt x="159" y="416"/>
                  <a:pt x="150" y="416"/>
                </a:cubicBezTo>
                <a:cubicBezTo>
                  <a:pt x="133" y="416"/>
                  <a:pt x="115" y="416"/>
                  <a:pt x="106" y="399"/>
                </a:cubicBezTo>
                <a:cubicBezTo>
                  <a:pt x="89" y="381"/>
                  <a:pt x="89" y="354"/>
                  <a:pt x="115" y="319"/>
                </a:cubicBezTo>
                <a:cubicBezTo>
                  <a:pt x="284" y="150"/>
                  <a:pt x="284" y="150"/>
                  <a:pt x="284" y="150"/>
                </a:cubicBezTo>
                <a:cubicBezTo>
                  <a:pt x="293" y="150"/>
                  <a:pt x="301" y="150"/>
                  <a:pt x="309" y="150"/>
                </a:cubicBezTo>
                <a:cubicBezTo>
                  <a:pt x="309" y="159"/>
                  <a:pt x="309" y="168"/>
                  <a:pt x="309" y="178"/>
                </a:cubicBezTo>
                <a:cubicBezTo>
                  <a:pt x="142" y="345"/>
                  <a:pt x="142" y="345"/>
                  <a:pt x="142" y="345"/>
                </a:cubicBezTo>
                <a:cubicBezTo>
                  <a:pt x="124" y="354"/>
                  <a:pt x="124" y="372"/>
                  <a:pt x="133" y="381"/>
                </a:cubicBezTo>
                <a:lnTo>
                  <a:pt x="142" y="381"/>
                </a:lnTo>
                <a:cubicBezTo>
                  <a:pt x="150" y="381"/>
                  <a:pt x="159" y="372"/>
                  <a:pt x="168" y="372"/>
                </a:cubicBezTo>
                <a:cubicBezTo>
                  <a:pt x="399" y="133"/>
                  <a:pt x="399" y="133"/>
                  <a:pt x="399" y="133"/>
                </a:cubicBezTo>
                <a:cubicBezTo>
                  <a:pt x="416" y="115"/>
                  <a:pt x="425" y="97"/>
                  <a:pt x="416" y="80"/>
                </a:cubicBezTo>
                <a:cubicBezTo>
                  <a:pt x="416" y="62"/>
                  <a:pt x="399" y="44"/>
                  <a:pt x="381" y="44"/>
                </a:cubicBezTo>
                <a:cubicBezTo>
                  <a:pt x="363" y="35"/>
                  <a:pt x="346" y="44"/>
                  <a:pt x="328" y="62"/>
                </a:cubicBezTo>
                <a:cubicBezTo>
                  <a:pt x="256" y="133"/>
                  <a:pt x="115" y="275"/>
                  <a:pt x="80" y="301"/>
                </a:cubicBezTo>
                <a:cubicBezTo>
                  <a:pt x="36" y="354"/>
                  <a:pt x="44" y="407"/>
                  <a:pt x="80" y="434"/>
                </a:cubicBezTo>
                <a:cubicBezTo>
                  <a:pt x="106" y="460"/>
                  <a:pt x="159" y="478"/>
                  <a:pt x="203" y="425"/>
                </a:cubicBezTo>
                <a:cubicBezTo>
                  <a:pt x="452" y="186"/>
                  <a:pt x="452" y="186"/>
                  <a:pt x="452" y="186"/>
                </a:cubicBezTo>
                <a:cubicBezTo>
                  <a:pt x="461" y="178"/>
                  <a:pt x="469" y="178"/>
                  <a:pt x="478" y="186"/>
                </a:cubicBezTo>
                <a:lnTo>
                  <a:pt x="478" y="203"/>
                </a:lnTo>
                <a:cubicBezTo>
                  <a:pt x="230" y="452"/>
                  <a:pt x="230" y="452"/>
                  <a:pt x="230" y="452"/>
                </a:cubicBezTo>
                <a:cubicBezTo>
                  <a:pt x="203" y="478"/>
                  <a:pt x="168" y="497"/>
                  <a:pt x="133" y="497"/>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89" name="Google Shape;1089;p40"/>
          <p:cNvSpPr/>
          <p:nvPr/>
        </p:nvSpPr>
        <p:spPr>
          <a:xfrm>
            <a:off x="7067995" y="1462412"/>
            <a:ext cx="300794" cy="202661"/>
          </a:xfrm>
          <a:custGeom>
            <a:avLst/>
            <a:gdLst/>
            <a:ahLst/>
            <a:cxnLst/>
            <a:rect l="l" t="t" r="r" b="b"/>
            <a:pathLst>
              <a:path w="497" h="337" extrusionOk="0">
                <a:moveTo>
                  <a:pt x="177" y="70"/>
                </a:moveTo>
                <a:lnTo>
                  <a:pt x="177" y="70"/>
                </a:lnTo>
                <a:cubicBezTo>
                  <a:pt x="177" y="0"/>
                  <a:pt x="177" y="0"/>
                  <a:pt x="177" y="0"/>
                </a:cubicBezTo>
                <a:cubicBezTo>
                  <a:pt x="0" y="159"/>
                  <a:pt x="0" y="159"/>
                  <a:pt x="0" y="159"/>
                </a:cubicBezTo>
                <a:cubicBezTo>
                  <a:pt x="177" y="327"/>
                  <a:pt x="177" y="327"/>
                  <a:pt x="177" y="327"/>
                </a:cubicBezTo>
                <a:cubicBezTo>
                  <a:pt x="177" y="257"/>
                  <a:pt x="177" y="257"/>
                  <a:pt x="177" y="257"/>
                </a:cubicBezTo>
                <a:cubicBezTo>
                  <a:pt x="71" y="159"/>
                  <a:pt x="71" y="159"/>
                  <a:pt x="71" y="159"/>
                </a:cubicBezTo>
                <a:lnTo>
                  <a:pt x="177" y="70"/>
                </a:lnTo>
                <a:close/>
                <a:moveTo>
                  <a:pt x="301" y="98"/>
                </a:moveTo>
                <a:lnTo>
                  <a:pt x="301" y="98"/>
                </a:lnTo>
                <a:cubicBezTo>
                  <a:pt x="301" y="0"/>
                  <a:pt x="301" y="0"/>
                  <a:pt x="301" y="0"/>
                </a:cubicBezTo>
                <a:cubicBezTo>
                  <a:pt x="124" y="159"/>
                  <a:pt x="124" y="159"/>
                  <a:pt x="124" y="159"/>
                </a:cubicBezTo>
                <a:cubicBezTo>
                  <a:pt x="301" y="327"/>
                  <a:pt x="301" y="327"/>
                  <a:pt x="301" y="327"/>
                </a:cubicBezTo>
                <a:cubicBezTo>
                  <a:pt x="301" y="221"/>
                  <a:pt x="301" y="221"/>
                  <a:pt x="301" y="221"/>
                </a:cubicBezTo>
                <a:cubicBezTo>
                  <a:pt x="381" y="221"/>
                  <a:pt x="435" y="230"/>
                  <a:pt x="496" y="336"/>
                </a:cubicBezTo>
                <a:cubicBezTo>
                  <a:pt x="496" y="336"/>
                  <a:pt x="488" y="98"/>
                  <a:pt x="301" y="98"/>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0" name="Google Shape;1090;p40"/>
          <p:cNvSpPr/>
          <p:nvPr/>
        </p:nvSpPr>
        <p:spPr>
          <a:xfrm>
            <a:off x="2283042" y="1430412"/>
            <a:ext cx="300792" cy="266661"/>
          </a:xfrm>
          <a:custGeom>
            <a:avLst/>
            <a:gdLst/>
            <a:ahLst/>
            <a:cxnLst/>
            <a:rect l="l" t="t" r="r" b="b"/>
            <a:pathLst>
              <a:path w="497" h="443" extrusionOk="0">
                <a:moveTo>
                  <a:pt x="212" y="0"/>
                </a:moveTo>
                <a:lnTo>
                  <a:pt x="212" y="0"/>
                </a:lnTo>
                <a:cubicBezTo>
                  <a:pt x="186" y="0"/>
                  <a:pt x="186" y="0"/>
                  <a:pt x="186" y="0"/>
                </a:cubicBezTo>
                <a:lnTo>
                  <a:pt x="177" y="8"/>
                </a:lnTo>
                <a:cubicBezTo>
                  <a:pt x="177" y="106"/>
                  <a:pt x="177" y="106"/>
                  <a:pt x="177" y="106"/>
                </a:cubicBezTo>
                <a:cubicBezTo>
                  <a:pt x="88" y="106"/>
                  <a:pt x="88" y="106"/>
                  <a:pt x="88" y="106"/>
                </a:cubicBezTo>
                <a:lnTo>
                  <a:pt x="80" y="106"/>
                </a:lnTo>
                <a:cubicBezTo>
                  <a:pt x="71" y="106"/>
                  <a:pt x="71" y="106"/>
                  <a:pt x="62" y="114"/>
                </a:cubicBezTo>
                <a:cubicBezTo>
                  <a:pt x="0" y="151"/>
                  <a:pt x="0" y="151"/>
                  <a:pt x="0" y="151"/>
                </a:cubicBezTo>
                <a:cubicBezTo>
                  <a:pt x="0" y="159"/>
                  <a:pt x="0" y="159"/>
                  <a:pt x="0" y="159"/>
                </a:cubicBezTo>
                <a:cubicBezTo>
                  <a:pt x="0" y="167"/>
                  <a:pt x="0" y="167"/>
                  <a:pt x="0" y="167"/>
                </a:cubicBezTo>
                <a:cubicBezTo>
                  <a:pt x="62" y="212"/>
                  <a:pt x="62" y="212"/>
                  <a:pt x="62" y="212"/>
                </a:cubicBezTo>
                <a:cubicBezTo>
                  <a:pt x="71" y="212"/>
                  <a:pt x="71" y="212"/>
                  <a:pt x="80" y="212"/>
                </a:cubicBezTo>
                <a:cubicBezTo>
                  <a:pt x="80" y="221"/>
                  <a:pt x="88" y="221"/>
                  <a:pt x="88" y="221"/>
                </a:cubicBezTo>
                <a:cubicBezTo>
                  <a:pt x="177" y="221"/>
                  <a:pt x="177" y="221"/>
                  <a:pt x="177" y="221"/>
                </a:cubicBezTo>
                <a:cubicBezTo>
                  <a:pt x="177" y="433"/>
                  <a:pt x="177" y="433"/>
                  <a:pt x="177" y="433"/>
                </a:cubicBezTo>
                <a:cubicBezTo>
                  <a:pt x="177" y="442"/>
                  <a:pt x="186" y="442"/>
                  <a:pt x="186" y="442"/>
                </a:cubicBezTo>
                <a:cubicBezTo>
                  <a:pt x="212" y="442"/>
                  <a:pt x="212" y="442"/>
                  <a:pt x="212" y="442"/>
                </a:cubicBezTo>
                <a:cubicBezTo>
                  <a:pt x="212" y="442"/>
                  <a:pt x="221" y="442"/>
                  <a:pt x="221" y="433"/>
                </a:cubicBezTo>
                <a:cubicBezTo>
                  <a:pt x="221" y="8"/>
                  <a:pt x="221" y="8"/>
                  <a:pt x="221" y="8"/>
                </a:cubicBezTo>
                <a:lnTo>
                  <a:pt x="212" y="0"/>
                </a:lnTo>
                <a:close/>
                <a:moveTo>
                  <a:pt x="487" y="106"/>
                </a:moveTo>
                <a:lnTo>
                  <a:pt x="487" y="106"/>
                </a:lnTo>
                <a:cubicBezTo>
                  <a:pt x="434" y="61"/>
                  <a:pt x="434" y="61"/>
                  <a:pt x="434" y="61"/>
                </a:cubicBezTo>
                <a:cubicBezTo>
                  <a:pt x="425" y="61"/>
                  <a:pt x="425" y="61"/>
                  <a:pt x="416" y="53"/>
                </a:cubicBezTo>
                <a:lnTo>
                  <a:pt x="407" y="53"/>
                </a:lnTo>
                <a:cubicBezTo>
                  <a:pt x="239" y="53"/>
                  <a:pt x="239" y="53"/>
                  <a:pt x="239" y="53"/>
                </a:cubicBezTo>
                <a:cubicBezTo>
                  <a:pt x="256" y="167"/>
                  <a:pt x="256" y="167"/>
                  <a:pt x="256" y="167"/>
                </a:cubicBezTo>
                <a:cubicBezTo>
                  <a:pt x="407" y="167"/>
                  <a:pt x="407" y="167"/>
                  <a:pt x="407" y="167"/>
                </a:cubicBezTo>
                <a:lnTo>
                  <a:pt x="416" y="167"/>
                </a:lnTo>
                <a:cubicBezTo>
                  <a:pt x="425" y="167"/>
                  <a:pt x="425" y="159"/>
                  <a:pt x="434" y="159"/>
                </a:cubicBezTo>
                <a:cubicBezTo>
                  <a:pt x="487" y="123"/>
                  <a:pt x="487" y="123"/>
                  <a:pt x="487" y="123"/>
                </a:cubicBezTo>
                <a:cubicBezTo>
                  <a:pt x="496" y="114"/>
                  <a:pt x="496" y="114"/>
                  <a:pt x="496" y="114"/>
                </a:cubicBezTo>
                <a:cubicBezTo>
                  <a:pt x="496" y="106"/>
                  <a:pt x="496" y="106"/>
                  <a:pt x="487" y="10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1" name="Google Shape;1091;p40"/>
          <p:cNvSpPr/>
          <p:nvPr/>
        </p:nvSpPr>
        <p:spPr>
          <a:xfrm>
            <a:off x="1743320" y="1415480"/>
            <a:ext cx="183462" cy="309325"/>
          </a:xfrm>
          <a:custGeom>
            <a:avLst/>
            <a:gdLst/>
            <a:ahLst/>
            <a:cxnLst/>
            <a:rect l="l" t="t" r="r" b="b"/>
            <a:pathLst>
              <a:path w="303" h="514" extrusionOk="0">
                <a:moveTo>
                  <a:pt x="284" y="363"/>
                </a:moveTo>
                <a:lnTo>
                  <a:pt x="284" y="363"/>
                </a:lnTo>
                <a:cubicBezTo>
                  <a:pt x="222" y="168"/>
                  <a:pt x="222" y="168"/>
                  <a:pt x="222" y="168"/>
                </a:cubicBezTo>
                <a:cubicBezTo>
                  <a:pt x="204" y="124"/>
                  <a:pt x="142" y="88"/>
                  <a:pt x="89" y="106"/>
                </a:cubicBezTo>
                <a:cubicBezTo>
                  <a:pt x="45" y="9"/>
                  <a:pt x="45" y="9"/>
                  <a:pt x="45" y="9"/>
                </a:cubicBezTo>
                <a:cubicBezTo>
                  <a:pt x="36" y="0"/>
                  <a:pt x="28" y="0"/>
                  <a:pt x="19" y="0"/>
                </a:cubicBezTo>
                <a:cubicBezTo>
                  <a:pt x="10" y="9"/>
                  <a:pt x="10" y="18"/>
                  <a:pt x="10" y="27"/>
                </a:cubicBezTo>
                <a:cubicBezTo>
                  <a:pt x="63" y="124"/>
                  <a:pt x="63" y="124"/>
                  <a:pt x="63" y="124"/>
                </a:cubicBezTo>
                <a:cubicBezTo>
                  <a:pt x="28" y="141"/>
                  <a:pt x="0" y="194"/>
                  <a:pt x="19" y="239"/>
                </a:cubicBezTo>
                <a:cubicBezTo>
                  <a:pt x="72" y="434"/>
                  <a:pt x="72" y="434"/>
                  <a:pt x="72" y="434"/>
                </a:cubicBezTo>
                <a:cubicBezTo>
                  <a:pt x="81" y="487"/>
                  <a:pt x="142" y="513"/>
                  <a:pt x="204" y="497"/>
                </a:cubicBezTo>
                <a:cubicBezTo>
                  <a:pt x="267" y="469"/>
                  <a:pt x="302" y="407"/>
                  <a:pt x="284" y="363"/>
                </a:cubicBezTo>
                <a:close/>
                <a:moveTo>
                  <a:pt x="125" y="222"/>
                </a:moveTo>
                <a:lnTo>
                  <a:pt x="125" y="222"/>
                </a:lnTo>
                <a:cubicBezTo>
                  <a:pt x="107" y="231"/>
                  <a:pt x="89" y="222"/>
                  <a:pt x="81" y="203"/>
                </a:cubicBezTo>
                <a:cubicBezTo>
                  <a:pt x="72" y="186"/>
                  <a:pt x="81" y="159"/>
                  <a:pt x="98" y="159"/>
                </a:cubicBezTo>
                <a:cubicBezTo>
                  <a:pt x="125" y="150"/>
                  <a:pt x="142" y="159"/>
                  <a:pt x="142" y="178"/>
                </a:cubicBezTo>
                <a:cubicBezTo>
                  <a:pt x="151" y="194"/>
                  <a:pt x="142" y="222"/>
                  <a:pt x="125" y="22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2" name="Google Shape;1092;p40"/>
          <p:cNvSpPr/>
          <p:nvPr/>
        </p:nvSpPr>
        <p:spPr>
          <a:xfrm>
            <a:off x="10673243" y="3292769"/>
            <a:ext cx="226128" cy="174929"/>
          </a:xfrm>
          <a:custGeom>
            <a:avLst/>
            <a:gdLst/>
            <a:ahLst/>
            <a:cxnLst/>
            <a:rect l="l" t="t" r="r" b="b"/>
            <a:pathLst>
              <a:path w="374" h="293" extrusionOk="0">
                <a:moveTo>
                  <a:pt x="54" y="221"/>
                </a:moveTo>
                <a:lnTo>
                  <a:pt x="54" y="221"/>
                </a:lnTo>
                <a:cubicBezTo>
                  <a:pt x="248" y="221"/>
                  <a:pt x="248" y="221"/>
                  <a:pt x="248" y="221"/>
                </a:cubicBezTo>
                <a:cubicBezTo>
                  <a:pt x="248" y="292"/>
                  <a:pt x="248" y="292"/>
                  <a:pt x="248" y="292"/>
                </a:cubicBezTo>
                <a:cubicBezTo>
                  <a:pt x="373" y="186"/>
                  <a:pt x="373" y="186"/>
                  <a:pt x="373" y="186"/>
                </a:cubicBezTo>
                <a:cubicBezTo>
                  <a:pt x="248" y="71"/>
                  <a:pt x="248" y="71"/>
                  <a:pt x="248" y="71"/>
                </a:cubicBezTo>
                <a:cubicBezTo>
                  <a:pt x="248" y="150"/>
                  <a:pt x="248" y="150"/>
                  <a:pt x="248" y="150"/>
                </a:cubicBezTo>
                <a:cubicBezTo>
                  <a:pt x="71" y="150"/>
                  <a:pt x="71" y="150"/>
                  <a:pt x="71" y="150"/>
                </a:cubicBezTo>
                <a:cubicBezTo>
                  <a:pt x="71" y="0"/>
                  <a:pt x="71" y="0"/>
                  <a:pt x="71" y="0"/>
                </a:cubicBezTo>
                <a:cubicBezTo>
                  <a:pt x="0" y="0"/>
                  <a:pt x="0" y="0"/>
                  <a:pt x="0" y="0"/>
                </a:cubicBezTo>
                <a:cubicBezTo>
                  <a:pt x="0" y="168"/>
                  <a:pt x="0" y="168"/>
                  <a:pt x="0" y="168"/>
                </a:cubicBezTo>
                <a:cubicBezTo>
                  <a:pt x="0" y="195"/>
                  <a:pt x="27" y="221"/>
                  <a:pt x="54" y="221"/>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3" name="Google Shape;1093;p40"/>
          <p:cNvSpPr/>
          <p:nvPr/>
        </p:nvSpPr>
        <p:spPr>
          <a:xfrm>
            <a:off x="8894085" y="2637850"/>
            <a:ext cx="234661" cy="247461"/>
          </a:xfrm>
          <a:custGeom>
            <a:avLst/>
            <a:gdLst/>
            <a:ahLst/>
            <a:cxnLst/>
            <a:rect l="l" t="t" r="r" b="b"/>
            <a:pathLst>
              <a:path w="390" h="409" extrusionOk="0">
                <a:moveTo>
                  <a:pt x="141" y="319"/>
                </a:moveTo>
                <a:lnTo>
                  <a:pt x="141" y="319"/>
                </a:lnTo>
                <a:cubicBezTo>
                  <a:pt x="124" y="345"/>
                  <a:pt x="124" y="345"/>
                  <a:pt x="124" y="345"/>
                </a:cubicBezTo>
                <a:cubicBezTo>
                  <a:pt x="106" y="364"/>
                  <a:pt x="79" y="364"/>
                  <a:pt x="61" y="345"/>
                </a:cubicBezTo>
                <a:cubicBezTo>
                  <a:pt x="53" y="336"/>
                  <a:pt x="44" y="319"/>
                  <a:pt x="44" y="311"/>
                </a:cubicBezTo>
                <a:cubicBezTo>
                  <a:pt x="44" y="301"/>
                  <a:pt x="53" y="292"/>
                  <a:pt x="61" y="283"/>
                </a:cubicBezTo>
                <a:cubicBezTo>
                  <a:pt x="133" y="204"/>
                  <a:pt x="133" y="204"/>
                  <a:pt x="133" y="204"/>
                </a:cubicBezTo>
                <a:cubicBezTo>
                  <a:pt x="150" y="195"/>
                  <a:pt x="177" y="168"/>
                  <a:pt x="195" y="186"/>
                </a:cubicBezTo>
                <a:cubicBezTo>
                  <a:pt x="204" y="204"/>
                  <a:pt x="221" y="204"/>
                  <a:pt x="230" y="186"/>
                </a:cubicBezTo>
                <a:cubicBezTo>
                  <a:pt x="239" y="177"/>
                  <a:pt x="239" y="168"/>
                  <a:pt x="230" y="160"/>
                </a:cubicBezTo>
                <a:cubicBezTo>
                  <a:pt x="195" y="124"/>
                  <a:pt x="141" y="124"/>
                  <a:pt x="97" y="168"/>
                </a:cubicBezTo>
                <a:cubicBezTo>
                  <a:pt x="26" y="248"/>
                  <a:pt x="26" y="248"/>
                  <a:pt x="26" y="248"/>
                </a:cubicBezTo>
                <a:cubicBezTo>
                  <a:pt x="8" y="266"/>
                  <a:pt x="0" y="283"/>
                  <a:pt x="0" y="311"/>
                </a:cubicBezTo>
                <a:cubicBezTo>
                  <a:pt x="0" y="336"/>
                  <a:pt x="8" y="364"/>
                  <a:pt x="26" y="381"/>
                </a:cubicBezTo>
                <a:cubicBezTo>
                  <a:pt x="44" y="399"/>
                  <a:pt x="70" y="408"/>
                  <a:pt x="88" y="408"/>
                </a:cubicBezTo>
                <a:cubicBezTo>
                  <a:pt x="114" y="408"/>
                  <a:pt x="141" y="399"/>
                  <a:pt x="159" y="381"/>
                </a:cubicBezTo>
                <a:cubicBezTo>
                  <a:pt x="177" y="355"/>
                  <a:pt x="177" y="355"/>
                  <a:pt x="177" y="355"/>
                </a:cubicBezTo>
                <a:cubicBezTo>
                  <a:pt x="186" y="345"/>
                  <a:pt x="186" y="328"/>
                  <a:pt x="177" y="319"/>
                </a:cubicBezTo>
                <a:cubicBezTo>
                  <a:pt x="168" y="311"/>
                  <a:pt x="150" y="311"/>
                  <a:pt x="141" y="319"/>
                </a:cubicBezTo>
                <a:close/>
                <a:moveTo>
                  <a:pt x="363" y="36"/>
                </a:moveTo>
                <a:lnTo>
                  <a:pt x="363" y="36"/>
                </a:lnTo>
                <a:cubicBezTo>
                  <a:pt x="327" y="0"/>
                  <a:pt x="274" y="0"/>
                  <a:pt x="239" y="36"/>
                </a:cubicBezTo>
                <a:cubicBezTo>
                  <a:pt x="212" y="53"/>
                  <a:pt x="212" y="53"/>
                  <a:pt x="212" y="53"/>
                </a:cubicBezTo>
                <a:cubicBezTo>
                  <a:pt x="204" y="71"/>
                  <a:pt x="204" y="80"/>
                  <a:pt x="212" y="89"/>
                </a:cubicBezTo>
                <a:cubicBezTo>
                  <a:pt x="221" y="98"/>
                  <a:pt x="239" y="98"/>
                  <a:pt x="248" y="89"/>
                </a:cubicBezTo>
                <a:cubicBezTo>
                  <a:pt x="274" y="71"/>
                  <a:pt x="274" y="71"/>
                  <a:pt x="274" y="71"/>
                </a:cubicBezTo>
                <a:cubicBezTo>
                  <a:pt x="292" y="53"/>
                  <a:pt x="318" y="53"/>
                  <a:pt x="327" y="71"/>
                </a:cubicBezTo>
                <a:cubicBezTo>
                  <a:pt x="336" y="80"/>
                  <a:pt x="345" y="89"/>
                  <a:pt x="345" y="107"/>
                </a:cubicBezTo>
                <a:cubicBezTo>
                  <a:pt x="345" y="115"/>
                  <a:pt x="336" y="124"/>
                  <a:pt x="327" y="133"/>
                </a:cubicBezTo>
                <a:cubicBezTo>
                  <a:pt x="257" y="213"/>
                  <a:pt x="257" y="213"/>
                  <a:pt x="257" y="213"/>
                </a:cubicBezTo>
                <a:cubicBezTo>
                  <a:pt x="212" y="248"/>
                  <a:pt x="204" y="230"/>
                  <a:pt x="195" y="221"/>
                </a:cubicBezTo>
                <a:cubicBezTo>
                  <a:pt x="186" y="213"/>
                  <a:pt x="168" y="213"/>
                  <a:pt x="159" y="221"/>
                </a:cubicBezTo>
                <a:cubicBezTo>
                  <a:pt x="150" y="230"/>
                  <a:pt x="150" y="248"/>
                  <a:pt x="159" y="257"/>
                </a:cubicBezTo>
                <a:cubicBezTo>
                  <a:pt x="177" y="275"/>
                  <a:pt x="195" y="283"/>
                  <a:pt x="212" y="283"/>
                </a:cubicBezTo>
                <a:cubicBezTo>
                  <a:pt x="239" y="283"/>
                  <a:pt x="265" y="275"/>
                  <a:pt x="283" y="248"/>
                </a:cubicBezTo>
                <a:cubicBezTo>
                  <a:pt x="363" y="168"/>
                  <a:pt x="363" y="168"/>
                  <a:pt x="363" y="168"/>
                </a:cubicBezTo>
                <a:cubicBezTo>
                  <a:pt x="380" y="151"/>
                  <a:pt x="389" y="124"/>
                  <a:pt x="389" y="107"/>
                </a:cubicBezTo>
                <a:cubicBezTo>
                  <a:pt x="389" y="80"/>
                  <a:pt x="380" y="53"/>
                  <a:pt x="363" y="3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4" name="Google Shape;1094;p40"/>
          <p:cNvSpPr/>
          <p:nvPr/>
        </p:nvSpPr>
        <p:spPr>
          <a:xfrm>
            <a:off x="3511813" y="2659183"/>
            <a:ext cx="232527" cy="206929"/>
          </a:xfrm>
          <a:custGeom>
            <a:avLst/>
            <a:gdLst/>
            <a:ahLst/>
            <a:cxnLst/>
            <a:rect l="l" t="t" r="r" b="b"/>
            <a:pathLst>
              <a:path w="390" h="346" extrusionOk="0">
                <a:moveTo>
                  <a:pt x="345" y="0"/>
                </a:moveTo>
                <a:lnTo>
                  <a:pt x="345" y="0"/>
                </a:lnTo>
                <a:cubicBezTo>
                  <a:pt x="44" y="0"/>
                  <a:pt x="44" y="0"/>
                  <a:pt x="44" y="0"/>
                </a:cubicBezTo>
                <a:cubicBezTo>
                  <a:pt x="17" y="0"/>
                  <a:pt x="0" y="17"/>
                  <a:pt x="0" y="44"/>
                </a:cubicBezTo>
                <a:cubicBezTo>
                  <a:pt x="0" y="221"/>
                  <a:pt x="0" y="221"/>
                  <a:pt x="0" y="221"/>
                </a:cubicBezTo>
                <a:cubicBezTo>
                  <a:pt x="0" y="247"/>
                  <a:pt x="17" y="265"/>
                  <a:pt x="44" y="265"/>
                </a:cubicBezTo>
                <a:cubicBezTo>
                  <a:pt x="142" y="265"/>
                  <a:pt x="142" y="265"/>
                  <a:pt x="142" y="265"/>
                </a:cubicBezTo>
                <a:cubicBezTo>
                  <a:pt x="248" y="345"/>
                  <a:pt x="248" y="345"/>
                  <a:pt x="248" y="345"/>
                </a:cubicBezTo>
                <a:cubicBezTo>
                  <a:pt x="248" y="265"/>
                  <a:pt x="248" y="265"/>
                  <a:pt x="248" y="265"/>
                </a:cubicBezTo>
                <a:cubicBezTo>
                  <a:pt x="345" y="265"/>
                  <a:pt x="345" y="265"/>
                  <a:pt x="345" y="265"/>
                </a:cubicBezTo>
                <a:cubicBezTo>
                  <a:pt x="372" y="265"/>
                  <a:pt x="389" y="247"/>
                  <a:pt x="389" y="221"/>
                </a:cubicBezTo>
                <a:cubicBezTo>
                  <a:pt x="389" y="44"/>
                  <a:pt x="389" y="44"/>
                  <a:pt x="389" y="44"/>
                </a:cubicBezTo>
                <a:cubicBezTo>
                  <a:pt x="389" y="17"/>
                  <a:pt x="372" y="0"/>
                  <a:pt x="345"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5" name="Google Shape;1095;p40"/>
          <p:cNvSpPr/>
          <p:nvPr/>
        </p:nvSpPr>
        <p:spPr>
          <a:xfrm>
            <a:off x="8879152" y="2034132"/>
            <a:ext cx="268794" cy="262393"/>
          </a:xfrm>
          <a:custGeom>
            <a:avLst/>
            <a:gdLst/>
            <a:ahLst/>
            <a:cxnLst/>
            <a:rect l="l" t="t" r="r" b="b"/>
            <a:pathLst>
              <a:path w="444" h="435" extrusionOk="0">
                <a:moveTo>
                  <a:pt x="222" y="0"/>
                </a:moveTo>
                <a:lnTo>
                  <a:pt x="284" y="160"/>
                </a:lnTo>
                <a:lnTo>
                  <a:pt x="443" y="160"/>
                </a:lnTo>
                <a:lnTo>
                  <a:pt x="310" y="257"/>
                </a:lnTo>
                <a:lnTo>
                  <a:pt x="354" y="434"/>
                </a:lnTo>
                <a:lnTo>
                  <a:pt x="222" y="327"/>
                </a:lnTo>
                <a:lnTo>
                  <a:pt x="88" y="434"/>
                </a:lnTo>
                <a:lnTo>
                  <a:pt x="133" y="257"/>
                </a:lnTo>
                <a:lnTo>
                  <a:pt x="0" y="160"/>
                </a:lnTo>
                <a:lnTo>
                  <a:pt x="160" y="160"/>
                </a:lnTo>
                <a:lnTo>
                  <a:pt x="222" y="0"/>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6" name="Google Shape;1096;p40"/>
          <p:cNvSpPr/>
          <p:nvPr/>
        </p:nvSpPr>
        <p:spPr>
          <a:xfrm>
            <a:off x="1107602" y="3235170"/>
            <a:ext cx="253861" cy="251727"/>
          </a:xfrm>
          <a:custGeom>
            <a:avLst/>
            <a:gdLst/>
            <a:ahLst/>
            <a:cxnLst/>
            <a:rect l="l" t="t" r="r" b="b"/>
            <a:pathLst>
              <a:path w="417" h="417" extrusionOk="0">
                <a:moveTo>
                  <a:pt x="381" y="203"/>
                </a:moveTo>
                <a:lnTo>
                  <a:pt x="381" y="203"/>
                </a:lnTo>
                <a:cubicBezTo>
                  <a:pt x="381" y="177"/>
                  <a:pt x="399" y="159"/>
                  <a:pt x="416" y="141"/>
                </a:cubicBezTo>
                <a:cubicBezTo>
                  <a:pt x="416" y="132"/>
                  <a:pt x="408" y="115"/>
                  <a:pt x="408" y="106"/>
                </a:cubicBezTo>
                <a:cubicBezTo>
                  <a:pt x="372" y="115"/>
                  <a:pt x="354" y="97"/>
                  <a:pt x="337" y="79"/>
                </a:cubicBezTo>
                <a:cubicBezTo>
                  <a:pt x="319" y="62"/>
                  <a:pt x="310" y="44"/>
                  <a:pt x="319" y="17"/>
                </a:cubicBezTo>
                <a:cubicBezTo>
                  <a:pt x="310" y="9"/>
                  <a:pt x="293" y="0"/>
                  <a:pt x="275" y="0"/>
                </a:cubicBezTo>
                <a:cubicBezTo>
                  <a:pt x="266" y="17"/>
                  <a:pt x="240" y="35"/>
                  <a:pt x="213" y="35"/>
                </a:cubicBezTo>
                <a:cubicBezTo>
                  <a:pt x="187" y="35"/>
                  <a:pt x="160" y="17"/>
                  <a:pt x="151" y="0"/>
                </a:cubicBezTo>
                <a:cubicBezTo>
                  <a:pt x="133" y="0"/>
                  <a:pt x="116" y="9"/>
                  <a:pt x="107" y="17"/>
                </a:cubicBezTo>
                <a:cubicBezTo>
                  <a:pt x="116" y="44"/>
                  <a:pt x="107" y="62"/>
                  <a:pt x="89" y="79"/>
                </a:cubicBezTo>
                <a:cubicBezTo>
                  <a:pt x="72" y="97"/>
                  <a:pt x="44" y="115"/>
                  <a:pt x="18" y="106"/>
                </a:cubicBezTo>
                <a:cubicBezTo>
                  <a:pt x="18" y="115"/>
                  <a:pt x="9" y="132"/>
                  <a:pt x="0" y="141"/>
                </a:cubicBezTo>
                <a:cubicBezTo>
                  <a:pt x="27" y="159"/>
                  <a:pt x="44" y="177"/>
                  <a:pt x="44" y="203"/>
                </a:cubicBezTo>
                <a:cubicBezTo>
                  <a:pt x="44" y="230"/>
                  <a:pt x="27" y="256"/>
                  <a:pt x="0" y="275"/>
                </a:cubicBezTo>
                <a:cubicBezTo>
                  <a:pt x="9" y="283"/>
                  <a:pt x="18" y="301"/>
                  <a:pt x="18" y="310"/>
                </a:cubicBezTo>
                <a:cubicBezTo>
                  <a:pt x="44" y="310"/>
                  <a:pt x="72" y="310"/>
                  <a:pt x="89" y="328"/>
                </a:cubicBezTo>
                <a:cubicBezTo>
                  <a:pt x="107" y="345"/>
                  <a:pt x="116" y="372"/>
                  <a:pt x="107" y="398"/>
                </a:cubicBezTo>
                <a:cubicBezTo>
                  <a:pt x="116" y="407"/>
                  <a:pt x="133" y="407"/>
                  <a:pt x="151" y="416"/>
                </a:cubicBezTo>
                <a:cubicBezTo>
                  <a:pt x="160" y="389"/>
                  <a:pt x="187" y="372"/>
                  <a:pt x="213" y="372"/>
                </a:cubicBezTo>
                <a:cubicBezTo>
                  <a:pt x="240" y="372"/>
                  <a:pt x="266" y="389"/>
                  <a:pt x="275" y="416"/>
                </a:cubicBezTo>
                <a:cubicBezTo>
                  <a:pt x="293" y="407"/>
                  <a:pt x="310" y="407"/>
                  <a:pt x="319" y="398"/>
                </a:cubicBezTo>
                <a:cubicBezTo>
                  <a:pt x="310" y="372"/>
                  <a:pt x="319" y="345"/>
                  <a:pt x="337" y="328"/>
                </a:cubicBezTo>
                <a:cubicBezTo>
                  <a:pt x="354" y="310"/>
                  <a:pt x="372" y="301"/>
                  <a:pt x="408" y="310"/>
                </a:cubicBezTo>
                <a:cubicBezTo>
                  <a:pt x="408" y="292"/>
                  <a:pt x="416" y="283"/>
                  <a:pt x="416" y="265"/>
                </a:cubicBezTo>
                <a:cubicBezTo>
                  <a:pt x="399" y="256"/>
                  <a:pt x="381" y="230"/>
                  <a:pt x="381" y="203"/>
                </a:cubicBezTo>
                <a:close/>
                <a:moveTo>
                  <a:pt x="213" y="292"/>
                </a:moveTo>
                <a:lnTo>
                  <a:pt x="213" y="292"/>
                </a:lnTo>
                <a:cubicBezTo>
                  <a:pt x="160" y="292"/>
                  <a:pt x="125" y="256"/>
                  <a:pt x="125" y="203"/>
                </a:cubicBezTo>
                <a:cubicBezTo>
                  <a:pt x="125" y="159"/>
                  <a:pt x="160" y="115"/>
                  <a:pt x="213" y="115"/>
                </a:cubicBezTo>
                <a:cubicBezTo>
                  <a:pt x="266" y="115"/>
                  <a:pt x="301" y="159"/>
                  <a:pt x="301" y="203"/>
                </a:cubicBezTo>
                <a:cubicBezTo>
                  <a:pt x="301" y="256"/>
                  <a:pt x="266" y="292"/>
                  <a:pt x="213" y="29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7" name="Google Shape;1097;p40"/>
          <p:cNvSpPr/>
          <p:nvPr/>
        </p:nvSpPr>
        <p:spPr>
          <a:xfrm>
            <a:off x="7078662" y="2620784"/>
            <a:ext cx="279459" cy="279461"/>
          </a:xfrm>
          <a:custGeom>
            <a:avLst/>
            <a:gdLst/>
            <a:ahLst/>
            <a:cxnLst/>
            <a:rect l="l" t="t" r="r" b="b"/>
            <a:pathLst>
              <a:path w="462" h="462" extrusionOk="0">
                <a:moveTo>
                  <a:pt x="408" y="54"/>
                </a:moveTo>
                <a:lnTo>
                  <a:pt x="408" y="54"/>
                </a:lnTo>
                <a:cubicBezTo>
                  <a:pt x="363" y="19"/>
                  <a:pt x="310" y="0"/>
                  <a:pt x="292" y="19"/>
                </a:cubicBezTo>
                <a:cubicBezTo>
                  <a:pt x="230" y="80"/>
                  <a:pt x="230" y="80"/>
                  <a:pt x="230" y="80"/>
                </a:cubicBezTo>
                <a:cubicBezTo>
                  <a:pt x="221" y="89"/>
                  <a:pt x="213" y="125"/>
                  <a:pt x="213" y="160"/>
                </a:cubicBezTo>
                <a:cubicBezTo>
                  <a:pt x="8" y="363"/>
                  <a:pt x="8" y="363"/>
                  <a:pt x="8" y="363"/>
                </a:cubicBezTo>
                <a:cubicBezTo>
                  <a:pt x="0" y="372"/>
                  <a:pt x="8" y="408"/>
                  <a:pt x="35" y="426"/>
                </a:cubicBezTo>
                <a:cubicBezTo>
                  <a:pt x="62" y="453"/>
                  <a:pt x="89" y="461"/>
                  <a:pt x="98" y="453"/>
                </a:cubicBezTo>
                <a:cubicBezTo>
                  <a:pt x="301" y="248"/>
                  <a:pt x="301" y="248"/>
                  <a:pt x="301" y="248"/>
                </a:cubicBezTo>
                <a:cubicBezTo>
                  <a:pt x="336" y="248"/>
                  <a:pt x="372" y="240"/>
                  <a:pt x="381" y="231"/>
                </a:cubicBezTo>
                <a:cubicBezTo>
                  <a:pt x="443" y="169"/>
                  <a:pt x="443" y="169"/>
                  <a:pt x="443" y="169"/>
                </a:cubicBezTo>
                <a:cubicBezTo>
                  <a:pt x="461" y="151"/>
                  <a:pt x="452" y="98"/>
                  <a:pt x="408" y="54"/>
                </a:cubicBezTo>
                <a:close/>
                <a:moveTo>
                  <a:pt x="186" y="257"/>
                </a:moveTo>
                <a:lnTo>
                  <a:pt x="186" y="257"/>
                </a:lnTo>
                <a:cubicBezTo>
                  <a:pt x="177" y="248"/>
                  <a:pt x="177" y="231"/>
                  <a:pt x="195" y="222"/>
                </a:cubicBezTo>
                <a:cubicBezTo>
                  <a:pt x="204" y="204"/>
                  <a:pt x="221" y="204"/>
                  <a:pt x="230" y="213"/>
                </a:cubicBezTo>
                <a:cubicBezTo>
                  <a:pt x="239" y="222"/>
                  <a:pt x="239" y="240"/>
                  <a:pt x="221" y="248"/>
                </a:cubicBezTo>
                <a:cubicBezTo>
                  <a:pt x="213" y="266"/>
                  <a:pt x="195" y="266"/>
                  <a:pt x="186" y="257"/>
                </a:cubicBezTo>
                <a:close/>
                <a:moveTo>
                  <a:pt x="354" y="116"/>
                </a:moveTo>
                <a:lnTo>
                  <a:pt x="354" y="116"/>
                </a:lnTo>
                <a:cubicBezTo>
                  <a:pt x="319" y="80"/>
                  <a:pt x="310" y="36"/>
                  <a:pt x="310" y="36"/>
                </a:cubicBezTo>
                <a:cubicBezTo>
                  <a:pt x="319" y="27"/>
                  <a:pt x="354" y="44"/>
                  <a:pt x="390" y="72"/>
                </a:cubicBezTo>
                <a:cubicBezTo>
                  <a:pt x="425" y="107"/>
                  <a:pt x="434" y="142"/>
                  <a:pt x="425" y="151"/>
                </a:cubicBezTo>
                <a:cubicBezTo>
                  <a:pt x="425" y="151"/>
                  <a:pt x="381" y="142"/>
                  <a:pt x="354" y="11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8" name="Google Shape;1098;p40"/>
          <p:cNvSpPr/>
          <p:nvPr/>
        </p:nvSpPr>
        <p:spPr>
          <a:xfrm>
            <a:off x="503884" y="3166905"/>
            <a:ext cx="275193" cy="319992"/>
          </a:xfrm>
          <a:custGeom>
            <a:avLst/>
            <a:gdLst/>
            <a:ahLst/>
            <a:cxnLst/>
            <a:rect l="l" t="t" r="r" b="b"/>
            <a:pathLst>
              <a:path w="453" h="533" extrusionOk="0">
                <a:moveTo>
                  <a:pt x="434" y="186"/>
                </a:moveTo>
                <a:lnTo>
                  <a:pt x="434" y="186"/>
                </a:lnTo>
                <a:cubicBezTo>
                  <a:pt x="151" y="301"/>
                  <a:pt x="266" y="0"/>
                  <a:pt x="44" y="160"/>
                </a:cubicBezTo>
                <a:cubicBezTo>
                  <a:pt x="0" y="178"/>
                  <a:pt x="0" y="178"/>
                  <a:pt x="0" y="178"/>
                </a:cubicBezTo>
                <a:cubicBezTo>
                  <a:pt x="88" y="532"/>
                  <a:pt x="88" y="532"/>
                  <a:pt x="88" y="532"/>
                </a:cubicBezTo>
                <a:cubicBezTo>
                  <a:pt x="141" y="532"/>
                  <a:pt x="141" y="532"/>
                  <a:pt x="141" y="532"/>
                </a:cubicBezTo>
                <a:cubicBezTo>
                  <a:pt x="97" y="355"/>
                  <a:pt x="97" y="355"/>
                  <a:pt x="97" y="355"/>
                </a:cubicBezTo>
                <a:cubicBezTo>
                  <a:pt x="293" y="195"/>
                  <a:pt x="213" y="532"/>
                  <a:pt x="443" y="195"/>
                </a:cubicBezTo>
                <a:cubicBezTo>
                  <a:pt x="452" y="195"/>
                  <a:pt x="443" y="186"/>
                  <a:pt x="434" y="186"/>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099" name="Google Shape;1099;p40"/>
          <p:cNvSpPr/>
          <p:nvPr/>
        </p:nvSpPr>
        <p:spPr>
          <a:xfrm>
            <a:off x="8286100" y="2627185"/>
            <a:ext cx="258127" cy="279459"/>
          </a:xfrm>
          <a:custGeom>
            <a:avLst/>
            <a:gdLst/>
            <a:ahLst/>
            <a:cxnLst/>
            <a:rect l="l" t="t" r="r" b="b"/>
            <a:pathLst>
              <a:path w="426" h="462" extrusionOk="0">
                <a:moveTo>
                  <a:pt x="327" y="186"/>
                </a:moveTo>
                <a:lnTo>
                  <a:pt x="327" y="186"/>
                </a:lnTo>
                <a:cubicBezTo>
                  <a:pt x="274" y="63"/>
                  <a:pt x="238" y="18"/>
                  <a:pt x="150" y="18"/>
                </a:cubicBezTo>
                <a:cubicBezTo>
                  <a:pt x="114" y="18"/>
                  <a:pt x="123" y="0"/>
                  <a:pt x="97" y="10"/>
                </a:cubicBezTo>
                <a:cubicBezTo>
                  <a:pt x="70" y="18"/>
                  <a:pt x="97" y="27"/>
                  <a:pt x="70" y="54"/>
                </a:cubicBezTo>
                <a:cubicBezTo>
                  <a:pt x="0" y="107"/>
                  <a:pt x="8" y="169"/>
                  <a:pt x="35" y="293"/>
                </a:cubicBezTo>
                <a:cubicBezTo>
                  <a:pt x="53" y="346"/>
                  <a:pt x="8" y="354"/>
                  <a:pt x="26" y="408"/>
                </a:cubicBezTo>
                <a:cubicBezTo>
                  <a:pt x="35" y="444"/>
                  <a:pt x="141" y="461"/>
                  <a:pt x="248" y="417"/>
                </a:cubicBezTo>
                <a:cubicBezTo>
                  <a:pt x="354" y="382"/>
                  <a:pt x="425" y="301"/>
                  <a:pt x="407" y="266"/>
                </a:cubicBezTo>
                <a:cubicBezTo>
                  <a:pt x="389" y="213"/>
                  <a:pt x="354" y="239"/>
                  <a:pt x="327" y="186"/>
                </a:cubicBezTo>
                <a:close/>
                <a:moveTo>
                  <a:pt x="238" y="391"/>
                </a:moveTo>
                <a:lnTo>
                  <a:pt x="238" y="391"/>
                </a:lnTo>
                <a:cubicBezTo>
                  <a:pt x="141" y="426"/>
                  <a:pt x="61" y="399"/>
                  <a:pt x="53" y="391"/>
                </a:cubicBezTo>
                <a:cubicBezTo>
                  <a:pt x="53" y="382"/>
                  <a:pt x="88" y="319"/>
                  <a:pt x="194" y="284"/>
                </a:cubicBezTo>
                <a:cubicBezTo>
                  <a:pt x="310" y="239"/>
                  <a:pt x="372" y="257"/>
                  <a:pt x="372" y="275"/>
                </a:cubicBezTo>
                <a:cubicBezTo>
                  <a:pt x="380" y="284"/>
                  <a:pt x="336" y="354"/>
                  <a:pt x="238" y="391"/>
                </a:cubicBezTo>
                <a:close/>
                <a:moveTo>
                  <a:pt x="203" y="301"/>
                </a:moveTo>
                <a:lnTo>
                  <a:pt x="203" y="301"/>
                </a:lnTo>
                <a:cubicBezTo>
                  <a:pt x="150" y="319"/>
                  <a:pt x="123" y="337"/>
                  <a:pt x="97" y="363"/>
                </a:cubicBezTo>
                <a:cubicBezTo>
                  <a:pt x="114" y="373"/>
                  <a:pt x="141" y="382"/>
                  <a:pt x="167" y="363"/>
                </a:cubicBezTo>
                <a:cubicBezTo>
                  <a:pt x="212" y="354"/>
                  <a:pt x="230" y="319"/>
                  <a:pt x="221" y="293"/>
                </a:cubicBezTo>
                <a:cubicBezTo>
                  <a:pt x="221" y="293"/>
                  <a:pt x="212" y="301"/>
                  <a:pt x="203" y="301"/>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0" name="Google Shape;1100;p40"/>
          <p:cNvSpPr/>
          <p:nvPr/>
        </p:nvSpPr>
        <p:spPr>
          <a:xfrm>
            <a:off x="7671714" y="2631451"/>
            <a:ext cx="290126" cy="258127"/>
          </a:xfrm>
          <a:custGeom>
            <a:avLst/>
            <a:gdLst/>
            <a:ahLst/>
            <a:cxnLst/>
            <a:rect l="l" t="t" r="r" b="b"/>
            <a:pathLst>
              <a:path w="479" h="426" extrusionOk="0">
                <a:moveTo>
                  <a:pt x="26" y="123"/>
                </a:moveTo>
                <a:lnTo>
                  <a:pt x="26" y="123"/>
                </a:lnTo>
                <a:cubicBezTo>
                  <a:pt x="451" y="123"/>
                  <a:pt x="451" y="123"/>
                  <a:pt x="451" y="123"/>
                </a:cubicBezTo>
                <a:cubicBezTo>
                  <a:pt x="460" y="123"/>
                  <a:pt x="460" y="115"/>
                  <a:pt x="451" y="106"/>
                </a:cubicBezTo>
                <a:cubicBezTo>
                  <a:pt x="451" y="106"/>
                  <a:pt x="372" y="79"/>
                  <a:pt x="354" y="79"/>
                </a:cubicBezTo>
                <a:cubicBezTo>
                  <a:pt x="336" y="79"/>
                  <a:pt x="336" y="79"/>
                  <a:pt x="336" y="79"/>
                </a:cubicBezTo>
                <a:cubicBezTo>
                  <a:pt x="336" y="0"/>
                  <a:pt x="336" y="0"/>
                  <a:pt x="336" y="0"/>
                </a:cubicBezTo>
                <a:cubicBezTo>
                  <a:pt x="141" y="0"/>
                  <a:pt x="141" y="0"/>
                  <a:pt x="141" y="0"/>
                </a:cubicBezTo>
                <a:cubicBezTo>
                  <a:pt x="141" y="79"/>
                  <a:pt x="141" y="79"/>
                  <a:pt x="141" y="79"/>
                </a:cubicBezTo>
                <a:cubicBezTo>
                  <a:pt x="124" y="79"/>
                  <a:pt x="124" y="79"/>
                  <a:pt x="124" y="79"/>
                </a:cubicBezTo>
                <a:cubicBezTo>
                  <a:pt x="106" y="79"/>
                  <a:pt x="26" y="106"/>
                  <a:pt x="26" y="106"/>
                </a:cubicBezTo>
                <a:cubicBezTo>
                  <a:pt x="17" y="115"/>
                  <a:pt x="17" y="123"/>
                  <a:pt x="26" y="123"/>
                </a:cubicBezTo>
                <a:close/>
                <a:moveTo>
                  <a:pt x="451" y="159"/>
                </a:moveTo>
                <a:lnTo>
                  <a:pt x="451" y="159"/>
                </a:lnTo>
                <a:cubicBezTo>
                  <a:pt x="26" y="159"/>
                  <a:pt x="26" y="159"/>
                  <a:pt x="26" y="159"/>
                </a:cubicBezTo>
                <a:cubicBezTo>
                  <a:pt x="8" y="159"/>
                  <a:pt x="0" y="168"/>
                  <a:pt x="0" y="185"/>
                </a:cubicBezTo>
                <a:cubicBezTo>
                  <a:pt x="0" y="274"/>
                  <a:pt x="0" y="274"/>
                  <a:pt x="0" y="274"/>
                </a:cubicBezTo>
                <a:cubicBezTo>
                  <a:pt x="0" y="283"/>
                  <a:pt x="8" y="300"/>
                  <a:pt x="26" y="300"/>
                </a:cubicBezTo>
                <a:cubicBezTo>
                  <a:pt x="71" y="300"/>
                  <a:pt x="71" y="300"/>
                  <a:pt x="71" y="300"/>
                </a:cubicBezTo>
                <a:cubicBezTo>
                  <a:pt x="53" y="425"/>
                  <a:pt x="53" y="425"/>
                  <a:pt x="53" y="425"/>
                </a:cubicBezTo>
                <a:cubicBezTo>
                  <a:pt x="425" y="425"/>
                  <a:pt x="425" y="425"/>
                  <a:pt x="425" y="425"/>
                </a:cubicBezTo>
                <a:cubicBezTo>
                  <a:pt x="407" y="300"/>
                  <a:pt x="407" y="300"/>
                  <a:pt x="407" y="300"/>
                </a:cubicBezTo>
                <a:cubicBezTo>
                  <a:pt x="451" y="300"/>
                  <a:pt x="451" y="300"/>
                  <a:pt x="451" y="300"/>
                </a:cubicBezTo>
                <a:cubicBezTo>
                  <a:pt x="469" y="300"/>
                  <a:pt x="478" y="283"/>
                  <a:pt x="478" y="274"/>
                </a:cubicBezTo>
                <a:cubicBezTo>
                  <a:pt x="478" y="185"/>
                  <a:pt x="478" y="185"/>
                  <a:pt x="478" y="185"/>
                </a:cubicBezTo>
                <a:cubicBezTo>
                  <a:pt x="478" y="168"/>
                  <a:pt x="469" y="159"/>
                  <a:pt x="451" y="159"/>
                </a:cubicBezTo>
                <a:close/>
                <a:moveTo>
                  <a:pt x="97" y="372"/>
                </a:moveTo>
                <a:lnTo>
                  <a:pt x="97" y="372"/>
                </a:lnTo>
                <a:cubicBezTo>
                  <a:pt x="132" y="212"/>
                  <a:pt x="132" y="212"/>
                  <a:pt x="132" y="212"/>
                </a:cubicBezTo>
                <a:cubicBezTo>
                  <a:pt x="345" y="212"/>
                  <a:pt x="345" y="212"/>
                  <a:pt x="345" y="212"/>
                </a:cubicBezTo>
                <a:cubicBezTo>
                  <a:pt x="381" y="372"/>
                  <a:pt x="381" y="372"/>
                  <a:pt x="381" y="372"/>
                </a:cubicBezTo>
                <a:lnTo>
                  <a:pt x="97" y="372"/>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1" name="Google Shape;1101;p40"/>
          <p:cNvSpPr/>
          <p:nvPr/>
        </p:nvSpPr>
        <p:spPr>
          <a:xfrm>
            <a:off x="2880361" y="2627185"/>
            <a:ext cx="300792" cy="268794"/>
          </a:xfrm>
          <a:custGeom>
            <a:avLst/>
            <a:gdLst/>
            <a:ahLst/>
            <a:cxnLst/>
            <a:rect l="l" t="t" r="r" b="b"/>
            <a:pathLst>
              <a:path w="497" h="445" extrusionOk="0">
                <a:moveTo>
                  <a:pt x="142" y="275"/>
                </a:moveTo>
                <a:lnTo>
                  <a:pt x="142" y="275"/>
                </a:lnTo>
                <a:cubicBezTo>
                  <a:pt x="142" y="125"/>
                  <a:pt x="142" y="125"/>
                  <a:pt x="142" y="125"/>
                </a:cubicBezTo>
                <a:cubicBezTo>
                  <a:pt x="53" y="125"/>
                  <a:pt x="53" y="125"/>
                  <a:pt x="53" y="125"/>
                </a:cubicBezTo>
                <a:cubicBezTo>
                  <a:pt x="18" y="125"/>
                  <a:pt x="0" y="151"/>
                  <a:pt x="0" y="178"/>
                </a:cubicBezTo>
                <a:cubicBezTo>
                  <a:pt x="0" y="319"/>
                  <a:pt x="0" y="319"/>
                  <a:pt x="0" y="319"/>
                </a:cubicBezTo>
                <a:cubicBezTo>
                  <a:pt x="0" y="354"/>
                  <a:pt x="18" y="373"/>
                  <a:pt x="53" y="373"/>
                </a:cubicBezTo>
                <a:cubicBezTo>
                  <a:pt x="71" y="373"/>
                  <a:pt x="71" y="373"/>
                  <a:pt x="71" y="373"/>
                </a:cubicBezTo>
                <a:cubicBezTo>
                  <a:pt x="71" y="444"/>
                  <a:pt x="71" y="444"/>
                  <a:pt x="71" y="444"/>
                </a:cubicBezTo>
                <a:cubicBezTo>
                  <a:pt x="151" y="373"/>
                  <a:pt x="151" y="373"/>
                  <a:pt x="151" y="373"/>
                </a:cubicBezTo>
                <a:cubicBezTo>
                  <a:pt x="274" y="373"/>
                  <a:pt x="274" y="373"/>
                  <a:pt x="274" y="373"/>
                </a:cubicBezTo>
                <a:cubicBezTo>
                  <a:pt x="302" y="373"/>
                  <a:pt x="319" y="354"/>
                  <a:pt x="319" y="319"/>
                </a:cubicBezTo>
                <a:cubicBezTo>
                  <a:pt x="319" y="275"/>
                  <a:pt x="319" y="275"/>
                  <a:pt x="319" y="275"/>
                </a:cubicBezTo>
                <a:lnTo>
                  <a:pt x="142" y="275"/>
                </a:lnTo>
                <a:close/>
                <a:moveTo>
                  <a:pt x="443" y="0"/>
                </a:moveTo>
                <a:lnTo>
                  <a:pt x="443" y="0"/>
                </a:lnTo>
                <a:cubicBezTo>
                  <a:pt x="221" y="0"/>
                  <a:pt x="221" y="0"/>
                  <a:pt x="221" y="0"/>
                </a:cubicBezTo>
                <a:cubicBezTo>
                  <a:pt x="195" y="0"/>
                  <a:pt x="177" y="27"/>
                  <a:pt x="177" y="54"/>
                </a:cubicBezTo>
                <a:cubicBezTo>
                  <a:pt x="177" y="248"/>
                  <a:pt x="177" y="248"/>
                  <a:pt x="177" y="248"/>
                </a:cubicBezTo>
                <a:cubicBezTo>
                  <a:pt x="346" y="248"/>
                  <a:pt x="346" y="248"/>
                  <a:pt x="346" y="248"/>
                </a:cubicBezTo>
                <a:cubicBezTo>
                  <a:pt x="425" y="319"/>
                  <a:pt x="425" y="319"/>
                  <a:pt x="425" y="319"/>
                </a:cubicBezTo>
                <a:cubicBezTo>
                  <a:pt x="425" y="248"/>
                  <a:pt x="425" y="248"/>
                  <a:pt x="425" y="248"/>
                </a:cubicBezTo>
                <a:cubicBezTo>
                  <a:pt x="443" y="248"/>
                  <a:pt x="443" y="248"/>
                  <a:pt x="443" y="248"/>
                </a:cubicBezTo>
                <a:cubicBezTo>
                  <a:pt x="470" y="248"/>
                  <a:pt x="496" y="231"/>
                  <a:pt x="496" y="195"/>
                </a:cubicBezTo>
                <a:cubicBezTo>
                  <a:pt x="496" y="54"/>
                  <a:pt x="496" y="54"/>
                  <a:pt x="496" y="54"/>
                </a:cubicBezTo>
                <a:cubicBezTo>
                  <a:pt x="496" y="27"/>
                  <a:pt x="470" y="0"/>
                  <a:pt x="443" y="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2" name="Google Shape;1102;p40"/>
          <p:cNvSpPr/>
          <p:nvPr/>
        </p:nvSpPr>
        <p:spPr>
          <a:xfrm>
            <a:off x="4115531" y="2663450"/>
            <a:ext cx="268794" cy="200529"/>
          </a:xfrm>
          <a:custGeom>
            <a:avLst/>
            <a:gdLst/>
            <a:ahLst/>
            <a:cxnLst/>
            <a:rect l="l" t="t" r="r" b="b"/>
            <a:pathLst>
              <a:path w="444" h="329" extrusionOk="0">
                <a:moveTo>
                  <a:pt x="70" y="0"/>
                </a:moveTo>
                <a:lnTo>
                  <a:pt x="70" y="0"/>
                </a:lnTo>
                <a:cubicBezTo>
                  <a:pt x="26" y="0"/>
                  <a:pt x="0" y="35"/>
                  <a:pt x="0" y="70"/>
                </a:cubicBezTo>
                <a:cubicBezTo>
                  <a:pt x="0" y="115"/>
                  <a:pt x="26" y="150"/>
                  <a:pt x="70" y="150"/>
                </a:cubicBezTo>
                <a:cubicBezTo>
                  <a:pt x="142" y="150"/>
                  <a:pt x="98" y="291"/>
                  <a:pt x="0" y="291"/>
                </a:cubicBezTo>
                <a:cubicBezTo>
                  <a:pt x="0" y="328"/>
                  <a:pt x="0" y="328"/>
                  <a:pt x="0" y="328"/>
                </a:cubicBezTo>
                <a:cubicBezTo>
                  <a:pt x="168" y="328"/>
                  <a:pt x="239" y="0"/>
                  <a:pt x="70" y="0"/>
                </a:cubicBezTo>
                <a:close/>
                <a:moveTo>
                  <a:pt x="275" y="0"/>
                </a:moveTo>
                <a:lnTo>
                  <a:pt x="275" y="0"/>
                </a:lnTo>
                <a:cubicBezTo>
                  <a:pt x="239" y="0"/>
                  <a:pt x="204" y="35"/>
                  <a:pt x="204" y="70"/>
                </a:cubicBezTo>
                <a:cubicBezTo>
                  <a:pt x="204" y="115"/>
                  <a:pt x="239" y="150"/>
                  <a:pt x="275" y="150"/>
                </a:cubicBezTo>
                <a:cubicBezTo>
                  <a:pt x="354" y="150"/>
                  <a:pt x="301" y="291"/>
                  <a:pt x="204" y="291"/>
                </a:cubicBezTo>
                <a:cubicBezTo>
                  <a:pt x="204" y="328"/>
                  <a:pt x="204" y="328"/>
                  <a:pt x="204" y="328"/>
                </a:cubicBezTo>
                <a:cubicBezTo>
                  <a:pt x="381" y="328"/>
                  <a:pt x="443" y="0"/>
                  <a:pt x="275" y="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3" name="Google Shape;1103;p40"/>
          <p:cNvSpPr/>
          <p:nvPr/>
        </p:nvSpPr>
        <p:spPr>
          <a:xfrm>
            <a:off x="5903222" y="2642117"/>
            <a:ext cx="236795" cy="243194"/>
          </a:xfrm>
          <a:custGeom>
            <a:avLst/>
            <a:gdLst/>
            <a:ahLst/>
            <a:cxnLst/>
            <a:rect l="l" t="t" r="r" b="b"/>
            <a:pathLst>
              <a:path w="391" h="400" extrusionOk="0">
                <a:moveTo>
                  <a:pt x="346" y="0"/>
                </a:moveTo>
                <a:lnTo>
                  <a:pt x="346" y="0"/>
                </a:lnTo>
                <a:cubicBezTo>
                  <a:pt x="142" y="0"/>
                  <a:pt x="142" y="0"/>
                  <a:pt x="142" y="0"/>
                </a:cubicBezTo>
                <a:cubicBezTo>
                  <a:pt x="115" y="0"/>
                  <a:pt x="98" y="18"/>
                  <a:pt x="98" y="44"/>
                </a:cubicBezTo>
                <a:cubicBezTo>
                  <a:pt x="98" y="248"/>
                  <a:pt x="98" y="248"/>
                  <a:pt x="98" y="248"/>
                </a:cubicBezTo>
                <a:cubicBezTo>
                  <a:pt x="98" y="274"/>
                  <a:pt x="115" y="292"/>
                  <a:pt x="142" y="292"/>
                </a:cubicBezTo>
                <a:cubicBezTo>
                  <a:pt x="346" y="292"/>
                  <a:pt x="346" y="292"/>
                  <a:pt x="346" y="292"/>
                </a:cubicBezTo>
                <a:cubicBezTo>
                  <a:pt x="372" y="292"/>
                  <a:pt x="390" y="274"/>
                  <a:pt x="390" y="248"/>
                </a:cubicBezTo>
                <a:cubicBezTo>
                  <a:pt x="390" y="44"/>
                  <a:pt x="390" y="44"/>
                  <a:pt x="390" y="44"/>
                </a:cubicBezTo>
                <a:cubicBezTo>
                  <a:pt x="390" y="18"/>
                  <a:pt x="372" y="0"/>
                  <a:pt x="346" y="0"/>
                </a:cubicBezTo>
                <a:close/>
                <a:moveTo>
                  <a:pt x="346" y="248"/>
                </a:moveTo>
                <a:lnTo>
                  <a:pt x="346" y="248"/>
                </a:lnTo>
                <a:cubicBezTo>
                  <a:pt x="142" y="248"/>
                  <a:pt x="142" y="248"/>
                  <a:pt x="142" y="248"/>
                </a:cubicBezTo>
                <a:cubicBezTo>
                  <a:pt x="142" y="44"/>
                  <a:pt x="142" y="44"/>
                  <a:pt x="142" y="44"/>
                </a:cubicBezTo>
                <a:cubicBezTo>
                  <a:pt x="346" y="44"/>
                  <a:pt x="346" y="44"/>
                  <a:pt x="346" y="44"/>
                </a:cubicBezTo>
                <a:lnTo>
                  <a:pt x="346" y="248"/>
                </a:lnTo>
                <a:close/>
                <a:moveTo>
                  <a:pt x="45" y="195"/>
                </a:moveTo>
                <a:lnTo>
                  <a:pt x="45" y="195"/>
                </a:lnTo>
                <a:cubicBezTo>
                  <a:pt x="0" y="195"/>
                  <a:pt x="0" y="195"/>
                  <a:pt x="0" y="195"/>
                </a:cubicBezTo>
                <a:cubicBezTo>
                  <a:pt x="0" y="346"/>
                  <a:pt x="0" y="346"/>
                  <a:pt x="0" y="346"/>
                </a:cubicBezTo>
                <a:cubicBezTo>
                  <a:pt x="0" y="372"/>
                  <a:pt x="18" y="399"/>
                  <a:pt x="45" y="399"/>
                </a:cubicBezTo>
                <a:cubicBezTo>
                  <a:pt x="196" y="399"/>
                  <a:pt x="196" y="399"/>
                  <a:pt x="196" y="399"/>
                </a:cubicBezTo>
                <a:cubicBezTo>
                  <a:pt x="196" y="346"/>
                  <a:pt x="196" y="346"/>
                  <a:pt x="196" y="346"/>
                </a:cubicBezTo>
                <a:cubicBezTo>
                  <a:pt x="45" y="346"/>
                  <a:pt x="45" y="346"/>
                  <a:pt x="45" y="346"/>
                </a:cubicBezTo>
                <a:lnTo>
                  <a:pt x="45" y="195"/>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4" name="Google Shape;1104;p40"/>
          <p:cNvSpPr/>
          <p:nvPr/>
        </p:nvSpPr>
        <p:spPr>
          <a:xfrm>
            <a:off x="10058857" y="3292769"/>
            <a:ext cx="258128" cy="174929"/>
          </a:xfrm>
          <a:custGeom>
            <a:avLst/>
            <a:gdLst/>
            <a:ahLst/>
            <a:cxnLst/>
            <a:rect l="l" t="t" r="r" b="b"/>
            <a:pathLst>
              <a:path w="427" h="293" extrusionOk="0">
                <a:moveTo>
                  <a:pt x="372" y="53"/>
                </a:moveTo>
                <a:lnTo>
                  <a:pt x="372" y="53"/>
                </a:lnTo>
                <a:cubicBezTo>
                  <a:pt x="107" y="53"/>
                  <a:pt x="107" y="53"/>
                  <a:pt x="107" y="53"/>
                </a:cubicBezTo>
                <a:cubicBezTo>
                  <a:pt x="107" y="0"/>
                  <a:pt x="107" y="0"/>
                  <a:pt x="107" y="0"/>
                </a:cubicBezTo>
                <a:cubicBezTo>
                  <a:pt x="0" y="89"/>
                  <a:pt x="0" y="89"/>
                  <a:pt x="0" y="89"/>
                </a:cubicBezTo>
                <a:cubicBezTo>
                  <a:pt x="107" y="177"/>
                  <a:pt x="107" y="177"/>
                  <a:pt x="107" y="177"/>
                </a:cubicBezTo>
                <a:cubicBezTo>
                  <a:pt x="107" y="124"/>
                  <a:pt x="107" y="124"/>
                  <a:pt x="107" y="124"/>
                </a:cubicBezTo>
                <a:cubicBezTo>
                  <a:pt x="354" y="124"/>
                  <a:pt x="354" y="124"/>
                  <a:pt x="354" y="124"/>
                </a:cubicBezTo>
                <a:cubicBezTo>
                  <a:pt x="354" y="221"/>
                  <a:pt x="354" y="221"/>
                  <a:pt x="354" y="221"/>
                </a:cubicBezTo>
                <a:cubicBezTo>
                  <a:pt x="27" y="221"/>
                  <a:pt x="27" y="221"/>
                  <a:pt x="27" y="221"/>
                </a:cubicBezTo>
                <a:cubicBezTo>
                  <a:pt x="27" y="292"/>
                  <a:pt x="27" y="292"/>
                  <a:pt x="27" y="292"/>
                </a:cubicBezTo>
                <a:cubicBezTo>
                  <a:pt x="372" y="292"/>
                  <a:pt x="372" y="292"/>
                  <a:pt x="372" y="292"/>
                </a:cubicBezTo>
                <a:cubicBezTo>
                  <a:pt x="399" y="292"/>
                  <a:pt x="426" y="274"/>
                  <a:pt x="426" y="248"/>
                </a:cubicBezTo>
                <a:cubicBezTo>
                  <a:pt x="426" y="97"/>
                  <a:pt x="426" y="97"/>
                  <a:pt x="426" y="97"/>
                </a:cubicBezTo>
                <a:cubicBezTo>
                  <a:pt x="426" y="71"/>
                  <a:pt x="399" y="53"/>
                  <a:pt x="372" y="53"/>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5" name="Google Shape;1105;p40"/>
          <p:cNvSpPr/>
          <p:nvPr/>
        </p:nvSpPr>
        <p:spPr>
          <a:xfrm>
            <a:off x="5284570" y="2637850"/>
            <a:ext cx="279461" cy="247461"/>
          </a:xfrm>
          <a:custGeom>
            <a:avLst/>
            <a:gdLst/>
            <a:ahLst/>
            <a:cxnLst/>
            <a:rect l="l" t="t" r="r" b="b"/>
            <a:pathLst>
              <a:path w="461" h="409" extrusionOk="0">
                <a:moveTo>
                  <a:pt x="451" y="213"/>
                </a:moveTo>
                <a:lnTo>
                  <a:pt x="451" y="213"/>
                </a:lnTo>
                <a:cubicBezTo>
                  <a:pt x="247" y="17"/>
                  <a:pt x="247" y="17"/>
                  <a:pt x="247" y="17"/>
                </a:cubicBezTo>
                <a:cubicBezTo>
                  <a:pt x="238" y="0"/>
                  <a:pt x="221" y="0"/>
                  <a:pt x="212" y="17"/>
                </a:cubicBezTo>
                <a:cubicBezTo>
                  <a:pt x="9" y="213"/>
                  <a:pt x="9" y="213"/>
                  <a:pt x="9" y="213"/>
                </a:cubicBezTo>
                <a:cubicBezTo>
                  <a:pt x="0" y="221"/>
                  <a:pt x="9" y="230"/>
                  <a:pt x="18" y="230"/>
                </a:cubicBezTo>
                <a:cubicBezTo>
                  <a:pt x="62" y="230"/>
                  <a:pt x="62" y="230"/>
                  <a:pt x="62" y="230"/>
                </a:cubicBezTo>
                <a:cubicBezTo>
                  <a:pt x="62" y="390"/>
                  <a:pt x="62" y="390"/>
                  <a:pt x="62" y="390"/>
                </a:cubicBezTo>
                <a:cubicBezTo>
                  <a:pt x="62" y="399"/>
                  <a:pt x="62" y="408"/>
                  <a:pt x="79" y="408"/>
                </a:cubicBezTo>
                <a:cubicBezTo>
                  <a:pt x="177" y="408"/>
                  <a:pt x="177" y="408"/>
                  <a:pt x="177" y="408"/>
                </a:cubicBezTo>
                <a:cubicBezTo>
                  <a:pt x="177" y="248"/>
                  <a:pt x="177" y="248"/>
                  <a:pt x="177" y="248"/>
                </a:cubicBezTo>
                <a:cubicBezTo>
                  <a:pt x="283" y="248"/>
                  <a:pt x="283" y="248"/>
                  <a:pt x="283" y="248"/>
                </a:cubicBezTo>
                <a:cubicBezTo>
                  <a:pt x="283" y="408"/>
                  <a:pt x="283" y="408"/>
                  <a:pt x="283" y="408"/>
                </a:cubicBezTo>
                <a:cubicBezTo>
                  <a:pt x="381" y="408"/>
                  <a:pt x="381" y="408"/>
                  <a:pt x="381" y="408"/>
                </a:cubicBezTo>
                <a:cubicBezTo>
                  <a:pt x="398" y="408"/>
                  <a:pt x="398" y="399"/>
                  <a:pt x="398" y="390"/>
                </a:cubicBezTo>
                <a:cubicBezTo>
                  <a:pt x="398" y="230"/>
                  <a:pt x="398" y="230"/>
                  <a:pt x="398" y="230"/>
                </a:cubicBezTo>
                <a:cubicBezTo>
                  <a:pt x="443" y="230"/>
                  <a:pt x="443" y="230"/>
                  <a:pt x="443" y="230"/>
                </a:cubicBezTo>
                <a:cubicBezTo>
                  <a:pt x="451" y="230"/>
                  <a:pt x="460" y="221"/>
                  <a:pt x="451" y="213"/>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6" name="Google Shape;1106;p40"/>
          <p:cNvSpPr/>
          <p:nvPr/>
        </p:nvSpPr>
        <p:spPr>
          <a:xfrm>
            <a:off x="1086269" y="2044798"/>
            <a:ext cx="300794" cy="241062"/>
          </a:xfrm>
          <a:custGeom>
            <a:avLst/>
            <a:gdLst/>
            <a:ahLst/>
            <a:cxnLst/>
            <a:rect l="l" t="t" r="r" b="b"/>
            <a:pathLst>
              <a:path w="497" h="400" extrusionOk="0">
                <a:moveTo>
                  <a:pt x="443" y="0"/>
                </a:moveTo>
                <a:lnTo>
                  <a:pt x="443" y="0"/>
                </a:lnTo>
                <a:cubicBezTo>
                  <a:pt x="53" y="0"/>
                  <a:pt x="53" y="0"/>
                  <a:pt x="53" y="0"/>
                </a:cubicBezTo>
                <a:cubicBezTo>
                  <a:pt x="17" y="0"/>
                  <a:pt x="0" y="18"/>
                  <a:pt x="0" y="44"/>
                </a:cubicBezTo>
                <a:cubicBezTo>
                  <a:pt x="0" y="346"/>
                  <a:pt x="0" y="346"/>
                  <a:pt x="0" y="346"/>
                </a:cubicBezTo>
                <a:cubicBezTo>
                  <a:pt x="0" y="373"/>
                  <a:pt x="17" y="399"/>
                  <a:pt x="53" y="399"/>
                </a:cubicBezTo>
                <a:cubicBezTo>
                  <a:pt x="443" y="399"/>
                  <a:pt x="443" y="399"/>
                  <a:pt x="443" y="399"/>
                </a:cubicBezTo>
                <a:cubicBezTo>
                  <a:pt x="470" y="399"/>
                  <a:pt x="496" y="373"/>
                  <a:pt x="496" y="346"/>
                </a:cubicBezTo>
                <a:cubicBezTo>
                  <a:pt x="496" y="44"/>
                  <a:pt x="496" y="44"/>
                  <a:pt x="496" y="44"/>
                </a:cubicBezTo>
                <a:cubicBezTo>
                  <a:pt x="496" y="18"/>
                  <a:pt x="470" y="0"/>
                  <a:pt x="443" y="0"/>
                </a:cubicBezTo>
                <a:close/>
                <a:moveTo>
                  <a:pt x="443" y="346"/>
                </a:moveTo>
                <a:lnTo>
                  <a:pt x="443" y="346"/>
                </a:lnTo>
                <a:cubicBezTo>
                  <a:pt x="53" y="346"/>
                  <a:pt x="53" y="346"/>
                  <a:pt x="53" y="346"/>
                </a:cubicBezTo>
                <a:cubicBezTo>
                  <a:pt x="53" y="44"/>
                  <a:pt x="53" y="44"/>
                  <a:pt x="53" y="44"/>
                </a:cubicBezTo>
                <a:cubicBezTo>
                  <a:pt x="443" y="44"/>
                  <a:pt x="443" y="44"/>
                  <a:pt x="443" y="44"/>
                </a:cubicBezTo>
                <a:lnTo>
                  <a:pt x="443" y="346"/>
                </a:lnTo>
                <a:close/>
                <a:moveTo>
                  <a:pt x="222" y="249"/>
                </a:moveTo>
                <a:lnTo>
                  <a:pt x="222" y="249"/>
                </a:lnTo>
                <a:cubicBezTo>
                  <a:pt x="97" y="249"/>
                  <a:pt x="97" y="249"/>
                  <a:pt x="97" y="249"/>
                </a:cubicBezTo>
                <a:cubicBezTo>
                  <a:pt x="97" y="293"/>
                  <a:pt x="97" y="293"/>
                  <a:pt x="97" y="293"/>
                </a:cubicBezTo>
                <a:cubicBezTo>
                  <a:pt x="222" y="293"/>
                  <a:pt x="222" y="293"/>
                  <a:pt x="222" y="293"/>
                </a:cubicBezTo>
                <a:lnTo>
                  <a:pt x="222" y="249"/>
                </a:lnTo>
                <a:close/>
                <a:moveTo>
                  <a:pt x="222" y="178"/>
                </a:moveTo>
                <a:lnTo>
                  <a:pt x="222" y="178"/>
                </a:lnTo>
                <a:cubicBezTo>
                  <a:pt x="97" y="178"/>
                  <a:pt x="97" y="178"/>
                  <a:pt x="97" y="178"/>
                </a:cubicBezTo>
                <a:cubicBezTo>
                  <a:pt x="97" y="222"/>
                  <a:pt x="97" y="222"/>
                  <a:pt x="97" y="222"/>
                </a:cubicBezTo>
                <a:cubicBezTo>
                  <a:pt x="222" y="222"/>
                  <a:pt x="222" y="222"/>
                  <a:pt x="222" y="222"/>
                </a:cubicBezTo>
                <a:lnTo>
                  <a:pt x="222" y="178"/>
                </a:lnTo>
                <a:close/>
                <a:moveTo>
                  <a:pt x="222" y="98"/>
                </a:moveTo>
                <a:lnTo>
                  <a:pt x="222" y="98"/>
                </a:lnTo>
                <a:cubicBezTo>
                  <a:pt x="97" y="98"/>
                  <a:pt x="97" y="98"/>
                  <a:pt x="97" y="98"/>
                </a:cubicBezTo>
                <a:cubicBezTo>
                  <a:pt x="97" y="143"/>
                  <a:pt x="97" y="143"/>
                  <a:pt x="97" y="143"/>
                </a:cubicBezTo>
                <a:cubicBezTo>
                  <a:pt x="222" y="143"/>
                  <a:pt x="222" y="143"/>
                  <a:pt x="222" y="143"/>
                </a:cubicBezTo>
                <a:lnTo>
                  <a:pt x="222" y="98"/>
                </a:lnTo>
                <a:close/>
                <a:moveTo>
                  <a:pt x="389" y="257"/>
                </a:moveTo>
                <a:lnTo>
                  <a:pt x="389" y="257"/>
                </a:lnTo>
                <a:cubicBezTo>
                  <a:pt x="389" y="257"/>
                  <a:pt x="354" y="249"/>
                  <a:pt x="354" y="231"/>
                </a:cubicBezTo>
                <a:cubicBezTo>
                  <a:pt x="354" y="204"/>
                  <a:pt x="381" y="196"/>
                  <a:pt x="381" y="151"/>
                </a:cubicBezTo>
                <a:cubicBezTo>
                  <a:pt x="381" y="125"/>
                  <a:pt x="372" y="98"/>
                  <a:pt x="336" y="98"/>
                </a:cubicBezTo>
                <a:cubicBezTo>
                  <a:pt x="301" y="98"/>
                  <a:pt x="292" y="125"/>
                  <a:pt x="292" y="151"/>
                </a:cubicBezTo>
                <a:cubicBezTo>
                  <a:pt x="292" y="196"/>
                  <a:pt x="319" y="204"/>
                  <a:pt x="319" y="231"/>
                </a:cubicBezTo>
                <a:cubicBezTo>
                  <a:pt x="319" y="249"/>
                  <a:pt x="275" y="257"/>
                  <a:pt x="275" y="257"/>
                </a:cubicBezTo>
                <a:lnTo>
                  <a:pt x="275" y="293"/>
                </a:lnTo>
                <a:cubicBezTo>
                  <a:pt x="398" y="293"/>
                  <a:pt x="398" y="293"/>
                  <a:pt x="398" y="293"/>
                </a:cubicBezTo>
                <a:cubicBezTo>
                  <a:pt x="398" y="293"/>
                  <a:pt x="398" y="257"/>
                  <a:pt x="389" y="25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7" name="Google Shape;1107;p40"/>
          <p:cNvSpPr/>
          <p:nvPr/>
        </p:nvSpPr>
        <p:spPr>
          <a:xfrm>
            <a:off x="1150268" y="1419747"/>
            <a:ext cx="170663" cy="294393"/>
          </a:xfrm>
          <a:custGeom>
            <a:avLst/>
            <a:gdLst/>
            <a:ahLst/>
            <a:cxnLst/>
            <a:rect l="l" t="t" r="r" b="b"/>
            <a:pathLst>
              <a:path w="283" h="489" extrusionOk="0">
                <a:moveTo>
                  <a:pt x="238" y="0"/>
                </a:moveTo>
                <a:lnTo>
                  <a:pt x="238" y="0"/>
                </a:lnTo>
                <a:cubicBezTo>
                  <a:pt x="44" y="0"/>
                  <a:pt x="44" y="0"/>
                  <a:pt x="44" y="0"/>
                </a:cubicBezTo>
                <a:cubicBezTo>
                  <a:pt x="17" y="0"/>
                  <a:pt x="0" y="18"/>
                  <a:pt x="0" y="44"/>
                </a:cubicBezTo>
                <a:cubicBezTo>
                  <a:pt x="0" y="434"/>
                  <a:pt x="0" y="434"/>
                  <a:pt x="0" y="434"/>
                </a:cubicBezTo>
                <a:cubicBezTo>
                  <a:pt x="0" y="460"/>
                  <a:pt x="17" y="488"/>
                  <a:pt x="44" y="488"/>
                </a:cubicBezTo>
                <a:cubicBezTo>
                  <a:pt x="238" y="488"/>
                  <a:pt x="238" y="488"/>
                  <a:pt x="238" y="488"/>
                </a:cubicBezTo>
                <a:cubicBezTo>
                  <a:pt x="265" y="488"/>
                  <a:pt x="282" y="460"/>
                  <a:pt x="282" y="434"/>
                </a:cubicBezTo>
                <a:cubicBezTo>
                  <a:pt x="282" y="44"/>
                  <a:pt x="282" y="44"/>
                  <a:pt x="282" y="44"/>
                </a:cubicBezTo>
                <a:cubicBezTo>
                  <a:pt x="282" y="18"/>
                  <a:pt x="265" y="0"/>
                  <a:pt x="238" y="0"/>
                </a:cubicBezTo>
                <a:close/>
                <a:moveTo>
                  <a:pt x="141" y="460"/>
                </a:moveTo>
                <a:lnTo>
                  <a:pt x="141" y="460"/>
                </a:lnTo>
                <a:cubicBezTo>
                  <a:pt x="123" y="460"/>
                  <a:pt x="106" y="451"/>
                  <a:pt x="106" y="443"/>
                </a:cubicBezTo>
                <a:cubicBezTo>
                  <a:pt x="106" y="425"/>
                  <a:pt x="123" y="416"/>
                  <a:pt x="141" y="416"/>
                </a:cubicBezTo>
                <a:cubicBezTo>
                  <a:pt x="159" y="416"/>
                  <a:pt x="176" y="425"/>
                  <a:pt x="176" y="443"/>
                </a:cubicBezTo>
                <a:cubicBezTo>
                  <a:pt x="176" y="451"/>
                  <a:pt x="159" y="460"/>
                  <a:pt x="141" y="460"/>
                </a:cubicBezTo>
                <a:close/>
                <a:moveTo>
                  <a:pt x="247" y="390"/>
                </a:moveTo>
                <a:lnTo>
                  <a:pt x="247" y="390"/>
                </a:lnTo>
                <a:cubicBezTo>
                  <a:pt x="35" y="390"/>
                  <a:pt x="35" y="390"/>
                  <a:pt x="35" y="390"/>
                </a:cubicBezTo>
                <a:cubicBezTo>
                  <a:pt x="35" y="62"/>
                  <a:pt x="35" y="62"/>
                  <a:pt x="35" y="62"/>
                </a:cubicBezTo>
                <a:cubicBezTo>
                  <a:pt x="247" y="62"/>
                  <a:pt x="247" y="62"/>
                  <a:pt x="247" y="62"/>
                </a:cubicBezTo>
                <a:lnTo>
                  <a:pt x="247" y="39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8" name="Google Shape;1108;p40"/>
          <p:cNvSpPr/>
          <p:nvPr/>
        </p:nvSpPr>
        <p:spPr>
          <a:xfrm>
            <a:off x="9438073" y="3254370"/>
            <a:ext cx="300792" cy="253860"/>
          </a:xfrm>
          <a:custGeom>
            <a:avLst/>
            <a:gdLst/>
            <a:ahLst/>
            <a:cxnLst/>
            <a:rect l="l" t="t" r="r" b="b"/>
            <a:pathLst>
              <a:path w="497" h="418" extrusionOk="0">
                <a:moveTo>
                  <a:pt x="372" y="124"/>
                </a:moveTo>
                <a:lnTo>
                  <a:pt x="372" y="124"/>
                </a:lnTo>
                <a:cubicBezTo>
                  <a:pt x="389" y="124"/>
                  <a:pt x="389" y="124"/>
                  <a:pt x="389" y="124"/>
                </a:cubicBezTo>
                <a:cubicBezTo>
                  <a:pt x="389" y="178"/>
                  <a:pt x="389" y="178"/>
                  <a:pt x="389" y="178"/>
                </a:cubicBezTo>
                <a:cubicBezTo>
                  <a:pt x="496" y="89"/>
                  <a:pt x="496" y="89"/>
                  <a:pt x="496" y="89"/>
                </a:cubicBezTo>
                <a:cubicBezTo>
                  <a:pt x="389" y="0"/>
                  <a:pt x="389" y="0"/>
                  <a:pt x="389" y="0"/>
                </a:cubicBezTo>
                <a:cubicBezTo>
                  <a:pt x="389" y="53"/>
                  <a:pt x="389" y="53"/>
                  <a:pt x="389" y="53"/>
                </a:cubicBezTo>
                <a:cubicBezTo>
                  <a:pt x="372" y="53"/>
                  <a:pt x="372" y="53"/>
                  <a:pt x="372" y="53"/>
                </a:cubicBezTo>
                <a:cubicBezTo>
                  <a:pt x="283" y="53"/>
                  <a:pt x="230" y="124"/>
                  <a:pt x="186" y="187"/>
                </a:cubicBezTo>
                <a:cubicBezTo>
                  <a:pt x="141" y="240"/>
                  <a:pt x="106" y="284"/>
                  <a:pt x="53" y="284"/>
                </a:cubicBezTo>
                <a:cubicBezTo>
                  <a:pt x="0" y="284"/>
                  <a:pt x="0" y="284"/>
                  <a:pt x="0" y="284"/>
                </a:cubicBezTo>
                <a:cubicBezTo>
                  <a:pt x="0" y="355"/>
                  <a:pt x="0" y="355"/>
                  <a:pt x="0" y="355"/>
                </a:cubicBezTo>
                <a:cubicBezTo>
                  <a:pt x="53" y="355"/>
                  <a:pt x="53" y="355"/>
                  <a:pt x="53" y="355"/>
                </a:cubicBezTo>
                <a:cubicBezTo>
                  <a:pt x="141" y="355"/>
                  <a:pt x="194" y="284"/>
                  <a:pt x="239" y="222"/>
                </a:cubicBezTo>
                <a:cubicBezTo>
                  <a:pt x="283" y="169"/>
                  <a:pt x="319" y="124"/>
                  <a:pt x="372" y="124"/>
                </a:cubicBezTo>
                <a:close/>
                <a:moveTo>
                  <a:pt x="132" y="169"/>
                </a:moveTo>
                <a:lnTo>
                  <a:pt x="132" y="169"/>
                </a:lnTo>
                <a:cubicBezTo>
                  <a:pt x="132" y="160"/>
                  <a:pt x="141" y="160"/>
                  <a:pt x="141" y="152"/>
                </a:cubicBezTo>
                <a:cubicBezTo>
                  <a:pt x="150" y="143"/>
                  <a:pt x="167" y="124"/>
                  <a:pt x="177" y="116"/>
                </a:cubicBezTo>
                <a:cubicBezTo>
                  <a:pt x="141" y="80"/>
                  <a:pt x="106" y="63"/>
                  <a:pt x="53" y="63"/>
                </a:cubicBezTo>
                <a:cubicBezTo>
                  <a:pt x="0" y="63"/>
                  <a:pt x="0" y="63"/>
                  <a:pt x="0" y="63"/>
                </a:cubicBezTo>
                <a:cubicBezTo>
                  <a:pt x="0" y="134"/>
                  <a:pt x="0" y="134"/>
                  <a:pt x="0" y="134"/>
                </a:cubicBezTo>
                <a:cubicBezTo>
                  <a:pt x="53" y="134"/>
                  <a:pt x="53" y="134"/>
                  <a:pt x="53" y="134"/>
                </a:cubicBezTo>
                <a:cubicBezTo>
                  <a:pt x="79" y="134"/>
                  <a:pt x="106" y="143"/>
                  <a:pt x="132" y="169"/>
                </a:cubicBezTo>
                <a:close/>
                <a:moveTo>
                  <a:pt x="389" y="293"/>
                </a:moveTo>
                <a:lnTo>
                  <a:pt x="389" y="293"/>
                </a:lnTo>
                <a:cubicBezTo>
                  <a:pt x="372" y="293"/>
                  <a:pt x="372" y="293"/>
                  <a:pt x="372" y="293"/>
                </a:cubicBezTo>
                <a:cubicBezTo>
                  <a:pt x="336" y="293"/>
                  <a:pt x="310" y="275"/>
                  <a:pt x="283" y="249"/>
                </a:cubicBezTo>
                <a:cubicBezTo>
                  <a:pt x="283" y="249"/>
                  <a:pt x="283" y="249"/>
                  <a:pt x="283" y="258"/>
                </a:cubicBezTo>
                <a:cubicBezTo>
                  <a:pt x="266" y="266"/>
                  <a:pt x="257" y="284"/>
                  <a:pt x="248" y="302"/>
                </a:cubicBezTo>
                <a:cubicBezTo>
                  <a:pt x="274" y="337"/>
                  <a:pt x="319" y="355"/>
                  <a:pt x="372" y="355"/>
                </a:cubicBezTo>
                <a:cubicBezTo>
                  <a:pt x="389" y="355"/>
                  <a:pt x="389" y="355"/>
                  <a:pt x="389" y="355"/>
                </a:cubicBezTo>
                <a:cubicBezTo>
                  <a:pt x="389" y="417"/>
                  <a:pt x="389" y="417"/>
                  <a:pt x="389" y="417"/>
                </a:cubicBezTo>
                <a:cubicBezTo>
                  <a:pt x="496" y="328"/>
                  <a:pt x="496" y="328"/>
                  <a:pt x="496" y="328"/>
                </a:cubicBezTo>
                <a:cubicBezTo>
                  <a:pt x="389" y="240"/>
                  <a:pt x="389" y="240"/>
                  <a:pt x="389" y="240"/>
                </a:cubicBezTo>
                <a:lnTo>
                  <a:pt x="389" y="293"/>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09" name="Google Shape;1109;p40"/>
          <p:cNvSpPr/>
          <p:nvPr/>
        </p:nvSpPr>
        <p:spPr>
          <a:xfrm>
            <a:off x="6502675" y="2642117"/>
            <a:ext cx="238928" cy="243194"/>
          </a:xfrm>
          <a:custGeom>
            <a:avLst/>
            <a:gdLst/>
            <a:ahLst/>
            <a:cxnLst/>
            <a:rect l="l" t="t" r="r" b="b"/>
            <a:pathLst>
              <a:path w="399" h="400" extrusionOk="0">
                <a:moveTo>
                  <a:pt x="381" y="336"/>
                </a:moveTo>
                <a:lnTo>
                  <a:pt x="381" y="336"/>
                </a:lnTo>
                <a:cubicBezTo>
                  <a:pt x="292" y="239"/>
                  <a:pt x="292" y="239"/>
                  <a:pt x="292" y="239"/>
                </a:cubicBezTo>
                <a:cubicBezTo>
                  <a:pt x="301" y="212"/>
                  <a:pt x="310" y="186"/>
                  <a:pt x="310" y="159"/>
                </a:cubicBezTo>
                <a:cubicBezTo>
                  <a:pt x="310" y="71"/>
                  <a:pt x="239" y="0"/>
                  <a:pt x="151" y="0"/>
                </a:cubicBezTo>
                <a:cubicBezTo>
                  <a:pt x="70" y="0"/>
                  <a:pt x="0" y="71"/>
                  <a:pt x="0" y="151"/>
                </a:cubicBezTo>
                <a:cubicBezTo>
                  <a:pt x="0" y="239"/>
                  <a:pt x="70" y="310"/>
                  <a:pt x="160" y="310"/>
                </a:cubicBezTo>
                <a:cubicBezTo>
                  <a:pt x="186" y="310"/>
                  <a:pt x="213" y="302"/>
                  <a:pt x="230" y="292"/>
                </a:cubicBezTo>
                <a:cubicBezTo>
                  <a:pt x="328" y="390"/>
                  <a:pt x="328" y="390"/>
                  <a:pt x="328" y="390"/>
                </a:cubicBezTo>
                <a:cubicBezTo>
                  <a:pt x="336" y="399"/>
                  <a:pt x="354" y="399"/>
                  <a:pt x="363" y="390"/>
                </a:cubicBezTo>
                <a:cubicBezTo>
                  <a:pt x="389" y="364"/>
                  <a:pt x="389" y="364"/>
                  <a:pt x="389" y="364"/>
                </a:cubicBezTo>
                <a:cubicBezTo>
                  <a:pt x="398" y="355"/>
                  <a:pt x="389" y="346"/>
                  <a:pt x="381" y="336"/>
                </a:cubicBezTo>
                <a:close/>
                <a:moveTo>
                  <a:pt x="44" y="151"/>
                </a:moveTo>
                <a:lnTo>
                  <a:pt x="44" y="151"/>
                </a:lnTo>
                <a:cubicBezTo>
                  <a:pt x="44" y="98"/>
                  <a:pt x="98" y="44"/>
                  <a:pt x="151" y="44"/>
                </a:cubicBezTo>
                <a:cubicBezTo>
                  <a:pt x="213" y="44"/>
                  <a:pt x="266" y="98"/>
                  <a:pt x="266" y="159"/>
                </a:cubicBezTo>
                <a:cubicBezTo>
                  <a:pt x="266" y="221"/>
                  <a:pt x="213" y="266"/>
                  <a:pt x="160" y="266"/>
                </a:cubicBezTo>
                <a:cubicBezTo>
                  <a:pt x="98" y="266"/>
                  <a:pt x="44" y="212"/>
                  <a:pt x="44" y="151"/>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0" name="Google Shape;1110;p40"/>
          <p:cNvSpPr/>
          <p:nvPr/>
        </p:nvSpPr>
        <p:spPr>
          <a:xfrm>
            <a:off x="8271166" y="4410609"/>
            <a:ext cx="287994" cy="290126"/>
          </a:xfrm>
          <a:custGeom>
            <a:avLst/>
            <a:gdLst/>
            <a:ahLst/>
            <a:cxnLst/>
            <a:rect l="l" t="t" r="r" b="b"/>
            <a:pathLst>
              <a:path w="479" h="479" extrusionOk="0">
                <a:moveTo>
                  <a:pt x="239" y="0"/>
                </a:moveTo>
                <a:lnTo>
                  <a:pt x="239" y="0"/>
                </a:lnTo>
                <a:cubicBezTo>
                  <a:pt x="106" y="0"/>
                  <a:pt x="0" y="106"/>
                  <a:pt x="0" y="239"/>
                </a:cubicBezTo>
                <a:cubicBezTo>
                  <a:pt x="0" y="372"/>
                  <a:pt x="106" y="478"/>
                  <a:pt x="239" y="478"/>
                </a:cubicBezTo>
                <a:cubicBezTo>
                  <a:pt x="372" y="478"/>
                  <a:pt x="478" y="372"/>
                  <a:pt x="478" y="239"/>
                </a:cubicBezTo>
                <a:cubicBezTo>
                  <a:pt x="478" y="106"/>
                  <a:pt x="372" y="0"/>
                  <a:pt x="239" y="0"/>
                </a:cubicBezTo>
                <a:close/>
                <a:moveTo>
                  <a:pt x="443" y="239"/>
                </a:moveTo>
                <a:lnTo>
                  <a:pt x="443" y="239"/>
                </a:lnTo>
                <a:cubicBezTo>
                  <a:pt x="443" y="292"/>
                  <a:pt x="425" y="328"/>
                  <a:pt x="399" y="363"/>
                </a:cubicBezTo>
                <a:cubicBezTo>
                  <a:pt x="390" y="363"/>
                  <a:pt x="381" y="345"/>
                  <a:pt x="390" y="328"/>
                </a:cubicBezTo>
                <a:cubicBezTo>
                  <a:pt x="399" y="310"/>
                  <a:pt x="399" y="275"/>
                  <a:pt x="399" y="257"/>
                </a:cubicBezTo>
                <a:cubicBezTo>
                  <a:pt x="399" y="239"/>
                  <a:pt x="390" y="204"/>
                  <a:pt x="372" y="204"/>
                </a:cubicBezTo>
                <a:cubicBezTo>
                  <a:pt x="346" y="204"/>
                  <a:pt x="337" y="204"/>
                  <a:pt x="319" y="178"/>
                </a:cubicBezTo>
                <a:cubicBezTo>
                  <a:pt x="301" y="124"/>
                  <a:pt x="372" y="115"/>
                  <a:pt x="346" y="88"/>
                </a:cubicBezTo>
                <a:cubicBezTo>
                  <a:pt x="337" y="80"/>
                  <a:pt x="301" y="115"/>
                  <a:pt x="293" y="62"/>
                </a:cubicBezTo>
                <a:lnTo>
                  <a:pt x="301" y="53"/>
                </a:lnTo>
                <a:cubicBezTo>
                  <a:pt x="381" y="80"/>
                  <a:pt x="443" y="150"/>
                  <a:pt x="443" y="239"/>
                </a:cubicBezTo>
                <a:close/>
                <a:moveTo>
                  <a:pt x="212" y="44"/>
                </a:moveTo>
                <a:lnTo>
                  <a:pt x="212" y="44"/>
                </a:lnTo>
                <a:cubicBezTo>
                  <a:pt x="204" y="53"/>
                  <a:pt x="194" y="53"/>
                  <a:pt x="186" y="62"/>
                </a:cubicBezTo>
                <a:cubicBezTo>
                  <a:pt x="168" y="80"/>
                  <a:pt x="159" y="71"/>
                  <a:pt x="150" y="88"/>
                </a:cubicBezTo>
                <a:cubicBezTo>
                  <a:pt x="141" y="106"/>
                  <a:pt x="115" y="124"/>
                  <a:pt x="115" y="133"/>
                </a:cubicBezTo>
                <a:cubicBezTo>
                  <a:pt x="115" y="142"/>
                  <a:pt x="133" y="159"/>
                  <a:pt x="133" y="159"/>
                </a:cubicBezTo>
                <a:cubicBezTo>
                  <a:pt x="141" y="150"/>
                  <a:pt x="159" y="150"/>
                  <a:pt x="177" y="159"/>
                </a:cubicBezTo>
                <a:cubicBezTo>
                  <a:pt x="186" y="159"/>
                  <a:pt x="275" y="169"/>
                  <a:pt x="248" y="239"/>
                </a:cubicBezTo>
                <a:cubicBezTo>
                  <a:pt x="239" y="266"/>
                  <a:pt x="194" y="257"/>
                  <a:pt x="186" y="292"/>
                </a:cubicBezTo>
                <a:cubicBezTo>
                  <a:pt x="186" y="301"/>
                  <a:pt x="186" y="328"/>
                  <a:pt x="177" y="337"/>
                </a:cubicBezTo>
                <a:cubicBezTo>
                  <a:pt x="177" y="345"/>
                  <a:pt x="186" y="390"/>
                  <a:pt x="177" y="390"/>
                </a:cubicBezTo>
                <a:cubicBezTo>
                  <a:pt x="168" y="390"/>
                  <a:pt x="133" y="345"/>
                  <a:pt x="133" y="345"/>
                </a:cubicBezTo>
                <a:cubicBezTo>
                  <a:pt x="133" y="337"/>
                  <a:pt x="124" y="310"/>
                  <a:pt x="124" y="284"/>
                </a:cubicBezTo>
                <a:cubicBezTo>
                  <a:pt x="124" y="266"/>
                  <a:pt x="88" y="266"/>
                  <a:pt x="88" y="239"/>
                </a:cubicBezTo>
                <a:cubicBezTo>
                  <a:pt x="88" y="213"/>
                  <a:pt x="106" y="195"/>
                  <a:pt x="106" y="186"/>
                </a:cubicBezTo>
                <a:cubicBezTo>
                  <a:pt x="97" y="169"/>
                  <a:pt x="62" y="169"/>
                  <a:pt x="53" y="169"/>
                </a:cubicBezTo>
                <a:cubicBezTo>
                  <a:pt x="80" y="97"/>
                  <a:pt x="141" y="53"/>
                  <a:pt x="212" y="44"/>
                </a:cubicBezTo>
                <a:close/>
                <a:moveTo>
                  <a:pt x="177" y="434"/>
                </a:moveTo>
                <a:lnTo>
                  <a:pt x="177" y="434"/>
                </a:lnTo>
                <a:cubicBezTo>
                  <a:pt x="186" y="425"/>
                  <a:pt x="186" y="416"/>
                  <a:pt x="204" y="416"/>
                </a:cubicBezTo>
                <a:cubicBezTo>
                  <a:pt x="212" y="416"/>
                  <a:pt x="221" y="416"/>
                  <a:pt x="239" y="407"/>
                </a:cubicBezTo>
                <a:cubicBezTo>
                  <a:pt x="248" y="407"/>
                  <a:pt x="275" y="398"/>
                  <a:pt x="293" y="390"/>
                </a:cubicBezTo>
                <a:cubicBezTo>
                  <a:pt x="310" y="390"/>
                  <a:pt x="346" y="398"/>
                  <a:pt x="354" y="407"/>
                </a:cubicBezTo>
                <a:cubicBezTo>
                  <a:pt x="319" y="434"/>
                  <a:pt x="284" y="443"/>
                  <a:pt x="239" y="443"/>
                </a:cubicBezTo>
                <a:cubicBezTo>
                  <a:pt x="221" y="443"/>
                  <a:pt x="194" y="443"/>
                  <a:pt x="177" y="434"/>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1" name="Google Shape;1111;p40"/>
          <p:cNvSpPr/>
          <p:nvPr/>
        </p:nvSpPr>
        <p:spPr>
          <a:xfrm>
            <a:off x="8864219" y="4463941"/>
            <a:ext cx="298660" cy="183462"/>
          </a:xfrm>
          <a:custGeom>
            <a:avLst/>
            <a:gdLst/>
            <a:ahLst/>
            <a:cxnLst/>
            <a:rect l="l" t="t" r="r" b="b"/>
            <a:pathLst>
              <a:path w="498" h="303" extrusionOk="0">
                <a:moveTo>
                  <a:pt x="462" y="0"/>
                </a:moveTo>
                <a:lnTo>
                  <a:pt x="462" y="0"/>
                </a:lnTo>
                <a:cubicBezTo>
                  <a:pt x="36" y="0"/>
                  <a:pt x="36" y="0"/>
                  <a:pt x="36" y="0"/>
                </a:cubicBezTo>
                <a:cubicBezTo>
                  <a:pt x="18" y="0"/>
                  <a:pt x="0" y="18"/>
                  <a:pt x="0" y="36"/>
                </a:cubicBezTo>
                <a:cubicBezTo>
                  <a:pt x="0" y="266"/>
                  <a:pt x="0" y="266"/>
                  <a:pt x="0" y="266"/>
                </a:cubicBezTo>
                <a:cubicBezTo>
                  <a:pt x="0" y="284"/>
                  <a:pt x="18" y="302"/>
                  <a:pt x="36" y="302"/>
                </a:cubicBezTo>
                <a:cubicBezTo>
                  <a:pt x="462" y="302"/>
                  <a:pt x="462" y="302"/>
                  <a:pt x="462" y="302"/>
                </a:cubicBezTo>
                <a:cubicBezTo>
                  <a:pt x="479" y="302"/>
                  <a:pt x="497" y="284"/>
                  <a:pt x="497" y="266"/>
                </a:cubicBezTo>
                <a:cubicBezTo>
                  <a:pt x="497" y="36"/>
                  <a:pt x="497" y="36"/>
                  <a:pt x="497" y="36"/>
                </a:cubicBezTo>
                <a:cubicBezTo>
                  <a:pt x="497" y="18"/>
                  <a:pt x="479" y="0"/>
                  <a:pt x="462" y="0"/>
                </a:cubicBezTo>
                <a:close/>
                <a:moveTo>
                  <a:pt x="275" y="54"/>
                </a:moveTo>
                <a:lnTo>
                  <a:pt x="275" y="54"/>
                </a:lnTo>
                <a:cubicBezTo>
                  <a:pt x="319" y="54"/>
                  <a:pt x="319" y="54"/>
                  <a:pt x="319" y="54"/>
                </a:cubicBezTo>
                <a:cubicBezTo>
                  <a:pt x="319" y="107"/>
                  <a:pt x="319" y="107"/>
                  <a:pt x="319" y="107"/>
                </a:cubicBezTo>
                <a:cubicBezTo>
                  <a:pt x="275" y="107"/>
                  <a:pt x="275" y="107"/>
                  <a:pt x="275" y="107"/>
                </a:cubicBezTo>
                <a:lnTo>
                  <a:pt x="275" y="54"/>
                </a:lnTo>
                <a:close/>
                <a:moveTo>
                  <a:pt x="346" y="125"/>
                </a:moveTo>
                <a:lnTo>
                  <a:pt x="346" y="125"/>
                </a:lnTo>
                <a:cubicBezTo>
                  <a:pt x="346" y="178"/>
                  <a:pt x="346" y="178"/>
                  <a:pt x="346" y="178"/>
                </a:cubicBezTo>
                <a:cubicBezTo>
                  <a:pt x="302" y="178"/>
                  <a:pt x="302" y="178"/>
                  <a:pt x="302" y="178"/>
                </a:cubicBezTo>
                <a:cubicBezTo>
                  <a:pt x="302" y="125"/>
                  <a:pt x="302" y="125"/>
                  <a:pt x="302" y="125"/>
                </a:cubicBezTo>
                <a:lnTo>
                  <a:pt x="346" y="125"/>
                </a:lnTo>
                <a:close/>
                <a:moveTo>
                  <a:pt x="195" y="54"/>
                </a:moveTo>
                <a:lnTo>
                  <a:pt x="195" y="54"/>
                </a:lnTo>
                <a:cubicBezTo>
                  <a:pt x="249" y="54"/>
                  <a:pt x="249" y="54"/>
                  <a:pt x="249" y="54"/>
                </a:cubicBezTo>
                <a:cubicBezTo>
                  <a:pt x="249" y="107"/>
                  <a:pt x="249" y="107"/>
                  <a:pt x="249" y="107"/>
                </a:cubicBezTo>
                <a:cubicBezTo>
                  <a:pt x="195" y="107"/>
                  <a:pt x="195" y="107"/>
                  <a:pt x="195" y="107"/>
                </a:cubicBezTo>
                <a:lnTo>
                  <a:pt x="195" y="54"/>
                </a:lnTo>
                <a:close/>
                <a:moveTo>
                  <a:pt x="275" y="125"/>
                </a:moveTo>
                <a:lnTo>
                  <a:pt x="275" y="125"/>
                </a:lnTo>
                <a:cubicBezTo>
                  <a:pt x="275" y="178"/>
                  <a:pt x="275" y="178"/>
                  <a:pt x="275" y="178"/>
                </a:cubicBezTo>
                <a:cubicBezTo>
                  <a:pt x="222" y="178"/>
                  <a:pt x="222" y="178"/>
                  <a:pt x="222" y="178"/>
                </a:cubicBezTo>
                <a:cubicBezTo>
                  <a:pt x="222" y="125"/>
                  <a:pt x="222" y="125"/>
                  <a:pt x="222" y="125"/>
                </a:cubicBezTo>
                <a:lnTo>
                  <a:pt x="275" y="125"/>
                </a:lnTo>
                <a:close/>
                <a:moveTo>
                  <a:pt x="124" y="54"/>
                </a:moveTo>
                <a:lnTo>
                  <a:pt x="124" y="54"/>
                </a:lnTo>
                <a:cubicBezTo>
                  <a:pt x="178" y="54"/>
                  <a:pt x="178" y="54"/>
                  <a:pt x="178" y="54"/>
                </a:cubicBezTo>
                <a:cubicBezTo>
                  <a:pt x="178" y="107"/>
                  <a:pt x="178" y="107"/>
                  <a:pt x="178" y="107"/>
                </a:cubicBezTo>
                <a:cubicBezTo>
                  <a:pt x="124" y="107"/>
                  <a:pt x="124" y="107"/>
                  <a:pt x="124" y="107"/>
                </a:cubicBezTo>
                <a:lnTo>
                  <a:pt x="124" y="54"/>
                </a:lnTo>
                <a:close/>
                <a:moveTo>
                  <a:pt x="195" y="125"/>
                </a:moveTo>
                <a:lnTo>
                  <a:pt x="195" y="125"/>
                </a:lnTo>
                <a:cubicBezTo>
                  <a:pt x="195" y="178"/>
                  <a:pt x="195" y="178"/>
                  <a:pt x="195" y="178"/>
                </a:cubicBezTo>
                <a:cubicBezTo>
                  <a:pt x="151" y="178"/>
                  <a:pt x="151" y="178"/>
                  <a:pt x="151" y="178"/>
                </a:cubicBezTo>
                <a:cubicBezTo>
                  <a:pt x="151" y="125"/>
                  <a:pt x="151" y="125"/>
                  <a:pt x="151" y="125"/>
                </a:cubicBezTo>
                <a:lnTo>
                  <a:pt x="195" y="125"/>
                </a:lnTo>
                <a:close/>
                <a:moveTo>
                  <a:pt x="54" y="54"/>
                </a:moveTo>
                <a:lnTo>
                  <a:pt x="54" y="54"/>
                </a:lnTo>
                <a:cubicBezTo>
                  <a:pt x="98" y="54"/>
                  <a:pt x="98" y="54"/>
                  <a:pt x="98" y="54"/>
                </a:cubicBezTo>
                <a:cubicBezTo>
                  <a:pt x="98" y="107"/>
                  <a:pt x="98" y="107"/>
                  <a:pt x="98" y="107"/>
                </a:cubicBezTo>
                <a:cubicBezTo>
                  <a:pt x="54" y="107"/>
                  <a:pt x="54" y="107"/>
                  <a:pt x="54" y="107"/>
                </a:cubicBezTo>
                <a:lnTo>
                  <a:pt x="54" y="54"/>
                </a:lnTo>
                <a:close/>
                <a:moveTo>
                  <a:pt x="124" y="125"/>
                </a:moveTo>
                <a:lnTo>
                  <a:pt x="124" y="125"/>
                </a:lnTo>
                <a:cubicBezTo>
                  <a:pt x="124" y="178"/>
                  <a:pt x="124" y="178"/>
                  <a:pt x="124" y="178"/>
                </a:cubicBezTo>
                <a:cubicBezTo>
                  <a:pt x="71" y="178"/>
                  <a:pt x="71" y="178"/>
                  <a:pt x="71" y="178"/>
                </a:cubicBezTo>
                <a:cubicBezTo>
                  <a:pt x="71" y="125"/>
                  <a:pt x="71" y="125"/>
                  <a:pt x="71" y="125"/>
                </a:cubicBezTo>
                <a:lnTo>
                  <a:pt x="124" y="125"/>
                </a:lnTo>
                <a:close/>
                <a:moveTo>
                  <a:pt x="98" y="249"/>
                </a:moveTo>
                <a:lnTo>
                  <a:pt x="98" y="249"/>
                </a:lnTo>
                <a:cubicBezTo>
                  <a:pt x="54" y="249"/>
                  <a:pt x="54" y="249"/>
                  <a:pt x="54" y="249"/>
                </a:cubicBezTo>
                <a:cubicBezTo>
                  <a:pt x="54" y="204"/>
                  <a:pt x="54" y="204"/>
                  <a:pt x="54" y="204"/>
                </a:cubicBezTo>
                <a:cubicBezTo>
                  <a:pt x="98" y="204"/>
                  <a:pt x="98" y="204"/>
                  <a:pt x="98" y="204"/>
                </a:cubicBezTo>
                <a:lnTo>
                  <a:pt x="98" y="249"/>
                </a:lnTo>
                <a:close/>
                <a:moveTo>
                  <a:pt x="372" y="249"/>
                </a:moveTo>
                <a:lnTo>
                  <a:pt x="372" y="249"/>
                </a:lnTo>
                <a:cubicBezTo>
                  <a:pt x="124" y="249"/>
                  <a:pt x="124" y="249"/>
                  <a:pt x="124" y="249"/>
                </a:cubicBezTo>
                <a:cubicBezTo>
                  <a:pt x="124" y="204"/>
                  <a:pt x="124" y="204"/>
                  <a:pt x="124" y="204"/>
                </a:cubicBezTo>
                <a:cubicBezTo>
                  <a:pt x="372" y="204"/>
                  <a:pt x="372" y="204"/>
                  <a:pt x="372" y="204"/>
                </a:cubicBezTo>
                <a:lnTo>
                  <a:pt x="372" y="249"/>
                </a:lnTo>
                <a:close/>
                <a:moveTo>
                  <a:pt x="443" y="249"/>
                </a:moveTo>
                <a:lnTo>
                  <a:pt x="443" y="249"/>
                </a:lnTo>
                <a:cubicBezTo>
                  <a:pt x="399" y="249"/>
                  <a:pt x="399" y="249"/>
                  <a:pt x="399" y="249"/>
                </a:cubicBezTo>
                <a:cubicBezTo>
                  <a:pt x="399" y="204"/>
                  <a:pt x="399" y="204"/>
                  <a:pt x="399" y="204"/>
                </a:cubicBezTo>
                <a:cubicBezTo>
                  <a:pt x="443" y="204"/>
                  <a:pt x="443" y="204"/>
                  <a:pt x="443" y="204"/>
                </a:cubicBezTo>
                <a:lnTo>
                  <a:pt x="443" y="249"/>
                </a:lnTo>
                <a:close/>
                <a:moveTo>
                  <a:pt x="372" y="178"/>
                </a:moveTo>
                <a:lnTo>
                  <a:pt x="372" y="178"/>
                </a:lnTo>
                <a:cubicBezTo>
                  <a:pt x="372" y="125"/>
                  <a:pt x="372" y="125"/>
                  <a:pt x="372" y="125"/>
                </a:cubicBezTo>
                <a:cubicBezTo>
                  <a:pt x="425" y="125"/>
                  <a:pt x="425" y="125"/>
                  <a:pt x="425" y="125"/>
                </a:cubicBezTo>
                <a:cubicBezTo>
                  <a:pt x="425" y="178"/>
                  <a:pt x="425" y="178"/>
                  <a:pt x="425" y="178"/>
                </a:cubicBezTo>
                <a:lnTo>
                  <a:pt x="372" y="178"/>
                </a:lnTo>
                <a:close/>
                <a:moveTo>
                  <a:pt x="443" y="107"/>
                </a:moveTo>
                <a:lnTo>
                  <a:pt x="443" y="107"/>
                </a:lnTo>
                <a:cubicBezTo>
                  <a:pt x="346" y="107"/>
                  <a:pt x="346" y="107"/>
                  <a:pt x="346" y="107"/>
                </a:cubicBezTo>
                <a:cubicBezTo>
                  <a:pt x="346" y="54"/>
                  <a:pt x="346" y="54"/>
                  <a:pt x="346" y="54"/>
                </a:cubicBezTo>
                <a:cubicBezTo>
                  <a:pt x="443" y="54"/>
                  <a:pt x="443" y="54"/>
                  <a:pt x="443" y="54"/>
                </a:cubicBezTo>
                <a:lnTo>
                  <a:pt x="443" y="10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2" name="Google Shape;1112;p40"/>
          <p:cNvSpPr/>
          <p:nvPr/>
        </p:nvSpPr>
        <p:spPr>
          <a:xfrm>
            <a:off x="488950" y="5035660"/>
            <a:ext cx="300794" cy="241062"/>
          </a:xfrm>
          <a:custGeom>
            <a:avLst/>
            <a:gdLst/>
            <a:ahLst/>
            <a:cxnLst/>
            <a:rect l="l" t="t" r="r" b="b"/>
            <a:pathLst>
              <a:path w="497" h="401" extrusionOk="0">
                <a:moveTo>
                  <a:pt x="442" y="0"/>
                </a:moveTo>
                <a:lnTo>
                  <a:pt x="442" y="0"/>
                </a:lnTo>
                <a:cubicBezTo>
                  <a:pt x="53" y="0"/>
                  <a:pt x="53" y="0"/>
                  <a:pt x="53" y="0"/>
                </a:cubicBezTo>
                <a:cubicBezTo>
                  <a:pt x="17" y="0"/>
                  <a:pt x="0" y="19"/>
                  <a:pt x="0" y="45"/>
                </a:cubicBezTo>
                <a:cubicBezTo>
                  <a:pt x="0" y="347"/>
                  <a:pt x="0" y="347"/>
                  <a:pt x="0" y="347"/>
                </a:cubicBezTo>
                <a:cubicBezTo>
                  <a:pt x="0" y="373"/>
                  <a:pt x="17" y="400"/>
                  <a:pt x="53" y="400"/>
                </a:cubicBezTo>
                <a:cubicBezTo>
                  <a:pt x="442" y="400"/>
                  <a:pt x="442" y="400"/>
                  <a:pt x="442" y="400"/>
                </a:cubicBezTo>
                <a:cubicBezTo>
                  <a:pt x="469" y="400"/>
                  <a:pt x="496" y="373"/>
                  <a:pt x="496" y="347"/>
                </a:cubicBezTo>
                <a:cubicBezTo>
                  <a:pt x="496" y="45"/>
                  <a:pt x="496" y="45"/>
                  <a:pt x="496" y="45"/>
                </a:cubicBezTo>
                <a:cubicBezTo>
                  <a:pt x="496" y="19"/>
                  <a:pt x="469" y="0"/>
                  <a:pt x="442" y="0"/>
                </a:cubicBezTo>
                <a:close/>
                <a:moveTo>
                  <a:pt x="114" y="45"/>
                </a:moveTo>
                <a:lnTo>
                  <a:pt x="114" y="45"/>
                </a:lnTo>
                <a:cubicBezTo>
                  <a:pt x="123" y="45"/>
                  <a:pt x="132" y="54"/>
                  <a:pt x="132" y="63"/>
                </a:cubicBezTo>
                <a:cubicBezTo>
                  <a:pt x="132" y="72"/>
                  <a:pt x="123" y="80"/>
                  <a:pt x="114" y="80"/>
                </a:cubicBezTo>
                <a:cubicBezTo>
                  <a:pt x="106" y="80"/>
                  <a:pt x="97" y="72"/>
                  <a:pt x="97" y="63"/>
                </a:cubicBezTo>
                <a:cubicBezTo>
                  <a:pt x="97" y="54"/>
                  <a:pt x="106" y="45"/>
                  <a:pt x="114" y="45"/>
                </a:cubicBezTo>
                <a:close/>
                <a:moveTo>
                  <a:pt x="44" y="63"/>
                </a:moveTo>
                <a:lnTo>
                  <a:pt x="44" y="63"/>
                </a:lnTo>
                <a:cubicBezTo>
                  <a:pt x="44" y="54"/>
                  <a:pt x="53" y="45"/>
                  <a:pt x="61" y="45"/>
                </a:cubicBezTo>
                <a:cubicBezTo>
                  <a:pt x="70" y="45"/>
                  <a:pt x="79" y="54"/>
                  <a:pt x="79" y="63"/>
                </a:cubicBezTo>
                <a:cubicBezTo>
                  <a:pt x="79" y="72"/>
                  <a:pt x="70" y="80"/>
                  <a:pt x="61" y="80"/>
                </a:cubicBezTo>
                <a:cubicBezTo>
                  <a:pt x="53" y="80"/>
                  <a:pt x="44" y="72"/>
                  <a:pt x="44" y="63"/>
                </a:cubicBezTo>
                <a:close/>
                <a:moveTo>
                  <a:pt x="442" y="347"/>
                </a:moveTo>
                <a:lnTo>
                  <a:pt x="442" y="347"/>
                </a:lnTo>
                <a:cubicBezTo>
                  <a:pt x="44" y="347"/>
                  <a:pt x="44" y="347"/>
                  <a:pt x="44" y="347"/>
                </a:cubicBezTo>
                <a:cubicBezTo>
                  <a:pt x="44" y="116"/>
                  <a:pt x="44" y="116"/>
                  <a:pt x="44" y="116"/>
                </a:cubicBezTo>
                <a:cubicBezTo>
                  <a:pt x="442" y="116"/>
                  <a:pt x="442" y="116"/>
                  <a:pt x="442" y="116"/>
                </a:cubicBezTo>
                <a:lnTo>
                  <a:pt x="442" y="347"/>
                </a:lnTo>
                <a:close/>
                <a:moveTo>
                  <a:pt x="442" y="80"/>
                </a:moveTo>
                <a:lnTo>
                  <a:pt x="442" y="80"/>
                </a:lnTo>
                <a:cubicBezTo>
                  <a:pt x="150" y="80"/>
                  <a:pt x="150" y="80"/>
                  <a:pt x="150" y="80"/>
                </a:cubicBezTo>
                <a:cubicBezTo>
                  <a:pt x="150" y="45"/>
                  <a:pt x="150" y="45"/>
                  <a:pt x="150" y="45"/>
                </a:cubicBezTo>
                <a:cubicBezTo>
                  <a:pt x="442" y="45"/>
                  <a:pt x="442" y="45"/>
                  <a:pt x="442" y="45"/>
                </a:cubicBezTo>
                <a:lnTo>
                  <a:pt x="442" y="8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3" name="Google Shape;1113;p40"/>
          <p:cNvSpPr/>
          <p:nvPr/>
        </p:nvSpPr>
        <p:spPr>
          <a:xfrm>
            <a:off x="1086269" y="5018594"/>
            <a:ext cx="300794" cy="268794"/>
          </a:xfrm>
          <a:custGeom>
            <a:avLst/>
            <a:gdLst/>
            <a:ahLst/>
            <a:cxnLst/>
            <a:rect l="l" t="t" r="r" b="b"/>
            <a:pathLst>
              <a:path w="497" h="444" extrusionOk="0">
                <a:moveTo>
                  <a:pt x="443" y="0"/>
                </a:moveTo>
                <a:lnTo>
                  <a:pt x="443" y="0"/>
                </a:lnTo>
                <a:cubicBezTo>
                  <a:pt x="53" y="0"/>
                  <a:pt x="53" y="0"/>
                  <a:pt x="53" y="0"/>
                </a:cubicBezTo>
                <a:cubicBezTo>
                  <a:pt x="17" y="0"/>
                  <a:pt x="0" y="26"/>
                  <a:pt x="0" y="53"/>
                </a:cubicBezTo>
                <a:cubicBezTo>
                  <a:pt x="0" y="345"/>
                  <a:pt x="0" y="345"/>
                  <a:pt x="0" y="345"/>
                </a:cubicBezTo>
                <a:cubicBezTo>
                  <a:pt x="0" y="373"/>
                  <a:pt x="17" y="399"/>
                  <a:pt x="53" y="399"/>
                </a:cubicBezTo>
                <a:cubicBezTo>
                  <a:pt x="151" y="399"/>
                  <a:pt x="151" y="399"/>
                  <a:pt x="151" y="399"/>
                </a:cubicBezTo>
                <a:cubicBezTo>
                  <a:pt x="151" y="345"/>
                  <a:pt x="151" y="345"/>
                  <a:pt x="151" y="345"/>
                </a:cubicBezTo>
                <a:cubicBezTo>
                  <a:pt x="44" y="345"/>
                  <a:pt x="44" y="345"/>
                  <a:pt x="44" y="345"/>
                </a:cubicBezTo>
                <a:cubicBezTo>
                  <a:pt x="44" y="124"/>
                  <a:pt x="44" y="124"/>
                  <a:pt x="44" y="124"/>
                </a:cubicBezTo>
                <a:cubicBezTo>
                  <a:pt x="443" y="124"/>
                  <a:pt x="443" y="124"/>
                  <a:pt x="443" y="124"/>
                </a:cubicBezTo>
                <a:cubicBezTo>
                  <a:pt x="443" y="345"/>
                  <a:pt x="443" y="345"/>
                  <a:pt x="443" y="345"/>
                </a:cubicBezTo>
                <a:cubicBezTo>
                  <a:pt x="345" y="345"/>
                  <a:pt x="345" y="345"/>
                  <a:pt x="345" y="345"/>
                </a:cubicBezTo>
                <a:cubicBezTo>
                  <a:pt x="345" y="399"/>
                  <a:pt x="345" y="399"/>
                  <a:pt x="345" y="399"/>
                </a:cubicBezTo>
                <a:cubicBezTo>
                  <a:pt x="443" y="399"/>
                  <a:pt x="443" y="399"/>
                  <a:pt x="443" y="399"/>
                </a:cubicBezTo>
                <a:cubicBezTo>
                  <a:pt x="470" y="399"/>
                  <a:pt x="496" y="373"/>
                  <a:pt x="496" y="345"/>
                </a:cubicBezTo>
                <a:cubicBezTo>
                  <a:pt x="496" y="53"/>
                  <a:pt x="496" y="53"/>
                  <a:pt x="496" y="53"/>
                </a:cubicBezTo>
                <a:cubicBezTo>
                  <a:pt x="496" y="26"/>
                  <a:pt x="470" y="0"/>
                  <a:pt x="443" y="0"/>
                </a:cubicBezTo>
                <a:close/>
                <a:moveTo>
                  <a:pt x="62" y="80"/>
                </a:moveTo>
                <a:lnTo>
                  <a:pt x="62" y="80"/>
                </a:lnTo>
                <a:cubicBezTo>
                  <a:pt x="53" y="80"/>
                  <a:pt x="44" y="71"/>
                  <a:pt x="44" y="62"/>
                </a:cubicBezTo>
                <a:cubicBezTo>
                  <a:pt x="44" y="53"/>
                  <a:pt x="53" y="45"/>
                  <a:pt x="62" y="45"/>
                </a:cubicBezTo>
                <a:cubicBezTo>
                  <a:pt x="71" y="45"/>
                  <a:pt x="79" y="53"/>
                  <a:pt x="79" y="62"/>
                </a:cubicBezTo>
                <a:cubicBezTo>
                  <a:pt x="79" y="71"/>
                  <a:pt x="71" y="80"/>
                  <a:pt x="62" y="80"/>
                </a:cubicBezTo>
                <a:close/>
                <a:moveTo>
                  <a:pt x="116" y="80"/>
                </a:moveTo>
                <a:lnTo>
                  <a:pt x="116" y="80"/>
                </a:lnTo>
                <a:cubicBezTo>
                  <a:pt x="107" y="80"/>
                  <a:pt x="97" y="71"/>
                  <a:pt x="97" y="62"/>
                </a:cubicBezTo>
                <a:cubicBezTo>
                  <a:pt x="97" y="53"/>
                  <a:pt x="107" y="45"/>
                  <a:pt x="116" y="45"/>
                </a:cubicBezTo>
                <a:cubicBezTo>
                  <a:pt x="124" y="45"/>
                  <a:pt x="132" y="53"/>
                  <a:pt x="132" y="62"/>
                </a:cubicBezTo>
                <a:cubicBezTo>
                  <a:pt x="132" y="71"/>
                  <a:pt x="124" y="80"/>
                  <a:pt x="116" y="80"/>
                </a:cubicBezTo>
                <a:close/>
                <a:moveTo>
                  <a:pt x="443" y="80"/>
                </a:moveTo>
                <a:lnTo>
                  <a:pt x="443" y="80"/>
                </a:lnTo>
                <a:cubicBezTo>
                  <a:pt x="151" y="80"/>
                  <a:pt x="151" y="80"/>
                  <a:pt x="151" y="80"/>
                </a:cubicBezTo>
                <a:cubicBezTo>
                  <a:pt x="151" y="53"/>
                  <a:pt x="151" y="53"/>
                  <a:pt x="151" y="53"/>
                </a:cubicBezTo>
                <a:cubicBezTo>
                  <a:pt x="443" y="53"/>
                  <a:pt x="443" y="53"/>
                  <a:pt x="443" y="53"/>
                </a:cubicBezTo>
                <a:lnTo>
                  <a:pt x="443" y="80"/>
                </a:lnTo>
                <a:close/>
                <a:moveTo>
                  <a:pt x="248" y="177"/>
                </a:moveTo>
                <a:lnTo>
                  <a:pt x="248" y="177"/>
                </a:lnTo>
                <a:cubicBezTo>
                  <a:pt x="124" y="301"/>
                  <a:pt x="124" y="301"/>
                  <a:pt x="124" y="301"/>
                </a:cubicBezTo>
                <a:cubicBezTo>
                  <a:pt x="204" y="301"/>
                  <a:pt x="204" y="301"/>
                  <a:pt x="204" y="301"/>
                </a:cubicBezTo>
                <a:cubicBezTo>
                  <a:pt x="204" y="443"/>
                  <a:pt x="204" y="443"/>
                  <a:pt x="204" y="443"/>
                </a:cubicBezTo>
                <a:cubicBezTo>
                  <a:pt x="292" y="443"/>
                  <a:pt x="292" y="443"/>
                  <a:pt x="292" y="443"/>
                </a:cubicBezTo>
                <a:cubicBezTo>
                  <a:pt x="292" y="301"/>
                  <a:pt x="292" y="301"/>
                  <a:pt x="292" y="301"/>
                </a:cubicBezTo>
                <a:cubicBezTo>
                  <a:pt x="363" y="301"/>
                  <a:pt x="363" y="301"/>
                  <a:pt x="363" y="301"/>
                </a:cubicBezTo>
                <a:lnTo>
                  <a:pt x="248" y="17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4" name="Google Shape;1114;p40"/>
          <p:cNvSpPr/>
          <p:nvPr/>
        </p:nvSpPr>
        <p:spPr>
          <a:xfrm>
            <a:off x="4119798" y="5050594"/>
            <a:ext cx="215462" cy="209062"/>
          </a:xfrm>
          <a:custGeom>
            <a:avLst/>
            <a:gdLst/>
            <a:ahLst/>
            <a:cxnLst/>
            <a:rect l="l" t="t" r="r" b="b"/>
            <a:pathLst>
              <a:path w="356" h="347" extrusionOk="0">
                <a:moveTo>
                  <a:pt x="177" y="89"/>
                </a:moveTo>
                <a:lnTo>
                  <a:pt x="177" y="89"/>
                </a:lnTo>
                <a:cubicBezTo>
                  <a:pt x="133" y="89"/>
                  <a:pt x="98" y="124"/>
                  <a:pt x="98" y="169"/>
                </a:cubicBezTo>
                <a:cubicBezTo>
                  <a:pt x="98" y="213"/>
                  <a:pt x="133" y="248"/>
                  <a:pt x="177" y="248"/>
                </a:cubicBezTo>
                <a:cubicBezTo>
                  <a:pt x="221" y="248"/>
                  <a:pt x="257" y="213"/>
                  <a:pt x="257" y="169"/>
                </a:cubicBezTo>
                <a:cubicBezTo>
                  <a:pt x="257" y="124"/>
                  <a:pt x="221" y="89"/>
                  <a:pt x="177" y="89"/>
                </a:cubicBezTo>
                <a:close/>
                <a:moveTo>
                  <a:pt x="177" y="222"/>
                </a:moveTo>
                <a:lnTo>
                  <a:pt x="177" y="222"/>
                </a:lnTo>
                <a:cubicBezTo>
                  <a:pt x="151" y="222"/>
                  <a:pt x="124" y="195"/>
                  <a:pt x="124" y="169"/>
                </a:cubicBezTo>
                <a:cubicBezTo>
                  <a:pt x="124" y="142"/>
                  <a:pt x="151" y="124"/>
                  <a:pt x="177" y="124"/>
                </a:cubicBezTo>
                <a:cubicBezTo>
                  <a:pt x="204" y="124"/>
                  <a:pt x="230" y="142"/>
                  <a:pt x="230" y="169"/>
                </a:cubicBezTo>
                <a:cubicBezTo>
                  <a:pt x="230" y="195"/>
                  <a:pt x="204" y="222"/>
                  <a:pt x="177" y="222"/>
                </a:cubicBezTo>
                <a:close/>
                <a:moveTo>
                  <a:pt x="26" y="151"/>
                </a:moveTo>
                <a:lnTo>
                  <a:pt x="26" y="151"/>
                </a:lnTo>
                <a:cubicBezTo>
                  <a:pt x="17" y="151"/>
                  <a:pt x="0" y="160"/>
                  <a:pt x="0" y="169"/>
                </a:cubicBezTo>
                <a:cubicBezTo>
                  <a:pt x="0" y="186"/>
                  <a:pt x="17" y="195"/>
                  <a:pt x="26" y="195"/>
                </a:cubicBezTo>
                <a:cubicBezTo>
                  <a:pt x="45" y="195"/>
                  <a:pt x="53" y="186"/>
                  <a:pt x="53" y="169"/>
                </a:cubicBezTo>
                <a:cubicBezTo>
                  <a:pt x="53" y="160"/>
                  <a:pt x="45" y="151"/>
                  <a:pt x="26" y="151"/>
                </a:cubicBezTo>
                <a:close/>
                <a:moveTo>
                  <a:pt x="301" y="53"/>
                </a:moveTo>
                <a:lnTo>
                  <a:pt x="301" y="53"/>
                </a:lnTo>
                <a:cubicBezTo>
                  <a:pt x="292" y="45"/>
                  <a:pt x="274" y="45"/>
                  <a:pt x="266" y="53"/>
                </a:cubicBezTo>
                <a:cubicBezTo>
                  <a:pt x="257" y="63"/>
                  <a:pt x="257" y="80"/>
                  <a:pt x="266" y="89"/>
                </a:cubicBezTo>
                <a:cubicBezTo>
                  <a:pt x="274" y="89"/>
                  <a:pt x="283" y="89"/>
                  <a:pt x="292" y="80"/>
                </a:cubicBezTo>
                <a:cubicBezTo>
                  <a:pt x="301" y="71"/>
                  <a:pt x="310" y="53"/>
                  <a:pt x="301" y="53"/>
                </a:cubicBezTo>
                <a:close/>
                <a:moveTo>
                  <a:pt x="328" y="151"/>
                </a:moveTo>
                <a:lnTo>
                  <a:pt x="328" y="151"/>
                </a:lnTo>
                <a:cubicBezTo>
                  <a:pt x="310" y="151"/>
                  <a:pt x="301" y="160"/>
                  <a:pt x="301" y="169"/>
                </a:cubicBezTo>
                <a:cubicBezTo>
                  <a:pt x="301" y="186"/>
                  <a:pt x="310" y="195"/>
                  <a:pt x="328" y="195"/>
                </a:cubicBezTo>
                <a:cubicBezTo>
                  <a:pt x="336" y="195"/>
                  <a:pt x="355" y="186"/>
                  <a:pt x="355" y="169"/>
                </a:cubicBezTo>
                <a:cubicBezTo>
                  <a:pt x="355" y="160"/>
                  <a:pt x="336" y="151"/>
                  <a:pt x="328" y="151"/>
                </a:cubicBezTo>
                <a:close/>
                <a:moveTo>
                  <a:pt x="177" y="292"/>
                </a:moveTo>
                <a:lnTo>
                  <a:pt x="177" y="292"/>
                </a:lnTo>
                <a:cubicBezTo>
                  <a:pt x="168" y="292"/>
                  <a:pt x="159" y="311"/>
                  <a:pt x="159" y="320"/>
                </a:cubicBezTo>
                <a:cubicBezTo>
                  <a:pt x="159" y="337"/>
                  <a:pt x="168" y="346"/>
                  <a:pt x="177" y="346"/>
                </a:cubicBezTo>
                <a:cubicBezTo>
                  <a:pt x="186" y="346"/>
                  <a:pt x="195" y="337"/>
                  <a:pt x="195" y="320"/>
                </a:cubicBezTo>
                <a:cubicBezTo>
                  <a:pt x="195" y="311"/>
                  <a:pt x="186" y="292"/>
                  <a:pt x="177" y="292"/>
                </a:cubicBezTo>
                <a:close/>
                <a:moveTo>
                  <a:pt x="61" y="266"/>
                </a:moveTo>
                <a:lnTo>
                  <a:pt x="61" y="266"/>
                </a:lnTo>
                <a:cubicBezTo>
                  <a:pt x="53" y="275"/>
                  <a:pt x="45" y="284"/>
                  <a:pt x="53" y="292"/>
                </a:cubicBezTo>
                <a:cubicBezTo>
                  <a:pt x="61" y="301"/>
                  <a:pt x="80" y="301"/>
                  <a:pt x="89" y="292"/>
                </a:cubicBezTo>
                <a:cubicBezTo>
                  <a:pt x="98" y="284"/>
                  <a:pt x="98" y="266"/>
                  <a:pt x="89" y="257"/>
                </a:cubicBezTo>
                <a:cubicBezTo>
                  <a:pt x="80" y="248"/>
                  <a:pt x="71" y="257"/>
                  <a:pt x="61" y="266"/>
                </a:cubicBezTo>
                <a:close/>
                <a:moveTo>
                  <a:pt x="53" y="53"/>
                </a:moveTo>
                <a:lnTo>
                  <a:pt x="53" y="53"/>
                </a:lnTo>
                <a:cubicBezTo>
                  <a:pt x="45" y="63"/>
                  <a:pt x="45" y="71"/>
                  <a:pt x="53" y="80"/>
                </a:cubicBezTo>
                <a:cubicBezTo>
                  <a:pt x="71" y="89"/>
                  <a:pt x="80" y="98"/>
                  <a:pt x="89" y="89"/>
                </a:cubicBezTo>
                <a:cubicBezTo>
                  <a:pt x="98" y="80"/>
                  <a:pt x="98" y="63"/>
                  <a:pt x="89" y="53"/>
                </a:cubicBezTo>
                <a:cubicBezTo>
                  <a:pt x="80" y="45"/>
                  <a:pt x="61" y="45"/>
                  <a:pt x="53" y="53"/>
                </a:cubicBezTo>
                <a:close/>
                <a:moveTo>
                  <a:pt x="266" y="292"/>
                </a:moveTo>
                <a:lnTo>
                  <a:pt x="266" y="292"/>
                </a:lnTo>
                <a:cubicBezTo>
                  <a:pt x="274" y="301"/>
                  <a:pt x="292" y="301"/>
                  <a:pt x="301" y="292"/>
                </a:cubicBezTo>
                <a:cubicBezTo>
                  <a:pt x="310" y="284"/>
                  <a:pt x="310" y="275"/>
                  <a:pt x="292" y="266"/>
                </a:cubicBezTo>
                <a:cubicBezTo>
                  <a:pt x="283" y="257"/>
                  <a:pt x="274" y="248"/>
                  <a:pt x="266" y="257"/>
                </a:cubicBezTo>
                <a:cubicBezTo>
                  <a:pt x="257" y="266"/>
                  <a:pt x="257" y="284"/>
                  <a:pt x="266" y="292"/>
                </a:cubicBezTo>
                <a:close/>
                <a:moveTo>
                  <a:pt x="177" y="45"/>
                </a:moveTo>
                <a:lnTo>
                  <a:pt x="177" y="45"/>
                </a:lnTo>
                <a:cubicBezTo>
                  <a:pt x="186" y="45"/>
                  <a:pt x="195" y="36"/>
                  <a:pt x="195" y="18"/>
                </a:cubicBezTo>
                <a:cubicBezTo>
                  <a:pt x="195" y="9"/>
                  <a:pt x="186" y="0"/>
                  <a:pt x="177" y="0"/>
                </a:cubicBezTo>
                <a:cubicBezTo>
                  <a:pt x="168" y="0"/>
                  <a:pt x="159" y="9"/>
                  <a:pt x="159" y="18"/>
                </a:cubicBezTo>
                <a:cubicBezTo>
                  <a:pt x="159" y="36"/>
                  <a:pt x="168" y="45"/>
                  <a:pt x="177" y="45"/>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5" name="Google Shape;1115;p40"/>
          <p:cNvSpPr/>
          <p:nvPr/>
        </p:nvSpPr>
        <p:spPr>
          <a:xfrm>
            <a:off x="4676585" y="5003662"/>
            <a:ext cx="298660" cy="298660"/>
          </a:xfrm>
          <a:custGeom>
            <a:avLst/>
            <a:gdLst/>
            <a:ahLst/>
            <a:cxnLst/>
            <a:rect l="l" t="t" r="r" b="b"/>
            <a:pathLst>
              <a:path w="497" h="498" extrusionOk="0">
                <a:moveTo>
                  <a:pt x="469" y="231"/>
                </a:moveTo>
                <a:lnTo>
                  <a:pt x="469" y="231"/>
                </a:lnTo>
                <a:cubicBezTo>
                  <a:pt x="469" y="231"/>
                  <a:pt x="451" y="231"/>
                  <a:pt x="443" y="231"/>
                </a:cubicBezTo>
                <a:cubicBezTo>
                  <a:pt x="434" y="231"/>
                  <a:pt x="425" y="240"/>
                  <a:pt x="425" y="249"/>
                </a:cubicBezTo>
                <a:cubicBezTo>
                  <a:pt x="425" y="266"/>
                  <a:pt x="434" y="275"/>
                  <a:pt x="443" y="275"/>
                </a:cubicBezTo>
                <a:cubicBezTo>
                  <a:pt x="451" y="275"/>
                  <a:pt x="469" y="275"/>
                  <a:pt x="469" y="275"/>
                </a:cubicBezTo>
                <a:cubicBezTo>
                  <a:pt x="487" y="275"/>
                  <a:pt x="496" y="266"/>
                  <a:pt x="496" y="249"/>
                </a:cubicBezTo>
                <a:cubicBezTo>
                  <a:pt x="496" y="240"/>
                  <a:pt x="487" y="231"/>
                  <a:pt x="469" y="231"/>
                </a:cubicBezTo>
                <a:close/>
                <a:moveTo>
                  <a:pt x="247" y="116"/>
                </a:moveTo>
                <a:lnTo>
                  <a:pt x="247" y="116"/>
                </a:lnTo>
                <a:cubicBezTo>
                  <a:pt x="168" y="116"/>
                  <a:pt x="115" y="178"/>
                  <a:pt x="115" y="249"/>
                </a:cubicBezTo>
                <a:cubicBezTo>
                  <a:pt x="115" y="328"/>
                  <a:pt x="168" y="391"/>
                  <a:pt x="247" y="391"/>
                </a:cubicBezTo>
                <a:cubicBezTo>
                  <a:pt x="327" y="391"/>
                  <a:pt x="380" y="328"/>
                  <a:pt x="380" y="249"/>
                </a:cubicBezTo>
                <a:cubicBezTo>
                  <a:pt x="380" y="178"/>
                  <a:pt x="327" y="116"/>
                  <a:pt x="247" y="116"/>
                </a:cubicBezTo>
                <a:close/>
                <a:moveTo>
                  <a:pt x="247" y="346"/>
                </a:moveTo>
                <a:lnTo>
                  <a:pt x="247" y="346"/>
                </a:lnTo>
                <a:cubicBezTo>
                  <a:pt x="194" y="346"/>
                  <a:pt x="150" y="302"/>
                  <a:pt x="150" y="249"/>
                </a:cubicBezTo>
                <a:cubicBezTo>
                  <a:pt x="150" y="196"/>
                  <a:pt x="194" y="151"/>
                  <a:pt x="247" y="151"/>
                </a:cubicBezTo>
                <a:cubicBezTo>
                  <a:pt x="300" y="151"/>
                  <a:pt x="345" y="196"/>
                  <a:pt x="345" y="249"/>
                </a:cubicBezTo>
                <a:cubicBezTo>
                  <a:pt x="345" y="302"/>
                  <a:pt x="300" y="346"/>
                  <a:pt x="247" y="346"/>
                </a:cubicBezTo>
                <a:close/>
                <a:moveTo>
                  <a:pt x="71" y="249"/>
                </a:moveTo>
                <a:lnTo>
                  <a:pt x="71" y="249"/>
                </a:lnTo>
                <a:cubicBezTo>
                  <a:pt x="71" y="240"/>
                  <a:pt x="61" y="231"/>
                  <a:pt x="53" y="231"/>
                </a:cubicBezTo>
                <a:cubicBezTo>
                  <a:pt x="44" y="231"/>
                  <a:pt x="26" y="231"/>
                  <a:pt x="26" y="231"/>
                </a:cubicBezTo>
                <a:cubicBezTo>
                  <a:pt x="8" y="231"/>
                  <a:pt x="0" y="240"/>
                  <a:pt x="0" y="249"/>
                </a:cubicBezTo>
                <a:cubicBezTo>
                  <a:pt x="0" y="266"/>
                  <a:pt x="8" y="275"/>
                  <a:pt x="26" y="275"/>
                </a:cubicBezTo>
                <a:cubicBezTo>
                  <a:pt x="26" y="275"/>
                  <a:pt x="44" y="275"/>
                  <a:pt x="53" y="275"/>
                </a:cubicBezTo>
                <a:cubicBezTo>
                  <a:pt x="61" y="275"/>
                  <a:pt x="71" y="266"/>
                  <a:pt x="71" y="249"/>
                </a:cubicBezTo>
                <a:close/>
                <a:moveTo>
                  <a:pt x="247" y="80"/>
                </a:moveTo>
                <a:lnTo>
                  <a:pt x="247" y="80"/>
                </a:lnTo>
                <a:cubicBezTo>
                  <a:pt x="256" y="80"/>
                  <a:pt x="265" y="62"/>
                  <a:pt x="265" y="53"/>
                </a:cubicBezTo>
                <a:cubicBezTo>
                  <a:pt x="265" y="45"/>
                  <a:pt x="265" y="36"/>
                  <a:pt x="265" y="27"/>
                </a:cubicBezTo>
                <a:cubicBezTo>
                  <a:pt x="265" y="18"/>
                  <a:pt x="256" y="0"/>
                  <a:pt x="247" y="0"/>
                </a:cubicBezTo>
                <a:cubicBezTo>
                  <a:pt x="239" y="0"/>
                  <a:pt x="230" y="18"/>
                  <a:pt x="230" y="27"/>
                </a:cubicBezTo>
                <a:cubicBezTo>
                  <a:pt x="230" y="36"/>
                  <a:pt x="230" y="45"/>
                  <a:pt x="230" y="53"/>
                </a:cubicBezTo>
                <a:cubicBezTo>
                  <a:pt x="230" y="62"/>
                  <a:pt x="239" y="80"/>
                  <a:pt x="247" y="80"/>
                </a:cubicBezTo>
                <a:close/>
                <a:moveTo>
                  <a:pt x="247" y="426"/>
                </a:moveTo>
                <a:lnTo>
                  <a:pt x="247" y="426"/>
                </a:lnTo>
                <a:cubicBezTo>
                  <a:pt x="239" y="426"/>
                  <a:pt x="230" y="435"/>
                  <a:pt x="230" y="453"/>
                </a:cubicBezTo>
                <a:lnTo>
                  <a:pt x="230" y="470"/>
                </a:lnTo>
                <a:cubicBezTo>
                  <a:pt x="230" y="488"/>
                  <a:pt x="239" y="497"/>
                  <a:pt x="247" y="497"/>
                </a:cubicBezTo>
                <a:cubicBezTo>
                  <a:pt x="256" y="497"/>
                  <a:pt x="265" y="488"/>
                  <a:pt x="265" y="470"/>
                </a:cubicBezTo>
                <a:lnTo>
                  <a:pt x="265" y="453"/>
                </a:lnTo>
                <a:cubicBezTo>
                  <a:pt x="265" y="435"/>
                  <a:pt x="256" y="426"/>
                  <a:pt x="247" y="426"/>
                </a:cubicBezTo>
                <a:close/>
                <a:moveTo>
                  <a:pt x="434" y="98"/>
                </a:moveTo>
                <a:lnTo>
                  <a:pt x="434" y="98"/>
                </a:lnTo>
                <a:cubicBezTo>
                  <a:pt x="443" y="89"/>
                  <a:pt x="443" y="72"/>
                  <a:pt x="434" y="62"/>
                </a:cubicBezTo>
                <a:cubicBezTo>
                  <a:pt x="425" y="53"/>
                  <a:pt x="416" y="62"/>
                  <a:pt x="398" y="72"/>
                </a:cubicBezTo>
                <a:cubicBezTo>
                  <a:pt x="398" y="72"/>
                  <a:pt x="390" y="80"/>
                  <a:pt x="380" y="89"/>
                </a:cubicBezTo>
                <a:cubicBezTo>
                  <a:pt x="372" y="98"/>
                  <a:pt x="372" y="107"/>
                  <a:pt x="380" y="116"/>
                </a:cubicBezTo>
                <a:cubicBezTo>
                  <a:pt x="390" y="125"/>
                  <a:pt x="407" y="125"/>
                  <a:pt x="416" y="116"/>
                </a:cubicBezTo>
                <a:cubicBezTo>
                  <a:pt x="416" y="107"/>
                  <a:pt x="425" y="98"/>
                  <a:pt x="434" y="98"/>
                </a:cubicBezTo>
                <a:close/>
                <a:moveTo>
                  <a:pt x="79" y="391"/>
                </a:moveTo>
                <a:lnTo>
                  <a:pt x="79" y="391"/>
                </a:lnTo>
                <a:cubicBezTo>
                  <a:pt x="79" y="391"/>
                  <a:pt x="71" y="400"/>
                  <a:pt x="61" y="408"/>
                </a:cubicBezTo>
                <a:cubicBezTo>
                  <a:pt x="53" y="417"/>
                  <a:pt x="53" y="426"/>
                  <a:pt x="61" y="435"/>
                </a:cubicBezTo>
                <a:cubicBezTo>
                  <a:pt x="71" y="444"/>
                  <a:pt x="79" y="444"/>
                  <a:pt x="97" y="435"/>
                </a:cubicBezTo>
                <a:lnTo>
                  <a:pt x="106" y="417"/>
                </a:lnTo>
                <a:cubicBezTo>
                  <a:pt x="124" y="408"/>
                  <a:pt x="124" y="391"/>
                  <a:pt x="115" y="381"/>
                </a:cubicBezTo>
                <a:cubicBezTo>
                  <a:pt x="106" y="381"/>
                  <a:pt x="88" y="381"/>
                  <a:pt x="79" y="391"/>
                </a:cubicBezTo>
                <a:close/>
                <a:moveTo>
                  <a:pt x="97" y="72"/>
                </a:moveTo>
                <a:lnTo>
                  <a:pt x="97" y="72"/>
                </a:lnTo>
                <a:cubicBezTo>
                  <a:pt x="79" y="62"/>
                  <a:pt x="71" y="53"/>
                  <a:pt x="61" y="62"/>
                </a:cubicBezTo>
                <a:cubicBezTo>
                  <a:pt x="53" y="72"/>
                  <a:pt x="53" y="89"/>
                  <a:pt x="61" y="98"/>
                </a:cubicBezTo>
                <a:cubicBezTo>
                  <a:pt x="71" y="98"/>
                  <a:pt x="79" y="107"/>
                  <a:pt x="79" y="116"/>
                </a:cubicBezTo>
                <a:cubicBezTo>
                  <a:pt x="88" y="125"/>
                  <a:pt x="106" y="125"/>
                  <a:pt x="115" y="116"/>
                </a:cubicBezTo>
                <a:cubicBezTo>
                  <a:pt x="124" y="107"/>
                  <a:pt x="124" y="98"/>
                  <a:pt x="106" y="89"/>
                </a:cubicBezTo>
                <a:cubicBezTo>
                  <a:pt x="106" y="80"/>
                  <a:pt x="97" y="72"/>
                  <a:pt x="97" y="72"/>
                </a:cubicBezTo>
                <a:close/>
                <a:moveTo>
                  <a:pt x="380" y="417"/>
                </a:moveTo>
                <a:lnTo>
                  <a:pt x="380" y="417"/>
                </a:lnTo>
                <a:cubicBezTo>
                  <a:pt x="390" y="417"/>
                  <a:pt x="398" y="435"/>
                  <a:pt x="398" y="435"/>
                </a:cubicBezTo>
                <a:cubicBezTo>
                  <a:pt x="416" y="444"/>
                  <a:pt x="425" y="444"/>
                  <a:pt x="434" y="435"/>
                </a:cubicBezTo>
                <a:cubicBezTo>
                  <a:pt x="443" y="426"/>
                  <a:pt x="443" y="417"/>
                  <a:pt x="434" y="408"/>
                </a:cubicBezTo>
                <a:cubicBezTo>
                  <a:pt x="425" y="400"/>
                  <a:pt x="416" y="391"/>
                  <a:pt x="416" y="391"/>
                </a:cubicBezTo>
                <a:cubicBezTo>
                  <a:pt x="407" y="381"/>
                  <a:pt x="390" y="381"/>
                  <a:pt x="380" y="381"/>
                </a:cubicBezTo>
                <a:cubicBezTo>
                  <a:pt x="372" y="391"/>
                  <a:pt x="372" y="408"/>
                  <a:pt x="380" y="41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6" name="Google Shape;1116;p40"/>
          <p:cNvSpPr/>
          <p:nvPr/>
        </p:nvSpPr>
        <p:spPr>
          <a:xfrm>
            <a:off x="503884" y="2631451"/>
            <a:ext cx="268794" cy="264527"/>
          </a:xfrm>
          <a:custGeom>
            <a:avLst/>
            <a:gdLst/>
            <a:ahLst/>
            <a:cxnLst/>
            <a:rect l="l" t="t" r="r" b="b"/>
            <a:pathLst>
              <a:path w="444" h="435" extrusionOk="0">
                <a:moveTo>
                  <a:pt x="443" y="159"/>
                </a:moveTo>
                <a:lnTo>
                  <a:pt x="284" y="159"/>
                </a:lnTo>
                <a:lnTo>
                  <a:pt x="222" y="0"/>
                </a:lnTo>
                <a:lnTo>
                  <a:pt x="160" y="159"/>
                </a:lnTo>
                <a:lnTo>
                  <a:pt x="0" y="159"/>
                </a:lnTo>
                <a:lnTo>
                  <a:pt x="133" y="256"/>
                </a:lnTo>
                <a:lnTo>
                  <a:pt x="88" y="434"/>
                </a:lnTo>
                <a:lnTo>
                  <a:pt x="222" y="327"/>
                </a:lnTo>
                <a:lnTo>
                  <a:pt x="354" y="434"/>
                </a:lnTo>
                <a:lnTo>
                  <a:pt x="310" y="256"/>
                </a:lnTo>
                <a:lnTo>
                  <a:pt x="443" y="159"/>
                </a:lnTo>
                <a:close/>
                <a:moveTo>
                  <a:pt x="222" y="283"/>
                </a:moveTo>
                <a:lnTo>
                  <a:pt x="141" y="344"/>
                </a:lnTo>
                <a:lnTo>
                  <a:pt x="177" y="256"/>
                </a:lnTo>
                <a:lnTo>
                  <a:pt x="106" y="194"/>
                </a:lnTo>
                <a:lnTo>
                  <a:pt x="195" y="203"/>
                </a:lnTo>
                <a:lnTo>
                  <a:pt x="222" y="97"/>
                </a:lnTo>
                <a:lnTo>
                  <a:pt x="248" y="203"/>
                </a:lnTo>
                <a:lnTo>
                  <a:pt x="337" y="194"/>
                </a:lnTo>
                <a:lnTo>
                  <a:pt x="266" y="256"/>
                </a:lnTo>
                <a:lnTo>
                  <a:pt x="293" y="344"/>
                </a:lnTo>
                <a:lnTo>
                  <a:pt x="222" y="283"/>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7" name="Google Shape;1117;p40"/>
          <p:cNvSpPr/>
          <p:nvPr/>
        </p:nvSpPr>
        <p:spPr>
          <a:xfrm>
            <a:off x="8281833" y="2055465"/>
            <a:ext cx="264527" cy="215461"/>
          </a:xfrm>
          <a:custGeom>
            <a:avLst/>
            <a:gdLst/>
            <a:ahLst/>
            <a:cxnLst/>
            <a:rect l="l" t="t" r="r" b="b"/>
            <a:pathLst>
              <a:path w="443" h="356" extrusionOk="0">
                <a:moveTo>
                  <a:pt x="398" y="36"/>
                </a:moveTo>
                <a:lnTo>
                  <a:pt x="398" y="36"/>
                </a:lnTo>
                <a:cubicBezTo>
                  <a:pt x="354" y="0"/>
                  <a:pt x="292" y="0"/>
                  <a:pt x="247" y="36"/>
                </a:cubicBezTo>
                <a:cubicBezTo>
                  <a:pt x="221" y="62"/>
                  <a:pt x="221" y="62"/>
                  <a:pt x="221" y="62"/>
                </a:cubicBezTo>
                <a:cubicBezTo>
                  <a:pt x="194" y="36"/>
                  <a:pt x="194" y="36"/>
                  <a:pt x="194" y="36"/>
                </a:cubicBezTo>
                <a:cubicBezTo>
                  <a:pt x="150" y="0"/>
                  <a:pt x="88" y="0"/>
                  <a:pt x="44" y="36"/>
                </a:cubicBezTo>
                <a:cubicBezTo>
                  <a:pt x="0" y="80"/>
                  <a:pt x="0" y="151"/>
                  <a:pt x="44" y="186"/>
                </a:cubicBezTo>
                <a:cubicBezTo>
                  <a:pt x="221" y="355"/>
                  <a:pt x="221" y="355"/>
                  <a:pt x="221" y="355"/>
                </a:cubicBezTo>
                <a:cubicBezTo>
                  <a:pt x="398" y="186"/>
                  <a:pt x="398" y="186"/>
                  <a:pt x="398" y="186"/>
                </a:cubicBezTo>
                <a:cubicBezTo>
                  <a:pt x="442" y="151"/>
                  <a:pt x="442" y="80"/>
                  <a:pt x="398" y="36"/>
                </a:cubicBezTo>
                <a:close/>
                <a:moveTo>
                  <a:pt x="372" y="160"/>
                </a:moveTo>
                <a:lnTo>
                  <a:pt x="372" y="160"/>
                </a:lnTo>
                <a:cubicBezTo>
                  <a:pt x="221" y="301"/>
                  <a:pt x="221" y="301"/>
                  <a:pt x="221" y="301"/>
                </a:cubicBezTo>
                <a:cubicBezTo>
                  <a:pt x="70" y="160"/>
                  <a:pt x="70" y="160"/>
                  <a:pt x="70" y="160"/>
                </a:cubicBezTo>
                <a:cubicBezTo>
                  <a:pt x="53" y="151"/>
                  <a:pt x="44" y="133"/>
                  <a:pt x="44" y="116"/>
                </a:cubicBezTo>
                <a:cubicBezTo>
                  <a:pt x="44" y="89"/>
                  <a:pt x="53" y="80"/>
                  <a:pt x="70" y="62"/>
                </a:cubicBezTo>
                <a:cubicBezTo>
                  <a:pt x="79" y="53"/>
                  <a:pt x="97" y="45"/>
                  <a:pt x="115" y="45"/>
                </a:cubicBezTo>
                <a:cubicBezTo>
                  <a:pt x="141" y="45"/>
                  <a:pt x="159" y="53"/>
                  <a:pt x="168" y="71"/>
                </a:cubicBezTo>
                <a:cubicBezTo>
                  <a:pt x="221" y="116"/>
                  <a:pt x="221" y="116"/>
                  <a:pt x="221" y="116"/>
                </a:cubicBezTo>
                <a:cubicBezTo>
                  <a:pt x="275" y="71"/>
                  <a:pt x="275" y="71"/>
                  <a:pt x="275" y="71"/>
                </a:cubicBezTo>
                <a:cubicBezTo>
                  <a:pt x="283" y="53"/>
                  <a:pt x="301" y="45"/>
                  <a:pt x="328" y="45"/>
                </a:cubicBezTo>
                <a:cubicBezTo>
                  <a:pt x="345" y="45"/>
                  <a:pt x="363" y="53"/>
                  <a:pt x="372" y="62"/>
                </a:cubicBezTo>
                <a:cubicBezTo>
                  <a:pt x="389" y="80"/>
                  <a:pt x="398" y="89"/>
                  <a:pt x="398" y="116"/>
                </a:cubicBezTo>
                <a:cubicBezTo>
                  <a:pt x="398" y="133"/>
                  <a:pt x="389" y="151"/>
                  <a:pt x="372" y="16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8" name="Google Shape;1118;p40"/>
          <p:cNvSpPr/>
          <p:nvPr/>
        </p:nvSpPr>
        <p:spPr>
          <a:xfrm>
            <a:off x="1696388" y="4421275"/>
            <a:ext cx="277327" cy="273060"/>
          </a:xfrm>
          <a:custGeom>
            <a:avLst/>
            <a:gdLst/>
            <a:ahLst/>
            <a:cxnLst/>
            <a:rect l="l" t="t" r="r" b="b"/>
            <a:pathLst>
              <a:path w="462" h="452" extrusionOk="0">
                <a:moveTo>
                  <a:pt x="115" y="151"/>
                </a:moveTo>
                <a:lnTo>
                  <a:pt x="115" y="151"/>
                </a:lnTo>
                <a:lnTo>
                  <a:pt x="124" y="151"/>
                </a:lnTo>
                <a:cubicBezTo>
                  <a:pt x="142" y="132"/>
                  <a:pt x="160" y="115"/>
                  <a:pt x="186" y="97"/>
                </a:cubicBezTo>
                <a:lnTo>
                  <a:pt x="186" y="88"/>
                </a:lnTo>
                <a:cubicBezTo>
                  <a:pt x="186" y="79"/>
                  <a:pt x="186" y="79"/>
                  <a:pt x="186" y="70"/>
                </a:cubicBezTo>
                <a:cubicBezTo>
                  <a:pt x="160" y="53"/>
                  <a:pt x="133" y="44"/>
                  <a:pt x="107" y="26"/>
                </a:cubicBezTo>
                <a:cubicBezTo>
                  <a:pt x="89" y="44"/>
                  <a:pt x="62" y="62"/>
                  <a:pt x="44" y="88"/>
                </a:cubicBezTo>
                <a:cubicBezTo>
                  <a:pt x="62" y="115"/>
                  <a:pt x="71" y="132"/>
                  <a:pt x="89" y="151"/>
                </a:cubicBezTo>
                <a:cubicBezTo>
                  <a:pt x="98" y="151"/>
                  <a:pt x="107" y="151"/>
                  <a:pt x="115" y="151"/>
                </a:cubicBezTo>
                <a:close/>
                <a:moveTo>
                  <a:pt x="62" y="195"/>
                </a:moveTo>
                <a:lnTo>
                  <a:pt x="62" y="195"/>
                </a:lnTo>
                <a:cubicBezTo>
                  <a:pt x="62" y="186"/>
                  <a:pt x="62" y="186"/>
                  <a:pt x="71" y="177"/>
                </a:cubicBezTo>
                <a:cubicBezTo>
                  <a:pt x="54" y="160"/>
                  <a:pt x="35" y="141"/>
                  <a:pt x="26" y="124"/>
                </a:cubicBezTo>
                <a:cubicBezTo>
                  <a:pt x="9" y="151"/>
                  <a:pt x="0" y="186"/>
                  <a:pt x="0" y="221"/>
                </a:cubicBezTo>
                <a:cubicBezTo>
                  <a:pt x="0" y="266"/>
                  <a:pt x="9" y="310"/>
                  <a:pt x="35" y="336"/>
                </a:cubicBezTo>
                <a:cubicBezTo>
                  <a:pt x="44" y="301"/>
                  <a:pt x="54" y="257"/>
                  <a:pt x="71" y="221"/>
                </a:cubicBezTo>
                <a:cubicBezTo>
                  <a:pt x="71" y="221"/>
                  <a:pt x="62" y="204"/>
                  <a:pt x="62" y="195"/>
                </a:cubicBezTo>
                <a:close/>
                <a:moveTo>
                  <a:pt x="230" y="35"/>
                </a:moveTo>
                <a:lnTo>
                  <a:pt x="230" y="35"/>
                </a:lnTo>
                <a:cubicBezTo>
                  <a:pt x="239" y="35"/>
                  <a:pt x="257" y="44"/>
                  <a:pt x="266" y="53"/>
                </a:cubicBezTo>
                <a:cubicBezTo>
                  <a:pt x="292" y="35"/>
                  <a:pt x="319" y="35"/>
                  <a:pt x="346" y="26"/>
                </a:cubicBezTo>
                <a:cubicBezTo>
                  <a:pt x="310" y="8"/>
                  <a:pt x="275" y="0"/>
                  <a:pt x="230" y="0"/>
                </a:cubicBezTo>
                <a:cubicBezTo>
                  <a:pt x="204" y="0"/>
                  <a:pt x="177" y="0"/>
                  <a:pt x="151" y="8"/>
                </a:cubicBezTo>
                <a:cubicBezTo>
                  <a:pt x="168" y="17"/>
                  <a:pt x="186" y="35"/>
                  <a:pt x="204" y="44"/>
                </a:cubicBezTo>
                <a:cubicBezTo>
                  <a:pt x="213" y="44"/>
                  <a:pt x="221" y="35"/>
                  <a:pt x="230" y="35"/>
                </a:cubicBezTo>
                <a:close/>
                <a:moveTo>
                  <a:pt x="301" y="266"/>
                </a:moveTo>
                <a:lnTo>
                  <a:pt x="301" y="266"/>
                </a:lnTo>
                <a:cubicBezTo>
                  <a:pt x="310" y="257"/>
                  <a:pt x="310" y="257"/>
                  <a:pt x="319" y="248"/>
                </a:cubicBezTo>
                <a:cubicBezTo>
                  <a:pt x="301" y="204"/>
                  <a:pt x="275" y="168"/>
                  <a:pt x="248" y="132"/>
                </a:cubicBezTo>
                <a:cubicBezTo>
                  <a:pt x="248" y="132"/>
                  <a:pt x="239" y="132"/>
                  <a:pt x="230" y="132"/>
                </a:cubicBezTo>
                <a:cubicBezTo>
                  <a:pt x="221" y="132"/>
                  <a:pt x="213" y="132"/>
                  <a:pt x="204" y="124"/>
                </a:cubicBezTo>
                <a:cubicBezTo>
                  <a:pt x="186" y="141"/>
                  <a:pt x="168" y="151"/>
                  <a:pt x="151" y="168"/>
                </a:cubicBezTo>
                <a:cubicBezTo>
                  <a:pt x="160" y="177"/>
                  <a:pt x="160" y="186"/>
                  <a:pt x="160" y="195"/>
                </a:cubicBezTo>
                <a:cubicBezTo>
                  <a:pt x="160" y="204"/>
                  <a:pt x="160" y="204"/>
                  <a:pt x="160" y="213"/>
                </a:cubicBezTo>
                <a:cubicBezTo>
                  <a:pt x="204" y="239"/>
                  <a:pt x="248" y="257"/>
                  <a:pt x="301" y="266"/>
                </a:cubicBezTo>
                <a:close/>
                <a:moveTo>
                  <a:pt x="363" y="327"/>
                </a:moveTo>
                <a:lnTo>
                  <a:pt x="363" y="327"/>
                </a:lnTo>
                <a:cubicBezTo>
                  <a:pt x="363" y="336"/>
                  <a:pt x="363" y="354"/>
                  <a:pt x="363" y="363"/>
                </a:cubicBezTo>
                <a:cubicBezTo>
                  <a:pt x="363" y="372"/>
                  <a:pt x="363" y="389"/>
                  <a:pt x="363" y="407"/>
                </a:cubicBezTo>
                <a:cubicBezTo>
                  <a:pt x="399" y="380"/>
                  <a:pt x="434" y="336"/>
                  <a:pt x="443" y="292"/>
                </a:cubicBezTo>
                <a:cubicBezTo>
                  <a:pt x="426" y="301"/>
                  <a:pt x="408" y="301"/>
                  <a:pt x="390" y="301"/>
                </a:cubicBezTo>
                <a:cubicBezTo>
                  <a:pt x="390" y="319"/>
                  <a:pt x="381" y="327"/>
                  <a:pt x="363" y="327"/>
                </a:cubicBezTo>
                <a:close/>
                <a:moveTo>
                  <a:pt x="292" y="301"/>
                </a:moveTo>
                <a:lnTo>
                  <a:pt x="292" y="301"/>
                </a:lnTo>
                <a:cubicBezTo>
                  <a:pt x="239" y="292"/>
                  <a:pt x="186" y="266"/>
                  <a:pt x="142" y="239"/>
                </a:cubicBezTo>
                <a:cubicBezTo>
                  <a:pt x="133" y="239"/>
                  <a:pt x="124" y="248"/>
                  <a:pt x="115" y="248"/>
                </a:cubicBezTo>
                <a:cubicBezTo>
                  <a:pt x="107" y="248"/>
                  <a:pt x="107" y="248"/>
                  <a:pt x="107" y="239"/>
                </a:cubicBezTo>
                <a:cubicBezTo>
                  <a:pt x="79" y="283"/>
                  <a:pt x="71" y="327"/>
                  <a:pt x="62" y="380"/>
                </a:cubicBezTo>
                <a:cubicBezTo>
                  <a:pt x="89" y="398"/>
                  <a:pt x="115" y="425"/>
                  <a:pt x="142" y="434"/>
                </a:cubicBezTo>
                <a:cubicBezTo>
                  <a:pt x="177" y="380"/>
                  <a:pt x="230" y="327"/>
                  <a:pt x="292" y="301"/>
                </a:cubicBezTo>
                <a:close/>
                <a:moveTo>
                  <a:pt x="381" y="53"/>
                </a:moveTo>
                <a:lnTo>
                  <a:pt x="381" y="53"/>
                </a:lnTo>
                <a:cubicBezTo>
                  <a:pt x="346" y="62"/>
                  <a:pt x="310" y="70"/>
                  <a:pt x="275" y="79"/>
                </a:cubicBezTo>
                <a:lnTo>
                  <a:pt x="283" y="88"/>
                </a:lnTo>
                <a:cubicBezTo>
                  <a:pt x="283" y="97"/>
                  <a:pt x="275" y="97"/>
                  <a:pt x="275" y="106"/>
                </a:cubicBezTo>
                <a:cubicBezTo>
                  <a:pt x="310" y="141"/>
                  <a:pt x="328" y="186"/>
                  <a:pt x="346" y="239"/>
                </a:cubicBezTo>
                <a:cubicBezTo>
                  <a:pt x="363" y="239"/>
                  <a:pt x="381" y="248"/>
                  <a:pt x="390" y="266"/>
                </a:cubicBezTo>
                <a:cubicBezTo>
                  <a:pt x="417" y="266"/>
                  <a:pt x="434" y="266"/>
                  <a:pt x="452" y="257"/>
                </a:cubicBezTo>
                <a:cubicBezTo>
                  <a:pt x="461" y="248"/>
                  <a:pt x="461" y="230"/>
                  <a:pt x="461" y="221"/>
                </a:cubicBezTo>
                <a:cubicBezTo>
                  <a:pt x="461" y="160"/>
                  <a:pt x="426" y="97"/>
                  <a:pt x="381" y="53"/>
                </a:cubicBezTo>
                <a:close/>
                <a:moveTo>
                  <a:pt x="319" y="327"/>
                </a:moveTo>
                <a:lnTo>
                  <a:pt x="319" y="327"/>
                </a:lnTo>
                <a:cubicBezTo>
                  <a:pt x="257" y="354"/>
                  <a:pt x="213" y="389"/>
                  <a:pt x="177" y="443"/>
                </a:cubicBezTo>
                <a:cubicBezTo>
                  <a:pt x="195" y="451"/>
                  <a:pt x="213" y="451"/>
                  <a:pt x="230" y="451"/>
                </a:cubicBezTo>
                <a:cubicBezTo>
                  <a:pt x="266" y="451"/>
                  <a:pt x="292" y="443"/>
                  <a:pt x="328" y="434"/>
                </a:cubicBezTo>
                <a:cubicBezTo>
                  <a:pt x="328" y="407"/>
                  <a:pt x="337" y="380"/>
                  <a:pt x="337" y="363"/>
                </a:cubicBezTo>
                <a:cubicBezTo>
                  <a:pt x="337" y="354"/>
                  <a:pt x="337" y="345"/>
                  <a:pt x="328" y="336"/>
                </a:cubicBezTo>
                <a:cubicBezTo>
                  <a:pt x="328" y="327"/>
                  <a:pt x="319" y="327"/>
                  <a:pt x="319" y="32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19" name="Google Shape;1119;p40"/>
          <p:cNvSpPr/>
          <p:nvPr/>
        </p:nvSpPr>
        <p:spPr>
          <a:xfrm>
            <a:off x="5871223" y="5061260"/>
            <a:ext cx="300792" cy="183462"/>
          </a:xfrm>
          <a:custGeom>
            <a:avLst/>
            <a:gdLst/>
            <a:ahLst/>
            <a:cxnLst/>
            <a:rect l="l" t="t" r="r" b="b"/>
            <a:pathLst>
              <a:path w="498" h="303" extrusionOk="0">
                <a:moveTo>
                  <a:pt x="186" y="9"/>
                </a:moveTo>
                <a:lnTo>
                  <a:pt x="186" y="9"/>
                </a:lnTo>
                <a:cubicBezTo>
                  <a:pt x="178" y="0"/>
                  <a:pt x="168" y="0"/>
                  <a:pt x="160" y="9"/>
                </a:cubicBezTo>
                <a:cubicBezTo>
                  <a:pt x="0" y="151"/>
                  <a:pt x="0" y="151"/>
                  <a:pt x="0" y="151"/>
                </a:cubicBezTo>
                <a:cubicBezTo>
                  <a:pt x="160" y="293"/>
                  <a:pt x="160" y="293"/>
                  <a:pt x="160" y="293"/>
                </a:cubicBezTo>
                <a:cubicBezTo>
                  <a:pt x="168" y="302"/>
                  <a:pt x="178" y="302"/>
                  <a:pt x="186" y="293"/>
                </a:cubicBezTo>
                <a:cubicBezTo>
                  <a:pt x="195" y="283"/>
                  <a:pt x="195" y="274"/>
                  <a:pt x="186" y="266"/>
                </a:cubicBezTo>
                <a:cubicBezTo>
                  <a:pt x="62" y="151"/>
                  <a:pt x="62" y="151"/>
                  <a:pt x="62" y="151"/>
                </a:cubicBezTo>
                <a:cubicBezTo>
                  <a:pt x="186" y="45"/>
                  <a:pt x="186" y="45"/>
                  <a:pt x="186" y="45"/>
                </a:cubicBezTo>
                <a:cubicBezTo>
                  <a:pt x="195" y="35"/>
                  <a:pt x="195" y="18"/>
                  <a:pt x="186" y="9"/>
                </a:cubicBezTo>
                <a:close/>
                <a:moveTo>
                  <a:pt x="337" y="9"/>
                </a:moveTo>
                <a:lnTo>
                  <a:pt x="337" y="9"/>
                </a:lnTo>
                <a:cubicBezTo>
                  <a:pt x="328" y="0"/>
                  <a:pt x="319" y="0"/>
                  <a:pt x="311" y="9"/>
                </a:cubicBezTo>
                <a:cubicBezTo>
                  <a:pt x="302" y="18"/>
                  <a:pt x="302" y="35"/>
                  <a:pt x="311" y="45"/>
                </a:cubicBezTo>
                <a:cubicBezTo>
                  <a:pt x="434" y="151"/>
                  <a:pt x="434" y="151"/>
                  <a:pt x="434" y="151"/>
                </a:cubicBezTo>
                <a:cubicBezTo>
                  <a:pt x="311" y="266"/>
                  <a:pt x="311" y="266"/>
                  <a:pt x="311" y="266"/>
                </a:cubicBezTo>
                <a:cubicBezTo>
                  <a:pt x="302" y="274"/>
                  <a:pt x="302" y="283"/>
                  <a:pt x="311" y="293"/>
                </a:cubicBezTo>
                <a:cubicBezTo>
                  <a:pt x="319" y="302"/>
                  <a:pt x="328" y="302"/>
                  <a:pt x="337" y="293"/>
                </a:cubicBezTo>
                <a:cubicBezTo>
                  <a:pt x="497" y="151"/>
                  <a:pt x="497" y="151"/>
                  <a:pt x="497" y="151"/>
                </a:cubicBezTo>
                <a:lnTo>
                  <a:pt x="337" y="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0" name="Google Shape;1120;p40"/>
          <p:cNvSpPr/>
          <p:nvPr/>
        </p:nvSpPr>
        <p:spPr>
          <a:xfrm>
            <a:off x="7078662" y="3821823"/>
            <a:ext cx="279459" cy="275193"/>
          </a:xfrm>
          <a:custGeom>
            <a:avLst/>
            <a:gdLst/>
            <a:ahLst/>
            <a:cxnLst/>
            <a:rect l="l" t="t" r="r" b="b"/>
            <a:pathLst>
              <a:path w="462" h="453" extrusionOk="0">
                <a:moveTo>
                  <a:pt x="230" y="0"/>
                </a:moveTo>
                <a:lnTo>
                  <a:pt x="230" y="0"/>
                </a:lnTo>
                <a:cubicBezTo>
                  <a:pt x="106" y="0"/>
                  <a:pt x="0" y="98"/>
                  <a:pt x="0" y="222"/>
                </a:cubicBezTo>
                <a:cubicBezTo>
                  <a:pt x="0" y="346"/>
                  <a:pt x="106" y="452"/>
                  <a:pt x="230" y="452"/>
                </a:cubicBezTo>
                <a:cubicBezTo>
                  <a:pt x="354" y="452"/>
                  <a:pt x="461" y="346"/>
                  <a:pt x="461" y="222"/>
                </a:cubicBezTo>
                <a:cubicBezTo>
                  <a:pt x="461" y="98"/>
                  <a:pt x="354" y="0"/>
                  <a:pt x="230" y="0"/>
                </a:cubicBezTo>
                <a:close/>
                <a:moveTo>
                  <a:pt x="230" y="302"/>
                </a:moveTo>
                <a:lnTo>
                  <a:pt x="230" y="302"/>
                </a:lnTo>
                <a:cubicBezTo>
                  <a:pt x="186" y="302"/>
                  <a:pt x="159" y="266"/>
                  <a:pt x="159" y="222"/>
                </a:cubicBezTo>
                <a:cubicBezTo>
                  <a:pt x="159" y="187"/>
                  <a:pt x="186" y="151"/>
                  <a:pt x="230" y="151"/>
                </a:cubicBezTo>
                <a:cubicBezTo>
                  <a:pt x="274" y="151"/>
                  <a:pt x="301" y="187"/>
                  <a:pt x="301" y="222"/>
                </a:cubicBezTo>
                <a:cubicBezTo>
                  <a:pt x="301" y="266"/>
                  <a:pt x="274" y="302"/>
                  <a:pt x="230" y="30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1" name="Google Shape;1121;p40"/>
          <p:cNvSpPr/>
          <p:nvPr/>
        </p:nvSpPr>
        <p:spPr>
          <a:xfrm>
            <a:off x="1685722" y="5078326"/>
            <a:ext cx="298660" cy="147197"/>
          </a:xfrm>
          <a:custGeom>
            <a:avLst/>
            <a:gdLst/>
            <a:ahLst/>
            <a:cxnLst/>
            <a:rect l="l" t="t" r="r" b="b"/>
            <a:pathLst>
              <a:path w="498" h="248" extrusionOk="0">
                <a:moveTo>
                  <a:pt x="444" y="0"/>
                </a:moveTo>
                <a:lnTo>
                  <a:pt x="444" y="0"/>
                </a:lnTo>
                <a:cubicBezTo>
                  <a:pt x="53" y="0"/>
                  <a:pt x="53" y="0"/>
                  <a:pt x="53" y="0"/>
                </a:cubicBezTo>
                <a:cubicBezTo>
                  <a:pt x="18" y="0"/>
                  <a:pt x="0" y="26"/>
                  <a:pt x="0" y="53"/>
                </a:cubicBezTo>
                <a:cubicBezTo>
                  <a:pt x="0" y="203"/>
                  <a:pt x="0" y="203"/>
                  <a:pt x="0" y="203"/>
                </a:cubicBezTo>
                <a:cubicBezTo>
                  <a:pt x="0" y="230"/>
                  <a:pt x="18" y="247"/>
                  <a:pt x="53" y="247"/>
                </a:cubicBezTo>
                <a:cubicBezTo>
                  <a:pt x="444" y="247"/>
                  <a:pt x="444" y="247"/>
                  <a:pt x="444" y="247"/>
                </a:cubicBezTo>
                <a:cubicBezTo>
                  <a:pt x="470" y="247"/>
                  <a:pt x="497" y="230"/>
                  <a:pt x="497" y="203"/>
                </a:cubicBezTo>
                <a:cubicBezTo>
                  <a:pt x="497" y="53"/>
                  <a:pt x="497" y="53"/>
                  <a:pt x="497" y="53"/>
                </a:cubicBezTo>
                <a:cubicBezTo>
                  <a:pt x="497" y="26"/>
                  <a:pt x="470" y="0"/>
                  <a:pt x="444" y="0"/>
                </a:cubicBezTo>
                <a:close/>
                <a:moveTo>
                  <a:pt x="444" y="203"/>
                </a:moveTo>
                <a:lnTo>
                  <a:pt x="444" y="203"/>
                </a:lnTo>
                <a:cubicBezTo>
                  <a:pt x="53" y="203"/>
                  <a:pt x="53" y="203"/>
                  <a:pt x="53" y="203"/>
                </a:cubicBezTo>
                <a:cubicBezTo>
                  <a:pt x="53" y="53"/>
                  <a:pt x="53" y="53"/>
                  <a:pt x="53" y="53"/>
                </a:cubicBezTo>
                <a:cubicBezTo>
                  <a:pt x="444" y="53"/>
                  <a:pt x="444" y="53"/>
                  <a:pt x="444" y="53"/>
                </a:cubicBezTo>
                <a:lnTo>
                  <a:pt x="444" y="203"/>
                </a:lnTo>
                <a:close/>
                <a:moveTo>
                  <a:pt x="426" y="79"/>
                </a:moveTo>
                <a:lnTo>
                  <a:pt x="426" y="79"/>
                </a:lnTo>
                <a:cubicBezTo>
                  <a:pt x="319" y="79"/>
                  <a:pt x="319" y="79"/>
                  <a:pt x="319" y="79"/>
                </a:cubicBezTo>
                <a:cubicBezTo>
                  <a:pt x="319" y="177"/>
                  <a:pt x="319" y="177"/>
                  <a:pt x="319" y="177"/>
                </a:cubicBezTo>
                <a:cubicBezTo>
                  <a:pt x="426" y="177"/>
                  <a:pt x="426" y="177"/>
                  <a:pt x="426" y="177"/>
                </a:cubicBezTo>
                <a:lnTo>
                  <a:pt x="426" y="79"/>
                </a:lnTo>
                <a:close/>
                <a:moveTo>
                  <a:pt x="178" y="79"/>
                </a:moveTo>
                <a:lnTo>
                  <a:pt x="178" y="79"/>
                </a:lnTo>
                <a:cubicBezTo>
                  <a:pt x="72" y="79"/>
                  <a:pt x="72" y="79"/>
                  <a:pt x="72" y="79"/>
                </a:cubicBezTo>
                <a:cubicBezTo>
                  <a:pt x="72" y="177"/>
                  <a:pt x="72" y="177"/>
                  <a:pt x="72" y="177"/>
                </a:cubicBezTo>
                <a:cubicBezTo>
                  <a:pt x="178" y="177"/>
                  <a:pt x="178" y="177"/>
                  <a:pt x="178" y="177"/>
                </a:cubicBezTo>
                <a:lnTo>
                  <a:pt x="178"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2" name="Google Shape;1122;p40"/>
          <p:cNvSpPr/>
          <p:nvPr/>
        </p:nvSpPr>
        <p:spPr>
          <a:xfrm>
            <a:off x="2283042" y="5078326"/>
            <a:ext cx="300792" cy="147197"/>
          </a:xfrm>
          <a:custGeom>
            <a:avLst/>
            <a:gdLst/>
            <a:ahLst/>
            <a:cxnLst/>
            <a:rect l="l" t="t" r="r" b="b"/>
            <a:pathLst>
              <a:path w="497" h="248" extrusionOk="0">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69" y="247"/>
                  <a:pt x="496" y="230"/>
                  <a:pt x="496" y="203"/>
                </a:cubicBezTo>
                <a:cubicBezTo>
                  <a:pt x="496" y="53"/>
                  <a:pt x="496" y="53"/>
                  <a:pt x="496" y="53"/>
                </a:cubicBezTo>
                <a:cubicBezTo>
                  <a:pt x="496" y="26"/>
                  <a:pt x="469"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moveTo>
                  <a:pt x="301" y="79"/>
                </a:moveTo>
                <a:lnTo>
                  <a:pt x="301" y="79"/>
                </a:lnTo>
                <a:cubicBezTo>
                  <a:pt x="195" y="79"/>
                  <a:pt x="195" y="79"/>
                  <a:pt x="195" y="79"/>
                </a:cubicBezTo>
                <a:cubicBezTo>
                  <a:pt x="195" y="177"/>
                  <a:pt x="195" y="177"/>
                  <a:pt x="195" y="177"/>
                </a:cubicBezTo>
                <a:cubicBezTo>
                  <a:pt x="301" y="177"/>
                  <a:pt x="301" y="177"/>
                  <a:pt x="301" y="177"/>
                </a:cubicBezTo>
                <a:lnTo>
                  <a:pt x="301" y="7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3" name="Google Shape;1123;p40"/>
          <p:cNvSpPr/>
          <p:nvPr/>
        </p:nvSpPr>
        <p:spPr>
          <a:xfrm>
            <a:off x="2880361" y="5078326"/>
            <a:ext cx="300792" cy="147197"/>
          </a:xfrm>
          <a:custGeom>
            <a:avLst/>
            <a:gdLst/>
            <a:ahLst/>
            <a:cxnLst/>
            <a:rect l="l" t="t" r="r" b="b"/>
            <a:pathLst>
              <a:path w="497" h="248" extrusionOk="0">
                <a:moveTo>
                  <a:pt x="443" y="0"/>
                </a:moveTo>
                <a:lnTo>
                  <a:pt x="443" y="0"/>
                </a:lnTo>
                <a:cubicBezTo>
                  <a:pt x="53" y="0"/>
                  <a:pt x="53" y="0"/>
                  <a:pt x="53" y="0"/>
                </a:cubicBezTo>
                <a:cubicBezTo>
                  <a:pt x="18" y="0"/>
                  <a:pt x="0" y="26"/>
                  <a:pt x="0" y="53"/>
                </a:cubicBezTo>
                <a:cubicBezTo>
                  <a:pt x="0" y="203"/>
                  <a:pt x="0" y="203"/>
                  <a:pt x="0" y="203"/>
                </a:cubicBezTo>
                <a:cubicBezTo>
                  <a:pt x="0" y="230"/>
                  <a:pt x="18" y="247"/>
                  <a:pt x="53" y="247"/>
                </a:cubicBezTo>
                <a:cubicBezTo>
                  <a:pt x="443" y="247"/>
                  <a:pt x="443" y="247"/>
                  <a:pt x="443" y="247"/>
                </a:cubicBezTo>
                <a:cubicBezTo>
                  <a:pt x="470" y="247"/>
                  <a:pt x="496" y="230"/>
                  <a:pt x="496" y="203"/>
                </a:cubicBezTo>
                <a:cubicBezTo>
                  <a:pt x="496" y="53"/>
                  <a:pt x="496" y="53"/>
                  <a:pt x="496" y="53"/>
                </a:cubicBezTo>
                <a:cubicBezTo>
                  <a:pt x="496" y="26"/>
                  <a:pt x="470" y="0"/>
                  <a:pt x="443" y="0"/>
                </a:cubicBezTo>
                <a:close/>
                <a:moveTo>
                  <a:pt x="443" y="203"/>
                </a:moveTo>
                <a:lnTo>
                  <a:pt x="443" y="203"/>
                </a:lnTo>
                <a:cubicBezTo>
                  <a:pt x="53" y="203"/>
                  <a:pt x="53" y="203"/>
                  <a:pt x="53" y="203"/>
                </a:cubicBezTo>
                <a:cubicBezTo>
                  <a:pt x="53" y="53"/>
                  <a:pt x="53" y="53"/>
                  <a:pt x="53" y="53"/>
                </a:cubicBezTo>
                <a:cubicBezTo>
                  <a:pt x="443" y="53"/>
                  <a:pt x="443" y="53"/>
                  <a:pt x="443" y="53"/>
                </a:cubicBezTo>
                <a:lnTo>
                  <a:pt x="443" y="203"/>
                </a:lnTo>
                <a:close/>
                <a:moveTo>
                  <a:pt x="177" y="79"/>
                </a:moveTo>
                <a:lnTo>
                  <a:pt x="177" y="79"/>
                </a:lnTo>
                <a:cubicBezTo>
                  <a:pt x="71" y="79"/>
                  <a:pt x="71" y="79"/>
                  <a:pt x="71" y="79"/>
                </a:cubicBezTo>
                <a:cubicBezTo>
                  <a:pt x="71" y="177"/>
                  <a:pt x="71" y="177"/>
                  <a:pt x="71" y="177"/>
                </a:cubicBezTo>
                <a:cubicBezTo>
                  <a:pt x="177" y="177"/>
                  <a:pt x="177" y="177"/>
                  <a:pt x="177" y="177"/>
                </a:cubicBezTo>
                <a:lnTo>
                  <a:pt x="177" y="7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4" name="Google Shape;1124;p40"/>
          <p:cNvSpPr/>
          <p:nvPr/>
        </p:nvSpPr>
        <p:spPr>
          <a:xfrm>
            <a:off x="3479813" y="5078326"/>
            <a:ext cx="300794" cy="147197"/>
          </a:xfrm>
          <a:custGeom>
            <a:avLst/>
            <a:gdLst/>
            <a:ahLst/>
            <a:cxnLst/>
            <a:rect l="l" t="t" r="r" b="b"/>
            <a:pathLst>
              <a:path w="497" h="248" extrusionOk="0">
                <a:moveTo>
                  <a:pt x="442" y="0"/>
                </a:moveTo>
                <a:lnTo>
                  <a:pt x="442" y="0"/>
                </a:lnTo>
                <a:cubicBezTo>
                  <a:pt x="53" y="0"/>
                  <a:pt x="53" y="0"/>
                  <a:pt x="53" y="0"/>
                </a:cubicBezTo>
                <a:cubicBezTo>
                  <a:pt x="17" y="0"/>
                  <a:pt x="0" y="26"/>
                  <a:pt x="0" y="53"/>
                </a:cubicBezTo>
                <a:cubicBezTo>
                  <a:pt x="0" y="203"/>
                  <a:pt x="0" y="203"/>
                  <a:pt x="0" y="203"/>
                </a:cubicBezTo>
                <a:cubicBezTo>
                  <a:pt x="0" y="230"/>
                  <a:pt x="17" y="247"/>
                  <a:pt x="53" y="247"/>
                </a:cubicBezTo>
                <a:cubicBezTo>
                  <a:pt x="442" y="247"/>
                  <a:pt x="442" y="247"/>
                  <a:pt x="442" y="247"/>
                </a:cubicBezTo>
                <a:cubicBezTo>
                  <a:pt x="470" y="247"/>
                  <a:pt x="496" y="230"/>
                  <a:pt x="496" y="203"/>
                </a:cubicBezTo>
                <a:cubicBezTo>
                  <a:pt x="496" y="53"/>
                  <a:pt x="496" y="53"/>
                  <a:pt x="496" y="53"/>
                </a:cubicBezTo>
                <a:cubicBezTo>
                  <a:pt x="496" y="26"/>
                  <a:pt x="470" y="0"/>
                  <a:pt x="442" y="0"/>
                </a:cubicBezTo>
                <a:close/>
                <a:moveTo>
                  <a:pt x="442" y="203"/>
                </a:moveTo>
                <a:lnTo>
                  <a:pt x="442" y="203"/>
                </a:lnTo>
                <a:cubicBezTo>
                  <a:pt x="53" y="203"/>
                  <a:pt x="53" y="203"/>
                  <a:pt x="53" y="203"/>
                </a:cubicBezTo>
                <a:cubicBezTo>
                  <a:pt x="53" y="53"/>
                  <a:pt x="53" y="53"/>
                  <a:pt x="53" y="53"/>
                </a:cubicBezTo>
                <a:cubicBezTo>
                  <a:pt x="442" y="53"/>
                  <a:pt x="442" y="53"/>
                  <a:pt x="442" y="53"/>
                </a:cubicBezTo>
                <a:lnTo>
                  <a:pt x="442" y="203"/>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5" name="Google Shape;1125;p40"/>
          <p:cNvSpPr/>
          <p:nvPr/>
        </p:nvSpPr>
        <p:spPr>
          <a:xfrm>
            <a:off x="5871223" y="1498677"/>
            <a:ext cx="300792" cy="136530"/>
          </a:xfrm>
          <a:custGeom>
            <a:avLst/>
            <a:gdLst/>
            <a:ahLst/>
            <a:cxnLst/>
            <a:rect l="l" t="t" r="r" b="b"/>
            <a:pathLst>
              <a:path w="498" h="223" extrusionOk="0">
                <a:moveTo>
                  <a:pt x="478" y="90"/>
                </a:moveTo>
                <a:lnTo>
                  <a:pt x="478" y="90"/>
                </a:lnTo>
                <a:cubicBezTo>
                  <a:pt x="470" y="72"/>
                  <a:pt x="425" y="27"/>
                  <a:pt x="399" y="9"/>
                </a:cubicBezTo>
                <a:cubicBezTo>
                  <a:pt x="399" y="0"/>
                  <a:pt x="390" y="0"/>
                  <a:pt x="372" y="0"/>
                </a:cubicBezTo>
                <a:cubicBezTo>
                  <a:pt x="364" y="0"/>
                  <a:pt x="249" y="0"/>
                  <a:pt x="249" y="0"/>
                </a:cubicBezTo>
                <a:cubicBezTo>
                  <a:pt x="249" y="0"/>
                  <a:pt x="133" y="0"/>
                  <a:pt x="124" y="0"/>
                </a:cubicBezTo>
                <a:cubicBezTo>
                  <a:pt x="106" y="0"/>
                  <a:pt x="98" y="0"/>
                  <a:pt x="98" y="9"/>
                </a:cubicBezTo>
                <a:cubicBezTo>
                  <a:pt x="71" y="27"/>
                  <a:pt x="27" y="72"/>
                  <a:pt x="18" y="90"/>
                </a:cubicBezTo>
                <a:cubicBezTo>
                  <a:pt x="0" y="98"/>
                  <a:pt x="0" y="107"/>
                  <a:pt x="0" y="125"/>
                </a:cubicBezTo>
                <a:cubicBezTo>
                  <a:pt x="18" y="196"/>
                  <a:pt x="18" y="196"/>
                  <a:pt x="18" y="196"/>
                </a:cubicBezTo>
                <a:cubicBezTo>
                  <a:pt x="18" y="213"/>
                  <a:pt x="36" y="222"/>
                  <a:pt x="45" y="222"/>
                </a:cubicBezTo>
                <a:cubicBezTo>
                  <a:pt x="452" y="222"/>
                  <a:pt x="452" y="222"/>
                  <a:pt x="452" y="222"/>
                </a:cubicBezTo>
                <a:cubicBezTo>
                  <a:pt x="461" y="222"/>
                  <a:pt x="478" y="213"/>
                  <a:pt x="478" y="196"/>
                </a:cubicBezTo>
                <a:cubicBezTo>
                  <a:pt x="497" y="125"/>
                  <a:pt x="497" y="125"/>
                  <a:pt x="497" y="125"/>
                </a:cubicBezTo>
                <a:cubicBezTo>
                  <a:pt x="497" y="107"/>
                  <a:pt x="497" y="98"/>
                  <a:pt x="478" y="90"/>
                </a:cubicBezTo>
                <a:close/>
                <a:moveTo>
                  <a:pt x="346" y="98"/>
                </a:moveTo>
                <a:lnTo>
                  <a:pt x="346" y="98"/>
                </a:lnTo>
                <a:lnTo>
                  <a:pt x="346" y="107"/>
                </a:lnTo>
                <a:cubicBezTo>
                  <a:pt x="319" y="151"/>
                  <a:pt x="319" y="151"/>
                  <a:pt x="319" y="151"/>
                </a:cubicBezTo>
                <a:cubicBezTo>
                  <a:pt x="178" y="151"/>
                  <a:pt x="178" y="151"/>
                  <a:pt x="178" y="151"/>
                </a:cubicBezTo>
                <a:cubicBezTo>
                  <a:pt x="151" y="107"/>
                  <a:pt x="151" y="107"/>
                  <a:pt x="151" y="107"/>
                </a:cubicBezTo>
                <a:lnTo>
                  <a:pt x="151" y="98"/>
                </a:lnTo>
                <a:cubicBezTo>
                  <a:pt x="62" y="98"/>
                  <a:pt x="62" y="98"/>
                  <a:pt x="62" y="98"/>
                </a:cubicBezTo>
                <a:cubicBezTo>
                  <a:pt x="106" y="45"/>
                  <a:pt x="106" y="45"/>
                  <a:pt x="106" y="45"/>
                </a:cubicBezTo>
                <a:cubicBezTo>
                  <a:pt x="390" y="45"/>
                  <a:pt x="390" y="45"/>
                  <a:pt x="390" y="45"/>
                </a:cubicBezTo>
                <a:cubicBezTo>
                  <a:pt x="434" y="98"/>
                  <a:pt x="434" y="98"/>
                  <a:pt x="434" y="98"/>
                </a:cubicBezTo>
                <a:lnTo>
                  <a:pt x="346" y="9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6" name="Google Shape;1126;p40"/>
          <p:cNvSpPr/>
          <p:nvPr/>
        </p:nvSpPr>
        <p:spPr>
          <a:xfrm>
            <a:off x="6470675" y="5024995"/>
            <a:ext cx="300794" cy="262393"/>
          </a:xfrm>
          <a:custGeom>
            <a:avLst/>
            <a:gdLst/>
            <a:ahLst/>
            <a:cxnLst/>
            <a:rect l="l" t="t" r="r" b="b"/>
            <a:pathLst>
              <a:path w="497" h="435" extrusionOk="0">
                <a:moveTo>
                  <a:pt x="442" y="0"/>
                </a:moveTo>
                <a:lnTo>
                  <a:pt x="442" y="0"/>
                </a:lnTo>
                <a:cubicBezTo>
                  <a:pt x="53" y="0"/>
                  <a:pt x="53" y="0"/>
                  <a:pt x="53" y="0"/>
                </a:cubicBezTo>
                <a:cubicBezTo>
                  <a:pt x="26" y="0"/>
                  <a:pt x="0" y="17"/>
                  <a:pt x="0" y="44"/>
                </a:cubicBezTo>
                <a:cubicBezTo>
                  <a:pt x="0" y="319"/>
                  <a:pt x="0" y="319"/>
                  <a:pt x="0" y="319"/>
                </a:cubicBezTo>
                <a:cubicBezTo>
                  <a:pt x="0" y="345"/>
                  <a:pt x="17" y="372"/>
                  <a:pt x="44" y="381"/>
                </a:cubicBezTo>
                <a:cubicBezTo>
                  <a:pt x="160" y="399"/>
                  <a:pt x="160" y="399"/>
                  <a:pt x="160" y="399"/>
                </a:cubicBezTo>
                <a:cubicBezTo>
                  <a:pt x="160" y="399"/>
                  <a:pt x="62" y="434"/>
                  <a:pt x="123" y="434"/>
                </a:cubicBezTo>
                <a:cubicBezTo>
                  <a:pt x="372" y="434"/>
                  <a:pt x="372" y="434"/>
                  <a:pt x="372" y="434"/>
                </a:cubicBezTo>
                <a:cubicBezTo>
                  <a:pt x="434" y="434"/>
                  <a:pt x="336" y="399"/>
                  <a:pt x="336" y="399"/>
                </a:cubicBezTo>
                <a:cubicBezTo>
                  <a:pt x="451" y="381"/>
                  <a:pt x="451" y="381"/>
                  <a:pt x="451" y="381"/>
                </a:cubicBezTo>
                <a:cubicBezTo>
                  <a:pt x="479" y="372"/>
                  <a:pt x="496" y="345"/>
                  <a:pt x="496" y="319"/>
                </a:cubicBezTo>
                <a:cubicBezTo>
                  <a:pt x="496" y="44"/>
                  <a:pt x="496" y="44"/>
                  <a:pt x="496" y="44"/>
                </a:cubicBezTo>
                <a:cubicBezTo>
                  <a:pt x="496" y="17"/>
                  <a:pt x="470" y="0"/>
                  <a:pt x="442" y="0"/>
                </a:cubicBezTo>
                <a:close/>
                <a:moveTo>
                  <a:pt x="442" y="319"/>
                </a:moveTo>
                <a:lnTo>
                  <a:pt x="442" y="319"/>
                </a:lnTo>
                <a:cubicBezTo>
                  <a:pt x="53" y="319"/>
                  <a:pt x="53" y="319"/>
                  <a:pt x="53" y="319"/>
                </a:cubicBezTo>
                <a:cubicBezTo>
                  <a:pt x="53" y="44"/>
                  <a:pt x="53" y="44"/>
                  <a:pt x="53" y="44"/>
                </a:cubicBezTo>
                <a:cubicBezTo>
                  <a:pt x="442" y="44"/>
                  <a:pt x="442" y="44"/>
                  <a:pt x="442" y="44"/>
                </a:cubicBezTo>
                <a:lnTo>
                  <a:pt x="442" y="31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7" name="Google Shape;1127;p40"/>
          <p:cNvSpPr/>
          <p:nvPr/>
        </p:nvSpPr>
        <p:spPr>
          <a:xfrm>
            <a:off x="7667448" y="3828222"/>
            <a:ext cx="300792" cy="258128"/>
          </a:xfrm>
          <a:custGeom>
            <a:avLst/>
            <a:gdLst/>
            <a:ahLst/>
            <a:cxnLst/>
            <a:rect l="l" t="t" r="r" b="b"/>
            <a:pathLst>
              <a:path w="497" h="426" extrusionOk="0">
                <a:moveTo>
                  <a:pt x="230" y="231"/>
                </a:moveTo>
                <a:lnTo>
                  <a:pt x="230" y="231"/>
                </a:lnTo>
                <a:cubicBezTo>
                  <a:pt x="274" y="231"/>
                  <a:pt x="274" y="231"/>
                  <a:pt x="274" y="231"/>
                </a:cubicBezTo>
                <a:cubicBezTo>
                  <a:pt x="274" y="275"/>
                  <a:pt x="274" y="275"/>
                  <a:pt x="274" y="275"/>
                </a:cubicBezTo>
                <a:cubicBezTo>
                  <a:pt x="496" y="275"/>
                  <a:pt x="496" y="275"/>
                  <a:pt x="496" y="275"/>
                </a:cubicBezTo>
                <a:cubicBezTo>
                  <a:pt x="496" y="275"/>
                  <a:pt x="496" y="168"/>
                  <a:pt x="487" y="133"/>
                </a:cubicBezTo>
                <a:cubicBezTo>
                  <a:pt x="487" y="97"/>
                  <a:pt x="478" y="80"/>
                  <a:pt x="443" y="80"/>
                </a:cubicBezTo>
                <a:cubicBezTo>
                  <a:pt x="363" y="80"/>
                  <a:pt x="363" y="80"/>
                  <a:pt x="363" y="80"/>
                </a:cubicBezTo>
                <a:cubicBezTo>
                  <a:pt x="345" y="53"/>
                  <a:pt x="337" y="27"/>
                  <a:pt x="337" y="27"/>
                </a:cubicBezTo>
                <a:cubicBezTo>
                  <a:pt x="328" y="9"/>
                  <a:pt x="319" y="0"/>
                  <a:pt x="300" y="0"/>
                </a:cubicBezTo>
                <a:cubicBezTo>
                  <a:pt x="194" y="0"/>
                  <a:pt x="194" y="0"/>
                  <a:pt x="194" y="0"/>
                </a:cubicBezTo>
                <a:cubicBezTo>
                  <a:pt x="177" y="0"/>
                  <a:pt x="168" y="9"/>
                  <a:pt x="168" y="27"/>
                </a:cubicBezTo>
                <a:cubicBezTo>
                  <a:pt x="159" y="27"/>
                  <a:pt x="150" y="53"/>
                  <a:pt x="133" y="80"/>
                </a:cubicBezTo>
                <a:cubicBezTo>
                  <a:pt x="53" y="80"/>
                  <a:pt x="53" y="80"/>
                  <a:pt x="53" y="80"/>
                </a:cubicBezTo>
                <a:cubicBezTo>
                  <a:pt x="17" y="80"/>
                  <a:pt x="9" y="97"/>
                  <a:pt x="9" y="133"/>
                </a:cubicBezTo>
                <a:cubicBezTo>
                  <a:pt x="0" y="168"/>
                  <a:pt x="0" y="275"/>
                  <a:pt x="0" y="275"/>
                </a:cubicBezTo>
                <a:cubicBezTo>
                  <a:pt x="230" y="275"/>
                  <a:pt x="230" y="275"/>
                  <a:pt x="230" y="275"/>
                </a:cubicBezTo>
                <a:lnTo>
                  <a:pt x="230" y="231"/>
                </a:lnTo>
                <a:close/>
                <a:moveTo>
                  <a:pt x="186" y="53"/>
                </a:moveTo>
                <a:lnTo>
                  <a:pt x="186" y="53"/>
                </a:lnTo>
                <a:cubicBezTo>
                  <a:pt x="194" y="44"/>
                  <a:pt x="194" y="36"/>
                  <a:pt x="212" y="36"/>
                </a:cubicBezTo>
                <a:cubicBezTo>
                  <a:pt x="284" y="36"/>
                  <a:pt x="284" y="36"/>
                  <a:pt x="284" y="36"/>
                </a:cubicBezTo>
                <a:cubicBezTo>
                  <a:pt x="300" y="36"/>
                  <a:pt x="300" y="44"/>
                  <a:pt x="309" y="53"/>
                </a:cubicBezTo>
                <a:cubicBezTo>
                  <a:pt x="309" y="53"/>
                  <a:pt x="319" y="71"/>
                  <a:pt x="319" y="80"/>
                </a:cubicBezTo>
                <a:cubicBezTo>
                  <a:pt x="177" y="80"/>
                  <a:pt x="177" y="80"/>
                  <a:pt x="177" y="80"/>
                </a:cubicBezTo>
                <a:cubicBezTo>
                  <a:pt x="186" y="71"/>
                  <a:pt x="186" y="53"/>
                  <a:pt x="186" y="53"/>
                </a:cubicBezTo>
                <a:close/>
                <a:moveTo>
                  <a:pt x="274" y="355"/>
                </a:moveTo>
                <a:lnTo>
                  <a:pt x="274" y="355"/>
                </a:lnTo>
                <a:cubicBezTo>
                  <a:pt x="230" y="355"/>
                  <a:pt x="230" y="355"/>
                  <a:pt x="230" y="355"/>
                </a:cubicBezTo>
                <a:cubicBezTo>
                  <a:pt x="230" y="302"/>
                  <a:pt x="230" y="302"/>
                  <a:pt x="230" y="302"/>
                </a:cubicBezTo>
                <a:cubicBezTo>
                  <a:pt x="9" y="302"/>
                  <a:pt x="9" y="302"/>
                  <a:pt x="9" y="302"/>
                </a:cubicBezTo>
                <a:cubicBezTo>
                  <a:pt x="9" y="302"/>
                  <a:pt x="17" y="346"/>
                  <a:pt x="17" y="381"/>
                </a:cubicBezTo>
                <a:cubicBezTo>
                  <a:pt x="17" y="399"/>
                  <a:pt x="26" y="425"/>
                  <a:pt x="62" y="425"/>
                </a:cubicBezTo>
                <a:cubicBezTo>
                  <a:pt x="434" y="425"/>
                  <a:pt x="434" y="425"/>
                  <a:pt x="434" y="425"/>
                </a:cubicBezTo>
                <a:cubicBezTo>
                  <a:pt x="469" y="425"/>
                  <a:pt x="478" y="399"/>
                  <a:pt x="478" y="381"/>
                </a:cubicBezTo>
                <a:cubicBezTo>
                  <a:pt x="478" y="346"/>
                  <a:pt x="487" y="302"/>
                  <a:pt x="487" y="302"/>
                </a:cubicBezTo>
                <a:cubicBezTo>
                  <a:pt x="274" y="302"/>
                  <a:pt x="274" y="302"/>
                  <a:pt x="274" y="302"/>
                </a:cubicBezTo>
                <a:lnTo>
                  <a:pt x="274" y="355"/>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8" name="Google Shape;1128;p40"/>
          <p:cNvSpPr/>
          <p:nvPr/>
        </p:nvSpPr>
        <p:spPr>
          <a:xfrm>
            <a:off x="2880361" y="4463941"/>
            <a:ext cx="300792" cy="183462"/>
          </a:xfrm>
          <a:custGeom>
            <a:avLst/>
            <a:gdLst/>
            <a:ahLst/>
            <a:cxnLst/>
            <a:rect l="l" t="t" r="r" b="b"/>
            <a:pathLst>
              <a:path w="497" h="303" extrusionOk="0">
                <a:moveTo>
                  <a:pt x="381" y="151"/>
                </a:moveTo>
                <a:lnTo>
                  <a:pt x="381" y="151"/>
                </a:lnTo>
                <a:cubicBezTo>
                  <a:pt x="381" y="90"/>
                  <a:pt x="417" y="45"/>
                  <a:pt x="434" y="45"/>
                </a:cubicBezTo>
                <a:cubicBezTo>
                  <a:pt x="443" y="45"/>
                  <a:pt x="470" y="45"/>
                  <a:pt x="470" y="45"/>
                </a:cubicBezTo>
                <a:cubicBezTo>
                  <a:pt x="452" y="18"/>
                  <a:pt x="443" y="0"/>
                  <a:pt x="381" y="0"/>
                </a:cubicBezTo>
                <a:cubicBezTo>
                  <a:pt x="133" y="0"/>
                  <a:pt x="133" y="0"/>
                  <a:pt x="133" y="0"/>
                </a:cubicBezTo>
                <a:cubicBezTo>
                  <a:pt x="36" y="0"/>
                  <a:pt x="0" y="90"/>
                  <a:pt x="0" y="151"/>
                </a:cubicBezTo>
                <a:cubicBezTo>
                  <a:pt x="0" y="213"/>
                  <a:pt x="36" y="302"/>
                  <a:pt x="133" y="302"/>
                </a:cubicBezTo>
                <a:cubicBezTo>
                  <a:pt x="381" y="302"/>
                  <a:pt x="381" y="302"/>
                  <a:pt x="381" y="302"/>
                </a:cubicBezTo>
                <a:cubicBezTo>
                  <a:pt x="443" y="302"/>
                  <a:pt x="452" y="284"/>
                  <a:pt x="470" y="257"/>
                </a:cubicBezTo>
                <a:cubicBezTo>
                  <a:pt x="470" y="257"/>
                  <a:pt x="461" y="257"/>
                  <a:pt x="434" y="257"/>
                </a:cubicBezTo>
                <a:cubicBezTo>
                  <a:pt x="417" y="257"/>
                  <a:pt x="381" y="222"/>
                  <a:pt x="381" y="151"/>
                </a:cubicBezTo>
                <a:close/>
                <a:moveTo>
                  <a:pt x="310" y="196"/>
                </a:moveTo>
                <a:lnTo>
                  <a:pt x="310" y="196"/>
                </a:lnTo>
                <a:cubicBezTo>
                  <a:pt x="310" y="204"/>
                  <a:pt x="302" y="196"/>
                  <a:pt x="302" y="196"/>
                </a:cubicBezTo>
                <a:cubicBezTo>
                  <a:pt x="221" y="169"/>
                  <a:pt x="221" y="169"/>
                  <a:pt x="221" y="169"/>
                </a:cubicBezTo>
                <a:cubicBezTo>
                  <a:pt x="221" y="169"/>
                  <a:pt x="221" y="178"/>
                  <a:pt x="212" y="196"/>
                </a:cubicBezTo>
                <a:cubicBezTo>
                  <a:pt x="204" y="204"/>
                  <a:pt x="204" y="222"/>
                  <a:pt x="186" y="204"/>
                </a:cubicBezTo>
                <a:cubicBezTo>
                  <a:pt x="159" y="187"/>
                  <a:pt x="98" y="125"/>
                  <a:pt x="98" y="125"/>
                </a:cubicBezTo>
                <a:cubicBezTo>
                  <a:pt x="98" y="125"/>
                  <a:pt x="89" y="116"/>
                  <a:pt x="89" y="107"/>
                </a:cubicBezTo>
                <a:cubicBezTo>
                  <a:pt x="98" y="107"/>
                  <a:pt x="106" y="107"/>
                  <a:pt x="106" y="107"/>
                </a:cubicBezTo>
                <a:cubicBezTo>
                  <a:pt x="177" y="143"/>
                  <a:pt x="177" y="143"/>
                  <a:pt x="177" y="143"/>
                </a:cubicBezTo>
                <a:cubicBezTo>
                  <a:pt x="177" y="143"/>
                  <a:pt x="186" y="125"/>
                  <a:pt x="195" y="116"/>
                </a:cubicBezTo>
                <a:cubicBezTo>
                  <a:pt x="195" y="98"/>
                  <a:pt x="204" y="90"/>
                  <a:pt x="221" y="107"/>
                </a:cubicBezTo>
                <a:cubicBezTo>
                  <a:pt x="239" y="116"/>
                  <a:pt x="310" y="187"/>
                  <a:pt x="310" y="187"/>
                </a:cubicBezTo>
                <a:cubicBezTo>
                  <a:pt x="310" y="187"/>
                  <a:pt x="319" y="196"/>
                  <a:pt x="310" y="196"/>
                </a:cubicBezTo>
                <a:close/>
                <a:moveTo>
                  <a:pt x="470" y="98"/>
                </a:moveTo>
                <a:lnTo>
                  <a:pt x="470" y="98"/>
                </a:lnTo>
                <a:cubicBezTo>
                  <a:pt x="452" y="98"/>
                  <a:pt x="452" y="98"/>
                  <a:pt x="452" y="98"/>
                </a:cubicBezTo>
                <a:cubicBezTo>
                  <a:pt x="434" y="98"/>
                  <a:pt x="425" y="125"/>
                  <a:pt x="425" y="151"/>
                </a:cubicBezTo>
                <a:cubicBezTo>
                  <a:pt x="425" y="178"/>
                  <a:pt x="434" y="204"/>
                  <a:pt x="452" y="204"/>
                </a:cubicBezTo>
                <a:cubicBezTo>
                  <a:pt x="470" y="204"/>
                  <a:pt x="470" y="204"/>
                  <a:pt x="470" y="204"/>
                </a:cubicBezTo>
                <a:cubicBezTo>
                  <a:pt x="478" y="204"/>
                  <a:pt x="496" y="178"/>
                  <a:pt x="496" y="151"/>
                </a:cubicBezTo>
                <a:cubicBezTo>
                  <a:pt x="496" y="125"/>
                  <a:pt x="478" y="98"/>
                  <a:pt x="470" y="98"/>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29" name="Google Shape;1129;p40"/>
          <p:cNvSpPr/>
          <p:nvPr/>
        </p:nvSpPr>
        <p:spPr>
          <a:xfrm>
            <a:off x="5871223" y="3860222"/>
            <a:ext cx="300792" cy="194128"/>
          </a:xfrm>
          <a:custGeom>
            <a:avLst/>
            <a:gdLst/>
            <a:ahLst/>
            <a:cxnLst/>
            <a:rect l="l" t="t" r="r" b="b"/>
            <a:pathLst>
              <a:path w="498" h="320" extrusionOk="0">
                <a:moveTo>
                  <a:pt x="381" y="89"/>
                </a:moveTo>
                <a:lnTo>
                  <a:pt x="381" y="89"/>
                </a:lnTo>
                <a:cubicBezTo>
                  <a:pt x="372" y="89"/>
                  <a:pt x="364" y="89"/>
                  <a:pt x="355" y="89"/>
                </a:cubicBezTo>
                <a:cubicBezTo>
                  <a:pt x="337" y="36"/>
                  <a:pt x="293" y="0"/>
                  <a:pt x="231" y="0"/>
                </a:cubicBezTo>
                <a:cubicBezTo>
                  <a:pt x="160" y="0"/>
                  <a:pt x="98" y="62"/>
                  <a:pt x="98" y="134"/>
                </a:cubicBezTo>
                <a:cubicBezTo>
                  <a:pt x="98" y="134"/>
                  <a:pt x="98" y="142"/>
                  <a:pt x="98" y="150"/>
                </a:cubicBezTo>
                <a:cubicBezTo>
                  <a:pt x="98" y="150"/>
                  <a:pt x="98" y="150"/>
                  <a:pt x="89" y="150"/>
                </a:cubicBezTo>
                <a:cubicBezTo>
                  <a:pt x="45" y="150"/>
                  <a:pt x="0" y="187"/>
                  <a:pt x="0" y="240"/>
                </a:cubicBezTo>
                <a:cubicBezTo>
                  <a:pt x="0" y="284"/>
                  <a:pt x="45" y="319"/>
                  <a:pt x="89" y="319"/>
                </a:cubicBezTo>
                <a:cubicBezTo>
                  <a:pt x="381" y="319"/>
                  <a:pt x="381" y="319"/>
                  <a:pt x="381" y="319"/>
                </a:cubicBezTo>
                <a:cubicBezTo>
                  <a:pt x="443" y="319"/>
                  <a:pt x="497" y="275"/>
                  <a:pt x="497" y="204"/>
                </a:cubicBezTo>
                <a:cubicBezTo>
                  <a:pt x="497" y="142"/>
                  <a:pt x="443" y="89"/>
                  <a:pt x="381" y="89"/>
                </a:cubicBezTo>
                <a:close/>
                <a:moveTo>
                  <a:pt x="284" y="195"/>
                </a:moveTo>
                <a:lnTo>
                  <a:pt x="284" y="195"/>
                </a:lnTo>
                <a:cubicBezTo>
                  <a:pt x="266" y="213"/>
                  <a:pt x="222" y="266"/>
                  <a:pt x="213" y="275"/>
                </a:cubicBezTo>
                <a:cubicBezTo>
                  <a:pt x="213" y="275"/>
                  <a:pt x="204" y="284"/>
                  <a:pt x="195" y="275"/>
                </a:cubicBezTo>
                <a:cubicBezTo>
                  <a:pt x="195" y="275"/>
                  <a:pt x="195" y="275"/>
                  <a:pt x="195" y="266"/>
                </a:cubicBezTo>
                <a:lnTo>
                  <a:pt x="195" y="257"/>
                </a:lnTo>
                <a:cubicBezTo>
                  <a:pt x="222" y="204"/>
                  <a:pt x="222" y="204"/>
                  <a:pt x="222" y="204"/>
                </a:cubicBezTo>
                <a:cubicBezTo>
                  <a:pt x="222" y="195"/>
                  <a:pt x="213" y="195"/>
                  <a:pt x="204" y="195"/>
                </a:cubicBezTo>
                <a:cubicBezTo>
                  <a:pt x="195" y="187"/>
                  <a:pt x="186" y="187"/>
                  <a:pt x="186" y="178"/>
                </a:cubicBezTo>
                <a:cubicBezTo>
                  <a:pt x="186" y="169"/>
                  <a:pt x="186" y="169"/>
                  <a:pt x="195" y="160"/>
                </a:cubicBezTo>
                <a:cubicBezTo>
                  <a:pt x="204" y="142"/>
                  <a:pt x="258" y="89"/>
                  <a:pt x="258" y="89"/>
                </a:cubicBezTo>
                <a:cubicBezTo>
                  <a:pt x="266" y="80"/>
                  <a:pt x="266" y="80"/>
                  <a:pt x="275" y="80"/>
                </a:cubicBezTo>
                <a:cubicBezTo>
                  <a:pt x="275" y="89"/>
                  <a:pt x="284" y="89"/>
                  <a:pt x="284" y="89"/>
                </a:cubicBezTo>
                <a:cubicBezTo>
                  <a:pt x="284" y="97"/>
                  <a:pt x="275" y="97"/>
                  <a:pt x="275" y="106"/>
                </a:cubicBezTo>
                <a:cubicBezTo>
                  <a:pt x="249" y="160"/>
                  <a:pt x="249" y="160"/>
                  <a:pt x="249" y="160"/>
                </a:cubicBezTo>
                <a:cubicBezTo>
                  <a:pt x="258" y="160"/>
                  <a:pt x="266" y="169"/>
                  <a:pt x="275" y="169"/>
                </a:cubicBezTo>
                <a:cubicBezTo>
                  <a:pt x="284" y="169"/>
                  <a:pt x="293" y="178"/>
                  <a:pt x="293" y="187"/>
                </a:cubicBezTo>
                <a:lnTo>
                  <a:pt x="284" y="195"/>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0" name="Google Shape;1130;p40"/>
          <p:cNvSpPr/>
          <p:nvPr/>
        </p:nvSpPr>
        <p:spPr>
          <a:xfrm>
            <a:off x="8264767" y="3245837"/>
            <a:ext cx="300792" cy="230395"/>
          </a:xfrm>
          <a:custGeom>
            <a:avLst/>
            <a:gdLst/>
            <a:ahLst/>
            <a:cxnLst/>
            <a:rect l="l" t="t" r="r" b="b"/>
            <a:pathLst>
              <a:path w="497" h="382" extrusionOk="0">
                <a:moveTo>
                  <a:pt x="80" y="248"/>
                </a:moveTo>
                <a:lnTo>
                  <a:pt x="80" y="248"/>
                </a:lnTo>
                <a:cubicBezTo>
                  <a:pt x="97" y="293"/>
                  <a:pt x="106" y="311"/>
                  <a:pt x="159" y="328"/>
                </a:cubicBezTo>
                <a:cubicBezTo>
                  <a:pt x="203" y="355"/>
                  <a:pt x="230" y="381"/>
                  <a:pt x="248" y="381"/>
                </a:cubicBezTo>
                <a:cubicBezTo>
                  <a:pt x="266" y="381"/>
                  <a:pt x="293" y="355"/>
                  <a:pt x="337" y="337"/>
                </a:cubicBezTo>
                <a:cubicBezTo>
                  <a:pt x="390" y="311"/>
                  <a:pt x="372" y="311"/>
                  <a:pt x="390" y="258"/>
                </a:cubicBezTo>
                <a:cubicBezTo>
                  <a:pt x="248" y="328"/>
                  <a:pt x="248" y="328"/>
                  <a:pt x="248" y="328"/>
                </a:cubicBezTo>
                <a:lnTo>
                  <a:pt x="80" y="248"/>
                </a:lnTo>
                <a:close/>
                <a:moveTo>
                  <a:pt x="487" y="124"/>
                </a:moveTo>
                <a:lnTo>
                  <a:pt x="487" y="124"/>
                </a:lnTo>
                <a:cubicBezTo>
                  <a:pt x="274" y="9"/>
                  <a:pt x="274" y="9"/>
                  <a:pt x="274" y="9"/>
                </a:cubicBezTo>
                <a:cubicBezTo>
                  <a:pt x="266" y="0"/>
                  <a:pt x="239" y="0"/>
                  <a:pt x="221" y="9"/>
                </a:cubicBezTo>
                <a:cubicBezTo>
                  <a:pt x="9" y="124"/>
                  <a:pt x="9" y="124"/>
                  <a:pt x="9" y="124"/>
                </a:cubicBezTo>
                <a:cubicBezTo>
                  <a:pt x="0" y="133"/>
                  <a:pt x="0" y="142"/>
                  <a:pt x="9" y="160"/>
                </a:cubicBezTo>
                <a:cubicBezTo>
                  <a:pt x="221" y="275"/>
                  <a:pt x="221" y="275"/>
                  <a:pt x="221" y="275"/>
                </a:cubicBezTo>
                <a:cubicBezTo>
                  <a:pt x="239" y="284"/>
                  <a:pt x="266" y="284"/>
                  <a:pt x="274" y="275"/>
                </a:cubicBezTo>
                <a:cubicBezTo>
                  <a:pt x="408" y="195"/>
                  <a:pt x="408" y="195"/>
                  <a:pt x="408" y="195"/>
                </a:cubicBezTo>
                <a:cubicBezTo>
                  <a:pt x="266" y="160"/>
                  <a:pt x="266" y="160"/>
                  <a:pt x="266" y="160"/>
                </a:cubicBezTo>
                <a:cubicBezTo>
                  <a:pt x="257" y="160"/>
                  <a:pt x="257" y="168"/>
                  <a:pt x="248" y="168"/>
                </a:cubicBezTo>
                <a:cubicBezTo>
                  <a:pt x="221" y="168"/>
                  <a:pt x="203" y="151"/>
                  <a:pt x="203" y="133"/>
                </a:cubicBezTo>
                <a:cubicBezTo>
                  <a:pt x="203" y="124"/>
                  <a:pt x="221" y="107"/>
                  <a:pt x="248" y="107"/>
                </a:cubicBezTo>
                <a:cubicBezTo>
                  <a:pt x="266" y="107"/>
                  <a:pt x="284" y="115"/>
                  <a:pt x="293" y="124"/>
                </a:cubicBezTo>
                <a:cubicBezTo>
                  <a:pt x="443" y="177"/>
                  <a:pt x="443" y="177"/>
                  <a:pt x="443" y="177"/>
                </a:cubicBezTo>
                <a:cubicBezTo>
                  <a:pt x="487" y="160"/>
                  <a:pt x="487" y="160"/>
                  <a:pt x="487" y="160"/>
                </a:cubicBezTo>
                <a:cubicBezTo>
                  <a:pt x="496" y="142"/>
                  <a:pt x="496" y="133"/>
                  <a:pt x="487" y="124"/>
                </a:cubicBezTo>
                <a:close/>
                <a:moveTo>
                  <a:pt x="425" y="346"/>
                </a:moveTo>
                <a:lnTo>
                  <a:pt x="425" y="346"/>
                </a:lnTo>
                <a:cubicBezTo>
                  <a:pt x="416" y="355"/>
                  <a:pt x="452" y="364"/>
                  <a:pt x="461" y="337"/>
                </a:cubicBezTo>
                <a:cubicBezTo>
                  <a:pt x="469" y="213"/>
                  <a:pt x="443" y="177"/>
                  <a:pt x="443" y="177"/>
                </a:cubicBezTo>
                <a:cubicBezTo>
                  <a:pt x="408" y="195"/>
                  <a:pt x="408" y="195"/>
                  <a:pt x="408" y="195"/>
                </a:cubicBezTo>
                <a:cubicBezTo>
                  <a:pt x="408" y="195"/>
                  <a:pt x="443" y="222"/>
                  <a:pt x="425" y="34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1" name="Google Shape;1131;p40"/>
          <p:cNvSpPr/>
          <p:nvPr/>
        </p:nvSpPr>
        <p:spPr>
          <a:xfrm>
            <a:off x="1685722" y="3224504"/>
            <a:ext cx="298660" cy="268794"/>
          </a:xfrm>
          <a:custGeom>
            <a:avLst/>
            <a:gdLst/>
            <a:ahLst/>
            <a:cxnLst/>
            <a:rect l="l" t="t" r="r" b="b"/>
            <a:pathLst>
              <a:path w="498" h="445" extrusionOk="0">
                <a:moveTo>
                  <a:pt x="80" y="151"/>
                </a:moveTo>
                <a:lnTo>
                  <a:pt x="80" y="151"/>
                </a:lnTo>
                <a:cubicBezTo>
                  <a:pt x="97" y="134"/>
                  <a:pt x="116" y="143"/>
                  <a:pt x="142" y="169"/>
                </a:cubicBezTo>
                <a:cubicBezTo>
                  <a:pt x="151" y="178"/>
                  <a:pt x="151" y="169"/>
                  <a:pt x="151" y="169"/>
                </a:cubicBezTo>
                <a:cubicBezTo>
                  <a:pt x="160" y="169"/>
                  <a:pt x="186" y="134"/>
                  <a:pt x="195" y="134"/>
                </a:cubicBezTo>
                <a:cubicBezTo>
                  <a:pt x="195" y="134"/>
                  <a:pt x="195" y="134"/>
                  <a:pt x="195" y="125"/>
                </a:cubicBezTo>
                <a:cubicBezTo>
                  <a:pt x="186" y="125"/>
                  <a:pt x="178" y="116"/>
                  <a:pt x="178" y="107"/>
                </a:cubicBezTo>
                <a:cubicBezTo>
                  <a:pt x="133" y="45"/>
                  <a:pt x="301" y="10"/>
                  <a:pt x="275" y="10"/>
                </a:cubicBezTo>
                <a:cubicBezTo>
                  <a:pt x="257" y="0"/>
                  <a:pt x="204" y="0"/>
                  <a:pt x="195" y="0"/>
                </a:cubicBezTo>
                <a:cubicBezTo>
                  <a:pt x="169" y="10"/>
                  <a:pt x="125" y="36"/>
                  <a:pt x="107" y="54"/>
                </a:cubicBezTo>
                <a:cubicBezTo>
                  <a:pt x="80" y="72"/>
                  <a:pt x="72" y="81"/>
                  <a:pt x="72" y="81"/>
                </a:cubicBezTo>
                <a:cubicBezTo>
                  <a:pt x="62" y="89"/>
                  <a:pt x="72" y="107"/>
                  <a:pt x="53" y="116"/>
                </a:cubicBezTo>
                <a:cubicBezTo>
                  <a:pt x="36" y="125"/>
                  <a:pt x="27" y="116"/>
                  <a:pt x="18" y="125"/>
                </a:cubicBezTo>
                <a:cubicBezTo>
                  <a:pt x="18" y="134"/>
                  <a:pt x="9" y="134"/>
                  <a:pt x="0" y="143"/>
                </a:cubicBezTo>
                <a:lnTo>
                  <a:pt x="0" y="151"/>
                </a:lnTo>
                <a:lnTo>
                  <a:pt x="36" y="187"/>
                </a:lnTo>
                <a:cubicBezTo>
                  <a:pt x="36" y="196"/>
                  <a:pt x="44" y="196"/>
                  <a:pt x="53" y="196"/>
                </a:cubicBezTo>
                <a:cubicBezTo>
                  <a:pt x="53" y="187"/>
                  <a:pt x="62" y="178"/>
                  <a:pt x="72" y="178"/>
                </a:cubicBezTo>
                <a:cubicBezTo>
                  <a:pt x="72" y="178"/>
                  <a:pt x="72" y="151"/>
                  <a:pt x="80" y="151"/>
                </a:cubicBezTo>
                <a:close/>
                <a:moveTo>
                  <a:pt x="222" y="160"/>
                </a:moveTo>
                <a:lnTo>
                  <a:pt x="222" y="160"/>
                </a:lnTo>
                <a:cubicBezTo>
                  <a:pt x="213" y="160"/>
                  <a:pt x="213" y="160"/>
                  <a:pt x="213" y="160"/>
                </a:cubicBezTo>
                <a:cubicBezTo>
                  <a:pt x="178" y="187"/>
                  <a:pt x="178" y="187"/>
                  <a:pt x="178" y="187"/>
                </a:cubicBezTo>
                <a:cubicBezTo>
                  <a:pt x="169" y="196"/>
                  <a:pt x="169" y="196"/>
                  <a:pt x="169" y="204"/>
                </a:cubicBezTo>
                <a:cubicBezTo>
                  <a:pt x="381" y="435"/>
                  <a:pt x="381" y="435"/>
                  <a:pt x="381" y="435"/>
                </a:cubicBezTo>
                <a:cubicBezTo>
                  <a:pt x="381" y="444"/>
                  <a:pt x="391" y="444"/>
                  <a:pt x="399" y="435"/>
                </a:cubicBezTo>
                <a:cubicBezTo>
                  <a:pt x="426" y="417"/>
                  <a:pt x="426" y="417"/>
                  <a:pt x="426" y="417"/>
                </a:cubicBezTo>
                <a:cubicBezTo>
                  <a:pt x="426" y="408"/>
                  <a:pt x="426" y="400"/>
                  <a:pt x="426" y="400"/>
                </a:cubicBezTo>
                <a:lnTo>
                  <a:pt x="222" y="160"/>
                </a:lnTo>
                <a:close/>
                <a:moveTo>
                  <a:pt x="497" y="63"/>
                </a:moveTo>
                <a:lnTo>
                  <a:pt x="497" y="63"/>
                </a:lnTo>
                <a:cubicBezTo>
                  <a:pt x="488" y="45"/>
                  <a:pt x="488" y="54"/>
                  <a:pt x="479" y="54"/>
                </a:cubicBezTo>
                <a:cubicBezTo>
                  <a:pt x="479" y="63"/>
                  <a:pt x="461" y="81"/>
                  <a:pt x="461" y="89"/>
                </a:cubicBezTo>
                <a:cubicBezTo>
                  <a:pt x="452" y="107"/>
                  <a:pt x="435" y="125"/>
                  <a:pt x="408" y="107"/>
                </a:cubicBezTo>
                <a:cubicBezTo>
                  <a:pt x="381" y="81"/>
                  <a:pt x="391" y="72"/>
                  <a:pt x="399" y="63"/>
                </a:cubicBezTo>
                <a:cubicBezTo>
                  <a:pt x="399" y="54"/>
                  <a:pt x="417" y="28"/>
                  <a:pt x="417" y="19"/>
                </a:cubicBezTo>
                <a:cubicBezTo>
                  <a:pt x="426" y="19"/>
                  <a:pt x="417" y="10"/>
                  <a:pt x="408" y="10"/>
                </a:cubicBezTo>
                <a:cubicBezTo>
                  <a:pt x="399" y="19"/>
                  <a:pt x="346" y="36"/>
                  <a:pt x="337" y="72"/>
                </a:cubicBezTo>
                <a:cubicBezTo>
                  <a:pt x="328" y="98"/>
                  <a:pt x="346" y="125"/>
                  <a:pt x="319" y="151"/>
                </a:cubicBezTo>
                <a:cubicBezTo>
                  <a:pt x="284" y="187"/>
                  <a:pt x="284" y="187"/>
                  <a:pt x="284" y="187"/>
                </a:cubicBezTo>
                <a:cubicBezTo>
                  <a:pt x="319" y="231"/>
                  <a:pt x="319" y="231"/>
                  <a:pt x="319" y="231"/>
                </a:cubicBezTo>
                <a:cubicBezTo>
                  <a:pt x="364" y="187"/>
                  <a:pt x="364" y="187"/>
                  <a:pt x="364" y="187"/>
                </a:cubicBezTo>
                <a:cubicBezTo>
                  <a:pt x="372" y="178"/>
                  <a:pt x="391" y="169"/>
                  <a:pt x="408" y="178"/>
                </a:cubicBezTo>
                <a:cubicBezTo>
                  <a:pt x="452" y="187"/>
                  <a:pt x="470" y="169"/>
                  <a:pt x="488" y="143"/>
                </a:cubicBezTo>
                <a:cubicBezTo>
                  <a:pt x="497" y="116"/>
                  <a:pt x="497" y="72"/>
                  <a:pt x="497" y="63"/>
                </a:cubicBezTo>
                <a:close/>
                <a:moveTo>
                  <a:pt x="72" y="400"/>
                </a:moveTo>
                <a:lnTo>
                  <a:pt x="72" y="400"/>
                </a:lnTo>
                <a:cubicBezTo>
                  <a:pt x="62" y="408"/>
                  <a:pt x="62" y="417"/>
                  <a:pt x="72" y="417"/>
                </a:cubicBezTo>
                <a:cubicBezTo>
                  <a:pt x="89" y="444"/>
                  <a:pt x="89" y="444"/>
                  <a:pt x="89" y="444"/>
                </a:cubicBezTo>
                <a:cubicBezTo>
                  <a:pt x="97" y="444"/>
                  <a:pt x="107" y="444"/>
                  <a:pt x="107" y="435"/>
                </a:cubicBezTo>
                <a:cubicBezTo>
                  <a:pt x="231" y="320"/>
                  <a:pt x="231" y="320"/>
                  <a:pt x="231" y="320"/>
                </a:cubicBezTo>
                <a:cubicBezTo>
                  <a:pt x="195" y="275"/>
                  <a:pt x="195" y="275"/>
                  <a:pt x="195" y="275"/>
                </a:cubicBezTo>
                <a:lnTo>
                  <a:pt x="72" y="40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2" name="Google Shape;1132;p40"/>
          <p:cNvSpPr/>
          <p:nvPr/>
        </p:nvSpPr>
        <p:spPr>
          <a:xfrm>
            <a:off x="7099994" y="3213837"/>
            <a:ext cx="232527" cy="294393"/>
          </a:xfrm>
          <a:custGeom>
            <a:avLst/>
            <a:gdLst/>
            <a:ahLst/>
            <a:cxnLst/>
            <a:rect l="l" t="t" r="r" b="b"/>
            <a:pathLst>
              <a:path w="383" h="488" extrusionOk="0">
                <a:moveTo>
                  <a:pt x="116" y="62"/>
                </a:moveTo>
                <a:lnTo>
                  <a:pt x="116" y="62"/>
                </a:lnTo>
                <a:cubicBezTo>
                  <a:pt x="116" y="355"/>
                  <a:pt x="116" y="355"/>
                  <a:pt x="116" y="355"/>
                </a:cubicBezTo>
                <a:cubicBezTo>
                  <a:pt x="98" y="355"/>
                  <a:pt x="80" y="355"/>
                  <a:pt x="63" y="364"/>
                </a:cubicBezTo>
                <a:cubicBezTo>
                  <a:pt x="18" y="372"/>
                  <a:pt x="0" y="417"/>
                  <a:pt x="18" y="443"/>
                </a:cubicBezTo>
                <a:cubicBezTo>
                  <a:pt x="27" y="478"/>
                  <a:pt x="63" y="487"/>
                  <a:pt x="98" y="470"/>
                </a:cubicBezTo>
                <a:cubicBezTo>
                  <a:pt x="133" y="461"/>
                  <a:pt x="160" y="434"/>
                  <a:pt x="160" y="399"/>
                </a:cubicBezTo>
                <a:cubicBezTo>
                  <a:pt x="160" y="399"/>
                  <a:pt x="160" y="248"/>
                  <a:pt x="160" y="160"/>
                </a:cubicBezTo>
                <a:cubicBezTo>
                  <a:pt x="337" y="115"/>
                  <a:pt x="337" y="115"/>
                  <a:pt x="337" y="115"/>
                </a:cubicBezTo>
                <a:cubicBezTo>
                  <a:pt x="337" y="311"/>
                  <a:pt x="337" y="311"/>
                  <a:pt x="337" y="311"/>
                </a:cubicBezTo>
                <a:cubicBezTo>
                  <a:pt x="319" y="301"/>
                  <a:pt x="301" y="301"/>
                  <a:pt x="284" y="311"/>
                </a:cubicBezTo>
                <a:cubicBezTo>
                  <a:pt x="239" y="328"/>
                  <a:pt x="222" y="364"/>
                  <a:pt x="239" y="399"/>
                </a:cubicBezTo>
                <a:cubicBezTo>
                  <a:pt x="248" y="425"/>
                  <a:pt x="284" y="434"/>
                  <a:pt x="319" y="425"/>
                </a:cubicBezTo>
                <a:cubicBezTo>
                  <a:pt x="355" y="408"/>
                  <a:pt x="382" y="381"/>
                  <a:pt x="382" y="355"/>
                </a:cubicBezTo>
                <a:cubicBezTo>
                  <a:pt x="382" y="0"/>
                  <a:pt x="382" y="0"/>
                  <a:pt x="382" y="0"/>
                </a:cubicBezTo>
                <a:lnTo>
                  <a:pt x="116" y="62"/>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3" name="Google Shape;1133;p40"/>
          <p:cNvSpPr/>
          <p:nvPr/>
        </p:nvSpPr>
        <p:spPr>
          <a:xfrm>
            <a:off x="488950" y="4453275"/>
            <a:ext cx="300794" cy="200529"/>
          </a:xfrm>
          <a:custGeom>
            <a:avLst/>
            <a:gdLst/>
            <a:ahLst/>
            <a:cxnLst/>
            <a:rect l="l" t="t" r="r" b="b"/>
            <a:pathLst>
              <a:path w="497" h="337" extrusionOk="0">
                <a:moveTo>
                  <a:pt x="203" y="257"/>
                </a:moveTo>
                <a:lnTo>
                  <a:pt x="203" y="257"/>
                </a:lnTo>
                <a:cubicBezTo>
                  <a:pt x="186" y="283"/>
                  <a:pt x="194" y="310"/>
                  <a:pt x="221" y="327"/>
                </a:cubicBezTo>
                <a:cubicBezTo>
                  <a:pt x="239" y="336"/>
                  <a:pt x="266" y="336"/>
                  <a:pt x="283" y="310"/>
                </a:cubicBezTo>
                <a:cubicBezTo>
                  <a:pt x="301" y="274"/>
                  <a:pt x="407" y="9"/>
                  <a:pt x="398" y="9"/>
                </a:cubicBezTo>
                <a:cubicBezTo>
                  <a:pt x="389" y="0"/>
                  <a:pt x="221" y="230"/>
                  <a:pt x="203" y="257"/>
                </a:cubicBezTo>
                <a:close/>
                <a:moveTo>
                  <a:pt x="248" y="71"/>
                </a:moveTo>
                <a:lnTo>
                  <a:pt x="248" y="71"/>
                </a:lnTo>
                <a:cubicBezTo>
                  <a:pt x="257" y="71"/>
                  <a:pt x="266" y="71"/>
                  <a:pt x="274" y="71"/>
                </a:cubicBezTo>
                <a:cubicBezTo>
                  <a:pt x="292" y="53"/>
                  <a:pt x="301" y="44"/>
                  <a:pt x="310" y="26"/>
                </a:cubicBezTo>
                <a:cubicBezTo>
                  <a:pt x="292" y="17"/>
                  <a:pt x="274" y="17"/>
                  <a:pt x="248" y="17"/>
                </a:cubicBezTo>
                <a:cubicBezTo>
                  <a:pt x="106" y="17"/>
                  <a:pt x="0" y="133"/>
                  <a:pt x="0" y="283"/>
                </a:cubicBezTo>
                <a:cubicBezTo>
                  <a:pt x="0" y="292"/>
                  <a:pt x="0" y="301"/>
                  <a:pt x="0" y="310"/>
                </a:cubicBezTo>
                <a:cubicBezTo>
                  <a:pt x="0" y="327"/>
                  <a:pt x="17" y="336"/>
                  <a:pt x="26" y="336"/>
                </a:cubicBezTo>
                <a:cubicBezTo>
                  <a:pt x="44" y="336"/>
                  <a:pt x="53" y="319"/>
                  <a:pt x="53" y="310"/>
                </a:cubicBezTo>
                <a:cubicBezTo>
                  <a:pt x="53" y="301"/>
                  <a:pt x="53" y="292"/>
                  <a:pt x="53" y="283"/>
                </a:cubicBezTo>
                <a:cubicBezTo>
                  <a:pt x="53" y="160"/>
                  <a:pt x="132" y="71"/>
                  <a:pt x="248" y="71"/>
                </a:cubicBezTo>
                <a:close/>
                <a:moveTo>
                  <a:pt x="425" y="98"/>
                </a:moveTo>
                <a:lnTo>
                  <a:pt x="425" y="98"/>
                </a:lnTo>
                <a:cubicBezTo>
                  <a:pt x="416" y="115"/>
                  <a:pt x="416" y="133"/>
                  <a:pt x="407" y="151"/>
                </a:cubicBezTo>
                <a:cubicBezTo>
                  <a:pt x="433" y="186"/>
                  <a:pt x="442" y="239"/>
                  <a:pt x="442" y="283"/>
                </a:cubicBezTo>
                <a:cubicBezTo>
                  <a:pt x="442" y="292"/>
                  <a:pt x="442" y="301"/>
                  <a:pt x="442" y="310"/>
                </a:cubicBezTo>
                <a:cubicBezTo>
                  <a:pt x="442" y="319"/>
                  <a:pt x="451" y="336"/>
                  <a:pt x="469" y="336"/>
                </a:cubicBezTo>
                <a:cubicBezTo>
                  <a:pt x="478" y="336"/>
                  <a:pt x="496" y="327"/>
                  <a:pt x="496" y="310"/>
                </a:cubicBezTo>
                <a:cubicBezTo>
                  <a:pt x="496" y="301"/>
                  <a:pt x="496" y="292"/>
                  <a:pt x="496" y="283"/>
                </a:cubicBezTo>
                <a:cubicBezTo>
                  <a:pt x="496" y="213"/>
                  <a:pt x="469" y="151"/>
                  <a:pt x="425" y="98"/>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4" name="Google Shape;1134;p40"/>
          <p:cNvSpPr/>
          <p:nvPr/>
        </p:nvSpPr>
        <p:spPr>
          <a:xfrm>
            <a:off x="1086269" y="4442608"/>
            <a:ext cx="305060" cy="230395"/>
          </a:xfrm>
          <a:custGeom>
            <a:avLst/>
            <a:gdLst/>
            <a:ahLst/>
            <a:cxnLst/>
            <a:rect l="l" t="t" r="r" b="b"/>
            <a:pathLst>
              <a:path w="506" h="382" extrusionOk="0">
                <a:moveTo>
                  <a:pt x="488" y="213"/>
                </a:moveTo>
                <a:lnTo>
                  <a:pt x="488" y="213"/>
                </a:lnTo>
                <a:cubicBezTo>
                  <a:pt x="470" y="169"/>
                  <a:pt x="434" y="142"/>
                  <a:pt x="372" y="142"/>
                </a:cubicBezTo>
                <a:cubicBezTo>
                  <a:pt x="372" y="142"/>
                  <a:pt x="372" y="142"/>
                  <a:pt x="363" y="142"/>
                </a:cubicBezTo>
                <a:cubicBezTo>
                  <a:pt x="363" y="89"/>
                  <a:pt x="363" y="89"/>
                  <a:pt x="363" y="89"/>
                </a:cubicBezTo>
                <a:lnTo>
                  <a:pt x="451" y="80"/>
                </a:lnTo>
                <a:cubicBezTo>
                  <a:pt x="461" y="80"/>
                  <a:pt x="461" y="71"/>
                  <a:pt x="461" y="71"/>
                </a:cubicBezTo>
                <a:cubicBezTo>
                  <a:pt x="461" y="71"/>
                  <a:pt x="451" y="53"/>
                  <a:pt x="451" y="44"/>
                </a:cubicBezTo>
                <a:cubicBezTo>
                  <a:pt x="451" y="44"/>
                  <a:pt x="451" y="44"/>
                  <a:pt x="443" y="44"/>
                </a:cubicBezTo>
                <a:lnTo>
                  <a:pt x="363" y="53"/>
                </a:lnTo>
                <a:cubicBezTo>
                  <a:pt x="363" y="53"/>
                  <a:pt x="363" y="9"/>
                  <a:pt x="363" y="0"/>
                </a:cubicBezTo>
                <a:cubicBezTo>
                  <a:pt x="354" y="0"/>
                  <a:pt x="336" y="0"/>
                  <a:pt x="336" y="0"/>
                </a:cubicBezTo>
                <a:lnTo>
                  <a:pt x="328" y="0"/>
                </a:lnTo>
                <a:cubicBezTo>
                  <a:pt x="328" y="9"/>
                  <a:pt x="336" y="62"/>
                  <a:pt x="336" y="62"/>
                </a:cubicBezTo>
                <a:lnTo>
                  <a:pt x="257" y="71"/>
                </a:lnTo>
                <a:lnTo>
                  <a:pt x="248" y="80"/>
                </a:lnTo>
                <a:lnTo>
                  <a:pt x="257" y="106"/>
                </a:lnTo>
                <a:cubicBezTo>
                  <a:pt x="266" y="106"/>
                  <a:pt x="336" y="97"/>
                  <a:pt x="336" y="97"/>
                </a:cubicBezTo>
                <a:cubicBezTo>
                  <a:pt x="336" y="151"/>
                  <a:pt x="336" y="151"/>
                  <a:pt x="336" y="151"/>
                </a:cubicBezTo>
                <a:cubicBezTo>
                  <a:pt x="310" y="151"/>
                  <a:pt x="292" y="169"/>
                  <a:pt x="275" y="178"/>
                </a:cubicBezTo>
                <a:cubicBezTo>
                  <a:pt x="257" y="204"/>
                  <a:pt x="248" y="231"/>
                  <a:pt x="248" y="257"/>
                </a:cubicBezTo>
                <a:cubicBezTo>
                  <a:pt x="248" y="292"/>
                  <a:pt x="275" y="319"/>
                  <a:pt x="310" y="319"/>
                </a:cubicBezTo>
                <a:cubicBezTo>
                  <a:pt x="381" y="328"/>
                  <a:pt x="434" y="248"/>
                  <a:pt x="451" y="204"/>
                </a:cubicBezTo>
                <a:cubicBezTo>
                  <a:pt x="479" y="239"/>
                  <a:pt x="451" y="310"/>
                  <a:pt x="398" y="354"/>
                </a:cubicBezTo>
                <a:lnTo>
                  <a:pt x="407" y="372"/>
                </a:lnTo>
                <a:cubicBezTo>
                  <a:pt x="416" y="381"/>
                  <a:pt x="416" y="381"/>
                  <a:pt x="416" y="372"/>
                </a:cubicBezTo>
                <a:cubicBezTo>
                  <a:pt x="479" y="337"/>
                  <a:pt x="505" y="266"/>
                  <a:pt x="488" y="213"/>
                </a:cubicBezTo>
                <a:close/>
                <a:moveTo>
                  <a:pt x="310" y="292"/>
                </a:moveTo>
                <a:lnTo>
                  <a:pt x="310" y="292"/>
                </a:lnTo>
                <a:cubicBezTo>
                  <a:pt x="283" y="284"/>
                  <a:pt x="283" y="266"/>
                  <a:pt x="283" y="257"/>
                </a:cubicBezTo>
                <a:cubicBezTo>
                  <a:pt x="283" y="231"/>
                  <a:pt x="292" y="213"/>
                  <a:pt x="301" y="204"/>
                </a:cubicBezTo>
                <a:cubicBezTo>
                  <a:pt x="310" y="195"/>
                  <a:pt x="319" y="186"/>
                  <a:pt x="336" y="178"/>
                </a:cubicBezTo>
                <a:cubicBezTo>
                  <a:pt x="336" y="284"/>
                  <a:pt x="336" y="284"/>
                  <a:pt x="336" y="284"/>
                </a:cubicBezTo>
                <a:cubicBezTo>
                  <a:pt x="328" y="292"/>
                  <a:pt x="319" y="292"/>
                  <a:pt x="310" y="292"/>
                </a:cubicBezTo>
                <a:close/>
                <a:moveTo>
                  <a:pt x="363" y="275"/>
                </a:moveTo>
                <a:lnTo>
                  <a:pt x="363" y="275"/>
                </a:lnTo>
                <a:cubicBezTo>
                  <a:pt x="363" y="178"/>
                  <a:pt x="363" y="178"/>
                  <a:pt x="363" y="178"/>
                </a:cubicBezTo>
                <a:cubicBezTo>
                  <a:pt x="372" y="178"/>
                  <a:pt x="372" y="178"/>
                  <a:pt x="372" y="178"/>
                </a:cubicBezTo>
                <a:cubicBezTo>
                  <a:pt x="389" y="178"/>
                  <a:pt x="407" y="178"/>
                  <a:pt x="416" y="186"/>
                </a:cubicBezTo>
                <a:cubicBezTo>
                  <a:pt x="434" y="186"/>
                  <a:pt x="398" y="248"/>
                  <a:pt x="363" y="275"/>
                </a:cubicBezTo>
                <a:close/>
                <a:moveTo>
                  <a:pt x="142" y="89"/>
                </a:moveTo>
                <a:lnTo>
                  <a:pt x="142" y="89"/>
                </a:lnTo>
                <a:cubicBezTo>
                  <a:pt x="142" y="80"/>
                  <a:pt x="142" y="80"/>
                  <a:pt x="142" y="80"/>
                </a:cubicBezTo>
                <a:cubicBezTo>
                  <a:pt x="88" y="80"/>
                  <a:pt x="88" y="80"/>
                  <a:pt x="88" y="80"/>
                </a:cubicBezTo>
                <a:cubicBezTo>
                  <a:pt x="88" y="80"/>
                  <a:pt x="88" y="80"/>
                  <a:pt x="88" y="89"/>
                </a:cubicBezTo>
                <a:cubicBezTo>
                  <a:pt x="79" y="116"/>
                  <a:pt x="0" y="354"/>
                  <a:pt x="0" y="363"/>
                </a:cubicBezTo>
                <a:cubicBezTo>
                  <a:pt x="44" y="363"/>
                  <a:pt x="44" y="363"/>
                  <a:pt x="44" y="363"/>
                </a:cubicBezTo>
                <a:cubicBezTo>
                  <a:pt x="44" y="354"/>
                  <a:pt x="71" y="275"/>
                  <a:pt x="71" y="275"/>
                </a:cubicBezTo>
                <a:cubicBezTo>
                  <a:pt x="160" y="275"/>
                  <a:pt x="160" y="275"/>
                  <a:pt x="160" y="275"/>
                </a:cubicBezTo>
                <a:cubicBezTo>
                  <a:pt x="160" y="275"/>
                  <a:pt x="186" y="354"/>
                  <a:pt x="186" y="363"/>
                </a:cubicBezTo>
                <a:cubicBezTo>
                  <a:pt x="230" y="363"/>
                  <a:pt x="230" y="363"/>
                  <a:pt x="230" y="363"/>
                </a:cubicBezTo>
                <a:cubicBezTo>
                  <a:pt x="230" y="354"/>
                  <a:pt x="151" y="116"/>
                  <a:pt x="142" y="89"/>
                </a:cubicBezTo>
                <a:close/>
                <a:moveTo>
                  <a:pt x="79" y="239"/>
                </a:moveTo>
                <a:lnTo>
                  <a:pt x="79" y="239"/>
                </a:lnTo>
                <a:cubicBezTo>
                  <a:pt x="116" y="116"/>
                  <a:pt x="116" y="116"/>
                  <a:pt x="116" y="116"/>
                </a:cubicBezTo>
                <a:cubicBezTo>
                  <a:pt x="151" y="239"/>
                  <a:pt x="151" y="239"/>
                  <a:pt x="151" y="239"/>
                </a:cubicBezTo>
                <a:lnTo>
                  <a:pt x="79" y="23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5" name="Google Shape;1135;p40"/>
          <p:cNvSpPr/>
          <p:nvPr/>
        </p:nvSpPr>
        <p:spPr>
          <a:xfrm>
            <a:off x="4719251" y="1415480"/>
            <a:ext cx="215461" cy="305059"/>
          </a:xfrm>
          <a:custGeom>
            <a:avLst/>
            <a:gdLst/>
            <a:ahLst/>
            <a:cxnLst/>
            <a:rect l="l" t="t" r="r" b="b"/>
            <a:pathLst>
              <a:path w="355" h="506" extrusionOk="0">
                <a:moveTo>
                  <a:pt x="35" y="497"/>
                </a:moveTo>
                <a:lnTo>
                  <a:pt x="35" y="497"/>
                </a:lnTo>
                <a:cubicBezTo>
                  <a:pt x="44" y="469"/>
                  <a:pt x="53" y="434"/>
                  <a:pt x="70" y="381"/>
                </a:cubicBezTo>
                <a:cubicBezTo>
                  <a:pt x="132" y="372"/>
                  <a:pt x="168" y="390"/>
                  <a:pt x="203" y="310"/>
                </a:cubicBezTo>
                <a:cubicBezTo>
                  <a:pt x="168" y="328"/>
                  <a:pt x="132" y="292"/>
                  <a:pt x="132" y="284"/>
                </a:cubicBezTo>
                <a:cubicBezTo>
                  <a:pt x="132" y="266"/>
                  <a:pt x="229" y="292"/>
                  <a:pt x="292" y="194"/>
                </a:cubicBezTo>
                <a:cubicBezTo>
                  <a:pt x="212" y="213"/>
                  <a:pt x="185" y="178"/>
                  <a:pt x="194" y="168"/>
                </a:cubicBezTo>
                <a:cubicBezTo>
                  <a:pt x="221" y="159"/>
                  <a:pt x="292" y="168"/>
                  <a:pt x="327" y="133"/>
                </a:cubicBezTo>
                <a:cubicBezTo>
                  <a:pt x="345" y="115"/>
                  <a:pt x="354" y="62"/>
                  <a:pt x="345" y="44"/>
                </a:cubicBezTo>
                <a:cubicBezTo>
                  <a:pt x="336" y="27"/>
                  <a:pt x="283" y="0"/>
                  <a:pt x="248" y="0"/>
                </a:cubicBezTo>
                <a:cubicBezTo>
                  <a:pt x="221" y="9"/>
                  <a:pt x="168" y="124"/>
                  <a:pt x="159" y="124"/>
                </a:cubicBezTo>
                <a:cubicBezTo>
                  <a:pt x="141" y="124"/>
                  <a:pt x="141" y="71"/>
                  <a:pt x="168" y="18"/>
                </a:cubicBezTo>
                <a:cubicBezTo>
                  <a:pt x="132" y="35"/>
                  <a:pt x="88" y="71"/>
                  <a:pt x="70" y="106"/>
                </a:cubicBezTo>
                <a:cubicBezTo>
                  <a:pt x="44" y="159"/>
                  <a:pt x="79" y="301"/>
                  <a:pt x="61" y="301"/>
                </a:cubicBezTo>
                <a:cubicBezTo>
                  <a:pt x="53" y="310"/>
                  <a:pt x="17" y="239"/>
                  <a:pt x="8" y="213"/>
                </a:cubicBezTo>
                <a:cubicBezTo>
                  <a:pt x="0" y="257"/>
                  <a:pt x="0" y="301"/>
                  <a:pt x="35" y="363"/>
                </a:cubicBezTo>
                <a:cubicBezTo>
                  <a:pt x="26" y="407"/>
                  <a:pt x="17" y="452"/>
                  <a:pt x="8" y="478"/>
                </a:cubicBezTo>
                <a:cubicBezTo>
                  <a:pt x="8" y="497"/>
                  <a:pt x="35" y="505"/>
                  <a:pt x="35" y="497"/>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6" name="Google Shape;1136;p40"/>
          <p:cNvSpPr/>
          <p:nvPr/>
        </p:nvSpPr>
        <p:spPr>
          <a:xfrm>
            <a:off x="7067995" y="5088993"/>
            <a:ext cx="300794" cy="132264"/>
          </a:xfrm>
          <a:custGeom>
            <a:avLst/>
            <a:gdLst/>
            <a:ahLst/>
            <a:cxnLst/>
            <a:rect l="l" t="t" r="r" b="b"/>
            <a:pathLst>
              <a:path w="497" h="222" extrusionOk="0">
                <a:moveTo>
                  <a:pt x="399" y="0"/>
                </a:moveTo>
                <a:lnTo>
                  <a:pt x="399" y="0"/>
                </a:lnTo>
                <a:cubicBezTo>
                  <a:pt x="345" y="0"/>
                  <a:pt x="284" y="26"/>
                  <a:pt x="248" y="70"/>
                </a:cubicBezTo>
                <a:cubicBezTo>
                  <a:pt x="213" y="26"/>
                  <a:pt x="151" y="0"/>
                  <a:pt x="97" y="0"/>
                </a:cubicBezTo>
                <a:cubicBezTo>
                  <a:pt x="53" y="0"/>
                  <a:pt x="0" y="26"/>
                  <a:pt x="0" y="106"/>
                </a:cubicBezTo>
                <a:cubicBezTo>
                  <a:pt x="0" y="185"/>
                  <a:pt x="53" y="221"/>
                  <a:pt x="97" y="221"/>
                </a:cubicBezTo>
                <a:cubicBezTo>
                  <a:pt x="151" y="221"/>
                  <a:pt x="213" y="185"/>
                  <a:pt x="248" y="141"/>
                </a:cubicBezTo>
                <a:cubicBezTo>
                  <a:pt x="284" y="185"/>
                  <a:pt x="345" y="221"/>
                  <a:pt x="399" y="221"/>
                </a:cubicBezTo>
                <a:cubicBezTo>
                  <a:pt x="443" y="221"/>
                  <a:pt x="496" y="185"/>
                  <a:pt x="496" y="106"/>
                </a:cubicBezTo>
                <a:cubicBezTo>
                  <a:pt x="496" y="26"/>
                  <a:pt x="443" y="0"/>
                  <a:pt x="399" y="0"/>
                </a:cubicBezTo>
                <a:close/>
                <a:moveTo>
                  <a:pt x="97" y="176"/>
                </a:moveTo>
                <a:lnTo>
                  <a:pt x="97" y="176"/>
                </a:lnTo>
                <a:cubicBezTo>
                  <a:pt x="62" y="176"/>
                  <a:pt x="44" y="150"/>
                  <a:pt x="44" y="106"/>
                </a:cubicBezTo>
                <a:cubicBezTo>
                  <a:pt x="44" y="61"/>
                  <a:pt x="62" y="44"/>
                  <a:pt x="97" y="44"/>
                </a:cubicBezTo>
                <a:cubicBezTo>
                  <a:pt x="142" y="44"/>
                  <a:pt x="195" y="70"/>
                  <a:pt x="222" y="106"/>
                </a:cubicBezTo>
                <a:cubicBezTo>
                  <a:pt x="195" y="150"/>
                  <a:pt x="142" y="176"/>
                  <a:pt x="97" y="176"/>
                </a:cubicBezTo>
                <a:close/>
                <a:moveTo>
                  <a:pt x="399" y="176"/>
                </a:moveTo>
                <a:lnTo>
                  <a:pt x="399" y="176"/>
                </a:lnTo>
                <a:cubicBezTo>
                  <a:pt x="354" y="176"/>
                  <a:pt x="301" y="150"/>
                  <a:pt x="275" y="106"/>
                </a:cubicBezTo>
                <a:cubicBezTo>
                  <a:pt x="301" y="70"/>
                  <a:pt x="354" y="44"/>
                  <a:pt x="399" y="44"/>
                </a:cubicBezTo>
                <a:cubicBezTo>
                  <a:pt x="435" y="44"/>
                  <a:pt x="452" y="61"/>
                  <a:pt x="452" y="106"/>
                </a:cubicBezTo>
                <a:cubicBezTo>
                  <a:pt x="452" y="150"/>
                  <a:pt x="435" y="176"/>
                  <a:pt x="399" y="17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7" name="Google Shape;1137;p40"/>
          <p:cNvSpPr/>
          <p:nvPr/>
        </p:nvSpPr>
        <p:spPr>
          <a:xfrm>
            <a:off x="5273904" y="5003662"/>
            <a:ext cx="300792" cy="298660"/>
          </a:xfrm>
          <a:custGeom>
            <a:avLst/>
            <a:gdLst/>
            <a:ahLst/>
            <a:cxnLst/>
            <a:rect l="l" t="t" r="r" b="b"/>
            <a:pathLst>
              <a:path w="497" h="498" extrusionOk="0">
                <a:moveTo>
                  <a:pt x="469" y="231"/>
                </a:moveTo>
                <a:lnTo>
                  <a:pt x="469" y="231"/>
                </a:lnTo>
                <a:cubicBezTo>
                  <a:pt x="469" y="231"/>
                  <a:pt x="452" y="231"/>
                  <a:pt x="443" y="231"/>
                </a:cubicBezTo>
                <a:cubicBezTo>
                  <a:pt x="434" y="231"/>
                  <a:pt x="425" y="240"/>
                  <a:pt x="425" y="249"/>
                </a:cubicBezTo>
                <a:cubicBezTo>
                  <a:pt x="425" y="266"/>
                  <a:pt x="434" y="275"/>
                  <a:pt x="443" y="275"/>
                </a:cubicBezTo>
                <a:cubicBezTo>
                  <a:pt x="452" y="275"/>
                  <a:pt x="469" y="275"/>
                  <a:pt x="469" y="275"/>
                </a:cubicBezTo>
                <a:cubicBezTo>
                  <a:pt x="487" y="275"/>
                  <a:pt x="496" y="266"/>
                  <a:pt x="496" y="249"/>
                </a:cubicBezTo>
                <a:cubicBezTo>
                  <a:pt x="496" y="240"/>
                  <a:pt x="487" y="231"/>
                  <a:pt x="469" y="231"/>
                </a:cubicBezTo>
                <a:close/>
                <a:moveTo>
                  <a:pt x="248" y="116"/>
                </a:moveTo>
                <a:lnTo>
                  <a:pt x="248" y="116"/>
                </a:lnTo>
                <a:cubicBezTo>
                  <a:pt x="168" y="116"/>
                  <a:pt x="115" y="178"/>
                  <a:pt x="115" y="249"/>
                </a:cubicBezTo>
                <a:cubicBezTo>
                  <a:pt x="115" y="328"/>
                  <a:pt x="168" y="391"/>
                  <a:pt x="248" y="391"/>
                </a:cubicBezTo>
                <a:cubicBezTo>
                  <a:pt x="328" y="391"/>
                  <a:pt x="381" y="328"/>
                  <a:pt x="381" y="249"/>
                </a:cubicBezTo>
                <a:cubicBezTo>
                  <a:pt x="381" y="178"/>
                  <a:pt x="328" y="116"/>
                  <a:pt x="248" y="116"/>
                </a:cubicBezTo>
                <a:close/>
                <a:moveTo>
                  <a:pt x="248" y="346"/>
                </a:moveTo>
                <a:lnTo>
                  <a:pt x="248" y="346"/>
                </a:lnTo>
                <a:cubicBezTo>
                  <a:pt x="195" y="346"/>
                  <a:pt x="150" y="302"/>
                  <a:pt x="150" y="249"/>
                </a:cubicBezTo>
                <a:cubicBezTo>
                  <a:pt x="150" y="196"/>
                  <a:pt x="195" y="151"/>
                  <a:pt x="248" y="151"/>
                </a:cubicBezTo>
                <a:lnTo>
                  <a:pt x="248" y="346"/>
                </a:lnTo>
                <a:close/>
                <a:moveTo>
                  <a:pt x="71" y="249"/>
                </a:moveTo>
                <a:lnTo>
                  <a:pt x="71" y="249"/>
                </a:lnTo>
                <a:cubicBezTo>
                  <a:pt x="71" y="240"/>
                  <a:pt x="62" y="231"/>
                  <a:pt x="53" y="231"/>
                </a:cubicBezTo>
                <a:cubicBezTo>
                  <a:pt x="44" y="231"/>
                  <a:pt x="27" y="231"/>
                  <a:pt x="27" y="231"/>
                </a:cubicBezTo>
                <a:cubicBezTo>
                  <a:pt x="9" y="231"/>
                  <a:pt x="0" y="240"/>
                  <a:pt x="0" y="249"/>
                </a:cubicBezTo>
                <a:cubicBezTo>
                  <a:pt x="0" y="266"/>
                  <a:pt x="9" y="275"/>
                  <a:pt x="27" y="275"/>
                </a:cubicBezTo>
                <a:cubicBezTo>
                  <a:pt x="27" y="275"/>
                  <a:pt x="44" y="275"/>
                  <a:pt x="53" y="275"/>
                </a:cubicBezTo>
                <a:cubicBezTo>
                  <a:pt x="62" y="275"/>
                  <a:pt x="71" y="266"/>
                  <a:pt x="71" y="249"/>
                </a:cubicBezTo>
                <a:close/>
                <a:moveTo>
                  <a:pt x="248" y="80"/>
                </a:moveTo>
                <a:lnTo>
                  <a:pt x="248" y="80"/>
                </a:lnTo>
                <a:cubicBezTo>
                  <a:pt x="256" y="80"/>
                  <a:pt x="265" y="62"/>
                  <a:pt x="265" y="53"/>
                </a:cubicBezTo>
                <a:cubicBezTo>
                  <a:pt x="265" y="45"/>
                  <a:pt x="265" y="36"/>
                  <a:pt x="265" y="27"/>
                </a:cubicBezTo>
                <a:cubicBezTo>
                  <a:pt x="265" y="18"/>
                  <a:pt x="256" y="0"/>
                  <a:pt x="248" y="0"/>
                </a:cubicBezTo>
                <a:cubicBezTo>
                  <a:pt x="239" y="0"/>
                  <a:pt x="230" y="18"/>
                  <a:pt x="230" y="27"/>
                </a:cubicBezTo>
                <a:cubicBezTo>
                  <a:pt x="230" y="36"/>
                  <a:pt x="230" y="45"/>
                  <a:pt x="230" y="53"/>
                </a:cubicBezTo>
                <a:cubicBezTo>
                  <a:pt x="230" y="62"/>
                  <a:pt x="239" y="80"/>
                  <a:pt x="248" y="80"/>
                </a:cubicBezTo>
                <a:close/>
                <a:moveTo>
                  <a:pt x="248" y="426"/>
                </a:moveTo>
                <a:lnTo>
                  <a:pt x="248" y="426"/>
                </a:lnTo>
                <a:cubicBezTo>
                  <a:pt x="239" y="426"/>
                  <a:pt x="230" y="435"/>
                  <a:pt x="230" y="453"/>
                </a:cubicBezTo>
                <a:lnTo>
                  <a:pt x="230" y="470"/>
                </a:lnTo>
                <a:cubicBezTo>
                  <a:pt x="230" y="488"/>
                  <a:pt x="239" y="497"/>
                  <a:pt x="248" y="497"/>
                </a:cubicBezTo>
                <a:cubicBezTo>
                  <a:pt x="256" y="497"/>
                  <a:pt x="265" y="488"/>
                  <a:pt x="265" y="470"/>
                </a:cubicBezTo>
                <a:lnTo>
                  <a:pt x="265" y="453"/>
                </a:lnTo>
                <a:cubicBezTo>
                  <a:pt x="265" y="435"/>
                  <a:pt x="256" y="426"/>
                  <a:pt x="248" y="426"/>
                </a:cubicBezTo>
                <a:close/>
                <a:moveTo>
                  <a:pt x="434" y="98"/>
                </a:moveTo>
                <a:lnTo>
                  <a:pt x="434" y="98"/>
                </a:lnTo>
                <a:cubicBezTo>
                  <a:pt x="443" y="89"/>
                  <a:pt x="443" y="72"/>
                  <a:pt x="434" y="62"/>
                </a:cubicBezTo>
                <a:cubicBezTo>
                  <a:pt x="425" y="53"/>
                  <a:pt x="416" y="62"/>
                  <a:pt x="399" y="72"/>
                </a:cubicBezTo>
                <a:cubicBezTo>
                  <a:pt x="399" y="72"/>
                  <a:pt x="390" y="80"/>
                  <a:pt x="381" y="89"/>
                </a:cubicBezTo>
                <a:cubicBezTo>
                  <a:pt x="372" y="98"/>
                  <a:pt x="372" y="107"/>
                  <a:pt x="381" y="116"/>
                </a:cubicBezTo>
                <a:cubicBezTo>
                  <a:pt x="390" y="125"/>
                  <a:pt x="408" y="125"/>
                  <a:pt x="416" y="116"/>
                </a:cubicBezTo>
                <a:cubicBezTo>
                  <a:pt x="416" y="107"/>
                  <a:pt x="425" y="98"/>
                  <a:pt x="434" y="98"/>
                </a:cubicBezTo>
                <a:close/>
                <a:moveTo>
                  <a:pt x="80" y="391"/>
                </a:moveTo>
                <a:lnTo>
                  <a:pt x="80" y="391"/>
                </a:lnTo>
                <a:cubicBezTo>
                  <a:pt x="80" y="391"/>
                  <a:pt x="71" y="400"/>
                  <a:pt x="62" y="408"/>
                </a:cubicBezTo>
                <a:cubicBezTo>
                  <a:pt x="53" y="417"/>
                  <a:pt x="53" y="426"/>
                  <a:pt x="62" y="435"/>
                </a:cubicBezTo>
                <a:cubicBezTo>
                  <a:pt x="71" y="444"/>
                  <a:pt x="80" y="444"/>
                  <a:pt x="97" y="435"/>
                </a:cubicBezTo>
                <a:lnTo>
                  <a:pt x="106" y="417"/>
                </a:lnTo>
                <a:cubicBezTo>
                  <a:pt x="124" y="408"/>
                  <a:pt x="124" y="391"/>
                  <a:pt x="115" y="381"/>
                </a:cubicBezTo>
                <a:cubicBezTo>
                  <a:pt x="106" y="381"/>
                  <a:pt x="89" y="381"/>
                  <a:pt x="80" y="391"/>
                </a:cubicBezTo>
                <a:close/>
                <a:moveTo>
                  <a:pt x="97" y="72"/>
                </a:moveTo>
                <a:lnTo>
                  <a:pt x="97" y="72"/>
                </a:lnTo>
                <a:cubicBezTo>
                  <a:pt x="80" y="62"/>
                  <a:pt x="71" y="53"/>
                  <a:pt x="62" y="62"/>
                </a:cubicBezTo>
                <a:cubicBezTo>
                  <a:pt x="53" y="72"/>
                  <a:pt x="53" y="89"/>
                  <a:pt x="62" y="98"/>
                </a:cubicBezTo>
                <a:cubicBezTo>
                  <a:pt x="71" y="98"/>
                  <a:pt x="80" y="107"/>
                  <a:pt x="80" y="116"/>
                </a:cubicBezTo>
                <a:cubicBezTo>
                  <a:pt x="89" y="125"/>
                  <a:pt x="106" y="125"/>
                  <a:pt x="115" y="116"/>
                </a:cubicBezTo>
                <a:cubicBezTo>
                  <a:pt x="124" y="107"/>
                  <a:pt x="124" y="98"/>
                  <a:pt x="106" y="89"/>
                </a:cubicBezTo>
                <a:cubicBezTo>
                  <a:pt x="106" y="80"/>
                  <a:pt x="97" y="72"/>
                  <a:pt x="97" y="72"/>
                </a:cubicBezTo>
                <a:close/>
                <a:moveTo>
                  <a:pt x="381" y="417"/>
                </a:moveTo>
                <a:lnTo>
                  <a:pt x="381" y="417"/>
                </a:lnTo>
                <a:cubicBezTo>
                  <a:pt x="390" y="417"/>
                  <a:pt x="399" y="435"/>
                  <a:pt x="399" y="435"/>
                </a:cubicBezTo>
                <a:cubicBezTo>
                  <a:pt x="416" y="444"/>
                  <a:pt x="425" y="444"/>
                  <a:pt x="434" y="435"/>
                </a:cubicBezTo>
                <a:cubicBezTo>
                  <a:pt x="443" y="426"/>
                  <a:pt x="443" y="417"/>
                  <a:pt x="434" y="408"/>
                </a:cubicBezTo>
                <a:cubicBezTo>
                  <a:pt x="425" y="400"/>
                  <a:pt x="416" y="391"/>
                  <a:pt x="416" y="391"/>
                </a:cubicBezTo>
                <a:cubicBezTo>
                  <a:pt x="408" y="381"/>
                  <a:pt x="390" y="381"/>
                  <a:pt x="381" y="381"/>
                </a:cubicBezTo>
                <a:cubicBezTo>
                  <a:pt x="372" y="391"/>
                  <a:pt x="372" y="408"/>
                  <a:pt x="381" y="41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8" name="Google Shape;1138;p40"/>
          <p:cNvSpPr/>
          <p:nvPr/>
        </p:nvSpPr>
        <p:spPr>
          <a:xfrm>
            <a:off x="8264767" y="5050594"/>
            <a:ext cx="300792" cy="209062"/>
          </a:xfrm>
          <a:custGeom>
            <a:avLst/>
            <a:gdLst/>
            <a:ahLst/>
            <a:cxnLst/>
            <a:rect l="l" t="t" r="r" b="b"/>
            <a:pathLst>
              <a:path w="497" h="347" extrusionOk="0">
                <a:moveTo>
                  <a:pt x="443" y="0"/>
                </a:moveTo>
                <a:lnTo>
                  <a:pt x="443" y="0"/>
                </a:lnTo>
                <a:cubicBezTo>
                  <a:pt x="53" y="0"/>
                  <a:pt x="53" y="0"/>
                  <a:pt x="53" y="0"/>
                </a:cubicBezTo>
                <a:cubicBezTo>
                  <a:pt x="27" y="0"/>
                  <a:pt x="0" y="18"/>
                  <a:pt x="0" y="45"/>
                </a:cubicBezTo>
                <a:cubicBezTo>
                  <a:pt x="0" y="292"/>
                  <a:pt x="0" y="292"/>
                  <a:pt x="0" y="292"/>
                </a:cubicBezTo>
                <a:cubicBezTo>
                  <a:pt x="0" y="320"/>
                  <a:pt x="27" y="346"/>
                  <a:pt x="53" y="346"/>
                </a:cubicBezTo>
                <a:cubicBezTo>
                  <a:pt x="443" y="346"/>
                  <a:pt x="443" y="346"/>
                  <a:pt x="443" y="346"/>
                </a:cubicBezTo>
                <a:cubicBezTo>
                  <a:pt x="478" y="346"/>
                  <a:pt x="496" y="320"/>
                  <a:pt x="496" y="292"/>
                </a:cubicBezTo>
                <a:cubicBezTo>
                  <a:pt x="496" y="45"/>
                  <a:pt x="496" y="45"/>
                  <a:pt x="496" y="45"/>
                </a:cubicBezTo>
                <a:cubicBezTo>
                  <a:pt x="496" y="18"/>
                  <a:pt x="478" y="0"/>
                  <a:pt x="443" y="0"/>
                </a:cubicBezTo>
                <a:close/>
                <a:moveTo>
                  <a:pt x="443" y="292"/>
                </a:moveTo>
                <a:lnTo>
                  <a:pt x="443" y="292"/>
                </a:lnTo>
                <a:cubicBezTo>
                  <a:pt x="53" y="292"/>
                  <a:pt x="53" y="292"/>
                  <a:pt x="53" y="292"/>
                </a:cubicBezTo>
                <a:cubicBezTo>
                  <a:pt x="53" y="142"/>
                  <a:pt x="53" y="142"/>
                  <a:pt x="53" y="142"/>
                </a:cubicBezTo>
                <a:cubicBezTo>
                  <a:pt x="443" y="142"/>
                  <a:pt x="443" y="142"/>
                  <a:pt x="443" y="142"/>
                </a:cubicBezTo>
                <a:lnTo>
                  <a:pt x="443" y="292"/>
                </a:lnTo>
                <a:close/>
                <a:moveTo>
                  <a:pt x="443" y="71"/>
                </a:moveTo>
                <a:lnTo>
                  <a:pt x="443" y="71"/>
                </a:lnTo>
                <a:cubicBezTo>
                  <a:pt x="53" y="71"/>
                  <a:pt x="53" y="71"/>
                  <a:pt x="53" y="71"/>
                </a:cubicBezTo>
                <a:cubicBezTo>
                  <a:pt x="53" y="45"/>
                  <a:pt x="53" y="45"/>
                  <a:pt x="53" y="45"/>
                </a:cubicBezTo>
                <a:cubicBezTo>
                  <a:pt x="443" y="45"/>
                  <a:pt x="443" y="45"/>
                  <a:pt x="443" y="45"/>
                </a:cubicBezTo>
                <a:lnTo>
                  <a:pt x="443" y="71"/>
                </a:lnTo>
                <a:close/>
                <a:moveTo>
                  <a:pt x="97" y="195"/>
                </a:moveTo>
                <a:lnTo>
                  <a:pt x="97" y="195"/>
                </a:lnTo>
                <a:cubicBezTo>
                  <a:pt x="97" y="213"/>
                  <a:pt x="97" y="213"/>
                  <a:pt x="97" y="213"/>
                </a:cubicBezTo>
                <a:cubicBezTo>
                  <a:pt x="115" y="213"/>
                  <a:pt x="115" y="213"/>
                  <a:pt x="115" y="213"/>
                </a:cubicBezTo>
                <a:cubicBezTo>
                  <a:pt x="115" y="195"/>
                  <a:pt x="115" y="195"/>
                  <a:pt x="115" y="195"/>
                </a:cubicBezTo>
                <a:lnTo>
                  <a:pt x="97" y="195"/>
                </a:lnTo>
                <a:close/>
                <a:moveTo>
                  <a:pt x="186" y="231"/>
                </a:moveTo>
                <a:lnTo>
                  <a:pt x="186" y="231"/>
                </a:lnTo>
                <a:cubicBezTo>
                  <a:pt x="186" y="239"/>
                  <a:pt x="186" y="239"/>
                  <a:pt x="186" y="239"/>
                </a:cubicBezTo>
                <a:cubicBezTo>
                  <a:pt x="221" y="239"/>
                  <a:pt x="221" y="239"/>
                  <a:pt x="221" y="239"/>
                </a:cubicBezTo>
                <a:cubicBezTo>
                  <a:pt x="221" y="231"/>
                  <a:pt x="221" y="231"/>
                  <a:pt x="221" y="231"/>
                </a:cubicBezTo>
                <a:cubicBezTo>
                  <a:pt x="230" y="231"/>
                  <a:pt x="230" y="231"/>
                  <a:pt x="230" y="231"/>
                </a:cubicBezTo>
                <a:cubicBezTo>
                  <a:pt x="230" y="213"/>
                  <a:pt x="230" y="213"/>
                  <a:pt x="230" y="213"/>
                </a:cubicBezTo>
                <a:cubicBezTo>
                  <a:pt x="248" y="213"/>
                  <a:pt x="248" y="213"/>
                  <a:pt x="248" y="213"/>
                </a:cubicBezTo>
                <a:cubicBezTo>
                  <a:pt x="248" y="195"/>
                  <a:pt x="248" y="195"/>
                  <a:pt x="248" y="195"/>
                </a:cubicBezTo>
                <a:cubicBezTo>
                  <a:pt x="221" y="195"/>
                  <a:pt x="221" y="195"/>
                  <a:pt x="221" y="195"/>
                </a:cubicBezTo>
                <a:cubicBezTo>
                  <a:pt x="221" y="213"/>
                  <a:pt x="221" y="213"/>
                  <a:pt x="221" y="213"/>
                </a:cubicBezTo>
                <a:cubicBezTo>
                  <a:pt x="203" y="213"/>
                  <a:pt x="203" y="213"/>
                  <a:pt x="203" y="213"/>
                </a:cubicBezTo>
                <a:cubicBezTo>
                  <a:pt x="203" y="231"/>
                  <a:pt x="203" y="231"/>
                  <a:pt x="203" y="231"/>
                </a:cubicBezTo>
                <a:lnTo>
                  <a:pt x="186" y="231"/>
                </a:lnTo>
                <a:close/>
                <a:moveTo>
                  <a:pt x="248" y="239"/>
                </a:moveTo>
                <a:lnTo>
                  <a:pt x="248" y="239"/>
                </a:lnTo>
                <a:cubicBezTo>
                  <a:pt x="248" y="231"/>
                  <a:pt x="248" y="231"/>
                  <a:pt x="248" y="231"/>
                </a:cubicBezTo>
                <a:cubicBezTo>
                  <a:pt x="230" y="231"/>
                  <a:pt x="230" y="231"/>
                  <a:pt x="230" y="231"/>
                </a:cubicBezTo>
                <a:cubicBezTo>
                  <a:pt x="230" y="239"/>
                  <a:pt x="230" y="239"/>
                  <a:pt x="230" y="239"/>
                </a:cubicBezTo>
                <a:lnTo>
                  <a:pt x="248" y="239"/>
                </a:lnTo>
                <a:close/>
                <a:moveTo>
                  <a:pt x="177" y="239"/>
                </a:moveTo>
                <a:lnTo>
                  <a:pt x="177" y="239"/>
                </a:lnTo>
                <a:cubicBezTo>
                  <a:pt x="177" y="231"/>
                  <a:pt x="177" y="231"/>
                  <a:pt x="177" y="231"/>
                </a:cubicBezTo>
                <a:cubicBezTo>
                  <a:pt x="142" y="231"/>
                  <a:pt x="142" y="231"/>
                  <a:pt x="142" y="231"/>
                </a:cubicBezTo>
                <a:cubicBezTo>
                  <a:pt x="142" y="239"/>
                  <a:pt x="142" y="239"/>
                  <a:pt x="142" y="239"/>
                </a:cubicBezTo>
                <a:lnTo>
                  <a:pt x="177" y="239"/>
                </a:lnTo>
                <a:close/>
                <a:moveTo>
                  <a:pt x="186" y="213"/>
                </a:moveTo>
                <a:lnTo>
                  <a:pt x="186" y="213"/>
                </a:lnTo>
                <a:cubicBezTo>
                  <a:pt x="203" y="213"/>
                  <a:pt x="203" y="213"/>
                  <a:pt x="203" y="213"/>
                </a:cubicBezTo>
                <a:cubicBezTo>
                  <a:pt x="203" y="195"/>
                  <a:pt x="203" y="195"/>
                  <a:pt x="203" y="195"/>
                </a:cubicBezTo>
                <a:cubicBezTo>
                  <a:pt x="177" y="195"/>
                  <a:pt x="177" y="195"/>
                  <a:pt x="177" y="195"/>
                </a:cubicBezTo>
                <a:cubicBezTo>
                  <a:pt x="177" y="231"/>
                  <a:pt x="177" y="231"/>
                  <a:pt x="177" y="231"/>
                </a:cubicBezTo>
                <a:cubicBezTo>
                  <a:pt x="186" y="231"/>
                  <a:pt x="186" y="231"/>
                  <a:pt x="186" y="231"/>
                </a:cubicBezTo>
                <a:lnTo>
                  <a:pt x="186" y="213"/>
                </a:lnTo>
                <a:close/>
                <a:moveTo>
                  <a:pt x="133" y="231"/>
                </a:moveTo>
                <a:lnTo>
                  <a:pt x="133" y="231"/>
                </a:lnTo>
                <a:cubicBezTo>
                  <a:pt x="142" y="231"/>
                  <a:pt x="142" y="231"/>
                  <a:pt x="142" y="231"/>
                </a:cubicBezTo>
                <a:cubicBezTo>
                  <a:pt x="142" y="213"/>
                  <a:pt x="142" y="213"/>
                  <a:pt x="142" y="213"/>
                </a:cubicBezTo>
                <a:cubicBezTo>
                  <a:pt x="159" y="213"/>
                  <a:pt x="159" y="213"/>
                  <a:pt x="159" y="213"/>
                </a:cubicBezTo>
                <a:cubicBezTo>
                  <a:pt x="159" y="195"/>
                  <a:pt x="159" y="195"/>
                  <a:pt x="159" y="195"/>
                </a:cubicBezTo>
                <a:cubicBezTo>
                  <a:pt x="133" y="195"/>
                  <a:pt x="133" y="195"/>
                  <a:pt x="133" y="195"/>
                </a:cubicBezTo>
                <a:cubicBezTo>
                  <a:pt x="133" y="213"/>
                  <a:pt x="133" y="213"/>
                  <a:pt x="133" y="213"/>
                </a:cubicBezTo>
                <a:cubicBezTo>
                  <a:pt x="115" y="213"/>
                  <a:pt x="115" y="213"/>
                  <a:pt x="115" y="213"/>
                </a:cubicBezTo>
                <a:cubicBezTo>
                  <a:pt x="115" y="231"/>
                  <a:pt x="115" y="231"/>
                  <a:pt x="115" y="231"/>
                </a:cubicBezTo>
                <a:cubicBezTo>
                  <a:pt x="97" y="231"/>
                  <a:pt x="97" y="231"/>
                  <a:pt x="97" y="231"/>
                </a:cubicBezTo>
                <a:cubicBezTo>
                  <a:pt x="97" y="239"/>
                  <a:pt x="97" y="239"/>
                  <a:pt x="97" y="239"/>
                </a:cubicBezTo>
                <a:cubicBezTo>
                  <a:pt x="133" y="239"/>
                  <a:pt x="133" y="239"/>
                  <a:pt x="133" y="239"/>
                </a:cubicBezTo>
                <a:lnTo>
                  <a:pt x="133" y="23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39" name="Google Shape;1139;p40"/>
          <p:cNvSpPr/>
          <p:nvPr/>
        </p:nvSpPr>
        <p:spPr>
          <a:xfrm>
            <a:off x="3490480" y="1451745"/>
            <a:ext cx="279459" cy="226128"/>
          </a:xfrm>
          <a:custGeom>
            <a:avLst/>
            <a:gdLst/>
            <a:ahLst/>
            <a:cxnLst/>
            <a:rect l="l" t="t" r="r" b="b"/>
            <a:pathLst>
              <a:path w="462" h="373" extrusionOk="0">
                <a:moveTo>
                  <a:pt x="444" y="9"/>
                </a:moveTo>
                <a:lnTo>
                  <a:pt x="444" y="9"/>
                </a:lnTo>
                <a:cubicBezTo>
                  <a:pt x="434" y="9"/>
                  <a:pt x="18" y="160"/>
                  <a:pt x="9" y="160"/>
                </a:cubicBezTo>
                <a:cubicBezTo>
                  <a:pt x="0" y="160"/>
                  <a:pt x="0" y="169"/>
                  <a:pt x="9" y="169"/>
                </a:cubicBezTo>
                <a:cubicBezTo>
                  <a:pt x="18" y="177"/>
                  <a:pt x="98" y="213"/>
                  <a:pt x="98" y="213"/>
                </a:cubicBezTo>
                <a:cubicBezTo>
                  <a:pt x="160" y="230"/>
                  <a:pt x="160" y="230"/>
                  <a:pt x="160" y="230"/>
                </a:cubicBezTo>
                <a:cubicBezTo>
                  <a:pt x="160" y="230"/>
                  <a:pt x="425" y="35"/>
                  <a:pt x="434" y="35"/>
                </a:cubicBezTo>
                <a:cubicBezTo>
                  <a:pt x="434" y="26"/>
                  <a:pt x="434" y="35"/>
                  <a:pt x="434" y="35"/>
                </a:cubicBezTo>
                <a:lnTo>
                  <a:pt x="240" y="248"/>
                </a:lnTo>
                <a:cubicBezTo>
                  <a:pt x="231" y="257"/>
                  <a:pt x="231" y="257"/>
                  <a:pt x="231" y="257"/>
                </a:cubicBezTo>
                <a:cubicBezTo>
                  <a:pt x="240" y="266"/>
                  <a:pt x="240" y="266"/>
                  <a:pt x="240" y="266"/>
                </a:cubicBezTo>
                <a:cubicBezTo>
                  <a:pt x="240" y="266"/>
                  <a:pt x="363" y="328"/>
                  <a:pt x="363" y="337"/>
                </a:cubicBezTo>
                <a:cubicBezTo>
                  <a:pt x="372" y="337"/>
                  <a:pt x="381" y="337"/>
                  <a:pt x="390" y="328"/>
                </a:cubicBezTo>
                <a:cubicBezTo>
                  <a:pt x="390" y="319"/>
                  <a:pt x="461" y="26"/>
                  <a:pt x="461" y="18"/>
                </a:cubicBezTo>
                <a:cubicBezTo>
                  <a:pt x="461" y="9"/>
                  <a:pt x="453" y="0"/>
                  <a:pt x="444" y="9"/>
                </a:cubicBezTo>
                <a:close/>
                <a:moveTo>
                  <a:pt x="160" y="363"/>
                </a:moveTo>
                <a:lnTo>
                  <a:pt x="160" y="363"/>
                </a:lnTo>
                <a:cubicBezTo>
                  <a:pt x="160" y="372"/>
                  <a:pt x="160" y="372"/>
                  <a:pt x="169" y="372"/>
                </a:cubicBezTo>
                <a:cubicBezTo>
                  <a:pt x="169" y="363"/>
                  <a:pt x="240" y="310"/>
                  <a:pt x="240" y="310"/>
                </a:cubicBezTo>
                <a:cubicBezTo>
                  <a:pt x="160" y="266"/>
                  <a:pt x="160" y="266"/>
                  <a:pt x="160" y="266"/>
                </a:cubicBezTo>
                <a:lnTo>
                  <a:pt x="160" y="363"/>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0" name="Google Shape;1140;p40"/>
          <p:cNvSpPr/>
          <p:nvPr/>
        </p:nvSpPr>
        <p:spPr>
          <a:xfrm>
            <a:off x="8904752" y="5024995"/>
            <a:ext cx="215461" cy="262393"/>
          </a:xfrm>
          <a:custGeom>
            <a:avLst/>
            <a:gdLst/>
            <a:ahLst/>
            <a:cxnLst/>
            <a:rect l="l" t="t" r="r" b="b"/>
            <a:pathLst>
              <a:path w="355" h="435" extrusionOk="0">
                <a:moveTo>
                  <a:pt x="346" y="283"/>
                </a:moveTo>
                <a:lnTo>
                  <a:pt x="346" y="283"/>
                </a:lnTo>
                <a:cubicBezTo>
                  <a:pt x="328" y="319"/>
                  <a:pt x="257" y="345"/>
                  <a:pt x="178" y="345"/>
                </a:cubicBezTo>
                <a:cubicBezTo>
                  <a:pt x="97" y="345"/>
                  <a:pt x="36" y="319"/>
                  <a:pt x="9" y="283"/>
                </a:cubicBezTo>
                <a:cubicBezTo>
                  <a:pt x="9" y="275"/>
                  <a:pt x="0" y="283"/>
                  <a:pt x="0" y="283"/>
                </a:cubicBezTo>
                <a:cubicBezTo>
                  <a:pt x="0" y="292"/>
                  <a:pt x="0" y="336"/>
                  <a:pt x="0" y="336"/>
                </a:cubicBezTo>
                <a:cubicBezTo>
                  <a:pt x="0" y="381"/>
                  <a:pt x="80" y="434"/>
                  <a:pt x="178" y="434"/>
                </a:cubicBezTo>
                <a:cubicBezTo>
                  <a:pt x="275" y="434"/>
                  <a:pt x="354" y="381"/>
                  <a:pt x="354" y="336"/>
                </a:cubicBezTo>
                <a:cubicBezTo>
                  <a:pt x="354" y="336"/>
                  <a:pt x="354" y="292"/>
                  <a:pt x="354" y="283"/>
                </a:cubicBezTo>
                <a:cubicBezTo>
                  <a:pt x="354" y="283"/>
                  <a:pt x="346" y="275"/>
                  <a:pt x="346" y="283"/>
                </a:cubicBezTo>
                <a:close/>
                <a:moveTo>
                  <a:pt x="346" y="160"/>
                </a:moveTo>
                <a:lnTo>
                  <a:pt x="346" y="160"/>
                </a:lnTo>
                <a:cubicBezTo>
                  <a:pt x="328" y="186"/>
                  <a:pt x="257" y="213"/>
                  <a:pt x="178" y="213"/>
                </a:cubicBezTo>
                <a:cubicBezTo>
                  <a:pt x="97" y="213"/>
                  <a:pt x="36" y="186"/>
                  <a:pt x="9" y="160"/>
                </a:cubicBezTo>
                <a:cubicBezTo>
                  <a:pt x="9" y="151"/>
                  <a:pt x="0" y="160"/>
                  <a:pt x="0" y="160"/>
                </a:cubicBezTo>
                <a:lnTo>
                  <a:pt x="0" y="222"/>
                </a:lnTo>
                <a:cubicBezTo>
                  <a:pt x="0" y="257"/>
                  <a:pt x="80" y="292"/>
                  <a:pt x="178" y="292"/>
                </a:cubicBezTo>
                <a:cubicBezTo>
                  <a:pt x="275" y="292"/>
                  <a:pt x="354" y="257"/>
                  <a:pt x="354" y="222"/>
                </a:cubicBezTo>
                <a:lnTo>
                  <a:pt x="354" y="160"/>
                </a:lnTo>
                <a:cubicBezTo>
                  <a:pt x="354" y="160"/>
                  <a:pt x="346" y="151"/>
                  <a:pt x="346" y="160"/>
                </a:cubicBezTo>
                <a:close/>
                <a:moveTo>
                  <a:pt x="178" y="0"/>
                </a:moveTo>
                <a:lnTo>
                  <a:pt x="178" y="0"/>
                </a:lnTo>
                <a:cubicBezTo>
                  <a:pt x="80" y="0"/>
                  <a:pt x="0" y="26"/>
                  <a:pt x="0" y="62"/>
                </a:cubicBezTo>
                <a:cubicBezTo>
                  <a:pt x="0" y="97"/>
                  <a:pt x="0" y="97"/>
                  <a:pt x="0" y="97"/>
                </a:cubicBezTo>
                <a:cubicBezTo>
                  <a:pt x="0" y="133"/>
                  <a:pt x="80" y="160"/>
                  <a:pt x="178" y="160"/>
                </a:cubicBezTo>
                <a:cubicBezTo>
                  <a:pt x="275" y="160"/>
                  <a:pt x="354" y="133"/>
                  <a:pt x="354" y="97"/>
                </a:cubicBezTo>
                <a:cubicBezTo>
                  <a:pt x="354" y="62"/>
                  <a:pt x="354" y="62"/>
                  <a:pt x="354" y="62"/>
                </a:cubicBezTo>
                <a:cubicBezTo>
                  <a:pt x="354" y="26"/>
                  <a:pt x="275" y="0"/>
                  <a:pt x="178" y="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1" name="Google Shape;1141;p40"/>
          <p:cNvSpPr/>
          <p:nvPr/>
        </p:nvSpPr>
        <p:spPr>
          <a:xfrm>
            <a:off x="520950" y="3821823"/>
            <a:ext cx="232527" cy="268794"/>
          </a:xfrm>
          <a:custGeom>
            <a:avLst/>
            <a:gdLst/>
            <a:ahLst/>
            <a:cxnLst/>
            <a:rect l="l" t="t" r="r" b="b"/>
            <a:pathLst>
              <a:path w="390" h="444" extrusionOk="0">
                <a:moveTo>
                  <a:pt x="345" y="0"/>
                </a:moveTo>
                <a:lnTo>
                  <a:pt x="345" y="0"/>
                </a:lnTo>
                <a:cubicBezTo>
                  <a:pt x="44" y="0"/>
                  <a:pt x="44" y="0"/>
                  <a:pt x="44" y="0"/>
                </a:cubicBezTo>
                <a:cubicBezTo>
                  <a:pt x="17" y="0"/>
                  <a:pt x="0" y="27"/>
                  <a:pt x="0" y="53"/>
                </a:cubicBezTo>
                <a:cubicBezTo>
                  <a:pt x="0" y="399"/>
                  <a:pt x="0" y="399"/>
                  <a:pt x="0" y="399"/>
                </a:cubicBezTo>
                <a:cubicBezTo>
                  <a:pt x="0" y="425"/>
                  <a:pt x="17" y="443"/>
                  <a:pt x="44" y="443"/>
                </a:cubicBezTo>
                <a:cubicBezTo>
                  <a:pt x="345" y="443"/>
                  <a:pt x="345" y="443"/>
                  <a:pt x="345" y="443"/>
                </a:cubicBezTo>
                <a:cubicBezTo>
                  <a:pt x="372" y="443"/>
                  <a:pt x="389" y="425"/>
                  <a:pt x="389" y="399"/>
                </a:cubicBezTo>
                <a:cubicBezTo>
                  <a:pt x="389" y="53"/>
                  <a:pt x="389" y="53"/>
                  <a:pt x="389" y="53"/>
                </a:cubicBezTo>
                <a:cubicBezTo>
                  <a:pt x="389" y="27"/>
                  <a:pt x="372" y="0"/>
                  <a:pt x="345" y="0"/>
                </a:cubicBezTo>
                <a:close/>
                <a:moveTo>
                  <a:pt x="345" y="399"/>
                </a:moveTo>
                <a:lnTo>
                  <a:pt x="345" y="399"/>
                </a:lnTo>
                <a:cubicBezTo>
                  <a:pt x="44" y="399"/>
                  <a:pt x="44" y="399"/>
                  <a:pt x="44" y="399"/>
                </a:cubicBezTo>
                <a:cubicBezTo>
                  <a:pt x="44" y="53"/>
                  <a:pt x="44" y="53"/>
                  <a:pt x="44" y="53"/>
                </a:cubicBezTo>
                <a:cubicBezTo>
                  <a:pt x="345" y="53"/>
                  <a:pt x="345" y="53"/>
                  <a:pt x="345" y="53"/>
                </a:cubicBezTo>
                <a:lnTo>
                  <a:pt x="345" y="399"/>
                </a:lnTo>
                <a:close/>
                <a:moveTo>
                  <a:pt x="221" y="275"/>
                </a:moveTo>
                <a:lnTo>
                  <a:pt x="221" y="275"/>
                </a:lnTo>
                <a:cubicBezTo>
                  <a:pt x="97" y="275"/>
                  <a:pt x="97" y="275"/>
                  <a:pt x="97" y="275"/>
                </a:cubicBezTo>
                <a:cubicBezTo>
                  <a:pt x="97" y="302"/>
                  <a:pt x="97" y="302"/>
                  <a:pt x="97" y="302"/>
                </a:cubicBezTo>
                <a:cubicBezTo>
                  <a:pt x="221" y="302"/>
                  <a:pt x="221" y="302"/>
                  <a:pt x="221" y="302"/>
                </a:cubicBezTo>
                <a:lnTo>
                  <a:pt x="221" y="275"/>
                </a:lnTo>
                <a:close/>
                <a:moveTo>
                  <a:pt x="292" y="177"/>
                </a:moveTo>
                <a:lnTo>
                  <a:pt x="292" y="177"/>
                </a:lnTo>
                <a:cubicBezTo>
                  <a:pt x="195" y="177"/>
                  <a:pt x="195" y="177"/>
                  <a:pt x="195" y="177"/>
                </a:cubicBezTo>
                <a:cubicBezTo>
                  <a:pt x="195" y="196"/>
                  <a:pt x="195" y="196"/>
                  <a:pt x="195" y="196"/>
                </a:cubicBezTo>
                <a:cubicBezTo>
                  <a:pt x="292" y="196"/>
                  <a:pt x="292" y="196"/>
                  <a:pt x="292" y="196"/>
                </a:cubicBezTo>
                <a:lnTo>
                  <a:pt x="292" y="177"/>
                </a:lnTo>
                <a:close/>
                <a:moveTo>
                  <a:pt x="195" y="151"/>
                </a:moveTo>
                <a:lnTo>
                  <a:pt x="195" y="151"/>
                </a:lnTo>
                <a:cubicBezTo>
                  <a:pt x="292" y="151"/>
                  <a:pt x="292" y="151"/>
                  <a:pt x="292" y="151"/>
                </a:cubicBezTo>
                <a:cubicBezTo>
                  <a:pt x="292" y="98"/>
                  <a:pt x="292" y="98"/>
                  <a:pt x="292" y="98"/>
                </a:cubicBezTo>
                <a:cubicBezTo>
                  <a:pt x="195" y="98"/>
                  <a:pt x="195" y="98"/>
                  <a:pt x="195" y="98"/>
                </a:cubicBezTo>
                <a:lnTo>
                  <a:pt x="195" y="151"/>
                </a:lnTo>
                <a:close/>
                <a:moveTo>
                  <a:pt x="168" y="98"/>
                </a:moveTo>
                <a:lnTo>
                  <a:pt x="168" y="98"/>
                </a:lnTo>
                <a:cubicBezTo>
                  <a:pt x="97" y="98"/>
                  <a:pt x="97" y="98"/>
                  <a:pt x="97" y="98"/>
                </a:cubicBezTo>
                <a:cubicBezTo>
                  <a:pt x="97" y="196"/>
                  <a:pt x="97" y="196"/>
                  <a:pt x="97" y="196"/>
                </a:cubicBezTo>
                <a:cubicBezTo>
                  <a:pt x="168" y="196"/>
                  <a:pt x="168" y="196"/>
                  <a:pt x="168" y="196"/>
                </a:cubicBezTo>
                <a:lnTo>
                  <a:pt x="168" y="98"/>
                </a:lnTo>
                <a:close/>
                <a:moveTo>
                  <a:pt x="141" y="222"/>
                </a:moveTo>
                <a:lnTo>
                  <a:pt x="141" y="222"/>
                </a:lnTo>
                <a:cubicBezTo>
                  <a:pt x="97" y="222"/>
                  <a:pt x="97" y="222"/>
                  <a:pt x="97" y="222"/>
                </a:cubicBezTo>
                <a:cubicBezTo>
                  <a:pt x="97" y="249"/>
                  <a:pt x="97" y="249"/>
                  <a:pt x="97" y="249"/>
                </a:cubicBezTo>
                <a:cubicBezTo>
                  <a:pt x="141" y="249"/>
                  <a:pt x="141" y="249"/>
                  <a:pt x="141" y="249"/>
                </a:cubicBezTo>
                <a:lnTo>
                  <a:pt x="141" y="222"/>
                </a:lnTo>
                <a:close/>
                <a:moveTo>
                  <a:pt x="168" y="249"/>
                </a:moveTo>
                <a:lnTo>
                  <a:pt x="168" y="249"/>
                </a:lnTo>
                <a:cubicBezTo>
                  <a:pt x="292" y="249"/>
                  <a:pt x="292" y="249"/>
                  <a:pt x="292" y="249"/>
                </a:cubicBezTo>
                <a:cubicBezTo>
                  <a:pt x="292" y="222"/>
                  <a:pt x="292" y="222"/>
                  <a:pt x="292" y="222"/>
                </a:cubicBezTo>
                <a:cubicBezTo>
                  <a:pt x="168" y="222"/>
                  <a:pt x="168" y="222"/>
                  <a:pt x="168" y="222"/>
                </a:cubicBezTo>
                <a:lnTo>
                  <a:pt x="168" y="249"/>
                </a:lnTo>
                <a:close/>
                <a:moveTo>
                  <a:pt x="292" y="319"/>
                </a:moveTo>
                <a:lnTo>
                  <a:pt x="292" y="319"/>
                </a:lnTo>
                <a:cubicBezTo>
                  <a:pt x="97" y="319"/>
                  <a:pt x="97" y="319"/>
                  <a:pt x="97" y="319"/>
                </a:cubicBezTo>
                <a:cubicBezTo>
                  <a:pt x="97" y="346"/>
                  <a:pt x="97" y="346"/>
                  <a:pt x="97" y="346"/>
                </a:cubicBezTo>
                <a:cubicBezTo>
                  <a:pt x="292" y="346"/>
                  <a:pt x="292" y="346"/>
                  <a:pt x="292" y="346"/>
                </a:cubicBezTo>
                <a:lnTo>
                  <a:pt x="292" y="319"/>
                </a:lnTo>
                <a:close/>
                <a:moveTo>
                  <a:pt x="248" y="302"/>
                </a:moveTo>
                <a:lnTo>
                  <a:pt x="248" y="302"/>
                </a:lnTo>
                <a:cubicBezTo>
                  <a:pt x="292" y="302"/>
                  <a:pt x="292" y="302"/>
                  <a:pt x="292" y="302"/>
                </a:cubicBezTo>
                <a:cubicBezTo>
                  <a:pt x="292" y="275"/>
                  <a:pt x="292" y="275"/>
                  <a:pt x="292" y="275"/>
                </a:cubicBezTo>
                <a:cubicBezTo>
                  <a:pt x="248" y="275"/>
                  <a:pt x="248" y="275"/>
                  <a:pt x="248" y="275"/>
                </a:cubicBezTo>
                <a:lnTo>
                  <a:pt x="248" y="302"/>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2" name="Google Shape;1142;p40"/>
          <p:cNvSpPr/>
          <p:nvPr/>
        </p:nvSpPr>
        <p:spPr>
          <a:xfrm>
            <a:off x="7678113" y="3213837"/>
            <a:ext cx="279461" cy="294393"/>
          </a:xfrm>
          <a:custGeom>
            <a:avLst/>
            <a:gdLst/>
            <a:ahLst/>
            <a:cxnLst/>
            <a:rect l="l" t="t" r="r" b="b"/>
            <a:pathLst>
              <a:path w="462" h="488" extrusionOk="0">
                <a:moveTo>
                  <a:pt x="443" y="301"/>
                </a:moveTo>
                <a:lnTo>
                  <a:pt x="443" y="301"/>
                </a:lnTo>
                <a:cubicBezTo>
                  <a:pt x="408" y="266"/>
                  <a:pt x="408" y="266"/>
                  <a:pt x="408" y="266"/>
                </a:cubicBezTo>
                <a:cubicBezTo>
                  <a:pt x="390" y="248"/>
                  <a:pt x="390" y="230"/>
                  <a:pt x="408" y="221"/>
                </a:cubicBezTo>
                <a:cubicBezTo>
                  <a:pt x="443" y="186"/>
                  <a:pt x="443" y="186"/>
                  <a:pt x="443" y="186"/>
                </a:cubicBezTo>
                <a:cubicBezTo>
                  <a:pt x="461" y="168"/>
                  <a:pt x="452" y="160"/>
                  <a:pt x="443" y="160"/>
                </a:cubicBezTo>
                <a:cubicBezTo>
                  <a:pt x="381" y="151"/>
                  <a:pt x="381" y="151"/>
                  <a:pt x="381" y="151"/>
                </a:cubicBezTo>
                <a:cubicBezTo>
                  <a:pt x="364" y="151"/>
                  <a:pt x="355" y="142"/>
                  <a:pt x="364" y="124"/>
                </a:cubicBezTo>
                <a:cubicBezTo>
                  <a:pt x="390" y="36"/>
                  <a:pt x="390" y="36"/>
                  <a:pt x="390" y="36"/>
                </a:cubicBezTo>
                <a:cubicBezTo>
                  <a:pt x="399" y="27"/>
                  <a:pt x="390" y="17"/>
                  <a:pt x="381" y="27"/>
                </a:cubicBezTo>
                <a:cubicBezTo>
                  <a:pt x="311" y="71"/>
                  <a:pt x="311" y="71"/>
                  <a:pt x="311" y="71"/>
                </a:cubicBezTo>
                <a:cubicBezTo>
                  <a:pt x="292" y="80"/>
                  <a:pt x="275" y="71"/>
                  <a:pt x="267" y="53"/>
                </a:cubicBezTo>
                <a:cubicBezTo>
                  <a:pt x="248" y="17"/>
                  <a:pt x="248" y="17"/>
                  <a:pt x="248" y="17"/>
                </a:cubicBezTo>
                <a:cubicBezTo>
                  <a:pt x="239" y="0"/>
                  <a:pt x="222" y="0"/>
                  <a:pt x="213" y="17"/>
                </a:cubicBezTo>
                <a:cubicBezTo>
                  <a:pt x="195" y="53"/>
                  <a:pt x="195" y="53"/>
                  <a:pt x="195" y="53"/>
                </a:cubicBezTo>
                <a:cubicBezTo>
                  <a:pt x="186" y="71"/>
                  <a:pt x="169" y="71"/>
                  <a:pt x="151" y="71"/>
                </a:cubicBezTo>
                <a:cubicBezTo>
                  <a:pt x="116" y="53"/>
                  <a:pt x="116" y="53"/>
                  <a:pt x="116" y="53"/>
                </a:cubicBezTo>
                <a:cubicBezTo>
                  <a:pt x="98" y="45"/>
                  <a:pt x="80" y="53"/>
                  <a:pt x="89" y="71"/>
                </a:cubicBezTo>
                <a:cubicBezTo>
                  <a:pt x="89" y="106"/>
                  <a:pt x="89" y="106"/>
                  <a:pt x="89" y="106"/>
                </a:cubicBezTo>
                <a:cubicBezTo>
                  <a:pt x="89" y="124"/>
                  <a:pt x="80" y="142"/>
                  <a:pt x="63" y="142"/>
                </a:cubicBezTo>
                <a:cubicBezTo>
                  <a:pt x="18" y="160"/>
                  <a:pt x="18" y="160"/>
                  <a:pt x="18" y="160"/>
                </a:cubicBezTo>
                <a:cubicBezTo>
                  <a:pt x="9" y="160"/>
                  <a:pt x="0" y="168"/>
                  <a:pt x="18" y="186"/>
                </a:cubicBezTo>
                <a:cubicBezTo>
                  <a:pt x="63" y="221"/>
                  <a:pt x="63" y="221"/>
                  <a:pt x="63" y="221"/>
                </a:cubicBezTo>
                <a:cubicBezTo>
                  <a:pt x="71" y="230"/>
                  <a:pt x="71" y="248"/>
                  <a:pt x="63" y="266"/>
                </a:cubicBezTo>
                <a:cubicBezTo>
                  <a:pt x="18" y="301"/>
                  <a:pt x="18" y="301"/>
                  <a:pt x="18" y="301"/>
                </a:cubicBezTo>
                <a:cubicBezTo>
                  <a:pt x="0" y="311"/>
                  <a:pt x="9" y="319"/>
                  <a:pt x="27" y="319"/>
                </a:cubicBezTo>
                <a:cubicBezTo>
                  <a:pt x="71" y="328"/>
                  <a:pt x="71" y="328"/>
                  <a:pt x="71" y="328"/>
                </a:cubicBezTo>
                <a:cubicBezTo>
                  <a:pt x="89" y="328"/>
                  <a:pt x="98" y="346"/>
                  <a:pt x="98" y="364"/>
                </a:cubicBezTo>
                <a:cubicBezTo>
                  <a:pt x="71" y="443"/>
                  <a:pt x="71" y="443"/>
                  <a:pt x="71" y="443"/>
                </a:cubicBezTo>
                <a:cubicBezTo>
                  <a:pt x="63" y="461"/>
                  <a:pt x="71" y="461"/>
                  <a:pt x="89" y="461"/>
                </a:cubicBezTo>
                <a:cubicBezTo>
                  <a:pt x="142" y="425"/>
                  <a:pt x="142" y="425"/>
                  <a:pt x="142" y="425"/>
                </a:cubicBezTo>
                <a:cubicBezTo>
                  <a:pt x="160" y="417"/>
                  <a:pt x="177" y="417"/>
                  <a:pt x="186" y="434"/>
                </a:cubicBezTo>
                <a:cubicBezTo>
                  <a:pt x="213" y="470"/>
                  <a:pt x="213" y="470"/>
                  <a:pt x="213" y="470"/>
                </a:cubicBezTo>
                <a:cubicBezTo>
                  <a:pt x="222" y="487"/>
                  <a:pt x="239" y="478"/>
                  <a:pt x="248" y="470"/>
                </a:cubicBezTo>
                <a:cubicBezTo>
                  <a:pt x="267" y="425"/>
                  <a:pt x="267" y="425"/>
                  <a:pt x="267" y="425"/>
                </a:cubicBezTo>
                <a:cubicBezTo>
                  <a:pt x="275" y="408"/>
                  <a:pt x="292" y="408"/>
                  <a:pt x="311" y="408"/>
                </a:cubicBezTo>
                <a:cubicBezTo>
                  <a:pt x="355" y="434"/>
                  <a:pt x="355" y="434"/>
                  <a:pt x="355" y="434"/>
                </a:cubicBezTo>
                <a:cubicBezTo>
                  <a:pt x="364" y="443"/>
                  <a:pt x="381" y="434"/>
                  <a:pt x="373" y="417"/>
                </a:cubicBezTo>
                <a:cubicBezTo>
                  <a:pt x="373" y="372"/>
                  <a:pt x="373" y="372"/>
                  <a:pt x="373" y="372"/>
                </a:cubicBezTo>
                <a:cubicBezTo>
                  <a:pt x="373" y="364"/>
                  <a:pt x="390" y="346"/>
                  <a:pt x="399" y="337"/>
                </a:cubicBezTo>
                <a:cubicBezTo>
                  <a:pt x="443" y="328"/>
                  <a:pt x="443" y="328"/>
                  <a:pt x="443" y="328"/>
                </a:cubicBezTo>
                <a:cubicBezTo>
                  <a:pt x="452" y="319"/>
                  <a:pt x="461" y="311"/>
                  <a:pt x="443" y="301"/>
                </a:cubicBezTo>
                <a:close/>
                <a:moveTo>
                  <a:pt x="257" y="346"/>
                </a:moveTo>
                <a:lnTo>
                  <a:pt x="257" y="346"/>
                </a:lnTo>
                <a:cubicBezTo>
                  <a:pt x="204" y="346"/>
                  <a:pt x="204" y="346"/>
                  <a:pt x="204" y="346"/>
                </a:cubicBezTo>
                <a:cubicBezTo>
                  <a:pt x="204" y="292"/>
                  <a:pt x="204" y="292"/>
                  <a:pt x="204" y="292"/>
                </a:cubicBezTo>
                <a:cubicBezTo>
                  <a:pt x="257" y="292"/>
                  <a:pt x="257" y="292"/>
                  <a:pt x="257" y="292"/>
                </a:cubicBezTo>
                <a:lnTo>
                  <a:pt x="257" y="346"/>
                </a:lnTo>
                <a:close/>
                <a:moveTo>
                  <a:pt x="257" y="266"/>
                </a:moveTo>
                <a:lnTo>
                  <a:pt x="257" y="266"/>
                </a:lnTo>
                <a:cubicBezTo>
                  <a:pt x="204" y="266"/>
                  <a:pt x="204" y="266"/>
                  <a:pt x="204" y="266"/>
                </a:cubicBezTo>
                <a:cubicBezTo>
                  <a:pt x="204" y="133"/>
                  <a:pt x="204" y="133"/>
                  <a:pt x="204" y="133"/>
                </a:cubicBezTo>
                <a:cubicBezTo>
                  <a:pt x="257" y="133"/>
                  <a:pt x="257" y="133"/>
                  <a:pt x="257" y="133"/>
                </a:cubicBezTo>
                <a:lnTo>
                  <a:pt x="257" y="266"/>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3" name="Google Shape;1143;p40"/>
          <p:cNvSpPr/>
          <p:nvPr/>
        </p:nvSpPr>
        <p:spPr>
          <a:xfrm>
            <a:off x="2315040" y="4404209"/>
            <a:ext cx="241062" cy="300794"/>
          </a:xfrm>
          <a:custGeom>
            <a:avLst/>
            <a:gdLst/>
            <a:ahLst/>
            <a:cxnLst/>
            <a:rect l="l" t="t" r="r" b="b"/>
            <a:pathLst>
              <a:path w="400" h="498" extrusionOk="0">
                <a:moveTo>
                  <a:pt x="381" y="124"/>
                </a:moveTo>
                <a:lnTo>
                  <a:pt x="381" y="124"/>
                </a:lnTo>
                <a:cubicBezTo>
                  <a:pt x="372" y="44"/>
                  <a:pt x="301" y="0"/>
                  <a:pt x="231" y="9"/>
                </a:cubicBezTo>
                <a:cubicBezTo>
                  <a:pt x="159" y="27"/>
                  <a:pt x="106" y="80"/>
                  <a:pt x="115" y="151"/>
                </a:cubicBezTo>
                <a:cubicBezTo>
                  <a:pt x="115" y="168"/>
                  <a:pt x="124" y="195"/>
                  <a:pt x="133" y="213"/>
                </a:cubicBezTo>
                <a:cubicBezTo>
                  <a:pt x="9" y="407"/>
                  <a:pt x="9" y="407"/>
                  <a:pt x="9" y="407"/>
                </a:cubicBezTo>
                <a:cubicBezTo>
                  <a:pt x="0" y="407"/>
                  <a:pt x="0" y="425"/>
                  <a:pt x="0" y="434"/>
                </a:cubicBezTo>
                <a:cubicBezTo>
                  <a:pt x="9" y="478"/>
                  <a:pt x="9" y="478"/>
                  <a:pt x="9" y="478"/>
                </a:cubicBezTo>
                <a:cubicBezTo>
                  <a:pt x="9" y="487"/>
                  <a:pt x="18" y="497"/>
                  <a:pt x="27" y="497"/>
                </a:cubicBezTo>
                <a:cubicBezTo>
                  <a:pt x="62" y="487"/>
                  <a:pt x="62" y="487"/>
                  <a:pt x="62" y="487"/>
                </a:cubicBezTo>
                <a:cubicBezTo>
                  <a:pt x="71" y="487"/>
                  <a:pt x="80" y="478"/>
                  <a:pt x="89" y="470"/>
                </a:cubicBezTo>
                <a:cubicBezTo>
                  <a:pt x="142" y="390"/>
                  <a:pt x="142" y="390"/>
                  <a:pt x="142" y="390"/>
                </a:cubicBezTo>
                <a:cubicBezTo>
                  <a:pt x="177" y="381"/>
                  <a:pt x="177" y="381"/>
                  <a:pt x="177" y="381"/>
                </a:cubicBezTo>
                <a:cubicBezTo>
                  <a:pt x="231" y="284"/>
                  <a:pt x="231" y="284"/>
                  <a:pt x="231" y="284"/>
                </a:cubicBezTo>
                <a:cubicBezTo>
                  <a:pt x="248" y="293"/>
                  <a:pt x="284" y="284"/>
                  <a:pt x="293" y="284"/>
                </a:cubicBezTo>
                <a:cubicBezTo>
                  <a:pt x="363" y="275"/>
                  <a:pt x="399" y="195"/>
                  <a:pt x="381" y="124"/>
                </a:cubicBezTo>
                <a:close/>
                <a:moveTo>
                  <a:pt x="319" y="159"/>
                </a:moveTo>
                <a:lnTo>
                  <a:pt x="319" y="159"/>
                </a:lnTo>
                <a:cubicBezTo>
                  <a:pt x="301" y="187"/>
                  <a:pt x="284" y="168"/>
                  <a:pt x="256" y="142"/>
                </a:cubicBezTo>
                <a:cubicBezTo>
                  <a:pt x="231" y="124"/>
                  <a:pt x="203" y="115"/>
                  <a:pt x="221" y="80"/>
                </a:cubicBezTo>
                <a:cubicBezTo>
                  <a:pt x="240" y="53"/>
                  <a:pt x="284" y="44"/>
                  <a:pt x="310" y="71"/>
                </a:cubicBezTo>
                <a:cubicBezTo>
                  <a:pt x="337" y="89"/>
                  <a:pt x="346" y="133"/>
                  <a:pt x="319" y="15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4" name="Google Shape;1144;p40"/>
          <p:cNvSpPr/>
          <p:nvPr/>
        </p:nvSpPr>
        <p:spPr>
          <a:xfrm>
            <a:off x="4094198" y="3220237"/>
            <a:ext cx="268794" cy="277327"/>
          </a:xfrm>
          <a:custGeom>
            <a:avLst/>
            <a:gdLst/>
            <a:ahLst/>
            <a:cxnLst/>
            <a:rect l="l" t="t" r="r" b="b"/>
            <a:pathLst>
              <a:path w="445" h="462" extrusionOk="0">
                <a:moveTo>
                  <a:pt x="400" y="159"/>
                </a:moveTo>
                <a:lnTo>
                  <a:pt x="400" y="159"/>
                </a:lnTo>
                <a:cubicBezTo>
                  <a:pt x="364" y="71"/>
                  <a:pt x="302" y="0"/>
                  <a:pt x="266" y="8"/>
                </a:cubicBezTo>
                <a:cubicBezTo>
                  <a:pt x="213" y="36"/>
                  <a:pt x="302" y="142"/>
                  <a:pt x="36" y="248"/>
                </a:cubicBezTo>
                <a:cubicBezTo>
                  <a:pt x="9" y="257"/>
                  <a:pt x="0" y="292"/>
                  <a:pt x="9" y="319"/>
                </a:cubicBezTo>
                <a:cubicBezTo>
                  <a:pt x="18" y="337"/>
                  <a:pt x="53" y="363"/>
                  <a:pt x="81" y="355"/>
                </a:cubicBezTo>
                <a:lnTo>
                  <a:pt x="98" y="346"/>
                </a:lnTo>
                <a:cubicBezTo>
                  <a:pt x="116" y="372"/>
                  <a:pt x="134" y="355"/>
                  <a:pt x="134" y="372"/>
                </a:cubicBezTo>
                <a:cubicBezTo>
                  <a:pt x="143" y="390"/>
                  <a:pt x="160" y="425"/>
                  <a:pt x="160" y="434"/>
                </a:cubicBezTo>
                <a:cubicBezTo>
                  <a:pt x="169" y="443"/>
                  <a:pt x="178" y="461"/>
                  <a:pt x="187" y="452"/>
                </a:cubicBezTo>
                <a:cubicBezTo>
                  <a:pt x="196" y="452"/>
                  <a:pt x="231" y="443"/>
                  <a:pt x="240" y="434"/>
                </a:cubicBezTo>
                <a:cubicBezTo>
                  <a:pt x="257" y="434"/>
                  <a:pt x="257" y="425"/>
                  <a:pt x="249" y="416"/>
                </a:cubicBezTo>
                <a:cubicBezTo>
                  <a:pt x="249" y="408"/>
                  <a:pt x="231" y="399"/>
                  <a:pt x="231" y="390"/>
                </a:cubicBezTo>
                <a:cubicBezTo>
                  <a:pt x="222" y="381"/>
                  <a:pt x="213" y="346"/>
                  <a:pt x="204" y="337"/>
                </a:cubicBezTo>
                <a:cubicBezTo>
                  <a:pt x="196" y="328"/>
                  <a:pt x="213" y="310"/>
                  <a:pt x="231" y="310"/>
                </a:cubicBezTo>
                <a:cubicBezTo>
                  <a:pt x="355" y="302"/>
                  <a:pt x="373" y="372"/>
                  <a:pt x="417" y="355"/>
                </a:cubicBezTo>
                <a:cubicBezTo>
                  <a:pt x="444" y="346"/>
                  <a:pt x="444" y="248"/>
                  <a:pt x="400" y="159"/>
                </a:cubicBezTo>
                <a:close/>
                <a:moveTo>
                  <a:pt x="390" y="310"/>
                </a:moveTo>
                <a:lnTo>
                  <a:pt x="390" y="310"/>
                </a:lnTo>
                <a:cubicBezTo>
                  <a:pt x="381" y="310"/>
                  <a:pt x="328" y="275"/>
                  <a:pt x="302" y="204"/>
                </a:cubicBezTo>
                <a:cubicBezTo>
                  <a:pt x="275" y="133"/>
                  <a:pt x="275" y="62"/>
                  <a:pt x="284" y="62"/>
                </a:cubicBezTo>
                <a:cubicBezTo>
                  <a:pt x="293" y="62"/>
                  <a:pt x="337" y="106"/>
                  <a:pt x="364" y="177"/>
                </a:cubicBezTo>
                <a:cubicBezTo>
                  <a:pt x="400" y="248"/>
                  <a:pt x="390" y="302"/>
                  <a:pt x="390" y="31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5" name="Google Shape;1145;p40"/>
          <p:cNvSpPr/>
          <p:nvPr/>
        </p:nvSpPr>
        <p:spPr>
          <a:xfrm>
            <a:off x="3490480" y="4425542"/>
            <a:ext cx="279459" cy="258128"/>
          </a:xfrm>
          <a:custGeom>
            <a:avLst/>
            <a:gdLst/>
            <a:ahLst/>
            <a:cxnLst/>
            <a:rect l="l" t="t" r="r" b="b"/>
            <a:pathLst>
              <a:path w="462" h="427" extrusionOk="0">
                <a:moveTo>
                  <a:pt x="266" y="0"/>
                </a:moveTo>
                <a:lnTo>
                  <a:pt x="266" y="0"/>
                </a:lnTo>
                <a:cubicBezTo>
                  <a:pt x="142" y="0"/>
                  <a:pt x="62" y="45"/>
                  <a:pt x="71" y="80"/>
                </a:cubicBezTo>
                <a:cubicBezTo>
                  <a:pt x="71" y="89"/>
                  <a:pt x="71" y="116"/>
                  <a:pt x="80" y="143"/>
                </a:cubicBezTo>
                <a:cubicBezTo>
                  <a:pt x="18" y="169"/>
                  <a:pt x="0" y="205"/>
                  <a:pt x="0" y="240"/>
                </a:cubicBezTo>
                <a:cubicBezTo>
                  <a:pt x="9" y="275"/>
                  <a:pt x="36" y="311"/>
                  <a:pt x="115" y="319"/>
                </a:cubicBezTo>
                <a:cubicBezTo>
                  <a:pt x="151" y="319"/>
                  <a:pt x="204" y="302"/>
                  <a:pt x="231" y="266"/>
                </a:cubicBezTo>
                <a:cubicBezTo>
                  <a:pt x="231" y="258"/>
                  <a:pt x="231" y="249"/>
                  <a:pt x="231" y="249"/>
                </a:cubicBezTo>
                <a:cubicBezTo>
                  <a:pt x="231" y="222"/>
                  <a:pt x="249" y="213"/>
                  <a:pt x="266" y="213"/>
                </a:cubicBezTo>
                <a:cubicBezTo>
                  <a:pt x="284" y="213"/>
                  <a:pt x="302" y="222"/>
                  <a:pt x="302" y="249"/>
                </a:cubicBezTo>
                <a:cubicBezTo>
                  <a:pt x="302" y="266"/>
                  <a:pt x="284" y="284"/>
                  <a:pt x="266" y="284"/>
                </a:cubicBezTo>
                <a:cubicBezTo>
                  <a:pt x="222" y="328"/>
                  <a:pt x="169" y="355"/>
                  <a:pt x="115" y="355"/>
                </a:cubicBezTo>
                <a:cubicBezTo>
                  <a:pt x="115" y="364"/>
                  <a:pt x="115" y="364"/>
                  <a:pt x="115" y="372"/>
                </a:cubicBezTo>
                <a:cubicBezTo>
                  <a:pt x="115" y="381"/>
                  <a:pt x="178" y="426"/>
                  <a:pt x="266" y="426"/>
                </a:cubicBezTo>
                <a:cubicBezTo>
                  <a:pt x="355" y="426"/>
                  <a:pt x="408" y="381"/>
                  <a:pt x="408" y="372"/>
                </a:cubicBezTo>
                <a:cubicBezTo>
                  <a:pt x="416" y="355"/>
                  <a:pt x="453" y="116"/>
                  <a:pt x="453" y="80"/>
                </a:cubicBezTo>
                <a:cubicBezTo>
                  <a:pt x="461" y="45"/>
                  <a:pt x="381" y="0"/>
                  <a:pt x="266" y="0"/>
                </a:cubicBezTo>
                <a:close/>
                <a:moveTo>
                  <a:pt x="36" y="231"/>
                </a:moveTo>
                <a:lnTo>
                  <a:pt x="36" y="231"/>
                </a:lnTo>
                <a:cubicBezTo>
                  <a:pt x="36" y="222"/>
                  <a:pt x="53" y="196"/>
                  <a:pt x="89" y="178"/>
                </a:cubicBezTo>
                <a:cubicBezTo>
                  <a:pt x="89" y="213"/>
                  <a:pt x="98" y="249"/>
                  <a:pt x="106" y="284"/>
                </a:cubicBezTo>
                <a:cubicBezTo>
                  <a:pt x="62" y="275"/>
                  <a:pt x="44" y="258"/>
                  <a:pt x="36" y="231"/>
                </a:cubicBezTo>
                <a:close/>
                <a:moveTo>
                  <a:pt x="266" y="133"/>
                </a:moveTo>
                <a:lnTo>
                  <a:pt x="266" y="133"/>
                </a:lnTo>
                <a:cubicBezTo>
                  <a:pt x="178" y="133"/>
                  <a:pt x="106" y="98"/>
                  <a:pt x="106" y="80"/>
                </a:cubicBezTo>
                <a:cubicBezTo>
                  <a:pt x="106" y="71"/>
                  <a:pt x="178" y="36"/>
                  <a:pt x="266" y="36"/>
                </a:cubicBezTo>
                <a:cubicBezTo>
                  <a:pt x="355" y="36"/>
                  <a:pt x="416" y="71"/>
                  <a:pt x="416" y="80"/>
                </a:cubicBezTo>
                <a:cubicBezTo>
                  <a:pt x="416" y="98"/>
                  <a:pt x="355" y="133"/>
                  <a:pt x="266" y="13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6" name="Google Shape;1146;p40"/>
          <p:cNvSpPr/>
          <p:nvPr/>
        </p:nvSpPr>
        <p:spPr>
          <a:xfrm>
            <a:off x="4104865" y="4425542"/>
            <a:ext cx="247461" cy="264527"/>
          </a:xfrm>
          <a:custGeom>
            <a:avLst/>
            <a:gdLst/>
            <a:ahLst/>
            <a:cxnLst/>
            <a:rect l="l" t="t" r="r" b="b"/>
            <a:pathLst>
              <a:path w="409" h="436" extrusionOk="0">
                <a:moveTo>
                  <a:pt x="257" y="408"/>
                </a:moveTo>
                <a:lnTo>
                  <a:pt x="257" y="408"/>
                </a:lnTo>
                <a:cubicBezTo>
                  <a:pt x="257" y="417"/>
                  <a:pt x="266" y="426"/>
                  <a:pt x="275" y="426"/>
                </a:cubicBezTo>
                <a:cubicBezTo>
                  <a:pt x="372" y="435"/>
                  <a:pt x="372" y="435"/>
                  <a:pt x="372" y="435"/>
                </a:cubicBezTo>
                <a:cubicBezTo>
                  <a:pt x="382" y="435"/>
                  <a:pt x="382" y="426"/>
                  <a:pt x="391" y="417"/>
                </a:cubicBezTo>
                <a:cubicBezTo>
                  <a:pt x="391" y="337"/>
                  <a:pt x="391" y="337"/>
                  <a:pt x="391" y="337"/>
                </a:cubicBezTo>
                <a:cubicBezTo>
                  <a:pt x="266" y="328"/>
                  <a:pt x="266" y="328"/>
                  <a:pt x="266" y="328"/>
                </a:cubicBezTo>
                <a:lnTo>
                  <a:pt x="257" y="408"/>
                </a:lnTo>
                <a:close/>
                <a:moveTo>
                  <a:pt x="18" y="337"/>
                </a:moveTo>
                <a:lnTo>
                  <a:pt x="18" y="337"/>
                </a:lnTo>
                <a:cubicBezTo>
                  <a:pt x="18" y="417"/>
                  <a:pt x="18" y="417"/>
                  <a:pt x="18" y="417"/>
                </a:cubicBezTo>
                <a:cubicBezTo>
                  <a:pt x="18" y="426"/>
                  <a:pt x="27" y="435"/>
                  <a:pt x="35" y="435"/>
                </a:cubicBezTo>
                <a:cubicBezTo>
                  <a:pt x="133" y="426"/>
                  <a:pt x="133" y="426"/>
                  <a:pt x="133" y="426"/>
                </a:cubicBezTo>
                <a:cubicBezTo>
                  <a:pt x="142" y="426"/>
                  <a:pt x="151" y="417"/>
                  <a:pt x="151" y="408"/>
                </a:cubicBezTo>
                <a:cubicBezTo>
                  <a:pt x="142" y="328"/>
                  <a:pt x="142" y="328"/>
                  <a:pt x="142" y="328"/>
                </a:cubicBezTo>
                <a:lnTo>
                  <a:pt x="18" y="337"/>
                </a:lnTo>
                <a:close/>
                <a:moveTo>
                  <a:pt x="0" y="205"/>
                </a:moveTo>
                <a:lnTo>
                  <a:pt x="0" y="205"/>
                </a:lnTo>
                <a:cubicBezTo>
                  <a:pt x="9" y="293"/>
                  <a:pt x="9" y="293"/>
                  <a:pt x="9" y="293"/>
                </a:cubicBezTo>
                <a:cubicBezTo>
                  <a:pt x="133" y="275"/>
                  <a:pt x="133" y="275"/>
                  <a:pt x="133" y="275"/>
                </a:cubicBezTo>
                <a:cubicBezTo>
                  <a:pt x="133" y="196"/>
                  <a:pt x="133" y="196"/>
                  <a:pt x="133" y="196"/>
                </a:cubicBezTo>
                <a:lnTo>
                  <a:pt x="133" y="187"/>
                </a:lnTo>
                <a:cubicBezTo>
                  <a:pt x="133" y="152"/>
                  <a:pt x="160" y="116"/>
                  <a:pt x="204" y="116"/>
                </a:cubicBezTo>
                <a:cubicBezTo>
                  <a:pt x="248" y="116"/>
                  <a:pt x="275" y="152"/>
                  <a:pt x="275" y="187"/>
                </a:cubicBezTo>
                <a:lnTo>
                  <a:pt x="275" y="196"/>
                </a:lnTo>
                <a:cubicBezTo>
                  <a:pt x="266" y="275"/>
                  <a:pt x="266" y="275"/>
                  <a:pt x="266" y="275"/>
                </a:cubicBezTo>
                <a:cubicBezTo>
                  <a:pt x="399" y="293"/>
                  <a:pt x="399" y="293"/>
                  <a:pt x="399" y="293"/>
                </a:cubicBezTo>
                <a:cubicBezTo>
                  <a:pt x="408" y="205"/>
                  <a:pt x="408" y="205"/>
                  <a:pt x="408" y="205"/>
                </a:cubicBezTo>
                <a:cubicBezTo>
                  <a:pt x="408" y="196"/>
                  <a:pt x="408" y="196"/>
                  <a:pt x="408" y="187"/>
                </a:cubicBezTo>
                <a:cubicBezTo>
                  <a:pt x="408" y="80"/>
                  <a:pt x="319" y="0"/>
                  <a:pt x="204" y="0"/>
                </a:cubicBezTo>
                <a:cubicBezTo>
                  <a:pt x="88" y="0"/>
                  <a:pt x="0" y="80"/>
                  <a:pt x="0" y="187"/>
                </a:cubicBezTo>
                <a:cubicBezTo>
                  <a:pt x="0" y="196"/>
                  <a:pt x="0" y="196"/>
                  <a:pt x="0" y="205"/>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7" name="Google Shape;1147;p40"/>
          <p:cNvSpPr/>
          <p:nvPr/>
        </p:nvSpPr>
        <p:spPr>
          <a:xfrm>
            <a:off x="7067995" y="4421275"/>
            <a:ext cx="300794" cy="268794"/>
          </a:xfrm>
          <a:custGeom>
            <a:avLst/>
            <a:gdLst/>
            <a:ahLst/>
            <a:cxnLst/>
            <a:rect l="l" t="t" r="r" b="b"/>
            <a:pathLst>
              <a:path w="497" h="444" extrusionOk="0">
                <a:moveTo>
                  <a:pt x="443" y="70"/>
                </a:moveTo>
                <a:lnTo>
                  <a:pt x="443" y="70"/>
                </a:lnTo>
                <a:cubicBezTo>
                  <a:pt x="426" y="70"/>
                  <a:pt x="426" y="70"/>
                  <a:pt x="426" y="70"/>
                </a:cubicBezTo>
                <a:cubicBezTo>
                  <a:pt x="426" y="443"/>
                  <a:pt x="426" y="443"/>
                  <a:pt x="426" y="443"/>
                </a:cubicBezTo>
                <a:cubicBezTo>
                  <a:pt x="443" y="443"/>
                  <a:pt x="443" y="443"/>
                  <a:pt x="443" y="443"/>
                </a:cubicBezTo>
                <a:cubicBezTo>
                  <a:pt x="479" y="443"/>
                  <a:pt x="496" y="425"/>
                  <a:pt x="496" y="398"/>
                </a:cubicBezTo>
                <a:cubicBezTo>
                  <a:pt x="496" y="124"/>
                  <a:pt x="496" y="124"/>
                  <a:pt x="496" y="124"/>
                </a:cubicBezTo>
                <a:cubicBezTo>
                  <a:pt x="496" y="97"/>
                  <a:pt x="479" y="70"/>
                  <a:pt x="443" y="70"/>
                </a:cubicBezTo>
                <a:close/>
                <a:moveTo>
                  <a:pt x="0" y="124"/>
                </a:moveTo>
                <a:lnTo>
                  <a:pt x="0" y="124"/>
                </a:lnTo>
                <a:cubicBezTo>
                  <a:pt x="0" y="398"/>
                  <a:pt x="0" y="398"/>
                  <a:pt x="0" y="398"/>
                </a:cubicBezTo>
                <a:cubicBezTo>
                  <a:pt x="0" y="425"/>
                  <a:pt x="26" y="443"/>
                  <a:pt x="53" y="443"/>
                </a:cubicBezTo>
                <a:cubicBezTo>
                  <a:pt x="71" y="443"/>
                  <a:pt x="71" y="443"/>
                  <a:pt x="71" y="443"/>
                </a:cubicBezTo>
                <a:cubicBezTo>
                  <a:pt x="71" y="70"/>
                  <a:pt x="71" y="70"/>
                  <a:pt x="71" y="70"/>
                </a:cubicBezTo>
                <a:cubicBezTo>
                  <a:pt x="53" y="70"/>
                  <a:pt x="53" y="70"/>
                  <a:pt x="53" y="70"/>
                </a:cubicBezTo>
                <a:cubicBezTo>
                  <a:pt x="26" y="70"/>
                  <a:pt x="0" y="97"/>
                  <a:pt x="0" y="124"/>
                </a:cubicBezTo>
                <a:close/>
                <a:moveTo>
                  <a:pt x="337" y="26"/>
                </a:moveTo>
                <a:lnTo>
                  <a:pt x="337" y="26"/>
                </a:lnTo>
                <a:cubicBezTo>
                  <a:pt x="319" y="17"/>
                  <a:pt x="292" y="0"/>
                  <a:pt x="248" y="0"/>
                </a:cubicBezTo>
                <a:cubicBezTo>
                  <a:pt x="204" y="0"/>
                  <a:pt x="177" y="17"/>
                  <a:pt x="160" y="26"/>
                </a:cubicBezTo>
                <a:cubicBezTo>
                  <a:pt x="160" y="70"/>
                  <a:pt x="160" y="70"/>
                  <a:pt x="160" y="70"/>
                </a:cubicBezTo>
                <a:cubicBezTo>
                  <a:pt x="107" y="70"/>
                  <a:pt x="107" y="70"/>
                  <a:pt x="107" y="70"/>
                </a:cubicBezTo>
                <a:cubicBezTo>
                  <a:pt x="107" y="443"/>
                  <a:pt x="107" y="443"/>
                  <a:pt x="107" y="443"/>
                </a:cubicBezTo>
                <a:cubicBezTo>
                  <a:pt x="390" y="443"/>
                  <a:pt x="390" y="443"/>
                  <a:pt x="390" y="443"/>
                </a:cubicBezTo>
                <a:cubicBezTo>
                  <a:pt x="390" y="70"/>
                  <a:pt x="390" y="70"/>
                  <a:pt x="390" y="70"/>
                </a:cubicBezTo>
                <a:cubicBezTo>
                  <a:pt x="337" y="70"/>
                  <a:pt x="337" y="70"/>
                  <a:pt x="337" y="70"/>
                </a:cubicBezTo>
                <a:lnTo>
                  <a:pt x="337" y="26"/>
                </a:lnTo>
                <a:close/>
                <a:moveTo>
                  <a:pt x="301" y="70"/>
                </a:moveTo>
                <a:lnTo>
                  <a:pt x="301" y="70"/>
                </a:lnTo>
                <a:cubicBezTo>
                  <a:pt x="195" y="70"/>
                  <a:pt x="195" y="70"/>
                  <a:pt x="195" y="70"/>
                </a:cubicBezTo>
                <a:cubicBezTo>
                  <a:pt x="195" y="44"/>
                  <a:pt x="195" y="44"/>
                  <a:pt x="195" y="44"/>
                </a:cubicBezTo>
                <a:cubicBezTo>
                  <a:pt x="204" y="35"/>
                  <a:pt x="222" y="26"/>
                  <a:pt x="248" y="26"/>
                </a:cubicBezTo>
                <a:cubicBezTo>
                  <a:pt x="275" y="26"/>
                  <a:pt x="292" y="35"/>
                  <a:pt x="301" y="44"/>
                </a:cubicBezTo>
                <a:lnTo>
                  <a:pt x="301" y="7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8" name="Google Shape;1148;p40"/>
          <p:cNvSpPr/>
          <p:nvPr/>
        </p:nvSpPr>
        <p:spPr>
          <a:xfrm>
            <a:off x="6534674" y="3811156"/>
            <a:ext cx="170663" cy="290126"/>
          </a:xfrm>
          <a:custGeom>
            <a:avLst/>
            <a:gdLst/>
            <a:ahLst/>
            <a:cxnLst/>
            <a:rect l="l" t="t" r="r" b="b"/>
            <a:pathLst>
              <a:path w="283" h="479" extrusionOk="0">
                <a:moveTo>
                  <a:pt x="150" y="9"/>
                </a:moveTo>
                <a:lnTo>
                  <a:pt x="150" y="9"/>
                </a:lnTo>
                <a:cubicBezTo>
                  <a:pt x="150" y="0"/>
                  <a:pt x="141" y="0"/>
                  <a:pt x="132" y="9"/>
                </a:cubicBezTo>
                <a:cubicBezTo>
                  <a:pt x="114" y="185"/>
                  <a:pt x="0" y="221"/>
                  <a:pt x="0" y="345"/>
                </a:cubicBezTo>
                <a:cubicBezTo>
                  <a:pt x="0" y="416"/>
                  <a:pt x="70" y="478"/>
                  <a:pt x="141" y="478"/>
                </a:cubicBezTo>
                <a:cubicBezTo>
                  <a:pt x="220" y="478"/>
                  <a:pt x="282" y="416"/>
                  <a:pt x="282" y="345"/>
                </a:cubicBezTo>
                <a:cubicBezTo>
                  <a:pt x="282" y="221"/>
                  <a:pt x="167" y="185"/>
                  <a:pt x="150" y="9"/>
                </a:cubicBezTo>
                <a:close/>
                <a:moveTo>
                  <a:pt x="123" y="204"/>
                </a:moveTo>
                <a:lnTo>
                  <a:pt x="123" y="204"/>
                </a:lnTo>
                <a:cubicBezTo>
                  <a:pt x="123" y="204"/>
                  <a:pt x="123" y="213"/>
                  <a:pt x="123" y="221"/>
                </a:cubicBezTo>
                <a:cubicBezTo>
                  <a:pt x="114" y="257"/>
                  <a:pt x="97" y="292"/>
                  <a:pt x="97" y="336"/>
                </a:cubicBezTo>
                <a:cubicBezTo>
                  <a:pt x="97" y="363"/>
                  <a:pt x="88" y="372"/>
                  <a:pt x="70" y="372"/>
                </a:cubicBezTo>
                <a:cubicBezTo>
                  <a:pt x="53" y="372"/>
                  <a:pt x="44" y="363"/>
                  <a:pt x="44" y="345"/>
                </a:cubicBezTo>
                <a:cubicBezTo>
                  <a:pt x="44" y="292"/>
                  <a:pt x="70" y="257"/>
                  <a:pt x="88" y="221"/>
                </a:cubicBezTo>
                <a:cubicBezTo>
                  <a:pt x="97" y="213"/>
                  <a:pt x="106" y="204"/>
                  <a:pt x="114" y="194"/>
                </a:cubicBezTo>
                <a:lnTo>
                  <a:pt x="123" y="194"/>
                </a:lnTo>
                <a:lnTo>
                  <a:pt x="123" y="20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49" name="Google Shape;1149;p40"/>
          <p:cNvSpPr/>
          <p:nvPr/>
        </p:nvSpPr>
        <p:spPr>
          <a:xfrm>
            <a:off x="4691517" y="4442608"/>
            <a:ext cx="268794" cy="226128"/>
          </a:xfrm>
          <a:custGeom>
            <a:avLst/>
            <a:gdLst/>
            <a:ahLst/>
            <a:cxnLst/>
            <a:rect l="l" t="t" r="r" b="b"/>
            <a:pathLst>
              <a:path w="444" h="373" extrusionOk="0">
                <a:moveTo>
                  <a:pt x="434" y="213"/>
                </a:moveTo>
                <a:lnTo>
                  <a:pt x="434" y="213"/>
                </a:lnTo>
                <a:cubicBezTo>
                  <a:pt x="354" y="27"/>
                  <a:pt x="354" y="27"/>
                  <a:pt x="354" y="27"/>
                </a:cubicBezTo>
                <a:cubicBezTo>
                  <a:pt x="354" y="9"/>
                  <a:pt x="337" y="0"/>
                  <a:pt x="319" y="0"/>
                </a:cubicBezTo>
                <a:cubicBezTo>
                  <a:pt x="124" y="0"/>
                  <a:pt x="124" y="0"/>
                  <a:pt x="124" y="0"/>
                </a:cubicBezTo>
                <a:cubicBezTo>
                  <a:pt x="106" y="0"/>
                  <a:pt x="89" y="9"/>
                  <a:pt x="80" y="27"/>
                </a:cubicBezTo>
                <a:cubicBezTo>
                  <a:pt x="9" y="213"/>
                  <a:pt x="9" y="213"/>
                  <a:pt x="9" y="213"/>
                </a:cubicBezTo>
                <a:cubicBezTo>
                  <a:pt x="0" y="222"/>
                  <a:pt x="0" y="248"/>
                  <a:pt x="0" y="257"/>
                </a:cubicBezTo>
                <a:cubicBezTo>
                  <a:pt x="18" y="345"/>
                  <a:pt x="18" y="345"/>
                  <a:pt x="18" y="345"/>
                </a:cubicBezTo>
                <a:cubicBezTo>
                  <a:pt x="18" y="363"/>
                  <a:pt x="35" y="372"/>
                  <a:pt x="45" y="372"/>
                </a:cubicBezTo>
                <a:cubicBezTo>
                  <a:pt x="399" y="372"/>
                  <a:pt x="399" y="372"/>
                  <a:pt x="399" y="372"/>
                </a:cubicBezTo>
                <a:cubicBezTo>
                  <a:pt x="408" y="372"/>
                  <a:pt x="425" y="363"/>
                  <a:pt x="425" y="345"/>
                </a:cubicBezTo>
                <a:cubicBezTo>
                  <a:pt x="443" y="257"/>
                  <a:pt x="443" y="257"/>
                  <a:pt x="443" y="257"/>
                </a:cubicBezTo>
                <a:cubicBezTo>
                  <a:pt x="443" y="248"/>
                  <a:pt x="443" y="222"/>
                  <a:pt x="434" y="213"/>
                </a:cubicBezTo>
                <a:close/>
                <a:moveTo>
                  <a:pt x="399" y="275"/>
                </a:moveTo>
                <a:lnTo>
                  <a:pt x="399" y="275"/>
                </a:lnTo>
                <a:cubicBezTo>
                  <a:pt x="399" y="310"/>
                  <a:pt x="399" y="310"/>
                  <a:pt x="399" y="310"/>
                </a:cubicBezTo>
                <a:cubicBezTo>
                  <a:pt x="399" y="328"/>
                  <a:pt x="381" y="337"/>
                  <a:pt x="372" y="337"/>
                </a:cubicBezTo>
                <a:cubicBezTo>
                  <a:pt x="71" y="337"/>
                  <a:pt x="71" y="337"/>
                  <a:pt x="71" y="337"/>
                </a:cubicBezTo>
                <a:cubicBezTo>
                  <a:pt x="62" y="337"/>
                  <a:pt x="45" y="328"/>
                  <a:pt x="45" y="310"/>
                </a:cubicBezTo>
                <a:cubicBezTo>
                  <a:pt x="35" y="275"/>
                  <a:pt x="35" y="275"/>
                  <a:pt x="35" y="275"/>
                </a:cubicBezTo>
                <a:cubicBezTo>
                  <a:pt x="35" y="266"/>
                  <a:pt x="45" y="248"/>
                  <a:pt x="62" y="248"/>
                </a:cubicBezTo>
                <a:cubicBezTo>
                  <a:pt x="381" y="248"/>
                  <a:pt x="381" y="248"/>
                  <a:pt x="381" y="248"/>
                </a:cubicBezTo>
                <a:cubicBezTo>
                  <a:pt x="399" y="248"/>
                  <a:pt x="408" y="266"/>
                  <a:pt x="399" y="275"/>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0" name="Google Shape;1150;p40"/>
          <p:cNvSpPr/>
          <p:nvPr/>
        </p:nvSpPr>
        <p:spPr>
          <a:xfrm>
            <a:off x="5888290" y="4410609"/>
            <a:ext cx="273060" cy="279459"/>
          </a:xfrm>
          <a:custGeom>
            <a:avLst/>
            <a:gdLst/>
            <a:ahLst/>
            <a:cxnLst/>
            <a:rect l="l" t="t" r="r" b="b"/>
            <a:pathLst>
              <a:path w="452" h="462" extrusionOk="0">
                <a:moveTo>
                  <a:pt x="275" y="301"/>
                </a:moveTo>
                <a:lnTo>
                  <a:pt x="275" y="301"/>
                </a:lnTo>
                <a:cubicBezTo>
                  <a:pt x="275" y="301"/>
                  <a:pt x="451" y="169"/>
                  <a:pt x="434" y="26"/>
                </a:cubicBezTo>
                <a:lnTo>
                  <a:pt x="434" y="18"/>
                </a:lnTo>
                <a:cubicBezTo>
                  <a:pt x="425" y="18"/>
                  <a:pt x="425" y="18"/>
                  <a:pt x="425" y="18"/>
                </a:cubicBezTo>
                <a:cubicBezTo>
                  <a:pt x="284" y="0"/>
                  <a:pt x="159" y="178"/>
                  <a:pt x="159" y="178"/>
                </a:cubicBezTo>
                <a:cubicBezTo>
                  <a:pt x="53" y="159"/>
                  <a:pt x="62" y="186"/>
                  <a:pt x="9" y="301"/>
                </a:cubicBezTo>
                <a:cubicBezTo>
                  <a:pt x="0" y="328"/>
                  <a:pt x="18" y="328"/>
                  <a:pt x="35" y="328"/>
                </a:cubicBezTo>
                <a:cubicBezTo>
                  <a:pt x="53" y="319"/>
                  <a:pt x="88" y="310"/>
                  <a:pt x="88" y="310"/>
                </a:cubicBezTo>
                <a:cubicBezTo>
                  <a:pt x="151" y="372"/>
                  <a:pt x="151" y="372"/>
                  <a:pt x="151" y="372"/>
                </a:cubicBezTo>
                <a:cubicBezTo>
                  <a:pt x="151" y="372"/>
                  <a:pt x="141" y="407"/>
                  <a:pt x="133" y="425"/>
                </a:cubicBezTo>
                <a:cubicBezTo>
                  <a:pt x="124" y="443"/>
                  <a:pt x="133" y="461"/>
                  <a:pt x="151" y="452"/>
                </a:cubicBezTo>
                <a:cubicBezTo>
                  <a:pt x="266" y="398"/>
                  <a:pt x="292" y="407"/>
                  <a:pt x="275" y="301"/>
                </a:cubicBezTo>
                <a:close/>
                <a:moveTo>
                  <a:pt x="301" y="150"/>
                </a:moveTo>
                <a:lnTo>
                  <a:pt x="301" y="150"/>
                </a:lnTo>
                <a:cubicBezTo>
                  <a:pt x="284" y="133"/>
                  <a:pt x="284" y="115"/>
                  <a:pt x="301" y="97"/>
                </a:cubicBezTo>
                <a:cubicBezTo>
                  <a:pt x="319" y="80"/>
                  <a:pt x="345" y="80"/>
                  <a:pt x="354" y="97"/>
                </a:cubicBezTo>
                <a:cubicBezTo>
                  <a:pt x="372" y="115"/>
                  <a:pt x="372" y="133"/>
                  <a:pt x="354" y="150"/>
                </a:cubicBezTo>
                <a:cubicBezTo>
                  <a:pt x="345" y="169"/>
                  <a:pt x="319" y="169"/>
                  <a:pt x="301" y="15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1" name="Google Shape;1151;p40"/>
          <p:cNvSpPr/>
          <p:nvPr/>
        </p:nvSpPr>
        <p:spPr>
          <a:xfrm>
            <a:off x="6464276" y="4404209"/>
            <a:ext cx="311459" cy="300794"/>
          </a:xfrm>
          <a:custGeom>
            <a:avLst/>
            <a:gdLst/>
            <a:ahLst/>
            <a:cxnLst/>
            <a:rect l="l" t="t" r="r" b="b"/>
            <a:pathLst>
              <a:path w="515" h="498" extrusionOk="0">
                <a:moveTo>
                  <a:pt x="79" y="337"/>
                </a:moveTo>
                <a:lnTo>
                  <a:pt x="79" y="337"/>
                </a:lnTo>
                <a:cubicBezTo>
                  <a:pt x="44" y="372"/>
                  <a:pt x="71" y="416"/>
                  <a:pt x="18" y="470"/>
                </a:cubicBezTo>
                <a:cubicBezTo>
                  <a:pt x="0" y="497"/>
                  <a:pt x="116" y="487"/>
                  <a:pt x="169" y="434"/>
                </a:cubicBezTo>
                <a:cubicBezTo>
                  <a:pt x="195" y="407"/>
                  <a:pt x="186" y="372"/>
                  <a:pt x="160" y="346"/>
                </a:cubicBezTo>
                <a:cubicBezTo>
                  <a:pt x="132" y="319"/>
                  <a:pt x="97" y="319"/>
                  <a:pt x="79" y="337"/>
                </a:cubicBezTo>
                <a:close/>
                <a:moveTo>
                  <a:pt x="496" y="18"/>
                </a:moveTo>
                <a:lnTo>
                  <a:pt x="496" y="18"/>
                </a:lnTo>
                <a:cubicBezTo>
                  <a:pt x="479" y="0"/>
                  <a:pt x="257" y="168"/>
                  <a:pt x="195" y="231"/>
                </a:cubicBezTo>
                <a:cubicBezTo>
                  <a:pt x="169" y="266"/>
                  <a:pt x="160" y="284"/>
                  <a:pt x="141" y="293"/>
                </a:cubicBezTo>
                <a:cubicBezTo>
                  <a:pt x="141" y="301"/>
                  <a:pt x="150" y="301"/>
                  <a:pt x="150" y="301"/>
                </a:cubicBezTo>
                <a:cubicBezTo>
                  <a:pt x="160" y="310"/>
                  <a:pt x="169" y="310"/>
                  <a:pt x="186" y="328"/>
                </a:cubicBezTo>
                <a:cubicBezTo>
                  <a:pt x="195" y="337"/>
                  <a:pt x="204" y="346"/>
                  <a:pt x="204" y="354"/>
                </a:cubicBezTo>
                <a:cubicBezTo>
                  <a:pt x="204" y="363"/>
                  <a:pt x="213" y="363"/>
                  <a:pt x="213" y="363"/>
                </a:cubicBezTo>
                <a:cubicBezTo>
                  <a:pt x="230" y="354"/>
                  <a:pt x="248" y="337"/>
                  <a:pt x="275" y="310"/>
                </a:cubicBezTo>
                <a:cubicBezTo>
                  <a:pt x="336" y="248"/>
                  <a:pt x="514" y="35"/>
                  <a:pt x="496" y="18"/>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2" name="Google Shape;1152;p40"/>
          <p:cNvSpPr/>
          <p:nvPr/>
        </p:nvSpPr>
        <p:spPr>
          <a:xfrm>
            <a:off x="7667448" y="4421275"/>
            <a:ext cx="300792" cy="273060"/>
          </a:xfrm>
          <a:custGeom>
            <a:avLst/>
            <a:gdLst/>
            <a:ahLst/>
            <a:cxnLst/>
            <a:rect l="l" t="t" r="r" b="b"/>
            <a:pathLst>
              <a:path w="497" h="452" extrusionOk="0">
                <a:moveTo>
                  <a:pt x="247" y="274"/>
                </a:moveTo>
                <a:lnTo>
                  <a:pt x="247" y="274"/>
                </a:lnTo>
                <a:cubicBezTo>
                  <a:pt x="309" y="274"/>
                  <a:pt x="354" y="257"/>
                  <a:pt x="363" y="230"/>
                </a:cubicBezTo>
                <a:cubicBezTo>
                  <a:pt x="354" y="204"/>
                  <a:pt x="345" y="177"/>
                  <a:pt x="337" y="151"/>
                </a:cubicBezTo>
                <a:cubicBezTo>
                  <a:pt x="328" y="168"/>
                  <a:pt x="292" y="186"/>
                  <a:pt x="247" y="186"/>
                </a:cubicBezTo>
                <a:cubicBezTo>
                  <a:pt x="203" y="186"/>
                  <a:pt x="168" y="168"/>
                  <a:pt x="168" y="151"/>
                </a:cubicBezTo>
                <a:cubicBezTo>
                  <a:pt x="150" y="177"/>
                  <a:pt x="141" y="204"/>
                  <a:pt x="133" y="230"/>
                </a:cubicBezTo>
                <a:cubicBezTo>
                  <a:pt x="141" y="257"/>
                  <a:pt x="186" y="274"/>
                  <a:pt x="247" y="274"/>
                </a:cubicBezTo>
                <a:close/>
                <a:moveTo>
                  <a:pt x="247" y="106"/>
                </a:moveTo>
                <a:lnTo>
                  <a:pt x="247" y="106"/>
                </a:lnTo>
                <a:cubicBezTo>
                  <a:pt x="274" y="106"/>
                  <a:pt x="300" y="97"/>
                  <a:pt x="309" y="88"/>
                </a:cubicBezTo>
                <a:cubicBezTo>
                  <a:pt x="300" y="62"/>
                  <a:pt x="292" y="35"/>
                  <a:pt x="284" y="17"/>
                </a:cubicBezTo>
                <a:cubicBezTo>
                  <a:pt x="284" y="8"/>
                  <a:pt x="265" y="0"/>
                  <a:pt x="247" y="0"/>
                </a:cubicBezTo>
                <a:cubicBezTo>
                  <a:pt x="230" y="0"/>
                  <a:pt x="212" y="8"/>
                  <a:pt x="212" y="17"/>
                </a:cubicBezTo>
                <a:cubicBezTo>
                  <a:pt x="203" y="35"/>
                  <a:pt x="194" y="62"/>
                  <a:pt x="186" y="88"/>
                </a:cubicBezTo>
                <a:cubicBezTo>
                  <a:pt x="194" y="97"/>
                  <a:pt x="221" y="106"/>
                  <a:pt x="247" y="106"/>
                </a:cubicBezTo>
                <a:close/>
                <a:moveTo>
                  <a:pt x="469" y="301"/>
                </a:moveTo>
                <a:lnTo>
                  <a:pt x="469" y="301"/>
                </a:lnTo>
                <a:cubicBezTo>
                  <a:pt x="372" y="266"/>
                  <a:pt x="372" y="266"/>
                  <a:pt x="372" y="266"/>
                </a:cubicBezTo>
                <a:cubicBezTo>
                  <a:pt x="381" y="292"/>
                  <a:pt x="381" y="292"/>
                  <a:pt x="381" y="292"/>
                </a:cubicBezTo>
                <a:cubicBezTo>
                  <a:pt x="381" y="327"/>
                  <a:pt x="319" y="345"/>
                  <a:pt x="247" y="345"/>
                </a:cubicBezTo>
                <a:cubicBezTo>
                  <a:pt x="177" y="345"/>
                  <a:pt x="115" y="327"/>
                  <a:pt x="115" y="292"/>
                </a:cubicBezTo>
                <a:cubicBezTo>
                  <a:pt x="124" y="266"/>
                  <a:pt x="124" y="266"/>
                  <a:pt x="124" y="266"/>
                </a:cubicBezTo>
                <a:cubicBezTo>
                  <a:pt x="26" y="301"/>
                  <a:pt x="26" y="301"/>
                  <a:pt x="26" y="301"/>
                </a:cubicBezTo>
                <a:cubicBezTo>
                  <a:pt x="0" y="310"/>
                  <a:pt x="0" y="327"/>
                  <a:pt x="26" y="345"/>
                </a:cubicBezTo>
                <a:cubicBezTo>
                  <a:pt x="203" y="434"/>
                  <a:pt x="203" y="434"/>
                  <a:pt x="203" y="434"/>
                </a:cubicBezTo>
                <a:cubicBezTo>
                  <a:pt x="230" y="451"/>
                  <a:pt x="265" y="451"/>
                  <a:pt x="292" y="434"/>
                </a:cubicBezTo>
                <a:cubicBezTo>
                  <a:pt x="469" y="345"/>
                  <a:pt x="469" y="345"/>
                  <a:pt x="469" y="345"/>
                </a:cubicBezTo>
                <a:cubicBezTo>
                  <a:pt x="496" y="327"/>
                  <a:pt x="496" y="310"/>
                  <a:pt x="469" y="301"/>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3" name="Google Shape;1153;p40"/>
          <p:cNvSpPr/>
          <p:nvPr/>
        </p:nvSpPr>
        <p:spPr>
          <a:xfrm>
            <a:off x="7067995" y="2044798"/>
            <a:ext cx="300794" cy="241062"/>
          </a:xfrm>
          <a:custGeom>
            <a:avLst/>
            <a:gdLst/>
            <a:ahLst/>
            <a:cxnLst/>
            <a:rect l="l" t="t" r="r" b="b"/>
            <a:pathLst>
              <a:path w="497" h="400" extrusionOk="0">
                <a:moveTo>
                  <a:pt x="169" y="196"/>
                </a:moveTo>
                <a:lnTo>
                  <a:pt x="169" y="196"/>
                </a:lnTo>
                <a:cubicBezTo>
                  <a:pt x="169" y="240"/>
                  <a:pt x="204" y="275"/>
                  <a:pt x="248" y="275"/>
                </a:cubicBezTo>
                <a:cubicBezTo>
                  <a:pt x="292" y="275"/>
                  <a:pt x="328" y="240"/>
                  <a:pt x="328" y="196"/>
                </a:cubicBezTo>
                <a:cubicBezTo>
                  <a:pt x="328" y="151"/>
                  <a:pt x="292" y="116"/>
                  <a:pt x="248" y="116"/>
                </a:cubicBezTo>
                <a:cubicBezTo>
                  <a:pt x="204" y="116"/>
                  <a:pt x="169" y="151"/>
                  <a:pt x="169" y="196"/>
                </a:cubicBezTo>
                <a:close/>
                <a:moveTo>
                  <a:pt x="116" y="169"/>
                </a:moveTo>
                <a:lnTo>
                  <a:pt x="116" y="169"/>
                </a:lnTo>
                <a:cubicBezTo>
                  <a:pt x="124" y="107"/>
                  <a:pt x="186" y="63"/>
                  <a:pt x="248" y="63"/>
                </a:cubicBezTo>
                <a:cubicBezTo>
                  <a:pt x="284" y="63"/>
                  <a:pt x="319" y="71"/>
                  <a:pt x="345" y="98"/>
                </a:cubicBezTo>
                <a:cubicBezTo>
                  <a:pt x="354" y="107"/>
                  <a:pt x="381" y="107"/>
                  <a:pt x="390" y="98"/>
                </a:cubicBezTo>
                <a:cubicBezTo>
                  <a:pt x="399" y="89"/>
                  <a:pt x="399" y="71"/>
                  <a:pt x="390" y="54"/>
                </a:cubicBezTo>
                <a:cubicBezTo>
                  <a:pt x="354" y="18"/>
                  <a:pt x="301" y="0"/>
                  <a:pt x="248" y="0"/>
                </a:cubicBezTo>
                <a:cubicBezTo>
                  <a:pt x="160" y="0"/>
                  <a:pt x="80" y="54"/>
                  <a:pt x="62" y="143"/>
                </a:cubicBezTo>
                <a:cubicBezTo>
                  <a:pt x="0" y="143"/>
                  <a:pt x="0" y="143"/>
                  <a:pt x="0" y="143"/>
                </a:cubicBezTo>
                <a:cubicBezTo>
                  <a:pt x="0" y="196"/>
                  <a:pt x="0" y="196"/>
                  <a:pt x="0" y="196"/>
                </a:cubicBezTo>
                <a:cubicBezTo>
                  <a:pt x="80" y="196"/>
                  <a:pt x="80" y="196"/>
                  <a:pt x="80" y="196"/>
                </a:cubicBezTo>
                <a:cubicBezTo>
                  <a:pt x="107" y="196"/>
                  <a:pt x="107" y="178"/>
                  <a:pt x="116" y="169"/>
                </a:cubicBezTo>
                <a:close/>
                <a:moveTo>
                  <a:pt x="416" y="196"/>
                </a:moveTo>
                <a:lnTo>
                  <a:pt x="416" y="196"/>
                </a:lnTo>
                <a:cubicBezTo>
                  <a:pt x="390" y="196"/>
                  <a:pt x="390" y="222"/>
                  <a:pt x="381" y="231"/>
                </a:cubicBezTo>
                <a:cubicBezTo>
                  <a:pt x="372" y="293"/>
                  <a:pt x="319" y="337"/>
                  <a:pt x="248" y="337"/>
                </a:cubicBezTo>
                <a:cubicBezTo>
                  <a:pt x="213" y="337"/>
                  <a:pt x="177" y="319"/>
                  <a:pt x="151" y="293"/>
                </a:cubicBezTo>
                <a:cubicBezTo>
                  <a:pt x="142" y="284"/>
                  <a:pt x="116" y="284"/>
                  <a:pt x="107" y="293"/>
                </a:cubicBezTo>
                <a:cubicBezTo>
                  <a:pt x="97" y="310"/>
                  <a:pt x="97" y="328"/>
                  <a:pt x="107" y="337"/>
                </a:cubicBezTo>
                <a:cubicBezTo>
                  <a:pt x="142" y="373"/>
                  <a:pt x="195" y="399"/>
                  <a:pt x="248" y="399"/>
                </a:cubicBezTo>
                <a:cubicBezTo>
                  <a:pt x="337" y="399"/>
                  <a:pt x="416" y="337"/>
                  <a:pt x="435" y="257"/>
                </a:cubicBezTo>
                <a:cubicBezTo>
                  <a:pt x="496" y="257"/>
                  <a:pt x="496" y="257"/>
                  <a:pt x="496" y="257"/>
                </a:cubicBezTo>
                <a:cubicBezTo>
                  <a:pt x="496" y="196"/>
                  <a:pt x="496" y="196"/>
                  <a:pt x="496" y="196"/>
                </a:cubicBezTo>
                <a:lnTo>
                  <a:pt x="416" y="196"/>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4" name="Google Shape;1154;p40"/>
          <p:cNvSpPr/>
          <p:nvPr/>
        </p:nvSpPr>
        <p:spPr>
          <a:xfrm>
            <a:off x="5320837" y="4431942"/>
            <a:ext cx="202661" cy="247461"/>
          </a:xfrm>
          <a:custGeom>
            <a:avLst/>
            <a:gdLst/>
            <a:ahLst/>
            <a:cxnLst/>
            <a:rect l="l" t="t" r="r" b="b"/>
            <a:pathLst>
              <a:path w="337" h="409" extrusionOk="0">
                <a:moveTo>
                  <a:pt x="168" y="0"/>
                </a:moveTo>
                <a:lnTo>
                  <a:pt x="168" y="0"/>
                </a:lnTo>
                <a:cubicBezTo>
                  <a:pt x="62" y="0"/>
                  <a:pt x="0" y="36"/>
                  <a:pt x="0" y="62"/>
                </a:cubicBezTo>
                <a:cubicBezTo>
                  <a:pt x="35" y="363"/>
                  <a:pt x="35" y="363"/>
                  <a:pt x="35" y="363"/>
                </a:cubicBezTo>
                <a:cubicBezTo>
                  <a:pt x="35" y="372"/>
                  <a:pt x="88" y="408"/>
                  <a:pt x="168" y="408"/>
                </a:cubicBezTo>
                <a:cubicBezTo>
                  <a:pt x="248" y="408"/>
                  <a:pt x="301" y="372"/>
                  <a:pt x="301" y="363"/>
                </a:cubicBezTo>
                <a:cubicBezTo>
                  <a:pt x="336" y="62"/>
                  <a:pt x="336" y="62"/>
                  <a:pt x="336" y="62"/>
                </a:cubicBezTo>
                <a:cubicBezTo>
                  <a:pt x="336" y="36"/>
                  <a:pt x="274" y="0"/>
                  <a:pt x="168" y="0"/>
                </a:cubicBezTo>
                <a:close/>
                <a:moveTo>
                  <a:pt x="168" y="107"/>
                </a:moveTo>
                <a:lnTo>
                  <a:pt x="168" y="107"/>
                </a:lnTo>
                <a:cubicBezTo>
                  <a:pt x="88" y="107"/>
                  <a:pt x="35" y="80"/>
                  <a:pt x="35" y="71"/>
                </a:cubicBezTo>
                <a:cubicBezTo>
                  <a:pt x="35" y="62"/>
                  <a:pt x="88" y="36"/>
                  <a:pt x="168" y="36"/>
                </a:cubicBezTo>
                <a:cubicBezTo>
                  <a:pt x="248" y="36"/>
                  <a:pt x="301" y="62"/>
                  <a:pt x="301" y="71"/>
                </a:cubicBezTo>
                <a:cubicBezTo>
                  <a:pt x="301" y="80"/>
                  <a:pt x="248" y="107"/>
                  <a:pt x="168" y="10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5" name="Google Shape;1155;p40"/>
          <p:cNvSpPr/>
          <p:nvPr/>
        </p:nvSpPr>
        <p:spPr>
          <a:xfrm>
            <a:off x="11234297" y="3832489"/>
            <a:ext cx="300792" cy="287994"/>
          </a:xfrm>
          <a:custGeom>
            <a:avLst/>
            <a:gdLst/>
            <a:ahLst/>
            <a:cxnLst/>
            <a:rect l="l" t="t" r="r" b="b"/>
            <a:pathLst>
              <a:path w="497" h="480" extrusionOk="0">
                <a:moveTo>
                  <a:pt x="425" y="160"/>
                </a:moveTo>
                <a:lnTo>
                  <a:pt x="425" y="160"/>
                </a:lnTo>
                <a:cubicBezTo>
                  <a:pt x="372" y="18"/>
                  <a:pt x="372" y="18"/>
                  <a:pt x="372" y="18"/>
                </a:cubicBezTo>
                <a:cubicBezTo>
                  <a:pt x="372" y="9"/>
                  <a:pt x="354" y="0"/>
                  <a:pt x="346" y="9"/>
                </a:cubicBezTo>
                <a:cubicBezTo>
                  <a:pt x="9" y="134"/>
                  <a:pt x="9" y="134"/>
                  <a:pt x="9" y="134"/>
                </a:cubicBezTo>
                <a:cubicBezTo>
                  <a:pt x="0" y="134"/>
                  <a:pt x="0" y="143"/>
                  <a:pt x="0" y="160"/>
                </a:cubicBezTo>
                <a:cubicBezTo>
                  <a:pt x="53" y="302"/>
                  <a:pt x="53" y="302"/>
                  <a:pt x="53" y="302"/>
                </a:cubicBezTo>
                <a:cubicBezTo>
                  <a:pt x="53" y="222"/>
                  <a:pt x="53" y="222"/>
                  <a:pt x="53" y="222"/>
                </a:cubicBezTo>
                <a:cubicBezTo>
                  <a:pt x="53" y="187"/>
                  <a:pt x="80" y="160"/>
                  <a:pt x="115" y="160"/>
                </a:cubicBezTo>
                <a:cubicBezTo>
                  <a:pt x="203" y="160"/>
                  <a:pt x="203" y="160"/>
                  <a:pt x="203" y="160"/>
                </a:cubicBezTo>
                <a:cubicBezTo>
                  <a:pt x="309" y="89"/>
                  <a:pt x="309" y="89"/>
                  <a:pt x="309" y="89"/>
                </a:cubicBezTo>
                <a:cubicBezTo>
                  <a:pt x="372" y="160"/>
                  <a:pt x="372" y="160"/>
                  <a:pt x="372" y="160"/>
                </a:cubicBezTo>
                <a:lnTo>
                  <a:pt x="425" y="160"/>
                </a:lnTo>
                <a:close/>
                <a:moveTo>
                  <a:pt x="478" y="204"/>
                </a:moveTo>
                <a:lnTo>
                  <a:pt x="478" y="204"/>
                </a:lnTo>
                <a:cubicBezTo>
                  <a:pt x="115" y="204"/>
                  <a:pt x="115" y="204"/>
                  <a:pt x="115" y="204"/>
                </a:cubicBezTo>
                <a:cubicBezTo>
                  <a:pt x="106" y="204"/>
                  <a:pt x="97" y="213"/>
                  <a:pt x="97" y="222"/>
                </a:cubicBezTo>
                <a:cubicBezTo>
                  <a:pt x="97" y="462"/>
                  <a:pt x="97" y="462"/>
                  <a:pt x="97" y="462"/>
                </a:cubicBezTo>
                <a:cubicBezTo>
                  <a:pt x="97" y="470"/>
                  <a:pt x="106" y="479"/>
                  <a:pt x="115" y="479"/>
                </a:cubicBezTo>
                <a:cubicBezTo>
                  <a:pt x="478" y="479"/>
                  <a:pt x="478" y="479"/>
                  <a:pt x="478" y="479"/>
                </a:cubicBezTo>
                <a:cubicBezTo>
                  <a:pt x="487" y="479"/>
                  <a:pt x="496" y="470"/>
                  <a:pt x="496" y="462"/>
                </a:cubicBezTo>
                <a:cubicBezTo>
                  <a:pt x="496" y="222"/>
                  <a:pt x="496" y="222"/>
                  <a:pt x="496" y="222"/>
                </a:cubicBezTo>
                <a:cubicBezTo>
                  <a:pt x="496" y="213"/>
                  <a:pt x="487" y="204"/>
                  <a:pt x="478" y="204"/>
                </a:cubicBezTo>
                <a:close/>
                <a:moveTo>
                  <a:pt x="452" y="426"/>
                </a:moveTo>
                <a:lnTo>
                  <a:pt x="452" y="426"/>
                </a:lnTo>
                <a:cubicBezTo>
                  <a:pt x="150" y="426"/>
                  <a:pt x="150" y="426"/>
                  <a:pt x="150" y="426"/>
                </a:cubicBezTo>
                <a:cubicBezTo>
                  <a:pt x="150" y="391"/>
                  <a:pt x="150" y="391"/>
                  <a:pt x="150" y="391"/>
                </a:cubicBezTo>
                <a:cubicBezTo>
                  <a:pt x="195" y="275"/>
                  <a:pt x="195" y="275"/>
                  <a:pt x="195" y="275"/>
                </a:cubicBezTo>
                <a:cubicBezTo>
                  <a:pt x="265" y="364"/>
                  <a:pt x="265" y="364"/>
                  <a:pt x="265" y="364"/>
                </a:cubicBezTo>
                <a:cubicBezTo>
                  <a:pt x="328" y="302"/>
                  <a:pt x="328" y="302"/>
                  <a:pt x="328" y="302"/>
                </a:cubicBezTo>
                <a:cubicBezTo>
                  <a:pt x="416" y="266"/>
                  <a:pt x="416" y="266"/>
                  <a:pt x="416" y="266"/>
                </a:cubicBezTo>
                <a:cubicBezTo>
                  <a:pt x="452" y="347"/>
                  <a:pt x="452" y="347"/>
                  <a:pt x="452" y="347"/>
                </a:cubicBezTo>
                <a:lnTo>
                  <a:pt x="452" y="426"/>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6" name="Google Shape;1156;p40"/>
          <p:cNvSpPr/>
          <p:nvPr/>
        </p:nvSpPr>
        <p:spPr>
          <a:xfrm>
            <a:off x="9480738" y="3843156"/>
            <a:ext cx="215461" cy="273060"/>
          </a:xfrm>
          <a:custGeom>
            <a:avLst/>
            <a:gdLst/>
            <a:ahLst/>
            <a:cxnLst/>
            <a:rect l="l" t="t" r="r" b="b"/>
            <a:pathLst>
              <a:path w="356" h="453" extrusionOk="0">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302" y="399"/>
                </a:moveTo>
                <a:lnTo>
                  <a:pt x="302" y="399"/>
                </a:lnTo>
                <a:cubicBezTo>
                  <a:pt x="53" y="399"/>
                  <a:pt x="53" y="399"/>
                  <a:pt x="53" y="399"/>
                </a:cubicBezTo>
                <a:cubicBezTo>
                  <a:pt x="53" y="54"/>
                  <a:pt x="53" y="54"/>
                  <a:pt x="53" y="54"/>
                </a:cubicBezTo>
                <a:cubicBezTo>
                  <a:pt x="302" y="54"/>
                  <a:pt x="302" y="54"/>
                  <a:pt x="302" y="54"/>
                </a:cubicBezTo>
                <a:lnTo>
                  <a:pt x="302" y="39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7" name="Google Shape;1157;p40"/>
          <p:cNvSpPr/>
          <p:nvPr/>
        </p:nvSpPr>
        <p:spPr>
          <a:xfrm>
            <a:off x="10634844" y="3875155"/>
            <a:ext cx="300794" cy="206929"/>
          </a:xfrm>
          <a:custGeom>
            <a:avLst/>
            <a:gdLst/>
            <a:ahLst/>
            <a:cxnLst/>
            <a:rect l="l" t="t" r="r" b="b"/>
            <a:pathLst>
              <a:path w="498" h="346" extrusionOk="0">
                <a:moveTo>
                  <a:pt x="0" y="44"/>
                </a:moveTo>
                <a:lnTo>
                  <a:pt x="0" y="44"/>
                </a:lnTo>
                <a:cubicBezTo>
                  <a:pt x="0" y="292"/>
                  <a:pt x="0" y="292"/>
                  <a:pt x="0" y="292"/>
                </a:cubicBezTo>
                <a:cubicBezTo>
                  <a:pt x="0" y="319"/>
                  <a:pt x="18" y="345"/>
                  <a:pt x="53" y="345"/>
                </a:cubicBezTo>
                <a:cubicBezTo>
                  <a:pt x="444" y="345"/>
                  <a:pt x="444" y="345"/>
                  <a:pt x="444" y="345"/>
                </a:cubicBezTo>
                <a:cubicBezTo>
                  <a:pt x="470" y="345"/>
                  <a:pt x="497" y="319"/>
                  <a:pt x="497" y="292"/>
                </a:cubicBezTo>
                <a:cubicBezTo>
                  <a:pt x="497" y="44"/>
                  <a:pt x="497" y="44"/>
                  <a:pt x="497" y="44"/>
                </a:cubicBezTo>
                <a:cubicBezTo>
                  <a:pt x="497" y="17"/>
                  <a:pt x="470" y="0"/>
                  <a:pt x="444" y="0"/>
                </a:cubicBezTo>
                <a:cubicBezTo>
                  <a:pt x="53" y="0"/>
                  <a:pt x="53" y="0"/>
                  <a:pt x="53" y="0"/>
                </a:cubicBezTo>
                <a:cubicBezTo>
                  <a:pt x="18" y="0"/>
                  <a:pt x="0" y="17"/>
                  <a:pt x="0" y="44"/>
                </a:cubicBezTo>
                <a:close/>
                <a:moveTo>
                  <a:pt x="444" y="44"/>
                </a:moveTo>
                <a:lnTo>
                  <a:pt x="444" y="44"/>
                </a:lnTo>
                <a:cubicBezTo>
                  <a:pt x="444" y="292"/>
                  <a:pt x="444" y="292"/>
                  <a:pt x="444" y="292"/>
                </a:cubicBezTo>
                <a:cubicBezTo>
                  <a:pt x="53" y="292"/>
                  <a:pt x="53" y="292"/>
                  <a:pt x="53" y="292"/>
                </a:cubicBezTo>
                <a:cubicBezTo>
                  <a:pt x="53" y="44"/>
                  <a:pt x="53" y="44"/>
                  <a:pt x="53" y="44"/>
                </a:cubicBezTo>
                <a:lnTo>
                  <a:pt x="444" y="4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8" name="Google Shape;1158;p40"/>
          <p:cNvSpPr/>
          <p:nvPr/>
        </p:nvSpPr>
        <p:spPr>
          <a:xfrm>
            <a:off x="10037524" y="3826090"/>
            <a:ext cx="300794" cy="305059"/>
          </a:xfrm>
          <a:custGeom>
            <a:avLst/>
            <a:gdLst/>
            <a:ahLst/>
            <a:cxnLst/>
            <a:rect l="l" t="t" r="r" b="b"/>
            <a:pathLst>
              <a:path w="497" h="506" extrusionOk="0">
                <a:moveTo>
                  <a:pt x="479" y="186"/>
                </a:moveTo>
                <a:lnTo>
                  <a:pt x="479" y="186"/>
                </a:lnTo>
                <a:cubicBezTo>
                  <a:pt x="292" y="142"/>
                  <a:pt x="292" y="142"/>
                  <a:pt x="292" y="142"/>
                </a:cubicBezTo>
                <a:cubicBezTo>
                  <a:pt x="266" y="17"/>
                  <a:pt x="266" y="17"/>
                  <a:pt x="266" y="17"/>
                </a:cubicBezTo>
                <a:cubicBezTo>
                  <a:pt x="257" y="8"/>
                  <a:pt x="248" y="0"/>
                  <a:pt x="239" y="0"/>
                </a:cubicBezTo>
                <a:cubicBezTo>
                  <a:pt x="17" y="61"/>
                  <a:pt x="17" y="61"/>
                  <a:pt x="17" y="61"/>
                </a:cubicBezTo>
                <a:cubicBezTo>
                  <a:pt x="0" y="71"/>
                  <a:pt x="0" y="80"/>
                  <a:pt x="0" y="89"/>
                </a:cubicBezTo>
                <a:cubicBezTo>
                  <a:pt x="79" y="390"/>
                  <a:pt x="79" y="390"/>
                  <a:pt x="79" y="390"/>
                </a:cubicBezTo>
                <a:cubicBezTo>
                  <a:pt x="79" y="399"/>
                  <a:pt x="97" y="399"/>
                  <a:pt x="107" y="399"/>
                </a:cubicBezTo>
                <a:cubicBezTo>
                  <a:pt x="195" y="372"/>
                  <a:pt x="195" y="372"/>
                  <a:pt x="195" y="372"/>
                </a:cubicBezTo>
                <a:cubicBezTo>
                  <a:pt x="177" y="425"/>
                  <a:pt x="177" y="425"/>
                  <a:pt x="177" y="425"/>
                </a:cubicBezTo>
                <a:cubicBezTo>
                  <a:pt x="177" y="434"/>
                  <a:pt x="186" y="443"/>
                  <a:pt x="195" y="443"/>
                </a:cubicBezTo>
                <a:cubicBezTo>
                  <a:pt x="398" y="496"/>
                  <a:pt x="398" y="496"/>
                  <a:pt x="398" y="496"/>
                </a:cubicBezTo>
                <a:cubicBezTo>
                  <a:pt x="407" y="505"/>
                  <a:pt x="416" y="496"/>
                  <a:pt x="426" y="487"/>
                </a:cubicBezTo>
                <a:cubicBezTo>
                  <a:pt x="496" y="212"/>
                  <a:pt x="496" y="212"/>
                  <a:pt x="496" y="212"/>
                </a:cubicBezTo>
                <a:cubicBezTo>
                  <a:pt x="496" y="204"/>
                  <a:pt x="488" y="186"/>
                  <a:pt x="479" y="186"/>
                </a:cubicBezTo>
                <a:close/>
                <a:moveTo>
                  <a:pt x="35" y="97"/>
                </a:moveTo>
                <a:lnTo>
                  <a:pt x="35" y="97"/>
                </a:lnTo>
                <a:cubicBezTo>
                  <a:pt x="230" y="44"/>
                  <a:pt x="230" y="44"/>
                  <a:pt x="230" y="44"/>
                </a:cubicBezTo>
                <a:cubicBezTo>
                  <a:pt x="310" y="310"/>
                  <a:pt x="310" y="310"/>
                  <a:pt x="310" y="310"/>
                </a:cubicBezTo>
                <a:cubicBezTo>
                  <a:pt x="116" y="364"/>
                  <a:pt x="116" y="364"/>
                  <a:pt x="116" y="364"/>
                </a:cubicBezTo>
                <a:lnTo>
                  <a:pt x="35" y="97"/>
                </a:lnTo>
                <a:close/>
                <a:moveTo>
                  <a:pt x="389" y="461"/>
                </a:moveTo>
                <a:lnTo>
                  <a:pt x="389" y="461"/>
                </a:lnTo>
                <a:cubicBezTo>
                  <a:pt x="222" y="417"/>
                  <a:pt x="222" y="417"/>
                  <a:pt x="222" y="417"/>
                </a:cubicBezTo>
                <a:cubicBezTo>
                  <a:pt x="230" y="364"/>
                  <a:pt x="230" y="364"/>
                  <a:pt x="230" y="364"/>
                </a:cubicBezTo>
                <a:cubicBezTo>
                  <a:pt x="328" y="336"/>
                  <a:pt x="328" y="336"/>
                  <a:pt x="328" y="336"/>
                </a:cubicBezTo>
                <a:cubicBezTo>
                  <a:pt x="336" y="336"/>
                  <a:pt x="345" y="327"/>
                  <a:pt x="345" y="319"/>
                </a:cubicBezTo>
                <a:cubicBezTo>
                  <a:pt x="310" y="177"/>
                  <a:pt x="310" y="177"/>
                  <a:pt x="310" y="177"/>
                </a:cubicBezTo>
                <a:cubicBezTo>
                  <a:pt x="451" y="212"/>
                  <a:pt x="451" y="212"/>
                  <a:pt x="451" y="212"/>
                </a:cubicBezTo>
                <a:lnTo>
                  <a:pt x="389" y="46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59" name="Google Shape;1159;p40"/>
          <p:cNvSpPr/>
          <p:nvPr/>
        </p:nvSpPr>
        <p:spPr>
          <a:xfrm>
            <a:off x="11249229" y="1466679"/>
            <a:ext cx="268794" cy="238928"/>
          </a:xfrm>
          <a:custGeom>
            <a:avLst/>
            <a:gdLst/>
            <a:ahLst/>
            <a:cxnLst/>
            <a:rect l="l" t="t" r="r" b="b"/>
            <a:pathLst>
              <a:path w="444" h="399" extrusionOk="0">
                <a:moveTo>
                  <a:pt x="426" y="0"/>
                </a:moveTo>
                <a:lnTo>
                  <a:pt x="426" y="0"/>
                </a:lnTo>
                <a:cubicBezTo>
                  <a:pt x="9" y="0"/>
                  <a:pt x="9" y="0"/>
                  <a:pt x="9" y="0"/>
                </a:cubicBezTo>
                <a:cubicBezTo>
                  <a:pt x="0" y="0"/>
                  <a:pt x="0" y="8"/>
                  <a:pt x="0" y="17"/>
                </a:cubicBezTo>
                <a:cubicBezTo>
                  <a:pt x="0" y="70"/>
                  <a:pt x="0" y="70"/>
                  <a:pt x="0" y="70"/>
                </a:cubicBezTo>
                <a:cubicBezTo>
                  <a:pt x="443" y="70"/>
                  <a:pt x="443" y="70"/>
                  <a:pt x="443" y="70"/>
                </a:cubicBezTo>
                <a:cubicBezTo>
                  <a:pt x="443" y="17"/>
                  <a:pt x="443" y="17"/>
                  <a:pt x="443" y="17"/>
                </a:cubicBezTo>
                <a:cubicBezTo>
                  <a:pt x="443" y="8"/>
                  <a:pt x="434" y="0"/>
                  <a:pt x="426" y="0"/>
                </a:cubicBezTo>
                <a:close/>
                <a:moveTo>
                  <a:pt x="27" y="363"/>
                </a:moveTo>
                <a:lnTo>
                  <a:pt x="27" y="363"/>
                </a:lnTo>
                <a:cubicBezTo>
                  <a:pt x="27" y="380"/>
                  <a:pt x="36" y="398"/>
                  <a:pt x="54" y="398"/>
                </a:cubicBezTo>
                <a:cubicBezTo>
                  <a:pt x="381" y="398"/>
                  <a:pt x="381" y="398"/>
                  <a:pt x="381" y="398"/>
                </a:cubicBezTo>
                <a:cubicBezTo>
                  <a:pt x="408" y="398"/>
                  <a:pt x="417" y="380"/>
                  <a:pt x="417" y="363"/>
                </a:cubicBezTo>
                <a:cubicBezTo>
                  <a:pt x="417" y="97"/>
                  <a:pt x="417" y="97"/>
                  <a:pt x="417" y="97"/>
                </a:cubicBezTo>
                <a:cubicBezTo>
                  <a:pt x="27" y="97"/>
                  <a:pt x="27" y="97"/>
                  <a:pt x="27" y="97"/>
                </a:cubicBezTo>
                <a:lnTo>
                  <a:pt x="27" y="363"/>
                </a:lnTo>
                <a:close/>
                <a:moveTo>
                  <a:pt x="151" y="150"/>
                </a:moveTo>
                <a:lnTo>
                  <a:pt x="151" y="150"/>
                </a:lnTo>
                <a:cubicBezTo>
                  <a:pt x="293" y="150"/>
                  <a:pt x="293" y="150"/>
                  <a:pt x="293" y="150"/>
                </a:cubicBezTo>
                <a:cubicBezTo>
                  <a:pt x="293" y="194"/>
                  <a:pt x="293" y="194"/>
                  <a:pt x="293" y="194"/>
                </a:cubicBezTo>
                <a:cubicBezTo>
                  <a:pt x="151" y="194"/>
                  <a:pt x="151" y="194"/>
                  <a:pt x="151" y="194"/>
                </a:cubicBezTo>
                <a:lnTo>
                  <a:pt x="151" y="15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0" name="Google Shape;1160;p40"/>
          <p:cNvSpPr/>
          <p:nvPr/>
        </p:nvSpPr>
        <p:spPr>
          <a:xfrm>
            <a:off x="10651910" y="1449613"/>
            <a:ext cx="268794" cy="268794"/>
          </a:xfrm>
          <a:custGeom>
            <a:avLst/>
            <a:gdLst/>
            <a:ahLst/>
            <a:cxnLst/>
            <a:rect l="l" t="t" r="r" b="b"/>
            <a:pathLst>
              <a:path w="444" h="445" extrusionOk="0">
                <a:moveTo>
                  <a:pt x="70" y="400"/>
                </a:moveTo>
                <a:lnTo>
                  <a:pt x="70" y="400"/>
                </a:lnTo>
                <a:cubicBezTo>
                  <a:pt x="70" y="426"/>
                  <a:pt x="98" y="444"/>
                  <a:pt x="124" y="444"/>
                </a:cubicBezTo>
                <a:cubicBezTo>
                  <a:pt x="151" y="444"/>
                  <a:pt x="168" y="426"/>
                  <a:pt x="168" y="400"/>
                </a:cubicBezTo>
                <a:cubicBezTo>
                  <a:pt x="168" y="373"/>
                  <a:pt x="151" y="346"/>
                  <a:pt x="124" y="346"/>
                </a:cubicBezTo>
                <a:cubicBezTo>
                  <a:pt x="98" y="346"/>
                  <a:pt x="70" y="373"/>
                  <a:pt x="70" y="400"/>
                </a:cubicBezTo>
                <a:close/>
                <a:moveTo>
                  <a:pt x="319" y="400"/>
                </a:moveTo>
                <a:lnTo>
                  <a:pt x="319" y="400"/>
                </a:lnTo>
                <a:cubicBezTo>
                  <a:pt x="319" y="426"/>
                  <a:pt x="345" y="444"/>
                  <a:pt x="372" y="444"/>
                </a:cubicBezTo>
                <a:cubicBezTo>
                  <a:pt x="399" y="444"/>
                  <a:pt x="417" y="426"/>
                  <a:pt x="417" y="400"/>
                </a:cubicBezTo>
                <a:cubicBezTo>
                  <a:pt x="417" y="373"/>
                  <a:pt x="399" y="346"/>
                  <a:pt x="372" y="346"/>
                </a:cubicBezTo>
                <a:cubicBezTo>
                  <a:pt x="345" y="346"/>
                  <a:pt x="319" y="373"/>
                  <a:pt x="319" y="400"/>
                </a:cubicBezTo>
                <a:close/>
                <a:moveTo>
                  <a:pt x="159" y="284"/>
                </a:moveTo>
                <a:lnTo>
                  <a:pt x="159" y="284"/>
                </a:lnTo>
                <a:cubicBezTo>
                  <a:pt x="434" y="204"/>
                  <a:pt x="434" y="204"/>
                  <a:pt x="434" y="204"/>
                </a:cubicBezTo>
                <a:cubicBezTo>
                  <a:pt x="443" y="204"/>
                  <a:pt x="443" y="195"/>
                  <a:pt x="443" y="187"/>
                </a:cubicBezTo>
                <a:cubicBezTo>
                  <a:pt x="443" y="54"/>
                  <a:pt x="443" y="54"/>
                  <a:pt x="443" y="54"/>
                </a:cubicBezTo>
                <a:cubicBezTo>
                  <a:pt x="98" y="54"/>
                  <a:pt x="98" y="54"/>
                  <a:pt x="98" y="54"/>
                </a:cubicBezTo>
                <a:cubicBezTo>
                  <a:pt x="98" y="10"/>
                  <a:pt x="98" y="10"/>
                  <a:pt x="98" y="10"/>
                </a:cubicBezTo>
                <a:lnTo>
                  <a:pt x="89" y="0"/>
                </a:lnTo>
                <a:cubicBezTo>
                  <a:pt x="9" y="0"/>
                  <a:pt x="9" y="0"/>
                  <a:pt x="9" y="0"/>
                </a:cubicBezTo>
                <a:cubicBezTo>
                  <a:pt x="0" y="0"/>
                  <a:pt x="0" y="10"/>
                  <a:pt x="0" y="10"/>
                </a:cubicBezTo>
                <a:cubicBezTo>
                  <a:pt x="0" y="54"/>
                  <a:pt x="0" y="54"/>
                  <a:pt x="0" y="54"/>
                </a:cubicBezTo>
                <a:cubicBezTo>
                  <a:pt x="45" y="54"/>
                  <a:pt x="45" y="54"/>
                  <a:pt x="45" y="54"/>
                </a:cubicBezTo>
                <a:cubicBezTo>
                  <a:pt x="98" y="275"/>
                  <a:pt x="98" y="275"/>
                  <a:pt x="98" y="275"/>
                </a:cubicBezTo>
                <a:cubicBezTo>
                  <a:pt x="98" y="302"/>
                  <a:pt x="98" y="302"/>
                  <a:pt x="98" y="302"/>
                </a:cubicBezTo>
                <a:cubicBezTo>
                  <a:pt x="98" y="338"/>
                  <a:pt x="98" y="338"/>
                  <a:pt x="98" y="338"/>
                </a:cubicBezTo>
                <a:cubicBezTo>
                  <a:pt x="98" y="346"/>
                  <a:pt x="106" y="346"/>
                  <a:pt x="106" y="346"/>
                </a:cubicBezTo>
                <a:cubicBezTo>
                  <a:pt x="124" y="346"/>
                  <a:pt x="124" y="346"/>
                  <a:pt x="124" y="346"/>
                </a:cubicBezTo>
                <a:cubicBezTo>
                  <a:pt x="372" y="346"/>
                  <a:pt x="372" y="346"/>
                  <a:pt x="372" y="346"/>
                </a:cubicBezTo>
                <a:cubicBezTo>
                  <a:pt x="434" y="346"/>
                  <a:pt x="434" y="346"/>
                  <a:pt x="434" y="346"/>
                </a:cubicBezTo>
                <a:cubicBezTo>
                  <a:pt x="443" y="346"/>
                  <a:pt x="443" y="346"/>
                  <a:pt x="443" y="338"/>
                </a:cubicBezTo>
                <a:cubicBezTo>
                  <a:pt x="443" y="302"/>
                  <a:pt x="443" y="302"/>
                  <a:pt x="443" y="302"/>
                </a:cubicBezTo>
                <a:cubicBezTo>
                  <a:pt x="168" y="302"/>
                  <a:pt x="168" y="302"/>
                  <a:pt x="168" y="302"/>
                </a:cubicBezTo>
                <a:cubicBezTo>
                  <a:pt x="133" y="302"/>
                  <a:pt x="133" y="284"/>
                  <a:pt x="159" y="284"/>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1" name="Google Shape;1161;p40"/>
          <p:cNvSpPr/>
          <p:nvPr/>
        </p:nvSpPr>
        <p:spPr>
          <a:xfrm>
            <a:off x="10080190" y="1434679"/>
            <a:ext cx="215462" cy="298660"/>
          </a:xfrm>
          <a:custGeom>
            <a:avLst/>
            <a:gdLst/>
            <a:ahLst/>
            <a:cxnLst/>
            <a:rect l="l" t="t" r="r" b="b"/>
            <a:pathLst>
              <a:path w="356" h="497" extrusionOk="0">
                <a:moveTo>
                  <a:pt x="318" y="54"/>
                </a:moveTo>
                <a:lnTo>
                  <a:pt x="318" y="54"/>
                </a:lnTo>
                <a:cubicBezTo>
                  <a:pt x="283" y="124"/>
                  <a:pt x="283" y="124"/>
                  <a:pt x="283" y="124"/>
                </a:cubicBezTo>
                <a:cubicBezTo>
                  <a:pt x="71" y="124"/>
                  <a:pt x="71" y="124"/>
                  <a:pt x="71" y="124"/>
                </a:cubicBezTo>
                <a:cubicBezTo>
                  <a:pt x="36" y="54"/>
                  <a:pt x="36" y="54"/>
                  <a:pt x="36" y="54"/>
                </a:cubicBezTo>
                <a:cubicBezTo>
                  <a:pt x="17" y="54"/>
                  <a:pt x="0" y="71"/>
                  <a:pt x="0" y="89"/>
                </a:cubicBezTo>
                <a:cubicBezTo>
                  <a:pt x="0" y="461"/>
                  <a:pt x="0" y="461"/>
                  <a:pt x="0" y="461"/>
                </a:cubicBezTo>
                <a:cubicBezTo>
                  <a:pt x="0" y="487"/>
                  <a:pt x="17" y="496"/>
                  <a:pt x="36" y="496"/>
                </a:cubicBezTo>
                <a:cubicBezTo>
                  <a:pt x="318" y="496"/>
                  <a:pt x="318" y="496"/>
                  <a:pt x="318" y="496"/>
                </a:cubicBezTo>
                <a:cubicBezTo>
                  <a:pt x="336" y="496"/>
                  <a:pt x="355" y="487"/>
                  <a:pt x="355" y="461"/>
                </a:cubicBezTo>
                <a:cubicBezTo>
                  <a:pt x="355" y="89"/>
                  <a:pt x="355" y="89"/>
                  <a:pt x="355" y="89"/>
                </a:cubicBezTo>
                <a:cubicBezTo>
                  <a:pt x="355" y="71"/>
                  <a:pt x="336" y="54"/>
                  <a:pt x="318" y="54"/>
                </a:cubicBezTo>
                <a:close/>
                <a:moveTo>
                  <a:pt x="265" y="98"/>
                </a:moveTo>
                <a:lnTo>
                  <a:pt x="265" y="98"/>
                </a:lnTo>
                <a:cubicBezTo>
                  <a:pt x="292" y="54"/>
                  <a:pt x="292" y="54"/>
                  <a:pt x="292" y="54"/>
                </a:cubicBezTo>
                <a:cubicBezTo>
                  <a:pt x="230" y="54"/>
                  <a:pt x="230" y="54"/>
                  <a:pt x="230" y="54"/>
                </a:cubicBezTo>
                <a:cubicBezTo>
                  <a:pt x="212" y="0"/>
                  <a:pt x="212" y="0"/>
                  <a:pt x="212" y="0"/>
                </a:cubicBezTo>
                <a:cubicBezTo>
                  <a:pt x="133" y="0"/>
                  <a:pt x="133" y="0"/>
                  <a:pt x="133" y="0"/>
                </a:cubicBezTo>
                <a:cubicBezTo>
                  <a:pt x="115" y="54"/>
                  <a:pt x="115" y="54"/>
                  <a:pt x="115" y="54"/>
                </a:cubicBezTo>
                <a:cubicBezTo>
                  <a:pt x="61" y="54"/>
                  <a:pt x="61" y="54"/>
                  <a:pt x="61" y="54"/>
                </a:cubicBezTo>
                <a:cubicBezTo>
                  <a:pt x="89" y="98"/>
                  <a:pt x="89" y="98"/>
                  <a:pt x="89" y="98"/>
                </a:cubicBezTo>
                <a:lnTo>
                  <a:pt x="265" y="9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2" name="Google Shape;1162;p40"/>
          <p:cNvSpPr/>
          <p:nvPr/>
        </p:nvSpPr>
        <p:spPr>
          <a:xfrm>
            <a:off x="7710113" y="5003662"/>
            <a:ext cx="219727" cy="298660"/>
          </a:xfrm>
          <a:custGeom>
            <a:avLst/>
            <a:gdLst/>
            <a:ahLst/>
            <a:cxnLst/>
            <a:rect l="l" t="t" r="r" b="b"/>
            <a:pathLst>
              <a:path w="364" h="498" extrusionOk="0">
                <a:moveTo>
                  <a:pt x="106" y="479"/>
                </a:moveTo>
                <a:lnTo>
                  <a:pt x="106" y="479"/>
                </a:lnTo>
                <a:cubicBezTo>
                  <a:pt x="123" y="488"/>
                  <a:pt x="150" y="497"/>
                  <a:pt x="176" y="497"/>
                </a:cubicBezTo>
                <a:cubicBezTo>
                  <a:pt x="203" y="497"/>
                  <a:pt x="229" y="488"/>
                  <a:pt x="248" y="479"/>
                </a:cubicBezTo>
                <a:cubicBezTo>
                  <a:pt x="248" y="426"/>
                  <a:pt x="248" y="426"/>
                  <a:pt x="248" y="426"/>
                </a:cubicBezTo>
                <a:cubicBezTo>
                  <a:pt x="106" y="426"/>
                  <a:pt x="106" y="426"/>
                  <a:pt x="106" y="426"/>
                </a:cubicBezTo>
                <a:lnTo>
                  <a:pt x="106" y="479"/>
                </a:lnTo>
                <a:close/>
                <a:moveTo>
                  <a:pt x="248" y="400"/>
                </a:moveTo>
                <a:lnTo>
                  <a:pt x="248" y="400"/>
                </a:lnTo>
                <a:cubicBezTo>
                  <a:pt x="248" y="293"/>
                  <a:pt x="363" y="258"/>
                  <a:pt x="354" y="151"/>
                </a:cubicBezTo>
                <a:cubicBezTo>
                  <a:pt x="345" y="80"/>
                  <a:pt x="301" y="0"/>
                  <a:pt x="176" y="0"/>
                </a:cubicBezTo>
                <a:cubicBezTo>
                  <a:pt x="53" y="0"/>
                  <a:pt x="9" y="80"/>
                  <a:pt x="0" y="151"/>
                </a:cubicBezTo>
                <a:cubicBezTo>
                  <a:pt x="0" y="258"/>
                  <a:pt x="106" y="293"/>
                  <a:pt x="106" y="400"/>
                </a:cubicBezTo>
                <a:lnTo>
                  <a:pt x="248" y="400"/>
                </a:lnTo>
                <a:close/>
                <a:moveTo>
                  <a:pt x="53" y="151"/>
                </a:moveTo>
                <a:lnTo>
                  <a:pt x="53" y="151"/>
                </a:lnTo>
                <a:cubicBezTo>
                  <a:pt x="62" y="89"/>
                  <a:pt x="106" y="53"/>
                  <a:pt x="176" y="53"/>
                </a:cubicBezTo>
                <a:cubicBezTo>
                  <a:pt x="248" y="53"/>
                  <a:pt x="292" y="89"/>
                  <a:pt x="301" y="151"/>
                </a:cubicBezTo>
                <a:cubicBezTo>
                  <a:pt x="301" y="187"/>
                  <a:pt x="283" y="213"/>
                  <a:pt x="257" y="249"/>
                </a:cubicBezTo>
                <a:cubicBezTo>
                  <a:pt x="229" y="275"/>
                  <a:pt x="213" y="311"/>
                  <a:pt x="194" y="355"/>
                </a:cubicBezTo>
                <a:cubicBezTo>
                  <a:pt x="159" y="355"/>
                  <a:pt x="159" y="355"/>
                  <a:pt x="159" y="355"/>
                </a:cubicBezTo>
                <a:cubicBezTo>
                  <a:pt x="141" y="311"/>
                  <a:pt x="123" y="275"/>
                  <a:pt x="97" y="249"/>
                </a:cubicBezTo>
                <a:cubicBezTo>
                  <a:pt x="70" y="213"/>
                  <a:pt x="53" y="187"/>
                  <a:pt x="53" y="151"/>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3" name="Google Shape;1163;p40"/>
          <p:cNvSpPr/>
          <p:nvPr/>
        </p:nvSpPr>
        <p:spPr>
          <a:xfrm>
            <a:off x="11234297" y="3292769"/>
            <a:ext cx="300792" cy="174929"/>
          </a:xfrm>
          <a:custGeom>
            <a:avLst/>
            <a:gdLst/>
            <a:ahLst/>
            <a:cxnLst/>
            <a:rect l="l" t="t" r="r" b="b"/>
            <a:pathLst>
              <a:path w="497" h="293" extrusionOk="0">
                <a:moveTo>
                  <a:pt x="124" y="221"/>
                </a:moveTo>
                <a:lnTo>
                  <a:pt x="124" y="221"/>
                </a:lnTo>
                <a:cubicBezTo>
                  <a:pt x="124" y="97"/>
                  <a:pt x="124" y="97"/>
                  <a:pt x="124" y="97"/>
                </a:cubicBezTo>
                <a:cubicBezTo>
                  <a:pt x="177" y="97"/>
                  <a:pt x="177" y="97"/>
                  <a:pt x="177" y="97"/>
                </a:cubicBezTo>
                <a:cubicBezTo>
                  <a:pt x="88" y="0"/>
                  <a:pt x="88" y="0"/>
                  <a:pt x="88" y="0"/>
                </a:cubicBezTo>
                <a:cubicBezTo>
                  <a:pt x="0" y="97"/>
                  <a:pt x="0" y="97"/>
                  <a:pt x="0" y="97"/>
                </a:cubicBezTo>
                <a:cubicBezTo>
                  <a:pt x="53" y="97"/>
                  <a:pt x="53" y="97"/>
                  <a:pt x="53" y="97"/>
                </a:cubicBezTo>
                <a:cubicBezTo>
                  <a:pt x="53" y="248"/>
                  <a:pt x="53" y="248"/>
                  <a:pt x="53" y="248"/>
                </a:cubicBezTo>
                <a:cubicBezTo>
                  <a:pt x="53" y="274"/>
                  <a:pt x="71" y="292"/>
                  <a:pt x="97" y="292"/>
                </a:cubicBezTo>
                <a:cubicBezTo>
                  <a:pt x="319" y="292"/>
                  <a:pt x="319" y="292"/>
                  <a:pt x="319" y="292"/>
                </a:cubicBezTo>
                <a:cubicBezTo>
                  <a:pt x="256" y="221"/>
                  <a:pt x="256" y="221"/>
                  <a:pt x="256" y="221"/>
                </a:cubicBezTo>
                <a:lnTo>
                  <a:pt x="124" y="221"/>
                </a:lnTo>
                <a:close/>
                <a:moveTo>
                  <a:pt x="443" y="195"/>
                </a:moveTo>
                <a:lnTo>
                  <a:pt x="443" y="195"/>
                </a:lnTo>
                <a:cubicBezTo>
                  <a:pt x="443" y="44"/>
                  <a:pt x="443" y="44"/>
                  <a:pt x="443" y="44"/>
                </a:cubicBezTo>
                <a:cubicBezTo>
                  <a:pt x="443" y="17"/>
                  <a:pt x="425" y="0"/>
                  <a:pt x="399" y="0"/>
                </a:cubicBezTo>
                <a:cubicBezTo>
                  <a:pt x="177" y="0"/>
                  <a:pt x="177" y="0"/>
                  <a:pt x="177" y="0"/>
                </a:cubicBezTo>
                <a:cubicBezTo>
                  <a:pt x="239" y="61"/>
                  <a:pt x="239" y="61"/>
                  <a:pt x="239" y="61"/>
                </a:cubicBezTo>
                <a:cubicBezTo>
                  <a:pt x="372" y="61"/>
                  <a:pt x="372" y="61"/>
                  <a:pt x="372" y="61"/>
                </a:cubicBezTo>
                <a:cubicBezTo>
                  <a:pt x="372" y="195"/>
                  <a:pt x="372" y="195"/>
                  <a:pt x="372" y="195"/>
                </a:cubicBezTo>
                <a:cubicBezTo>
                  <a:pt x="319" y="195"/>
                  <a:pt x="319" y="195"/>
                  <a:pt x="319" y="195"/>
                </a:cubicBezTo>
                <a:cubicBezTo>
                  <a:pt x="407" y="292"/>
                  <a:pt x="407" y="292"/>
                  <a:pt x="407" y="292"/>
                </a:cubicBezTo>
                <a:cubicBezTo>
                  <a:pt x="496" y="195"/>
                  <a:pt x="496" y="195"/>
                  <a:pt x="496" y="195"/>
                </a:cubicBezTo>
                <a:lnTo>
                  <a:pt x="443" y="195"/>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4" name="Google Shape;1164;p40"/>
          <p:cNvSpPr/>
          <p:nvPr/>
        </p:nvSpPr>
        <p:spPr>
          <a:xfrm>
            <a:off x="8904752" y="3209570"/>
            <a:ext cx="215461" cy="292260"/>
          </a:xfrm>
          <a:custGeom>
            <a:avLst/>
            <a:gdLst/>
            <a:ahLst/>
            <a:cxnLst/>
            <a:rect l="l" t="t" r="r" b="b"/>
            <a:pathLst>
              <a:path w="355" h="487" extrusionOk="0">
                <a:moveTo>
                  <a:pt x="346" y="132"/>
                </a:moveTo>
                <a:lnTo>
                  <a:pt x="346" y="132"/>
                </a:lnTo>
                <a:cubicBezTo>
                  <a:pt x="116" y="17"/>
                  <a:pt x="116" y="17"/>
                  <a:pt x="116" y="17"/>
                </a:cubicBezTo>
                <a:cubicBezTo>
                  <a:pt x="89" y="0"/>
                  <a:pt x="27" y="25"/>
                  <a:pt x="9" y="53"/>
                </a:cubicBezTo>
                <a:cubicBezTo>
                  <a:pt x="0" y="70"/>
                  <a:pt x="0" y="79"/>
                  <a:pt x="0" y="79"/>
                </a:cubicBezTo>
                <a:cubicBezTo>
                  <a:pt x="9" y="345"/>
                  <a:pt x="9" y="345"/>
                  <a:pt x="9" y="345"/>
                </a:cubicBezTo>
                <a:cubicBezTo>
                  <a:pt x="9" y="345"/>
                  <a:pt x="18" y="354"/>
                  <a:pt x="18" y="363"/>
                </a:cubicBezTo>
                <a:cubicBezTo>
                  <a:pt x="36" y="363"/>
                  <a:pt x="222" y="486"/>
                  <a:pt x="222" y="486"/>
                </a:cubicBezTo>
                <a:cubicBezTo>
                  <a:pt x="231" y="486"/>
                  <a:pt x="231" y="486"/>
                  <a:pt x="231" y="486"/>
                </a:cubicBezTo>
                <a:cubicBezTo>
                  <a:pt x="240" y="486"/>
                  <a:pt x="240" y="486"/>
                  <a:pt x="240" y="486"/>
                </a:cubicBezTo>
                <a:cubicBezTo>
                  <a:pt x="248" y="486"/>
                  <a:pt x="248" y="478"/>
                  <a:pt x="248" y="478"/>
                </a:cubicBezTo>
                <a:cubicBezTo>
                  <a:pt x="248" y="203"/>
                  <a:pt x="248" y="203"/>
                  <a:pt x="248" y="203"/>
                </a:cubicBezTo>
                <a:cubicBezTo>
                  <a:pt x="248" y="194"/>
                  <a:pt x="248" y="194"/>
                  <a:pt x="240" y="185"/>
                </a:cubicBezTo>
                <a:cubicBezTo>
                  <a:pt x="44" y="70"/>
                  <a:pt x="44" y="70"/>
                  <a:pt x="44" y="70"/>
                </a:cubicBezTo>
                <a:cubicBezTo>
                  <a:pt x="44" y="70"/>
                  <a:pt x="53" y="61"/>
                  <a:pt x="71" y="53"/>
                </a:cubicBezTo>
                <a:cubicBezTo>
                  <a:pt x="89" y="44"/>
                  <a:pt x="97" y="44"/>
                  <a:pt x="107" y="44"/>
                </a:cubicBezTo>
                <a:cubicBezTo>
                  <a:pt x="107" y="44"/>
                  <a:pt x="293" y="150"/>
                  <a:pt x="301" y="150"/>
                </a:cubicBezTo>
                <a:cubicBezTo>
                  <a:pt x="310" y="159"/>
                  <a:pt x="310" y="159"/>
                  <a:pt x="310" y="159"/>
                </a:cubicBezTo>
                <a:cubicBezTo>
                  <a:pt x="310" y="168"/>
                  <a:pt x="310" y="425"/>
                  <a:pt x="310" y="425"/>
                </a:cubicBezTo>
                <a:cubicBezTo>
                  <a:pt x="310" y="433"/>
                  <a:pt x="319" y="442"/>
                  <a:pt x="328" y="442"/>
                </a:cubicBezTo>
                <a:cubicBezTo>
                  <a:pt x="337" y="442"/>
                  <a:pt x="354" y="433"/>
                  <a:pt x="354" y="425"/>
                </a:cubicBezTo>
                <a:cubicBezTo>
                  <a:pt x="354" y="141"/>
                  <a:pt x="354" y="141"/>
                  <a:pt x="354" y="141"/>
                </a:cubicBezTo>
                <a:lnTo>
                  <a:pt x="346" y="132"/>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5" name="Google Shape;1165;p40"/>
          <p:cNvSpPr/>
          <p:nvPr/>
        </p:nvSpPr>
        <p:spPr>
          <a:xfrm>
            <a:off x="10660443" y="4410609"/>
            <a:ext cx="277327" cy="300792"/>
          </a:xfrm>
          <a:custGeom>
            <a:avLst/>
            <a:gdLst/>
            <a:ahLst/>
            <a:cxnLst/>
            <a:rect l="l" t="t" r="r" b="b"/>
            <a:pathLst>
              <a:path w="461" h="497" extrusionOk="0">
                <a:moveTo>
                  <a:pt x="79" y="9"/>
                </a:moveTo>
                <a:lnTo>
                  <a:pt x="79" y="9"/>
                </a:lnTo>
                <a:cubicBezTo>
                  <a:pt x="79" y="0"/>
                  <a:pt x="71" y="0"/>
                  <a:pt x="71" y="9"/>
                </a:cubicBezTo>
                <a:cubicBezTo>
                  <a:pt x="62" y="107"/>
                  <a:pt x="0" y="124"/>
                  <a:pt x="0" y="195"/>
                </a:cubicBezTo>
                <a:cubicBezTo>
                  <a:pt x="0" y="239"/>
                  <a:pt x="35" y="274"/>
                  <a:pt x="79" y="274"/>
                </a:cubicBezTo>
                <a:cubicBezTo>
                  <a:pt x="124" y="274"/>
                  <a:pt x="159" y="239"/>
                  <a:pt x="159" y="195"/>
                </a:cubicBezTo>
                <a:cubicBezTo>
                  <a:pt x="159" y="124"/>
                  <a:pt x="88" y="107"/>
                  <a:pt x="79" y="9"/>
                </a:cubicBezTo>
                <a:close/>
                <a:moveTo>
                  <a:pt x="390" y="9"/>
                </a:moveTo>
                <a:lnTo>
                  <a:pt x="390" y="9"/>
                </a:lnTo>
                <a:cubicBezTo>
                  <a:pt x="390" y="0"/>
                  <a:pt x="381" y="0"/>
                  <a:pt x="381" y="9"/>
                </a:cubicBezTo>
                <a:cubicBezTo>
                  <a:pt x="363" y="107"/>
                  <a:pt x="301" y="124"/>
                  <a:pt x="301" y="195"/>
                </a:cubicBezTo>
                <a:cubicBezTo>
                  <a:pt x="301" y="239"/>
                  <a:pt x="336" y="274"/>
                  <a:pt x="381" y="274"/>
                </a:cubicBezTo>
                <a:cubicBezTo>
                  <a:pt x="425" y="274"/>
                  <a:pt x="460" y="239"/>
                  <a:pt x="460" y="195"/>
                </a:cubicBezTo>
                <a:cubicBezTo>
                  <a:pt x="460" y="124"/>
                  <a:pt x="398" y="107"/>
                  <a:pt x="390" y="9"/>
                </a:cubicBezTo>
                <a:close/>
                <a:moveTo>
                  <a:pt x="230" y="221"/>
                </a:moveTo>
                <a:lnTo>
                  <a:pt x="230" y="221"/>
                </a:lnTo>
                <a:cubicBezTo>
                  <a:pt x="212" y="328"/>
                  <a:pt x="150" y="345"/>
                  <a:pt x="150" y="417"/>
                </a:cubicBezTo>
                <a:cubicBezTo>
                  <a:pt x="150" y="461"/>
                  <a:pt x="185" y="496"/>
                  <a:pt x="230" y="496"/>
                </a:cubicBezTo>
                <a:cubicBezTo>
                  <a:pt x="275" y="496"/>
                  <a:pt x="310" y="461"/>
                  <a:pt x="310" y="417"/>
                </a:cubicBezTo>
                <a:cubicBezTo>
                  <a:pt x="310" y="345"/>
                  <a:pt x="247" y="328"/>
                  <a:pt x="230" y="221"/>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6" name="Google Shape;1166;p40"/>
          <p:cNvSpPr/>
          <p:nvPr/>
        </p:nvSpPr>
        <p:spPr>
          <a:xfrm>
            <a:off x="10120723" y="4410609"/>
            <a:ext cx="157863" cy="300792"/>
          </a:xfrm>
          <a:custGeom>
            <a:avLst/>
            <a:gdLst/>
            <a:ahLst/>
            <a:cxnLst/>
            <a:rect l="l" t="t" r="r" b="b"/>
            <a:pathLst>
              <a:path w="266" h="497" extrusionOk="0">
                <a:moveTo>
                  <a:pt x="194" y="248"/>
                </a:moveTo>
                <a:lnTo>
                  <a:pt x="194" y="248"/>
                </a:lnTo>
                <a:cubicBezTo>
                  <a:pt x="194" y="26"/>
                  <a:pt x="194" y="26"/>
                  <a:pt x="194" y="26"/>
                </a:cubicBezTo>
                <a:cubicBezTo>
                  <a:pt x="194" y="17"/>
                  <a:pt x="185" y="0"/>
                  <a:pt x="168" y="0"/>
                </a:cubicBezTo>
                <a:cubicBezTo>
                  <a:pt x="88" y="0"/>
                  <a:pt x="88" y="0"/>
                  <a:pt x="88" y="0"/>
                </a:cubicBezTo>
                <a:cubicBezTo>
                  <a:pt x="71" y="0"/>
                  <a:pt x="71" y="17"/>
                  <a:pt x="71" y="26"/>
                </a:cubicBezTo>
                <a:cubicBezTo>
                  <a:pt x="71" y="248"/>
                  <a:pt x="71" y="248"/>
                  <a:pt x="71" y="248"/>
                </a:cubicBezTo>
                <a:cubicBezTo>
                  <a:pt x="26" y="266"/>
                  <a:pt x="0" y="310"/>
                  <a:pt x="0" y="364"/>
                </a:cubicBezTo>
                <a:cubicBezTo>
                  <a:pt x="0" y="443"/>
                  <a:pt x="62" y="496"/>
                  <a:pt x="132" y="496"/>
                </a:cubicBezTo>
                <a:cubicBezTo>
                  <a:pt x="204" y="496"/>
                  <a:pt x="265" y="443"/>
                  <a:pt x="265" y="364"/>
                </a:cubicBezTo>
                <a:cubicBezTo>
                  <a:pt x="265" y="310"/>
                  <a:pt x="239" y="266"/>
                  <a:pt x="194" y="248"/>
                </a:cubicBezTo>
                <a:close/>
                <a:moveTo>
                  <a:pt x="132" y="452"/>
                </a:moveTo>
                <a:lnTo>
                  <a:pt x="132" y="452"/>
                </a:lnTo>
                <a:cubicBezTo>
                  <a:pt x="88" y="452"/>
                  <a:pt x="44" y="408"/>
                  <a:pt x="44" y="364"/>
                </a:cubicBezTo>
                <a:cubicBezTo>
                  <a:pt x="44" y="328"/>
                  <a:pt x="71" y="292"/>
                  <a:pt x="106" y="283"/>
                </a:cubicBezTo>
                <a:cubicBezTo>
                  <a:pt x="106" y="98"/>
                  <a:pt x="106" y="98"/>
                  <a:pt x="106" y="98"/>
                </a:cubicBezTo>
                <a:cubicBezTo>
                  <a:pt x="159" y="98"/>
                  <a:pt x="159" y="98"/>
                  <a:pt x="159" y="98"/>
                </a:cubicBezTo>
                <a:cubicBezTo>
                  <a:pt x="159" y="283"/>
                  <a:pt x="159" y="283"/>
                  <a:pt x="159" y="283"/>
                </a:cubicBezTo>
                <a:cubicBezTo>
                  <a:pt x="194" y="292"/>
                  <a:pt x="212" y="328"/>
                  <a:pt x="212" y="364"/>
                </a:cubicBezTo>
                <a:cubicBezTo>
                  <a:pt x="212" y="408"/>
                  <a:pt x="177" y="452"/>
                  <a:pt x="132" y="45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7" name="Google Shape;1167;p40"/>
          <p:cNvSpPr/>
          <p:nvPr/>
        </p:nvSpPr>
        <p:spPr>
          <a:xfrm>
            <a:off x="9438073" y="1513611"/>
            <a:ext cx="300792" cy="140797"/>
          </a:xfrm>
          <a:custGeom>
            <a:avLst/>
            <a:gdLst/>
            <a:ahLst/>
            <a:cxnLst/>
            <a:rect l="l" t="t" r="r" b="b"/>
            <a:pathLst>
              <a:path w="497" h="232" extrusionOk="0">
                <a:moveTo>
                  <a:pt x="380" y="0"/>
                </a:moveTo>
                <a:lnTo>
                  <a:pt x="380" y="0"/>
                </a:lnTo>
                <a:cubicBezTo>
                  <a:pt x="319" y="0"/>
                  <a:pt x="266" y="53"/>
                  <a:pt x="266" y="115"/>
                </a:cubicBezTo>
                <a:cubicBezTo>
                  <a:pt x="266" y="141"/>
                  <a:pt x="274" y="168"/>
                  <a:pt x="283" y="186"/>
                </a:cubicBezTo>
                <a:cubicBezTo>
                  <a:pt x="203" y="186"/>
                  <a:pt x="203" y="186"/>
                  <a:pt x="203" y="186"/>
                </a:cubicBezTo>
                <a:cubicBezTo>
                  <a:pt x="221" y="168"/>
                  <a:pt x="230" y="141"/>
                  <a:pt x="230" y="115"/>
                </a:cubicBezTo>
                <a:cubicBezTo>
                  <a:pt x="230" y="53"/>
                  <a:pt x="177" y="0"/>
                  <a:pt x="114" y="0"/>
                </a:cubicBezTo>
                <a:cubicBezTo>
                  <a:pt x="53" y="0"/>
                  <a:pt x="0" y="53"/>
                  <a:pt x="0" y="115"/>
                </a:cubicBezTo>
                <a:cubicBezTo>
                  <a:pt x="0" y="177"/>
                  <a:pt x="53" y="231"/>
                  <a:pt x="114" y="231"/>
                </a:cubicBezTo>
                <a:cubicBezTo>
                  <a:pt x="380" y="231"/>
                  <a:pt x="380" y="231"/>
                  <a:pt x="380" y="231"/>
                </a:cubicBezTo>
                <a:cubicBezTo>
                  <a:pt x="442" y="231"/>
                  <a:pt x="496" y="177"/>
                  <a:pt x="496" y="115"/>
                </a:cubicBezTo>
                <a:cubicBezTo>
                  <a:pt x="496" y="53"/>
                  <a:pt x="442" y="0"/>
                  <a:pt x="380" y="0"/>
                </a:cubicBezTo>
                <a:close/>
                <a:moveTo>
                  <a:pt x="53" y="115"/>
                </a:moveTo>
                <a:lnTo>
                  <a:pt x="53" y="115"/>
                </a:lnTo>
                <a:cubicBezTo>
                  <a:pt x="53" y="80"/>
                  <a:pt x="79" y="53"/>
                  <a:pt x="114" y="53"/>
                </a:cubicBezTo>
                <a:cubicBezTo>
                  <a:pt x="150" y="53"/>
                  <a:pt x="177" y="80"/>
                  <a:pt x="177" y="115"/>
                </a:cubicBezTo>
                <a:cubicBezTo>
                  <a:pt x="177" y="150"/>
                  <a:pt x="150" y="186"/>
                  <a:pt x="114" y="186"/>
                </a:cubicBezTo>
                <a:cubicBezTo>
                  <a:pt x="79" y="186"/>
                  <a:pt x="53" y="150"/>
                  <a:pt x="53" y="115"/>
                </a:cubicBezTo>
                <a:close/>
                <a:moveTo>
                  <a:pt x="380" y="186"/>
                </a:moveTo>
                <a:lnTo>
                  <a:pt x="380" y="186"/>
                </a:lnTo>
                <a:cubicBezTo>
                  <a:pt x="345" y="186"/>
                  <a:pt x="319" y="150"/>
                  <a:pt x="319" y="115"/>
                </a:cubicBezTo>
                <a:cubicBezTo>
                  <a:pt x="319" y="80"/>
                  <a:pt x="345" y="53"/>
                  <a:pt x="380" y="53"/>
                </a:cubicBezTo>
                <a:cubicBezTo>
                  <a:pt x="416" y="53"/>
                  <a:pt x="442" y="80"/>
                  <a:pt x="442" y="115"/>
                </a:cubicBezTo>
                <a:cubicBezTo>
                  <a:pt x="442" y="150"/>
                  <a:pt x="416" y="186"/>
                  <a:pt x="380" y="18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8" name="Google Shape;1168;p40"/>
          <p:cNvSpPr/>
          <p:nvPr/>
        </p:nvSpPr>
        <p:spPr>
          <a:xfrm>
            <a:off x="11234297" y="2678383"/>
            <a:ext cx="300792" cy="206928"/>
          </a:xfrm>
          <a:custGeom>
            <a:avLst/>
            <a:gdLst/>
            <a:ahLst/>
            <a:cxnLst/>
            <a:rect l="l" t="t" r="r" b="b"/>
            <a:pathLst>
              <a:path w="497" h="346" extrusionOk="0">
                <a:moveTo>
                  <a:pt x="443" y="0"/>
                </a:moveTo>
                <a:lnTo>
                  <a:pt x="443" y="0"/>
                </a:lnTo>
                <a:cubicBezTo>
                  <a:pt x="212" y="0"/>
                  <a:pt x="212" y="0"/>
                  <a:pt x="212" y="0"/>
                </a:cubicBezTo>
                <a:cubicBezTo>
                  <a:pt x="195" y="0"/>
                  <a:pt x="186" y="0"/>
                  <a:pt x="177" y="8"/>
                </a:cubicBezTo>
                <a:cubicBezTo>
                  <a:pt x="9" y="159"/>
                  <a:pt x="9" y="159"/>
                  <a:pt x="9" y="159"/>
                </a:cubicBezTo>
                <a:cubicBezTo>
                  <a:pt x="0" y="168"/>
                  <a:pt x="0" y="177"/>
                  <a:pt x="9" y="186"/>
                </a:cubicBezTo>
                <a:cubicBezTo>
                  <a:pt x="177" y="327"/>
                  <a:pt x="177" y="327"/>
                  <a:pt x="177" y="327"/>
                </a:cubicBezTo>
                <a:cubicBezTo>
                  <a:pt x="186" y="336"/>
                  <a:pt x="195" y="345"/>
                  <a:pt x="212" y="345"/>
                </a:cubicBezTo>
                <a:cubicBezTo>
                  <a:pt x="443" y="345"/>
                  <a:pt x="443" y="345"/>
                  <a:pt x="443" y="345"/>
                </a:cubicBezTo>
                <a:cubicBezTo>
                  <a:pt x="469" y="345"/>
                  <a:pt x="496" y="319"/>
                  <a:pt x="496" y="292"/>
                </a:cubicBezTo>
                <a:cubicBezTo>
                  <a:pt x="496" y="44"/>
                  <a:pt x="496" y="44"/>
                  <a:pt x="496" y="44"/>
                </a:cubicBezTo>
                <a:cubicBezTo>
                  <a:pt x="496" y="17"/>
                  <a:pt x="469" y="0"/>
                  <a:pt x="443" y="0"/>
                </a:cubicBezTo>
                <a:close/>
                <a:moveTo>
                  <a:pt x="372" y="274"/>
                </a:moveTo>
                <a:lnTo>
                  <a:pt x="372" y="274"/>
                </a:lnTo>
                <a:cubicBezTo>
                  <a:pt x="309" y="204"/>
                  <a:pt x="309" y="204"/>
                  <a:pt x="309" y="204"/>
                </a:cubicBezTo>
                <a:cubicBezTo>
                  <a:pt x="248" y="274"/>
                  <a:pt x="248" y="274"/>
                  <a:pt x="248" y="274"/>
                </a:cubicBezTo>
                <a:cubicBezTo>
                  <a:pt x="212" y="230"/>
                  <a:pt x="212" y="230"/>
                  <a:pt x="212" y="230"/>
                </a:cubicBezTo>
                <a:cubicBezTo>
                  <a:pt x="274" y="168"/>
                  <a:pt x="274" y="168"/>
                  <a:pt x="274" y="168"/>
                </a:cubicBezTo>
                <a:cubicBezTo>
                  <a:pt x="212" y="106"/>
                  <a:pt x="212" y="106"/>
                  <a:pt x="212" y="106"/>
                </a:cubicBezTo>
                <a:cubicBezTo>
                  <a:pt x="248" y="70"/>
                  <a:pt x="248" y="70"/>
                  <a:pt x="248" y="70"/>
                </a:cubicBezTo>
                <a:cubicBezTo>
                  <a:pt x="309" y="133"/>
                  <a:pt x="309" y="133"/>
                  <a:pt x="309" y="133"/>
                </a:cubicBezTo>
                <a:cubicBezTo>
                  <a:pt x="372" y="70"/>
                  <a:pt x="372" y="70"/>
                  <a:pt x="372" y="70"/>
                </a:cubicBezTo>
                <a:cubicBezTo>
                  <a:pt x="416" y="106"/>
                  <a:pt x="416" y="106"/>
                  <a:pt x="416" y="106"/>
                </a:cubicBezTo>
                <a:cubicBezTo>
                  <a:pt x="346" y="168"/>
                  <a:pt x="346" y="168"/>
                  <a:pt x="346" y="168"/>
                </a:cubicBezTo>
                <a:cubicBezTo>
                  <a:pt x="416" y="230"/>
                  <a:pt x="416" y="230"/>
                  <a:pt x="416" y="230"/>
                </a:cubicBezTo>
                <a:lnTo>
                  <a:pt x="372" y="27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69" name="Google Shape;1169;p40"/>
          <p:cNvSpPr/>
          <p:nvPr/>
        </p:nvSpPr>
        <p:spPr>
          <a:xfrm>
            <a:off x="8275433" y="3828222"/>
            <a:ext cx="279461" cy="241062"/>
          </a:xfrm>
          <a:custGeom>
            <a:avLst/>
            <a:gdLst/>
            <a:ahLst/>
            <a:cxnLst/>
            <a:rect l="l" t="t" r="r" b="b"/>
            <a:pathLst>
              <a:path w="461" h="400" extrusionOk="0">
                <a:moveTo>
                  <a:pt x="44" y="124"/>
                </a:moveTo>
                <a:lnTo>
                  <a:pt x="44" y="124"/>
                </a:lnTo>
                <a:cubicBezTo>
                  <a:pt x="88" y="89"/>
                  <a:pt x="124" y="62"/>
                  <a:pt x="221" y="106"/>
                </a:cubicBezTo>
                <a:cubicBezTo>
                  <a:pt x="266" y="133"/>
                  <a:pt x="301" y="142"/>
                  <a:pt x="328" y="142"/>
                </a:cubicBezTo>
                <a:cubicBezTo>
                  <a:pt x="381" y="142"/>
                  <a:pt x="416" y="115"/>
                  <a:pt x="443" y="89"/>
                </a:cubicBezTo>
                <a:cubicBezTo>
                  <a:pt x="451" y="80"/>
                  <a:pt x="460" y="62"/>
                  <a:pt x="451" y="53"/>
                </a:cubicBezTo>
                <a:cubicBezTo>
                  <a:pt x="443" y="44"/>
                  <a:pt x="425" y="44"/>
                  <a:pt x="416" y="53"/>
                </a:cubicBezTo>
                <a:cubicBezTo>
                  <a:pt x="372" y="89"/>
                  <a:pt x="337" y="115"/>
                  <a:pt x="239" y="62"/>
                </a:cubicBezTo>
                <a:cubicBezTo>
                  <a:pt x="124" y="0"/>
                  <a:pt x="62" y="44"/>
                  <a:pt x="18" y="89"/>
                </a:cubicBezTo>
                <a:cubicBezTo>
                  <a:pt x="9" y="97"/>
                  <a:pt x="0" y="115"/>
                  <a:pt x="9" y="124"/>
                </a:cubicBezTo>
                <a:cubicBezTo>
                  <a:pt x="18" y="133"/>
                  <a:pt x="35" y="133"/>
                  <a:pt x="44" y="124"/>
                </a:cubicBezTo>
                <a:close/>
                <a:moveTo>
                  <a:pt x="416" y="178"/>
                </a:moveTo>
                <a:lnTo>
                  <a:pt x="416" y="178"/>
                </a:lnTo>
                <a:cubicBezTo>
                  <a:pt x="372" y="213"/>
                  <a:pt x="337" y="248"/>
                  <a:pt x="239" y="195"/>
                </a:cubicBezTo>
                <a:cubicBezTo>
                  <a:pt x="124" y="124"/>
                  <a:pt x="62" y="178"/>
                  <a:pt x="18" y="213"/>
                </a:cubicBezTo>
                <a:cubicBezTo>
                  <a:pt x="9" y="222"/>
                  <a:pt x="0" y="240"/>
                  <a:pt x="9" y="248"/>
                </a:cubicBezTo>
                <a:cubicBezTo>
                  <a:pt x="18" y="257"/>
                  <a:pt x="35" y="257"/>
                  <a:pt x="44" y="248"/>
                </a:cubicBezTo>
                <a:cubicBezTo>
                  <a:pt x="88" y="213"/>
                  <a:pt x="124" y="187"/>
                  <a:pt x="221" y="240"/>
                </a:cubicBezTo>
                <a:cubicBezTo>
                  <a:pt x="266" y="266"/>
                  <a:pt x="301" y="275"/>
                  <a:pt x="328" y="275"/>
                </a:cubicBezTo>
                <a:cubicBezTo>
                  <a:pt x="381" y="275"/>
                  <a:pt x="416" y="240"/>
                  <a:pt x="443" y="222"/>
                </a:cubicBezTo>
                <a:cubicBezTo>
                  <a:pt x="451" y="213"/>
                  <a:pt x="460" y="195"/>
                  <a:pt x="451" y="187"/>
                </a:cubicBezTo>
                <a:cubicBezTo>
                  <a:pt x="443" y="168"/>
                  <a:pt x="425" y="168"/>
                  <a:pt x="416" y="178"/>
                </a:cubicBezTo>
                <a:close/>
                <a:moveTo>
                  <a:pt x="416" y="302"/>
                </a:moveTo>
                <a:lnTo>
                  <a:pt x="416" y="302"/>
                </a:lnTo>
                <a:cubicBezTo>
                  <a:pt x="372" y="346"/>
                  <a:pt x="337" y="372"/>
                  <a:pt x="239" y="319"/>
                </a:cubicBezTo>
                <a:cubicBezTo>
                  <a:pt x="124" y="248"/>
                  <a:pt x="62" y="302"/>
                  <a:pt x="18" y="337"/>
                </a:cubicBezTo>
                <a:cubicBezTo>
                  <a:pt x="9" y="346"/>
                  <a:pt x="0" y="363"/>
                  <a:pt x="9" y="372"/>
                </a:cubicBezTo>
                <a:cubicBezTo>
                  <a:pt x="18" y="390"/>
                  <a:pt x="35" y="390"/>
                  <a:pt x="44" y="381"/>
                </a:cubicBezTo>
                <a:cubicBezTo>
                  <a:pt x="88" y="337"/>
                  <a:pt x="124" y="310"/>
                  <a:pt x="221" y="363"/>
                </a:cubicBezTo>
                <a:cubicBezTo>
                  <a:pt x="266" y="390"/>
                  <a:pt x="301" y="399"/>
                  <a:pt x="328" y="399"/>
                </a:cubicBezTo>
                <a:cubicBezTo>
                  <a:pt x="381" y="399"/>
                  <a:pt x="416" y="372"/>
                  <a:pt x="443" y="346"/>
                </a:cubicBezTo>
                <a:cubicBezTo>
                  <a:pt x="451" y="337"/>
                  <a:pt x="460" y="319"/>
                  <a:pt x="451" y="310"/>
                </a:cubicBezTo>
                <a:cubicBezTo>
                  <a:pt x="443" y="302"/>
                  <a:pt x="425" y="293"/>
                  <a:pt x="416" y="30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0" name="Google Shape;1170;p40"/>
          <p:cNvSpPr/>
          <p:nvPr/>
        </p:nvSpPr>
        <p:spPr>
          <a:xfrm>
            <a:off x="5933088" y="1978667"/>
            <a:ext cx="290126" cy="251727"/>
          </a:xfrm>
          <a:custGeom>
            <a:avLst/>
            <a:gdLst/>
            <a:ahLst/>
            <a:cxnLst/>
            <a:rect l="l" t="t" r="r" b="b"/>
            <a:pathLst>
              <a:path w="479" h="417" extrusionOk="0">
                <a:moveTo>
                  <a:pt x="478" y="390"/>
                </a:moveTo>
                <a:lnTo>
                  <a:pt x="478" y="390"/>
                </a:lnTo>
                <a:cubicBezTo>
                  <a:pt x="257" y="0"/>
                  <a:pt x="257" y="0"/>
                  <a:pt x="257" y="0"/>
                </a:cubicBezTo>
                <a:cubicBezTo>
                  <a:pt x="248" y="0"/>
                  <a:pt x="248" y="0"/>
                  <a:pt x="239" y="0"/>
                </a:cubicBezTo>
                <a:cubicBezTo>
                  <a:pt x="230" y="0"/>
                  <a:pt x="230" y="0"/>
                  <a:pt x="221" y="0"/>
                </a:cubicBezTo>
                <a:cubicBezTo>
                  <a:pt x="0" y="390"/>
                  <a:pt x="0" y="390"/>
                  <a:pt x="0" y="390"/>
                </a:cubicBezTo>
                <a:cubicBezTo>
                  <a:pt x="0" y="399"/>
                  <a:pt x="0" y="408"/>
                  <a:pt x="0" y="408"/>
                </a:cubicBezTo>
                <a:cubicBezTo>
                  <a:pt x="8" y="416"/>
                  <a:pt x="8" y="416"/>
                  <a:pt x="17" y="416"/>
                </a:cubicBezTo>
                <a:cubicBezTo>
                  <a:pt x="461" y="416"/>
                  <a:pt x="461" y="416"/>
                  <a:pt x="461" y="416"/>
                </a:cubicBezTo>
                <a:cubicBezTo>
                  <a:pt x="470" y="416"/>
                  <a:pt x="470" y="416"/>
                  <a:pt x="478" y="408"/>
                </a:cubicBezTo>
                <a:cubicBezTo>
                  <a:pt x="478" y="408"/>
                  <a:pt x="478" y="399"/>
                  <a:pt x="478" y="390"/>
                </a:cubicBezTo>
                <a:close/>
                <a:moveTo>
                  <a:pt x="265" y="372"/>
                </a:moveTo>
                <a:lnTo>
                  <a:pt x="265" y="372"/>
                </a:lnTo>
                <a:cubicBezTo>
                  <a:pt x="212" y="372"/>
                  <a:pt x="212" y="372"/>
                  <a:pt x="212" y="372"/>
                </a:cubicBezTo>
                <a:cubicBezTo>
                  <a:pt x="212" y="319"/>
                  <a:pt x="212" y="319"/>
                  <a:pt x="212" y="319"/>
                </a:cubicBezTo>
                <a:cubicBezTo>
                  <a:pt x="265" y="319"/>
                  <a:pt x="265" y="319"/>
                  <a:pt x="265" y="319"/>
                </a:cubicBezTo>
                <a:lnTo>
                  <a:pt x="265" y="372"/>
                </a:lnTo>
                <a:close/>
                <a:moveTo>
                  <a:pt x="265" y="284"/>
                </a:moveTo>
                <a:lnTo>
                  <a:pt x="265" y="284"/>
                </a:lnTo>
                <a:cubicBezTo>
                  <a:pt x="212" y="284"/>
                  <a:pt x="212" y="284"/>
                  <a:pt x="212" y="284"/>
                </a:cubicBezTo>
                <a:cubicBezTo>
                  <a:pt x="212" y="134"/>
                  <a:pt x="212" y="134"/>
                  <a:pt x="212" y="134"/>
                </a:cubicBezTo>
                <a:cubicBezTo>
                  <a:pt x="265" y="134"/>
                  <a:pt x="265" y="134"/>
                  <a:pt x="265" y="134"/>
                </a:cubicBezTo>
                <a:lnTo>
                  <a:pt x="265" y="28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1" name="Google Shape;1171;p40"/>
          <p:cNvSpPr/>
          <p:nvPr/>
        </p:nvSpPr>
        <p:spPr>
          <a:xfrm>
            <a:off x="11257762" y="4978063"/>
            <a:ext cx="234661" cy="268794"/>
          </a:xfrm>
          <a:custGeom>
            <a:avLst/>
            <a:gdLst/>
            <a:ahLst/>
            <a:cxnLst/>
            <a:rect l="l" t="t" r="r" b="b"/>
            <a:pathLst>
              <a:path w="390" h="445" extrusionOk="0">
                <a:moveTo>
                  <a:pt x="371" y="0"/>
                </a:moveTo>
                <a:lnTo>
                  <a:pt x="371" y="0"/>
                </a:lnTo>
                <a:cubicBezTo>
                  <a:pt x="310" y="0"/>
                  <a:pt x="310" y="0"/>
                  <a:pt x="310" y="0"/>
                </a:cubicBezTo>
                <a:cubicBezTo>
                  <a:pt x="301" y="0"/>
                  <a:pt x="292" y="10"/>
                  <a:pt x="292" y="28"/>
                </a:cubicBezTo>
                <a:cubicBezTo>
                  <a:pt x="292" y="444"/>
                  <a:pt x="292" y="444"/>
                  <a:pt x="292" y="444"/>
                </a:cubicBezTo>
                <a:cubicBezTo>
                  <a:pt x="389" y="444"/>
                  <a:pt x="389" y="444"/>
                  <a:pt x="389" y="444"/>
                </a:cubicBezTo>
                <a:cubicBezTo>
                  <a:pt x="389" y="28"/>
                  <a:pt x="389" y="28"/>
                  <a:pt x="389" y="28"/>
                </a:cubicBezTo>
                <a:cubicBezTo>
                  <a:pt x="389" y="10"/>
                  <a:pt x="380" y="0"/>
                  <a:pt x="371" y="0"/>
                </a:cubicBezTo>
                <a:close/>
                <a:moveTo>
                  <a:pt x="221" y="151"/>
                </a:moveTo>
                <a:lnTo>
                  <a:pt x="221" y="151"/>
                </a:lnTo>
                <a:cubicBezTo>
                  <a:pt x="168" y="151"/>
                  <a:pt x="168" y="151"/>
                  <a:pt x="168" y="151"/>
                </a:cubicBezTo>
                <a:cubicBezTo>
                  <a:pt x="150" y="151"/>
                  <a:pt x="141" y="160"/>
                  <a:pt x="141" y="178"/>
                </a:cubicBezTo>
                <a:cubicBezTo>
                  <a:pt x="141" y="444"/>
                  <a:pt x="141" y="444"/>
                  <a:pt x="141" y="444"/>
                </a:cubicBezTo>
                <a:cubicBezTo>
                  <a:pt x="248" y="444"/>
                  <a:pt x="248" y="444"/>
                  <a:pt x="248" y="444"/>
                </a:cubicBezTo>
                <a:cubicBezTo>
                  <a:pt x="248" y="178"/>
                  <a:pt x="248" y="178"/>
                  <a:pt x="248" y="178"/>
                </a:cubicBezTo>
                <a:cubicBezTo>
                  <a:pt x="248" y="160"/>
                  <a:pt x="230" y="151"/>
                  <a:pt x="221" y="151"/>
                </a:cubicBezTo>
                <a:close/>
                <a:moveTo>
                  <a:pt x="70" y="302"/>
                </a:moveTo>
                <a:lnTo>
                  <a:pt x="70" y="302"/>
                </a:lnTo>
                <a:cubicBezTo>
                  <a:pt x="17" y="302"/>
                  <a:pt x="17" y="302"/>
                  <a:pt x="17" y="302"/>
                </a:cubicBezTo>
                <a:cubicBezTo>
                  <a:pt x="0" y="302"/>
                  <a:pt x="0" y="310"/>
                  <a:pt x="0" y="319"/>
                </a:cubicBezTo>
                <a:cubicBezTo>
                  <a:pt x="0" y="444"/>
                  <a:pt x="0" y="444"/>
                  <a:pt x="0" y="444"/>
                </a:cubicBezTo>
                <a:cubicBezTo>
                  <a:pt x="97" y="444"/>
                  <a:pt x="97" y="444"/>
                  <a:pt x="97" y="444"/>
                </a:cubicBezTo>
                <a:cubicBezTo>
                  <a:pt x="97" y="319"/>
                  <a:pt x="97" y="319"/>
                  <a:pt x="97" y="319"/>
                </a:cubicBezTo>
                <a:cubicBezTo>
                  <a:pt x="97" y="310"/>
                  <a:pt x="88" y="302"/>
                  <a:pt x="70" y="30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2" name="Google Shape;1172;p40"/>
          <p:cNvSpPr/>
          <p:nvPr/>
        </p:nvSpPr>
        <p:spPr>
          <a:xfrm>
            <a:off x="9495671" y="5112459"/>
            <a:ext cx="251727" cy="253861"/>
          </a:xfrm>
          <a:custGeom>
            <a:avLst/>
            <a:gdLst/>
            <a:ahLst/>
            <a:cxnLst/>
            <a:rect l="l" t="t" r="r" b="b"/>
            <a:pathLst>
              <a:path w="418" h="417" extrusionOk="0">
                <a:moveTo>
                  <a:pt x="177" y="0"/>
                </a:moveTo>
                <a:lnTo>
                  <a:pt x="177" y="0"/>
                </a:lnTo>
                <a:cubicBezTo>
                  <a:pt x="80" y="9"/>
                  <a:pt x="9" y="88"/>
                  <a:pt x="0" y="176"/>
                </a:cubicBezTo>
                <a:cubicBezTo>
                  <a:pt x="177" y="176"/>
                  <a:pt x="177" y="176"/>
                  <a:pt x="177" y="176"/>
                </a:cubicBezTo>
                <a:lnTo>
                  <a:pt x="177" y="0"/>
                </a:lnTo>
                <a:close/>
                <a:moveTo>
                  <a:pt x="230" y="0"/>
                </a:moveTo>
                <a:lnTo>
                  <a:pt x="230" y="0"/>
                </a:lnTo>
                <a:cubicBezTo>
                  <a:pt x="230" y="203"/>
                  <a:pt x="230" y="203"/>
                  <a:pt x="230" y="203"/>
                </a:cubicBezTo>
                <a:cubicBezTo>
                  <a:pt x="230" y="221"/>
                  <a:pt x="222" y="229"/>
                  <a:pt x="204" y="229"/>
                </a:cubicBezTo>
                <a:cubicBezTo>
                  <a:pt x="0" y="229"/>
                  <a:pt x="0" y="229"/>
                  <a:pt x="0" y="229"/>
                </a:cubicBezTo>
                <a:cubicBezTo>
                  <a:pt x="9" y="336"/>
                  <a:pt x="98" y="416"/>
                  <a:pt x="204" y="416"/>
                </a:cubicBezTo>
                <a:cubicBezTo>
                  <a:pt x="319" y="416"/>
                  <a:pt x="417" y="319"/>
                  <a:pt x="417" y="203"/>
                </a:cubicBezTo>
                <a:cubicBezTo>
                  <a:pt x="417" y="97"/>
                  <a:pt x="337" y="9"/>
                  <a:pt x="230" y="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3" name="Google Shape;1173;p40"/>
          <p:cNvSpPr/>
          <p:nvPr/>
        </p:nvSpPr>
        <p:spPr>
          <a:xfrm>
            <a:off x="11191631" y="4453275"/>
            <a:ext cx="300792" cy="258127"/>
          </a:xfrm>
          <a:custGeom>
            <a:avLst/>
            <a:gdLst/>
            <a:ahLst/>
            <a:cxnLst/>
            <a:rect l="l" t="t" r="r" b="b"/>
            <a:pathLst>
              <a:path w="497" h="426" extrusionOk="0">
                <a:moveTo>
                  <a:pt x="17" y="247"/>
                </a:moveTo>
                <a:lnTo>
                  <a:pt x="17" y="247"/>
                </a:lnTo>
                <a:cubicBezTo>
                  <a:pt x="53" y="256"/>
                  <a:pt x="53" y="256"/>
                  <a:pt x="53" y="256"/>
                </a:cubicBezTo>
                <a:cubicBezTo>
                  <a:pt x="80" y="212"/>
                  <a:pt x="80" y="212"/>
                  <a:pt x="80" y="212"/>
                </a:cubicBezTo>
                <a:cubicBezTo>
                  <a:pt x="26" y="203"/>
                  <a:pt x="26" y="203"/>
                  <a:pt x="26" y="203"/>
                </a:cubicBezTo>
                <a:cubicBezTo>
                  <a:pt x="17" y="203"/>
                  <a:pt x="0" y="212"/>
                  <a:pt x="0" y="221"/>
                </a:cubicBezTo>
                <a:cubicBezTo>
                  <a:pt x="0" y="230"/>
                  <a:pt x="9" y="247"/>
                  <a:pt x="17" y="247"/>
                </a:cubicBezTo>
                <a:close/>
                <a:moveTo>
                  <a:pt x="460" y="256"/>
                </a:moveTo>
                <a:lnTo>
                  <a:pt x="460" y="256"/>
                </a:lnTo>
                <a:cubicBezTo>
                  <a:pt x="345" y="354"/>
                  <a:pt x="345" y="354"/>
                  <a:pt x="345" y="354"/>
                </a:cubicBezTo>
                <a:cubicBezTo>
                  <a:pt x="221" y="256"/>
                  <a:pt x="221" y="256"/>
                  <a:pt x="221" y="256"/>
                </a:cubicBezTo>
                <a:cubicBezTo>
                  <a:pt x="212" y="247"/>
                  <a:pt x="212" y="247"/>
                  <a:pt x="212" y="247"/>
                </a:cubicBezTo>
                <a:cubicBezTo>
                  <a:pt x="194" y="247"/>
                  <a:pt x="194" y="247"/>
                  <a:pt x="194" y="247"/>
                </a:cubicBezTo>
                <a:cubicBezTo>
                  <a:pt x="168" y="283"/>
                  <a:pt x="168" y="283"/>
                  <a:pt x="168" y="283"/>
                </a:cubicBezTo>
                <a:cubicBezTo>
                  <a:pt x="194" y="292"/>
                  <a:pt x="194" y="292"/>
                  <a:pt x="194" y="292"/>
                </a:cubicBezTo>
                <a:cubicBezTo>
                  <a:pt x="337" y="398"/>
                  <a:pt x="337" y="398"/>
                  <a:pt x="337" y="398"/>
                </a:cubicBezTo>
                <a:cubicBezTo>
                  <a:pt x="337" y="407"/>
                  <a:pt x="345" y="407"/>
                  <a:pt x="345" y="407"/>
                </a:cubicBezTo>
                <a:cubicBezTo>
                  <a:pt x="354" y="407"/>
                  <a:pt x="363" y="407"/>
                  <a:pt x="363" y="398"/>
                </a:cubicBezTo>
                <a:cubicBezTo>
                  <a:pt x="487" y="292"/>
                  <a:pt x="487" y="292"/>
                  <a:pt x="487" y="292"/>
                </a:cubicBezTo>
                <a:cubicBezTo>
                  <a:pt x="496" y="283"/>
                  <a:pt x="496" y="265"/>
                  <a:pt x="487" y="256"/>
                </a:cubicBezTo>
                <a:cubicBezTo>
                  <a:pt x="478" y="247"/>
                  <a:pt x="469" y="247"/>
                  <a:pt x="460" y="256"/>
                </a:cubicBezTo>
                <a:close/>
                <a:moveTo>
                  <a:pt x="212" y="141"/>
                </a:moveTo>
                <a:lnTo>
                  <a:pt x="212" y="141"/>
                </a:lnTo>
                <a:cubicBezTo>
                  <a:pt x="337" y="221"/>
                  <a:pt x="337" y="221"/>
                  <a:pt x="337" y="221"/>
                </a:cubicBezTo>
                <a:cubicBezTo>
                  <a:pt x="345" y="230"/>
                  <a:pt x="363" y="230"/>
                  <a:pt x="372" y="212"/>
                </a:cubicBezTo>
                <a:cubicBezTo>
                  <a:pt x="496" y="35"/>
                  <a:pt x="496" y="35"/>
                  <a:pt x="496" y="35"/>
                </a:cubicBezTo>
                <a:cubicBezTo>
                  <a:pt x="496" y="26"/>
                  <a:pt x="496" y="9"/>
                  <a:pt x="487" y="9"/>
                </a:cubicBezTo>
                <a:cubicBezTo>
                  <a:pt x="478" y="0"/>
                  <a:pt x="460" y="0"/>
                  <a:pt x="452" y="9"/>
                </a:cubicBezTo>
                <a:cubicBezTo>
                  <a:pt x="345" y="177"/>
                  <a:pt x="345" y="177"/>
                  <a:pt x="345" y="177"/>
                </a:cubicBezTo>
                <a:cubicBezTo>
                  <a:pt x="221" y="97"/>
                  <a:pt x="221" y="97"/>
                  <a:pt x="221" y="97"/>
                </a:cubicBezTo>
                <a:cubicBezTo>
                  <a:pt x="212" y="88"/>
                  <a:pt x="212" y="88"/>
                  <a:pt x="203" y="88"/>
                </a:cubicBezTo>
                <a:cubicBezTo>
                  <a:pt x="194" y="97"/>
                  <a:pt x="194" y="97"/>
                  <a:pt x="186" y="106"/>
                </a:cubicBezTo>
                <a:cubicBezTo>
                  <a:pt x="0" y="390"/>
                  <a:pt x="0" y="390"/>
                  <a:pt x="0" y="390"/>
                </a:cubicBezTo>
                <a:cubicBezTo>
                  <a:pt x="0" y="407"/>
                  <a:pt x="0" y="416"/>
                  <a:pt x="9" y="425"/>
                </a:cubicBezTo>
                <a:cubicBezTo>
                  <a:pt x="17" y="425"/>
                  <a:pt x="17" y="425"/>
                  <a:pt x="26" y="425"/>
                </a:cubicBezTo>
                <a:cubicBezTo>
                  <a:pt x="26" y="425"/>
                  <a:pt x="35" y="425"/>
                  <a:pt x="44" y="416"/>
                </a:cubicBezTo>
                <a:lnTo>
                  <a:pt x="212" y="14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4" name="Google Shape;1174;p40"/>
          <p:cNvSpPr/>
          <p:nvPr/>
        </p:nvSpPr>
        <p:spPr>
          <a:xfrm>
            <a:off x="9438073" y="2063998"/>
            <a:ext cx="294393" cy="234661"/>
          </a:xfrm>
          <a:custGeom>
            <a:avLst/>
            <a:gdLst/>
            <a:ahLst/>
            <a:cxnLst/>
            <a:rect l="l" t="t" r="r" b="b"/>
            <a:pathLst>
              <a:path w="487" h="390" extrusionOk="0">
                <a:moveTo>
                  <a:pt x="478" y="9"/>
                </a:moveTo>
                <a:lnTo>
                  <a:pt x="478" y="9"/>
                </a:lnTo>
                <a:cubicBezTo>
                  <a:pt x="372" y="195"/>
                  <a:pt x="372" y="195"/>
                  <a:pt x="372" y="195"/>
                </a:cubicBezTo>
                <a:cubicBezTo>
                  <a:pt x="363" y="204"/>
                  <a:pt x="354" y="204"/>
                  <a:pt x="345" y="195"/>
                </a:cubicBezTo>
                <a:cubicBezTo>
                  <a:pt x="292" y="150"/>
                  <a:pt x="292" y="150"/>
                  <a:pt x="292" y="150"/>
                </a:cubicBezTo>
                <a:cubicBezTo>
                  <a:pt x="283" y="141"/>
                  <a:pt x="283" y="141"/>
                  <a:pt x="274" y="150"/>
                </a:cubicBezTo>
                <a:cubicBezTo>
                  <a:pt x="194" y="266"/>
                  <a:pt x="194" y="266"/>
                  <a:pt x="194" y="266"/>
                </a:cubicBezTo>
                <a:cubicBezTo>
                  <a:pt x="194" y="275"/>
                  <a:pt x="186" y="275"/>
                  <a:pt x="177" y="266"/>
                </a:cubicBezTo>
                <a:cubicBezTo>
                  <a:pt x="141" y="239"/>
                  <a:pt x="141" y="239"/>
                  <a:pt x="141" y="239"/>
                </a:cubicBezTo>
                <a:cubicBezTo>
                  <a:pt x="132" y="230"/>
                  <a:pt x="123" y="230"/>
                  <a:pt x="123" y="239"/>
                </a:cubicBezTo>
                <a:cubicBezTo>
                  <a:pt x="8" y="381"/>
                  <a:pt x="8" y="381"/>
                  <a:pt x="8" y="381"/>
                </a:cubicBezTo>
                <a:cubicBezTo>
                  <a:pt x="0" y="389"/>
                  <a:pt x="0" y="389"/>
                  <a:pt x="8" y="389"/>
                </a:cubicBezTo>
                <a:cubicBezTo>
                  <a:pt x="486" y="389"/>
                  <a:pt x="486" y="389"/>
                  <a:pt x="486" y="389"/>
                </a:cubicBezTo>
                <a:cubicBezTo>
                  <a:pt x="486" y="9"/>
                  <a:pt x="486" y="9"/>
                  <a:pt x="486" y="9"/>
                </a:cubicBezTo>
                <a:cubicBezTo>
                  <a:pt x="486" y="0"/>
                  <a:pt x="486" y="0"/>
                  <a:pt x="478" y="9"/>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5" name="Google Shape;1175;p40"/>
          <p:cNvSpPr/>
          <p:nvPr/>
        </p:nvSpPr>
        <p:spPr>
          <a:xfrm>
            <a:off x="1118269" y="2616518"/>
            <a:ext cx="236794" cy="279461"/>
          </a:xfrm>
          <a:custGeom>
            <a:avLst/>
            <a:gdLst/>
            <a:ahLst/>
            <a:cxnLst/>
            <a:rect l="l" t="t" r="r" b="b"/>
            <a:pathLst>
              <a:path w="391" h="463" extrusionOk="0">
                <a:moveTo>
                  <a:pt x="283" y="178"/>
                </a:moveTo>
                <a:lnTo>
                  <a:pt x="283" y="178"/>
                </a:lnTo>
                <a:cubicBezTo>
                  <a:pt x="283" y="169"/>
                  <a:pt x="373" y="89"/>
                  <a:pt x="319" y="18"/>
                </a:cubicBezTo>
                <a:cubicBezTo>
                  <a:pt x="310" y="0"/>
                  <a:pt x="266" y="98"/>
                  <a:pt x="204" y="134"/>
                </a:cubicBezTo>
                <a:cubicBezTo>
                  <a:pt x="169" y="160"/>
                  <a:pt x="98" y="204"/>
                  <a:pt x="98" y="231"/>
                </a:cubicBezTo>
                <a:cubicBezTo>
                  <a:pt x="98" y="400"/>
                  <a:pt x="98" y="400"/>
                  <a:pt x="98" y="400"/>
                </a:cubicBezTo>
                <a:cubicBezTo>
                  <a:pt x="98" y="435"/>
                  <a:pt x="213" y="462"/>
                  <a:pt x="310" y="462"/>
                </a:cubicBezTo>
                <a:cubicBezTo>
                  <a:pt x="345" y="462"/>
                  <a:pt x="390" y="249"/>
                  <a:pt x="390" y="222"/>
                </a:cubicBezTo>
                <a:cubicBezTo>
                  <a:pt x="390" y="187"/>
                  <a:pt x="292" y="187"/>
                  <a:pt x="283" y="178"/>
                </a:cubicBezTo>
                <a:close/>
                <a:moveTo>
                  <a:pt x="71" y="178"/>
                </a:moveTo>
                <a:lnTo>
                  <a:pt x="71" y="178"/>
                </a:lnTo>
                <a:cubicBezTo>
                  <a:pt x="54" y="178"/>
                  <a:pt x="0" y="187"/>
                  <a:pt x="0" y="257"/>
                </a:cubicBezTo>
                <a:cubicBezTo>
                  <a:pt x="0" y="372"/>
                  <a:pt x="0" y="372"/>
                  <a:pt x="0" y="372"/>
                </a:cubicBezTo>
                <a:cubicBezTo>
                  <a:pt x="0" y="444"/>
                  <a:pt x="54" y="453"/>
                  <a:pt x="71" y="453"/>
                </a:cubicBezTo>
                <a:cubicBezTo>
                  <a:pt x="89" y="453"/>
                  <a:pt x="44" y="435"/>
                  <a:pt x="44" y="400"/>
                </a:cubicBezTo>
                <a:cubicBezTo>
                  <a:pt x="44" y="240"/>
                  <a:pt x="44" y="240"/>
                  <a:pt x="44" y="240"/>
                </a:cubicBezTo>
                <a:cubicBezTo>
                  <a:pt x="44" y="196"/>
                  <a:pt x="89" y="178"/>
                  <a:pt x="71" y="178"/>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76" name="Google Shape;1176;p40"/>
          <p:cNvSpPr/>
          <p:nvPr/>
        </p:nvSpPr>
        <p:spPr>
          <a:xfrm>
            <a:off x="1717721" y="2627185"/>
            <a:ext cx="234661" cy="279459"/>
          </a:xfrm>
          <a:custGeom>
            <a:avLst/>
            <a:gdLst/>
            <a:ahLst/>
            <a:cxnLst/>
            <a:rect l="l" t="t" r="r" b="b"/>
            <a:pathLst>
              <a:path w="392" h="462" extrusionOk="0">
                <a:moveTo>
                  <a:pt x="107" y="293"/>
                </a:moveTo>
                <a:lnTo>
                  <a:pt x="107" y="293"/>
                </a:lnTo>
                <a:cubicBezTo>
                  <a:pt x="107" y="301"/>
                  <a:pt x="19" y="382"/>
                  <a:pt x="72" y="444"/>
                </a:cubicBezTo>
                <a:cubicBezTo>
                  <a:pt x="80" y="461"/>
                  <a:pt x="125" y="373"/>
                  <a:pt x="186" y="329"/>
                </a:cubicBezTo>
                <a:cubicBezTo>
                  <a:pt x="213" y="310"/>
                  <a:pt x="293" y="257"/>
                  <a:pt x="293" y="239"/>
                </a:cubicBezTo>
                <a:cubicBezTo>
                  <a:pt x="293" y="63"/>
                  <a:pt x="293" y="63"/>
                  <a:pt x="293" y="63"/>
                </a:cubicBezTo>
                <a:cubicBezTo>
                  <a:pt x="293" y="35"/>
                  <a:pt x="169" y="0"/>
                  <a:pt x="80" y="0"/>
                </a:cubicBezTo>
                <a:cubicBezTo>
                  <a:pt x="44" y="0"/>
                  <a:pt x="0" y="213"/>
                  <a:pt x="0" y="248"/>
                </a:cubicBezTo>
                <a:cubicBezTo>
                  <a:pt x="0" y="284"/>
                  <a:pt x="98" y="284"/>
                  <a:pt x="107" y="293"/>
                </a:cubicBezTo>
                <a:close/>
                <a:moveTo>
                  <a:pt x="319" y="284"/>
                </a:moveTo>
                <a:lnTo>
                  <a:pt x="319" y="284"/>
                </a:lnTo>
                <a:cubicBezTo>
                  <a:pt x="338" y="284"/>
                  <a:pt x="391" y="275"/>
                  <a:pt x="391" y="213"/>
                </a:cubicBezTo>
                <a:cubicBezTo>
                  <a:pt x="391" y="89"/>
                  <a:pt x="391" y="89"/>
                  <a:pt x="391" y="89"/>
                </a:cubicBezTo>
                <a:cubicBezTo>
                  <a:pt x="391" y="18"/>
                  <a:pt x="338" y="18"/>
                  <a:pt x="319" y="18"/>
                </a:cubicBezTo>
                <a:cubicBezTo>
                  <a:pt x="302" y="18"/>
                  <a:pt x="346" y="27"/>
                  <a:pt x="346" y="71"/>
                </a:cubicBezTo>
                <a:cubicBezTo>
                  <a:pt x="346" y="231"/>
                  <a:pt x="346" y="231"/>
                  <a:pt x="346" y="231"/>
                </a:cubicBezTo>
                <a:cubicBezTo>
                  <a:pt x="346" y="275"/>
                  <a:pt x="302" y="284"/>
                  <a:pt x="319" y="284"/>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show="0">
  <p:cSld>
    <p:spTree>
      <p:nvGrpSpPr>
        <p:cNvPr id="1" name="Shape 1180"/>
        <p:cNvGrpSpPr/>
        <p:nvPr/>
      </p:nvGrpSpPr>
      <p:grpSpPr>
        <a:xfrm>
          <a:off x="0" y="0"/>
          <a:ext cx="0" cy="0"/>
          <a:chOff x="0" y="0"/>
          <a:chExt cx="0" cy="0"/>
        </a:xfrm>
      </p:grpSpPr>
      <p:sp>
        <p:nvSpPr>
          <p:cNvPr id="1181" name="Google Shape;1181;p41"/>
          <p:cNvSpPr/>
          <p:nvPr/>
        </p:nvSpPr>
        <p:spPr>
          <a:xfrm>
            <a:off x="6678267" y="2458843"/>
            <a:ext cx="226481" cy="222126"/>
          </a:xfrm>
          <a:custGeom>
            <a:avLst/>
            <a:gdLst/>
            <a:ahLst/>
            <a:cxnLst/>
            <a:rect l="l" t="t" r="r" b="b"/>
            <a:pathLst>
              <a:path w="373" h="364" extrusionOk="0">
                <a:moveTo>
                  <a:pt x="372" y="177"/>
                </a:moveTo>
                <a:lnTo>
                  <a:pt x="283" y="177"/>
                </a:lnTo>
                <a:lnTo>
                  <a:pt x="283" y="0"/>
                </a:lnTo>
                <a:lnTo>
                  <a:pt x="89" y="0"/>
                </a:lnTo>
                <a:lnTo>
                  <a:pt x="89" y="177"/>
                </a:lnTo>
                <a:lnTo>
                  <a:pt x="0" y="177"/>
                </a:lnTo>
                <a:lnTo>
                  <a:pt x="186" y="363"/>
                </a:lnTo>
                <a:lnTo>
                  <a:pt x="372" y="177"/>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2" name="Google Shape;1182;p41"/>
          <p:cNvSpPr/>
          <p:nvPr/>
        </p:nvSpPr>
        <p:spPr>
          <a:xfrm>
            <a:off x="7884714" y="2454488"/>
            <a:ext cx="215592" cy="230836"/>
          </a:xfrm>
          <a:custGeom>
            <a:avLst/>
            <a:gdLst/>
            <a:ahLst/>
            <a:cxnLst/>
            <a:rect l="l" t="t" r="r" b="b"/>
            <a:pathLst>
              <a:path w="355" h="382" extrusionOk="0">
                <a:moveTo>
                  <a:pt x="168" y="0"/>
                </a:moveTo>
                <a:lnTo>
                  <a:pt x="168" y="97"/>
                </a:lnTo>
                <a:lnTo>
                  <a:pt x="0" y="97"/>
                </a:lnTo>
                <a:lnTo>
                  <a:pt x="0" y="283"/>
                </a:lnTo>
                <a:lnTo>
                  <a:pt x="168" y="283"/>
                </a:lnTo>
                <a:lnTo>
                  <a:pt x="168" y="381"/>
                </a:lnTo>
                <a:lnTo>
                  <a:pt x="354" y="186"/>
                </a:lnTo>
                <a:lnTo>
                  <a:pt x="168" y="0"/>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3" name="Google Shape;1183;p41"/>
          <p:cNvSpPr/>
          <p:nvPr/>
        </p:nvSpPr>
        <p:spPr>
          <a:xfrm>
            <a:off x="6083754" y="2454488"/>
            <a:ext cx="215593" cy="230836"/>
          </a:xfrm>
          <a:custGeom>
            <a:avLst/>
            <a:gdLst/>
            <a:ahLst/>
            <a:cxnLst/>
            <a:rect l="l" t="t" r="r" b="b"/>
            <a:pathLst>
              <a:path w="355" h="382" extrusionOk="0">
                <a:moveTo>
                  <a:pt x="187" y="0"/>
                </a:moveTo>
                <a:lnTo>
                  <a:pt x="187" y="97"/>
                </a:lnTo>
                <a:lnTo>
                  <a:pt x="354" y="97"/>
                </a:lnTo>
                <a:lnTo>
                  <a:pt x="354" y="283"/>
                </a:lnTo>
                <a:lnTo>
                  <a:pt x="187" y="283"/>
                </a:lnTo>
                <a:lnTo>
                  <a:pt x="187" y="381"/>
                </a:lnTo>
                <a:lnTo>
                  <a:pt x="0" y="186"/>
                </a:lnTo>
                <a:lnTo>
                  <a:pt x="187" y="0"/>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4" name="Google Shape;1184;p41"/>
          <p:cNvSpPr/>
          <p:nvPr/>
        </p:nvSpPr>
        <p:spPr>
          <a:xfrm>
            <a:off x="7279313" y="2458843"/>
            <a:ext cx="226481" cy="222126"/>
          </a:xfrm>
          <a:custGeom>
            <a:avLst/>
            <a:gdLst/>
            <a:ahLst/>
            <a:cxnLst/>
            <a:rect l="l" t="t" r="r" b="b"/>
            <a:pathLst>
              <a:path w="374" h="364" extrusionOk="0">
                <a:moveTo>
                  <a:pt x="373" y="186"/>
                </a:moveTo>
                <a:lnTo>
                  <a:pt x="283" y="186"/>
                </a:lnTo>
                <a:lnTo>
                  <a:pt x="283" y="363"/>
                </a:lnTo>
                <a:lnTo>
                  <a:pt x="89" y="363"/>
                </a:lnTo>
                <a:lnTo>
                  <a:pt x="89" y="186"/>
                </a:lnTo>
                <a:lnTo>
                  <a:pt x="0" y="186"/>
                </a:lnTo>
                <a:lnTo>
                  <a:pt x="186" y="0"/>
                </a:lnTo>
                <a:lnTo>
                  <a:pt x="373" y="186"/>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5" name="Google Shape;1185;p41"/>
          <p:cNvSpPr/>
          <p:nvPr/>
        </p:nvSpPr>
        <p:spPr>
          <a:xfrm>
            <a:off x="9095517" y="2458843"/>
            <a:ext cx="200349" cy="222126"/>
          </a:xfrm>
          <a:custGeom>
            <a:avLst/>
            <a:gdLst/>
            <a:ahLst/>
            <a:cxnLst/>
            <a:rect l="l" t="t" r="r" b="b"/>
            <a:pathLst>
              <a:path w="329" h="364" extrusionOk="0">
                <a:moveTo>
                  <a:pt x="328" y="177"/>
                </a:moveTo>
                <a:lnTo>
                  <a:pt x="230" y="177"/>
                </a:lnTo>
                <a:lnTo>
                  <a:pt x="230" y="0"/>
                </a:lnTo>
                <a:lnTo>
                  <a:pt x="89" y="0"/>
                </a:lnTo>
                <a:lnTo>
                  <a:pt x="89" y="177"/>
                </a:lnTo>
                <a:lnTo>
                  <a:pt x="0" y="177"/>
                </a:lnTo>
                <a:lnTo>
                  <a:pt x="160" y="363"/>
                </a:lnTo>
                <a:lnTo>
                  <a:pt x="328" y="177"/>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6" name="Google Shape;1186;p41"/>
          <p:cNvSpPr/>
          <p:nvPr/>
        </p:nvSpPr>
        <p:spPr>
          <a:xfrm>
            <a:off x="8483582" y="2469731"/>
            <a:ext cx="217770" cy="200349"/>
          </a:xfrm>
          <a:custGeom>
            <a:avLst/>
            <a:gdLst/>
            <a:ahLst/>
            <a:cxnLst/>
            <a:rect l="l" t="t" r="r" b="b"/>
            <a:pathLst>
              <a:path w="355" h="329" extrusionOk="0">
                <a:moveTo>
                  <a:pt x="186" y="328"/>
                </a:moveTo>
                <a:lnTo>
                  <a:pt x="186" y="231"/>
                </a:lnTo>
                <a:lnTo>
                  <a:pt x="354" y="231"/>
                </a:lnTo>
                <a:lnTo>
                  <a:pt x="354" y="97"/>
                </a:lnTo>
                <a:lnTo>
                  <a:pt x="186" y="97"/>
                </a:lnTo>
                <a:lnTo>
                  <a:pt x="186" y="0"/>
                </a:lnTo>
                <a:lnTo>
                  <a:pt x="0" y="160"/>
                </a:lnTo>
                <a:lnTo>
                  <a:pt x="186" y="328"/>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7" name="Google Shape;1187;p41"/>
          <p:cNvSpPr/>
          <p:nvPr/>
        </p:nvSpPr>
        <p:spPr>
          <a:xfrm>
            <a:off x="1275387" y="3068600"/>
            <a:ext cx="222126" cy="198170"/>
          </a:xfrm>
          <a:custGeom>
            <a:avLst/>
            <a:gdLst/>
            <a:ahLst/>
            <a:cxnLst/>
            <a:rect l="l" t="t" r="r" b="b"/>
            <a:pathLst>
              <a:path w="365" h="328" extrusionOk="0">
                <a:moveTo>
                  <a:pt x="177" y="0"/>
                </a:moveTo>
                <a:lnTo>
                  <a:pt x="177" y="98"/>
                </a:lnTo>
                <a:lnTo>
                  <a:pt x="0" y="98"/>
                </a:lnTo>
                <a:lnTo>
                  <a:pt x="0" y="230"/>
                </a:lnTo>
                <a:lnTo>
                  <a:pt x="177" y="230"/>
                </a:lnTo>
                <a:lnTo>
                  <a:pt x="177" y="327"/>
                </a:lnTo>
                <a:lnTo>
                  <a:pt x="364" y="159"/>
                </a:lnTo>
                <a:lnTo>
                  <a:pt x="177" y="0"/>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8" name="Google Shape;1188;p41"/>
          <p:cNvSpPr/>
          <p:nvPr/>
        </p:nvSpPr>
        <p:spPr>
          <a:xfrm>
            <a:off x="687407" y="3059889"/>
            <a:ext cx="200349" cy="219947"/>
          </a:xfrm>
          <a:custGeom>
            <a:avLst/>
            <a:gdLst/>
            <a:ahLst/>
            <a:cxnLst/>
            <a:rect l="l" t="t" r="r" b="b"/>
            <a:pathLst>
              <a:path w="329" h="364" extrusionOk="0">
                <a:moveTo>
                  <a:pt x="328" y="186"/>
                </a:moveTo>
                <a:lnTo>
                  <a:pt x="240" y="186"/>
                </a:lnTo>
                <a:lnTo>
                  <a:pt x="240" y="363"/>
                </a:lnTo>
                <a:lnTo>
                  <a:pt x="98" y="363"/>
                </a:lnTo>
                <a:lnTo>
                  <a:pt x="98" y="186"/>
                </a:lnTo>
                <a:lnTo>
                  <a:pt x="0" y="186"/>
                </a:lnTo>
                <a:lnTo>
                  <a:pt x="169" y="0"/>
                </a:lnTo>
                <a:lnTo>
                  <a:pt x="328" y="186"/>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89" name="Google Shape;1189;p41"/>
          <p:cNvSpPr/>
          <p:nvPr/>
        </p:nvSpPr>
        <p:spPr>
          <a:xfrm>
            <a:off x="1850300" y="3031578"/>
            <a:ext cx="278746" cy="274391"/>
          </a:xfrm>
          <a:custGeom>
            <a:avLst/>
            <a:gdLst/>
            <a:ahLst/>
            <a:cxnLst/>
            <a:rect l="l" t="t" r="r" b="b"/>
            <a:pathLst>
              <a:path w="462" h="452" extrusionOk="0">
                <a:moveTo>
                  <a:pt x="461" y="221"/>
                </a:moveTo>
                <a:lnTo>
                  <a:pt x="461" y="221"/>
                </a:lnTo>
                <a:cubicBezTo>
                  <a:pt x="461" y="97"/>
                  <a:pt x="354" y="0"/>
                  <a:pt x="230" y="0"/>
                </a:cubicBezTo>
                <a:cubicBezTo>
                  <a:pt x="107" y="0"/>
                  <a:pt x="0" y="97"/>
                  <a:pt x="0" y="221"/>
                </a:cubicBezTo>
                <a:cubicBezTo>
                  <a:pt x="0" y="354"/>
                  <a:pt x="107" y="451"/>
                  <a:pt x="230" y="451"/>
                </a:cubicBezTo>
                <a:cubicBezTo>
                  <a:pt x="354" y="451"/>
                  <a:pt x="461" y="354"/>
                  <a:pt x="461" y="221"/>
                </a:cubicBezTo>
                <a:close/>
                <a:moveTo>
                  <a:pt x="54" y="221"/>
                </a:moveTo>
                <a:lnTo>
                  <a:pt x="54" y="221"/>
                </a:lnTo>
                <a:cubicBezTo>
                  <a:pt x="54" y="123"/>
                  <a:pt x="133" y="44"/>
                  <a:pt x="230" y="44"/>
                </a:cubicBezTo>
                <a:cubicBezTo>
                  <a:pt x="328" y="44"/>
                  <a:pt x="408" y="123"/>
                  <a:pt x="408" y="221"/>
                </a:cubicBezTo>
                <a:cubicBezTo>
                  <a:pt x="408" y="327"/>
                  <a:pt x="328" y="407"/>
                  <a:pt x="230" y="407"/>
                </a:cubicBezTo>
                <a:cubicBezTo>
                  <a:pt x="133" y="407"/>
                  <a:pt x="54" y="327"/>
                  <a:pt x="54" y="221"/>
                </a:cubicBezTo>
                <a:close/>
                <a:moveTo>
                  <a:pt x="328" y="266"/>
                </a:moveTo>
                <a:lnTo>
                  <a:pt x="328" y="266"/>
                </a:lnTo>
                <a:cubicBezTo>
                  <a:pt x="328" y="176"/>
                  <a:pt x="328" y="176"/>
                  <a:pt x="328" y="176"/>
                </a:cubicBezTo>
                <a:cubicBezTo>
                  <a:pt x="221" y="176"/>
                  <a:pt x="221" y="176"/>
                  <a:pt x="221" y="176"/>
                </a:cubicBezTo>
                <a:cubicBezTo>
                  <a:pt x="221" y="123"/>
                  <a:pt x="221" y="123"/>
                  <a:pt x="221" y="123"/>
                </a:cubicBezTo>
                <a:cubicBezTo>
                  <a:pt x="133" y="221"/>
                  <a:pt x="133" y="221"/>
                  <a:pt x="133" y="221"/>
                </a:cubicBezTo>
                <a:cubicBezTo>
                  <a:pt x="221" y="327"/>
                  <a:pt x="221" y="327"/>
                  <a:pt x="221" y="327"/>
                </a:cubicBezTo>
                <a:cubicBezTo>
                  <a:pt x="221" y="266"/>
                  <a:pt x="221" y="266"/>
                  <a:pt x="221" y="266"/>
                </a:cubicBezTo>
                <a:lnTo>
                  <a:pt x="328" y="266"/>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0" name="Google Shape;1190;p41"/>
          <p:cNvSpPr/>
          <p:nvPr/>
        </p:nvSpPr>
        <p:spPr>
          <a:xfrm>
            <a:off x="2449169" y="3031578"/>
            <a:ext cx="280923" cy="274391"/>
          </a:xfrm>
          <a:custGeom>
            <a:avLst/>
            <a:gdLst/>
            <a:ahLst/>
            <a:cxnLst/>
            <a:rect l="l" t="t" r="r" b="b"/>
            <a:pathLst>
              <a:path w="461" h="452" extrusionOk="0">
                <a:moveTo>
                  <a:pt x="230" y="0"/>
                </a:moveTo>
                <a:lnTo>
                  <a:pt x="230" y="0"/>
                </a:lnTo>
                <a:cubicBezTo>
                  <a:pt x="106" y="0"/>
                  <a:pt x="0" y="97"/>
                  <a:pt x="0" y="221"/>
                </a:cubicBezTo>
                <a:cubicBezTo>
                  <a:pt x="0" y="354"/>
                  <a:pt x="106" y="451"/>
                  <a:pt x="230" y="451"/>
                </a:cubicBezTo>
                <a:cubicBezTo>
                  <a:pt x="354" y="451"/>
                  <a:pt x="460" y="354"/>
                  <a:pt x="460" y="221"/>
                </a:cubicBezTo>
                <a:cubicBezTo>
                  <a:pt x="460" y="97"/>
                  <a:pt x="354" y="0"/>
                  <a:pt x="230" y="0"/>
                </a:cubicBezTo>
                <a:close/>
                <a:moveTo>
                  <a:pt x="230" y="407"/>
                </a:moveTo>
                <a:lnTo>
                  <a:pt x="230" y="407"/>
                </a:lnTo>
                <a:cubicBezTo>
                  <a:pt x="132" y="407"/>
                  <a:pt x="53" y="327"/>
                  <a:pt x="53" y="221"/>
                </a:cubicBezTo>
                <a:cubicBezTo>
                  <a:pt x="53" y="123"/>
                  <a:pt x="132" y="44"/>
                  <a:pt x="230" y="44"/>
                </a:cubicBezTo>
                <a:cubicBezTo>
                  <a:pt x="328" y="44"/>
                  <a:pt x="407" y="123"/>
                  <a:pt x="407" y="221"/>
                </a:cubicBezTo>
                <a:cubicBezTo>
                  <a:pt x="407" y="327"/>
                  <a:pt x="328" y="407"/>
                  <a:pt x="230" y="407"/>
                </a:cubicBezTo>
                <a:close/>
                <a:moveTo>
                  <a:pt x="275" y="132"/>
                </a:moveTo>
                <a:lnTo>
                  <a:pt x="275" y="132"/>
                </a:lnTo>
                <a:cubicBezTo>
                  <a:pt x="185" y="132"/>
                  <a:pt x="185" y="132"/>
                  <a:pt x="185" y="132"/>
                </a:cubicBezTo>
                <a:cubicBezTo>
                  <a:pt x="185" y="230"/>
                  <a:pt x="185" y="230"/>
                  <a:pt x="185" y="230"/>
                </a:cubicBezTo>
                <a:cubicBezTo>
                  <a:pt x="132" y="230"/>
                  <a:pt x="132" y="230"/>
                  <a:pt x="132" y="230"/>
                </a:cubicBezTo>
                <a:cubicBezTo>
                  <a:pt x="230" y="327"/>
                  <a:pt x="230" y="327"/>
                  <a:pt x="230" y="327"/>
                </a:cubicBezTo>
                <a:cubicBezTo>
                  <a:pt x="328" y="230"/>
                  <a:pt x="328" y="230"/>
                  <a:pt x="328" y="230"/>
                </a:cubicBezTo>
                <a:cubicBezTo>
                  <a:pt x="275" y="230"/>
                  <a:pt x="275" y="230"/>
                  <a:pt x="275" y="230"/>
                </a:cubicBezTo>
                <a:lnTo>
                  <a:pt x="275" y="132"/>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1" name="Google Shape;1191;p41"/>
          <p:cNvSpPr/>
          <p:nvPr/>
        </p:nvSpPr>
        <p:spPr>
          <a:xfrm>
            <a:off x="3050215" y="3031578"/>
            <a:ext cx="278746" cy="274391"/>
          </a:xfrm>
          <a:custGeom>
            <a:avLst/>
            <a:gdLst/>
            <a:ahLst/>
            <a:cxnLst/>
            <a:rect l="l" t="t" r="r" b="b"/>
            <a:pathLst>
              <a:path w="461" h="452" extrusionOk="0">
                <a:moveTo>
                  <a:pt x="231" y="451"/>
                </a:moveTo>
                <a:lnTo>
                  <a:pt x="231" y="451"/>
                </a:lnTo>
                <a:cubicBezTo>
                  <a:pt x="354" y="451"/>
                  <a:pt x="460" y="354"/>
                  <a:pt x="460" y="221"/>
                </a:cubicBezTo>
                <a:cubicBezTo>
                  <a:pt x="460" y="97"/>
                  <a:pt x="354" y="0"/>
                  <a:pt x="231" y="0"/>
                </a:cubicBezTo>
                <a:cubicBezTo>
                  <a:pt x="106" y="0"/>
                  <a:pt x="0" y="97"/>
                  <a:pt x="0" y="221"/>
                </a:cubicBezTo>
                <a:cubicBezTo>
                  <a:pt x="0" y="354"/>
                  <a:pt x="106" y="451"/>
                  <a:pt x="231" y="451"/>
                </a:cubicBezTo>
                <a:close/>
                <a:moveTo>
                  <a:pt x="231" y="44"/>
                </a:moveTo>
                <a:lnTo>
                  <a:pt x="231" y="44"/>
                </a:lnTo>
                <a:cubicBezTo>
                  <a:pt x="328" y="44"/>
                  <a:pt x="407" y="123"/>
                  <a:pt x="407" y="221"/>
                </a:cubicBezTo>
                <a:cubicBezTo>
                  <a:pt x="407" y="327"/>
                  <a:pt x="328" y="407"/>
                  <a:pt x="231" y="407"/>
                </a:cubicBezTo>
                <a:cubicBezTo>
                  <a:pt x="133" y="407"/>
                  <a:pt x="53" y="327"/>
                  <a:pt x="53" y="221"/>
                </a:cubicBezTo>
                <a:cubicBezTo>
                  <a:pt x="53" y="123"/>
                  <a:pt x="133" y="44"/>
                  <a:pt x="231" y="44"/>
                </a:cubicBezTo>
                <a:close/>
                <a:moveTo>
                  <a:pt x="186" y="319"/>
                </a:moveTo>
                <a:lnTo>
                  <a:pt x="186" y="319"/>
                </a:lnTo>
                <a:cubicBezTo>
                  <a:pt x="275" y="319"/>
                  <a:pt x="275" y="319"/>
                  <a:pt x="275" y="319"/>
                </a:cubicBezTo>
                <a:cubicBezTo>
                  <a:pt x="275" y="221"/>
                  <a:pt x="275" y="221"/>
                  <a:pt x="275" y="221"/>
                </a:cubicBezTo>
                <a:cubicBezTo>
                  <a:pt x="328" y="221"/>
                  <a:pt x="328" y="221"/>
                  <a:pt x="328" y="221"/>
                </a:cubicBezTo>
                <a:cubicBezTo>
                  <a:pt x="231" y="123"/>
                  <a:pt x="231" y="123"/>
                  <a:pt x="231" y="123"/>
                </a:cubicBezTo>
                <a:cubicBezTo>
                  <a:pt x="133" y="221"/>
                  <a:pt x="133" y="221"/>
                  <a:pt x="133" y="221"/>
                </a:cubicBezTo>
                <a:cubicBezTo>
                  <a:pt x="186" y="221"/>
                  <a:pt x="186" y="221"/>
                  <a:pt x="186" y="221"/>
                </a:cubicBezTo>
                <a:lnTo>
                  <a:pt x="186" y="31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2" name="Google Shape;1192;p41"/>
          <p:cNvSpPr/>
          <p:nvPr/>
        </p:nvSpPr>
        <p:spPr>
          <a:xfrm>
            <a:off x="3649082" y="3031578"/>
            <a:ext cx="280924" cy="274391"/>
          </a:xfrm>
          <a:custGeom>
            <a:avLst/>
            <a:gdLst/>
            <a:ahLst/>
            <a:cxnLst/>
            <a:rect l="l" t="t" r="r" b="b"/>
            <a:pathLst>
              <a:path w="462" h="452" extrusionOk="0">
                <a:moveTo>
                  <a:pt x="0" y="221"/>
                </a:moveTo>
                <a:lnTo>
                  <a:pt x="0" y="221"/>
                </a:lnTo>
                <a:cubicBezTo>
                  <a:pt x="0" y="354"/>
                  <a:pt x="106" y="451"/>
                  <a:pt x="231" y="451"/>
                </a:cubicBezTo>
                <a:cubicBezTo>
                  <a:pt x="355" y="451"/>
                  <a:pt x="461" y="354"/>
                  <a:pt x="461" y="221"/>
                </a:cubicBezTo>
                <a:cubicBezTo>
                  <a:pt x="461" y="97"/>
                  <a:pt x="355" y="0"/>
                  <a:pt x="231" y="0"/>
                </a:cubicBezTo>
                <a:cubicBezTo>
                  <a:pt x="106" y="0"/>
                  <a:pt x="0" y="97"/>
                  <a:pt x="0" y="221"/>
                </a:cubicBezTo>
                <a:close/>
                <a:moveTo>
                  <a:pt x="408" y="221"/>
                </a:moveTo>
                <a:lnTo>
                  <a:pt x="408" y="221"/>
                </a:lnTo>
                <a:cubicBezTo>
                  <a:pt x="408" y="327"/>
                  <a:pt x="328" y="407"/>
                  <a:pt x="231" y="407"/>
                </a:cubicBezTo>
                <a:cubicBezTo>
                  <a:pt x="133" y="407"/>
                  <a:pt x="53" y="327"/>
                  <a:pt x="53" y="221"/>
                </a:cubicBezTo>
                <a:cubicBezTo>
                  <a:pt x="53" y="123"/>
                  <a:pt x="133" y="44"/>
                  <a:pt x="231" y="44"/>
                </a:cubicBezTo>
                <a:cubicBezTo>
                  <a:pt x="328" y="44"/>
                  <a:pt x="408" y="123"/>
                  <a:pt x="408" y="221"/>
                </a:cubicBezTo>
                <a:close/>
                <a:moveTo>
                  <a:pt x="133" y="176"/>
                </a:moveTo>
                <a:lnTo>
                  <a:pt x="133" y="176"/>
                </a:lnTo>
                <a:cubicBezTo>
                  <a:pt x="133" y="266"/>
                  <a:pt x="133" y="266"/>
                  <a:pt x="133" y="266"/>
                </a:cubicBezTo>
                <a:cubicBezTo>
                  <a:pt x="240" y="266"/>
                  <a:pt x="240" y="266"/>
                  <a:pt x="240" y="266"/>
                </a:cubicBezTo>
                <a:cubicBezTo>
                  <a:pt x="240" y="327"/>
                  <a:pt x="240" y="327"/>
                  <a:pt x="240" y="327"/>
                </a:cubicBezTo>
                <a:cubicBezTo>
                  <a:pt x="328" y="221"/>
                  <a:pt x="328" y="221"/>
                  <a:pt x="328" y="221"/>
                </a:cubicBezTo>
                <a:cubicBezTo>
                  <a:pt x="240" y="123"/>
                  <a:pt x="240" y="123"/>
                  <a:pt x="240" y="123"/>
                </a:cubicBezTo>
                <a:cubicBezTo>
                  <a:pt x="240" y="176"/>
                  <a:pt x="240" y="176"/>
                  <a:pt x="240" y="176"/>
                </a:cubicBezTo>
                <a:lnTo>
                  <a:pt x="133" y="176"/>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3" name="Google Shape;1193;p41"/>
          <p:cNvSpPr/>
          <p:nvPr/>
        </p:nvSpPr>
        <p:spPr>
          <a:xfrm>
            <a:off x="8453094" y="3732799"/>
            <a:ext cx="278746" cy="69686"/>
          </a:xfrm>
          <a:custGeom>
            <a:avLst/>
            <a:gdLst/>
            <a:ahLst/>
            <a:cxnLst/>
            <a:rect l="l" t="t" r="r" b="b"/>
            <a:pathLst>
              <a:path w="461" h="116" extrusionOk="0">
                <a:moveTo>
                  <a:pt x="53" y="0"/>
                </a:moveTo>
                <a:lnTo>
                  <a:pt x="53" y="0"/>
                </a:lnTo>
                <a:cubicBezTo>
                  <a:pt x="26" y="0"/>
                  <a:pt x="0" y="26"/>
                  <a:pt x="0" y="53"/>
                </a:cubicBezTo>
                <a:cubicBezTo>
                  <a:pt x="0" y="88"/>
                  <a:pt x="26" y="115"/>
                  <a:pt x="53" y="115"/>
                </a:cubicBezTo>
                <a:cubicBezTo>
                  <a:pt x="88" y="115"/>
                  <a:pt x="115" y="88"/>
                  <a:pt x="115" y="53"/>
                </a:cubicBezTo>
                <a:cubicBezTo>
                  <a:pt x="115" y="26"/>
                  <a:pt x="88" y="0"/>
                  <a:pt x="53" y="0"/>
                </a:cubicBezTo>
                <a:close/>
                <a:moveTo>
                  <a:pt x="230" y="0"/>
                </a:moveTo>
                <a:lnTo>
                  <a:pt x="230" y="0"/>
                </a:lnTo>
                <a:cubicBezTo>
                  <a:pt x="203" y="0"/>
                  <a:pt x="177" y="26"/>
                  <a:pt x="177" y="53"/>
                </a:cubicBezTo>
                <a:cubicBezTo>
                  <a:pt x="177" y="88"/>
                  <a:pt x="203" y="115"/>
                  <a:pt x="230" y="115"/>
                </a:cubicBezTo>
                <a:cubicBezTo>
                  <a:pt x="256" y="115"/>
                  <a:pt x="284" y="88"/>
                  <a:pt x="284" y="53"/>
                </a:cubicBezTo>
                <a:cubicBezTo>
                  <a:pt x="284" y="26"/>
                  <a:pt x="256" y="0"/>
                  <a:pt x="230" y="0"/>
                </a:cubicBezTo>
                <a:close/>
                <a:moveTo>
                  <a:pt x="407" y="0"/>
                </a:moveTo>
                <a:lnTo>
                  <a:pt x="407" y="0"/>
                </a:lnTo>
                <a:cubicBezTo>
                  <a:pt x="372" y="0"/>
                  <a:pt x="345" y="26"/>
                  <a:pt x="345" y="53"/>
                </a:cubicBezTo>
                <a:cubicBezTo>
                  <a:pt x="345" y="88"/>
                  <a:pt x="372" y="115"/>
                  <a:pt x="407" y="115"/>
                </a:cubicBezTo>
                <a:cubicBezTo>
                  <a:pt x="434" y="115"/>
                  <a:pt x="460" y="88"/>
                  <a:pt x="460" y="53"/>
                </a:cubicBezTo>
                <a:cubicBezTo>
                  <a:pt x="460" y="26"/>
                  <a:pt x="434" y="0"/>
                  <a:pt x="407" y="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4" name="Google Shape;1194;p41"/>
          <p:cNvSpPr/>
          <p:nvPr/>
        </p:nvSpPr>
        <p:spPr>
          <a:xfrm>
            <a:off x="8483582" y="4216249"/>
            <a:ext cx="228659" cy="300523"/>
          </a:xfrm>
          <a:custGeom>
            <a:avLst/>
            <a:gdLst/>
            <a:ahLst/>
            <a:cxnLst/>
            <a:rect l="l" t="t" r="r" b="b"/>
            <a:pathLst>
              <a:path w="373" h="497" extrusionOk="0">
                <a:moveTo>
                  <a:pt x="266" y="310"/>
                </a:moveTo>
                <a:lnTo>
                  <a:pt x="266" y="310"/>
                </a:lnTo>
                <a:cubicBezTo>
                  <a:pt x="301" y="301"/>
                  <a:pt x="328" y="292"/>
                  <a:pt x="345" y="257"/>
                </a:cubicBezTo>
                <a:cubicBezTo>
                  <a:pt x="372" y="213"/>
                  <a:pt x="354" y="160"/>
                  <a:pt x="301" y="133"/>
                </a:cubicBezTo>
                <a:cubicBezTo>
                  <a:pt x="275" y="115"/>
                  <a:pt x="275" y="115"/>
                  <a:pt x="275" y="115"/>
                </a:cubicBezTo>
                <a:cubicBezTo>
                  <a:pt x="328" y="17"/>
                  <a:pt x="328" y="17"/>
                  <a:pt x="328" y="17"/>
                </a:cubicBezTo>
                <a:cubicBezTo>
                  <a:pt x="301" y="0"/>
                  <a:pt x="301" y="0"/>
                  <a:pt x="301" y="0"/>
                </a:cubicBezTo>
                <a:cubicBezTo>
                  <a:pt x="195" y="177"/>
                  <a:pt x="195" y="177"/>
                  <a:pt x="195" y="177"/>
                </a:cubicBezTo>
                <a:cubicBezTo>
                  <a:pt x="186" y="160"/>
                  <a:pt x="168" y="142"/>
                  <a:pt x="150" y="133"/>
                </a:cubicBezTo>
                <a:cubicBezTo>
                  <a:pt x="88" y="98"/>
                  <a:pt x="88" y="98"/>
                  <a:pt x="88" y="98"/>
                </a:cubicBezTo>
                <a:cubicBezTo>
                  <a:pt x="0" y="257"/>
                  <a:pt x="0" y="257"/>
                  <a:pt x="0" y="257"/>
                </a:cubicBezTo>
                <a:cubicBezTo>
                  <a:pt x="53" y="292"/>
                  <a:pt x="53" y="292"/>
                  <a:pt x="53" y="292"/>
                </a:cubicBezTo>
                <a:cubicBezTo>
                  <a:pt x="79" y="301"/>
                  <a:pt x="106" y="310"/>
                  <a:pt x="124" y="310"/>
                </a:cubicBezTo>
                <a:cubicBezTo>
                  <a:pt x="18" y="487"/>
                  <a:pt x="18" y="487"/>
                  <a:pt x="18" y="487"/>
                </a:cubicBezTo>
                <a:cubicBezTo>
                  <a:pt x="53" y="496"/>
                  <a:pt x="53" y="496"/>
                  <a:pt x="53" y="496"/>
                </a:cubicBezTo>
                <a:cubicBezTo>
                  <a:pt x="106" y="408"/>
                  <a:pt x="106" y="408"/>
                  <a:pt x="106" y="408"/>
                </a:cubicBezTo>
                <a:cubicBezTo>
                  <a:pt x="132" y="426"/>
                  <a:pt x="132" y="426"/>
                  <a:pt x="132" y="426"/>
                </a:cubicBezTo>
                <a:cubicBezTo>
                  <a:pt x="186" y="452"/>
                  <a:pt x="239" y="443"/>
                  <a:pt x="266" y="399"/>
                </a:cubicBezTo>
                <a:cubicBezTo>
                  <a:pt x="284" y="364"/>
                  <a:pt x="284" y="336"/>
                  <a:pt x="266" y="310"/>
                </a:cubicBezTo>
                <a:close/>
                <a:moveTo>
                  <a:pt x="292" y="160"/>
                </a:moveTo>
                <a:lnTo>
                  <a:pt x="292" y="160"/>
                </a:lnTo>
                <a:cubicBezTo>
                  <a:pt x="328" y="177"/>
                  <a:pt x="337" y="213"/>
                  <a:pt x="319" y="239"/>
                </a:cubicBezTo>
                <a:cubicBezTo>
                  <a:pt x="292" y="274"/>
                  <a:pt x="257" y="283"/>
                  <a:pt x="231" y="266"/>
                </a:cubicBezTo>
                <a:cubicBezTo>
                  <a:pt x="195" y="248"/>
                  <a:pt x="195" y="248"/>
                  <a:pt x="195" y="248"/>
                </a:cubicBezTo>
                <a:cubicBezTo>
                  <a:pt x="257" y="142"/>
                  <a:pt x="257" y="142"/>
                  <a:pt x="257" y="142"/>
                </a:cubicBezTo>
                <a:lnTo>
                  <a:pt x="292" y="160"/>
                </a:lnTo>
                <a:close/>
                <a:moveTo>
                  <a:pt x="71" y="266"/>
                </a:moveTo>
                <a:lnTo>
                  <a:pt x="71" y="266"/>
                </a:lnTo>
                <a:cubicBezTo>
                  <a:pt x="44" y="248"/>
                  <a:pt x="44" y="248"/>
                  <a:pt x="44" y="248"/>
                </a:cubicBezTo>
                <a:cubicBezTo>
                  <a:pt x="106" y="142"/>
                  <a:pt x="106" y="142"/>
                  <a:pt x="106" y="142"/>
                </a:cubicBezTo>
                <a:cubicBezTo>
                  <a:pt x="132" y="160"/>
                  <a:pt x="132" y="160"/>
                  <a:pt x="132" y="160"/>
                </a:cubicBezTo>
                <a:cubicBezTo>
                  <a:pt x="168" y="177"/>
                  <a:pt x="177" y="213"/>
                  <a:pt x="159" y="248"/>
                </a:cubicBezTo>
                <a:cubicBezTo>
                  <a:pt x="142" y="274"/>
                  <a:pt x="106" y="283"/>
                  <a:pt x="71" y="266"/>
                </a:cubicBezTo>
                <a:close/>
                <a:moveTo>
                  <a:pt x="150" y="399"/>
                </a:moveTo>
                <a:lnTo>
                  <a:pt x="150" y="399"/>
                </a:lnTo>
                <a:cubicBezTo>
                  <a:pt x="115" y="381"/>
                  <a:pt x="115" y="381"/>
                  <a:pt x="115" y="381"/>
                </a:cubicBezTo>
                <a:cubicBezTo>
                  <a:pt x="177" y="274"/>
                  <a:pt x="177" y="274"/>
                  <a:pt x="177" y="274"/>
                </a:cubicBezTo>
                <a:cubicBezTo>
                  <a:pt x="213" y="292"/>
                  <a:pt x="213" y="292"/>
                  <a:pt x="213" y="292"/>
                </a:cubicBezTo>
                <a:cubicBezTo>
                  <a:pt x="248" y="310"/>
                  <a:pt x="257" y="345"/>
                  <a:pt x="239" y="381"/>
                </a:cubicBezTo>
                <a:cubicBezTo>
                  <a:pt x="222" y="408"/>
                  <a:pt x="186" y="417"/>
                  <a:pt x="150" y="39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5" name="Google Shape;1195;p41"/>
          <p:cNvSpPr/>
          <p:nvPr/>
        </p:nvSpPr>
        <p:spPr>
          <a:xfrm>
            <a:off x="757093" y="4333845"/>
            <a:ext cx="63154" cy="69686"/>
          </a:xfrm>
          <a:custGeom>
            <a:avLst/>
            <a:gdLst/>
            <a:ahLst/>
            <a:cxnLst/>
            <a:rect l="l" t="t" r="r" b="b"/>
            <a:pathLst>
              <a:path w="108" h="116" extrusionOk="0">
                <a:moveTo>
                  <a:pt x="54" y="0"/>
                </a:moveTo>
                <a:lnTo>
                  <a:pt x="54" y="0"/>
                </a:lnTo>
                <a:cubicBezTo>
                  <a:pt x="18" y="0"/>
                  <a:pt x="0" y="26"/>
                  <a:pt x="0" y="53"/>
                </a:cubicBezTo>
                <a:cubicBezTo>
                  <a:pt x="0" y="88"/>
                  <a:pt x="18" y="115"/>
                  <a:pt x="54" y="115"/>
                </a:cubicBezTo>
                <a:cubicBezTo>
                  <a:pt x="80" y="115"/>
                  <a:pt x="107" y="88"/>
                  <a:pt x="107" y="53"/>
                </a:cubicBezTo>
                <a:cubicBezTo>
                  <a:pt x="107" y="26"/>
                  <a:pt x="80" y="0"/>
                  <a:pt x="54"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6" name="Google Shape;1196;p41"/>
          <p:cNvSpPr/>
          <p:nvPr/>
        </p:nvSpPr>
        <p:spPr>
          <a:xfrm>
            <a:off x="9106405" y="3732799"/>
            <a:ext cx="169861" cy="69686"/>
          </a:xfrm>
          <a:custGeom>
            <a:avLst/>
            <a:gdLst/>
            <a:ahLst/>
            <a:cxnLst/>
            <a:rect l="l" t="t" r="r" b="b"/>
            <a:pathLst>
              <a:path w="284" h="116" extrusionOk="0">
                <a:moveTo>
                  <a:pt x="53" y="0"/>
                </a:moveTo>
                <a:lnTo>
                  <a:pt x="53" y="0"/>
                </a:lnTo>
                <a:cubicBezTo>
                  <a:pt x="26" y="0"/>
                  <a:pt x="0" y="26"/>
                  <a:pt x="0" y="53"/>
                </a:cubicBezTo>
                <a:cubicBezTo>
                  <a:pt x="0" y="88"/>
                  <a:pt x="26" y="115"/>
                  <a:pt x="53" y="115"/>
                </a:cubicBezTo>
                <a:cubicBezTo>
                  <a:pt x="88" y="115"/>
                  <a:pt x="106" y="88"/>
                  <a:pt x="106" y="53"/>
                </a:cubicBezTo>
                <a:cubicBezTo>
                  <a:pt x="106" y="26"/>
                  <a:pt x="88" y="0"/>
                  <a:pt x="53" y="0"/>
                </a:cubicBezTo>
                <a:close/>
                <a:moveTo>
                  <a:pt x="230" y="0"/>
                </a:moveTo>
                <a:lnTo>
                  <a:pt x="230" y="0"/>
                </a:lnTo>
                <a:cubicBezTo>
                  <a:pt x="195" y="0"/>
                  <a:pt x="177" y="26"/>
                  <a:pt x="177" y="53"/>
                </a:cubicBezTo>
                <a:cubicBezTo>
                  <a:pt x="177" y="88"/>
                  <a:pt x="195" y="115"/>
                  <a:pt x="230" y="115"/>
                </a:cubicBezTo>
                <a:cubicBezTo>
                  <a:pt x="257" y="115"/>
                  <a:pt x="283" y="88"/>
                  <a:pt x="283" y="53"/>
                </a:cubicBezTo>
                <a:cubicBezTo>
                  <a:pt x="283" y="26"/>
                  <a:pt x="257" y="0"/>
                  <a:pt x="230" y="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7" name="Google Shape;1197;p41"/>
          <p:cNvSpPr/>
          <p:nvPr/>
        </p:nvSpPr>
        <p:spPr>
          <a:xfrm>
            <a:off x="6131663" y="3096910"/>
            <a:ext cx="117596" cy="137196"/>
          </a:xfrm>
          <a:custGeom>
            <a:avLst/>
            <a:gdLst/>
            <a:ahLst/>
            <a:cxnLst/>
            <a:rect l="l" t="t" r="r" b="b"/>
            <a:pathLst>
              <a:path w="196" h="231" extrusionOk="0">
                <a:moveTo>
                  <a:pt x="0" y="0"/>
                </a:moveTo>
                <a:lnTo>
                  <a:pt x="0" y="230"/>
                </a:lnTo>
                <a:lnTo>
                  <a:pt x="195" y="115"/>
                </a:lnTo>
                <a:lnTo>
                  <a:pt x="0" y="0"/>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8" name="Google Shape;1198;p41"/>
          <p:cNvSpPr/>
          <p:nvPr/>
        </p:nvSpPr>
        <p:spPr>
          <a:xfrm>
            <a:off x="5521906" y="3107799"/>
            <a:ext cx="139373" cy="121951"/>
          </a:xfrm>
          <a:custGeom>
            <a:avLst/>
            <a:gdLst/>
            <a:ahLst/>
            <a:cxnLst/>
            <a:rect l="l" t="t" r="r" b="b"/>
            <a:pathLst>
              <a:path w="231" h="205" extrusionOk="0">
                <a:moveTo>
                  <a:pt x="0" y="204"/>
                </a:moveTo>
                <a:lnTo>
                  <a:pt x="230" y="204"/>
                </a:lnTo>
                <a:lnTo>
                  <a:pt x="115" y="0"/>
                </a:lnTo>
                <a:lnTo>
                  <a:pt x="0" y="204"/>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199" name="Google Shape;1199;p41"/>
          <p:cNvSpPr/>
          <p:nvPr/>
        </p:nvSpPr>
        <p:spPr>
          <a:xfrm>
            <a:off x="4920861" y="3107799"/>
            <a:ext cx="141551" cy="121951"/>
          </a:xfrm>
          <a:custGeom>
            <a:avLst/>
            <a:gdLst/>
            <a:ahLst/>
            <a:cxnLst/>
            <a:rect l="l" t="t" r="r" b="b"/>
            <a:pathLst>
              <a:path w="232" h="205" extrusionOk="0">
                <a:moveTo>
                  <a:pt x="231" y="0"/>
                </a:moveTo>
                <a:lnTo>
                  <a:pt x="0" y="0"/>
                </a:lnTo>
                <a:lnTo>
                  <a:pt x="115" y="204"/>
                </a:lnTo>
                <a:lnTo>
                  <a:pt x="231" y="0"/>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0" name="Google Shape;1200;p41"/>
          <p:cNvSpPr/>
          <p:nvPr/>
        </p:nvSpPr>
        <p:spPr>
          <a:xfrm>
            <a:off x="4332881" y="3096910"/>
            <a:ext cx="117596" cy="137196"/>
          </a:xfrm>
          <a:custGeom>
            <a:avLst/>
            <a:gdLst/>
            <a:ahLst/>
            <a:cxnLst/>
            <a:rect l="l" t="t" r="r" b="b"/>
            <a:pathLst>
              <a:path w="195" h="231" extrusionOk="0">
                <a:moveTo>
                  <a:pt x="194" y="0"/>
                </a:moveTo>
                <a:lnTo>
                  <a:pt x="194" y="230"/>
                </a:lnTo>
                <a:lnTo>
                  <a:pt x="0" y="115"/>
                </a:lnTo>
                <a:lnTo>
                  <a:pt x="194" y="0"/>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1" name="Google Shape;1201;p41"/>
          <p:cNvSpPr/>
          <p:nvPr/>
        </p:nvSpPr>
        <p:spPr>
          <a:xfrm>
            <a:off x="7899958" y="3116510"/>
            <a:ext cx="182927" cy="104530"/>
          </a:xfrm>
          <a:custGeom>
            <a:avLst/>
            <a:gdLst/>
            <a:ahLst/>
            <a:cxnLst/>
            <a:rect l="l" t="t" r="r" b="b"/>
            <a:pathLst>
              <a:path w="302" h="170" extrusionOk="0">
                <a:moveTo>
                  <a:pt x="284" y="116"/>
                </a:moveTo>
                <a:lnTo>
                  <a:pt x="284" y="116"/>
                </a:lnTo>
                <a:cubicBezTo>
                  <a:pt x="275" y="107"/>
                  <a:pt x="168" y="10"/>
                  <a:pt x="168" y="10"/>
                </a:cubicBezTo>
                <a:cubicBezTo>
                  <a:pt x="168" y="0"/>
                  <a:pt x="159" y="0"/>
                  <a:pt x="150" y="0"/>
                </a:cubicBezTo>
                <a:cubicBezTo>
                  <a:pt x="142" y="0"/>
                  <a:pt x="133" y="0"/>
                  <a:pt x="133" y="10"/>
                </a:cubicBezTo>
                <a:cubicBezTo>
                  <a:pt x="133" y="10"/>
                  <a:pt x="27" y="107"/>
                  <a:pt x="18" y="116"/>
                </a:cubicBezTo>
                <a:cubicBezTo>
                  <a:pt x="9" y="133"/>
                  <a:pt x="0" y="151"/>
                  <a:pt x="18" y="160"/>
                </a:cubicBezTo>
                <a:cubicBezTo>
                  <a:pt x="27" y="169"/>
                  <a:pt x="44" y="169"/>
                  <a:pt x="53" y="160"/>
                </a:cubicBezTo>
                <a:cubicBezTo>
                  <a:pt x="150" y="63"/>
                  <a:pt x="150" y="63"/>
                  <a:pt x="150" y="63"/>
                </a:cubicBezTo>
                <a:cubicBezTo>
                  <a:pt x="248" y="160"/>
                  <a:pt x="248" y="160"/>
                  <a:pt x="248" y="160"/>
                </a:cubicBezTo>
                <a:cubicBezTo>
                  <a:pt x="257" y="169"/>
                  <a:pt x="275" y="169"/>
                  <a:pt x="284" y="160"/>
                </a:cubicBezTo>
                <a:cubicBezTo>
                  <a:pt x="301" y="151"/>
                  <a:pt x="301" y="133"/>
                  <a:pt x="284" y="116"/>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2" name="Google Shape;1202;p41"/>
          <p:cNvSpPr/>
          <p:nvPr/>
        </p:nvSpPr>
        <p:spPr>
          <a:xfrm>
            <a:off x="7301090" y="3112154"/>
            <a:ext cx="182927" cy="108885"/>
          </a:xfrm>
          <a:custGeom>
            <a:avLst/>
            <a:gdLst/>
            <a:ahLst/>
            <a:cxnLst/>
            <a:rect l="l" t="t" r="r" b="b"/>
            <a:pathLst>
              <a:path w="303" h="179" extrusionOk="0">
                <a:moveTo>
                  <a:pt x="284" y="54"/>
                </a:moveTo>
                <a:lnTo>
                  <a:pt x="284" y="54"/>
                </a:lnTo>
                <a:cubicBezTo>
                  <a:pt x="275" y="72"/>
                  <a:pt x="169" y="169"/>
                  <a:pt x="169" y="169"/>
                </a:cubicBezTo>
                <a:cubicBezTo>
                  <a:pt x="169" y="178"/>
                  <a:pt x="160" y="178"/>
                  <a:pt x="151" y="178"/>
                </a:cubicBezTo>
                <a:cubicBezTo>
                  <a:pt x="142" y="178"/>
                  <a:pt x="134" y="178"/>
                  <a:pt x="134" y="169"/>
                </a:cubicBezTo>
                <a:cubicBezTo>
                  <a:pt x="134" y="169"/>
                  <a:pt x="27" y="72"/>
                  <a:pt x="19" y="54"/>
                </a:cubicBezTo>
                <a:cubicBezTo>
                  <a:pt x="10" y="44"/>
                  <a:pt x="0" y="28"/>
                  <a:pt x="19" y="19"/>
                </a:cubicBezTo>
                <a:cubicBezTo>
                  <a:pt x="27" y="9"/>
                  <a:pt x="45" y="0"/>
                  <a:pt x="54" y="19"/>
                </a:cubicBezTo>
                <a:cubicBezTo>
                  <a:pt x="151" y="107"/>
                  <a:pt x="151" y="107"/>
                  <a:pt x="151" y="107"/>
                </a:cubicBezTo>
                <a:cubicBezTo>
                  <a:pt x="248" y="19"/>
                  <a:pt x="248" y="19"/>
                  <a:pt x="248" y="19"/>
                </a:cubicBezTo>
                <a:cubicBezTo>
                  <a:pt x="257" y="0"/>
                  <a:pt x="275" y="9"/>
                  <a:pt x="284" y="19"/>
                </a:cubicBezTo>
                <a:cubicBezTo>
                  <a:pt x="302" y="28"/>
                  <a:pt x="302" y="44"/>
                  <a:pt x="284" y="54"/>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3" name="Google Shape;1203;p41"/>
          <p:cNvSpPr/>
          <p:nvPr/>
        </p:nvSpPr>
        <p:spPr>
          <a:xfrm>
            <a:off x="8538025" y="3079488"/>
            <a:ext cx="108885" cy="178572"/>
          </a:xfrm>
          <a:custGeom>
            <a:avLst/>
            <a:gdLst/>
            <a:ahLst/>
            <a:cxnLst/>
            <a:rect l="l" t="t" r="r" b="b"/>
            <a:pathLst>
              <a:path w="179" h="294" extrusionOk="0">
                <a:moveTo>
                  <a:pt x="54" y="9"/>
                </a:moveTo>
                <a:lnTo>
                  <a:pt x="54" y="9"/>
                </a:lnTo>
                <a:cubicBezTo>
                  <a:pt x="62" y="18"/>
                  <a:pt x="169" y="125"/>
                  <a:pt x="169" y="125"/>
                </a:cubicBezTo>
                <a:cubicBezTo>
                  <a:pt x="169" y="134"/>
                  <a:pt x="178" y="142"/>
                  <a:pt x="178" y="142"/>
                </a:cubicBezTo>
                <a:cubicBezTo>
                  <a:pt x="178" y="151"/>
                  <a:pt x="169" y="160"/>
                  <a:pt x="169" y="169"/>
                </a:cubicBezTo>
                <a:cubicBezTo>
                  <a:pt x="169" y="169"/>
                  <a:pt x="62" y="275"/>
                  <a:pt x="54" y="284"/>
                </a:cubicBezTo>
                <a:cubicBezTo>
                  <a:pt x="44" y="293"/>
                  <a:pt x="27" y="293"/>
                  <a:pt x="9" y="284"/>
                </a:cubicBezTo>
                <a:cubicBezTo>
                  <a:pt x="0" y="275"/>
                  <a:pt x="0" y="257"/>
                  <a:pt x="9" y="240"/>
                </a:cubicBezTo>
                <a:cubicBezTo>
                  <a:pt x="107" y="142"/>
                  <a:pt x="107" y="142"/>
                  <a:pt x="107" y="142"/>
                </a:cubicBezTo>
                <a:cubicBezTo>
                  <a:pt x="9" y="44"/>
                  <a:pt x="9" y="44"/>
                  <a:pt x="9" y="44"/>
                </a:cubicBezTo>
                <a:cubicBezTo>
                  <a:pt x="0" y="36"/>
                  <a:pt x="0" y="18"/>
                  <a:pt x="9" y="9"/>
                </a:cubicBezTo>
                <a:cubicBezTo>
                  <a:pt x="27" y="0"/>
                  <a:pt x="44" y="0"/>
                  <a:pt x="54" y="9"/>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4" name="Google Shape;1204;p41"/>
          <p:cNvSpPr/>
          <p:nvPr/>
        </p:nvSpPr>
        <p:spPr>
          <a:xfrm>
            <a:off x="6737065" y="3079488"/>
            <a:ext cx="106708" cy="178572"/>
          </a:xfrm>
          <a:custGeom>
            <a:avLst/>
            <a:gdLst/>
            <a:ahLst/>
            <a:cxnLst/>
            <a:rect l="l" t="t" r="r" b="b"/>
            <a:pathLst>
              <a:path w="177" h="294" extrusionOk="0">
                <a:moveTo>
                  <a:pt x="123" y="9"/>
                </a:moveTo>
                <a:lnTo>
                  <a:pt x="123" y="9"/>
                </a:lnTo>
                <a:cubicBezTo>
                  <a:pt x="114" y="18"/>
                  <a:pt x="8" y="125"/>
                  <a:pt x="8" y="125"/>
                </a:cubicBezTo>
                <a:cubicBezTo>
                  <a:pt x="8" y="134"/>
                  <a:pt x="0" y="142"/>
                  <a:pt x="0" y="142"/>
                </a:cubicBezTo>
                <a:cubicBezTo>
                  <a:pt x="0" y="151"/>
                  <a:pt x="8" y="160"/>
                  <a:pt x="8" y="169"/>
                </a:cubicBezTo>
                <a:cubicBezTo>
                  <a:pt x="8" y="169"/>
                  <a:pt x="114" y="275"/>
                  <a:pt x="123" y="284"/>
                </a:cubicBezTo>
                <a:cubicBezTo>
                  <a:pt x="132" y="293"/>
                  <a:pt x="150" y="293"/>
                  <a:pt x="167" y="284"/>
                </a:cubicBezTo>
                <a:cubicBezTo>
                  <a:pt x="176" y="275"/>
                  <a:pt x="176" y="257"/>
                  <a:pt x="167" y="240"/>
                </a:cubicBezTo>
                <a:cubicBezTo>
                  <a:pt x="70" y="142"/>
                  <a:pt x="70" y="142"/>
                  <a:pt x="70" y="142"/>
                </a:cubicBezTo>
                <a:cubicBezTo>
                  <a:pt x="167" y="44"/>
                  <a:pt x="167" y="44"/>
                  <a:pt x="167" y="44"/>
                </a:cubicBezTo>
                <a:cubicBezTo>
                  <a:pt x="176" y="36"/>
                  <a:pt x="176" y="18"/>
                  <a:pt x="167" y="9"/>
                </a:cubicBezTo>
                <a:cubicBezTo>
                  <a:pt x="150" y="0"/>
                  <a:pt x="132" y="0"/>
                  <a:pt x="123" y="9"/>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5" name="Google Shape;1205;p41"/>
          <p:cNvSpPr/>
          <p:nvPr/>
        </p:nvSpPr>
        <p:spPr>
          <a:xfrm>
            <a:off x="6647779" y="3691423"/>
            <a:ext cx="289634" cy="148084"/>
          </a:xfrm>
          <a:custGeom>
            <a:avLst/>
            <a:gdLst/>
            <a:ahLst/>
            <a:cxnLst/>
            <a:rect l="l" t="t" r="r" b="b"/>
            <a:pathLst>
              <a:path w="479" h="248" extrusionOk="0">
                <a:moveTo>
                  <a:pt x="363" y="247"/>
                </a:moveTo>
                <a:lnTo>
                  <a:pt x="363" y="168"/>
                </a:lnTo>
                <a:lnTo>
                  <a:pt x="0" y="168"/>
                </a:lnTo>
                <a:lnTo>
                  <a:pt x="0" y="79"/>
                </a:lnTo>
                <a:lnTo>
                  <a:pt x="363" y="79"/>
                </a:lnTo>
                <a:lnTo>
                  <a:pt x="363" y="0"/>
                </a:lnTo>
                <a:lnTo>
                  <a:pt x="478" y="124"/>
                </a:lnTo>
                <a:lnTo>
                  <a:pt x="363" y="247"/>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6" name="Google Shape;1206;p41"/>
          <p:cNvSpPr/>
          <p:nvPr/>
        </p:nvSpPr>
        <p:spPr>
          <a:xfrm>
            <a:off x="4844642" y="3691423"/>
            <a:ext cx="289634" cy="148084"/>
          </a:xfrm>
          <a:custGeom>
            <a:avLst/>
            <a:gdLst/>
            <a:ahLst/>
            <a:cxnLst/>
            <a:rect l="l" t="t" r="r" b="b"/>
            <a:pathLst>
              <a:path w="480" h="248" extrusionOk="0">
                <a:moveTo>
                  <a:pt x="116" y="247"/>
                </a:moveTo>
                <a:lnTo>
                  <a:pt x="116" y="168"/>
                </a:lnTo>
                <a:lnTo>
                  <a:pt x="479" y="168"/>
                </a:lnTo>
                <a:lnTo>
                  <a:pt x="479" y="79"/>
                </a:lnTo>
                <a:lnTo>
                  <a:pt x="116" y="79"/>
                </a:lnTo>
                <a:lnTo>
                  <a:pt x="116" y="0"/>
                </a:lnTo>
                <a:lnTo>
                  <a:pt x="0" y="124"/>
                </a:lnTo>
                <a:lnTo>
                  <a:pt x="116" y="247"/>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7" name="Google Shape;1207;p41"/>
          <p:cNvSpPr/>
          <p:nvPr/>
        </p:nvSpPr>
        <p:spPr>
          <a:xfrm>
            <a:off x="5515374" y="3621737"/>
            <a:ext cx="150261" cy="296168"/>
          </a:xfrm>
          <a:custGeom>
            <a:avLst/>
            <a:gdLst/>
            <a:ahLst/>
            <a:cxnLst/>
            <a:rect l="l" t="t" r="r" b="b"/>
            <a:pathLst>
              <a:path w="249" h="489" extrusionOk="0">
                <a:moveTo>
                  <a:pt x="248" y="363"/>
                </a:moveTo>
                <a:lnTo>
                  <a:pt x="169" y="363"/>
                </a:lnTo>
                <a:lnTo>
                  <a:pt x="169" y="0"/>
                </a:lnTo>
                <a:lnTo>
                  <a:pt x="79" y="0"/>
                </a:lnTo>
                <a:lnTo>
                  <a:pt x="79" y="363"/>
                </a:lnTo>
                <a:lnTo>
                  <a:pt x="0" y="363"/>
                </a:lnTo>
                <a:lnTo>
                  <a:pt x="124" y="488"/>
                </a:lnTo>
                <a:lnTo>
                  <a:pt x="248" y="363"/>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8" name="Google Shape;1208;p41"/>
          <p:cNvSpPr/>
          <p:nvPr/>
        </p:nvSpPr>
        <p:spPr>
          <a:xfrm>
            <a:off x="6116420" y="3621737"/>
            <a:ext cx="150261" cy="296168"/>
          </a:xfrm>
          <a:custGeom>
            <a:avLst/>
            <a:gdLst/>
            <a:ahLst/>
            <a:cxnLst/>
            <a:rect l="l" t="t" r="r" b="b"/>
            <a:pathLst>
              <a:path w="249" h="489" extrusionOk="0">
                <a:moveTo>
                  <a:pt x="248" y="116"/>
                </a:moveTo>
                <a:lnTo>
                  <a:pt x="169" y="116"/>
                </a:lnTo>
                <a:lnTo>
                  <a:pt x="169" y="488"/>
                </a:lnTo>
                <a:lnTo>
                  <a:pt x="80" y="488"/>
                </a:lnTo>
                <a:lnTo>
                  <a:pt x="80" y="116"/>
                </a:lnTo>
                <a:lnTo>
                  <a:pt x="0" y="116"/>
                </a:lnTo>
                <a:lnTo>
                  <a:pt x="125" y="0"/>
                </a:lnTo>
                <a:lnTo>
                  <a:pt x="248" y="116"/>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09" name="Google Shape;1209;p41"/>
          <p:cNvSpPr/>
          <p:nvPr/>
        </p:nvSpPr>
        <p:spPr>
          <a:xfrm>
            <a:off x="9058495" y="4231493"/>
            <a:ext cx="267858" cy="274391"/>
          </a:xfrm>
          <a:custGeom>
            <a:avLst/>
            <a:gdLst/>
            <a:ahLst/>
            <a:cxnLst/>
            <a:rect l="l" t="t" r="r" b="b"/>
            <a:pathLst>
              <a:path w="444" h="454" extrusionOk="0">
                <a:moveTo>
                  <a:pt x="222" y="0"/>
                </a:moveTo>
                <a:lnTo>
                  <a:pt x="222" y="0"/>
                </a:lnTo>
                <a:cubicBezTo>
                  <a:pt x="35" y="0"/>
                  <a:pt x="0" y="45"/>
                  <a:pt x="0" y="222"/>
                </a:cubicBezTo>
                <a:cubicBezTo>
                  <a:pt x="0" y="408"/>
                  <a:pt x="35" y="453"/>
                  <a:pt x="222" y="453"/>
                </a:cubicBezTo>
                <a:cubicBezTo>
                  <a:pt x="407" y="453"/>
                  <a:pt x="443" y="408"/>
                  <a:pt x="443" y="222"/>
                </a:cubicBezTo>
                <a:cubicBezTo>
                  <a:pt x="443" y="45"/>
                  <a:pt x="407" y="0"/>
                  <a:pt x="222"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0" name="Google Shape;1210;p41"/>
          <p:cNvSpPr/>
          <p:nvPr/>
        </p:nvSpPr>
        <p:spPr>
          <a:xfrm>
            <a:off x="7322867" y="3613026"/>
            <a:ext cx="137195" cy="302700"/>
          </a:xfrm>
          <a:custGeom>
            <a:avLst/>
            <a:gdLst/>
            <a:ahLst/>
            <a:cxnLst/>
            <a:rect l="l" t="t" r="r" b="b"/>
            <a:pathLst>
              <a:path w="231" h="498" extrusionOk="0">
                <a:moveTo>
                  <a:pt x="115" y="0"/>
                </a:moveTo>
                <a:lnTo>
                  <a:pt x="0" y="187"/>
                </a:lnTo>
                <a:lnTo>
                  <a:pt x="230" y="187"/>
                </a:lnTo>
                <a:lnTo>
                  <a:pt x="115" y="0"/>
                </a:lnTo>
                <a:close/>
                <a:moveTo>
                  <a:pt x="115" y="497"/>
                </a:moveTo>
                <a:lnTo>
                  <a:pt x="230" y="319"/>
                </a:lnTo>
                <a:lnTo>
                  <a:pt x="0" y="319"/>
                </a:lnTo>
                <a:lnTo>
                  <a:pt x="115" y="49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1" name="Google Shape;1211;p41"/>
          <p:cNvSpPr/>
          <p:nvPr/>
        </p:nvSpPr>
        <p:spPr>
          <a:xfrm>
            <a:off x="3649082" y="2426177"/>
            <a:ext cx="280924" cy="285280"/>
          </a:xfrm>
          <a:custGeom>
            <a:avLst/>
            <a:gdLst/>
            <a:ahLst/>
            <a:cxnLst/>
            <a:rect l="l" t="t" r="r" b="b"/>
            <a:pathLst>
              <a:path w="462" h="470" extrusionOk="0">
                <a:moveTo>
                  <a:pt x="425" y="354"/>
                </a:moveTo>
                <a:lnTo>
                  <a:pt x="425" y="354"/>
                </a:lnTo>
                <a:cubicBezTo>
                  <a:pt x="425" y="292"/>
                  <a:pt x="425" y="292"/>
                  <a:pt x="425" y="292"/>
                </a:cubicBezTo>
                <a:cubicBezTo>
                  <a:pt x="425" y="257"/>
                  <a:pt x="408" y="212"/>
                  <a:pt x="346" y="212"/>
                </a:cubicBezTo>
                <a:cubicBezTo>
                  <a:pt x="293" y="212"/>
                  <a:pt x="293" y="212"/>
                  <a:pt x="293" y="212"/>
                </a:cubicBezTo>
                <a:cubicBezTo>
                  <a:pt x="257" y="212"/>
                  <a:pt x="257" y="195"/>
                  <a:pt x="257" y="185"/>
                </a:cubicBezTo>
                <a:cubicBezTo>
                  <a:pt x="257" y="114"/>
                  <a:pt x="257" y="114"/>
                  <a:pt x="257" y="114"/>
                </a:cubicBezTo>
                <a:cubicBezTo>
                  <a:pt x="275" y="106"/>
                  <a:pt x="293" y="88"/>
                  <a:pt x="293" y="61"/>
                </a:cubicBezTo>
                <a:cubicBezTo>
                  <a:pt x="293" y="26"/>
                  <a:pt x="266" y="0"/>
                  <a:pt x="231" y="0"/>
                </a:cubicBezTo>
                <a:cubicBezTo>
                  <a:pt x="196" y="0"/>
                  <a:pt x="169" y="26"/>
                  <a:pt x="169" y="61"/>
                </a:cubicBezTo>
                <a:cubicBezTo>
                  <a:pt x="169" y="88"/>
                  <a:pt x="186" y="106"/>
                  <a:pt x="204" y="114"/>
                </a:cubicBezTo>
                <a:cubicBezTo>
                  <a:pt x="204" y="185"/>
                  <a:pt x="204" y="185"/>
                  <a:pt x="204" y="185"/>
                </a:cubicBezTo>
                <a:cubicBezTo>
                  <a:pt x="204" y="185"/>
                  <a:pt x="204" y="212"/>
                  <a:pt x="169" y="212"/>
                </a:cubicBezTo>
                <a:cubicBezTo>
                  <a:pt x="115" y="212"/>
                  <a:pt x="115" y="212"/>
                  <a:pt x="115" y="212"/>
                </a:cubicBezTo>
                <a:cubicBezTo>
                  <a:pt x="53" y="212"/>
                  <a:pt x="36" y="257"/>
                  <a:pt x="36" y="292"/>
                </a:cubicBezTo>
                <a:cubicBezTo>
                  <a:pt x="36" y="354"/>
                  <a:pt x="36" y="354"/>
                  <a:pt x="36" y="354"/>
                </a:cubicBezTo>
                <a:cubicBezTo>
                  <a:pt x="9" y="363"/>
                  <a:pt x="0" y="380"/>
                  <a:pt x="0" y="407"/>
                </a:cubicBezTo>
                <a:cubicBezTo>
                  <a:pt x="0" y="442"/>
                  <a:pt x="27" y="469"/>
                  <a:pt x="53" y="469"/>
                </a:cubicBezTo>
                <a:cubicBezTo>
                  <a:pt x="89" y="469"/>
                  <a:pt x="115" y="442"/>
                  <a:pt x="115" y="407"/>
                </a:cubicBezTo>
                <a:cubicBezTo>
                  <a:pt x="115" y="380"/>
                  <a:pt x="98" y="363"/>
                  <a:pt x="80" y="354"/>
                </a:cubicBezTo>
                <a:cubicBezTo>
                  <a:pt x="80" y="292"/>
                  <a:pt x="80" y="292"/>
                  <a:pt x="80" y="292"/>
                </a:cubicBezTo>
                <a:cubicBezTo>
                  <a:pt x="80" y="292"/>
                  <a:pt x="80" y="257"/>
                  <a:pt x="115" y="257"/>
                </a:cubicBezTo>
                <a:cubicBezTo>
                  <a:pt x="169" y="257"/>
                  <a:pt x="169" y="257"/>
                  <a:pt x="169" y="257"/>
                </a:cubicBezTo>
                <a:cubicBezTo>
                  <a:pt x="186" y="257"/>
                  <a:pt x="196" y="257"/>
                  <a:pt x="204" y="248"/>
                </a:cubicBezTo>
                <a:cubicBezTo>
                  <a:pt x="204" y="354"/>
                  <a:pt x="204" y="354"/>
                  <a:pt x="204" y="354"/>
                </a:cubicBezTo>
                <a:cubicBezTo>
                  <a:pt x="186" y="363"/>
                  <a:pt x="169" y="380"/>
                  <a:pt x="169" y="407"/>
                </a:cubicBezTo>
                <a:cubicBezTo>
                  <a:pt x="169" y="442"/>
                  <a:pt x="196" y="469"/>
                  <a:pt x="231" y="469"/>
                </a:cubicBezTo>
                <a:cubicBezTo>
                  <a:pt x="266" y="469"/>
                  <a:pt x="293" y="442"/>
                  <a:pt x="293" y="407"/>
                </a:cubicBezTo>
                <a:cubicBezTo>
                  <a:pt x="293" y="380"/>
                  <a:pt x="275" y="363"/>
                  <a:pt x="257" y="354"/>
                </a:cubicBezTo>
                <a:cubicBezTo>
                  <a:pt x="257" y="248"/>
                  <a:pt x="257" y="248"/>
                  <a:pt x="257" y="248"/>
                </a:cubicBezTo>
                <a:cubicBezTo>
                  <a:pt x="266" y="257"/>
                  <a:pt x="275" y="257"/>
                  <a:pt x="293" y="257"/>
                </a:cubicBezTo>
                <a:cubicBezTo>
                  <a:pt x="346" y="257"/>
                  <a:pt x="346" y="257"/>
                  <a:pt x="346" y="257"/>
                </a:cubicBezTo>
                <a:cubicBezTo>
                  <a:pt x="381" y="257"/>
                  <a:pt x="381" y="283"/>
                  <a:pt x="381" y="292"/>
                </a:cubicBezTo>
                <a:cubicBezTo>
                  <a:pt x="381" y="354"/>
                  <a:pt x="381" y="354"/>
                  <a:pt x="381" y="354"/>
                </a:cubicBezTo>
                <a:cubicBezTo>
                  <a:pt x="363" y="363"/>
                  <a:pt x="346" y="380"/>
                  <a:pt x="346" y="407"/>
                </a:cubicBezTo>
                <a:cubicBezTo>
                  <a:pt x="346" y="442"/>
                  <a:pt x="372" y="469"/>
                  <a:pt x="408" y="469"/>
                </a:cubicBezTo>
                <a:cubicBezTo>
                  <a:pt x="434" y="469"/>
                  <a:pt x="461" y="442"/>
                  <a:pt x="461" y="407"/>
                </a:cubicBezTo>
                <a:cubicBezTo>
                  <a:pt x="461" y="380"/>
                  <a:pt x="453" y="363"/>
                  <a:pt x="425" y="354"/>
                </a:cubicBezTo>
                <a:close/>
                <a:moveTo>
                  <a:pt x="89" y="407"/>
                </a:moveTo>
                <a:lnTo>
                  <a:pt x="89" y="407"/>
                </a:lnTo>
                <a:cubicBezTo>
                  <a:pt x="89" y="425"/>
                  <a:pt x="71" y="442"/>
                  <a:pt x="53" y="442"/>
                </a:cubicBezTo>
                <a:cubicBezTo>
                  <a:pt x="36" y="442"/>
                  <a:pt x="18" y="425"/>
                  <a:pt x="18" y="407"/>
                </a:cubicBezTo>
                <a:cubicBezTo>
                  <a:pt x="18" y="389"/>
                  <a:pt x="36" y="372"/>
                  <a:pt x="53" y="372"/>
                </a:cubicBezTo>
                <a:cubicBezTo>
                  <a:pt x="71" y="372"/>
                  <a:pt x="89" y="389"/>
                  <a:pt x="89" y="407"/>
                </a:cubicBezTo>
                <a:close/>
                <a:moveTo>
                  <a:pt x="196" y="61"/>
                </a:moveTo>
                <a:lnTo>
                  <a:pt x="196" y="61"/>
                </a:lnTo>
                <a:cubicBezTo>
                  <a:pt x="196" y="44"/>
                  <a:pt x="213" y="26"/>
                  <a:pt x="231" y="26"/>
                </a:cubicBezTo>
                <a:cubicBezTo>
                  <a:pt x="249" y="26"/>
                  <a:pt x="266" y="44"/>
                  <a:pt x="266" y="61"/>
                </a:cubicBezTo>
                <a:cubicBezTo>
                  <a:pt x="266" y="79"/>
                  <a:pt x="249" y="97"/>
                  <a:pt x="231" y="97"/>
                </a:cubicBezTo>
                <a:cubicBezTo>
                  <a:pt x="213" y="97"/>
                  <a:pt x="196" y="79"/>
                  <a:pt x="196" y="61"/>
                </a:cubicBezTo>
                <a:close/>
                <a:moveTo>
                  <a:pt x="266" y="407"/>
                </a:moveTo>
                <a:lnTo>
                  <a:pt x="266" y="407"/>
                </a:lnTo>
                <a:cubicBezTo>
                  <a:pt x="266" y="425"/>
                  <a:pt x="249" y="442"/>
                  <a:pt x="231" y="442"/>
                </a:cubicBezTo>
                <a:cubicBezTo>
                  <a:pt x="213" y="442"/>
                  <a:pt x="196" y="425"/>
                  <a:pt x="196" y="407"/>
                </a:cubicBezTo>
                <a:cubicBezTo>
                  <a:pt x="196" y="389"/>
                  <a:pt x="213" y="372"/>
                  <a:pt x="231" y="372"/>
                </a:cubicBezTo>
                <a:cubicBezTo>
                  <a:pt x="249" y="372"/>
                  <a:pt x="266" y="389"/>
                  <a:pt x="266" y="407"/>
                </a:cubicBezTo>
                <a:close/>
                <a:moveTo>
                  <a:pt x="408" y="442"/>
                </a:moveTo>
                <a:lnTo>
                  <a:pt x="408" y="442"/>
                </a:lnTo>
                <a:cubicBezTo>
                  <a:pt x="381" y="442"/>
                  <a:pt x="372" y="425"/>
                  <a:pt x="372" y="407"/>
                </a:cubicBezTo>
                <a:cubicBezTo>
                  <a:pt x="372" y="389"/>
                  <a:pt x="381" y="372"/>
                  <a:pt x="408" y="372"/>
                </a:cubicBezTo>
                <a:cubicBezTo>
                  <a:pt x="425" y="372"/>
                  <a:pt x="434" y="389"/>
                  <a:pt x="434" y="407"/>
                </a:cubicBezTo>
                <a:cubicBezTo>
                  <a:pt x="434" y="425"/>
                  <a:pt x="425" y="442"/>
                  <a:pt x="408" y="44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2" name="Google Shape;1212;p41"/>
          <p:cNvSpPr/>
          <p:nvPr/>
        </p:nvSpPr>
        <p:spPr>
          <a:xfrm>
            <a:off x="3091590" y="2443599"/>
            <a:ext cx="195993" cy="252613"/>
          </a:xfrm>
          <a:custGeom>
            <a:avLst/>
            <a:gdLst/>
            <a:ahLst/>
            <a:cxnLst/>
            <a:rect l="l" t="t" r="r" b="b"/>
            <a:pathLst>
              <a:path w="320" h="417" extrusionOk="0">
                <a:moveTo>
                  <a:pt x="319" y="62"/>
                </a:moveTo>
                <a:lnTo>
                  <a:pt x="319" y="62"/>
                </a:lnTo>
                <a:cubicBezTo>
                  <a:pt x="319" y="27"/>
                  <a:pt x="292" y="0"/>
                  <a:pt x="257" y="0"/>
                </a:cubicBezTo>
                <a:cubicBezTo>
                  <a:pt x="221" y="0"/>
                  <a:pt x="194" y="27"/>
                  <a:pt x="194" y="62"/>
                </a:cubicBezTo>
                <a:cubicBezTo>
                  <a:pt x="194" y="80"/>
                  <a:pt x="213" y="106"/>
                  <a:pt x="230" y="115"/>
                </a:cubicBezTo>
                <a:cubicBezTo>
                  <a:pt x="230" y="159"/>
                  <a:pt x="194" y="169"/>
                  <a:pt x="150" y="186"/>
                </a:cubicBezTo>
                <a:cubicBezTo>
                  <a:pt x="132" y="195"/>
                  <a:pt x="106" y="195"/>
                  <a:pt x="79" y="213"/>
                </a:cubicBezTo>
                <a:cubicBezTo>
                  <a:pt x="79" y="115"/>
                  <a:pt x="79" y="115"/>
                  <a:pt x="79" y="115"/>
                </a:cubicBezTo>
                <a:cubicBezTo>
                  <a:pt x="106" y="106"/>
                  <a:pt x="115" y="80"/>
                  <a:pt x="115" y="62"/>
                </a:cubicBezTo>
                <a:cubicBezTo>
                  <a:pt x="115" y="27"/>
                  <a:pt x="88" y="0"/>
                  <a:pt x="62" y="0"/>
                </a:cubicBezTo>
                <a:cubicBezTo>
                  <a:pt x="26" y="0"/>
                  <a:pt x="0" y="27"/>
                  <a:pt x="0" y="62"/>
                </a:cubicBezTo>
                <a:cubicBezTo>
                  <a:pt x="0" y="80"/>
                  <a:pt x="17" y="106"/>
                  <a:pt x="35" y="115"/>
                </a:cubicBezTo>
                <a:cubicBezTo>
                  <a:pt x="35" y="301"/>
                  <a:pt x="35" y="301"/>
                  <a:pt x="35" y="301"/>
                </a:cubicBezTo>
                <a:cubicBezTo>
                  <a:pt x="17" y="310"/>
                  <a:pt x="0" y="328"/>
                  <a:pt x="0" y="354"/>
                </a:cubicBezTo>
                <a:cubicBezTo>
                  <a:pt x="0" y="390"/>
                  <a:pt x="26" y="416"/>
                  <a:pt x="62" y="416"/>
                </a:cubicBezTo>
                <a:cubicBezTo>
                  <a:pt x="88" y="416"/>
                  <a:pt x="115" y="390"/>
                  <a:pt x="115" y="354"/>
                </a:cubicBezTo>
                <a:cubicBezTo>
                  <a:pt x="115" y="328"/>
                  <a:pt x="106" y="310"/>
                  <a:pt x="88" y="301"/>
                </a:cubicBezTo>
                <a:cubicBezTo>
                  <a:pt x="88" y="257"/>
                  <a:pt x="123" y="240"/>
                  <a:pt x="168" y="231"/>
                </a:cubicBezTo>
                <a:cubicBezTo>
                  <a:pt x="213" y="213"/>
                  <a:pt x="275" y="195"/>
                  <a:pt x="283" y="115"/>
                </a:cubicBezTo>
                <a:cubicBezTo>
                  <a:pt x="301" y="106"/>
                  <a:pt x="319" y="80"/>
                  <a:pt x="319" y="62"/>
                </a:cubicBezTo>
                <a:close/>
                <a:moveTo>
                  <a:pt x="26" y="62"/>
                </a:moveTo>
                <a:lnTo>
                  <a:pt x="26" y="62"/>
                </a:lnTo>
                <a:cubicBezTo>
                  <a:pt x="26" y="35"/>
                  <a:pt x="44" y="27"/>
                  <a:pt x="62" y="27"/>
                </a:cubicBezTo>
                <a:cubicBezTo>
                  <a:pt x="79" y="27"/>
                  <a:pt x="97" y="35"/>
                  <a:pt x="97" y="62"/>
                </a:cubicBezTo>
                <a:cubicBezTo>
                  <a:pt x="97" y="80"/>
                  <a:pt x="79" y="88"/>
                  <a:pt x="62" y="88"/>
                </a:cubicBezTo>
                <a:cubicBezTo>
                  <a:pt x="44" y="88"/>
                  <a:pt x="26" y="80"/>
                  <a:pt x="26" y="62"/>
                </a:cubicBezTo>
                <a:close/>
                <a:moveTo>
                  <a:pt x="62" y="390"/>
                </a:moveTo>
                <a:lnTo>
                  <a:pt x="62" y="390"/>
                </a:lnTo>
                <a:cubicBezTo>
                  <a:pt x="44" y="390"/>
                  <a:pt x="26" y="372"/>
                  <a:pt x="26" y="354"/>
                </a:cubicBezTo>
                <a:cubicBezTo>
                  <a:pt x="26" y="337"/>
                  <a:pt x="44" y="319"/>
                  <a:pt x="62" y="319"/>
                </a:cubicBezTo>
                <a:cubicBezTo>
                  <a:pt x="79" y="319"/>
                  <a:pt x="97" y="337"/>
                  <a:pt x="97" y="354"/>
                </a:cubicBezTo>
                <a:cubicBezTo>
                  <a:pt x="97" y="372"/>
                  <a:pt x="79" y="390"/>
                  <a:pt x="62" y="390"/>
                </a:cubicBezTo>
                <a:close/>
                <a:moveTo>
                  <a:pt x="257" y="88"/>
                </a:moveTo>
                <a:lnTo>
                  <a:pt x="257" y="88"/>
                </a:lnTo>
                <a:cubicBezTo>
                  <a:pt x="239" y="88"/>
                  <a:pt x="221" y="80"/>
                  <a:pt x="221" y="62"/>
                </a:cubicBezTo>
                <a:cubicBezTo>
                  <a:pt x="221" y="35"/>
                  <a:pt x="239" y="27"/>
                  <a:pt x="257" y="27"/>
                </a:cubicBezTo>
                <a:cubicBezTo>
                  <a:pt x="275" y="27"/>
                  <a:pt x="292" y="35"/>
                  <a:pt x="292" y="62"/>
                </a:cubicBezTo>
                <a:cubicBezTo>
                  <a:pt x="292" y="80"/>
                  <a:pt x="275" y="88"/>
                  <a:pt x="257" y="88"/>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3" name="Google Shape;1213;p41"/>
          <p:cNvSpPr/>
          <p:nvPr/>
        </p:nvSpPr>
        <p:spPr>
          <a:xfrm>
            <a:off x="2492723" y="2426177"/>
            <a:ext cx="193815" cy="285280"/>
          </a:xfrm>
          <a:custGeom>
            <a:avLst/>
            <a:gdLst/>
            <a:ahLst/>
            <a:cxnLst/>
            <a:rect l="l" t="t" r="r" b="b"/>
            <a:pathLst>
              <a:path w="320" h="470" extrusionOk="0">
                <a:moveTo>
                  <a:pt x="258" y="345"/>
                </a:moveTo>
                <a:lnTo>
                  <a:pt x="258" y="345"/>
                </a:lnTo>
                <a:cubicBezTo>
                  <a:pt x="231" y="345"/>
                  <a:pt x="213" y="363"/>
                  <a:pt x="205" y="380"/>
                </a:cubicBezTo>
                <a:cubicBezTo>
                  <a:pt x="124" y="380"/>
                  <a:pt x="124" y="380"/>
                  <a:pt x="124" y="380"/>
                </a:cubicBezTo>
                <a:cubicBezTo>
                  <a:pt x="89" y="380"/>
                  <a:pt x="80" y="354"/>
                  <a:pt x="80" y="345"/>
                </a:cubicBezTo>
                <a:cubicBezTo>
                  <a:pt x="80" y="248"/>
                  <a:pt x="80" y="248"/>
                  <a:pt x="80" y="248"/>
                </a:cubicBezTo>
                <a:cubicBezTo>
                  <a:pt x="98" y="257"/>
                  <a:pt x="107" y="257"/>
                  <a:pt x="124" y="257"/>
                </a:cubicBezTo>
                <a:cubicBezTo>
                  <a:pt x="205" y="257"/>
                  <a:pt x="205" y="257"/>
                  <a:pt x="205" y="257"/>
                </a:cubicBezTo>
                <a:cubicBezTo>
                  <a:pt x="213" y="274"/>
                  <a:pt x="231" y="292"/>
                  <a:pt x="258" y="292"/>
                </a:cubicBezTo>
                <a:cubicBezTo>
                  <a:pt x="293" y="292"/>
                  <a:pt x="319" y="266"/>
                  <a:pt x="319" y="230"/>
                </a:cubicBezTo>
                <a:cubicBezTo>
                  <a:pt x="319" y="204"/>
                  <a:pt x="293" y="176"/>
                  <a:pt x="258" y="176"/>
                </a:cubicBezTo>
                <a:cubicBezTo>
                  <a:pt x="231" y="176"/>
                  <a:pt x="213" y="185"/>
                  <a:pt x="205" y="212"/>
                </a:cubicBezTo>
                <a:cubicBezTo>
                  <a:pt x="124" y="212"/>
                  <a:pt x="124" y="212"/>
                  <a:pt x="124" y="212"/>
                </a:cubicBezTo>
                <a:cubicBezTo>
                  <a:pt x="89" y="212"/>
                  <a:pt x="80" y="176"/>
                  <a:pt x="80" y="167"/>
                </a:cubicBezTo>
                <a:cubicBezTo>
                  <a:pt x="80" y="114"/>
                  <a:pt x="80" y="114"/>
                  <a:pt x="80" y="114"/>
                </a:cubicBezTo>
                <a:cubicBezTo>
                  <a:pt x="107" y="106"/>
                  <a:pt x="115" y="88"/>
                  <a:pt x="115" y="61"/>
                </a:cubicBezTo>
                <a:cubicBezTo>
                  <a:pt x="115" y="26"/>
                  <a:pt x="89" y="0"/>
                  <a:pt x="62" y="0"/>
                </a:cubicBezTo>
                <a:cubicBezTo>
                  <a:pt x="27" y="0"/>
                  <a:pt x="0" y="26"/>
                  <a:pt x="0" y="61"/>
                </a:cubicBezTo>
                <a:cubicBezTo>
                  <a:pt x="0" y="88"/>
                  <a:pt x="18" y="106"/>
                  <a:pt x="36" y="114"/>
                </a:cubicBezTo>
                <a:cubicBezTo>
                  <a:pt x="36" y="345"/>
                  <a:pt x="36" y="345"/>
                  <a:pt x="36" y="345"/>
                </a:cubicBezTo>
                <a:cubicBezTo>
                  <a:pt x="36" y="380"/>
                  <a:pt x="62" y="433"/>
                  <a:pt x="124" y="433"/>
                </a:cubicBezTo>
                <a:cubicBezTo>
                  <a:pt x="205" y="433"/>
                  <a:pt x="205" y="433"/>
                  <a:pt x="205" y="433"/>
                </a:cubicBezTo>
                <a:cubicBezTo>
                  <a:pt x="213" y="451"/>
                  <a:pt x="231" y="469"/>
                  <a:pt x="258" y="469"/>
                </a:cubicBezTo>
                <a:cubicBezTo>
                  <a:pt x="293" y="469"/>
                  <a:pt x="319" y="442"/>
                  <a:pt x="319" y="407"/>
                </a:cubicBezTo>
                <a:cubicBezTo>
                  <a:pt x="319" y="372"/>
                  <a:pt x="293" y="345"/>
                  <a:pt x="258" y="345"/>
                </a:cubicBezTo>
                <a:close/>
                <a:moveTo>
                  <a:pt x="258" y="195"/>
                </a:moveTo>
                <a:lnTo>
                  <a:pt x="258" y="195"/>
                </a:lnTo>
                <a:cubicBezTo>
                  <a:pt x="275" y="195"/>
                  <a:pt x="293" y="212"/>
                  <a:pt x="293" y="230"/>
                </a:cubicBezTo>
                <a:cubicBezTo>
                  <a:pt x="293" y="248"/>
                  <a:pt x="275" y="266"/>
                  <a:pt x="258" y="266"/>
                </a:cubicBezTo>
                <a:cubicBezTo>
                  <a:pt x="240" y="266"/>
                  <a:pt x="221" y="248"/>
                  <a:pt x="221" y="230"/>
                </a:cubicBezTo>
                <a:cubicBezTo>
                  <a:pt x="221" y="212"/>
                  <a:pt x="240" y="195"/>
                  <a:pt x="258" y="195"/>
                </a:cubicBezTo>
                <a:close/>
                <a:moveTo>
                  <a:pt x="27" y="61"/>
                </a:moveTo>
                <a:lnTo>
                  <a:pt x="27" y="61"/>
                </a:lnTo>
                <a:cubicBezTo>
                  <a:pt x="27" y="44"/>
                  <a:pt x="45" y="26"/>
                  <a:pt x="62" y="26"/>
                </a:cubicBezTo>
                <a:cubicBezTo>
                  <a:pt x="80" y="26"/>
                  <a:pt x="98" y="44"/>
                  <a:pt x="98" y="61"/>
                </a:cubicBezTo>
                <a:cubicBezTo>
                  <a:pt x="98" y="79"/>
                  <a:pt x="80" y="97"/>
                  <a:pt x="62" y="97"/>
                </a:cubicBezTo>
                <a:cubicBezTo>
                  <a:pt x="45" y="97"/>
                  <a:pt x="27" y="79"/>
                  <a:pt x="27" y="61"/>
                </a:cubicBezTo>
                <a:close/>
                <a:moveTo>
                  <a:pt x="258" y="442"/>
                </a:moveTo>
                <a:lnTo>
                  <a:pt x="258" y="442"/>
                </a:lnTo>
                <a:cubicBezTo>
                  <a:pt x="240" y="442"/>
                  <a:pt x="221" y="425"/>
                  <a:pt x="221" y="407"/>
                </a:cubicBezTo>
                <a:cubicBezTo>
                  <a:pt x="221" y="389"/>
                  <a:pt x="240" y="372"/>
                  <a:pt x="258" y="372"/>
                </a:cubicBezTo>
                <a:cubicBezTo>
                  <a:pt x="275" y="372"/>
                  <a:pt x="293" y="389"/>
                  <a:pt x="293" y="407"/>
                </a:cubicBezTo>
                <a:cubicBezTo>
                  <a:pt x="293" y="425"/>
                  <a:pt x="275" y="442"/>
                  <a:pt x="258" y="44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4" name="Google Shape;1214;p41"/>
          <p:cNvSpPr/>
          <p:nvPr/>
        </p:nvSpPr>
        <p:spPr>
          <a:xfrm>
            <a:off x="4354658" y="2443599"/>
            <a:ext cx="74042" cy="252613"/>
          </a:xfrm>
          <a:custGeom>
            <a:avLst/>
            <a:gdLst/>
            <a:ahLst/>
            <a:cxnLst/>
            <a:rect l="l" t="t" r="r" b="b"/>
            <a:pathLst>
              <a:path w="125" h="417" extrusionOk="0">
                <a:moveTo>
                  <a:pt x="89" y="301"/>
                </a:moveTo>
                <a:lnTo>
                  <a:pt x="89" y="301"/>
                </a:lnTo>
                <a:cubicBezTo>
                  <a:pt x="89" y="115"/>
                  <a:pt x="89" y="115"/>
                  <a:pt x="89" y="115"/>
                </a:cubicBezTo>
                <a:cubicBezTo>
                  <a:pt x="106" y="106"/>
                  <a:pt x="124" y="80"/>
                  <a:pt x="124" y="62"/>
                </a:cubicBezTo>
                <a:cubicBezTo>
                  <a:pt x="124" y="27"/>
                  <a:pt x="97"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97" y="416"/>
                  <a:pt x="124" y="390"/>
                  <a:pt x="124" y="354"/>
                </a:cubicBezTo>
                <a:cubicBezTo>
                  <a:pt x="124" y="328"/>
                  <a:pt x="106" y="310"/>
                  <a:pt x="89" y="301"/>
                </a:cubicBezTo>
                <a:close/>
                <a:moveTo>
                  <a:pt x="27" y="62"/>
                </a:moveTo>
                <a:lnTo>
                  <a:pt x="27" y="62"/>
                </a:lnTo>
                <a:cubicBezTo>
                  <a:pt x="27" y="35"/>
                  <a:pt x="44" y="27"/>
                  <a:pt x="62" y="27"/>
                </a:cubicBezTo>
                <a:cubicBezTo>
                  <a:pt x="80" y="27"/>
                  <a:pt x="97" y="35"/>
                  <a:pt x="97" y="62"/>
                </a:cubicBezTo>
                <a:cubicBezTo>
                  <a:pt x="97" y="80"/>
                  <a:pt x="80" y="88"/>
                  <a:pt x="62" y="88"/>
                </a:cubicBezTo>
                <a:cubicBezTo>
                  <a:pt x="44" y="88"/>
                  <a:pt x="27" y="80"/>
                  <a:pt x="27" y="62"/>
                </a:cubicBezTo>
                <a:close/>
                <a:moveTo>
                  <a:pt x="62" y="390"/>
                </a:moveTo>
                <a:lnTo>
                  <a:pt x="62" y="390"/>
                </a:lnTo>
                <a:cubicBezTo>
                  <a:pt x="44" y="390"/>
                  <a:pt x="27" y="372"/>
                  <a:pt x="27" y="354"/>
                </a:cubicBezTo>
                <a:cubicBezTo>
                  <a:pt x="27" y="337"/>
                  <a:pt x="44" y="319"/>
                  <a:pt x="62" y="319"/>
                </a:cubicBezTo>
                <a:cubicBezTo>
                  <a:pt x="80" y="319"/>
                  <a:pt x="97" y="337"/>
                  <a:pt x="97" y="354"/>
                </a:cubicBezTo>
                <a:cubicBezTo>
                  <a:pt x="97" y="372"/>
                  <a:pt x="80" y="390"/>
                  <a:pt x="62" y="39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5" name="Google Shape;1215;p41"/>
          <p:cNvSpPr/>
          <p:nvPr/>
        </p:nvSpPr>
        <p:spPr>
          <a:xfrm>
            <a:off x="4894728" y="2443599"/>
            <a:ext cx="195993" cy="252613"/>
          </a:xfrm>
          <a:custGeom>
            <a:avLst/>
            <a:gdLst/>
            <a:ahLst/>
            <a:cxnLst/>
            <a:rect l="l" t="t" r="r" b="b"/>
            <a:pathLst>
              <a:path w="320" h="417" extrusionOk="0">
                <a:moveTo>
                  <a:pt x="115" y="62"/>
                </a:moveTo>
                <a:lnTo>
                  <a:pt x="115" y="62"/>
                </a:lnTo>
                <a:cubicBezTo>
                  <a:pt x="115" y="27"/>
                  <a:pt x="89" y="0"/>
                  <a:pt x="62" y="0"/>
                </a:cubicBezTo>
                <a:cubicBezTo>
                  <a:pt x="27" y="0"/>
                  <a:pt x="0" y="27"/>
                  <a:pt x="0" y="62"/>
                </a:cubicBezTo>
                <a:cubicBezTo>
                  <a:pt x="0" y="80"/>
                  <a:pt x="18" y="106"/>
                  <a:pt x="36" y="115"/>
                </a:cubicBezTo>
                <a:cubicBezTo>
                  <a:pt x="36" y="301"/>
                  <a:pt x="36" y="301"/>
                  <a:pt x="36" y="301"/>
                </a:cubicBezTo>
                <a:cubicBezTo>
                  <a:pt x="18" y="310"/>
                  <a:pt x="0" y="328"/>
                  <a:pt x="0" y="354"/>
                </a:cubicBezTo>
                <a:cubicBezTo>
                  <a:pt x="0" y="390"/>
                  <a:pt x="27" y="416"/>
                  <a:pt x="62" y="416"/>
                </a:cubicBezTo>
                <a:cubicBezTo>
                  <a:pt x="89" y="416"/>
                  <a:pt x="115" y="390"/>
                  <a:pt x="115" y="354"/>
                </a:cubicBezTo>
                <a:cubicBezTo>
                  <a:pt x="115" y="328"/>
                  <a:pt x="106" y="310"/>
                  <a:pt x="80" y="301"/>
                </a:cubicBezTo>
                <a:cubicBezTo>
                  <a:pt x="80" y="115"/>
                  <a:pt x="80" y="115"/>
                  <a:pt x="80" y="115"/>
                </a:cubicBezTo>
                <a:cubicBezTo>
                  <a:pt x="106" y="106"/>
                  <a:pt x="115" y="80"/>
                  <a:pt x="115" y="62"/>
                </a:cubicBezTo>
                <a:close/>
                <a:moveTo>
                  <a:pt x="98" y="354"/>
                </a:moveTo>
                <a:lnTo>
                  <a:pt x="98" y="354"/>
                </a:lnTo>
                <a:cubicBezTo>
                  <a:pt x="98" y="372"/>
                  <a:pt x="80" y="390"/>
                  <a:pt x="62" y="390"/>
                </a:cubicBezTo>
                <a:cubicBezTo>
                  <a:pt x="44" y="390"/>
                  <a:pt x="27" y="372"/>
                  <a:pt x="27" y="354"/>
                </a:cubicBezTo>
                <a:cubicBezTo>
                  <a:pt x="27" y="337"/>
                  <a:pt x="44" y="319"/>
                  <a:pt x="62" y="319"/>
                </a:cubicBezTo>
                <a:cubicBezTo>
                  <a:pt x="80" y="319"/>
                  <a:pt x="98" y="337"/>
                  <a:pt x="98" y="354"/>
                </a:cubicBezTo>
                <a:close/>
                <a:moveTo>
                  <a:pt x="62" y="88"/>
                </a:moveTo>
                <a:lnTo>
                  <a:pt x="62" y="88"/>
                </a:lnTo>
                <a:cubicBezTo>
                  <a:pt x="44" y="88"/>
                  <a:pt x="27" y="80"/>
                  <a:pt x="27" y="62"/>
                </a:cubicBezTo>
                <a:cubicBezTo>
                  <a:pt x="27" y="35"/>
                  <a:pt x="44" y="27"/>
                  <a:pt x="62" y="27"/>
                </a:cubicBezTo>
                <a:cubicBezTo>
                  <a:pt x="80" y="27"/>
                  <a:pt x="98" y="35"/>
                  <a:pt x="98" y="62"/>
                </a:cubicBezTo>
                <a:cubicBezTo>
                  <a:pt x="98" y="80"/>
                  <a:pt x="80" y="88"/>
                  <a:pt x="62" y="88"/>
                </a:cubicBezTo>
                <a:close/>
                <a:moveTo>
                  <a:pt x="284" y="301"/>
                </a:moveTo>
                <a:lnTo>
                  <a:pt x="284" y="301"/>
                </a:lnTo>
                <a:cubicBezTo>
                  <a:pt x="284" y="115"/>
                  <a:pt x="284" y="115"/>
                  <a:pt x="284" y="115"/>
                </a:cubicBezTo>
                <a:cubicBezTo>
                  <a:pt x="302" y="106"/>
                  <a:pt x="319" y="80"/>
                  <a:pt x="319" y="62"/>
                </a:cubicBezTo>
                <a:cubicBezTo>
                  <a:pt x="319" y="27"/>
                  <a:pt x="292" y="0"/>
                  <a:pt x="257" y="0"/>
                </a:cubicBezTo>
                <a:cubicBezTo>
                  <a:pt x="221" y="0"/>
                  <a:pt x="195" y="27"/>
                  <a:pt x="195" y="62"/>
                </a:cubicBezTo>
                <a:cubicBezTo>
                  <a:pt x="195" y="80"/>
                  <a:pt x="212" y="106"/>
                  <a:pt x="239" y="115"/>
                </a:cubicBezTo>
                <a:cubicBezTo>
                  <a:pt x="239" y="301"/>
                  <a:pt x="239" y="301"/>
                  <a:pt x="239" y="301"/>
                </a:cubicBezTo>
                <a:cubicBezTo>
                  <a:pt x="212" y="310"/>
                  <a:pt x="195" y="328"/>
                  <a:pt x="195" y="354"/>
                </a:cubicBezTo>
                <a:cubicBezTo>
                  <a:pt x="195" y="390"/>
                  <a:pt x="221" y="416"/>
                  <a:pt x="257" y="416"/>
                </a:cubicBezTo>
                <a:cubicBezTo>
                  <a:pt x="292" y="416"/>
                  <a:pt x="319" y="390"/>
                  <a:pt x="319" y="354"/>
                </a:cubicBezTo>
                <a:cubicBezTo>
                  <a:pt x="319" y="328"/>
                  <a:pt x="302" y="310"/>
                  <a:pt x="284" y="301"/>
                </a:cubicBezTo>
                <a:close/>
                <a:moveTo>
                  <a:pt x="221" y="62"/>
                </a:moveTo>
                <a:lnTo>
                  <a:pt x="221" y="62"/>
                </a:lnTo>
                <a:cubicBezTo>
                  <a:pt x="221" y="35"/>
                  <a:pt x="239" y="27"/>
                  <a:pt x="257" y="27"/>
                </a:cubicBezTo>
                <a:cubicBezTo>
                  <a:pt x="275" y="27"/>
                  <a:pt x="292" y="35"/>
                  <a:pt x="292" y="62"/>
                </a:cubicBezTo>
                <a:cubicBezTo>
                  <a:pt x="292" y="80"/>
                  <a:pt x="275" y="88"/>
                  <a:pt x="257" y="88"/>
                </a:cubicBezTo>
                <a:cubicBezTo>
                  <a:pt x="239" y="88"/>
                  <a:pt x="221" y="80"/>
                  <a:pt x="221" y="62"/>
                </a:cubicBezTo>
                <a:close/>
                <a:moveTo>
                  <a:pt x="257" y="390"/>
                </a:moveTo>
                <a:lnTo>
                  <a:pt x="257" y="390"/>
                </a:lnTo>
                <a:cubicBezTo>
                  <a:pt x="239" y="390"/>
                  <a:pt x="221" y="372"/>
                  <a:pt x="221" y="354"/>
                </a:cubicBezTo>
                <a:cubicBezTo>
                  <a:pt x="221" y="337"/>
                  <a:pt x="239" y="319"/>
                  <a:pt x="257" y="319"/>
                </a:cubicBezTo>
                <a:cubicBezTo>
                  <a:pt x="275" y="319"/>
                  <a:pt x="292" y="337"/>
                  <a:pt x="292" y="354"/>
                </a:cubicBezTo>
                <a:cubicBezTo>
                  <a:pt x="292" y="372"/>
                  <a:pt x="275" y="390"/>
                  <a:pt x="257" y="39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6" name="Google Shape;1216;p41"/>
          <p:cNvSpPr/>
          <p:nvPr/>
        </p:nvSpPr>
        <p:spPr>
          <a:xfrm>
            <a:off x="2518855" y="3636980"/>
            <a:ext cx="139373" cy="263503"/>
          </a:xfrm>
          <a:custGeom>
            <a:avLst/>
            <a:gdLst/>
            <a:ahLst/>
            <a:cxnLst/>
            <a:rect l="l" t="t" r="r" b="b"/>
            <a:pathLst>
              <a:path w="231" h="435" extrusionOk="0">
                <a:moveTo>
                  <a:pt x="221" y="399"/>
                </a:moveTo>
                <a:lnTo>
                  <a:pt x="221" y="399"/>
                </a:lnTo>
                <a:cubicBezTo>
                  <a:pt x="230" y="408"/>
                  <a:pt x="230" y="417"/>
                  <a:pt x="221" y="426"/>
                </a:cubicBezTo>
                <a:cubicBezTo>
                  <a:pt x="213" y="434"/>
                  <a:pt x="204" y="434"/>
                  <a:pt x="204" y="426"/>
                </a:cubicBezTo>
                <a:cubicBezTo>
                  <a:pt x="9" y="230"/>
                  <a:pt x="9" y="230"/>
                  <a:pt x="9" y="230"/>
                </a:cubicBezTo>
                <a:cubicBezTo>
                  <a:pt x="0" y="222"/>
                  <a:pt x="0" y="213"/>
                  <a:pt x="9" y="204"/>
                </a:cubicBezTo>
                <a:cubicBezTo>
                  <a:pt x="204" y="9"/>
                  <a:pt x="204" y="9"/>
                  <a:pt x="204" y="9"/>
                </a:cubicBezTo>
                <a:cubicBezTo>
                  <a:pt x="204" y="0"/>
                  <a:pt x="213" y="0"/>
                  <a:pt x="221" y="9"/>
                </a:cubicBezTo>
                <a:cubicBezTo>
                  <a:pt x="230" y="17"/>
                  <a:pt x="230" y="26"/>
                  <a:pt x="221" y="36"/>
                </a:cubicBezTo>
                <a:cubicBezTo>
                  <a:pt x="44" y="213"/>
                  <a:pt x="44" y="213"/>
                  <a:pt x="44" y="213"/>
                </a:cubicBezTo>
                <a:lnTo>
                  <a:pt x="221" y="399"/>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7" name="Google Shape;1217;p41"/>
          <p:cNvSpPr/>
          <p:nvPr/>
        </p:nvSpPr>
        <p:spPr>
          <a:xfrm>
            <a:off x="9154314" y="3096910"/>
            <a:ext cx="80576" cy="137196"/>
          </a:xfrm>
          <a:custGeom>
            <a:avLst/>
            <a:gdLst/>
            <a:ahLst/>
            <a:cxnLst/>
            <a:rect l="l" t="t" r="r" b="b"/>
            <a:pathLst>
              <a:path w="133" h="231" extrusionOk="0">
                <a:moveTo>
                  <a:pt x="124" y="204"/>
                </a:moveTo>
                <a:lnTo>
                  <a:pt x="124" y="204"/>
                </a:lnTo>
                <a:cubicBezTo>
                  <a:pt x="132" y="213"/>
                  <a:pt x="132" y="221"/>
                  <a:pt x="124" y="230"/>
                </a:cubicBezTo>
                <a:cubicBezTo>
                  <a:pt x="115" y="230"/>
                  <a:pt x="106" y="230"/>
                  <a:pt x="97" y="230"/>
                </a:cubicBezTo>
                <a:cubicBezTo>
                  <a:pt x="0" y="133"/>
                  <a:pt x="0" y="133"/>
                  <a:pt x="0" y="133"/>
                </a:cubicBezTo>
                <a:cubicBezTo>
                  <a:pt x="0" y="124"/>
                  <a:pt x="0" y="115"/>
                  <a:pt x="0" y="107"/>
                </a:cubicBezTo>
                <a:cubicBezTo>
                  <a:pt x="97" y="9"/>
                  <a:pt x="97" y="9"/>
                  <a:pt x="97" y="9"/>
                </a:cubicBezTo>
                <a:cubicBezTo>
                  <a:pt x="106" y="0"/>
                  <a:pt x="115" y="0"/>
                  <a:pt x="124" y="9"/>
                </a:cubicBezTo>
                <a:cubicBezTo>
                  <a:pt x="132" y="17"/>
                  <a:pt x="132" y="26"/>
                  <a:pt x="124" y="35"/>
                </a:cubicBezTo>
                <a:cubicBezTo>
                  <a:pt x="44" y="115"/>
                  <a:pt x="44" y="115"/>
                  <a:pt x="44" y="115"/>
                </a:cubicBezTo>
                <a:lnTo>
                  <a:pt x="124" y="204"/>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8" name="Google Shape;1218;p41"/>
          <p:cNvSpPr/>
          <p:nvPr/>
        </p:nvSpPr>
        <p:spPr>
          <a:xfrm>
            <a:off x="717895" y="3728443"/>
            <a:ext cx="141551" cy="80576"/>
          </a:xfrm>
          <a:custGeom>
            <a:avLst/>
            <a:gdLst/>
            <a:ahLst/>
            <a:cxnLst/>
            <a:rect l="l" t="t" r="r" b="b"/>
            <a:pathLst>
              <a:path w="232" h="133" extrusionOk="0">
                <a:moveTo>
                  <a:pt x="195" y="9"/>
                </a:moveTo>
                <a:lnTo>
                  <a:pt x="195" y="9"/>
                </a:lnTo>
                <a:cubicBezTo>
                  <a:pt x="204" y="0"/>
                  <a:pt x="213" y="0"/>
                  <a:pt x="222" y="9"/>
                </a:cubicBezTo>
                <a:cubicBezTo>
                  <a:pt x="231" y="9"/>
                  <a:pt x="231" y="26"/>
                  <a:pt x="222" y="26"/>
                </a:cubicBezTo>
                <a:cubicBezTo>
                  <a:pt x="125" y="124"/>
                  <a:pt x="125" y="124"/>
                  <a:pt x="125" y="124"/>
                </a:cubicBezTo>
                <a:cubicBezTo>
                  <a:pt x="125" y="132"/>
                  <a:pt x="107" y="132"/>
                  <a:pt x="107" y="124"/>
                </a:cubicBezTo>
                <a:cubicBezTo>
                  <a:pt x="9" y="26"/>
                  <a:pt x="9" y="26"/>
                  <a:pt x="9" y="26"/>
                </a:cubicBezTo>
                <a:cubicBezTo>
                  <a:pt x="0" y="26"/>
                  <a:pt x="0" y="9"/>
                  <a:pt x="9" y="9"/>
                </a:cubicBezTo>
                <a:cubicBezTo>
                  <a:pt x="9" y="0"/>
                  <a:pt x="27" y="0"/>
                  <a:pt x="27" y="9"/>
                </a:cubicBezTo>
                <a:cubicBezTo>
                  <a:pt x="116" y="79"/>
                  <a:pt x="116" y="79"/>
                  <a:pt x="116" y="79"/>
                </a:cubicBezTo>
                <a:lnTo>
                  <a:pt x="195" y="9"/>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19" name="Google Shape;1219;p41"/>
          <p:cNvSpPr/>
          <p:nvPr/>
        </p:nvSpPr>
        <p:spPr>
          <a:xfrm>
            <a:off x="1318941" y="3728443"/>
            <a:ext cx="141551" cy="80576"/>
          </a:xfrm>
          <a:custGeom>
            <a:avLst/>
            <a:gdLst/>
            <a:ahLst/>
            <a:cxnLst/>
            <a:rect l="l" t="t" r="r" b="b"/>
            <a:pathLst>
              <a:path w="232" h="133" extrusionOk="0">
                <a:moveTo>
                  <a:pt x="28" y="124"/>
                </a:moveTo>
                <a:lnTo>
                  <a:pt x="28" y="124"/>
                </a:lnTo>
                <a:cubicBezTo>
                  <a:pt x="28" y="132"/>
                  <a:pt x="10" y="132"/>
                  <a:pt x="10" y="124"/>
                </a:cubicBezTo>
                <a:cubicBezTo>
                  <a:pt x="0" y="115"/>
                  <a:pt x="0" y="106"/>
                  <a:pt x="10" y="97"/>
                </a:cubicBezTo>
                <a:cubicBezTo>
                  <a:pt x="107" y="9"/>
                  <a:pt x="107" y="9"/>
                  <a:pt x="107" y="9"/>
                </a:cubicBezTo>
                <a:cubicBezTo>
                  <a:pt x="107" y="0"/>
                  <a:pt x="125" y="0"/>
                  <a:pt x="125" y="9"/>
                </a:cubicBezTo>
                <a:cubicBezTo>
                  <a:pt x="222" y="97"/>
                  <a:pt x="222" y="97"/>
                  <a:pt x="222" y="97"/>
                </a:cubicBezTo>
                <a:cubicBezTo>
                  <a:pt x="231" y="106"/>
                  <a:pt x="231" y="115"/>
                  <a:pt x="222" y="124"/>
                </a:cubicBezTo>
                <a:cubicBezTo>
                  <a:pt x="213" y="132"/>
                  <a:pt x="204" y="132"/>
                  <a:pt x="196" y="124"/>
                </a:cubicBezTo>
                <a:cubicBezTo>
                  <a:pt x="116" y="44"/>
                  <a:pt x="116" y="44"/>
                  <a:pt x="116" y="44"/>
                </a:cubicBezTo>
                <a:lnTo>
                  <a:pt x="28" y="124"/>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0" name="Google Shape;1220;p41"/>
          <p:cNvSpPr/>
          <p:nvPr/>
        </p:nvSpPr>
        <p:spPr>
          <a:xfrm>
            <a:off x="1946119" y="3695778"/>
            <a:ext cx="78397" cy="141550"/>
          </a:xfrm>
          <a:custGeom>
            <a:avLst/>
            <a:gdLst/>
            <a:ahLst/>
            <a:cxnLst/>
            <a:rect l="l" t="t" r="r" b="b"/>
            <a:pathLst>
              <a:path w="133" h="232" extrusionOk="0">
                <a:moveTo>
                  <a:pt x="8" y="204"/>
                </a:moveTo>
                <a:lnTo>
                  <a:pt x="8" y="204"/>
                </a:lnTo>
                <a:cubicBezTo>
                  <a:pt x="0" y="213"/>
                  <a:pt x="0" y="222"/>
                  <a:pt x="8" y="231"/>
                </a:cubicBezTo>
                <a:cubicBezTo>
                  <a:pt x="17" y="231"/>
                  <a:pt x="26" y="231"/>
                  <a:pt x="35" y="231"/>
                </a:cubicBezTo>
                <a:cubicBezTo>
                  <a:pt x="132" y="133"/>
                  <a:pt x="132" y="133"/>
                  <a:pt x="132" y="133"/>
                </a:cubicBezTo>
                <a:cubicBezTo>
                  <a:pt x="132" y="125"/>
                  <a:pt x="132" y="116"/>
                  <a:pt x="132" y="107"/>
                </a:cubicBezTo>
                <a:cubicBezTo>
                  <a:pt x="35" y="10"/>
                  <a:pt x="35" y="10"/>
                  <a:pt x="35" y="10"/>
                </a:cubicBezTo>
                <a:cubicBezTo>
                  <a:pt x="26" y="0"/>
                  <a:pt x="17" y="0"/>
                  <a:pt x="8" y="10"/>
                </a:cubicBezTo>
                <a:cubicBezTo>
                  <a:pt x="0" y="18"/>
                  <a:pt x="0" y="27"/>
                  <a:pt x="8" y="36"/>
                </a:cubicBezTo>
                <a:cubicBezTo>
                  <a:pt x="88" y="116"/>
                  <a:pt x="88" y="116"/>
                  <a:pt x="88" y="116"/>
                </a:cubicBezTo>
                <a:lnTo>
                  <a:pt x="8" y="204"/>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1" name="Google Shape;1221;p41"/>
          <p:cNvSpPr/>
          <p:nvPr/>
        </p:nvSpPr>
        <p:spPr>
          <a:xfrm>
            <a:off x="4319815" y="3636980"/>
            <a:ext cx="141551" cy="263503"/>
          </a:xfrm>
          <a:custGeom>
            <a:avLst/>
            <a:gdLst/>
            <a:ahLst/>
            <a:cxnLst/>
            <a:rect l="l" t="t" r="r" b="b"/>
            <a:pathLst>
              <a:path w="232" h="435" extrusionOk="0">
                <a:moveTo>
                  <a:pt x="10" y="399"/>
                </a:moveTo>
                <a:lnTo>
                  <a:pt x="10" y="399"/>
                </a:lnTo>
                <a:cubicBezTo>
                  <a:pt x="0" y="408"/>
                  <a:pt x="0" y="417"/>
                  <a:pt x="10" y="426"/>
                </a:cubicBezTo>
                <a:cubicBezTo>
                  <a:pt x="10" y="434"/>
                  <a:pt x="28" y="434"/>
                  <a:pt x="28" y="426"/>
                </a:cubicBezTo>
                <a:cubicBezTo>
                  <a:pt x="222" y="230"/>
                  <a:pt x="222" y="230"/>
                  <a:pt x="222" y="230"/>
                </a:cubicBezTo>
                <a:cubicBezTo>
                  <a:pt x="231" y="222"/>
                  <a:pt x="231" y="213"/>
                  <a:pt x="222" y="204"/>
                </a:cubicBezTo>
                <a:cubicBezTo>
                  <a:pt x="28" y="9"/>
                  <a:pt x="28" y="9"/>
                  <a:pt x="28" y="9"/>
                </a:cubicBezTo>
                <a:cubicBezTo>
                  <a:pt x="28" y="0"/>
                  <a:pt x="10" y="0"/>
                  <a:pt x="10" y="9"/>
                </a:cubicBezTo>
                <a:cubicBezTo>
                  <a:pt x="0" y="17"/>
                  <a:pt x="0" y="26"/>
                  <a:pt x="10" y="36"/>
                </a:cubicBezTo>
                <a:cubicBezTo>
                  <a:pt x="187" y="213"/>
                  <a:pt x="187" y="213"/>
                  <a:pt x="187" y="213"/>
                </a:cubicBezTo>
                <a:lnTo>
                  <a:pt x="10" y="399"/>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2" name="Google Shape;1222;p41"/>
          <p:cNvSpPr/>
          <p:nvPr/>
        </p:nvSpPr>
        <p:spPr>
          <a:xfrm>
            <a:off x="3659972" y="3695778"/>
            <a:ext cx="259146" cy="141550"/>
          </a:xfrm>
          <a:custGeom>
            <a:avLst/>
            <a:gdLst/>
            <a:ahLst/>
            <a:cxnLst/>
            <a:rect l="l" t="t" r="r" b="b"/>
            <a:pathLst>
              <a:path w="427" h="232" extrusionOk="0">
                <a:moveTo>
                  <a:pt x="398" y="231"/>
                </a:moveTo>
                <a:lnTo>
                  <a:pt x="398" y="231"/>
                </a:lnTo>
                <a:lnTo>
                  <a:pt x="416" y="231"/>
                </a:lnTo>
                <a:cubicBezTo>
                  <a:pt x="426" y="222"/>
                  <a:pt x="426" y="213"/>
                  <a:pt x="416" y="204"/>
                </a:cubicBezTo>
                <a:cubicBezTo>
                  <a:pt x="222" y="10"/>
                  <a:pt x="222" y="10"/>
                  <a:pt x="222" y="10"/>
                </a:cubicBezTo>
                <a:cubicBezTo>
                  <a:pt x="222" y="0"/>
                  <a:pt x="204" y="0"/>
                  <a:pt x="204" y="10"/>
                </a:cubicBezTo>
                <a:cubicBezTo>
                  <a:pt x="0" y="204"/>
                  <a:pt x="0" y="204"/>
                  <a:pt x="0" y="204"/>
                </a:cubicBezTo>
                <a:cubicBezTo>
                  <a:pt x="0" y="213"/>
                  <a:pt x="0" y="222"/>
                  <a:pt x="0" y="231"/>
                </a:cubicBezTo>
                <a:cubicBezTo>
                  <a:pt x="9" y="231"/>
                  <a:pt x="18" y="231"/>
                  <a:pt x="26" y="231"/>
                </a:cubicBezTo>
                <a:cubicBezTo>
                  <a:pt x="213" y="54"/>
                  <a:pt x="213" y="54"/>
                  <a:pt x="213" y="54"/>
                </a:cubicBezTo>
                <a:lnTo>
                  <a:pt x="398" y="231"/>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3" name="Google Shape;1223;p41"/>
          <p:cNvSpPr/>
          <p:nvPr/>
        </p:nvSpPr>
        <p:spPr>
          <a:xfrm>
            <a:off x="3061103" y="3695778"/>
            <a:ext cx="256969" cy="141550"/>
          </a:xfrm>
          <a:custGeom>
            <a:avLst/>
            <a:gdLst/>
            <a:ahLst/>
            <a:cxnLst/>
            <a:rect l="l" t="t" r="r" b="b"/>
            <a:pathLst>
              <a:path w="426" h="232" extrusionOk="0">
                <a:moveTo>
                  <a:pt x="26" y="10"/>
                </a:moveTo>
                <a:lnTo>
                  <a:pt x="26" y="10"/>
                </a:lnTo>
                <a:cubicBezTo>
                  <a:pt x="17" y="0"/>
                  <a:pt x="9" y="0"/>
                  <a:pt x="0" y="10"/>
                </a:cubicBezTo>
                <a:cubicBezTo>
                  <a:pt x="0" y="18"/>
                  <a:pt x="0" y="27"/>
                  <a:pt x="0" y="36"/>
                </a:cubicBezTo>
                <a:cubicBezTo>
                  <a:pt x="203" y="231"/>
                  <a:pt x="203" y="231"/>
                  <a:pt x="203" y="231"/>
                </a:cubicBezTo>
                <a:lnTo>
                  <a:pt x="221" y="231"/>
                </a:lnTo>
                <a:cubicBezTo>
                  <a:pt x="416" y="36"/>
                  <a:pt x="416" y="36"/>
                  <a:pt x="416" y="36"/>
                </a:cubicBezTo>
                <a:cubicBezTo>
                  <a:pt x="425" y="27"/>
                  <a:pt x="425" y="18"/>
                  <a:pt x="416" y="10"/>
                </a:cubicBezTo>
                <a:cubicBezTo>
                  <a:pt x="416" y="0"/>
                  <a:pt x="398" y="0"/>
                  <a:pt x="398" y="10"/>
                </a:cubicBezTo>
                <a:cubicBezTo>
                  <a:pt x="213" y="186"/>
                  <a:pt x="213" y="186"/>
                  <a:pt x="213" y="186"/>
                </a:cubicBezTo>
                <a:lnTo>
                  <a:pt x="26" y="10"/>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4" name="Google Shape;1224;p41"/>
          <p:cNvSpPr/>
          <p:nvPr/>
        </p:nvSpPr>
        <p:spPr>
          <a:xfrm>
            <a:off x="2566765" y="4275047"/>
            <a:ext cx="45731" cy="41376"/>
          </a:xfrm>
          <a:custGeom>
            <a:avLst/>
            <a:gdLst/>
            <a:ahLst/>
            <a:cxnLst/>
            <a:rect l="l" t="t" r="r" b="b"/>
            <a:pathLst>
              <a:path w="73" h="71" extrusionOk="0">
                <a:moveTo>
                  <a:pt x="36" y="70"/>
                </a:moveTo>
                <a:lnTo>
                  <a:pt x="36" y="70"/>
                </a:lnTo>
                <a:cubicBezTo>
                  <a:pt x="53" y="70"/>
                  <a:pt x="72" y="53"/>
                  <a:pt x="72" y="35"/>
                </a:cubicBezTo>
                <a:cubicBezTo>
                  <a:pt x="72" y="9"/>
                  <a:pt x="53" y="0"/>
                  <a:pt x="36" y="0"/>
                </a:cubicBezTo>
                <a:cubicBezTo>
                  <a:pt x="9" y="0"/>
                  <a:pt x="0" y="9"/>
                  <a:pt x="0" y="35"/>
                </a:cubicBezTo>
                <a:cubicBezTo>
                  <a:pt x="0" y="53"/>
                  <a:pt x="9" y="70"/>
                  <a:pt x="36" y="7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5" name="Google Shape;1225;p41"/>
          <p:cNvSpPr/>
          <p:nvPr/>
        </p:nvSpPr>
        <p:spPr>
          <a:xfrm>
            <a:off x="2551520" y="4322957"/>
            <a:ext cx="74042" cy="141550"/>
          </a:xfrm>
          <a:custGeom>
            <a:avLst/>
            <a:gdLst/>
            <a:ahLst/>
            <a:cxnLst/>
            <a:rect l="l" t="t" r="r" b="b"/>
            <a:pathLst>
              <a:path w="124" h="232" extrusionOk="0">
                <a:moveTo>
                  <a:pt x="107" y="0"/>
                </a:moveTo>
                <a:lnTo>
                  <a:pt x="107" y="0"/>
                </a:lnTo>
                <a:cubicBezTo>
                  <a:pt x="9" y="0"/>
                  <a:pt x="9" y="0"/>
                  <a:pt x="9" y="0"/>
                </a:cubicBezTo>
                <a:cubicBezTo>
                  <a:pt x="9" y="0"/>
                  <a:pt x="9" y="0"/>
                  <a:pt x="0" y="0"/>
                </a:cubicBezTo>
                <a:cubicBezTo>
                  <a:pt x="0" y="9"/>
                  <a:pt x="0" y="9"/>
                  <a:pt x="0" y="18"/>
                </a:cubicBezTo>
                <a:cubicBezTo>
                  <a:pt x="0" y="115"/>
                  <a:pt x="0" y="115"/>
                  <a:pt x="0" y="115"/>
                </a:cubicBezTo>
                <a:cubicBezTo>
                  <a:pt x="26" y="115"/>
                  <a:pt x="26" y="115"/>
                  <a:pt x="26" y="115"/>
                </a:cubicBezTo>
                <a:cubicBezTo>
                  <a:pt x="26" y="231"/>
                  <a:pt x="26" y="231"/>
                  <a:pt x="26" y="231"/>
                </a:cubicBezTo>
                <a:cubicBezTo>
                  <a:pt x="98" y="231"/>
                  <a:pt x="98" y="231"/>
                  <a:pt x="98" y="231"/>
                </a:cubicBezTo>
                <a:cubicBezTo>
                  <a:pt x="98" y="115"/>
                  <a:pt x="98" y="115"/>
                  <a:pt x="98" y="115"/>
                </a:cubicBezTo>
                <a:cubicBezTo>
                  <a:pt x="123" y="115"/>
                  <a:pt x="123" y="115"/>
                  <a:pt x="123" y="115"/>
                </a:cubicBezTo>
                <a:cubicBezTo>
                  <a:pt x="123" y="18"/>
                  <a:pt x="123" y="18"/>
                  <a:pt x="123" y="18"/>
                </a:cubicBezTo>
                <a:cubicBezTo>
                  <a:pt x="123" y="9"/>
                  <a:pt x="123" y="9"/>
                  <a:pt x="123" y="0"/>
                </a:cubicBezTo>
                <a:cubicBezTo>
                  <a:pt x="115" y="0"/>
                  <a:pt x="115" y="0"/>
                  <a:pt x="107"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6" name="Google Shape;1226;p41"/>
          <p:cNvSpPr/>
          <p:nvPr/>
        </p:nvSpPr>
        <p:spPr>
          <a:xfrm>
            <a:off x="1843768" y="4220604"/>
            <a:ext cx="291812" cy="291812"/>
          </a:xfrm>
          <a:custGeom>
            <a:avLst/>
            <a:gdLst/>
            <a:ahLst/>
            <a:cxnLst/>
            <a:rect l="l" t="t" r="r" b="b"/>
            <a:pathLst>
              <a:path w="480" h="479" extrusionOk="0">
                <a:moveTo>
                  <a:pt x="239" y="8"/>
                </a:moveTo>
                <a:lnTo>
                  <a:pt x="239" y="8"/>
                </a:lnTo>
                <a:cubicBezTo>
                  <a:pt x="107" y="8"/>
                  <a:pt x="0" y="115"/>
                  <a:pt x="0" y="248"/>
                </a:cubicBezTo>
                <a:cubicBezTo>
                  <a:pt x="0" y="381"/>
                  <a:pt x="107" y="478"/>
                  <a:pt x="239" y="478"/>
                </a:cubicBezTo>
                <a:cubicBezTo>
                  <a:pt x="372" y="478"/>
                  <a:pt x="479" y="372"/>
                  <a:pt x="479" y="239"/>
                </a:cubicBezTo>
                <a:cubicBezTo>
                  <a:pt x="479" y="106"/>
                  <a:pt x="363" y="0"/>
                  <a:pt x="239" y="8"/>
                </a:cubicBezTo>
                <a:close/>
                <a:moveTo>
                  <a:pt x="239" y="434"/>
                </a:moveTo>
                <a:lnTo>
                  <a:pt x="239" y="434"/>
                </a:lnTo>
                <a:cubicBezTo>
                  <a:pt x="133" y="434"/>
                  <a:pt x="53" y="346"/>
                  <a:pt x="53" y="248"/>
                </a:cubicBezTo>
                <a:cubicBezTo>
                  <a:pt x="53" y="142"/>
                  <a:pt x="133" y="53"/>
                  <a:pt x="239" y="53"/>
                </a:cubicBezTo>
                <a:cubicBezTo>
                  <a:pt x="337" y="53"/>
                  <a:pt x="426" y="133"/>
                  <a:pt x="426" y="239"/>
                </a:cubicBezTo>
                <a:cubicBezTo>
                  <a:pt x="426" y="346"/>
                  <a:pt x="346" y="425"/>
                  <a:pt x="239" y="434"/>
                </a:cubicBezTo>
                <a:close/>
                <a:moveTo>
                  <a:pt x="177" y="283"/>
                </a:moveTo>
                <a:lnTo>
                  <a:pt x="177" y="283"/>
                </a:lnTo>
                <a:cubicBezTo>
                  <a:pt x="169" y="283"/>
                  <a:pt x="160" y="283"/>
                  <a:pt x="160" y="274"/>
                </a:cubicBezTo>
                <a:cubicBezTo>
                  <a:pt x="151" y="265"/>
                  <a:pt x="151" y="257"/>
                  <a:pt x="151" y="239"/>
                </a:cubicBezTo>
                <a:cubicBezTo>
                  <a:pt x="151" y="212"/>
                  <a:pt x="160" y="204"/>
                  <a:pt x="177" y="204"/>
                </a:cubicBezTo>
                <a:cubicBezTo>
                  <a:pt x="186" y="204"/>
                  <a:pt x="186" y="204"/>
                  <a:pt x="195" y="204"/>
                </a:cubicBezTo>
                <a:cubicBezTo>
                  <a:pt x="195" y="212"/>
                  <a:pt x="204" y="212"/>
                  <a:pt x="204" y="221"/>
                </a:cubicBezTo>
                <a:cubicBezTo>
                  <a:pt x="239" y="204"/>
                  <a:pt x="239" y="204"/>
                  <a:pt x="239" y="204"/>
                </a:cubicBezTo>
                <a:cubicBezTo>
                  <a:pt x="222" y="186"/>
                  <a:pt x="204" y="168"/>
                  <a:pt x="177" y="168"/>
                </a:cubicBezTo>
                <a:cubicBezTo>
                  <a:pt x="160" y="168"/>
                  <a:pt x="142" y="177"/>
                  <a:pt x="124" y="195"/>
                </a:cubicBezTo>
                <a:cubicBezTo>
                  <a:pt x="116" y="204"/>
                  <a:pt x="107" y="221"/>
                  <a:pt x="107" y="239"/>
                </a:cubicBezTo>
                <a:cubicBezTo>
                  <a:pt x="107" y="265"/>
                  <a:pt x="116" y="283"/>
                  <a:pt x="124" y="292"/>
                </a:cubicBezTo>
                <a:cubicBezTo>
                  <a:pt x="142" y="310"/>
                  <a:pt x="160" y="310"/>
                  <a:pt x="177" y="310"/>
                </a:cubicBezTo>
                <a:cubicBezTo>
                  <a:pt x="186" y="310"/>
                  <a:pt x="204" y="310"/>
                  <a:pt x="213" y="301"/>
                </a:cubicBezTo>
                <a:cubicBezTo>
                  <a:pt x="222" y="301"/>
                  <a:pt x="230" y="292"/>
                  <a:pt x="239" y="274"/>
                </a:cubicBezTo>
                <a:cubicBezTo>
                  <a:pt x="213" y="265"/>
                  <a:pt x="213" y="265"/>
                  <a:pt x="213" y="265"/>
                </a:cubicBezTo>
                <a:cubicBezTo>
                  <a:pt x="204" y="274"/>
                  <a:pt x="195" y="283"/>
                  <a:pt x="177" y="283"/>
                </a:cubicBezTo>
                <a:close/>
                <a:moveTo>
                  <a:pt x="310" y="283"/>
                </a:moveTo>
                <a:lnTo>
                  <a:pt x="310" y="283"/>
                </a:lnTo>
                <a:cubicBezTo>
                  <a:pt x="301" y="283"/>
                  <a:pt x="292" y="283"/>
                  <a:pt x="292" y="274"/>
                </a:cubicBezTo>
                <a:cubicBezTo>
                  <a:pt x="284" y="265"/>
                  <a:pt x="284" y="257"/>
                  <a:pt x="284" y="239"/>
                </a:cubicBezTo>
                <a:cubicBezTo>
                  <a:pt x="284" y="212"/>
                  <a:pt x="292" y="204"/>
                  <a:pt x="310" y="204"/>
                </a:cubicBezTo>
                <a:cubicBezTo>
                  <a:pt x="319" y="204"/>
                  <a:pt x="319" y="204"/>
                  <a:pt x="328" y="204"/>
                </a:cubicBezTo>
                <a:cubicBezTo>
                  <a:pt x="328" y="212"/>
                  <a:pt x="337" y="212"/>
                  <a:pt x="337" y="221"/>
                </a:cubicBezTo>
                <a:cubicBezTo>
                  <a:pt x="372" y="204"/>
                  <a:pt x="372" y="204"/>
                  <a:pt x="372" y="204"/>
                </a:cubicBezTo>
                <a:cubicBezTo>
                  <a:pt x="355" y="186"/>
                  <a:pt x="337" y="168"/>
                  <a:pt x="310" y="168"/>
                </a:cubicBezTo>
                <a:cubicBezTo>
                  <a:pt x="292" y="168"/>
                  <a:pt x="275" y="177"/>
                  <a:pt x="257" y="195"/>
                </a:cubicBezTo>
                <a:cubicBezTo>
                  <a:pt x="248" y="204"/>
                  <a:pt x="239" y="221"/>
                  <a:pt x="239" y="239"/>
                </a:cubicBezTo>
                <a:cubicBezTo>
                  <a:pt x="239" y="265"/>
                  <a:pt x="248" y="283"/>
                  <a:pt x="257" y="292"/>
                </a:cubicBezTo>
                <a:cubicBezTo>
                  <a:pt x="275" y="310"/>
                  <a:pt x="292" y="310"/>
                  <a:pt x="310" y="310"/>
                </a:cubicBezTo>
                <a:cubicBezTo>
                  <a:pt x="319" y="310"/>
                  <a:pt x="337" y="310"/>
                  <a:pt x="346" y="301"/>
                </a:cubicBezTo>
                <a:cubicBezTo>
                  <a:pt x="355" y="301"/>
                  <a:pt x="363" y="292"/>
                  <a:pt x="372" y="274"/>
                </a:cubicBezTo>
                <a:cubicBezTo>
                  <a:pt x="337" y="265"/>
                  <a:pt x="337" y="265"/>
                  <a:pt x="337" y="265"/>
                </a:cubicBezTo>
                <a:cubicBezTo>
                  <a:pt x="337" y="274"/>
                  <a:pt x="328" y="283"/>
                  <a:pt x="310" y="28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7" name="Google Shape;1227;p41"/>
          <p:cNvSpPr/>
          <p:nvPr/>
        </p:nvSpPr>
        <p:spPr>
          <a:xfrm>
            <a:off x="735316" y="1829487"/>
            <a:ext cx="106708" cy="274391"/>
          </a:xfrm>
          <a:custGeom>
            <a:avLst/>
            <a:gdLst/>
            <a:ahLst/>
            <a:cxnLst/>
            <a:rect l="l" t="t" r="r" b="b"/>
            <a:pathLst>
              <a:path w="178" h="454" extrusionOk="0">
                <a:moveTo>
                  <a:pt x="151" y="0"/>
                </a:moveTo>
                <a:lnTo>
                  <a:pt x="151" y="0"/>
                </a:lnTo>
                <a:cubicBezTo>
                  <a:pt x="18" y="0"/>
                  <a:pt x="18" y="0"/>
                  <a:pt x="18" y="0"/>
                </a:cubicBezTo>
                <a:cubicBezTo>
                  <a:pt x="8" y="0"/>
                  <a:pt x="0" y="10"/>
                  <a:pt x="0" y="28"/>
                </a:cubicBezTo>
                <a:cubicBezTo>
                  <a:pt x="0" y="453"/>
                  <a:pt x="0" y="453"/>
                  <a:pt x="0" y="453"/>
                </a:cubicBezTo>
                <a:cubicBezTo>
                  <a:pt x="89" y="355"/>
                  <a:pt x="89" y="355"/>
                  <a:pt x="89" y="355"/>
                </a:cubicBezTo>
                <a:cubicBezTo>
                  <a:pt x="177" y="453"/>
                  <a:pt x="177" y="453"/>
                  <a:pt x="177" y="453"/>
                </a:cubicBezTo>
                <a:cubicBezTo>
                  <a:pt x="177" y="28"/>
                  <a:pt x="177" y="28"/>
                  <a:pt x="177" y="28"/>
                </a:cubicBezTo>
                <a:cubicBezTo>
                  <a:pt x="177" y="10"/>
                  <a:pt x="168" y="0"/>
                  <a:pt x="151"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8" name="Google Shape;1228;p41"/>
          <p:cNvSpPr/>
          <p:nvPr/>
        </p:nvSpPr>
        <p:spPr>
          <a:xfrm>
            <a:off x="1854655" y="1829487"/>
            <a:ext cx="270035" cy="274391"/>
          </a:xfrm>
          <a:custGeom>
            <a:avLst/>
            <a:gdLst/>
            <a:ahLst/>
            <a:cxnLst/>
            <a:rect l="l" t="t" r="r" b="b"/>
            <a:pathLst>
              <a:path w="444" h="454" extrusionOk="0">
                <a:moveTo>
                  <a:pt x="168" y="284"/>
                </a:moveTo>
                <a:lnTo>
                  <a:pt x="168" y="284"/>
                </a:lnTo>
                <a:cubicBezTo>
                  <a:pt x="70" y="240"/>
                  <a:pt x="70" y="240"/>
                  <a:pt x="70" y="240"/>
                </a:cubicBezTo>
                <a:cubicBezTo>
                  <a:pt x="70" y="275"/>
                  <a:pt x="70" y="275"/>
                  <a:pt x="70" y="275"/>
                </a:cubicBezTo>
                <a:cubicBezTo>
                  <a:pt x="168" y="311"/>
                  <a:pt x="168" y="311"/>
                  <a:pt x="168" y="311"/>
                </a:cubicBezTo>
                <a:lnTo>
                  <a:pt x="168" y="284"/>
                </a:lnTo>
                <a:close/>
                <a:moveTo>
                  <a:pt x="168" y="178"/>
                </a:moveTo>
                <a:lnTo>
                  <a:pt x="168" y="178"/>
                </a:lnTo>
                <a:cubicBezTo>
                  <a:pt x="70" y="143"/>
                  <a:pt x="70" y="143"/>
                  <a:pt x="70" y="143"/>
                </a:cubicBezTo>
                <a:cubicBezTo>
                  <a:pt x="70" y="169"/>
                  <a:pt x="70" y="169"/>
                  <a:pt x="70" y="169"/>
                </a:cubicBezTo>
                <a:cubicBezTo>
                  <a:pt x="168" y="213"/>
                  <a:pt x="168" y="213"/>
                  <a:pt x="168" y="213"/>
                </a:cubicBezTo>
                <a:lnTo>
                  <a:pt x="168" y="178"/>
                </a:lnTo>
                <a:close/>
                <a:moveTo>
                  <a:pt x="434" y="10"/>
                </a:moveTo>
                <a:lnTo>
                  <a:pt x="434" y="10"/>
                </a:lnTo>
                <a:cubicBezTo>
                  <a:pt x="425" y="0"/>
                  <a:pt x="417" y="0"/>
                  <a:pt x="408" y="0"/>
                </a:cubicBezTo>
                <a:cubicBezTo>
                  <a:pt x="221" y="81"/>
                  <a:pt x="221" y="81"/>
                  <a:pt x="221" y="81"/>
                </a:cubicBezTo>
                <a:cubicBezTo>
                  <a:pt x="35" y="0"/>
                  <a:pt x="35" y="0"/>
                  <a:pt x="35" y="0"/>
                </a:cubicBezTo>
                <a:cubicBezTo>
                  <a:pt x="26" y="0"/>
                  <a:pt x="17" y="0"/>
                  <a:pt x="9" y="10"/>
                </a:cubicBezTo>
                <a:cubicBezTo>
                  <a:pt x="0" y="10"/>
                  <a:pt x="0" y="19"/>
                  <a:pt x="0" y="28"/>
                </a:cubicBezTo>
                <a:cubicBezTo>
                  <a:pt x="0" y="347"/>
                  <a:pt x="0" y="347"/>
                  <a:pt x="0" y="347"/>
                </a:cubicBezTo>
                <a:cubicBezTo>
                  <a:pt x="0" y="355"/>
                  <a:pt x="0" y="364"/>
                  <a:pt x="9" y="364"/>
                </a:cubicBezTo>
                <a:cubicBezTo>
                  <a:pt x="212" y="444"/>
                  <a:pt x="212" y="444"/>
                  <a:pt x="212" y="444"/>
                </a:cubicBezTo>
                <a:cubicBezTo>
                  <a:pt x="221" y="453"/>
                  <a:pt x="221" y="453"/>
                  <a:pt x="221" y="453"/>
                </a:cubicBezTo>
                <a:cubicBezTo>
                  <a:pt x="221" y="453"/>
                  <a:pt x="221" y="453"/>
                  <a:pt x="221" y="444"/>
                </a:cubicBezTo>
                <a:cubicBezTo>
                  <a:pt x="230" y="444"/>
                  <a:pt x="230" y="444"/>
                  <a:pt x="230" y="444"/>
                </a:cubicBezTo>
                <a:cubicBezTo>
                  <a:pt x="425" y="364"/>
                  <a:pt x="425" y="364"/>
                  <a:pt x="425" y="364"/>
                </a:cubicBezTo>
                <a:cubicBezTo>
                  <a:pt x="434" y="364"/>
                  <a:pt x="443" y="355"/>
                  <a:pt x="443" y="347"/>
                </a:cubicBezTo>
                <a:cubicBezTo>
                  <a:pt x="443" y="28"/>
                  <a:pt x="443" y="28"/>
                  <a:pt x="443" y="28"/>
                </a:cubicBezTo>
                <a:cubicBezTo>
                  <a:pt x="443" y="19"/>
                  <a:pt x="443" y="10"/>
                  <a:pt x="434" y="10"/>
                </a:cubicBezTo>
                <a:close/>
                <a:moveTo>
                  <a:pt x="195" y="400"/>
                </a:moveTo>
                <a:lnTo>
                  <a:pt x="195" y="400"/>
                </a:lnTo>
                <a:cubicBezTo>
                  <a:pt x="35" y="338"/>
                  <a:pt x="35" y="338"/>
                  <a:pt x="35" y="338"/>
                </a:cubicBezTo>
                <a:cubicBezTo>
                  <a:pt x="35" y="54"/>
                  <a:pt x="35" y="54"/>
                  <a:pt x="35" y="54"/>
                </a:cubicBezTo>
                <a:cubicBezTo>
                  <a:pt x="195" y="116"/>
                  <a:pt x="195" y="116"/>
                  <a:pt x="195" y="116"/>
                </a:cubicBezTo>
                <a:lnTo>
                  <a:pt x="195" y="400"/>
                </a:lnTo>
                <a:close/>
                <a:moveTo>
                  <a:pt x="408" y="338"/>
                </a:moveTo>
                <a:lnTo>
                  <a:pt x="408" y="338"/>
                </a:lnTo>
                <a:cubicBezTo>
                  <a:pt x="248" y="400"/>
                  <a:pt x="248" y="400"/>
                  <a:pt x="248" y="400"/>
                </a:cubicBezTo>
                <a:cubicBezTo>
                  <a:pt x="248" y="116"/>
                  <a:pt x="248" y="116"/>
                  <a:pt x="248" y="116"/>
                </a:cubicBezTo>
                <a:cubicBezTo>
                  <a:pt x="408" y="54"/>
                  <a:pt x="408" y="54"/>
                  <a:pt x="408" y="54"/>
                </a:cubicBezTo>
                <a:lnTo>
                  <a:pt x="408" y="338"/>
                </a:lnTo>
                <a:close/>
                <a:moveTo>
                  <a:pt x="372" y="240"/>
                </a:moveTo>
                <a:lnTo>
                  <a:pt x="372" y="240"/>
                </a:lnTo>
                <a:cubicBezTo>
                  <a:pt x="274" y="284"/>
                  <a:pt x="274" y="284"/>
                  <a:pt x="274" y="284"/>
                </a:cubicBezTo>
                <a:cubicBezTo>
                  <a:pt x="274" y="311"/>
                  <a:pt x="274" y="311"/>
                  <a:pt x="274" y="311"/>
                </a:cubicBezTo>
                <a:cubicBezTo>
                  <a:pt x="372" y="275"/>
                  <a:pt x="372" y="275"/>
                  <a:pt x="372" y="275"/>
                </a:cubicBezTo>
                <a:lnTo>
                  <a:pt x="372" y="240"/>
                </a:lnTo>
                <a:close/>
                <a:moveTo>
                  <a:pt x="372" y="143"/>
                </a:moveTo>
                <a:lnTo>
                  <a:pt x="372" y="143"/>
                </a:lnTo>
                <a:cubicBezTo>
                  <a:pt x="274" y="178"/>
                  <a:pt x="274" y="178"/>
                  <a:pt x="274" y="178"/>
                </a:cubicBezTo>
                <a:cubicBezTo>
                  <a:pt x="274" y="213"/>
                  <a:pt x="274" y="213"/>
                  <a:pt x="274" y="213"/>
                </a:cubicBezTo>
                <a:cubicBezTo>
                  <a:pt x="372" y="169"/>
                  <a:pt x="372" y="169"/>
                  <a:pt x="372" y="169"/>
                </a:cubicBezTo>
                <a:lnTo>
                  <a:pt x="372" y="143"/>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29" name="Google Shape;1229;p41"/>
          <p:cNvSpPr/>
          <p:nvPr/>
        </p:nvSpPr>
        <p:spPr>
          <a:xfrm>
            <a:off x="1308053" y="1816420"/>
            <a:ext cx="158972" cy="298346"/>
          </a:xfrm>
          <a:custGeom>
            <a:avLst/>
            <a:gdLst/>
            <a:ahLst/>
            <a:cxnLst/>
            <a:rect l="l" t="t" r="r" b="b"/>
            <a:pathLst>
              <a:path w="266" h="496" extrusionOk="0">
                <a:moveTo>
                  <a:pt x="247" y="0"/>
                </a:moveTo>
                <a:lnTo>
                  <a:pt x="247" y="0"/>
                </a:lnTo>
                <a:cubicBezTo>
                  <a:pt x="141" y="0"/>
                  <a:pt x="141" y="0"/>
                  <a:pt x="141" y="0"/>
                </a:cubicBezTo>
                <a:cubicBezTo>
                  <a:pt x="123" y="0"/>
                  <a:pt x="123" y="17"/>
                  <a:pt x="123" y="25"/>
                </a:cubicBezTo>
                <a:cubicBezTo>
                  <a:pt x="167" y="25"/>
                  <a:pt x="167" y="25"/>
                  <a:pt x="167" y="25"/>
                </a:cubicBezTo>
                <a:cubicBezTo>
                  <a:pt x="185" y="25"/>
                  <a:pt x="194" y="35"/>
                  <a:pt x="194" y="53"/>
                </a:cubicBezTo>
                <a:cubicBezTo>
                  <a:pt x="194" y="363"/>
                  <a:pt x="194" y="363"/>
                  <a:pt x="194" y="363"/>
                </a:cubicBezTo>
                <a:cubicBezTo>
                  <a:pt x="265" y="451"/>
                  <a:pt x="265" y="451"/>
                  <a:pt x="265" y="451"/>
                </a:cubicBezTo>
                <a:cubicBezTo>
                  <a:pt x="265" y="25"/>
                  <a:pt x="265" y="25"/>
                  <a:pt x="265" y="25"/>
                </a:cubicBezTo>
                <a:cubicBezTo>
                  <a:pt x="265" y="17"/>
                  <a:pt x="256" y="0"/>
                  <a:pt x="247" y="0"/>
                </a:cubicBezTo>
                <a:close/>
                <a:moveTo>
                  <a:pt x="123" y="79"/>
                </a:moveTo>
                <a:lnTo>
                  <a:pt x="123" y="79"/>
                </a:lnTo>
                <a:cubicBezTo>
                  <a:pt x="16" y="79"/>
                  <a:pt x="16" y="79"/>
                  <a:pt x="16" y="79"/>
                </a:cubicBezTo>
                <a:cubicBezTo>
                  <a:pt x="0" y="79"/>
                  <a:pt x="0" y="88"/>
                  <a:pt x="0" y="106"/>
                </a:cubicBezTo>
                <a:cubicBezTo>
                  <a:pt x="0" y="495"/>
                  <a:pt x="0" y="495"/>
                  <a:pt x="0" y="495"/>
                </a:cubicBezTo>
                <a:cubicBezTo>
                  <a:pt x="70" y="407"/>
                  <a:pt x="70" y="407"/>
                  <a:pt x="70" y="407"/>
                </a:cubicBezTo>
                <a:cubicBezTo>
                  <a:pt x="141" y="495"/>
                  <a:pt x="141" y="495"/>
                  <a:pt x="141" y="495"/>
                </a:cubicBezTo>
                <a:cubicBezTo>
                  <a:pt x="141" y="106"/>
                  <a:pt x="141" y="106"/>
                  <a:pt x="141" y="106"/>
                </a:cubicBezTo>
                <a:cubicBezTo>
                  <a:pt x="141" y="88"/>
                  <a:pt x="132" y="79"/>
                  <a:pt x="123" y="7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0" name="Google Shape;1230;p41"/>
          <p:cNvSpPr/>
          <p:nvPr/>
        </p:nvSpPr>
        <p:spPr>
          <a:xfrm>
            <a:off x="611188" y="2426177"/>
            <a:ext cx="317945" cy="324478"/>
          </a:xfrm>
          <a:custGeom>
            <a:avLst/>
            <a:gdLst/>
            <a:ahLst/>
            <a:cxnLst/>
            <a:rect l="l" t="t" r="r" b="b"/>
            <a:pathLst>
              <a:path w="524" h="532" extrusionOk="0">
                <a:moveTo>
                  <a:pt x="151" y="114"/>
                </a:moveTo>
                <a:lnTo>
                  <a:pt x="151" y="114"/>
                </a:lnTo>
                <a:cubicBezTo>
                  <a:pt x="124" y="141"/>
                  <a:pt x="0" y="319"/>
                  <a:pt x="106" y="425"/>
                </a:cubicBezTo>
                <a:cubicBezTo>
                  <a:pt x="212" y="531"/>
                  <a:pt x="390" y="407"/>
                  <a:pt x="417" y="380"/>
                </a:cubicBezTo>
                <a:cubicBezTo>
                  <a:pt x="443" y="354"/>
                  <a:pt x="408" y="266"/>
                  <a:pt x="337" y="195"/>
                </a:cubicBezTo>
                <a:cubicBezTo>
                  <a:pt x="266" y="123"/>
                  <a:pt x="177" y="88"/>
                  <a:pt x="151" y="114"/>
                </a:cubicBezTo>
                <a:close/>
                <a:moveTo>
                  <a:pt x="381" y="354"/>
                </a:moveTo>
                <a:lnTo>
                  <a:pt x="381" y="354"/>
                </a:lnTo>
                <a:cubicBezTo>
                  <a:pt x="372" y="363"/>
                  <a:pt x="311" y="345"/>
                  <a:pt x="248" y="283"/>
                </a:cubicBezTo>
                <a:cubicBezTo>
                  <a:pt x="186" y="221"/>
                  <a:pt x="168" y="159"/>
                  <a:pt x="177" y="150"/>
                </a:cubicBezTo>
                <a:cubicBezTo>
                  <a:pt x="186" y="141"/>
                  <a:pt x="248" y="159"/>
                  <a:pt x="311" y="221"/>
                </a:cubicBezTo>
                <a:cubicBezTo>
                  <a:pt x="372" y="283"/>
                  <a:pt x="390" y="345"/>
                  <a:pt x="381" y="354"/>
                </a:cubicBezTo>
                <a:close/>
                <a:moveTo>
                  <a:pt x="390" y="159"/>
                </a:moveTo>
                <a:lnTo>
                  <a:pt x="390" y="159"/>
                </a:lnTo>
                <a:cubicBezTo>
                  <a:pt x="390" y="159"/>
                  <a:pt x="399" y="159"/>
                  <a:pt x="408" y="150"/>
                </a:cubicBezTo>
                <a:cubicBezTo>
                  <a:pt x="452" y="106"/>
                  <a:pt x="452" y="106"/>
                  <a:pt x="452" y="106"/>
                </a:cubicBezTo>
                <a:cubicBezTo>
                  <a:pt x="461" y="97"/>
                  <a:pt x="461" y="79"/>
                  <a:pt x="452" y="70"/>
                </a:cubicBezTo>
                <a:cubicBezTo>
                  <a:pt x="443" y="61"/>
                  <a:pt x="425" y="61"/>
                  <a:pt x="417" y="70"/>
                </a:cubicBezTo>
                <a:cubicBezTo>
                  <a:pt x="372" y="114"/>
                  <a:pt x="372" y="114"/>
                  <a:pt x="372" y="114"/>
                </a:cubicBezTo>
                <a:cubicBezTo>
                  <a:pt x="355" y="123"/>
                  <a:pt x="355" y="141"/>
                  <a:pt x="372" y="150"/>
                </a:cubicBezTo>
                <a:cubicBezTo>
                  <a:pt x="372" y="159"/>
                  <a:pt x="381" y="159"/>
                  <a:pt x="390" y="159"/>
                </a:cubicBezTo>
                <a:close/>
                <a:moveTo>
                  <a:pt x="293" y="97"/>
                </a:moveTo>
                <a:lnTo>
                  <a:pt x="293" y="97"/>
                </a:lnTo>
                <a:cubicBezTo>
                  <a:pt x="302" y="97"/>
                  <a:pt x="302" y="97"/>
                  <a:pt x="311" y="97"/>
                </a:cubicBezTo>
                <a:cubicBezTo>
                  <a:pt x="319" y="97"/>
                  <a:pt x="328" y="97"/>
                  <a:pt x="328" y="88"/>
                </a:cubicBezTo>
                <a:cubicBezTo>
                  <a:pt x="355" y="35"/>
                  <a:pt x="355" y="35"/>
                  <a:pt x="355" y="35"/>
                </a:cubicBezTo>
                <a:cubicBezTo>
                  <a:pt x="364" y="26"/>
                  <a:pt x="364" y="8"/>
                  <a:pt x="346" y="8"/>
                </a:cubicBezTo>
                <a:cubicBezTo>
                  <a:pt x="337" y="0"/>
                  <a:pt x="319" y="0"/>
                  <a:pt x="311" y="17"/>
                </a:cubicBezTo>
                <a:cubicBezTo>
                  <a:pt x="284" y="61"/>
                  <a:pt x="284" y="61"/>
                  <a:pt x="284" y="61"/>
                </a:cubicBezTo>
                <a:cubicBezTo>
                  <a:pt x="284" y="70"/>
                  <a:pt x="284" y="88"/>
                  <a:pt x="293" y="97"/>
                </a:cubicBezTo>
                <a:close/>
                <a:moveTo>
                  <a:pt x="514" y="167"/>
                </a:moveTo>
                <a:lnTo>
                  <a:pt x="514" y="167"/>
                </a:lnTo>
                <a:cubicBezTo>
                  <a:pt x="505" y="159"/>
                  <a:pt x="496" y="159"/>
                  <a:pt x="478" y="159"/>
                </a:cubicBezTo>
                <a:cubicBezTo>
                  <a:pt x="434" y="185"/>
                  <a:pt x="434" y="185"/>
                  <a:pt x="434" y="185"/>
                </a:cubicBezTo>
                <a:cubicBezTo>
                  <a:pt x="417" y="195"/>
                  <a:pt x="417" y="212"/>
                  <a:pt x="425" y="221"/>
                </a:cubicBezTo>
                <a:cubicBezTo>
                  <a:pt x="425" y="230"/>
                  <a:pt x="434" y="239"/>
                  <a:pt x="443" y="239"/>
                </a:cubicBezTo>
                <a:cubicBezTo>
                  <a:pt x="452" y="239"/>
                  <a:pt x="452" y="230"/>
                  <a:pt x="461" y="230"/>
                </a:cubicBezTo>
                <a:cubicBezTo>
                  <a:pt x="505" y="204"/>
                  <a:pt x="505" y="204"/>
                  <a:pt x="505" y="204"/>
                </a:cubicBezTo>
                <a:cubicBezTo>
                  <a:pt x="514" y="195"/>
                  <a:pt x="523" y="185"/>
                  <a:pt x="514" y="16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1" name="Google Shape;1231;p41"/>
          <p:cNvSpPr/>
          <p:nvPr/>
        </p:nvSpPr>
        <p:spPr>
          <a:xfrm>
            <a:off x="1255788" y="2430533"/>
            <a:ext cx="267857" cy="267858"/>
          </a:xfrm>
          <a:custGeom>
            <a:avLst/>
            <a:gdLst/>
            <a:ahLst/>
            <a:cxnLst/>
            <a:rect l="l" t="t" r="r" b="b"/>
            <a:pathLst>
              <a:path w="445" h="444" extrusionOk="0">
                <a:moveTo>
                  <a:pt x="435" y="9"/>
                </a:moveTo>
                <a:lnTo>
                  <a:pt x="435" y="9"/>
                </a:lnTo>
                <a:cubicBezTo>
                  <a:pt x="425" y="0"/>
                  <a:pt x="408" y="0"/>
                  <a:pt x="400" y="9"/>
                </a:cubicBezTo>
                <a:cubicBezTo>
                  <a:pt x="9" y="399"/>
                  <a:pt x="9" y="399"/>
                  <a:pt x="9" y="399"/>
                </a:cubicBezTo>
                <a:cubicBezTo>
                  <a:pt x="0" y="408"/>
                  <a:pt x="0" y="425"/>
                  <a:pt x="9" y="434"/>
                </a:cubicBezTo>
                <a:cubicBezTo>
                  <a:pt x="18" y="443"/>
                  <a:pt x="18" y="443"/>
                  <a:pt x="27" y="443"/>
                </a:cubicBezTo>
                <a:cubicBezTo>
                  <a:pt x="36" y="443"/>
                  <a:pt x="36" y="443"/>
                  <a:pt x="45" y="434"/>
                </a:cubicBezTo>
                <a:cubicBezTo>
                  <a:pt x="435" y="45"/>
                  <a:pt x="435" y="45"/>
                  <a:pt x="435" y="45"/>
                </a:cubicBezTo>
                <a:cubicBezTo>
                  <a:pt x="444" y="36"/>
                  <a:pt x="444" y="27"/>
                  <a:pt x="435" y="9"/>
                </a:cubicBezTo>
                <a:close/>
                <a:moveTo>
                  <a:pt x="328" y="204"/>
                </a:moveTo>
                <a:lnTo>
                  <a:pt x="328" y="204"/>
                </a:lnTo>
                <a:cubicBezTo>
                  <a:pt x="363" y="249"/>
                  <a:pt x="372" y="293"/>
                  <a:pt x="363" y="302"/>
                </a:cubicBezTo>
                <a:cubicBezTo>
                  <a:pt x="355" y="302"/>
                  <a:pt x="319" y="293"/>
                  <a:pt x="266" y="258"/>
                </a:cubicBezTo>
                <a:cubicBezTo>
                  <a:pt x="134" y="399"/>
                  <a:pt x="134" y="399"/>
                  <a:pt x="134" y="399"/>
                </a:cubicBezTo>
                <a:cubicBezTo>
                  <a:pt x="240" y="443"/>
                  <a:pt x="372" y="346"/>
                  <a:pt x="400" y="319"/>
                </a:cubicBezTo>
                <a:cubicBezTo>
                  <a:pt x="417" y="302"/>
                  <a:pt x="400" y="240"/>
                  <a:pt x="346" y="177"/>
                </a:cubicBezTo>
                <a:lnTo>
                  <a:pt x="328" y="204"/>
                </a:lnTo>
                <a:close/>
                <a:moveTo>
                  <a:pt x="187" y="177"/>
                </a:moveTo>
                <a:lnTo>
                  <a:pt x="187" y="177"/>
                </a:lnTo>
                <a:cubicBezTo>
                  <a:pt x="160" y="133"/>
                  <a:pt x="151" y="98"/>
                  <a:pt x="160" y="89"/>
                </a:cubicBezTo>
                <a:cubicBezTo>
                  <a:pt x="160" y="89"/>
                  <a:pt x="196" y="98"/>
                  <a:pt x="240" y="124"/>
                </a:cubicBezTo>
                <a:cubicBezTo>
                  <a:pt x="266" y="98"/>
                  <a:pt x="266" y="98"/>
                  <a:pt x="266" y="98"/>
                </a:cubicBezTo>
                <a:cubicBezTo>
                  <a:pt x="204" y="53"/>
                  <a:pt x="160" y="36"/>
                  <a:pt x="134" y="62"/>
                </a:cubicBezTo>
                <a:cubicBezTo>
                  <a:pt x="106" y="80"/>
                  <a:pt x="27" y="204"/>
                  <a:pt x="53" y="311"/>
                </a:cubicBezTo>
                <a:lnTo>
                  <a:pt x="187" y="17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2" name="Google Shape;1232;p41"/>
          <p:cNvSpPr/>
          <p:nvPr/>
        </p:nvSpPr>
        <p:spPr>
          <a:xfrm>
            <a:off x="9051963" y="1888285"/>
            <a:ext cx="274391" cy="152439"/>
          </a:xfrm>
          <a:custGeom>
            <a:avLst/>
            <a:gdLst/>
            <a:ahLst/>
            <a:cxnLst/>
            <a:rect l="l" t="t" r="r" b="b"/>
            <a:pathLst>
              <a:path w="453" h="250" extrusionOk="0">
                <a:moveTo>
                  <a:pt x="452" y="213"/>
                </a:moveTo>
                <a:lnTo>
                  <a:pt x="452" y="213"/>
                </a:lnTo>
                <a:cubicBezTo>
                  <a:pt x="452" y="231"/>
                  <a:pt x="434" y="249"/>
                  <a:pt x="416" y="249"/>
                </a:cubicBezTo>
                <a:cubicBezTo>
                  <a:pt x="27" y="249"/>
                  <a:pt x="27" y="249"/>
                  <a:pt x="27" y="249"/>
                </a:cubicBezTo>
                <a:cubicBezTo>
                  <a:pt x="9" y="249"/>
                  <a:pt x="0" y="240"/>
                  <a:pt x="18" y="231"/>
                </a:cubicBezTo>
                <a:cubicBezTo>
                  <a:pt x="416" y="9"/>
                  <a:pt x="416" y="9"/>
                  <a:pt x="416" y="9"/>
                </a:cubicBezTo>
                <a:cubicBezTo>
                  <a:pt x="434" y="0"/>
                  <a:pt x="452" y="9"/>
                  <a:pt x="452" y="27"/>
                </a:cubicBezTo>
                <a:lnTo>
                  <a:pt x="452" y="213"/>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3" name="Google Shape;1233;p41"/>
          <p:cNvSpPr/>
          <p:nvPr/>
        </p:nvSpPr>
        <p:spPr>
          <a:xfrm>
            <a:off x="3113368" y="1875219"/>
            <a:ext cx="150262" cy="189459"/>
          </a:xfrm>
          <a:custGeom>
            <a:avLst/>
            <a:gdLst/>
            <a:ahLst/>
            <a:cxnLst/>
            <a:rect l="l" t="t" r="r" b="b"/>
            <a:pathLst>
              <a:path w="249" h="311" extrusionOk="0">
                <a:moveTo>
                  <a:pt x="240" y="141"/>
                </a:moveTo>
                <a:lnTo>
                  <a:pt x="240" y="141"/>
                </a:lnTo>
                <a:cubicBezTo>
                  <a:pt x="27" y="9"/>
                  <a:pt x="27" y="9"/>
                  <a:pt x="27" y="9"/>
                </a:cubicBezTo>
                <a:cubicBezTo>
                  <a:pt x="9" y="0"/>
                  <a:pt x="0" y="9"/>
                  <a:pt x="0" y="26"/>
                </a:cubicBezTo>
                <a:cubicBezTo>
                  <a:pt x="0" y="283"/>
                  <a:pt x="0" y="283"/>
                  <a:pt x="0" y="283"/>
                </a:cubicBezTo>
                <a:cubicBezTo>
                  <a:pt x="0" y="301"/>
                  <a:pt x="9" y="310"/>
                  <a:pt x="27" y="301"/>
                </a:cubicBezTo>
                <a:cubicBezTo>
                  <a:pt x="240" y="168"/>
                  <a:pt x="240" y="168"/>
                  <a:pt x="240" y="168"/>
                </a:cubicBezTo>
                <a:cubicBezTo>
                  <a:pt x="240" y="168"/>
                  <a:pt x="248" y="159"/>
                  <a:pt x="248" y="150"/>
                </a:cubicBezTo>
                <a:lnTo>
                  <a:pt x="240" y="141"/>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4" name="Google Shape;1234;p41"/>
          <p:cNvSpPr/>
          <p:nvPr/>
        </p:nvSpPr>
        <p:spPr>
          <a:xfrm>
            <a:off x="3816766" y="1864330"/>
            <a:ext cx="54442" cy="211238"/>
          </a:xfrm>
          <a:custGeom>
            <a:avLst/>
            <a:gdLst/>
            <a:ahLst/>
            <a:cxnLst/>
            <a:rect l="l" t="t" r="r" b="b"/>
            <a:pathLst>
              <a:path w="89" h="347" extrusionOk="0">
                <a:moveTo>
                  <a:pt x="44" y="0"/>
                </a:moveTo>
                <a:lnTo>
                  <a:pt x="44" y="0"/>
                </a:lnTo>
                <a:cubicBezTo>
                  <a:pt x="18" y="0"/>
                  <a:pt x="0" y="9"/>
                  <a:pt x="0" y="27"/>
                </a:cubicBezTo>
                <a:cubicBezTo>
                  <a:pt x="0" y="310"/>
                  <a:pt x="0" y="310"/>
                  <a:pt x="0" y="310"/>
                </a:cubicBezTo>
                <a:cubicBezTo>
                  <a:pt x="0" y="337"/>
                  <a:pt x="18" y="346"/>
                  <a:pt x="44" y="346"/>
                </a:cubicBezTo>
                <a:cubicBezTo>
                  <a:pt x="71" y="346"/>
                  <a:pt x="88" y="337"/>
                  <a:pt x="88" y="310"/>
                </a:cubicBezTo>
                <a:cubicBezTo>
                  <a:pt x="88" y="27"/>
                  <a:pt x="88" y="27"/>
                  <a:pt x="88" y="27"/>
                </a:cubicBezTo>
                <a:cubicBezTo>
                  <a:pt x="88" y="9"/>
                  <a:pt x="71" y="0"/>
                  <a:pt x="44"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5" name="Google Shape;1235;p41"/>
          <p:cNvSpPr/>
          <p:nvPr/>
        </p:nvSpPr>
        <p:spPr>
          <a:xfrm>
            <a:off x="3710058" y="1864330"/>
            <a:ext cx="54443" cy="211238"/>
          </a:xfrm>
          <a:custGeom>
            <a:avLst/>
            <a:gdLst/>
            <a:ahLst/>
            <a:cxnLst/>
            <a:rect l="l" t="t" r="r" b="b"/>
            <a:pathLst>
              <a:path w="89" h="347" extrusionOk="0">
                <a:moveTo>
                  <a:pt x="44" y="0"/>
                </a:moveTo>
                <a:lnTo>
                  <a:pt x="44" y="0"/>
                </a:lnTo>
                <a:cubicBezTo>
                  <a:pt x="17" y="0"/>
                  <a:pt x="0" y="9"/>
                  <a:pt x="0" y="27"/>
                </a:cubicBezTo>
                <a:cubicBezTo>
                  <a:pt x="0" y="310"/>
                  <a:pt x="0" y="310"/>
                  <a:pt x="0" y="310"/>
                </a:cubicBezTo>
                <a:cubicBezTo>
                  <a:pt x="0" y="337"/>
                  <a:pt x="17" y="346"/>
                  <a:pt x="44" y="346"/>
                </a:cubicBezTo>
                <a:cubicBezTo>
                  <a:pt x="71" y="346"/>
                  <a:pt x="88" y="337"/>
                  <a:pt x="88" y="310"/>
                </a:cubicBezTo>
                <a:cubicBezTo>
                  <a:pt x="88" y="27"/>
                  <a:pt x="88" y="27"/>
                  <a:pt x="88" y="27"/>
                </a:cubicBezTo>
                <a:cubicBezTo>
                  <a:pt x="88" y="9"/>
                  <a:pt x="71" y="0"/>
                  <a:pt x="44"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6" name="Google Shape;1236;p41"/>
          <p:cNvSpPr/>
          <p:nvPr/>
        </p:nvSpPr>
        <p:spPr>
          <a:xfrm>
            <a:off x="4280616" y="1864330"/>
            <a:ext cx="217770" cy="211238"/>
          </a:xfrm>
          <a:custGeom>
            <a:avLst/>
            <a:gdLst/>
            <a:ahLst/>
            <a:cxnLst/>
            <a:rect l="l" t="t" r="r" b="b"/>
            <a:pathLst>
              <a:path w="356" h="347" extrusionOk="0">
                <a:moveTo>
                  <a:pt x="177" y="0"/>
                </a:moveTo>
                <a:lnTo>
                  <a:pt x="177" y="0"/>
                </a:lnTo>
                <a:cubicBezTo>
                  <a:pt x="80" y="0"/>
                  <a:pt x="0" y="80"/>
                  <a:pt x="0" y="168"/>
                </a:cubicBezTo>
                <a:cubicBezTo>
                  <a:pt x="0" y="266"/>
                  <a:pt x="80" y="346"/>
                  <a:pt x="177" y="346"/>
                </a:cubicBezTo>
                <a:cubicBezTo>
                  <a:pt x="274" y="346"/>
                  <a:pt x="355" y="266"/>
                  <a:pt x="355" y="168"/>
                </a:cubicBezTo>
                <a:cubicBezTo>
                  <a:pt x="355" y="80"/>
                  <a:pt x="274" y="0"/>
                  <a:pt x="177"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7" name="Google Shape;1237;p41"/>
          <p:cNvSpPr/>
          <p:nvPr/>
        </p:nvSpPr>
        <p:spPr>
          <a:xfrm>
            <a:off x="4901262" y="1879575"/>
            <a:ext cx="180749" cy="176393"/>
          </a:xfrm>
          <a:custGeom>
            <a:avLst/>
            <a:gdLst/>
            <a:ahLst/>
            <a:cxnLst/>
            <a:rect l="l" t="t" r="r" b="b"/>
            <a:pathLst>
              <a:path w="302" h="293" extrusionOk="0">
                <a:moveTo>
                  <a:pt x="266" y="0"/>
                </a:moveTo>
                <a:lnTo>
                  <a:pt x="266" y="0"/>
                </a:lnTo>
                <a:cubicBezTo>
                  <a:pt x="35" y="0"/>
                  <a:pt x="35" y="0"/>
                  <a:pt x="35" y="0"/>
                </a:cubicBezTo>
                <a:cubicBezTo>
                  <a:pt x="18" y="0"/>
                  <a:pt x="0" y="0"/>
                  <a:pt x="0" y="26"/>
                </a:cubicBezTo>
                <a:cubicBezTo>
                  <a:pt x="0" y="266"/>
                  <a:pt x="0" y="266"/>
                  <a:pt x="0" y="266"/>
                </a:cubicBezTo>
                <a:cubicBezTo>
                  <a:pt x="0" y="283"/>
                  <a:pt x="18" y="292"/>
                  <a:pt x="35" y="292"/>
                </a:cubicBezTo>
                <a:cubicBezTo>
                  <a:pt x="266" y="292"/>
                  <a:pt x="266" y="292"/>
                  <a:pt x="266" y="292"/>
                </a:cubicBezTo>
                <a:cubicBezTo>
                  <a:pt x="283" y="292"/>
                  <a:pt x="301" y="283"/>
                  <a:pt x="301" y="266"/>
                </a:cubicBezTo>
                <a:cubicBezTo>
                  <a:pt x="301" y="26"/>
                  <a:pt x="301" y="26"/>
                  <a:pt x="301" y="26"/>
                </a:cubicBezTo>
                <a:cubicBezTo>
                  <a:pt x="301" y="0"/>
                  <a:pt x="283" y="0"/>
                  <a:pt x="266"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8" name="Google Shape;1238;p41"/>
          <p:cNvSpPr/>
          <p:nvPr/>
        </p:nvSpPr>
        <p:spPr>
          <a:xfrm>
            <a:off x="5458754" y="1879575"/>
            <a:ext cx="265680" cy="176393"/>
          </a:xfrm>
          <a:custGeom>
            <a:avLst/>
            <a:gdLst/>
            <a:ahLst/>
            <a:cxnLst/>
            <a:rect l="l" t="t" r="r" b="b"/>
            <a:pathLst>
              <a:path w="443" h="293" extrusionOk="0">
                <a:moveTo>
                  <a:pt x="434" y="132"/>
                </a:moveTo>
                <a:lnTo>
                  <a:pt x="434" y="132"/>
                </a:lnTo>
                <a:cubicBezTo>
                  <a:pt x="247" y="9"/>
                  <a:pt x="247" y="9"/>
                  <a:pt x="247" y="9"/>
                </a:cubicBezTo>
                <a:cubicBezTo>
                  <a:pt x="229" y="0"/>
                  <a:pt x="221" y="9"/>
                  <a:pt x="221" y="26"/>
                </a:cubicBezTo>
                <a:cubicBezTo>
                  <a:pt x="221" y="266"/>
                  <a:pt x="221" y="266"/>
                  <a:pt x="221" y="266"/>
                </a:cubicBezTo>
                <a:cubicBezTo>
                  <a:pt x="221" y="283"/>
                  <a:pt x="229" y="292"/>
                  <a:pt x="247" y="283"/>
                </a:cubicBezTo>
                <a:cubicBezTo>
                  <a:pt x="434" y="159"/>
                  <a:pt x="434" y="159"/>
                  <a:pt x="434" y="159"/>
                </a:cubicBezTo>
                <a:cubicBezTo>
                  <a:pt x="434" y="159"/>
                  <a:pt x="442" y="150"/>
                  <a:pt x="442" y="141"/>
                </a:cubicBezTo>
                <a:lnTo>
                  <a:pt x="434" y="132"/>
                </a:lnTo>
                <a:close/>
                <a:moveTo>
                  <a:pt x="203" y="132"/>
                </a:moveTo>
                <a:lnTo>
                  <a:pt x="203" y="132"/>
                </a:lnTo>
                <a:cubicBezTo>
                  <a:pt x="26" y="9"/>
                  <a:pt x="26" y="9"/>
                  <a:pt x="26" y="9"/>
                </a:cubicBezTo>
                <a:cubicBezTo>
                  <a:pt x="17" y="0"/>
                  <a:pt x="0" y="9"/>
                  <a:pt x="0" y="26"/>
                </a:cubicBezTo>
                <a:cubicBezTo>
                  <a:pt x="0" y="266"/>
                  <a:pt x="0" y="266"/>
                  <a:pt x="0" y="266"/>
                </a:cubicBezTo>
                <a:cubicBezTo>
                  <a:pt x="0" y="283"/>
                  <a:pt x="17" y="292"/>
                  <a:pt x="26" y="283"/>
                </a:cubicBezTo>
                <a:cubicBezTo>
                  <a:pt x="203" y="159"/>
                  <a:pt x="203" y="159"/>
                  <a:pt x="203" y="159"/>
                </a:cubicBezTo>
                <a:cubicBezTo>
                  <a:pt x="203" y="159"/>
                  <a:pt x="212" y="150"/>
                  <a:pt x="212" y="141"/>
                </a:cubicBezTo>
                <a:lnTo>
                  <a:pt x="203" y="132"/>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39" name="Google Shape;1239;p41"/>
          <p:cNvSpPr/>
          <p:nvPr/>
        </p:nvSpPr>
        <p:spPr>
          <a:xfrm>
            <a:off x="6057621" y="1879575"/>
            <a:ext cx="270035" cy="176393"/>
          </a:xfrm>
          <a:custGeom>
            <a:avLst/>
            <a:gdLst/>
            <a:ahLst/>
            <a:cxnLst/>
            <a:rect l="l" t="t" r="r" b="b"/>
            <a:pathLst>
              <a:path w="444" h="293" extrusionOk="0">
                <a:moveTo>
                  <a:pt x="0" y="141"/>
                </a:moveTo>
                <a:lnTo>
                  <a:pt x="0" y="141"/>
                </a:lnTo>
                <a:cubicBezTo>
                  <a:pt x="0" y="150"/>
                  <a:pt x="9" y="159"/>
                  <a:pt x="9" y="159"/>
                </a:cubicBezTo>
                <a:cubicBezTo>
                  <a:pt x="195" y="283"/>
                  <a:pt x="195" y="283"/>
                  <a:pt x="195" y="283"/>
                </a:cubicBezTo>
                <a:cubicBezTo>
                  <a:pt x="212" y="292"/>
                  <a:pt x="222" y="283"/>
                  <a:pt x="222" y="266"/>
                </a:cubicBezTo>
                <a:cubicBezTo>
                  <a:pt x="222" y="26"/>
                  <a:pt x="222" y="26"/>
                  <a:pt x="222" y="26"/>
                </a:cubicBezTo>
                <a:cubicBezTo>
                  <a:pt x="222" y="9"/>
                  <a:pt x="212" y="0"/>
                  <a:pt x="195" y="9"/>
                </a:cubicBezTo>
                <a:cubicBezTo>
                  <a:pt x="9" y="132"/>
                  <a:pt x="9" y="132"/>
                  <a:pt x="9" y="132"/>
                </a:cubicBezTo>
                <a:lnTo>
                  <a:pt x="0" y="141"/>
                </a:lnTo>
                <a:close/>
                <a:moveTo>
                  <a:pt x="231" y="141"/>
                </a:moveTo>
                <a:lnTo>
                  <a:pt x="231" y="141"/>
                </a:lnTo>
                <a:cubicBezTo>
                  <a:pt x="231" y="150"/>
                  <a:pt x="239" y="159"/>
                  <a:pt x="239" y="159"/>
                </a:cubicBezTo>
                <a:cubicBezTo>
                  <a:pt x="416" y="283"/>
                  <a:pt x="416" y="283"/>
                  <a:pt x="416" y="283"/>
                </a:cubicBezTo>
                <a:cubicBezTo>
                  <a:pt x="425" y="292"/>
                  <a:pt x="443" y="283"/>
                  <a:pt x="443" y="266"/>
                </a:cubicBezTo>
                <a:cubicBezTo>
                  <a:pt x="443" y="26"/>
                  <a:pt x="443" y="26"/>
                  <a:pt x="443" y="26"/>
                </a:cubicBezTo>
                <a:cubicBezTo>
                  <a:pt x="443" y="9"/>
                  <a:pt x="425" y="0"/>
                  <a:pt x="416" y="9"/>
                </a:cubicBezTo>
                <a:cubicBezTo>
                  <a:pt x="239" y="132"/>
                  <a:pt x="239" y="132"/>
                  <a:pt x="239" y="132"/>
                </a:cubicBezTo>
                <a:lnTo>
                  <a:pt x="231" y="14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0" name="Google Shape;1240;p41"/>
          <p:cNvSpPr/>
          <p:nvPr/>
        </p:nvSpPr>
        <p:spPr>
          <a:xfrm>
            <a:off x="6700044" y="1879575"/>
            <a:ext cx="180749" cy="176393"/>
          </a:xfrm>
          <a:custGeom>
            <a:avLst/>
            <a:gdLst/>
            <a:ahLst/>
            <a:cxnLst/>
            <a:rect l="l" t="t" r="r" b="b"/>
            <a:pathLst>
              <a:path w="302" h="293" extrusionOk="0">
                <a:moveTo>
                  <a:pt x="89" y="141"/>
                </a:moveTo>
                <a:lnTo>
                  <a:pt x="89" y="141"/>
                </a:lnTo>
                <a:cubicBezTo>
                  <a:pt x="89" y="150"/>
                  <a:pt x="98" y="159"/>
                  <a:pt x="98" y="159"/>
                </a:cubicBezTo>
                <a:cubicBezTo>
                  <a:pt x="275" y="266"/>
                  <a:pt x="275" y="266"/>
                  <a:pt x="275" y="266"/>
                </a:cubicBezTo>
                <a:cubicBezTo>
                  <a:pt x="292" y="274"/>
                  <a:pt x="301" y="274"/>
                  <a:pt x="301" y="257"/>
                </a:cubicBezTo>
                <a:cubicBezTo>
                  <a:pt x="301" y="35"/>
                  <a:pt x="301" y="35"/>
                  <a:pt x="301" y="35"/>
                </a:cubicBezTo>
                <a:cubicBezTo>
                  <a:pt x="301" y="17"/>
                  <a:pt x="292" y="9"/>
                  <a:pt x="275" y="17"/>
                </a:cubicBezTo>
                <a:cubicBezTo>
                  <a:pt x="98" y="132"/>
                  <a:pt x="98" y="132"/>
                  <a:pt x="98" y="132"/>
                </a:cubicBezTo>
                <a:lnTo>
                  <a:pt x="89" y="141"/>
                </a:lnTo>
                <a:close/>
                <a:moveTo>
                  <a:pt x="0" y="26"/>
                </a:moveTo>
                <a:lnTo>
                  <a:pt x="0" y="26"/>
                </a:lnTo>
                <a:cubicBezTo>
                  <a:pt x="0" y="257"/>
                  <a:pt x="0" y="257"/>
                  <a:pt x="0" y="257"/>
                </a:cubicBezTo>
                <a:cubicBezTo>
                  <a:pt x="0" y="283"/>
                  <a:pt x="18" y="292"/>
                  <a:pt x="35" y="292"/>
                </a:cubicBezTo>
                <a:cubicBezTo>
                  <a:pt x="63" y="292"/>
                  <a:pt x="80" y="283"/>
                  <a:pt x="80" y="257"/>
                </a:cubicBezTo>
                <a:cubicBezTo>
                  <a:pt x="80" y="26"/>
                  <a:pt x="80" y="26"/>
                  <a:pt x="80" y="26"/>
                </a:cubicBezTo>
                <a:cubicBezTo>
                  <a:pt x="80" y="9"/>
                  <a:pt x="63" y="0"/>
                  <a:pt x="35" y="0"/>
                </a:cubicBezTo>
                <a:cubicBezTo>
                  <a:pt x="18" y="0"/>
                  <a:pt x="0" y="9"/>
                  <a:pt x="0" y="2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1" name="Google Shape;1241;p41"/>
          <p:cNvSpPr/>
          <p:nvPr/>
        </p:nvSpPr>
        <p:spPr>
          <a:xfrm>
            <a:off x="7301090" y="1879575"/>
            <a:ext cx="182927" cy="176393"/>
          </a:xfrm>
          <a:custGeom>
            <a:avLst/>
            <a:gdLst/>
            <a:ahLst/>
            <a:cxnLst/>
            <a:rect l="l" t="t" r="r" b="b"/>
            <a:pathLst>
              <a:path w="303" h="293" extrusionOk="0">
                <a:moveTo>
                  <a:pt x="204" y="132"/>
                </a:moveTo>
                <a:lnTo>
                  <a:pt x="204" y="132"/>
                </a:lnTo>
                <a:cubicBezTo>
                  <a:pt x="27" y="17"/>
                  <a:pt x="27" y="17"/>
                  <a:pt x="27" y="17"/>
                </a:cubicBezTo>
                <a:cubicBezTo>
                  <a:pt x="10" y="9"/>
                  <a:pt x="0" y="17"/>
                  <a:pt x="0" y="35"/>
                </a:cubicBezTo>
                <a:cubicBezTo>
                  <a:pt x="0" y="257"/>
                  <a:pt x="0" y="257"/>
                  <a:pt x="0" y="257"/>
                </a:cubicBezTo>
                <a:cubicBezTo>
                  <a:pt x="0" y="274"/>
                  <a:pt x="10" y="274"/>
                  <a:pt x="27" y="266"/>
                </a:cubicBezTo>
                <a:cubicBezTo>
                  <a:pt x="204" y="159"/>
                  <a:pt x="204" y="159"/>
                  <a:pt x="204" y="159"/>
                </a:cubicBezTo>
                <a:cubicBezTo>
                  <a:pt x="204" y="159"/>
                  <a:pt x="213" y="150"/>
                  <a:pt x="213" y="141"/>
                </a:cubicBezTo>
                <a:lnTo>
                  <a:pt x="204" y="132"/>
                </a:lnTo>
                <a:close/>
                <a:moveTo>
                  <a:pt x="266" y="0"/>
                </a:moveTo>
                <a:lnTo>
                  <a:pt x="266" y="0"/>
                </a:lnTo>
                <a:cubicBezTo>
                  <a:pt x="240" y="0"/>
                  <a:pt x="222" y="9"/>
                  <a:pt x="222" y="26"/>
                </a:cubicBezTo>
                <a:cubicBezTo>
                  <a:pt x="222" y="257"/>
                  <a:pt x="222" y="257"/>
                  <a:pt x="222" y="257"/>
                </a:cubicBezTo>
                <a:cubicBezTo>
                  <a:pt x="222" y="283"/>
                  <a:pt x="240" y="292"/>
                  <a:pt x="266" y="292"/>
                </a:cubicBezTo>
                <a:cubicBezTo>
                  <a:pt x="284" y="292"/>
                  <a:pt x="302" y="283"/>
                  <a:pt x="302" y="257"/>
                </a:cubicBezTo>
                <a:cubicBezTo>
                  <a:pt x="302" y="26"/>
                  <a:pt x="302" y="26"/>
                  <a:pt x="302" y="26"/>
                </a:cubicBezTo>
                <a:cubicBezTo>
                  <a:pt x="302" y="9"/>
                  <a:pt x="284" y="0"/>
                  <a:pt x="266" y="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2" name="Google Shape;1242;p41"/>
          <p:cNvSpPr/>
          <p:nvPr/>
        </p:nvSpPr>
        <p:spPr>
          <a:xfrm>
            <a:off x="7873825" y="1849087"/>
            <a:ext cx="237370" cy="233013"/>
          </a:xfrm>
          <a:custGeom>
            <a:avLst/>
            <a:gdLst/>
            <a:ahLst/>
            <a:cxnLst/>
            <a:rect l="l" t="t" r="r" b="b"/>
            <a:pathLst>
              <a:path w="391" h="390" extrusionOk="0">
                <a:moveTo>
                  <a:pt x="239" y="0"/>
                </a:moveTo>
                <a:lnTo>
                  <a:pt x="292" y="53"/>
                </a:lnTo>
                <a:lnTo>
                  <a:pt x="221" y="123"/>
                </a:lnTo>
                <a:lnTo>
                  <a:pt x="266" y="176"/>
                </a:lnTo>
                <a:lnTo>
                  <a:pt x="345" y="97"/>
                </a:lnTo>
                <a:lnTo>
                  <a:pt x="390" y="159"/>
                </a:lnTo>
                <a:lnTo>
                  <a:pt x="390" y="0"/>
                </a:lnTo>
                <a:lnTo>
                  <a:pt x="239" y="0"/>
                </a:lnTo>
                <a:close/>
                <a:moveTo>
                  <a:pt x="124" y="221"/>
                </a:moveTo>
                <a:lnTo>
                  <a:pt x="44" y="301"/>
                </a:lnTo>
                <a:lnTo>
                  <a:pt x="0" y="239"/>
                </a:lnTo>
                <a:lnTo>
                  <a:pt x="0" y="389"/>
                </a:lnTo>
                <a:lnTo>
                  <a:pt x="159" y="389"/>
                </a:lnTo>
                <a:lnTo>
                  <a:pt x="97" y="345"/>
                </a:lnTo>
                <a:lnTo>
                  <a:pt x="168" y="274"/>
                </a:lnTo>
                <a:lnTo>
                  <a:pt x="124" y="22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3" name="Google Shape;1243;p41"/>
          <p:cNvSpPr/>
          <p:nvPr/>
        </p:nvSpPr>
        <p:spPr>
          <a:xfrm>
            <a:off x="8457449" y="1829487"/>
            <a:ext cx="267858" cy="274391"/>
          </a:xfrm>
          <a:custGeom>
            <a:avLst/>
            <a:gdLst/>
            <a:ahLst/>
            <a:cxnLst/>
            <a:rect l="l" t="t" r="r" b="b"/>
            <a:pathLst>
              <a:path w="443" h="454" extrusionOk="0">
                <a:moveTo>
                  <a:pt x="79" y="329"/>
                </a:moveTo>
                <a:lnTo>
                  <a:pt x="0" y="400"/>
                </a:lnTo>
                <a:lnTo>
                  <a:pt x="44" y="453"/>
                </a:lnTo>
                <a:lnTo>
                  <a:pt x="123" y="373"/>
                </a:lnTo>
                <a:lnTo>
                  <a:pt x="168" y="426"/>
                </a:lnTo>
                <a:lnTo>
                  <a:pt x="168" y="275"/>
                </a:lnTo>
                <a:lnTo>
                  <a:pt x="26" y="275"/>
                </a:lnTo>
                <a:lnTo>
                  <a:pt x="79" y="329"/>
                </a:lnTo>
                <a:close/>
                <a:moveTo>
                  <a:pt x="442" y="54"/>
                </a:moveTo>
                <a:lnTo>
                  <a:pt x="398" y="0"/>
                </a:lnTo>
                <a:lnTo>
                  <a:pt x="328" y="81"/>
                </a:lnTo>
                <a:lnTo>
                  <a:pt x="275" y="28"/>
                </a:lnTo>
                <a:lnTo>
                  <a:pt x="275" y="169"/>
                </a:lnTo>
                <a:lnTo>
                  <a:pt x="416" y="169"/>
                </a:lnTo>
                <a:lnTo>
                  <a:pt x="372" y="125"/>
                </a:lnTo>
                <a:lnTo>
                  <a:pt x="442" y="5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4" name="Google Shape;1244;p41"/>
          <p:cNvSpPr/>
          <p:nvPr/>
        </p:nvSpPr>
        <p:spPr>
          <a:xfrm>
            <a:off x="2444814" y="4227138"/>
            <a:ext cx="289634" cy="285278"/>
          </a:xfrm>
          <a:custGeom>
            <a:avLst/>
            <a:gdLst/>
            <a:ahLst/>
            <a:cxnLst/>
            <a:rect l="l" t="t" r="r" b="b"/>
            <a:pathLst>
              <a:path w="479" h="471" extrusionOk="0">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239" y="426"/>
                </a:moveTo>
                <a:lnTo>
                  <a:pt x="239" y="426"/>
                </a:lnTo>
                <a:cubicBezTo>
                  <a:pt x="133" y="426"/>
                  <a:pt x="44" y="347"/>
                  <a:pt x="44" y="231"/>
                </a:cubicBezTo>
                <a:cubicBezTo>
                  <a:pt x="44" y="125"/>
                  <a:pt x="133" y="37"/>
                  <a:pt x="239" y="37"/>
                </a:cubicBezTo>
                <a:cubicBezTo>
                  <a:pt x="345" y="37"/>
                  <a:pt x="434" y="125"/>
                  <a:pt x="434" y="231"/>
                </a:cubicBezTo>
                <a:cubicBezTo>
                  <a:pt x="434" y="347"/>
                  <a:pt x="345" y="426"/>
                  <a:pt x="239" y="42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5" name="Google Shape;1245;p41"/>
          <p:cNvSpPr/>
          <p:nvPr/>
        </p:nvSpPr>
        <p:spPr>
          <a:xfrm>
            <a:off x="3043681" y="4227138"/>
            <a:ext cx="291812" cy="285278"/>
          </a:xfrm>
          <a:custGeom>
            <a:avLst/>
            <a:gdLst/>
            <a:ahLst/>
            <a:cxnLst/>
            <a:rect l="l" t="t" r="r" b="b"/>
            <a:pathLst>
              <a:path w="479" h="471" extrusionOk="0">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53" y="169"/>
                </a:moveTo>
                <a:lnTo>
                  <a:pt x="53" y="169"/>
                </a:lnTo>
                <a:cubicBezTo>
                  <a:pt x="177" y="222"/>
                  <a:pt x="177" y="222"/>
                  <a:pt x="177" y="222"/>
                </a:cubicBezTo>
                <a:cubicBezTo>
                  <a:pt x="212" y="240"/>
                  <a:pt x="212" y="240"/>
                  <a:pt x="212" y="240"/>
                </a:cubicBezTo>
                <a:cubicBezTo>
                  <a:pt x="240" y="257"/>
                  <a:pt x="240" y="257"/>
                  <a:pt x="240" y="257"/>
                </a:cubicBezTo>
                <a:cubicBezTo>
                  <a:pt x="265" y="266"/>
                  <a:pt x="265" y="266"/>
                  <a:pt x="265" y="266"/>
                </a:cubicBezTo>
                <a:lnTo>
                  <a:pt x="274" y="275"/>
                </a:lnTo>
                <a:cubicBezTo>
                  <a:pt x="274" y="284"/>
                  <a:pt x="265" y="293"/>
                  <a:pt x="265" y="293"/>
                </a:cubicBezTo>
                <a:cubicBezTo>
                  <a:pt x="257" y="302"/>
                  <a:pt x="248" y="302"/>
                  <a:pt x="240" y="302"/>
                </a:cubicBezTo>
                <a:cubicBezTo>
                  <a:pt x="221" y="302"/>
                  <a:pt x="203" y="293"/>
                  <a:pt x="186" y="284"/>
                </a:cubicBezTo>
                <a:cubicBezTo>
                  <a:pt x="159" y="311"/>
                  <a:pt x="159" y="311"/>
                  <a:pt x="159" y="311"/>
                </a:cubicBezTo>
                <a:cubicBezTo>
                  <a:pt x="177" y="328"/>
                  <a:pt x="203" y="347"/>
                  <a:pt x="230" y="347"/>
                </a:cubicBezTo>
                <a:cubicBezTo>
                  <a:pt x="230" y="382"/>
                  <a:pt x="230" y="382"/>
                  <a:pt x="230" y="382"/>
                </a:cubicBezTo>
                <a:cubicBezTo>
                  <a:pt x="257" y="382"/>
                  <a:pt x="257" y="382"/>
                  <a:pt x="257" y="382"/>
                </a:cubicBezTo>
                <a:cubicBezTo>
                  <a:pt x="257" y="347"/>
                  <a:pt x="257" y="347"/>
                  <a:pt x="257" y="347"/>
                </a:cubicBezTo>
                <a:cubicBezTo>
                  <a:pt x="274" y="338"/>
                  <a:pt x="284" y="338"/>
                  <a:pt x="301" y="328"/>
                </a:cubicBezTo>
                <a:cubicBezTo>
                  <a:pt x="310" y="319"/>
                  <a:pt x="319" y="302"/>
                  <a:pt x="319" y="293"/>
                </a:cubicBezTo>
                <a:cubicBezTo>
                  <a:pt x="408" y="328"/>
                  <a:pt x="408" y="328"/>
                  <a:pt x="408" y="328"/>
                </a:cubicBezTo>
                <a:cubicBezTo>
                  <a:pt x="372" y="391"/>
                  <a:pt x="310" y="426"/>
                  <a:pt x="240" y="426"/>
                </a:cubicBezTo>
                <a:cubicBezTo>
                  <a:pt x="133" y="426"/>
                  <a:pt x="44" y="347"/>
                  <a:pt x="44" y="231"/>
                </a:cubicBezTo>
                <a:cubicBezTo>
                  <a:pt x="44" y="213"/>
                  <a:pt x="44" y="187"/>
                  <a:pt x="53" y="169"/>
                </a:cubicBezTo>
                <a:close/>
                <a:moveTo>
                  <a:pt x="310" y="231"/>
                </a:moveTo>
                <a:lnTo>
                  <a:pt x="310" y="231"/>
                </a:lnTo>
                <a:cubicBezTo>
                  <a:pt x="265" y="213"/>
                  <a:pt x="265" y="213"/>
                  <a:pt x="265" y="213"/>
                </a:cubicBezTo>
                <a:cubicBezTo>
                  <a:pt x="248" y="204"/>
                  <a:pt x="248" y="204"/>
                  <a:pt x="248" y="204"/>
                </a:cubicBezTo>
                <a:cubicBezTo>
                  <a:pt x="212" y="187"/>
                  <a:pt x="212" y="187"/>
                  <a:pt x="212" y="187"/>
                </a:cubicBezTo>
                <a:cubicBezTo>
                  <a:pt x="212" y="178"/>
                  <a:pt x="221" y="178"/>
                  <a:pt x="221" y="169"/>
                </a:cubicBezTo>
                <a:cubicBezTo>
                  <a:pt x="230" y="169"/>
                  <a:pt x="240" y="169"/>
                  <a:pt x="240" y="169"/>
                </a:cubicBezTo>
                <a:cubicBezTo>
                  <a:pt x="257" y="169"/>
                  <a:pt x="274" y="169"/>
                  <a:pt x="284" y="178"/>
                </a:cubicBezTo>
                <a:cubicBezTo>
                  <a:pt x="319" y="151"/>
                  <a:pt x="319" y="151"/>
                  <a:pt x="319" y="151"/>
                </a:cubicBezTo>
                <a:cubicBezTo>
                  <a:pt x="301" y="134"/>
                  <a:pt x="274" y="125"/>
                  <a:pt x="257" y="125"/>
                </a:cubicBezTo>
                <a:cubicBezTo>
                  <a:pt x="257" y="90"/>
                  <a:pt x="257" y="90"/>
                  <a:pt x="257" y="90"/>
                </a:cubicBezTo>
                <a:cubicBezTo>
                  <a:pt x="230" y="90"/>
                  <a:pt x="230" y="90"/>
                  <a:pt x="230" y="90"/>
                </a:cubicBezTo>
                <a:cubicBezTo>
                  <a:pt x="230" y="125"/>
                  <a:pt x="230" y="125"/>
                  <a:pt x="230" y="125"/>
                </a:cubicBezTo>
                <a:cubicBezTo>
                  <a:pt x="212" y="125"/>
                  <a:pt x="203" y="134"/>
                  <a:pt x="186" y="143"/>
                </a:cubicBezTo>
                <a:cubicBezTo>
                  <a:pt x="177" y="143"/>
                  <a:pt x="168" y="160"/>
                  <a:pt x="168" y="169"/>
                </a:cubicBezTo>
                <a:cubicBezTo>
                  <a:pt x="80" y="125"/>
                  <a:pt x="80" y="125"/>
                  <a:pt x="80" y="125"/>
                </a:cubicBezTo>
                <a:cubicBezTo>
                  <a:pt x="106" y="72"/>
                  <a:pt x="168" y="37"/>
                  <a:pt x="240" y="37"/>
                </a:cubicBezTo>
                <a:cubicBezTo>
                  <a:pt x="346" y="37"/>
                  <a:pt x="434" y="125"/>
                  <a:pt x="434" y="231"/>
                </a:cubicBezTo>
                <a:cubicBezTo>
                  <a:pt x="434" y="249"/>
                  <a:pt x="434" y="266"/>
                  <a:pt x="425" y="284"/>
                </a:cubicBezTo>
                <a:lnTo>
                  <a:pt x="310" y="23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6" name="Google Shape;1246;p41"/>
          <p:cNvSpPr/>
          <p:nvPr/>
        </p:nvSpPr>
        <p:spPr>
          <a:xfrm>
            <a:off x="3644727" y="4227138"/>
            <a:ext cx="289635" cy="285278"/>
          </a:xfrm>
          <a:custGeom>
            <a:avLst/>
            <a:gdLst/>
            <a:ahLst/>
            <a:cxnLst/>
            <a:rect l="l" t="t" r="r" b="b"/>
            <a:pathLst>
              <a:path w="480" h="471" extrusionOk="0">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53" y="169"/>
                </a:moveTo>
                <a:lnTo>
                  <a:pt x="53" y="169"/>
                </a:lnTo>
                <a:cubicBezTo>
                  <a:pt x="115" y="196"/>
                  <a:pt x="115" y="196"/>
                  <a:pt x="115" y="196"/>
                </a:cubicBezTo>
                <a:cubicBezTo>
                  <a:pt x="115" y="231"/>
                  <a:pt x="115" y="231"/>
                  <a:pt x="115" y="231"/>
                </a:cubicBezTo>
                <a:cubicBezTo>
                  <a:pt x="134" y="231"/>
                  <a:pt x="134" y="231"/>
                  <a:pt x="134" y="231"/>
                </a:cubicBezTo>
                <a:cubicBezTo>
                  <a:pt x="134" y="231"/>
                  <a:pt x="134" y="231"/>
                  <a:pt x="134" y="240"/>
                </a:cubicBezTo>
                <a:cubicBezTo>
                  <a:pt x="134" y="249"/>
                  <a:pt x="134" y="249"/>
                  <a:pt x="134" y="249"/>
                </a:cubicBezTo>
                <a:cubicBezTo>
                  <a:pt x="115" y="249"/>
                  <a:pt x="115" y="249"/>
                  <a:pt x="115" y="249"/>
                </a:cubicBezTo>
                <a:cubicBezTo>
                  <a:pt x="115" y="275"/>
                  <a:pt x="115" y="275"/>
                  <a:pt x="115" y="275"/>
                </a:cubicBezTo>
                <a:cubicBezTo>
                  <a:pt x="142" y="275"/>
                  <a:pt x="142" y="275"/>
                  <a:pt x="142" y="275"/>
                </a:cubicBezTo>
                <a:cubicBezTo>
                  <a:pt x="142" y="293"/>
                  <a:pt x="151" y="311"/>
                  <a:pt x="160" y="328"/>
                </a:cubicBezTo>
                <a:cubicBezTo>
                  <a:pt x="187" y="355"/>
                  <a:pt x="222" y="373"/>
                  <a:pt x="258" y="373"/>
                </a:cubicBezTo>
                <a:cubicBezTo>
                  <a:pt x="284" y="373"/>
                  <a:pt x="311" y="364"/>
                  <a:pt x="319" y="355"/>
                </a:cubicBezTo>
                <a:cubicBezTo>
                  <a:pt x="311" y="311"/>
                  <a:pt x="311" y="311"/>
                  <a:pt x="311" y="311"/>
                </a:cubicBezTo>
                <a:cubicBezTo>
                  <a:pt x="302" y="319"/>
                  <a:pt x="284" y="319"/>
                  <a:pt x="266" y="319"/>
                </a:cubicBezTo>
                <a:cubicBezTo>
                  <a:pt x="249" y="319"/>
                  <a:pt x="231" y="319"/>
                  <a:pt x="213" y="302"/>
                </a:cubicBezTo>
                <a:cubicBezTo>
                  <a:pt x="205" y="293"/>
                  <a:pt x="205" y="284"/>
                  <a:pt x="205" y="275"/>
                </a:cubicBezTo>
                <a:cubicBezTo>
                  <a:pt x="284" y="275"/>
                  <a:pt x="284" y="275"/>
                  <a:pt x="284" y="275"/>
                </a:cubicBezTo>
                <a:cubicBezTo>
                  <a:pt x="408" y="328"/>
                  <a:pt x="408" y="328"/>
                  <a:pt x="408" y="328"/>
                </a:cubicBezTo>
                <a:cubicBezTo>
                  <a:pt x="372" y="391"/>
                  <a:pt x="311" y="426"/>
                  <a:pt x="240" y="426"/>
                </a:cubicBezTo>
                <a:cubicBezTo>
                  <a:pt x="134" y="426"/>
                  <a:pt x="45" y="347"/>
                  <a:pt x="45" y="231"/>
                </a:cubicBezTo>
                <a:cubicBezTo>
                  <a:pt x="45" y="213"/>
                  <a:pt x="45" y="196"/>
                  <a:pt x="53" y="169"/>
                </a:cubicBezTo>
                <a:close/>
                <a:moveTo>
                  <a:pt x="302" y="231"/>
                </a:moveTo>
                <a:lnTo>
                  <a:pt x="302" y="231"/>
                </a:lnTo>
                <a:cubicBezTo>
                  <a:pt x="302" y="196"/>
                  <a:pt x="302" y="196"/>
                  <a:pt x="302" y="196"/>
                </a:cubicBezTo>
                <a:cubicBezTo>
                  <a:pt x="231" y="196"/>
                  <a:pt x="231" y="196"/>
                  <a:pt x="231" y="196"/>
                </a:cubicBezTo>
                <a:cubicBezTo>
                  <a:pt x="205" y="187"/>
                  <a:pt x="205" y="187"/>
                  <a:pt x="205" y="187"/>
                </a:cubicBezTo>
                <a:cubicBezTo>
                  <a:pt x="213" y="178"/>
                  <a:pt x="213" y="178"/>
                  <a:pt x="213" y="169"/>
                </a:cubicBezTo>
                <a:cubicBezTo>
                  <a:pt x="231" y="160"/>
                  <a:pt x="249" y="151"/>
                  <a:pt x="266" y="151"/>
                </a:cubicBezTo>
                <a:cubicBezTo>
                  <a:pt x="284" y="151"/>
                  <a:pt x="302" y="160"/>
                  <a:pt x="311" y="160"/>
                </a:cubicBezTo>
                <a:cubicBezTo>
                  <a:pt x="319" y="116"/>
                  <a:pt x="319" y="116"/>
                  <a:pt x="319" y="116"/>
                </a:cubicBezTo>
                <a:cubicBezTo>
                  <a:pt x="302" y="107"/>
                  <a:pt x="284" y="107"/>
                  <a:pt x="258" y="107"/>
                </a:cubicBezTo>
                <a:cubicBezTo>
                  <a:pt x="222" y="107"/>
                  <a:pt x="187" y="116"/>
                  <a:pt x="169" y="143"/>
                </a:cubicBezTo>
                <a:cubicBezTo>
                  <a:pt x="160" y="151"/>
                  <a:pt x="160" y="160"/>
                  <a:pt x="151" y="160"/>
                </a:cubicBezTo>
                <a:cubicBezTo>
                  <a:pt x="80" y="125"/>
                  <a:pt x="80" y="125"/>
                  <a:pt x="80" y="125"/>
                </a:cubicBezTo>
                <a:cubicBezTo>
                  <a:pt x="107" y="72"/>
                  <a:pt x="169" y="37"/>
                  <a:pt x="240" y="37"/>
                </a:cubicBezTo>
                <a:cubicBezTo>
                  <a:pt x="346" y="37"/>
                  <a:pt x="434" y="125"/>
                  <a:pt x="434" y="231"/>
                </a:cubicBezTo>
                <a:cubicBezTo>
                  <a:pt x="434" y="249"/>
                  <a:pt x="434" y="266"/>
                  <a:pt x="425" y="284"/>
                </a:cubicBezTo>
                <a:lnTo>
                  <a:pt x="302" y="23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7" name="Google Shape;1247;p41"/>
          <p:cNvSpPr/>
          <p:nvPr/>
        </p:nvSpPr>
        <p:spPr>
          <a:xfrm>
            <a:off x="4243596" y="4227138"/>
            <a:ext cx="291812" cy="285278"/>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53" y="178"/>
                </a:moveTo>
                <a:lnTo>
                  <a:pt x="53" y="178"/>
                </a:lnTo>
                <a:cubicBezTo>
                  <a:pt x="177" y="231"/>
                  <a:pt x="177" y="231"/>
                  <a:pt x="177" y="231"/>
                </a:cubicBezTo>
                <a:cubicBezTo>
                  <a:pt x="151" y="231"/>
                  <a:pt x="151" y="231"/>
                  <a:pt x="151" y="231"/>
                </a:cubicBezTo>
                <a:cubicBezTo>
                  <a:pt x="151" y="266"/>
                  <a:pt x="151" y="266"/>
                  <a:pt x="151" y="266"/>
                </a:cubicBezTo>
                <a:cubicBezTo>
                  <a:pt x="204" y="266"/>
                  <a:pt x="204" y="266"/>
                  <a:pt x="204" y="266"/>
                </a:cubicBezTo>
                <a:cubicBezTo>
                  <a:pt x="213" y="275"/>
                  <a:pt x="213" y="275"/>
                  <a:pt x="213" y="275"/>
                </a:cubicBezTo>
                <a:cubicBezTo>
                  <a:pt x="213" y="293"/>
                  <a:pt x="213" y="293"/>
                  <a:pt x="213" y="293"/>
                </a:cubicBezTo>
                <a:cubicBezTo>
                  <a:pt x="151" y="293"/>
                  <a:pt x="151" y="293"/>
                  <a:pt x="151" y="293"/>
                </a:cubicBezTo>
                <a:cubicBezTo>
                  <a:pt x="151" y="338"/>
                  <a:pt x="151" y="338"/>
                  <a:pt x="151" y="338"/>
                </a:cubicBezTo>
                <a:cubicBezTo>
                  <a:pt x="213" y="338"/>
                  <a:pt x="213" y="338"/>
                  <a:pt x="213" y="338"/>
                </a:cubicBezTo>
                <a:cubicBezTo>
                  <a:pt x="213" y="391"/>
                  <a:pt x="213" y="391"/>
                  <a:pt x="213" y="391"/>
                </a:cubicBezTo>
                <a:cubicBezTo>
                  <a:pt x="266" y="391"/>
                  <a:pt x="266" y="391"/>
                  <a:pt x="266" y="391"/>
                </a:cubicBezTo>
                <a:cubicBezTo>
                  <a:pt x="266" y="338"/>
                  <a:pt x="266" y="338"/>
                  <a:pt x="266" y="338"/>
                </a:cubicBezTo>
                <a:cubicBezTo>
                  <a:pt x="328" y="338"/>
                  <a:pt x="328" y="338"/>
                  <a:pt x="328" y="338"/>
                </a:cubicBezTo>
                <a:cubicBezTo>
                  <a:pt x="328" y="302"/>
                  <a:pt x="328" y="302"/>
                  <a:pt x="328" y="302"/>
                </a:cubicBezTo>
                <a:cubicBezTo>
                  <a:pt x="407" y="338"/>
                  <a:pt x="407" y="338"/>
                  <a:pt x="407" y="338"/>
                </a:cubicBezTo>
                <a:cubicBezTo>
                  <a:pt x="372" y="391"/>
                  <a:pt x="310" y="426"/>
                  <a:pt x="239" y="426"/>
                </a:cubicBezTo>
                <a:cubicBezTo>
                  <a:pt x="133" y="426"/>
                  <a:pt x="44" y="347"/>
                  <a:pt x="44" y="231"/>
                </a:cubicBezTo>
                <a:cubicBezTo>
                  <a:pt x="44" y="213"/>
                  <a:pt x="44" y="196"/>
                  <a:pt x="53" y="178"/>
                </a:cubicBezTo>
                <a:close/>
                <a:moveTo>
                  <a:pt x="266" y="293"/>
                </a:moveTo>
                <a:lnTo>
                  <a:pt x="266" y="293"/>
                </a:lnTo>
                <a:cubicBezTo>
                  <a:pt x="266" y="275"/>
                  <a:pt x="266" y="275"/>
                  <a:pt x="266" y="275"/>
                </a:cubicBezTo>
                <a:cubicBezTo>
                  <a:pt x="274" y="275"/>
                  <a:pt x="274" y="275"/>
                  <a:pt x="274" y="275"/>
                </a:cubicBezTo>
                <a:cubicBezTo>
                  <a:pt x="319" y="293"/>
                  <a:pt x="319" y="293"/>
                  <a:pt x="319" y="293"/>
                </a:cubicBezTo>
                <a:lnTo>
                  <a:pt x="266" y="293"/>
                </a:lnTo>
                <a:close/>
                <a:moveTo>
                  <a:pt x="328" y="249"/>
                </a:moveTo>
                <a:lnTo>
                  <a:pt x="328" y="249"/>
                </a:lnTo>
                <a:cubicBezTo>
                  <a:pt x="328" y="231"/>
                  <a:pt x="328" y="231"/>
                  <a:pt x="328" y="231"/>
                </a:cubicBezTo>
                <a:cubicBezTo>
                  <a:pt x="292" y="231"/>
                  <a:pt x="292" y="231"/>
                  <a:pt x="292" y="231"/>
                </a:cubicBezTo>
                <a:cubicBezTo>
                  <a:pt x="354" y="116"/>
                  <a:pt x="354" y="116"/>
                  <a:pt x="354" y="116"/>
                </a:cubicBezTo>
                <a:cubicBezTo>
                  <a:pt x="292" y="116"/>
                  <a:pt x="292" y="116"/>
                  <a:pt x="292" y="116"/>
                </a:cubicBezTo>
                <a:cubicBezTo>
                  <a:pt x="248" y="213"/>
                  <a:pt x="248" y="213"/>
                  <a:pt x="248" y="213"/>
                </a:cubicBezTo>
                <a:cubicBezTo>
                  <a:pt x="230" y="204"/>
                  <a:pt x="230" y="204"/>
                  <a:pt x="230" y="204"/>
                </a:cubicBezTo>
                <a:cubicBezTo>
                  <a:pt x="186" y="116"/>
                  <a:pt x="186" y="116"/>
                  <a:pt x="186" y="116"/>
                </a:cubicBezTo>
                <a:cubicBezTo>
                  <a:pt x="123" y="116"/>
                  <a:pt x="123" y="116"/>
                  <a:pt x="123" y="116"/>
                </a:cubicBezTo>
                <a:cubicBezTo>
                  <a:pt x="151" y="169"/>
                  <a:pt x="151" y="169"/>
                  <a:pt x="151" y="169"/>
                </a:cubicBezTo>
                <a:cubicBezTo>
                  <a:pt x="70" y="134"/>
                  <a:pt x="70" y="134"/>
                  <a:pt x="70" y="134"/>
                </a:cubicBezTo>
                <a:cubicBezTo>
                  <a:pt x="107" y="81"/>
                  <a:pt x="168" y="37"/>
                  <a:pt x="239" y="37"/>
                </a:cubicBezTo>
                <a:cubicBezTo>
                  <a:pt x="345" y="37"/>
                  <a:pt x="434" y="125"/>
                  <a:pt x="434" y="231"/>
                </a:cubicBezTo>
                <a:cubicBezTo>
                  <a:pt x="434" y="257"/>
                  <a:pt x="434" y="275"/>
                  <a:pt x="426" y="293"/>
                </a:cubicBezTo>
                <a:lnTo>
                  <a:pt x="328" y="24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8" name="Google Shape;1248;p41"/>
          <p:cNvSpPr/>
          <p:nvPr/>
        </p:nvSpPr>
        <p:spPr>
          <a:xfrm>
            <a:off x="4844642" y="4227138"/>
            <a:ext cx="289634" cy="285278"/>
          </a:xfrm>
          <a:custGeom>
            <a:avLst/>
            <a:gdLst/>
            <a:ahLst/>
            <a:cxnLst/>
            <a:rect l="l" t="t" r="r" b="b"/>
            <a:pathLst>
              <a:path w="480" h="471" extrusionOk="0">
                <a:moveTo>
                  <a:pt x="239" y="107"/>
                </a:moveTo>
                <a:lnTo>
                  <a:pt x="239" y="107"/>
                </a:lnTo>
                <a:cubicBezTo>
                  <a:pt x="213" y="107"/>
                  <a:pt x="186" y="116"/>
                  <a:pt x="169" y="134"/>
                </a:cubicBezTo>
                <a:cubicBezTo>
                  <a:pt x="151" y="151"/>
                  <a:pt x="142" y="169"/>
                  <a:pt x="133" y="204"/>
                </a:cubicBezTo>
                <a:cubicBezTo>
                  <a:pt x="116" y="204"/>
                  <a:pt x="116" y="204"/>
                  <a:pt x="116" y="204"/>
                </a:cubicBezTo>
                <a:cubicBezTo>
                  <a:pt x="160" y="249"/>
                  <a:pt x="160" y="249"/>
                  <a:pt x="160" y="249"/>
                </a:cubicBezTo>
                <a:cubicBezTo>
                  <a:pt x="213" y="204"/>
                  <a:pt x="213" y="204"/>
                  <a:pt x="213" y="204"/>
                </a:cubicBezTo>
                <a:cubicBezTo>
                  <a:pt x="195" y="204"/>
                  <a:pt x="195" y="204"/>
                  <a:pt x="195" y="204"/>
                </a:cubicBezTo>
                <a:cubicBezTo>
                  <a:pt x="195" y="169"/>
                  <a:pt x="213" y="160"/>
                  <a:pt x="248" y="160"/>
                </a:cubicBezTo>
                <a:cubicBezTo>
                  <a:pt x="266" y="160"/>
                  <a:pt x="275" y="169"/>
                  <a:pt x="284" y="178"/>
                </a:cubicBezTo>
                <a:cubicBezTo>
                  <a:pt x="292" y="196"/>
                  <a:pt x="301" y="213"/>
                  <a:pt x="301" y="240"/>
                </a:cubicBezTo>
                <a:cubicBezTo>
                  <a:pt x="301" y="257"/>
                  <a:pt x="292" y="275"/>
                  <a:pt x="284" y="293"/>
                </a:cubicBezTo>
                <a:cubicBezTo>
                  <a:pt x="275" y="311"/>
                  <a:pt x="257" y="319"/>
                  <a:pt x="248" y="319"/>
                </a:cubicBezTo>
                <a:cubicBezTo>
                  <a:pt x="213" y="319"/>
                  <a:pt x="195" y="302"/>
                  <a:pt x="195" y="275"/>
                </a:cubicBezTo>
                <a:cubicBezTo>
                  <a:pt x="133" y="275"/>
                  <a:pt x="133" y="275"/>
                  <a:pt x="133" y="275"/>
                </a:cubicBezTo>
                <a:cubicBezTo>
                  <a:pt x="133" y="302"/>
                  <a:pt x="151" y="328"/>
                  <a:pt x="169" y="338"/>
                </a:cubicBezTo>
                <a:cubicBezTo>
                  <a:pt x="186" y="355"/>
                  <a:pt x="213" y="364"/>
                  <a:pt x="239" y="364"/>
                </a:cubicBezTo>
                <a:cubicBezTo>
                  <a:pt x="275" y="364"/>
                  <a:pt x="301" y="355"/>
                  <a:pt x="328" y="328"/>
                </a:cubicBezTo>
                <a:cubicBezTo>
                  <a:pt x="346" y="302"/>
                  <a:pt x="364" y="275"/>
                  <a:pt x="364" y="240"/>
                </a:cubicBezTo>
                <a:cubicBezTo>
                  <a:pt x="364" y="204"/>
                  <a:pt x="346" y="169"/>
                  <a:pt x="328" y="143"/>
                </a:cubicBezTo>
                <a:cubicBezTo>
                  <a:pt x="301" y="125"/>
                  <a:pt x="275" y="107"/>
                  <a:pt x="239" y="107"/>
                </a:cubicBezTo>
                <a:close/>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426"/>
                </a:moveTo>
                <a:lnTo>
                  <a:pt x="239" y="426"/>
                </a:lnTo>
                <a:cubicBezTo>
                  <a:pt x="133" y="426"/>
                  <a:pt x="45" y="347"/>
                  <a:pt x="45" y="231"/>
                </a:cubicBezTo>
                <a:cubicBezTo>
                  <a:pt x="45" y="125"/>
                  <a:pt x="133" y="37"/>
                  <a:pt x="239" y="37"/>
                </a:cubicBezTo>
                <a:cubicBezTo>
                  <a:pt x="346" y="37"/>
                  <a:pt x="435" y="125"/>
                  <a:pt x="435" y="231"/>
                </a:cubicBezTo>
                <a:cubicBezTo>
                  <a:pt x="435" y="347"/>
                  <a:pt x="346" y="426"/>
                  <a:pt x="239" y="42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49" name="Google Shape;1249;p41"/>
          <p:cNvSpPr/>
          <p:nvPr/>
        </p:nvSpPr>
        <p:spPr>
          <a:xfrm>
            <a:off x="5447865" y="4227138"/>
            <a:ext cx="289635" cy="285278"/>
          </a:xfrm>
          <a:custGeom>
            <a:avLst/>
            <a:gdLst/>
            <a:ahLst/>
            <a:cxnLst/>
            <a:rect l="l" t="t" r="r" b="b"/>
            <a:pathLst>
              <a:path w="479" h="471" extrusionOk="0">
                <a:moveTo>
                  <a:pt x="150" y="222"/>
                </a:moveTo>
                <a:lnTo>
                  <a:pt x="150" y="222"/>
                </a:lnTo>
                <a:cubicBezTo>
                  <a:pt x="328" y="222"/>
                  <a:pt x="328" y="222"/>
                  <a:pt x="328" y="222"/>
                </a:cubicBezTo>
                <a:cubicBezTo>
                  <a:pt x="328" y="178"/>
                  <a:pt x="328" y="178"/>
                  <a:pt x="328" y="178"/>
                </a:cubicBezTo>
                <a:cubicBezTo>
                  <a:pt x="150" y="178"/>
                  <a:pt x="150" y="178"/>
                  <a:pt x="150" y="178"/>
                </a:cubicBezTo>
                <a:lnTo>
                  <a:pt x="150" y="222"/>
                </a:lnTo>
                <a:close/>
                <a:moveTo>
                  <a:pt x="150" y="293"/>
                </a:moveTo>
                <a:lnTo>
                  <a:pt x="150" y="293"/>
                </a:lnTo>
                <a:cubicBezTo>
                  <a:pt x="328" y="293"/>
                  <a:pt x="328" y="293"/>
                  <a:pt x="328" y="293"/>
                </a:cubicBezTo>
                <a:cubicBezTo>
                  <a:pt x="328" y="257"/>
                  <a:pt x="328" y="257"/>
                  <a:pt x="328" y="257"/>
                </a:cubicBezTo>
                <a:cubicBezTo>
                  <a:pt x="150" y="257"/>
                  <a:pt x="150" y="257"/>
                  <a:pt x="150" y="257"/>
                </a:cubicBezTo>
                <a:lnTo>
                  <a:pt x="150" y="293"/>
                </a:lnTo>
                <a:close/>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239" y="426"/>
                </a:moveTo>
                <a:lnTo>
                  <a:pt x="239" y="426"/>
                </a:lnTo>
                <a:cubicBezTo>
                  <a:pt x="133" y="426"/>
                  <a:pt x="44" y="347"/>
                  <a:pt x="44" y="231"/>
                </a:cubicBezTo>
                <a:cubicBezTo>
                  <a:pt x="44" y="125"/>
                  <a:pt x="133" y="37"/>
                  <a:pt x="239" y="37"/>
                </a:cubicBezTo>
                <a:cubicBezTo>
                  <a:pt x="345" y="37"/>
                  <a:pt x="434" y="125"/>
                  <a:pt x="434" y="231"/>
                </a:cubicBezTo>
                <a:cubicBezTo>
                  <a:pt x="434" y="347"/>
                  <a:pt x="345" y="426"/>
                  <a:pt x="239" y="42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0" name="Google Shape;1250;p41"/>
          <p:cNvSpPr/>
          <p:nvPr/>
        </p:nvSpPr>
        <p:spPr>
          <a:xfrm>
            <a:off x="6046733" y="4227138"/>
            <a:ext cx="291812" cy="285278"/>
          </a:xfrm>
          <a:custGeom>
            <a:avLst/>
            <a:gdLst/>
            <a:ahLst/>
            <a:cxnLst/>
            <a:rect l="l" t="t" r="r" b="b"/>
            <a:pathLst>
              <a:path w="479" h="471" extrusionOk="0">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53" y="169"/>
                </a:moveTo>
                <a:lnTo>
                  <a:pt x="53" y="169"/>
                </a:lnTo>
                <a:cubicBezTo>
                  <a:pt x="133" y="204"/>
                  <a:pt x="133" y="204"/>
                  <a:pt x="133" y="204"/>
                </a:cubicBezTo>
                <a:cubicBezTo>
                  <a:pt x="133" y="213"/>
                  <a:pt x="133" y="222"/>
                  <a:pt x="133" y="240"/>
                </a:cubicBezTo>
                <a:cubicBezTo>
                  <a:pt x="133" y="328"/>
                  <a:pt x="204" y="355"/>
                  <a:pt x="249" y="355"/>
                </a:cubicBezTo>
                <a:cubicBezTo>
                  <a:pt x="275" y="355"/>
                  <a:pt x="293" y="347"/>
                  <a:pt x="310" y="338"/>
                </a:cubicBezTo>
                <a:cubicBezTo>
                  <a:pt x="319" y="338"/>
                  <a:pt x="319" y="328"/>
                  <a:pt x="319" y="328"/>
                </a:cubicBezTo>
                <a:cubicBezTo>
                  <a:pt x="284" y="284"/>
                  <a:pt x="284" y="284"/>
                  <a:pt x="284" y="284"/>
                </a:cubicBezTo>
                <a:lnTo>
                  <a:pt x="284" y="293"/>
                </a:lnTo>
                <a:cubicBezTo>
                  <a:pt x="266" y="302"/>
                  <a:pt x="257" y="302"/>
                  <a:pt x="249" y="302"/>
                </a:cubicBezTo>
                <a:cubicBezTo>
                  <a:pt x="213" y="302"/>
                  <a:pt x="204" y="266"/>
                  <a:pt x="204" y="231"/>
                </a:cubicBezTo>
                <a:cubicBezTo>
                  <a:pt x="408" y="328"/>
                  <a:pt x="408" y="328"/>
                  <a:pt x="408" y="328"/>
                </a:cubicBezTo>
                <a:cubicBezTo>
                  <a:pt x="372" y="391"/>
                  <a:pt x="310" y="426"/>
                  <a:pt x="240" y="426"/>
                </a:cubicBezTo>
                <a:cubicBezTo>
                  <a:pt x="133" y="426"/>
                  <a:pt x="44" y="347"/>
                  <a:pt x="44" y="231"/>
                </a:cubicBezTo>
                <a:cubicBezTo>
                  <a:pt x="44" y="213"/>
                  <a:pt x="44" y="196"/>
                  <a:pt x="53" y="169"/>
                </a:cubicBezTo>
                <a:close/>
                <a:moveTo>
                  <a:pt x="213" y="187"/>
                </a:moveTo>
                <a:lnTo>
                  <a:pt x="213" y="187"/>
                </a:lnTo>
                <a:cubicBezTo>
                  <a:pt x="222" y="178"/>
                  <a:pt x="230" y="160"/>
                  <a:pt x="249" y="160"/>
                </a:cubicBezTo>
                <a:cubicBezTo>
                  <a:pt x="257" y="160"/>
                  <a:pt x="266" y="169"/>
                  <a:pt x="275" y="169"/>
                </a:cubicBezTo>
                <a:lnTo>
                  <a:pt x="284" y="178"/>
                </a:lnTo>
                <a:cubicBezTo>
                  <a:pt x="319" y="134"/>
                  <a:pt x="319" y="134"/>
                  <a:pt x="319" y="134"/>
                </a:cubicBezTo>
                <a:cubicBezTo>
                  <a:pt x="293" y="116"/>
                  <a:pt x="266" y="107"/>
                  <a:pt x="249" y="107"/>
                </a:cubicBezTo>
                <a:cubicBezTo>
                  <a:pt x="204" y="107"/>
                  <a:pt x="169" y="134"/>
                  <a:pt x="151" y="160"/>
                </a:cubicBezTo>
                <a:cubicBezTo>
                  <a:pt x="80" y="125"/>
                  <a:pt x="80" y="125"/>
                  <a:pt x="80" y="125"/>
                </a:cubicBezTo>
                <a:cubicBezTo>
                  <a:pt x="106" y="72"/>
                  <a:pt x="169" y="37"/>
                  <a:pt x="240" y="37"/>
                </a:cubicBezTo>
                <a:cubicBezTo>
                  <a:pt x="346" y="37"/>
                  <a:pt x="434" y="125"/>
                  <a:pt x="434" y="231"/>
                </a:cubicBezTo>
                <a:cubicBezTo>
                  <a:pt x="434" y="249"/>
                  <a:pt x="434" y="266"/>
                  <a:pt x="425" y="284"/>
                </a:cubicBezTo>
                <a:lnTo>
                  <a:pt x="213" y="18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1" name="Google Shape;1251;p41"/>
          <p:cNvSpPr/>
          <p:nvPr/>
        </p:nvSpPr>
        <p:spPr>
          <a:xfrm>
            <a:off x="6647779" y="4227138"/>
            <a:ext cx="289634" cy="285278"/>
          </a:xfrm>
          <a:custGeom>
            <a:avLst/>
            <a:gdLst/>
            <a:ahLst/>
            <a:cxnLst/>
            <a:rect l="l" t="t" r="r" b="b"/>
            <a:pathLst>
              <a:path w="479" h="471" extrusionOk="0">
                <a:moveTo>
                  <a:pt x="239" y="98"/>
                </a:moveTo>
                <a:lnTo>
                  <a:pt x="239" y="98"/>
                </a:lnTo>
                <a:cubicBezTo>
                  <a:pt x="159" y="98"/>
                  <a:pt x="142" y="169"/>
                  <a:pt x="142" y="231"/>
                </a:cubicBezTo>
                <a:cubicBezTo>
                  <a:pt x="142" y="293"/>
                  <a:pt x="159" y="373"/>
                  <a:pt x="239" y="373"/>
                </a:cubicBezTo>
                <a:cubicBezTo>
                  <a:pt x="318" y="373"/>
                  <a:pt x="336" y="293"/>
                  <a:pt x="336" y="231"/>
                </a:cubicBezTo>
                <a:cubicBezTo>
                  <a:pt x="336" y="169"/>
                  <a:pt x="318" y="98"/>
                  <a:pt x="239" y="98"/>
                </a:cubicBezTo>
                <a:close/>
                <a:moveTo>
                  <a:pt x="195" y="231"/>
                </a:moveTo>
                <a:lnTo>
                  <a:pt x="195" y="231"/>
                </a:lnTo>
                <a:cubicBezTo>
                  <a:pt x="195" y="204"/>
                  <a:pt x="195" y="151"/>
                  <a:pt x="239" y="151"/>
                </a:cubicBezTo>
                <a:lnTo>
                  <a:pt x="248" y="151"/>
                </a:lnTo>
                <a:cubicBezTo>
                  <a:pt x="257" y="151"/>
                  <a:pt x="257" y="160"/>
                  <a:pt x="248" y="169"/>
                </a:cubicBezTo>
                <a:cubicBezTo>
                  <a:pt x="195" y="266"/>
                  <a:pt x="195" y="266"/>
                  <a:pt x="195" y="266"/>
                </a:cubicBezTo>
                <a:cubicBezTo>
                  <a:pt x="195" y="257"/>
                  <a:pt x="195" y="240"/>
                  <a:pt x="195" y="231"/>
                </a:cubicBezTo>
                <a:close/>
                <a:moveTo>
                  <a:pt x="239" y="319"/>
                </a:moveTo>
                <a:lnTo>
                  <a:pt x="239" y="319"/>
                </a:lnTo>
                <a:lnTo>
                  <a:pt x="230" y="319"/>
                </a:lnTo>
                <a:cubicBezTo>
                  <a:pt x="221" y="311"/>
                  <a:pt x="212" y="311"/>
                  <a:pt x="221" y="293"/>
                </a:cubicBezTo>
                <a:cubicBezTo>
                  <a:pt x="274" y="196"/>
                  <a:pt x="274" y="196"/>
                  <a:pt x="274" y="196"/>
                </a:cubicBezTo>
                <a:cubicBezTo>
                  <a:pt x="283" y="204"/>
                  <a:pt x="283" y="222"/>
                  <a:pt x="283" y="231"/>
                </a:cubicBezTo>
                <a:cubicBezTo>
                  <a:pt x="283" y="266"/>
                  <a:pt x="283" y="319"/>
                  <a:pt x="239" y="319"/>
                </a:cubicBezTo>
                <a:close/>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239" y="426"/>
                </a:moveTo>
                <a:lnTo>
                  <a:pt x="239" y="426"/>
                </a:lnTo>
                <a:cubicBezTo>
                  <a:pt x="132" y="426"/>
                  <a:pt x="44" y="347"/>
                  <a:pt x="44" y="231"/>
                </a:cubicBezTo>
                <a:cubicBezTo>
                  <a:pt x="44" y="125"/>
                  <a:pt x="132" y="37"/>
                  <a:pt x="239" y="37"/>
                </a:cubicBezTo>
                <a:cubicBezTo>
                  <a:pt x="345" y="37"/>
                  <a:pt x="433" y="125"/>
                  <a:pt x="433" y="231"/>
                </a:cubicBezTo>
                <a:cubicBezTo>
                  <a:pt x="433" y="347"/>
                  <a:pt x="345" y="426"/>
                  <a:pt x="239" y="42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2" name="Google Shape;1252;p41"/>
          <p:cNvSpPr/>
          <p:nvPr/>
        </p:nvSpPr>
        <p:spPr>
          <a:xfrm>
            <a:off x="7246647" y="4227138"/>
            <a:ext cx="291812" cy="285278"/>
          </a:xfrm>
          <a:custGeom>
            <a:avLst/>
            <a:gdLst/>
            <a:ahLst/>
            <a:cxnLst/>
            <a:rect l="l" t="t" r="r" b="b"/>
            <a:pathLst>
              <a:path w="480" h="471" extrusionOk="0">
                <a:moveTo>
                  <a:pt x="336" y="169"/>
                </a:moveTo>
                <a:lnTo>
                  <a:pt x="336" y="169"/>
                </a:lnTo>
                <a:cubicBezTo>
                  <a:pt x="283" y="169"/>
                  <a:pt x="283" y="169"/>
                  <a:pt x="283" y="169"/>
                </a:cubicBezTo>
                <a:cubicBezTo>
                  <a:pt x="283" y="116"/>
                  <a:pt x="283" y="116"/>
                  <a:pt x="283" y="116"/>
                </a:cubicBezTo>
                <a:cubicBezTo>
                  <a:pt x="283" y="107"/>
                  <a:pt x="283" y="107"/>
                  <a:pt x="283" y="107"/>
                </a:cubicBezTo>
                <a:cubicBezTo>
                  <a:pt x="275" y="107"/>
                  <a:pt x="275" y="98"/>
                  <a:pt x="275" y="98"/>
                </a:cubicBezTo>
                <a:cubicBezTo>
                  <a:pt x="142" y="98"/>
                  <a:pt x="142" y="98"/>
                  <a:pt x="142" y="98"/>
                </a:cubicBezTo>
                <a:cubicBezTo>
                  <a:pt x="133" y="98"/>
                  <a:pt x="133" y="107"/>
                  <a:pt x="133" y="107"/>
                </a:cubicBezTo>
                <a:cubicBezTo>
                  <a:pt x="133" y="107"/>
                  <a:pt x="133" y="107"/>
                  <a:pt x="133" y="116"/>
                </a:cubicBezTo>
                <a:cubicBezTo>
                  <a:pt x="133" y="293"/>
                  <a:pt x="133" y="293"/>
                  <a:pt x="133" y="293"/>
                </a:cubicBezTo>
                <a:cubicBezTo>
                  <a:pt x="133" y="293"/>
                  <a:pt x="133" y="293"/>
                  <a:pt x="133" y="302"/>
                </a:cubicBezTo>
                <a:lnTo>
                  <a:pt x="142" y="302"/>
                </a:lnTo>
                <a:cubicBezTo>
                  <a:pt x="195" y="302"/>
                  <a:pt x="195" y="302"/>
                  <a:pt x="195" y="302"/>
                </a:cubicBezTo>
                <a:cubicBezTo>
                  <a:pt x="195" y="355"/>
                  <a:pt x="195" y="355"/>
                  <a:pt x="195" y="355"/>
                </a:cubicBezTo>
                <a:lnTo>
                  <a:pt x="195" y="364"/>
                </a:lnTo>
                <a:cubicBezTo>
                  <a:pt x="204" y="364"/>
                  <a:pt x="204" y="364"/>
                  <a:pt x="204" y="364"/>
                </a:cubicBezTo>
                <a:cubicBezTo>
                  <a:pt x="336" y="364"/>
                  <a:pt x="336" y="364"/>
                  <a:pt x="336" y="364"/>
                </a:cubicBezTo>
                <a:lnTo>
                  <a:pt x="345" y="364"/>
                </a:lnTo>
                <a:lnTo>
                  <a:pt x="345" y="355"/>
                </a:lnTo>
                <a:cubicBezTo>
                  <a:pt x="345" y="178"/>
                  <a:pt x="345" y="178"/>
                  <a:pt x="345" y="178"/>
                </a:cubicBezTo>
                <a:lnTo>
                  <a:pt x="345" y="169"/>
                </a:lnTo>
                <a:lnTo>
                  <a:pt x="336" y="169"/>
                </a:lnTo>
                <a:close/>
                <a:moveTo>
                  <a:pt x="204" y="169"/>
                </a:moveTo>
                <a:lnTo>
                  <a:pt x="204" y="169"/>
                </a:lnTo>
                <a:cubicBezTo>
                  <a:pt x="204" y="169"/>
                  <a:pt x="204" y="169"/>
                  <a:pt x="195" y="169"/>
                </a:cubicBezTo>
                <a:lnTo>
                  <a:pt x="195" y="178"/>
                </a:lnTo>
                <a:cubicBezTo>
                  <a:pt x="195" y="275"/>
                  <a:pt x="195" y="275"/>
                  <a:pt x="195" y="275"/>
                </a:cubicBezTo>
                <a:cubicBezTo>
                  <a:pt x="151" y="275"/>
                  <a:pt x="151" y="275"/>
                  <a:pt x="151" y="275"/>
                </a:cubicBezTo>
                <a:cubicBezTo>
                  <a:pt x="151" y="125"/>
                  <a:pt x="151" y="125"/>
                  <a:pt x="151" y="125"/>
                </a:cubicBezTo>
                <a:cubicBezTo>
                  <a:pt x="257" y="125"/>
                  <a:pt x="257" y="125"/>
                  <a:pt x="257" y="125"/>
                </a:cubicBezTo>
                <a:cubicBezTo>
                  <a:pt x="257" y="169"/>
                  <a:pt x="257" y="169"/>
                  <a:pt x="257" y="169"/>
                </a:cubicBezTo>
                <a:lnTo>
                  <a:pt x="204" y="169"/>
                </a:lnTo>
                <a:close/>
                <a:moveTo>
                  <a:pt x="328" y="338"/>
                </a:moveTo>
                <a:lnTo>
                  <a:pt x="328" y="338"/>
                </a:lnTo>
                <a:cubicBezTo>
                  <a:pt x="222" y="338"/>
                  <a:pt x="222" y="338"/>
                  <a:pt x="222" y="338"/>
                </a:cubicBezTo>
                <a:cubicBezTo>
                  <a:pt x="222" y="196"/>
                  <a:pt x="222" y="196"/>
                  <a:pt x="222" y="196"/>
                </a:cubicBezTo>
                <a:cubicBezTo>
                  <a:pt x="328" y="196"/>
                  <a:pt x="328" y="196"/>
                  <a:pt x="328" y="196"/>
                </a:cubicBezTo>
                <a:lnTo>
                  <a:pt x="328" y="338"/>
                </a:lnTo>
                <a:close/>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426"/>
                </a:moveTo>
                <a:lnTo>
                  <a:pt x="239" y="426"/>
                </a:lnTo>
                <a:cubicBezTo>
                  <a:pt x="133" y="426"/>
                  <a:pt x="44" y="347"/>
                  <a:pt x="44" y="231"/>
                </a:cubicBezTo>
                <a:cubicBezTo>
                  <a:pt x="44" y="125"/>
                  <a:pt x="133" y="37"/>
                  <a:pt x="239" y="37"/>
                </a:cubicBezTo>
                <a:cubicBezTo>
                  <a:pt x="345" y="37"/>
                  <a:pt x="434" y="125"/>
                  <a:pt x="434" y="231"/>
                </a:cubicBezTo>
                <a:cubicBezTo>
                  <a:pt x="434" y="347"/>
                  <a:pt x="345" y="426"/>
                  <a:pt x="239" y="42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3" name="Google Shape;1253;p41"/>
          <p:cNvSpPr/>
          <p:nvPr/>
        </p:nvSpPr>
        <p:spPr>
          <a:xfrm>
            <a:off x="7847693" y="4227138"/>
            <a:ext cx="289635" cy="285278"/>
          </a:xfrm>
          <a:custGeom>
            <a:avLst/>
            <a:gdLst/>
            <a:ahLst/>
            <a:cxnLst/>
            <a:rect l="l" t="t" r="r" b="b"/>
            <a:pathLst>
              <a:path w="479" h="471" extrusionOk="0">
                <a:moveTo>
                  <a:pt x="398" y="240"/>
                </a:moveTo>
                <a:lnTo>
                  <a:pt x="398" y="240"/>
                </a:lnTo>
                <a:cubicBezTo>
                  <a:pt x="345" y="222"/>
                  <a:pt x="345" y="222"/>
                  <a:pt x="345" y="222"/>
                </a:cubicBezTo>
                <a:cubicBezTo>
                  <a:pt x="345" y="160"/>
                  <a:pt x="345" y="160"/>
                  <a:pt x="345" y="160"/>
                </a:cubicBezTo>
                <a:cubicBezTo>
                  <a:pt x="203" y="98"/>
                  <a:pt x="203" y="98"/>
                  <a:pt x="203" y="98"/>
                </a:cubicBezTo>
                <a:cubicBezTo>
                  <a:pt x="141" y="125"/>
                  <a:pt x="141" y="125"/>
                  <a:pt x="141" y="125"/>
                </a:cubicBezTo>
                <a:cubicBezTo>
                  <a:pt x="141" y="196"/>
                  <a:pt x="141" y="196"/>
                  <a:pt x="141" y="196"/>
                </a:cubicBezTo>
                <a:cubicBezTo>
                  <a:pt x="79" y="222"/>
                  <a:pt x="79" y="222"/>
                  <a:pt x="79" y="222"/>
                </a:cubicBezTo>
                <a:cubicBezTo>
                  <a:pt x="79" y="284"/>
                  <a:pt x="79" y="284"/>
                  <a:pt x="79" y="284"/>
                </a:cubicBezTo>
                <a:cubicBezTo>
                  <a:pt x="141" y="311"/>
                  <a:pt x="141" y="311"/>
                  <a:pt x="141" y="311"/>
                </a:cubicBezTo>
                <a:cubicBezTo>
                  <a:pt x="203" y="284"/>
                  <a:pt x="203" y="284"/>
                  <a:pt x="203" y="284"/>
                </a:cubicBezTo>
                <a:cubicBezTo>
                  <a:pt x="328" y="338"/>
                  <a:pt x="328" y="338"/>
                  <a:pt x="328" y="338"/>
                </a:cubicBezTo>
                <a:cubicBezTo>
                  <a:pt x="336" y="338"/>
                  <a:pt x="336" y="338"/>
                  <a:pt x="336" y="338"/>
                </a:cubicBezTo>
                <a:cubicBezTo>
                  <a:pt x="398" y="311"/>
                  <a:pt x="398" y="311"/>
                  <a:pt x="398" y="311"/>
                </a:cubicBezTo>
                <a:cubicBezTo>
                  <a:pt x="398" y="240"/>
                  <a:pt x="398" y="240"/>
                  <a:pt x="398" y="240"/>
                </a:cubicBezTo>
                <a:close/>
                <a:moveTo>
                  <a:pt x="328" y="319"/>
                </a:moveTo>
                <a:lnTo>
                  <a:pt x="328" y="319"/>
                </a:lnTo>
                <a:cubicBezTo>
                  <a:pt x="221" y="275"/>
                  <a:pt x="221" y="275"/>
                  <a:pt x="221" y="275"/>
                </a:cubicBezTo>
                <a:cubicBezTo>
                  <a:pt x="221" y="231"/>
                  <a:pt x="221" y="231"/>
                  <a:pt x="221" y="231"/>
                </a:cubicBezTo>
                <a:cubicBezTo>
                  <a:pt x="328" y="275"/>
                  <a:pt x="328" y="275"/>
                  <a:pt x="328" y="275"/>
                </a:cubicBezTo>
                <a:lnTo>
                  <a:pt x="328" y="319"/>
                </a:lnTo>
                <a:close/>
                <a:moveTo>
                  <a:pt x="336" y="257"/>
                </a:moveTo>
                <a:lnTo>
                  <a:pt x="336" y="257"/>
                </a:lnTo>
                <a:cubicBezTo>
                  <a:pt x="300" y="249"/>
                  <a:pt x="300" y="249"/>
                  <a:pt x="300" y="249"/>
                </a:cubicBezTo>
                <a:cubicBezTo>
                  <a:pt x="336" y="231"/>
                  <a:pt x="336" y="231"/>
                  <a:pt x="336" y="231"/>
                </a:cubicBezTo>
                <a:cubicBezTo>
                  <a:pt x="372" y="249"/>
                  <a:pt x="372" y="249"/>
                  <a:pt x="372" y="249"/>
                </a:cubicBezTo>
                <a:lnTo>
                  <a:pt x="336" y="257"/>
                </a:lnTo>
                <a:close/>
                <a:moveTo>
                  <a:pt x="381" y="302"/>
                </a:moveTo>
                <a:lnTo>
                  <a:pt x="381" y="302"/>
                </a:lnTo>
                <a:cubicBezTo>
                  <a:pt x="345" y="319"/>
                  <a:pt x="345" y="319"/>
                  <a:pt x="345" y="319"/>
                </a:cubicBezTo>
                <a:cubicBezTo>
                  <a:pt x="345" y="275"/>
                  <a:pt x="345" y="275"/>
                  <a:pt x="345" y="275"/>
                </a:cubicBezTo>
                <a:cubicBezTo>
                  <a:pt x="381" y="257"/>
                  <a:pt x="381" y="257"/>
                  <a:pt x="381" y="257"/>
                </a:cubicBezTo>
                <a:lnTo>
                  <a:pt x="381" y="302"/>
                </a:lnTo>
                <a:close/>
                <a:moveTo>
                  <a:pt x="238" y="0"/>
                </a:moveTo>
                <a:lnTo>
                  <a:pt x="238" y="0"/>
                </a:lnTo>
                <a:cubicBezTo>
                  <a:pt x="106" y="0"/>
                  <a:pt x="0" y="107"/>
                  <a:pt x="0" y="231"/>
                </a:cubicBezTo>
                <a:cubicBezTo>
                  <a:pt x="0" y="364"/>
                  <a:pt x="106" y="470"/>
                  <a:pt x="238" y="470"/>
                </a:cubicBezTo>
                <a:cubicBezTo>
                  <a:pt x="372" y="470"/>
                  <a:pt x="478" y="364"/>
                  <a:pt x="478" y="231"/>
                </a:cubicBezTo>
                <a:cubicBezTo>
                  <a:pt x="478" y="107"/>
                  <a:pt x="372" y="0"/>
                  <a:pt x="238" y="0"/>
                </a:cubicBezTo>
                <a:close/>
                <a:moveTo>
                  <a:pt x="238" y="426"/>
                </a:moveTo>
                <a:lnTo>
                  <a:pt x="238" y="426"/>
                </a:lnTo>
                <a:cubicBezTo>
                  <a:pt x="132" y="426"/>
                  <a:pt x="44" y="347"/>
                  <a:pt x="44" y="231"/>
                </a:cubicBezTo>
                <a:cubicBezTo>
                  <a:pt x="44" y="125"/>
                  <a:pt x="132" y="37"/>
                  <a:pt x="238" y="37"/>
                </a:cubicBezTo>
                <a:cubicBezTo>
                  <a:pt x="345" y="37"/>
                  <a:pt x="434" y="125"/>
                  <a:pt x="434" y="231"/>
                </a:cubicBezTo>
                <a:cubicBezTo>
                  <a:pt x="434" y="347"/>
                  <a:pt x="345" y="426"/>
                  <a:pt x="238" y="42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4" name="Google Shape;1254;p41"/>
          <p:cNvSpPr/>
          <p:nvPr/>
        </p:nvSpPr>
        <p:spPr>
          <a:xfrm>
            <a:off x="2527566" y="1864330"/>
            <a:ext cx="169861" cy="267858"/>
          </a:xfrm>
          <a:custGeom>
            <a:avLst/>
            <a:gdLst/>
            <a:ahLst/>
            <a:cxnLst/>
            <a:rect l="l" t="t" r="r" b="b"/>
            <a:pathLst>
              <a:path w="285" h="452" extrusionOk="0">
                <a:moveTo>
                  <a:pt x="240" y="35"/>
                </a:moveTo>
                <a:lnTo>
                  <a:pt x="240" y="35"/>
                </a:lnTo>
                <a:cubicBezTo>
                  <a:pt x="213" y="8"/>
                  <a:pt x="178" y="0"/>
                  <a:pt x="133" y="0"/>
                </a:cubicBezTo>
                <a:cubicBezTo>
                  <a:pt x="106" y="0"/>
                  <a:pt x="80" y="8"/>
                  <a:pt x="53" y="26"/>
                </a:cubicBezTo>
                <a:cubicBezTo>
                  <a:pt x="18" y="44"/>
                  <a:pt x="0" y="79"/>
                  <a:pt x="0" y="132"/>
                </a:cubicBezTo>
                <a:cubicBezTo>
                  <a:pt x="80" y="132"/>
                  <a:pt x="80" y="132"/>
                  <a:pt x="80" y="132"/>
                </a:cubicBezTo>
                <a:cubicBezTo>
                  <a:pt x="80" y="123"/>
                  <a:pt x="89" y="106"/>
                  <a:pt x="97" y="88"/>
                </a:cubicBezTo>
                <a:cubicBezTo>
                  <a:pt x="106" y="79"/>
                  <a:pt x="115" y="70"/>
                  <a:pt x="142" y="70"/>
                </a:cubicBezTo>
                <a:cubicBezTo>
                  <a:pt x="159" y="70"/>
                  <a:pt x="178" y="79"/>
                  <a:pt x="187" y="88"/>
                </a:cubicBezTo>
                <a:cubicBezTo>
                  <a:pt x="195" y="97"/>
                  <a:pt x="195" y="114"/>
                  <a:pt x="195" y="123"/>
                </a:cubicBezTo>
                <a:cubicBezTo>
                  <a:pt x="195" y="141"/>
                  <a:pt x="195" y="151"/>
                  <a:pt x="187" y="159"/>
                </a:cubicBezTo>
                <a:cubicBezTo>
                  <a:pt x="178" y="167"/>
                  <a:pt x="178" y="167"/>
                  <a:pt x="168" y="176"/>
                </a:cubicBezTo>
                <a:cubicBezTo>
                  <a:pt x="168" y="176"/>
                  <a:pt x="124" y="204"/>
                  <a:pt x="106" y="230"/>
                </a:cubicBezTo>
                <a:cubicBezTo>
                  <a:pt x="97" y="239"/>
                  <a:pt x="89" y="265"/>
                  <a:pt x="89" y="292"/>
                </a:cubicBezTo>
                <a:cubicBezTo>
                  <a:pt x="89" y="292"/>
                  <a:pt x="89" y="301"/>
                  <a:pt x="97" y="301"/>
                </a:cubicBezTo>
                <a:cubicBezTo>
                  <a:pt x="106" y="301"/>
                  <a:pt x="159" y="301"/>
                  <a:pt x="159" y="301"/>
                </a:cubicBezTo>
                <a:cubicBezTo>
                  <a:pt x="168" y="301"/>
                  <a:pt x="168" y="292"/>
                  <a:pt x="168" y="292"/>
                </a:cubicBezTo>
                <a:cubicBezTo>
                  <a:pt x="168" y="283"/>
                  <a:pt x="168" y="274"/>
                  <a:pt x="178" y="265"/>
                </a:cubicBezTo>
                <a:cubicBezTo>
                  <a:pt x="178" y="257"/>
                  <a:pt x="187" y="248"/>
                  <a:pt x="195" y="239"/>
                </a:cubicBezTo>
                <a:cubicBezTo>
                  <a:pt x="222" y="221"/>
                  <a:pt x="222" y="221"/>
                  <a:pt x="222" y="221"/>
                </a:cubicBezTo>
                <a:cubicBezTo>
                  <a:pt x="240" y="204"/>
                  <a:pt x="257" y="195"/>
                  <a:pt x="266" y="186"/>
                </a:cubicBezTo>
                <a:cubicBezTo>
                  <a:pt x="275" y="167"/>
                  <a:pt x="284" y="151"/>
                  <a:pt x="284" y="123"/>
                </a:cubicBezTo>
                <a:cubicBezTo>
                  <a:pt x="284" y="79"/>
                  <a:pt x="275" y="53"/>
                  <a:pt x="240" y="35"/>
                </a:cubicBezTo>
                <a:close/>
                <a:moveTo>
                  <a:pt x="133" y="345"/>
                </a:moveTo>
                <a:lnTo>
                  <a:pt x="133" y="345"/>
                </a:lnTo>
                <a:cubicBezTo>
                  <a:pt x="106" y="345"/>
                  <a:pt x="80" y="363"/>
                  <a:pt x="80" y="398"/>
                </a:cubicBezTo>
                <a:cubicBezTo>
                  <a:pt x="80" y="425"/>
                  <a:pt x="106" y="442"/>
                  <a:pt x="133" y="451"/>
                </a:cubicBezTo>
                <a:cubicBezTo>
                  <a:pt x="159" y="451"/>
                  <a:pt x="187" y="425"/>
                  <a:pt x="187" y="398"/>
                </a:cubicBezTo>
                <a:cubicBezTo>
                  <a:pt x="187" y="372"/>
                  <a:pt x="168" y="345"/>
                  <a:pt x="133" y="345"/>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5" name="Google Shape;1255;p41"/>
          <p:cNvSpPr/>
          <p:nvPr/>
        </p:nvSpPr>
        <p:spPr>
          <a:xfrm>
            <a:off x="11201355" y="3112154"/>
            <a:ext cx="272214" cy="239547"/>
          </a:xfrm>
          <a:custGeom>
            <a:avLst/>
            <a:gdLst/>
            <a:ahLst/>
            <a:cxnLst/>
            <a:rect l="l" t="t" r="r" b="b"/>
            <a:pathLst>
              <a:path w="462" h="408" extrusionOk="0">
                <a:moveTo>
                  <a:pt x="257" y="0"/>
                </a:moveTo>
                <a:lnTo>
                  <a:pt x="257" y="0"/>
                </a:lnTo>
                <a:cubicBezTo>
                  <a:pt x="150" y="0"/>
                  <a:pt x="62" y="88"/>
                  <a:pt x="62" y="195"/>
                </a:cubicBezTo>
                <a:cubicBezTo>
                  <a:pt x="0" y="195"/>
                  <a:pt x="0" y="195"/>
                  <a:pt x="0" y="195"/>
                </a:cubicBezTo>
                <a:cubicBezTo>
                  <a:pt x="89" y="301"/>
                  <a:pt x="89" y="301"/>
                  <a:pt x="89" y="301"/>
                </a:cubicBezTo>
                <a:cubicBezTo>
                  <a:pt x="177" y="195"/>
                  <a:pt x="177" y="195"/>
                  <a:pt x="177" y="195"/>
                </a:cubicBezTo>
                <a:cubicBezTo>
                  <a:pt x="106" y="195"/>
                  <a:pt x="106" y="195"/>
                  <a:pt x="106" y="195"/>
                </a:cubicBezTo>
                <a:cubicBezTo>
                  <a:pt x="115" y="116"/>
                  <a:pt x="177" y="44"/>
                  <a:pt x="257" y="44"/>
                </a:cubicBezTo>
                <a:cubicBezTo>
                  <a:pt x="346" y="44"/>
                  <a:pt x="416" y="116"/>
                  <a:pt x="416" y="204"/>
                </a:cubicBezTo>
                <a:cubicBezTo>
                  <a:pt x="416" y="283"/>
                  <a:pt x="346" y="354"/>
                  <a:pt x="257" y="354"/>
                </a:cubicBezTo>
                <a:cubicBezTo>
                  <a:pt x="231" y="354"/>
                  <a:pt x="195" y="345"/>
                  <a:pt x="169" y="328"/>
                </a:cubicBezTo>
                <a:cubicBezTo>
                  <a:pt x="133" y="363"/>
                  <a:pt x="133" y="363"/>
                  <a:pt x="133" y="363"/>
                </a:cubicBezTo>
                <a:cubicBezTo>
                  <a:pt x="169" y="390"/>
                  <a:pt x="213" y="407"/>
                  <a:pt x="257" y="407"/>
                </a:cubicBezTo>
                <a:cubicBezTo>
                  <a:pt x="372" y="407"/>
                  <a:pt x="461" y="310"/>
                  <a:pt x="461" y="204"/>
                </a:cubicBezTo>
                <a:cubicBezTo>
                  <a:pt x="461" y="88"/>
                  <a:pt x="372" y="0"/>
                  <a:pt x="257"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6" name="Google Shape;1256;p41"/>
          <p:cNvSpPr/>
          <p:nvPr/>
        </p:nvSpPr>
        <p:spPr>
          <a:xfrm>
            <a:off x="10617730" y="3101265"/>
            <a:ext cx="272214" cy="241726"/>
          </a:xfrm>
          <a:custGeom>
            <a:avLst/>
            <a:gdLst/>
            <a:ahLst/>
            <a:cxnLst/>
            <a:rect l="l" t="t" r="r" b="b"/>
            <a:pathLst>
              <a:path w="461" h="409" extrusionOk="0">
                <a:moveTo>
                  <a:pt x="203" y="0"/>
                </a:moveTo>
                <a:lnTo>
                  <a:pt x="203" y="0"/>
                </a:lnTo>
                <a:cubicBezTo>
                  <a:pt x="310" y="0"/>
                  <a:pt x="398" y="89"/>
                  <a:pt x="398" y="204"/>
                </a:cubicBezTo>
                <a:cubicBezTo>
                  <a:pt x="460" y="204"/>
                  <a:pt x="460" y="204"/>
                  <a:pt x="460" y="204"/>
                </a:cubicBezTo>
                <a:cubicBezTo>
                  <a:pt x="372" y="301"/>
                  <a:pt x="372" y="301"/>
                  <a:pt x="372" y="301"/>
                </a:cubicBezTo>
                <a:cubicBezTo>
                  <a:pt x="284" y="204"/>
                  <a:pt x="284" y="204"/>
                  <a:pt x="284" y="204"/>
                </a:cubicBezTo>
                <a:cubicBezTo>
                  <a:pt x="354" y="204"/>
                  <a:pt x="354" y="204"/>
                  <a:pt x="354" y="204"/>
                </a:cubicBezTo>
                <a:cubicBezTo>
                  <a:pt x="345" y="115"/>
                  <a:pt x="284" y="53"/>
                  <a:pt x="203" y="53"/>
                </a:cubicBezTo>
                <a:cubicBezTo>
                  <a:pt x="115" y="53"/>
                  <a:pt x="44" y="124"/>
                  <a:pt x="44" y="204"/>
                </a:cubicBezTo>
                <a:cubicBezTo>
                  <a:pt x="44" y="293"/>
                  <a:pt x="115" y="363"/>
                  <a:pt x="203" y="363"/>
                </a:cubicBezTo>
                <a:cubicBezTo>
                  <a:pt x="230" y="363"/>
                  <a:pt x="266" y="346"/>
                  <a:pt x="292" y="328"/>
                </a:cubicBezTo>
                <a:cubicBezTo>
                  <a:pt x="328" y="363"/>
                  <a:pt x="328" y="363"/>
                  <a:pt x="328" y="363"/>
                </a:cubicBezTo>
                <a:cubicBezTo>
                  <a:pt x="292" y="390"/>
                  <a:pt x="248" y="408"/>
                  <a:pt x="203" y="408"/>
                </a:cubicBezTo>
                <a:cubicBezTo>
                  <a:pt x="88" y="408"/>
                  <a:pt x="0" y="319"/>
                  <a:pt x="0" y="204"/>
                </a:cubicBezTo>
                <a:cubicBezTo>
                  <a:pt x="0" y="97"/>
                  <a:pt x="88" y="0"/>
                  <a:pt x="203"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7" name="Google Shape;1257;p41"/>
          <p:cNvSpPr/>
          <p:nvPr/>
        </p:nvSpPr>
        <p:spPr>
          <a:xfrm>
            <a:off x="2521032" y="4832539"/>
            <a:ext cx="211238" cy="145905"/>
          </a:xfrm>
          <a:custGeom>
            <a:avLst/>
            <a:gdLst/>
            <a:ahLst/>
            <a:cxnLst/>
            <a:rect l="l" t="t" r="r" b="b"/>
            <a:pathLst>
              <a:path w="355" h="249" extrusionOk="0">
                <a:moveTo>
                  <a:pt x="327" y="107"/>
                </a:moveTo>
                <a:lnTo>
                  <a:pt x="327" y="107"/>
                </a:lnTo>
                <a:cubicBezTo>
                  <a:pt x="26" y="107"/>
                  <a:pt x="26" y="107"/>
                  <a:pt x="26" y="107"/>
                </a:cubicBezTo>
                <a:cubicBezTo>
                  <a:pt x="17" y="107"/>
                  <a:pt x="0" y="116"/>
                  <a:pt x="0" y="125"/>
                </a:cubicBezTo>
                <a:cubicBezTo>
                  <a:pt x="0" y="142"/>
                  <a:pt x="17" y="151"/>
                  <a:pt x="26" y="151"/>
                </a:cubicBezTo>
                <a:cubicBezTo>
                  <a:pt x="327" y="151"/>
                  <a:pt x="327" y="151"/>
                  <a:pt x="327" y="151"/>
                </a:cubicBezTo>
                <a:cubicBezTo>
                  <a:pt x="336" y="151"/>
                  <a:pt x="354" y="142"/>
                  <a:pt x="354" y="125"/>
                </a:cubicBezTo>
                <a:cubicBezTo>
                  <a:pt x="354" y="116"/>
                  <a:pt x="336" y="107"/>
                  <a:pt x="327" y="107"/>
                </a:cubicBezTo>
                <a:close/>
                <a:moveTo>
                  <a:pt x="26" y="54"/>
                </a:moveTo>
                <a:lnTo>
                  <a:pt x="26" y="54"/>
                </a:lnTo>
                <a:cubicBezTo>
                  <a:pt x="327" y="54"/>
                  <a:pt x="327" y="54"/>
                  <a:pt x="327" y="54"/>
                </a:cubicBezTo>
                <a:cubicBezTo>
                  <a:pt x="336" y="54"/>
                  <a:pt x="354" y="44"/>
                  <a:pt x="354" y="27"/>
                </a:cubicBezTo>
                <a:cubicBezTo>
                  <a:pt x="354" y="18"/>
                  <a:pt x="336" y="0"/>
                  <a:pt x="327" y="0"/>
                </a:cubicBezTo>
                <a:cubicBezTo>
                  <a:pt x="26" y="0"/>
                  <a:pt x="26" y="0"/>
                  <a:pt x="26" y="0"/>
                </a:cubicBezTo>
                <a:cubicBezTo>
                  <a:pt x="17" y="0"/>
                  <a:pt x="0" y="18"/>
                  <a:pt x="0" y="27"/>
                </a:cubicBezTo>
                <a:cubicBezTo>
                  <a:pt x="0" y="44"/>
                  <a:pt x="17" y="54"/>
                  <a:pt x="26" y="54"/>
                </a:cubicBezTo>
                <a:close/>
                <a:moveTo>
                  <a:pt x="327" y="204"/>
                </a:moveTo>
                <a:lnTo>
                  <a:pt x="327" y="204"/>
                </a:lnTo>
                <a:cubicBezTo>
                  <a:pt x="26" y="204"/>
                  <a:pt x="26" y="204"/>
                  <a:pt x="26" y="204"/>
                </a:cubicBezTo>
                <a:cubicBezTo>
                  <a:pt x="17" y="204"/>
                  <a:pt x="0" y="213"/>
                  <a:pt x="0" y="231"/>
                </a:cubicBezTo>
                <a:cubicBezTo>
                  <a:pt x="0" y="239"/>
                  <a:pt x="17" y="248"/>
                  <a:pt x="26" y="248"/>
                </a:cubicBezTo>
                <a:cubicBezTo>
                  <a:pt x="327" y="248"/>
                  <a:pt x="327" y="248"/>
                  <a:pt x="327" y="248"/>
                </a:cubicBezTo>
                <a:cubicBezTo>
                  <a:pt x="336" y="248"/>
                  <a:pt x="354" y="239"/>
                  <a:pt x="354" y="231"/>
                </a:cubicBezTo>
                <a:cubicBezTo>
                  <a:pt x="354" y="213"/>
                  <a:pt x="336" y="204"/>
                  <a:pt x="327" y="204"/>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8" name="Google Shape;1258;p41"/>
          <p:cNvSpPr/>
          <p:nvPr/>
        </p:nvSpPr>
        <p:spPr>
          <a:xfrm>
            <a:off x="1310230" y="4832539"/>
            <a:ext cx="293991" cy="145905"/>
          </a:xfrm>
          <a:custGeom>
            <a:avLst/>
            <a:gdLst/>
            <a:ahLst/>
            <a:cxnLst/>
            <a:rect l="l" t="t" r="r" b="b"/>
            <a:pathLst>
              <a:path w="497" h="249" extrusionOk="0">
                <a:moveTo>
                  <a:pt x="177" y="107"/>
                </a:moveTo>
                <a:lnTo>
                  <a:pt x="177" y="107"/>
                </a:lnTo>
                <a:cubicBezTo>
                  <a:pt x="26" y="107"/>
                  <a:pt x="26" y="107"/>
                  <a:pt x="26" y="107"/>
                </a:cubicBezTo>
                <a:cubicBezTo>
                  <a:pt x="9" y="107"/>
                  <a:pt x="0" y="116"/>
                  <a:pt x="0" y="125"/>
                </a:cubicBezTo>
                <a:cubicBezTo>
                  <a:pt x="0" y="142"/>
                  <a:pt x="9" y="151"/>
                  <a:pt x="26" y="151"/>
                </a:cubicBezTo>
                <a:cubicBezTo>
                  <a:pt x="177" y="151"/>
                  <a:pt x="177" y="151"/>
                  <a:pt x="177" y="151"/>
                </a:cubicBezTo>
                <a:cubicBezTo>
                  <a:pt x="186" y="151"/>
                  <a:pt x="195" y="142"/>
                  <a:pt x="195" y="125"/>
                </a:cubicBezTo>
                <a:cubicBezTo>
                  <a:pt x="195" y="116"/>
                  <a:pt x="186" y="107"/>
                  <a:pt x="177" y="107"/>
                </a:cubicBezTo>
                <a:close/>
                <a:moveTo>
                  <a:pt x="177" y="204"/>
                </a:moveTo>
                <a:lnTo>
                  <a:pt x="177" y="204"/>
                </a:lnTo>
                <a:cubicBezTo>
                  <a:pt x="26" y="204"/>
                  <a:pt x="26" y="204"/>
                  <a:pt x="26" y="204"/>
                </a:cubicBezTo>
                <a:cubicBezTo>
                  <a:pt x="9" y="204"/>
                  <a:pt x="0" y="213"/>
                  <a:pt x="0" y="231"/>
                </a:cubicBezTo>
                <a:cubicBezTo>
                  <a:pt x="0" y="239"/>
                  <a:pt x="9" y="248"/>
                  <a:pt x="26" y="248"/>
                </a:cubicBezTo>
                <a:cubicBezTo>
                  <a:pt x="177" y="248"/>
                  <a:pt x="177" y="248"/>
                  <a:pt x="177" y="248"/>
                </a:cubicBezTo>
                <a:cubicBezTo>
                  <a:pt x="186" y="248"/>
                  <a:pt x="195" y="239"/>
                  <a:pt x="195" y="231"/>
                </a:cubicBezTo>
                <a:cubicBezTo>
                  <a:pt x="195" y="213"/>
                  <a:pt x="186" y="204"/>
                  <a:pt x="177" y="204"/>
                </a:cubicBezTo>
                <a:close/>
                <a:moveTo>
                  <a:pt x="479" y="107"/>
                </a:moveTo>
                <a:lnTo>
                  <a:pt x="479" y="107"/>
                </a:lnTo>
                <a:cubicBezTo>
                  <a:pt x="398" y="107"/>
                  <a:pt x="398" y="107"/>
                  <a:pt x="398" y="107"/>
                </a:cubicBezTo>
                <a:cubicBezTo>
                  <a:pt x="398" y="18"/>
                  <a:pt x="398" y="18"/>
                  <a:pt x="398" y="18"/>
                </a:cubicBezTo>
                <a:cubicBezTo>
                  <a:pt x="398" y="0"/>
                  <a:pt x="389" y="0"/>
                  <a:pt x="372" y="0"/>
                </a:cubicBezTo>
                <a:cubicBezTo>
                  <a:pt x="354" y="0"/>
                  <a:pt x="345" y="0"/>
                  <a:pt x="345" y="18"/>
                </a:cubicBezTo>
                <a:cubicBezTo>
                  <a:pt x="345" y="107"/>
                  <a:pt x="345" y="107"/>
                  <a:pt x="345" y="107"/>
                </a:cubicBezTo>
                <a:cubicBezTo>
                  <a:pt x="266" y="107"/>
                  <a:pt x="266" y="107"/>
                  <a:pt x="266" y="107"/>
                </a:cubicBezTo>
                <a:cubicBezTo>
                  <a:pt x="248" y="107"/>
                  <a:pt x="248" y="116"/>
                  <a:pt x="248" y="125"/>
                </a:cubicBezTo>
                <a:cubicBezTo>
                  <a:pt x="248" y="142"/>
                  <a:pt x="248" y="151"/>
                  <a:pt x="266" y="151"/>
                </a:cubicBezTo>
                <a:cubicBezTo>
                  <a:pt x="345" y="151"/>
                  <a:pt x="345" y="151"/>
                  <a:pt x="345" y="151"/>
                </a:cubicBezTo>
                <a:cubicBezTo>
                  <a:pt x="345" y="239"/>
                  <a:pt x="345" y="239"/>
                  <a:pt x="345" y="239"/>
                </a:cubicBezTo>
                <a:cubicBezTo>
                  <a:pt x="345" y="248"/>
                  <a:pt x="354" y="248"/>
                  <a:pt x="372" y="248"/>
                </a:cubicBezTo>
                <a:cubicBezTo>
                  <a:pt x="389" y="248"/>
                  <a:pt x="398" y="248"/>
                  <a:pt x="398" y="239"/>
                </a:cubicBezTo>
                <a:cubicBezTo>
                  <a:pt x="398" y="151"/>
                  <a:pt x="398" y="151"/>
                  <a:pt x="398" y="151"/>
                </a:cubicBezTo>
                <a:cubicBezTo>
                  <a:pt x="479" y="151"/>
                  <a:pt x="479" y="151"/>
                  <a:pt x="479" y="151"/>
                </a:cubicBezTo>
                <a:cubicBezTo>
                  <a:pt x="496" y="151"/>
                  <a:pt x="496" y="142"/>
                  <a:pt x="496" y="125"/>
                </a:cubicBezTo>
                <a:cubicBezTo>
                  <a:pt x="496" y="116"/>
                  <a:pt x="496" y="107"/>
                  <a:pt x="479" y="107"/>
                </a:cubicBezTo>
                <a:close/>
                <a:moveTo>
                  <a:pt x="177" y="0"/>
                </a:moveTo>
                <a:lnTo>
                  <a:pt x="177" y="0"/>
                </a:lnTo>
                <a:cubicBezTo>
                  <a:pt x="26" y="0"/>
                  <a:pt x="26" y="0"/>
                  <a:pt x="26" y="0"/>
                </a:cubicBezTo>
                <a:cubicBezTo>
                  <a:pt x="9" y="0"/>
                  <a:pt x="0" y="18"/>
                  <a:pt x="0" y="27"/>
                </a:cubicBezTo>
                <a:cubicBezTo>
                  <a:pt x="0" y="44"/>
                  <a:pt x="9" y="54"/>
                  <a:pt x="26" y="54"/>
                </a:cubicBezTo>
                <a:cubicBezTo>
                  <a:pt x="177" y="54"/>
                  <a:pt x="177" y="54"/>
                  <a:pt x="177" y="54"/>
                </a:cubicBezTo>
                <a:cubicBezTo>
                  <a:pt x="186" y="54"/>
                  <a:pt x="195" y="44"/>
                  <a:pt x="195" y="27"/>
                </a:cubicBezTo>
                <a:cubicBezTo>
                  <a:pt x="195" y="18"/>
                  <a:pt x="186" y="0"/>
                  <a:pt x="177" y="0"/>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59" name="Google Shape;1259;p41"/>
          <p:cNvSpPr/>
          <p:nvPr/>
        </p:nvSpPr>
        <p:spPr>
          <a:xfrm>
            <a:off x="1952653" y="4821650"/>
            <a:ext cx="178572" cy="172039"/>
          </a:xfrm>
          <a:custGeom>
            <a:avLst/>
            <a:gdLst/>
            <a:ahLst/>
            <a:cxnLst/>
            <a:rect l="l" t="t" r="r" b="b"/>
            <a:pathLst>
              <a:path w="303" h="293" extrusionOk="0">
                <a:moveTo>
                  <a:pt x="89" y="0"/>
                </a:moveTo>
                <a:lnTo>
                  <a:pt x="89" y="0"/>
                </a:lnTo>
                <a:cubicBezTo>
                  <a:pt x="45" y="0"/>
                  <a:pt x="45" y="0"/>
                  <a:pt x="45" y="0"/>
                </a:cubicBezTo>
                <a:cubicBezTo>
                  <a:pt x="19" y="0"/>
                  <a:pt x="0" y="8"/>
                  <a:pt x="0" y="35"/>
                </a:cubicBezTo>
                <a:cubicBezTo>
                  <a:pt x="0" y="80"/>
                  <a:pt x="0" y="80"/>
                  <a:pt x="0" y="80"/>
                </a:cubicBezTo>
                <a:cubicBezTo>
                  <a:pt x="0" y="106"/>
                  <a:pt x="19" y="124"/>
                  <a:pt x="45" y="124"/>
                </a:cubicBezTo>
                <a:cubicBezTo>
                  <a:pt x="89" y="124"/>
                  <a:pt x="89" y="124"/>
                  <a:pt x="89" y="124"/>
                </a:cubicBezTo>
                <a:cubicBezTo>
                  <a:pt x="116" y="124"/>
                  <a:pt x="125" y="106"/>
                  <a:pt x="125" y="80"/>
                </a:cubicBezTo>
                <a:cubicBezTo>
                  <a:pt x="125" y="35"/>
                  <a:pt x="125" y="35"/>
                  <a:pt x="125" y="35"/>
                </a:cubicBezTo>
                <a:cubicBezTo>
                  <a:pt x="125" y="8"/>
                  <a:pt x="116" y="0"/>
                  <a:pt x="89" y="0"/>
                </a:cubicBezTo>
                <a:close/>
                <a:moveTo>
                  <a:pt x="257" y="0"/>
                </a:moveTo>
                <a:lnTo>
                  <a:pt x="257" y="0"/>
                </a:lnTo>
                <a:cubicBezTo>
                  <a:pt x="213" y="0"/>
                  <a:pt x="213" y="0"/>
                  <a:pt x="213" y="0"/>
                </a:cubicBezTo>
                <a:cubicBezTo>
                  <a:pt x="187" y="0"/>
                  <a:pt x="178" y="8"/>
                  <a:pt x="178" y="35"/>
                </a:cubicBezTo>
                <a:cubicBezTo>
                  <a:pt x="178" y="80"/>
                  <a:pt x="178" y="80"/>
                  <a:pt x="178" y="80"/>
                </a:cubicBezTo>
                <a:cubicBezTo>
                  <a:pt x="178" y="106"/>
                  <a:pt x="187" y="124"/>
                  <a:pt x="213" y="124"/>
                </a:cubicBezTo>
                <a:cubicBezTo>
                  <a:pt x="257" y="124"/>
                  <a:pt x="257" y="124"/>
                  <a:pt x="257" y="124"/>
                </a:cubicBezTo>
                <a:cubicBezTo>
                  <a:pt x="284" y="124"/>
                  <a:pt x="302" y="106"/>
                  <a:pt x="302" y="80"/>
                </a:cubicBezTo>
                <a:cubicBezTo>
                  <a:pt x="302" y="35"/>
                  <a:pt x="302" y="35"/>
                  <a:pt x="302" y="35"/>
                </a:cubicBezTo>
                <a:cubicBezTo>
                  <a:pt x="302" y="8"/>
                  <a:pt x="284" y="0"/>
                  <a:pt x="257" y="0"/>
                </a:cubicBezTo>
                <a:close/>
                <a:moveTo>
                  <a:pt x="89" y="168"/>
                </a:moveTo>
                <a:lnTo>
                  <a:pt x="89" y="168"/>
                </a:lnTo>
                <a:cubicBezTo>
                  <a:pt x="45" y="168"/>
                  <a:pt x="45" y="168"/>
                  <a:pt x="45" y="168"/>
                </a:cubicBezTo>
                <a:cubicBezTo>
                  <a:pt x="19" y="168"/>
                  <a:pt x="0" y="186"/>
                  <a:pt x="0" y="212"/>
                </a:cubicBezTo>
                <a:cubicBezTo>
                  <a:pt x="0" y="256"/>
                  <a:pt x="0" y="256"/>
                  <a:pt x="0" y="256"/>
                </a:cubicBezTo>
                <a:cubicBezTo>
                  <a:pt x="0" y="283"/>
                  <a:pt x="19" y="292"/>
                  <a:pt x="45" y="292"/>
                </a:cubicBezTo>
                <a:cubicBezTo>
                  <a:pt x="89" y="292"/>
                  <a:pt x="89" y="292"/>
                  <a:pt x="89" y="292"/>
                </a:cubicBezTo>
                <a:cubicBezTo>
                  <a:pt x="116" y="292"/>
                  <a:pt x="125" y="283"/>
                  <a:pt x="125" y="256"/>
                </a:cubicBezTo>
                <a:cubicBezTo>
                  <a:pt x="125" y="212"/>
                  <a:pt x="125" y="212"/>
                  <a:pt x="125" y="212"/>
                </a:cubicBezTo>
                <a:cubicBezTo>
                  <a:pt x="125" y="186"/>
                  <a:pt x="116" y="168"/>
                  <a:pt x="89" y="168"/>
                </a:cubicBezTo>
                <a:close/>
                <a:moveTo>
                  <a:pt x="257" y="168"/>
                </a:moveTo>
                <a:lnTo>
                  <a:pt x="257" y="168"/>
                </a:lnTo>
                <a:cubicBezTo>
                  <a:pt x="213" y="168"/>
                  <a:pt x="213" y="168"/>
                  <a:pt x="213" y="168"/>
                </a:cubicBezTo>
                <a:cubicBezTo>
                  <a:pt x="187" y="168"/>
                  <a:pt x="178" y="186"/>
                  <a:pt x="178" y="212"/>
                </a:cubicBezTo>
                <a:cubicBezTo>
                  <a:pt x="178" y="256"/>
                  <a:pt x="178" y="256"/>
                  <a:pt x="178" y="256"/>
                </a:cubicBezTo>
                <a:cubicBezTo>
                  <a:pt x="178" y="283"/>
                  <a:pt x="187" y="292"/>
                  <a:pt x="213" y="292"/>
                </a:cubicBezTo>
                <a:cubicBezTo>
                  <a:pt x="257" y="292"/>
                  <a:pt x="257" y="292"/>
                  <a:pt x="257" y="292"/>
                </a:cubicBezTo>
                <a:cubicBezTo>
                  <a:pt x="284" y="292"/>
                  <a:pt x="302" y="283"/>
                  <a:pt x="302" y="256"/>
                </a:cubicBezTo>
                <a:cubicBezTo>
                  <a:pt x="302" y="212"/>
                  <a:pt x="302" y="212"/>
                  <a:pt x="302" y="212"/>
                </a:cubicBezTo>
                <a:cubicBezTo>
                  <a:pt x="302" y="186"/>
                  <a:pt x="284" y="168"/>
                  <a:pt x="257" y="168"/>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0" name="Google Shape;1260;p41"/>
          <p:cNvSpPr/>
          <p:nvPr/>
        </p:nvSpPr>
        <p:spPr>
          <a:xfrm>
            <a:off x="3054570" y="4810762"/>
            <a:ext cx="250435" cy="141550"/>
          </a:xfrm>
          <a:custGeom>
            <a:avLst/>
            <a:gdLst/>
            <a:ahLst/>
            <a:cxnLst/>
            <a:rect l="l" t="t" r="r" b="b"/>
            <a:pathLst>
              <a:path w="427" h="240" extrusionOk="0">
                <a:moveTo>
                  <a:pt x="97" y="116"/>
                </a:moveTo>
                <a:lnTo>
                  <a:pt x="97" y="116"/>
                </a:lnTo>
                <a:cubicBezTo>
                  <a:pt x="355" y="116"/>
                  <a:pt x="355" y="116"/>
                  <a:pt x="355" y="116"/>
                </a:cubicBezTo>
                <a:cubicBezTo>
                  <a:pt x="355" y="239"/>
                  <a:pt x="355" y="239"/>
                  <a:pt x="355" y="239"/>
                </a:cubicBezTo>
                <a:cubicBezTo>
                  <a:pt x="426" y="239"/>
                  <a:pt x="426" y="239"/>
                  <a:pt x="426" y="239"/>
                </a:cubicBezTo>
                <a:cubicBezTo>
                  <a:pt x="426" y="98"/>
                  <a:pt x="426" y="98"/>
                  <a:pt x="426" y="98"/>
                </a:cubicBezTo>
                <a:cubicBezTo>
                  <a:pt x="426" y="71"/>
                  <a:pt x="400" y="45"/>
                  <a:pt x="372" y="45"/>
                </a:cubicBezTo>
                <a:cubicBezTo>
                  <a:pt x="97" y="45"/>
                  <a:pt x="97" y="45"/>
                  <a:pt x="97" y="45"/>
                </a:cubicBezTo>
                <a:cubicBezTo>
                  <a:pt x="97" y="0"/>
                  <a:pt x="97" y="0"/>
                  <a:pt x="97" y="0"/>
                </a:cubicBezTo>
                <a:cubicBezTo>
                  <a:pt x="0" y="80"/>
                  <a:pt x="0" y="80"/>
                  <a:pt x="0" y="80"/>
                </a:cubicBezTo>
                <a:cubicBezTo>
                  <a:pt x="97" y="160"/>
                  <a:pt x="97" y="160"/>
                  <a:pt x="97" y="160"/>
                </a:cubicBezTo>
                <a:lnTo>
                  <a:pt x="97" y="116"/>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1" name="Google Shape;1261;p41"/>
          <p:cNvSpPr/>
          <p:nvPr/>
        </p:nvSpPr>
        <p:spPr>
          <a:xfrm>
            <a:off x="767983" y="4832539"/>
            <a:ext cx="211236" cy="145905"/>
          </a:xfrm>
          <a:custGeom>
            <a:avLst/>
            <a:gdLst/>
            <a:ahLst/>
            <a:cxnLst/>
            <a:rect l="l" t="t" r="r" b="b"/>
            <a:pathLst>
              <a:path w="355" h="249" extrusionOk="0">
                <a:moveTo>
                  <a:pt x="53" y="204"/>
                </a:moveTo>
                <a:lnTo>
                  <a:pt x="53" y="204"/>
                </a:lnTo>
                <a:cubicBezTo>
                  <a:pt x="27" y="204"/>
                  <a:pt x="27" y="204"/>
                  <a:pt x="27" y="204"/>
                </a:cubicBezTo>
                <a:cubicBezTo>
                  <a:pt x="18" y="204"/>
                  <a:pt x="0" y="213"/>
                  <a:pt x="0" y="231"/>
                </a:cubicBezTo>
                <a:cubicBezTo>
                  <a:pt x="0" y="239"/>
                  <a:pt x="18" y="248"/>
                  <a:pt x="27" y="248"/>
                </a:cubicBezTo>
                <a:cubicBezTo>
                  <a:pt x="53" y="248"/>
                  <a:pt x="53" y="248"/>
                  <a:pt x="53" y="248"/>
                </a:cubicBezTo>
                <a:cubicBezTo>
                  <a:pt x="71" y="248"/>
                  <a:pt x="80" y="239"/>
                  <a:pt x="80" y="231"/>
                </a:cubicBezTo>
                <a:cubicBezTo>
                  <a:pt x="80" y="213"/>
                  <a:pt x="71" y="204"/>
                  <a:pt x="53" y="204"/>
                </a:cubicBezTo>
                <a:close/>
                <a:moveTo>
                  <a:pt x="53" y="107"/>
                </a:moveTo>
                <a:lnTo>
                  <a:pt x="53" y="107"/>
                </a:lnTo>
                <a:cubicBezTo>
                  <a:pt x="27" y="107"/>
                  <a:pt x="27" y="107"/>
                  <a:pt x="27" y="107"/>
                </a:cubicBezTo>
                <a:cubicBezTo>
                  <a:pt x="18" y="107"/>
                  <a:pt x="0" y="116"/>
                  <a:pt x="0" y="125"/>
                </a:cubicBezTo>
                <a:cubicBezTo>
                  <a:pt x="0" y="142"/>
                  <a:pt x="18" y="151"/>
                  <a:pt x="27" y="151"/>
                </a:cubicBezTo>
                <a:cubicBezTo>
                  <a:pt x="53" y="151"/>
                  <a:pt x="53" y="151"/>
                  <a:pt x="53" y="151"/>
                </a:cubicBezTo>
                <a:cubicBezTo>
                  <a:pt x="71" y="151"/>
                  <a:pt x="80" y="142"/>
                  <a:pt x="80" y="125"/>
                </a:cubicBezTo>
                <a:cubicBezTo>
                  <a:pt x="80" y="116"/>
                  <a:pt x="71" y="107"/>
                  <a:pt x="53" y="107"/>
                </a:cubicBezTo>
                <a:close/>
                <a:moveTo>
                  <a:pt x="53" y="0"/>
                </a:moveTo>
                <a:lnTo>
                  <a:pt x="53" y="0"/>
                </a:lnTo>
                <a:cubicBezTo>
                  <a:pt x="27" y="0"/>
                  <a:pt x="27" y="0"/>
                  <a:pt x="27" y="0"/>
                </a:cubicBezTo>
                <a:cubicBezTo>
                  <a:pt x="18" y="0"/>
                  <a:pt x="0" y="18"/>
                  <a:pt x="0" y="27"/>
                </a:cubicBezTo>
                <a:cubicBezTo>
                  <a:pt x="0" y="44"/>
                  <a:pt x="18" y="54"/>
                  <a:pt x="27" y="54"/>
                </a:cubicBezTo>
                <a:cubicBezTo>
                  <a:pt x="53" y="54"/>
                  <a:pt x="53" y="54"/>
                  <a:pt x="53" y="54"/>
                </a:cubicBezTo>
                <a:cubicBezTo>
                  <a:pt x="71" y="54"/>
                  <a:pt x="80" y="44"/>
                  <a:pt x="80" y="27"/>
                </a:cubicBezTo>
                <a:cubicBezTo>
                  <a:pt x="80" y="18"/>
                  <a:pt x="71" y="0"/>
                  <a:pt x="53" y="0"/>
                </a:cubicBezTo>
                <a:close/>
                <a:moveTo>
                  <a:pt x="151" y="54"/>
                </a:moveTo>
                <a:lnTo>
                  <a:pt x="151" y="54"/>
                </a:lnTo>
                <a:cubicBezTo>
                  <a:pt x="328" y="54"/>
                  <a:pt x="328" y="54"/>
                  <a:pt x="328" y="54"/>
                </a:cubicBezTo>
                <a:cubicBezTo>
                  <a:pt x="337" y="54"/>
                  <a:pt x="354" y="44"/>
                  <a:pt x="354" y="27"/>
                </a:cubicBezTo>
                <a:cubicBezTo>
                  <a:pt x="354" y="18"/>
                  <a:pt x="337" y="0"/>
                  <a:pt x="328" y="0"/>
                </a:cubicBezTo>
                <a:cubicBezTo>
                  <a:pt x="151" y="0"/>
                  <a:pt x="151" y="0"/>
                  <a:pt x="151" y="0"/>
                </a:cubicBezTo>
                <a:cubicBezTo>
                  <a:pt x="142" y="0"/>
                  <a:pt x="124" y="18"/>
                  <a:pt x="124" y="27"/>
                </a:cubicBezTo>
                <a:cubicBezTo>
                  <a:pt x="124" y="44"/>
                  <a:pt x="142" y="54"/>
                  <a:pt x="151" y="54"/>
                </a:cubicBezTo>
                <a:close/>
                <a:moveTo>
                  <a:pt x="328" y="107"/>
                </a:moveTo>
                <a:lnTo>
                  <a:pt x="328" y="107"/>
                </a:lnTo>
                <a:cubicBezTo>
                  <a:pt x="151" y="107"/>
                  <a:pt x="151" y="107"/>
                  <a:pt x="151" y="107"/>
                </a:cubicBezTo>
                <a:cubicBezTo>
                  <a:pt x="142" y="107"/>
                  <a:pt x="124" y="116"/>
                  <a:pt x="124" y="125"/>
                </a:cubicBezTo>
                <a:cubicBezTo>
                  <a:pt x="124" y="142"/>
                  <a:pt x="142" y="151"/>
                  <a:pt x="151" y="151"/>
                </a:cubicBezTo>
                <a:cubicBezTo>
                  <a:pt x="328" y="151"/>
                  <a:pt x="328" y="151"/>
                  <a:pt x="328" y="151"/>
                </a:cubicBezTo>
                <a:cubicBezTo>
                  <a:pt x="337" y="151"/>
                  <a:pt x="354" y="142"/>
                  <a:pt x="354" y="125"/>
                </a:cubicBezTo>
                <a:cubicBezTo>
                  <a:pt x="354" y="116"/>
                  <a:pt x="337" y="107"/>
                  <a:pt x="328" y="107"/>
                </a:cubicBezTo>
                <a:close/>
                <a:moveTo>
                  <a:pt x="328" y="204"/>
                </a:moveTo>
                <a:lnTo>
                  <a:pt x="328" y="204"/>
                </a:lnTo>
                <a:cubicBezTo>
                  <a:pt x="151" y="204"/>
                  <a:pt x="151" y="204"/>
                  <a:pt x="151" y="204"/>
                </a:cubicBezTo>
                <a:cubicBezTo>
                  <a:pt x="142" y="204"/>
                  <a:pt x="124" y="213"/>
                  <a:pt x="124" y="231"/>
                </a:cubicBezTo>
                <a:cubicBezTo>
                  <a:pt x="124" y="239"/>
                  <a:pt x="142" y="248"/>
                  <a:pt x="151" y="248"/>
                </a:cubicBezTo>
                <a:cubicBezTo>
                  <a:pt x="328" y="248"/>
                  <a:pt x="328" y="248"/>
                  <a:pt x="328" y="248"/>
                </a:cubicBezTo>
                <a:cubicBezTo>
                  <a:pt x="337" y="248"/>
                  <a:pt x="354" y="239"/>
                  <a:pt x="354" y="231"/>
                </a:cubicBezTo>
                <a:cubicBezTo>
                  <a:pt x="354" y="213"/>
                  <a:pt x="337" y="204"/>
                  <a:pt x="328" y="204"/>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2" name="Google Shape;1262;p41"/>
          <p:cNvSpPr/>
          <p:nvPr/>
        </p:nvSpPr>
        <p:spPr>
          <a:xfrm>
            <a:off x="7838982" y="3634803"/>
            <a:ext cx="261324" cy="239547"/>
          </a:xfrm>
          <a:custGeom>
            <a:avLst/>
            <a:gdLst/>
            <a:ahLst/>
            <a:cxnLst/>
            <a:rect l="l" t="t" r="r" b="b"/>
            <a:pathLst>
              <a:path w="444" h="409" extrusionOk="0">
                <a:moveTo>
                  <a:pt x="107" y="310"/>
                </a:moveTo>
                <a:lnTo>
                  <a:pt x="107" y="310"/>
                </a:lnTo>
                <a:cubicBezTo>
                  <a:pt x="54" y="248"/>
                  <a:pt x="54" y="159"/>
                  <a:pt x="115" y="97"/>
                </a:cubicBezTo>
                <a:cubicBezTo>
                  <a:pt x="142" y="71"/>
                  <a:pt x="168" y="62"/>
                  <a:pt x="195" y="53"/>
                </a:cubicBezTo>
                <a:cubicBezTo>
                  <a:pt x="195" y="0"/>
                  <a:pt x="195" y="0"/>
                  <a:pt x="195" y="0"/>
                </a:cubicBezTo>
                <a:cubicBezTo>
                  <a:pt x="151" y="9"/>
                  <a:pt x="115" y="27"/>
                  <a:pt x="80" y="62"/>
                </a:cubicBezTo>
                <a:cubicBezTo>
                  <a:pt x="0" y="142"/>
                  <a:pt x="0" y="266"/>
                  <a:pt x="71" y="346"/>
                </a:cubicBezTo>
                <a:cubicBezTo>
                  <a:pt x="36" y="390"/>
                  <a:pt x="36" y="390"/>
                  <a:pt x="36" y="390"/>
                </a:cubicBezTo>
                <a:cubicBezTo>
                  <a:pt x="168" y="399"/>
                  <a:pt x="168" y="399"/>
                  <a:pt x="168" y="399"/>
                </a:cubicBezTo>
                <a:cubicBezTo>
                  <a:pt x="168" y="257"/>
                  <a:pt x="168" y="257"/>
                  <a:pt x="168" y="257"/>
                </a:cubicBezTo>
                <a:lnTo>
                  <a:pt x="107" y="310"/>
                </a:lnTo>
                <a:close/>
                <a:moveTo>
                  <a:pt x="274" y="18"/>
                </a:moveTo>
                <a:lnTo>
                  <a:pt x="274" y="18"/>
                </a:lnTo>
                <a:cubicBezTo>
                  <a:pt x="274" y="159"/>
                  <a:pt x="274" y="159"/>
                  <a:pt x="274" y="159"/>
                </a:cubicBezTo>
                <a:cubicBezTo>
                  <a:pt x="337" y="97"/>
                  <a:pt x="337" y="97"/>
                  <a:pt x="337" y="97"/>
                </a:cubicBezTo>
                <a:cubicBezTo>
                  <a:pt x="390" y="159"/>
                  <a:pt x="390" y="257"/>
                  <a:pt x="328" y="319"/>
                </a:cubicBezTo>
                <a:cubicBezTo>
                  <a:pt x="311" y="337"/>
                  <a:pt x="274" y="355"/>
                  <a:pt x="248" y="355"/>
                </a:cubicBezTo>
                <a:cubicBezTo>
                  <a:pt x="248" y="408"/>
                  <a:pt x="248" y="408"/>
                  <a:pt x="248" y="408"/>
                </a:cubicBezTo>
                <a:cubicBezTo>
                  <a:pt x="293" y="408"/>
                  <a:pt x="337" y="381"/>
                  <a:pt x="364" y="355"/>
                </a:cubicBezTo>
                <a:cubicBezTo>
                  <a:pt x="443" y="275"/>
                  <a:pt x="443" y="142"/>
                  <a:pt x="372" y="62"/>
                </a:cubicBezTo>
                <a:cubicBezTo>
                  <a:pt x="417" y="18"/>
                  <a:pt x="417" y="18"/>
                  <a:pt x="417" y="18"/>
                </a:cubicBezTo>
                <a:lnTo>
                  <a:pt x="274" y="1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3" name="Google Shape;1263;p41"/>
          <p:cNvSpPr/>
          <p:nvPr/>
        </p:nvSpPr>
        <p:spPr>
          <a:xfrm>
            <a:off x="10606843" y="4294646"/>
            <a:ext cx="293989" cy="193816"/>
          </a:xfrm>
          <a:custGeom>
            <a:avLst/>
            <a:gdLst/>
            <a:ahLst/>
            <a:cxnLst/>
            <a:rect l="l" t="t" r="r" b="b"/>
            <a:pathLst>
              <a:path w="497" h="329" extrusionOk="0">
                <a:moveTo>
                  <a:pt x="381" y="88"/>
                </a:moveTo>
                <a:lnTo>
                  <a:pt x="381" y="88"/>
                </a:lnTo>
                <a:cubicBezTo>
                  <a:pt x="372" y="88"/>
                  <a:pt x="363" y="88"/>
                  <a:pt x="355" y="97"/>
                </a:cubicBezTo>
                <a:cubicBezTo>
                  <a:pt x="346" y="44"/>
                  <a:pt x="293" y="0"/>
                  <a:pt x="230" y="0"/>
                </a:cubicBezTo>
                <a:cubicBezTo>
                  <a:pt x="159" y="0"/>
                  <a:pt x="97" y="62"/>
                  <a:pt x="97" y="132"/>
                </a:cubicBezTo>
                <a:cubicBezTo>
                  <a:pt x="97" y="132"/>
                  <a:pt x="97" y="141"/>
                  <a:pt x="97" y="150"/>
                </a:cubicBezTo>
                <a:cubicBezTo>
                  <a:pt x="97" y="150"/>
                  <a:pt x="97" y="150"/>
                  <a:pt x="89" y="150"/>
                </a:cubicBezTo>
                <a:cubicBezTo>
                  <a:pt x="44" y="150"/>
                  <a:pt x="0" y="185"/>
                  <a:pt x="0" y="238"/>
                </a:cubicBezTo>
                <a:cubicBezTo>
                  <a:pt x="0" y="283"/>
                  <a:pt x="44" y="328"/>
                  <a:pt x="89" y="328"/>
                </a:cubicBezTo>
                <a:cubicBezTo>
                  <a:pt x="381" y="328"/>
                  <a:pt x="381" y="328"/>
                  <a:pt x="381" y="328"/>
                </a:cubicBezTo>
                <a:cubicBezTo>
                  <a:pt x="443" y="328"/>
                  <a:pt x="496" y="275"/>
                  <a:pt x="496" y="203"/>
                </a:cubicBezTo>
                <a:cubicBezTo>
                  <a:pt x="496" y="141"/>
                  <a:pt x="443" y="88"/>
                  <a:pt x="381" y="88"/>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4" name="Google Shape;1264;p41"/>
          <p:cNvSpPr/>
          <p:nvPr/>
        </p:nvSpPr>
        <p:spPr>
          <a:xfrm>
            <a:off x="11190467" y="4294646"/>
            <a:ext cx="293989" cy="193816"/>
          </a:xfrm>
          <a:custGeom>
            <a:avLst/>
            <a:gdLst/>
            <a:ahLst/>
            <a:cxnLst/>
            <a:rect l="l" t="t" r="r" b="b"/>
            <a:pathLst>
              <a:path w="498" h="329" extrusionOk="0">
                <a:moveTo>
                  <a:pt x="381" y="88"/>
                </a:moveTo>
                <a:lnTo>
                  <a:pt x="381" y="88"/>
                </a:lnTo>
                <a:cubicBezTo>
                  <a:pt x="372" y="88"/>
                  <a:pt x="364" y="88"/>
                  <a:pt x="355" y="97"/>
                </a:cubicBezTo>
                <a:cubicBezTo>
                  <a:pt x="346" y="44"/>
                  <a:pt x="293" y="0"/>
                  <a:pt x="231" y="0"/>
                </a:cubicBezTo>
                <a:cubicBezTo>
                  <a:pt x="160" y="0"/>
                  <a:pt x="98" y="62"/>
                  <a:pt x="98" y="132"/>
                </a:cubicBezTo>
                <a:cubicBezTo>
                  <a:pt x="98" y="132"/>
                  <a:pt x="98" y="141"/>
                  <a:pt x="98" y="150"/>
                </a:cubicBezTo>
                <a:cubicBezTo>
                  <a:pt x="98" y="150"/>
                  <a:pt x="98" y="150"/>
                  <a:pt x="89" y="150"/>
                </a:cubicBezTo>
                <a:cubicBezTo>
                  <a:pt x="45" y="150"/>
                  <a:pt x="0" y="185"/>
                  <a:pt x="0" y="238"/>
                </a:cubicBezTo>
                <a:cubicBezTo>
                  <a:pt x="0" y="283"/>
                  <a:pt x="45" y="328"/>
                  <a:pt x="89" y="328"/>
                </a:cubicBezTo>
                <a:cubicBezTo>
                  <a:pt x="213" y="328"/>
                  <a:pt x="213" y="328"/>
                  <a:pt x="213" y="328"/>
                </a:cubicBezTo>
                <a:cubicBezTo>
                  <a:pt x="213" y="230"/>
                  <a:pt x="213" y="230"/>
                  <a:pt x="213" y="230"/>
                </a:cubicBezTo>
                <a:cubicBezTo>
                  <a:pt x="160" y="230"/>
                  <a:pt x="160" y="230"/>
                  <a:pt x="160" y="230"/>
                </a:cubicBezTo>
                <a:cubicBezTo>
                  <a:pt x="249" y="115"/>
                  <a:pt x="249" y="115"/>
                  <a:pt x="249" y="115"/>
                </a:cubicBezTo>
                <a:cubicBezTo>
                  <a:pt x="337" y="230"/>
                  <a:pt x="337" y="230"/>
                  <a:pt x="337" y="230"/>
                </a:cubicBezTo>
                <a:cubicBezTo>
                  <a:pt x="284" y="230"/>
                  <a:pt x="284" y="230"/>
                  <a:pt x="284" y="230"/>
                </a:cubicBezTo>
                <a:cubicBezTo>
                  <a:pt x="284" y="328"/>
                  <a:pt x="284" y="328"/>
                  <a:pt x="284" y="328"/>
                </a:cubicBezTo>
                <a:cubicBezTo>
                  <a:pt x="381" y="328"/>
                  <a:pt x="381" y="328"/>
                  <a:pt x="381" y="328"/>
                </a:cubicBezTo>
                <a:cubicBezTo>
                  <a:pt x="443" y="328"/>
                  <a:pt x="497" y="275"/>
                  <a:pt x="497" y="203"/>
                </a:cubicBezTo>
                <a:cubicBezTo>
                  <a:pt x="497" y="141"/>
                  <a:pt x="443" y="88"/>
                  <a:pt x="381" y="88"/>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5" name="Google Shape;1265;p41"/>
          <p:cNvSpPr/>
          <p:nvPr/>
        </p:nvSpPr>
        <p:spPr>
          <a:xfrm>
            <a:off x="10648218" y="3674001"/>
            <a:ext cx="211238" cy="267857"/>
          </a:xfrm>
          <a:custGeom>
            <a:avLst/>
            <a:gdLst/>
            <a:ahLst/>
            <a:cxnLst/>
            <a:rect l="l" t="t" r="r" b="b"/>
            <a:pathLst>
              <a:path w="355" h="453" extrusionOk="0">
                <a:moveTo>
                  <a:pt x="106" y="248"/>
                </a:moveTo>
                <a:lnTo>
                  <a:pt x="106" y="248"/>
                </a:lnTo>
                <a:cubicBezTo>
                  <a:pt x="248" y="248"/>
                  <a:pt x="248" y="248"/>
                  <a:pt x="248" y="248"/>
                </a:cubicBezTo>
                <a:cubicBezTo>
                  <a:pt x="248" y="204"/>
                  <a:pt x="248" y="204"/>
                  <a:pt x="248" y="204"/>
                </a:cubicBezTo>
                <a:cubicBezTo>
                  <a:pt x="106" y="204"/>
                  <a:pt x="106" y="204"/>
                  <a:pt x="106" y="204"/>
                </a:cubicBezTo>
                <a:lnTo>
                  <a:pt x="106" y="248"/>
                </a:lnTo>
                <a:close/>
                <a:moveTo>
                  <a:pt x="301" y="0"/>
                </a:moveTo>
                <a:lnTo>
                  <a:pt x="301" y="0"/>
                </a:lnTo>
                <a:cubicBezTo>
                  <a:pt x="53" y="0"/>
                  <a:pt x="53" y="0"/>
                  <a:pt x="53" y="0"/>
                </a:cubicBezTo>
                <a:cubicBezTo>
                  <a:pt x="26" y="0"/>
                  <a:pt x="0" y="26"/>
                  <a:pt x="0" y="53"/>
                </a:cubicBezTo>
                <a:cubicBezTo>
                  <a:pt x="0" y="399"/>
                  <a:pt x="0" y="399"/>
                  <a:pt x="0" y="399"/>
                </a:cubicBezTo>
                <a:cubicBezTo>
                  <a:pt x="0" y="425"/>
                  <a:pt x="26" y="452"/>
                  <a:pt x="53" y="452"/>
                </a:cubicBezTo>
                <a:cubicBezTo>
                  <a:pt x="301" y="452"/>
                  <a:pt x="301" y="452"/>
                  <a:pt x="301" y="452"/>
                </a:cubicBezTo>
                <a:cubicBezTo>
                  <a:pt x="328" y="452"/>
                  <a:pt x="354" y="425"/>
                  <a:pt x="354" y="399"/>
                </a:cubicBezTo>
                <a:cubicBezTo>
                  <a:pt x="354" y="53"/>
                  <a:pt x="354" y="53"/>
                  <a:pt x="354" y="53"/>
                </a:cubicBezTo>
                <a:cubicBezTo>
                  <a:pt x="354" y="26"/>
                  <a:pt x="328" y="0"/>
                  <a:pt x="301" y="0"/>
                </a:cubicBezTo>
                <a:close/>
                <a:moveTo>
                  <a:pt x="301" y="399"/>
                </a:moveTo>
                <a:lnTo>
                  <a:pt x="301" y="399"/>
                </a:lnTo>
                <a:cubicBezTo>
                  <a:pt x="53" y="399"/>
                  <a:pt x="53" y="399"/>
                  <a:pt x="53" y="399"/>
                </a:cubicBezTo>
                <a:cubicBezTo>
                  <a:pt x="53" y="53"/>
                  <a:pt x="53" y="53"/>
                  <a:pt x="53" y="53"/>
                </a:cubicBezTo>
                <a:cubicBezTo>
                  <a:pt x="301" y="53"/>
                  <a:pt x="301" y="53"/>
                  <a:pt x="301" y="53"/>
                </a:cubicBezTo>
                <a:lnTo>
                  <a:pt x="301" y="399"/>
                </a:lnTo>
                <a:close/>
                <a:moveTo>
                  <a:pt x="248" y="106"/>
                </a:moveTo>
                <a:lnTo>
                  <a:pt x="248" y="106"/>
                </a:lnTo>
                <a:cubicBezTo>
                  <a:pt x="106" y="106"/>
                  <a:pt x="106" y="106"/>
                  <a:pt x="106" y="106"/>
                </a:cubicBezTo>
                <a:cubicBezTo>
                  <a:pt x="106" y="151"/>
                  <a:pt x="106" y="151"/>
                  <a:pt x="106" y="151"/>
                </a:cubicBezTo>
                <a:cubicBezTo>
                  <a:pt x="248" y="151"/>
                  <a:pt x="248" y="151"/>
                  <a:pt x="248" y="151"/>
                </a:cubicBezTo>
                <a:lnTo>
                  <a:pt x="248" y="106"/>
                </a:lnTo>
                <a:close/>
                <a:moveTo>
                  <a:pt x="248" y="301"/>
                </a:moveTo>
                <a:lnTo>
                  <a:pt x="248" y="301"/>
                </a:lnTo>
                <a:cubicBezTo>
                  <a:pt x="106" y="301"/>
                  <a:pt x="106" y="301"/>
                  <a:pt x="106" y="301"/>
                </a:cubicBezTo>
                <a:cubicBezTo>
                  <a:pt x="106" y="345"/>
                  <a:pt x="106" y="345"/>
                  <a:pt x="106" y="345"/>
                </a:cubicBezTo>
                <a:cubicBezTo>
                  <a:pt x="248" y="345"/>
                  <a:pt x="248" y="345"/>
                  <a:pt x="248" y="345"/>
                </a:cubicBezTo>
                <a:lnTo>
                  <a:pt x="248" y="30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6" name="Google Shape;1266;p41"/>
          <p:cNvSpPr/>
          <p:nvPr/>
        </p:nvSpPr>
        <p:spPr>
          <a:xfrm>
            <a:off x="1878611" y="2478442"/>
            <a:ext cx="293989" cy="235192"/>
          </a:xfrm>
          <a:custGeom>
            <a:avLst/>
            <a:gdLst/>
            <a:ahLst/>
            <a:cxnLst/>
            <a:rect l="l" t="t" r="r" b="b"/>
            <a:pathLst>
              <a:path w="497" h="400" extrusionOk="0">
                <a:moveTo>
                  <a:pt x="470" y="124"/>
                </a:moveTo>
                <a:lnTo>
                  <a:pt x="470" y="124"/>
                </a:lnTo>
                <a:cubicBezTo>
                  <a:pt x="26" y="124"/>
                  <a:pt x="26" y="124"/>
                  <a:pt x="26" y="124"/>
                </a:cubicBezTo>
                <a:cubicBezTo>
                  <a:pt x="0" y="124"/>
                  <a:pt x="0" y="133"/>
                  <a:pt x="0" y="151"/>
                </a:cubicBezTo>
                <a:cubicBezTo>
                  <a:pt x="18" y="372"/>
                  <a:pt x="18" y="372"/>
                  <a:pt x="18" y="372"/>
                </a:cubicBezTo>
                <a:cubicBezTo>
                  <a:pt x="18" y="381"/>
                  <a:pt x="26" y="399"/>
                  <a:pt x="44" y="399"/>
                </a:cubicBezTo>
                <a:cubicBezTo>
                  <a:pt x="452" y="399"/>
                  <a:pt x="452" y="399"/>
                  <a:pt x="452" y="399"/>
                </a:cubicBezTo>
                <a:cubicBezTo>
                  <a:pt x="470" y="399"/>
                  <a:pt x="470" y="381"/>
                  <a:pt x="479" y="372"/>
                </a:cubicBezTo>
                <a:cubicBezTo>
                  <a:pt x="496" y="151"/>
                  <a:pt x="496" y="151"/>
                  <a:pt x="496" y="151"/>
                </a:cubicBezTo>
                <a:cubicBezTo>
                  <a:pt x="496" y="133"/>
                  <a:pt x="496" y="124"/>
                  <a:pt x="470" y="124"/>
                </a:cubicBezTo>
                <a:close/>
                <a:moveTo>
                  <a:pt x="461" y="71"/>
                </a:moveTo>
                <a:lnTo>
                  <a:pt x="461" y="71"/>
                </a:lnTo>
                <a:cubicBezTo>
                  <a:pt x="452" y="62"/>
                  <a:pt x="443" y="53"/>
                  <a:pt x="426" y="53"/>
                </a:cubicBezTo>
                <a:cubicBezTo>
                  <a:pt x="257" y="53"/>
                  <a:pt x="257" y="53"/>
                  <a:pt x="257" y="53"/>
                </a:cubicBezTo>
                <a:cubicBezTo>
                  <a:pt x="239" y="53"/>
                  <a:pt x="222" y="44"/>
                  <a:pt x="213" y="36"/>
                </a:cubicBezTo>
                <a:cubicBezTo>
                  <a:pt x="204" y="18"/>
                  <a:pt x="204" y="18"/>
                  <a:pt x="204" y="18"/>
                </a:cubicBezTo>
                <a:cubicBezTo>
                  <a:pt x="186" y="8"/>
                  <a:pt x="169" y="0"/>
                  <a:pt x="160" y="0"/>
                </a:cubicBezTo>
                <a:cubicBezTo>
                  <a:pt x="79" y="0"/>
                  <a:pt x="79" y="0"/>
                  <a:pt x="79" y="0"/>
                </a:cubicBezTo>
                <a:cubicBezTo>
                  <a:pt x="62" y="0"/>
                  <a:pt x="53" y="8"/>
                  <a:pt x="44" y="27"/>
                </a:cubicBezTo>
                <a:cubicBezTo>
                  <a:pt x="44" y="89"/>
                  <a:pt x="44" y="89"/>
                  <a:pt x="44" y="89"/>
                </a:cubicBezTo>
                <a:cubicBezTo>
                  <a:pt x="461" y="89"/>
                  <a:pt x="461" y="89"/>
                  <a:pt x="461" y="89"/>
                </a:cubicBezTo>
                <a:lnTo>
                  <a:pt x="461" y="7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7" name="Google Shape;1267;p41"/>
          <p:cNvSpPr/>
          <p:nvPr/>
        </p:nvSpPr>
        <p:spPr>
          <a:xfrm>
            <a:off x="5513196" y="2445777"/>
            <a:ext cx="293991" cy="235192"/>
          </a:xfrm>
          <a:custGeom>
            <a:avLst/>
            <a:gdLst/>
            <a:ahLst/>
            <a:cxnLst/>
            <a:rect l="l" t="t" r="r" b="b"/>
            <a:pathLst>
              <a:path w="497" h="400" extrusionOk="0">
                <a:moveTo>
                  <a:pt x="416" y="71"/>
                </a:moveTo>
                <a:lnTo>
                  <a:pt x="416" y="71"/>
                </a:lnTo>
                <a:cubicBezTo>
                  <a:pt x="416" y="53"/>
                  <a:pt x="398" y="53"/>
                  <a:pt x="398" y="53"/>
                </a:cubicBezTo>
                <a:cubicBezTo>
                  <a:pt x="97" y="53"/>
                  <a:pt x="97" y="53"/>
                  <a:pt x="97" y="53"/>
                </a:cubicBezTo>
                <a:cubicBezTo>
                  <a:pt x="97" y="53"/>
                  <a:pt x="71" y="53"/>
                  <a:pt x="71" y="71"/>
                </a:cubicBezTo>
                <a:cubicBezTo>
                  <a:pt x="71" y="98"/>
                  <a:pt x="71" y="98"/>
                  <a:pt x="71" y="98"/>
                </a:cubicBezTo>
                <a:cubicBezTo>
                  <a:pt x="416" y="98"/>
                  <a:pt x="416" y="98"/>
                  <a:pt x="416" y="98"/>
                </a:cubicBezTo>
                <a:lnTo>
                  <a:pt x="416" y="71"/>
                </a:lnTo>
                <a:close/>
                <a:moveTo>
                  <a:pt x="345" y="0"/>
                </a:moveTo>
                <a:lnTo>
                  <a:pt x="345" y="0"/>
                </a:lnTo>
                <a:cubicBezTo>
                  <a:pt x="150" y="0"/>
                  <a:pt x="150" y="0"/>
                  <a:pt x="150" y="0"/>
                </a:cubicBezTo>
                <a:cubicBezTo>
                  <a:pt x="150" y="0"/>
                  <a:pt x="124" y="0"/>
                  <a:pt x="124" y="27"/>
                </a:cubicBezTo>
                <a:cubicBezTo>
                  <a:pt x="372" y="27"/>
                  <a:pt x="372" y="27"/>
                  <a:pt x="372" y="27"/>
                </a:cubicBezTo>
                <a:cubicBezTo>
                  <a:pt x="372" y="0"/>
                  <a:pt x="345" y="0"/>
                  <a:pt x="345" y="0"/>
                </a:cubicBezTo>
                <a:close/>
                <a:moveTo>
                  <a:pt x="469" y="98"/>
                </a:moveTo>
                <a:lnTo>
                  <a:pt x="469" y="98"/>
                </a:lnTo>
                <a:cubicBezTo>
                  <a:pt x="451" y="80"/>
                  <a:pt x="451" y="80"/>
                  <a:pt x="451" y="80"/>
                </a:cubicBezTo>
                <a:cubicBezTo>
                  <a:pt x="451" y="124"/>
                  <a:pt x="451" y="124"/>
                  <a:pt x="451" y="124"/>
                </a:cubicBezTo>
                <a:cubicBezTo>
                  <a:pt x="44" y="124"/>
                  <a:pt x="44" y="124"/>
                  <a:pt x="44" y="124"/>
                </a:cubicBezTo>
                <a:cubicBezTo>
                  <a:pt x="44" y="80"/>
                  <a:pt x="44" y="80"/>
                  <a:pt x="44" y="80"/>
                </a:cubicBezTo>
                <a:cubicBezTo>
                  <a:pt x="44" y="80"/>
                  <a:pt x="44" y="80"/>
                  <a:pt x="26" y="98"/>
                </a:cubicBezTo>
                <a:cubicBezTo>
                  <a:pt x="8" y="115"/>
                  <a:pt x="0" y="115"/>
                  <a:pt x="8" y="151"/>
                </a:cubicBezTo>
                <a:cubicBezTo>
                  <a:pt x="8" y="177"/>
                  <a:pt x="44" y="346"/>
                  <a:pt x="44" y="372"/>
                </a:cubicBezTo>
                <a:cubicBezTo>
                  <a:pt x="53" y="399"/>
                  <a:pt x="71" y="399"/>
                  <a:pt x="71" y="399"/>
                </a:cubicBezTo>
                <a:cubicBezTo>
                  <a:pt x="416" y="399"/>
                  <a:pt x="416" y="399"/>
                  <a:pt x="416" y="399"/>
                </a:cubicBezTo>
                <a:cubicBezTo>
                  <a:pt x="416" y="399"/>
                  <a:pt x="443" y="399"/>
                  <a:pt x="451" y="372"/>
                </a:cubicBezTo>
                <a:cubicBezTo>
                  <a:pt x="451" y="346"/>
                  <a:pt x="487" y="177"/>
                  <a:pt x="487" y="151"/>
                </a:cubicBezTo>
                <a:cubicBezTo>
                  <a:pt x="496" y="115"/>
                  <a:pt x="487" y="115"/>
                  <a:pt x="469" y="98"/>
                </a:cubicBezTo>
                <a:close/>
                <a:moveTo>
                  <a:pt x="345" y="230"/>
                </a:moveTo>
                <a:lnTo>
                  <a:pt x="345" y="230"/>
                </a:lnTo>
                <a:cubicBezTo>
                  <a:pt x="345" y="230"/>
                  <a:pt x="345" y="257"/>
                  <a:pt x="319" y="257"/>
                </a:cubicBezTo>
                <a:cubicBezTo>
                  <a:pt x="177" y="257"/>
                  <a:pt x="177" y="257"/>
                  <a:pt x="177" y="257"/>
                </a:cubicBezTo>
                <a:cubicBezTo>
                  <a:pt x="150" y="257"/>
                  <a:pt x="150" y="230"/>
                  <a:pt x="150" y="230"/>
                </a:cubicBezTo>
                <a:cubicBezTo>
                  <a:pt x="150" y="186"/>
                  <a:pt x="150" y="186"/>
                  <a:pt x="150" y="186"/>
                </a:cubicBezTo>
                <a:cubicBezTo>
                  <a:pt x="186" y="186"/>
                  <a:pt x="186" y="186"/>
                  <a:pt x="186" y="186"/>
                </a:cubicBezTo>
                <a:cubicBezTo>
                  <a:pt x="186" y="221"/>
                  <a:pt x="186" y="221"/>
                  <a:pt x="186" y="221"/>
                </a:cubicBezTo>
                <a:cubicBezTo>
                  <a:pt x="309" y="221"/>
                  <a:pt x="309" y="221"/>
                  <a:pt x="309" y="221"/>
                </a:cubicBezTo>
                <a:cubicBezTo>
                  <a:pt x="309" y="186"/>
                  <a:pt x="309" y="186"/>
                  <a:pt x="309" y="186"/>
                </a:cubicBezTo>
                <a:cubicBezTo>
                  <a:pt x="345" y="186"/>
                  <a:pt x="345" y="186"/>
                  <a:pt x="345" y="186"/>
                </a:cubicBezTo>
                <a:lnTo>
                  <a:pt x="345" y="23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8" name="Google Shape;1268;p41"/>
          <p:cNvSpPr/>
          <p:nvPr/>
        </p:nvSpPr>
        <p:spPr>
          <a:xfrm>
            <a:off x="1229656" y="4174873"/>
            <a:ext cx="219947" cy="283101"/>
          </a:xfrm>
          <a:custGeom>
            <a:avLst/>
            <a:gdLst/>
            <a:ahLst/>
            <a:cxnLst/>
            <a:rect l="l" t="t" r="r" b="b"/>
            <a:pathLst>
              <a:path w="373" h="480" extrusionOk="0">
                <a:moveTo>
                  <a:pt x="18" y="187"/>
                </a:moveTo>
                <a:lnTo>
                  <a:pt x="18" y="187"/>
                </a:lnTo>
                <a:cubicBezTo>
                  <a:pt x="53" y="435"/>
                  <a:pt x="53" y="435"/>
                  <a:pt x="53" y="435"/>
                </a:cubicBezTo>
                <a:cubicBezTo>
                  <a:pt x="53" y="444"/>
                  <a:pt x="106" y="479"/>
                  <a:pt x="186" y="479"/>
                </a:cubicBezTo>
                <a:cubicBezTo>
                  <a:pt x="266" y="479"/>
                  <a:pt x="319" y="444"/>
                  <a:pt x="319" y="435"/>
                </a:cubicBezTo>
                <a:cubicBezTo>
                  <a:pt x="354" y="187"/>
                  <a:pt x="354" y="187"/>
                  <a:pt x="354" y="187"/>
                </a:cubicBezTo>
                <a:cubicBezTo>
                  <a:pt x="310" y="213"/>
                  <a:pt x="247" y="222"/>
                  <a:pt x="186" y="222"/>
                </a:cubicBezTo>
                <a:cubicBezTo>
                  <a:pt x="124" y="222"/>
                  <a:pt x="62" y="213"/>
                  <a:pt x="18" y="187"/>
                </a:cubicBezTo>
                <a:close/>
                <a:moveTo>
                  <a:pt x="266" y="45"/>
                </a:moveTo>
                <a:lnTo>
                  <a:pt x="266" y="45"/>
                </a:lnTo>
                <a:cubicBezTo>
                  <a:pt x="239" y="18"/>
                  <a:pt x="239" y="18"/>
                  <a:pt x="239" y="18"/>
                </a:cubicBezTo>
                <a:cubicBezTo>
                  <a:pt x="239" y="9"/>
                  <a:pt x="231" y="0"/>
                  <a:pt x="212" y="0"/>
                </a:cubicBezTo>
                <a:cubicBezTo>
                  <a:pt x="159" y="0"/>
                  <a:pt x="159" y="0"/>
                  <a:pt x="159" y="0"/>
                </a:cubicBezTo>
                <a:cubicBezTo>
                  <a:pt x="141" y="0"/>
                  <a:pt x="133" y="9"/>
                  <a:pt x="133" y="18"/>
                </a:cubicBezTo>
                <a:cubicBezTo>
                  <a:pt x="106" y="45"/>
                  <a:pt x="106" y="45"/>
                  <a:pt x="106" y="45"/>
                </a:cubicBezTo>
                <a:cubicBezTo>
                  <a:pt x="44" y="53"/>
                  <a:pt x="0" y="81"/>
                  <a:pt x="0" y="107"/>
                </a:cubicBezTo>
                <a:cubicBezTo>
                  <a:pt x="0" y="151"/>
                  <a:pt x="80" y="178"/>
                  <a:pt x="186" y="178"/>
                </a:cubicBezTo>
                <a:cubicBezTo>
                  <a:pt x="292" y="178"/>
                  <a:pt x="372" y="151"/>
                  <a:pt x="372" y="107"/>
                </a:cubicBezTo>
                <a:cubicBezTo>
                  <a:pt x="372" y="81"/>
                  <a:pt x="328" y="53"/>
                  <a:pt x="266" y="45"/>
                </a:cubicBezTo>
                <a:close/>
                <a:moveTo>
                  <a:pt x="239" y="98"/>
                </a:moveTo>
                <a:lnTo>
                  <a:pt x="239" y="98"/>
                </a:lnTo>
                <a:cubicBezTo>
                  <a:pt x="203" y="63"/>
                  <a:pt x="203" y="63"/>
                  <a:pt x="203" y="63"/>
                </a:cubicBezTo>
                <a:cubicBezTo>
                  <a:pt x="168" y="63"/>
                  <a:pt x="168" y="63"/>
                  <a:pt x="168" y="63"/>
                </a:cubicBezTo>
                <a:cubicBezTo>
                  <a:pt x="133" y="98"/>
                  <a:pt x="133" y="98"/>
                  <a:pt x="133" y="98"/>
                </a:cubicBezTo>
                <a:cubicBezTo>
                  <a:pt x="88" y="98"/>
                  <a:pt x="88" y="98"/>
                  <a:pt x="88" y="98"/>
                </a:cubicBezTo>
                <a:cubicBezTo>
                  <a:pt x="88" y="98"/>
                  <a:pt x="141" y="45"/>
                  <a:pt x="141" y="36"/>
                </a:cubicBezTo>
                <a:cubicBezTo>
                  <a:pt x="150" y="28"/>
                  <a:pt x="150" y="28"/>
                  <a:pt x="159" y="28"/>
                </a:cubicBezTo>
                <a:cubicBezTo>
                  <a:pt x="212" y="28"/>
                  <a:pt x="212" y="28"/>
                  <a:pt x="212" y="28"/>
                </a:cubicBezTo>
                <a:cubicBezTo>
                  <a:pt x="222" y="28"/>
                  <a:pt x="222" y="28"/>
                  <a:pt x="231" y="36"/>
                </a:cubicBezTo>
                <a:cubicBezTo>
                  <a:pt x="231" y="45"/>
                  <a:pt x="284" y="98"/>
                  <a:pt x="284" y="98"/>
                </a:cubicBezTo>
                <a:lnTo>
                  <a:pt x="239" y="9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69" name="Google Shape;1269;p41"/>
          <p:cNvSpPr/>
          <p:nvPr/>
        </p:nvSpPr>
        <p:spPr>
          <a:xfrm>
            <a:off x="5481618" y="4729096"/>
            <a:ext cx="230836" cy="237370"/>
          </a:xfrm>
          <a:custGeom>
            <a:avLst/>
            <a:gdLst/>
            <a:ahLst/>
            <a:cxnLst/>
            <a:rect l="l" t="t" r="r" b="b"/>
            <a:pathLst>
              <a:path w="391" h="400" extrusionOk="0">
                <a:moveTo>
                  <a:pt x="328" y="0"/>
                </a:moveTo>
                <a:lnTo>
                  <a:pt x="328" y="0"/>
                </a:lnTo>
                <a:cubicBezTo>
                  <a:pt x="44" y="0"/>
                  <a:pt x="44" y="0"/>
                  <a:pt x="44" y="0"/>
                </a:cubicBezTo>
                <a:cubicBezTo>
                  <a:pt x="18" y="0"/>
                  <a:pt x="0" y="18"/>
                  <a:pt x="0" y="53"/>
                </a:cubicBezTo>
                <a:cubicBezTo>
                  <a:pt x="0" y="346"/>
                  <a:pt x="0" y="346"/>
                  <a:pt x="0" y="346"/>
                </a:cubicBezTo>
                <a:cubicBezTo>
                  <a:pt x="0" y="372"/>
                  <a:pt x="18" y="399"/>
                  <a:pt x="44" y="399"/>
                </a:cubicBezTo>
                <a:cubicBezTo>
                  <a:pt x="346" y="399"/>
                  <a:pt x="346" y="399"/>
                  <a:pt x="346" y="399"/>
                </a:cubicBezTo>
                <a:cubicBezTo>
                  <a:pt x="373" y="399"/>
                  <a:pt x="390" y="372"/>
                  <a:pt x="390" y="346"/>
                </a:cubicBezTo>
                <a:cubicBezTo>
                  <a:pt x="390" y="80"/>
                  <a:pt x="390" y="80"/>
                  <a:pt x="390" y="80"/>
                </a:cubicBezTo>
                <a:lnTo>
                  <a:pt x="328" y="0"/>
                </a:lnTo>
                <a:close/>
                <a:moveTo>
                  <a:pt x="292" y="151"/>
                </a:moveTo>
                <a:lnTo>
                  <a:pt x="292" y="151"/>
                </a:lnTo>
                <a:cubicBezTo>
                  <a:pt x="292" y="159"/>
                  <a:pt x="284" y="177"/>
                  <a:pt x="266" y="177"/>
                </a:cubicBezTo>
                <a:cubicBezTo>
                  <a:pt x="124" y="177"/>
                  <a:pt x="124" y="177"/>
                  <a:pt x="124" y="177"/>
                </a:cubicBezTo>
                <a:cubicBezTo>
                  <a:pt x="107" y="177"/>
                  <a:pt x="98" y="159"/>
                  <a:pt x="98" y="151"/>
                </a:cubicBezTo>
                <a:cubicBezTo>
                  <a:pt x="98" y="27"/>
                  <a:pt x="98" y="27"/>
                  <a:pt x="98" y="27"/>
                </a:cubicBezTo>
                <a:cubicBezTo>
                  <a:pt x="292" y="27"/>
                  <a:pt x="292" y="27"/>
                  <a:pt x="292" y="27"/>
                </a:cubicBezTo>
                <a:lnTo>
                  <a:pt x="292" y="151"/>
                </a:lnTo>
                <a:close/>
                <a:moveTo>
                  <a:pt x="266" y="53"/>
                </a:moveTo>
                <a:lnTo>
                  <a:pt x="266" y="53"/>
                </a:lnTo>
                <a:cubicBezTo>
                  <a:pt x="222" y="53"/>
                  <a:pt x="222" y="53"/>
                  <a:pt x="222" y="53"/>
                </a:cubicBezTo>
                <a:cubicBezTo>
                  <a:pt x="222" y="151"/>
                  <a:pt x="222" y="151"/>
                  <a:pt x="222" y="151"/>
                </a:cubicBezTo>
                <a:cubicBezTo>
                  <a:pt x="266" y="151"/>
                  <a:pt x="266" y="151"/>
                  <a:pt x="266" y="151"/>
                </a:cubicBezTo>
                <a:lnTo>
                  <a:pt x="266" y="53"/>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0" name="Google Shape;1270;p41"/>
          <p:cNvSpPr/>
          <p:nvPr/>
        </p:nvSpPr>
        <p:spPr>
          <a:xfrm>
            <a:off x="4281704" y="4724741"/>
            <a:ext cx="293991" cy="246081"/>
          </a:xfrm>
          <a:custGeom>
            <a:avLst/>
            <a:gdLst/>
            <a:ahLst/>
            <a:cxnLst/>
            <a:rect l="l" t="t" r="r" b="b"/>
            <a:pathLst>
              <a:path w="498" h="418" extrusionOk="0">
                <a:moveTo>
                  <a:pt x="249" y="0"/>
                </a:moveTo>
                <a:lnTo>
                  <a:pt x="249" y="0"/>
                </a:lnTo>
                <a:cubicBezTo>
                  <a:pt x="115" y="115"/>
                  <a:pt x="115" y="115"/>
                  <a:pt x="115" y="115"/>
                </a:cubicBezTo>
                <a:cubicBezTo>
                  <a:pt x="204" y="115"/>
                  <a:pt x="204" y="115"/>
                  <a:pt x="204" y="115"/>
                </a:cubicBezTo>
                <a:cubicBezTo>
                  <a:pt x="204" y="248"/>
                  <a:pt x="204" y="248"/>
                  <a:pt x="204" y="248"/>
                </a:cubicBezTo>
                <a:cubicBezTo>
                  <a:pt x="293" y="248"/>
                  <a:pt x="293" y="248"/>
                  <a:pt x="293" y="248"/>
                </a:cubicBezTo>
                <a:cubicBezTo>
                  <a:pt x="293" y="115"/>
                  <a:pt x="293" y="115"/>
                  <a:pt x="293" y="115"/>
                </a:cubicBezTo>
                <a:cubicBezTo>
                  <a:pt x="381" y="115"/>
                  <a:pt x="381" y="115"/>
                  <a:pt x="381" y="115"/>
                </a:cubicBezTo>
                <a:lnTo>
                  <a:pt x="249" y="0"/>
                </a:lnTo>
                <a:close/>
                <a:moveTo>
                  <a:pt x="478" y="283"/>
                </a:moveTo>
                <a:lnTo>
                  <a:pt x="478" y="283"/>
                </a:lnTo>
                <a:cubicBezTo>
                  <a:pt x="399" y="230"/>
                  <a:pt x="399" y="230"/>
                  <a:pt x="399" y="230"/>
                </a:cubicBezTo>
                <a:cubicBezTo>
                  <a:pt x="355" y="230"/>
                  <a:pt x="355" y="230"/>
                  <a:pt x="355" y="230"/>
                </a:cubicBezTo>
                <a:cubicBezTo>
                  <a:pt x="434" y="292"/>
                  <a:pt x="434" y="292"/>
                  <a:pt x="434" y="292"/>
                </a:cubicBezTo>
                <a:cubicBezTo>
                  <a:pt x="346" y="292"/>
                  <a:pt x="346" y="292"/>
                  <a:pt x="346" y="292"/>
                </a:cubicBezTo>
                <a:cubicBezTo>
                  <a:pt x="346" y="292"/>
                  <a:pt x="346" y="292"/>
                  <a:pt x="346" y="301"/>
                </a:cubicBezTo>
                <a:cubicBezTo>
                  <a:pt x="319" y="355"/>
                  <a:pt x="319" y="355"/>
                  <a:pt x="319" y="355"/>
                </a:cubicBezTo>
                <a:cubicBezTo>
                  <a:pt x="178" y="355"/>
                  <a:pt x="178" y="355"/>
                  <a:pt x="178" y="355"/>
                </a:cubicBezTo>
                <a:cubicBezTo>
                  <a:pt x="151" y="301"/>
                  <a:pt x="151" y="301"/>
                  <a:pt x="151" y="301"/>
                </a:cubicBezTo>
                <a:cubicBezTo>
                  <a:pt x="151" y="292"/>
                  <a:pt x="151" y="292"/>
                  <a:pt x="151" y="292"/>
                </a:cubicBezTo>
                <a:cubicBezTo>
                  <a:pt x="62" y="292"/>
                  <a:pt x="62" y="292"/>
                  <a:pt x="62" y="292"/>
                </a:cubicBezTo>
                <a:cubicBezTo>
                  <a:pt x="142" y="230"/>
                  <a:pt x="142" y="230"/>
                  <a:pt x="142" y="230"/>
                </a:cubicBezTo>
                <a:cubicBezTo>
                  <a:pt x="98" y="230"/>
                  <a:pt x="98" y="230"/>
                  <a:pt x="98" y="230"/>
                </a:cubicBezTo>
                <a:cubicBezTo>
                  <a:pt x="18" y="283"/>
                  <a:pt x="18" y="283"/>
                  <a:pt x="18" y="283"/>
                </a:cubicBezTo>
                <a:cubicBezTo>
                  <a:pt x="9" y="292"/>
                  <a:pt x="0" y="301"/>
                  <a:pt x="0" y="320"/>
                </a:cubicBezTo>
                <a:cubicBezTo>
                  <a:pt x="18" y="399"/>
                  <a:pt x="18" y="399"/>
                  <a:pt x="18" y="399"/>
                </a:cubicBezTo>
                <a:cubicBezTo>
                  <a:pt x="18" y="408"/>
                  <a:pt x="36" y="417"/>
                  <a:pt x="45" y="417"/>
                </a:cubicBezTo>
                <a:cubicBezTo>
                  <a:pt x="452" y="417"/>
                  <a:pt x="452" y="417"/>
                  <a:pt x="452" y="417"/>
                </a:cubicBezTo>
                <a:cubicBezTo>
                  <a:pt x="461" y="417"/>
                  <a:pt x="478" y="408"/>
                  <a:pt x="478" y="399"/>
                </a:cubicBezTo>
                <a:cubicBezTo>
                  <a:pt x="497" y="320"/>
                  <a:pt x="497" y="320"/>
                  <a:pt x="497" y="320"/>
                </a:cubicBezTo>
                <a:cubicBezTo>
                  <a:pt x="497" y="301"/>
                  <a:pt x="487" y="292"/>
                  <a:pt x="478" y="28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1" name="Google Shape;1271;p41"/>
          <p:cNvSpPr/>
          <p:nvPr/>
        </p:nvSpPr>
        <p:spPr>
          <a:xfrm>
            <a:off x="4865328" y="4724741"/>
            <a:ext cx="293991" cy="246081"/>
          </a:xfrm>
          <a:custGeom>
            <a:avLst/>
            <a:gdLst/>
            <a:ahLst/>
            <a:cxnLst/>
            <a:rect l="l" t="t" r="r" b="b"/>
            <a:pathLst>
              <a:path w="497" h="418" extrusionOk="0">
                <a:moveTo>
                  <a:pt x="479" y="283"/>
                </a:moveTo>
                <a:lnTo>
                  <a:pt x="479" y="283"/>
                </a:lnTo>
                <a:cubicBezTo>
                  <a:pt x="398" y="230"/>
                  <a:pt x="398" y="230"/>
                  <a:pt x="398" y="230"/>
                </a:cubicBezTo>
                <a:cubicBezTo>
                  <a:pt x="354" y="230"/>
                  <a:pt x="354" y="230"/>
                  <a:pt x="354" y="230"/>
                </a:cubicBezTo>
                <a:cubicBezTo>
                  <a:pt x="434" y="292"/>
                  <a:pt x="434" y="292"/>
                  <a:pt x="434" y="292"/>
                </a:cubicBezTo>
                <a:cubicBezTo>
                  <a:pt x="345" y="292"/>
                  <a:pt x="345" y="292"/>
                  <a:pt x="345" y="292"/>
                </a:cubicBezTo>
                <a:cubicBezTo>
                  <a:pt x="345" y="292"/>
                  <a:pt x="345" y="292"/>
                  <a:pt x="345" y="301"/>
                </a:cubicBezTo>
                <a:cubicBezTo>
                  <a:pt x="319" y="355"/>
                  <a:pt x="319" y="355"/>
                  <a:pt x="319" y="355"/>
                </a:cubicBezTo>
                <a:cubicBezTo>
                  <a:pt x="177" y="355"/>
                  <a:pt x="177" y="355"/>
                  <a:pt x="177" y="355"/>
                </a:cubicBezTo>
                <a:cubicBezTo>
                  <a:pt x="151" y="301"/>
                  <a:pt x="151" y="301"/>
                  <a:pt x="151" y="301"/>
                </a:cubicBezTo>
                <a:cubicBezTo>
                  <a:pt x="151" y="292"/>
                  <a:pt x="151" y="292"/>
                  <a:pt x="151" y="292"/>
                </a:cubicBezTo>
                <a:cubicBezTo>
                  <a:pt x="62" y="292"/>
                  <a:pt x="62" y="292"/>
                  <a:pt x="62" y="292"/>
                </a:cubicBezTo>
                <a:cubicBezTo>
                  <a:pt x="141" y="230"/>
                  <a:pt x="141" y="230"/>
                  <a:pt x="141" y="230"/>
                </a:cubicBezTo>
                <a:cubicBezTo>
                  <a:pt x="97" y="230"/>
                  <a:pt x="97" y="230"/>
                  <a:pt x="97" y="230"/>
                </a:cubicBezTo>
                <a:cubicBezTo>
                  <a:pt x="17" y="283"/>
                  <a:pt x="17" y="283"/>
                  <a:pt x="17" y="283"/>
                </a:cubicBezTo>
                <a:cubicBezTo>
                  <a:pt x="9" y="292"/>
                  <a:pt x="0" y="301"/>
                  <a:pt x="0" y="320"/>
                </a:cubicBezTo>
                <a:cubicBezTo>
                  <a:pt x="17" y="399"/>
                  <a:pt x="17" y="399"/>
                  <a:pt x="17" y="399"/>
                </a:cubicBezTo>
                <a:cubicBezTo>
                  <a:pt x="17" y="408"/>
                  <a:pt x="35" y="417"/>
                  <a:pt x="44" y="417"/>
                </a:cubicBezTo>
                <a:cubicBezTo>
                  <a:pt x="451" y="417"/>
                  <a:pt x="451" y="417"/>
                  <a:pt x="451" y="417"/>
                </a:cubicBezTo>
                <a:cubicBezTo>
                  <a:pt x="460" y="417"/>
                  <a:pt x="479" y="408"/>
                  <a:pt x="479" y="399"/>
                </a:cubicBezTo>
                <a:cubicBezTo>
                  <a:pt x="496" y="320"/>
                  <a:pt x="496" y="320"/>
                  <a:pt x="496" y="320"/>
                </a:cubicBezTo>
                <a:cubicBezTo>
                  <a:pt x="496" y="301"/>
                  <a:pt x="487" y="292"/>
                  <a:pt x="479" y="283"/>
                </a:cubicBezTo>
                <a:close/>
                <a:moveTo>
                  <a:pt x="381" y="124"/>
                </a:moveTo>
                <a:lnTo>
                  <a:pt x="381" y="124"/>
                </a:lnTo>
                <a:cubicBezTo>
                  <a:pt x="292" y="124"/>
                  <a:pt x="292" y="124"/>
                  <a:pt x="292" y="124"/>
                </a:cubicBezTo>
                <a:cubicBezTo>
                  <a:pt x="292" y="0"/>
                  <a:pt x="292" y="0"/>
                  <a:pt x="292" y="0"/>
                </a:cubicBezTo>
                <a:cubicBezTo>
                  <a:pt x="204" y="0"/>
                  <a:pt x="204" y="0"/>
                  <a:pt x="204" y="0"/>
                </a:cubicBezTo>
                <a:cubicBezTo>
                  <a:pt x="204" y="124"/>
                  <a:pt x="204" y="124"/>
                  <a:pt x="204" y="124"/>
                </a:cubicBezTo>
                <a:cubicBezTo>
                  <a:pt x="115" y="124"/>
                  <a:pt x="115" y="124"/>
                  <a:pt x="115" y="124"/>
                </a:cubicBezTo>
                <a:cubicBezTo>
                  <a:pt x="248" y="248"/>
                  <a:pt x="248" y="248"/>
                  <a:pt x="248" y="248"/>
                </a:cubicBezTo>
                <a:lnTo>
                  <a:pt x="381" y="12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2" name="Google Shape;1272;p41"/>
          <p:cNvSpPr/>
          <p:nvPr/>
        </p:nvSpPr>
        <p:spPr>
          <a:xfrm>
            <a:off x="11231843" y="3674001"/>
            <a:ext cx="211238" cy="267857"/>
          </a:xfrm>
          <a:custGeom>
            <a:avLst/>
            <a:gdLst/>
            <a:ahLst/>
            <a:cxnLst/>
            <a:rect l="l" t="t" r="r" b="b"/>
            <a:pathLst>
              <a:path w="355" h="453" extrusionOk="0">
                <a:moveTo>
                  <a:pt x="301" y="0"/>
                </a:moveTo>
                <a:lnTo>
                  <a:pt x="301" y="0"/>
                </a:lnTo>
                <a:cubicBezTo>
                  <a:pt x="53" y="0"/>
                  <a:pt x="53" y="0"/>
                  <a:pt x="53" y="0"/>
                </a:cubicBezTo>
                <a:cubicBezTo>
                  <a:pt x="27" y="0"/>
                  <a:pt x="0" y="26"/>
                  <a:pt x="0" y="53"/>
                </a:cubicBezTo>
                <a:cubicBezTo>
                  <a:pt x="0" y="399"/>
                  <a:pt x="0" y="399"/>
                  <a:pt x="0" y="399"/>
                </a:cubicBezTo>
                <a:cubicBezTo>
                  <a:pt x="0" y="425"/>
                  <a:pt x="27" y="452"/>
                  <a:pt x="53" y="452"/>
                </a:cubicBezTo>
                <a:cubicBezTo>
                  <a:pt x="301" y="452"/>
                  <a:pt x="301" y="452"/>
                  <a:pt x="301" y="452"/>
                </a:cubicBezTo>
                <a:cubicBezTo>
                  <a:pt x="328" y="452"/>
                  <a:pt x="354" y="425"/>
                  <a:pt x="354" y="399"/>
                </a:cubicBezTo>
                <a:cubicBezTo>
                  <a:pt x="354" y="53"/>
                  <a:pt x="354" y="53"/>
                  <a:pt x="354" y="53"/>
                </a:cubicBezTo>
                <a:cubicBezTo>
                  <a:pt x="354" y="26"/>
                  <a:pt x="328" y="0"/>
                  <a:pt x="301" y="0"/>
                </a:cubicBezTo>
                <a:close/>
                <a:moveTo>
                  <a:pt x="71" y="106"/>
                </a:moveTo>
                <a:lnTo>
                  <a:pt x="71" y="106"/>
                </a:lnTo>
                <a:cubicBezTo>
                  <a:pt x="284" y="106"/>
                  <a:pt x="284" y="106"/>
                  <a:pt x="284" y="106"/>
                </a:cubicBezTo>
                <a:cubicBezTo>
                  <a:pt x="284" y="151"/>
                  <a:pt x="284" y="151"/>
                  <a:pt x="284" y="151"/>
                </a:cubicBezTo>
                <a:cubicBezTo>
                  <a:pt x="71" y="151"/>
                  <a:pt x="71" y="151"/>
                  <a:pt x="71" y="151"/>
                </a:cubicBezTo>
                <a:lnTo>
                  <a:pt x="71" y="106"/>
                </a:lnTo>
                <a:close/>
                <a:moveTo>
                  <a:pt x="284" y="345"/>
                </a:moveTo>
                <a:lnTo>
                  <a:pt x="284" y="345"/>
                </a:lnTo>
                <a:cubicBezTo>
                  <a:pt x="71" y="345"/>
                  <a:pt x="71" y="345"/>
                  <a:pt x="71" y="345"/>
                </a:cubicBezTo>
                <a:cubicBezTo>
                  <a:pt x="71" y="301"/>
                  <a:pt x="71" y="301"/>
                  <a:pt x="71" y="301"/>
                </a:cubicBezTo>
                <a:cubicBezTo>
                  <a:pt x="284" y="301"/>
                  <a:pt x="284" y="301"/>
                  <a:pt x="284" y="301"/>
                </a:cubicBezTo>
                <a:lnTo>
                  <a:pt x="284" y="345"/>
                </a:lnTo>
                <a:close/>
                <a:moveTo>
                  <a:pt x="284" y="248"/>
                </a:moveTo>
                <a:lnTo>
                  <a:pt x="284" y="248"/>
                </a:lnTo>
                <a:cubicBezTo>
                  <a:pt x="71" y="248"/>
                  <a:pt x="71" y="248"/>
                  <a:pt x="71" y="248"/>
                </a:cubicBezTo>
                <a:cubicBezTo>
                  <a:pt x="71" y="204"/>
                  <a:pt x="71" y="204"/>
                  <a:pt x="71" y="204"/>
                </a:cubicBezTo>
                <a:cubicBezTo>
                  <a:pt x="284" y="204"/>
                  <a:pt x="284" y="204"/>
                  <a:pt x="284" y="204"/>
                </a:cubicBezTo>
                <a:lnTo>
                  <a:pt x="284" y="24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3" name="Google Shape;1273;p41"/>
          <p:cNvSpPr/>
          <p:nvPr/>
        </p:nvSpPr>
        <p:spPr>
          <a:xfrm>
            <a:off x="6049998" y="4733452"/>
            <a:ext cx="261324" cy="222126"/>
          </a:xfrm>
          <a:custGeom>
            <a:avLst/>
            <a:gdLst/>
            <a:ahLst/>
            <a:cxnLst/>
            <a:rect l="l" t="t" r="r" b="b"/>
            <a:pathLst>
              <a:path w="444" h="374" extrusionOk="0">
                <a:moveTo>
                  <a:pt x="434" y="213"/>
                </a:moveTo>
                <a:lnTo>
                  <a:pt x="434" y="213"/>
                </a:lnTo>
                <a:cubicBezTo>
                  <a:pt x="364" y="28"/>
                  <a:pt x="364" y="28"/>
                  <a:pt x="364" y="28"/>
                </a:cubicBezTo>
                <a:cubicBezTo>
                  <a:pt x="355" y="10"/>
                  <a:pt x="337" y="0"/>
                  <a:pt x="319" y="0"/>
                </a:cubicBezTo>
                <a:cubicBezTo>
                  <a:pt x="274" y="0"/>
                  <a:pt x="274" y="0"/>
                  <a:pt x="274" y="0"/>
                </a:cubicBezTo>
                <a:cubicBezTo>
                  <a:pt x="283" y="107"/>
                  <a:pt x="283" y="107"/>
                  <a:pt x="283" y="107"/>
                </a:cubicBezTo>
                <a:cubicBezTo>
                  <a:pt x="346" y="107"/>
                  <a:pt x="346" y="107"/>
                  <a:pt x="346" y="107"/>
                </a:cubicBezTo>
                <a:cubicBezTo>
                  <a:pt x="221" y="213"/>
                  <a:pt x="221" y="213"/>
                  <a:pt x="221" y="213"/>
                </a:cubicBezTo>
                <a:cubicBezTo>
                  <a:pt x="98" y="107"/>
                  <a:pt x="98" y="107"/>
                  <a:pt x="98" y="107"/>
                </a:cubicBezTo>
                <a:cubicBezTo>
                  <a:pt x="160" y="107"/>
                  <a:pt x="160" y="107"/>
                  <a:pt x="160" y="107"/>
                </a:cubicBezTo>
                <a:cubicBezTo>
                  <a:pt x="168" y="0"/>
                  <a:pt x="168" y="0"/>
                  <a:pt x="168" y="0"/>
                </a:cubicBezTo>
                <a:cubicBezTo>
                  <a:pt x="124" y="0"/>
                  <a:pt x="124" y="0"/>
                  <a:pt x="124" y="0"/>
                </a:cubicBezTo>
                <a:cubicBezTo>
                  <a:pt x="107" y="0"/>
                  <a:pt x="89" y="10"/>
                  <a:pt x="89" y="28"/>
                </a:cubicBezTo>
                <a:cubicBezTo>
                  <a:pt x="9" y="213"/>
                  <a:pt x="9" y="213"/>
                  <a:pt x="9" y="213"/>
                </a:cubicBezTo>
                <a:cubicBezTo>
                  <a:pt x="0" y="222"/>
                  <a:pt x="0" y="249"/>
                  <a:pt x="0" y="258"/>
                </a:cubicBezTo>
                <a:cubicBezTo>
                  <a:pt x="18" y="356"/>
                  <a:pt x="18" y="356"/>
                  <a:pt x="18" y="356"/>
                </a:cubicBezTo>
                <a:cubicBezTo>
                  <a:pt x="18" y="364"/>
                  <a:pt x="36" y="373"/>
                  <a:pt x="45" y="373"/>
                </a:cubicBezTo>
                <a:cubicBezTo>
                  <a:pt x="399" y="373"/>
                  <a:pt x="399" y="373"/>
                  <a:pt x="399" y="373"/>
                </a:cubicBezTo>
                <a:cubicBezTo>
                  <a:pt x="408" y="373"/>
                  <a:pt x="426" y="364"/>
                  <a:pt x="426" y="356"/>
                </a:cubicBezTo>
                <a:cubicBezTo>
                  <a:pt x="443" y="258"/>
                  <a:pt x="443" y="258"/>
                  <a:pt x="443" y="258"/>
                </a:cubicBezTo>
                <a:cubicBezTo>
                  <a:pt x="443" y="249"/>
                  <a:pt x="443" y="222"/>
                  <a:pt x="434" y="213"/>
                </a:cubicBezTo>
                <a:close/>
                <a:moveTo>
                  <a:pt x="408" y="275"/>
                </a:moveTo>
                <a:lnTo>
                  <a:pt x="408" y="275"/>
                </a:lnTo>
                <a:cubicBezTo>
                  <a:pt x="399" y="311"/>
                  <a:pt x="399" y="311"/>
                  <a:pt x="399" y="311"/>
                </a:cubicBezTo>
                <a:cubicBezTo>
                  <a:pt x="399" y="329"/>
                  <a:pt x="381" y="338"/>
                  <a:pt x="372" y="338"/>
                </a:cubicBezTo>
                <a:cubicBezTo>
                  <a:pt x="71" y="338"/>
                  <a:pt x="71" y="338"/>
                  <a:pt x="71" y="338"/>
                </a:cubicBezTo>
                <a:cubicBezTo>
                  <a:pt x="62" y="338"/>
                  <a:pt x="45" y="329"/>
                  <a:pt x="45" y="311"/>
                </a:cubicBezTo>
                <a:cubicBezTo>
                  <a:pt x="45" y="275"/>
                  <a:pt x="45" y="275"/>
                  <a:pt x="45" y="275"/>
                </a:cubicBezTo>
                <a:cubicBezTo>
                  <a:pt x="36" y="266"/>
                  <a:pt x="45" y="249"/>
                  <a:pt x="62" y="249"/>
                </a:cubicBezTo>
                <a:cubicBezTo>
                  <a:pt x="381" y="249"/>
                  <a:pt x="381" y="249"/>
                  <a:pt x="381" y="249"/>
                </a:cubicBezTo>
                <a:cubicBezTo>
                  <a:pt x="399" y="249"/>
                  <a:pt x="408" y="266"/>
                  <a:pt x="408" y="275"/>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4" name="Google Shape;1274;p41"/>
          <p:cNvSpPr/>
          <p:nvPr/>
        </p:nvSpPr>
        <p:spPr>
          <a:xfrm>
            <a:off x="3618594" y="4780274"/>
            <a:ext cx="291812" cy="198170"/>
          </a:xfrm>
          <a:custGeom>
            <a:avLst/>
            <a:gdLst/>
            <a:ahLst/>
            <a:cxnLst/>
            <a:rect l="l" t="t" r="r" b="b"/>
            <a:pathLst>
              <a:path w="497" h="337" extrusionOk="0">
                <a:moveTo>
                  <a:pt x="345" y="53"/>
                </a:moveTo>
                <a:lnTo>
                  <a:pt x="97" y="53"/>
                </a:lnTo>
                <a:lnTo>
                  <a:pt x="97" y="0"/>
                </a:lnTo>
                <a:lnTo>
                  <a:pt x="0" y="88"/>
                </a:lnTo>
                <a:lnTo>
                  <a:pt x="97" y="169"/>
                </a:lnTo>
                <a:lnTo>
                  <a:pt x="97" y="124"/>
                </a:lnTo>
                <a:lnTo>
                  <a:pt x="345" y="124"/>
                </a:lnTo>
                <a:lnTo>
                  <a:pt x="345" y="53"/>
                </a:lnTo>
                <a:close/>
                <a:moveTo>
                  <a:pt x="496" y="257"/>
                </a:moveTo>
                <a:lnTo>
                  <a:pt x="398" y="177"/>
                </a:lnTo>
                <a:lnTo>
                  <a:pt x="398" y="222"/>
                </a:lnTo>
                <a:lnTo>
                  <a:pt x="150" y="222"/>
                </a:lnTo>
                <a:lnTo>
                  <a:pt x="150" y="292"/>
                </a:lnTo>
                <a:lnTo>
                  <a:pt x="398" y="292"/>
                </a:lnTo>
                <a:lnTo>
                  <a:pt x="398" y="336"/>
                </a:lnTo>
                <a:lnTo>
                  <a:pt x="496" y="25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5" name="Google Shape;1275;p41"/>
          <p:cNvSpPr/>
          <p:nvPr/>
        </p:nvSpPr>
        <p:spPr>
          <a:xfrm>
            <a:off x="10123393" y="3016335"/>
            <a:ext cx="291812" cy="291812"/>
          </a:xfrm>
          <a:custGeom>
            <a:avLst/>
            <a:gdLst/>
            <a:ahLst/>
            <a:cxnLst/>
            <a:rect l="l" t="t" r="r" b="b"/>
            <a:pathLst>
              <a:path w="480" h="479" extrusionOk="0">
                <a:moveTo>
                  <a:pt x="240" y="0"/>
                </a:moveTo>
                <a:lnTo>
                  <a:pt x="240" y="0"/>
                </a:lnTo>
                <a:cubicBezTo>
                  <a:pt x="107" y="0"/>
                  <a:pt x="0" y="106"/>
                  <a:pt x="0" y="239"/>
                </a:cubicBezTo>
                <a:cubicBezTo>
                  <a:pt x="0" y="372"/>
                  <a:pt x="107" y="478"/>
                  <a:pt x="240" y="478"/>
                </a:cubicBezTo>
                <a:cubicBezTo>
                  <a:pt x="372" y="478"/>
                  <a:pt x="479" y="372"/>
                  <a:pt x="479" y="239"/>
                </a:cubicBezTo>
                <a:cubicBezTo>
                  <a:pt x="479" y="106"/>
                  <a:pt x="372" y="0"/>
                  <a:pt x="240" y="0"/>
                </a:cubicBezTo>
                <a:close/>
                <a:moveTo>
                  <a:pt x="364" y="115"/>
                </a:moveTo>
                <a:lnTo>
                  <a:pt x="364" y="115"/>
                </a:lnTo>
                <a:close/>
                <a:moveTo>
                  <a:pt x="62" y="239"/>
                </a:moveTo>
                <a:lnTo>
                  <a:pt x="62" y="239"/>
                </a:lnTo>
                <a:cubicBezTo>
                  <a:pt x="62" y="141"/>
                  <a:pt x="142" y="62"/>
                  <a:pt x="240" y="62"/>
                </a:cubicBezTo>
                <a:cubicBezTo>
                  <a:pt x="284" y="62"/>
                  <a:pt x="319" y="79"/>
                  <a:pt x="355" y="97"/>
                </a:cubicBezTo>
                <a:cubicBezTo>
                  <a:pt x="98" y="354"/>
                  <a:pt x="98" y="354"/>
                  <a:pt x="98" y="354"/>
                </a:cubicBezTo>
                <a:cubicBezTo>
                  <a:pt x="71" y="328"/>
                  <a:pt x="62" y="283"/>
                  <a:pt x="62" y="239"/>
                </a:cubicBezTo>
                <a:close/>
                <a:moveTo>
                  <a:pt x="107" y="372"/>
                </a:moveTo>
                <a:lnTo>
                  <a:pt x="107" y="372"/>
                </a:lnTo>
                <a:close/>
                <a:moveTo>
                  <a:pt x="240" y="425"/>
                </a:moveTo>
                <a:lnTo>
                  <a:pt x="240" y="425"/>
                </a:lnTo>
                <a:cubicBezTo>
                  <a:pt x="195" y="425"/>
                  <a:pt x="160" y="407"/>
                  <a:pt x="124" y="381"/>
                </a:cubicBezTo>
                <a:cubicBezTo>
                  <a:pt x="381" y="124"/>
                  <a:pt x="381" y="124"/>
                  <a:pt x="381" y="124"/>
                </a:cubicBezTo>
                <a:cubicBezTo>
                  <a:pt x="408" y="159"/>
                  <a:pt x="417" y="194"/>
                  <a:pt x="417" y="239"/>
                </a:cubicBezTo>
                <a:cubicBezTo>
                  <a:pt x="417" y="345"/>
                  <a:pt x="337" y="425"/>
                  <a:pt x="240" y="425"/>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6" name="Google Shape;1276;p41"/>
          <p:cNvSpPr/>
          <p:nvPr/>
        </p:nvSpPr>
        <p:spPr>
          <a:xfrm>
            <a:off x="11179578" y="1788111"/>
            <a:ext cx="254792" cy="254791"/>
          </a:xfrm>
          <a:custGeom>
            <a:avLst/>
            <a:gdLst/>
            <a:ahLst/>
            <a:cxnLst/>
            <a:rect l="l" t="t" r="r" b="b"/>
            <a:pathLst>
              <a:path w="418" h="417" extrusionOk="0">
                <a:moveTo>
                  <a:pt x="204" y="0"/>
                </a:moveTo>
                <a:lnTo>
                  <a:pt x="204" y="0"/>
                </a:lnTo>
                <a:cubicBezTo>
                  <a:pt x="88" y="0"/>
                  <a:pt x="0" y="88"/>
                  <a:pt x="0" y="204"/>
                </a:cubicBezTo>
                <a:cubicBezTo>
                  <a:pt x="0" y="319"/>
                  <a:pt x="88" y="416"/>
                  <a:pt x="204" y="416"/>
                </a:cubicBezTo>
                <a:cubicBezTo>
                  <a:pt x="319" y="416"/>
                  <a:pt x="417" y="319"/>
                  <a:pt x="417" y="204"/>
                </a:cubicBezTo>
                <a:cubicBezTo>
                  <a:pt x="417" y="88"/>
                  <a:pt x="319" y="0"/>
                  <a:pt x="204" y="0"/>
                </a:cubicBezTo>
                <a:close/>
                <a:moveTo>
                  <a:pt x="230" y="230"/>
                </a:moveTo>
                <a:lnTo>
                  <a:pt x="230" y="230"/>
                </a:lnTo>
                <a:cubicBezTo>
                  <a:pt x="230" y="328"/>
                  <a:pt x="230" y="328"/>
                  <a:pt x="230" y="328"/>
                </a:cubicBezTo>
                <a:cubicBezTo>
                  <a:pt x="177" y="328"/>
                  <a:pt x="177" y="328"/>
                  <a:pt x="177" y="328"/>
                </a:cubicBezTo>
                <a:cubicBezTo>
                  <a:pt x="177" y="230"/>
                  <a:pt x="177" y="230"/>
                  <a:pt x="177" y="230"/>
                </a:cubicBezTo>
                <a:cubicBezTo>
                  <a:pt x="79" y="230"/>
                  <a:pt x="79" y="230"/>
                  <a:pt x="79" y="230"/>
                </a:cubicBezTo>
                <a:cubicBezTo>
                  <a:pt x="79" y="177"/>
                  <a:pt x="79" y="177"/>
                  <a:pt x="79" y="177"/>
                </a:cubicBezTo>
                <a:cubicBezTo>
                  <a:pt x="177" y="177"/>
                  <a:pt x="177" y="177"/>
                  <a:pt x="177" y="177"/>
                </a:cubicBezTo>
                <a:cubicBezTo>
                  <a:pt x="177" y="79"/>
                  <a:pt x="177" y="79"/>
                  <a:pt x="177" y="79"/>
                </a:cubicBezTo>
                <a:cubicBezTo>
                  <a:pt x="230" y="79"/>
                  <a:pt x="230" y="79"/>
                  <a:pt x="230" y="79"/>
                </a:cubicBezTo>
                <a:cubicBezTo>
                  <a:pt x="230" y="177"/>
                  <a:pt x="230" y="177"/>
                  <a:pt x="230" y="177"/>
                </a:cubicBezTo>
                <a:cubicBezTo>
                  <a:pt x="327" y="177"/>
                  <a:pt x="327" y="177"/>
                  <a:pt x="327" y="177"/>
                </a:cubicBezTo>
                <a:cubicBezTo>
                  <a:pt x="327" y="230"/>
                  <a:pt x="327" y="230"/>
                  <a:pt x="327" y="230"/>
                </a:cubicBezTo>
                <a:lnTo>
                  <a:pt x="230" y="23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7" name="Google Shape;1277;p41"/>
          <p:cNvSpPr/>
          <p:nvPr/>
        </p:nvSpPr>
        <p:spPr>
          <a:xfrm>
            <a:off x="10156057" y="1842553"/>
            <a:ext cx="226481" cy="233015"/>
          </a:xfrm>
          <a:custGeom>
            <a:avLst/>
            <a:gdLst/>
            <a:ahLst/>
            <a:cxnLst/>
            <a:rect l="l" t="t" r="r" b="b"/>
            <a:pathLst>
              <a:path w="373" h="382" extrusionOk="0">
                <a:moveTo>
                  <a:pt x="0" y="0"/>
                </a:moveTo>
                <a:lnTo>
                  <a:pt x="0" y="0"/>
                </a:lnTo>
                <a:cubicBezTo>
                  <a:pt x="0" y="62"/>
                  <a:pt x="0" y="62"/>
                  <a:pt x="0" y="62"/>
                </a:cubicBezTo>
                <a:cubicBezTo>
                  <a:pt x="178" y="62"/>
                  <a:pt x="319" y="204"/>
                  <a:pt x="319" y="381"/>
                </a:cubicBezTo>
                <a:cubicBezTo>
                  <a:pt x="372" y="381"/>
                  <a:pt x="372" y="381"/>
                  <a:pt x="372" y="381"/>
                </a:cubicBezTo>
                <a:cubicBezTo>
                  <a:pt x="372" y="168"/>
                  <a:pt x="205" y="0"/>
                  <a:pt x="0" y="0"/>
                </a:cubicBezTo>
                <a:close/>
                <a:moveTo>
                  <a:pt x="0" y="115"/>
                </a:moveTo>
                <a:lnTo>
                  <a:pt x="0" y="115"/>
                </a:lnTo>
                <a:cubicBezTo>
                  <a:pt x="0" y="177"/>
                  <a:pt x="0" y="177"/>
                  <a:pt x="0" y="177"/>
                </a:cubicBezTo>
                <a:cubicBezTo>
                  <a:pt x="107" y="177"/>
                  <a:pt x="196" y="266"/>
                  <a:pt x="196" y="381"/>
                </a:cubicBezTo>
                <a:cubicBezTo>
                  <a:pt x="258" y="381"/>
                  <a:pt x="258" y="381"/>
                  <a:pt x="258" y="381"/>
                </a:cubicBezTo>
                <a:cubicBezTo>
                  <a:pt x="258" y="230"/>
                  <a:pt x="142" y="115"/>
                  <a:pt x="0" y="115"/>
                </a:cubicBezTo>
                <a:close/>
                <a:moveTo>
                  <a:pt x="54" y="266"/>
                </a:moveTo>
                <a:lnTo>
                  <a:pt x="54" y="266"/>
                </a:lnTo>
                <a:cubicBezTo>
                  <a:pt x="27" y="266"/>
                  <a:pt x="0" y="293"/>
                  <a:pt x="0" y="319"/>
                </a:cubicBezTo>
                <a:cubicBezTo>
                  <a:pt x="0" y="355"/>
                  <a:pt x="27" y="381"/>
                  <a:pt x="54" y="381"/>
                </a:cubicBezTo>
                <a:cubicBezTo>
                  <a:pt x="89" y="381"/>
                  <a:pt x="107" y="355"/>
                  <a:pt x="107" y="319"/>
                </a:cubicBezTo>
                <a:cubicBezTo>
                  <a:pt x="107" y="293"/>
                  <a:pt x="89" y="266"/>
                  <a:pt x="54" y="26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8" name="Google Shape;1278;p41"/>
          <p:cNvSpPr/>
          <p:nvPr/>
        </p:nvSpPr>
        <p:spPr>
          <a:xfrm>
            <a:off x="10127748" y="3639158"/>
            <a:ext cx="283101" cy="250435"/>
          </a:xfrm>
          <a:custGeom>
            <a:avLst/>
            <a:gdLst/>
            <a:ahLst/>
            <a:cxnLst/>
            <a:rect l="l" t="t" r="r" b="b"/>
            <a:pathLst>
              <a:path w="462" h="409" extrusionOk="0">
                <a:moveTo>
                  <a:pt x="257" y="0"/>
                </a:moveTo>
                <a:lnTo>
                  <a:pt x="257" y="0"/>
                </a:lnTo>
                <a:cubicBezTo>
                  <a:pt x="151" y="0"/>
                  <a:pt x="62" y="89"/>
                  <a:pt x="62" y="205"/>
                </a:cubicBezTo>
                <a:cubicBezTo>
                  <a:pt x="0" y="205"/>
                  <a:pt x="0" y="205"/>
                  <a:pt x="0" y="205"/>
                </a:cubicBezTo>
                <a:cubicBezTo>
                  <a:pt x="89" y="302"/>
                  <a:pt x="89" y="302"/>
                  <a:pt x="89" y="302"/>
                </a:cubicBezTo>
                <a:cubicBezTo>
                  <a:pt x="178" y="205"/>
                  <a:pt x="178" y="205"/>
                  <a:pt x="178" y="205"/>
                </a:cubicBezTo>
                <a:cubicBezTo>
                  <a:pt x="106" y="205"/>
                  <a:pt x="106" y="205"/>
                  <a:pt x="106" y="205"/>
                </a:cubicBezTo>
                <a:cubicBezTo>
                  <a:pt x="115" y="124"/>
                  <a:pt x="178" y="53"/>
                  <a:pt x="257" y="53"/>
                </a:cubicBezTo>
                <a:cubicBezTo>
                  <a:pt x="346" y="53"/>
                  <a:pt x="416" y="124"/>
                  <a:pt x="416" y="205"/>
                </a:cubicBezTo>
                <a:cubicBezTo>
                  <a:pt x="416" y="293"/>
                  <a:pt x="346" y="364"/>
                  <a:pt x="257" y="364"/>
                </a:cubicBezTo>
                <a:cubicBezTo>
                  <a:pt x="231" y="364"/>
                  <a:pt x="196" y="346"/>
                  <a:pt x="169" y="328"/>
                </a:cubicBezTo>
                <a:cubicBezTo>
                  <a:pt x="133" y="364"/>
                  <a:pt x="133" y="364"/>
                  <a:pt x="133" y="364"/>
                </a:cubicBezTo>
                <a:cubicBezTo>
                  <a:pt x="169" y="391"/>
                  <a:pt x="213" y="408"/>
                  <a:pt x="257" y="408"/>
                </a:cubicBezTo>
                <a:cubicBezTo>
                  <a:pt x="372" y="408"/>
                  <a:pt x="461" y="319"/>
                  <a:pt x="461" y="205"/>
                </a:cubicBezTo>
                <a:cubicBezTo>
                  <a:pt x="461" y="98"/>
                  <a:pt x="372" y="0"/>
                  <a:pt x="257" y="0"/>
                </a:cubicBezTo>
                <a:close/>
                <a:moveTo>
                  <a:pt x="240" y="98"/>
                </a:moveTo>
                <a:lnTo>
                  <a:pt x="240" y="98"/>
                </a:lnTo>
                <a:cubicBezTo>
                  <a:pt x="240" y="213"/>
                  <a:pt x="240" y="213"/>
                  <a:pt x="240" y="213"/>
                </a:cubicBezTo>
                <a:cubicBezTo>
                  <a:pt x="319" y="293"/>
                  <a:pt x="319" y="293"/>
                  <a:pt x="319" y="293"/>
                </a:cubicBezTo>
                <a:cubicBezTo>
                  <a:pt x="346" y="266"/>
                  <a:pt x="346" y="266"/>
                  <a:pt x="346" y="266"/>
                </a:cubicBezTo>
                <a:cubicBezTo>
                  <a:pt x="275" y="205"/>
                  <a:pt x="275" y="205"/>
                  <a:pt x="275" y="205"/>
                </a:cubicBezTo>
                <a:cubicBezTo>
                  <a:pt x="275" y="98"/>
                  <a:pt x="275" y="98"/>
                  <a:pt x="275" y="98"/>
                </a:cubicBezTo>
                <a:lnTo>
                  <a:pt x="240" y="9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79" name="Google Shape;1279;p41"/>
          <p:cNvSpPr/>
          <p:nvPr/>
        </p:nvSpPr>
        <p:spPr>
          <a:xfrm>
            <a:off x="10134280" y="2424000"/>
            <a:ext cx="270035" cy="276568"/>
          </a:xfrm>
          <a:custGeom>
            <a:avLst/>
            <a:gdLst/>
            <a:ahLst/>
            <a:cxnLst/>
            <a:rect l="l" t="t" r="r" b="b"/>
            <a:pathLst>
              <a:path w="445" h="453" extrusionOk="0">
                <a:moveTo>
                  <a:pt x="399" y="0"/>
                </a:moveTo>
                <a:lnTo>
                  <a:pt x="399" y="0"/>
                </a:lnTo>
                <a:cubicBezTo>
                  <a:pt x="169" y="0"/>
                  <a:pt x="169" y="0"/>
                  <a:pt x="169" y="0"/>
                </a:cubicBezTo>
                <a:cubicBezTo>
                  <a:pt x="142" y="0"/>
                  <a:pt x="124" y="27"/>
                  <a:pt x="124" y="53"/>
                </a:cubicBezTo>
                <a:cubicBezTo>
                  <a:pt x="124" y="124"/>
                  <a:pt x="124" y="124"/>
                  <a:pt x="124" y="124"/>
                </a:cubicBezTo>
                <a:cubicBezTo>
                  <a:pt x="169" y="124"/>
                  <a:pt x="169" y="124"/>
                  <a:pt x="169" y="124"/>
                </a:cubicBezTo>
                <a:cubicBezTo>
                  <a:pt x="169" y="53"/>
                  <a:pt x="169" y="53"/>
                  <a:pt x="169" y="53"/>
                </a:cubicBezTo>
                <a:cubicBezTo>
                  <a:pt x="399" y="53"/>
                  <a:pt x="399" y="53"/>
                  <a:pt x="399" y="53"/>
                </a:cubicBezTo>
                <a:cubicBezTo>
                  <a:pt x="399" y="399"/>
                  <a:pt x="399" y="399"/>
                  <a:pt x="399" y="399"/>
                </a:cubicBezTo>
                <a:cubicBezTo>
                  <a:pt x="169" y="399"/>
                  <a:pt x="169" y="399"/>
                  <a:pt x="169" y="399"/>
                </a:cubicBezTo>
                <a:cubicBezTo>
                  <a:pt x="169" y="346"/>
                  <a:pt x="169" y="346"/>
                  <a:pt x="169" y="346"/>
                </a:cubicBezTo>
                <a:cubicBezTo>
                  <a:pt x="124" y="346"/>
                  <a:pt x="124" y="346"/>
                  <a:pt x="124" y="346"/>
                </a:cubicBezTo>
                <a:cubicBezTo>
                  <a:pt x="124" y="399"/>
                  <a:pt x="124" y="399"/>
                  <a:pt x="124" y="399"/>
                </a:cubicBezTo>
                <a:cubicBezTo>
                  <a:pt x="124" y="425"/>
                  <a:pt x="142" y="452"/>
                  <a:pt x="169" y="452"/>
                </a:cubicBezTo>
                <a:cubicBezTo>
                  <a:pt x="399" y="452"/>
                  <a:pt x="399" y="452"/>
                  <a:pt x="399" y="452"/>
                </a:cubicBezTo>
                <a:cubicBezTo>
                  <a:pt x="425" y="452"/>
                  <a:pt x="444" y="425"/>
                  <a:pt x="444" y="399"/>
                </a:cubicBezTo>
                <a:cubicBezTo>
                  <a:pt x="444" y="53"/>
                  <a:pt x="444" y="53"/>
                  <a:pt x="444" y="53"/>
                </a:cubicBezTo>
                <a:cubicBezTo>
                  <a:pt x="444" y="27"/>
                  <a:pt x="425" y="0"/>
                  <a:pt x="399" y="0"/>
                </a:cubicBezTo>
                <a:close/>
                <a:moveTo>
                  <a:pt x="222" y="337"/>
                </a:moveTo>
                <a:lnTo>
                  <a:pt x="222" y="337"/>
                </a:lnTo>
                <a:cubicBezTo>
                  <a:pt x="319" y="239"/>
                  <a:pt x="319" y="239"/>
                  <a:pt x="319" y="239"/>
                </a:cubicBezTo>
                <a:cubicBezTo>
                  <a:pt x="222" y="142"/>
                  <a:pt x="222" y="142"/>
                  <a:pt x="222" y="142"/>
                </a:cubicBezTo>
                <a:cubicBezTo>
                  <a:pt x="222" y="204"/>
                  <a:pt x="222" y="204"/>
                  <a:pt x="222" y="204"/>
                </a:cubicBezTo>
                <a:cubicBezTo>
                  <a:pt x="0" y="204"/>
                  <a:pt x="0" y="204"/>
                  <a:pt x="0" y="204"/>
                </a:cubicBezTo>
                <a:cubicBezTo>
                  <a:pt x="0" y="275"/>
                  <a:pt x="0" y="275"/>
                  <a:pt x="0" y="275"/>
                </a:cubicBezTo>
                <a:cubicBezTo>
                  <a:pt x="222" y="275"/>
                  <a:pt x="222" y="275"/>
                  <a:pt x="222" y="275"/>
                </a:cubicBezTo>
                <a:lnTo>
                  <a:pt x="222" y="33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0" name="Google Shape;1280;p41"/>
          <p:cNvSpPr/>
          <p:nvPr/>
        </p:nvSpPr>
        <p:spPr>
          <a:xfrm>
            <a:off x="9520168" y="1816420"/>
            <a:ext cx="291812" cy="287457"/>
          </a:xfrm>
          <a:custGeom>
            <a:avLst/>
            <a:gdLst/>
            <a:ahLst/>
            <a:cxnLst/>
            <a:rect l="l" t="t" r="r" b="b"/>
            <a:pathLst>
              <a:path w="479" h="471" extrusionOk="0">
                <a:moveTo>
                  <a:pt x="115" y="275"/>
                </a:moveTo>
                <a:lnTo>
                  <a:pt x="115" y="275"/>
                </a:lnTo>
                <a:cubicBezTo>
                  <a:pt x="203" y="364"/>
                  <a:pt x="203" y="364"/>
                  <a:pt x="203" y="364"/>
                </a:cubicBezTo>
                <a:cubicBezTo>
                  <a:pt x="363" y="196"/>
                  <a:pt x="363" y="196"/>
                  <a:pt x="363" y="196"/>
                </a:cubicBezTo>
                <a:cubicBezTo>
                  <a:pt x="274" y="107"/>
                  <a:pt x="274" y="107"/>
                  <a:pt x="274" y="107"/>
                </a:cubicBezTo>
                <a:lnTo>
                  <a:pt x="115" y="275"/>
                </a:lnTo>
                <a:close/>
                <a:moveTo>
                  <a:pt x="461" y="151"/>
                </a:moveTo>
                <a:lnTo>
                  <a:pt x="461" y="151"/>
                </a:lnTo>
                <a:cubicBezTo>
                  <a:pt x="425" y="116"/>
                  <a:pt x="425" y="116"/>
                  <a:pt x="425" y="116"/>
                </a:cubicBezTo>
                <a:cubicBezTo>
                  <a:pt x="416" y="116"/>
                  <a:pt x="408" y="116"/>
                  <a:pt x="399" y="116"/>
                </a:cubicBezTo>
                <a:cubicBezTo>
                  <a:pt x="372" y="116"/>
                  <a:pt x="355" y="98"/>
                  <a:pt x="355" y="72"/>
                </a:cubicBezTo>
                <a:cubicBezTo>
                  <a:pt x="355" y="63"/>
                  <a:pt x="355" y="54"/>
                  <a:pt x="363" y="45"/>
                </a:cubicBezTo>
                <a:cubicBezTo>
                  <a:pt x="319" y="9"/>
                  <a:pt x="319" y="9"/>
                  <a:pt x="319" y="9"/>
                </a:cubicBezTo>
                <a:cubicBezTo>
                  <a:pt x="310" y="0"/>
                  <a:pt x="293" y="0"/>
                  <a:pt x="284" y="9"/>
                </a:cubicBezTo>
                <a:cubicBezTo>
                  <a:pt x="9" y="284"/>
                  <a:pt x="9" y="284"/>
                  <a:pt x="9" y="284"/>
                </a:cubicBezTo>
                <a:cubicBezTo>
                  <a:pt x="0" y="293"/>
                  <a:pt x="0" y="311"/>
                  <a:pt x="9" y="319"/>
                </a:cubicBezTo>
                <a:cubicBezTo>
                  <a:pt x="53" y="355"/>
                  <a:pt x="53" y="355"/>
                  <a:pt x="53" y="355"/>
                </a:cubicBezTo>
                <a:cubicBezTo>
                  <a:pt x="53" y="347"/>
                  <a:pt x="62" y="347"/>
                  <a:pt x="71" y="347"/>
                </a:cubicBezTo>
                <a:cubicBezTo>
                  <a:pt x="106" y="347"/>
                  <a:pt x="124" y="373"/>
                  <a:pt x="124" y="400"/>
                </a:cubicBezTo>
                <a:cubicBezTo>
                  <a:pt x="124" y="409"/>
                  <a:pt x="124" y="417"/>
                  <a:pt x="115" y="426"/>
                </a:cubicBezTo>
                <a:cubicBezTo>
                  <a:pt x="159" y="462"/>
                  <a:pt x="159" y="462"/>
                  <a:pt x="159" y="462"/>
                </a:cubicBezTo>
                <a:cubicBezTo>
                  <a:pt x="168" y="470"/>
                  <a:pt x="186" y="470"/>
                  <a:pt x="195" y="462"/>
                </a:cubicBezTo>
                <a:cubicBezTo>
                  <a:pt x="461" y="187"/>
                  <a:pt x="461" y="187"/>
                  <a:pt x="461" y="187"/>
                </a:cubicBezTo>
                <a:cubicBezTo>
                  <a:pt x="478" y="178"/>
                  <a:pt x="478" y="160"/>
                  <a:pt x="461" y="151"/>
                </a:cubicBezTo>
                <a:close/>
                <a:moveTo>
                  <a:pt x="203" y="400"/>
                </a:moveTo>
                <a:lnTo>
                  <a:pt x="203" y="400"/>
                </a:lnTo>
                <a:cubicBezTo>
                  <a:pt x="71" y="275"/>
                  <a:pt x="71" y="275"/>
                  <a:pt x="71" y="275"/>
                </a:cubicBezTo>
                <a:cubicBezTo>
                  <a:pt x="274" y="72"/>
                  <a:pt x="274" y="72"/>
                  <a:pt x="274" y="72"/>
                </a:cubicBezTo>
                <a:cubicBezTo>
                  <a:pt x="399" y="196"/>
                  <a:pt x="399" y="196"/>
                  <a:pt x="399" y="196"/>
                </a:cubicBezTo>
                <a:lnTo>
                  <a:pt x="203" y="40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1" name="Google Shape;1281;p41"/>
          <p:cNvSpPr/>
          <p:nvPr/>
        </p:nvSpPr>
        <p:spPr>
          <a:xfrm>
            <a:off x="10600309" y="1870864"/>
            <a:ext cx="272214" cy="180749"/>
          </a:xfrm>
          <a:custGeom>
            <a:avLst/>
            <a:gdLst/>
            <a:ahLst/>
            <a:cxnLst/>
            <a:rect l="l" t="t" r="r" b="b"/>
            <a:pathLst>
              <a:path w="445" h="302" extrusionOk="0">
                <a:moveTo>
                  <a:pt x="416" y="0"/>
                </a:moveTo>
                <a:lnTo>
                  <a:pt x="416" y="0"/>
                </a:lnTo>
                <a:cubicBezTo>
                  <a:pt x="195" y="0"/>
                  <a:pt x="195" y="0"/>
                  <a:pt x="195" y="0"/>
                </a:cubicBezTo>
                <a:cubicBezTo>
                  <a:pt x="195" y="123"/>
                  <a:pt x="195" y="123"/>
                  <a:pt x="195" y="123"/>
                </a:cubicBezTo>
                <a:cubicBezTo>
                  <a:pt x="444" y="123"/>
                  <a:pt x="444" y="123"/>
                  <a:pt x="444" y="123"/>
                </a:cubicBezTo>
                <a:cubicBezTo>
                  <a:pt x="444" y="26"/>
                  <a:pt x="444" y="26"/>
                  <a:pt x="444" y="26"/>
                </a:cubicBezTo>
                <a:cubicBezTo>
                  <a:pt x="444" y="17"/>
                  <a:pt x="434" y="0"/>
                  <a:pt x="416" y="0"/>
                </a:cubicBezTo>
                <a:close/>
                <a:moveTo>
                  <a:pt x="0" y="274"/>
                </a:moveTo>
                <a:lnTo>
                  <a:pt x="0" y="274"/>
                </a:lnTo>
                <a:cubicBezTo>
                  <a:pt x="0" y="292"/>
                  <a:pt x="0" y="301"/>
                  <a:pt x="18" y="301"/>
                </a:cubicBezTo>
                <a:cubicBezTo>
                  <a:pt x="151" y="301"/>
                  <a:pt x="151" y="301"/>
                  <a:pt x="151" y="301"/>
                </a:cubicBezTo>
                <a:cubicBezTo>
                  <a:pt x="151" y="176"/>
                  <a:pt x="151" y="176"/>
                  <a:pt x="151" y="176"/>
                </a:cubicBezTo>
                <a:cubicBezTo>
                  <a:pt x="0" y="176"/>
                  <a:pt x="0" y="176"/>
                  <a:pt x="0" y="176"/>
                </a:cubicBezTo>
                <a:lnTo>
                  <a:pt x="0" y="274"/>
                </a:lnTo>
                <a:close/>
                <a:moveTo>
                  <a:pt x="195" y="301"/>
                </a:moveTo>
                <a:lnTo>
                  <a:pt x="195" y="301"/>
                </a:lnTo>
                <a:cubicBezTo>
                  <a:pt x="416" y="301"/>
                  <a:pt x="416" y="301"/>
                  <a:pt x="416" y="301"/>
                </a:cubicBezTo>
                <a:cubicBezTo>
                  <a:pt x="434" y="301"/>
                  <a:pt x="444" y="292"/>
                  <a:pt x="444" y="274"/>
                </a:cubicBezTo>
                <a:cubicBezTo>
                  <a:pt x="444" y="176"/>
                  <a:pt x="444" y="176"/>
                  <a:pt x="444" y="176"/>
                </a:cubicBezTo>
                <a:cubicBezTo>
                  <a:pt x="195" y="176"/>
                  <a:pt x="195" y="176"/>
                  <a:pt x="195" y="176"/>
                </a:cubicBezTo>
                <a:lnTo>
                  <a:pt x="195" y="301"/>
                </a:lnTo>
                <a:close/>
                <a:moveTo>
                  <a:pt x="0" y="26"/>
                </a:moveTo>
                <a:lnTo>
                  <a:pt x="0" y="26"/>
                </a:lnTo>
                <a:cubicBezTo>
                  <a:pt x="0" y="123"/>
                  <a:pt x="0" y="123"/>
                  <a:pt x="0" y="123"/>
                </a:cubicBezTo>
                <a:cubicBezTo>
                  <a:pt x="151" y="123"/>
                  <a:pt x="151" y="123"/>
                  <a:pt x="151" y="123"/>
                </a:cubicBezTo>
                <a:cubicBezTo>
                  <a:pt x="151" y="0"/>
                  <a:pt x="151" y="0"/>
                  <a:pt x="151" y="0"/>
                </a:cubicBezTo>
                <a:cubicBezTo>
                  <a:pt x="18" y="0"/>
                  <a:pt x="18" y="0"/>
                  <a:pt x="18" y="0"/>
                </a:cubicBezTo>
                <a:cubicBezTo>
                  <a:pt x="0" y="0"/>
                  <a:pt x="0" y="17"/>
                  <a:pt x="0" y="2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2" name="Google Shape;1282;p41"/>
          <p:cNvSpPr/>
          <p:nvPr/>
        </p:nvSpPr>
        <p:spPr>
          <a:xfrm>
            <a:off x="9520168" y="4264158"/>
            <a:ext cx="291812" cy="209059"/>
          </a:xfrm>
          <a:custGeom>
            <a:avLst/>
            <a:gdLst/>
            <a:ahLst/>
            <a:cxnLst/>
            <a:rect l="l" t="t" r="r" b="b"/>
            <a:pathLst>
              <a:path w="479" h="346" extrusionOk="0">
                <a:moveTo>
                  <a:pt x="478" y="44"/>
                </a:moveTo>
                <a:lnTo>
                  <a:pt x="478" y="44"/>
                </a:lnTo>
                <a:cubicBezTo>
                  <a:pt x="478" y="17"/>
                  <a:pt x="478" y="17"/>
                  <a:pt x="478" y="17"/>
                </a:cubicBezTo>
                <a:cubicBezTo>
                  <a:pt x="478" y="9"/>
                  <a:pt x="469" y="0"/>
                  <a:pt x="461" y="0"/>
                </a:cubicBezTo>
                <a:cubicBezTo>
                  <a:pt x="18" y="0"/>
                  <a:pt x="18" y="0"/>
                  <a:pt x="18" y="0"/>
                </a:cubicBezTo>
                <a:cubicBezTo>
                  <a:pt x="9" y="0"/>
                  <a:pt x="0" y="9"/>
                  <a:pt x="0" y="17"/>
                </a:cubicBezTo>
                <a:cubicBezTo>
                  <a:pt x="0" y="44"/>
                  <a:pt x="0" y="44"/>
                  <a:pt x="0" y="44"/>
                </a:cubicBezTo>
                <a:cubicBezTo>
                  <a:pt x="44" y="44"/>
                  <a:pt x="44" y="44"/>
                  <a:pt x="44" y="44"/>
                </a:cubicBezTo>
                <a:cubicBezTo>
                  <a:pt x="44" y="97"/>
                  <a:pt x="44" y="97"/>
                  <a:pt x="44" y="97"/>
                </a:cubicBezTo>
                <a:cubicBezTo>
                  <a:pt x="0" y="97"/>
                  <a:pt x="0" y="97"/>
                  <a:pt x="0" y="97"/>
                </a:cubicBezTo>
                <a:cubicBezTo>
                  <a:pt x="0" y="150"/>
                  <a:pt x="0" y="150"/>
                  <a:pt x="0" y="150"/>
                </a:cubicBezTo>
                <a:cubicBezTo>
                  <a:pt x="44" y="150"/>
                  <a:pt x="44" y="150"/>
                  <a:pt x="44" y="150"/>
                </a:cubicBezTo>
                <a:cubicBezTo>
                  <a:pt x="44" y="194"/>
                  <a:pt x="44" y="194"/>
                  <a:pt x="44" y="194"/>
                </a:cubicBezTo>
                <a:cubicBezTo>
                  <a:pt x="0" y="194"/>
                  <a:pt x="0" y="194"/>
                  <a:pt x="0" y="194"/>
                </a:cubicBezTo>
                <a:cubicBezTo>
                  <a:pt x="0" y="247"/>
                  <a:pt x="0" y="247"/>
                  <a:pt x="0" y="247"/>
                </a:cubicBezTo>
                <a:cubicBezTo>
                  <a:pt x="44" y="247"/>
                  <a:pt x="44" y="247"/>
                  <a:pt x="44" y="247"/>
                </a:cubicBezTo>
                <a:cubicBezTo>
                  <a:pt x="44" y="292"/>
                  <a:pt x="44" y="292"/>
                  <a:pt x="44" y="292"/>
                </a:cubicBezTo>
                <a:cubicBezTo>
                  <a:pt x="0" y="292"/>
                  <a:pt x="0" y="292"/>
                  <a:pt x="0" y="292"/>
                </a:cubicBezTo>
                <a:cubicBezTo>
                  <a:pt x="0" y="328"/>
                  <a:pt x="0" y="328"/>
                  <a:pt x="0" y="328"/>
                </a:cubicBezTo>
                <a:cubicBezTo>
                  <a:pt x="0" y="337"/>
                  <a:pt x="9" y="345"/>
                  <a:pt x="18" y="345"/>
                </a:cubicBezTo>
                <a:cubicBezTo>
                  <a:pt x="461" y="345"/>
                  <a:pt x="461" y="345"/>
                  <a:pt x="461" y="345"/>
                </a:cubicBezTo>
                <a:cubicBezTo>
                  <a:pt x="469" y="345"/>
                  <a:pt x="478" y="337"/>
                  <a:pt x="478" y="328"/>
                </a:cubicBezTo>
                <a:cubicBezTo>
                  <a:pt x="478" y="292"/>
                  <a:pt x="478" y="292"/>
                  <a:pt x="478" y="292"/>
                </a:cubicBezTo>
                <a:cubicBezTo>
                  <a:pt x="434" y="292"/>
                  <a:pt x="434" y="292"/>
                  <a:pt x="434" y="292"/>
                </a:cubicBezTo>
                <a:cubicBezTo>
                  <a:pt x="434" y="247"/>
                  <a:pt x="434" y="247"/>
                  <a:pt x="434" y="247"/>
                </a:cubicBezTo>
                <a:cubicBezTo>
                  <a:pt x="478" y="247"/>
                  <a:pt x="478" y="247"/>
                  <a:pt x="478" y="247"/>
                </a:cubicBezTo>
                <a:cubicBezTo>
                  <a:pt x="478" y="194"/>
                  <a:pt x="478" y="194"/>
                  <a:pt x="478" y="194"/>
                </a:cubicBezTo>
                <a:cubicBezTo>
                  <a:pt x="434" y="194"/>
                  <a:pt x="434" y="194"/>
                  <a:pt x="434" y="194"/>
                </a:cubicBezTo>
                <a:cubicBezTo>
                  <a:pt x="434" y="150"/>
                  <a:pt x="434" y="150"/>
                  <a:pt x="434" y="150"/>
                </a:cubicBezTo>
                <a:cubicBezTo>
                  <a:pt x="478" y="150"/>
                  <a:pt x="478" y="150"/>
                  <a:pt x="478" y="150"/>
                </a:cubicBezTo>
                <a:cubicBezTo>
                  <a:pt x="478" y="97"/>
                  <a:pt x="478" y="97"/>
                  <a:pt x="478" y="97"/>
                </a:cubicBezTo>
                <a:cubicBezTo>
                  <a:pt x="434" y="97"/>
                  <a:pt x="434" y="97"/>
                  <a:pt x="434" y="97"/>
                </a:cubicBezTo>
                <a:cubicBezTo>
                  <a:pt x="434" y="44"/>
                  <a:pt x="434" y="44"/>
                  <a:pt x="434" y="44"/>
                </a:cubicBezTo>
                <a:lnTo>
                  <a:pt x="478" y="44"/>
                </a:lnTo>
                <a:close/>
                <a:moveTo>
                  <a:pt x="186" y="247"/>
                </a:moveTo>
                <a:lnTo>
                  <a:pt x="186" y="247"/>
                </a:lnTo>
                <a:cubicBezTo>
                  <a:pt x="186" y="97"/>
                  <a:pt x="186" y="97"/>
                  <a:pt x="186" y="97"/>
                </a:cubicBezTo>
                <a:cubicBezTo>
                  <a:pt x="310" y="168"/>
                  <a:pt x="310" y="168"/>
                  <a:pt x="310" y="168"/>
                </a:cubicBezTo>
                <a:lnTo>
                  <a:pt x="186" y="247"/>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3" name="Google Shape;1283;p41"/>
          <p:cNvSpPr/>
          <p:nvPr/>
        </p:nvSpPr>
        <p:spPr>
          <a:xfrm>
            <a:off x="10160413" y="4231493"/>
            <a:ext cx="217770" cy="276568"/>
          </a:xfrm>
          <a:custGeom>
            <a:avLst/>
            <a:gdLst/>
            <a:ahLst/>
            <a:cxnLst/>
            <a:rect l="l" t="t" r="r" b="b"/>
            <a:pathLst>
              <a:path w="356" h="453" extrusionOk="0">
                <a:moveTo>
                  <a:pt x="302" y="0"/>
                </a:moveTo>
                <a:lnTo>
                  <a:pt x="302" y="0"/>
                </a:lnTo>
                <a:cubicBezTo>
                  <a:pt x="53" y="0"/>
                  <a:pt x="53" y="0"/>
                  <a:pt x="53" y="0"/>
                </a:cubicBezTo>
                <a:cubicBezTo>
                  <a:pt x="27" y="0"/>
                  <a:pt x="0" y="27"/>
                  <a:pt x="0" y="54"/>
                </a:cubicBezTo>
                <a:cubicBezTo>
                  <a:pt x="0" y="399"/>
                  <a:pt x="0" y="399"/>
                  <a:pt x="0" y="399"/>
                </a:cubicBezTo>
                <a:cubicBezTo>
                  <a:pt x="0" y="426"/>
                  <a:pt x="27" y="452"/>
                  <a:pt x="53" y="452"/>
                </a:cubicBezTo>
                <a:cubicBezTo>
                  <a:pt x="302" y="452"/>
                  <a:pt x="302" y="452"/>
                  <a:pt x="302" y="452"/>
                </a:cubicBezTo>
                <a:cubicBezTo>
                  <a:pt x="328" y="452"/>
                  <a:pt x="355" y="426"/>
                  <a:pt x="355" y="399"/>
                </a:cubicBezTo>
                <a:cubicBezTo>
                  <a:pt x="355" y="54"/>
                  <a:pt x="355" y="54"/>
                  <a:pt x="355" y="54"/>
                </a:cubicBezTo>
                <a:cubicBezTo>
                  <a:pt x="355" y="27"/>
                  <a:pt x="328" y="0"/>
                  <a:pt x="302" y="0"/>
                </a:cubicBezTo>
                <a:close/>
                <a:moveTo>
                  <a:pt x="249" y="239"/>
                </a:moveTo>
                <a:lnTo>
                  <a:pt x="249" y="239"/>
                </a:lnTo>
                <a:cubicBezTo>
                  <a:pt x="240" y="248"/>
                  <a:pt x="240" y="239"/>
                  <a:pt x="240" y="239"/>
                </a:cubicBezTo>
                <a:cubicBezTo>
                  <a:pt x="240" y="222"/>
                  <a:pt x="240" y="186"/>
                  <a:pt x="204" y="178"/>
                </a:cubicBezTo>
                <a:cubicBezTo>
                  <a:pt x="204" y="301"/>
                  <a:pt x="204" y="301"/>
                  <a:pt x="204" y="301"/>
                </a:cubicBezTo>
                <a:cubicBezTo>
                  <a:pt x="204" y="329"/>
                  <a:pt x="196" y="346"/>
                  <a:pt x="160" y="354"/>
                </a:cubicBezTo>
                <a:cubicBezTo>
                  <a:pt x="133" y="364"/>
                  <a:pt x="98" y="354"/>
                  <a:pt x="89" y="338"/>
                </a:cubicBezTo>
                <a:cubicBezTo>
                  <a:pt x="89" y="310"/>
                  <a:pt x="107" y="284"/>
                  <a:pt x="133" y="275"/>
                </a:cubicBezTo>
                <a:cubicBezTo>
                  <a:pt x="143" y="275"/>
                  <a:pt x="160" y="275"/>
                  <a:pt x="178" y="275"/>
                </a:cubicBezTo>
                <a:cubicBezTo>
                  <a:pt x="178" y="98"/>
                  <a:pt x="178" y="98"/>
                  <a:pt x="178" y="98"/>
                </a:cubicBezTo>
                <a:cubicBezTo>
                  <a:pt x="204" y="98"/>
                  <a:pt x="204" y="98"/>
                  <a:pt x="204" y="98"/>
                </a:cubicBezTo>
                <a:cubicBezTo>
                  <a:pt x="204" y="125"/>
                  <a:pt x="293" y="169"/>
                  <a:pt x="249" y="23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4" name="Google Shape;1284;p41"/>
          <p:cNvSpPr/>
          <p:nvPr/>
        </p:nvSpPr>
        <p:spPr>
          <a:xfrm>
            <a:off x="9531058" y="2424000"/>
            <a:ext cx="270035" cy="276568"/>
          </a:xfrm>
          <a:custGeom>
            <a:avLst/>
            <a:gdLst/>
            <a:ahLst/>
            <a:cxnLst/>
            <a:rect l="l" t="t" r="r" b="b"/>
            <a:pathLst>
              <a:path w="444" h="453" extrusionOk="0">
                <a:moveTo>
                  <a:pt x="247" y="399"/>
                </a:moveTo>
                <a:lnTo>
                  <a:pt x="247" y="399"/>
                </a:lnTo>
                <a:cubicBezTo>
                  <a:pt x="44" y="399"/>
                  <a:pt x="44" y="399"/>
                  <a:pt x="44" y="399"/>
                </a:cubicBezTo>
                <a:cubicBezTo>
                  <a:pt x="44" y="53"/>
                  <a:pt x="44" y="53"/>
                  <a:pt x="44" y="53"/>
                </a:cubicBezTo>
                <a:cubicBezTo>
                  <a:pt x="247" y="53"/>
                  <a:pt x="247" y="53"/>
                  <a:pt x="247" y="53"/>
                </a:cubicBezTo>
                <a:cubicBezTo>
                  <a:pt x="247" y="124"/>
                  <a:pt x="247" y="124"/>
                  <a:pt x="247" y="124"/>
                </a:cubicBezTo>
                <a:cubicBezTo>
                  <a:pt x="292" y="124"/>
                  <a:pt x="292" y="124"/>
                  <a:pt x="292" y="124"/>
                </a:cubicBezTo>
                <a:cubicBezTo>
                  <a:pt x="292" y="53"/>
                  <a:pt x="292" y="53"/>
                  <a:pt x="292" y="53"/>
                </a:cubicBezTo>
                <a:cubicBezTo>
                  <a:pt x="292" y="27"/>
                  <a:pt x="275" y="0"/>
                  <a:pt x="247" y="0"/>
                </a:cubicBezTo>
                <a:cubicBezTo>
                  <a:pt x="44" y="0"/>
                  <a:pt x="44" y="0"/>
                  <a:pt x="44" y="0"/>
                </a:cubicBezTo>
                <a:cubicBezTo>
                  <a:pt x="18" y="0"/>
                  <a:pt x="0" y="27"/>
                  <a:pt x="0" y="53"/>
                </a:cubicBezTo>
                <a:cubicBezTo>
                  <a:pt x="0" y="399"/>
                  <a:pt x="0" y="399"/>
                  <a:pt x="0" y="399"/>
                </a:cubicBezTo>
                <a:cubicBezTo>
                  <a:pt x="0" y="425"/>
                  <a:pt x="18" y="452"/>
                  <a:pt x="44" y="452"/>
                </a:cubicBezTo>
                <a:cubicBezTo>
                  <a:pt x="247" y="452"/>
                  <a:pt x="247" y="452"/>
                  <a:pt x="247" y="452"/>
                </a:cubicBezTo>
                <a:cubicBezTo>
                  <a:pt x="275" y="452"/>
                  <a:pt x="292" y="425"/>
                  <a:pt x="292" y="399"/>
                </a:cubicBezTo>
                <a:cubicBezTo>
                  <a:pt x="292" y="346"/>
                  <a:pt x="292" y="346"/>
                  <a:pt x="292" y="346"/>
                </a:cubicBezTo>
                <a:cubicBezTo>
                  <a:pt x="247" y="346"/>
                  <a:pt x="247" y="346"/>
                  <a:pt x="247" y="346"/>
                </a:cubicBezTo>
                <a:lnTo>
                  <a:pt x="247" y="399"/>
                </a:lnTo>
                <a:close/>
                <a:moveTo>
                  <a:pt x="443" y="239"/>
                </a:moveTo>
                <a:lnTo>
                  <a:pt x="443" y="239"/>
                </a:lnTo>
                <a:cubicBezTo>
                  <a:pt x="345" y="142"/>
                  <a:pt x="345" y="142"/>
                  <a:pt x="345" y="142"/>
                </a:cubicBezTo>
                <a:cubicBezTo>
                  <a:pt x="345" y="204"/>
                  <a:pt x="345" y="204"/>
                  <a:pt x="345" y="204"/>
                </a:cubicBezTo>
                <a:cubicBezTo>
                  <a:pt x="124" y="204"/>
                  <a:pt x="124" y="204"/>
                  <a:pt x="124" y="204"/>
                </a:cubicBezTo>
                <a:cubicBezTo>
                  <a:pt x="124" y="275"/>
                  <a:pt x="124" y="275"/>
                  <a:pt x="124" y="275"/>
                </a:cubicBezTo>
                <a:cubicBezTo>
                  <a:pt x="345" y="275"/>
                  <a:pt x="345" y="275"/>
                  <a:pt x="345" y="275"/>
                </a:cubicBezTo>
                <a:cubicBezTo>
                  <a:pt x="345" y="337"/>
                  <a:pt x="345" y="337"/>
                  <a:pt x="345" y="337"/>
                </a:cubicBezTo>
                <a:lnTo>
                  <a:pt x="443" y="23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5" name="Google Shape;1285;p41"/>
          <p:cNvSpPr/>
          <p:nvPr/>
        </p:nvSpPr>
        <p:spPr>
          <a:xfrm>
            <a:off x="9531058" y="3678357"/>
            <a:ext cx="270035" cy="176393"/>
          </a:xfrm>
          <a:custGeom>
            <a:avLst/>
            <a:gdLst/>
            <a:ahLst/>
            <a:cxnLst/>
            <a:rect l="l" t="t" r="r" b="b"/>
            <a:pathLst>
              <a:path w="444" h="293" extrusionOk="0">
                <a:moveTo>
                  <a:pt x="398" y="53"/>
                </a:moveTo>
                <a:lnTo>
                  <a:pt x="398" y="53"/>
                </a:lnTo>
                <a:cubicBezTo>
                  <a:pt x="301" y="53"/>
                  <a:pt x="301" y="53"/>
                  <a:pt x="301" y="53"/>
                </a:cubicBezTo>
                <a:cubicBezTo>
                  <a:pt x="301" y="124"/>
                  <a:pt x="301" y="124"/>
                  <a:pt x="301" y="124"/>
                </a:cubicBezTo>
                <a:cubicBezTo>
                  <a:pt x="372" y="124"/>
                  <a:pt x="372" y="124"/>
                  <a:pt x="372" y="124"/>
                </a:cubicBezTo>
                <a:cubicBezTo>
                  <a:pt x="372" y="221"/>
                  <a:pt x="372" y="221"/>
                  <a:pt x="372" y="221"/>
                </a:cubicBezTo>
                <a:cubicBezTo>
                  <a:pt x="71" y="221"/>
                  <a:pt x="71" y="221"/>
                  <a:pt x="71" y="221"/>
                </a:cubicBezTo>
                <a:cubicBezTo>
                  <a:pt x="71" y="124"/>
                  <a:pt x="71" y="124"/>
                  <a:pt x="71" y="124"/>
                </a:cubicBezTo>
                <a:cubicBezTo>
                  <a:pt x="168" y="124"/>
                  <a:pt x="168" y="124"/>
                  <a:pt x="168" y="124"/>
                </a:cubicBezTo>
                <a:cubicBezTo>
                  <a:pt x="168" y="177"/>
                  <a:pt x="168" y="177"/>
                  <a:pt x="168" y="177"/>
                </a:cubicBezTo>
                <a:cubicBezTo>
                  <a:pt x="275" y="89"/>
                  <a:pt x="275" y="89"/>
                  <a:pt x="275" y="89"/>
                </a:cubicBezTo>
                <a:cubicBezTo>
                  <a:pt x="168" y="0"/>
                  <a:pt x="168" y="0"/>
                  <a:pt x="168" y="0"/>
                </a:cubicBezTo>
                <a:cubicBezTo>
                  <a:pt x="168" y="53"/>
                  <a:pt x="168" y="53"/>
                  <a:pt x="168" y="53"/>
                </a:cubicBezTo>
                <a:cubicBezTo>
                  <a:pt x="44" y="53"/>
                  <a:pt x="44" y="53"/>
                  <a:pt x="44" y="53"/>
                </a:cubicBezTo>
                <a:cubicBezTo>
                  <a:pt x="18" y="53"/>
                  <a:pt x="0" y="71"/>
                  <a:pt x="0" y="97"/>
                </a:cubicBezTo>
                <a:cubicBezTo>
                  <a:pt x="0" y="248"/>
                  <a:pt x="0" y="248"/>
                  <a:pt x="0" y="248"/>
                </a:cubicBezTo>
                <a:cubicBezTo>
                  <a:pt x="0" y="274"/>
                  <a:pt x="18" y="292"/>
                  <a:pt x="44" y="292"/>
                </a:cubicBezTo>
                <a:cubicBezTo>
                  <a:pt x="398" y="292"/>
                  <a:pt x="398" y="292"/>
                  <a:pt x="398" y="292"/>
                </a:cubicBezTo>
                <a:cubicBezTo>
                  <a:pt x="425" y="292"/>
                  <a:pt x="443" y="274"/>
                  <a:pt x="443" y="248"/>
                </a:cubicBezTo>
                <a:cubicBezTo>
                  <a:pt x="443" y="97"/>
                  <a:pt x="443" y="97"/>
                  <a:pt x="443" y="97"/>
                </a:cubicBezTo>
                <a:cubicBezTo>
                  <a:pt x="443" y="71"/>
                  <a:pt x="425" y="53"/>
                  <a:pt x="398" y="53"/>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6" name="Google Shape;1286;p41"/>
          <p:cNvSpPr/>
          <p:nvPr/>
        </p:nvSpPr>
        <p:spPr>
          <a:xfrm>
            <a:off x="11220955" y="2445777"/>
            <a:ext cx="237369" cy="241724"/>
          </a:xfrm>
          <a:custGeom>
            <a:avLst/>
            <a:gdLst/>
            <a:ahLst/>
            <a:cxnLst/>
            <a:rect l="l" t="t" r="r" b="b"/>
            <a:pathLst>
              <a:path w="391" h="399" extrusionOk="0">
                <a:moveTo>
                  <a:pt x="346" y="0"/>
                </a:moveTo>
                <a:lnTo>
                  <a:pt x="346" y="0"/>
                </a:lnTo>
                <a:cubicBezTo>
                  <a:pt x="44" y="0"/>
                  <a:pt x="44" y="0"/>
                  <a:pt x="44" y="0"/>
                </a:cubicBezTo>
                <a:cubicBezTo>
                  <a:pt x="18" y="0"/>
                  <a:pt x="0" y="17"/>
                  <a:pt x="0" y="53"/>
                </a:cubicBezTo>
                <a:cubicBezTo>
                  <a:pt x="0" y="345"/>
                  <a:pt x="0" y="345"/>
                  <a:pt x="0" y="345"/>
                </a:cubicBezTo>
                <a:cubicBezTo>
                  <a:pt x="0" y="372"/>
                  <a:pt x="18" y="398"/>
                  <a:pt x="44" y="398"/>
                </a:cubicBezTo>
                <a:cubicBezTo>
                  <a:pt x="346" y="398"/>
                  <a:pt x="346" y="398"/>
                  <a:pt x="346" y="398"/>
                </a:cubicBezTo>
                <a:cubicBezTo>
                  <a:pt x="373" y="398"/>
                  <a:pt x="390" y="372"/>
                  <a:pt x="390" y="345"/>
                </a:cubicBezTo>
                <a:cubicBezTo>
                  <a:pt x="390" y="53"/>
                  <a:pt x="390" y="53"/>
                  <a:pt x="390" y="53"/>
                </a:cubicBezTo>
                <a:cubicBezTo>
                  <a:pt x="390" y="17"/>
                  <a:pt x="373" y="0"/>
                  <a:pt x="346" y="0"/>
                </a:cubicBezTo>
                <a:close/>
                <a:moveTo>
                  <a:pt x="319" y="221"/>
                </a:moveTo>
                <a:lnTo>
                  <a:pt x="319" y="221"/>
                </a:lnTo>
                <a:cubicBezTo>
                  <a:pt x="222" y="221"/>
                  <a:pt x="222" y="221"/>
                  <a:pt x="222" y="221"/>
                </a:cubicBezTo>
                <a:cubicBezTo>
                  <a:pt x="222" y="319"/>
                  <a:pt x="222" y="319"/>
                  <a:pt x="222" y="319"/>
                </a:cubicBezTo>
                <a:cubicBezTo>
                  <a:pt x="169" y="319"/>
                  <a:pt x="169" y="319"/>
                  <a:pt x="169" y="319"/>
                </a:cubicBezTo>
                <a:cubicBezTo>
                  <a:pt x="169" y="221"/>
                  <a:pt x="169" y="221"/>
                  <a:pt x="169" y="221"/>
                </a:cubicBezTo>
                <a:cubicBezTo>
                  <a:pt x="71" y="221"/>
                  <a:pt x="71" y="221"/>
                  <a:pt x="71" y="221"/>
                </a:cubicBezTo>
                <a:cubicBezTo>
                  <a:pt x="71" y="177"/>
                  <a:pt x="71" y="177"/>
                  <a:pt x="71" y="177"/>
                </a:cubicBezTo>
                <a:cubicBezTo>
                  <a:pt x="169" y="177"/>
                  <a:pt x="169" y="177"/>
                  <a:pt x="169" y="177"/>
                </a:cubicBezTo>
                <a:cubicBezTo>
                  <a:pt x="169" y="70"/>
                  <a:pt x="169" y="70"/>
                  <a:pt x="169" y="70"/>
                </a:cubicBezTo>
                <a:cubicBezTo>
                  <a:pt x="222" y="70"/>
                  <a:pt x="222" y="70"/>
                  <a:pt x="222" y="70"/>
                </a:cubicBezTo>
                <a:cubicBezTo>
                  <a:pt x="222" y="177"/>
                  <a:pt x="222" y="177"/>
                  <a:pt x="222" y="177"/>
                </a:cubicBezTo>
                <a:cubicBezTo>
                  <a:pt x="319" y="177"/>
                  <a:pt x="319" y="177"/>
                  <a:pt x="319" y="177"/>
                </a:cubicBezTo>
                <a:lnTo>
                  <a:pt x="319" y="22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7" name="Google Shape;1287;p41"/>
          <p:cNvSpPr/>
          <p:nvPr/>
        </p:nvSpPr>
        <p:spPr>
          <a:xfrm>
            <a:off x="10617730" y="2445777"/>
            <a:ext cx="235192" cy="241724"/>
          </a:xfrm>
          <a:custGeom>
            <a:avLst/>
            <a:gdLst/>
            <a:ahLst/>
            <a:cxnLst/>
            <a:rect l="l" t="t" r="r" b="b"/>
            <a:pathLst>
              <a:path w="390" h="399" extrusionOk="0">
                <a:moveTo>
                  <a:pt x="345" y="0"/>
                </a:moveTo>
                <a:lnTo>
                  <a:pt x="345" y="0"/>
                </a:lnTo>
                <a:cubicBezTo>
                  <a:pt x="44" y="0"/>
                  <a:pt x="44" y="0"/>
                  <a:pt x="44" y="0"/>
                </a:cubicBezTo>
                <a:cubicBezTo>
                  <a:pt x="17" y="0"/>
                  <a:pt x="0" y="17"/>
                  <a:pt x="0" y="53"/>
                </a:cubicBezTo>
                <a:cubicBezTo>
                  <a:pt x="0" y="345"/>
                  <a:pt x="0" y="345"/>
                  <a:pt x="0" y="345"/>
                </a:cubicBezTo>
                <a:cubicBezTo>
                  <a:pt x="0" y="372"/>
                  <a:pt x="17" y="398"/>
                  <a:pt x="44" y="398"/>
                </a:cubicBezTo>
                <a:cubicBezTo>
                  <a:pt x="345" y="398"/>
                  <a:pt x="345" y="398"/>
                  <a:pt x="345" y="398"/>
                </a:cubicBezTo>
                <a:cubicBezTo>
                  <a:pt x="372" y="398"/>
                  <a:pt x="389" y="372"/>
                  <a:pt x="389" y="345"/>
                </a:cubicBezTo>
                <a:cubicBezTo>
                  <a:pt x="389" y="53"/>
                  <a:pt x="389" y="53"/>
                  <a:pt x="389" y="53"/>
                </a:cubicBezTo>
                <a:cubicBezTo>
                  <a:pt x="389" y="17"/>
                  <a:pt x="372" y="0"/>
                  <a:pt x="345" y="0"/>
                </a:cubicBezTo>
                <a:close/>
                <a:moveTo>
                  <a:pt x="319" y="221"/>
                </a:moveTo>
                <a:lnTo>
                  <a:pt x="319" y="221"/>
                </a:lnTo>
                <a:cubicBezTo>
                  <a:pt x="70" y="221"/>
                  <a:pt x="70" y="221"/>
                  <a:pt x="70" y="221"/>
                </a:cubicBezTo>
                <a:cubicBezTo>
                  <a:pt x="70" y="177"/>
                  <a:pt x="70" y="177"/>
                  <a:pt x="70" y="177"/>
                </a:cubicBezTo>
                <a:cubicBezTo>
                  <a:pt x="319" y="177"/>
                  <a:pt x="319" y="177"/>
                  <a:pt x="319" y="177"/>
                </a:cubicBezTo>
                <a:lnTo>
                  <a:pt x="319" y="221"/>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88" name="Google Shape;1288;p41"/>
          <p:cNvSpPr/>
          <p:nvPr/>
        </p:nvSpPr>
        <p:spPr>
          <a:xfrm>
            <a:off x="9563722" y="3066422"/>
            <a:ext cx="237370" cy="241726"/>
          </a:xfrm>
          <a:custGeom>
            <a:avLst/>
            <a:gdLst/>
            <a:ahLst/>
            <a:cxnLst/>
            <a:rect l="l" t="t" r="r" b="b"/>
            <a:pathLst>
              <a:path w="391" h="399" extrusionOk="0">
                <a:moveTo>
                  <a:pt x="345" y="0"/>
                </a:moveTo>
                <a:lnTo>
                  <a:pt x="345" y="0"/>
                </a:lnTo>
                <a:cubicBezTo>
                  <a:pt x="44" y="0"/>
                  <a:pt x="44" y="0"/>
                  <a:pt x="44" y="0"/>
                </a:cubicBezTo>
                <a:cubicBezTo>
                  <a:pt x="18" y="0"/>
                  <a:pt x="0" y="17"/>
                  <a:pt x="0" y="53"/>
                </a:cubicBezTo>
                <a:cubicBezTo>
                  <a:pt x="0" y="345"/>
                  <a:pt x="0" y="345"/>
                  <a:pt x="0" y="345"/>
                </a:cubicBezTo>
                <a:cubicBezTo>
                  <a:pt x="0" y="372"/>
                  <a:pt x="18" y="398"/>
                  <a:pt x="44" y="398"/>
                </a:cubicBezTo>
                <a:cubicBezTo>
                  <a:pt x="345" y="398"/>
                  <a:pt x="345" y="398"/>
                  <a:pt x="345" y="398"/>
                </a:cubicBezTo>
                <a:cubicBezTo>
                  <a:pt x="372" y="398"/>
                  <a:pt x="390" y="372"/>
                  <a:pt x="390" y="345"/>
                </a:cubicBezTo>
                <a:cubicBezTo>
                  <a:pt x="390" y="53"/>
                  <a:pt x="390" y="53"/>
                  <a:pt x="390" y="53"/>
                </a:cubicBezTo>
                <a:cubicBezTo>
                  <a:pt x="390" y="17"/>
                  <a:pt x="372" y="0"/>
                  <a:pt x="345" y="0"/>
                </a:cubicBezTo>
                <a:close/>
                <a:moveTo>
                  <a:pt x="275" y="319"/>
                </a:moveTo>
                <a:lnTo>
                  <a:pt x="275" y="319"/>
                </a:lnTo>
                <a:cubicBezTo>
                  <a:pt x="194" y="239"/>
                  <a:pt x="194" y="239"/>
                  <a:pt x="194" y="239"/>
                </a:cubicBezTo>
                <a:cubicBezTo>
                  <a:pt x="115" y="319"/>
                  <a:pt x="115" y="319"/>
                  <a:pt x="115" y="319"/>
                </a:cubicBezTo>
                <a:cubicBezTo>
                  <a:pt x="80" y="275"/>
                  <a:pt x="80" y="275"/>
                  <a:pt x="80" y="275"/>
                </a:cubicBezTo>
                <a:cubicBezTo>
                  <a:pt x="150" y="195"/>
                  <a:pt x="150" y="195"/>
                  <a:pt x="150" y="195"/>
                </a:cubicBezTo>
                <a:cubicBezTo>
                  <a:pt x="80" y="124"/>
                  <a:pt x="80" y="124"/>
                  <a:pt x="80" y="124"/>
                </a:cubicBezTo>
                <a:cubicBezTo>
                  <a:pt x="115" y="79"/>
                  <a:pt x="115" y="79"/>
                  <a:pt x="115" y="79"/>
                </a:cubicBezTo>
                <a:cubicBezTo>
                  <a:pt x="194" y="150"/>
                  <a:pt x="194" y="150"/>
                  <a:pt x="194" y="150"/>
                </a:cubicBezTo>
                <a:cubicBezTo>
                  <a:pt x="275" y="79"/>
                  <a:pt x="275" y="79"/>
                  <a:pt x="275" y="79"/>
                </a:cubicBezTo>
                <a:cubicBezTo>
                  <a:pt x="310" y="124"/>
                  <a:pt x="310" y="124"/>
                  <a:pt x="310" y="124"/>
                </a:cubicBezTo>
                <a:cubicBezTo>
                  <a:pt x="239" y="195"/>
                  <a:pt x="239" y="195"/>
                  <a:pt x="239" y="195"/>
                </a:cubicBezTo>
                <a:cubicBezTo>
                  <a:pt x="310" y="275"/>
                  <a:pt x="310" y="275"/>
                  <a:pt x="310" y="275"/>
                </a:cubicBezTo>
                <a:lnTo>
                  <a:pt x="275" y="31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Shape 1292"/>
        <p:cNvGrpSpPr/>
        <p:nvPr/>
      </p:nvGrpSpPr>
      <p:grpSpPr>
        <a:xfrm>
          <a:off x="0" y="0"/>
          <a:ext cx="0" cy="0"/>
          <a:chOff x="0" y="0"/>
          <a:chExt cx="0" cy="0"/>
        </a:xfrm>
      </p:grpSpPr>
      <p:sp>
        <p:nvSpPr>
          <p:cNvPr id="1293" name="Google Shape;1293;p42"/>
          <p:cNvSpPr/>
          <p:nvPr/>
        </p:nvSpPr>
        <p:spPr>
          <a:xfrm>
            <a:off x="10418884" y="3978107"/>
            <a:ext cx="348793" cy="342169"/>
          </a:xfrm>
          <a:custGeom>
            <a:avLst/>
            <a:gdLst/>
            <a:ahLst/>
            <a:cxnLst/>
            <a:rect l="l" t="t" r="r" b="b"/>
            <a:pathLst>
              <a:path w="461" h="453" extrusionOk="0">
                <a:moveTo>
                  <a:pt x="275" y="0"/>
                </a:moveTo>
                <a:lnTo>
                  <a:pt x="275" y="0"/>
                </a:lnTo>
                <a:cubicBezTo>
                  <a:pt x="185" y="0"/>
                  <a:pt x="106" y="71"/>
                  <a:pt x="97" y="159"/>
                </a:cubicBezTo>
                <a:cubicBezTo>
                  <a:pt x="44" y="187"/>
                  <a:pt x="0" y="240"/>
                  <a:pt x="0" y="302"/>
                </a:cubicBezTo>
                <a:cubicBezTo>
                  <a:pt x="0" y="390"/>
                  <a:pt x="71" y="452"/>
                  <a:pt x="150" y="452"/>
                </a:cubicBezTo>
                <a:cubicBezTo>
                  <a:pt x="212" y="452"/>
                  <a:pt x="275" y="417"/>
                  <a:pt x="292" y="355"/>
                </a:cubicBezTo>
                <a:cubicBezTo>
                  <a:pt x="390" y="346"/>
                  <a:pt x="460" y="275"/>
                  <a:pt x="460" y="177"/>
                </a:cubicBezTo>
                <a:cubicBezTo>
                  <a:pt x="460" y="80"/>
                  <a:pt x="381" y="0"/>
                  <a:pt x="275" y="0"/>
                </a:cubicBezTo>
                <a:close/>
                <a:moveTo>
                  <a:pt x="150" y="408"/>
                </a:moveTo>
                <a:lnTo>
                  <a:pt x="150" y="408"/>
                </a:lnTo>
                <a:cubicBezTo>
                  <a:pt x="97" y="408"/>
                  <a:pt x="53" y="355"/>
                  <a:pt x="53" y="302"/>
                </a:cubicBezTo>
                <a:cubicBezTo>
                  <a:pt x="53" y="266"/>
                  <a:pt x="71" y="231"/>
                  <a:pt x="106" y="212"/>
                </a:cubicBezTo>
                <a:cubicBezTo>
                  <a:pt x="115" y="284"/>
                  <a:pt x="168" y="337"/>
                  <a:pt x="239" y="355"/>
                </a:cubicBezTo>
                <a:cubicBezTo>
                  <a:pt x="221" y="381"/>
                  <a:pt x="185" y="408"/>
                  <a:pt x="150" y="408"/>
                </a:cubicBezTo>
                <a:close/>
                <a:moveTo>
                  <a:pt x="150" y="204"/>
                </a:moveTo>
                <a:lnTo>
                  <a:pt x="150" y="204"/>
                </a:lnTo>
                <a:cubicBezTo>
                  <a:pt x="212" y="204"/>
                  <a:pt x="248" y="248"/>
                  <a:pt x="256" y="302"/>
                </a:cubicBezTo>
                <a:cubicBezTo>
                  <a:pt x="203" y="293"/>
                  <a:pt x="168" y="248"/>
                  <a:pt x="150" y="204"/>
                </a:cubicBezTo>
                <a:close/>
                <a:moveTo>
                  <a:pt x="301" y="302"/>
                </a:moveTo>
                <a:lnTo>
                  <a:pt x="301" y="302"/>
                </a:lnTo>
                <a:cubicBezTo>
                  <a:pt x="301" y="222"/>
                  <a:pt x="239" y="151"/>
                  <a:pt x="150" y="151"/>
                </a:cubicBezTo>
                <a:cubicBezTo>
                  <a:pt x="168" y="98"/>
                  <a:pt x="221" y="53"/>
                  <a:pt x="275" y="53"/>
                </a:cubicBezTo>
                <a:cubicBezTo>
                  <a:pt x="345" y="53"/>
                  <a:pt x="407" y="106"/>
                  <a:pt x="407" y="177"/>
                </a:cubicBezTo>
                <a:cubicBezTo>
                  <a:pt x="407" y="240"/>
                  <a:pt x="363" y="293"/>
                  <a:pt x="301" y="302"/>
                </a:cubicBezTo>
                <a:close/>
                <a:moveTo>
                  <a:pt x="53" y="106"/>
                </a:moveTo>
                <a:lnTo>
                  <a:pt x="53" y="106"/>
                </a:lnTo>
                <a:cubicBezTo>
                  <a:pt x="79" y="106"/>
                  <a:pt x="106" y="80"/>
                  <a:pt x="106" y="53"/>
                </a:cubicBezTo>
                <a:cubicBezTo>
                  <a:pt x="106" y="27"/>
                  <a:pt x="79" y="0"/>
                  <a:pt x="53" y="0"/>
                </a:cubicBezTo>
                <a:cubicBezTo>
                  <a:pt x="26" y="0"/>
                  <a:pt x="0" y="27"/>
                  <a:pt x="0" y="53"/>
                </a:cubicBezTo>
                <a:cubicBezTo>
                  <a:pt x="0" y="80"/>
                  <a:pt x="26" y="106"/>
                  <a:pt x="53" y="106"/>
                </a:cubicBezTo>
                <a:close/>
                <a:moveTo>
                  <a:pt x="53" y="27"/>
                </a:moveTo>
                <a:lnTo>
                  <a:pt x="53" y="27"/>
                </a:lnTo>
                <a:cubicBezTo>
                  <a:pt x="71" y="27"/>
                  <a:pt x="79" y="36"/>
                  <a:pt x="79" y="53"/>
                </a:cubicBezTo>
                <a:cubicBezTo>
                  <a:pt x="79" y="71"/>
                  <a:pt x="71" y="80"/>
                  <a:pt x="53" y="80"/>
                </a:cubicBezTo>
                <a:cubicBezTo>
                  <a:pt x="35" y="80"/>
                  <a:pt x="26" y="71"/>
                  <a:pt x="26" y="53"/>
                </a:cubicBezTo>
                <a:cubicBezTo>
                  <a:pt x="26" y="36"/>
                  <a:pt x="35" y="27"/>
                  <a:pt x="53" y="2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4" name="Google Shape;1294;p42"/>
          <p:cNvSpPr/>
          <p:nvPr/>
        </p:nvSpPr>
        <p:spPr>
          <a:xfrm>
            <a:off x="3690274" y="2468144"/>
            <a:ext cx="355415" cy="350999"/>
          </a:xfrm>
          <a:custGeom>
            <a:avLst/>
            <a:gdLst/>
            <a:ahLst/>
            <a:cxnLst/>
            <a:rect l="l" t="t" r="r" b="b"/>
            <a:pathLst>
              <a:path w="470" h="463" extrusionOk="0">
                <a:moveTo>
                  <a:pt x="443" y="143"/>
                </a:moveTo>
                <a:lnTo>
                  <a:pt x="443" y="143"/>
                </a:lnTo>
                <a:cubicBezTo>
                  <a:pt x="416" y="284"/>
                  <a:pt x="275" y="408"/>
                  <a:pt x="239" y="435"/>
                </a:cubicBezTo>
                <a:cubicBezTo>
                  <a:pt x="194" y="462"/>
                  <a:pt x="159" y="417"/>
                  <a:pt x="141" y="391"/>
                </a:cubicBezTo>
                <a:cubicBezTo>
                  <a:pt x="124" y="355"/>
                  <a:pt x="79" y="178"/>
                  <a:pt x="62" y="160"/>
                </a:cubicBezTo>
                <a:cubicBezTo>
                  <a:pt x="53" y="151"/>
                  <a:pt x="18" y="178"/>
                  <a:pt x="18" y="178"/>
                </a:cubicBezTo>
                <a:cubicBezTo>
                  <a:pt x="0" y="151"/>
                  <a:pt x="0" y="151"/>
                  <a:pt x="0" y="151"/>
                </a:cubicBezTo>
                <a:cubicBezTo>
                  <a:pt x="0" y="151"/>
                  <a:pt x="71" y="63"/>
                  <a:pt x="132" y="45"/>
                </a:cubicBezTo>
                <a:cubicBezTo>
                  <a:pt x="194" y="36"/>
                  <a:pt x="194" y="143"/>
                  <a:pt x="203" y="204"/>
                </a:cubicBezTo>
                <a:cubicBezTo>
                  <a:pt x="222" y="266"/>
                  <a:pt x="230" y="293"/>
                  <a:pt x="247" y="293"/>
                </a:cubicBezTo>
                <a:cubicBezTo>
                  <a:pt x="256" y="293"/>
                  <a:pt x="283" y="266"/>
                  <a:pt x="310" y="213"/>
                </a:cubicBezTo>
                <a:cubicBezTo>
                  <a:pt x="328" y="160"/>
                  <a:pt x="301" y="125"/>
                  <a:pt x="256" y="151"/>
                </a:cubicBezTo>
                <a:cubicBezTo>
                  <a:pt x="275" y="27"/>
                  <a:pt x="469" y="0"/>
                  <a:pt x="443" y="143"/>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5" name="Google Shape;1295;p42"/>
          <p:cNvSpPr/>
          <p:nvPr/>
        </p:nvSpPr>
        <p:spPr>
          <a:xfrm>
            <a:off x="2195763" y="2578522"/>
            <a:ext cx="335547" cy="152320"/>
          </a:xfrm>
          <a:custGeom>
            <a:avLst/>
            <a:gdLst/>
            <a:ahLst/>
            <a:cxnLst/>
            <a:rect l="l" t="t" r="r" b="b"/>
            <a:pathLst>
              <a:path w="444" h="205" extrusionOk="0">
                <a:moveTo>
                  <a:pt x="98" y="204"/>
                </a:moveTo>
                <a:lnTo>
                  <a:pt x="98" y="204"/>
                </a:lnTo>
                <a:cubicBezTo>
                  <a:pt x="45" y="204"/>
                  <a:pt x="0" y="159"/>
                  <a:pt x="0" y="97"/>
                </a:cubicBezTo>
                <a:cubicBezTo>
                  <a:pt x="0" y="44"/>
                  <a:pt x="45" y="0"/>
                  <a:pt x="98" y="0"/>
                </a:cubicBezTo>
                <a:cubicBezTo>
                  <a:pt x="151" y="0"/>
                  <a:pt x="195" y="44"/>
                  <a:pt x="195" y="97"/>
                </a:cubicBezTo>
                <a:cubicBezTo>
                  <a:pt x="195" y="159"/>
                  <a:pt x="151" y="204"/>
                  <a:pt x="98" y="204"/>
                </a:cubicBezTo>
                <a:close/>
                <a:moveTo>
                  <a:pt x="345" y="204"/>
                </a:moveTo>
                <a:lnTo>
                  <a:pt x="345" y="204"/>
                </a:lnTo>
                <a:cubicBezTo>
                  <a:pt x="292" y="204"/>
                  <a:pt x="248" y="159"/>
                  <a:pt x="248" y="97"/>
                </a:cubicBezTo>
                <a:cubicBezTo>
                  <a:pt x="248" y="44"/>
                  <a:pt x="292" y="0"/>
                  <a:pt x="345" y="0"/>
                </a:cubicBezTo>
                <a:cubicBezTo>
                  <a:pt x="399" y="0"/>
                  <a:pt x="443" y="44"/>
                  <a:pt x="443" y="97"/>
                </a:cubicBezTo>
                <a:cubicBezTo>
                  <a:pt x="443" y="159"/>
                  <a:pt x="399" y="204"/>
                  <a:pt x="345" y="204"/>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6" name="Google Shape;1296;p42"/>
          <p:cNvSpPr/>
          <p:nvPr/>
        </p:nvSpPr>
        <p:spPr>
          <a:xfrm>
            <a:off x="2195763" y="3236371"/>
            <a:ext cx="72850" cy="328924"/>
          </a:xfrm>
          <a:custGeom>
            <a:avLst/>
            <a:gdLst/>
            <a:ahLst/>
            <a:cxnLst/>
            <a:rect l="l" t="t" r="r" b="b"/>
            <a:pathLst>
              <a:path w="99" h="435" extrusionOk="0">
                <a:moveTo>
                  <a:pt x="98" y="44"/>
                </a:moveTo>
                <a:lnTo>
                  <a:pt x="98" y="44"/>
                </a:lnTo>
                <a:cubicBezTo>
                  <a:pt x="98" y="71"/>
                  <a:pt x="80" y="88"/>
                  <a:pt x="45" y="88"/>
                </a:cubicBezTo>
                <a:cubicBezTo>
                  <a:pt x="17" y="88"/>
                  <a:pt x="0" y="71"/>
                  <a:pt x="0" y="44"/>
                </a:cubicBezTo>
                <a:cubicBezTo>
                  <a:pt x="0" y="18"/>
                  <a:pt x="17" y="0"/>
                  <a:pt x="45" y="0"/>
                </a:cubicBezTo>
                <a:cubicBezTo>
                  <a:pt x="80" y="0"/>
                  <a:pt x="98" y="18"/>
                  <a:pt x="98" y="44"/>
                </a:cubicBezTo>
                <a:close/>
                <a:moveTo>
                  <a:pt x="0" y="434"/>
                </a:moveTo>
                <a:lnTo>
                  <a:pt x="0" y="434"/>
                </a:lnTo>
                <a:cubicBezTo>
                  <a:pt x="0" y="132"/>
                  <a:pt x="0" y="132"/>
                  <a:pt x="0" y="132"/>
                </a:cubicBezTo>
                <a:cubicBezTo>
                  <a:pt x="98" y="132"/>
                  <a:pt x="98" y="132"/>
                  <a:pt x="98" y="132"/>
                </a:cubicBezTo>
                <a:cubicBezTo>
                  <a:pt x="98" y="434"/>
                  <a:pt x="98" y="434"/>
                  <a:pt x="98" y="434"/>
                </a:cubicBezTo>
                <a:lnTo>
                  <a:pt x="0" y="43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7" name="Google Shape;1297;p42"/>
          <p:cNvSpPr/>
          <p:nvPr/>
        </p:nvSpPr>
        <p:spPr>
          <a:xfrm>
            <a:off x="2308349" y="3333503"/>
            <a:ext cx="218547" cy="236207"/>
          </a:xfrm>
          <a:custGeom>
            <a:avLst/>
            <a:gdLst/>
            <a:ahLst/>
            <a:cxnLst/>
            <a:rect l="l" t="t" r="r" b="b"/>
            <a:pathLst>
              <a:path w="293" h="311" extrusionOk="0">
                <a:moveTo>
                  <a:pt x="0" y="106"/>
                </a:moveTo>
                <a:lnTo>
                  <a:pt x="0" y="106"/>
                </a:lnTo>
                <a:cubicBezTo>
                  <a:pt x="0" y="62"/>
                  <a:pt x="0" y="35"/>
                  <a:pt x="0" y="8"/>
                </a:cubicBezTo>
                <a:cubicBezTo>
                  <a:pt x="79" y="8"/>
                  <a:pt x="79" y="8"/>
                  <a:pt x="79" y="8"/>
                </a:cubicBezTo>
                <a:cubicBezTo>
                  <a:pt x="88" y="44"/>
                  <a:pt x="88" y="44"/>
                  <a:pt x="88" y="44"/>
                </a:cubicBezTo>
                <a:cubicBezTo>
                  <a:pt x="97" y="26"/>
                  <a:pt x="132" y="0"/>
                  <a:pt x="186" y="0"/>
                </a:cubicBezTo>
                <a:cubicBezTo>
                  <a:pt x="248" y="0"/>
                  <a:pt x="292" y="44"/>
                  <a:pt x="292" y="132"/>
                </a:cubicBezTo>
                <a:cubicBezTo>
                  <a:pt x="292" y="310"/>
                  <a:pt x="292" y="310"/>
                  <a:pt x="292" y="310"/>
                </a:cubicBezTo>
                <a:cubicBezTo>
                  <a:pt x="194" y="310"/>
                  <a:pt x="194" y="310"/>
                  <a:pt x="194" y="310"/>
                </a:cubicBezTo>
                <a:cubicBezTo>
                  <a:pt x="194" y="141"/>
                  <a:pt x="194" y="141"/>
                  <a:pt x="194" y="141"/>
                </a:cubicBezTo>
                <a:cubicBezTo>
                  <a:pt x="194" y="106"/>
                  <a:pt x="186" y="79"/>
                  <a:pt x="150" y="79"/>
                </a:cubicBezTo>
                <a:cubicBezTo>
                  <a:pt x="123" y="79"/>
                  <a:pt x="106" y="97"/>
                  <a:pt x="97" y="115"/>
                </a:cubicBezTo>
                <a:cubicBezTo>
                  <a:pt x="97" y="115"/>
                  <a:pt x="97" y="124"/>
                  <a:pt x="97" y="132"/>
                </a:cubicBezTo>
                <a:cubicBezTo>
                  <a:pt x="97" y="310"/>
                  <a:pt x="97" y="310"/>
                  <a:pt x="97" y="310"/>
                </a:cubicBezTo>
                <a:cubicBezTo>
                  <a:pt x="0" y="310"/>
                  <a:pt x="0" y="310"/>
                  <a:pt x="0" y="310"/>
                </a:cubicBezTo>
                <a:lnTo>
                  <a:pt x="0" y="106"/>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8" name="Google Shape;1298;p42"/>
          <p:cNvSpPr/>
          <p:nvPr/>
        </p:nvSpPr>
        <p:spPr>
          <a:xfrm>
            <a:off x="2928669" y="3223126"/>
            <a:ext cx="362038" cy="355415"/>
          </a:xfrm>
          <a:custGeom>
            <a:avLst/>
            <a:gdLst/>
            <a:ahLst/>
            <a:cxnLst/>
            <a:rect l="l" t="t" r="r" b="b"/>
            <a:pathLst>
              <a:path w="479" h="471" extrusionOk="0">
                <a:moveTo>
                  <a:pt x="239" y="0"/>
                </a:moveTo>
                <a:lnTo>
                  <a:pt x="239" y="0"/>
                </a:lnTo>
                <a:cubicBezTo>
                  <a:pt x="106" y="0"/>
                  <a:pt x="0" y="107"/>
                  <a:pt x="0" y="231"/>
                </a:cubicBezTo>
                <a:cubicBezTo>
                  <a:pt x="0" y="364"/>
                  <a:pt x="106" y="470"/>
                  <a:pt x="239" y="470"/>
                </a:cubicBezTo>
                <a:cubicBezTo>
                  <a:pt x="372" y="470"/>
                  <a:pt x="478" y="364"/>
                  <a:pt x="478" y="231"/>
                </a:cubicBezTo>
                <a:cubicBezTo>
                  <a:pt x="478" y="107"/>
                  <a:pt x="372" y="0"/>
                  <a:pt x="239" y="0"/>
                </a:cubicBezTo>
                <a:close/>
                <a:moveTo>
                  <a:pt x="177" y="338"/>
                </a:moveTo>
                <a:lnTo>
                  <a:pt x="177" y="338"/>
                </a:lnTo>
                <a:cubicBezTo>
                  <a:pt x="133" y="338"/>
                  <a:pt x="133" y="338"/>
                  <a:pt x="133" y="338"/>
                </a:cubicBezTo>
                <a:cubicBezTo>
                  <a:pt x="133" y="178"/>
                  <a:pt x="133" y="178"/>
                  <a:pt x="133" y="178"/>
                </a:cubicBezTo>
                <a:cubicBezTo>
                  <a:pt x="177" y="178"/>
                  <a:pt x="177" y="178"/>
                  <a:pt x="177" y="178"/>
                </a:cubicBezTo>
                <a:lnTo>
                  <a:pt x="177" y="338"/>
                </a:lnTo>
                <a:close/>
                <a:moveTo>
                  <a:pt x="159" y="160"/>
                </a:moveTo>
                <a:lnTo>
                  <a:pt x="159" y="160"/>
                </a:lnTo>
                <a:cubicBezTo>
                  <a:pt x="141" y="160"/>
                  <a:pt x="133" y="151"/>
                  <a:pt x="133" y="134"/>
                </a:cubicBezTo>
                <a:cubicBezTo>
                  <a:pt x="133" y="125"/>
                  <a:pt x="141" y="107"/>
                  <a:pt x="159" y="107"/>
                </a:cubicBezTo>
                <a:cubicBezTo>
                  <a:pt x="168" y="107"/>
                  <a:pt x="177" y="125"/>
                  <a:pt x="186" y="134"/>
                </a:cubicBezTo>
                <a:cubicBezTo>
                  <a:pt x="186" y="151"/>
                  <a:pt x="168" y="160"/>
                  <a:pt x="159" y="160"/>
                </a:cubicBezTo>
                <a:close/>
                <a:moveTo>
                  <a:pt x="354" y="338"/>
                </a:moveTo>
                <a:lnTo>
                  <a:pt x="354" y="338"/>
                </a:lnTo>
                <a:cubicBezTo>
                  <a:pt x="310" y="338"/>
                  <a:pt x="310" y="338"/>
                  <a:pt x="310" y="338"/>
                </a:cubicBezTo>
                <a:cubicBezTo>
                  <a:pt x="310" y="249"/>
                  <a:pt x="310" y="249"/>
                  <a:pt x="310" y="249"/>
                </a:cubicBezTo>
                <a:cubicBezTo>
                  <a:pt x="310" y="231"/>
                  <a:pt x="300" y="213"/>
                  <a:pt x="284" y="213"/>
                </a:cubicBezTo>
                <a:cubicBezTo>
                  <a:pt x="275" y="213"/>
                  <a:pt x="265" y="222"/>
                  <a:pt x="256" y="231"/>
                </a:cubicBezTo>
                <a:lnTo>
                  <a:pt x="256" y="240"/>
                </a:lnTo>
                <a:cubicBezTo>
                  <a:pt x="256" y="338"/>
                  <a:pt x="256" y="338"/>
                  <a:pt x="256" y="338"/>
                </a:cubicBezTo>
                <a:cubicBezTo>
                  <a:pt x="212" y="338"/>
                  <a:pt x="212" y="338"/>
                  <a:pt x="212" y="338"/>
                </a:cubicBezTo>
                <a:cubicBezTo>
                  <a:pt x="212" y="231"/>
                  <a:pt x="212" y="231"/>
                  <a:pt x="212" y="231"/>
                </a:cubicBezTo>
                <a:cubicBezTo>
                  <a:pt x="212" y="205"/>
                  <a:pt x="212" y="196"/>
                  <a:pt x="203" y="178"/>
                </a:cubicBezTo>
                <a:cubicBezTo>
                  <a:pt x="247" y="178"/>
                  <a:pt x="247" y="178"/>
                  <a:pt x="247" y="178"/>
                </a:cubicBezTo>
                <a:cubicBezTo>
                  <a:pt x="247" y="196"/>
                  <a:pt x="247" y="196"/>
                  <a:pt x="247" y="196"/>
                </a:cubicBezTo>
                <a:cubicBezTo>
                  <a:pt x="256" y="196"/>
                  <a:pt x="256" y="196"/>
                  <a:pt x="256" y="196"/>
                </a:cubicBezTo>
                <a:cubicBezTo>
                  <a:pt x="256" y="187"/>
                  <a:pt x="275" y="178"/>
                  <a:pt x="300" y="178"/>
                </a:cubicBezTo>
                <a:cubicBezTo>
                  <a:pt x="337" y="178"/>
                  <a:pt x="354" y="196"/>
                  <a:pt x="354" y="240"/>
                </a:cubicBezTo>
                <a:lnTo>
                  <a:pt x="354" y="33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299" name="Google Shape;1299;p42"/>
          <p:cNvSpPr/>
          <p:nvPr/>
        </p:nvSpPr>
        <p:spPr>
          <a:xfrm>
            <a:off x="1434159" y="3978107"/>
            <a:ext cx="362038" cy="342169"/>
          </a:xfrm>
          <a:custGeom>
            <a:avLst/>
            <a:gdLst/>
            <a:ahLst/>
            <a:cxnLst/>
            <a:rect l="l" t="t" r="r" b="b"/>
            <a:pathLst>
              <a:path w="480" h="453" extrusionOk="0">
                <a:moveTo>
                  <a:pt x="142" y="0"/>
                </a:moveTo>
                <a:lnTo>
                  <a:pt x="142" y="0"/>
                </a:lnTo>
                <a:cubicBezTo>
                  <a:pt x="0" y="89"/>
                  <a:pt x="0" y="89"/>
                  <a:pt x="0" y="89"/>
                </a:cubicBezTo>
                <a:cubicBezTo>
                  <a:pt x="98" y="168"/>
                  <a:pt x="98" y="168"/>
                  <a:pt x="98" y="168"/>
                </a:cubicBezTo>
                <a:cubicBezTo>
                  <a:pt x="239" y="80"/>
                  <a:pt x="239" y="80"/>
                  <a:pt x="239" y="80"/>
                </a:cubicBezTo>
                <a:lnTo>
                  <a:pt x="142" y="0"/>
                </a:lnTo>
                <a:close/>
                <a:moveTo>
                  <a:pt x="327" y="372"/>
                </a:moveTo>
                <a:lnTo>
                  <a:pt x="327" y="372"/>
                </a:lnTo>
                <a:cubicBezTo>
                  <a:pt x="319" y="372"/>
                  <a:pt x="319" y="372"/>
                  <a:pt x="319" y="372"/>
                </a:cubicBezTo>
                <a:cubicBezTo>
                  <a:pt x="239" y="310"/>
                  <a:pt x="239" y="310"/>
                  <a:pt x="239" y="310"/>
                </a:cubicBezTo>
                <a:cubicBezTo>
                  <a:pt x="159" y="372"/>
                  <a:pt x="159" y="372"/>
                  <a:pt x="159" y="372"/>
                </a:cubicBezTo>
                <a:cubicBezTo>
                  <a:pt x="159" y="372"/>
                  <a:pt x="159" y="372"/>
                  <a:pt x="151" y="372"/>
                </a:cubicBezTo>
                <a:cubicBezTo>
                  <a:pt x="88" y="337"/>
                  <a:pt x="88" y="337"/>
                  <a:pt x="88" y="337"/>
                </a:cubicBezTo>
                <a:cubicBezTo>
                  <a:pt x="88" y="355"/>
                  <a:pt x="88" y="355"/>
                  <a:pt x="88" y="355"/>
                </a:cubicBezTo>
                <a:cubicBezTo>
                  <a:pt x="239" y="452"/>
                  <a:pt x="239" y="452"/>
                  <a:pt x="239" y="452"/>
                </a:cubicBezTo>
                <a:cubicBezTo>
                  <a:pt x="389" y="355"/>
                  <a:pt x="389" y="355"/>
                  <a:pt x="389" y="355"/>
                </a:cubicBezTo>
                <a:cubicBezTo>
                  <a:pt x="389" y="337"/>
                  <a:pt x="389" y="337"/>
                  <a:pt x="389" y="337"/>
                </a:cubicBezTo>
                <a:cubicBezTo>
                  <a:pt x="327" y="372"/>
                  <a:pt x="327" y="372"/>
                  <a:pt x="327" y="372"/>
                </a:cubicBezTo>
                <a:close/>
                <a:moveTo>
                  <a:pt x="479" y="89"/>
                </a:moveTo>
                <a:lnTo>
                  <a:pt x="479" y="89"/>
                </a:lnTo>
                <a:cubicBezTo>
                  <a:pt x="336" y="0"/>
                  <a:pt x="336" y="0"/>
                  <a:pt x="336" y="0"/>
                </a:cubicBezTo>
                <a:cubicBezTo>
                  <a:pt x="239" y="80"/>
                  <a:pt x="239" y="80"/>
                  <a:pt x="239" y="80"/>
                </a:cubicBezTo>
                <a:cubicBezTo>
                  <a:pt x="380" y="168"/>
                  <a:pt x="380" y="168"/>
                  <a:pt x="380" y="168"/>
                </a:cubicBezTo>
                <a:lnTo>
                  <a:pt x="479" y="89"/>
                </a:lnTo>
                <a:close/>
                <a:moveTo>
                  <a:pt x="239" y="257"/>
                </a:moveTo>
                <a:lnTo>
                  <a:pt x="239" y="257"/>
                </a:lnTo>
                <a:cubicBezTo>
                  <a:pt x="327" y="328"/>
                  <a:pt x="327" y="328"/>
                  <a:pt x="327" y="328"/>
                </a:cubicBezTo>
                <a:cubicBezTo>
                  <a:pt x="470" y="240"/>
                  <a:pt x="470" y="240"/>
                  <a:pt x="470" y="240"/>
                </a:cubicBezTo>
                <a:cubicBezTo>
                  <a:pt x="380" y="168"/>
                  <a:pt x="380" y="168"/>
                  <a:pt x="380" y="168"/>
                </a:cubicBezTo>
                <a:lnTo>
                  <a:pt x="239" y="257"/>
                </a:lnTo>
                <a:close/>
                <a:moveTo>
                  <a:pt x="151" y="328"/>
                </a:moveTo>
                <a:lnTo>
                  <a:pt x="151" y="328"/>
                </a:lnTo>
                <a:cubicBezTo>
                  <a:pt x="239" y="257"/>
                  <a:pt x="239" y="257"/>
                  <a:pt x="239" y="257"/>
                </a:cubicBezTo>
                <a:cubicBezTo>
                  <a:pt x="98" y="168"/>
                  <a:pt x="98" y="168"/>
                  <a:pt x="98" y="168"/>
                </a:cubicBezTo>
                <a:cubicBezTo>
                  <a:pt x="8" y="240"/>
                  <a:pt x="8" y="240"/>
                  <a:pt x="8" y="240"/>
                </a:cubicBezTo>
                <a:lnTo>
                  <a:pt x="151" y="32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0" name="Google Shape;1300;p42"/>
          <p:cNvSpPr/>
          <p:nvPr/>
        </p:nvSpPr>
        <p:spPr>
          <a:xfrm>
            <a:off x="10445374" y="2454899"/>
            <a:ext cx="302434" cy="384113"/>
          </a:xfrm>
          <a:custGeom>
            <a:avLst/>
            <a:gdLst/>
            <a:ahLst/>
            <a:cxnLst/>
            <a:rect l="l" t="t" r="r" b="b"/>
            <a:pathLst>
              <a:path w="400" h="506" extrusionOk="0">
                <a:moveTo>
                  <a:pt x="160" y="336"/>
                </a:moveTo>
                <a:lnTo>
                  <a:pt x="160" y="336"/>
                </a:lnTo>
                <a:cubicBezTo>
                  <a:pt x="150" y="408"/>
                  <a:pt x="133" y="479"/>
                  <a:pt x="89" y="505"/>
                </a:cubicBezTo>
                <a:cubicBezTo>
                  <a:pt x="71" y="408"/>
                  <a:pt x="106" y="327"/>
                  <a:pt x="124" y="248"/>
                </a:cubicBezTo>
                <a:cubicBezTo>
                  <a:pt x="97" y="195"/>
                  <a:pt x="124" y="97"/>
                  <a:pt x="186" y="124"/>
                </a:cubicBezTo>
                <a:cubicBezTo>
                  <a:pt x="257" y="151"/>
                  <a:pt x="124" y="301"/>
                  <a:pt x="213" y="319"/>
                </a:cubicBezTo>
                <a:cubicBezTo>
                  <a:pt x="310" y="336"/>
                  <a:pt x="355" y="151"/>
                  <a:pt x="293" y="97"/>
                </a:cubicBezTo>
                <a:cubicBezTo>
                  <a:pt x="204" y="8"/>
                  <a:pt x="36" y="89"/>
                  <a:pt x="62" y="213"/>
                </a:cubicBezTo>
                <a:cubicBezTo>
                  <a:pt x="62" y="248"/>
                  <a:pt x="97" y="257"/>
                  <a:pt x="71" y="301"/>
                </a:cubicBezTo>
                <a:cubicBezTo>
                  <a:pt x="18" y="283"/>
                  <a:pt x="0" y="239"/>
                  <a:pt x="0" y="186"/>
                </a:cubicBezTo>
                <a:cubicBezTo>
                  <a:pt x="9" y="89"/>
                  <a:pt x="89" y="26"/>
                  <a:pt x="168" y="17"/>
                </a:cubicBezTo>
                <a:cubicBezTo>
                  <a:pt x="275" y="0"/>
                  <a:pt x="372" y="53"/>
                  <a:pt x="390" y="151"/>
                </a:cubicBezTo>
                <a:cubicBezTo>
                  <a:pt x="399" y="257"/>
                  <a:pt x="337" y="380"/>
                  <a:pt x="231" y="372"/>
                </a:cubicBezTo>
                <a:cubicBezTo>
                  <a:pt x="195" y="372"/>
                  <a:pt x="186" y="354"/>
                  <a:pt x="160" y="336"/>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1" name="Google Shape;1301;p42"/>
          <p:cNvSpPr/>
          <p:nvPr/>
        </p:nvSpPr>
        <p:spPr>
          <a:xfrm>
            <a:off x="11160620" y="2474766"/>
            <a:ext cx="362038" cy="357623"/>
          </a:xfrm>
          <a:custGeom>
            <a:avLst/>
            <a:gdLst/>
            <a:ahLst/>
            <a:cxnLst/>
            <a:rect l="l" t="t" r="r" b="b"/>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57" y="293"/>
                </a:moveTo>
                <a:lnTo>
                  <a:pt x="257" y="293"/>
                </a:lnTo>
                <a:cubicBezTo>
                  <a:pt x="240" y="293"/>
                  <a:pt x="231" y="284"/>
                  <a:pt x="222" y="275"/>
                </a:cubicBezTo>
                <a:cubicBezTo>
                  <a:pt x="213" y="310"/>
                  <a:pt x="204" y="346"/>
                  <a:pt x="186" y="363"/>
                </a:cubicBezTo>
                <a:cubicBezTo>
                  <a:pt x="178" y="310"/>
                  <a:pt x="195" y="266"/>
                  <a:pt x="204" y="231"/>
                </a:cubicBezTo>
                <a:cubicBezTo>
                  <a:pt x="186" y="204"/>
                  <a:pt x="204" y="151"/>
                  <a:pt x="240" y="169"/>
                </a:cubicBezTo>
                <a:cubicBezTo>
                  <a:pt x="275" y="178"/>
                  <a:pt x="204" y="257"/>
                  <a:pt x="249" y="266"/>
                </a:cubicBezTo>
                <a:cubicBezTo>
                  <a:pt x="302" y="275"/>
                  <a:pt x="319" y="178"/>
                  <a:pt x="284" y="151"/>
                </a:cubicBezTo>
                <a:cubicBezTo>
                  <a:pt x="249" y="107"/>
                  <a:pt x="159" y="151"/>
                  <a:pt x="169" y="213"/>
                </a:cubicBezTo>
                <a:cubicBezTo>
                  <a:pt x="178" y="231"/>
                  <a:pt x="186" y="231"/>
                  <a:pt x="178" y="257"/>
                </a:cubicBezTo>
                <a:cubicBezTo>
                  <a:pt x="151" y="248"/>
                  <a:pt x="142" y="222"/>
                  <a:pt x="142" y="195"/>
                </a:cubicBezTo>
                <a:cubicBezTo>
                  <a:pt x="142" y="151"/>
                  <a:pt x="186" y="116"/>
                  <a:pt x="231" y="107"/>
                </a:cubicBezTo>
                <a:cubicBezTo>
                  <a:pt x="284" y="107"/>
                  <a:pt x="328" y="134"/>
                  <a:pt x="337" y="178"/>
                </a:cubicBezTo>
                <a:cubicBezTo>
                  <a:pt x="346" y="231"/>
                  <a:pt x="310" y="293"/>
                  <a:pt x="257" y="29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2" name="Google Shape;1302;p42"/>
          <p:cNvSpPr/>
          <p:nvPr/>
        </p:nvSpPr>
        <p:spPr>
          <a:xfrm>
            <a:off x="5180369" y="3978107"/>
            <a:ext cx="348793" cy="342169"/>
          </a:xfrm>
          <a:custGeom>
            <a:avLst/>
            <a:gdLst/>
            <a:ahLst/>
            <a:cxnLst/>
            <a:rect l="l" t="t" r="r" b="b"/>
            <a:pathLst>
              <a:path w="462" h="453" extrusionOk="0">
                <a:moveTo>
                  <a:pt x="195" y="0"/>
                </a:moveTo>
                <a:lnTo>
                  <a:pt x="195" y="0"/>
                </a:lnTo>
                <a:cubicBezTo>
                  <a:pt x="79" y="18"/>
                  <a:pt x="0" y="106"/>
                  <a:pt x="0" y="222"/>
                </a:cubicBezTo>
                <a:cubicBezTo>
                  <a:pt x="0" y="284"/>
                  <a:pt x="26" y="328"/>
                  <a:pt x="53" y="372"/>
                </a:cubicBezTo>
                <a:cubicBezTo>
                  <a:pt x="133" y="337"/>
                  <a:pt x="195" y="248"/>
                  <a:pt x="195" y="142"/>
                </a:cubicBezTo>
                <a:lnTo>
                  <a:pt x="195" y="0"/>
                </a:lnTo>
                <a:close/>
                <a:moveTo>
                  <a:pt x="230" y="284"/>
                </a:moveTo>
                <a:lnTo>
                  <a:pt x="230" y="284"/>
                </a:lnTo>
                <a:cubicBezTo>
                  <a:pt x="212" y="337"/>
                  <a:pt x="177" y="390"/>
                  <a:pt x="124" y="425"/>
                </a:cubicBezTo>
                <a:cubicBezTo>
                  <a:pt x="151" y="443"/>
                  <a:pt x="186" y="452"/>
                  <a:pt x="230" y="452"/>
                </a:cubicBezTo>
                <a:cubicBezTo>
                  <a:pt x="265" y="452"/>
                  <a:pt x="310" y="443"/>
                  <a:pt x="336" y="425"/>
                </a:cubicBezTo>
                <a:cubicBezTo>
                  <a:pt x="283" y="390"/>
                  <a:pt x="248" y="337"/>
                  <a:pt x="230" y="284"/>
                </a:cubicBezTo>
                <a:close/>
                <a:moveTo>
                  <a:pt x="265" y="142"/>
                </a:moveTo>
                <a:lnTo>
                  <a:pt x="265" y="142"/>
                </a:lnTo>
                <a:cubicBezTo>
                  <a:pt x="265" y="248"/>
                  <a:pt x="327" y="328"/>
                  <a:pt x="408" y="372"/>
                </a:cubicBezTo>
                <a:cubicBezTo>
                  <a:pt x="434" y="328"/>
                  <a:pt x="461" y="284"/>
                  <a:pt x="461" y="222"/>
                </a:cubicBezTo>
                <a:cubicBezTo>
                  <a:pt x="461" y="106"/>
                  <a:pt x="372" y="18"/>
                  <a:pt x="265" y="0"/>
                </a:cubicBezTo>
                <a:lnTo>
                  <a:pt x="265" y="142"/>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3" name="Google Shape;1303;p42"/>
          <p:cNvSpPr/>
          <p:nvPr/>
        </p:nvSpPr>
        <p:spPr>
          <a:xfrm>
            <a:off x="8173806" y="3256238"/>
            <a:ext cx="362038" cy="289190"/>
          </a:xfrm>
          <a:custGeom>
            <a:avLst/>
            <a:gdLst/>
            <a:ahLst/>
            <a:cxnLst/>
            <a:rect l="l" t="t" r="r" b="b"/>
            <a:pathLst>
              <a:path w="480" h="382" extrusionOk="0">
                <a:moveTo>
                  <a:pt x="381" y="168"/>
                </a:moveTo>
                <a:lnTo>
                  <a:pt x="381" y="168"/>
                </a:lnTo>
                <a:cubicBezTo>
                  <a:pt x="443" y="151"/>
                  <a:pt x="479" y="89"/>
                  <a:pt x="453" y="80"/>
                </a:cubicBezTo>
                <a:cubicBezTo>
                  <a:pt x="390" y="80"/>
                  <a:pt x="337" y="53"/>
                  <a:pt x="302" y="27"/>
                </a:cubicBezTo>
                <a:cubicBezTo>
                  <a:pt x="293" y="27"/>
                  <a:pt x="293" y="27"/>
                  <a:pt x="284" y="18"/>
                </a:cubicBezTo>
                <a:cubicBezTo>
                  <a:pt x="284" y="160"/>
                  <a:pt x="284" y="160"/>
                  <a:pt x="284" y="160"/>
                </a:cubicBezTo>
                <a:cubicBezTo>
                  <a:pt x="284" y="213"/>
                  <a:pt x="257" y="248"/>
                  <a:pt x="222" y="266"/>
                </a:cubicBezTo>
                <a:cubicBezTo>
                  <a:pt x="178" y="283"/>
                  <a:pt x="124" y="275"/>
                  <a:pt x="106" y="230"/>
                </a:cubicBezTo>
                <a:cubicBezTo>
                  <a:pt x="90" y="195"/>
                  <a:pt x="115" y="142"/>
                  <a:pt x="160" y="115"/>
                </a:cubicBezTo>
                <a:cubicBezTo>
                  <a:pt x="187" y="106"/>
                  <a:pt x="213" y="106"/>
                  <a:pt x="240" y="115"/>
                </a:cubicBezTo>
                <a:cubicBezTo>
                  <a:pt x="240" y="0"/>
                  <a:pt x="240" y="0"/>
                  <a:pt x="240" y="0"/>
                </a:cubicBezTo>
                <a:cubicBezTo>
                  <a:pt x="222" y="0"/>
                  <a:pt x="213" y="0"/>
                  <a:pt x="196" y="0"/>
                </a:cubicBezTo>
                <a:cubicBezTo>
                  <a:pt x="90" y="0"/>
                  <a:pt x="0" y="80"/>
                  <a:pt x="0" y="186"/>
                </a:cubicBezTo>
                <a:cubicBezTo>
                  <a:pt x="0" y="293"/>
                  <a:pt x="90" y="381"/>
                  <a:pt x="196" y="381"/>
                </a:cubicBezTo>
                <a:cubicBezTo>
                  <a:pt x="302" y="381"/>
                  <a:pt x="381" y="293"/>
                  <a:pt x="381" y="186"/>
                </a:cubicBezTo>
                <a:cubicBezTo>
                  <a:pt x="381" y="177"/>
                  <a:pt x="381" y="168"/>
                  <a:pt x="381" y="168"/>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4" name="Google Shape;1304;p42"/>
          <p:cNvSpPr/>
          <p:nvPr/>
        </p:nvSpPr>
        <p:spPr>
          <a:xfrm>
            <a:off x="8915542" y="3223126"/>
            <a:ext cx="362038" cy="355415"/>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28" y="222"/>
                </a:moveTo>
                <a:lnTo>
                  <a:pt x="328" y="222"/>
                </a:lnTo>
                <a:lnTo>
                  <a:pt x="328" y="231"/>
                </a:lnTo>
                <a:cubicBezTo>
                  <a:pt x="328" y="293"/>
                  <a:pt x="283" y="328"/>
                  <a:pt x="230" y="328"/>
                </a:cubicBezTo>
                <a:cubicBezTo>
                  <a:pt x="177" y="328"/>
                  <a:pt x="133" y="293"/>
                  <a:pt x="133" y="231"/>
                </a:cubicBezTo>
                <a:cubicBezTo>
                  <a:pt x="133" y="178"/>
                  <a:pt x="177" y="134"/>
                  <a:pt x="230" y="134"/>
                </a:cubicBezTo>
                <a:cubicBezTo>
                  <a:pt x="239" y="134"/>
                  <a:pt x="248" y="134"/>
                  <a:pt x="248" y="143"/>
                </a:cubicBezTo>
                <a:cubicBezTo>
                  <a:pt x="248" y="196"/>
                  <a:pt x="248" y="196"/>
                  <a:pt x="248" y="196"/>
                </a:cubicBezTo>
                <a:cubicBezTo>
                  <a:pt x="239" y="187"/>
                  <a:pt x="222" y="196"/>
                  <a:pt x="213" y="196"/>
                </a:cubicBezTo>
                <a:cubicBezTo>
                  <a:pt x="186" y="213"/>
                  <a:pt x="177" y="231"/>
                  <a:pt x="186" y="258"/>
                </a:cubicBezTo>
                <a:cubicBezTo>
                  <a:pt x="195" y="275"/>
                  <a:pt x="222" y="284"/>
                  <a:pt x="248" y="275"/>
                </a:cubicBezTo>
                <a:cubicBezTo>
                  <a:pt x="257" y="267"/>
                  <a:pt x="275" y="249"/>
                  <a:pt x="275" y="222"/>
                </a:cubicBezTo>
                <a:cubicBezTo>
                  <a:pt x="275" y="151"/>
                  <a:pt x="275" y="151"/>
                  <a:pt x="275" y="151"/>
                </a:cubicBezTo>
                <a:lnTo>
                  <a:pt x="283" y="151"/>
                </a:lnTo>
                <a:cubicBezTo>
                  <a:pt x="301" y="160"/>
                  <a:pt x="328" y="178"/>
                  <a:pt x="354" y="178"/>
                </a:cubicBezTo>
                <a:cubicBezTo>
                  <a:pt x="372" y="178"/>
                  <a:pt x="354" y="213"/>
                  <a:pt x="328" y="22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5" name="Google Shape;1305;p42"/>
          <p:cNvSpPr/>
          <p:nvPr/>
        </p:nvSpPr>
        <p:spPr>
          <a:xfrm>
            <a:off x="2222254" y="3978107"/>
            <a:ext cx="309057" cy="342169"/>
          </a:xfrm>
          <a:custGeom>
            <a:avLst/>
            <a:gdLst/>
            <a:ahLst/>
            <a:cxnLst/>
            <a:rect l="l" t="t" r="r" b="b"/>
            <a:pathLst>
              <a:path w="409" h="453" extrusionOk="0">
                <a:moveTo>
                  <a:pt x="364" y="80"/>
                </a:moveTo>
                <a:lnTo>
                  <a:pt x="364" y="80"/>
                </a:lnTo>
                <a:cubicBezTo>
                  <a:pt x="364" y="53"/>
                  <a:pt x="329" y="53"/>
                  <a:pt x="329" y="53"/>
                </a:cubicBezTo>
                <a:cubicBezTo>
                  <a:pt x="222" y="45"/>
                  <a:pt x="222" y="45"/>
                  <a:pt x="222" y="45"/>
                </a:cubicBezTo>
                <a:cubicBezTo>
                  <a:pt x="222" y="45"/>
                  <a:pt x="222" y="18"/>
                  <a:pt x="204" y="9"/>
                </a:cubicBezTo>
                <a:cubicBezTo>
                  <a:pt x="177" y="0"/>
                  <a:pt x="160" y="0"/>
                  <a:pt x="142" y="0"/>
                </a:cubicBezTo>
                <a:cubicBezTo>
                  <a:pt x="124" y="0"/>
                  <a:pt x="124" y="27"/>
                  <a:pt x="124" y="45"/>
                </a:cubicBezTo>
                <a:cubicBezTo>
                  <a:pt x="124" y="62"/>
                  <a:pt x="124" y="89"/>
                  <a:pt x="124" y="98"/>
                </a:cubicBezTo>
                <a:cubicBezTo>
                  <a:pt x="124" y="124"/>
                  <a:pt x="116" y="133"/>
                  <a:pt x="80" y="133"/>
                </a:cubicBezTo>
                <a:cubicBezTo>
                  <a:pt x="27" y="133"/>
                  <a:pt x="27" y="133"/>
                  <a:pt x="27" y="133"/>
                </a:cubicBezTo>
                <a:cubicBezTo>
                  <a:pt x="10" y="133"/>
                  <a:pt x="0" y="133"/>
                  <a:pt x="0" y="151"/>
                </a:cubicBezTo>
                <a:cubicBezTo>
                  <a:pt x="0" y="159"/>
                  <a:pt x="18" y="275"/>
                  <a:pt x="45" y="302"/>
                </a:cubicBezTo>
                <a:cubicBezTo>
                  <a:pt x="63" y="310"/>
                  <a:pt x="151" y="319"/>
                  <a:pt x="169" y="319"/>
                </a:cubicBezTo>
                <a:cubicBezTo>
                  <a:pt x="186" y="319"/>
                  <a:pt x="177" y="266"/>
                  <a:pt x="186" y="266"/>
                </a:cubicBezTo>
                <a:cubicBezTo>
                  <a:pt x="195" y="266"/>
                  <a:pt x="195" y="302"/>
                  <a:pt x="231" y="310"/>
                </a:cubicBezTo>
                <a:cubicBezTo>
                  <a:pt x="257" y="310"/>
                  <a:pt x="302" y="310"/>
                  <a:pt x="302" y="337"/>
                </a:cubicBezTo>
                <a:cubicBezTo>
                  <a:pt x="302" y="363"/>
                  <a:pt x="310" y="399"/>
                  <a:pt x="293" y="399"/>
                </a:cubicBezTo>
                <a:cubicBezTo>
                  <a:pt x="248" y="408"/>
                  <a:pt x="248" y="408"/>
                  <a:pt x="248" y="408"/>
                </a:cubicBezTo>
                <a:cubicBezTo>
                  <a:pt x="213" y="399"/>
                  <a:pt x="222" y="372"/>
                  <a:pt x="239" y="372"/>
                </a:cubicBezTo>
                <a:cubicBezTo>
                  <a:pt x="248" y="372"/>
                  <a:pt x="257" y="372"/>
                  <a:pt x="257" y="372"/>
                </a:cubicBezTo>
                <a:cubicBezTo>
                  <a:pt x="257" y="337"/>
                  <a:pt x="257" y="337"/>
                  <a:pt x="257" y="337"/>
                </a:cubicBezTo>
                <a:cubicBezTo>
                  <a:pt x="257" y="337"/>
                  <a:pt x="195" y="328"/>
                  <a:pt x="186" y="372"/>
                </a:cubicBezTo>
                <a:cubicBezTo>
                  <a:pt x="186" y="417"/>
                  <a:pt x="195" y="434"/>
                  <a:pt x="195" y="434"/>
                </a:cubicBezTo>
                <a:cubicBezTo>
                  <a:pt x="204" y="443"/>
                  <a:pt x="213" y="452"/>
                  <a:pt x="293" y="452"/>
                </a:cubicBezTo>
                <a:cubicBezTo>
                  <a:pt x="408" y="452"/>
                  <a:pt x="364" y="115"/>
                  <a:pt x="364" y="80"/>
                </a:cubicBezTo>
                <a:close/>
                <a:moveTo>
                  <a:pt x="319" y="231"/>
                </a:moveTo>
                <a:lnTo>
                  <a:pt x="319" y="231"/>
                </a:lnTo>
                <a:cubicBezTo>
                  <a:pt x="319" y="240"/>
                  <a:pt x="302" y="222"/>
                  <a:pt x="284" y="222"/>
                </a:cubicBezTo>
                <a:cubicBezTo>
                  <a:pt x="266" y="222"/>
                  <a:pt x="248" y="231"/>
                  <a:pt x="248" y="231"/>
                </a:cubicBezTo>
                <a:cubicBezTo>
                  <a:pt x="239" y="222"/>
                  <a:pt x="248" y="177"/>
                  <a:pt x="284" y="177"/>
                </a:cubicBezTo>
                <a:cubicBezTo>
                  <a:pt x="310" y="177"/>
                  <a:pt x="329" y="231"/>
                  <a:pt x="319" y="231"/>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6" name="Google Shape;1306;p42"/>
          <p:cNvSpPr/>
          <p:nvPr/>
        </p:nvSpPr>
        <p:spPr>
          <a:xfrm>
            <a:off x="2222254" y="3984729"/>
            <a:ext cx="59605" cy="59605"/>
          </a:xfrm>
          <a:custGeom>
            <a:avLst/>
            <a:gdLst/>
            <a:ahLst/>
            <a:cxnLst/>
            <a:rect l="l" t="t" r="r" b="b"/>
            <a:pathLst>
              <a:path w="81" h="81" extrusionOk="0">
                <a:moveTo>
                  <a:pt x="80" y="71"/>
                </a:moveTo>
                <a:lnTo>
                  <a:pt x="80" y="71"/>
                </a:lnTo>
                <a:cubicBezTo>
                  <a:pt x="80" y="62"/>
                  <a:pt x="80" y="0"/>
                  <a:pt x="80" y="0"/>
                </a:cubicBezTo>
                <a:cubicBezTo>
                  <a:pt x="0" y="80"/>
                  <a:pt x="0" y="80"/>
                  <a:pt x="0" y="80"/>
                </a:cubicBezTo>
                <a:cubicBezTo>
                  <a:pt x="0" y="80"/>
                  <a:pt x="54" y="80"/>
                  <a:pt x="71" y="80"/>
                </a:cubicBezTo>
                <a:cubicBezTo>
                  <a:pt x="80" y="80"/>
                  <a:pt x="80" y="80"/>
                  <a:pt x="80" y="71"/>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7" name="Google Shape;1307;p42"/>
          <p:cNvSpPr/>
          <p:nvPr/>
        </p:nvSpPr>
        <p:spPr>
          <a:xfrm>
            <a:off x="4425388" y="2474766"/>
            <a:ext cx="362038" cy="357623"/>
          </a:xfrm>
          <a:custGeom>
            <a:avLst/>
            <a:gdLst/>
            <a:ahLst/>
            <a:cxnLst/>
            <a:rect l="l" t="t" r="r" b="b"/>
            <a:pathLst>
              <a:path w="480" h="471" extrusionOk="0">
                <a:moveTo>
                  <a:pt x="240" y="0"/>
                </a:moveTo>
                <a:lnTo>
                  <a:pt x="240" y="0"/>
                </a:lnTo>
                <a:cubicBezTo>
                  <a:pt x="107" y="0"/>
                  <a:pt x="0" y="107"/>
                  <a:pt x="0" y="231"/>
                </a:cubicBezTo>
                <a:cubicBezTo>
                  <a:pt x="0" y="363"/>
                  <a:pt x="107" y="470"/>
                  <a:pt x="240" y="470"/>
                </a:cubicBezTo>
                <a:cubicBezTo>
                  <a:pt x="372" y="470"/>
                  <a:pt x="479" y="363"/>
                  <a:pt x="479" y="231"/>
                </a:cubicBezTo>
                <a:cubicBezTo>
                  <a:pt x="479" y="107"/>
                  <a:pt x="372" y="0"/>
                  <a:pt x="240" y="0"/>
                </a:cubicBezTo>
                <a:close/>
                <a:moveTo>
                  <a:pt x="346" y="187"/>
                </a:moveTo>
                <a:lnTo>
                  <a:pt x="346" y="187"/>
                </a:lnTo>
                <a:cubicBezTo>
                  <a:pt x="337" y="257"/>
                  <a:pt x="266" y="319"/>
                  <a:pt x="249" y="338"/>
                </a:cubicBezTo>
                <a:cubicBezTo>
                  <a:pt x="222" y="346"/>
                  <a:pt x="205" y="328"/>
                  <a:pt x="195" y="319"/>
                </a:cubicBezTo>
                <a:cubicBezTo>
                  <a:pt x="187" y="301"/>
                  <a:pt x="169" y="204"/>
                  <a:pt x="160" y="195"/>
                </a:cubicBezTo>
                <a:cubicBezTo>
                  <a:pt x="151" y="195"/>
                  <a:pt x="134" y="204"/>
                  <a:pt x="134" y="204"/>
                </a:cubicBezTo>
                <a:cubicBezTo>
                  <a:pt x="124" y="195"/>
                  <a:pt x="124" y="195"/>
                  <a:pt x="124" y="195"/>
                </a:cubicBezTo>
                <a:cubicBezTo>
                  <a:pt x="124" y="195"/>
                  <a:pt x="160" y="151"/>
                  <a:pt x="195" y="142"/>
                </a:cubicBezTo>
                <a:cubicBezTo>
                  <a:pt x="222" y="134"/>
                  <a:pt x="222" y="187"/>
                  <a:pt x="231" y="222"/>
                </a:cubicBezTo>
                <a:cubicBezTo>
                  <a:pt x="240" y="248"/>
                  <a:pt x="240" y="266"/>
                  <a:pt x="249" y="266"/>
                </a:cubicBezTo>
                <a:cubicBezTo>
                  <a:pt x="258" y="266"/>
                  <a:pt x="266" y="248"/>
                  <a:pt x="284" y="222"/>
                </a:cubicBezTo>
                <a:cubicBezTo>
                  <a:pt x="293" y="204"/>
                  <a:pt x="275" y="178"/>
                  <a:pt x="258" y="195"/>
                </a:cubicBezTo>
                <a:cubicBezTo>
                  <a:pt x="266" y="134"/>
                  <a:pt x="364" y="116"/>
                  <a:pt x="346" y="18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8" name="Google Shape;1308;p42"/>
          <p:cNvSpPr/>
          <p:nvPr/>
        </p:nvSpPr>
        <p:spPr>
          <a:xfrm>
            <a:off x="2928669" y="2474766"/>
            <a:ext cx="362038" cy="357623"/>
          </a:xfrm>
          <a:custGeom>
            <a:avLst/>
            <a:gdLst/>
            <a:ahLst/>
            <a:cxnLst/>
            <a:rect l="l" t="t" r="r" b="b"/>
            <a:pathLst>
              <a:path w="479" h="471" extrusionOk="0">
                <a:moveTo>
                  <a:pt x="239" y="0"/>
                </a:moveTo>
                <a:lnTo>
                  <a:pt x="239" y="0"/>
                </a:lnTo>
                <a:cubicBezTo>
                  <a:pt x="106" y="0"/>
                  <a:pt x="0" y="107"/>
                  <a:pt x="0" y="231"/>
                </a:cubicBezTo>
                <a:cubicBezTo>
                  <a:pt x="0" y="363"/>
                  <a:pt x="106" y="470"/>
                  <a:pt x="239" y="470"/>
                </a:cubicBezTo>
                <a:cubicBezTo>
                  <a:pt x="372" y="470"/>
                  <a:pt x="478" y="363"/>
                  <a:pt x="478" y="231"/>
                </a:cubicBezTo>
                <a:cubicBezTo>
                  <a:pt x="478" y="107"/>
                  <a:pt x="372" y="0"/>
                  <a:pt x="239" y="0"/>
                </a:cubicBezTo>
                <a:close/>
                <a:moveTo>
                  <a:pt x="177" y="284"/>
                </a:moveTo>
                <a:lnTo>
                  <a:pt x="177" y="284"/>
                </a:lnTo>
                <a:cubicBezTo>
                  <a:pt x="150" y="284"/>
                  <a:pt x="124" y="266"/>
                  <a:pt x="124" y="231"/>
                </a:cubicBezTo>
                <a:cubicBezTo>
                  <a:pt x="124" y="204"/>
                  <a:pt x="150" y="187"/>
                  <a:pt x="177" y="187"/>
                </a:cubicBezTo>
                <a:cubicBezTo>
                  <a:pt x="203" y="187"/>
                  <a:pt x="221" y="204"/>
                  <a:pt x="221" y="231"/>
                </a:cubicBezTo>
                <a:cubicBezTo>
                  <a:pt x="221" y="266"/>
                  <a:pt x="203" y="284"/>
                  <a:pt x="177" y="284"/>
                </a:cubicBezTo>
                <a:close/>
                <a:moveTo>
                  <a:pt x="300" y="284"/>
                </a:moveTo>
                <a:lnTo>
                  <a:pt x="300" y="284"/>
                </a:lnTo>
                <a:cubicBezTo>
                  <a:pt x="275" y="284"/>
                  <a:pt x="256" y="266"/>
                  <a:pt x="256" y="231"/>
                </a:cubicBezTo>
                <a:cubicBezTo>
                  <a:pt x="256" y="204"/>
                  <a:pt x="275" y="187"/>
                  <a:pt x="300" y="187"/>
                </a:cubicBezTo>
                <a:cubicBezTo>
                  <a:pt x="328" y="187"/>
                  <a:pt x="354" y="204"/>
                  <a:pt x="354" y="231"/>
                </a:cubicBezTo>
                <a:cubicBezTo>
                  <a:pt x="354" y="266"/>
                  <a:pt x="328" y="284"/>
                  <a:pt x="300" y="284"/>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09" name="Google Shape;1309;p42"/>
          <p:cNvSpPr/>
          <p:nvPr/>
        </p:nvSpPr>
        <p:spPr>
          <a:xfrm>
            <a:off x="2961783" y="3997975"/>
            <a:ext cx="295812" cy="298020"/>
          </a:xfrm>
          <a:custGeom>
            <a:avLst/>
            <a:gdLst/>
            <a:ahLst/>
            <a:cxnLst/>
            <a:rect l="l" t="t" r="r" b="b"/>
            <a:pathLst>
              <a:path w="391" h="399" extrusionOk="0">
                <a:moveTo>
                  <a:pt x="89" y="160"/>
                </a:moveTo>
                <a:lnTo>
                  <a:pt x="89" y="160"/>
                </a:lnTo>
                <a:cubicBezTo>
                  <a:pt x="89" y="124"/>
                  <a:pt x="97" y="97"/>
                  <a:pt x="133" y="88"/>
                </a:cubicBezTo>
                <a:cubicBezTo>
                  <a:pt x="142" y="88"/>
                  <a:pt x="168" y="88"/>
                  <a:pt x="186" y="88"/>
                </a:cubicBezTo>
                <a:cubicBezTo>
                  <a:pt x="186" y="150"/>
                  <a:pt x="186" y="150"/>
                  <a:pt x="186" y="150"/>
                </a:cubicBezTo>
                <a:cubicBezTo>
                  <a:pt x="186" y="160"/>
                  <a:pt x="195" y="160"/>
                  <a:pt x="195" y="160"/>
                </a:cubicBezTo>
                <a:cubicBezTo>
                  <a:pt x="195" y="160"/>
                  <a:pt x="195" y="160"/>
                  <a:pt x="195" y="150"/>
                </a:cubicBezTo>
                <a:cubicBezTo>
                  <a:pt x="354" y="0"/>
                  <a:pt x="354" y="0"/>
                  <a:pt x="354" y="0"/>
                </a:cubicBezTo>
                <a:cubicBezTo>
                  <a:pt x="248" y="0"/>
                  <a:pt x="248" y="0"/>
                  <a:pt x="248" y="0"/>
                </a:cubicBezTo>
                <a:cubicBezTo>
                  <a:pt x="133" y="0"/>
                  <a:pt x="133" y="0"/>
                  <a:pt x="133" y="0"/>
                </a:cubicBezTo>
                <a:cubicBezTo>
                  <a:pt x="44" y="0"/>
                  <a:pt x="0" y="53"/>
                  <a:pt x="0" y="150"/>
                </a:cubicBezTo>
                <a:cubicBezTo>
                  <a:pt x="0" y="354"/>
                  <a:pt x="0" y="354"/>
                  <a:pt x="0" y="354"/>
                </a:cubicBezTo>
                <a:cubicBezTo>
                  <a:pt x="89" y="266"/>
                  <a:pt x="89" y="266"/>
                  <a:pt x="89" y="266"/>
                </a:cubicBezTo>
                <a:lnTo>
                  <a:pt x="89" y="160"/>
                </a:lnTo>
                <a:close/>
                <a:moveTo>
                  <a:pt x="301" y="132"/>
                </a:moveTo>
                <a:lnTo>
                  <a:pt x="301" y="132"/>
                </a:lnTo>
                <a:cubicBezTo>
                  <a:pt x="301" y="239"/>
                  <a:pt x="301" y="239"/>
                  <a:pt x="301" y="239"/>
                </a:cubicBezTo>
                <a:cubicBezTo>
                  <a:pt x="301" y="275"/>
                  <a:pt x="293" y="301"/>
                  <a:pt x="256" y="310"/>
                </a:cubicBezTo>
                <a:cubicBezTo>
                  <a:pt x="248" y="310"/>
                  <a:pt x="221" y="310"/>
                  <a:pt x="203" y="310"/>
                </a:cubicBezTo>
                <a:cubicBezTo>
                  <a:pt x="203" y="248"/>
                  <a:pt x="203" y="248"/>
                  <a:pt x="203" y="248"/>
                </a:cubicBezTo>
                <a:cubicBezTo>
                  <a:pt x="203" y="239"/>
                  <a:pt x="195" y="239"/>
                  <a:pt x="195" y="239"/>
                </a:cubicBezTo>
                <a:cubicBezTo>
                  <a:pt x="35" y="398"/>
                  <a:pt x="35" y="398"/>
                  <a:pt x="35" y="398"/>
                </a:cubicBezTo>
                <a:cubicBezTo>
                  <a:pt x="142" y="398"/>
                  <a:pt x="142" y="398"/>
                  <a:pt x="142" y="398"/>
                </a:cubicBezTo>
                <a:cubicBezTo>
                  <a:pt x="256" y="398"/>
                  <a:pt x="256" y="398"/>
                  <a:pt x="256" y="398"/>
                </a:cubicBezTo>
                <a:cubicBezTo>
                  <a:pt x="346" y="398"/>
                  <a:pt x="390" y="345"/>
                  <a:pt x="390" y="248"/>
                </a:cubicBezTo>
                <a:cubicBezTo>
                  <a:pt x="390" y="44"/>
                  <a:pt x="390" y="44"/>
                  <a:pt x="390" y="44"/>
                </a:cubicBezTo>
                <a:lnTo>
                  <a:pt x="301" y="132"/>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0" name="Google Shape;1310;p42"/>
          <p:cNvSpPr/>
          <p:nvPr/>
        </p:nvSpPr>
        <p:spPr>
          <a:xfrm>
            <a:off x="11147375" y="3223126"/>
            <a:ext cx="370868" cy="375283"/>
          </a:xfrm>
          <a:custGeom>
            <a:avLst/>
            <a:gdLst/>
            <a:ahLst/>
            <a:cxnLst/>
            <a:rect l="l" t="t" r="r" b="b"/>
            <a:pathLst>
              <a:path w="496" h="498" extrusionOk="0">
                <a:moveTo>
                  <a:pt x="433" y="311"/>
                </a:moveTo>
                <a:lnTo>
                  <a:pt x="433" y="311"/>
                </a:lnTo>
                <a:cubicBezTo>
                  <a:pt x="416" y="293"/>
                  <a:pt x="389" y="293"/>
                  <a:pt x="372" y="320"/>
                </a:cubicBezTo>
                <a:cubicBezTo>
                  <a:pt x="363" y="338"/>
                  <a:pt x="266" y="453"/>
                  <a:pt x="106" y="409"/>
                </a:cubicBezTo>
                <a:cubicBezTo>
                  <a:pt x="115" y="409"/>
                  <a:pt x="123" y="417"/>
                  <a:pt x="123" y="417"/>
                </a:cubicBezTo>
                <a:cubicBezTo>
                  <a:pt x="230" y="497"/>
                  <a:pt x="372" y="470"/>
                  <a:pt x="442" y="364"/>
                </a:cubicBezTo>
                <a:cubicBezTo>
                  <a:pt x="460" y="347"/>
                  <a:pt x="451" y="320"/>
                  <a:pt x="433" y="311"/>
                </a:cubicBezTo>
                <a:close/>
                <a:moveTo>
                  <a:pt x="132" y="293"/>
                </a:moveTo>
                <a:lnTo>
                  <a:pt x="132" y="293"/>
                </a:lnTo>
                <a:cubicBezTo>
                  <a:pt x="115" y="275"/>
                  <a:pt x="62" y="134"/>
                  <a:pt x="186" y="19"/>
                </a:cubicBezTo>
                <a:cubicBezTo>
                  <a:pt x="176" y="19"/>
                  <a:pt x="168" y="28"/>
                  <a:pt x="159" y="28"/>
                </a:cubicBezTo>
                <a:cubicBezTo>
                  <a:pt x="44" y="81"/>
                  <a:pt x="0" y="213"/>
                  <a:pt x="53" y="328"/>
                </a:cubicBezTo>
                <a:cubicBezTo>
                  <a:pt x="62" y="356"/>
                  <a:pt x="88" y="356"/>
                  <a:pt x="106" y="347"/>
                </a:cubicBezTo>
                <a:cubicBezTo>
                  <a:pt x="123" y="338"/>
                  <a:pt x="141" y="320"/>
                  <a:pt x="132" y="293"/>
                </a:cubicBezTo>
                <a:close/>
                <a:moveTo>
                  <a:pt x="274" y="9"/>
                </a:moveTo>
                <a:lnTo>
                  <a:pt x="274" y="9"/>
                </a:lnTo>
                <a:cubicBezTo>
                  <a:pt x="257" y="0"/>
                  <a:pt x="239" y="19"/>
                  <a:pt x="239" y="45"/>
                </a:cubicBezTo>
                <a:cubicBezTo>
                  <a:pt x="230" y="72"/>
                  <a:pt x="248" y="90"/>
                  <a:pt x="274" y="90"/>
                </a:cubicBezTo>
                <a:cubicBezTo>
                  <a:pt x="292" y="98"/>
                  <a:pt x="442" y="116"/>
                  <a:pt x="478" y="275"/>
                </a:cubicBezTo>
                <a:cubicBezTo>
                  <a:pt x="487" y="267"/>
                  <a:pt x="487" y="267"/>
                  <a:pt x="487" y="258"/>
                </a:cubicBezTo>
                <a:cubicBezTo>
                  <a:pt x="495" y="134"/>
                  <a:pt x="407" y="19"/>
                  <a:pt x="274" y="9"/>
                </a:cubicBezTo>
                <a:close/>
                <a:moveTo>
                  <a:pt x="176" y="249"/>
                </a:moveTo>
                <a:lnTo>
                  <a:pt x="176" y="249"/>
                </a:lnTo>
                <a:cubicBezTo>
                  <a:pt x="176" y="267"/>
                  <a:pt x="176" y="275"/>
                  <a:pt x="176" y="284"/>
                </a:cubicBezTo>
                <a:cubicBezTo>
                  <a:pt x="186" y="284"/>
                  <a:pt x="186" y="275"/>
                  <a:pt x="195" y="267"/>
                </a:cubicBezTo>
                <a:cubicBezTo>
                  <a:pt x="195" y="275"/>
                  <a:pt x="203" y="284"/>
                  <a:pt x="203" y="293"/>
                </a:cubicBezTo>
                <a:lnTo>
                  <a:pt x="195" y="303"/>
                </a:lnTo>
                <a:cubicBezTo>
                  <a:pt x="195" y="311"/>
                  <a:pt x="212" y="320"/>
                  <a:pt x="221" y="320"/>
                </a:cubicBezTo>
                <a:cubicBezTo>
                  <a:pt x="239" y="320"/>
                  <a:pt x="257" y="320"/>
                  <a:pt x="257" y="311"/>
                </a:cubicBezTo>
                <a:cubicBezTo>
                  <a:pt x="266" y="320"/>
                  <a:pt x="274" y="320"/>
                  <a:pt x="292" y="320"/>
                </a:cubicBezTo>
                <a:cubicBezTo>
                  <a:pt x="310" y="320"/>
                  <a:pt x="319" y="311"/>
                  <a:pt x="319" y="303"/>
                </a:cubicBezTo>
                <a:cubicBezTo>
                  <a:pt x="319" y="303"/>
                  <a:pt x="319" y="293"/>
                  <a:pt x="310" y="293"/>
                </a:cubicBezTo>
                <a:cubicBezTo>
                  <a:pt x="319" y="284"/>
                  <a:pt x="319" y="275"/>
                  <a:pt x="319" y="267"/>
                </a:cubicBezTo>
                <a:cubicBezTo>
                  <a:pt x="327" y="275"/>
                  <a:pt x="336" y="284"/>
                  <a:pt x="336" y="284"/>
                </a:cubicBezTo>
                <a:cubicBezTo>
                  <a:pt x="345" y="275"/>
                  <a:pt x="345" y="267"/>
                  <a:pt x="336" y="249"/>
                </a:cubicBezTo>
                <a:cubicBezTo>
                  <a:pt x="327" y="240"/>
                  <a:pt x="319" y="231"/>
                  <a:pt x="319" y="222"/>
                </a:cubicBezTo>
                <a:cubicBezTo>
                  <a:pt x="319" y="222"/>
                  <a:pt x="319" y="213"/>
                  <a:pt x="310" y="213"/>
                </a:cubicBezTo>
                <a:cubicBezTo>
                  <a:pt x="310" y="205"/>
                  <a:pt x="310" y="205"/>
                  <a:pt x="310" y="205"/>
                </a:cubicBezTo>
                <a:cubicBezTo>
                  <a:pt x="310" y="169"/>
                  <a:pt x="292" y="151"/>
                  <a:pt x="257" y="151"/>
                </a:cubicBezTo>
                <a:cubicBezTo>
                  <a:pt x="221" y="151"/>
                  <a:pt x="203" y="169"/>
                  <a:pt x="203" y="205"/>
                </a:cubicBezTo>
                <a:cubicBezTo>
                  <a:pt x="203" y="205"/>
                  <a:pt x="203" y="205"/>
                  <a:pt x="203" y="213"/>
                </a:cubicBezTo>
                <a:lnTo>
                  <a:pt x="195" y="222"/>
                </a:lnTo>
                <a:cubicBezTo>
                  <a:pt x="195" y="231"/>
                  <a:pt x="186" y="240"/>
                  <a:pt x="176" y="24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1" name="Google Shape;1311;p42"/>
          <p:cNvSpPr/>
          <p:nvPr/>
        </p:nvSpPr>
        <p:spPr>
          <a:xfrm>
            <a:off x="8902297" y="3958239"/>
            <a:ext cx="388529" cy="368661"/>
          </a:xfrm>
          <a:custGeom>
            <a:avLst/>
            <a:gdLst/>
            <a:ahLst/>
            <a:cxnLst/>
            <a:rect l="l" t="t" r="r" b="b"/>
            <a:pathLst>
              <a:path w="515" h="488" extrusionOk="0">
                <a:moveTo>
                  <a:pt x="248" y="434"/>
                </a:moveTo>
                <a:lnTo>
                  <a:pt x="248" y="434"/>
                </a:lnTo>
                <a:cubicBezTo>
                  <a:pt x="266" y="434"/>
                  <a:pt x="266" y="434"/>
                  <a:pt x="266" y="434"/>
                </a:cubicBezTo>
                <a:cubicBezTo>
                  <a:pt x="266" y="487"/>
                  <a:pt x="266" y="487"/>
                  <a:pt x="266" y="487"/>
                </a:cubicBezTo>
                <a:cubicBezTo>
                  <a:pt x="435" y="469"/>
                  <a:pt x="514" y="310"/>
                  <a:pt x="505" y="194"/>
                </a:cubicBezTo>
                <a:cubicBezTo>
                  <a:pt x="488" y="79"/>
                  <a:pt x="372" y="0"/>
                  <a:pt x="231" y="17"/>
                </a:cubicBezTo>
                <a:cubicBezTo>
                  <a:pt x="97" y="35"/>
                  <a:pt x="0" y="141"/>
                  <a:pt x="9" y="257"/>
                </a:cubicBezTo>
                <a:cubicBezTo>
                  <a:pt x="27" y="354"/>
                  <a:pt x="125" y="434"/>
                  <a:pt x="248" y="434"/>
                </a:cubicBezTo>
                <a:close/>
                <a:moveTo>
                  <a:pt x="399" y="319"/>
                </a:moveTo>
                <a:lnTo>
                  <a:pt x="399" y="319"/>
                </a:lnTo>
                <a:cubicBezTo>
                  <a:pt x="354" y="319"/>
                  <a:pt x="354" y="319"/>
                  <a:pt x="354" y="319"/>
                </a:cubicBezTo>
                <a:cubicBezTo>
                  <a:pt x="354" y="203"/>
                  <a:pt x="354" y="203"/>
                  <a:pt x="354" y="203"/>
                </a:cubicBezTo>
                <a:cubicBezTo>
                  <a:pt x="354" y="194"/>
                  <a:pt x="354" y="185"/>
                  <a:pt x="354" y="185"/>
                </a:cubicBezTo>
                <a:lnTo>
                  <a:pt x="346" y="177"/>
                </a:lnTo>
                <a:cubicBezTo>
                  <a:pt x="346" y="177"/>
                  <a:pt x="346" y="168"/>
                  <a:pt x="337" y="168"/>
                </a:cubicBezTo>
                <a:lnTo>
                  <a:pt x="328" y="168"/>
                </a:lnTo>
                <a:cubicBezTo>
                  <a:pt x="310" y="168"/>
                  <a:pt x="301" y="168"/>
                  <a:pt x="293" y="177"/>
                </a:cubicBezTo>
                <a:cubicBezTo>
                  <a:pt x="284" y="185"/>
                  <a:pt x="284" y="194"/>
                  <a:pt x="284" y="203"/>
                </a:cubicBezTo>
                <a:cubicBezTo>
                  <a:pt x="284" y="319"/>
                  <a:pt x="284" y="319"/>
                  <a:pt x="284" y="319"/>
                </a:cubicBezTo>
                <a:cubicBezTo>
                  <a:pt x="240" y="319"/>
                  <a:pt x="240" y="319"/>
                  <a:pt x="240" y="319"/>
                </a:cubicBezTo>
                <a:cubicBezTo>
                  <a:pt x="240" y="203"/>
                  <a:pt x="240" y="203"/>
                  <a:pt x="240" y="203"/>
                </a:cubicBezTo>
                <a:cubicBezTo>
                  <a:pt x="240" y="194"/>
                  <a:pt x="240" y="185"/>
                  <a:pt x="240" y="185"/>
                </a:cubicBezTo>
                <a:cubicBezTo>
                  <a:pt x="231" y="185"/>
                  <a:pt x="231" y="177"/>
                  <a:pt x="231" y="177"/>
                </a:cubicBezTo>
                <a:cubicBezTo>
                  <a:pt x="231" y="177"/>
                  <a:pt x="231" y="168"/>
                  <a:pt x="222" y="168"/>
                </a:cubicBezTo>
                <a:lnTo>
                  <a:pt x="213" y="168"/>
                </a:lnTo>
                <a:cubicBezTo>
                  <a:pt x="204" y="168"/>
                  <a:pt x="195" y="168"/>
                  <a:pt x="186" y="168"/>
                </a:cubicBezTo>
                <a:cubicBezTo>
                  <a:pt x="186" y="177"/>
                  <a:pt x="178" y="177"/>
                  <a:pt x="178" y="185"/>
                </a:cubicBezTo>
                <a:cubicBezTo>
                  <a:pt x="169" y="185"/>
                  <a:pt x="169" y="194"/>
                  <a:pt x="169" y="194"/>
                </a:cubicBezTo>
                <a:cubicBezTo>
                  <a:pt x="169" y="203"/>
                  <a:pt x="169" y="203"/>
                  <a:pt x="169" y="203"/>
                </a:cubicBezTo>
                <a:cubicBezTo>
                  <a:pt x="169" y="319"/>
                  <a:pt x="169" y="319"/>
                  <a:pt x="169" y="319"/>
                </a:cubicBezTo>
                <a:cubicBezTo>
                  <a:pt x="125" y="319"/>
                  <a:pt x="125" y="319"/>
                  <a:pt x="125" y="319"/>
                </a:cubicBezTo>
                <a:cubicBezTo>
                  <a:pt x="125" y="132"/>
                  <a:pt x="125" y="132"/>
                  <a:pt x="125" y="132"/>
                </a:cubicBezTo>
                <a:cubicBezTo>
                  <a:pt x="169" y="132"/>
                  <a:pt x="169" y="132"/>
                  <a:pt x="169" y="132"/>
                </a:cubicBezTo>
                <a:cubicBezTo>
                  <a:pt x="169" y="150"/>
                  <a:pt x="169" y="150"/>
                  <a:pt x="169" y="150"/>
                </a:cubicBezTo>
                <a:cubicBezTo>
                  <a:pt x="178" y="132"/>
                  <a:pt x="195" y="124"/>
                  <a:pt x="222" y="124"/>
                </a:cubicBezTo>
                <a:cubicBezTo>
                  <a:pt x="231" y="124"/>
                  <a:pt x="240" y="132"/>
                  <a:pt x="257" y="132"/>
                </a:cubicBezTo>
                <a:cubicBezTo>
                  <a:pt x="257" y="141"/>
                  <a:pt x="266" y="141"/>
                  <a:pt x="275" y="150"/>
                </a:cubicBezTo>
                <a:cubicBezTo>
                  <a:pt x="275" y="141"/>
                  <a:pt x="284" y="141"/>
                  <a:pt x="293" y="132"/>
                </a:cubicBezTo>
                <a:cubicBezTo>
                  <a:pt x="301" y="132"/>
                  <a:pt x="319" y="124"/>
                  <a:pt x="328" y="124"/>
                </a:cubicBezTo>
                <a:cubicBezTo>
                  <a:pt x="337" y="124"/>
                  <a:pt x="346" y="132"/>
                  <a:pt x="354" y="132"/>
                </a:cubicBezTo>
                <a:cubicBezTo>
                  <a:pt x="363" y="132"/>
                  <a:pt x="372" y="132"/>
                  <a:pt x="381" y="141"/>
                </a:cubicBezTo>
                <a:cubicBezTo>
                  <a:pt x="381" y="141"/>
                  <a:pt x="390" y="150"/>
                  <a:pt x="390" y="159"/>
                </a:cubicBezTo>
                <a:cubicBezTo>
                  <a:pt x="399" y="168"/>
                  <a:pt x="399" y="177"/>
                  <a:pt x="399" y="185"/>
                </a:cubicBezTo>
                <a:lnTo>
                  <a:pt x="399" y="31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2" name="Google Shape;1312;p42"/>
          <p:cNvSpPr/>
          <p:nvPr/>
        </p:nvSpPr>
        <p:spPr>
          <a:xfrm>
            <a:off x="3683651" y="3971484"/>
            <a:ext cx="348793" cy="355416"/>
          </a:xfrm>
          <a:custGeom>
            <a:avLst/>
            <a:gdLst/>
            <a:ahLst/>
            <a:cxnLst/>
            <a:rect l="l" t="t" r="r" b="b"/>
            <a:pathLst>
              <a:path w="461" h="471" extrusionOk="0">
                <a:moveTo>
                  <a:pt x="443" y="284"/>
                </a:moveTo>
                <a:lnTo>
                  <a:pt x="443" y="284"/>
                </a:lnTo>
                <a:cubicBezTo>
                  <a:pt x="452" y="266"/>
                  <a:pt x="452" y="257"/>
                  <a:pt x="452" y="240"/>
                </a:cubicBezTo>
                <a:cubicBezTo>
                  <a:pt x="452" y="115"/>
                  <a:pt x="354" y="9"/>
                  <a:pt x="231" y="9"/>
                </a:cubicBezTo>
                <a:cubicBezTo>
                  <a:pt x="221" y="9"/>
                  <a:pt x="203" y="18"/>
                  <a:pt x="194" y="18"/>
                </a:cubicBezTo>
                <a:cubicBezTo>
                  <a:pt x="177" y="0"/>
                  <a:pt x="150" y="0"/>
                  <a:pt x="124" y="0"/>
                </a:cubicBezTo>
                <a:cubicBezTo>
                  <a:pt x="62" y="0"/>
                  <a:pt x="0" y="54"/>
                  <a:pt x="0" y="124"/>
                </a:cubicBezTo>
                <a:cubicBezTo>
                  <a:pt x="0" y="151"/>
                  <a:pt x="9" y="168"/>
                  <a:pt x="18" y="196"/>
                </a:cubicBezTo>
                <a:cubicBezTo>
                  <a:pt x="18" y="204"/>
                  <a:pt x="18" y="221"/>
                  <a:pt x="18" y="240"/>
                </a:cubicBezTo>
                <a:cubicBezTo>
                  <a:pt x="18" y="364"/>
                  <a:pt x="115" y="461"/>
                  <a:pt x="231" y="461"/>
                </a:cubicBezTo>
                <a:cubicBezTo>
                  <a:pt x="248" y="461"/>
                  <a:pt x="256" y="461"/>
                  <a:pt x="275" y="461"/>
                </a:cubicBezTo>
                <a:cubicBezTo>
                  <a:pt x="292" y="470"/>
                  <a:pt x="310" y="470"/>
                  <a:pt x="328" y="470"/>
                </a:cubicBezTo>
                <a:cubicBezTo>
                  <a:pt x="399" y="470"/>
                  <a:pt x="460" y="417"/>
                  <a:pt x="460" y="346"/>
                </a:cubicBezTo>
                <a:cubicBezTo>
                  <a:pt x="460" y="319"/>
                  <a:pt x="452" y="302"/>
                  <a:pt x="443" y="284"/>
                </a:cubicBezTo>
                <a:close/>
                <a:moveTo>
                  <a:pt x="346" y="346"/>
                </a:moveTo>
                <a:lnTo>
                  <a:pt x="346" y="346"/>
                </a:lnTo>
                <a:cubicBezTo>
                  <a:pt x="337" y="355"/>
                  <a:pt x="319" y="372"/>
                  <a:pt x="301" y="381"/>
                </a:cubicBezTo>
                <a:cubicBezTo>
                  <a:pt x="284" y="390"/>
                  <a:pt x="256" y="390"/>
                  <a:pt x="231" y="390"/>
                </a:cubicBezTo>
                <a:cubicBezTo>
                  <a:pt x="203" y="390"/>
                  <a:pt x="177" y="381"/>
                  <a:pt x="150" y="372"/>
                </a:cubicBezTo>
                <a:cubicBezTo>
                  <a:pt x="141" y="364"/>
                  <a:pt x="124" y="355"/>
                  <a:pt x="115" y="337"/>
                </a:cubicBezTo>
                <a:cubicBezTo>
                  <a:pt x="106" y="328"/>
                  <a:pt x="106" y="311"/>
                  <a:pt x="106" y="302"/>
                </a:cubicBezTo>
                <a:cubicBezTo>
                  <a:pt x="106" y="293"/>
                  <a:pt x="106" y="284"/>
                  <a:pt x="115" y="284"/>
                </a:cubicBezTo>
                <a:cubicBezTo>
                  <a:pt x="115" y="275"/>
                  <a:pt x="124" y="275"/>
                  <a:pt x="133" y="275"/>
                </a:cubicBezTo>
                <a:cubicBezTo>
                  <a:pt x="141" y="275"/>
                  <a:pt x="150" y="275"/>
                  <a:pt x="150" y="275"/>
                </a:cubicBezTo>
                <a:cubicBezTo>
                  <a:pt x="159" y="284"/>
                  <a:pt x="168" y="293"/>
                  <a:pt x="168" y="293"/>
                </a:cubicBezTo>
                <a:cubicBezTo>
                  <a:pt x="168" y="311"/>
                  <a:pt x="177" y="311"/>
                  <a:pt x="177" y="319"/>
                </a:cubicBezTo>
                <a:cubicBezTo>
                  <a:pt x="186" y="328"/>
                  <a:pt x="194" y="328"/>
                  <a:pt x="194" y="337"/>
                </a:cubicBezTo>
                <a:cubicBezTo>
                  <a:pt x="203" y="337"/>
                  <a:pt x="212" y="337"/>
                  <a:pt x="231" y="337"/>
                </a:cubicBezTo>
                <a:cubicBezTo>
                  <a:pt x="248" y="337"/>
                  <a:pt x="265" y="337"/>
                  <a:pt x="275" y="328"/>
                </a:cubicBezTo>
                <a:cubicBezTo>
                  <a:pt x="284" y="319"/>
                  <a:pt x="292" y="311"/>
                  <a:pt x="292" y="302"/>
                </a:cubicBezTo>
                <a:cubicBezTo>
                  <a:pt x="292" y="293"/>
                  <a:pt x="284" y="284"/>
                  <a:pt x="284" y="275"/>
                </a:cubicBezTo>
                <a:cubicBezTo>
                  <a:pt x="275" y="275"/>
                  <a:pt x="265" y="266"/>
                  <a:pt x="256" y="266"/>
                </a:cubicBezTo>
                <a:cubicBezTo>
                  <a:pt x="248" y="266"/>
                  <a:pt x="239" y="257"/>
                  <a:pt x="221" y="257"/>
                </a:cubicBezTo>
                <a:cubicBezTo>
                  <a:pt x="194" y="249"/>
                  <a:pt x="177" y="249"/>
                  <a:pt x="159" y="240"/>
                </a:cubicBezTo>
                <a:cubicBezTo>
                  <a:pt x="141" y="231"/>
                  <a:pt x="133" y="221"/>
                  <a:pt x="124" y="213"/>
                </a:cubicBezTo>
                <a:cubicBezTo>
                  <a:pt x="115" y="196"/>
                  <a:pt x="106" y="186"/>
                  <a:pt x="106" y="168"/>
                </a:cubicBezTo>
                <a:cubicBezTo>
                  <a:pt x="106" y="151"/>
                  <a:pt x="115" y="133"/>
                  <a:pt x="124" y="115"/>
                </a:cubicBezTo>
                <a:cubicBezTo>
                  <a:pt x="133" y="107"/>
                  <a:pt x="150" y="98"/>
                  <a:pt x="168" y="89"/>
                </a:cubicBezTo>
                <a:cubicBezTo>
                  <a:pt x="186" y="80"/>
                  <a:pt x="203" y="80"/>
                  <a:pt x="231" y="80"/>
                </a:cubicBezTo>
                <a:cubicBezTo>
                  <a:pt x="248" y="80"/>
                  <a:pt x="265" y="80"/>
                  <a:pt x="284" y="89"/>
                </a:cubicBezTo>
                <a:cubicBezTo>
                  <a:pt x="292" y="89"/>
                  <a:pt x="310" y="98"/>
                  <a:pt x="319" y="107"/>
                </a:cubicBezTo>
                <a:cubicBezTo>
                  <a:pt x="328" y="115"/>
                  <a:pt x="337" y="124"/>
                  <a:pt x="337" y="133"/>
                </a:cubicBezTo>
                <a:cubicBezTo>
                  <a:pt x="346" y="142"/>
                  <a:pt x="346" y="142"/>
                  <a:pt x="346" y="151"/>
                </a:cubicBezTo>
                <a:cubicBezTo>
                  <a:pt x="346" y="160"/>
                  <a:pt x="346" y="168"/>
                  <a:pt x="337" y="177"/>
                </a:cubicBezTo>
                <a:cubicBezTo>
                  <a:pt x="328" y="186"/>
                  <a:pt x="319" y="186"/>
                  <a:pt x="310" y="186"/>
                </a:cubicBezTo>
                <a:cubicBezTo>
                  <a:pt x="310" y="186"/>
                  <a:pt x="301" y="186"/>
                  <a:pt x="292" y="177"/>
                </a:cubicBezTo>
                <a:cubicBezTo>
                  <a:pt x="292" y="177"/>
                  <a:pt x="284" y="168"/>
                  <a:pt x="284" y="160"/>
                </a:cubicBezTo>
                <a:cubicBezTo>
                  <a:pt x="275" y="151"/>
                  <a:pt x="275" y="142"/>
                  <a:pt x="265" y="133"/>
                </a:cubicBezTo>
                <a:cubicBezTo>
                  <a:pt x="256" y="133"/>
                  <a:pt x="239" y="124"/>
                  <a:pt x="231" y="124"/>
                </a:cubicBezTo>
                <a:cubicBezTo>
                  <a:pt x="212" y="124"/>
                  <a:pt x="194" y="133"/>
                  <a:pt x="186" y="142"/>
                </a:cubicBezTo>
                <a:cubicBezTo>
                  <a:pt x="177" y="142"/>
                  <a:pt x="177" y="151"/>
                  <a:pt x="177" y="160"/>
                </a:cubicBezTo>
                <a:cubicBezTo>
                  <a:pt x="177" y="168"/>
                  <a:pt x="177" y="168"/>
                  <a:pt x="177" y="168"/>
                </a:cubicBezTo>
                <a:cubicBezTo>
                  <a:pt x="186" y="177"/>
                  <a:pt x="186" y="177"/>
                  <a:pt x="194" y="186"/>
                </a:cubicBezTo>
                <a:cubicBezTo>
                  <a:pt x="194" y="186"/>
                  <a:pt x="203" y="186"/>
                  <a:pt x="212" y="186"/>
                </a:cubicBezTo>
                <a:cubicBezTo>
                  <a:pt x="212" y="196"/>
                  <a:pt x="231" y="196"/>
                  <a:pt x="239" y="196"/>
                </a:cubicBezTo>
                <a:cubicBezTo>
                  <a:pt x="256" y="204"/>
                  <a:pt x="275" y="204"/>
                  <a:pt x="292" y="213"/>
                </a:cubicBezTo>
                <a:cubicBezTo>
                  <a:pt x="301" y="213"/>
                  <a:pt x="319" y="221"/>
                  <a:pt x="328" y="231"/>
                </a:cubicBezTo>
                <a:cubicBezTo>
                  <a:pt x="337" y="231"/>
                  <a:pt x="346" y="240"/>
                  <a:pt x="354" y="257"/>
                </a:cubicBezTo>
                <a:cubicBezTo>
                  <a:pt x="354" y="266"/>
                  <a:pt x="363" y="275"/>
                  <a:pt x="363" y="293"/>
                </a:cubicBezTo>
                <a:cubicBezTo>
                  <a:pt x="363" y="311"/>
                  <a:pt x="354" y="328"/>
                  <a:pt x="346" y="34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3" name="Google Shape;1313;p42"/>
          <p:cNvSpPr/>
          <p:nvPr/>
        </p:nvSpPr>
        <p:spPr>
          <a:xfrm>
            <a:off x="7427654" y="3978107"/>
            <a:ext cx="348793" cy="342169"/>
          </a:xfrm>
          <a:custGeom>
            <a:avLst/>
            <a:gdLst/>
            <a:ahLst/>
            <a:cxnLst/>
            <a:rect l="l" t="t" r="r" b="b"/>
            <a:pathLst>
              <a:path w="461" h="453" extrusionOk="0">
                <a:moveTo>
                  <a:pt x="124" y="27"/>
                </a:moveTo>
                <a:lnTo>
                  <a:pt x="124" y="27"/>
                </a:lnTo>
                <a:cubicBezTo>
                  <a:pt x="53" y="62"/>
                  <a:pt x="0" y="142"/>
                  <a:pt x="0" y="222"/>
                </a:cubicBezTo>
                <a:cubicBezTo>
                  <a:pt x="0" y="240"/>
                  <a:pt x="0" y="257"/>
                  <a:pt x="9" y="275"/>
                </a:cubicBezTo>
                <a:cubicBezTo>
                  <a:pt x="204" y="98"/>
                  <a:pt x="204" y="98"/>
                  <a:pt x="204" y="98"/>
                </a:cubicBezTo>
                <a:cubicBezTo>
                  <a:pt x="186" y="71"/>
                  <a:pt x="124" y="27"/>
                  <a:pt x="124" y="27"/>
                </a:cubicBezTo>
                <a:close/>
                <a:moveTo>
                  <a:pt x="328" y="18"/>
                </a:moveTo>
                <a:lnTo>
                  <a:pt x="328" y="18"/>
                </a:lnTo>
                <a:cubicBezTo>
                  <a:pt x="293" y="0"/>
                  <a:pt x="266" y="0"/>
                  <a:pt x="231" y="0"/>
                </a:cubicBezTo>
                <a:cubicBezTo>
                  <a:pt x="204" y="0"/>
                  <a:pt x="186" y="0"/>
                  <a:pt x="160" y="9"/>
                </a:cubicBezTo>
                <a:cubicBezTo>
                  <a:pt x="328" y="159"/>
                  <a:pt x="328" y="159"/>
                  <a:pt x="328" y="159"/>
                </a:cubicBezTo>
                <a:lnTo>
                  <a:pt x="328" y="18"/>
                </a:lnTo>
                <a:close/>
                <a:moveTo>
                  <a:pt x="363" y="36"/>
                </a:moveTo>
                <a:lnTo>
                  <a:pt x="363" y="36"/>
                </a:lnTo>
                <a:cubicBezTo>
                  <a:pt x="363" y="302"/>
                  <a:pt x="363" y="302"/>
                  <a:pt x="363" y="302"/>
                </a:cubicBezTo>
                <a:cubicBezTo>
                  <a:pt x="443" y="302"/>
                  <a:pt x="443" y="302"/>
                  <a:pt x="443" y="302"/>
                </a:cubicBezTo>
                <a:cubicBezTo>
                  <a:pt x="452" y="275"/>
                  <a:pt x="460" y="248"/>
                  <a:pt x="460" y="222"/>
                </a:cubicBezTo>
                <a:cubicBezTo>
                  <a:pt x="460" y="151"/>
                  <a:pt x="416" y="80"/>
                  <a:pt x="363" y="36"/>
                </a:cubicBezTo>
                <a:close/>
                <a:moveTo>
                  <a:pt x="18" y="310"/>
                </a:moveTo>
                <a:lnTo>
                  <a:pt x="18" y="310"/>
                </a:lnTo>
                <a:cubicBezTo>
                  <a:pt x="35" y="355"/>
                  <a:pt x="62" y="390"/>
                  <a:pt x="106" y="417"/>
                </a:cubicBezTo>
                <a:cubicBezTo>
                  <a:pt x="106" y="231"/>
                  <a:pt x="106" y="231"/>
                  <a:pt x="106" y="231"/>
                </a:cubicBezTo>
                <a:cubicBezTo>
                  <a:pt x="53" y="284"/>
                  <a:pt x="53" y="284"/>
                  <a:pt x="53" y="284"/>
                </a:cubicBezTo>
                <a:cubicBezTo>
                  <a:pt x="35" y="293"/>
                  <a:pt x="18" y="310"/>
                  <a:pt x="18" y="310"/>
                </a:cubicBezTo>
                <a:close/>
                <a:moveTo>
                  <a:pt x="133" y="434"/>
                </a:moveTo>
                <a:lnTo>
                  <a:pt x="133" y="434"/>
                </a:lnTo>
                <a:cubicBezTo>
                  <a:pt x="160" y="443"/>
                  <a:pt x="186" y="452"/>
                  <a:pt x="213" y="452"/>
                </a:cubicBezTo>
                <a:cubicBezTo>
                  <a:pt x="248" y="452"/>
                  <a:pt x="248" y="452"/>
                  <a:pt x="248" y="452"/>
                </a:cubicBezTo>
                <a:cubicBezTo>
                  <a:pt x="328" y="443"/>
                  <a:pt x="390" y="399"/>
                  <a:pt x="434" y="337"/>
                </a:cubicBezTo>
                <a:cubicBezTo>
                  <a:pt x="133" y="337"/>
                  <a:pt x="133" y="337"/>
                  <a:pt x="133" y="337"/>
                </a:cubicBezTo>
                <a:lnTo>
                  <a:pt x="133" y="43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4" name="Google Shape;1314;p42"/>
          <p:cNvSpPr/>
          <p:nvPr/>
        </p:nvSpPr>
        <p:spPr>
          <a:xfrm>
            <a:off x="6666050" y="3295974"/>
            <a:ext cx="375283" cy="209718"/>
          </a:xfrm>
          <a:custGeom>
            <a:avLst/>
            <a:gdLst/>
            <a:ahLst/>
            <a:cxnLst/>
            <a:rect l="l" t="t" r="r" b="b"/>
            <a:pathLst>
              <a:path w="497" h="276" extrusionOk="0">
                <a:moveTo>
                  <a:pt x="195" y="205"/>
                </a:moveTo>
                <a:lnTo>
                  <a:pt x="195" y="205"/>
                </a:lnTo>
                <a:cubicBezTo>
                  <a:pt x="186" y="213"/>
                  <a:pt x="168" y="230"/>
                  <a:pt x="133" y="230"/>
                </a:cubicBezTo>
                <a:cubicBezTo>
                  <a:pt x="89" y="230"/>
                  <a:pt x="53" y="195"/>
                  <a:pt x="53" y="142"/>
                </a:cubicBezTo>
                <a:cubicBezTo>
                  <a:pt x="53" y="71"/>
                  <a:pt x="97" y="45"/>
                  <a:pt x="133" y="45"/>
                </a:cubicBezTo>
                <a:cubicBezTo>
                  <a:pt x="186" y="45"/>
                  <a:pt x="195" y="80"/>
                  <a:pt x="212" y="115"/>
                </a:cubicBezTo>
                <a:cubicBezTo>
                  <a:pt x="230" y="177"/>
                  <a:pt x="230" y="177"/>
                  <a:pt x="230" y="177"/>
                </a:cubicBezTo>
                <a:cubicBezTo>
                  <a:pt x="248" y="230"/>
                  <a:pt x="284" y="275"/>
                  <a:pt x="381" y="275"/>
                </a:cubicBezTo>
                <a:cubicBezTo>
                  <a:pt x="452" y="275"/>
                  <a:pt x="496" y="258"/>
                  <a:pt x="496" y="195"/>
                </a:cubicBezTo>
                <a:cubicBezTo>
                  <a:pt x="496" y="151"/>
                  <a:pt x="469" y="124"/>
                  <a:pt x="425" y="115"/>
                </a:cubicBezTo>
                <a:cubicBezTo>
                  <a:pt x="381" y="107"/>
                  <a:pt x="381" y="107"/>
                  <a:pt x="381" y="107"/>
                </a:cubicBezTo>
                <a:cubicBezTo>
                  <a:pt x="363" y="98"/>
                  <a:pt x="354" y="89"/>
                  <a:pt x="354" y="71"/>
                </a:cubicBezTo>
                <a:cubicBezTo>
                  <a:pt x="354" y="53"/>
                  <a:pt x="363" y="45"/>
                  <a:pt x="390" y="45"/>
                </a:cubicBezTo>
                <a:cubicBezTo>
                  <a:pt x="416" y="45"/>
                  <a:pt x="434" y="53"/>
                  <a:pt x="434" y="80"/>
                </a:cubicBezTo>
                <a:cubicBezTo>
                  <a:pt x="496" y="71"/>
                  <a:pt x="496" y="71"/>
                  <a:pt x="496" y="71"/>
                </a:cubicBezTo>
                <a:cubicBezTo>
                  <a:pt x="487" y="18"/>
                  <a:pt x="452" y="0"/>
                  <a:pt x="399" y="0"/>
                </a:cubicBezTo>
                <a:cubicBezTo>
                  <a:pt x="346" y="0"/>
                  <a:pt x="293" y="18"/>
                  <a:pt x="293" y="80"/>
                </a:cubicBezTo>
                <a:cubicBezTo>
                  <a:pt x="293" y="115"/>
                  <a:pt x="309" y="142"/>
                  <a:pt x="363" y="151"/>
                </a:cubicBezTo>
                <a:cubicBezTo>
                  <a:pt x="399" y="160"/>
                  <a:pt x="399" y="160"/>
                  <a:pt x="399" y="160"/>
                </a:cubicBezTo>
                <a:cubicBezTo>
                  <a:pt x="425" y="169"/>
                  <a:pt x="434" y="186"/>
                  <a:pt x="434" y="195"/>
                </a:cubicBezTo>
                <a:cubicBezTo>
                  <a:pt x="434" y="222"/>
                  <a:pt x="416" y="230"/>
                  <a:pt x="381" y="230"/>
                </a:cubicBezTo>
                <a:cubicBezTo>
                  <a:pt x="319" y="230"/>
                  <a:pt x="293" y="195"/>
                  <a:pt x="284" y="160"/>
                </a:cubicBezTo>
                <a:cubicBezTo>
                  <a:pt x="256" y="98"/>
                  <a:pt x="256" y="98"/>
                  <a:pt x="256" y="98"/>
                </a:cubicBezTo>
                <a:cubicBezTo>
                  <a:pt x="239" y="27"/>
                  <a:pt x="212" y="0"/>
                  <a:pt x="133" y="0"/>
                </a:cubicBezTo>
                <a:cubicBezTo>
                  <a:pt x="62" y="0"/>
                  <a:pt x="0" y="53"/>
                  <a:pt x="0" y="142"/>
                </a:cubicBezTo>
                <a:cubicBezTo>
                  <a:pt x="0" y="230"/>
                  <a:pt x="62" y="275"/>
                  <a:pt x="133" y="275"/>
                </a:cubicBezTo>
                <a:cubicBezTo>
                  <a:pt x="177" y="275"/>
                  <a:pt x="203" y="258"/>
                  <a:pt x="212" y="249"/>
                </a:cubicBezTo>
                <a:lnTo>
                  <a:pt x="195" y="205"/>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5" name="Google Shape;1315;p42"/>
          <p:cNvSpPr/>
          <p:nvPr/>
        </p:nvSpPr>
        <p:spPr>
          <a:xfrm>
            <a:off x="7421032" y="3223126"/>
            <a:ext cx="362038" cy="355415"/>
          </a:xfrm>
          <a:custGeom>
            <a:avLst/>
            <a:gdLst/>
            <a:ahLst/>
            <a:cxnLst/>
            <a:rect l="l" t="t" r="r" b="b"/>
            <a:pathLst>
              <a:path w="479" h="471" extrusionOk="0">
                <a:moveTo>
                  <a:pt x="240" y="0"/>
                </a:moveTo>
                <a:lnTo>
                  <a:pt x="240" y="0"/>
                </a:lnTo>
                <a:cubicBezTo>
                  <a:pt x="106" y="0"/>
                  <a:pt x="0" y="107"/>
                  <a:pt x="0" y="231"/>
                </a:cubicBezTo>
                <a:cubicBezTo>
                  <a:pt x="0" y="364"/>
                  <a:pt x="106" y="470"/>
                  <a:pt x="240" y="470"/>
                </a:cubicBezTo>
                <a:cubicBezTo>
                  <a:pt x="372" y="470"/>
                  <a:pt x="478" y="364"/>
                  <a:pt x="478" y="231"/>
                </a:cubicBezTo>
                <a:cubicBezTo>
                  <a:pt x="478" y="107"/>
                  <a:pt x="372" y="0"/>
                  <a:pt x="240" y="0"/>
                </a:cubicBezTo>
                <a:close/>
                <a:moveTo>
                  <a:pt x="302" y="303"/>
                </a:moveTo>
                <a:lnTo>
                  <a:pt x="302" y="303"/>
                </a:lnTo>
                <a:cubicBezTo>
                  <a:pt x="257" y="303"/>
                  <a:pt x="240" y="284"/>
                  <a:pt x="230" y="258"/>
                </a:cubicBezTo>
                <a:cubicBezTo>
                  <a:pt x="222" y="222"/>
                  <a:pt x="222" y="222"/>
                  <a:pt x="222" y="222"/>
                </a:cubicBezTo>
                <a:cubicBezTo>
                  <a:pt x="213" y="205"/>
                  <a:pt x="204" y="187"/>
                  <a:pt x="186" y="187"/>
                </a:cubicBezTo>
                <a:cubicBezTo>
                  <a:pt x="169" y="187"/>
                  <a:pt x="142" y="205"/>
                  <a:pt x="142" y="240"/>
                </a:cubicBezTo>
                <a:cubicBezTo>
                  <a:pt x="142" y="267"/>
                  <a:pt x="159" y="284"/>
                  <a:pt x="177" y="284"/>
                </a:cubicBezTo>
                <a:cubicBezTo>
                  <a:pt x="195" y="284"/>
                  <a:pt x="204" y="275"/>
                  <a:pt x="213" y="267"/>
                </a:cubicBezTo>
                <a:cubicBezTo>
                  <a:pt x="222" y="293"/>
                  <a:pt x="222" y="293"/>
                  <a:pt x="222" y="293"/>
                </a:cubicBezTo>
                <a:cubicBezTo>
                  <a:pt x="213" y="293"/>
                  <a:pt x="204" y="303"/>
                  <a:pt x="177" y="303"/>
                </a:cubicBezTo>
                <a:cubicBezTo>
                  <a:pt x="151" y="303"/>
                  <a:pt x="115" y="284"/>
                  <a:pt x="115" y="240"/>
                </a:cubicBezTo>
                <a:cubicBezTo>
                  <a:pt x="115" y="196"/>
                  <a:pt x="151" y="160"/>
                  <a:pt x="177" y="160"/>
                </a:cubicBezTo>
                <a:cubicBezTo>
                  <a:pt x="222" y="160"/>
                  <a:pt x="230" y="178"/>
                  <a:pt x="249" y="213"/>
                </a:cubicBezTo>
                <a:cubicBezTo>
                  <a:pt x="257" y="249"/>
                  <a:pt x="257" y="249"/>
                  <a:pt x="257" y="249"/>
                </a:cubicBezTo>
                <a:cubicBezTo>
                  <a:pt x="266" y="267"/>
                  <a:pt x="275" y="284"/>
                  <a:pt x="310" y="284"/>
                </a:cubicBezTo>
                <a:cubicBezTo>
                  <a:pt x="328" y="284"/>
                  <a:pt x="337" y="275"/>
                  <a:pt x="337" y="267"/>
                </a:cubicBezTo>
                <a:cubicBezTo>
                  <a:pt x="337" y="258"/>
                  <a:pt x="328" y="249"/>
                  <a:pt x="319" y="249"/>
                </a:cubicBezTo>
                <a:cubicBezTo>
                  <a:pt x="293" y="240"/>
                  <a:pt x="293" y="240"/>
                  <a:pt x="293" y="240"/>
                </a:cubicBezTo>
                <a:cubicBezTo>
                  <a:pt x="275" y="240"/>
                  <a:pt x="266" y="222"/>
                  <a:pt x="266" y="205"/>
                </a:cubicBezTo>
                <a:cubicBezTo>
                  <a:pt x="266" y="178"/>
                  <a:pt x="293" y="160"/>
                  <a:pt x="319" y="160"/>
                </a:cubicBezTo>
                <a:cubicBezTo>
                  <a:pt x="346" y="160"/>
                  <a:pt x="363" y="178"/>
                  <a:pt x="363" y="205"/>
                </a:cubicBezTo>
                <a:cubicBezTo>
                  <a:pt x="337" y="205"/>
                  <a:pt x="337" y="205"/>
                  <a:pt x="337" y="205"/>
                </a:cubicBezTo>
                <a:cubicBezTo>
                  <a:pt x="337" y="196"/>
                  <a:pt x="328" y="187"/>
                  <a:pt x="310" y="187"/>
                </a:cubicBezTo>
                <a:cubicBezTo>
                  <a:pt x="302" y="187"/>
                  <a:pt x="293" y="196"/>
                  <a:pt x="293" y="205"/>
                </a:cubicBezTo>
                <a:cubicBezTo>
                  <a:pt x="293" y="213"/>
                  <a:pt x="293" y="213"/>
                  <a:pt x="310" y="222"/>
                </a:cubicBezTo>
                <a:cubicBezTo>
                  <a:pt x="328" y="222"/>
                  <a:pt x="328" y="222"/>
                  <a:pt x="328" y="222"/>
                </a:cubicBezTo>
                <a:cubicBezTo>
                  <a:pt x="355" y="231"/>
                  <a:pt x="363" y="240"/>
                  <a:pt x="363" y="267"/>
                </a:cubicBezTo>
                <a:cubicBezTo>
                  <a:pt x="363" y="293"/>
                  <a:pt x="337" y="303"/>
                  <a:pt x="302" y="30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6" name="Google Shape;1316;p42"/>
          <p:cNvSpPr/>
          <p:nvPr/>
        </p:nvSpPr>
        <p:spPr>
          <a:xfrm>
            <a:off x="5167124" y="3256238"/>
            <a:ext cx="375283" cy="289190"/>
          </a:xfrm>
          <a:custGeom>
            <a:avLst/>
            <a:gdLst/>
            <a:ahLst/>
            <a:cxnLst/>
            <a:rect l="l" t="t" r="r" b="b"/>
            <a:pathLst>
              <a:path w="497" h="382" extrusionOk="0">
                <a:moveTo>
                  <a:pt x="275" y="142"/>
                </a:moveTo>
                <a:lnTo>
                  <a:pt x="275" y="142"/>
                </a:lnTo>
                <a:cubicBezTo>
                  <a:pt x="310" y="160"/>
                  <a:pt x="310" y="160"/>
                  <a:pt x="310" y="160"/>
                </a:cubicBezTo>
                <a:cubicBezTo>
                  <a:pt x="354" y="142"/>
                  <a:pt x="354" y="142"/>
                  <a:pt x="354" y="142"/>
                </a:cubicBezTo>
                <a:cubicBezTo>
                  <a:pt x="354" y="115"/>
                  <a:pt x="354" y="115"/>
                  <a:pt x="354" y="115"/>
                </a:cubicBezTo>
                <a:cubicBezTo>
                  <a:pt x="354" y="53"/>
                  <a:pt x="310" y="0"/>
                  <a:pt x="248" y="0"/>
                </a:cubicBezTo>
                <a:cubicBezTo>
                  <a:pt x="186" y="0"/>
                  <a:pt x="132" y="53"/>
                  <a:pt x="132" y="115"/>
                </a:cubicBezTo>
                <a:cubicBezTo>
                  <a:pt x="132" y="266"/>
                  <a:pt x="132" y="266"/>
                  <a:pt x="132" y="266"/>
                </a:cubicBezTo>
                <a:cubicBezTo>
                  <a:pt x="132" y="283"/>
                  <a:pt x="124" y="293"/>
                  <a:pt x="107" y="293"/>
                </a:cubicBezTo>
                <a:cubicBezTo>
                  <a:pt x="97" y="293"/>
                  <a:pt x="88" y="283"/>
                  <a:pt x="88" y="266"/>
                </a:cubicBezTo>
                <a:cubicBezTo>
                  <a:pt x="88" y="204"/>
                  <a:pt x="88" y="204"/>
                  <a:pt x="88" y="204"/>
                </a:cubicBezTo>
                <a:cubicBezTo>
                  <a:pt x="0" y="204"/>
                  <a:pt x="0" y="204"/>
                  <a:pt x="0" y="204"/>
                </a:cubicBezTo>
                <a:cubicBezTo>
                  <a:pt x="0" y="266"/>
                  <a:pt x="0" y="266"/>
                  <a:pt x="0" y="266"/>
                </a:cubicBezTo>
                <a:cubicBezTo>
                  <a:pt x="0" y="328"/>
                  <a:pt x="53" y="381"/>
                  <a:pt x="107" y="381"/>
                </a:cubicBezTo>
                <a:cubicBezTo>
                  <a:pt x="169" y="381"/>
                  <a:pt x="222" y="328"/>
                  <a:pt x="222" y="266"/>
                </a:cubicBezTo>
                <a:cubicBezTo>
                  <a:pt x="222" y="115"/>
                  <a:pt x="222" y="115"/>
                  <a:pt x="222" y="115"/>
                </a:cubicBezTo>
                <a:cubicBezTo>
                  <a:pt x="222" y="98"/>
                  <a:pt x="230" y="89"/>
                  <a:pt x="248" y="89"/>
                </a:cubicBezTo>
                <a:cubicBezTo>
                  <a:pt x="266" y="89"/>
                  <a:pt x="275" y="98"/>
                  <a:pt x="275" y="115"/>
                </a:cubicBezTo>
                <a:lnTo>
                  <a:pt x="275" y="142"/>
                </a:lnTo>
                <a:close/>
                <a:moveTo>
                  <a:pt x="407" y="204"/>
                </a:moveTo>
                <a:lnTo>
                  <a:pt x="407" y="204"/>
                </a:lnTo>
                <a:cubicBezTo>
                  <a:pt x="407" y="266"/>
                  <a:pt x="407" y="266"/>
                  <a:pt x="407" y="266"/>
                </a:cubicBezTo>
                <a:cubicBezTo>
                  <a:pt x="407" y="283"/>
                  <a:pt x="399" y="293"/>
                  <a:pt x="381" y="293"/>
                </a:cubicBezTo>
                <a:cubicBezTo>
                  <a:pt x="372" y="293"/>
                  <a:pt x="354" y="283"/>
                  <a:pt x="354" y="266"/>
                </a:cubicBezTo>
                <a:cubicBezTo>
                  <a:pt x="354" y="204"/>
                  <a:pt x="354" y="204"/>
                  <a:pt x="354" y="204"/>
                </a:cubicBezTo>
                <a:cubicBezTo>
                  <a:pt x="310" y="222"/>
                  <a:pt x="310" y="222"/>
                  <a:pt x="310" y="222"/>
                </a:cubicBezTo>
                <a:cubicBezTo>
                  <a:pt x="275" y="204"/>
                  <a:pt x="275" y="204"/>
                  <a:pt x="275" y="204"/>
                </a:cubicBezTo>
                <a:cubicBezTo>
                  <a:pt x="275" y="266"/>
                  <a:pt x="275" y="266"/>
                  <a:pt x="275" y="266"/>
                </a:cubicBezTo>
                <a:cubicBezTo>
                  <a:pt x="275" y="328"/>
                  <a:pt x="328" y="381"/>
                  <a:pt x="381" y="381"/>
                </a:cubicBezTo>
                <a:cubicBezTo>
                  <a:pt x="443" y="381"/>
                  <a:pt x="496" y="328"/>
                  <a:pt x="496" y="266"/>
                </a:cubicBezTo>
                <a:cubicBezTo>
                  <a:pt x="496" y="204"/>
                  <a:pt x="496" y="204"/>
                  <a:pt x="496" y="204"/>
                </a:cubicBezTo>
                <a:lnTo>
                  <a:pt x="407" y="204"/>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7" name="Google Shape;1317;p42"/>
          <p:cNvSpPr/>
          <p:nvPr/>
        </p:nvSpPr>
        <p:spPr>
          <a:xfrm>
            <a:off x="3683651" y="3229748"/>
            <a:ext cx="348793" cy="342171"/>
          </a:xfrm>
          <a:custGeom>
            <a:avLst/>
            <a:gdLst/>
            <a:ahLst/>
            <a:cxnLst/>
            <a:rect l="l" t="t" r="r" b="b"/>
            <a:pathLst>
              <a:path w="461" h="454" extrusionOk="0">
                <a:moveTo>
                  <a:pt x="221" y="160"/>
                </a:moveTo>
                <a:lnTo>
                  <a:pt x="221" y="160"/>
                </a:lnTo>
                <a:cubicBezTo>
                  <a:pt x="186" y="98"/>
                  <a:pt x="150" y="54"/>
                  <a:pt x="150" y="54"/>
                </a:cubicBezTo>
                <a:cubicBezTo>
                  <a:pt x="88" y="72"/>
                  <a:pt x="53" y="125"/>
                  <a:pt x="35" y="187"/>
                </a:cubicBezTo>
                <a:cubicBezTo>
                  <a:pt x="44" y="187"/>
                  <a:pt x="124" y="187"/>
                  <a:pt x="221" y="160"/>
                </a:cubicBezTo>
                <a:close/>
                <a:moveTo>
                  <a:pt x="239" y="231"/>
                </a:moveTo>
                <a:lnTo>
                  <a:pt x="239" y="231"/>
                </a:lnTo>
                <a:cubicBezTo>
                  <a:pt x="248" y="222"/>
                  <a:pt x="248" y="222"/>
                  <a:pt x="248" y="222"/>
                </a:cubicBezTo>
                <a:cubicBezTo>
                  <a:pt x="248" y="213"/>
                  <a:pt x="239" y="204"/>
                  <a:pt x="239" y="196"/>
                </a:cubicBezTo>
                <a:cubicBezTo>
                  <a:pt x="133" y="222"/>
                  <a:pt x="35" y="222"/>
                  <a:pt x="35" y="222"/>
                </a:cubicBezTo>
                <a:cubicBezTo>
                  <a:pt x="35" y="275"/>
                  <a:pt x="53" y="319"/>
                  <a:pt x="88" y="355"/>
                </a:cubicBezTo>
                <a:cubicBezTo>
                  <a:pt x="88" y="355"/>
                  <a:pt x="141" y="258"/>
                  <a:pt x="239" y="231"/>
                </a:cubicBezTo>
                <a:close/>
                <a:moveTo>
                  <a:pt x="106" y="382"/>
                </a:moveTo>
                <a:lnTo>
                  <a:pt x="106" y="382"/>
                </a:lnTo>
                <a:cubicBezTo>
                  <a:pt x="106" y="382"/>
                  <a:pt x="106" y="382"/>
                  <a:pt x="106" y="373"/>
                </a:cubicBezTo>
                <a:cubicBezTo>
                  <a:pt x="106" y="382"/>
                  <a:pt x="106" y="382"/>
                  <a:pt x="106" y="382"/>
                </a:cubicBezTo>
                <a:close/>
                <a:moveTo>
                  <a:pt x="186" y="36"/>
                </a:moveTo>
                <a:lnTo>
                  <a:pt x="186" y="36"/>
                </a:lnTo>
                <a:close/>
                <a:moveTo>
                  <a:pt x="354" y="81"/>
                </a:moveTo>
                <a:lnTo>
                  <a:pt x="354" y="81"/>
                </a:lnTo>
                <a:cubicBezTo>
                  <a:pt x="328" y="45"/>
                  <a:pt x="284" y="28"/>
                  <a:pt x="231" y="28"/>
                </a:cubicBezTo>
                <a:cubicBezTo>
                  <a:pt x="212" y="28"/>
                  <a:pt x="194" y="36"/>
                  <a:pt x="186" y="36"/>
                </a:cubicBezTo>
                <a:cubicBezTo>
                  <a:pt x="186" y="36"/>
                  <a:pt x="221" y="89"/>
                  <a:pt x="256" y="151"/>
                </a:cubicBezTo>
                <a:cubicBezTo>
                  <a:pt x="328" y="125"/>
                  <a:pt x="354" y="81"/>
                  <a:pt x="354" y="81"/>
                </a:cubicBezTo>
                <a:close/>
                <a:moveTo>
                  <a:pt x="231" y="453"/>
                </a:moveTo>
                <a:lnTo>
                  <a:pt x="231" y="453"/>
                </a:lnTo>
                <a:cubicBezTo>
                  <a:pt x="106" y="453"/>
                  <a:pt x="0" y="355"/>
                  <a:pt x="0" y="222"/>
                </a:cubicBezTo>
                <a:cubicBezTo>
                  <a:pt x="0" y="98"/>
                  <a:pt x="106" y="0"/>
                  <a:pt x="231" y="0"/>
                </a:cubicBezTo>
                <a:cubicBezTo>
                  <a:pt x="354" y="0"/>
                  <a:pt x="460" y="98"/>
                  <a:pt x="460" y="222"/>
                </a:cubicBezTo>
                <a:cubicBezTo>
                  <a:pt x="460" y="355"/>
                  <a:pt x="354" y="453"/>
                  <a:pt x="231" y="453"/>
                </a:cubicBezTo>
                <a:close/>
                <a:moveTo>
                  <a:pt x="265" y="258"/>
                </a:moveTo>
                <a:lnTo>
                  <a:pt x="265" y="258"/>
                </a:lnTo>
                <a:cubicBezTo>
                  <a:pt x="150" y="302"/>
                  <a:pt x="115" y="382"/>
                  <a:pt x="106" y="382"/>
                </a:cubicBezTo>
                <a:cubicBezTo>
                  <a:pt x="141" y="408"/>
                  <a:pt x="186" y="417"/>
                  <a:pt x="231" y="417"/>
                </a:cubicBezTo>
                <a:cubicBezTo>
                  <a:pt x="256" y="417"/>
                  <a:pt x="284" y="417"/>
                  <a:pt x="310" y="408"/>
                </a:cubicBezTo>
                <a:cubicBezTo>
                  <a:pt x="301" y="391"/>
                  <a:pt x="292" y="329"/>
                  <a:pt x="265" y="258"/>
                </a:cubicBezTo>
                <a:close/>
                <a:moveTo>
                  <a:pt x="275" y="178"/>
                </a:moveTo>
                <a:lnTo>
                  <a:pt x="275" y="178"/>
                </a:lnTo>
                <a:cubicBezTo>
                  <a:pt x="275" y="187"/>
                  <a:pt x="284" y="196"/>
                  <a:pt x="284" y="204"/>
                </a:cubicBezTo>
                <a:cubicBezTo>
                  <a:pt x="284" y="213"/>
                  <a:pt x="284" y="213"/>
                  <a:pt x="292" y="213"/>
                </a:cubicBezTo>
                <a:cubicBezTo>
                  <a:pt x="354" y="213"/>
                  <a:pt x="425" y="222"/>
                  <a:pt x="425" y="222"/>
                </a:cubicBezTo>
                <a:cubicBezTo>
                  <a:pt x="425" y="178"/>
                  <a:pt x="407" y="134"/>
                  <a:pt x="381" y="98"/>
                </a:cubicBezTo>
                <a:cubicBezTo>
                  <a:pt x="381" y="107"/>
                  <a:pt x="346" y="151"/>
                  <a:pt x="275" y="178"/>
                </a:cubicBezTo>
                <a:close/>
                <a:moveTo>
                  <a:pt x="301" y="249"/>
                </a:moveTo>
                <a:lnTo>
                  <a:pt x="301" y="249"/>
                </a:lnTo>
                <a:cubicBezTo>
                  <a:pt x="328" y="319"/>
                  <a:pt x="337" y="373"/>
                  <a:pt x="337" y="391"/>
                </a:cubicBezTo>
                <a:cubicBezTo>
                  <a:pt x="381" y="355"/>
                  <a:pt x="416" y="311"/>
                  <a:pt x="425" y="258"/>
                </a:cubicBezTo>
                <a:cubicBezTo>
                  <a:pt x="416" y="258"/>
                  <a:pt x="363" y="240"/>
                  <a:pt x="301" y="24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8" name="Google Shape;1318;p42"/>
          <p:cNvSpPr/>
          <p:nvPr/>
        </p:nvSpPr>
        <p:spPr>
          <a:xfrm>
            <a:off x="9657278" y="4024465"/>
            <a:ext cx="388529" cy="256076"/>
          </a:xfrm>
          <a:custGeom>
            <a:avLst/>
            <a:gdLst/>
            <a:ahLst/>
            <a:cxnLst/>
            <a:rect l="l" t="t" r="r" b="b"/>
            <a:pathLst>
              <a:path w="514" h="338" extrusionOk="0">
                <a:moveTo>
                  <a:pt x="203" y="142"/>
                </a:moveTo>
                <a:lnTo>
                  <a:pt x="203" y="142"/>
                </a:lnTo>
                <a:cubicBezTo>
                  <a:pt x="203" y="142"/>
                  <a:pt x="247" y="142"/>
                  <a:pt x="247" y="89"/>
                </a:cubicBezTo>
                <a:cubicBezTo>
                  <a:pt x="247" y="27"/>
                  <a:pt x="212" y="0"/>
                  <a:pt x="159" y="0"/>
                </a:cubicBezTo>
                <a:cubicBezTo>
                  <a:pt x="0" y="0"/>
                  <a:pt x="0" y="0"/>
                  <a:pt x="0" y="0"/>
                </a:cubicBezTo>
                <a:cubicBezTo>
                  <a:pt x="0" y="319"/>
                  <a:pt x="0" y="319"/>
                  <a:pt x="0" y="319"/>
                </a:cubicBezTo>
                <a:cubicBezTo>
                  <a:pt x="159" y="319"/>
                  <a:pt x="159" y="319"/>
                  <a:pt x="159" y="319"/>
                </a:cubicBezTo>
                <a:cubicBezTo>
                  <a:pt x="159" y="319"/>
                  <a:pt x="256" y="328"/>
                  <a:pt x="256" y="222"/>
                </a:cubicBezTo>
                <a:cubicBezTo>
                  <a:pt x="256" y="222"/>
                  <a:pt x="265" y="142"/>
                  <a:pt x="203" y="142"/>
                </a:cubicBezTo>
                <a:close/>
                <a:moveTo>
                  <a:pt x="71" y="53"/>
                </a:moveTo>
                <a:lnTo>
                  <a:pt x="71" y="53"/>
                </a:lnTo>
                <a:cubicBezTo>
                  <a:pt x="159" y="53"/>
                  <a:pt x="159" y="53"/>
                  <a:pt x="159" y="53"/>
                </a:cubicBezTo>
                <a:cubicBezTo>
                  <a:pt x="159" y="53"/>
                  <a:pt x="186" y="53"/>
                  <a:pt x="186" y="89"/>
                </a:cubicBezTo>
                <a:cubicBezTo>
                  <a:pt x="186" y="125"/>
                  <a:pt x="168" y="125"/>
                  <a:pt x="150" y="125"/>
                </a:cubicBezTo>
                <a:cubicBezTo>
                  <a:pt x="71" y="125"/>
                  <a:pt x="71" y="125"/>
                  <a:pt x="71" y="125"/>
                </a:cubicBezTo>
                <a:lnTo>
                  <a:pt x="71" y="53"/>
                </a:lnTo>
                <a:close/>
                <a:moveTo>
                  <a:pt x="159" y="266"/>
                </a:moveTo>
                <a:lnTo>
                  <a:pt x="159" y="266"/>
                </a:lnTo>
                <a:cubicBezTo>
                  <a:pt x="71" y="266"/>
                  <a:pt x="71" y="266"/>
                  <a:pt x="71" y="266"/>
                </a:cubicBezTo>
                <a:cubicBezTo>
                  <a:pt x="71" y="178"/>
                  <a:pt x="71" y="178"/>
                  <a:pt x="71" y="178"/>
                </a:cubicBezTo>
                <a:cubicBezTo>
                  <a:pt x="159" y="178"/>
                  <a:pt x="159" y="178"/>
                  <a:pt x="159" y="178"/>
                </a:cubicBezTo>
                <a:cubicBezTo>
                  <a:pt x="159" y="178"/>
                  <a:pt x="194" y="178"/>
                  <a:pt x="194" y="222"/>
                </a:cubicBezTo>
                <a:cubicBezTo>
                  <a:pt x="194" y="257"/>
                  <a:pt x="168" y="266"/>
                  <a:pt x="159" y="266"/>
                </a:cubicBezTo>
                <a:close/>
                <a:moveTo>
                  <a:pt x="390" y="80"/>
                </a:moveTo>
                <a:lnTo>
                  <a:pt x="390" y="80"/>
                </a:lnTo>
                <a:cubicBezTo>
                  <a:pt x="265" y="80"/>
                  <a:pt x="265" y="204"/>
                  <a:pt x="265" y="204"/>
                </a:cubicBezTo>
                <a:cubicBezTo>
                  <a:pt x="265" y="204"/>
                  <a:pt x="265" y="328"/>
                  <a:pt x="390" y="328"/>
                </a:cubicBezTo>
                <a:cubicBezTo>
                  <a:pt x="390" y="328"/>
                  <a:pt x="496" y="337"/>
                  <a:pt x="496" y="240"/>
                </a:cubicBezTo>
                <a:cubicBezTo>
                  <a:pt x="443" y="240"/>
                  <a:pt x="443" y="240"/>
                  <a:pt x="443" y="240"/>
                </a:cubicBezTo>
                <a:cubicBezTo>
                  <a:pt x="443" y="240"/>
                  <a:pt x="443" y="275"/>
                  <a:pt x="390" y="275"/>
                </a:cubicBezTo>
                <a:cubicBezTo>
                  <a:pt x="390" y="275"/>
                  <a:pt x="337" y="284"/>
                  <a:pt x="337" y="222"/>
                </a:cubicBezTo>
                <a:cubicBezTo>
                  <a:pt x="496" y="222"/>
                  <a:pt x="496" y="222"/>
                  <a:pt x="496" y="222"/>
                </a:cubicBezTo>
                <a:cubicBezTo>
                  <a:pt x="496" y="222"/>
                  <a:pt x="513" y="80"/>
                  <a:pt x="390" y="80"/>
                </a:cubicBezTo>
                <a:close/>
                <a:moveTo>
                  <a:pt x="434" y="178"/>
                </a:moveTo>
                <a:lnTo>
                  <a:pt x="434" y="178"/>
                </a:lnTo>
                <a:cubicBezTo>
                  <a:pt x="337" y="178"/>
                  <a:pt x="337" y="178"/>
                  <a:pt x="337" y="178"/>
                </a:cubicBezTo>
                <a:cubicBezTo>
                  <a:pt x="337" y="178"/>
                  <a:pt x="345" y="125"/>
                  <a:pt x="390" y="125"/>
                </a:cubicBezTo>
                <a:cubicBezTo>
                  <a:pt x="434" y="125"/>
                  <a:pt x="434" y="178"/>
                  <a:pt x="434" y="178"/>
                </a:cubicBezTo>
                <a:close/>
                <a:moveTo>
                  <a:pt x="452" y="18"/>
                </a:moveTo>
                <a:lnTo>
                  <a:pt x="452" y="18"/>
                </a:lnTo>
                <a:cubicBezTo>
                  <a:pt x="319" y="18"/>
                  <a:pt x="319" y="18"/>
                  <a:pt x="319" y="18"/>
                </a:cubicBezTo>
                <a:cubicBezTo>
                  <a:pt x="319" y="62"/>
                  <a:pt x="319" y="62"/>
                  <a:pt x="319" y="62"/>
                </a:cubicBezTo>
                <a:cubicBezTo>
                  <a:pt x="452" y="62"/>
                  <a:pt x="452" y="62"/>
                  <a:pt x="452" y="62"/>
                </a:cubicBezTo>
                <a:lnTo>
                  <a:pt x="452" y="1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19" name="Google Shape;1319;p42"/>
          <p:cNvSpPr/>
          <p:nvPr/>
        </p:nvSpPr>
        <p:spPr>
          <a:xfrm>
            <a:off x="758649" y="3229748"/>
            <a:ext cx="211925" cy="342171"/>
          </a:xfrm>
          <a:custGeom>
            <a:avLst/>
            <a:gdLst/>
            <a:ahLst/>
            <a:cxnLst/>
            <a:rect l="l" t="t" r="r" b="b"/>
            <a:pathLst>
              <a:path w="284" h="454" extrusionOk="0">
                <a:moveTo>
                  <a:pt x="283" y="426"/>
                </a:moveTo>
                <a:lnTo>
                  <a:pt x="283" y="426"/>
                </a:lnTo>
                <a:cubicBezTo>
                  <a:pt x="257" y="435"/>
                  <a:pt x="239" y="444"/>
                  <a:pt x="230" y="453"/>
                </a:cubicBezTo>
                <a:cubicBezTo>
                  <a:pt x="213" y="453"/>
                  <a:pt x="195" y="453"/>
                  <a:pt x="177" y="453"/>
                </a:cubicBezTo>
                <a:cubicBezTo>
                  <a:pt x="160" y="453"/>
                  <a:pt x="142" y="453"/>
                  <a:pt x="124" y="444"/>
                </a:cubicBezTo>
                <a:cubicBezTo>
                  <a:pt x="106" y="444"/>
                  <a:pt x="88" y="435"/>
                  <a:pt x="80" y="426"/>
                </a:cubicBezTo>
                <a:cubicBezTo>
                  <a:pt x="71" y="417"/>
                  <a:pt x="61" y="400"/>
                  <a:pt x="61" y="391"/>
                </a:cubicBezTo>
                <a:cubicBezTo>
                  <a:pt x="53" y="382"/>
                  <a:pt x="53" y="364"/>
                  <a:pt x="53" y="347"/>
                </a:cubicBezTo>
                <a:cubicBezTo>
                  <a:pt x="53" y="187"/>
                  <a:pt x="53" y="187"/>
                  <a:pt x="53" y="187"/>
                </a:cubicBezTo>
                <a:cubicBezTo>
                  <a:pt x="0" y="187"/>
                  <a:pt x="0" y="187"/>
                  <a:pt x="0" y="187"/>
                </a:cubicBezTo>
                <a:cubicBezTo>
                  <a:pt x="0" y="116"/>
                  <a:pt x="0" y="116"/>
                  <a:pt x="0" y="116"/>
                </a:cubicBezTo>
                <a:cubicBezTo>
                  <a:pt x="17" y="116"/>
                  <a:pt x="35" y="107"/>
                  <a:pt x="44" y="98"/>
                </a:cubicBezTo>
                <a:cubicBezTo>
                  <a:pt x="61" y="81"/>
                  <a:pt x="71" y="72"/>
                  <a:pt x="80" y="54"/>
                </a:cubicBezTo>
                <a:cubicBezTo>
                  <a:pt x="88" y="36"/>
                  <a:pt x="88" y="19"/>
                  <a:pt x="97" y="0"/>
                </a:cubicBezTo>
                <a:cubicBezTo>
                  <a:pt x="160" y="0"/>
                  <a:pt x="160" y="0"/>
                  <a:pt x="160" y="0"/>
                </a:cubicBezTo>
                <a:cubicBezTo>
                  <a:pt x="160" y="116"/>
                  <a:pt x="160" y="116"/>
                  <a:pt x="160" y="116"/>
                </a:cubicBezTo>
                <a:cubicBezTo>
                  <a:pt x="266" y="116"/>
                  <a:pt x="266" y="116"/>
                  <a:pt x="266" y="116"/>
                </a:cubicBezTo>
                <a:cubicBezTo>
                  <a:pt x="266" y="187"/>
                  <a:pt x="266" y="187"/>
                  <a:pt x="266" y="187"/>
                </a:cubicBezTo>
                <a:cubicBezTo>
                  <a:pt x="160" y="187"/>
                  <a:pt x="160" y="187"/>
                  <a:pt x="160" y="187"/>
                </a:cubicBezTo>
                <a:cubicBezTo>
                  <a:pt x="160" y="302"/>
                  <a:pt x="160" y="302"/>
                  <a:pt x="160" y="302"/>
                </a:cubicBezTo>
                <a:cubicBezTo>
                  <a:pt x="160" y="329"/>
                  <a:pt x="160" y="347"/>
                  <a:pt x="160" y="355"/>
                </a:cubicBezTo>
                <a:cubicBezTo>
                  <a:pt x="168" y="364"/>
                  <a:pt x="168" y="364"/>
                  <a:pt x="177" y="373"/>
                </a:cubicBezTo>
                <a:cubicBezTo>
                  <a:pt x="186" y="373"/>
                  <a:pt x="195" y="382"/>
                  <a:pt x="213" y="382"/>
                </a:cubicBezTo>
                <a:cubicBezTo>
                  <a:pt x="230" y="382"/>
                  <a:pt x="257" y="373"/>
                  <a:pt x="283" y="355"/>
                </a:cubicBezTo>
                <a:lnTo>
                  <a:pt x="283" y="426"/>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0" name="Google Shape;1320;p42"/>
          <p:cNvSpPr/>
          <p:nvPr/>
        </p:nvSpPr>
        <p:spPr>
          <a:xfrm>
            <a:off x="1434159" y="3223126"/>
            <a:ext cx="362038" cy="355415"/>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301" y="338"/>
                </a:moveTo>
                <a:lnTo>
                  <a:pt x="301" y="338"/>
                </a:lnTo>
                <a:cubicBezTo>
                  <a:pt x="292" y="347"/>
                  <a:pt x="283" y="347"/>
                  <a:pt x="274" y="347"/>
                </a:cubicBezTo>
                <a:cubicBezTo>
                  <a:pt x="266" y="347"/>
                  <a:pt x="257" y="347"/>
                  <a:pt x="248" y="347"/>
                </a:cubicBezTo>
                <a:cubicBezTo>
                  <a:pt x="239" y="347"/>
                  <a:pt x="230" y="347"/>
                  <a:pt x="221" y="347"/>
                </a:cubicBezTo>
                <a:cubicBezTo>
                  <a:pt x="213" y="347"/>
                  <a:pt x="204" y="338"/>
                  <a:pt x="204" y="338"/>
                </a:cubicBezTo>
                <a:cubicBezTo>
                  <a:pt x="195" y="328"/>
                  <a:pt x="195" y="328"/>
                  <a:pt x="186" y="320"/>
                </a:cubicBezTo>
                <a:cubicBezTo>
                  <a:pt x="186" y="311"/>
                  <a:pt x="186" y="303"/>
                  <a:pt x="186" y="293"/>
                </a:cubicBezTo>
                <a:cubicBezTo>
                  <a:pt x="186" y="213"/>
                  <a:pt x="186" y="213"/>
                  <a:pt x="186" y="213"/>
                </a:cubicBezTo>
                <a:cubicBezTo>
                  <a:pt x="159" y="213"/>
                  <a:pt x="159" y="213"/>
                  <a:pt x="159" y="213"/>
                </a:cubicBezTo>
                <a:cubicBezTo>
                  <a:pt x="159" y="178"/>
                  <a:pt x="159" y="178"/>
                  <a:pt x="159" y="178"/>
                </a:cubicBezTo>
                <a:cubicBezTo>
                  <a:pt x="168" y="178"/>
                  <a:pt x="177" y="178"/>
                  <a:pt x="186" y="169"/>
                </a:cubicBezTo>
                <a:cubicBezTo>
                  <a:pt x="195" y="160"/>
                  <a:pt x="195" y="160"/>
                  <a:pt x="204" y="151"/>
                </a:cubicBezTo>
                <a:cubicBezTo>
                  <a:pt x="204" y="143"/>
                  <a:pt x="204" y="134"/>
                  <a:pt x="213" y="116"/>
                </a:cubicBezTo>
                <a:cubicBezTo>
                  <a:pt x="239" y="116"/>
                  <a:pt x="239" y="116"/>
                  <a:pt x="239" y="116"/>
                </a:cubicBezTo>
                <a:cubicBezTo>
                  <a:pt x="239" y="178"/>
                  <a:pt x="239" y="178"/>
                  <a:pt x="239" y="178"/>
                </a:cubicBezTo>
                <a:cubicBezTo>
                  <a:pt x="292" y="178"/>
                  <a:pt x="292" y="178"/>
                  <a:pt x="292" y="178"/>
                </a:cubicBezTo>
                <a:cubicBezTo>
                  <a:pt x="292" y="213"/>
                  <a:pt x="292" y="213"/>
                  <a:pt x="292" y="213"/>
                </a:cubicBezTo>
                <a:cubicBezTo>
                  <a:pt x="239" y="213"/>
                  <a:pt x="239" y="213"/>
                  <a:pt x="239" y="213"/>
                </a:cubicBezTo>
                <a:cubicBezTo>
                  <a:pt x="239" y="275"/>
                  <a:pt x="239" y="275"/>
                  <a:pt x="239" y="275"/>
                </a:cubicBezTo>
                <a:cubicBezTo>
                  <a:pt x="239" y="284"/>
                  <a:pt x="239" y="293"/>
                  <a:pt x="239" y="303"/>
                </a:cubicBezTo>
                <a:cubicBezTo>
                  <a:pt x="248" y="303"/>
                  <a:pt x="248" y="303"/>
                  <a:pt x="248" y="311"/>
                </a:cubicBezTo>
                <a:cubicBezTo>
                  <a:pt x="257" y="311"/>
                  <a:pt x="266" y="311"/>
                  <a:pt x="266" y="311"/>
                </a:cubicBezTo>
                <a:cubicBezTo>
                  <a:pt x="283" y="311"/>
                  <a:pt x="292" y="311"/>
                  <a:pt x="301" y="303"/>
                </a:cubicBezTo>
                <a:lnTo>
                  <a:pt x="301" y="338"/>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1" name="Google Shape;1321;p42"/>
          <p:cNvSpPr/>
          <p:nvPr/>
        </p:nvSpPr>
        <p:spPr>
          <a:xfrm>
            <a:off x="692423" y="2510087"/>
            <a:ext cx="348793" cy="286981"/>
          </a:xfrm>
          <a:custGeom>
            <a:avLst/>
            <a:gdLst/>
            <a:ahLst/>
            <a:cxnLst/>
            <a:rect l="l" t="t" r="r" b="b"/>
            <a:pathLst>
              <a:path w="462" h="383" extrusionOk="0">
                <a:moveTo>
                  <a:pt x="310" y="222"/>
                </a:moveTo>
                <a:lnTo>
                  <a:pt x="310" y="222"/>
                </a:lnTo>
                <a:cubicBezTo>
                  <a:pt x="293" y="222"/>
                  <a:pt x="275" y="240"/>
                  <a:pt x="275" y="266"/>
                </a:cubicBezTo>
                <a:cubicBezTo>
                  <a:pt x="275" y="294"/>
                  <a:pt x="293" y="310"/>
                  <a:pt x="310" y="310"/>
                </a:cubicBezTo>
                <a:cubicBezTo>
                  <a:pt x="328" y="310"/>
                  <a:pt x="337" y="294"/>
                  <a:pt x="337" y="266"/>
                </a:cubicBezTo>
                <a:cubicBezTo>
                  <a:pt x="337" y="240"/>
                  <a:pt x="328" y="222"/>
                  <a:pt x="310" y="222"/>
                </a:cubicBezTo>
                <a:close/>
                <a:moveTo>
                  <a:pt x="416" y="107"/>
                </a:moveTo>
                <a:lnTo>
                  <a:pt x="416" y="107"/>
                </a:lnTo>
                <a:cubicBezTo>
                  <a:pt x="425" y="98"/>
                  <a:pt x="425" y="45"/>
                  <a:pt x="408" y="0"/>
                </a:cubicBezTo>
                <a:cubicBezTo>
                  <a:pt x="408" y="0"/>
                  <a:pt x="363" y="0"/>
                  <a:pt x="293" y="45"/>
                </a:cubicBezTo>
                <a:cubicBezTo>
                  <a:pt x="275" y="45"/>
                  <a:pt x="257" y="45"/>
                  <a:pt x="231" y="45"/>
                </a:cubicBezTo>
                <a:cubicBezTo>
                  <a:pt x="204" y="45"/>
                  <a:pt x="177" y="45"/>
                  <a:pt x="169" y="45"/>
                </a:cubicBezTo>
                <a:cubicBezTo>
                  <a:pt x="97" y="0"/>
                  <a:pt x="53" y="0"/>
                  <a:pt x="53" y="0"/>
                </a:cubicBezTo>
                <a:cubicBezTo>
                  <a:pt x="36" y="45"/>
                  <a:pt x="36" y="98"/>
                  <a:pt x="36" y="107"/>
                </a:cubicBezTo>
                <a:cubicBezTo>
                  <a:pt x="18" y="134"/>
                  <a:pt x="0" y="160"/>
                  <a:pt x="0" y="204"/>
                </a:cubicBezTo>
                <a:cubicBezTo>
                  <a:pt x="0" y="382"/>
                  <a:pt x="150" y="382"/>
                  <a:pt x="186" y="382"/>
                </a:cubicBezTo>
                <a:cubicBezTo>
                  <a:pt x="195" y="382"/>
                  <a:pt x="213" y="382"/>
                  <a:pt x="231" y="382"/>
                </a:cubicBezTo>
                <a:cubicBezTo>
                  <a:pt x="249" y="382"/>
                  <a:pt x="266" y="382"/>
                  <a:pt x="275" y="382"/>
                </a:cubicBezTo>
                <a:cubicBezTo>
                  <a:pt x="310" y="382"/>
                  <a:pt x="461" y="382"/>
                  <a:pt x="461" y="204"/>
                </a:cubicBezTo>
                <a:cubicBezTo>
                  <a:pt x="461" y="160"/>
                  <a:pt x="443" y="134"/>
                  <a:pt x="416" y="107"/>
                </a:cubicBezTo>
                <a:close/>
                <a:moveTo>
                  <a:pt x="231" y="364"/>
                </a:moveTo>
                <a:lnTo>
                  <a:pt x="231" y="364"/>
                </a:lnTo>
                <a:cubicBezTo>
                  <a:pt x="133" y="364"/>
                  <a:pt x="62" y="355"/>
                  <a:pt x="62" y="257"/>
                </a:cubicBezTo>
                <a:cubicBezTo>
                  <a:pt x="62" y="240"/>
                  <a:pt x="71" y="213"/>
                  <a:pt x="89" y="204"/>
                </a:cubicBezTo>
                <a:cubicBezTo>
                  <a:pt x="115" y="169"/>
                  <a:pt x="169" y="187"/>
                  <a:pt x="231" y="187"/>
                </a:cubicBezTo>
                <a:cubicBezTo>
                  <a:pt x="293" y="187"/>
                  <a:pt x="337" y="169"/>
                  <a:pt x="372" y="204"/>
                </a:cubicBezTo>
                <a:cubicBezTo>
                  <a:pt x="390" y="213"/>
                  <a:pt x="399" y="240"/>
                  <a:pt x="399" y="257"/>
                </a:cubicBezTo>
                <a:cubicBezTo>
                  <a:pt x="399" y="355"/>
                  <a:pt x="328" y="364"/>
                  <a:pt x="231" y="364"/>
                </a:cubicBezTo>
                <a:close/>
                <a:moveTo>
                  <a:pt x="150" y="222"/>
                </a:moveTo>
                <a:lnTo>
                  <a:pt x="150" y="222"/>
                </a:lnTo>
                <a:cubicBezTo>
                  <a:pt x="133" y="222"/>
                  <a:pt x="115" y="240"/>
                  <a:pt x="115" y="266"/>
                </a:cubicBezTo>
                <a:cubicBezTo>
                  <a:pt x="115" y="294"/>
                  <a:pt x="133" y="310"/>
                  <a:pt x="150" y="310"/>
                </a:cubicBezTo>
                <a:cubicBezTo>
                  <a:pt x="169" y="310"/>
                  <a:pt x="186" y="294"/>
                  <a:pt x="186" y="266"/>
                </a:cubicBezTo>
                <a:cubicBezTo>
                  <a:pt x="186" y="240"/>
                  <a:pt x="169" y="222"/>
                  <a:pt x="150" y="22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2" name="Google Shape;1322;p42"/>
          <p:cNvSpPr/>
          <p:nvPr/>
        </p:nvSpPr>
        <p:spPr>
          <a:xfrm>
            <a:off x="1434159" y="2474766"/>
            <a:ext cx="362038" cy="357623"/>
          </a:xfrm>
          <a:custGeom>
            <a:avLst/>
            <a:gdLst/>
            <a:ahLst/>
            <a:cxnLst/>
            <a:rect l="l" t="t" r="r" b="b"/>
            <a:pathLst>
              <a:path w="480" h="471" extrusionOk="0">
                <a:moveTo>
                  <a:pt x="239" y="231"/>
                </a:moveTo>
                <a:lnTo>
                  <a:pt x="239" y="231"/>
                </a:lnTo>
                <a:cubicBezTo>
                  <a:pt x="213" y="231"/>
                  <a:pt x="186" y="222"/>
                  <a:pt x="168" y="240"/>
                </a:cubicBezTo>
                <a:cubicBezTo>
                  <a:pt x="159" y="248"/>
                  <a:pt x="151" y="257"/>
                  <a:pt x="151" y="266"/>
                </a:cubicBezTo>
                <a:cubicBezTo>
                  <a:pt x="151" y="319"/>
                  <a:pt x="195" y="319"/>
                  <a:pt x="239" y="319"/>
                </a:cubicBezTo>
                <a:cubicBezTo>
                  <a:pt x="283" y="319"/>
                  <a:pt x="319" y="319"/>
                  <a:pt x="319" y="266"/>
                </a:cubicBezTo>
                <a:cubicBezTo>
                  <a:pt x="319" y="257"/>
                  <a:pt x="319" y="248"/>
                  <a:pt x="310" y="240"/>
                </a:cubicBezTo>
                <a:cubicBezTo>
                  <a:pt x="292" y="222"/>
                  <a:pt x="266" y="231"/>
                  <a:pt x="239" y="231"/>
                </a:cubicBezTo>
                <a:close/>
                <a:moveTo>
                  <a:pt x="195" y="293"/>
                </a:moveTo>
                <a:lnTo>
                  <a:pt x="195" y="293"/>
                </a:lnTo>
                <a:cubicBezTo>
                  <a:pt x="186" y="293"/>
                  <a:pt x="186" y="284"/>
                  <a:pt x="186" y="275"/>
                </a:cubicBezTo>
                <a:cubicBezTo>
                  <a:pt x="186" y="257"/>
                  <a:pt x="186" y="248"/>
                  <a:pt x="195" y="248"/>
                </a:cubicBezTo>
                <a:cubicBezTo>
                  <a:pt x="204" y="248"/>
                  <a:pt x="213" y="257"/>
                  <a:pt x="213" y="275"/>
                </a:cubicBezTo>
                <a:cubicBezTo>
                  <a:pt x="213" y="284"/>
                  <a:pt x="204" y="293"/>
                  <a:pt x="195" y="293"/>
                </a:cubicBezTo>
                <a:close/>
                <a:moveTo>
                  <a:pt x="274" y="293"/>
                </a:moveTo>
                <a:lnTo>
                  <a:pt x="274" y="293"/>
                </a:lnTo>
                <a:cubicBezTo>
                  <a:pt x="266" y="293"/>
                  <a:pt x="266" y="284"/>
                  <a:pt x="266" y="275"/>
                </a:cubicBezTo>
                <a:cubicBezTo>
                  <a:pt x="266" y="257"/>
                  <a:pt x="266" y="248"/>
                  <a:pt x="274" y="248"/>
                </a:cubicBezTo>
                <a:cubicBezTo>
                  <a:pt x="283" y="248"/>
                  <a:pt x="292" y="257"/>
                  <a:pt x="292" y="275"/>
                </a:cubicBezTo>
                <a:cubicBezTo>
                  <a:pt x="292" y="284"/>
                  <a:pt x="283" y="293"/>
                  <a:pt x="274" y="293"/>
                </a:cubicBezTo>
                <a:close/>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257" y="328"/>
                </a:moveTo>
                <a:lnTo>
                  <a:pt x="257" y="328"/>
                </a:lnTo>
                <a:cubicBezTo>
                  <a:pt x="257" y="328"/>
                  <a:pt x="248" y="328"/>
                  <a:pt x="239" y="328"/>
                </a:cubicBezTo>
                <a:cubicBezTo>
                  <a:pt x="230" y="328"/>
                  <a:pt x="221" y="328"/>
                  <a:pt x="213" y="328"/>
                </a:cubicBezTo>
                <a:cubicBezTo>
                  <a:pt x="195" y="328"/>
                  <a:pt x="123" y="328"/>
                  <a:pt x="123" y="240"/>
                </a:cubicBezTo>
                <a:cubicBezTo>
                  <a:pt x="123" y="222"/>
                  <a:pt x="133" y="204"/>
                  <a:pt x="142" y="195"/>
                </a:cubicBezTo>
                <a:cubicBezTo>
                  <a:pt x="142" y="187"/>
                  <a:pt x="142" y="160"/>
                  <a:pt x="151" y="134"/>
                </a:cubicBezTo>
                <a:cubicBezTo>
                  <a:pt x="151" y="134"/>
                  <a:pt x="168" y="142"/>
                  <a:pt x="204" y="160"/>
                </a:cubicBezTo>
                <a:cubicBezTo>
                  <a:pt x="213" y="160"/>
                  <a:pt x="230" y="160"/>
                  <a:pt x="239" y="160"/>
                </a:cubicBezTo>
                <a:cubicBezTo>
                  <a:pt x="248" y="160"/>
                  <a:pt x="266" y="160"/>
                  <a:pt x="266" y="160"/>
                </a:cubicBezTo>
                <a:cubicBezTo>
                  <a:pt x="301" y="142"/>
                  <a:pt x="327" y="134"/>
                  <a:pt x="327" y="134"/>
                </a:cubicBezTo>
                <a:cubicBezTo>
                  <a:pt x="336" y="160"/>
                  <a:pt x="336" y="187"/>
                  <a:pt x="336" y="195"/>
                </a:cubicBezTo>
                <a:cubicBezTo>
                  <a:pt x="345" y="204"/>
                  <a:pt x="354" y="222"/>
                  <a:pt x="354" y="240"/>
                </a:cubicBezTo>
                <a:cubicBezTo>
                  <a:pt x="354" y="328"/>
                  <a:pt x="274" y="328"/>
                  <a:pt x="257" y="328"/>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3" name="Google Shape;1323;p42"/>
          <p:cNvSpPr/>
          <p:nvPr/>
        </p:nvSpPr>
        <p:spPr>
          <a:xfrm>
            <a:off x="8928787" y="2488012"/>
            <a:ext cx="335547" cy="331132"/>
          </a:xfrm>
          <a:custGeom>
            <a:avLst/>
            <a:gdLst/>
            <a:ahLst/>
            <a:cxnLst/>
            <a:rect l="l" t="t" r="r" b="b"/>
            <a:pathLst>
              <a:path w="445" h="436" extrusionOk="0">
                <a:moveTo>
                  <a:pt x="27" y="107"/>
                </a:moveTo>
                <a:lnTo>
                  <a:pt x="27" y="107"/>
                </a:lnTo>
                <a:cubicBezTo>
                  <a:pt x="27" y="142"/>
                  <a:pt x="36" y="169"/>
                  <a:pt x="62" y="186"/>
                </a:cubicBezTo>
                <a:cubicBezTo>
                  <a:pt x="81" y="195"/>
                  <a:pt x="107" y="204"/>
                  <a:pt x="116" y="204"/>
                </a:cubicBezTo>
                <a:lnTo>
                  <a:pt x="125" y="204"/>
                </a:lnTo>
                <a:cubicBezTo>
                  <a:pt x="125" y="204"/>
                  <a:pt x="116" y="222"/>
                  <a:pt x="134" y="248"/>
                </a:cubicBezTo>
                <a:cubicBezTo>
                  <a:pt x="107" y="248"/>
                  <a:pt x="0" y="257"/>
                  <a:pt x="0" y="345"/>
                </a:cubicBezTo>
                <a:cubicBezTo>
                  <a:pt x="0" y="435"/>
                  <a:pt x="98" y="435"/>
                  <a:pt x="116" y="435"/>
                </a:cubicBezTo>
                <a:cubicBezTo>
                  <a:pt x="116" y="435"/>
                  <a:pt x="116" y="435"/>
                  <a:pt x="125" y="435"/>
                </a:cubicBezTo>
                <a:cubicBezTo>
                  <a:pt x="134" y="435"/>
                  <a:pt x="169" y="435"/>
                  <a:pt x="196" y="417"/>
                </a:cubicBezTo>
                <a:cubicBezTo>
                  <a:pt x="231" y="399"/>
                  <a:pt x="249" y="364"/>
                  <a:pt x="249" y="320"/>
                </a:cubicBezTo>
                <a:cubicBezTo>
                  <a:pt x="249" y="275"/>
                  <a:pt x="222" y="248"/>
                  <a:pt x="205" y="230"/>
                </a:cubicBezTo>
                <a:cubicBezTo>
                  <a:pt x="187" y="222"/>
                  <a:pt x="178" y="213"/>
                  <a:pt x="178" y="204"/>
                </a:cubicBezTo>
                <a:cubicBezTo>
                  <a:pt x="178" y="195"/>
                  <a:pt x="187" y="186"/>
                  <a:pt x="196" y="177"/>
                </a:cubicBezTo>
                <a:cubicBezTo>
                  <a:pt x="213" y="160"/>
                  <a:pt x="231" y="142"/>
                  <a:pt x="231" y="98"/>
                </a:cubicBezTo>
                <a:cubicBezTo>
                  <a:pt x="231" y="62"/>
                  <a:pt x="222" y="36"/>
                  <a:pt x="196" y="18"/>
                </a:cubicBezTo>
                <a:lnTo>
                  <a:pt x="213" y="18"/>
                </a:lnTo>
                <a:cubicBezTo>
                  <a:pt x="231" y="18"/>
                  <a:pt x="249" y="9"/>
                  <a:pt x="249" y="0"/>
                </a:cubicBezTo>
                <a:cubicBezTo>
                  <a:pt x="143" y="0"/>
                  <a:pt x="143" y="0"/>
                  <a:pt x="143" y="0"/>
                </a:cubicBezTo>
                <a:cubicBezTo>
                  <a:pt x="134" y="0"/>
                  <a:pt x="27" y="0"/>
                  <a:pt x="27" y="107"/>
                </a:cubicBezTo>
                <a:close/>
                <a:moveTo>
                  <a:pt x="205" y="328"/>
                </a:moveTo>
                <a:lnTo>
                  <a:pt x="205" y="328"/>
                </a:lnTo>
                <a:cubicBezTo>
                  <a:pt x="213" y="364"/>
                  <a:pt x="178" y="390"/>
                  <a:pt x="134" y="390"/>
                </a:cubicBezTo>
                <a:cubicBezTo>
                  <a:pt x="90" y="399"/>
                  <a:pt x="54" y="381"/>
                  <a:pt x="54" y="345"/>
                </a:cubicBezTo>
                <a:cubicBezTo>
                  <a:pt x="45" y="328"/>
                  <a:pt x="54" y="310"/>
                  <a:pt x="71" y="292"/>
                </a:cubicBezTo>
                <a:cubicBezTo>
                  <a:pt x="90" y="283"/>
                  <a:pt x="107" y="275"/>
                  <a:pt x="125" y="275"/>
                </a:cubicBezTo>
                <a:cubicBezTo>
                  <a:pt x="134" y="275"/>
                  <a:pt x="134" y="275"/>
                  <a:pt x="134" y="275"/>
                </a:cubicBezTo>
                <a:cubicBezTo>
                  <a:pt x="178" y="275"/>
                  <a:pt x="205" y="301"/>
                  <a:pt x="205" y="328"/>
                </a:cubicBezTo>
                <a:close/>
                <a:moveTo>
                  <a:pt x="178" y="80"/>
                </a:moveTo>
                <a:lnTo>
                  <a:pt x="178" y="80"/>
                </a:lnTo>
                <a:cubicBezTo>
                  <a:pt x="187" y="124"/>
                  <a:pt x="169" y="160"/>
                  <a:pt x="143" y="169"/>
                </a:cubicBezTo>
                <a:cubicBezTo>
                  <a:pt x="143" y="169"/>
                  <a:pt x="143" y="169"/>
                  <a:pt x="134" y="169"/>
                </a:cubicBezTo>
                <a:cubicBezTo>
                  <a:pt x="107" y="169"/>
                  <a:pt x="90" y="151"/>
                  <a:pt x="81" y="116"/>
                </a:cubicBezTo>
                <a:cubicBezTo>
                  <a:pt x="71" y="98"/>
                  <a:pt x="71" y="80"/>
                  <a:pt x="81" y="62"/>
                </a:cubicBezTo>
                <a:cubicBezTo>
                  <a:pt x="81" y="45"/>
                  <a:pt x="98" y="36"/>
                  <a:pt x="107" y="26"/>
                </a:cubicBezTo>
                <a:lnTo>
                  <a:pt x="116" y="26"/>
                </a:lnTo>
                <a:cubicBezTo>
                  <a:pt x="151" y="26"/>
                  <a:pt x="169" y="45"/>
                  <a:pt x="178" y="80"/>
                </a:cubicBezTo>
                <a:close/>
                <a:moveTo>
                  <a:pt x="373" y="169"/>
                </a:moveTo>
                <a:lnTo>
                  <a:pt x="373" y="169"/>
                </a:lnTo>
                <a:cubicBezTo>
                  <a:pt x="373" y="98"/>
                  <a:pt x="373" y="98"/>
                  <a:pt x="373" y="98"/>
                </a:cubicBezTo>
                <a:cubicBezTo>
                  <a:pt x="319" y="98"/>
                  <a:pt x="319" y="98"/>
                  <a:pt x="319" y="98"/>
                </a:cubicBezTo>
                <a:cubicBezTo>
                  <a:pt x="319" y="169"/>
                  <a:pt x="319" y="169"/>
                  <a:pt x="319" y="169"/>
                </a:cubicBezTo>
                <a:cubicBezTo>
                  <a:pt x="249" y="169"/>
                  <a:pt x="249" y="169"/>
                  <a:pt x="249" y="169"/>
                </a:cubicBezTo>
                <a:cubicBezTo>
                  <a:pt x="249" y="213"/>
                  <a:pt x="249" y="213"/>
                  <a:pt x="249" y="213"/>
                </a:cubicBezTo>
                <a:cubicBezTo>
                  <a:pt x="319" y="213"/>
                  <a:pt x="319" y="213"/>
                  <a:pt x="319" y="213"/>
                </a:cubicBezTo>
                <a:cubicBezTo>
                  <a:pt x="319" y="292"/>
                  <a:pt x="319" y="292"/>
                  <a:pt x="319" y="292"/>
                </a:cubicBezTo>
                <a:cubicBezTo>
                  <a:pt x="373" y="292"/>
                  <a:pt x="373" y="292"/>
                  <a:pt x="373" y="292"/>
                </a:cubicBezTo>
                <a:cubicBezTo>
                  <a:pt x="373" y="213"/>
                  <a:pt x="373" y="213"/>
                  <a:pt x="373" y="213"/>
                </a:cubicBezTo>
                <a:cubicBezTo>
                  <a:pt x="444" y="213"/>
                  <a:pt x="444" y="213"/>
                  <a:pt x="444" y="213"/>
                </a:cubicBezTo>
                <a:cubicBezTo>
                  <a:pt x="444" y="169"/>
                  <a:pt x="444" y="169"/>
                  <a:pt x="444" y="169"/>
                </a:cubicBezTo>
                <a:lnTo>
                  <a:pt x="373" y="169"/>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4" name="Google Shape;1324;p42"/>
          <p:cNvSpPr/>
          <p:nvPr/>
        </p:nvSpPr>
        <p:spPr>
          <a:xfrm>
            <a:off x="6758767" y="2481390"/>
            <a:ext cx="185434" cy="344378"/>
          </a:xfrm>
          <a:custGeom>
            <a:avLst/>
            <a:gdLst/>
            <a:ahLst/>
            <a:cxnLst/>
            <a:rect l="l" t="t" r="r" b="b"/>
            <a:pathLst>
              <a:path w="249" h="453" extrusionOk="0">
                <a:moveTo>
                  <a:pt x="248" y="80"/>
                </a:moveTo>
                <a:lnTo>
                  <a:pt x="248" y="80"/>
                </a:lnTo>
                <a:cubicBezTo>
                  <a:pt x="177" y="80"/>
                  <a:pt x="177" y="80"/>
                  <a:pt x="177" y="80"/>
                </a:cubicBezTo>
                <a:cubicBezTo>
                  <a:pt x="169" y="80"/>
                  <a:pt x="160" y="89"/>
                  <a:pt x="160" y="107"/>
                </a:cubicBezTo>
                <a:cubicBezTo>
                  <a:pt x="160" y="160"/>
                  <a:pt x="160" y="160"/>
                  <a:pt x="160" y="160"/>
                </a:cubicBezTo>
                <a:cubicBezTo>
                  <a:pt x="248" y="160"/>
                  <a:pt x="248" y="160"/>
                  <a:pt x="248" y="160"/>
                </a:cubicBezTo>
                <a:cubicBezTo>
                  <a:pt x="248" y="231"/>
                  <a:pt x="248" y="231"/>
                  <a:pt x="248" y="231"/>
                </a:cubicBezTo>
                <a:cubicBezTo>
                  <a:pt x="160" y="231"/>
                  <a:pt x="160" y="231"/>
                  <a:pt x="160" y="231"/>
                </a:cubicBezTo>
                <a:cubicBezTo>
                  <a:pt x="160" y="452"/>
                  <a:pt x="160" y="452"/>
                  <a:pt x="160" y="452"/>
                </a:cubicBezTo>
                <a:cubicBezTo>
                  <a:pt x="79" y="452"/>
                  <a:pt x="79" y="452"/>
                  <a:pt x="79" y="452"/>
                </a:cubicBezTo>
                <a:cubicBezTo>
                  <a:pt x="79" y="231"/>
                  <a:pt x="79" y="231"/>
                  <a:pt x="79" y="231"/>
                </a:cubicBezTo>
                <a:cubicBezTo>
                  <a:pt x="0" y="231"/>
                  <a:pt x="0" y="231"/>
                  <a:pt x="0" y="231"/>
                </a:cubicBezTo>
                <a:cubicBezTo>
                  <a:pt x="0" y="160"/>
                  <a:pt x="0" y="160"/>
                  <a:pt x="0" y="160"/>
                </a:cubicBezTo>
                <a:cubicBezTo>
                  <a:pt x="79" y="160"/>
                  <a:pt x="79" y="160"/>
                  <a:pt x="79" y="160"/>
                </a:cubicBezTo>
                <a:cubicBezTo>
                  <a:pt x="79" y="116"/>
                  <a:pt x="79" y="116"/>
                  <a:pt x="79" y="116"/>
                </a:cubicBezTo>
                <a:cubicBezTo>
                  <a:pt x="79" y="54"/>
                  <a:pt x="115" y="0"/>
                  <a:pt x="177" y="0"/>
                </a:cubicBezTo>
                <a:cubicBezTo>
                  <a:pt x="248" y="0"/>
                  <a:pt x="248" y="0"/>
                  <a:pt x="248" y="0"/>
                </a:cubicBezTo>
                <a:lnTo>
                  <a:pt x="248" y="80"/>
                </a:ln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5" name="Google Shape;1325;p42"/>
          <p:cNvSpPr/>
          <p:nvPr/>
        </p:nvSpPr>
        <p:spPr>
          <a:xfrm>
            <a:off x="5919899" y="3223126"/>
            <a:ext cx="364245" cy="355415"/>
          </a:xfrm>
          <a:custGeom>
            <a:avLst/>
            <a:gdLst/>
            <a:ahLst/>
            <a:cxnLst/>
            <a:rect l="l" t="t" r="r" b="b"/>
            <a:pathLst>
              <a:path w="480" h="471" extrusionOk="0">
                <a:moveTo>
                  <a:pt x="239" y="0"/>
                </a:moveTo>
                <a:lnTo>
                  <a:pt x="239" y="0"/>
                </a:lnTo>
                <a:cubicBezTo>
                  <a:pt x="107" y="0"/>
                  <a:pt x="0" y="107"/>
                  <a:pt x="0" y="231"/>
                </a:cubicBezTo>
                <a:cubicBezTo>
                  <a:pt x="0" y="364"/>
                  <a:pt x="107" y="470"/>
                  <a:pt x="239" y="470"/>
                </a:cubicBezTo>
                <a:cubicBezTo>
                  <a:pt x="372" y="470"/>
                  <a:pt x="479" y="364"/>
                  <a:pt x="479" y="231"/>
                </a:cubicBezTo>
                <a:cubicBezTo>
                  <a:pt x="479" y="107"/>
                  <a:pt x="372" y="0"/>
                  <a:pt x="239" y="0"/>
                </a:cubicBezTo>
                <a:close/>
                <a:moveTo>
                  <a:pt x="239" y="178"/>
                </a:moveTo>
                <a:lnTo>
                  <a:pt x="239" y="178"/>
                </a:lnTo>
                <a:cubicBezTo>
                  <a:pt x="231" y="178"/>
                  <a:pt x="231" y="187"/>
                  <a:pt x="231" y="196"/>
                </a:cubicBezTo>
                <a:cubicBezTo>
                  <a:pt x="231" y="275"/>
                  <a:pt x="231" y="275"/>
                  <a:pt x="231" y="275"/>
                </a:cubicBezTo>
                <a:cubicBezTo>
                  <a:pt x="231" y="303"/>
                  <a:pt x="204" y="328"/>
                  <a:pt x="169" y="328"/>
                </a:cubicBezTo>
                <a:cubicBezTo>
                  <a:pt x="142" y="328"/>
                  <a:pt x="116" y="303"/>
                  <a:pt x="116" y="275"/>
                </a:cubicBezTo>
                <a:cubicBezTo>
                  <a:pt x="116" y="240"/>
                  <a:pt x="116" y="240"/>
                  <a:pt x="116" y="240"/>
                </a:cubicBezTo>
                <a:cubicBezTo>
                  <a:pt x="160" y="240"/>
                  <a:pt x="160" y="240"/>
                  <a:pt x="160" y="240"/>
                </a:cubicBezTo>
                <a:cubicBezTo>
                  <a:pt x="160" y="275"/>
                  <a:pt x="160" y="275"/>
                  <a:pt x="160" y="275"/>
                </a:cubicBezTo>
                <a:cubicBezTo>
                  <a:pt x="160" y="275"/>
                  <a:pt x="160" y="284"/>
                  <a:pt x="169" y="284"/>
                </a:cubicBezTo>
                <a:cubicBezTo>
                  <a:pt x="178" y="284"/>
                  <a:pt x="186" y="275"/>
                  <a:pt x="186" y="275"/>
                </a:cubicBezTo>
                <a:cubicBezTo>
                  <a:pt x="186" y="196"/>
                  <a:pt x="186" y="196"/>
                  <a:pt x="186" y="196"/>
                </a:cubicBezTo>
                <a:cubicBezTo>
                  <a:pt x="186" y="160"/>
                  <a:pt x="213" y="134"/>
                  <a:pt x="239" y="134"/>
                </a:cubicBezTo>
                <a:cubicBezTo>
                  <a:pt x="275" y="134"/>
                  <a:pt x="292" y="160"/>
                  <a:pt x="292" y="196"/>
                </a:cubicBezTo>
                <a:cubicBezTo>
                  <a:pt x="292" y="205"/>
                  <a:pt x="292" y="205"/>
                  <a:pt x="292" y="205"/>
                </a:cubicBezTo>
                <a:cubicBezTo>
                  <a:pt x="266" y="213"/>
                  <a:pt x="266" y="213"/>
                  <a:pt x="266" y="213"/>
                </a:cubicBezTo>
                <a:cubicBezTo>
                  <a:pt x="257" y="205"/>
                  <a:pt x="257" y="205"/>
                  <a:pt x="257" y="205"/>
                </a:cubicBezTo>
                <a:cubicBezTo>
                  <a:pt x="257" y="196"/>
                  <a:pt x="257" y="196"/>
                  <a:pt x="257" y="196"/>
                </a:cubicBezTo>
                <a:cubicBezTo>
                  <a:pt x="257" y="187"/>
                  <a:pt x="248" y="178"/>
                  <a:pt x="239" y="178"/>
                </a:cubicBezTo>
                <a:close/>
                <a:moveTo>
                  <a:pt x="364" y="275"/>
                </a:moveTo>
                <a:lnTo>
                  <a:pt x="364" y="275"/>
                </a:lnTo>
                <a:cubicBezTo>
                  <a:pt x="364" y="303"/>
                  <a:pt x="337" y="328"/>
                  <a:pt x="311" y="328"/>
                </a:cubicBezTo>
                <a:cubicBezTo>
                  <a:pt x="275" y="328"/>
                  <a:pt x="257" y="303"/>
                  <a:pt x="257" y="275"/>
                </a:cubicBezTo>
                <a:cubicBezTo>
                  <a:pt x="257" y="240"/>
                  <a:pt x="257" y="240"/>
                  <a:pt x="257" y="240"/>
                </a:cubicBezTo>
                <a:cubicBezTo>
                  <a:pt x="266" y="249"/>
                  <a:pt x="266" y="249"/>
                  <a:pt x="266" y="249"/>
                </a:cubicBezTo>
                <a:cubicBezTo>
                  <a:pt x="292" y="240"/>
                  <a:pt x="292" y="240"/>
                  <a:pt x="292" y="240"/>
                </a:cubicBezTo>
                <a:cubicBezTo>
                  <a:pt x="292" y="275"/>
                  <a:pt x="292" y="275"/>
                  <a:pt x="292" y="275"/>
                </a:cubicBezTo>
                <a:cubicBezTo>
                  <a:pt x="292" y="275"/>
                  <a:pt x="301" y="284"/>
                  <a:pt x="311" y="284"/>
                </a:cubicBezTo>
                <a:cubicBezTo>
                  <a:pt x="319" y="284"/>
                  <a:pt x="319" y="275"/>
                  <a:pt x="319" y="275"/>
                </a:cubicBezTo>
                <a:cubicBezTo>
                  <a:pt x="319" y="240"/>
                  <a:pt x="319" y="240"/>
                  <a:pt x="319" y="240"/>
                </a:cubicBezTo>
                <a:cubicBezTo>
                  <a:pt x="364" y="240"/>
                  <a:pt x="364" y="240"/>
                  <a:pt x="364" y="240"/>
                </a:cubicBezTo>
                <a:lnTo>
                  <a:pt x="364" y="275"/>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6" name="Google Shape;1326;p42"/>
          <p:cNvSpPr/>
          <p:nvPr/>
        </p:nvSpPr>
        <p:spPr>
          <a:xfrm>
            <a:off x="4425388" y="3223126"/>
            <a:ext cx="362038" cy="355415"/>
          </a:xfrm>
          <a:custGeom>
            <a:avLst/>
            <a:gdLst/>
            <a:ahLst/>
            <a:cxnLst/>
            <a:rect l="l" t="t" r="r" b="b"/>
            <a:pathLst>
              <a:path w="480" h="471" extrusionOk="0">
                <a:moveTo>
                  <a:pt x="249" y="231"/>
                </a:moveTo>
                <a:lnTo>
                  <a:pt x="249" y="231"/>
                </a:lnTo>
                <a:lnTo>
                  <a:pt x="240" y="222"/>
                </a:lnTo>
                <a:cubicBezTo>
                  <a:pt x="195" y="231"/>
                  <a:pt x="151" y="231"/>
                  <a:pt x="142" y="231"/>
                </a:cubicBezTo>
                <a:cubicBezTo>
                  <a:pt x="142" y="258"/>
                  <a:pt x="151" y="284"/>
                  <a:pt x="169" y="303"/>
                </a:cubicBezTo>
                <a:cubicBezTo>
                  <a:pt x="169" y="293"/>
                  <a:pt x="195" y="249"/>
                  <a:pt x="249" y="231"/>
                </a:cubicBezTo>
                <a:close/>
                <a:moveTo>
                  <a:pt x="302" y="160"/>
                </a:moveTo>
                <a:lnTo>
                  <a:pt x="302" y="160"/>
                </a:lnTo>
                <a:cubicBezTo>
                  <a:pt x="284" y="143"/>
                  <a:pt x="266" y="134"/>
                  <a:pt x="240" y="134"/>
                </a:cubicBezTo>
                <a:cubicBezTo>
                  <a:pt x="231" y="134"/>
                  <a:pt x="222" y="143"/>
                  <a:pt x="222" y="143"/>
                </a:cubicBezTo>
                <a:cubicBezTo>
                  <a:pt x="222" y="143"/>
                  <a:pt x="240" y="169"/>
                  <a:pt x="258" y="196"/>
                </a:cubicBezTo>
                <a:cubicBezTo>
                  <a:pt x="284" y="187"/>
                  <a:pt x="302" y="169"/>
                  <a:pt x="302" y="160"/>
                </a:cubicBezTo>
                <a:close/>
                <a:moveTo>
                  <a:pt x="178" y="311"/>
                </a:moveTo>
                <a:lnTo>
                  <a:pt x="178" y="311"/>
                </a:lnTo>
                <a:cubicBezTo>
                  <a:pt x="195" y="328"/>
                  <a:pt x="222" y="328"/>
                  <a:pt x="240" y="328"/>
                </a:cubicBezTo>
                <a:cubicBezTo>
                  <a:pt x="249" y="328"/>
                  <a:pt x="266" y="328"/>
                  <a:pt x="275" y="328"/>
                </a:cubicBezTo>
                <a:cubicBezTo>
                  <a:pt x="275" y="311"/>
                  <a:pt x="266" y="284"/>
                  <a:pt x="258" y="249"/>
                </a:cubicBezTo>
                <a:cubicBezTo>
                  <a:pt x="205" y="267"/>
                  <a:pt x="187" y="303"/>
                  <a:pt x="178" y="311"/>
                </a:cubicBezTo>
                <a:close/>
                <a:moveTo>
                  <a:pt x="231" y="205"/>
                </a:moveTo>
                <a:lnTo>
                  <a:pt x="231" y="205"/>
                </a:lnTo>
                <a:cubicBezTo>
                  <a:pt x="213" y="178"/>
                  <a:pt x="205" y="151"/>
                  <a:pt x="195" y="151"/>
                </a:cubicBezTo>
                <a:cubicBezTo>
                  <a:pt x="169" y="160"/>
                  <a:pt x="151" y="187"/>
                  <a:pt x="142" y="213"/>
                </a:cubicBezTo>
                <a:cubicBezTo>
                  <a:pt x="151" y="213"/>
                  <a:pt x="187" y="213"/>
                  <a:pt x="231" y="205"/>
                </a:cubicBezTo>
                <a:close/>
                <a:moveTo>
                  <a:pt x="275" y="249"/>
                </a:moveTo>
                <a:lnTo>
                  <a:pt x="275" y="249"/>
                </a:lnTo>
                <a:cubicBezTo>
                  <a:pt x="284" y="275"/>
                  <a:pt x="293" y="303"/>
                  <a:pt x="293" y="311"/>
                </a:cubicBezTo>
                <a:cubicBezTo>
                  <a:pt x="319" y="303"/>
                  <a:pt x="328" y="275"/>
                  <a:pt x="337" y="249"/>
                </a:cubicBezTo>
                <a:cubicBezTo>
                  <a:pt x="328" y="249"/>
                  <a:pt x="319" y="249"/>
                  <a:pt x="293" y="249"/>
                </a:cubicBezTo>
                <a:cubicBezTo>
                  <a:pt x="293" y="249"/>
                  <a:pt x="284" y="249"/>
                  <a:pt x="275" y="249"/>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40" y="356"/>
                </a:moveTo>
                <a:lnTo>
                  <a:pt x="240" y="356"/>
                </a:lnTo>
                <a:cubicBezTo>
                  <a:pt x="178" y="356"/>
                  <a:pt x="124" y="303"/>
                  <a:pt x="124" y="231"/>
                </a:cubicBezTo>
                <a:cubicBezTo>
                  <a:pt x="124" y="169"/>
                  <a:pt x="178" y="116"/>
                  <a:pt x="240" y="116"/>
                </a:cubicBezTo>
                <a:cubicBezTo>
                  <a:pt x="302" y="116"/>
                  <a:pt x="355" y="169"/>
                  <a:pt x="355" y="231"/>
                </a:cubicBezTo>
                <a:cubicBezTo>
                  <a:pt x="355" y="303"/>
                  <a:pt x="302" y="356"/>
                  <a:pt x="240" y="356"/>
                </a:cubicBezTo>
                <a:close/>
                <a:moveTo>
                  <a:pt x="266" y="213"/>
                </a:moveTo>
                <a:lnTo>
                  <a:pt x="266" y="213"/>
                </a:lnTo>
                <a:lnTo>
                  <a:pt x="266" y="222"/>
                </a:lnTo>
                <a:lnTo>
                  <a:pt x="266" y="231"/>
                </a:lnTo>
                <a:cubicBezTo>
                  <a:pt x="275" y="231"/>
                  <a:pt x="284" y="231"/>
                  <a:pt x="293" y="231"/>
                </a:cubicBezTo>
                <a:cubicBezTo>
                  <a:pt x="311" y="231"/>
                  <a:pt x="328" y="231"/>
                  <a:pt x="337" y="231"/>
                </a:cubicBezTo>
                <a:cubicBezTo>
                  <a:pt x="337" y="213"/>
                  <a:pt x="328" y="187"/>
                  <a:pt x="319" y="178"/>
                </a:cubicBezTo>
                <a:cubicBezTo>
                  <a:pt x="311" y="178"/>
                  <a:pt x="293" y="196"/>
                  <a:pt x="266" y="21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7" name="Google Shape;1327;p42"/>
          <p:cNvSpPr/>
          <p:nvPr/>
        </p:nvSpPr>
        <p:spPr>
          <a:xfrm>
            <a:off x="9663902" y="2474766"/>
            <a:ext cx="362038" cy="357623"/>
          </a:xfrm>
          <a:custGeom>
            <a:avLst/>
            <a:gdLst/>
            <a:ahLst/>
            <a:cxnLst/>
            <a:rect l="l" t="t" r="r" b="b"/>
            <a:pathLst>
              <a:path w="479" h="471" extrusionOk="0">
                <a:moveTo>
                  <a:pt x="212" y="169"/>
                </a:moveTo>
                <a:lnTo>
                  <a:pt x="212" y="169"/>
                </a:lnTo>
                <a:cubicBezTo>
                  <a:pt x="212" y="142"/>
                  <a:pt x="203" y="142"/>
                  <a:pt x="185" y="142"/>
                </a:cubicBezTo>
                <a:cubicBezTo>
                  <a:pt x="185" y="142"/>
                  <a:pt x="185" y="142"/>
                  <a:pt x="177" y="142"/>
                </a:cubicBezTo>
                <a:cubicBezTo>
                  <a:pt x="177" y="142"/>
                  <a:pt x="168" y="151"/>
                  <a:pt x="168" y="160"/>
                </a:cubicBezTo>
                <a:cubicBezTo>
                  <a:pt x="159" y="160"/>
                  <a:pt x="159" y="169"/>
                  <a:pt x="168" y="187"/>
                </a:cubicBezTo>
                <a:cubicBezTo>
                  <a:pt x="168" y="195"/>
                  <a:pt x="185" y="213"/>
                  <a:pt x="194" y="213"/>
                </a:cubicBezTo>
                <a:cubicBezTo>
                  <a:pt x="194" y="213"/>
                  <a:pt x="194" y="213"/>
                  <a:pt x="203" y="213"/>
                </a:cubicBezTo>
                <a:cubicBezTo>
                  <a:pt x="212" y="204"/>
                  <a:pt x="221" y="187"/>
                  <a:pt x="212" y="169"/>
                </a:cubicBezTo>
                <a:close/>
                <a:moveTo>
                  <a:pt x="238" y="0"/>
                </a:moveTo>
                <a:lnTo>
                  <a:pt x="238" y="0"/>
                </a:lnTo>
                <a:cubicBezTo>
                  <a:pt x="106" y="0"/>
                  <a:pt x="0" y="107"/>
                  <a:pt x="0" y="231"/>
                </a:cubicBezTo>
                <a:cubicBezTo>
                  <a:pt x="0" y="363"/>
                  <a:pt x="106" y="470"/>
                  <a:pt x="238" y="470"/>
                </a:cubicBezTo>
                <a:cubicBezTo>
                  <a:pt x="372" y="470"/>
                  <a:pt x="478" y="363"/>
                  <a:pt x="478" y="231"/>
                </a:cubicBezTo>
                <a:cubicBezTo>
                  <a:pt x="478" y="107"/>
                  <a:pt x="372" y="0"/>
                  <a:pt x="238" y="0"/>
                </a:cubicBezTo>
                <a:close/>
                <a:moveTo>
                  <a:pt x="221" y="338"/>
                </a:moveTo>
                <a:lnTo>
                  <a:pt x="221" y="338"/>
                </a:lnTo>
                <a:cubicBezTo>
                  <a:pt x="212" y="346"/>
                  <a:pt x="194" y="346"/>
                  <a:pt x="185" y="346"/>
                </a:cubicBezTo>
                <a:cubicBezTo>
                  <a:pt x="177" y="346"/>
                  <a:pt x="124" y="346"/>
                  <a:pt x="124" y="301"/>
                </a:cubicBezTo>
                <a:cubicBezTo>
                  <a:pt x="124" y="257"/>
                  <a:pt x="177" y="248"/>
                  <a:pt x="194" y="248"/>
                </a:cubicBezTo>
                <a:cubicBezTo>
                  <a:pt x="185" y="240"/>
                  <a:pt x="185" y="231"/>
                  <a:pt x="185" y="231"/>
                </a:cubicBezTo>
                <a:cubicBezTo>
                  <a:pt x="177" y="231"/>
                  <a:pt x="168" y="222"/>
                  <a:pt x="159" y="222"/>
                </a:cubicBezTo>
                <a:cubicBezTo>
                  <a:pt x="141" y="213"/>
                  <a:pt x="141" y="195"/>
                  <a:pt x="141" y="178"/>
                </a:cubicBezTo>
                <a:cubicBezTo>
                  <a:pt x="141" y="125"/>
                  <a:pt x="194" y="125"/>
                  <a:pt x="194" y="125"/>
                </a:cubicBezTo>
                <a:cubicBezTo>
                  <a:pt x="256" y="125"/>
                  <a:pt x="256" y="125"/>
                  <a:pt x="256" y="125"/>
                </a:cubicBezTo>
                <a:cubicBezTo>
                  <a:pt x="256" y="134"/>
                  <a:pt x="238" y="134"/>
                  <a:pt x="238" y="134"/>
                </a:cubicBezTo>
                <a:cubicBezTo>
                  <a:pt x="230" y="134"/>
                  <a:pt x="230" y="134"/>
                  <a:pt x="221" y="134"/>
                </a:cubicBezTo>
                <a:cubicBezTo>
                  <a:pt x="238" y="142"/>
                  <a:pt x="238" y="160"/>
                  <a:pt x="238" y="178"/>
                </a:cubicBezTo>
                <a:cubicBezTo>
                  <a:pt x="238" y="195"/>
                  <a:pt x="230" y="204"/>
                  <a:pt x="230" y="213"/>
                </a:cubicBezTo>
                <a:cubicBezTo>
                  <a:pt x="221" y="222"/>
                  <a:pt x="212" y="222"/>
                  <a:pt x="212" y="231"/>
                </a:cubicBezTo>
                <a:cubicBezTo>
                  <a:pt x="212" y="231"/>
                  <a:pt x="221" y="240"/>
                  <a:pt x="230" y="240"/>
                </a:cubicBezTo>
                <a:cubicBezTo>
                  <a:pt x="238" y="248"/>
                  <a:pt x="256" y="266"/>
                  <a:pt x="256" y="284"/>
                </a:cubicBezTo>
                <a:cubicBezTo>
                  <a:pt x="256" y="310"/>
                  <a:pt x="247" y="328"/>
                  <a:pt x="221" y="338"/>
                </a:cubicBezTo>
                <a:close/>
                <a:moveTo>
                  <a:pt x="354" y="231"/>
                </a:moveTo>
                <a:lnTo>
                  <a:pt x="354" y="231"/>
                </a:lnTo>
                <a:cubicBezTo>
                  <a:pt x="310" y="231"/>
                  <a:pt x="310" y="231"/>
                  <a:pt x="310" y="231"/>
                </a:cubicBezTo>
                <a:cubicBezTo>
                  <a:pt x="310" y="275"/>
                  <a:pt x="310" y="275"/>
                  <a:pt x="310" y="275"/>
                </a:cubicBezTo>
                <a:cubicBezTo>
                  <a:pt x="291" y="275"/>
                  <a:pt x="291" y="275"/>
                  <a:pt x="291" y="275"/>
                </a:cubicBezTo>
                <a:cubicBezTo>
                  <a:pt x="291" y="231"/>
                  <a:pt x="291" y="231"/>
                  <a:pt x="291" y="231"/>
                </a:cubicBezTo>
                <a:cubicBezTo>
                  <a:pt x="256" y="231"/>
                  <a:pt x="256" y="231"/>
                  <a:pt x="256" y="231"/>
                </a:cubicBezTo>
                <a:cubicBezTo>
                  <a:pt x="256" y="213"/>
                  <a:pt x="256" y="213"/>
                  <a:pt x="256" y="213"/>
                </a:cubicBezTo>
                <a:cubicBezTo>
                  <a:pt x="291" y="213"/>
                  <a:pt x="291" y="213"/>
                  <a:pt x="291" y="213"/>
                </a:cubicBezTo>
                <a:cubicBezTo>
                  <a:pt x="291" y="169"/>
                  <a:pt x="291" y="169"/>
                  <a:pt x="291" y="169"/>
                </a:cubicBezTo>
                <a:cubicBezTo>
                  <a:pt x="310" y="169"/>
                  <a:pt x="310" y="169"/>
                  <a:pt x="310" y="169"/>
                </a:cubicBezTo>
                <a:cubicBezTo>
                  <a:pt x="310" y="213"/>
                  <a:pt x="310" y="213"/>
                  <a:pt x="310" y="213"/>
                </a:cubicBezTo>
                <a:cubicBezTo>
                  <a:pt x="354" y="213"/>
                  <a:pt x="354" y="213"/>
                  <a:pt x="354" y="213"/>
                </a:cubicBezTo>
                <a:lnTo>
                  <a:pt x="354" y="231"/>
                </a:lnTo>
                <a:close/>
                <a:moveTo>
                  <a:pt x="194" y="266"/>
                </a:moveTo>
                <a:lnTo>
                  <a:pt x="194" y="266"/>
                </a:lnTo>
                <a:cubicBezTo>
                  <a:pt x="177" y="266"/>
                  <a:pt x="168" y="266"/>
                  <a:pt x="159" y="275"/>
                </a:cubicBezTo>
                <a:cubicBezTo>
                  <a:pt x="159" y="284"/>
                  <a:pt x="150" y="293"/>
                  <a:pt x="150" y="301"/>
                </a:cubicBezTo>
                <a:cubicBezTo>
                  <a:pt x="150" y="319"/>
                  <a:pt x="168" y="328"/>
                  <a:pt x="194" y="328"/>
                </a:cubicBezTo>
                <a:cubicBezTo>
                  <a:pt x="221" y="319"/>
                  <a:pt x="230" y="310"/>
                  <a:pt x="230" y="293"/>
                </a:cubicBezTo>
                <a:cubicBezTo>
                  <a:pt x="230" y="275"/>
                  <a:pt x="212" y="266"/>
                  <a:pt x="194" y="266"/>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8" name="Google Shape;1328;p42"/>
          <p:cNvSpPr/>
          <p:nvPr/>
        </p:nvSpPr>
        <p:spPr>
          <a:xfrm>
            <a:off x="7421032" y="2474766"/>
            <a:ext cx="362038" cy="357623"/>
          </a:xfrm>
          <a:custGeom>
            <a:avLst/>
            <a:gdLst/>
            <a:ahLst/>
            <a:cxnLst/>
            <a:rect l="l" t="t" r="r" b="b"/>
            <a:pathLst>
              <a:path w="479" h="471" extrusionOk="0">
                <a:moveTo>
                  <a:pt x="240" y="0"/>
                </a:moveTo>
                <a:lnTo>
                  <a:pt x="240" y="0"/>
                </a:lnTo>
                <a:cubicBezTo>
                  <a:pt x="106" y="0"/>
                  <a:pt x="0" y="107"/>
                  <a:pt x="0" y="231"/>
                </a:cubicBezTo>
                <a:cubicBezTo>
                  <a:pt x="0" y="363"/>
                  <a:pt x="106" y="470"/>
                  <a:pt x="240" y="470"/>
                </a:cubicBezTo>
                <a:cubicBezTo>
                  <a:pt x="372" y="470"/>
                  <a:pt x="478" y="363"/>
                  <a:pt x="478" y="231"/>
                </a:cubicBezTo>
                <a:cubicBezTo>
                  <a:pt x="478" y="107"/>
                  <a:pt x="372" y="0"/>
                  <a:pt x="240" y="0"/>
                </a:cubicBezTo>
                <a:close/>
                <a:moveTo>
                  <a:pt x="293" y="160"/>
                </a:moveTo>
                <a:lnTo>
                  <a:pt x="293" y="160"/>
                </a:lnTo>
                <a:cubicBezTo>
                  <a:pt x="257" y="160"/>
                  <a:pt x="257" y="160"/>
                  <a:pt x="257" y="160"/>
                </a:cubicBezTo>
                <a:cubicBezTo>
                  <a:pt x="257" y="160"/>
                  <a:pt x="249" y="169"/>
                  <a:pt x="249" y="178"/>
                </a:cubicBezTo>
                <a:cubicBezTo>
                  <a:pt x="249" y="195"/>
                  <a:pt x="249" y="195"/>
                  <a:pt x="249" y="195"/>
                </a:cubicBezTo>
                <a:cubicBezTo>
                  <a:pt x="293" y="195"/>
                  <a:pt x="293" y="195"/>
                  <a:pt x="293" y="195"/>
                </a:cubicBezTo>
                <a:cubicBezTo>
                  <a:pt x="293" y="240"/>
                  <a:pt x="293" y="240"/>
                  <a:pt x="293" y="240"/>
                </a:cubicBezTo>
                <a:cubicBezTo>
                  <a:pt x="249" y="240"/>
                  <a:pt x="249" y="240"/>
                  <a:pt x="249" y="240"/>
                </a:cubicBezTo>
                <a:cubicBezTo>
                  <a:pt x="249" y="346"/>
                  <a:pt x="249" y="346"/>
                  <a:pt x="249" y="346"/>
                </a:cubicBezTo>
                <a:cubicBezTo>
                  <a:pt x="213" y="346"/>
                  <a:pt x="213" y="346"/>
                  <a:pt x="213" y="346"/>
                </a:cubicBezTo>
                <a:cubicBezTo>
                  <a:pt x="213" y="240"/>
                  <a:pt x="213" y="240"/>
                  <a:pt x="213" y="240"/>
                </a:cubicBezTo>
                <a:cubicBezTo>
                  <a:pt x="169" y="240"/>
                  <a:pt x="169" y="240"/>
                  <a:pt x="169" y="240"/>
                </a:cubicBezTo>
                <a:cubicBezTo>
                  <a:pt x="169" y="195"/>
                  <a:pt x="169" y="195"/>
                  <a:pt x="169" y="195"/>
                </a:cubicBezTo>
                <a:cubicBezTo>
                  <a:pt x="213" y="195"/>
                  <a:pt x="213" y="195"/>
                  <a:pt x="213" y="195"/>
                </a:cubicBezTo>
                <a:cubicBezTo>
                  <a:pt x="213" y="178"/>
                  <a:pt x="213" y="178"/>
                  <a:pt x="213" y="178"/>
                </a:cubicBezTo>
                <a:cubicBezTo>
                  <a:pt x="213" y="151"/>
                  <a:pt x="230" y="125"/>
                  <a:pt x="257" y="125"/>
                </a:cubicBezTo>
                <a:cubicBezTo>
                  <a:pt x="293" y="125"/>
                  <a:pt x="293" y="125"/>
                  <a:pt x="293" y="125"/>
                </a:cubicBezTo>
                <a:lnTo>
                  <a:pt x="293" y="160"/>
                </a:ln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29" name="Google Shape;1329;p42"/>
          <p:cNvSpPr/>
          <p:nvPr/>
        </p:nvSpPr>
        <p:spPr>
          <a:xfrm>
            <a:off x="9677147" y="3236371"/>
            <a:ext cx="335547" cy="328924"/>
          </a:xfrm>
          <a:custGeom>
            <a:avLst/>
            <a:gdLst/>
            <a:ahLst/>
            <a:cxnLst/>
            <a:rect l="l" t="t" r="r" b="b"/>
            <a:pathLst>
              <a:path w="444" h="435" extrusionOk="0">
                <a:moveTo>
                  <a:pt x="221" y="0"/>
                </a:moveTo>
                <a:lnTo>
                  <a:pt x="221" y="0"/>
                </a:lnTo>
                <a:cubicBezTo>
                  <a:pt x="98" y="0"/>
                  <a:pt x="0" y="97"/>
                  <a:pt x="0" y="212"/>
                </a:cubicBezTo>
                <a:cubicBezTo>
                  <a:pt x="0" y="274"/>
                  <a:pt x="27" y="319"/>
                  <a:pt x="62" y="363"/>
                </a:cubicBezTo>
                <a:cubicBezTo>
                  <a:pt x="89" y="328"/>
                  <a:pt x="142" y="309"/>
                  <a:pt x="195" y="309"/>
                </a:cubicBezTo>
                <a:cubicBezTo>
                  <a:pt x="258" y="309"/>
                  <a:pt x="319" y="345"/>
                  <a:pt x="346" y="398"/>
                </a:cubicBezTo>
                <a:cubicBezTo>
                  <a:pt x="408" y="354"/>
                  <a:pt x="443" y="292"/>
                  <a:pt x="443" y="212"/>
                </a:cubicBezTo>
                <a:cubicBezTo>
                  <a:pt x="443" y="97"/>
                  <a:pt x="346" y="0"/>
                  <a:pt x="221" y="0"/>
                </a:cubicBezTo>
                <a:close/>
                <a:moveTo>
                  <a:pt x="328" y="292"/>
                </a:moveTo>
                <a:lnTo>
                  <a:pt x="328" y="292"/>
                </a:lnTo>
                <a:cubicBezTo>
                  <a:pt x="328" y="301"/>
                  <a:pt x="319" y="301"/>
                  <a:pt x="311" y="301"/>
                </a:cubicBezTo>
                <a:cubicBezTo>
                  <a:pt x="258" y="265"/>
                  <a:pt x="195" y="256"/>
                  <a:pt x="124" y="274"/>
                </a:cubicBezTo>
                <a:cubicBezTo>
                  <a:pt x="115" y="284"/>
                  <a:pt x="107" y="274"/>
                  <a:pt x="107" y="265"/>
                </a:cubicBezTo>
                <a:cubicBezTo>
                  <a:pt x="107" y="256"/>
                  <a:pt x="107" y="256"/>
                  <a:pt x="115" y="248"/>
                </a:cubicBezTo>
                <a:cubicBezTo>
                  <a:pt x="195" y="230"/>
                  <a:pt x="266" y="239"/>
                  <a:pt x="328" y="274"/>
                </a:cubicBezTo>
                <a:cubicBezTo>
                  <a:pt x="328" y="284"/>
                  <a:pt x="337" y="284"/>
                  <a:pt x="328" y="292"/>
                </a:cubicBezTo>
                <a:close/>
                <a:moveTo>
                  <a:pt x="355" y="230"/>
                </a:moveTo>
                <a:lnTo>
                  <a:pt x="355" y="230"/>
                </a:lnTo>
                <a:cubicBezTo>
                  <a:pt x="355" y="239"/>
                  <a:pt x="337" y="239"/>
                  <a:pt x="337" y="239"/>
                </a:cubicBezTo>
                <a:cubicBezTo>
                  <a:pt x="274" y="203"/>
                  <a:pt x="186" y="194"/>
                  <a:pt x="115" y="212"/>
                </a:cubicBezTo>
                <a:cubicBezTo>
                  <a:pt x="107" y="212"/>
                  <a:pt x="98" y="212"/>
                  <a:pt x="98" y="203"/>
                </a:cubicBezTo>
                <a:cubicBezTo>
                  <a:pt x="98" y="194"/>
                  <a:pt x="98" y="186"/>
                  <a:pt x="107" y="177"/>
                </a:cubicBezTo>
                <a:cubicBezTo>
                  <a:pt x="186" y="159"/>
                  <a:pt x="283" y="168"/>
                  <a:pt x="346" y="212"/>
                </a:cubicBezTo>
                <a:cubicBezTo>
                  <a:pt x="355" y="212"/>
                  <a:pt x="364" y="221"/>
                  <a:pt x="355" y="230"/>
                </a:cubicBezTo>
                <a:close/>
                <a:moveTo>
                  <a:pt x="355" y="168"/>
                </a:moveTo>
                <a:lnTo>
                  <a:pt x="355" y="168"/>
                </a:lnTo>
                <a:cubicBezTo>
                  <a:pt x="293" y="124"/>
                  <a:pt x="177" y="124"/>
                  <a:pt x="107" y="141"/>
                </a:cubicBezTo>
                <a:cubicBezTo>
                  <a:pt x="98" y="150"/>
                  <a:pt x="89" y="141"/>
                  <a:pt x="80" y="132"/>
                </a:cubicBezTo>
                <a:cubicBezTo>
                  <a:pt x="80" y="115"/>
                  <a:pt x="89" y="106"/>
                  <a:pt x="98" y="106"/>
                </a:cubicBezTo>
                <a:cubicBezTo>
                  <a:pt x="168" y="79"/>
                  <a:pt x="302" y="88"/>
                  <a:pt x="381" y="132"/>
                </a:cubicBezTo>
                <a:cubicBezTo>
                  <a:pt x="390" y="141"/>
                  <a:pt x="390" y="150"/>
                  <a:pt x="381" y="159"/>
                </a:cubicBezTo>
                <a:cubicBezTo>
                  <a:pt x="381" y="168"/>
                  <a:pt x="364" y="177"/>
                  <a:pt x="355" y="168"/>
                </a:cubicBezTo>
                <a:close/>
                <a:moveTo>
                  <a:pt x="195" y="372"/>
                </a:moveTo>
                <a:lnTo>
                  <a:pt x="195" y="372"/>
                </a:lnTo>
                <a:cubicBezTo>
                  <a:pt x="160" y="372"/>
                  <a:pt x="133" y="381"/>
                  <a:pt x="115" y="407"/>
                </a:cubicBezTo>
                <a:cubicBezTo>
                  <a:pt x="151" y="425"/>
                  <a:pt x="186" y="434"/>
                  <a:pt x="221" y="434"/>
                </a:cubicBezTo>
                <a:cubicBezTo>
                  <a:pt x="239" y="434"/>
                  <a:pt x="258" y="434"/>
                  <a:pt x="274" y="425"/>
                </a:cubicBezTo>
                <a:cubicBezTo>
                  <a:pt x="258" y="390"/>
                  <a:pt x="230" y="372"/>
                  <a:pt x="195" y="37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0" name="Google Shape;1330;p42"/>
          <p:cNvSpPr/>
          <p:nvPr/>
        </p:nvSpPr>
        <p:spPr>
          <a:xfrm>
            <a:off x="10412260" y="3223126"/>
            <a:ext cx="362038" cy="355415"/>
          </a:xfrm>
          <a:custGeom>
            <a:avLst/>
            <a:gdLst/>
            <a:ahLst/>
            <a:cxnLst/>
            <a:rect l="l" t="t" r="r" b="b"/>
            <a:pathLst>
              <a:path w="479" h="471" extrusionOk="0">
                <a:moveTo>
                  <a:pt x="239" y="0"/>
                </a:moveTo>
                <a:lnTo>
                  <a:pt x="239" y="0"/>
                </a:lnTo>
                <a:cubicBezTo>
                  <a:pt x="106" y="0"/>
                  <a:pt x="0" y="107"/>
                  <a:pt x="0" y="231"/>
                </a:cubicBezTo>
                <a:cubicBezTo>
                  <a:pt x="0" y="293"/>
                  <a:pt x="27" y="347"/>
                  <a:pt x="62" y="391"/>
                </a:cubicBezTo>
                <a:cubicBezTo>
                  <a:pt x="97" y="356"/>
                  <a:pt x="150" y="338"/>
                  <a:pt x="204" y="338"/>
                </a:cubicBezTo>
                <a:cubicBezTo>
                  <a:pt x="284" y="338"/>
                  <a:pt x="346" y="373"/>
                  <a:pt x="372" y="435"/>
                </a:cubicBezTo>
                <a:cubicBezTo>
                  <a:pt x="434" y="391"/>
                  <a:pt x="478" y="320"/>
                  <a:pt x="478" y="231"/>
                </a:cubicBezTo>
                <a:cubicBezTo>
                  <a:pt x="478" y="107"/>
                  <a:pt x="372" y="0"/>
                  <a:pt x="239" y="0"/>
                </a:cubicBezTo>
                <a:close/>
                <a:moveTo>
                  <a:pt x="354" y="320"/>
                </a:moveTo>
                <a:lnTo>
                  <a:pt x="354" y="320"/>
                </a:lnTo>
                <a:cubicBezTo>
                  <a:pt x="354" y="328"/>
                  <a:pt x="346" y="328"/>
                  <a:pt x="337" y="328"/>
                </a:cubicBezTo>
                <a:cubicBezTo>
                  <a:pt x="284" y="293"/>
                  <a:pt x="212" y="284"/>
                  <a:pt x="133" y="303"/>
                </a:cubicBezTo>
                <a:cubicBezTo>
                  <a:pt x="124" y="303"/>
                  <a:pt x="115" y="303"/>
                  <a:pt x="115" y="293"/>
                </a:cubicBezTo>
                <a:cubicBezTo>
                  <a:pt x="115" y="284"/>
                  <a:pt x="115" y="275"/>
                  <a:pt x="124" y="275"/>
                </a:cubicBezTo>
                <a:cubicBezTo>
                  <a:pt x="212" y="249"/>
                  <a:pt x="293" y="258"/>
                  <a:pt x="354" y="303"/>
                </a:cubicBezTo>
                <a:cubicBezTo>
                  <a:pt x="354" y="303"/>
                  <a:pt x="363" y="311"/>
                  <a:pt x="354" y="320"/>
                </a:cubicBezTo>
                <a:close/>
                <a:moveTo>
                  <a:pt x="381" y="249"/>
                </a:moveTo>
                <a:lnTo>
                  <a:pt x="381" y="249"/>
                </a:lnTo>
                <a:cubicBezTo>
                  <a:pt x="381" y="258"/>
                  <a:pt x="372" y="267"/>
                  <a:pt x="363" y="258"/>
                </a:cubicBezTo>
                <a:cubicBezTo>
                  <a:pt x="301" y="222"/>
                  <a:pt x="204" y="205"/>
                  <a:pt x="124" y="231"/>
                </a:cubicBezTo>
                <a:cubicBezTo>
                  <a:pt x="115" y="231"/>
                  <a:pt x="106" y="231"/>
                  <a:pt x="106" y="222"/>
                </a:cubicBezTo>
                <a:cubicBezTo>
                  <a:pt x="97" y="205"/>
                  <a:pt x="106" y="196"/>
                  <a:pt x="115" y="196"/>
                </a:cubicBezTo>
                <a:cubicBezTo>
                  <a:pt x="204" y="169"/>
                  <a:pt x="310" y="187"/>
                  <a:pt x="381" y="231"/>
                </a:cubicBezTo>
                <a:cubicBezTo>
                  <a:pt x="390" y="231"/>
                  <a:pt x="390" y="240"/>
                  <a:pt x="381" y="249"/>
                </a:cubicBezTo>
                <a:close/>
                <a:moveTo>
                  <a:pt x="390" y="178"/>
                </a:moveTo>
                <a:lnTo>
                  <a:pt x="390" y="178"/>
                </a:lnTo>
                <a:cubicBezTo>
                  <a:pt x="310" y="134"/>
                  <a:pt x="186" y="134"/>
                  <a:pt x="115" y="151"/>
                </a:cubicBezTo>
                <a:cubicBezTo>
                  <a:pt x="106" y="160"/>
                  <a:pt x="88" y="151"/>
                  <a:pt x="88" y="143"/>
                </a:cubicBezTo>
                <a:cubicBezTo>
                  <a:pt x="80" y="125"/>
                  <a:pt x="88" y="116"/>
                  <a:pt x="106" y="116"/>
                </a:cubicBezTo>
                <a:cubicBezTo>
                  <a:pt x="186" y="90"/>
                  <a:pt x="319" y="90"/>
                  <a:pt x="407" y="143"/>
                </a:cubicBezTo>
                <a:cubicBezTo>
                  <a:pt x="416" y="151"/>
                  <a:pt x="425" y="160"/>
                  <a:pt x="416" y="178"/>
                </a:cubicBezTo>
                <a:cubicBezTo>
                  <a:pt x="407" y="187"/>
                  <a:pt x="399" y="187"/>
                  <a:pt x="390" y="178"/>
                </a:cubicBezTo>
                <a:close/>
                <a:moveTo>
                  <a:pt x="204" y="409"/>
                </a:moveTo>
                <a:lnTo>
                  <a:pt x="204" y="409"/>
                </a:lnTo>
                <a:cubicBezTo>
                  <a:pt x="177" y="409"/>
                  <a:pt x="141" y="417"/>
                  <a:pt x="124" y="444"/>
                </a:cubicBezTo>
                <a:cubicBezTo>
                  <a:pt x="159" y="462"/>
                  <a:pt x="194" y="470"/>
                  <a:pt x="239" y="470"/>
                </a:cubicBezTo>
                <a:cubicBezTo>
                  <a:pt x="257" y="470"/>
                  <a:pt x="284" y="470"/>
                  <a:pt x="301" y="462"/>
                </a:cubicBezTo>
                <a:cubicBezTo>
                  <a:pt x="284" y="426"/>
                  <a:pt x="248" y="409"/>
                  <a:pt x="204" y="40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1" name="Google Shape;1331;p42"/>
          <p:cNvSpPr/>
          <p:nvPr/>
        </p:nvSpPr>
        <p:spPr>
          <a:xfrm>
            <a:off x="6692541" y="3984729"/>
            <a:ext cx="322302" cy="328925"/>
          </a:xfrm>
          <a:custGeom>
            <a:avLst/>
            <a:gdLst/>
            <a:ahLst/>
            <a:cxnLst/>
            <a:rect l="l" t="t" r="r" b="b"/>
            <a:pathLst>
              <a:path w="426" h="435" extrusionOk="0">
                <a:moveTo>
                  <a:pt x="380" y="89"/>
                </a:moveTo>
                <a:lnTo>
                  <a:pt x="380" y="89"/>
                </a:lnTo>
                <a:cubicBezTo>
                  <a:pt x="389" y="97"/>
                  <a:pt x="389" y="115"/>
                  <a:pt x="389" y="133"/>
                </a:cubicBezTo>
                <a:cubicBezTo>
                  <a:pt x="389" y="178"/>
                  <a:pt x="372" y="213"/>
                  <a:pt x="336" y="239"/>
                </a:cubicBezTo>
                <a:cubicBezTo>
                  <a:pt x="301" y="266"/>
                  <a:pt x="248" y="284"/>
                  <a:pt x="185" y="284"/>
                </a:cubicBezTo>
                <a:cubicBezTo>
                  <a:pt x="167" y="284"/>
                  <a:pt x="167" y="284"/>
                  <a:pt x="167" y="284"/>
                </a:cubicBezTo>
                <a:cubicBezTo>
                  <a:pt x="159" y="284"/>
                  <a:pt x="150" y="293"/>
                  <a:pt x="141" y="301"/>
                </a:cubicBezTo>
                <a:cubicBezTo>
                  <a:pt x="123" y="381"/>
                  <a:pt x="123" y="381"/>
                  <a:pt x="123" y="381"/>
                </a:cubicBezTo>
                <a:cubicBezTo>
                  <a:pt x="123" y="390"/>
                  <a:pt x="114" y="399"/>
                  <a:pt x="106" y="399"/>
                </a:cubicBezTo>
                <a:cubicBezTo>
                  <a:pt x="70" y="399"/>
                  <a:pt x="70" y="399"/>
                  <a:pt x="70" y="399"/>
                </a:cubicBezTo>
                <a:cubicBezTo>
                  <a:pt x="61" y="408"/>
                  <a:pt x="61" y="408"/>
                  <a:pt x="61" y="408"/>
                </a:cubicBezTo>
                <a:cubicBezTo>
                  <a:pt x="61" y="416"/>
                  <a:pt x="70" y="434"/>
                  <a:pt x="79" y="434"/>
                </a:cubicBezTo>
                <a:cubicBezTo>
                  <a:pt x="132" y="434"/>
                  <a:pt x="132" y="434"/>
                  <a:pt x="132" y="434"/>
                </a:cubicBezTo>
                <a:cubicBezTo>
                  <a:pt x="150" y="434"/>
                  <a:pt x="159" y="416"/>
                  <a:pt x="159" y="408"/>
                </a:cubicBezTo>
                <a:cubicBezTo>
                  <a:pt x="176" y="328"/>
                  <a:pt x="176" y="328"/>
                  <a:pt x="176" y="328"/>
                </a:cubicBezTo>
                <a:cubicBezTo>
                  <a:pt x="185" y="319"/>
                  <a:pt x="194" y="310"/>
                  <a:pt x="203" y="310"/>
                </a:cubicBezTo>
                <a:cubicBezTo>
                  <a:pt x="220" y="310"/>
                  <a:pt x="220" y="310"/>
                  <a:pt x="220" y="310"/>
                </a:cubicBezTo>
                <a:cubicBezTo>
                  <a:pt x="283" y="310"/>
                  <a:pt x="336" y="301"/>
                  <a:pt x="372" y="275"/>
                </a:cubicBezTo>
                <a:cubicBezTo>
                  <a:pt x="407" y="248"/>
                  <a:pt x="425" y="213"/>
                  <a:pt x="425" y="168"/>
                </a:cubicBezTo>
                <a:cubicBezTo>
                  <a:pt x="425" y="150"/>
                  <a:pt x="425" y="133"/>
                  <a:pt x="416" y="124"/>
                </a:cubicBezTo>
                <a:cubicBezTo>
                  <a:pt x="407" y="106"/>
                  <a:pt x="398" y="97"/>
                  <a:pt x="389" y="89"/>
                </a:cubicBezTo>
                <a:cubicBezTo>
                  <a:pt x="380" y="89"/>
                  <a:pt x="380" y="89"/>
                  <a:pt x="380" y="89"/>
                </a:cubicBezTo>
                <a:close/>
                <a:moveTo>
                  <a:pt x="97" y="346"/>
                </a:moveTo>
                <a:lnTo>
                  <a:pt x="97" y="346"/>
                </a:lnTo>
                <a:cubicBezTo>
                  <a:pt x="114" y="266"/>
                  <a:pt x="114" y="266"/>
                  <a:pt x="114" y="266"/>
                </a:cubicBezTo>
                <a:cubicBezTo>
                  <a:pt x="114" y="257"/>
                  <a:pt x="123" y="248"/>
                  <a:pt x="141" y="248"/>
                </a:cubicBezTo>
                <a:cubicBezTo>
                  <a:pt x="150" y="248"/>
                  <a:pt x="150" y="248"/>
                  <a:pt x="150" y="248"/>
                </a:cubicBezTo>
                <a:cubicBezTo>
                  <a:pt x="220" y="248"/>
                  <a:pt x="265" y="231"/>
                  <a:pt x="301" y="203"/>
                </a:cubicBezTo>
                <a:cubicBezTo>
                  <a:pt x="345" y="178"/>
                  <a:pt x="363" y="142"/>
                  <a:pt x="363" y="106"/>
                </a:cubicBezTo>
                <a:cubicBezTo>
                  <a:pt x="363" y="80"/>
                  <a:pt x="354" y="71"/>
                  <a:pt x="345" y="53"/>
                </a:cubicBezTo>
                <a:cubicBezTo>
                  <a:pt x="345" y="44"/>
                  <a:pt x="336" y="36"/>
                  <a:pt x="318" y="27"/>
                </a:cubicBezTo>
                <a:cubicBezTo>
                  <a:pt x="310" y="18"/>
                  <a:pt x="292" y="9"/>
                  <a:pt x="273" y="9"/>
                </a:cubicBezTo>
                <a:cubicBezTo>
                  <a:pt x="257" y="9"/>
                  <a:pt x="238" y="0"/>
                  <a:pt x="212" y="0"/>
                </a:cubicBezTo>
                <a:cubicBezTo>
                  <a:pt x="97" y="0"/>
                  <a:pt x="97" y="0"/>
                  <a:pt x="97" y="0"/>
                </a:cubicBezTo>
                <a:cubicBezTo>
                  <a:pt x="88" y="0"/>
                  <a:pt x="79" y="9"/>
                  <a:pt x="70" y="27"/>
                </a:cubicBezTo>
                <a:cubicBezTo>
                  <a:pt x="0" y="346"/>
                  <a:pt x="0" y="346"/>
                  <a:pt x="0" y="346"/>
                </a:cubicBezTo>
                <a:cubicBezTo>
                  <a:pt x="0" y="354"/>
                  <a:pt x="0" y="363"/>
                  <a:pt x="17" y="363"/>
                </a:cubicBezTo>
                <a:cubicBezTo>
                  <a:pt x="70" y="363"/>
                  <a:pt x="70" y="363"/>
                  <a:pt x="70" y="363"/>
                </a:cubicBezTo>
                <a:cubicBezTo>
                  <a:pt x="79" y="363"/>
                  <a:pt x="88" y="354"/>
                  <a:pt x="97" y="346"/>
                </a:cubicBezTo>
                <a:close/>
                <a:moveTo>
                  <a:pt x="141" y="159"/>
                </a:moveTo>
                <a:lnTo>
                  <a:pt x="141" y="159"/>
                </a:lnTo>
                <a:cubicBezTo>
                  <a:pt x="150" y="89"/>
                  <a:pt x="150" y="89"/>
                  <a:pt x="150" y="89"/>
                </a:cubicBezTo>
                <a:cubicBezTo>
                  <a:pt x="159" y="80"/>
                  <a:pt x="167" y="71"/>
                  <a:pt x="176" y="71"/>
                </a:cubicBezTo>
                <a:cubicBezTo>
                  <a:pt x="194" y="71"/>
                  <a:pt x="194" y="71"/>
                  <a:pt x="194" y="71"/>
                </a:cubicBezTo>
                <a:cubicBezTo>
                  <a:pt x="220" y="71"/>
                  <a:pt x="229" y="71"/>
                  <a:pt x="238" y="80"/>
                </a:cubicBezTo>
                <a:cubicBezTo>
                  <a:pt x="257" y="89"/>
                  <a:pt x="257" y="97"/>
                  <a:pt x="257" y="115"/>
                </a:cubicBezTo>
                <a:cubicBezTo>
                  <a:pt x="257" y="133"/>
                  <a:pt x="248" y="150"/>
                  <a:pt x="229" y="159"/>
                </a:cubicBezTo>
                <a:cubicBezTo>
                  <a:pt x="220" y="168"/>
                  <a:pt x="194" y="178"/>
                  <a:pt x="167" y="178"/>
                </a:cubicBezTo>
                <a:cubicBezTo>
                  <a:pt x="150" y="178"/>
                  <a:pt x="150" y="178"/>
                  <a:pt x="150" y="178"/>
                </a:cubicBezTo>
                <a:cubicBezTo>
                  <a:pt x="141" y="178"/>
                  <a:pt x="132" y="168"/>
                  <a:pt x="141" y="159"/>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2" name="Google Shape;1332;p42"/>
          <p:cNvSpPr/>
          <p:nvPr/>
        </p:nvSpPr>
        <p:spPr>
          <a:xfrm>
            <a:off x="8160560" y="4064201"/>
            <a:ext cx="375283" cy="169982"/>
          </a:xfrm>
          <a:custGeom>
            <a:avLst/>
            <a:gdLst/>
            <a:ahLst/>
            <a:cxnLst/>
            <a:rect l="l" t="t" r="r" b="b"/>
            <a:pathLst>
              <a:path w="497" h="223" extrusionOk="0">
                <a:moveTo>
                  <a:pt x="17" y="195"/>
                </a:moveTo>
                <a:lnTo>
                  <a:pt x="17" y="195"/>
                </a:lnTo>
                <a:cubicBezTo>
                  <a:pt x="26" y="160"/>
                  <a:pt x="26" y="160"/>
                  <a:pt x="26" y="160"/>
                </a:cubicBezTo>
                <a:cubicBezTo>
                  <a:pt x="17" y="125"/>
                  <a:pt x="17" y="125"/>
                  <a:pt x="17" y="125"/>
                </a:cubicBezTo>
                <a:cubicBezTo>
                  <a:pt x="17" y="125"/>
                  <a:pt x="17" y="125"/>
                  <a:pt x="9" y="125"/>
                </a:cubicBezTo>
                <a:cubicBezTo>
                  <a:pt x="0" y="160"/>
                  <a:pt x="0" y="160"/>
                  <a:pt x="0" y="160"/>
                </a:cubicBezTo>
                <a:cubicBezTo>
                  <a:pt x="9" y="195"/>
                  <a:pt x="9" y="195"/>
                  <a:pt x="9" y="195"/>
                </a:cubicBezTo>
                <a:cubicBezTo>
                  <a:pt x="17" y="195"/>
                  <a:pt x="17" y="195"/>
                  <a:pt x="17" y="195"/>
                </a:cubicBezTo>
                <a:close/>
                <a:moveTo>
                  <a:pt x="70" y="213"/>
                </a:moveTo>
                <a:lnTo>
                  <a:pt x="70" y="213"/>
                </a:lnTo>
                <a:cubicBezTo>
                  <a:pt x="70" y="160"/>
                  <a:pt x="70" y="160"/>
                  <a:pt x="70" y="160"/>
                </a:cubicBezTo>
                <a:cubicBezTo>
                  <a:pt x="70" y="80"/>
                  <a:pt x="70" y="80"/>
                  <a:pt x="70" y="80"/>
                </a:cubicBezTo>
                <a:lnTo>
                  <a:pt x="62" y="72"/>
                </a:lnTo>
                <a:lnTo>
                  <a:pt x="53" y="80"/>
                </a:lnTo>
                <a:cubicBezTo>
                  <a:pt x="53" y="160"/>
                  <a:pt x="53" y="160"/>
                  <a:pt x="53" y="160"/>
                </a:cubicBezTo>
                <a:cubicBezTo>
                  <a:pt x="53" y="213"/>
                  <a:pt x="53" y="213"/>
                  <a:pt x="53" y="213"/>
                </a:cubicBezTo>
                <a:cubicBezTo>
                  <a:pt x="53" y="222"/>
                  <a:pt x="62" y="222"/>
                  <a:pt x="62" y="222"/>
                </a:cubicBezTo>
                <a:cubicBezTo>
                  <a:pt x="62" y="222"/>
                  <a:pt x="70" y="222"/>
                  <a:pt x="70" y="213"/>
                </a:cubicBezTo>
                <a:close/>
                <a:moveTo>
                  <a:pt x="115" y="213"/>
                </a:moveTo>
                <a:lnTo>
                  <a:pt x="115" y="213"/>
                </a:lnTo>
                <a:cubicBezTo>
                  <a:pt x="123" y="160"/>
                  <a:pt x="123" y="160"/>
                  <a:pt x="123" y="160"/>
                </a:cubicBezTo>
                <a:cubicBezTo>
                  <a:pt x="115" y="53"/>
                  <a:pt x="115" y="53"/>
                  <a:pt x="115" y="53"/>
                </a:cubicBezTo>
                <a:cubicBezTo>
                  <a:pt x="115" y="44"/>
                  <a:pt x="115" y="44"/>
                  <a:pt x="115" y="44"/>
                </a:cubicBezTo>
                <a:cubicBezTo>
                  <a:pt x="107" y="44"/>
                  <a:pt x="107" y="44"/>
                  <a:pt x="107" y="53"/>
                </a:cubicBezTo>
                <a:cubicBezTo>
                  <a:pt x="97" y="160"/>
                  <a:pt x="97" y="160"/>
                  <a:pt x="97" y="160"/>
                </a:cubicBezTo>
                <a:cubicBezTo>
                  <a:pt x="107" y="213"/>
                  <a:pt x="107" y="213"/>
                  <a:pt x="107" y="213"/>
                </a:cubicBezTo>
                <a:cubicBezTo>
                  <a:pt x="107" y="213"/>
                  <a:pt x="107" y="222"/>
                  <a:pt x="115" y="222"/>
                </a:cubicBezTo>
                <a:lnTo>
                  <a:pt x="115" y="213"/>
                </a:lnTo>
                <a:close/>
                <a:moveTo>
                  <a:pt x="168" y="213"/>
                </a:moveTo>
                <a:lnTo>
                  <a:pt x="168" y="213"/>
                </a:lnTo>
                <a:cubicBezTo>
                  <a:pt x="177" y="160"/>
                  <a:pt x="177" y="160"/>
                  <a:pt x="177" y="160"/>
                </a:cubicBezTo>
                <a:cubicBezTo>
                  <a:pt x="168" y="53"/>
                  <a:pt x="168" y="53"/>
                  <a:pt x="168" y="53"/>
                </a:cubicBezTo>
                <a:cubicBezTo>
                  <a:pt x="168" y="44"/>
                  <a:pt x="168" y="44"/>
                  <a:pt x="160" y="44"/>
                </a:cubicBezTo>
                <a:cubicBezTo>
                  <a:pt x="160" y="44"/>
                  <a:pt x="151" y="44"/>
                  <a:pt x="151" y="53"/>
                </a:cubicBezTo>
                <a:cubicBezTo>
                  <a:pt x="151" y="160"/>
                  <a:pt x="151" y="160"/>
                  <a:pt x="151" y="160"/>
                </a:cubicBezTo>
                <a:cubicBezTo>
                  <a:pt x="151" y="213"/>
                  <a:pt x="151" y="213"/>
                  <a:pt x="151" y="213"/>
                </a:cubicBezTo>
                <a:lnTo>
                  <a:pt x="160" y="222"/>
                </a:lnTo>
                <a:cubicBezTo>
                  <a:pt x="168" y="222"/>
                  <a:pt x="168" y="213"/>
                  <a:pt x="168" y="213"/>
                </a:cubicBezTo>
                <a:close/>
                <a:moveTo>
                  <a:pt x="221" y="213"/>
                </a:moveTo>
                <a:lnTo>
                  <a:pt x="221" y="213"/>
                </a:lnTo>
                <a:cubicBezTo>
                  <a:pt x="221" y="160"/>
                  <a:pt x="221" y="160"/>
                  <a:pt x="221" y="160"/>
                </a:cubicBezTo>
                <a:cubicBezTo>
                  <a:pt x="221" y="36"/>
                  <a:pt x="221" y="36"/>
                  <a:pt x="221" y="36"/>
                </a:cubicBezTo>
                <a:cubicBezTo>
                  <a:pt x="221" y="27"/>
                  <a:pt x="213" y="27"/>
                  <a:pt x="213" y="27"/>
                </a:cubicBezTo>
                <a:cubicBezTo>
                  <a:pt x="204" y="27"/>
                  <a:pt x="204" y="27"/>
                  <a:pt x="204" y="36"/>
                </a:cubicBezTo>
                <a:cubicBezTo>
                  <a:pt x="195" y="160"/>
                  <a:pt x="195" y="160"/>
                  <a:pt x="195" y="160"/>
                </a:cubicBezTo>
                <a:lnTo>
                  <a:pt x="204" y="213"/>
                </a:lnTo>
                <a:cubicBezTo>
                  <a:pt x="204" y="213"/>
                  <a:pt x="204" y="222"/>
                  <a:pt x="213" y="222"/>
                </a:cubicBezTo>
                <a:lnTo>
                  <a:pt x="221" y="213"/>
                </a:lnTo>
                <a:close/>
                <a:moveTo>
                  <a:pt x="257" y="222"/>
                </a:moveTo>
                <a:lnTo>
                  <a:pt x="257" y="222"/>
                </a:lnTo>
                <a:lnTo>
                  <a:pt x="434" y="222"/>
                </a:lnTo>
                <a:cubicBezTo>
                  <a:pt x="470" y="222"/>
                  <a:pt x="496" y="195"/>
                  <a:pt x="496" y="160"/>
                </a:cubicBezTo>
                <a:cubicBezTo>
                  <a:pt x="496" y="125"/>
                  <a:pt x="470" y="97"/>
                  <a:pt x="434" y="97"/>
                </a:cubicBezTo>
                <a:cubicBezTo>
                  <a:pt x="425" y="97"/>
                  <a:pt x="416" y="97"/>
                  <a:pt x="407" y="97"/>
                </a:cubicBezTo>
                <a:cubicBezTo>
                  <a:pt x="398" y="44"/>
                  <a:pt x="354" y="0"/>
                  <a:pt x="292" y="0"/>
                </a:cubicBezTo>
                <a:cubicBezTo>
                  <a:pt x="283" y="0"/>
                  <a:pt x="266" y="0"/>
                  <a:pt x="257" y="9"/>
                </a:cubicBezTo>
                <a:cubicBezTo>
                  <a:pt x="248" y="9"/>
                  <a:pt x="248" y="9"/>
                  <a:pt x="248" y="18"/>
                </a:cubicBezTo>
                <a:cubicBezTo>
                  <a:pt x="248" y="213"/>
                  <a:pt x="248" y="213"/>
                  <a:pt x="248" y="213"/>
                </a:cubicBezTo>
                <a:cubicBezTo>
                  <a:pt x="248" y="213"/>
                  <a:pt x="248" y="222"/>
                  <a:pt x="257" y="222"/>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3" name="Google Shape;1333;p42"/>
          <p:cNvSpPr/>
          <p:nvPr/>
        </p:nvSpPr>
        <p:spPr>
          <a:xfrm>
            <a:off x="11160620" y="3971484"/>
            <a:ext cx="362038" cy="355416"/>
          </a:xfrm>
          <a:custGeom>
            <a:avLst/>
            <a:gdLst/>
            <a:ahLst/>
            <a:cxnLst/>
            <a:rect l="l" t="t" r="r" b="b"/>
            <a:pathLst>
              <a:path w="479" h="471" extrusionOk="0">
                <a:moveTo>
                  <a:pt x="266" y="257"/>
                </a:moveTo>
                <a:lnTo>
                  <a:pt x="266" y="257"/>
                </a:lnTo>
                <a:cubicBezTo>
                  <a:pt x="257" y="257"/>
                  <a:pt x="249" y="257"/>
                  <a:pt x="240" y="257"/>
                </a:cubicBezTo>
                <a:cubicBezTo>
                  <a:pt x="213" y="257"/>
                  <a:pt x="213" y="257"/>
                  <a:pt x="213" y="257"/>
                </a:cubicBezTo>
                <a:cubicBezTo>
                  <a:pt x="213" y="311"/>
                  <a:pt x="213" y="311"/>
                  <a:pt x="213" y="311"/>
                </a:cubicBezTo>
                <a:cubicBezTo>
                  <a:pt x="240" y="311"/>
                  <a:pt x="240" y="311"/>
                  <a:pt x="240" y="311"/>
                </a:cubicBezTo>
                <a:cubicBezTo>
                  <a:pt x="249" y="311"/>
                  <a:pt x="257" y="311"/>
                  <a:pt x="266" y="311"/>
                </a:cubicBezTo>
                <a:cubicBezTo>
                  <a:pt x="275" y="302"/>
                  <a:pt x="275" y="293"/>
                  <a:pt x="275" y="284"/>
                </a:cubicBezTo>
                <a:cubicBezTo>
                  <a:pt x="275" y="275"/>
                  <a:pt x="275" y="266"/>
                  <a:pt x="266" y="257"/>
                </a:cubicBezTo>
                <a:close/>
                <a:moveTo>
                  <a:pt x="257" y="213"/>
                </a:moveTo>
                <a:lnTo>
                  <a:pt x="257" y="213"/>
                </a:lnTo>
                <a:cubicBezTo>
                  <a:pt x="257" y="204"/>
                  <a:pt x="266" y="196"/>
                  <a:pt x="266" y="186"/>
                </a:cubicBezTo>
                <a:cubicBezTo>
                  <a:pt x="266" y="177"/>
                  <a:pt x="257" y="168"/>
                  <a:pt x="257" y="168"/>
                </a:cubicBezTo>
                <a:cubicBezTo>
                  <a:pt x="249" y="160"/>
                  <a:pt x="231" y="160"/>
                  <a:pt x="222" y="160"/>
                </a:cubicBezTo>
                <a:cubicBezTo>
                  <a:pt x="213" y="160"/>
                  <a:pt x="213" y="160"/>
                  <a:pt x="213" y="160"/>
                </a:cubicBezTo>
                <a:cubicBezTo>
                  <a:pt x="213" y="213"/>
                  <a:pt x="213" y="213"/>
                  <a:pt x="213" y="213"/>
                </a:cubicBezTo>
                <a:cubicBezTo>
                  <a:pt x="231" y="213"/>
                  <a:pt x="231" y="213"/>
                  <a:pt x="231" y="213"/>
                </a:cubicBezTo>
                <a:cubicBezTo>
                  <a:pt x="240" y="213"/>
                  <a:pt x="249" y="213"/>
                  <a:pt x="257" y="213"/>
                </a:cubicBezTo>
                <a:close/>
                <a:moveTo>
                  <a:pt x="390" y="0"/>
                </a:moveTo>
                <a:lnTo>
                  <a:pt x="390" y="0"/>
                </a:lnTo>
                <a:cubicBezTo>
                  <a:pt x="89" y="0"/>
                  <a:pt x="89" y="0"/>
                  <a:pt x="89" y="0"/>
                </a:cubicBezTo>
                <a:cubicBezTo>
                  <a:pt x="36" y="0"/>
                  <a:pt x="0" y="36"/>
                  <a:pt x="0" y="80"/>
                </a:cubicBezTo>
                <a:cubicBezTo>
                  <a:pt x="0" y="390"/>
                  <a:pt x="0" y="390"/>
                  <a:pt x="0" y="390"/>
                </a:cubicBezTo>
                <a:cubicBezTo>
                  <a:pt x="0" y="434"/>
                  <a:pt x="36" y="470"/>
                  <a:pt x="89" y="470"/>
                </a:cubicBezTo>
                <a:cubicBezTo>
                  <a:pt x="390" y="470"/>
                  <a:pt x="390" y="470"/>
                  <a:pt x="390" y="470"/>
                </a:cubicBezTo>
                <a:cubicBezTo>
                  <a:pt x="443" y="470"/>
                  <a:pt x="478" y="434"/>
                  <a:pt x="478" y="390"/>
                </a:cubicBezTo>
                <a:cubicBezTo>
                  <a:pt x="478" y="80"/>
                  <a:pt x="478" y="80"/>
                  <a:pt x="478" y="80"/>
                </a:cubicBezTo>
                <a:cubicBezTo>
                  <a:pt x="478" y="36"/>
                  <a:pt x="443" y="0"/>
                  <a:pt x="390" y="0"/>
                </a:cubicBezTo>
                <a:close/>
                <a:moveTo>
                  <a:pt x="249" y="355"/>
                </a:moveTo>
                <a:lnTo>
                  <a:pt x="249" y="355"/>
                </a:lnTo>
                <a:cubicBezTo>
                  <a:pt x="159" y="355"/>
                  <a:pt x="159" y="355"/>
                  <a:pt x="159" y="355"/>
                </a:cubicBezTo>
                <a:cubicBezTo>
                  <a:pt x="159" y="124"/>
                  <a:pt x="159" y="124"/>
                  <a:pt x="159" y="124"/>
                </a:cubicBezTo>
                <a:cubicBezTo>
                  <a:pt x="266" y="124"/>
                  <a:pt x="266" y="124"/>
                  <a:pt x="266" y="124"/>
                </a:cubicBezTo>
                <a:cubicBezTo>
                  <a:pt x="293" y="124"/>
                  <a:pt x="319" y="142"/>
                  <a:pt x="319" y="177"/>
                </a:cubicBezTo>
                <a:cubicBezTo>
                  <a:pt x="319" y="204"/>
                  <a:pt x="310" y="221"/>
                  <a:pt x="284" y="221"/>
                </a:cubicBezTo>
                <a:cubicBezTo>
                  <a:pt x="284" y="231"/>
                  <a:pt x="284" y="231"/>
                  <a:pt x="284" y="231"/>
                </a:cubicBezTo>
                <a:cubicBezTo>
                  <a:pt x="319" y="231"/>
                  <a:pt x="337" y="249"/>
                  <a:pt x="337" y="284"/>
                </a:cubicBezTo>
                <a:cubicBezTo>
                  <a:pt x="337" y="319"/>
                  <a:pt x="310" y="355"/>
                  <a:pt x="249" y="355"/>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4" name="Google Shape;1334;p42"/>
          <p:cNvSpPr/>
          <p:nvPr/>
        </p:nvSpPr>
        <p:spPr>
          <a:xfrm>
            <a:off x="5180369" y="2510087"/>
            <a:ext cx="348793" cy="280359"/>
          </a:xfrm>
          <a:custGeom>
            <a:avLst/>
            <a:gdLst/>
            <a:ahLst/>
            <a:cxnLst/>
            <a:rect l="l" t="t" r="r" b="b"/>
            <a:pathLst>
              <a:path w="462" h="374" extrusionOk="0">
                <a:moveTo>
                  <a:pt x="461" y="45"/>
                </a:moveTo>
                <a:lnTo>
                  <a:pt x="461" y="45"/>
                </a:lnTo>
                <a:cubicBezTo>
                  <a:pt x="443" y="54"/>
                  <a:pt x="425" y="63"/>
                  <a:pt x="408" y="63"/>
                </a:cubicBezTo>
                <a:cubicBezTo>
                  <a:pt x="425" y="54"/>
                  <a:pt x="443" y="36"/>
                  <a:pt x="443" y="10"/>
                </a:cubicBezTo>
                <a:cubicBezTo>
                  <a:pt x="425" y="19"/>
                  <a:pt x="408" y="27"/>
                  <a:pt x="389" y="36"/>
                </a:cubicBezTo>
                <a:cubicBezTo>
                  <a:pt x="372" y="19"/>
                  <a:pt x="345" y="0"/>
                  <a:pt x="319" y="0"/>
                </a:cubicBezTo>
                <a:cubicBezTo>
                  <a:pt x="265" y="0"/>
                  <a:pt x="221" y="45"/>
                  <a:pt x="221" y="98"/>
                </a:cubicBezTo>
                <a:cubicBezTo>
                  <a:pt x="221" y="107"/>
                  <a:pt x="221" y="116"/>
                  <a:pt x="230" y="116"/>
                </a:cubicBezTo>
                <a:cubicBezTo>
                  <a:pt x="151" y="116"/>
                  <a:pt x="79" y="81"/>
                  <a:pt x="35" y="19"/>
                </a:cubicBezTo>
                <a:cubicBezTo>
                  <a:pt x="26" y="36"/>
                  <a:pt x="17" y="54"/>
                  <a:pt x="17" y="72"/>
                </a:cubicBezTo>
                <a:cubicBezTo>
                  <a:pt x="17" y="98"/>
                  <a:pt x="35" y="134"/>
                  <a:pt x="61" y="151"/>
                </a:cubicBezTo>
                <a:cubicBezTo>
                  <a:pt x="44" y="143"/>
                  <a:pt x="35" y="143"/>
                  <a:pt x="17" y="134"/>
                </a:cubicBezTo>
                <a:cubicBezTo>
                  <a:pt x="17" y="178"/>
                  <a:pt x="53" y="222"/>
                  <a:pt x="98" y="231"/>
                </a:cubicBezTo>
                <a:cubicBezTo>
                  <a:pt x="89" y="231"/>
                  <a:pt x="79" y="231"/>
                  <a:pt x="70" y="231"/>
                </a:cubicBezTo>
                <a:cubicBezTo>
                  <a:pt x="61" y="231"/>
                  <a:pt x="61" y="231"/>
                  <a:pt x="53" y="231"/>
                </a:cubicBezTo>
                <a:cubicBezTo>
                  <a:pt x="61" y="266"/>
                  <a:pt x="98" y="294"/>
                  <a:pt x="142" y="294"/>
                </a:cubicBezTo>
                <a:cubicBezTo>
                  <a:pt x="106" y="319"/>
                  <a:pt x="70" y="338"/>
                  <a:pt x="26" y="338"/>
                </a:cubicBezTo>
                <a:cubicBezTo>
                  <a:pt x="17" y="338"/>
                  <a:pt x="8" y="338"/>
                  <a:pt x="0" y="338"/>
                </a:cubicBezTo>
                <a:cubicBezTo>
                  <a:pt x="44" y="364"/>
                  <a:pt x="89" y="373"/>
                  <a:pt x="142" y="373"/>
                </a:cubicBezTo>
                <a:cubicBezTo>
                  <a:pt x="319" y="373"/>
                  <a:pt x="408" y="231"/>
                  <a:pt x="408" y="107"/>
                </a:cubicBezTo>
                <a:lnTo>
                  <a:pt x="408" y="98"/>
                </a:lnTo>
                <a:cubicBezTo>
                  <a:pt x="434" y="81"/>
                  <a:pt x="443" y="72"/>
                  <a:pt x="461" y="45"/>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5" name="Google Shape;1335;p42"/>
          <p:cNvSpPr/>
          <p:nvPr/>
        </p:nvSpPr>
        <p:spPr>
          <a:xfrm>
            <a:off x="5919899" y="2474766"/>
            <a:ext cx="364245" cy="357623"/>
          </a:xfrm>
          <a:custGeom>
            <a:avLst/>
            <a:gdLst/>
            <a:ahLst/>
            <a:cxnLst/>
            <a:rect l="l" t="t" r="r" b="b"/>
            <a:pathLst>
              <a:path w="480" h="471" extrusionOk="0">
                <a:moveTo>
                  <a:pt x="239" y="0"/>
                </a:moveTo>
                <a:lnTo>
                  <a:pt x="239" y="0"/>
                </a:lnTo>
                <a:cubicBezTo>
                  <a:pt x="107" y="0"/>
                  <a:pt x="0" y="107"/>
                  <a:pt x="0" y="231"/>
                </a:cubicBezTo>
                <a:cubicBezTo>
                  <a:pt x="0" y="363"/>
                  <a:pt x="107" y="470"/>
                  <a:pt x="239" y="470"/>
                </a:cubicBezTo>
                <a:cubicBezTo>
                  <a:pt x="372" y="470"/>
                  <a:pt x="479" y="363"/>
                  <a:pt x="479" y="231"/>
                </a:cubicBezTo>
                <a:cubicBezTo>
                  <a:pt x="479" y="107"/>
                  <a:pt x="372" y="0"/>
                  <a:pt x="239" y="0"/>
                </a:cubicBezTo>
                <a:close/>
                <a:moveTo>
                  <a:pt x="337" y="195"/>
                </a:moveTo>
                <a:lnTo>
                  <a:pt x="337" y="195"/>
                </a:lnTo>
                <a:cubicBezTo>
                  <a:pt x="337" y="257"/>
                  <a:pt x="292" y="328"/>
                  <a:pt x="204" y="328"/>
                </a:cubicBezTo>
                <a:cubicBezTo>
                  <a:pt x="178" y="328"/>
                  <a:pt x="151" y="319"/>
                  <a:pt x="133" y="310"/>
                </a:cubicBezTo>
                <a:lnTo>
                  <a:pt x="142" y="310"/>
                </a:lnTo>
                <a:cubicBezTo>
                  <a:pt x="160" y="310"/>
                  <a:pt x="186" y="301"/>
                  <a:pt x="204" y="293"/>
                </a:cubicBezTo>
                <a:cubicBezTo>
                  <a:pt x="178" y="293"/>
                  <a:pt x="160" y="275"/>
                  <a:pt x="160" y="257"/>
                </a:cubicBezTo>
                <a:cubicBezTo>
                  <a:pt x="160" y="257"/>
                  <a:pt x="160" y="257"/>
                  <a:pt x="169" y="257"/>
                </a:cubicBezTo>
                <a:lnTo>
                  <a:pt x="178" y="257"/>
                </a:lnTo>
                <a:cubicBezTo>
                  <a:pt x="160" y="248"/>
                  <a:pt x="142" y="231"/>
                  <a:pt x="142" y="213"/>
                </a:cubicBezTo>
                <a:cubicBezTo>
                  <a:pt x="142" y="213"/>
                  <a:pt x="151" y="213"/>
                  <a:pt x="160" y="213"/>
                </a:cubicBezTo>
                <a:cubicBezTo>
                  <a:pt x="151" y="204"/>
                  <a:pt x="142" y="195"/>
                  <a:pt x="142" y="178"/>
                </a:cubicBezTo>
                <a:cubicBezTo>
                  <a:pt x="142" y="169"/>
                  <a:pt x="142" y="160"/>
                  <a:pt x="151" y="151"/>
                </a:cubicBezTo>
                <a:cubicBezTo>
                  <a:pt x="169" y="178"/>
                  <a:pt x="204" y="204"/>
                  <a:pt x="239" y="204"/>
                </a:cubicBezTo>
                <a:cubicBezTo>
                  <a:pt x="239" y="195"/>
                  <a:pt x="239" y="195"/>
                  <a:pt x="239" y="195"/>
                </a:cubicBezTo>
                <a:cubicBezTo>
                  <a:pt x="239" y="169"/>
                  <a:pt x="266" y="142"/>
                  <a:pt x="292" y="142"/>
                </a:cubicBezTo>
                <a:cubicBezTo>
                  <a:pt x="301" y="142"/>
                  <a:pt x="319" y="151"/>
                  <a:pt x="319" y="160"/>
                </a:cubicBezTo>
                <a:cubicBezTo>
                  <a:pt x="337" y="160"/>
                  <a:pt x="346" y="151"/>
                  <a:pt x="355" y="151"/>
                </a:cubicBezTo>
                <a:cubicBezTo>
                  <a:pt x="346" y="160"/>
                  <a:pt x="346" y="169"/>
                  <a:pt x="337" y="178"/>
                </a:cubicBezTo>
                <a:cubicBezTo>
                  <a:pt x="346" y="178"/>
                  <a:pt x="355" y="169"/>
                  <a:pt x="364" y="169"/>
                </a:cubicBezTo>
                <a:cubicBezTo>
                  <a:pt x="355" y="178"/>
                  <a:pt x="346" y="187"/>
                  <a:pt x="337" y="195"/>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6" name="Google Shape;1336;p42"/>
          <p:cNvSpPr/>
          <p:nvPr/>
        </p:nvSpPr>
        <p:spPr>
          <a:xfrm>
            <a:off x="705668" y="3984729"/>
            <a:ext cx="322302" cy="328925"/>
          </a:xfrm>
          <a:custGeom>
            <a:avLst/>
            <a:gdLst/>
            <a:ahLst/>
            <a:cxnLst/>
            <a:rect l="l" t="t" r="r" b="b"/>
            <a:pathLst>
              <a:path w="426" h="435" extrusionOk="0">
                <a:moveTo>
                  <a:pt x="345" y="213"/>
                </a:moveTo>
                <a:lnTo>
                  <a:pt x="345" y="213"/>
                </a:lnTo>
                <a:cubicBezTo>
                  <a:pt x="345" y="284"/>
                  <a:pt x="284" y="346"/>
                  <a:pt x="213" y="346"/>
                </a:cubicBezTo>
                <a:cubicBezTo>
                  <a:pt x="142" y="346"/>
                  <a:pt x="79" y="284"/>
                  <a:pt x="79" y="213"/>
                </a:cubicBezTo>
                <a:cubicBezTo>
                  <a:pt x="79" y="203"/>
                  <a:pt x="88" y="203"/>
                  <a:pt x="88" y="195"/>
                </a:cubicBezTo>
                <a:cubicBezTo>
                  <a:pt x="0" y="195"/>
                  <a:pt x="0" y="195"/>
                  <a:pt x="0" y="195"/>
                </a:cubicBezTo>
                <a:cubicBezTo>
                  <a:pt x="0" y="363"/>
                  <a:pt x="0" y="363"/>
                  <a:pt x="0" y="363"/>
                </a:cubicBezTo>
                <a:cubicBezTo>
                  <a:pt x="0" y="399"/>
                  <a:pt x="26" y="434"/>
                  <a:pt x="62" y="434"/>
                </a:cubicBezTo>
                <a:cubicBezTo>
                  <a:pt x="363" y="434"/>
                  <a:pt x="363" y="434"/>
                  <a:pt x="363" y="434"/>
                </a:cubicBezTo>
                <a:cubicBezTo>
                  <a:pt x="398" y="434"/>
                  <a:pt x="425" y="399"/>
                  <a:pt x="425" y="363"/>
                </a:cubicBezTo>
                <a:cubicBezTo>
                  <a:pt x="425" y="195"/>
                  <a:pt x="425" y="195"/>
                  <a:pt x="425" y="195"/>
                </a:cubicBezTo>
                <a:cubicBezTo>
                  <a:pt x="337" y="195"/>
                  <a:pt x="337" y="195"/>
                  <a:pt x="337" y="195"/>
                </a:cubicBezTo>
                <a:cubicBezTo>
                  <a:pt x="337" y="203"/>
                  <a:pt x="345" y="203"/>
                  <a:pt x="345" y="213"/>
                </a:cubicBezTo>
                <a:close/>
                <a:moveTo>
                  <a:pt x="363" y="0"/>
                </a:moveTo>
                <a:lnTo>
                  <a:pt x="363" y="0"/>
                </a:lnTo>
                <a:cubicBezTo>
                  <a:pt x="62" y="0"/>
                  <a:pt x="62" y="0"/>
                  <a:pt x="62" y="0"/>
                </a:cubicBezTo>
                <a:cubicBezTo>
                  <a:pt x="26" y="0"/>
                  <a:pt x="0" y="36"/>
                  <a:pt x="0" y="71"/>
                </a:cubicBezTo>
                <a:cubicBezTo>
                  <a:pt x="0" y="142"/>
                  <a:pt x="0" y="142"/>
                  <a:pt x="0" y="142"/>
                </a:cubicBezTo>
                <a:cubicBezTo>
                  <a:pt x="106" y="142"/>
                  <a:pt x="106" y="142"/>
                  <a:pt x="106" y="142"/>
                </a:cubicBezTo>
                <a:cubicBezTo>
                  <a:pt x="132" y="106"/>
                  <a:pt x="168" y="89"/>
                  <a:pt x="213" y="89"/>
                </a:cubicBezTo>
                <a:cubicBezTo>
                  <a:pt x="257" y="89"/>
                  <a:pt x="292" y="106"/>
                  <a:pt x="319" y="142"/>
                </a:cubicBezTo>
                <a:cubicBezTo>
                  <a:pt x="425" y="142"/>
                  <a:pt x="425" y="142"/>
                  <a:pt x="425" y="142"/>
                </a:cubicBezTo>
                <a:cubicBezTo>
                  <a:pt x="425" y="71"/>
                  <a:pt x="425" y="71"/>
                  <a:pt x="425" y="71"/>
                </a:cubicBezTo>
                <a:cubicBezTo>
                  <a:pt x="425" y="36"/>
                  <a:pt x="398" y="0"/>
                  <a:pt x="363" y="0"/>
                </a:cubicBezTo>
                <a:close/>
                <a:moveTo>
                  <a:pt x="390" y="89"/>
                </a:moveTo>
                <a:lnTo>
                  <a:pt x="390" y="89"/>
                </a:lnTo>
                <a:cubicBezTo>
                  <a:pt x="390" y="89"/>
                  <a:pt x="390" y="97"/>
                  <a:pt x="381" y="97"/>
                </a:cubicBezTo>
                <a:cubicBezTo>
                  <a:pt x="345" y="97"/>
                  <a:pt x="345" y="97"/>
                  <a:pt x="345" y="97"/>
                </a:cubicBezTo>
                <a:cubicBezTo>
                  <a:pt x="337" y="97"/>
                  <a:pt x="328" y="89"/>
                  <a:pt x="328" y="89"/>
                </a:cubicBezTo>
                <a:cubicBezTo>
                  <a:pt x="328" y="53"/>
                  <a:pt x="328" y="53"/>
                  <a:pt x="328" y="53"/>
                </a:cubicBezTo>
                <a:cubicBezTo>
                  <a:pt x="328" y="44"/>
                  <a:pt x="337" y="36"/>
                  <a:pt x="345" y="36"/>
                </a:cubicBezTo>
                <a:cubicBezTo>
                  <a:pt x="381" y="36"/>
                  <a:pt x="381" y="36"/>
                  <a:pt x="381" y="36"/>
                </a:cubicBezTo>
                <a:cubicBezTo>
                  <a:pt x="390" y="36"/>
                  <a:pt x="390" y="44"/>
                  <a:pt x="390" y="53"/>
                </a:cubicBezTo>
                <a:lnTo>
                  <a:pt x="390" y="89"/>
                </a:lnTo>
                <a:close/>
                <a:moveTo>
                  <a:pt x="292" y="213"/>
                </a:moveTo>
                <a:lnTo>
                  <a:pt x="292" y="213"/>
                </a:lnTo>
                <a:cubicBezTo>
                  <a:pt x="292" y="168"/>
                  <a:pt x="257" y="133"/>
                  <a:pt x="213" y="133"/>
                </a:cubicBezTo>
                <a:cubicBezTo>
                  <a:pt x="168" y="133"/>
                  <a:pt x="132" y="168"/>
                  <a:pt x="132" y="213"/>
                </a:cubicBezTo>
                <a:cubicBezTo>
                  <a:pt x="132" y="257"/>
                  <a:pt x="168" y="293"/>
                  <a:pt x="213" y="293"/>
                </a:cubicBezTo>
                <a:cubicBezTo>
                  <a:pt x="257" y="293"/>
                  <a:pt x="292" y="257"/>
                  <a:pt x="292" y="213"/>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7" name="Google Shape;1337;p42"/>
          <p:cNvSpPr/>
          <p:nvPr/>
        </p:nvSpPr>
        <p:spPr>
          <a:xfrm>
            <a:off x="8187051" y="2494635"/>
            <a:ext cx="322302" cy="324509"/>
          </a:xfrm>
          <a:custGeom>
            <a:avLst/>
            <a:gdLst/>
            <a:ahLst/>
            <a:cxnLst/>
            <a:rect l="l" t="t" r="r" b="b"/>
            <a:pathLst>
              <a:path w="426" h="427" extrusionOk="0">
                <a:moveTo>
                  <a:pt x="372" y="0"/>
                </a:moveTo>
                <a:lnTo>
                  <a:pt x="372" y="0"/>
                </a:lnTo>
                <a:cubicBezTo>
                  <a:pt x="53" y="0"/>
                  <a:pt x="53" y="0"/>
                  <a:pt x="53" y="0"/>
                </a:cubicBezTo>
                <a:cubicBezTo>
                  <a:pt x="27" y="0"/>
                  <a:pt x="0" y="27"/>
                  <a:pt x="0" y="53"/>
                </a:cubicBezTo>
                <a:cubicBezTo>
                  <a:pt x="0" y="372"/>
                  <a:pt x="0" y="372"/>
                  <a:pt x="0" y="372"/>
                </a:cubicBezTo>
                <a:cubicBezTo>
                  <a:pt x="0" y="399"/>
                  <a:pt x="27" y="426"/>
                  <a:pt x="53" y="426"/>
                </a:cubicBezTo>
                <a:cubicBezTo>
                  <a:pt x="213" y="426"/>
                  <a:pt x="213" y="426"/>
                  <a:pt x="213" y="426"/>
                </a:cubicBezTo>
                <a:cubicBezTo>
                  <a:pt x="213" y="274"/>
                  <a:pt x="213" y="274"/>
                  <a:pt x="213" y="274"/>
                </a:cubicBezTo>
                <a:cubicBezTo>
                  <a:pt x="160" y="274"/>
                  <a:pt x="160" y="274"/>
                  <a:pt x="160" y="274"/>
                </a:cubicBezTo>
                <a:cubicBezTo>
                  <a:pt x="160" y="204"/>
                  <a:pt x="160" y="204"/>
                  <a:pt x="160" y="204"/>
                </a:cubicBezTo>
                <a:cubicBezTo>
                  <a:pt x="213" y="204"/>
                  <a:pt x="213" y="204"/>
                  <a:pt x="213" y="204"/>
                </a:cubicBezTo>
                <a:cubicBezTo>
                  <a:pt x="213" y="168"/>
                  <a:pt x="213" y="168"/>
                  <a:pt x="213" y="168"/>
                </a:cubicBezTo>
                <a:cubicBezTo>
                  <a:pt x="213" y="124"/>
                  <a:pt x="257" y="80"/>
                  <a:pt x="301" y="80"/>
                </a:cubicBezTo>
                <a:cubicBezTo>
                  <a:pt x="346" y="80"/>
                  <a:pt x="346" y="80"/>
                  <a:pt x="346" y="80"/>
                </a:cubicBezTo>
                <a:cubicBezTo>
                  <a:pt x="346" y="160"/>
                  <a:pt x="346" y="160"/>
                  <a:pt x="346" y="160"/>
                </a:cubicBezTo>
                <a:cubicBezTo>
                  <a:pt x="310" y="160"/>
                  <a:pt x="310" y="160"/>
                  <a:pt x="310" y="160"/>
                </a:cubicBezTo>
                <a:cubicBezTo>
                  <a:pt x="292" y="160"/>
                  <a:pt x="292" y="160"/>
                  <a:pt x="292" y="168"/>
                </a:cubicBezTo>
                <a:cubicBezTo>
                  <a:pt x="292" y="204"/>
                  <a:pt x="292" y="204"/>
                  <a:pt x="292" y="204"/>
                </a:cubicBezTo>
                <a:cubicBezTo>
                  <a:pt x="346" y="204"/>
                  <a:pt x="346" y="204"/>
                  <a:pt x="346" y="204"/>
                </a:cubicBezTo>
                <a:cubicBezTo>
                  <a:pt x="346" y="274"/>
                  <a:pt x="346" y="274"/>
                  <a:pt x="346" y="274"/>
                </a:cubicBezTo>
                <a:cubicBezTo>
                  <a:pt x="292" y="274"/>
                  <a:pt x="292" y="274"/>
                  <a:pt x="292" y="274"/>
                </a:cubicBezTo>
                <a:cubicBezTo>
                  <a:pt x="292" y="426"/>
                  <a:pt x="292" y="426"/>
                  <a:pt x="292" y="426"/>
                </a:cubicBezTo>
                <a:cubicBezTo>
                  <a:pt x="372" y="426"/>
                  <a:pt x="372" y="426"/>
                  <a:pt x="372" y="426"/>
                </a:cubicBezTo>
                <a:cubicBezTo>
                  <a:pt x="399" y="426"/>
                  <a:pt x="425" y="399"/>
                  <a:pt x="425" y="372"/>
                </a:cubicBezTo>
                <a:cubicBezTo>
                  <a:pt x="425" y="53"/>
                  <a:pt x="425" y="53"/>
                  <a:pt x="425" y="53"/>
                </a:cubicBezTo>
                <a:cubicBezTo>
                  <a:pt x="425" y="27"/>
                  <a:pt x="399" y="0"/>
                  <a:pt x="372" y="0"/>
                </a:cubicBezTo>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8" name="Google Shape;1338;p42"/>
          <p:cNvSpPr/>
          <p:nvPr/>
        </p:nvSpPr>
        <p:spPr>
          <a:xfrm>
            <a:off x="4425388" y="3971484"/>
            <a:ext cx="362038" cy="355416"/>
          </a:xfrm>
          <a:custGeom>
            <a:avLst/>
            <a:gdLst/>
            <a:ahLst/>
            <a:cxnLst/>
            <a:rect l="l" t="t" r="r" b="b"/>
            <a:pathLst>
              <a:path w="480" h="471" extrusionOk="0">
                <a:moveTo>
                  <a:pt x="293" y="231"/>
                </a:moveTo>
                <a:lnTo>
                  <a:pt x="293" y="231"/>
                </a:lnTo>
                <a:cubicBezTo>
                  <a:pt x="284" y="231"/>
                  <a:pt x="284" y="221"/>
                  <a:pt x="275" y="221"/>
                </a:cubicBezTo>
                <a:cubicBezTo>
                  <a:pt x="266" y="221"/>
                  <a:pt x="258" y="213"/>
                  <a:pt x="249" y="213"/>
                </a:cubicBezTo>
                <a:cubicBezTo>
                  <a:pt x="240" y="213"/>
                  <a:pt x="231" y="213"/>
                  <a:pt x="231" y="213"/>
                </a:cubicBezTo>
                <a:cubicBezTo>
                  <a:pt x="222" y="204"/>
                  <a:pt x="222" y="204"/>
                  <a:pt x="222" y="204"/>
                </a:cubicBezTo>
                <a:cubicBezTo>
                  <a:pt x="213" y="204"/>
                  <a:pt x="213" y="204"/>
                  <a:pt x="213" y="204"/>
                </a:cubicBezTo>
                <a:cubicBezTo>
                  <a:pt x="213" y="196"/>
                  <a:pt x="213" y="196"/>
                  <a:pt x="213" y="196"/>
                </a:cubicBezTo>
                <a:cubicBezTo>
                  <a:pt x="213" y="186"/>
                  <a:pt x="213" y="186"/>
                  <a:pt x="213" y="177"/>
                </a:cubicBezTo>
                <a:cubicBezTo>
                  <a:pt x="222" y="177"/>
                  <a:pt x="231" y="177"/>
                  <a:pt x="240" y="177"/>
                </a:cubicBezTo>
                <a:cubicBezTo>
                  <a:pt x="249" y="177"/>
                  <a:pt x="258" y="177"/>
                  <a:pt x="258" y="177"/>
                </a:cubicBezTo>
                <a:cubicBezTo>
                  <a:pt x="266" y="186"/>
                  <a:pt x="266" y="186"/>
                  <a:pt x="266" y="196"/>
                </a:cubicBezTo>
                <a:cubicBezTo>
                  <a:pt x="275" y="196"/>
                  <a:pt x="275" y="204"/>
                  <a:pt x="275" y="204"/>
                </a:cubicBezTo>
                <a:lnTo>
                  <a:pt x="284" y="204"/>
                </a:lnTo>
                <a:cubicBezTo>
                  <a:pt x="293" y="204"/>
                  <a:pt x="293" y="204"/>
                  <a:pt x="302" y="204"/>
                </a:cubicBezTo>
                <a:cubicBezTo>
                  <a:pt x="302" y="196"/>
                  <a:pt x="302" y="196"/>
                  <a:pt x="302" y="186"/>
                </a:cubicBezTo>
                <a:lnTo>
                  <a:pt x="302" y="177"/>
                </a:lnTo>
                <a:cubicBezTo>
                  <a:pt x="302" y="168"/>
                  <a:pt x="293" y="168"/>
                  <a:pt x="293" y="160"/>
                </a:cubicBezTo>
                <a:cubicBezTo>
                  <a:pt x="284" y="160"/>
                  <a:pt x="275" y="151"/>
                  <a:pt x="266" y="151"/>
                </a:cubicBezTo>
                <a:cubicBezTo>
                  <a:pt x="258" y="151"/>
                  <a:pt x="249" y="151"/>
                  <a:pt x="240" y="151"/>
                </a:cubicBezTo>
                <a:cubicBezTo>
                  <a:pt x="222" y="151"/>
                  <a:pt x="213" y="151"/>
                  <a:pt x="205" y="151"/>
                </a:cubicBezTo>
                <a:cubicBezTo>
                  <a:pt x="195" y="160"/>
                  <a:pt x="187" y="160"/>
                  <a:pt x="178" y="168"/>
                </a:cubicBezTo>
                <a:cubicBezTo>
                  <a:pt x="178" y="177"/>
                  <a:pt x="169" y="186"/>
                  <a:pt x="169" y="196"/>
                </a:cubicBezTo>
                <a:cubicBezTo>
                  <a:pt x="169" y="204"/>
                  <a:pt x="178" y="213"/>
                  <a:pt x="178" y="221"/>
                </a:cubicBezTo>
                <a:cubicBezTo>
                  <a:pt x="187" y="231"/>
                  <a:pt x="195" y="231"/>
                  <a:pt x="205" y="240"/>
                </a:cubicBezTo>
                <a:cubicBezTo>
                  <a:pt x="213" y="240"/>
                  <a:pt x="222" y="240"/>
                  <a:pt x="231" y="249"/>
                </a:cubicBezTo>
                <a:cubicBezTo>
                  <a:pt x="240" y="249"/>
                  <a:pt x="249" y="249"/>
                  <a:pt x="258" y="249"/>
                </a:cubicBezTo>
                <a:cubicBezTo>
                  <a:pt x="258" y="257"/>
                  <a:pt x="266" y="257"/>
                  <a:pt x="266" y="257"/>
                </a:cubicBezTo>
                <a:cubicBezTo>
                  <a:pt x="275" y="266"/>
                  <a:pt x="275" y="266"/>
                  <a:pt x="275" y="275"/>
                </a:cubicBezTo>
                <a:lnTo>
                  <a:pt x="266" y="284"/>
                </a:lnTo>
                <a:cubicBezTo>
                  <a:pt x="258" y="293"/>
                  <a:pt x="249" y="293"/>
                  <a:pt x="240" y="293"/>
                </a:cubicBezTo>
                <a:cubicBezTo>
                  <a:pt x="231" y="293"/>
                  <a:pt x="222" y="293"/>
                  <a:pt x="222" y="293"/>
                </a:cubicBezTo>
                <a:cubicBezTo>
                  <a:pt x="213" y="284"/>
                  <a:pt x="213" y="284"/>
                  <a:pt x="213" y="284"/>
                </a:cubicBezTo>
                <a:cubicBezTo>
                  <a:pt x="213" y="275"/>
                  <a:pt x="205" y="275"/>
                  <a:pt x="205" y="266"/>
                </a:cubicBezTo>
                <a:cubicBezTo>
                  <a:pt x="205" y="266"/>
                  <a:pt x="205" y="257"/>
                  <a:pt x="195" y="257"/>
                </a:cubicBezTo>
                <a:lnTo>
                  <a:pt x="187" y="257"/>
                </a:lnTo>
                <a:cubicBezTo>
                  <a:pt x="178" y="257"/>
                  <a:pt x="178" y="257"/>
                  <a:pt x="178" y="257"/>
                </a:cubicBezTo>
                <a:cubicBezTo>
                  <a:pt x="169" y="266"/>
                  <a:pt x="169" y="266"/>
                  <a:pt x="169" y="275"/>
                </a:cubicBezTo>
                <a:cubicBezTo>
                  <a:pt x="169" y="275"/>
                  <a:pt x="169" y="284"/>
                  <a:pt x="178" y="293"/>
                </a:cubicBezTo>
                <a:cubicBezTo>
                  <a:pt x="178" y="302"/>
                  <a:pt x="187" y="311"/>
                  <a:pt x="195" y="311"/>
                </a:cubicBezTo>
                <a:cubicBezTo>
                  <a:pt x="205" y="319"/>
                  <a:pt x="222" y="319"/>
                  <a:pt x="240" y="319"/>
                </a:cubicBezTo>
                <a:cubicBezTo>
                  <a:pt x="258" y="319"/>
                  <a:pt x="266" y="319"/>
                  <a:pt x="275" y="319"/>
                </a:cubicBezTo>
                <a:cubicBezTo>
                  <a:pt x="293" y="311"/>
                  <a:pt x="302" y="302"/>
                  <a:pt x="302" y="293"/>
                </a:cubicBezTo>
                <a:cubicBezTo>
                  <a:pt x="311" y="284"/>
                  <a:pt x="311" y="275"/>
                  <a:pt x="311" y="266"/>
                </a:cubicBezTo>
                <a:cubicBezTo>
                  <a:pt x="311" y="257"/>
                  <a:pt x="311" y="249"/>
                  <a:pt x="311" y="249"/>
                </a:cubicBezTo>
                <a:cubicBezTo>
                  <a:pt x="302" y="240"/>
                  <a:pt x="302" y="231"/>
                  <a:pt x="293" y="231"/>
                </a:cubicBezTo>
                <a:close/>
                <a:moveTo>
                  <a:pt x="240" y="0"/>
                </a:moveTo>
                <a:lnTo>
                  <a:pt x="240" y="0"/>
                </a:lnTo>
                <a:cubicBezTo>
                  <a:pt x="107" y="0"/>
                  <a:pt x="0" y="107"/>
                  <a:pt x="0" y="231"/>
                </a:cubicBezTo>
                <a:cubicBezTo>
                  <a:pt x="0" y="364"/>
                  <a:pt x="107" y="470"/>
                  <a:pt x="240" y="470"/>
                </a:cubicBezTo>
                <a:cubicBezTo>
                  <a:pt x="372" y="470"/>
                  <a:pt x="479" y="364"/>
                  <a:pt x="479" y="231"/>
                </a:cubicBezTo>
                <a:cubicBezTo>
                  <a:pt x="479" y="107"/>
                  <a:pt x="372" y="0"/>
                  <a:pt x="240" y="0"/>
                </a:cubicBezTo>
                <a:close/>
                <a:moveTo>
                  <a:pt x="293" y="364"/>
                </a:moveTo>
                <a:lnTo>
                  <a:pt x="293" y="364"/>
                </a:lnTo>
                <a:cubicBezTo>
                  <a:pt x="284" y="364"/>
                  <a:pt x="275" y="364"/>
                  <a:pt x="266" y="364"/>
                </a:cubicBezTo>
                <a:cubicBezTo>
                  <a:pt x="258" y="364"/>
                  <a:pt x="249" y="364"/>
                  <a:pt x="240" y="364"/>
                </a:cubicBezTo>
                <a:cubicBezTo>
                  <a:pt x="178" y="364"/>
                  <a:pt x="115" y="302"/>
                  <a:pt x="115" y="240"/>
                </a:cubicBezTo>
                <a:cubicBezTo>
                  <a:pt x="115" y="231"/>
                  <a:pt x="115" y="221"/>
                  <a:pt x="124" y="213"/>
                </a:cubicBezTo>
                <a:cubicBezTo>
                  <a:pt x="115" y="204"/>
                  <a:pt x="115" y="186"/>
                  <a:pt x="115" y="177"/>
                </a:cubicBezTo>
                <a:cubicBezTo>
                  <a:pt x="115" y="133"/>
                  <a:pt x="142" y="98"/>
                  <a:pt x="187" y="98"/>
                </a:cubicBezTo>
                <a:cubicBezTo>
                  <a:pt x="195" y="98"/>
                  <a:pt x="213" y="107"/>
                  <a:pt x="222" y="115"/>
                </a:cubicBezTo>
                <a:cubicBezTo>
                  <a:pt x="231" y="107"/>
                  <a:pt x="231" y="107"/>
                  <a:pt x="240" y="107"/>
                </a:cubicBezTo>
                <a:cubicBezTo>
                  <a:pt x="311" y="107"/>
                  <a:pt x="364" y="168"/>
                  <a:pt x="364" y="240"/>
                </a:cubicBezTo>
                <a:cubicBezTo>
                  <a:pt x="364" y="249"/>
                  <a:pt x="364" y="257"/>
                  <a:pt x="364" y="266"/>
                </a:cubicBezTo>
                <a:cubicBezTo>
                  <a:pt x="364" y="275"/>
                  <a:pt x="364" y="284"/>
                  <a:pt x="364" y="293"/>
                </a:cubicBezTo>
                <a:cubicBezTo>
                  <a:pt x="364" y="337"/>
                  <a:pt x="337" y="364"/>
                  <a:pt x="293" y="364"/>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339" name="Google Shape;1339;p42"/>
          <p:cNvSpPr/>
          <p:nvPr/>
        </p:nvSpPr>
        <p:spPr>
          <a:xfrm>
            <a:off x="5917691" y="3984729"/>
            <a:ext cx="375283" cy="328925"/>
          </a:xfrm>
          <a:custGeom>
            <a:avLst/>
            <a:gdLst/>
            <a:ahLst/>
            <a:cxnLst/>
            <a:rect l="l" t="t" r="r" b="b"/>
            <a:pathLst>
              <a:path w="497" h="435" extrusionOk="0">
                <a:moveTo>
                  <a:pt x="363" y="222"/>
                </a:moveTo>
                <a:lnTo>
                  <a:pt x="363" y="222"/>
                </a:lnTo>
                <a:cubicBezTo>
                  <a:pt x="354" y="213"/>
                  <a:pt x="354" y="213"/>
                  <a:pt x="354" y="203"/>
                </a:cubicBezTo>
                <a:cubicBezTo>
                  <a:pt x="363" y="186"/>
                  <a:pt x="363" y="168"/>
                  <a:pt x="354" y="159"/>
                </a:cubicBezTo>
                <a:cubicBezTo>
                  <a:pt x="336" y="133"/>
                  <a:pt x="300" y="133"/>
                  <a:pt x="247" y="159"/>
                </a:cubicBezTo>
                <a:cubicBezTo>
                  <a:pt x="247" y="159"/>
                  <a:pt x="230" y="159"/>
                  <a:pt x="239" y="150"/>
                </a:cubicBezTo>
                <a:cubicBezTo>
                  <a:pt x="247" y="124"/>
                  <a:pt x="239" y="106"/>
                  <a:pt x="230" y="89"/>
                </a:cubicBezTo>
                <a:cubicBezTo>
                  <a:pt x="203" y="62"/>
                  <a:pt x="132" y="97"/>
                  <a:pt x="71" y="159"/>
                </a:cubicBezTo>
                <a:cubicBezTo>
                  <a:pt x="26" y="203"/>
                  <a:pt x="0" y="248"/>
                  <a:pt x="0" y="293"/>
                </a:cubicBezTo>
                <a:cubicBezTo>
                  <a:pt x="0" y="372"/>
                  <a:pt x="106" y="434"/>
                  <a:pt x="203" y="434"/>
                </a:cubicBezTo>
                <a:cubicBezTo>
                  <a:pt x="336" y="434"/>
                  <a:pt x="425" y="346"/>
                  <a:pt x="425" y="284"/>
                </a:cubicBezTo>
                <a:cubicBezTo>
                  <a:pt x="425" y="248"/>
                  <a:pt x="390" y="231"/>
                  <a:pt x="363" y="222"/>
                </a:cubicBezTo>
                <a:close/>
                <a:moveTo>
                  <a:pt x="203" y="390"/>
                </a:moveTo>
                <a:lnTo>
                  <a:pt x="203" y="390"/>
                </a:lnTo>
                <a:cubicBezTo>
                  <a:pt x="124" y="399"/>
                  <a:pt x="53" y="363"/>
                  <a:pt x="53" y="310"/>
                </a:cubicBezTo>
                <a:cubicBezTo>
                  <a:pt x="44" y="257"/>
                  <a:pt x="106" y="213"/>
                  <a:pt x="186" y="203"/>
                </a:cubicBezTo>
                <a:cubicBezTo>
                  <a:pt x="265" y="195"/>
                  <a:pt x="336" y="231"/>
                  <a:pt x="336" y="284"/>
                </a:cubicBezTo>
                <a:cubicBezTo>
                  <a:pt x="345" y="337"/>
                  <a:pt x="283" y="381"/>
                  <a:pt x="203" y="390"/>
                </a:cubicBezTo>
                <a:close/>
                <a:moveTo>
                  <a:pt x="496" y="150"/>
                </a:moveTo>
                <a:lnTo>
                  <a:pt x="496" y="150"/>
                </a:lnTo>
                <a:cubicBezTo>
                  <a:pt x="496" y="71"/>
                  <a:pt x="425" y="0"/>
                  <a:pt x="345" y="0"/>
                </a:cubicBezTo>
                <a:cubicBezTo>
                  <a:pt x="336" y="0"/>
                  <a:pt x="327" y="9"/>
                  <a:pt x="327" y="18"/>
                </a:cubicBezTo>
                <a:cubicBezTo>
                  <a:pt x="327" y="27"/>
                  <a:pt x="336" y="36"/>
                  <a:pt x="345" y="36"/>
                </a:cubicBezTo>
                <a:cubicBezTo>
                  <a:pt x="407" y="36"/>
                  <a:pt x="460" y="89"/>
                  <a:pt x="460" y="150"/>
                </a:cubicBezTo>
                <a:cubicBezTo>
                  <a:pt x="460" y="159"/>
                  <a:pt x="469" y="168"/>
                  <a:pt x="478" y="168"/>
                </a:cubicBezTo>
                <a:cubicBezTo>
                  <a:pt x="487" y="168"/>
                  <a:pt x="496" y="159"/>
                  <a:pt x="496" y="150"/>
                </a:cubicBezTo>
                <a:close/>
                <a:moveTo>
                  <a:pt x="425" y="150"/>
                </a:moveTo>
                <a:lnTo>
                  <a:pt x="425" y="150"/>
                </a:lnTo>
                <a:cubicBezTo>
                  <a:pt x="416" y="106"/>
                  <a:pt x="390" y="80"/>
                  <a:pt x="345" y="71"/>
                </a:cubicBezTo>
                <a:cubicBezTo>
                  <a:pt x="336" y="71"/>
                  <a:pt x="327" y="80"/>
                  <a:pt x="327" y="89"/>
                </a:cubicBezTo>
                <a:cubicBezTo>
                  <a:pt x="327" y="97"/>
                  <a:pt x="327" y="106"/>
                  <a:pt x="345" y="106"/>
                </a:cubicBezTo>
                <a:cubicBezTo>
                  <a:pt x="363" y="115"/>
                  <a:pt x="390" y="133"/>
                  <a:pt x="390" y="159"/>
                </a:cubicBezTo>
                <a:cubicBezTo>
                  <a:pt x="390" y="168"/>
                  <a:pt x="398" y="168"/>
                  <a:pt x="416" y="168"/>
                </a:cubicBezTo>
                <a:cubicBezTo>
                  <a:pt x="425" y="168"/>
                  <a:pt x="425" y="159"/>
                  <a:pt x="425" y="150"/>
                </a:cubicBezTo>
                <a:close/>
                <a:moveTo>
                  <a:pt x="159" y="257"/>
                </a:moveTo>
                <a:lnTo>
                  <a:pt x="159" y="257"/>
                </a:lnTo>
                <a:cubicBezTo>
                  <a:pt x="132" y="257"/>
                  <a:pt x="106" y="284"/>
                  <a:pt x="115" y="310"/>
                </a:cubicBezTo>
                <a:cubicBezTo>
                  <a:pt x="124" y="337"/>
                  <a:pt x="150" y="354"/>
                  <a:pt x="186" y="354"/>
                </a:cubicBezTo>
                <a:cubicBezTo>
                  <a:pt x="212" y="346"/>
                  <a:pt x="239" y="319"/>
                  <a:pt x="230" y="293"/>
                </a:cubicBezTo>
                <a:cubicBezTo>
                  <a:pt x="221" y="266"/>
                  <a:pt x="194" y="248"/>
                  <a:pt x="159" y="257"/>
                </a:cubicBezTo>
                <a:close/>
              </a:path>
            </a:pathLst>
          </a:custGeom>
          <a:solidFill>
            <a:schemeClr val="dk1"/>
          </a:solidFill>
          <a:ln>
            <a:noFill/>
          </a:ln>
        </p:spPr>
        <p:txBody>
          <a:bodyPr spcFirstLastPara="1" wrap="square" lIns="34275" tIns="17125" rIns="34275" bIns="17125" anchor="ctr"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1343"/>
        <p:cNvGrpSpPr/>
        <p:nvPr/>
      </p:nvGrpSpPr>
      <p:grpSpPr>
        <a:xfrm>
          <a:off x="0" y="0"/>
          <a:ext cx="0" cy="0"/>
          <a:chOff x="0" y="0"/>
          <a:chExt cx="0" cy="0"/>
        </a:xfrm>
      </p:grpSpPr>
      <p:sp>
        <p:nvSpPr>
          <p:cNvPr id="1344" name="Google Shape;1344;p43"/>
          <p:cNvSpPr/>
          <p:nvPr/>
        </p:nvSpPr>
        <p:spPr>
          <a:xfrm>
            <a:off x="1016000" y="4917389"/>
            <a:ext cx="417608" cy="417608"/>
          </a:xfrm>
          <a:custGeom>
            <a:avLst/>
            <a:gdLst/>
            <a:ahLst/>
            <a:cxnLst/>
            <a:rect l="l" t="t" r="r" b="b"/>
            <a:pathLst>
              <a:path w="279" h="277" extrusionOk="0">
                <a:moveTo>
                  <a:pt x="272" y="270"/>
                </a:moveTo>
                <a:lnTo>
                  <a:pt x="272" y="270"/>
                </a:lnTo>
                <a:lnTo>
                  <a:pt x="263" y="275"/>
                </a:lnTo>
                <a:lnTo>
                  <a:pt x="252" y="277"/>
                </a:lnTo>
                <a:lnTo>
                  <a:pt x="243" y="275"/>
                </a:lnTo>
                <a:lnTo>
                  <a:pt x="234" y="270"/>
                </a:lnTo>
                <a:lnTo>
                  <a:pt x="189" y="225"/>
                </a:lnTo>
                <a:lnTo>
                  <a:pt x="189" y="225"/>
                </a:lnTo>
                <a:lnTo>
                  <a:pt x="172" y="232"/>
                </a:lnTo>
                <a:lnTo>
                  <a:pt x="158" y="239"/>
                </a:lnTo>
                <a:lnTo>
                  <a:pt x="140" y="243"/>
                </a:lnTo>
                <a:lnTo>
                  <a:pt x="121" y="243"/>
                </a:lnTo>
                <a:lnTo>
                  <a:pt x="121" y="243"/>
                </a:lnTo>
                <a:lnTo>
                  <a:pt x="111" y="243"/>
                </a:lnTo>
                <a:lnTo>
                  <a:pt x="98" y="241"/>
                </a:lnTo>
                <a:lnTo>
                  <a:pt x="85" y="237"/>
                </a:lnTo>
                <a:lnTo>
                  <a:pt x="74" y="234"/>
                </a:lnTo>
                <a:lnTo>
                  <a:pt x="63" y="228"/>
                </a:lnTo>
                <a:lnTo>
                  <a:pt x="54" y="223"/>
                </a:lnTo>
                <a:lnTo>
                  <a:pt x="45" y="216"/>
                </a:lnTo>
                <a:lnTo>
                  <a:pt x="36" y="208"/>
                </a:lnTo>
                <a:lnTo>
                  <a:pt x="27" y="199"/>
                </a:lnTo>
                <a:lnTo>
                  <a:pt x="22" y="190"/>
                </a:lnTo>
                <a:lnTo>
                  <a:pt x="15" y="179"/>
                </a:lnTo>
                <a:lnTo>
                  <a:pt x="9" y="168"/>
                </a:lnTo>
                <a:lnTo>
                  <a:pt x="5" y="157"/>
                </a:lnTo>
                <a:lnTo>
                  <a:pt x="2" y="147"/>
                </a:lnTo>
                <a:lnTo>
                  <a:pt x="0" y="134"/>
                </a:lnTo>
                <a:lnTo>
                  <a:pt x="0" y="121"/>
                </a:lnTo>
                <a:lnTo>
                  <a:pt x="0" y="121"/>
                </a:lnTo>
                <a:lnTo>
                  <a:pt x="0" y="109"/>
                </a:lnTo>
                <a:lnTo>
                  <a:pt x="2" y="96"/>
                </a:lnTo>
                <a:lnTo>
                  <a:pt x="5" y="85"/>
                </a:lnTo>
                <a:lnTo>
                  <a:pt x="9" y="74"/>
                </a:lnTo>
                <a:lnTo>
                  <a:pt x="15" y="63"/>
                </a:lnTo>
                <a:lnTo>
                  <a:pt x="22" y="52"/>
                </a:lnTo>
                <a:lnTo>
                  <a:pt x="27" y="43"/>
                </a:lnTo>
                <a:lnTo>
                  <a:pt x="36" y="34"/>
                </a:lnTo>
                <a:lnTo>
                  <a:pt x="45" y="27"/>
                </a:lnTo>
                <a:lnTo>
                  <a:pt x="54" y="20"/>
                </a:lnTo>
                <a:lnTo>
                  <a:pt x="63" y="14"/>
                </a:lnTo>
                <a:lnTo>
                  <a:pt x="74" y="9"/>
                </a:lnTo>
                <a:lnTo>
                  <a:pt x="85" y="5"/>
                </a:lnTo>
                <a:lnTo>
                  <a:pt x="98" y="2"/>
                </a:lnTo>
                <a:lnTo>
                  <a:pt x="111" y="0"/>
                </a:lnTo>
                <a:lnTo>
                  <a:pt x="121" y="0"/>
                </a:lnTo>
                <a:lnTo>
                  <a:pt x="121" y="0"/>
                </a:lnTo>
                <a:lnTo>
                  <a:pt x="134" y="0"/>
                </a:lnTo>
                <a:lnTo>
                  <a:pt x="147" y="2"/>
                </a:lnTo>
                <a:lnTo>
                  <a:pt x="158" y="5"/>
                </a:lnTo>
                <a:lnTo>
                  <a:pt x="170" y="9"/>
                </a:lnTo>
                <a:lnTo>
                  <a:pt x="181" y="14"/>
                </a:lnTo>
                <a:lnTo>
                  <a:pt x="190" y="20"/>
                </a:lnTo>
                <a:lnTo>
                  <a:pt x="199" y="27"/>
                </a:lnTo>
                <a:lnTo>
                  <a:pt x="208" y="34"/>
                </a:lnTo>
                <a:lnTo>
                  <a:pt x="216" y="43"/>
                </a:lnTo>
                <a:lnTo>
                  <a:pt x="223" y="52"/>
                </a:lnTo>
                <a:lnTo>
                  <a:pt x="230" y="63"/>
                </a:lnTo>
                <a:lnTo>
                  <a:pt x="236" y="74"/>
                </a:lnTo>
                <a:lnTo>
                  <a:pt x="239" y="85"/>
                </a:lnTo>
                <a:lnTo>
                  <a:pt x="241" y="96"/>
                </a:lnTo>
                <a:lnTo>
                  <a:pt x="243" y="109"/>
                </a:lnTo>
                <a:lnTo>
                  <a:pt x="245" y="121"/>
                </a:lnTo>
                <a:lnTo>
                  <a:pt x="245" y="121"/>
                </a:lnTo>
                <a:lnTo>
                  <a:pt x="243" y="139"/>
                </a:lnTo>
                <a:lnTo>
                  <a:pt x="239" y="156"/>
                </a:lnTo>
                <a:lnTo>
                  <a:pt x="234" y="172"/>
                </a:lnTo>
                <a:lnTo>
                  <a:pt x="225" y="187"/>
                </a:lnTo>
                <a:lnTo>
                  <a:pt x="272" y="234"/>
                </a:lnTo>
                <a:lnTo>
                  <a:pt x="272" y="234"/>
                </a:lnTo>
                <a:lnTo>
                  <a:pt x="277" y="243"/>
                </a:lnTo>
                <a:lnTo>
                  <a:pt x="279" y="252"/>
                </a:lnTo>
                <a:lnTo>
                  <a:pt x="277" y="261"/>
                </a:lnTo>
                <a:lnTo>
                  <a:pt x="272" y="270"/>
                </a:lnTo>
                <a:lnTo>
                  <a:pt x="272" y="270"/>
                </a:lnTo>
                <a:close/>
                <a:moveTo>
                  <a:pt x="121" y="34"/>
                </a:moveTo>
                <a:lnTo>
                  <a:pt x="121" y="34"/>
                </a:lnTo>
                <a:lnTo>
                  <a:pt x="105" y="36"/>
                </a:lnTo>
                <a:lnTo>
                  <a:pt x="89" y="41"/>
                </a:lnTo>
                <a:lnTo>
                  <a:pt x="74" y="49"/>
                </a:lnTo>
                <a:lnTo>
                  <a:pt x="60" y="60"/>
                </a:lnTo>
                <a:lnTo>
                  <a:pt x="51" y="72"/>
                </a:lnTo>
                <a:lnTo>
                  <a:pt x="42" y="87"/>
                </a:lnTo>
                <a:lnTo>
                  <a:pt x="36" y="103"/>
                </a:lnTo>
                <a:lnTo>
                  <a:pt x="34" y="121"/>
                </a:lnTo>
                <a:lnTo>
                  <a:pt x="34" y="121"/>
                </a:lnTo>
                <a:lnTo>
                  <a:pt x="36" y="139"/>
                </a:lnTo>
                <a:lnTo>
                  <a:pt x="42" y="156"/>
                </a:lnTo>
                <a:lnTo>
                  <a:pt x="51" y="170"/>
                </a:lnTo>
                <a:lnTo>
                  <a:pt x="60" y="183"/>
                </a:lnTo>
                <a:lnTo>
                  <a:pt x="74" y="194"/>
                </a:lnTo>
                <a:lnTo>
                  <a:pt x="89" y="201"/>
                </a:lnTo>
                <a:lnTo>
                  <a:pt x="105" y="206"/>
                </a:lnTo>
                <a:lnTo>
                  <a:pt x="121" y="208"/>
                </a:lnTo>
                <a:lnTo>
                  <a:pt x="121" y="208"/>
                </a:lnTo>
                <a:lnTo>
                  <a:pt x="140" y="206"/>
                </a:lnTo>
                <a:lnTo>
                  <a:pt x="156" y="201"/>
                </a:lnTo>
                <a:lnTo>
                  <a:pt x="170" y="194"/>
                </a:lnTo>
                <a:lnTo>
                  <a:pt x="183" y="183"/>
                </a:lnTo>
                <a:lnTo>
                  <a:pt x="194" y="170"/>
                </a:lnTo>
                <a:lnTo>
                  <a:pt x="203" y="156"/>
                </a:lnTo>
                <a:lnTo>
                  <a:pt x="208" y="139"/>
                </a:lnTo>
                <a:lnTo>
                  <a:pt x="210" y="121"/>
                </a:lnTo>
                <a:lnTo>
                  <a:pt x="210" y="121"/>
                </a:lnTo>
                <a:lnTo>
                  <a:pt x="208" y="103"/>
                </a:lnTo>
                <a:lnTo>
                  <a:pt x="203" y="87"/>
                </a:lnTo>
                <a:lnTo>
                  <a:pt x="194" y="72"/>
                </a:lnTo>
                <a:lnTo>
                  <a:pt x="183" y="60"/>
                </a:lnTo>
                <a:lnTo>
                  <a:pt x="170" y="49"/>
                </a:lnTo>
                <a:lnTo>
                  <a:pt x="156" y="41"/>
                </a:lnTo>
                <a:lnTo>
                  <a:pt x="140" y="36"/>
                </a:lnTo>
                <a:lnTo>
                  <a:pt x="121" y="34"/>
                </a:lnTo>
                <a:lnTo>
                  <a:pt x="121" y="34"/>
                </a:lnTo>
                <a:close/>
                <a:moveTo>
                  <a:pt x="158" y="139"/>
                </a:moveTo>
                <a:lnTo>
                  <a:pt x="87" y="139"/>
                </a:lnTo>
                <a:lnTo>
                  <a:pt x="87" y="139"/>
                </a:lnTo>
                <a:lnTo>
                  <a:pt x="80" y="138"/>
                </a:lnTo>
                <a:lnTo>
                  <a:pt x="74" y="134"/>
                </a:lnTo>
                <a:lnTo>
                  <a:pt x="71" y="128"/>
                </a:lnTo>
                <a:lnTo>
                  <a:pt x="71" y="121"/>
                </a:lnTo>
                <a:lnTo>
                  <a:pt x="71" y="121"/>
                </a:lnTo>
                <a:lnTo>
                  <a:pt x="71" y="114"/>
                </a:lnTo>
                <a:lnTo>
                  <a:pt x="74" y="109"/>
                </a:lnTo>
                <a:lnTo>
                  <a:pt x="80" y="105"/>
                </a:lnTo>
                <a:lnTo>
                  <a:pt x="87" y="103"/>
                </a:lnTo>
                <a:lnTo>
                  <a:pt x="158" y="103"/>
                </a:lnTo>
                <a:lnTo>
                  <a:pt x="158" y="103"/>
                </a:lnTo>
                <a:lnTo>
                  <a:pt x="163" y="105"/>
                </a:lnTo>
                <a:lnTo>
                  <a:pt x="170" y="109"/>
                </a:lnTo>
                <a:lnTo>
                  <a:pt x="174" y="114"/>
                </a:lnTo>
                <a:lnTo>
                  <a:pt x="174" y="121"/>
                </a:lnTo>
                <a:lnTo>
                  <a:pt x="174" y="121"/>
                </a:lnTo>
                <a:lnTo>
                  <a:pt x="174" y="128"/>
                </a:lnTo>
                <a:lnTo>
                  <a:pt x="170" y="134"/>
                </a:lnTo>
                <a:lnTo>
                  <a:pt x="163" y="138"/>
                </a:lnTo>
                <a:lnTo>
                  <a:pt x="158" y="139"/>
                </a:lnTo>
                <a:lnTo>
                  <a:pt x="158" y="139"/>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345" name="Google Shape;1345;p43"/>
          <p:cNvGrpSpPr/>
          <p:nvPr/>
        </p:nvGrpSpPr>
        <p:grpSpPr>
          <a:xfrm>
            <a:off x="2214444" y="4911380"/>
            <a:ext cx="429624" cy="429624"/>
            <a:chOff x="1787872" y="3796481"/>
            <a:chExt cx="296916" cy="296916"/>
          </a:xfrm>
        </p:grpSpPr>
        <p:sp>
          <p:nvSpPr>
            <p:cNvPr id="1346" name="Google Shape;1346;p43"/>
            <p:cNvSpPr/>
            <p:nvPr/>
          </p:nvSpPr>
          <p:spPr>
            <a:xfrm>
              <a:off x="1787872" y="3796481"/>
              <a:ext cx="296916" cy="296916"/>
            </a:xfrm>
            <a:custGeom>
              <a:avLst/>
              <a:gdLst/>
              <a:ahLst/>
              <a:cxnLst/>
              <a:rect l="l" t="t" r="r" b="b"/>
              <a:pathLst>
                <a:path w="286" h="287" extrusionOk="0">
                  <a:moveTo>
                    <a:pt x="281" y="249"/>
                  </a:moveTo>
                  <a:lnTo>
                    <a:pt x="221" y="189"/>
                  </a:lnTo>
                  <a:lnTo>
                    <a:pt x="221" y="189"/>
                  </a:lnTo>
                  <a:lnTo>
                    <a:pt x="230" y="174"/>
                  </a:lnTo>
                  <a:lnTo>
                    <a:pt x="237" y="156"/>
                  </a:lnTo>
                  <a:lnTo>
                    <a:pt x="241" y="140"/>
                  </a:lnTo>
                  <a:lnTo>
                    <a:pt x="243" y="120"/>
                  </a:lnTo>
                  <a:lnTo>
                    <a:pt x="243" y="120"/>
                  </a:lnTo>
                  <a:lnTo>
                    <a:pt x="243" y="109"/>
                  </a:lnTo>
                  <a:lnTo>
                    <a:pt x="241" y="96"/>
                  </a:lnTo>
                  <a:lnTo>
                    <a:pt x="237" y="85"/>
                  </a:lnTo>
                  <a:lnTo>
                    <a:pt x="234" y="73"/>
                  </a:lnTo>
                  <a:lnTo>
                    <a:pt x="234" y="73"/>
                  </a:lnTo>
                  <a:lnTo>
                    <a:pt x="228" y="62"/>
                  </a:lnTo>
                  <a:lnTo>
                    <a:pt x="221" y="53"/>
                  </a:lnTo>
                  <a:lnTo>
                    <a:pt x="216" y="44"/>
                  </a:lnTo>
                  <a:lnTo>
                    <a:pt x="207" y="35"/>
                  </a:lnTo>
                  <a:lnTo>
                    <a:pt x="207" y="35"/>
                  </a:lnTo>
                  <a:lnTo>
                    <a:pt x="199" y="27"/>
                  </a:lnTo>
                  <a:lnTo>
                    <a:pt x="190" y="20"/>
                  </a:lnTo>
                  <a:lnTo>
                    <a:pt x="179" y="15"/>
                  </a:lnTo>
                  <a:lnTo>
                    <a:pt x="169" y="9"/>
                  </a:lnTo>
                  <a:lnTo>
                    <a:pt x="169" y="9"/>
                  </a:lnTo>
                  <a:lnTo>
                    <a:pt x="158" y="6"/>
                  </a:lnTo>
                  <a:lnTo>
                    <a:pt x="145" y="2"/>
                  </a:lnTo>
                  <a:lnTo>
                    <a:pt x="134" y="0"/>
                  </a:lnTo>
                  <a:lnTo>
                    <a:pt x="121" y="0"/>
                  </a:lnTo>
                  <a:lnTo>
                    <a:pt x="121" y="0"/>
                  </a:lnTo>
                  <a:lnTo>
                    <a:pt x="109" y="0"/>
                  </a:lnTo>
                  <a:lnTo>
                    <a:pt x="98" y="2"/>
                  </a:lnTo>
                  <a:lnTo>
                    <a:pt x="85" y="6"/>
                  </a:lnTo>
                  <a:lnTo>
                    <a:pt x="74" y="9"/>
                  </a:lnTo>
                  <a:lnTo>
                    <a:pt x="74" y="9"/>
                  </a:lnTo>
                  <a:lnTo>
                    <a:pt x="63" y="15"/>
                  </a:lnTo>
                  <a:lnTo>
                    <a:pt x="53" y="20"/>
                  </a:lnTo>
                  <a:lnTo>
                    <a:pt x="44" y="27"/>
                  </a:lnTo>
                  <a:lnTo>
                    <a:pt x="36" y="35"/>
                  </a:lnTo>
                  <a:lnTo>
                    <a:pt x="36" y="35"/>
                  </a:lnTo>
                  <a:lnTo>
                    <a:pt x="27" y="44"/>
                  </a:lnTo>
                  <a:lnTo>
                    <a:pt x="22" y="53"/>
                  </a:lnTo>
                  <a:lnTo>
                    <a:pt x="15" y="62"/>
                  </a:lnTo>
                  <a:lnTo>
                    <a:pt x="9" y="73"/>
                  </a:lnTo>
                  <a:lnTo>
                    <a:pt x="9" y="73"/>
                  </a:lnTo>
                  <a:lnTo>
                    <a:pt x="5" y="85"/>
                  </a:lnTo>
                  <a:lnTo>
                    <a:pt x="2" y="96"/>
                  </a:lnTo>
                  <a:lnTo>
                    <a:pt x="0" y="109"/>
                  </a:lnTo>
                  <a:lnTo>
                    <a:pt x="0" y="120"/>
                  </a:lnTo>
                  <a:lnTo>
                    <a:pt x="0" y="120"/>
                  </a:lnTo>
                  <a:lnTo>
                    <a:pt x="0" y="132"/>
                  </a:lnTo>
                  <a:lnTo>
                    <a:pt x="2" y="145"/>
                  </a:lnTo>
                  <a:lnTo>
                    <a:pt x="5" y="156"/>
                  </a:lnTo>
                  <a:lnTo>
                    <a:pt x="9" y="167"/>
                  </a:lnTo>
                  <a:lnTo>
                    <a:pt x="9" y="167"/>
                  </a:lnTo>
                  <a:lnTo>
                    <a:pt x="15" y="178"/>
                  </a:lnTo>
                  <a:lnTo>
                    <a:pt x="22" y="189"/>
                  </a:lnTo>
                  <a:lnTo>
                    <a:pt x="27" y="198"/>
                  </a:lnTo>
                  <a:lnTo>
                    <a:pt x="36" y="207"/>
                  </a:lnTo>
                  <a:lnTo>
                    <a:pt x="36" y="207"/>
                  </a:lnTo>
                  <a:lnTo>
                    <a:pt x="44" y="214"/>
                  </a:lnTo>
                  <a:lnTo>
                    <a:pt x="53" y="221"/>
                  </a:lnTo>
                  <a:lnTo>
                    <a:pt x="63" y="227"/>
                  </a:lnTo>
                  <a:lnTo>
                    <a:pt x="74" y="232"/>
                  </a:lnTo>
                  <a:lnTo>
                    <a:pt x="74" y="232"/>
                  </a:lnTo>
                  <a:lnTo>
                    <a:pt x="85" y="236"/>
                  </a:lnTo>
                  <a:lnTo>
                    <a:pt x="98" y="239"/>
                  </a:lnTo>
                  <a:lnTo>
                    <a:pt x="109" y="241"/>
                  </a:lnTo>
                  <a:lnTo>
                    <a:pt x="121" y="241"/>
                  </a:lnTo>
                  <a:lnTo>
                    <a:pt x="121" y="241"/>
                  </a:lnTo>
                  <a:lnTo>
                    <a:pt x="140" y="241"/>
                  </a:lnTo>
                  <a:lnTo>
                    <a:pt x="158" y="236"/>
                  </a:lnTo>
                  <a:lnTo>
                    <a:pt x="174" y="230"/>
                  </a:lnTo>
                  <a:lnTo>
                    <a:pt x="190" y="220"/>
                  </a:lnTo>
                  <a:lnTo>
                    <a:pt x="248" y="279"/>
                  </a:lnTo>
                  <a:lnTo>
                    <a:pt x="248" y="279"/>
                  </a:lnTo>
                  <a:lnTo>
                    <a:pt x="256" y="285"/>
                  </a:lnTo>
                  <a:lnTo>
                    <a:pt x="265" y="287"/>
                  </a:lnTo>
                  <a:lnTo>
                    <a:pt x="265" y="287"/>
                  </a:lnTo>
                  <a:lnTo>
                    <a:pt x="274" y="285"/>
                  </a:lnTo>
                  <a:lnTo>
                    <a:pt x="281" y="279"/>
                  </a:lnTo>
                  <a:lnTo>
                    <a:pt x="281" y="279"/>
                  </a:lnTo>
                  <a:lnTo>
                    <a:pt x="285" y="272"/>
                  </a:lnTo>
                  <a:lnTo>
                    <a:pt x="286" y="263"/>
                  </a:lnTo>
                  <a:lnTo>
                    <a:pt x="286" y="263"/>
                  </a:lnTo>
                  <a:lnTo>
                    <a:pt x="285" y="256"/>
                  </a:lnTo>
                  <a:lnTo>
                    <a:pt x="281" y="249"/>
                  </a:lnTo>
                  <a:lnTo>
                    <a:pt x="281" y="249"/>
                  </a:lnTo>
                  <a:close/>
                  <a:moveTo>
                    <a:pt x="176" y="174"/>
                  </a:moveTo>
                  <a:lnTo>
                    <a:pt x="176" y="174"/>
                  </a:lnTo>
                  <a:lnTo>
                    <a:pt x="163" y="185"/>
                  </a:lnTo>
                  <a:lnTo>
                    <a:pt x="150" y="192"/>
                  </a:lnTo>
                  <a:lnTo>
                    <a:pt x="136" y="196"/>
                  </a:lnTo>
                  <a:lnTo>
                    <a:pt x="121" y="198"/>
                  </a:lnTo>
                  <a:lnTo>
                    <a:pt x="121" y="198"/>
                  </a:lnTo>
                  <a:lnTo>
                    <a:pt x="107" y="196"/>
                  </a:lnTo>
                  <a:lnTo>
                    <a:pt x="92" y="192"/>
                  </a:lnTo>
                  <a:lnTo>
                    <a:pt x="80" y="185"/>
                  </a:lnTo>
                  <a:lnTo>
                    <a:pt x="67" y="174"/>
                  </a:lnTo>
                  <a:lnTo>
                    <a:pt x="67" y="174"/>
                  </a:lnTo>
                  <a:lnTo>
                    <a:pt x="56" y="163"/>
                  </a:lnTo>
                  <a:lnTo>
                    <a:pt x="51" y="151"/>
                  </a:lnTo>
                  <a:lnTo>
                    <a:pt x="45" y="136"/>
                  </a:lnTo>
                  <a:lnTo>
                    <a:pt x="44" y="120"/>
                  </a:lnTo>
                  <a:lnTo>
                    <a:pt x="44" y="120"/>
                  </a:lnTo>
                  <a:lnTo>
                    <a:pt x="45" y="105"/>
                  </a:lnTo>
                  <a:lnTo>
                    <a:pt x="51" y="91"/>
                  </a:lnTo>
                  <a:lnTo>
                    <a:pt x="56" y="78"/>
                  </a:lnTo>
                  <a:lnTo>
                    <a:pt x="67" y="65"/>
                  </a:lnTo>
                  <a:lnTo>
                    <a:pt x="67" y="65"/>
                  </a:lnTo>
                  <a:lnTo>
                    <a:pt x="80" y="56"/>
                  </a:lnTo>
                  <a:lnTo>
                    <a:pt x="92" y="49"/>
                  </a:lnTo>
                  <a:lnTo>
                    <a:pt x="107" y="45"/>
                  </a:lnTo>
                  <a:lnTo>
                    <a:pt x="121" y="44"/>
                  </a:lnTo>
                  <a:lnTo>
                    <a:pt x="121" y="44"/>
                  </a:lnTo>
                  <a:lnTo>
                    <a:pt x="136" y="45"/>
                  </a:lnTo>
                  <a:lnTo>
                    <a:pt x="150" y="49"/>
                  </a:lnTo>
                  <a:lnTo>
                    <a:pt x="163" y="56"/>
                  </a:lnTo>
                  <a:lnTo>
                    <a:pt x="176" y="65"/>
                  </a:lnTo>
                  <a:lnTo>
                    <a:pt x="176" y="65"/>
                  </a:lnTo>
                  <a:lnTo>
                    <a:pt x="187" y="78"/>
                  </a:lnTo>
                  <a:lnTo>
                    <a:pt x="192" y="91"/>
                  </a:lnTo>
                  <a:lnTo>
                    <a:pt x="198" y="105"/>
                  </a:lnTo>
                  <a:lnTo>
                    <a:pt x="199" y="120"/>
                  </a:lnTo>
                  <a:lnTo>
                    <a:pt x="199" y="120"/>
                  </a:lnTo>
                  <a:lnTo>
                    <a:pt x="198" y="136"/>
                  </a:lnTo>
                  <a:lnTo>
                    <a:pt x="192" y="151"/>
                  </a:lnTo>
                  <a:lnTo>
                    <a:pt x="187" y="163"/>
                  </a:lnTo>
                  <a:lnTo>
                    <a:pt x="176" y="174"/>
                  </a:lnTo>
                  <a:lnTo>
                    <a:pt x="176" y="174"/>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47" name="Google Shape;1347;p43"/>
            <p:cNvSpPr/>
            <p:nvPr/>
          </p:nvSpPr>
          <p:spPr>
            <a:xfrm>
              <a:off x="1858467" y="3864999"/>
              <a:ext cx="112122" cy="114199"/>
            </a:xfrm>
            <a:custGeom>
              <a:avLst/>
              <a:gdLst/>
              <a:ahLst/>
              <a:cxnLst/>
              <a:rect l="l" t="t" r="r" b="b"/>
              <a:pathLst>
                <a:path w="109" h="111" extrusionOk="0">
                  <a:moveTo>
                    <a:pt x="103" y="44"/>
                  </a:moveTo>
                  <a:lnTo>
                    <a:pt x="65" y="44"/>
                  </a:lnTo>
                  <a:lnTo>
                    <a:pt x="65" y="6"/>
                  </a:lnTo>
                  <a:lnTo>
                    <a:pt x="65" y="6"/>
                  </a:lnTo>
                  <a:lnTo>
                    <a:pt x="64" y="2"/>
                  </a:lnTo>
                  <a:lnTo>
                    <a:pt x="64" y="2"/>
                  </a:lnTo>
                  <a:lnTo>
                    <a:pt x="60" y="0"/>
                  </a:lnTo>
                  <a:lnTo>
                    <a:pt x="49" y="0"/>
                  </a:lnTo>
                  <a:lnTo>
                    <a:pt x="49" y="0"/>
                  </a:lnTo>
                  <a:lnTo>
                    <a:pt x="45" y="2"/>
                  </a:lnTo>
                  <a:lnTo>
                    <a:pt x="45" y="2"/>
                  </a:lnTo>
                  <a:lnTo>
                    <a:pt x="44" y="6"/>
                  </a:lnTo>
                  <a:lnTo>
                    <a:pt x="44" y="44"/>
                  </a:lnTo>
                  <a:lnTo>
                    <a:pt x="6" y="44"/>
                  </a:lnTo>
                  <a:lnTo>
                    <a:pt x="6" y="44"/>
                  </a:lnTo>
                  <a:lnTo>
                    <a:pt x="2" y="46"/>
                  </a:lnTo>
                  <a:lnTo>
                    <a:pt x="2" y="46"/>
                  </a:lnTo>
                  <a:lnTo>
                    <a:pt x="0" y="49"/>
                  </a:lnTo>
                  <a:lnTo>
                    <a:pt x="0" y="60"/>
                  </a:lnTo>
                  <a:lnTo>
                    <a:pt x="0" y="60"/>
                  </a:lnTo>
                  <a:lnTo>
                    <a:pt x="2" y="66"/>
                  </a:lnTo>
                  <a:lnTo>
                    <a:pt x="2" y="66"/>
                  </a:lnTo>
                  <a:lnTo>
                    <a:pt x="6" y="66"/>
                  </a:lnTo>
                  <a:lnTo>
                    <a:pt x="44" y="66"/>
                  </a:lnTo>
                  <a:lnTo>
                    <a:pt x="44" y="106"/>
                  </a:lnTo>
                  <a:lnTo>
                    <a:pt x="44" y="106"/>
                  </a:lnTo>
                  <a:lnTo>
                    <a:pt x="45" y="109"/>
                  </a:lnTo>
                  <a:lnTo>
                    <a:pt x="45" y="109"/>
                  </a:lnTo>
                  <a:lnTo>
                    <a:pt x="49" y="111"/>
                  </a:lnTo>
                  <a:lnTo>
                    <a:pt x="60" y="111"/>
                  </a:lnTo>
                  <a:lnTo>
                    <a:pt x="60" y="111"/>
                  </a:lnTo>
                  <a:lnTo>
                    <a:pt x="64" y="109"/>
                  </a:lnTo>
                  <a:lnTo>
                    <a:pt x="64" y="109"/>
                  </a:lnTo>
                  <a:lnTo>
                    <a:pt x="65" y="106"/>
                  </a:lnTo>
                  <a:lnTo>
                    <a:pt x="65" y="66"/>
                  </a:lnTo>
                  <a:lnTo>
                    <a:pt x="103" y="66"/>
                  </a:lnTo>
                  <a:lnTo>
                    <a:pt x="103" y="66"/>
                  </a:lnTo>
                  <a:lnTo>
                    <a:pt x="107" y="66"/>
                  </a:lnTo>
                  <a:lnTo>
                    <a:pt x="107" y="66"/>
                  </a:lnTo>
                  <a:lnTo>
                    <a:pt x="109" y="60"/>
                  </a:lnTo>
                  <a:lnTo>
                    <a:pt x="109" y="49"/>
                  </a:lnTo>
                  <a:lnTo>
                    <a:pt x="109" y="49"/>
                  </a:lnTo>
                  <a:lnTo>
                    <a:pt x="107" y="46"/>
                  </a:lnTo>
                  <a:lnTo>
                    <a:pt x="107" y="46"/>
                  </a:lnTo>
                  <a:lnTo>
                    <a:pt x="103" y="44"/>
                  </a:lnTo>
                  <a:lnTo>
                    <a:pt x="103" y="44"/>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348" name="Google Shape;1348;p43"/>
          <p:cNvGrpSpPr/>
          <p:nvPr/>
        </p:nvGrpSpPr>
        <p:grpSpPr>
          <a:xfrm>
            <a:off x="3452703" y="4923397"/>
            <a:ext cx="429624" cy="405589"/>
            <a:chOff x="2578955" y="3804786"/>
            <a:chExt cx="296915" cy="280306"/>
          </a:xfrm>
        </p:grpSpPr>
        <p:sp>
          <p:nvSpPr>
            <p:cNvPr id="1349" name="Google Shape;1349;p43"/>
            <p:cNvSpPr/>
            <p:nvPr/>
          </p:nvSpPr>
          <p:spPr>
            <a:xfrm>
              <a:off x="2578955" y="3914831"/>
              <a:ext cx="85130" cy="170259"/>
            </a:xfrm>
            <a:custGeom>
              <a:avLst/>
              <a:gdLst/>
              <a:ahLst/>
              <a:cxnLst/>
              <a:rect l="l" t="t" r="r" b="b"/>
              <a:pathLst>
                <a:path w="84" h="164" extrusionOk="0">
                  <a:moveTo>
                    <a:pt x="64" y="20"/>
                  </a:moveTo>
                  <a:lnTo>
                    <a:pt x="64" y="71"/>
                  </a:lnTo>
                  <a:lnTo>
                    <a:pt x="20" y="71"/>
                  </a:lnTo>
                  <a:lnTo>
                    <a:pt x="20" y="20"/>
                  </a:lnTo>
                  <a:lnTo>
                    <a:pt x="64" y="20"/>
                  </a:lnTo>
                  <a:close/>
                  <a:moveTo>
                    <a:pt x="76" y="0"/>
                  </a:moveTo>
                  <a:lnTo>
                    <a:pt x="8" y="0"/>
                  </a:lnTo>
                  <a:lnTo>
                    <a:pt x="8" y="0"/>
                  </a:lnTo>
                  <a:lnTo>
                    <a:pt x="2" y="2"/>
                  </a:lnTo>
                  <a:lnTo>
                    <a:pt x="0" y="8"/>
                  </a:lnTo>
                  <a:lnTo>
                    <a:pt x="0" y="158"/>
                  </a:lnTo>
                  <a:lnTo>
                    <a:pt x="0" y="158"/>
                  </a:lnTo>
                  <a:lnTo>
                    <a:pt x="2" y="162"/>
                  </a:lnTo>
                  <a:lnTo>
                    <a:pt x="8" y="164"/>
                  </a:lnTo>
                  <a:lnTo>
                    <a:pt x="76" y="164"/>
                  </a:lnTo>
                  <a:lnTo>
                    <a:pt x="76" y="164"/>
                  </a:lnTo>
                  <a:lnTo>
                    <a:pt x="82" y="162"/>
                  </a:lnTo>
                  <a:lnTo>
                    <a:pt x="84" y="158"/>
                  </a:lnTo>
                  <a:lnTo>
                    <a:pt x="84" y="8"/>
                  </a:lnTo>
                  <a:lnTo>
                    <a:pt x="84" y="8"/>
                  </a:lnTo>
                  <a:lnTo>
                    <a:pt x="82" y="2"/>
                  </a:lnTo>
                  <a:lnTo>
                    <a:pt x="76" y="0"/>
                  </a:lnTo>
                  <a:lnTo>
                    <a:pt x="76"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0" name="Google Shape;1350;p43"/>
            <p:cNvSpPr/>
            <p:nvPr/>
          </p:nvSpPr>
          <p:spPr>
            <a:xfrm>
              <a:off x="2599718" y="3935595"/>
              <a:ext cx="43604" cy="53985"/>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1" name="Google Shape;1351;p43"/>
            <p:cNvSpPr/>
            <p:nvPr/>
          </p:nvSpPr>
          <p:spPr>
            <a:xfrm>
              <a:off x="2578955" y="3914831"/>
              <a:ext cx="85130" cy="170259"/>
            </a:xfrm>
            <a:custGeom>
              <a:avLst/>
              <a:gdLst/>
              <a:ahLst/>
              <a:cxnLst/>
              <a:rect l="l" t="t" r="r" b="b"/>
              <a:pathLst>
                <a:path w="84" h="164" extrusionOk="0">
                  <a:moveTo>
                    <a:pt x="76" y="0"/>
                  </a:moveTo>
                  <a:lnTo>
                    <a:pt x="8" y="0"/>
                  </a:lnTo>
                  <a:lnTo>
                    <a:pt x="8" y="0"/>
                  </a:lnTo>
                  <a:lnTo>
                    <a:pt x="2" y="2"/>
                  </a:lnTo>
                  <a:lnTo>
                    <a:pt x="0" y="8"/>
                  </a:lnTo>
                  <a:lnTo>
                    <a:pt x="0" y="158"/>
                  </a:lnTo>
                  <a:lnTo>
                    <a:pt x="0" y="158"/>
                  </a:lnTo>
                  <a:lnTo>
                    <a:pt x="2" y="162"/>
                  </a:lnTo>
                  <a:lnTo>
                    <a:pt x="8" y="164"/>
                  </a:lnTo>
                  <a:lnTo>
                    <a:pt x="76" y="164"/>
                  </a:lnTo>
                  <a:lnTo>
                    <a:pt x="76" y="164"/>
                  </a:lnTo>
                  <a:lnTo>
                    <a:pt x="82" y="162"/>
                  </a:lnTo>
                  <a:lnTo>
                    <a:pt x="84" y="158"/>
                  </a:lnTo>
                  <a:lnTo>
                    <a:pt x="84" y="8"/>
                  </a:lnTo>
                  <a:lnTo>
                    <a:pt x="84" y="8"/>
                  </a:lnTo>
                  <a:lnTo>
                    <a:pt x="82" y="2"/>
                  </a:lnTo>
                  <a:lnTo>
                    <a:pt x="76" y="0"/>
                  </a:lnTo>
                  <a:lnTo>
                    <a:pt x="76" y="0"/>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2" name="Google Shape;1352;p43"/>
            <p:cNvSpPr/>
            <p:nvPr/>
          </p:nvSpPr>
          <p:spPr>
            <a:xfrm>
              <a:off x="2682771" y="3875382"/>
              <a:ext cx="87206" cy="209710"/>
            </a:xfrm>
            <a:custGeom>
              <a:avLst/>
              <a:gdLst/>
              <a:ahLst/>
              <a:cxnLst/>
              <a:rect l="l" t="t" r="r" b="b"/>
              <a:pathLst>
                <a:path w="83" h="202" extrusionOk="0">
                  <a:moveTo>
                    <a:pt x="63" y="18"/>
                  </a:moveTo>
                  <a:lnTo>
                    <a:pt x="63" y="120"/>
                  </a:lnTo>
                  <a:lnTo>
                    <a:pt x="20" y="120"/>
                  </a:lnTo>
                  <a:lnTo>
                    <a:pt x="20" y="18"/>
                  </a:lnTo>
                  <a:lnTo>
                    <a:pt x="63" y="18"/>
                  </a:lnTo>
                  <a:close/>
                  <a:moveTo>
                    <a:pt x="76" y="0"/>
                  </a:moveTo>
                  <a:lnTo>
                    <a:pt x="7" y="0"/>
                  </a:lnTo>
                  <a:lnTo>
                    <a:pt x="7" y="0"/>
                  </a:lnTo>
                  <a:lnTo>
                    <a:pt x="2" y="2"/>
                  </a:lnTo>
                  <a:lnTo>
                    <a:pt x="0" y="6"/>
                  </a:lnTo>
                  <a:lnTo>
                    <a:pt x="0" y="196"/>
                  </a:lnTo>
                  <a:lnTo>
                    <a:pt x="0" y="196"/>
                  </a:lnTo>
                  <a:lnTo>
                    <a:pt x="2" y="200"/>
                  </a:lnTo>
                  <a:lnTo>
                    <a:pt x="7" y="202"/>
                  </a:lnTo>
                  <a:lnTo>
                    <a:pt x="76" y="202"/>
                  </a:lnTo>
                  <a:lnTo>
                    <a:pt x="76" y="202"/>
                  </a:lnTo>
                  <a:lnTo>
                    <a:pt x="81" y="200"/>
                  </a:lnTo>
                  <a:lnTo>
                    <a:pt x="83" y="196"/>
                  </a:lnTo>
                  <a:lnTo>
                    <a:pt x="83" y="6"/>
                  </a:lnTo>
                  <a:lnTo>
                    <a:pt x="83" y="6"/>
                  </a:lnTo>
                  <a:lnTo>
                    <a:pt x="81" y="2"/>
                  </a:lnTo>
                  <a:lnTo>
                    <a:pt x="76" y="0"/>
                  </a:lnTo>
                  <a:lnTo>
                    <a:pt x="76"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3" name="Google Shape;1353;p43"/>
            <p:cNvSpPr/>
            <p:nvPr/>
          </p:nvSpPr>
          <p:spPr>
            <a:xfrm>
              <a:off x="2703534" y="3894068"/>
              <a:ext cx="45679" cy="105894"/>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4" name="Google Shape;1354;p43"/>
            <p:cNvSpPr/>
            <p:nvPr/>
          </p:nvSpPr>
          <p:spPr>
            <a:xfrm>
              <a:off x="2682771" y="3875382"/>
              <a:ext cx="87206" cy="209710"/>
            </a:xfrm>
            <a:custGeom>
              <a:avLst/>
              <a:gdLst/>
              <a:ahLst/>
              <a:cxnLst/>
              <a:rect l="l" t="t" r="r" b="b"/>
              <a:pathLst>
                <a:path w="83" h="202" extrusionOk="0">
                  <a:moveTo>
                    <a:pt x="76" y="0"/>
                  </a:moveTo>
                  <a:lnTo>
                    <a:pt x="7" y="0"/>
                  </a:lnTo>
                  <a:lnTo>
                    <a:pt x="7" y="0"/>
                  </a:lnTo>
                  <a:lnTo>
                    <a:pt x="2" y="2"/>
                  </a:lnTo>
                  <a:lnTo>
                    <a:pt x="0" y="6"/>
                  </a:lnTo>
                  <a:lnTo>
                    <a:pt x="0" y="196"/>
                  </a:lnTo>
                  <a:lnTo>
                    <a:pt x="0" y="196"/>
                  </a:lnTo>
                  <a:lnTo>
                    <a:pt x="2" y="200"/>
                  </a:lnTo>
                  <a:lnTo>
                    <a:pt x="7" y="202"/>
                  </a:lnTo>
                  <a:lnTo>
                    <a:pt x="76" y="202"/>
                  </a:lnTo>
                  <a:lnTo>
                    <a:pt x="76" y="202"/>
                  </a:lnTo>
                  <a:lnTo>
                    <a:pt x="81" y="200"/>
                  </a:lnTo>
                  <a:lnTo>
                    <a:pt x="83" y="196"/>
                  </a:lnTo>
                  <a:lnTo>
                    <a:pt x="83" y="6"/>
                  </a:lnTo>
                  <a:lnTo>
                    <a:pt x="83" y="6"/>
                  </a:lnTo>
                  <a:lnTo>
                    <a:pt x="81" y="2"/>
                  </a:lnTo>
                  <a:lnTo>
                    <a:pt x="76" y="0"/>
                  </a:lnTo>
                  <a:lnTo>
                    <a:pt x="76" y="0"/>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5" name="Google Shape;1355;p43"/>
            <p:cNvSpPr/>
            <p:nvPr/>
          </p:nvSpPr>
          <p:spPr>
            <a:xfrm>
              <a:off x="2790740" y="3804786"/>
              <a:ext cx="85130" cy="280305"/>
            </a:xfrm>
            <a:custGeom>
              <a:avLst/>
              <a:gdLst/>
              <a:ahLst/>
              <a:cxnLst/>
              <a:rect l="l" t="t" r="r" b="b"/>
              <a:pathLst>
                <a:path w="82" h="271" extrusionOk="0">
                  <a:moveTo>
                    <a:pt x="64" y="20"/>
                  </a:moveTo>
                  <a:lnTo>
                    <a:pt x="64" y="145"/>
                  </a:lnTo>
                  <a:lnTo>
                    <a:pt x="20" y="145"/>
                  </a:lnTo>
                  <a:lnTo>
                    <a:pt x="20" y="20"/>
                  </a:lnTo>
                  <a:lnTo>
                    <a:pt x="64" y="20"/>
                  </a:lnTo>
                  <a:close/>
                  <a:moveTo>
                    <a:pt x="76" y="0"/>
                  </a:moveTo>
                  <a:lnTo>
                    <a:pt x="7" y="0"/>
                  </a:lnTo>
                  <a:lnTo>
                    <a:pt x="7" y="0"/>
                  </a:lnTo>
                  <a:lnTo>
                    <a:pt x="2" y="2"/>
                  </a:lnTo>
                  <a:lnTo>
                    <a:pt x="0" y="6"/>
                  </a:lnTo>
                  <a:lnTo>
                    <a:pt x="0" y="265"/>
                  </a:lnTo>
                  <a:lnTo>
                    <a:pt x="0" y="265"/>
                  </a:lnTo>
                  <a:lnTo>
                    <a:pt x="2" y="269"/>
                  </a:lnTo>
                  <a:lnTo>
                    <a:pt x="7" y="271"/>
                  </a:lnTo>
                  <a:lnTo>
                    <a:pt x="76" y="271"/>
                  </a:lnTo>
                  <a:lnTo>
                    <a:pt x="76" y="271"/>
                  </a:lnTo>
                  <a:lnTo>
                    <a:pt x="80" y="269"/>
                  </a:lnTo>
                  <a:lnTo>
                    <a:pt x="82" y="265"/>
                  </a:lnTo>
                  <a:lnTo>
                    <a:pt x="82" y="6"/>
                  </a:lnTo>
                  <a:lnTo>
                    <a:pt x="82" y="6"/>
                  </a:lnTo>
                  <a:lnTo>
                    <a:pt x="80" y="2"/>
                  </a:lnTo>
                  <a:lnTo>
                    <a:pt x="76" y="0"/>
                  </a:lnTo>
                  <a:lnTo>
                    <a:pt x="76"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6" name="Google Shape;1356;p43"/>
            <p:cNvSpPr/>
            <p:nvPr/>
          </p:nvSpPr>
          <p:spPr>
            <a:xfrm>
              <a:off x="2811504" y="3825550"/>
              <a:ext cx="45679" cy="128733"/>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7" name="Google Shape;1357;p43"/>
            <p:cNvSpPr/>
            <p:nvPr/>
          </p:nvSpPr>
          <p:spPr>
            <a:xfrm>
              <a:off x="2790740" y="3804786"/>
              <a:ext cx="85130" cy="280305"/>
            </a:xfrm>
            <a:custGeom>
              <a:avLst/>
              <a:gdLst/>
              <a:ahLst/>
              <a:cxnLst/>
              <a:rect l="l" t="t" r="r" b="b"/>
              <a:pathLst>
                <a:path w="82" h="271" extrusionOk="0">
                  <a:moveTo>
                    <a:pt x="76" y="0"/>
                  </a:moveTo>
                  <a:lnTo>
                    <a:pt x="7" y="0"/>
                  </a:lnTo>
                  <a:lnTo>
                    <a:pt x="7" y="0"/>
                  </a:lnTo>
                  <a:lnTo>
                    <a:pt x="2" y="2"/>
                  </a:lnTo>
                  <a:lnTo>
                    <a:pt x="0" y="6"/>
                  </a:lnTo>
                  <a:lnTo>
                    <a:pt x="0" y="265"/>
                  </a:lnTo>
                  <a:lnTo>
                    <a:pt x="0" y="265"/>
                  </a:lnTo>
                  <a:lnTo>
                    <a:pt x="2" y="269"/>
                  </a:lnTo>
                  <a:lnTo>
                    <a:pt x="7" y="271"/>
                  </a:lnTo>
                  <a:lnTo>
                    <a:pt x="76" y="271"/>
                  </a:lnTo>
                  <a:lnTo>
                    <a:pt x="76" y="271"/>
                  </a:lnTo>
                  <a:lnTo>
                    <a:pt x="80" y="269"/>
                  </a:lnTo>
                  <a:lnTo>
                    <a:pt x="82" y="265"/>
                  </a:lnTo>
                  <a:lnTo>
                    <a:pt x="82" y="6"/>
                  </a:lnTo>
                  <a:lnTo>
                    <a:pt x="82" y="6"/>
                  </a:lnTo>
                  <a:lnTo>
                    <a:pt x="80" y="2"/>
                  </a:lnTo>
                  <a:lnTo>
                    <a:pt x="76" y="0"/>
                  </a:lnTo>
                  <a:lnTo>
                    <a:pt x="76" y="0"/>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358" name="Google Shape;1358;p43"/>
          <p:cNvSpPr/>
          <p:nvPr/>
        </p:nvSpPr>
        <p:spPr>
          <a:xfrm>
            <a:off x="4607867" y="4899363"/>
            <a:ext cx="546795" cy="453661"/>
          </a:xfrm>
          <a:custGeom>
            <a:avLst/>
            <a:gdLst/>
            <a:ahLst/>
            <a:cxnLst/>
            <a:rect l="l" t="t" r="r" b="b"/>
            <a:pathLst>
              <a:path w="364" h="301" extrusionOk="0">
                <a:moveTo>
                  <a:pt x="332" y="98"/>
                </a:moveTo>
                <a:lnTo>
                  <a:pt x="332" y="98"/>
                </a:lnTo>
                <a:lnTo>
                  <a:pt x="323" y="100"/>
                </a:lnTo>
                <a:lnTo>
                  <a:pt x="317" y="105"/>
                </a:lnTo>
                <a:lnTo>
                  <a:pt x="312" y="110"/>
                </a:lnTo>
                <a:lnTo>
                  <a:pt x="310" y="120"/>
                </a:lnTo>
                <a:lnTo>
                  <a:pt x="310" y="120"/>
                </a:lnTo>
                <a:lnTo>
                  <a:pt x="312" y="127"/>
                </a:lnTo>
                <a:lnTo>
                  <a:pt x="317" y="134"/>
                </a:lnTo>
                <a:lnTo>
                  <a:pt x="323" y="138"/>
                </a:lnTo>
                <a:lnTo>
                  <a:pt x="332" y="139"/>
                </a:lnTo>
                <a:lnTo>
                  <a:pt x="332" y="139"/>
                </a:lnTo>
                <a:lnTo>
                  <a:pt x="339" y="138"/>
                </a:lnTo>
                <a:lnTo>
                  <a:pt x="346" y="134"/>
                </a:lnTo>
                <a:lnTo>
                  <a:pt x="350" y="127"/>
                </a:lnTo>
                <a:lnTo>
                  <a:pt x="352" y="120"/>
                </a:lnTo>
                <a:lnTo>
                  <a:pt x="352" y="120"/>
                </a:lnTo>
                <a:lnTo>
                  <a:pt x="350" y="110"/>
                </a:lnTo>
                <a:lnTo>
                  <a:pt x="346" y="105"/>
                </a:lnTo>
                <a:lnTo>
                  <a:pt x="339" y="100"/>
                </a:lnTo>
                <a:lnTo>
                  <a:pt x="332" y="98"/>
                </a:lnTo>
                <a:lnTo>
                  <a:pt x="332" y="98"/>
                </a:lnTo>
                <a:close/>
                <a:moveTo>
                  <a:pt x="35" y="98"/>
                </a:moveTo>
                <a:lnTo>
                  <a:pt x="35" y="98"/>
                </a:lnTo>
                <a:lnTo>
                  <a:pt x="25" y="100"/>
                </a:lnTo>
                <a:lnTo>
                  <a:pt x="20" y="105"/>
                </a:lnTo>
                <a:lnTo>
                  <a:pt x="15" y="110"/>
                </a:lnTo>
                <a:lnTo>
                  <a:pt x="13" y="120"/>
                </a:lnTo>
                <a:lnTo>
                  <a:pt x="13" y="120"/>
                </a:lnTo>
                <a:lnTo>
                  <a:pt x="15" y="127"/>
                </a:lnTo>
                <a:lnTo>
                  <a:pt x="20" y="134"/>
                </a:lnTo>
                <a:lnTo>
                  <a:pt x="25" y="138"/>
                </a:lnTo>
                <a:lnTo>
                  <a:pt x="35" y="139"/>
                </a:lnTo>
                <a:lnTo>
                  <a:pt x="35" y="139"/>
                </a:lnTo>
                <a:lnTo>
                  <a:pt x="42" y="138"/>
                </a:lnTo>
                <a:lnTo>
                  <a:pt x="49" y="134"/>
                </a:lnTo>
                <a:lnTo>
                  <a:pt x="53" y="127"/>
                </a:lnTo>
                <a:lnTo>
                  <a:pt x="54" y="120"/>
                </a:lnTo>
                <a:lnTo>
                  <a:pt x="54" y="120"/>
                </a:lnTo>
                <a:lnTo>
                  <a:pt x="53" y="110"/>
                </a:lnTo>
                <a:lnTo>
                  <a:pt x="49" y="105"/>
                </a:lnTo>
                <a:lnTo>
                  <a:pt x="42" y="100"/>
                </a:lnTo>
                <a:lnTo>
                  <a:pt x="35" y="98"/>
                </a:lnTo>
                <a:lnTo>
                  <a:pt x="35" y="98"/>
                </a:lnTo>
                <a:close/>
                <a:moveTo>
                  <a:pt x="270" y="60"/>
                </a:moveTo>
                <a:lnTo>
                  <a:pt x="270" y="60"/>
                </a:lnTo>
                <a:lnTo>
                  <a:pt x="263" y="62"/>
                </a:lnTo>
                <a:lnTo>
                  <a:pt x="258" y="63"/>
                </a:lnTo>
                <a:lnTo>
                  <a:pt x="252" y="65"/>
                </a:lnTo>
                <a:lnTo>
                  <a:pt x="248" y="69"/>
                </a:lnTo>
                <a:lnTo>
                  <a:pt x="245" y="74"/>
                </a:lnTo>
                <a:lnTo>
                  <a:pt x="241" y="80"/>
                </a:lnTo>
                <a:lnTo>
                  <a:pt x="239" y="85"/>
                </a:lnTo>
                <a:lnTo>
                  <a:pt x="239" y="91"/>
                </a:lnTo>
                <a:lnTo>
                  <a:pt x="239" y="91"/>
                </a:lnTo>
                <a:lnTo>
                  <a:pt x="239" y="98"/>
                </a:lnTo>
                <a:lnTo>
                  <a:pt x="241" y="103"/>
                </a:lnTo>
                <a:lnTo>
                  <a:pt x="245" y="109"/>
                </a:lnTo>
                <a:lnTo>
                  <a:pt x="248" y="112"/>
                </a:lnTo>
                <a:lnTo>
                  <a:pt x="252" y="116"/>
                </a:lnTo>
                <a:lnTo>
                  <a:pt x="258" y="120"/>
                </a:lnTo>
                <a:lnTo>
                  <a:pt x="263" y="121"/>
                </a:lnTo>
                <a:lnTo>
                  <a:pt x="270" y="121"/>
                </a:lnTo>
                <a:lnTo>
                  <a:pt x="270" y="121"/>
                </a:lnTo>
                <a:lnTo>
                  <a:pt x="276" y="121"/>
                </a:lnTo>
                <a:lnTo>
                  <a:pt x="281" y="120"/>
                </a:lnTo>
                <a:lnTo>
                  <a:pt x="287" y="116"/>
                </a:lnTo>
                <a:lnTo>
                  <a:pt x="292" y="112"/>
                </a:lnTo>
                <a:lnTo>
                  <a:pt x="296" y="109"/>
                </a:lnTo>
                <a:lnTo>
                  <a:pt x="297" y="103"/>
                </a:lnTo>
                <a:lnTo>
                  <a:pt x="299" y="98"/>
                </a:lnTo>
                <a:lnTo>
                  <a:pt x="301" y="91"/>
                </a:lnTo>
                <a:lnTo>
                  <a:pt x="301" y="91"/>
                </a:lnTo>
                <a:lnTo>
                  <a:pt x="299" y="85"/>
                </a:lnTo>
                <a:lnTo>
                  <a:pt x="297" y="80"/>
                </a:lnTo>
                <a:lnTo>
                  <a:pt x="296" y="74"/>
                </a:lnTo>
                <a:lnTo>
                  <a:pt x="292" y="69"/>
                </a:lnTo>
                <a:lnTo>
                  <a:pt x="287" y="65"/>
                </a:lnTo>
                <a:lnTo>
                  <a:pt x="281" y="63"/>
                </a:lnTo>
                <a:lnTo>
                  <a:pt x="276" y="62"/>
                </a:lnTo>
                <a:lnTo>
                  <a:pt x="270" y="60"/>
                </a:lnTo>
                <a:lnTo>
                  <a:pt x="270" y="60"/>
                </a:lnTo>
                <a:close/>
                <a:moveTo>
                  <a:pt x="364" y="248"/>
                </a:moveTo>
                <a:lnTo>
                  <a:pt x="330" y="248"/>
                </a:lnTo>
                <a:lnTo>
                  <a:pt x="330" y="183"/>
                </a:lnTo>
                <a:lnTo>
                  <a:pt x="330" y="183"/>
                </a:lnTo>
                <a:lnTo>
                  <a:pt x="330" y="176"/>
                </a:lnTo>
                <a:lnTo>
                  <a:pt x="328" y="167"/>
                </a:lnTo>
                <a:lnTo>
                  <a:pt x="321" y="152"/>
                </a:lnTo>
                <a:lnTo>
                  <a:pt x="321" y="152"/>
                </a:lnTo>
                <a:lnTo>
                  <a:pt x="332" y="150"/>
                </a:lnTo>
                <a:lnTo>
                  <a:pt x="332" y="150"/>
                </a:lnTo>
                <a:lnTo>
                  <a:pt x="337" y="152"/>
                </a:lnTo>
                <a:lnTo>
                  <a:pt x="345" y="154"/>
                </a:lnTo>
                <a:lnTo>
                  <a:pt x="350" y="158"/>
                </a:lnTo>
                <a:lnTo>
                  <a:pt x="355" y="161"/>
                </a:lnTo>
                <a:lnTo>
                  <a:pt x="359" y="167"/>
                </a:lnTo>
                <a:lnTo>
                  <a:pt x="363" y="172"/>
                </a:lnTo>
                <a:lnTo>
                  <a:pt x="364" y="178"/>
                </a:lnTo>
                <a:lnTo>
                  <a:pt x="364" y="185"/>
                </a:lnTo>
                <a:lnTo>
                  <a:pt x="364" y="248"/>
                </a:lnTo>
                <a:close/>
                <a:moveTo>
                  <a:pt x="96" y="60"/>
                </a:moveTo>
                <a:lnTo>
                  <a:pt x="96" y="60"/>
                </a:lnTo>
                <a:lnTo>
                  <a:pt x="89" y="62"/>
                </a:lnTo>
                <a:lnTo>
                  <a:pt x="83" y="63"/>
                </a:lnTo>
                <a:lnTo>
                  <a:pt x="78" y="65"/>
                </a:lnTo>
                <a:lnTo>
                  <a:pt x="74" y="69"/>
                </a:lnTo>
                <a:lnTo>
                  <a:pt x="71" y="74"/>
                </a:lnTo>
                <a:lnTo>
                  <a:pt x="67" y="80"/>
                </a:lnTo>
                <a:lnTo>
                  <a:pt x="65" y="85"/>
                </a:lnTo>
                <a:lnTo>
                  <a:pt x="65" y="91"/>
                </a:lnTo>
                <a:lnTo>
                  <a:pt x="65" y="91"/>
                </a:lnTo>
                <a:lnTo>
                  <a:pt x="65" y="98"/>
                </a:lnTo>
                <a:lnTo>
                  <a:pt x="67" y="103"/>
                </a:lnTo>
                <a:lnTo>
                  <a:pt x="71" y="109"/>
                </a:lnTo>
                <a:lnTo>
                  <a:pt x="74" y="112"/>
                </a:lnTo>
                <a:lnTo>
                  <a:pt x="78" y="116"/>
                </a:lnTo>
                <a:lnTo>
                  <a:pt x="83" y="120"/>
                </a:lnTo>
                <a:lnTo>
                  <a:pt x="89" y="121"/>
                </a:lnTo>
                <a:lnTo>
                  <a:pt x="96" y="121"/>
                </a:lnTo>
                <a:lnTo>
                  <a:pt x="96" y="121"/>
                </a:lnTo>
                <a:lnTo>
                  <a:pt x="102" y="121"/>
                </a:lnTo>
                <a:lnTo>
                  <a:pt x="107" y="120"/>
                </a:lnTo>
                <a:lnTo>
                  <a:pt x="112" y="116"/>
                </a:lnTo>
                <a:lnTo>
                  <a:pt x="118" y="112"/>
                </a:lnTo>
                <a:lnTo>
                  <a:pt x="122" y="109"/>
                </a:lnTo>
                <a:lnTo>
                  <a:pt x="123" y="103"/>
                </a:lnTo>
                <a:lnTo>
                  <a:pt x="125" y="98"/>
                </a:lnTo>
                <a:lnTo>
                  <a:pt x="127" y="91"/>
                </a:lnTo>
                <a:lnTo>
                  <a:pt x="127" y="91"/>
                </a:lnTo>
                <a:lnTo>
                  <a:pt x="125" y="85"/>
                </a:lnTo>
                <a:lnTo>
                  <a:pt x="123" y="80"/>
                </a:lnTo>
                <a:lnTo>
                  <a:pt x="122" y="74"/>
                </a:lnTo>
                <a:lnTo>
                  <a:pt x="118" y="69"/>
                </a:lnTo>
                <a:lnTo>
                  <a:pt x="112" y="65"/>
                </a:lnTo>
                <a:lnTo>
                  <a:pt x="107" y="63"/>
                </a:lnTo>
                <a:lnTo>
                  <a:pt x="102" y="62"/>
                </a:lnTo>
                <a:lnTo>
                  <a:pt x="96" y="60"/>
                </a:lnTo>
                <a:lnTo>
                  <a:pt x="96" y="60"/>
                </a:lnTo>
                <a:close/>
                <a:moveTo>
                  <a:pt x="35" y="150"/>
                </a:moveTo>
                <a:lnTo>
                  <a:pt x="35" y="150"/>
                </a:lnTo>
                <a:lnTo>
                  <a:pt x="44" y="152"/>
                </a:lnTo>
                <a:lnTo>
                  <a:pt x="44" y="152"/>
                </a:lnTo>
                <a:lnTo>
                  <a:pt x="38" y="167"/>
                </a:lnTo>
                <a:lnTo>
                  <a:pt x="36" y="176"/>
                </a:lnTo>
                <a:lnTo>
                  <a:pt x="35" y="183"/>
                </a:lnTo>
                <a:lnTo>
                  <a:pt x="35" y="248"/>
                </a:lnTo>
                <a:lnTo>
                  <a:pt x="0" y="248"/>
                </a:lnTo>
                <a:lnTo>
                  <a:pt x="0" y="185"/>
                </a:lnTo>
                <a:lnTo>
                  <a:pt x="0" y="185"/>
                </a:lnTo>
                <a:lnTo>
                  <a:pt x="0" y="178"/>
                </a:lnTo>
                <a:lnTo>
                  <a:pt x="2" y="172"/>
                </a:lnTo>
                <a:lnTo>
                  <a:pt x="6" y="167"/>
                </a:lnTo>
                <a:lnTo>
                  <a:pt x="9" y="161"/>
                </a:lnTo>
                <a:lnTo>
                  <a:pt x="15" y="158"/>
                </a:lnTo>
                <a:lnTo>
                  <a:pt x="20" y="154"/>
                </a:lnTo>
                <a:lnTo>
                  <a:pt x="27" y="152"/>
                </a:lnTo>
                <a:lnTo>
                  <a:pt x="35" y="150"/>
                </a:lnTo>
                <a:lnTo>
                  <a:pt x="35" y="150"/>
                </a:lnTo>
                <a:close/>
                <a:moveTo>
                  <a:pt x="183" y="0"/>
                </a:moveTo>
                <a:lnTo>
                  <a:pt x="183" y="0"/>
                </a:lnTo>
                <a:lnTo>
                  <a:pt x="174" y="0"/>
                </a:lnTo>
                <a:lnTo>
                  <a:pt x="165" y="4"/>
                </a:lnTo>
                <a:lnTo>
                  <a:pt x="158" y="7"/>
                </a:lnTo>
                <a:lnTo>
                  <a:pt x="151" y="13"/>
                </a:lnTo>
                <a:lnTo>
                  <a:pt x="145" y="20"/>
                </a:lnTo>
                <a:lnTo>
                  <a:pt x="141" y="27"/>
                </a:lnTo>
                <a:lnTo>
                  <a:pt x="138" y="36"/>
                </a:lnTo>
                <a:lnTo>
                  <a:pt x="138" y="45"/>
                </a:lnTo>
                <a:lnTo>
                  <a:pt x="138" y="45"/>
                </a:lnTo>
                <a:lnTo>
                  <a:pt x="138" y="54"/>
                </a:lnTo>
                <a:lnTo>
                  <a:pt x="141" y="62"/>
                </a:lnTo>
                <a:lnTo>
                  <a:pt x="145" y="71"/>
                </a:lnTo>
                <a:lnTo>
                  <a:pt x="151" y="76"/>
                </a:lnTo>
                <a:lnTo>
                  <a:pt x="158" y="81"/>
                </a:lnTo>
                <a:lnTo>
                  <a:pt x="165" y="87"/>
                </a:lnTo>
                <a:lnTo>
                  <a:pt x="174" y="89"/>
                </a:lnTo>
                <a:lnTo>
                  <a:pt x="183" y="91"/>
                </a:lnTo>
                <a:lnTo>
                  <a:pt x="183" y="91"/>
                </a:lnTo>
                <a:lnTo>
                  <a:pt x="192" y="89"/>
                </a:lnTo>
                <a:lnTo>
                  <a:pt x="200" y="87"/>
                </a:lnTo>
                <a:lnTo>
                  <a:pt x="209" y="81"/>
                </a:lnTo>
                <a:lnTo>
                  <a:pt x="214" y="76"/>
                </a:lnTo>
                <a:lnTo>
                  <a:pt x="219" y="71"/>
                </a:lnTo>
                <a:lnTo>
                  <a:pt x="225" y="62"/>
                </a:lnTo>
                <a:lnTo>
                  <a:pt x="227" y="54"/>
                </a:lnTo>
                <a:lnTo>
                  <a:pt x="229" y="45"/>
                </a:lnTo>
                <a:lnTo>
                  <a:pt x="229" y="45"/>
                </a:lnTo>
                <a:lnTo>
                  <a:pt x="227" y="36"/>
                </a:lnTo>
                <a:lnTo>
                  <a:pt x="225" y="27"/>
                </a:lnTo>
                <a:lnTo>
                  <a:pt x="219" y="20"/>
                </a:lnTo>
                <a:lnTo>
                  <a:pt x="214" y="13"/>
                </a:lnTo>
                <a:lnTo>
                  <a:pt x="209" y="7"/>
                </a:lnTo>
                <a:lnTo>
                  <a:pt x="200" y="4"/>
                </a:lnTo>
                <a:lnTo>
                  <a:pt x="192" y="0"/>
                </a:lnTo>
                <a:lnTo>
                  <a:pt x="183" y="0"/>
                </a:lnTo>
                <a:lnTo>
                  <a:pt x="183" y="0"/>
                </a:lnTo>
                <a:close/>
                <a:moveTo>
                  <a:pt x="319" y="272"/>
                </a:moveTo>
                <a:lnTo>
                  <a:pt x="265" y="272"/>
                </a:lnTo>
                <a:lnTo>
                  <a:pt x="265" y="174"/>
                </a:lnTo>
                <a:lnTo>
                  <a:pt x="265" y="174"/>
                </a:lnTo>
                <a:lnTo>
                  <a:pt x="265" y="163"/>
                </a:lnTo>
                <a:lnTo>
                  <a:pt x="263" y="154"/>
                </a:lnTo>
                <a:lnTo>
                  <a:pt x="259" y="145"/>
                </a:lnTo>
                <a:lnTo>
                  <a:pt x="256" y="136"/>
                </a:lnTo>
                <a:lnTo>
                  <a:pt x="256" y="136"/>
                </a:lnTo>
                <a:lnTo>
                  <a:pt x="263" y="134"/>
                </a:lnTo>
                <a:lnTo>
                  <a:pt x="270" y="134"/>
                </a:lnTo>
                <a:lnTo>
                  <a:pt x="270" y="134"/>
                </a:lnTo>
                <a:lnTo>
                  <a:pt x="279" y="136"/>
                </a:lnTo>
                <a:lnTo>
                  <a:pt x="288" y="138"/>
                </a:lnTo>
                <a:lnTo>
                  <a:pt x="297" y="143"/>
                </a:lnTo>
                <a:lnTo>
                  <a:pt x="305" y="149"/>
                </a:lnTo>
                <a:lnTo>
                  <a:pt x="310" y="156"/>
                </a:lnTo>
                <a:lnTo>
                  <a:pt x="316" y="165"/>
                </a:lnTo>
                <a:lnTo>
                  <a:pt x="317" y="174"/>
                </a:lnTo>
                <a:lnTo>
                  <a:pt x="319" y="183"/>
                </a:lnTo>
                <a:lnTo>
                  <a:pt x="319" y="272"/>
                </a:lnTo>
                <a:close/>
                <a:moveTo>
                  <a:pt x="100" y="174"/>
                </a:moveTo>
                <a:lnTo>
                  <a:pt x="100" y="272"/>
                </a:lnTo>
                <a:lnTo>
                  <a:pt x="45" y="272"/>
                </a:lnTo>
                <a:lnTo>
                  <a:pt x="45" y="183"/>
                </a:lnTo>
                <a:lnTo>
                  <a:pt x="45" y="183"/>
                </a:lnTo>
                <a:lnTo>
                  <a:pt x="47" y="174"/>
                </a:lnTo>
                <a:lnTo>
                  <a:pt x="51" y="165"/>
                </a:lnTo>
                <a:lnTo>
                  <a:pt x="54" y="156"/>
                </a:lnTo>
                <a:lnTo>
                  <a:pt x="60" y="149"/>
                </a:lnTo>
                <a:lnTo>
                  <a:pt x="67" y="143"/>
                </a:lnTo>
                <a:lnTo>
                  <a:pt x="76" y="138"/>
                </a:lnTo>
                <a:lnTo>
                  <a:pt x="85" y="136"/>
                </a:lnTo>
                <a:lnTo>
                  <a:pt x="96" y="134"/>
                </a:lnTo>
                <a:lnTo>
                  <a:pt x="96" y="134"/>
                </a:lnTo>
                <a:lnTo>
                  <a:pt x="103" y="134"/>
                </a:lnTo>
                <a:lnTo>
                  <a:pt x="109" y="136"/>
                </a:lnTo>
                <a:lnTo>
                  <a:pt x="109" y="136"/>
                </a:lnTo>
                <a:lnTo>
                  <a:pt x="105" y="145"/>
                </a:lnTo>
                <a:lnTo>
                  <a:pt x="102" y="154"/>
                </a:lnTo>
                <a:lnTo>
                  <a:pt x="100" y="163"/>
                </a:lnTo>
                <a:lnTo>
                  <a:pt x="100" y="174"/>
                </a:lnTo>
                <a:lnTo>
                  <a:pt x="100" y="174"/>
                </a:lnTo>
                <a:close/>
                <a:moveTo>
                  <a:pt x="111" y="301"/>
                </a:moveTo>
                <a:lnTo>
                  <a:pt x="254" y="301"/>
                </a:lnTo>
                <a:lnTo>
                  <a:pt x="254" y="174"/>
                </a:lnTo>
                <a:lnTo>
                  <a:pt x="254" y="174"/>
                </a:lnTo>
                <a:lnTo>
                  <a:pt x="252" y="159"/>
                </a:lnTo>
                <a:lnTo>
                  <a:pt x="248" y="145"/>
                </a:lnTo>
                <a:lnTo>
                  <a:pt x="241" y="134"/>
                </a:lnTo>
                <a:lnTo>
                  <a:pt x="232" y="123"/>
                </a:lnTo>
                <a:lnTo>
                  <a:pt x="223" y="114"/>
                </a:lnTo>
                <a:lnTo>
                  <a:pt x="210" y="109"/>
                </a:lnTo>
                <a:lnTo>
                  <a:pt x="198" y="103"/>
                </a:lnTo>
                <a:lnTo>
                  <a:pt x="183" y="101"/>
                </a:lnTo>
                <a:lnTo>
                  <a:pt x="183" y="101"/>
                </a:lnTo>
                <a:lnTo>
                  <a:pt x="169" y="103"/>
                </a:lnTo>
                <a:lnTo>
                  <a:pt x="154" y="109"/>
                </a:lnTo>
                <a:lnTo>
                  <a:pt x="143" y="114"/>
                </a:lnTo>
                <a:lnTo>
                  <a:pt x="132" y="123"/>
                </a:lnTo>
                <a:lnTo>
                  <a:pt x="123" y="134"/>
                </a:lnTo>
                <a:lnTo>
                  <a:pt x="116" y="145"/>
                </a:lnTo>
                <a:lnTo>
                  <a:pt x="112" y="159"/>
                </a:lnTo>
                <a:lnTo>
                  <a:pt x="111" y="174"/>
                </a:lnTo>
                <a:lnTo>
                  <a:pt x="111" y="301"/>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59" name="Google Shape;1359;p43"/>
          <p:cNvSpPr/>
          <p:nvPr/>
        </p:nvSpPr>
        <p:spPr>
          <a:xfrm>
            <a:off x="5929220" y="4974645"/>
            <a:ext cx="429621" cy="369536"/>
          </a:xfrm>
          <a:custGeom>
            <a:avLst/>
            <a:gdLst/>
            <a:ahLst/>
            <a:cxnLst/>
            <a:rect l="l" t="t" r="r" b="b"/>
            <a:pathLst>
              <a:path w="287" h="246" extrusionOk="0">
                <a:moveTo>
                  <a:pt x="48" y="23"/>
                </a:moveTo>
                <a:lnTo>
                  <a:pt x="13" y="1"/>
                </a:lnTo>
                <a:lnTo>
                  <a:pt x="13" y="1"/>
                </a:lnTo>
                <a:lnTo>
                  <a:pt x="8" y="0"/>
                </a:lnTo>
                <a:lnTo>
                  <a:pt x="4" y="1"/>
                </a:lnTo>
                <a:lnTo>
                  <a:pt x="0" y="3"/>
                </a:lnTo>
                <a:lnTo>
                  <a:pt x="0" y="9"/>
                </a:lnTo>
                <a:lnTo>
                  <a:pt x="0" y="54"/>
                </a:lnTo>
                <a:lnTo>
                  <a:pt x="0" y="54"/>
                </a:lnTo>
                <a:lnTo>
                  <a:pt x="0" y="59"/>
                </a:lnTo>
                <a:lnTo>
                  <a:pt x="4" y="63"/>
                </a:lnTo>
                <a:lnTo>
                  <a:pt x="8" y="63"/>
                </a:lnTo>
                <a:lnTo>
                  <a:pt x="13" y="61"/>
                </a:lnTo>
                <a:lnTo>
                  <a:pt x="48" y="40"/>
                </a:lnTo>
                <a:lnTo>
                  <a:pt x="48" y="40"/>
                </a:lnTo>
                <a:lnTo>
                  <a:pt x="51" y="36"/>
                </a:lnTo>
                <a:lnTo>
                  <a:pt x="53" y="32"/>
                </a:lnTo>
                <a:lnTo>
                  <a:pt x="51" y="29"/>
                </a:lnTo>
                <a:lnTo>
                  <a:pt x="48" y="23"/>
                </a:lnTo>
                <a:lnTo>
                  <a:pt x="48" y="23"/>
                </a:lnTo>
                <a:close/>
                <a:moveTo>
                  <a:pt x="272" y="9"/>
                </a:moveTo>
                <a:lnTo>
                  <a:pt x="91" y="9"/>
                </a:lnTo>
                <a:lnTo>
                  <a:pt x="91" y="9"/>
                </a:lnTo>
                <a:lnTo>
                  <a:pt x="86" y="11"/>
                </a:lnTo>
                <a:lnTo>
                  <a:pt x="80" y="14"/>
                </a:lnTo>
                <a:lnTo>
                  <a:pt x="77" y="18"/>
                </a:lnTo>
                <a:lnTo>
                  <a:pt x="75" y="25"/>
                </a:lnTo>
                <a:lnTo>
                  <a:pt x="75" y="40"/>
                </a:lnTo>
                <a:lnTo>
                  <a:pt x="75" y="40"/>
                </a:lnTo>
                <a:lnTo>
                  <a:pt x="77" y="45"/>
                </a:lnTo>
                <a:lnTo>
                  <a:pt x="80" y="50"/>
                </a:lnTo>
                <a:lnTo>
                  <a:pt x="86" y="54"/>
                </a:lnTo>
                <a:lnTo>
                  <a:pt x="91" y="54"/>
                </a:lnTo>
                <a:lnTo>
                  <a:pt x="272" y="54"/>
                </a:lnTo>
                <a:lnTo>
                  <a:pt x="272" y="54"/>
                </a:lnTo>
                <a:lnTo>
                  <a:pt x="278" y="54"/>
                </a:lnTo>
                <a:lnTo>
                  <a:pt x="283" y="50"/>
                </a:lnTo>
                <a:lnTo>
                  <a:pt x="287" y="45"/>
                </a:lnTo>
                <a:lnTo>
                  <a:pt x="287" y="40"/>
                </a:lnTo>
                <a:lnTo>
                  <a:pt x="287" y="25"/>
                </a:lnTo>
                <a:lnTo>
                  <a:pt x="287" y="25"/>
                </a:lnTo>
                <a:lnTo>
                  <a:pt x="287" y="18"/>
                </a:lnTo>
                <a:lnTo>
                  <a:pt x="283" y="14"/>
                </a:lnTo>
                <a:lnTo>
                  <a:pt x="278" y="11"/>
                </a:lnTo>
                <a:lnTo>
                  <a:pt x="272" y="9"/>
                </a:lnTo>
                <a:lnTo>
                  <a:pt x="272" y="9"/>
                </a:lnTo>
                <a:close/>
                <a:moveTo>
                  <a:pt x="13" y="154"/>
                </a:moveTo>
                <a:lnTo>
                  <a:pt x="48" y="130"/>
                </a:lnTo>
                <a:lnTo>
                  <a:pt x="48" y="130"/>
                </a:lnTo>
                <a:lnTo>
                  <a:pt x="51" y="127"/>
                </a:lnTo>
                <a:lnTo>
                  <a:pt x="53" y="123"/>
                </a:lnTo>
                <a:lnTo>
                  <a:pt x="51" y="119"/>
                </a:lnTo>
                <a:lnTo>
                  <a:pt x="48" y="116"/>
                </a:lnTo>
                <a:lnTo>
                  <a:pt x="13" y="99"/>
                </a:lnTo>
                <a:lnTo>
                  <a:pt x="13" y="99"/>
                </a:lnTo>
                <a:lnTo>
                  <a:pt x="8" y="98"/>
                </a:lnTo>
                <a:lnTo>
                  <a:pt x="4" y="99"/>
                </a:lnTo>
                <a:lnTo>
                  <a:pt x="0" y="103"/>
                </a:lnTo>
                <a:lnTo>
                  <a:pt x="0" y="108"/>
                </a:lnTo>
                <a:lnTo>
                  <a:pt x="0" y="147"/>
                </a:lnTo>
                <a:lnTo>
                  <a:pt x="0" y="147"/>
                </a:lnTo>
                <a:lnTo>
                  <a:pt x="0" y="150"/>
                </a:lnTo>
                <a:lnTo>
                  <a:pt x="4" y="154"/>
                </a:lnTo>
                <a:lnTo>
                  <a:pt x="8" y="156"/>
                </a:lnTo>
                <a:lnTo>
                  <a:pt x="13" y="154"/>
                </a:lnTo>
                <a:lnTo>
                  <a:pt x="13" y="154"/>
                </a:lnTo>
                <a:close/>
                <a:moveTo>
                  <a:pt x="272" y="99"/>
                </a:moveTo>
                <a:lnTo>
                  <a:pt x="91" y="99"/>
                </a:lnTo>
                <a:lnTo>
                  <a:pt x="91" y="99"/>
                </a:lnTo>
                <a:lnTo>
                  <a:pt x="86" y="101"/>
                </a:lnTo>
                <a:lnTo>
                  <a:pt x="80" y="105"/>
                </a:lnTo>
                <a:lnTo>
                  <a:pt x="77" y="110"/>
                </a:lnTo>
                <a:lnTo>
                  <a:pt x="75" y="116"/>
                </a:lnTo>
                <a:lnTo>
                  <a:pt x="75" y="130"/>
                </a:lnTo>
                <a:lnTo>
                  <a:pt x="75" y="130"/>
                </a:lnTo>
                <a:lnTo>
                  <a:pt x="77" y="136"/>
                </a:lnTo>
                <a:lnTo>
                  <a:pt x="80" y="141"/>
                </a:lnTo>
                <a:lnTo>
                  <a:pt x="86" y="145"/>
                </a:lnTo>
                <a:lnTo>
                  <a:pt x="91" y="147"/>
                </a:lnTo>
                <a:lnTo>
                  <a:pt x="272" y="147"/>
                </a:lnTo>
                <a:lnTo>
                  <a:pt x="272" y="147"/>
                </a:lnTo>
                <a:lnTo>
                  <a:pt x="278" y="145"/>
                </a:lnTo>
                <a:lnTo>
                  <a:pt x="283" y="141"/>
                </a:lnTo>
                <a:lnTo>
                  <a:pt x="287" y="136"/>
                </a:lnTo>
                <a:lnTo>
                  <a:pt x="287" y="130"/>
                </a:lnTo>
                <a:lnTo>
                  <a:pt x="287" y="116"/>
                </a:lnTo>
                <a:lnTo>
                  <a:pt x="287" y="116"/>
                </a:lnTo>
                <a:lnTo>
                  <a:pt x="287" y="110"/>
                </a:lnTo>
                <a:lnTo>
                  <a:pt x="283" y="105"/>
                </a:lnTo>
                <a:lnTo>
                  <a:pt x="278" y="101"/>
                </a:lnTo>
                <a:lnTo>
                  <a:pt x="272" y="99"/>
                </a:lnTo>
                <a:lnTo>
                  <a:pt x="272" y="99"/>
                </a:lnTo>
                <a:close/>
                <a:moveTo>
                  <a:pt x="48" y="206"/>
                </a:moveTo>
                <a:lnTo>
                  <a:pt x="13" y="185"/>
                </a:lnTo>
                <a:lnTo>
                  <a:pt x="13" y="185"/>
                </a:lnTo>
                <a:lnTo>
                  <a:pt x="8" y="183"/>
                </a:lnTo>
                <a:lnTo>
                  <a:pt x="4" y="183"/>
                </a:lnTo>
                <a:lnTo>
                  <a:pt x="0" y="186"/>
                </a:lnTo>
                <a:lnTo>
                  <a:pt x="0" y="192"/>
                </a:lnTo>
                <a:lnTo>
                  <a:pt x="0" y="237"/>
                </a:lnTo>
                <a:lnTo>
                  <a:pt x="0" y="237"/>
                </a:lnTo>
                <a:lnTo>
                  <a:pt x="0" y="243"/>
                </a:lnTo>
                <a:lnTo>
                  <a:pt x="4" y="244"/>
                </a:lnTo>
                <a:lnTo>
                  <a:pt x="8" y="246"/>
                </a:lnTo>
                <a:lnTo>
                  <a:pt x="13" y="244"/>
                </a:lnTo>
                <a:lnTo>
                  <a:pt x="48" y="223"/>
                </a:lnTo>
                <a:lnTo>
                  <a:pt x="48" y="223"/>
                </a:lnTo>
                <a:lnTo>
                  <a:pt x="51" y="219"/>
                </a:lnTo>
                <a:lnTo>
                  <a:pt x="53" y="214"/>
                </a:lnTo>
                <a:lnTo>
                  <a:pt x="51" y="210"/>
                </a:lnTo>
                <a:lnTo>
                  <a:pt x="48" y="206"/>
                </a:lnTo>
                <a:lnTo>
                  <a:pt x="48" y="206"/>
                </a:lnTo>
                <a:close/>
                <a:moveTo>
                  <a:pt x="272" y="192"/>
                </a:moveTo>
                <a:lnTo>
                  <a:pt x="91" y="192"/>
                </a:lnTo>
                <a:lnTo>
                  <a:pt x="91" y="192"/>
                </a:lnTo>
                <a:lnTo>
                  <a:pt x="86" y="192"/>
                </a:lnTo>
                <a:lnTo>
                  <a:pt x="80" y="195"/>
                </a:lnTo>
                <a:lnTo>
                  <a:pt x="77" y="201"/>
                </a:lnTo>
                <a:lnTo>
                  <a:pt x="75" y="206"/>
                </a:lnTo>
                <a:lnTo>
                  <a:pt x="75" y="221"/>
                </a:lnTo>
                <a:lnTo>
                  <a:pt x="75" y="221"/>
                </a:lnTo>
                <a:lnTo>
                  <a:pt x="77" y="228"/>
                </a:lnTo>
                <a:lnTo>
                  <a:pt x="80" y="232"/>
                </a:lnTo>
                <a:lnTo>
                  <a:pt x="86" y="235"/>
                </a:lnTo>
                <a:lnTo>
                  <a:pt x="91" y="237"/>
                </a:lnTo>
                <a:lnTo>
                  <a:pt x="272" y="237"/>
                </a:lnTo>
                <a:lnTo>
                  <a:pt x="272" y="237"/>
                </a:lnTo>
                <a:lnTo>
                  <a:pt x="278" y="235"/>
                </a:lnTo>
                <a:lnTo>
                  <a:pt x="283" y="232"/>
                </a:lnTo>
                <a:lnTo>
                  <a:pt x="287" y="228"/>
                </a:lnTo>
                <a:lnTo>
                  <a:pt x="287" y="221"/>
                </a:lnTo>
                <a:lnTo>
                  <a:pt x="287" y="206"/>
                </a:lnTo>
                <a:lnTo>
                  <a:pt x="287" y="206"/>
                </a:lnTo>
                <a:lnTo>
                  <a:pt x="287" y="201"/>
                </a:lnTo>
                <a:lnTo>
                  <a:pt x="283" y="195"/>
                </a:lnTo>
                <a:lnTo>
                  <a:pt x="278" y="192"/>
                </a:lnTo>
                <a:lnTo>
                  <a:pt x="272" y="192"/>
                </a:lnTo>
                <a:lnTo>
                  <a:pt x="272" y="19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0" name="Google Shape;1360;p43"/>
          <p:cNvSpPr/>
          <p:nvPr/>
        </p:nvSpPr>
        <p:spPr>
          <a:xfrm>
            <a:off x="1025129" y="3939538"/>
            <a:ext cx="396576" cy="432627"/>
          </a:xfrm>
          <a:custGeom>
            <a:avLst/>
            <a:gdLst/>
            <a:ahLst/>
            <a:cxnLst/>
            <a:rect l="l" t="t" r="r" b="b"/>
            <a:pathLst>
              <a:path w="263" h="288" extrusionOk="0">
                <a:moveTo>
                  <a:pt x="236" y="1"/>
                </a:moveTo>
                <a:lnTo>
                  <a:pt x="111" y="39"/>
                </a:lnTo>
                <a:lnTo>
                  <a:pt x="111" y="39"/>
                </a:lnTo>
                <a:lnTo>
                  <a:pt x="100" y="45"/>
                </a:lnTo>
                <a:lnTo>
                  <a:pt x="93" y="52"/>
                </a:lnTo>
                <a:lnTo>
                  <a:pt x="85" y="63"/>
                </a:lnTo>
                <a:lnTo>
                  <a:pt x="84" y="74"/>
                </a:lnTo>
                <a:lnTo>
                  <a:pt x="84" y="204"/>
                </a:lnTo>
                <a:lnTo>
                  <a:pt x="84" y="206"/>
                </a:lnTo>
                <a:lnTo>
                  <a:pt x="84" y="206"/>
                </a:lnTo>
                <a:lnTo>
                  <a:pt x="76" y="203"/>
                </a:lnTo>
                <a:lnTo>
                  <a:pt x="67" y="203"/>
                </a:lnTo>
                <a:lnTo>
                  <a:pt x="55" y="203"/>
                </a:lnTo>
                <a:lnTo>
                  <a:pt x="55" y="203"/>
                </a:lnTo>
                <a:lnTo>
                  <a:pt x="44" y="204"/>
                </a:lnTo>
                <a:lnTo>
                  <a:pt x="35" y="210"/>
                </a:lnTo>
                <a:lnTo>
                  <a:pt x="26" y="215"/>
                </a:lnTo>
                <a:lnTo>
                  <a:pt x="17" y="221"/>
                </a:lnTo>
                <a:lnTo>
                  <a:pt x="11" y="228"/>
                </a:lnTo>
                <a:lnTo>
                  <a:pt x="6" y="237"/>
                </a:lnTo>
                <a:lnTo>
                  <a:pt x="2" y="244"/>
                </a:lnTo>
                <a:lnTo>
                  <a:pt x="0" y="253"/>
                </a:lnTo>
                <a:lnTo>
                  <a:pt x="0" y="253"/>
                </a:lnTo>
                <a:lnTo>
                  <a:pt x="2" y="262"/>
                </a:lnTo>
                <a:lnTo>
                  <a:pt x="6" y="270"/>
                </a:lnTo>
                <a:lnTo>
                  <a:pt x="11" y="277"/>
                </a:lnTo>
                <a:lnTo>
                  <a:pt x="17" y="281"/>
                </a:lnTo>
                <a:lnTo>
                  <a:pt x="26" y="286"/>
                </a:lnTo>
                <a:lnTo>
                  <a:pt x="35" y="288"/>
                </a:lnTo>
                <a:lnTo>
                  <a:pt x="44" y="288"/>
                </a:lnTo>
                <a:lnTo>
                  <a:pt x="55" y="288"/>
                </a:lnTo>
                <a:lnTo>
                  <a:pt x="55" y="288"/>
                </a:lnTo>
                <a:lnTo>
                  <a:pt x="66" y="286"/>
                </a:lnTo>
                <a:lnTo>
                  <a:pt x="75" y="282"/>
                </a:lnTo>
                <a:lnTo>
                  <a:pt x="84" y="277"/>
                </a:lnTo>
                <a:lnTo>
                  <a:pt x="91" y="270"/>
                </a:lnTo>
                <a:lnTo>
                  <a:pt x="98" y="262"/>
                </a:lnTo>
                <a:lnTo>
                  <a:pt x="102" y="255"/>
                </a:lnTo>
                <a:lnTo>
                  <a:pt x="105" y="246"/>
                </a:lnTo>
                <a:lnTo>
                  <a:pt x="105" y="237"/>
                </a:lnTo>
                <a:lnTo>
                  <a:pt x="105" y="237"/>
                </a:lnTo>
                <a:lnTo>
                  <a:pt x="105" y="125"/>
                </a:lnTo>
                <a:lnTo>
                  <a:pt x="105" y="125"/>
                </a:lnTo>
                <a:lnTo>
                  <a:pt x="107" y="121"/>
                </a:lnTo>
                <a:lnTo>
                  <a:pt x="109" y="119"/>
                </a:lnTo>
                <a:lnTo>
                  <a:pt x="113" y="114"/>
                </a:lnTo>
                <a:lnTo>
                  <a:pt x="118" y="110"/>
                </a:lnTo>
                <a:lnTo>
                  <a:pt x="229" y="76"/>
                </a:lnTo>
                <a:lnTo>
                  <a:pt x="229" y="76"/>
                </a:lnTo>
                <a:lnTo>
                  <a:pt x="236" y="76"/>
                </a:lnTo>
                <a:lnTo>
                  <a:pt x="240" y="77"/>
                </a:lnTo>
                <a:lnTo>
                  <a:pt x="241" y="79"/>
                </a:lnTo>
                <a:lnTo>
                  <a:pt x="241" y="83"/>
                </a:lnTo>
                <a:lnTo>
                  <a:pt x="241" y="83"/>
                </a:lnTo>
                <a:lnTo>
                  <a:pt x="241" y="174"/>
                </a:lnTo>
                <a:lnTo>
                  <a:pt x="241" y="174"/>
                </a:lnTo>
                <a:lnTo>
                  <a:pt x="241" y="174"/>
                </a:lnTo>
                <a:lnTo>
                  <a:pt x="234" y="170"/>
                </a:lnTo>
                <a:lnTo>
                  <a:pt x="223" y="168"/>
                </a:lnTo>
                <a:lnTo>
                  <a:pt x="211" y="170"/>
                </a:lnTo>
                <a:lnTo>
                  <a:pt x="211" y="170"/>
                </a:lnTo>
                <a:lnTo>
                  <a:pt x="200" y="172"/>
                </a:lnTo>
                <a:lnTo>
                  <a:pt x="189" y="175"/>
                </a:lnTo>
                <a:lnTo>
                  <a:pt x="180" y="181"/>
                </a:lnTo>
                <a:lnTo>
                  <a:pt x="172" y="186"/>
                </a:lnTo>
                <a:lnTo>
                  <a:pt x="165" y="194"/>
                </a:lnTo>
                <a:lnTo>
                  <a:pt x="162" y="201"/>
                </a:lnTo>
                <a:lnTo>
                  <a:pt x="158" y="210"/>
                </a:lnTo>
                <a:lnTo>
                  <a:pt x="156" y="219"/>
                </a:lnTo>
                <a:lnTo>
                  <a:pt x="156" y="219"/>
                </a:lnTo>
                <a:lnTo>
                  <a:pt x="158" y="228"/>
                </a:lnTo>
                <a:lnTo>
                  <a:pt x="162" y="235"/>
                </a:lnTo>
                <a:lnTo>
                  <a:pt x="165" y="241"/>
                </a:lnTo>
                <a:lnTo>
                  <a:pt x="172" y="246"/>
                </a:lnTo>
                <a:lnTo>
                  <a:pt x="180" y="252"/>
                </a:lnTo>
                <a:lnTo>
                  <a:pt x="189" y="253"/>
                </a:lnTo>
                <a:lnTo>
                  <a:pt x="200" y="255"/>
                </a:lnTo>
                <a:lnTo>
                  <a:pt x="211" y="253"/>
                </a:lnTo>
                <a:lnTo>
                  <a:pt x="211" y="253"/>
                </a:lnTo>
                <a:lnTo>
                  <a:pt x="221" y="252"/>
                </a:lnTo>
                <a:lnTo>
                  <a:pt x="230" y="248"/>
                </a:lnTo>
                <a:lnTo>
                  <a:pt x="240" y="242"/>
                </a:lnTo>
                <a:lnTo>
                  <a:pt x="249" y="237"/>
                </a:lnTo>
                <a:lnTo>
                  <a:pt x="254" y="230"/>
                </a:lnTo>
                <a:lnTo>
                  <a:pt x="259" y="223"/>
                </a:lnTo>
                <a:lnTo>
                  <a:pt x="263" y="213"/>
                </a:lnTo>
                <a:lnTo>
                  <a:pt x="263" y="204"/>
                </a:lnTo>
                <a:lnTo>
                  <a:pt x="263" y="19"/>
                </a:lnTo>
                <a:lnTo>
                  <a:pt x="263" y="19"/>
                </a:lnTo>
                <a:lnTo>
                  <a:pt x="263" y="16"/>
                </a:lnTo>
                <a:lnTo>
                  <a:pt x="261" y="10"/>
                </a:lnTo>
                <a:lnTo>
                  <a:pt x="259" y="7"/>
                </a:lnTo>
                <a:lnTo>
                  <a:pt x="256" y="3"/>
                </a:lnTo>
                <a:lnTo>
                  <a:pt x="252" y="1"/>
                </a:lnTo>
                <a:lnTo>
                  <a:pt x="247" y="0"/>
                </a:lnTo>
                <a:lnTo>
                  <a:pt x="241" y="0"/>
                </a:lnTo>
                <a:lnTo>
                  <a:pt x="236" y="1"/>
                </a:lnTo>
                <a:lnTo>
                  <a:pt x="236" y="1"/>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1" name="Google Shape;1361;p43"/>
          <p:cNvSpPr/>
          <p:nvPr/>
        </p:nvSpPr>
        <p:spPr>
          <a:xfrm>
            <a:off x="3476736" y="3897248"/>
            <a:ext cx="381557" cy="381557"/>
          </a:xfrm>
          <a:custGeom>
            <a:avLst/>
            <a:gdLst/>
            <a:ahLst/>
            <a:cxnLst/>
            <a:rect l="l" t="t" r="r" b="b"/>
            <a:pathLst>
              <a:path w="253" h="254" extrusionOk="0">
                <a:moveTo>
                  <a:pt x="253" y="201"/>
                </a:moveTo>
                <a:lnTo>
                  <a:pt x="253" y="201"/>
                </a:lnTo>
                <a:lnTo>
                  <a:pt x="253" y="207"/>
                </a:lnTo>
                <a:lnTo>
                  <a:pt x="250" y="212"/>
                </a:lnTo>
                <a:lnTo>
                  <a:pt x="214" y="246"/>
                </a:lnTo>
                <a:lnTo>
                  <a:pt x="214" y="246"/>
                </a:lnTo>
                <a:lnTo>
                  <a:pt x="208" y="252"/>
                </a:lnTo>
                <a:lnTo>
                  <a:pt x="208" y="252"/>
                </a:lnTo>
                <a:lnTo>
                  <a:pt x="201" y="254"/>
                </a:lnTo>
                <a:lnTo>
                  <a:pt x="201" y="254"/>
                </a:lnTo>
                <a:lnTo>
                  <a:pt x="199" y="254"/>
                </a:lnTo>
                <a:lnTo>
                  <a:pt x="199" y="254"/>
                </a:lnTo>
                <a:lnTo>
                  <a:pt x="195" y="254"/>
                </a:lnTo>
                <a:lnTo>
                  <a:pt x="195" y="254"/>
                </a:lnTo>
                <a:lnTo>
                  <a:pt x="179" y="252"/>
                </a:lnTo>
                <a:lnTo>
                  <a:pt x="179" y="252"/>
                </a:lnTo>
                <a:lnTo>
                  <a:pt x="166" y="250"/>
                </a:lnTo>
                <a:lnTo>
                  <a:pt x="150" y="245"/>
                </a:lnTo>
                <a:lnTo>
                  <a:pt x="150" y="245"/>
                </a:lnTo>
                <a:lnTo>
                  <a:pt x="134" y="236"/>
                </a:lnTo>
                <a:lnTo>
                  <a:pt x="114" y="223"/>
                </a:lnTo>
                <a:lnTo>
                  <a:pt x="114" y="223"/>
                </a:lnTo>
                <a:lnTo>
                  <a:pt x="92" y="207"/>
                </a:lnTo>
                <a:lnTo>
                  <a:pt x="69" y="187"/>
                </a:lnTo>
                <a:lnTo>
                  <a:pt x="69" y="187"/>
                </a:lnTo>
                <a:lnTo>
                  <a:pt x="52" y="169"/>
                </a:lnTo>
                <a:lnTo>
                  <a:pt x="38" y="150"/>
                </a:lnTo>
                <a:lnTo>
                  <a:pt x="38" y="150"/>
                </a:lnTo>
                <a:lnTo>
                  <a:pt x="27" y="134"/>
                </a:lnTo>
                <a:lnTo>
                  <a:pt x="18" y="120"/>
                </a:lnTo>
                <a:lnTo>
                  <a:pt x="18" y="120"/>
                </a:lnTo>
                <a:lnTo>
                  <a:pt x="11" y="105"/>
                </a:lnTo>
                <a:lnTo>
                  <a:pt x="7" y="92"/>
                </a:lnTo>
                <a:lnTo>
                  <a:pt x="7" y="92"/>
                </a:lnTo>
                <a:lnTo>
                  <a:pt x="1" y="72"/>
                </a:lnTo>
                <a:lnTo>
                  <a:pt x="1" y="72"/>
                </a:lnTo>
                <a:lnTo>
                  <a:pt x="0" y="60"/>
                </a:lnTo>
                <a:lnTo>
                  <a:pt x="0" y="60"/>
                </a:lnTo>
                <a:lnTo>
                  <a:pt x="1" y="54"/>
                </a:lnTo>
                <a:lnTo>
                  <a:pt x="1" y="54"/>
                </a:lnTo>
                <a:lnTo>
                  <a:pt x="3" y="47"/>
                </a:lnTo>
                <a:lnTo>
                  <a:pt x="3" y="47"/>
                </a:lnTo>
                <a:lnTo>
                  <a:pt x="7" y="40"/>
                </a:lnTo>
                <a:lnTo>
                  <a:pt x="43" y="5"/>
                </a:lnTo>
                <a:lnTo>
                  <a:pt x="43" y="5"/>
                </a:lnTo>
                <a:lnTo>
                  <a:pt x="47" y="2"/>
                </a:lnTo>
                <a:lnTo>
                  <a:pt x="52" y="0"/>
                </a:lnTo>
                <a:lnTo>
                  <a:pt x="52" y="0"/>
                </a:lnTo>
                <a:lnTo>
                  <a:pt x="56" y="2"/>
                </a:lnTo>
                <a:lnTo>
                  <a:pt x="58" y="4"/>
                </a:lnTo>
                <a:lnTo>
                  <a:pt x="58" y="4"/>
                </a:lnTo>
                <a:lnTo>
                  <a:pt x="63" y="7"/>
                </a:lnTo>
                <a:lnTo>
                  <a:pt x="92" y="62"/>
                </a:lnTo>
                <a:lnTo>
                  <a:pt x="92" y="62"/>
                </a:lnTo>
                <a:lnTo>
                  <a:pt x="92" y="67"/>
                </a:lnTo>
                <a:lnTo>
                  <a:pt x="92" y="72"/>
                </a:lnTo>
                <a:lnTo>
                  <a:pt x="92" y="72"/>
                </a:lnTo>
                <a:lnTo>
                  <a:pt x="90" y="76"/>
                </a:lnTo>
                <a:lnTo>
                  <a:pt x="88" y="80"/>
                </a:lnTo>
                <a:lnTo>
                  <a:pt x="76" y="94"/>
                </a:lnTo>
                <a:lnTo>
                  <a:pt x="76" y="94"/>
                </a:lnTo>
                <a:lnTo>
                  <a:pt x="74" y="96"/>
                </a:lnTo>
                <a:lnTo>
                  <a:pt x="74" y="96"/>
                </a:lnTo>
                <a:lnTo>
                  <a:pt x="74" y="98"/>
                </a:lnTo>
                <a:lnTo>
                  <a:pt x="74" y="98"/>
                </a:lnTo>
                <a:lnTo>
                  <a:pt x="79" y="110"/>
                </a:lnTo>
                <a:lnTo>
                  <a:pt x="79" y="110"/>
                </a:lnTo>
                <a:lnTo>
                  <a:pt x="88" y="125"/>
                </a:lnTo>
                <a:lnTo>
                  <a:pt x="88" y="125"/>
                </a:lnTo>
                <a:lnTo>
                  <a:pt x="96" y="136"/>
                </a:lnTo>
                <a:lnTo>
                  <a:pt x="108" y="147"/>
                </a:lnTo>
                <a:lnTo>
                  <a:pt x="108" y="147"/>
                </a:lnTo>
                <a:lnTo>
                  <a:pt x="119" y="158"/>
                </a:lnTo>
                <a:lnTo>
                  <a:pt x="128" y="167"/>
                </a:lnTo>
                <a:lnTo>
                  <a:pt x="128" y="167"/>
                </a:lnTo>
                <a:lnTo>
                  <a:pt x="145" y="176"/>
                </a:lnTo>
                <a:lnTo>
                  <a:pt x="145" y="176"/>
                </a:lnTo>
                <a:lnTo>
                  <a:pt x="154" y="181"/>
                </a:lnTo>
                <a:lnTo>
                  <a:pt x="157" y="181"/>
                </a:lnTo>
                <a:lnTo>
                  <a:pt x="157" y="181"/>
                </a:lnTo>
                <a:lnTo>
                  <a:pt x="159" y="181"/>
                </a:lnTo>
                <a:lnTo>
                  <a:pt x="159" y="181"/>
                </a:lnTo>
                <a:lnTo>
                  <a:pt x="161" y="179"/>
                </a:lnTo>
                <a:lnTo>
                  <a:pt x="177" y="165"/>
                </a:lnTo>
                <a:lnTo>
                  <a:pt x="177" y="165"/>
                </a:lnTo>
                <a:lnTo>
                  <a:pt x="181" y="161"/>
                </a:lnTo>
                <a:lnTo>
                  <a:pt x="188" y="159"/>
                </a:lnTo>
                <a:lnTo>
                  <a:pt x="188" y="159"/>
                </a:lnTo>
                <a:lnTo>
                  <a:pt x="195" y="161"/>
                </a:lnTo>
                <a:lnTo>
                  <a:pt x="195" y="161"/>
                </a:lnTo>
                <a:lnTo>
                  <a:pt x="248" y="192"/>
                </a:lnTo>
                <a:lnTo>
                  <a:pt x="248" y="192"/>
                </a:lnTo>
                <a:lnTo>
                  <a:pt x="252" y="196"/>
                </a:lnTo>
                <a:lnTo>
                  <a:pt x="253" y="201"/>
                </a:lnTo>
                <a:lnTo>
                  <a:pt x="253" y="201"/>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2" name="Google Shape;1362;p43"/>
          <p:cNvSpPr/>
          <p:nvPr/>
        </p:nvSpPr>
        <p:spPr>
          <a:xfrm>
            <a:off x="4607985" y="3905845"/>
            <a:ext cx="543792" cy="444645"/>
          </a:xfrm>
          <a:custGeom>
            <a:avLst/>
            <a:gdLst/>
            <a:ahLst/>
            <a:cxnLst/>
            <a:rect l="l" t="t" r="r" b="b"/>
            <a:pathLst>
              <a:path w="361" h="297" extrusionOk="0">
                <a:moveTo>
                  <a:pt x="330" y="0"/>
                </a:moveTo>
                <a:lnTo>
                  <a:pt x="254" y="0"/>
                </a:lnTo>
                <a:lnTo>
                  <a:pt x="254" y="0"/>
                </a:lnTo>
                <a:lnTo>
                  <a:pt x="239" y="2"/>
                </a:lnTo>
                <a:lnTo>
                  <a:pt x="225" y="7"/>
                </a:lnTo>
                <a:lnTo>
                  <a:pt x="210" y="15"/>
                </a:lnTo>
                <a:lnTo>
                  <a:pt x="199" y="24"/>
                </a:lnTo>
                <a:lnTo>
                  <a:pt x="74" y="149"/>
                </a:lnTo>
                <a:lnTo>
                  <a:pt x="74" y="149"/>
                </a:lnTo>
                <a:lnTo>
                  <a:pt x="69" y="154"/>
                </a:lnTo>
                <a:lnTo>
                  <a:pt x="67" y="160"/>
                </a:lnTo>
                <a:lnTo>
                  <a:pt x="65" y="165"/>
                </a:lnTo>
                <a:lnTo>
                  <a:pt x="63" y="172"/>
                </a:lnTo>
                <a:lnTo>
                  <a:pt x="65" y="178"/>
                </a:lnTo>
                <a:lnTo>
                  <a:pt x="67" y="183"/>
                </a:lnTo>
                <a:lnTo>
                  <a:pt x="69" y="189"/>
                </a:lnTo>
                <a:lnTo>
                  <a:pt x="74" y="194"/>
                </a:lnTo>
                <a:lnTo>
                  <a:pt x="167" y="288"/>
                </a:lnTo>
                <a:lnTo>
                  <a:pt x="167" y="288"/>
                </a:lnTo>
                <a:lnTo>
                  <a:pt x="172" y="292"/>
                </a:lnTo>
                <a:lnTo>
                  <a:pt x="178" y="296"/>
                </a:lnTo>
                <a:lnTo>
                  <a:pt x="183" y="297"/>
                </a:lnTo>
                <a:lnTo>
                  <a:pt x="190" y="297"/>
                </a:lnTo>
                <a:lnTo>
                  <a:pt x="196" y="297"/>
                </a:lnTo>
                <a:lnTo>
                  <a:pt x="201" y="296"/>
                </a:lnTo>
                <a:lnTo>
                  <a:pt x="208" y="292"/>
                </a:lnTo>
                <a:lnTo>
                  <a:pt x="212" y="288"/>
                </a:lnTo>
                <a:lnTo>
                  <a:pt x="339" y="162"/>
                </a:lnTo>
                <a:lnTo>
                  <a:pt x="339" y="162"/>
                </a:lnTo>
                <a:lnTo>
                  <a:pt x="348" y="151"/>
                </a:lnTo>
                <a:lnTo>
                  <a:pt x="355" y="136"/>
                </a:lnTo>
                <a:lnTo>
                  <a:pt x="359" y="122"/>
                </a:lnTo>
                <a:lnTo>
                  <a:pt x="361" y="107"/>
                </a:lnTo>
                <a:lnTo>
                  <a:pt x="361" y="33"/>
                </a:lnTo>
                <a:lnTo>
                  <a:pt x="361" y="33"/>
                </a:lnTo>
                <a:lnTo>
                  <a:pt x="361" y="26"/>
                </a:lnTo>
                <a:lnTo>
                  <a:pt x="359" y="20"/>
                </a:lnTo>
                <a:lnTo>
                  <a:pt x="355" y="15"/>
                </a:lnTo>
                <a:lnTo>
                  <a:pt x="352" y="9"/>
                </a:lnTo>
                <a:lnTo>
                  <a:pt x="346" y="6"/>
                </a:lnTo>
                <a:lnTo>
                  <a:pt x="341" y="4"/>
                </a:lnTo>
                <a:lnTo>
                  <a:pt x="335" y="2"/>
                </a:lnTo>
                <a:lnTo>
                  <a:pt x="330" y="0"/>
                </a:lnTo>
                <a:lnTo>
                  <a:pt x="330" y="0"/>
                </a:lnTo>
                <a:close/>
                <a:moveTo>
                  <a:pt x="286" y="107"/>
                </a:moveTo>
                <a:lnTo>
                  <a:pt x="286" y="107"/>
                </a:lnTo>
                <a:lnTo>
                  <a:pt x="279" y="107"/>
                </a:lnTo>
                <a:lnTo>
                  <a:pt x="274" y="105"/>
                </a:lnTo>
                <a:lnTo>
                  <a:pt x="268" y="102"/>
                </a:lnTo>
                <a:lnTo>
                  <a:pt x="263" y="98"/>
                </a:lnTo>
                <a:lnTo>
                  <a:pt x="259" y="93"/>
                </a:lnTo>
                <a:lnTo>
                  <a:pt x="257" y="87"/>
                </a:lnTo>
                <a:lnTo>
                  <a:pt x="256" y="82"/>
                </a:lnTo>
                <a:lnTo>
                  <a:pt x="254" y="74"/>
                </a:lnTo>
                <a:lnTo>
                  <a:pt x="254" y="74"/>
                </a:lnTo>
                <a:lnTo>
                  <a:pt x="256" y="69"/>
                </a:lnTo>
                <a:lnTo>
                  <a:pt x="257" y="64"/>
                </a:lnTo>
                <a:lnTo>
                  <a:pt x="259" y="58"/>
                </a:lnTo>
                <a:lnTo>
                  <a:pt x="263" y="53"/>
                </a:lnTo>
                <a:lnTo>
                  <a:pt x="268" y="49"/>
                </a:lnTo>
                <a:lnTo>
                  <a:pt x="274" y="45"/>
                </a:lnTo>
                <a:lnTo>
                  <a:pt x="279" y="44"/>
                </a:lnTo>
                <a:lnTo>
                  <a:pt x="286" y="44"/>
                </a:lnTo>
                <a:lnTo>
                  <a:pt x="286" y="44"/>
                </a:lnTo>
                <a:lnTo>
                  <a:pt x="292" y="44"/>
                </a:lnTo>
                <a:lnTo>
                  <a:pt x="299" y="45"/>
                </a:lnTo>
                <a:lnTo>
                  <a:pt x="304" y="49"/>
                </a:lnTo>
                <a:lnTo>
                  <a:pt x="308" y="53"/>
                </a:lnTo>
                <a:lnTo>
                  <a:pt x="314" y="58"/>
                </a:lnTo>
                <a:lnTo>
                  <a:pt x="315" y="64"/>
                </a:lnTo>
                <a:lnTo>
                  <a:pt x="317" y="69"/>
                </a:lnTo>
                <a:lnTo>
                  <a:pt x="319" y="74"/>
                </a:lnTo>
                <a:lnTo>
                  <a:pt x="319" y="74"/>
                </a:lnTo>
                <a:lnTo>
                  <a:pt x="317" y="82"/>
                </a:lnTo>
                <a:lnTo>
                  <a:pt x="315" y="87"/>
                </a:lnTo>
                <a:lnTo>
                  <a:pt x="314" y="93"/>
                </a:lnTo>
                <a:lnTo>
                  <a:pt x="308" y="98"/>
                </a:lnTo>
                <a:lnTo>
                  <a:pt x="304" y="102"/>
                </a:lnTo>
                <a:lnTo>
                  <a:pt x="299" y="105"/>
                </a:lnTo>
                <a:lnTo>
                  <a:pt x="292" y="107"/>
                </a:lnTo>
                <a:lnTo>
                  <a:pt x="286" y="107"/>
                </a:lnTo>
                <a:lnTo>
                  <a:pt x="286" y="107"/>
                </a:lnTo>
                <a:close/>
                <a:moveTo>
                  <a:pt x="27" y="180"/>
                </a:moveTo>
                <a:lnTo>
                  <a:pt x="141" y="294"/>
                </a:lnTo>
                <a:lnTo>
                  <a:pt x="141" y="294"/>
                </a:lnTo>
                <a:lnTo>
                  <a:pt x="130" y="297"/>
                </a:lnTo>
                <a:lnTo>
                  <a:pt x="121" y="297"/>
                </a:lnTo>
                <a:lnTo>
                  <a:pt x="112" y="294"/>
                </a:lnTo>
                <a:lnTo>
                  <a:pt x="103" y="288"/>
                </a:lnTo>
                <a:lnTo>
                  <a:pt x="9" y="194"/>
                </a:lnTo>
                <a:lnTo>
                  <a:pt x="9" y="194"/>
                </a:lnTo>
                <a:lnTo>
                  <a:pt x="5" y="189"/>
                </a:lnTo>
                <a:lnTo>
                  <a:pt x="2" y="183"/>
                </a:lnTo>
                <a:lnTo>
                  <a:pt x="0" y="178"/>
                </a:lnTo>
                <a:lnTo>
                  <a:pt x="0" y="172"/>
                </a:lnTo>
                <a:lnTo>
                  <a:pt x="0" y="165"/>
                </a:lnTo>
                <a:lnTo>
                  <a:pt x="2" y="160"/>
                </a:lnTo>
                <a:lnTo>
                  <a:pt x="5" y="154"/>
                </a:lnTo>
                <a:lnTo>
                  <a:pt x="9" y="149"/>
                </a:lnTo>
                <a:lnTo>
                  <a:pt x="136" y="24"/>
                </a:lnTo>
                <a:lnTo>
                  <a:pt x="136" y="24"/>
                </a:lnTo>
                <a:lnTo>
                  <a:pt x="147" y="15"/>
                </a:lnTo>
                <a:lnTo>
                  <a:pt x="161" y="7"/>
                </a:lnTo>
                <a:lnTo>
                  <a:pt x="176" y="2"/>
                </a:lnTo>
                <a:lnTo>
                  <a:pt x="190" y="0"/>
                </a:lnTo>
                <a:lnTo>
                  <a:pt x="27" y="163"/>
                </a:lnTo>
                <a:lnTo>
                  <a:pt x="27" y="163"/>
                </a:lnTo>
                <a:lnTo>
                  <a:pt x="23" y="167"/>
                </a:lnTo>
                <a:lnTo>
                  <a:pt x="23" y="172"/>
                </a:lnTo>
                <a:lnTo>
                  <a:pt x="23" y="176"/>
                </a:lnTo>
                <a:lnTo>
                  <a:pt x="27" y="180"/>
                </a:lnTo>
                <a:lnTo>
                  <a:pt x="27" y="18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363" name="Google Shape;1363;p43"/>
          <p:cNvGrpSpPr/>
          <p:nvPr/>
        </p:nvGrpSpPr>
        <p:grpSpPr>
          <a:xfrm>
            <a:off x="5890161" y="3904665"/>
            <a:ext cx="507739" cy="474691"/>
            <a:chOff x="4067683" y="3042772"/>
            <a:chExt cx="350901" cy="328061"/>
          </a:xfrm>
        </p:grpSpPr>
        <p:sp>
          <p:nvSpPr>
            <p:cNvPr id="1364" name="Google Shape;1364;p43"/>
            <p:cNvSpPr/>
            <p:nvPr/>
          </p:nvSpPr>
          <p:spPr>
            <a:xfrm>
              <a:off x="4156966" y="3260787"/>
              <a:ext cx="174412" cy="110046"/>
            </a:xfrm>
            <a:custGeom>
              <a:avLst/>
              <a:gdLst/>
              <a:ahLst/>
              <a:cxnLst/>
              <a:rect l="l" t="t" r="r" b="b"/>
              <a:pathLst>
                <a:path w="169" h="107" extrusionOk="0">
                  <a:moveTo>
                    <a:pt x="0" y="44"/>
                  </a:moveTo>
                  <a:lnTo>
                    <a:pt x="0" y="107"/>
                  </a:lnTo>
                  <a:lnTo>
                    <a:pt x="169" y="107"/>
                  </a:lnTo>
                  <a:lnTo>
                    <a:pt x="169" y="44"/>
                  </a:lnTo>
                  <a:lnTo>
                    <a:pt x="169" y="0"/>
                  </a:lnTo>
                  <a:lnTo>
                    <a:pt x="0" y="0"/>
                  </a:lnTo>
                  <a:lnTo>
                    <a:pt x="0" y="44"/>
                  </a:lnTo>
                  <a:close/>
                  <a:moveTo>
                    <a:pt x="20" y="22"/>
                  </a:moveTo>
                  <a:lnTo>
                    <a:pt x="147" y="22"/>
                  </a:lnTo>
                  <a:lnTo>
                    <a:pt x="147" y="44"/>
                  </a:lnTo>
                  <a:lnTo>
                    <a:pt x="20" y="44"/>
                  </a:lnTo>
                  <a:lnTo>
                    <a:pt x="20" y="22"/>
                  </a:lnTo>
                  <a:close/>
                  <a:moveTo>
                    <a:pt x="20" y="64"/>
                  </a:moveTo>
                  <a:lnTo>
                    <a:pt x="147" y="64"/>
                  </a:lnTo>
                  <a:lnTo>
                    <a:pt x="147" y="86"/>
                  </a:lnTo>
                  <a:lnTo>
                    <a:pt x="20" y="86"/>
                  </a:lnTo>
                  <a:lnTo>
                    <a:pt x="20" y="64"/>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5" name="Google Shape;1365;p43"/>
            <p:cNvSpPr/>
            <p:nvPr/>
          </p:nvSpPr>
          <p:spPr>
            <a:xfrm>
              <a:off x="4156966" y="3042772"/>
              <a:ext cx="174412" cy="107969"/>
            </a:xfrm>
            <a:custGeom>
              <a:avLst/>
              <a:gdLst/>
              <a:ahLst/>
              <a:cxnLst/>
              <a:rect l="l" t="t" r="r" b="b"/>
              <a:pathLst>
                <a:path w="169" h="105" extrusionOk="0">
                  <a:moveTo>
                    <a:pt x="169" y="64"/>
                  </a:moveTo>
                  <a:lnTo>
                    <a:pt x="169" y="0"/>
                  </a:lnTo>
                  <a:lnTo>
                    <a:pt x="0" y="0"/>
                  </a:lnTo>
                  <a:lnTo>
                    <a:pt x="0" y="64"/>
                  </a:lnTo>
                  <a:lnTo>
                    <a:pt x="0" y="105"/>
                  </a:lnTo>
                  <a:lnTo>
                    <a:pt x="169" y="105"/>
                  </a:lnTo>
                  <a:lnTo>
                    <a:pt x="169" y="64"/>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6" name="Google Shape;1366;p43"/>
            <p:cNvSpPr/>
            <p:nvPr/>
          </p:nvSpPr>
          <p:spPr>
            <a:xfrm>
              <a:off x="4067683" y="3107139"/>
              <a:ext cx="350901" cy="197252"/>
            </a:xfrm>
            <a:custGeom>
              <a:avLst/>
              <a:gdLst/>
              <a:ahLst/>
              <a:cxnLst/>
              <a:rect l="l" t="t" r="r" b="b"/>
              <a:pathLst>
                <a:path w="337" h="190" extrusionOk="0">
                  <a:moveTo>
                    <a:pt x="295" y="0"/>
                  </a:moveTo>
                  <a:lnTo>
                    <a:pt x="274" y="0"/>
                  </a:lnTo>
                  <a:lnTo>
                    <a:pt x="274" y="41"/>
                  </a:lnTo>
                  <a:lnTo>
                    <a:pt x="274" y="63"/>
                  </a:lnTo>
                  <a:lnTo>
                    <a:pt x="63" y="63"/>
                  </a:lnTo>
                  <a:lnTo>
                    <a:pt x="63" y="41"/>
                  </a:lnTo>
                  <a:lnTo>
                    <a:pt x="63" y="0"/>
                  </a:lnTo>
                  <a:lnTo>
                    <a:pt x="42" y="0"/>
                  </a:lnTo>
                  <a:lnTo>
                    <a:pt x="42" y="0"/>
                  </a:lnTo>
                  <a:lnTo>
                    <a:pt x="34" y="1"/>
                  </a:lnTo>
                  <a:lnTo>
                    <a:pt x="27" y="3"/>
                  </a:lnTo>
                  <a:lnTo>
                    <a:pt x="20" y="7"/>
                  </a:lnTo>
                  <a:lnTo>
                    <a:pt x="13" y="12"/>
                  </a:lnTo>
                  <a:lnTo>
                    <a:pt x="7" y="20"/>
                  </a:lnTo>
                  <a:lnTo>
                    <a:pt x="4" y="27"/>
                  </a:lnTo>
                  <a:lnTo>
                    <a:pt x="2" y="34"/>
                  </a:lnTo>
                  <a:lnTo>
                    <a:pt x="0" y="41"/>
                  </a:lnTo>
                  <a:lnTo>
                    <a:pt x="0" y="146"/>
                  </a:lnTo>
                  <a:lnTo>
                    <a:pt x="0" y="146"/>
                  </a:lnTo>
                  <a:lnTo>
                    <a:pt x="2" y="156"/>
                  </a:lnTo>
                  <a:lnTo>
                    <a:pt x="4" y="163"/>
                  </a:lnTo>
                  <a:lnTo>
                    <a:pt x="7" y="170"/>
                  </a:lnTo>
                  <a:lnTo>
                    <a:pt x="13" y="175"/>
                  </a:lnTo>
                  <a:lnTo>
                    <a:pt x="20" y="181"/>
                  </a:lnTo>
                  <a:lnTo>
                    <a:pt x="27" y="186"/>
                  </a:lnTo>
                  <a:lnTo>
                    <a:pt x="34" y="188"/>
                  </a:lnTo>
                  <a:lnTo>
                    <a:pt x="42" y="190"/>
                  </a:lnTo>
                  <a:lnTo>
                    <a:pt x="63" y="190"/>
                  </a:lnTo>
                  <a:lnTo>
                    <a:pt x="63" y="146"/>
                  </a:lnTo>
                  <a:lnTo>
                    <a:pt x="63" y="127"/>
                  </a:lnTo>
                  <a:lnTo>
                    <a:pt x="274" y="127"/>
                  </a:lnTo>
                  <a:lnTo>
                    <a:pt x="274" y="146"/>
                  </a:lnTo>
                  <a:lnTo>
                    <a:pt x="274" y="190"/>
                  </a:lnTo>
                  <a:lnTo>
                    <a:pt x="295" y="190"/>
                  </a:lnTo>
                  <a:lnTo>
                    <a:pt x="295" y="190"/>
                  </a:lnTo>
                  <a:lnTo>
                    <a:pt x="303" y="188"/>
                  </a:lnTo>
                  <a:lnTo>
                    <a:pt x="310" y="186"/>
                  </a:lnTo>
                  <a:lnTo>
                    <a:pt x="317" y="181"/>
                  </a:lnTo>
                  <a:lnTo>
                    <a:pt x="324" y="175"/>
                  </a:lnTo>
                  <a:lnTo>
                    <a:pt x="330" y="170"/>
                  </a:lnTo>
                  <a:lnTo>
                    <a:pt x="334" y="163"/>
                  </a:lnTo>
                  <a:lnTo>
                    <a:pt x="337" y="156"/>
                  </a:lnTo>
                  <a:lnTo>
                    <a:pt x="337" y="146"/>
                  </a:lnTo>
                  <a:lnTo>
                    <a:pt x="337" y="41"/>
                  </a:lnTo>
                  <a:lnTo>
                    <a:pt x="337" y="41"/>
                  </a:lnTo>
                  <a:lnTo>
                    <a:pt x="337" y="34"/>
                  </a:lnTo>
                  <a:lnTo>
                    <a:pt x="334" y="27"/>
                  </a:lnTo>
                  <a:lnTo>
                    <a:pt x="330" y="20"/>
                  </a:lnTo>
                  <a:lnTo>
                    <a:pt x="324" y="12"/>
                  </a:lnTo>
                  <a:lnTo>
                    <a:pt x="317" y="7"/>
                  </a:lnTo>
                  <a:lnTo>
                    <a:pt x="310" y="3"/>
                  </a:lnTo>
                  <a:lnTo>
                    <a:pt x="303" y="1"/>
                  </a:lnTo>
                  <a:lnTo>
                    <a:pt x="295" y="0"/>
                  </a:lnTo>
                  <a:lnTo>
                    <a:pt x="295"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367" name="Google Shape;1367;p43"/>
          <p:cNvGrpSpPr/>
          <p:nvPr/>
        </p:nvGrpSpPr>
        <p:grpSpPr>
          <a:xfrm>
            <a:off x="1040035" y="2885172"/>
            <a:ext cx="369536" cy="492715"/>
            <a:chOff x="1092301" y="2278682"/>
            <a:chExt cx="255389" cy="340519"/>
          </a:xfrm>
        </p:grpSpPr>
        <p:sp>
          <p:nvSpPr>
            <p:cNvPr id="1368" name="Google Shape;1368;p43"/>
            <p:cNvSpPr/>
            <p:nvPr/>
          </p:nvSpPr>
          <p:spPr>
            <a:xfrm>
              <a:off x="1092301" y="2278682"/>
              <a:ext cx="255389" cy="340518"/>
            </a:xfrm>
            <a:custGeom>
              <a:avLst/>
              <a:gdLst/>
              <a:ahLst/>
              <a:cxnLst/>
              <a:rect l="l" t="t" r="r" b="b"/>
              <a:pathLst>
                <a:path w="247" h="328" extrusionOk="0">
                  <a:moveTo>
                    <a:pt x="216" y="42"/>
                  </a:moveTo>
                  <a:lnTo>
                    <a:pt x="31" y="42"/>
                  </a:lnTo>
                  <a:lnTo>
                    <a:pt x="31" y="42"/>
                  </a:lnTo>
                  <a:lnTo>
                    <a:pt x="26" y="42"/>
                  </a:lnTo>
                  <a:lnTo>
                    <a:pt x="20" y="44"/>
                  </a:lnTo>
                  <a:lnTo>
                    <a:pt x="15" y="47"/>
                  </a:lnTo>
                  <a:lnTo>
                    <a:pt x="9" y="51"/>
                  </a:lnTo>
                  <a:lnTo>
                    <a:pt x="6" y="54"/>
                  </a:lnTo>
                  <a:lnTo>
                    <a:pt x="4" y="60"/>
                  </a:lnTo>
                  <a:lnTo>
                    <a:pt x="2" y="65"/>
                  </a:lnTo>
                  <a:lnTo>
                    <a:pt x="0" y="73"/>
                  </a:lnTo>
                  <a:lnTo>
                    <a:pt x="0" y="82"/>
                  </a:lnTo>
                  <a:lnTo>
                    <a:pt x="247" y="82"/>
                  </a:lnTo>
                  <a:lnTo>
                    <a:pt x="247" y="73"/>
                  </a:lnTo>
                  <a:lnTo>
                    <a:pt x="247" y="73"/>
                  </a:lnTo>
                  <a:lnTo>
                    <a:pt x="245" y="65"/>
                  </a:lnTo>
                  <a:lnTo>
                    <a:pt x="243" y="60"/>
                  </a:lnTo>
                  <a:lnTo>
                    <a:pt x="241" y="54"/>
                  </a:lnTo>
                  <a:lnTo>
                    <a:pt x="238" y="51"/>
                  </a:lnTo>
                  <a:lnTo>
                    <a:pt x="232" y="47"/>
                  </a:lnTo>
                  <a:lnTo>
                    <a:pt x="227" y="44"/>
                  </a:lnTo>
                  <a:lnTo>
                    <a:pt x="221" y="42"/>
                  </a:lnTo>
                  <a:lnTo>
                    <a:pt x="216" y="42"/>
                  </a:lnTo>
                  <a:lnTo>
                    <a:pt x="216" y="42"/>
                  </a:lnTo>
                  <a:close/>
                  <a:moveTo>
                    <a:pt x="162" y="22"/>
                  </a:moveTo>
                  <a:lnTo>
                    <a:pt x="167" y="53"/>
                  </a:lnTo>
                  <a:lnTo>
                    <a:pt x="80" y="53"/>
                  </a:lnTo>
                  <a:lnTo>
                    <a:pt x="86" y="22"/>
                  </a:lnTo>
                  <a:lnTo>
                    <a:pt x="162" y="22"/>
                  </a:lnTo>
                  <a:close/>
                  <a:moveTo>
                    <a:pt x="163" y="0"/>
                  </a:moveTo>
                  <a:lnTo>
                    <a:pt x="82" y="0"/>
                  </a:lnTo>
                  <a:lnTo>
                    <a:pt x="82" y="0"/>
                  </a:lnTo>
                  <a:lnTo>
                    <a:pt x="76" y="2"/>
                  </a:lnTo>
                  <a:lnTo>
                    <a:pt x="71" y="6"/>
                  </a:lnTo>
                  <a:lnTo>
                    <a:pt x="67" y="9"/>
                  </a:lnTo>
                  <a:lnTo>
                    <a:pt x="66" y="16"/>
                  </a:lnTo>
                  <a:lnTo>
                    <a:pt x="58" y="58"/>
                  </a:lnTo>
                  <a:lnTo>
                    <a:pt x="58" y="58"/>
                  </a:lnTo>
                  <a:lnTo>
                    <a:pt x="60" y="65"/>
                  </a:lnTo>
                  <a:lnTo>
                    <a:pt x="62" y="69"/>
                  </a:lnTo>
                  <a:lnTo>
                    <a:pt x="67" y="73"/>
                  </a:lnTo>
                  <a:lnTo>
                    <a:pt x="73" y="74"/>
                  </a:lnTo>
                  <a:lnTo>
                    <a:pt x="174" y="74"/>
                  </a:lnTo>
                  <a:lnTo>
                    <a:pt x="174" y="74"/>
                  </a:lnTo>
                  <a:lnTo>
                    <a:pt x="180" y="73"/>
                  </a:lnTo>
                  <a:lnTo>
                    <a:pt x="185" y="69"/>
                  </a:lnTo>
                  <a:lnTo>
                    <a:pt x="187" y="65"/>
                  </a:lnTo>
                  <a:lnTo>
                    <a:pt x="187" y="58"/>
                  </a:lnTo>
                  <a:lnTo>
                    <a:pt x="182" y="16"/>
                  </a:lnTo>
                  <a:lnTo>
                    <a:pt x="182" y="16"/>
                  </a:lnTo>
                  <a:lnTo>
                    <a:pt x="180" y="9"/>
                  </a:lnTo>
                  <a:lnTo>
                    <a:pt x="176" y="6"/>
                  </a:lnTo>
                  <a:lnTo>
                    <a:pt x="171" y="2"/>
                  </a:lnTo>
                  <a:lnTo>
                    <a:pt x="163" y="0"/>
                  </a:lnTo>
                  <a:lnTo>
                    <a:pt x="163" y="0"/>
                  </a:lnTo>
                  <a:close/>
                  <a:moveTo>
                    <a:pt x="220" y="103"/>
                  </a:moveTo>
                  <a:lnTo>
                    <a:pt x="26" y="103"/>
                  </a:lnTo>
                  <a:lnTo>
                    <a:pt x="26" y="103"/>
                  </a:lnTo>
                  <a:lnTo>
                    <a:pt x="18" y="105"/>
                  </a:lnTo>
                  <a:lnTo>
                    <a:pt x="13" y="109"/>
                  </a:lnTo>
                  <a:lnTo>
                    <a:pt x="9" y="116"/>
                  </a:lnTo>
                  <a:lnTo>
                    <a:pt x="8" y="123"/>
                  </a:lnTo>
                  <a:lnTo>
                    <a:pt x="24" y="306"/>
                  </a:lnTo>
                  <a:lnTo>
                    <a:pt x="24" y="306"/>
                  </a:lnTo>
                  <a:lnTo>
                    <a:pt x="28" y="316"/>
                  </a:lnTo>
                  <a:lnTo>
                    <a:pt x="31" y="321"/>
                  </a:lnTo>
                  <a:lnTo>
                    <a:pt x="38" y="326"/>
                  </a:lnTo>
                  <a:lnTo>
                    <a:pt x="47" y="328"/>
                  </a:lnTo>
                  <a:lnTo>
                    <a:pt x="200" y="328"/>
                  </a:lnTo>
                  <a:lnTo>
                    <a:pt x="200" y="328"/>
                  </a:lnTo>
                  <a:lnTo>
                    <a:pt x="209" y="326"/>
                  </a:lnTo>
                  <a:lnTo>
                    <a:pt x="214" y="321"/>
                  </a:lnTo>
                  <a:lnTo>
                    <a:pt x="220" y="316"/>
                  </a:lnTo>
                  <a:lnTo>
                    <a:pt x="221" y="306"/>
                  </a:lnTo>
                  <a:lnTo>
                    <a:pt x="240" y="123"/>
                  </a:lnTo>
                  <a:lnTo>
                    <a:pt x="240" y="123"/>
                  </a:lnTo>
                  <a:lnTo>
                    <a:pt x="238" y="116"/>
                  </a:lnTo>
                  <a:lnTo>
                    <a:pt x="234" y="109"/>
                  </a:lnTo>
                  <a:lnTo>
                    <a:pt x="229" y="105"/>
                  </a:lnTo>
                  <a:lnTo>
                    <a:pt x="220" y="103"/>
                  </a:lnTo>
                  <a:lnTo>
                    <a:pt x="220" y="103"/>
                  </a:lnTo>
                  <a:close/>
                  <a:moveTo>
                    <a:pt x="82" y="287"/>
                  </a:moveTo>
                  <a:lnTo>
                    <a:pt x="51" y="287"/>
                  </a:lnTo>
                  <a:lnTo>
                    <a:pt x="42" y="143"/>
                  </a:lnTo>
                  <a:lnTo>
                    <a:pt x="82" y="143"/>
                  </a:lnTo>
                  <a:lnTo>
                    <a:pt x="82" y="287"/>
                  </a:lnTo>
                  <a:close/>
                  <a:moveTo>
                    <a:pt x="144" y="287"/>
                  </a:moveTo>
                  <a:lnTo>
                    <a:pt x="104" y="287"/>
                  </a:lnTo>
                  <a:lnTo>
                    <a:pt x="104" y="143"/>
                  </a:lnTo>
                  <a:lnTo>
                    <a:pt x="144" y="143"/>
                  </a:lnTo>
                  <a:lnTo>
                    <a:pt x="144" y="287"/>
                  </a:lnTo>
                  <a:close/>
                  <a:moveTo>
                    <a:pt x="194" y="287"/>
                  </a:moveTo>
                  <a:lnTo>
                    <a:pt x="163" y="287"/>
                  </a:lnTo>
                  <a:lnTo>
                    <a:pt x="163" y="143"/>
                  </a:lnTo>
                  <a:lnTo>
                    <a:pt x="205" y="143"/>
                  </a:lnTo>
                  <a:lnTo>
                    <a:pt x="194" y="287"/>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69" name="Google Shape;1369;p43"/>
            <p:cNvSpPr/>
            <p:nvPr/>
          </p:nvSpPr>
          <p:spPr>
            <a:xfrm>
              <a:off x="1092301" y="2320208"/>
              <a:ext cx="255389" cy="41527"/>
            </a:xfrm>
            <a:custGeom>
              <a:avLst/>
              <a:gdLst/>
              <a:ahLst/>
              <a:cxnLst/>
              <a:rect l="l" t="t" r="r" b="b"/>
              <a:pathLst>
                <a:path w="247" h="40" extrusionOk="0">
                  <a:moveTo>
                    <a:pt x="216" y="0"/>
                  </a:moveTo>
                  <a:lnTo>
                    <a:pt x="31" y="0"/>
                  </a:lnTo>
                  <a:lnTo>
                    <a:pt x="31" y="0"/>
                  </a:lnTo>
                  <a:lnTo>
                    <a:pt x="26" y="0"/>
                  </a:lnTo>
                  <a:lnTo>
                    <a:pt x="20" y="2"/>
                  </a:lnTo>
                  <a:lnTo>
                    <a:pt x="15" y="5"/>
                  </a:lnTo>
                  <a:lnTo>
                    <a:pt x="9" y="9"/>
                  </a:lnTo>
                  <a:lnTo>
                    <a:pt x="6" y="12"/>
                  </a:lnTo>
                  <a:lnTo>
                    <a:pt x="4" y="18"/>
                  </a:lnTo>
                  <a:lnTo>
                    <a:pt x="2" y="23"/>
                  </a:lnTo>
                  <a:lnTo>
                    <a:pt x="0" y="31"/>
                  </a:lnTo>
                  <a:lnTo>
                    <a:pt x="0" y="40"/>
                  </a:lnTo>
                  <a:lnTo>
                    <a:pt x="247" y="40"/>
                  </a:lnTo>
                  <a:lnTo>
                    <a:pt x="247" y="31"/>
                  </a:lnTo>
                  <a:lnTo>
                    <a:pt x="247" y="31"/>
                  </a:lnTo>
                  <a:lnTo>
                    <a:pt x="245" y="23"/>
                  </a:lnTo>
                  <a:lnTo>
                    <a:pt x="243" y="18"/>
                  </a:lnTo>
                  <a:lnTo>
                    <a:pt x="241" y="12"/>
                  </a:lnTo>
                  <a:lnTo>
                    <a:pt x="238" y="9"/>
                  </a:lnTo>
                  <a:lnTo>
                    <a:pt x="232" y="5"/>
                  </a:lnTo>
                  <a:lnTo>
                    <a:pt x="227" y="2"/>
                  </a:lnTo>
                  <a:lnTo>
                    <a:pt x="221" y="0"/>
                  </a:lnTo>
                  <a:lnTo>
                    <a:pt x="216" y="0"/>
                  </a:lnTo>
                  <a:lnTo>
                    <a:pt x="216" y="0"/>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70" name="Google Shape;1370;p43"/>
            <p:cNvSpPr/>
            <p:nvPr/>
          </p:nvSpPr>
          <p:spPr>
            <a:xfrm>
              <a:off x="1175355" y="2299445"/>
              <a:ext cx="89283" cy="33221"/>
            </a:xfrm>
            <a:custGeom>
              <a:avLst/>
              <a:gdLst/>
              <a:ahLst/>
              <a:cxnLst/>
              <a:rect l="l" t="t" r="r" b="b"/>
              <a:pathLst>
                <a:path w="87" h="31" extrusionOk="0">
                  <a:moveTo>
                    <a:pt x="82" y="0"/>
                  </a:moveTo>
                  <a:lnTo>
                    <a:pt x="87" y="31"/>
                  </a:lnTo>
                  <a:lnTo>
                    <a:pt x="0" y="31"/>
                  </a:lnTo>
                  <a:lnTo>
                    <a:pt x="6" y="0"/>
                  </a:lnTo>
                  <a:lnTo>
                    <a:pt x="82" y="0"/>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71" name="Google Shape;1371;p43"/>
            <p:cNvSpPr/>
            <p:nvPr/>
          </p:nvSpPr>
          <p:spPr>
            <a:xfrm>
              <a:off x="1152514" y="2278682"/>
              <a:ext cx="132885" cy="76825"/>
            </a:xfrm>
            <a:custGeom>
              <a:avLst/>
              <a:gdLst/>
              <a:ahLst/>
              <a:cxnLst/>
              <a:rect l="l" t="t" r="r" b="b"/>
              <a:pathLst>
                <a:path w="129" h="74" extrusionOk="0">
                  <a:moveTo>
                    <a:pt x="105" y="0"/>
                  </a:moveTo>
                  <a:lnTo>
                    <a:pt x="24" y="0"/>
                  </a:lnTo>
                  <a:lnTo>
                    <a:pt x="24" y="0"/>
                  </a:lnTo>
                  <a:lnTo>
                    <a:pt x="18" y="2"/>
                  </a:lnTo>
                  <a:lnTo>
                    <a:pt x="13" y="6"/>
                  </a:lnTo>
                  <a:lnTo>
                    <a:pt x="9" y="9"/>
                  </a:lnTo>
                  <a:lnTo>
                    <a:pt x="8" y="16"/>
                  </a:lnTo>
                  <a:lnTo>
                    <a:pt x="0" y="58"/>
                  </a:lnTo>
                  <a:lnTo>
                    <a:pt x="0" y="58"/>
                  </a:lnTo>
                  <a:lnTo>
                    <a:pt x="2" y="65"/>
                  </a:lnTo>
                  <a:lnTo>
                    <a:pt x="4" y="69"/>
                  </a:lnTo>
                  <a:lnTo>
                    <a:pt x="9" y="73"/>
                  </a:lnTo>
                  <a:lnTo>
                    <a:pt x="15" y="74"/>
                  </a:lnTo>
                  <a:lnTo>
                    <a:pt x="116" y="74"/>
                  </a:lnTo>
                  <a:lnTo>
                    <a:pt x="116" y="74"/>
                  </a:lnTo>
                  <a:lnTo>
                    <a:pt x="122" y="73"/>
                  </a:lnTo>
                  <a:lnTo>
                    <a:pt x="127" y="69"/>
                  </a:lnTo>
                  <a:lnTo>
                    <a:pt x="129" y="65"/>
                  </a:lnTo>
                  <a:lnTo>
                    <a:pt x="129" y="58"/>
                  </a:lnTo>
                  <a:lnTo>
                    <a:pt x="124" y="16"/>
                  </a:lnTo>
                  <a:lnTo>
                    <a:pt x="124" y="16"/>
                  </a:lnTo>
                  <a:lnTo>
                    <a:pt x="122" y="9"/>
                  </a:lnTo>
                  <a:lnTo>
                    <a:pt x="118" y="6"/>
                  </a:lnTo>
                  <a:lnTo>
                    <a:pt x="113" y="2"/>
                  </a:lnTo>
                  <a:lnTo>
                    <a:pt x="105" y="0"/>
                  </a:lnTo>
                  <a:lnTo>
                    <a:pt x="105" y="0"/>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72" name="Google Shape;1372;p43"/>
            <p:cNvSpPr/>
            <p:nvPr/>
          </p:nvSpPr>
          <p:spPr>
            <a:xfrm>
              <a:off x="1098530" y="2384575"/>
              <a:ext cx="240854" cy="234626"/>
            </a:xfrm>
            <a:custGeom>
              <a:avLst/>
              <a:gdLst/>
              <a:ahLst/>
              <a:cxnLst/>
              <a:rect l="l" t="t" r="r" b="b"/>
              <a:pathLst>
                <a:path w="232" h="225" extrusionOk="0">
                  <a:moveTo>
                    <a:pt x="212" y="0"/>
                  </a:moveTo>
                  <a:lnTo>
                    <a:pt x="18" y="0"/>
                  </a:lnTo>
                  <a:lnTo>
                    <a:pt x="18" y="0"/>
                  </a:lnTo>
                  <a:lnTo>
                    <a:pt x="10" y="2"/>
                  </a:lnTo>
                  <a:lnTo>
                    <a:pt x="5" y="6"/>
                  </a:lnTo>
                  <a:lnTo>
                    <a:pt x="1" y="13"/>
                  </a:lnTo>
                  <a:lnTo>
                    <a:pt x="0" y="20"/>
                  </a:lnTo>
                  <a:lnTo>
                    <a:pt x="16" y="203"/>
                  </a:lnTo>
                  <a:lnTo>
                    <a:pt x="16" y="203"/>
                  </a:lnTo>
                  <a:lnTo>
                    <a:pt x="20" y="213"/>
                  </a:lnTo>
                  <a:lnTo>
                    <a:pt x="23" y="218"/>
                  </a:lnTo>
                  <a:lnTo>
                    <a:pt x="30" y="223"/>
                  </a:lnTo>
                  <a:lnTo>
                    <a:pt x="39" y="225"/>
                  </a:lnTo>
                  <a:lnTo>
                    <a:pt x="192" y="225"/>
                  </a:lnTo>
                  <a:lnTo>
                    <a:pt x="192" y="225"/>
                  </a:lnTo>
                  <a:lnTo>
                    <a:pt x="201" y="223"/>
                  </a:lnTo>
                  <a:lnTo>
                    <a:pt x="206" y="218"/>
                  </a:lnTo>
                  <a:lnTo>
                    <a:pt x="212" y="213"/>
                  </a:lnTo>
                  <a:lnTo>
                    <a:pt x="213" y="203"/>
                  </a:lnTo>
                  <a:lnTo>
                    <a:pt x="232" y="20"/>
                  </a:lnTo>
                  <a:lnTo>
                    <a:pt x="232" y="20"/>
                  </a:lnTo>
                  <a:lnTo>
                    <a:pt x="230" y="13"/>
                  </a:lnTo>
                  <a:lnTo>
                    <a:pt x="226" y="6"/>
                  </a:lnTo>
                  <a:lnTo>
                    <a:pt x="221" y="2"/>
                  </a:lnTo>
                  <a:lnTo>
                    <a:pt x="212" y="0"/>
                  </a:lnTo>
                  <a:lnTo>
                    <a:pt x="212" y="0"/>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73" name="Google Shape;1373;p43"/>
            <p:cNvSpPr/>
            <p:nvPr/>
          </p:nvSpPr>
          <p:spPr>
            <a:xfrm>
              <a:off x="1135904" y="2426102"/>
              <a:ext cx="39451" cy="149496"/>
            </a:xfrm>
            <a:custGeom>
              <a:avLst/>
              <a:gdLst/>
              <a:ahLst/>
              <a:cxnLst/>
              <a:rect l="l" t="t" r="r" b="b"/>
              <a:pathLst>
                <a:path w="40" h="144" extrusionOk="0">
                  <a:moveTo>
                    <a:pt x="40" y="144"/>
                  </a:moveTo>
                  <a:lnTo>
                    <a:pt x="9" y="144"/>
                  </a:lnTo>
                  <a:lnTo>
                    <a:pt x="0" y="0"/>
                  </a:lnTo>
                  <a:lnTo>
                    <a:pt x="40" y="0"/>
                  </a:lnTo>
                  <a:lnTo>
                    <a:pt x="40" y="144"/>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74" name="Google Shape;1374;p43"/>
            <p:cNvSpPr/>
            <p:nvPr/>
          </p:nvSpPr>
          <p:spPr>
            <a:xfrm>
              <a:off x="1198194" y="2426102"/>
              <a:ext cx="41527" cy="149496"/>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75" name="Google Shape;1375;p43"/>
            <p:cNvSpPr/>
            <p:nvPr/>
          </p:nvSpPr>
          <p:spPr>
            <a:xfrm>
              <a:off x="1260483" y="2426102"/>
              <a:ext cx="43604" cy="149496"/>
            </a:xfrm>
            <a:custGeom>
              <a:avLst/>
              <a:gdLst/>
              <a:ahLst/>
              <a:cxnLst/>
              <a:rect l="l" t="t" r="r" b="b"/>
              <a:pathLst>
                <a:path w="42" h="144" extrusionOk="0">
                  <a:moveTo>
                    <a:pt x="31" y="144"/>
                  </a:moveTo>
                  <a:lnTo>
                    <a:pt x="0" y="144"/>
                  </a:lnTo>
                  <a:lnTo>
                    <a:pt x="0" y="0"/>
                  </a:lnTo>
                  <a:lnTo>
                    <a:pt x="42" y="0"/>
                  </a:lnTo>
                  <a:lnTo>
                    <a:pt x="31" y="144"/>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376" name="Google Shape;1376;p43"/>
          <p:cNvGrpSpPr/>
          <p:nvPr/>
        </p:nvGrpSpPr>
        <p:grpSpPr>
          <a:xfrm>
            <a:off x="3434677" y="2963401"/>
            <a:ext cx="465675" cy="333485"/>
            <a:chOff x="2566497" y="2332666"/>
            <a:chExt cx="321832" cy="230473"/>
          </a:xfrm>
        </p:grpSpPr>
        <p:sp>
          <p:nvSpPr>
            <p:cNvPr id="1377" name="Google Shape;1377;p43"/>
            <p:cNvSpPr/>
            <p:nvPr/>
          </p:nvSpPr>
          <p:spPr>
            <a:xfrm>
              <a:off x="2566497" y="2332666"/>
              <a:ext cx="180641" cy="230473"/>
            </a:xfrm>
            <a:custGeom>
              <a:avLst/>
              <a:gdLst/>
              <a:ahLst/>
              <a:cxnLst/>
              <a:rect l="l" t="t" r="r" b="b"/>
              <a:pathLst>
                <a:path w="174" h="223" extrusionOk="0">
                  <a:moveTo>
                    <a:pt x="160" y="0"/>
                  </a:moveTo>
                  <a:lnTo>
                    <a:pt x="160" y="0"/>
                  </a:lnTo>
                  <a:lnTo>
                    <a:pt x="155" y="1"/>
                  </a:lnTo>
                  <a:lnTo>
                    <a:pt x="151" y="5"/>
                  </a:lnTo>
                  <a:lnTo>
                    <a:pt x="75" y="52"/>
                  </a:lnTo>
                  <a:lnTo>
                    <a:pt x="15" y="52"/>
                  </a:lnTo>
                  <a:lnTo>
                    <a:pt x="15" y="52"/>
                  </a:lnTo>
                  <a:lnTo>
                    <a:pt x="10" y="54"/>
                  </a:lnTo>
                  <a:lnTo>
                    <a:pt x="4" y="58"/>
                  </a:lnTo>
                  <a:lnTo>
                    <a:pt x="4" y="58"/>
                  </a:lnTo>
                  <a:lnTo>
                    <a:pt x="2" y="61"/>
                  </a:lnTo>
                  <a:lnTo>
                    <a:pt x="0" y="67"/>
                  </a:lnTo>
                  <a:lnTo>
                    <a:pt x="0" y="156"/>
                  </a:lnTo>
                  <a:lnTo>
                    <a:pt x="0" y="156"/>
                  </a:lnTo>
                  <a:lnTo>
                    <a:pt x="2" y="161"/>
                  </a:lnTo>
                  <a:lnTo>
                    <a:pt x="4" y="165"/>
                  </a:lnTo>
                  <a:lnTo>
                    <a:pt x="4" y="165"/>
                  </a:lnTo>
                  <a:lnTo>
                    <a:pt x="10" y="168"/>
                  </a:lnTo>
                  <a:lnTo>
                    <a:pt x="15" y="170"/>
                  </a:lnTo>
                  <a:lnTo>
                    <a:pt x="75" y="170"/>
                  </a:lnTo>
                  <a:lnTo>
                    <a:pt x="151" y="217"/>
                  </a:lnTo>
                  <a:lnTo>
                    <a:pt x="151" y="217"/>
                  </a:lnTo>
                  <a:lnTo>
                    <a:pt x="155" y="221"/>
                  </a:lnTo>
                  <a:lnTo>
                    <a:pt x="160" y="223"/>
                  </a:lnTo>
                  <a:lnTo>
                    <a:pt x="160" y="223"/>
                  </a:lnTo>
                  <a:lnTo>
                    <a:pt x="165" y="221"/>
                  </a:lnTo>
                  <a:lnTo>
                    <a:pt x="171" y="217"/>
                  </a:lnTo>
                  <a:lnTo>
                    <a:pt x="171" y="217"/>
                  </a:lnTo>
                  <a:lnTo>
                    <a:pt x="174" y="214"/>
                  </a:lnTo>
                  <a:lnTo>
                    <a:pt x="174" y="208"/>
                  </a:lnTo>
                  <a:lnTo>
                    <a:pt x="174" y="14"/>
                  </a:lnTo>
                  <a:lnTo>
                    <a:pt x="174" y="14"/>
                  </a:lnTo>
                  <a:lnTo>
                    <a:pt x="174" y="9"/>
                  </a:lnTo>
                  <a:lnTo>
                    <a:pt x="171" y="5"/>
                  </a:lnTo>
                  <a:lnTo>
                    <a:pt x="171" y="5"/>
                  </a:lnTo>
                  <a:lnTo>
                    <a:pt x="165" y="1"/>
                  </a:lnTo>
                  <a:lnTo>
                    <a:pt x="160" y="0"/>
                  </a:lnTo>
                  <a:lnTo>
                    <a:pt x="160"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78" name="Google Shape;1378;p43"/>
            <p:cNvSpPr/>
            <p:nvPr/>
          </p:nvSpPr>
          <p:spPr>
            <a:xfrm>
              <a:off x="2769977" y="2390804"/>
              <a:ext cx="58137" cy="114199"/>
            </a:xfrm>
            <a:custGeom>
              <a:avLst/>
              <a:gdLst/>
              <a:ahLst/>
              <a:cxnLst/>
              <a:rect l="l" t="t" r="r" b="b"/>
              <a:pathLst>
                <a:path w="56" h="110" extrusionOk="0">
                  <a:moveTo>
                    <a:pt x="46" y="87"/>
                  </a:moveTo>
                  <a:lnTo>
                    <a:pt x="46" y="87"/>
                  </a:lnTo>
                  <a:lnTo>
                    <a:pt x="51" y="80"/>
                  </a:lnTo>
                  <a:lnTo>
                    <a:pt x="53" y="72"/>
                  </a:lnTo>
                  <a:lnTo>
                    <a:pt x="55" y="63"/>
                  </a:lnTo>
                  <a:lnTo>
                    <a:pt x="56" y="56"/>
                  </a:lnTo>
                  <a:lnTo>
                    <a:pt x="56" y="56"/>
                  </a:lnTo>
                  <a:lnTo>
                    <a:pt x="55" y="47"/>
                  </a:lnTo>
                  <a:lnTo>
                    <a:pt x="53" y="38"/>
                  </a:lnTo>
                  <a:lnTo>
                    <a:pt x="51" y="31"/>
                  </a:lnTo>
                  <a:lnTo>
                    <a:pt x="46" y="23"/>
                  </a:lnTo>
                  <a:lnTo>
                    <a:pt x="46" y="23"/>
                  </a:lnTo>
                  <a:lnTo>
                    <a:pt x="40" y="16"/>
                  </a:lnTo>
                  <a:lnTo>
                    <a:pt x="35" y="11"/>
                  </a:lnTo>
                  <a:lnTo>
                    <a:pt x="27" y="5"/>
                  </a:lnTo>
                  <a:lnTo>
                    <a:pt x="20" y="2"/>
                  </a:lnTo>
                  <a:lnTo>
                    <a:pt x="20" y="2"/>
                  </a:lnTo>
                  <a:lnTo>
                    <a:pt x="15" y="0"/>
                  </a:lnTo>
                  <a:lnTo>
                    <a:pt x="15" y="0"/>
                  </a:lnTo>
                  <a:lnTo>
                    <a:pt x="9" y="2"/>
                  </a:lnTo>
                  <a:lnTo>
                    <a:pt x="4" y="5"/>
                  </a:lnTo>
                  <a:lnTo>
                    <a:pt x="4" y="5"/>
                  </a:lnTo>
                  <a:lnTo>
                    <a:pt x="2" y="9"/>
                  </a:lnTo>
                  <a:lnTo>
                    <a:pt x="0" y="14"/>
                  </a:lnTo>
                  <a:lnTo>
                    <a:pt x="0" y="14"/>
                  </a:lnTo>
                  <a:lnTo>
                    <a:pt x="0" y="20"/>
                  </a:lnTo>
                  <a:lnTo>
                    <a:pt x="2" y="23"/>
                  </a:lnTo>
                  <a:lnTo>
                    <a:pt x="2" y="23"/>
                  </a:lnTo>
                  <a:lnTo>
                    <a:pt x="9" y="29"/>
                  </a:lnTo>
                  <a:lnTo>
                    <a:pt x="9" y="29"/>
                  </a:lnTo>
                  <a:lnTo>
                    <a:pt x="17" y="34"/>
                  </a:lnTo>
                  <a:lnTo>
                    <a:pt x="17" y="34"/>
                  </a:lnTo>
                  <a:lnTo>
                    <a:pt x="20" y="38"/>
                  </a:lnTo>
                  <a:lnTo>
                    <a:pt x="24" y="42"/>
                  </a:lnTo>
                  <a:lnTo>
                    <a:pt x="24" y="42"/>
                  </a:lnTo>
                  <a:lnTo>
                    <a:pt x="26" y="49"/>
                  </a:lnTo>
                  <a:lnTo>
                    <a:pt x="27" y="56"/>
                  </a:lnTo>
                  <a:lnTo>
                    <a:pt x="27" y="56"/>
                  </a:lnTo>
                  <a:lnTo>
                    <a:pt x="26" y="62"/>
                  </a:lnTo>
                  <a:lnTo>
                    <a:pt x="24" y="69"/>
                  </a:lnTo>
                  <a:lnTo>
                    <a:pt x="24" y="69"/>
                  </a:lnTo>
                  <a:lnTo>
                    <a:pt x="20" y="72"/>
                  </a:lnTo>
                  <a:lnTo>
                    <a:pt x="17" y="76"/>
                  </a:lnTo>
                  <a:lnTo>
                    <a:pt x="17" y="76"/>
                  </a:lnTo>
                  <a:lnTo>
                    <a:pt x="9" y="81"/>
                  </a:lnTo>
                  <a:lnTo>
                    <a:pt x="9" y="81"/>
                  </a:lnTo>
                  <a:lnTo>
                    <a:pt x="2" y="87"/>
                  </a:lnTo>
                  <a:lnTo>
                    <a:pt x="2" y="87"/>
                  </a:lnTo>
                  <a:lnTo>
                    <a:pt x="0" y="91"/>
                  </a:lnTo>
                  <a:lnTo>
                    <a:pt x="0" y="96"/>
                  </a:lnTo>
                  <a:lnTo>
                    <a:pt x="0" y="96"/>
                  </a:lnTo>
                  <a:lnTo>
                    <a:pt x="2" y="101"/>
                  </a:lnTo>
                  <a:lnTo>
                    <a:pt x="4" y="105"/>
                  </a:lnTo>
                  <a:lnTo>
                    <a:pt x="4" y="105"/>
                  </a:lnTo>
                  <a:lnTo>
                    <a:pt x="9" y="109"/>
                  </a:lnTo>
                  <a:lnTo>
                    <a:pt x="15" y="110"/>
                  </a:lnTo>
                  <a:lnTo>
                    <a:pt x="15" y="110"/>
                  </a:lnTo>
                  <a:lnTo>
                    <a:pt x="20" y="109"/>
                  </a:lnTo>
                  <a:lnTo>
                    <a:pt x="20" y="109"/>
                  </a:lnTo>
                  <a:lnTo>
                    <a:pt x="27" y="105"/>
                  </a:lnTo>
                  <a:lnTo>
                    <a:pt x="35" y="100"/>
                  </a:lnTo>
                  <a:lnTo>
                    <a:pt x="40" y="94"/>
                  </a:lnTo>
                  <a:lnTo>
                    <a:pt x="46" y="87"/>
                  </a:lnTo>
                  <a:lnTo>
                    <a:pt x="46" y="87"/>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79" name="Google Shape;1379;p43"/>
            <p:cNvSpPr/>
            <p:nvPr/>
          </p:nvSpPr>
          <p:spPr>
            <a:xfrm>
              <a:off x="2794893" y="2336819"/>
              <a:ext cx="93436" cy="224244"/>
            </a:xfrm>
            <a:custGeom>
              <a:avLst/>
              <a:gdLst/>
              <a:ahLst/>
              <a:cxnLst/>
              <a:rect l="l" t="t" r="r" b="b"/>
              <a:pathLst>
                <a:path w="90" h="216" extrusionOk="0">
                  <a:moveTo>
                    <a:pt x="20" y="2"/>
                  </a:moveTo>
                  <a:lnTo>
                    <a:pt x="20" y="2"/>
                  </a:lnTo>
                  <a:lnTo>
                    <a:pt x="14" y="0"/>
                  </a:lnTo>
                  <a:lnTo>
                    <a:pt x="14" y="0"/>
                  </a:lnTo>
                  <a:lnTo>
                    <a:pt x="7" y="2"/>
                  </a:lnTo>
                  <a:lnTo>
                    <a:pt x="3" y="4"/>
                  </a:lnTo>
                  <a:lnTo>
                    <a:pt x="3" y="4"/>
                  </a:lnTo>
                  <a:lnTo>
                    <a:pt x="0" y="9"/>
                  </a:lnTo>
                  <a:lnTo>
                    <a:pt x="0" y="15"/>
                  </a:lnTo>
                  <a:lnTo>
                    <a:pt x="0" y="15"/>
                  </a:lnTo>
                  <a:lnTo>
                    <a:pt x="0" y="18"/>
                  </a:lnTo>
                  <a:lnTo>
                    <a:pt x="2" y="22"/>
                  </a:lnTo>
                  <a:lnTo>
                    <a:pt x="3" y="26"/>
                  </a:lnTo>
                  <a:lnTo>
                    <a:pt x="7" y="27"/>
                  </a:lnTo>
                  <a:lnTo>
                    <a:pt x="7" y="27"/>
                  </a:lnTo>
                  <a:lnTo>
                    <a:pt x="25" y="38"/>
                  </a:lnTo>
                  <a:lnTo>
                    <a:pt x="25" y="38"/>
                  </a:lnTo>
                  <a:lnTo>
                    <a:pt x="32" y="44"/>
                  </a:lnTo>
                  <a:lnTo>
                    <a:pt x="40" y="51"/>
                  </a:lnTo>
                  <a:lnTo>
                    <a:pt x="47" y="60"/>
                  </a:lnTo>
                  <a:lnTo>
                    <a:pt x="51" y="69"/>
                  </a:lnTo>
                  <a:lnTo>
                    <a:pt x="51" y="69"/>
                  </a:lnTo>
                  <a:lnTo>
                    <a:pt x="56" y="78"/>
                  </a:lnTo>
                  <a:lnTo>
                    <a:pt x="58" y="87"/>
                  </a:lnTo>
                  <a:lnTo>
                    <a:pt x="60" y="98"/>
                  </a:lnTo>
                  <a:lnTo>
                    <a:pt x="61" y="109"/>
                  </a:lnTo>
                  <a:lnTo>
                    <a:pt x="61" y="109"/>
                  </a:lnTo>
                  <a:lnTo>
                    <a:pt x="60" y="118"/>
                  </a:lnTo>
                  <a:lnTo>
                    <a:pt x="58" y="129"/>
                  </a:lnTo>
                  <a:lnTo>
                    <a:pt x="56" y="138"/>
                  </a:lnTo>
                  <a:lnTo>
                    <a:pt x="51" y="147"/>
                  </a:lnTo>
                  <a:lnTo>
                    <a:pt x="51" y="147"/>
                  </a:lnTo>
                  <a:lnTo>
                    <a:pt x="47" y="156"/>
                  </a:lnTo>
                  <a:lnTo>
                    <a:pt x="40" y="165"/>
                  </a:lnTo>
                  <a:lnTo>
                    <a:pt x="32" y="173"/>
                  </a:lnTo>
                  <a:lnTo>
                    <a:pt x="25" y="178"/>
                  </a:lnTo>
                  <a:lnTo>
                    <a:pt x="25" y="178"/>
                  </a:lnTo>
                  <a:lnTo>
                    <a:pt x="7" y="189"/>
                  </a:lnTo>
                  <a:lnTo>
                    <a:pt x="7" y="189"/>
                  </a:lnTo>
                  <a:lnTo>
                    <a:pt x="3" y="191"/>
                  </a:lnTo>
                  <a:lnTo>
                    <a:pt x="2" y="194"/>
                  </a:lnTo>
                  <a:lnTo>
                    <a:pt x="0" y="198"/>
                  </a:lnTo>
                  <a:lnTo>
                    <a:pt x="0" y="202"/>
                  </a:lnTo>
                  <a:lnTo>
                    <a:pt x="0" y="202"/>
                  </a:lnTo>
                  <a:lnTo>
                    <a:pt x="0" y="207"/>
                  </a:lnTo>
                  <a:lnTo>
                    <a:pt x="3" y="212"/>
                  </a:lnTo>
                  <a:lnTo>
                    <a:pt x="3" y="212"/>
                  </a:lnTo>
                  <a:lnTo>
                    <a:pt x="9" y="216"/>
                  </a:lnTo>
                  <a:lnTo>
                    <a:pt x="14" y="216"/>
                  </a:lnTo>
                  <a:lnTo>
                    <a:pt x="14" y="216"/>
                  </a:lnTo>
                  <a:lnTo>
                    <a:pt x="20" y="214"/>
                  </a:lnTo>
                  <a:lnTo>
                    <a:pt x="20" y="214"/>
                  </a:lnTo>
                  <a:lnTo>
                    <a:pt x="34" y="207"/>
                  </a:lnTo>
                  <a:lnTo>
                    <a:pt x="49" y="198"/>
                  </a:lnTo>
                  <a:lnTo>
                    <a:pt x="60" y="185"/>
                  </a:lnTo>
                  <a:lnTo>
                    <a:pt x="71" y="173"/>
                  </a:lnTo>
                  <a:lnTo>
                    <a:pt x="71" y="173"/>
                  </a:lnTo>
                  <a:lnTo>
                    <a:pt x="80" y="158"/>
                  </a:lnTo>
                  <a:lnTo>
                    <a:pt x="85" y="142"/>
                  </a:lnTo>
                  <a:lnTo>
                    <a:pt x="89" y="125"/>
                  </a:lnTo>
                  <a:lnTo>
                    <a:pt x="90" y="109"/>
                  </a:lnTo>
                  <a:lnTo>
                    <a:pt x="90" y="109"/>
                  </a:lnTo>
                  <a:lnTo>
                    <a:pt x="89" y="91"/>
                  </a:lnTo>
                  <a:lnTo>
                    <a:pt x="85" y="75"/>
                  </a:lnTo>
                  <a:lnTo>
                    <a:pt x="80" y="58"/>
                  </a:lnTo>
                  <a:lnTo>
                    <a:pt x="71" y="44"/>
                  </a:lnTo>
                  <a:lnTo>
                    <a:pt x="71" y="44"/>
                  </a:lnTo>
                  <a:lnTo>
                    <a:pt x="60" y="31"/>
                  </a:lnTo>
                  <a:lnTo>
                    <a:pt x="49" y="18"/>
                  </a:lnTo>
                  <a:lnTo>
                    <a:pt x="34" y="9"/>
                  </a:lnTo>
                  <a:lnTo>
                    <a:pt x="20" y="2"/>
                  </a:lnTo>
                  <a:lnTo>
                    <a:pt x="20" y="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380" name="Google Shape;1380;p43"/>
          <p:cNvSpPr/>
          <p:nvPr/>
        </p:nvSpPr>
        <p:spPr>
          <a:xfrm>
            <a:off x="5944121" y="2855245"/>
            <a:ext cx="402584" cy="549800"/>
          </a:xfrm>
          <a:custGeom>
            <a:avLst/>
            <a:gdLst/>
            <a:ahLst/>
            <a:cxnLst/>
            <a:rect l="l" t="t" r="r" b="b"/>
            <a:pathLst>
              <a:path w="269" h="364" extrusionOk="0">
                <a:moveTo>
                  <a:pt x="205" y="0"/>
                </a:moveTo>
                <a:lnTo>
                  <a:pt x="22" y="0"/>
                </a:lnTo>
                <a:lnTo>
                  <a:pt x="22" y="0"/>
                </a:lnTo>
                <a:lnTo>
                  <a:pt x="13" y="2"/>
                </a:lnTo>
                <a:lnTo>
                  <a:pt x="6" y="5"/>
                </a:lnTo>
                <a:lnTo>
                  <a:pt x="2" y="13"/>
                </a:lnTo>
                <a:lnTo>
                  <a:pt x="0" y="22"/>
                </a:lnTo>
                <a:lnTo>
                  <a:pt x="0" y="343"/>
                </a:lnTo>
                <a:lnTo>
                  <a:pt x="0" y="343"/>
                </a:lnTo>
                <a:lnTo>
                  <a:pt x="2" y="352"/>
                </a:lnTo>
                <a:lnTo>
                  <a:pt x="6" y="359"/>
                </a:lnTo>
                <a:lnTo>
                  <a:pt x="13" y="363"/>
                </a:lnTo>
                <a:lnTo>
                  <a:pt x="22" y="364"/>
                </a:lnTo>
                <a:lnTo>
                  <a:pt x="247" y="364"/>
                </a:lnTo>
                <a:lnTo>
                  <a:pt x="247" y="364"/>
                </a:lnTo>
                <a:lnTo>
                  <a:pt x="256" y="363"/>
                </a:lnTo>
                <a:lnTo>
                  <a:pt x="263" y="359"/>
                </a:lnTo>
                <a:lnTo>
                  <a:pt x="269" y="352"/>
                </a:lnTo>
                <a:lnTo>
                  <a:pt x="269" y="343"/>
                </a:lnTo>
                <a:lnTo>
                  <a:pt x="269" y="69"/>
                </a:lnTo>
                <a:lnTo>
                  <a:pt x="205" y="0"/>
                </a:lnTo>
                <a:close/>
                <a:moveTo>
                  <a:pt x="211" y="33"/>
                </a:moveTo>
                <a:lnTo>
                  <a:pt x="240" y="63"/>
                </a:lnTo>
                <a:lnTo>
                  <a:pt x="211" y="63"/>
                </a:lnTo>
                <a:lnTo>
                  <a:pt x="211" y="33"/>
                </a:lnTo>
                <a:close/>
                <a:moveTo>
                  <a:pt x="251" y="343"/>
                </a:moveTo>
                <a:lnTo>
                  <a:pt x="251" y="343"/>
                </a:lnTo>
                <a:lnTo>
                  <a:pt x="251" y="344"/>
                </a:lnTo>
                <a:lnTo>
                  <a:pt x="247" y="346"/>
                </a:lnTo>
                <a:lnTo>
                  <a:pt x="22" y="346"/>
                </a:lnTo>
                <a:lnTo>
                  <a:pt x="22" y="346"/>
                </a:lnTo>
                <a:lnTo>
                  <a:pt x="20" y="344"/>
                </a:lnTo>
                <a:lnTo>
                  <a:pt x="19" y="343"/>
                </a:lnTo>
                <a:lnTo>
                  <a:pt x="19" y="22"/>
                </a:lnTo>
                <a:lnTo>
                  <a:pt x="19" y="22"/>
                </a:lnTo>
                <a:lnTo>
                  <a:pt x="20" y="20"/>
                </a:lnTo>
                <a:lnTo>
                  <a:pt x="22" y="18"/>
                </a:lnTo>
                <a:lnTo>
                  <a:pt x="193" y="18"/>
                </a:lnTo>
                <a:lnTo>
                  <a:pt x="193" y="72"/>
                </a:lnTo>
                <a:lnTo>
                  <a:pt x="193" y="72"/>
                </a:lnTo>
                <a:lnTo>
                  <a:pt x="193" y="76"/>
                </a:lnTo>
                <a:lnTo>
                  <a:pt x="194" y="80"/>
                </a:lnTo>
                <a:lnTo>
                  <a:pt x="198" y="82"/>
                </a:lnTo>
                <a:lnTo>
                  <a:pt x="202" y="82"/>
                </a:lnTo>
                <a:lnTo>
                  <a:pt x="251" y="82"/>
                </a:lnTo>
                <a:lnTo>
                  <a:pt x="251" y="343"/>
                </a:lnTo>
                <a:close/>
                <a:moveTo>
                  <a:pt x="51" y="100"/>
                </a:moveTo>
                <a:lnTo>
                  <a:pt x="211" y="100"/>
                </a:lnTo>
                <a:lnTo>
                  <a:pt x="211" y="100"/>
                </a:lnTo>
                <a:lnTo>
                  <a:pt x="214" y="100"/>
                </a:lnTo>
                <a:lnTo>
                  <a:pt x="216" y="101"/>
                </a:lnTo>
                <a:lnTo>
                  <a:pt x="218" y="103"/>
                </a:lnTo>
                <a:lnTo>
                  <a:pt x="218" y="107"/>
                </a:lnTo>
                <a:lnTo>
                  <a:pt x="218" y="107"/>
                </a:lnTo>
                <a:lnTo>
                  <a:pt x="218" y="109"/>
                </a:lnTo>
                <a:lnTo>
                  <a:pt x="216" y="112"/>
                </a:lnTo>
                <a:lnTo>
                  <a:pt x="214" y="112"/>
                </a:lnTo>
                <a:lnTo>
                  <a:pt x="211" y="114"/>
                </a:lnTo>
                <a:lnTo>
                  <a:pt x="51" y="114"/>
                </a:lnTo>
                <a:lnTo>
                  <a:pt x="51" y="114"/>
                </a:lnTo>
                <a:lnTo>
                  <a:pt x="49" y="112"/>
                </a:lnTo>
                <a:lnTo>
                  <a:pt x="48" y="112"/>
                </a:lnTo>
                <a:lnTo>
                  <a:pt x="46" y="109"/>
                </a:lnTo>
                <a:lnTo>
                  <a:pt x="44" y="107"/>
                </a:lnTo>
                <a:lnTo>
                  <a:pt x="44" y="107"/>
                </a:lnTo>
                <a:lnTo>
                  <a:pt x="46" y="103"/>
                </a:lnTo>
                <a:lnTo>
                  <a:pt x="48" y="101"/>
                </a:lnTo>
                <a:lnTo>
                  <a:pt x="49" y="100"/>
                </a:lnTo>
                <a:lnTo>
                  <a:pt x="51" y="100"/>
                </a:lnTo>
                <a:lnTo>
                  <a:pt x="51" y="100"/>
                </a:lnTo>
                <a:close/>
                <a:moveTo>
                  <a:pt x="218" y="154"/>
                </a:moveTo>
                <a:lnTo>
                  <a:pt x="218" y="154"/>
                </a:lnTo>
                <a:lnTo>
                  <a:pt x="218" y="156"/>
                </a:lnTo>
                <a:lnTo>
                  <a:pt x="216" y="160"/>
                </a:lnTo>
                <a:lnTo>
                  <a:pt x="214" y="161"/>
                </a:lnTo>
                <a:lnTo>
                  <a:pt x="211" y="161"/>
                </a:lnTo>
                <a:lnTo>
                  <a:pt x="51" y="161"/>
                </a:lnTo>
                <a:lnTo>
                  <a:pt x="51" y="161"/>
                </a:lnTo>
                <a:lnTo>
                  <a:pt x="49" y="161"/>
                </a:lnTo>
                <a:lnTo>
                  <a:pt x="48" y="160"/>
                </a:lnTo>
                <a:lnTo>
                  <a:pt x="46" y="156"/>
                </a:lnTo>
                <a:lnTo>
                  <a:pt x="44" y="154"/>
                </a:lnTo>
                <a:lnTo>
                  <a:pt x="44" y="154"/>
                </a:lnTo>
                <a:lnTo>
                  <a:pt x="46" y="150"/>
                </a:lnTo>
                <a:lnTo>
                  <a:pt x="48" y="149"/>
                </a:lnTo>
                <a:lnTo>
                  <a:pt x="49" y="147"/>
                </a:lnTo>
                <a:lnTo>
                  <a:pt x="51" y="147"/>
                </a:lnTo>
                <a:lnTo>
                  <a:pt x="211" y="147"/>
                </a:lnTo>
                <a:lnTo>
                  <a:pt x="211" y="147"/>
                </a:lnTo>
                <a:lnTo>
                  <a:pt x="214" y="147"/>
                </a:lnTo>
                <a:lnTo>
                  <a:pt x="216" y="149"/>
                </a:lnTo>
                <a:lnTo>
                  <a:pt x="218" y="150"/>
                </a:lnTo>
                <a:lnTo>
                  <a:pt x="218" y="154"/>
                </a:lnTo>
                <a:lnTo>
                  <a:pt x="218" y="154"/>
                </a:lnTo>
                <a:close/>
                <a:moveTo>
                  <a:pt x="218" y="199"/>
                </a:moveTo>
                <a:lnTo>
                  <a:pt x="218" y="199"/>
                </a:lnTo>
                <a:lnTo>
                  <a:pt x="218" y="203"/>
                </a:lnTo>
                <a:lnTo>
                  <a:pt x="216" y="205"/>
                </a:lnTo>
                <a:lnTo>
                  <a:pt x="214" y="207"/>
                </a:lnTo>
                <a:lnTo>
                  <a:pt x="211" y="207"/>
                </a:lnTo>
                <a:lnTo>
                  <a:pt x="51" y="207"/>
                </a:lnTo>
                <a:lnTo>
                  <a:pt x="51" y="207"/>
                </a:lnTo>
                <a:lnTo>
                  <a:pt x="49" y="207"/>
                </a:lnTo>
                <a:lnTo>
                  <a:pt x="48" y="205"/>
                </a:lnTo>
                <a:lnTo>
                  <a:pt x="46" y="203"/>
                </a:lnTo>
                <a:lnTo>
                  <a:pt x="44" y="199"/>
                </a:lnTo>
                <a:lnTo>
                  <a:pt x="44" y="199"/>
                </a:lnTo>
                <a:lnTo>
                  <a:pt x="46" y="198"/>
                </a:lnTo>
                <a:lnTo>
                  <a:pt x="48" y="194"/>
                </a:lnTo>
                <a:lnTo>
                  <a:pt x="49" y="194"/>
                </a:lnTo>
                <a:lnTo>
                  <a:pt x="51" y="192"/>
                </a:lnTo>
                <a:lnTo>
                  <a:pt x="211" y="192"/>
                </a:lnTo>
                <a:lnTo>
                  <a:pt x="211" y="192"/>
                </a:lnTo>
                <a:lnTo>
                  <a:pt x="214" y="194"/>
                </a:lnTo>
                <a:lnTo>
                  <a:pt x="216" y="194"/>
                </a:lnTo>
                <a:lnTo>
                  <a:pt x="218" y="198"/>
                </a:lnTo>
                <a:lnTo>
                  <a:pt x="218" y="199"/>
                </a:lnTo>
                <a:lnTo>
                  <a:pt x="218" y="199"/>
                </a:lnTo>
                <a:close/>
                <a:moveTo>
                  <a:pt x="218" y="247"/>
                </a:moveTo>
                <a:lnTo>
                  <a:pt x="218" y="247"/>
                </a:lnTo>
                <a:lnTo>
                  <a:pt x="218" y="248"/>
                </a:lnTo>
                <a:lnTo>
                  <a:pt x="216" y="252"/>
                </a:lnTo>
                <a:lnTo>
                  <a:pt x="214" y="252"/>
                </a:lnTo>
                <a:lnTo>
                  <a:pt x="211" y="254"/>
                </a:lnTo>
                <a:lnTo>
                  <a:pt x="51" y="254"/>
                </a:lnTo>
                <a:lnTo>
                  <a:pt x="51" y="254"/>
                </a:lnTo>
                <a:lnTo>
                  <a:pt x="49" y="252"/>
                </a:lnTo>
                <a:lnTo>
                  <a:pt x="48" y="252"/>
                </a:lnTo>
                <a:lnTo>
                  <a:pt x="46" y="248"/>
                </a:lnTo>
                <a:lnTo>
                  <a:pt x="44" y="247"/>
                </a:lnTo>
                <a:lnTo>
                  <a:pt x="44" y="247"/>
                </a:lnTo>
                <a:lnTo>
                  <a:pt x="46" y="243"/>
                </a:lnTo>
                <a:lnTo>
                  <a:pt x="48" y="241"/>
                </a:lnTo>
                <a:lnTo>
                  <a:pt x="49" y="239"/>
                </a:lnTo>
                <a:lnTo>
                  <a:pt x="51" y="239"/>
                </a:lnTo>
                <a:lnTo>
                  <a:pt x="211" y="239"/>
                </a:lnTo>
                <a:lnTo>
                  <a:pt x="211" y="239"/>
                </a:lnTo>
                <a:lnTo>
                  <a:pt x="214" y="239"/>
                </a:lnTo>
                <a:lnTo>
                  <a:pt x="216" y="241"/>
                </a:lnTo>
                <a:lnTo>
                  <a:pt x="218" y="243"/>
                </a:lnTo>
                <a:lnTo>
                  <a:pt x="218" y="247"/>
                </a:lnTo>
                <a:lnTo>
                  <a:pt x="218" y="247"/>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81" name="Google Shape;1381;p43"/>
          <p:cNvSpPr/>
          <p:nvPr/>
        </p:nvSpPr>
        <p:spPr>
          <a:xfrm>
            <a:off x="4671077" y="2900312"/>
            <a:ext cx="417608" cy="459667"/>
          </a:xfrm>
          <a:custGeom>
            <a:avLst/>
            <a:gdLst/>
            <a:ahLst/>
            <a:cxnLst/>
            <a:rect l="l" t="t" r="r" b="b"/>
            <a:pathLst>
              <a:path w="277" h="306" extrusionOk="0">
                <a:moveTo>
                  <a:pt x="68" y="239"/>
                </a:moveTo>
                <a:lnTo>
                  <a:pt x="68" y="239"/>
                </a:lnTo>
                <a:lnTo>
                  <a:pt x="61" y="230"/>
                </a:lnTo>
                <a:lnTo>
                  <a:pt x="52" y="223"/>
                </a:lnTo>
                <a:lnTo>
                  <a:pt x="45" y="212"/>
                </a:lnTo>
                <a:lnTo>
                  <a:pt x="39" y="201"/>
                </a:lnTo>
                <a:lnTo>
                  <a:pt x="34" y="190"/>
                </a:lnTo>
                <a:lnTo>
                  <a:pt x="30" y="178"/>
                </a:lnTo>
                <a:lnTo>
                  <a:pt x="29" y="167"/>
                </a:lnTo>
                <a:lnTo>
                  <a:pt x="29" y="152"/>
                </a:lnTo>
                <a:lnTo>
                  <a:pt x="29" y="152"/>
                </a:lnTo>
                <a:lnTo>
                  <a:pt x="30" y="134"/>
                </a:lnTo>
                <a:lnTo>
                  <a:pt x="34" y="116"/>
                </a:lnTo>
                <a:lnTo>
                  <a:pt x="41" y="100"/>
                </a:lnTo>
                <a:lnTo>
                  <a:pt x="52" y="85"/>
                </a:lnTo>
                <a:lnTo>
                  <a:pt x="63" y="72"/>
                </a:lnTo>
                <a:lnTo>
                  <a:pt x="78" y="62"/>
                </a:lnTo>
                <a:lnTo>
                  <a:pt x="94" y="53"/>
                </a:lnTo>
                <a:lnTo>
                  <a:pt x="110" y="47"/>
                </a:lnTo>
                <a:lnTo>
                  <a:pt x="110" y="18"/>
                </a:lnTo>
                <a:lnTo>
                  <a:pt x="110" y="18"/>
                </a:lnTo>
                <a:lnTo>
                  <a:pt x="88" y="25"/>
                </a:lnTo>
                <a:lnTo>
                  <a:pt x="67" y="34"/>
                </a:lnTo>
                <a:lnTo>
                  <a:pt x="49" y="49"/>
                </a:lnTo>
                <a:lnTo>
                  <a:pt x="32" y="65"/>
                </a:lnTo>
                <a:lnTo>
                  <a:pt x="20" y="85"/>
                </a:lnTo>
                <a:lnTo>
                  <a:pt x="9" y="105"/>
                </a:lnTo>
                <a:lnTo>
                  <a:pt x="3" y="129"/>
                </a:lnTo>
                <a:lnTo>
                  <a:pt x="1" y="141"/>
                </a:lnTo>
                <a:lnTo>
                  <a:pt x="0" y="152"/>
                </a:lnTo>
                <a:lnTo>
                  <a:pt x="0" y="152"/>
                </a:lnTo>
                <a:lnTo>
                  <a:pt x="1" y="169"/>
                </a:lnTo>
                <a:lnTo>
                  <a:pt x="3" y="183"/>
                </a:lnTo>
                <a:lnTo>
                  <a:pt x="7" y="198"/>
                </a:lnTo>
                <a:lnTo>
                  <a:pt x="12" y="210"/>
                </a:lnTo>
                <a:lnTo>
                  <a:pt x="20" y="223"/>
                </a:lnTo>
                <a:lnTo>
                  <a:pt x="29" y="236"/>
                </a:lnTo>
                <a:lnTo>
                  <a:pt x="38" y="247"/>
                </a:lnTo>
                <a:lnTo>
                  <a:pt x="47" y="257"/>
                </a:lnTo>
                <a:lnTo>
                  <a:pt x="47" y="257"/>
                </a:lnTo>
                <a:lnTo>
                  <a:pt x="56" y="263"/>
                </a:lnTo>
                <a:lnTo>
                  <a:pt x="61" y="265"/>
                </a:lnTo>
                <a:lnTo>
                  <a:pt x="68" y="263"/>
                </a:lnTo>
                <a:lnTo>
                  <a:pt x="72" y="259"/>
                </a:lnTo>
                <a:lnTo>
                  <a:pt x="74" y="256"/>
                </a:lnTo>
                <a:lnTo>
                  <a:pt x="76" y="250"/>
                </a:lnTo>
                <a:lnTo>
                  <a:pt x="74" y="245"/>
                </a:lnTo>
                <a:lnTo>
                  <a:pt x="68" y="239"/>
                </a:lnTo>
                <a:lnTo>
                  <a:pt x="68" y="239"/>
                </a:lnTo>
                <a:close/>
                <a:moveTo>
                  <a:pt x="228" y="49"/>
                </a:moveTo>
                <a:lnTo>
                  <a:pt x="228" y="49"/>
                </a:lnTo>
                <a:lnTo>
                  <a:pt x="223" y="45"/>
                </a:lnTo>
                <a:lnTo>
                  <a:pt x="217" y="45"/>
                </a:lnTo>
                <a:lnTo>
                  <a:pt x="212" y="45"/>
                </a:lnTo>
                <a:lnTo>
                  <a:pt x="208" y="49"/>
                </a:lnTo>
                <a:lnTo>
                  <a:pt x="204" y="53"/>
                </a:lnTo>
                <a:lnTo>
                  <a:pt x="203" y="58"/>
                </a:lnTo>
                <a:lnTo>
                  <a:pt x="204" y="62"/>
                </a:lnTo>
                <a:lnTo>
                  <a:pt x="208" y="67"/>
                </a:lnTo>
                <a:lnTo>
                  <a:pt x="208" y="67"/>
                </a:lnTo>
                <a:lnTo>
                  <a:pt x="217" y="74"/>
                </a:lnTo>
                <a:lnTo>
                  <a:pt x="224" y="83"/>
                </a:lnTo>
                <a:lnTo>
                  <a:pt x="232" y="94"/>
                </a:lnTo>
                <a:lnTo>
                  <a:pt x="237" y="105"/>
                </a:lnTo>
                <a:lnTo>
                  <a:pt x="243" y="116"/>
                </a:lnTo>
                <a:lnTo>
                  <a:pt x="246" y="127"/>
                </a:lnTo>
                <a:lnTo>
                  <a:pt x="248" y="140"/>
                </a:lnTo>
                <a:lnTo>
                  <a:pt x="250" y="152"/>
                </a:lnTo>
                <a:lnTo>
                  <a:pt x="250" y="152"/>
                </a:lnTo>
                <a:lnTo>
                  <a:pt x="248" y="172"/>
                </a:lnTo>
                <a:lnTo>
                  <a:pt x="243" y="190"/>
                </a:lnTo>
                <a:lnTo>
                  <a:pt x="235" y="207"/>
                </a:lnTo>
                <a:lnTo>
                  <a:pt x="226" y="221"/>
                </a:lnTo>
                <a:lnTo>
                  <a:pt x="214" y="234"/>
                </a:lnTo>
                <a:lnTo>
                  <a:pt x="199" y="245"/>
                </a:lnTo>
                <a:lnTo>
                  <a:pt x="183" y="254"/>
                </a:lnTo>
                <a:lnTo>
                  <a:pt x="166" y="259"/>
                </a:lnTo>
                <a:lnTo>
                  <a:pt x="166" y="288"/>
                </a:lnTo>
                <a:lnTo>
                  <a:pt x="166" y="288"/>
                </a:lnTo>
                <a:lnTo>
                  <a:pt x="188" y="281"/>
                </a:lnTo>
                <a:lnTo>
                  <a:pt x="210" y="272"/>
                </a:lnTo>
                <a:lnTo>
                  <a:pt x="228" y="257"/>
                </a:lnTo>
                <a:lnTo>
                  <a:pt x="244" y="241"/>
                </a:lnTo>
                <a:lnTo>
                  <a:pt x="259" y="221"/>
                </a:lnTo>
                <a:lnTo>
                  <a:pt x="268" y="201"/>
                </a:lnTo>
                <a:lnTo>
                  <a:pt x="275" y="178"/>
                </a:lnTo>
                <a:lnTo>
                  <a:pt x="277" y="165"/>
                </a:lnTo>
                <a:lnTo>
                  <a:pt x="277" y="152"/>
                </a:lnTo>
                <a:lnTo>
                  <a:pt x="277" y="152"/>
                </a:lnTo>
                <a:lnTo>
                  <a:pt x="275" y="138"/>
                </a:lnTo>
                <a:lnTo>
                  <a:pt x="273" y="123"/>
                </a:lnTo>
                <a:lnTo>
                  <a:pt x="270" y="109"/>
                </a:lnTo>
                <a:lnTo>
                  <a:pt x="264" y="94"/>
                </a:lnTo>
                <a:lnTo>
                  <a:pt x="257" y="82"/>
                </a:lnTo>
                <a:lnTo>
                  <a:pt x="248" y="69"/>
                </a:lnTo>
                <a:lnTo>
                  <a:pt x="239" y="58"/>
                </a:lnTo>
                <a:lnTo>
                  <a:pt x="228" y="49"/>
                </a:lnTo>
                <a:lnTo>
                  <a:pt x="228" y="49"/>
                </a:lnTo>
                <a:close/>
                <a:moveTo>
                  <a:pt x="123" y="71"/>
                </a:moveTo>
                <a:lnTo>
                  <a:pt x="168" y="43"/>
                </a:lnTo>
                <a:lnTo>
                  <a:pt x="168" y="43"/>
                </a:lnTo>
                <a:lnTo>
                  <a:pt x="172" y="40"/>
                </a:lnTo>
                <a:lnTo>
                  <a:pt x="174" y="36"/>
                </a:lnTo>
                <a:lnTo>
                  <a:pt x="172" y="33"/>
                </a:lnTo>
                <a:lnTo>
                  <a:pt x="168" y="29"/>
                </a:lnTo>
                <a:lnTo>
                  <a:pt x="123" y="2"/>
                </a:lnTo>
                <a:lnTo>
                  <a:pt x="123" y="2"/>
                </a:lnTo>
                <a:lnTo>
                  <a:pt x="117" y="0"/>
                </a:lnTo>
                <a:lnTo>
                  <a:pt x="114" y="0"/>
                </a:lnTo>
                <a:lnTo>
                  <a:pt x="112" y="4"/>
                </a:lnTo>
                <a:lnTo>
                  <a:pt x="110" y="9"/>
                </a:lnTo>
                <a:lnTo>
                  <a:pt x="112" y="63"/>
                </a:lnTo>
                <a:lnTo>
                  <a:pt x="112" y="63"/>
                </a:lnTo>
                <a:lnTo>
                  <a:pt x="112" y="69"/>
                </a:lnTo>
                <a:lnTo>
                  <a:pt x="116" y="71"/>
                </a:lnTo>
                <a:lnTo>
                  <a:pt x="119" y="72"/>
                </a:lnTo>
                <a:lnTo>
                  <a:pt x="123" y="71"/>
                </a:lnTo>
                <a:lnTo>
                  <a:pt x="123" y="71"/>
                </a:lnTo>
                <a:close/>
                <a:moveTo>
                  <a:pt x="154" y="236"/>
                </a:moveTo>
                <a:lnTo>
                  <a:pt x="108" y="263"/>
                </a:lnTo>
                <a:lnTo>
                  <a:pt x="108" y="263"/>
                </a:lnTo>
                <a:lnTo>
                  <a:pt x="105" y="266"/>
                </a:lnTo>
                <a:lnTo>
                  <a:pt x="105" y="270"/>
                </a:lnTo>
                <a:lnTo>
                  <a:pt x="105" y="274"/>
                </a:lnTo>
                <a:lnTo>
                  <a:pt x="108" y="277"/>
                </a:lnTo>
                <a:lnTo>
                  <a:pt x="154" y="305"/>
                </a:lnTo>
                <a:lnTo>
                  <a:pt x="154" y="305"/>
                </a:lnTo>
                <a:lnTo>
                  <a:pt x="159" y="306"/>
                </a:lnTo>
                <a:lnTo>
                  <a:pt x="163" y="306"/>
                </a:lnTo>
                <a:lnTo>
                  <a:pt x="165" y="303"/>
                </a:lnTo>
                <a:lnTo>
                  <a:pt x="166" y="297"/>
                </a:lnTo>
                <a:lnTo>
                  <a:pt x="166" y="243"/>
                </a:lnTo>
                <a:lnTo>
                  <a:pt x="166" y="243"/>
                </a:lnTo>
                <a:lnTo>
                  <a:pt x="165" y="237"/>
                </a:lnTo>
                <a:lnTo>
                  <a:pt x="163" y="236"/>
                </a:lnTo>
                <a:lnTo>
                  <a:pt x="159" y="234"/>
                </a:lnTo>
                <a:lnTo>
                  <a:pt x="154" y="236"/>
                </a:lnTo>
                <a:lnTo>
                  <a:pt x="154" y="236"/>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82" name="Google Shape;1382;p43"/>
          <p:cNvSpPr/>
          <p:nvPr/>
        </p:nvSpPr>
        <p:spPr>
          <a:xfrm>
            <a:off x="1009991" y="1913156"/>
            <a:ext cx="429624" cy="429624"/>
          </a:xfrm>
          <a:custGeom>
            <a:avLst/>
            <a:gdLst/>
            <a:ahLst/>
            <a:cxnLst/>
            <a:rect l="l" t="t" r="r" b="b"/>
            <a:pathLst>
              <a:path w="287" h="286" extrusionOk="0">
                <a:moveTo>
                  <a:pt x="144" y="0"/>
                </a:moveTo>
                <a:lnTo>
                  <a:pt x="144" y="0"/>
                </a:lnTo>
                <a:lnTo>
                  <a:pt x="129" y="1"/>
                </a:lnTo>
                <a:lnTo>
                  <a:pt x="115" y="3"/>
                </a:lnTo>
                <a:lnTo>
                  <a:pt x="100" y="7"/>
                </a:lnTo>
                <a:lnTo>
                  <a:pt x="87" y="12"/>
                </a:lnTo>
                <a:lnTo>
                  <a:pt x="75" y="18"/>
                </a:lnTo>
                <a:lnTo>
                  <a:pt x="64" y="25"/>
                </a:lnTo>
                <a:lnTo>
                  <a:pt x="53" y="32"/>
                </a:lnTo>
                <a:lnTo>
                  <a:pt x="42" y="43"/>
                </a:lnTo>
                <a:lnTo>
                  <a:pt x="33" y="52"/>
                </a:lnTo>
                <a:lnTo>
                  <a:pt x="26" y="63"/>
                </a:lnTo>
                <a:lnTo>
                  <a:pt x="19" y="76"/>
                </a:lnTo>
                <a:lnTo>
                  <a:pt x="11" y="89"/>
                </a:lnTo>
                <a:lnTo>
                  <a:pt x="8" y="101"/>
                </a:lnTo>
                <a:lnTo>
                  <a:pt x="4" y="114"/>
                </a:lnTo>
                <a:lnTo>
                  <a:pt x="0" y="128"/>
                </a:lnTo>
                <a:lnTo>
                  <a:pt x="0" y="143"/>
                </a:lnTo>
                <a:lnTo>
                  <a:pt x="0" y="143"/>
                </a:lnTo>
                <a:lnTo>
                  <a:pt x="0" y="157"/>
                </a:lnTo>
                <a:lnTo>
                  <a:pt x="4" y="172"/>
                </a:lnTo>
                <a:lnTo>
                  <a:pt x="8" y="186"/>
                </a:lnTo>
                <a:lnTo>
                  <a:pt x="11" y="199"/>
                </a:lnTo>
                <a:lnTo>
                  <a:pt x="19" y="212"/>
                </a:lnTo>
                <a:lnTo>
                  <a:pt x="26" y="223"/>
                </a:lnTo>
                <a:lnTo>
                  <a:pt x="33" y="235"/>
                </a:lnTo>
                <a:lnTo>
                  <a:pt x="42" y="244"/>
                </a:lnTo>
                <a:lnTo>
                  <a:pt x="53" y="253"/>
                </a:lnTo>
                <a:lnTo>
                  <a:pt x="64" y="263"/>
                </a:lnTo>
                <a:lnTo>
                  <a:pt x="75" y="270"/>
                </a:lnTo>
                <a:lnTo>
                  <a:pt x="87" y="275"/>
                </a:lnTo>
                <a:lnTo>
                  <a:pt x="100" y="281"/>
                </a:lnTo>
                <a:lnTo>
                  <a:pt x="115" y="284"/>
                </a:lnTo>
                <a:lnTo>
                  <a:pt x="129" y="286"/>
                </a:lnTo>
                <a:lnTo>
                  <a:pt x="144" y="286"/>
                </a:lnTo>
                <a:lnTo>
                  <a:pt x="144" y="286"/>
                </a:lnTo>
                <a:lnTo>
                  <a:pt x="158" y="286"/>
                </a:lnTo>
                <a:lnTo>
                  <a:pt x="173" y="284"/>
                </a:lnTo>
                <a:lnTo>
                  <a:pt x="185" y="281"/>
                </a:lnTo>
                <a:lnTo>
                  <a:pt x="200" y="275"/>
                </a:lnTo>
                <a:lnTo>
                  <a:pt x="212" y="270"/>
                </a:lnTo>
                <a:lnTo>
                  <a:pt x="223" y="263"/>
                </a:lnTo>
                <a:lnTo>
                  <a:pt x="234" y="253"/>
                </a:lnTo>
                <a:lnTo>
                  <a:pt x="245" y="244"/>
                </a:lnTo>
                <a:lnTo>
                  <a:pt x="254" y="235"/>
                </a:lnTo>
                <a:lnTo>
                  <a:pt x="261" y="223"/>
                </a:lnTo>
                <a:lnTo>
                  <a:pt x="269" y="212"/>
                </a:lnTo>
                <a:lnTo>
                  <a:pt x="276" y="199"/>
                </a:lnTo>
                <a:lnTo>
                  <a:pt x="280" y="186"/>
                </a:lnTo>
                <a:lnTo>
                  <a:pt x="283" y="172"/>
                </a:lnTo>
                <a:lnTo>
                  <a:pt x="285" y="157"/>
                </a:lnTo>
                <a:lnTo>
                  <a:pt x="287" y="143"/>
                </a:lnTo>
                <a:lnTo>
                  <a:pt x="287" y="143"/>
                </a:lnTo>
                <a:lnTo>
                  <a:pt x="285" y="128"/>
                </a:lnTo>
                <a:lnTo>
                  <a:pt x="283" y="114"/>
                </a:lnTo>
                <a:lnTo>
                  <a:pt x="280" y="101"/>
                </a:lnTo>
                <a:lnTo>
                  <a:pt x="276" y="89"/>
                </a:lnTo>
                <a:lnTo>
                  <a:pt x="269" y="76"/>
                </a:lnTo>
                <a:lnTo>
                  <a:pt x="261" y="63"/>
                </a:lnTo>
                <a:lnTo>
                  <a:pt x="254" y="52"/>
                </a:lnTo>
                <a:lnTo>
                  <a:pt x="245" y="43"/>
                </a:lnTo>
                <a:lnTo>
                  <a:pt x="234" y="32"/>
                </a:lnTo>
                <a:lnTo>
                  <a:pt x="223" y="25"/>
                </a:lnTo>
                <a:lnTo>
                  <a:pt x="212" y="18"/>
                </a:lnTo>
                <a:lnTo>
                  <a:pt x="200" y="12"/>
                </a:lnTo>
                <a:lnTo>
                  <a:pt x="185" y="7"/>
                </a:lnTo>
                <a:lnTo>
                  <a:pt x="173" y="3"/>
                </a:lnTo>
                <a:lnTo>
                  <a:pt x="158" y="1"/>
                </a:lnTo>
                <a:lnTo>
                  <a:pt x="144" y="0"/>
                </a:lnTo>
                <a:lnTo>
                  <a:pt x="144" y="0"/>
                </a:lnTo>
                <a:close/>
                <a:moveTo>
                  <a:pt x="144" y="252"/>
                </a:moveTo>
                <a:lnTo>
                  <a:pt x="144" y="252"/>
                </a:lnTo>
                <a:lnTo>
                  <a:pt x="133" y="250"/>
                </a:lnTo>
                <a:lnTo>
                  <a:pt x="122" y="248"/>
                </a:lnTo>
                <a:lnTo>
                  <a:pt x="102" y="243"/>
                </a:lnTo>
                <a:lnTo>
                  <a:pt x="84" y="232"/>
                </a:lnTo>
                <a:lnTo>
                  <a:pt x="67" y="219"/>
                </a:lnTo>
                <a:lnTo>
                  <a:pt x="55" y="203"/>
                </a:lnTo>
                <a:lnTo>
                  <a:pt x="44" y="185"/>
                </a:lnTo>
                <a:lnTo>
                  <a:pt x="38" y="165"/>
                </a:lnTo>
                <a:lnTo>
                  <a:pt x="37" y="154"/>
                </a:lnTo>
                <a:lnTo>
                  <a:pt x="37" y="143"/>
                </a:lnTo>
                <a:lnTo>
                  <a:pt x="37" y="143"/>
                </a:lnTo>
                <a:lnTo>
                  <a:pt x="37" y="132"/>
                </a:lnTo>
                <a:lnTo>
                  <a:pt x="38" y="121"/>
                </a:lnTo>
                <a:lnTo>
                  <a:pt x="44" y="101"/>
                </a:lnTo>
                <a:lnTo>
                  <a:pt x="55" y="83"/>
                </a:lnTo>
                <a:lnTo>
                  <a:pt x="67" y="67"/>
                </a:lnTo>
                <a:lnTo>
                  <a:pt x="84" y="54"/>
                </a:lnTo>
                <a:lnTo>
                  <a:pt x="102" y="45"/>
                </a:lnTo>
                <a:lnTo>
                  <a:pt x="122" y="38"/>
                </a:lnTo>
                <a:lnTo>
                  <a:pt x="133" y="36"/>
                </a:lnTo>
                <a:lnTo>
                  <a:pt x="144" y="36"/>
                </a:lnTo>
                <a:lnTo>
                  <a:pt x="144" y="36"/>
                </a:lnTo>
                <a:lnTo>
                  <a:pt x="154" y="36"/>
                </a:lnTo>
                <a:lnTo>
                  <a:pt x="165" y="38"/>
                </a:lnTo>
                <a:lnTo>
                  <a:pt x="185" y="45"/>
                </a:lnTo>
                <a:lnTo>
                  <a:pt x="203" y="54"/>
                </a:lnTo>
                <a:lnTo>
                  <a:pt x="220" y="67"/>
                </a:lnTo>
                <a:lnTo>
                  <a:pt x="232" y="83"/>
                </a:lnTo>
                <a:lnTo>
                  <a:pt x="241" y="101"/>
                </a:lnTo>
                <a:lnTo>
                  <a:pt x="249" y="121"/>
                </a:lnTo>
                <a:lnTo>
                  <a:pt x="251" y="132"/>
                </a:lnTo>
                <a:lnTo>
                  <a:pt x="251" y="143"/>
                </a:lnTo>
                <a:lnTo>
                  <a:pt x="251" y="143"/>
                </a:lnTo>
                <a:lnTo>
                  <a:pt x="251" y="154"/>
                </a:lnTo>
                <a:lnTo>
                  <a:pt x="249" y="165"/>
                </a:lnTo>
                <a:lnTo>
                  <a:pt x="241" y="185"/>
                </a:lnTo>
                <a:lnTo>
                  <a:pt x="232" y="203"/>
                </a:lnTo>
                <a:lnTo>
                  <a:pt x="220" y="219"/>
                </a:lnTo>
                <a:lnTo>
                  <a:pt x="203" y="232"/>
                </a:lnTo>
                <a:lnTo>
                  <a:pt x="185" y="243"/>
                </a:lnTo>
                <a:lnTo>
                  <a:pt x="165" y="248"/>
                </a:lnTo>
                <a:lnTo>
                  <a:pt x="154" y="250"/>
                </a:lnTo>
                <a:lnTo>
                  <a:pt x="144" y="252"/>
                </a:lnTo>
                <a:lnTo>
                  <a:pt x="144" y="252"/>
                </a:lnTo>
                <a:close/>
                <a:moveTo>
                  <a:pt x="232" y="143"/>
                </a:moveTo>
                <a:lnTo>
                  <a:pt x="232" y="143"/>
                </a:lnTo>
                <a:lnTo>
                  <a:pt x="231" y="150"/>
                </a:lnTo>
                <a:lnTo>
                  <a:pt x="227" y="156"/>
                </a:lnTo>
                <a:lnTo>
                  <a:pt x="222" y="159"/>
                </a:lnTo>
                <a:lnTo>
                  <a:pt x="214" y="161"/>
                </a:lnTo>
                <a:lnTo>
                  <a:pt x="144" y="161"/>
                </a:lnTo>
                <a:lnTo>
                  <a:pt x="144" y="161"/>
                </a:lnTo>
                <a:lnTo>
                  <a:pt x="136" y="159"/>
                </a:lnTo>
                <a:lnTo>
                  <a:pt x="131" y="156"/>
                </a:lnTo>
                <a:lnTo>
                  <a:pt x="127" y="150"/>
                </a:lnTo>
                <a:lnTo>
                  <a:pt x="125" y="143"/>
                </a:lnTo>
                <a:lnTo>
                  <a:pt x="125" y="72"/>
                </a:lnTo>
                <a:lnTo>
                  <a:pt x="125" y="72"/>
                </a:lnTo>
                <a:lnTo>
                  <a:pt x="127" y="65"/>
                </a:lnTo>
                <a:lnTo>
                  <a:pt x="131" y="60"/>
                </a:lnTo>
                <a:lnTo>
                  <a:pt x="136" y="56"/>
                </a:lnTo>
                <a:lnTo>
                  <a:pt x="144" y="54"/>
                </a:lnTo>
                <a:lnTo>
                  <a:pt x="144" y="54"/>
                </a:lnTo>
                <a:lnTo>
                  <a:pt x="151" y="56"/>
                </a:lnTo>
                <a:lnTo>
                  <a:pt x="156" y="60"/>
                </a:lnTo>
                <a:lnTo>
                  <a:pt x="160" y="65"/>
                </a:lnTo>
                <a:lnTo>
                  <a:pt x="162" y="72"/>
                </a:lnTo>
                <a:lnTo>
                  <a:pt x="162" y="125"/>
                </a:lnTo>
                <a:lnTo>
                  <a:pt x="214" y="125"/>
                </a:lnTo>
                <a:lnTo>
                  <a:pt x="214" y="125"/>
                </a:lnTo>
                <a:lnTo>
                  <a:pt x="222" y="127"/>
                </a:lnTo>
                <a:lnTo>
                  <a:pt x="227" y="130"/>
                </a:lnTo>
                <a:lnTo>
                  <a:pt x="231" y="136"/>
                </a:lnTo>
                <a:lnTo>
                  <a:pt x="232" y="143"/>
                </a:lnTo>
                <a:lnTo>
                  <a:pt x="232" y="143"/>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83" name="Google Shape;1383;p43"/>
          <p:cNvSpPr/>
          <p:nvPr/>
        </p:nvSpPr>
        <p:spPr>
          <a:xfrm>
            <a:off x="3455587" y="1915925"/>
            <a:ext cx="426621" cy="429624"/>
          </a:xfrm>
          <a:custGeom>
            <a:avLst/>
            <a:gdLst/>
            <a:ahLst/>
            <a:cxnLst/>
            <a:rect l="l" t="t" r="r" b="b"/>
            <a:pathLst>
              <a:path w="285" h="287" extrusionOk="0">
                <a:moveTo>
                  <a:pt x="267" y="0"/>
                </a:moveTo>
                <a:lnTo>
                  <a:pt x="18" y="0"/>
                </a:lnTo>
                <a:lnTo>
                  <a:pt x="18" y="0"/>
                </a:lnTo>
                <a:lnTo>
                  <a:pt x="11" y="2"/>
                </a:lnTo>
                <a:lnTo>
                  <a:pt x="6" y="6"/>
                </a:lnTo>
                <a:lnTo>
                  <a:pt x="0" y="11"/>
                </a:lnTo>
                <a:lnTo>
                  <a:pt x="0" y="19"/>
                </a:lnTo>
                <a:lnTo>
                  <a:pt x="0" y="269"/>
                </a:lnTo>
                <a:lnTo>
                  <a:pt x="0" y="269"/>
                </a:lnTo>
                <a:lnTo>
                  <a:pt x="0" y="276"/>
                </a:lnTo>
                <a:lnTo>
                  <a:pt x="6" y="281"/>
                </a:lnTo>
                <a:lnTo>
                  <a:pt x="11" y="285"/>
                </a:lnTo>
                <a:lnTo>
                  <a:pt x="18" y="287"/>
                </a:lnTo>
                <a:lnTo>
                  <a:pt x="267" y="287"/>
                </a:lnTo>
                <a:lnTo>
                  <a:pt x="267" y="287"/>
                </a:lnTo>
                <a:lnTo>
                  <a:pt x="274" y="285"/>
                </a:lnTo>
                <a:lnTo>
                  <a:pt x="279" y="281"/>
                </a:lnTo>
                <a:lnTo>
                  <a:pt x="283" y="276"/>
                </a:lnTo>
                <a:lnTo>
                  <a:pt x="285" y="269"/>
                </a:lnTo>
                <a:lnTo>
                  <a:pt x="285" y="19"/>
                </a:lnTo>
                <a:lnTo>
                  <a:pt x="285" y="19"/>
                </a:lnTo>
                <a:lnTo>
                  <a:pt x="283" y="11"/>
                </a:lnTo>
                <a:lnTo>
                  <a:pt x="279" y="6"/>
                </a:lnTo>
                <a:lnTo>
                  <a:pt x="274" y="2"/>
                </a:lnTo>
                <a:lnTo>
                  <a:pt x="267" y="0"/>
                </a:lnTo>
                <a:lnTo>
                  <a:pt x="267" y="0"/>
                </a:lnTo>
                <a:close/>
                <a:moveTo>
                  <a:pt x="53" y="269"/>
                </a:moveTo>
                <a:lnTo>
                  <a:pt x="18" y="269"/>
                </a:lnTo>
                <a:lnTo>
                  <a:pt x="18" y="233"/>
                </a:lnTo>
                <a:lnTo>
                  <a:pt x="53" y="233"/>
                </a:lnTo>
                <a:lnTo>
                  <a:pt x="53" y="269"/>
                </a:lnTo>
                <a:close/>
                <a:moveTo>
                  <a:pt x="53" y="198"/>
                </a:moveTo>
                <a:lnTo>
                  <a:pt x="18" y="198"/>
                </a:lnTo>
                <a:lnTo>
                  <a:pt x="18" y="162"/>
                </a:lnTo>
                <a:lnTo>
                  <a:pt x="53" y="162"/>
                </a:lnTo>
                <a:lnTo>
                  <a:pt x="53" y="198"/>
                </a:lnTo>
                <a:close/>
                <a:moveTo>
                  <a:pt x="53" y="126"/>
                </a:moveTo>
                <a:lnTo>
                  <a:pt x="18" y="126"/>
                </a:lnTo>
                <a:lnTo>
                  <a:pt x="18" y="91"/>
                </a:lnTo>
                <a:lnTo>
                  <a:pt x="53" y="91"/>
                </a:lnTo>
                <a:lnTo>
                  <a:pt x="53" y="126"/>
                </a:lnTo>
                <a:close/>
                <a:moveTo>
                  <a:pt x="53" y="55"/>
                </a:moveTo>
                <a:lnTo>
                  <a:pt x="18" y="55"/>
                </a:lnTo>
                <a:lnTo>
                  <a:pt x="18" y="19"/>
                </a:lnTo>
                <a:lnTo>
                  <a:pt x="53" y="19"/>
                </a:lnTo>
                <a:lnTo>
                  <a:pt x="53" y="55"/>
                </a:lnTo>
                <a:close/>
                <a:moveTo>
                  <a:pt x="214" y="269"/>
                </a:moveTo>
                <a:lnTo>
                  <a:pt x="71" y="269"/>
                </a:lnTo>
                <a:lnTo>
                  <a:pt x="71" y="180"/>
                </a:lnTo>
                <a:lnTo>
                  <a:pt x="214" y="180"/>
                </a:lnTo>
                <a:lnTo>
                  <a:pt x="214" y="269"/>
                </a:lnTo>
                <a:close/>
                <a:moveTo>
                  <a:pt x="214" y="162"/>
                </a:moveTo>
                <a:lnTo>
                  <a:pt x="71" y="162"/>
                </a:lnTo>
                <a:lnTo>
                  <a:pt x="71" y="19"/>
                </a:lnTo>
                <a:lnTo>
                  <a:pt x="214" y="19"/>
                </a:lnTo>
                <a:lnTo>
                  <a:pt x="214" y="162"/>
                </a:lnTo>
                <a:close/>
                <a:moveTo>
                  <a:pt x="267" y="269"/>
                </a:moveTo>
                <a:lnTo>
                  <a:pt x="232" y="269"/>
                </a:lnTo>
                <a:lnTo>
                  <a:pt x="232" y="233"/>
                </a:lnTo>
                <a:lnTo>
                  <a:pt x="267" y="233"/>
                </a:lnTo>
                <a:lnTo>
                  <a:pt x="267" y="269"/>
                </a:lnTo>
                <a:close/>
                <a:moveTo>
                  <a:pt x="267" y="198"/>
                </a:moveTo>
                <a:lnTo>
                  <a:pt x="232" y="198"/>
                </a:lnTo>
                <a:lnTo>
                  <a:pt x="232" y="162"/>
                </a:lnTo>
                <a:lnTo>
                  <a:pt x="267" y="162"/>
                </a:lnTo>
                <a:lnTo>
                  <a:pt x="267" y="198"/>
                </a:lnTo>
                <a:close/>
                <a:moveTo>
                  <a:pt x="267" y="126"/>
                </a:moveTo>
                <a:lnTo>
                  <a:pt x="232" y="126"/>
                </a:lnTo>
                <a:lnTo>
                  <a:pt x="232" y="91"/>
                </a:lnTo>
                <a:lnTo>
                  <a:pt x="267" y="91"/>
                </a:lnTo>
                <a:lnTo>
                  <a:pt x="267" y="126"/>
                </a:lnTo>
                <a:close/>
                <a:moveTo>
                  <a:pt x="267" y="55"/>
                </a:moveTo>
                <a:lnTo>
                  <a:pt x="232" y="55"/>
                </a:lnTo>
                <a:lnTo>
                  <a:pt x="232" y="19"/>
                </a:lnTo>
                <a:lnTo>
                  <a:pt x="267" y="19"/>
                </a:lnTo>
                <a:lnTo>
                  <a:pt x="267" y="55"/>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384" name="Google Shape;1384;p43"/>
          <p:cNvGrpSpPr/>
          <p:nvPr/>
        </p:nvGrpSpPr>
        <p:grpSpPr>
          <a:xfrm>
            <a:off x="4782120" y="1895011"/>
            <a:ext cx="198288" cy="468685"/>
            <a:chOff x="3405334" y="1535355"/>
            <a:chExt cx="137038" cy="323909"/>
          </a:xfrm>
        </p:grpSpPr>
        <p:sp>
          <p:nvSpPr>
            <p:cNvPr id="1385" name="Google Shape;1385;p43"/>
            <p:cNvSpPr/>
            <p:nvPr/>
          </p:nvSpPr>
          <p:spPr>
            <a:xfrm>
              <a:off x="3444784" y="1535355"/>
              <a:ext cx="56062" cy="56062"/>
            </a:xfrm>
            <a:custGeom>
              <a:avLst/>
              <a:gdLst/>
              <a:ahLst/>
              <a:cxnLst/>
              <a:rect l="l" t="t" r="r" b="b"/>
              <a:pathLst>
                <a:path w="53" h="52" extrusionOk="0">
                  <a:moveTo>
                    <a:pt x="25" y="0"/>
                  </a:moveTo>
                  <a:lnTo>
                    <a:pt x="25" y="0"/>
                  </a:lnTo>
                  <a:lnTo>
                    <a:pt x="36" y="2"/>
                  </a:lnTo>
                  <a:lnTo>
                    <a:pt x="45" y="7"/>
                  </a:lnTo>
                  <a:lnTo>
                    <a:pt x="51" y="16"/>
                  </a:lnTo>
                  <a:lnTo>
                    <a:pt x="53" y="27"/>
                  </a:lnTo>
                  <a:lnTo>
                    <a:pt x="53" y="27"/>
                  </a:lnTo>
                  <a:lnTo>
                    <a:pt x="51" y="36"/>
                  </a:lnTo>
                  <a:lnTo>
                    <a:pt x="45" y="45"/>
                  </a:lnTo>
                  <a:lnTo>
                    <a:pt x="36" y="51"/>
                  </a:lnTo>
                  <a:lnTo>
                    <a:pt x="25" y="52"/>
                  </a:lnTo>
                  <a:lnTo>
                    <a:pt x="25" y="52"/>
                  </a:lnTo>
                  <a:lnTo>
                    <a:pt x="16" y="51"/>
                  </a:lnTo>
                  <a:lnTo>
                    <a:pt x="7" y="45"/>
                  </a:lnTo>
                  <a:lnTo>
                    <a:pt x="2" y="36"/>
                  </a:lnTo>
                  <a:lnTo>
                    <a:pt x="0" y="27"/>
                  </a:lnTo>
                  <a:lnTo>
                    <a:pt x="0" y="27"/>
                  </a:lnTo>
                  <a:lnTo>
                    <a:pt x="2" y="16"/>
                  </a:lnTo>
                  <a:lnTo>
                    <a:pt x="7" y="7"/>
                  </a:lnTo>
                  <a:lnTo>
                    <a:pt x="16" y="2"/>
                  </a:lnTo>
                  <a:lnTo>
                    <a:pt x="25" y="0"/>
                  </a:lnTo>
                  <a:lnTo>
                    <a:pt x="25"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86" name="Google Shape;1386;p43"/>
            <p:cNvSpPr/>
            <p:nvPr/>
          </p:nvSpPr>
          <p:spPr>
            <a:xfrm>
              <a:off x="3405334" y="1603875"/>
              <a:ext cx="137038" cy="255389"/>
            </a:xfrm>
            <a:custGeom>
              <a:avLst/>
              <a:gdLst/>
              <a:ahLst/>
              <a:cxnLst/>
              <a:rect l="l" t="t" r="r" b="b"/>
              <a:pathLst>
                <a:path w="132" h="247" extrusionOk="0">
                  <a:moveTo>
                    <a:pt x="74" y="0"/>
                  </a:moveTo>
                  <a:lnTo>
                    <a:pt x="74" y="0"/>
                  </a:lnTo>
                  <a:lnTo>
                    <a:pt x="65" y="0"/>
                  </a:lnTo>
                  <a:lnTo>
                    <a:pt x="54" y="0"/>
                  </a:lnTo>
                  <a:lnTo>
                    <a:pt x="54" y="0"/>
                  </a:lnTo>
                  <a:lnTo>
                    <a:pt x="47" y="2"/>
                  </a:lnTo>
                  <a:lnTo>
                    <a:pt x="40" y="4"/>
                  </a:lnTo>
                  <a:lnTo>
                    <a:pt x="27" y="11"/>
                  </a:lnTo>
                  <a:lnTo>
                    <a:pt x="18" y="22"/>
                  </a:lnTo>
                  <a:lnTo>
                    <a:pt x="11" y="35"/>
                  </a:lnTo>
                  <a:lnTo>
                    <a:pt x="6" y="49"/>
                  </a:lnTo>
                  <a:lnTo>
                    <a:pt x="2" y="64"/>
                  </a:lnTo>
                  <a:lnTo>
                    <a:pt x="0" y="80"/>
                  </a:lnTo>
                  <a:lnTo>
                    <a:pt x="2" y="94"/>
                  </a:lnTo>
                  <a:lnTo>
                    <a:pt x="2" y="94"/>
                  </a:lnTo>
                  <a:lnTo>
                    <a:pt x="4" y="100"/>
                  </a:lnTo>
                  <a:lnTo>
                    <a:pt x="6" y="103"/>
                  </a:lnTo>
                  <a:lnTo>
                    <a:pt x="11" y="107"/>
                  </a:lnTo>
                  <a:lnTo>
                    <a:pt x="16" y="107"/>
                  </a:lnTo>
                  <a:lnTo>
                    <a:pt x="20" y="107"/>
                  </a:lnTo>
                  <a:lnTo>
                    <a:pt x="24" y="103"/>
                  </a:lnTo>
                  <a:lnTo>
                    <a:pt x="27" y="100"/>
                  </a:lnTo>
                  <a:lnTo>
                    <a:pt x="27" y="94"/>
                  </a:lnTo>
                  <a:lnTo>
                    <a:pt x="27" y="94"/>
                  </a:lnTo>
                  <a:lnTo>
                    <a:pt x="27" y="83"/>
                  </a:lnTo>
                  <a:lnTo>
                    <a:pt x="27" y="69"/>
                  </a:lnTo>
                  <a:lnTo>
                    <a:pt x="29" y="56"/>
                  </a:lnTo>
                  <a:lnTo>
                    <a:pt x="35" y="44"/>
                  </a:lnTo>
                  <a:lnTo>
                    <a:pt x="35" y="44"/>
                  </a:lnTo>
                  <a:lnTo>
                    <a:pt x="35" y="100"/>
                  </a:lnTo>
                  <a:lnTo>
                    <a:pt x="35" y="102"/>
                  </a:lnTo>
                  <a:lnTo>
                    <a:pt x="35" y="102"/>
                  </a:lnTo>
                  <a:lnTo>
                    <a:pt x="35" y="102"/>
                  </a:lnTo>
                  <a:lnTo>
                    <a:pt x="35" y="167"/>
                  </a:lnTo>
                  <a:lnTo>
                    <a:pt x="33" y="232"/>
                  </a:lnTo>
                  <a:lnTo>
                    <a:pt x="33" y="232"/>
                  </a:lnTo>
                  <a:lnTo>
                    <a:pt x="33" y="239"/>
                  </a:lnTo>
                  <a:lnTo>
                    <a:pt x="36" y="243"/>
                  </a:lnTo>
                  <a:lnTo>
                    <a:pt x="42" y="247"/>
                  </a:lnTo>
                  <a:lnTo>
                    <a:pt x="47" y="247"/>
                  </a:lnTo>
                  <a:lnTo>
                    <a:pt x="53" y="247"/>
                  </a:lnTo>
                  <a:lnTo>
                    <a:pt x="56" y="243"/>
                  </a:lnTo>
                  <a:lnTo>
                    <a:pt x="60" y="239"/>
                  </a:lnTo>
                  <a:lnTo>
                    <a:pt x="62" y="232"/>
                  </a:lnTo>
                  <a:lnTo>
                    <a:pt x="62" y="232"/>
                  </a:lnTo>
                  <a:lnTo>
                    <a:pt x="64" y="181"/>
                  </a:lnTo>
                  <a:lnTo>
                    <a:pt x="64" y="131"/>
                  </a:lnTo>
                  <a:lnTo>
                    <a:pt x="64" y="131"/>
                  </a:lnTo>
                  <a:lnTo>
                    <a:pt x="69" y="131"/>
                  </a:lnTo>
                  <a:lnTo>
                    <a:pt x="69" y="131"/>
                  </a:lnTo>
                  <a:lnTo>
                    <a:pt x="69" y="181"/>
                  </a:lnTo>
                  <a:lnTo>
                    <a:pt x="71" y="232"/>
                  </a:lnTo>
                  <a:lnTo>
                    <a:pt x="71" y="232"/>
                  </a:lnTo>
                  <a:lnTo>
                    <a:pt x="73" y="239"/>
                  </a:lnTo>
                  <a:lnTo>
                    <a:pt x="76" y="243"/>
                  </a:lnTo>
                  <a:lnTo>
                    <a:pt x="80" y="247"/>
                  </a:lnTo>
                  <a:lnTo>
                    <a:pt x="85" y="247"/>
                  </a:lnTo>
                  <a:lnTo>
                    <a:pt x="91" y="247"/>
                  </a:lnTo>
                  <a:lnTo>
                    <a:pt x="96" y="243"/>
                  </a:lnTo>
                  <a:lnTo>
                    <a:pt x="100" y="239"/>
                  </a:lnTo>
                  <a:lnTo>
                    <a:pt x="100" y="232"/>
                  </a:lnTo>
                  <a:lnTo>
                    <a:pt x="100" y="232"/>
                  </a:lnTo>
                  <a:lnTo>
                    <a:pt x="98" y="167"/>
                  </a:lnTo>
                  <a:lnTo>
                    <a:pt x="98" y="102"/>
                  </a:lnTo>
                  <a:lnTo>
                    <a:pt x="98" y="102"/>
                  </a:lnTo>
                  <a:lnTo>
                    <a:pt x="98" y="98"/>
                  </a:lnTo>
                  <a:lnTo>
                    <a:pt x="98" y="98"/>
                  </a:lnTo>
                  <a:lnTo>
                    <a:pt x="98" y="42"/>
                  </a:lnTo>
                  <a:lnTo>
                    <a:pt x="98" y="42"/>
                  </a:lnTo>
                  <a:lnTo>
                    <a:pt x="103" y="54"/>
                  </a:lnTo>
                  <a:lnTo>
                    <a:pt x="105" y="67"/>
                  </a:lnTo>
                  <a:lnTo>
                    <a:pt x="107" y="82"/>
                  </a:lnTo>
                  <a:lnTo>
                    <a:pt x="105" y="94"/>
                  </a:lnTo>
                  <a:lnTo>
                    <a:pt x="105" y="94"/>
                  </a:lnTo>
                  <a:lnTo>
                    <a:pt x="105" y="100"/>
                  </a:lnTo>
                  <a:lnTo>
                    <a:pt x="109" y="103"/>
                  </a:lnTo>
                  <a:lnTo>
                    <a:pt x="113" y="107"/>
                  </a:lnTo>
                  <a:lnTo>
                    <a:pt x="118" y="107"/>
                  </a:lnTo>
                  <a:lnTo>
                    <a:pt x="122" y="107"/>
                  </a:lnTo>
                  <a:lnTo>
                    <a:pt x="127" y="103"/>
                  </a:lnTo>
                  <a:lnTo>
                    <a:pt x="131" y="100"/>
                  </a:lnTo>
                  <a:lnTo>
                    <a:pt x="132" y="94"/>
                  </a:lnTo>
                  <a:lnTo>
                    <a:pt x="132" y="94"/>
                  </a:lnTo>
                  <a:lnTo>
                    <a:pt x="132" y="80"/>
                  </a:lnTo>
                  <a:lnTo>
                    <a:pt x="131" y="64"/>
                  </a:lnTo>
                  <a:lnTo>
                    <a:pt x="127" y="49"/>
                  </a:lnTo>
                  <a:lnTo>
                    <a:pt x="122" y="35"/>
                  </a:lnTo>
                  <a:lnTo>
                    <a:pt x="114" y="22"/>
                  </a:lnTo>
                  <a:lnTo>
                    <a:pt x="103" y="11"/>
                  </a:lnTo>
                  <a:lnTo>
                    <a:pt x="98" y="7"/>
                  </a:lnTo>
                  <a:lnTo>
                    <a:pt x="91" y="4"/>
                  </a:lnTo>
                  <a:lnTo>
                    <a:pt x="84" y="2"/>
                  </a:lnTo>
                  <a:lnTo>
                    <a:pt x="74" y="0"/>
                  </a:lnTo>
                  <a:lnTo>
                    <a:pt x="74"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387" name="Google Shape;1387;p43"/>
          <p:cNvSpPr/>
          <p:nvPr/>
        </p:nvSpPr>
        <p:spPr>
          <a:xfrm>
            <a:off x="5902179" y="1922052"/>
            <a:ext cx="483704" cy="414603"/>
          </a:xfrm>
          <a:custGeom>
            <a:avLst/>
            <a:gdLst/>
            <a:ahLst/>
            <a:cxnLst/>
            <a:rect l="l" t="t" r="r" b="b"/>
            <a:pathLst>
              <a:path w="323" h="275" extrusionOk="0">
                <a:moveTo>
                  <a:pt x="53" y="27"/>
                </a:moveTo>
                <a:lnTo>
                  <a:pt x="15" y="2"/>
                </a:lnTo>
                <a:lnTo>
                  <a:pt x="15" y="2"/>
                </a:lnTo>
                <a:lnTo>
                  <a:pt x="9" y="0"/>
                </a:lnTo>
                <a:lnTo>
                  <a:pt x="4" y="0"/>
                </a:lnTo>
                <a:lnTo>
                  <a:pt x="0" y="4"/>
                </a:lnTo>
                <a:lnTo>
                  <a:pt x="0" y="11"/>
                </a:lnTo>
                <a:lnTo>
                  <a:pt x="0" y="62"/>
                </a:lnTo>
                <a:lnTo>
                  <a:pt x="0" y="62"/>
                </a:lnTo>
                <a:lnTo>
                  <a:pt x="0" y="67"/>
                </a:lnTo>
                <a:lnTo>
                  <a:pt x="4" y="71"/>
                </a:lnTo>
                <a:lnTo>
                  <a:pt x="9" y="71"/>
                </a:lnTo>
                <a:lnTo>
                  <a:pt x="15" y="69"/>
                </a:lnTo>
                <a:lnTo>
                  <a:pt x="53" y="45"/>
                </a:lnTo>
                <a:lnTo>
                  <a:pt x="53" y="45"/>
                </a:lnTo>
                <a:lnTo>
                  <a:pt x="58" y="40"/>
                </a:lnTo>
                <a:lnTo>
                  <a:pt x="60" y="36"/>
                </a:lnTo>
                <a:lnTo>
                  <a:pt x="58" y="31"/>
                </a:lnTo>
                <a:lnTo>
                  <a:pt x="53" y="27"/>
                </a:lnTo>
                <a:lnTo>
                  <a:pt x="53" y="27"/>
                </a:lnTo>
                <a:close/>
                <a:moveTo>
                  <a:pt x="307" y="11"/>
                </a:moveTo>
                <a:lnTo>
                  <a:pt x="102" y="11"/>
                </a:lnTo>
                <a:lnTo>
                  <a:pt x="102" y="11"/>
                </a:lnTo>
                <a:lnTo>
                  <a:pt x="95" y="11"/>
                </a:lnTo>
                <a:lnTo>
                  <a:pt x="91" y="14"/>
                </a:lnTo>
                <a:lnTo>
                  <a:pt x="85" y="20"/>
                </a:lnTo>
                <a:lnTo>
                  <a:pt x="85" y="27"/>
                </a:lnTo>
                <a:lnTo>
                  <a:pt x="85" y="43"/>
                </a:lnTo>
                <a:lnTo>
                  <a:pt x="85" y="43"/>
                </a:lnTo>
                <a:lnTo>
                  <a:pt x="85" y="51"/>
                </a:lnTo>
                <a:lnTo>
                  <a:pt x="91" y="56"/>
                </a:lnTo>
                <a:lnTo>
                  <a:pt x="95" y="60"/>
                </a:lnTo>
                <a:lnTo>
                  <a:pt x="102" y="62"/>
                </a:lnTo>
                <a:lnTo>
                  <a:pt x="307" y="62"/>
                </a:lnTo>
                <a:lnTo>
                  <a:pt x="307" y="62"/>
                </a:lnTo>
                <a:lnTo>
                  <a:pt x="314" y="60"/>
                </a:lnTo>
                <a:lnTo>
                  <a:pt x="319" y="56"/>
                </a:lnTo>
                <a:lnTo>
                  <a:pt x="323" y="51"/>
                </a:lnTo>
                <a:lnTo>
                  <a:pt x="323" y="43"/>
                </a:lnTo>
                <a:lnTo>
                  <a:pt x="323" y="27"/>
                </a:lnTo>
                <a:lnTo>
                  <a:pt x="323" y="27"/>
                </a:lnTo>
                <a:lnTo>
                  <a:pt x="323" y="20"/>
                </a:lnTo>
                <a:lnTo>
                  <a:pt x="319" y="14"/>
                </a:lnTo>
                <a:lnTo>
                  <a:pt x="314" y="11"/>
                </a:lnTo>
                <a:lnTo>
                  <a:pt x="307" y="11"/>
                </a:lnTo>
                <a:lnTo>
                  <a:pt x="307" y="11"/>
                </a:lnTo>
                <a:close/>
                <a:moveTo>
                  <a:pt x="15" y="172"/>
                </a:moveTo>
                <a:lnTo>
                  <a:pt x="53" y="147"/>
                </a:lnTo>
                <a:lnTo>
                  <a:pt x="53" y="147"/>
                </a:lnTo>
                <a:lnTo>
                  <a:pt x="58" y="143"/>
                </a:lnTo>
                <a:lnTo>
                  <a:pt x="60" y="138"/>
                </a:lnTo>
                <a:lnTo>
                  <a:pt x="58" y="134"/>
                </a:lnTo>
                <a:lnTo>
                  <a:pt x="53" y="130"/>
                </a:lnTo>
                <a:lnTo>
                  <a:pt x="15" y="112"/>
                </a:lnTo>
                <a:lnTo>
                  <a:pt x="15" y="112"/>
                </a:lnTo>
                <a:lnTo>
                  <a:pt x="9" y="111"/>
                </a:lnTo>
                <a:lnTo>
                  <a:pt x="4" y="111"/>
                </a:lnTo>
                <a:lnTo>
                  <a:pt x="0" y="114"/>
                </a:lnTo>
                <a:lnTo>
                  <a:pt x="0" y="121"/>
                </a:lnTo>
                <a:lnTo>
                  <a:pt x="0" y="163"/>
                </a:lnTo>
                <a:lnTo>
                  <a:pt x="0" y="163"/>
                </a:lnTo>
                <a:lnTo>
                  <a:pt x="0" y="170"/>
                </a:lnTo>
                <a:lnTo>
                  <a:pt x="4" y="172"/>
                </a:lnTo>
                <a:lnTo>
                  <a:pt x="9" y="174"/>
                </a:lnTo>
                <a:lnTo>
                  <a:pt x="15" y="172"/>
                </a:lnTo>
                <a:lnTo>
                  <a:pt x="15" y="172"/>
                </a:lnTo>
                <a:close/>
                <a:moveTo>
                  <a:pt x="307" y="112"/>
                </a:moveTo>
                <a:lnTo>
                  <a:pt x="102" y="112"/>
                </a:lnTo>
                <a:lnTo>
                  <a:pt x="102" y="112"/>
                </a:lnTo>
                <a:lnTo>
                  <a:pt x="95" y="114"/>
                </a:lnTo>
                <a:lnTo>
                  <a:pt x="91" y="118"/>
                </a:lnTo>
                <a:lnTo>
                  <a:pt x="85" y="123"/>
                </a:lnTo>
                <a:lnTo>
                  <a:pt x="85" y="129"/>
                </a:lnTo>
                <a:lnTo>
                  <a:pt x="85" y="147"/>
                </a:lnTo>
                <a:lnTo>
                  <a:pt x="85" y="147"/>
                </a:lnTo>
                <a:lnTo>
                  <a:pt x="85" y="154"/>
                </a:lnTo>
                <a:lnTo>
                  <a:pt x="91" y="159"/>
                </a:lnTo>
                <a:lnTo>
                  <a:pt x="95" y="163"/>
                </a:lnTo>
                <a:lnTo>
                  <a:pt x="102" y="163"/>
                </a:lnTo>
                <a:lnTo>
                  <a:pt x="307" y="163"/>
                </a:lnTo>
                <a:lnTo>
                  <a:pt x="307" y="163"/>
                </a:lnTo>
                <a:lnTo>
                  <a:pt x="314" y="163"/>
                </a:lnTo>
                <a:lnTo>
                  <a:pt x="319" y="159"/>
                </a:lnTo>
                <a:lnTo>
                  <a:pt x="323" y="154"/>
                </a:lnTo>
                <a:lnTo>
                  <a:pt x="323" y="147"/>
                </a:lnTo>
                <a:lnTo>
                  <a:pt x="323" y="129"/>
                </a:lnTo>
                <a:lnTo>
                  <a:pt x="323" y="129"/>
                </a:lnTo>
                <a:lnTo>
                  <a:pt x="323" y="123"/>
                </a:lnTo>
                <a:lnTo>
                  <a:pt x="319" y="118"/>
                </a:lnTo>
                <a:lnTo>
                  <a:pt x="314" y="114"/>
                </a:lnTo>
                <a:lnTo>
                  <a:pt x="307" y="112"/>
                </a:lnTo>
                <a:lnTo>
                  <a:pt x="307" y="112"/>
                </a:lnTo>
                <a:close/>
                <a:moveTo>
                  <a:pt x="53" y="232"/>
                </a:moveTo>
                <a:lnTo>
                  <a:pt x="15" y="207"/>
                </a:lnTo>
                <a:lnTo>
                  <a:pt x="15" y="207"/>
                </a:lnTo>
                <a:lnTo>
                  <a:pt x="9" y="205"/>
                </a:lnTo>
                <a:lnTo>
                  <a:pt x="4" y="205"/>
                </a:lnTo>
                <a:lnTo>
                  <a:pt x="0" y="208"/>
                </a:lnTo>
                <a:lnTo>
                  <a:pt x="0" y="214"/>
                </a:lnTo>
                <a:lnTo>
                  <a:pt x="0" y="266"/>
                </a:lnTo>
                <a:lnTo>
                  <a:pt x="0" y="266"/>
                </a:lnTo>
                <a:lnTo>
                  <a:pt x="0" y="272"/>
                </a:lnTo>
                <a:lnTo>
                  <a:pt x="4" y="275"/>
                </a:lnTo>
                <a:lnTo>
                  <a:pt x="9" y="275"/>
                </a:lnTo>
                <a:lnTo>
                  <a:pt x="15" y="274"/>
                </a:lnTo>
                <a:lnTo>
                  <a:pt x="53" y="250"/>
                </a:lnTo>
                <a:lnTo>
                  <a:pt x="53" y="250"/>
                </a:lnTo>
                <a:lnTo>
                  <a:pt x="58" y="245"/>
                </a:lnTo>
                <a:lnTo>
                  <a:pt x="60" y="241"/>
                </a:lnTo>
                <a:lnTo>
                  <a:pt x="58" y="236"/>
                </a:lnTo>
                <a:lnTo>
                  <a:pt x="53" y="232"/>
                </a:lnTo>
                <a:lnTo>
                  <a:pt x="53" y="232"/>
                </a:lnTo>
                <a:close/>
                <a:moveTo>
                  <a:pt x="307" y="214"/>
                </a:moveTo>
                <a:lnTo>
                  <a:pt x="102" y="214"/>
                </a:lnTo>
                <a:lnTo>
                  <a:pt x="102" y="214"/>
                </a:lnTo>
                <a:lnTo>
                  <a:pt x="95" y="216"/>
                </a:lnTo>
                <a:lnTo>
                  <a:pt x="91" y="219"/>
                </a:lnTo>
                <a:lnTo>
                  <a:pt x="85" y="225"/>
                </a:lnTo>
                <a:lnTo>
                  <a:pt x="85" y="232"/>
                </a:lnTo>
                <a:lnTo>
                  <a:pt x="85" y="248"/>
                </a:lnTo>
                <a:lnTo>
                  <a:pt x="85" y="248"/>
                </a:lnTo>
                <a:lnTo>
                  <a:pt x="85" y="256"/>
                </a:lnTo>
                <a:lnTo>
                  <a:pt x="91" y="261"/>
                </a:lnTo>
                <a:lnTo>
                  <a:pt x="95" y="265"/>
                </a:lnTo>
                <a:lnTo>
                  <a:pt x="102" y="266"/>
                </a:lnTo>
                <a:lnTo>
                  <a:pt x="307" y="266"/>
                </a:lnTo>
                <a:lnTo>
                  <a:pt x="307" y="266"/>
                </a:lnTo>
                <a:lnTo>
                  <a:pt x="314" y="265"/>
                </a:lnTo>
                <a:lnTo>
                  <a:pt x="319" y="261"/>
                </a:lnTo>
                <a:lnTo>
                  <a:pt x="323" y="256"/>
                </a:lnTo>
                <a:lnTo>
                  <a:pt x="323" y="248"/>
                </a:lnTo>
                <a:lnTo>
                  <a:pt x="323" y="232"/>
                </a:lnTo>
                <a:lnTo>
                  <a:pt x="323" y="232"/>
                </a:lnTo>
                <a:lnTo>
                  <a:pt x="323" y="225"/>
                </a:lnTo>
                <a:lnTo>
                  <a:pt x="319" y="219"/>
                </a:lnTo>
                <a:lnTo>
                  <a:pt x="314" y="216"/>
                </a:lnTo>
                <a:lnTo>
                  <a:pt x="307" y="214"/>
                </a:lnTo>
                <a:lnTo>
                  <a:pt x="307" y="214"/>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88" name="Google Shape;1388;p43"/>
          <p:cNvSpPr/>
          <p:nvPr/>
        </p:nvSpPr>
        <p:spPr>
          <a:xfrm>
            <a:off x="1070079" y="915573"/>
            <a:ext cx="309451" cy="453661"/>
          </a:xfrm>
          <a:custGeom>
            <a:avLst/>
            <a:gdLst/>
            <a:ahLst/>
            <a:cxnLst/>
            <a:rect l="l" t="t" r="r" b="b"/>
            <a:pathLst>
              <a:path w="207" h="303" extrusionOk="0">
                <a:moveTo>
                  <a:pt x="180" y="132"/>
                </a:moveTo>
                <a:lnTo>
                  <a:pt x="180" y="76"/>
                </a:lnTo>
                <a:lnTo>
                  <a:pt x="180" y="76"/>
                </a:lnTo>
                <a:lnTo>
                  <a:pt x="178" y="62"/>
                </a:lnTo>
                <a:lnTo>
                  <a:pt x="172" y="47"/>
                </a:lnTo>
                <a:lnTo>
                  <a:pt x="167" y="34"/>
                </a:lnTo>
                <a:lnTo>
                  <a:pt x="156" y="24"/>
                </a:lnTo>
                <a:lnTo>
                  <a:pt x="145" y="14"/>
                </a:lnTo>
                <a:lnTo>
                  <a:pt x="133" y="7"/>
                </a:lnTo>
                <a:lnTo>
                  <a:pt x="118" y="2"/>
                </a:lnTo>
                <a:lnTo>
                  <a:pt x="104" y="0"/>
                </a:lnTo>
                <a:lnTo>
                  <a:pt x="104" y="0"/>
                </a:lnTo>
                <a:lnTo>
                  <a:pt x="89" y="2"/>
                </a:lnTo>
                <a:lnTo>
                  <a:pt x="75" y="7"/>
                </a:lnTo>
                <a:lnTo>
                  <a:pt x="62" y="14"/>
                </a:lnTo>
                <a:lnTo>
                  <a:pt x="49" y="24"/>
                </a:lnTo>
                <a:lnTo>
                  <a:pt x="40" y="34"/>
                </a:lnTo>
                <a:lnTo>
                  <a:pt x="35" y="47"/>
                </a:lnTo>
                <a:lnTo>
                  <a:pt x="29" y="62"/>
                </a:lnTo>
                <a:lnTo>
                  <a:pt x="27" y="76"/>
                </a:lnTo>
                <a:lnTo>
                  <a:pt x="27" y="132"/>
                </a:lnTo>
                <a:lnTo>
                  <a:pt x="27" y="132"/>
                </a:lnTo>
                <a:lnTo>
                  <a:pt x="22" y="134"/>
                </a:lnTo>
                <a:lnTo>
                  <a:pt x="17" y="136"/>
                </a:lnTo>
                <a:lnTo>
                  <a:pt x="8" y="141"/>
                </a:lnTo>
                <a:lnTo>
                  <a:pt x="2" y="150"/>
                </a:lnTo>
                <a:lnTo>
                  <a:pt x="0" y="156"/>
                </a:lnTo>
                <a:lnTo>
                  <a:pt x="0" y="161"/>
                </a:lnTo>
                <a:lnTo>
                  <a:pt x="0" y="276"/>
                </a:lnTo>
                <a:lnTo>
                  <a:pt x="0" y="276"/>
                </a:lnTo>
                <a:lnTo>
                  <a:pt x="0" y="281"/>
                </a:lnTo>
                <a:lnTo>
                  <a:pt x="2" y="286"/>
                </a:lnTo>
                <a:lnTo>
                  <a:pt x="8" y="295"/>
                </a:lnTo>
                <a:lnTo>
                  <a:pt x="17" y="301"/>
                </a:lnTo>
                <a:lnTo>
                  <a:pt x="22" y="303"/>
                </a:lnTo>
                <a:lnTo>
                  <a:pt x="27" y="303"/>
                </a:lnTo>
                <a:lnTo>
                  <a:pt x="180" y="303"/>
                </a:lnTo>
                <a:lnTo>
                  <a:pt x="180" y="303"/>
                </a:lnTo>
                <a:lnTo>
                  <a:pt x="185" y="303"/>
                </a:lnTo>
                <a:lnTo>
                  <a:pt x="191" y="301"/>
                </a:lnTo>
                <a:lnTo>
                  <a:pt x="200" y="295"/>
                </a:lnTo>
                <a:lnTo>
                  <a:pt x="205" y="286"/>
                </a:lnTo>
                <a:lnTo>
                  <a:pt x="207" y="281"/>
                </a:lnTo>
                <a:lnTo>
                  <a:pt x="207" y="276"/>
                </a:lnTo>
                <a:lnTo>
                  <a:pt x="207" y="161"/>
                </a:lnTo>
                <a:lnTo>
                  <a:pt x="207" y="161"/>
                </a:lnTo>
                <a:lnTo>
                  <a:pt x="207" y="156"/>
                </a:lnTo>
                <a:lnTo>
                  <a:pt x="205" y="150"/>
                </a:lnTo>
                <a:lnTo>
                  <a:pt x="200" y="141"/>
                </a:lnTo>
                <a:lnTo>
                  <a:pt x="191" y="136"/>
                </a:lnTo>
                <a:lnTo>
                  <a:pt x="185" y="134"/>
                </a:lnTo>
                <a:lnTo>
                  <a:pt x="180" y="132"/>
                </a:lnTo>
                <a:lnTo>
                  <a:pt x="180" y="132"/>
                </a:lnTo>
                <a:close/>
                <a:moveTo>
                  <a:pt x="47" y="76"/>
                </a:moveTo>
                <a:lnTo>
                  <a:pt x="47" y="76"/>
                </a:lnTo>
                <a:lnTo>
                  <a:pt x="47" y="65"/>
                </a:lnTo>
                <a:lnTo>
                  <a:pt x="51" y="54"/>
                </a:lnTo>
                <a:lnTo>
                  <a:pt x="56" y="45"/>
                </a:lnTo>
                <a:lnTo>
                  <a:pt x="64" y="36"/>
                </a:lnTo>
                <a:lnTo>
                  <a:pt x="71" y="29"/>
                </a:lnTo>
                <a:lnTo>
                  <a:pt x="82" y="24"/>
                </a:lnTo>
                <a:lnTo>
                  <a:pt x="93" y="20"/>
                </a:lnTo>
                <a:lnTo>
                  <a:pt x="104" y="20"/>
                </a:lnTo>
                <a:lnTo>
                  <a:pt x="104" y="20"/>
                </a:lnTo>
                <a:lnTo>
                  <a:pt x="114" y="20"/>
                </a:lnTo>
                <a:lnTo>
                  <a:pt x="125" y="24"/>
                </a:lnTo>
                <a:lnTo>
                  <a:pt x="134" y="29"/>
                </a:lnTo>
                <a:lnTo>
                  <a:pt x="143" y="36"/>
                </a:lnTo>
                <a:lnTo>
                  <a:pt x="151" y="45"/>
                </a:lnTo>
                <a:lnTo>
                  <a:pt x="156" y="54"/>
                </a:lnTo>
                <a:lnTo>
                  <a:pt x="160" y="65"/>
                </a:lnTo>
                <a:lnTo>
                  <a:pt x="160" y="76"/>
                </a:lnTo>
                <a:lnTo>
                  <a:pt x="160" y="132"/>
                </a:lnTo>
                <a:lnTo>
                  <a:pt x="47" y="132"/>
                </a:lnTo>
                <a:lnTo>
                  <a:pt x="47" y="76"/>
                </a:lnTo>
                <a:close/>
                <a:moveTo>
                  <a:pt x="189" y="276"/>
                </a:moveTo>
                <a:lnTo>
                  <a:pt x="189" y="276"/>
                </a:lnTo>
                <a:lnTo>
                  <a:pt x="187" y="279"/>
                </a:lnTo>
                <a:lnTo>
                  <a:pt x="185" y="281"/>
                </a:lnTo>
                <a:lnTo>
                  <a:pt x="183" y="283"/>
                </a:lnTo>
                <a:lnTo>
                  <a:pt x="180" y="285"/>
                </a:lnTo>
                <a:lnTo>
                  <a:pt x="27" y="285"/>
                </a:lnTo>
                <a:lnTo>
                  <a:pt x="27" y="285"/>
                </a:lnTo>
                <a:lnTo>
                  <a:pt x="24" y="283"/>
                </a:lnTo>
                <a:lnTo>
                  <a:pt x="22" y="281"/>
                </a:lnTo>
                <a:lnTo>
                  <a:pt x="18" y="279"/>
                </a:lnTo>
                <a:lnTo>
                  <a:pt x="18" y="276"/>
                </a:lnTo>
                <a:lnTo>
                  <a:pt x="18" y="161"/>
                </a:lnTo>
                <a:lnTo>
                  <a:pt x="18" y="161"/>
                </a:lnTo>
                <a:lnTo>
                  <a:pt x="18" y="158"/>
                </a:lnTo>
                <a:lnTo>
                  <a:pt x="22" y="154"/>
                </a:lnTo>
                <a:lnTo>
                  <a:pt x="24" y="152"/>
                </a:lnTo>
                <a:lnTo>
                  <a:pt x="27" y="152"/>
                </a:lnTo>
                <a:lnTo>
                  <a:pt x="180" y="152"/>
                </a:lnTo>
                <a:lnTo>
                  <a:pt x="180" y="152"/>
                </a:lnTo>
                <a:lnTo>
                  <a:pt x="183" y="152"/>
                </a:lnTo>
                <a:lnTo>
                  <a:pt x="185" y="154"/>
                </a:lnTo>
                <a:lnTo>
                  <a:pt x="187" y="158"/>
                </a:lnTo>
                <a:lnTo>
                  <a:pt x="189" y="161"/>
                </a:lnTo>
                <a:lnTo>
                  <a:pt x="189" y="276"/>
                </a:lnTo>
                <a:close/>
                <a:moveTo>
                  <a:pt x="113" y="212"/>
                </a:moveTo>
                <a:lnTo>
                  <a:pt x="113" y="190"/>
                </a:lnTo>
                <a:lnTo>
                  <a:pt x="113" y="190"/>
                </a:lnTo>
                <a:lnTo>
                  <a:pt x="113" y="187"/>
                </a:lnTo>
                <a:lnTo>
                  <a:pt x="111" y="183"/>
                </a:lnTo>
                <a:lnTo>
                  <a:pt x="107" y="181"/>
                </a:lnTo>
                <a:lnTo>
                  <a:pt x="104" y="179"/>
                </a:lnTo>
                <a:lnTo>
                  <a:pt x="104" y="179"/>
                </a:lnTo>
                <a:lnTo>
                  <a:pt x="100" y="181"/>
                </a:lnTo>
                <a:lnTo>
                  <a:pt x="96" y="183"/>
                </a:lnTo>
                <a:lnTo>
                  <a:pt x="95" y="187"/>
                </a:lnTo>
                <a:lnTo>
                  <a:pt x="95" y="190"/>
                </a:lnTo>
                <a:lnTo>
                  <a:pt x="95" y="212"/>
                </a:lnTo>
                <a:lnTo>
                  <a:pt x="95" y="212"/>
                </a:lnTo>
                <a:lnTo>
                  <a:pt x="91" y="214"/>
                </a:lnTo>
                <a:lnTo>
                  <a:pt x="87" y="217"/>
                </a:lnTo>
                <a:lnTo>
                  <a:pt x="85" y="223"/>
                </a:lnTo>
                <a:lnTo>
                  <a:pt x="85" y="228"/>
                </a:lnTo>
                <a:lnTo>
                  <a:pt x="85" y="228"/>
                </a:lnTo>
                <a:lnTo>
                  <a:pt x="85" y="236"/>
                </a:lnTo>
                <a:lnTo>
                  <a:pt x="91" y="241"/>
                </a:lnTo>
                <a:lnTo>
                  <a:pt x="96" y="245"/>
                </a:lnTo>
                <a:lnTo>
                  <a:pt x="104" y="246"/>
                </a:lnTo>
                <a:lnTo>
                  <a:pt x="104" y="246"/>
                </a:lnTo>
                <a:lnTo>
                  <a:pt x="111" y="245"/>
                </a:lnTo>
                <a:lnTo>
                  <a:pt x="116" y="241"/>
                </a:lnTo>
                <a:lnTo>
                  <a:pt x="122" y="236"/>
                </a:lnTo>
                <a:lnTo>
                  <a:pt x="122" y="228"/>
                </a:lnTo>
                <a:lnTo>
                  <a:pt x="122" y="228"/>
                </a:lnTo>
                <a:lnTo>
                  <a:pt x="122" y="223"/>
                </a:lnTo>
                <a:lnTo>
                  <a:pt x="120" y="217"/>
                </a:lnTo>
                <a:lnTo>
                  <a:pt x="116" y="214"/>
                </a:lnTo>
                <a:lnTo>
                  <a:pt x="113" y="212"/>
                </a:lnTo>
                <a:lnTo>
                  <a:pt x="113" y="21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89" name="Google Shape;1389;p43"/>
          <p:cNvSpPr/>
          <p:nvPr/>
        </p:nvSpPr>
        <p:spPr>
          <a:xfrm>
            <a:off x="2157008" y="915573"/>
            <a:ext cx="456661" cy="453661"/>
          </a:xfrm>
          <a:custGeom>
            <a:avLst/>
            <a:gdLst/>
            <a:ahLst/>
            <a:cxnLst/>
            <a:rect l="l" t="t" r="r" b="b"/>
            <a:pathLst>
              <a:path w="302" h="303" extrusionOk="0">
                <a:moveTo>
                  <a:pt x="150" y="0"/>
                </a:moveTo>
                <a:lnTo>
                  <a:pt x="150" y="0"/>
                </a:lnTo>
                <a:lnTo>
                  <a:pt x="136" y="2"/>
                </a:lnTo>
                <a:lnTo>
                  <a:pt x="119" y="4"/>
                </a:lnTo>
                <a:lnTo>
                  <a:pt x="105" y="7"/>
                </a:lnTo>
                <a:lnTo>
                  <a:pt x="92" y="13"/>
                </a:lnTo>
                <a:lnTo>
                  <a:pt x="78" y="18"/>
                </a:lnTo>
                <a:lnTo>
                  <a:pt x="67" y="27"/>
                </a:lnTo>
                <a:lnTo>
                  <a:pt x="54" y="34"/>
                </a:lnTo>
                <a:lnTo>
                  <a:pt x="43" y="45"/>
                </a:lnTo>
                <a:lnTo>
                  <a:pt x="34" y="56"/>
                </a:lnTo>
                <a:lnTo>
                  <a:pt x="25" y="67"/>
                </a:lnTo>
                <a:lnTo>
                  <a:pt x="18" y="80"/>
                </a:lnTo>
                <a:lnTo>
                  <a:pt x="11" y="92"/>
                </a:lnTo>
                <a:lnTo>
                  <a:pt x="5" y="107"/>
                </a:lnTo>
                <a:lnTo>
                  <a:pt x="2" y="121"/>
                </a:lnTo>
                <a:lnTo>
                  <a:pt x="0" y="136"/>
                </a:lnTo>
                <a:lnTo>
                  <a:pt x="0" y="152"/>
                </a:lnTo>
                <a:lnTo>
                  <a:pt x="0" y="152"/>
                </a:lnTo>
                <a:lnTo>
                  <a:pt x="0" y="167"/>
                </a:lnTo>
                <a:lnTo>
                  <a:pt x="2" y="183"/>
                </a:lnTo>
                <a:lnTo>
                  <a:pt x="5" y="198"/>
                </a:lnTo>
                <a:lnTo>
                  <a:pt x="11" y="210"/>
                </a:lnTo>
                <a:lnTo>
                  <a:pt x="18" y="225"/>
                </a:lnTo>
                <a:lnTo>
                  <a:pt x="25" y="236"/>
                </a:lnTo>
                <a:lnTo>
                  <a:pt x="34" y="248"/>
                </a:lnTo>
                <a:lnTo>
                  <a:pt x="43" y="259"/>
                </a:lnTo>
                <a:lnTo>
                  <a:pt x="54" y="268"/>
                </a:lnTo>
                <a:lnTo>
                  <a:pt x="67" y="277"/>
                </a:lnTo>
                <a:lnTo>
                  <a:pt x="78" y="285"/>
                </a:lnTo>
                <a:lnTo>
                  <a:pt x="92" y="292"/>
                </a:lnTo>
                <a:lnTo>
                  <a:pt x="105" y="295"/>
                </a:lnTo>
                <a:lnTo>
                  <a:pt x="119" y="301"/>
                </a:lnTo>
                <a:lnTo>
                  <a:pt x="136" y="303"/>
                </a:lnTo>
                <a:lnTo>
                  <a:pt x="150" y="303"/>
                </a:lnTo>
                <a:lnTo>
                  <a:pt x="150" y="303"/>
                </a:lnTo>
                <a:lnTo>
                  <a:pt x="167" y="303"/>
                </a:lnTo>
                <a:lnTo>
                  <a:pt x="181" y="301"/>
                </a:lnTo>
                <a:lnTo>
                  <a:pt x="196" y="295"/>
                </a:lnTo>
                <a:lnTo>
                  <a:pt x="210" y="292"/>
                </a:lnTo>
                <a:lnTo>
                  <a:pt x="223" y="285"/>
                </a:lnTo>
                <a:lnTo>
                  <a:pt x="235" y="277"/>
                </a:lnTo>
                <a:lnTo>
                  <a:pt x="246" y="268"/>
                </a:lnTo>
                <a:lnTo>
                  <a:pt x="257" y="259"/>
                </a:lnTo>
                <a:lnTo>
                  <a:pt x="268" y="248"/>
                </a:lnTo>
                <a:lnTo>
                  <a:pt x="275" y="236"/>
                </a:lnTo>
                <a:lnTo>
                  <a:pt x="283" y="225"/>
                </a:lnTo>
                <a:lnTo>
                  <a:pt x="290" y="210"/>
                </a:lnTo>
                <a:lnTo>
                  <a:pt x="295" y="198"/>
                </a:lnTo>
                <a:lnTo>
                  <a:pt x="299" y="183"/>
                </a:lnTo>
                <a:lnTo>
                  <a:pt x="301" y="167"/>
                </a:lnTo>
                <a:lnTo>
                  <a:pt x="302" y="152"/>
                </a:lnTo>
                <a:lnTo>
                  <a:pt x="302" y="152"/>
                </a:lnTo>
                <a:lnTo>
                  <a:pt x="301" y="136"/>
                </a:lnTo>
                <a:lnTo>
                  <a:pt x="299" y="121"/>
                </a:lnTo>
                <a:lnTo>
                  <a:pt x="295" y="107"/>
                </a:lnTo>
                <a:lnTo>
                  <a:pt x="290" y="92"/>
                </a:lnTo>
                <a:lnTo>
                  <a:pt x="283" y="80"/>
                </a:lnTo>
                <a:lnTo>
                  <a:pt x="275" y="67"/>
                </a:lnTo>
                <a:lnTo>
                  <a:pt x="268" y="56"/>
                </a:lnTo>
                <a:lnTo>
                  <a:pt x="257" y="45"/>
                </a:lnTo>
                <a:lnTo>
                  <a:pt x="246" y="34"/>
                </a:lnTo>
                <a:lnTo>
                  <a:pt x="235" y="27"/>
                </a:lnTo>
                <a:lnTo>
                  <a:pt x="223" y="18"/>
                </a:lnTo>
                <a:lnTo>
                  <a:pt x="210" y="13"/>
                </a:lnTo>
                <a:lnTo>
                  <a:pt x="196" y="7"/>
                </a:lnTo>
                <a:lnTo>
                  <a:pt x="181" y="4"/>
                </a:lnTo>
                <a:lnTo>
                  <a:pt x="167" y="2"/>
                </a:lnTo>
                <a:lnTo>
                  <a:pt x="150" y="0"/>
                </a:lnTo>
                <a:lnTo>
                  <a:pt x="150" y="0"/>
                </a:lnTo>
                <a:close/>
                <a:moveTo>
                  <a:pt x="132" y="227"/>
                </a:moveTo>
                <a:lnTo>
                  <a:pt x="94" y="227"/>
                </a:lnTo>
                <a:lnTo>
                  <a:pt x="94" y="152"/>
                </a:lnTo>
                <a:lnTo>
                  <a:pt x="94" y="76"/>
                </a:lnTo>
                <a:lnTo>
                  <a:pt x="132" y="76"/>
                </a:lnTo>
                <a:lnTo>
                  <a:pt x="132" y="227"/>
                </a:lnTo>
                <a:close/>
                <a:moveTo>
                  <a:pt x="206" y="227"/>
                </a:moveTo>
                <a:lnTo>
                  <a:pt x="170" y="227"/>
                </a:lnTo>
                <a:lnTo>
                  <a:pt x="170" y="152"/>
                </a:lnTo>
                <a:lnTo>
                  <a:pt x="170" y="76"/>
                </a:lnTo>
                <a:lnTo>
                  <a:pt x="206" y="76"/>
                </a:lnTo>
                <a:lnTo>
                  <a:pt x="206" y="227"/>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390" name="Google Shape;1390;p43"/>
          <p:cNvGrpSpPr/>
          <p:nvPr/>
        </p:nvGrpSpPr>
        <p:grpSpPr>
          <a:xfrm>
            <a:off x="4755199" y="918461"/>
            <a:ext cx="249363" cy="450653"/>
            <a:chOff x="3386647" y="802411"/>
            <a:chExt cx="172336" cy="311450"/>
          </a:xfrm>
        </p:grpSpPr>
        <p:sp>
          <p:nvSpPr>
            <p:cNvPr id="1391" name="Google Shape;1391;p43"/>
            <p:cNvSpPr/>
            <p:nvPr/>
          </p:nvSpPr>
          <p:spPr>
            <a:xfrm>
              <a:off x="3459319" y="802411"/>
              <a:ext cx="51909" cy="51909"/>
            </a:xfrm>
            <a:custGeom>
              <a:avLst/>
              <a:gdLst/>
              <a:ahLst/>
              <a:cxnLst/>
              <a:rect l="l" t="t" r="r" b="b"/>
              <a:pathLst>
                <a:path w="50" h="51" extrusionOk="0">
                  <a:moveTo>
                    <a:pt x="25" y="0"/>
                  </a:moveTo>
                  <a:lnTo>
                    <a:pt x="25" y="0"/>
                  </a:lnTo>
                  <a:lnTo>
                    <a:pt x="34" y="2"/>
                  </a:lnTo>
                  <a:lnTo>
                    <a:pt x="43" y="7"/>
                  </a:lnTo>
                  <a:lnTo>
                    <a:pt x="49" y="16"/>
                  </a:lnTo>
                  <a:lnTo>
                    <a:pt x="50" y="25"/>
                  </a:lnTo>
                  <a:lnTo>
                    <a:pt x="50" y="25"/>
                  </a:lnTo>
                  <a:lnTo>
                    <a:pt x="49" y="36"/>
                  </a:lnTo>
                  <a:lnTo>
                    <a:pt x="43" y="43"/>
                  </a:lnTo>
                  <a:lnTo>
                    <a:pt x="34" y="49"/>
                  </a:lnTo>
                  <a:lnTo>
                    <a:pt x="25" y="51"/>
                  </a:lnTo>
                  <a:lnTo>
                    <a:pt x="25" y="51"/>
                  </a:lnTo>
                  <a:lnTo>
                    <a:pt x="16" y="49"/>
                  </a:lnTo>
                  <a:lnTo>
                    <a:pt x="7" y="43"/>
                  </a:lnTo>
                  <a:lnTo>
                    <a:pt x="1" y="36"/>
                  </a:lnTo>
                  <a:lnTo>
                    <a:pt x="0" y="25"/>
                  </a:lnTo>
                  <a:lnTo>
                    <a:pt x="0" y="25"/>
                  </a:lnTo>
                  <a:lnTo>
                    <a:pt x="1" y="16"/>
                  </a:lnTo>
                  <a:lnTo>
                    <a:pt x="7" y="7"/>
                  </a:lnTo>
                  <a:lnTo>
                    <a:pt x="16" y="2"/>
                  </a:lnTo>
                  <a:lnTo>
                    <a:pt x="25" y="0"/>
                  </a:lnTo>
                  <a:lnTo>
                    <a:pt x="25"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92" name="Google Shape;1392;p43"/>
            <p:cNvSpPr/>
            <p:nvPr/>
          </p:nvSpPr>
          <p:spPr>
            <a:xfrm>
              <a:off x="3386647" y="802411"/>
              <a:ext cx="172336" cy="311450"/>
            </a:xfrm>
            <a:custGeom>
              <a:avLst/>
              <a:gdLst/>
              <a:ahLst/>
              <a:cxnLst/>
              <a:rect l="l" t="t" r="r" b="b"/>
              <a:pathLst>
                <a:path w="165" h="301" extrusionOk="0">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close/>
                  <a:moveTo>
                    <a:pt x="139" y="119"/>
                  </a:moveTo>
                  <a:lnTo>
                    <a:pt x="139" y="119"/>
                  </a:lnTo>
                  <a:lnTo>
                    <a:pt x="134" y="130"/>
                  </a:lnTo>
                  <a:lnTo>
                    <a:pt x="134" y="130"/>
                  </a:lnTo>
                  <a:lnTo>
                    <a:pt x="129" y="141"/>
                  </a:lnTo>
                  <a:lnTo>
                    <a:pt x="129" y="92"/>
                  </a:lnTo>
                  <a:lnTo>
                    <a:pt x="129" y="92"/>
                  </a:lnTo>
                  <a:lnTo>
                    <a:pt x="136" y="105"/>
                  </a:lnTo>
                  <a:lnTo>
                    <a:pt x="141" y="118"/>
                  </a:lnTo>
                  <a:lnTo>
                    <a:pt x="141" y="118"/>
                  </a:lnTo>
                  <a:lnTo>
                    <a:pt x="139" y="119"/>
                  </a:lnTo>
                  <a:lnTo>
                    <a:pt x="139" y="119"/>
                  </a:lnTo>
                  <a:close/>
                  <a:moveTo>
                    <a:pt x="141" y="118"/>
                  </a:moveTo>
                  <a:lnTo>
                    <a:pt x="141" y="118"/>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93" name="Google Shape;1393;p43"/>
            <p:cNvSpPr/>
            <p:nvPr/>
          </p:nvSpPr>
          <p:spPr>
            <a:xfrm>
              <a:off x="3386647" y="802411"/>
              <a:ext cx="172336" cy="311450"/>
            </a:xfrm>
            <a:custGeom>
              <a:avLst/>
              <a:gdLst/>
              <a:ahLst/>
              <a:cxnLst/>
              <a:rect l="l" t="t" r="r" b="b"/>
              <a:pathLst>
                <a:path w="165" h="301" extrusionOk="0">
                  <a:moveTo>
                    <a:pt x="158" y="94"/>
                  </a:moveTo>
                  <a:lnTo>
                    <a:pt x="158" y="94"/>
                  </a:lnTo>
                  <a:lnTo>
                    <a:pt x="147" y="78"/>
                  </a:lnTo>
                  <a:lnTo>
                    <a:pt x="141" y="69"/>
                  </a:lnTo>
                  <a:lnTo>
                    <a:pt x="134" y="63"/>
                  </a:lnTo>
                  <a:lnTo>
                    <a:pt x="134" y="63"/>
                  </a:lnTo>
                  <a:lnTo>
                    <a:pt x="130" y="61"/>
                  </a:lnTo>
                  <a:lnTo>
                    <a:pt x="130" y="60"/>
                  </a:lnTo>
                  <a:lnTo>
                    <a:pt x="130" y="60"/>
                  </a:lnTo>
                  <a:lnTo>
                    <a:pt x="123" y="58"/>
                  </a:lnTo>
                  <a:lnTo>
                    <a:pt x="116" y="56"/>
                  </a:lnTo>
                  <a:lnTo>
                    <a:pt x="100" y="54"/>
                  </a:lnTo>
                  <a:lnTo>
                    <a:pt x="81" y="56"/>
                  </a:lnTo>
                  <a:lnTo>
                    <a:pt x="67" y="58"/>
                  </a:lnTo>
                  <a:lnTo>
                    <a:pt x="67" y="58"/>
                  </a:lnTo>
                  <a:lnTo>
                    <a:pt x="63" y="58"/>
                  </a:lnTo>
                  <a:lnTo>
                    <a:pt x="61" y="58"/>
                  </a:lnTo>
                  <a:lnTo>
                    <a:pt x="61" y="58"/>
                  </a:lnTo>
                  <a:lnTo>
                    <a:pt x="61" y="58"/>
                  </a:lnTo>
                  <a:lnTo>
                    <a:pt x="61" y="58"/>
                  </a:lnTo>
                  <a:lnTo>
                    <a:pt x="47" y="58"/>
                  </a:lnTo>
                  <a:lnTo>
                    <a:pt x="34" y="56"/>
                  </a:lnTo>
                  <a:lnTo>
                    <a:pt x="34" y="56"/>
                  </a:lnTo>
                  <a:lnTo>
                    <a:pt x="27" y="40"/>
                  </a:lnTo>
                  <a:lnTo>
                    <a:pt x="23" y="25"/>
                  </a:lnTo>
                  <a:lnTo>
                    <a:pt x="23" y="23"/>
                  </a:lnTo>
                  <a:lnTo>
                    <a:pt x="20" y="2"/>
                  </a:lnTo>
                  <a:lnTo>
                    <a:pt x="20" y="2"/>
                  </a:lnTo>
                  <a:lnTo>
                    <a:pt x="18" y="0"/>
                  </a:lnTo>
                  <a:lnTo>
                    <a:pt x="14" y="0"/>
                  </a:lnTo>
                  <a:lnTo>
                    <a:pt x="14" y="0"/>
                  </a:lnTo>
                  <a:lnTo>
                    <a:pt x="12" y="2"/>
                  </a:lnTo>
                  <a:lnTo>
                    <a:pt x="12" y="3"/>
                  </a:lnTo>
                  <a:lnTo>
                    <a:pt x="14" y="14"/>
                  </a:lnTo>
                  <a:lnTo>
                    <a:pt x="14" y="14"/>
                  </a:lnTo>
                  <a:lnTo>
                    <a:pt x="9" y="14"/>
                  </a:lnTo>
                  <a:lnTo>
                    <a:pt x="3" y="18"/>
                  </a:lnTo>
                  <a:lnTo>
                    <a:pt x="2" y="22"/>
                  </a:lnTo>
                  <a:lnTo>
                    <a:pt x="0" y="29"/>
                  </a:lnTo>
                  <a:lnTo>
                    <a:pt x="0" y="29"/>
                  </a:lnTo>
                  <a:lnTo>
                    <a:pt x="3" y="45"/>
                  </a:lnTo>
                  <a:lnTo>
                    <a:pt x="11" y="60"/>
                  </a:lnTo>
                  <a:lnTo>
                    <a:pt x="11" y="60"/>
                  </a:lnTo>
                  <a:lnTo>
                    <a:pt x="14" y="70"/>
                  </a:lnTo>
                  <a:lnTo>
                    <a:pt x="16" y="74"/>
                  </a:lnTo>
                  <a:lnTo>
                    <a:pt x="22" y="76"/>
                  </a:lnTo>
                  <a:lnTo>
                    <a:pt x="22" y="76"/>
                  </a:lnTo>
                  <a:lnTo>
                    <a:pt x="40" y="81"/>
                  </a:lnTo>
                  <a:lnTo>
                    <a:pt x="49" y="83"/>
                  </a:lnTo>
                  <a:lnTo>
                    <a:pt x="60" y="83"/>
                  </a:lnTo>
                  <a:lnTo>
                    <a:pt x="60" y="92"/>
                  </a:lnTo>
                  <a:lnTo>
                    <a:pt x="60" y="92"/>
                  </a:lnTo>
                  <a:lnTo>
                    <a:pt x="60" y="181"/>
                  </a:lnTo>
                  <a:lnTo>
                    <a:pt x="60" y="286"/>
                  </a:lnTo>
                  <a:lnTo>
                    <a:pt x="60" y="286"/>
                  </a:lnTo>
                  <a:lnTo>
                    <a:pt x="61" y="292"/>
                  </a:lnTo>
                  <a:lnTo>
                    <a:pt x="63" y="295"/>
                  </a:lnTo>
                  <a:lnTo>
                    <a:pt x="69" y="299"/>
                  </a:lnTo>
                  <a:lnTo>
                    <a:pt x="74" y="301"/>
                  </a:lnTo>
                  <a:lnTo>
                    <a:pt x="74" y="301"/>
                  </a:lnTo>
                  <a:lnTo>
                    <a:pt x="80" y="299"/>
                  </a:lnTo>
                  <a:lnTo>
                    <a:pt x="85" y="295"/>
                  </a:lnTo>
                  <a:lnTo>
                    <a:pt x="89" y="292"/>
                  </a:lnTo>
                  <a:lnTo>
                    <a:pt x="89" y="286"/>
                  </a:lnTo>
                  <a:lnTo>
                    <a:pt x="89" y="185"/>
                  </a:lnTo>
                  <a:lnTo>
                    <a:pt x="89" y="185"/>
                  </a:lnTo>
                  <a:lnTo>
                    <a:pt x="90" y="181"/>
                  </a:lnTo>
                  <a:lnTo>
                    <a:pt x="90" y="179"/>
                  </a:lnTo>
                  <a:lnTo>
                    <a:pt x="94" y="179"/>
                  </a:lnTo>
                  <a:lnTo>
                    <a:pt x="94" y="179"/>
                  </a:lnTo>
                  <a:lnTo>
                    <a:pt x="98" y="179"/>
                  </a:lnTo>
                  <a:lnTo>
                    <a:pt x="100" y="181"/>
                  </a:lnTo>
                  <a:lnTo>
                    <a:pt x="100" y="185"/>
                  </a:lnTo>
                  <a:lnTo>
                    <a:pt x="100" y="286"/>
                  </a:lnTo>
                  <a:lnTo>
                    <a:pt x="100" y="286"/>
                  </a:lnTo>
                  <a:lnTo>
                    <a:pt x="101" y="292"/>
                  </a:lnTo>
                  <a:lnTo>
                    <a:pt x="103" y="295"/>
                  </a:lnTo>
                  <a:lnTo>
                    <a:pt x="109" y="299"/>
                  </a:lnTo>
                  <a:lnTo>
                    <a:pt x="114" y="301"/>
                  </a:lnTo>
                  <a:lnTo>
                    <a:pt x="114" y="301"/>
                  </a:lnTo>
                  <a:lnTo>
                    <a:pt x="119" y="299"/>
                  </a:lnTo>
                  <a:lnTo>
                    <a:pt x="125" y="295"/>
                  </a:lnTo>
                  <a:lnTo>
                    <a:pt x="127" y="292"/>
                  </a:lnTo>
                  <a:lnTo>
                    <a:pt x="129" y="286"/>
                  </a:lnTo>
                  <a:lnTo>
                    <a:pt x="129" y="188"/>
                  </a:lnTo>
                  <a:lnTo>
                    <a:pt x="129" y="174"/>
                  </a:lnTo>
                  <a:lnTo>
                    <a:pt x="129" y="174"/>
                  </a:lnTo>
                  <a:lnTo>
                    <a:pt x="136" y="167"/>
                  </a:lnTo>
                  <a:lnTo>
                    <a:pt x="143" y="159"/>
                  </a:lnTo>
                  <a:lnTo>
                    <a:pt x="150" y="152"/>
                  </a:lnTo>
                  <a:lnTo>
                    <a:pt x="156" y="143"/>
                  </a:lnTo>
                  <a:lnTo>
                    <a:pt x="156" y="143"/>
                  </a:lnTo>
                  <a:lnTo>
                    <a:pt x="161" y="130"/>
                  </a:lnTo>
                  <a:lnTo>
                    <a:pt x="163" y="125"/>
                  </a:lnTo>
                  <a:lnTo>
                    <a:pt x="165" y="119"/>
                  </a:lnTo>
                  <a:lnTo>
                    <a:pt x="165" y="119"/>
                  </a:lnTo>
                  <a:lnTo>
                    <a:pt x="165" y="112"/>
                  </a:lnTo>
                  <a:lnTo>
                    <a:pt x="161" y="107"/>
                  </a:lnTo>
                  <a:lnTo>
                    <a:pt x="158" y="94"/>
                  </a:lnTo>
                  <a:lnTo>
                    <a:pt x="158" y="94"/>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94" name="Google Shape;1394;p43"/>
            <p:cNvSpPr/>
            <p:nvPr/>
          </p:nvSpPr>
          <p:spPr>
            <a:xfrm>
              <a:off x="3521609" y="897922"/>
              <a:ext cx="12458" cy="51909"/>
            </a:xfrm>
            <a:custGeom>
              <a:avLst/>
              <a:gdLst/>
              <a:ahLst/>
              <a:cxnLst/>
              <a:rect l="l" t="t" r="r" b="b"/>
              <a:pathLst>
                <a:path w="12" h="49" extrusionOk="0">
                  <a:moveTo>
                    <a:pt x="10" y="27"/>
                  </a:moveTo>
                  <a:lnTo>
                    <a:pt x="10" y="27"/>
                  </a:lnTo>
                  <a:lnTo>
                    <a:pt x="5" y="38"/>
                  </a:lnTo>
                  <a:lnTo>
                    <a:pt x="5" y="38"/>
                  </a:lnTo>
                  <a:lnTo>
                    <a:pt x="0" y="49"/>
                  </a:lnTo>
                  <a:lnTo>
                    <a:pt x="0" y="0"/>
                  </a:lnTo>
                  <a:lnTo>
                    <a:pt x="0" y="0"/>
                  </a:lnTo>
                  <a:lnTo>
                    <a:pt x="7" y="13"/>
                  </a:lnTo>
                  <a:lnTo>
                    <a:pt x="12" y="26"/>
                  </a:lnTo>
                  <a:lnTo>
                    <a:pt x="12" y="26"/>
                  </a:lnTo>
                  <a:lnTo>
                    <a:pt x="10" y="27"/>
                  </a:lnTo>
                  <a:lnTo>
                    <a:pt x="10" y="27"/>
                  </a:lnTo>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cxnSp>
          <p:nvCxnSpPr>
            <p:cNvPr id="1395" name="Google Shape;1395;p43"/>
            <p:cNvCxnSpPr/>
            <p:nvPr/>
          </p:nvCxnSpPr>
          <p:spPr>
            <a:xfrm>
              <a:off x="3534067" y="924914"/>
              <a:ext cx="2077" cy="2077"/>
            </a:xfrm>
            <a:prstGeom prst="straightConnector1">
              <a:avLst/>
            </a:prstGeom>
            <a:solidFill>
              <a:schemeClr val="dk1"/>
            </a:solidFill>
            <a:ln>
              <a:noFill/>
            </a:ln>
          </p:spPr>
        </p:cxnSp>
      </p:grpSp>
      <p:grpSp>
        <p:nvGrpSpPr>
          <p:cNvPr id="1396" name="Google Shape;1396;p43"/>
          <p:cNvGrpSpPr/>
          <p:nvPr/>
        </p:nvGrpSpPr>
        <p:grpSpPr>
          <a:xfrm>
            <a:off x="5908069" y="912452"/>
            <a:ext cx="474691" cy="462672"/>
            <a:chOff x="4080141" y="798258"/>
            <a:chExt cx="328062" cy="319755"/>
          </a:xfrm>
        </p:grpSpPr>
        <p:sp>
          <p:nvSpPr>
            <p:cNvPr id="1397" name="Google Shape;1397;p43"/>
            <p:cNvSpPr/>
            <p:nvPr/>
          </p:nvSpPr>
          <p:spPr>
            <a:xfrm>
              <a:off x="4080141" y="823174"/>
              <a:ext cx="294839" cy="294839"/>
            </a:xfrm>
            <a:custGeom>
              <a:avLst/>
              <a:gdLst/>
              <a:ahLst/>
              <a:cxnLst/>
              <a:rect l="l" t="t" r="r" b="b"/>
              <a:pathLst>
                <a:path w="284" h="284" extrusionOk="0">
                  <a:moveTo>
                    <a:pt x="141" y="141"/>
                  </a:moveTo>
                  <a:lnTo>
                    <a:pt x="284" y="141"/>
                  </a:lnTo>
                  <a:lnTo>
                    <a:pt x="284" y="141"/>
                  </a:lnTo>
                  <a:lnTo>
                    <a:pt x="283" y="156"/>
                  </a:lnTo>
                  <a:lnTo>
                    <a:pt x="281" y="170"/>
                  </a:lnTo>
                  <a:lnTo>
                    <a:pt x="277" y="185"/>
                  </a:lnTo>
                  <a:lnTo>
                    <a:pt x="274" y="197"/>
                  </a:lnTo>
                  <a:lnTo>
                    <a:pt x="266" y="210"/>
                  </a:lnTo>
                  <a:lnTo>
                    <a:pt x="259" y="221"/>
                  </a:lnTo>
                  <a:lnTo>
                    <a:pt x="252" y="232"/>
                  </a:lnTo>
                  <a:lnTo>
                    <a:pt x="243" y="243"/>
                  </a:lnTo>
                  <a:lnTo>
                    <a:pt x="232" y="252"/>
                  </a:lnTo>
                  <a:lnTo>
                    <a:pt x="221" y="259"/>
                  </a:lnTo>
                  <a:lnTo>
                    <a:pt x="210" y="266"/>
                  </a:lnTo>
                  <a:lnTo>
                    <a:pt x="197" y="273"/>
                  </a:lnTo>
                  <a:lnTo>
                    <a:pt x="185" y="277"/>
                  </a:lnTo>
                  <a:lnTo>
                    <a:pt x="170" y="281"/>
                  </a:lnTo>
                  <a:lnTo>
                    <a:pt x="156" y="283"/>
                  </a:lnTo>
                  <a:lnTo>
                    <a:pt x="141" y="284"/>
                  </a:lnTo>
                  <a:lnTo>
                    <a:pt x="141" y="284"/>
                  </a:lnTo>
                  <a:lnTo>
                    <a:pt x="127" y="283"/>
                  </a:lnTo>
                  <a:lnTo>
                    <a:pt x="112" y="281"/>
                  </a:lnTo>
                  <a:lnTo>
                    <a:pt x="100" y="277"/>
                  </a:lnTo>
                  <a:lnTo>
                    <a:pt x="87" y="273"/>
                  </a:lnTo>
                  <a:lnTo>
                    <a:pt x="74" y="266"/>
                  </a:lnTo>
                  <a:lnTo>
                    <a:pt x="62" y="259"/>
                  </a:lnTo>
                  <a:lnTo>
                    <a:pt x="51" y="252"/>
                  </a:lnTo>
                  <a:lnTo>
                    <a:pt x="42" y="243"/>
                  </a:lnTo>
                  <a:lnTo>
                    <a:pt x="33" y="232"/>
                  </a:lnTo>
                  <a:lnTo>
                    <a:pt x="23" y="221"/>
                  </a:lnTo>
                  <a:lnTo>
                    <a:pt x="16" y="210"/>
                  </a:lnTo>
                  <a:lnTo>
                    <a:pt x="11" y="197"/>
                  </a:lnTo>
                  <a:lnTo>
                    <a:pt x="5" y="185"/>
                  </a:lnTo>
                  <a:lnTo>
                    <a:pt x="2" y="170"/>
                  </a:lnTo>
                  <a:lnTo>
                    <a:pt x="0" y="156"/>
                  </a:lnTo>
                  <a:lnTo>
                    <a:pt x="0" y="141"/>
                  </a:lnTo>
                  <a:lnTo>
                    <a:pt x="0" y="141"/>
                  </a:lnTo>
                  <a:lnTo>
                    <a:pt x="0" y="127"/>
                  </a:lnTo>
                  <a:lnTo>
                    <a:pt x="2" y="114"/>
                  </a:lnTo>
                  <a:lnTo>
                    <a:pt x="5" y="99"/>
                  </a:lnTo>
                  <a:lnTo>
                    <a:pt x="11" y="87"/>
                  </a:lnTo>
                  <a:lnTo>
                    <a:pt x="16" y="74"/>
                  </a:lnTo>
                  <a:lnTo>
                    <a:pt x="23" y="63"/>
                  </a:lnTo>
                  <a:lnTo>
                    <a:pt x="33" y="52"/>
                  </a:lnTo>
                  <a:lnTo>
                    <a:pt x="42" y="41"/>
                  </a:lnTo>
                  <a:lnTo>
                    <a:pt x="51" y="32"/>
                  </a:lnTo>
                  <a:lnTo>
                    <a:pt x="62" y="23"/>
                  </a:lnTo>
                  <a:lnTo>
                    <a:pt x="74" y="16"/>
                  </a:lnTo>
                  <a:lnTo>
                    <a:pt x="87" y="11"/>
                  </a:lnTo>
                  <a:lnTo>
                    <a:pt x="100" y="7"/>
                  </a:lnTo>
                  <a:lnTo>
                    <a:pt x="112" y="3"/>
                  </a:lnTo>
                  <a:lnTo>
                    <a:pt x="127" y="0"/>
                  </a:lnTo>
                  <a:lnTo>
                    <a:pt x="141" y="0"/>
                  </a:lnTo>
                  <a:lnTo>
                    <a:pt x="141" y="141"/>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398" name="Google Shape;1398;p43"/>
            <p:cNvSpPr/>
            <p:nvPr/>
          </p:nvSpPr>
          <p:spPr>
            <a:xfrm>
              <a:off x="4260783" y="798258"/>
              <a:ext cx="147420" cy="147420"/>
            </a:xfrm>
            <a:custGeom>
              <a:avLst/>
              <a:gdLst/>
              <a:ahLst/>
              <a:cxnLst/>
              <a:rect l="l" t="t" r="r" b="b"/>
              <a:pathLst>
                <a:path w="141" h="142" extrusionOk="0">
                  <a:moveTo>
                    <a:pt x="0" y="142"/>
                  </a:moveTo>
                  <a:lnTo>
                    <a:pt x="141" y="142"/>
                  </a:lnTo>
                  <a:lnTo>
                    <a:pt x="141" y="142"/>
                  </a:lnTo>
                  <a:lnTo>
                    <a:pt x="141" y="127"/>
                  </a:lnTo>
                  <a:lnTo>
                    <a:pt x="139" y="113"/>
                  </a:lnTo>
                  <a:lnTo>
                    <a:pt x="136" y="100"/>
                  </a:lnTo>
                  <a:lnTo>
                    <a:pt x="130" y="87"/>
                  </a:lnTo>
                  <a:lnTo>
                    <a:pt x="125" y="74"/>
                  </a:lnTo>
                  <a:lnTo>
                    <a:pt x="118" y="62"/>
                  </a:lnTo>
                  <a:lnTo>
                    <a:pt x="109" y="51"/>
                  </a:lnTo>
                  <a:lnTo>
                    <a:pt x="100" y="42"/>
                  </a:lnTo>
                  <a:lnTo>
                    <a:pt x="91" y="33"/>
                  </a:lnTo>
                  <a:lnTo>
                    <a:pt x="80" y="24"/>
                  </a:lnTo>
                  <a:lnTo>
                    <a:pt x="67" y="16"/>
                  </a:lnTo>
                  <a:lnTo>
                    <a:pt x="54" y="11"/>
                  </a:lnTo>
                  <a:lnTo>
                    <a:pt x="42" y="6"/>
                  </a:lnTo>
                  <a:lnTo>
                    <a:pt x="29" y="2"/>
                  </a:lnTo>
                  <a:lnTo>
                    <a:pt x="14" y="0"/>
                  </a:lnTo>
                  <a:lnTo>
                    <a:pt x="0" y="0"/>
                  </a:lnTo>
                  <a:lnTo>
                    <a:pt x="0" y="14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399" name="Google Shape;1399;p43"/>
          <p:cNvGrpSpPr/>
          <p:nvPr/>
        </p:nvGrpSpPr>
        <p:grpSpPr>
          <a:xfrm>
            <a:off x="3410641" y="915574"/>
            <a:ext cx="513747" cy="453656"/>
            <a:chOff x="2549886" y="800334"/>
            <a:chExt cx="355053" cy="313526"/>
          </a:xfrm>
        </p:grpSpPr>
        <p:sp>
          <p:nvSpPr>
            <p:cNvPr id="1400" name="Google Shape;1400;p43"/>
            <p:cNvSpPr/>
            <p:nvPr/>
          </p:nvSpPr>
          <p:spPr>
            <a:xfrm>
              <a:off x="2653702" y="1055723"/>
              <a:ext cx="58137" cy="58137"/>
            </a:xfrm>
            <a:custGeom>
              <a:avLst/>
              <a:gdLst/>
              <a:ahLst/>
              <a:cxnLst/>
              <a:rect l="l" t="t" r="r" b="b"/>
              <a:pathLst>
                <a:path w="56" h="57" extrusionOk="0">
                  <a:moveTo>
                    <a:pt x="27" y="0"/>
                  </a:moveTo>
                  <a:lnTo>
                    <a:pt x="27" y="0"/>
                  </a:lnTo>
                  <a:lnTo>
                    <a:pt x="34" y="0"/>
                  </a:lnTo>
                  <a:lnTo>
                    <a:pt x="40" y="2"/>
                  </a:lnTo>
                  <a:lnTo>
                    <a:pt x="49" y="10"/>
                  </a:lnTo>
                  <a:lnTo>
                    <a:pt x="54" y="19"/>
                  </a:lnTo>
                  <a:lnTo>
                    <a:pt x="56" y="24"/>
                  </a:lnTo>
                  <a:lnTo>
                    <a:pt x="56" y="30"/>
                  </a:lnTo>
                  <a:lnTo>
                    <a:pt x="56" y="30"/>
                  </a:lnTo>
                  <a:lnTo>
                    <a:pt x="56" y="35"/>
                  </a:lnTo>
                  <a:lnTo>
                    <a:pt x="54" y="40"/>
                  </a:lnTo>
                  <a:lnTo>
                    <a:pt x="49" y="49"/>
                  </a:lnTo>
                  <a:lnTo>
                    <a:pt x="40" y="55"/>
                  </a:lnTo>
                  <a:lnTo>
                    <a:pt x="34" y="57"/>
                  </a:lnTo>
                  <a:lnTo>
                    <a:pt x="27" y="57"/>
                  </a:lnTo>
                  <a:lnTo>
                    <a:pt x="27" y="57"/>
                  </a:lnTo>
                  <a:lnTo>
                    <a:pt x="22" y="57"/>
                  </a:lnTo>
                  <a:lnTo>
                    <a:pt x="16" y="55"/>
                  </a:lnTo>
                  <a:lnTo>
                    <a:pt x="7" y="49"/>
                  </a:lnTo>
                  <a:lnTo>
                    <a:pt x="2" y="40"/>
                  </a:lnTo>
                  <a:lnTo>
                    <a:pt x="0" y="35"/>
                  </a:lnTo>
                  <a:lnTo>
                    <a:pt x="0" y="30"/>
                  </a:lnTo>
                  <a:lnTo>
                    <a:pt x="0" y="30"/>
                  </a:lnTo>
                  <a:lnTo>
                    <a:pt x="0" y="24"/>
                  </a:lnTo>
                  <a:lnTo>
                    <a:pt x="2" y="19"/>
                  </a:lnTo>
                  <a:lnTo>
                    <a:pt x="7" y="10"/>
                  </a:lnTo>
                  <a:lnTo>
                    <a:pt x="16" y="2"/>
                  </a:lnTo>
                  <a:lnTo>
                    <a:pt x="22" y="0"/>
                  </a:lnTo>
                  <a:lnTo>
                    <a:pt x="27" y="0"/>
                  </a:lnTo>
                  <a:lnTo>
                    <a:pt x="27"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01" name="Google Shape;1401;p43"/>
            <p:cNvSpPr/>
            <p:nvPr/>
          </p:nvSpPr>
          <p:spPr>
            <a:xfrm>
              <a:off x="2782435" y="1055723"/>
              <a:ext cx="60214" cy="58137"/>
            </a:xfrm>
            <a:custGeom>
              <a:avLst/>
              <a:gdLst/>
              <a:ahLst/>
              <a:cxnLst/>
              <a:rect l="l" t="t" r="r" b="b"/>
              <a:pathLst>
                <a:path w="58" h="57" extrusionOk="0">
                  <a:moveTo>
                    <a:pt x="29" y="0"/>
                  </a:moveTo>
                  <a:lnTo>
                    <a:pt x="29" y="0"/>
                  </a:lnTo>
                  <a:lnTo>
                    <a:pt x="35" y="0"/>
                  </a:lnTo>
                  <a:lnTo>
                    <a:pt x="40" y="2"/>
                  </a:lnTo>
                  <a:lnTo>
                    <a:pt x="49" y="10"/>
                  </a:lnTo>
                  <a:lnTo>
                    <a:pt x="55" y="19"/>
                  </a:lnTo>
                  <a:lnTo>
                    <a:pt x="56" y="24"/>
                  </a:lnTo>
                  <a:lnTo>
                    <a:pt x="58" y="30"/>
                  </a:lnTo>
                  <a:lnTo>
                    <a:pt x="58" y="30"/>
                  </a:lnTo>
                  <a:lnTo>
                    <a:pt x="56" y="35"/>
                  </a:lnTo>
                  <a:lnTo>
                    <a:pt x="55" y="40"/>
                  </a:lnTo>
                  <a:lnTo>
                    <a:pt x="49" y="49"/>
                  </a:lnTo>
                  <a:lnTo>
                    <a:pt x="40" y="55"/>
                  </a:lnTo>
                  <a:lnTo>
                    <a:pt x="35" y="57"/>
                  </a:lnTo>
                  <a:lnTo>
                    <a:pt x="29" y="57"/>
                  </a:lnTo>
                  <a:lnTo>
                    <a:pt x="29" y="57"/>
                  </a:lnTo>
                  <a:lnTo>
                    <a:pt x="24" y="57"/>
                  </a:lnTo>
                  <a:lnTo>
                    <a:pt x="18" y="55"/>
                  </a:lnTo>
                  <a:lnTo>
                    <a:pt x="9" y="49"/>
                  </a:lnTo>
                  <a:lnTo>
                    <a:pt x="4" y="40"/>
                  </a:lnTo>
                  <a:lnTo>
                    <a:pt x="2" y="35"/>
                  </a:lnTo>
                  <a:lnTo>
                    <a:pt x="0" y="30"/>
                  </a:lnTo>
                  <a:lnTo>
                    <a:pt x="0" y="30"/>
                  </a:lnTo>
                  <a:lnTo>
                    <a:pt x="2" y="24"/>
                  </a:lnTo>
                  <a:lnTo>
                    <a:pt x="4" y="19"/>
                  </a:lnTo>
                  <a:lnTo>
                    <a:pt x="9" y="10"/>
                  </a:lnTo>
                  <a:lnTo>
                    <a:pt x="18" y="2"/>
                  </a:lnTo>
                  <a:lnTo>
                    <a:pt x="24" y="0"/>
                  </a:lnTo>
                  <a:lnTo>
                    <a:pt x="29" y="0"/>
                  </a:lnTo>
                  <a:lnTo>
                    <a:pt x="29"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02" name="Google Shape;1402;p43"/>
            <p:cNvSpPr/>
            <p:nvPr/>
          </p:nvSpPr>
          <p:spPr>
            <a:xfrm>
              <a:off x="2549886" y="800334"/>
              <a:ext cx="355053" cy="247084"/>
            </a:xfrm>
            <a:custGeom>
              <a:avLst/>
              <a:gdLst/>
              <a:ahLst/>
              <a:cxnLst/>
              <a:rect l="l" t="t" r="r" b="b"/>
              <a:pathLst>
                <a:path w="343" h="237" extrusionOk="0">
                  <a:moveTo>
                    <a:pt x="325" y="91"/>
                  </a:moveTo>
                  <a:lnTo>
                    <a:pt x="325" y="91"/>
                  </a:lnTo>
                  <a:lnTo>
                    <a:pt x="149" y="91"/>
                  </a:lnTo>
                  <a:lnTo>
                    <a:pt x="149" y="91"/>
                  </a:lnTo>
                  <a:lnTo>
                    <a:pt x="143" y="92"/>
                  </a:lnTo>
                  <a:lnTo>
                    <a:pt x="140" y="98"/>
                  </a:lnTo>
                  <a:lnTo>
                    <a:pt x="138" y="105"/>
                  </a:lnTo>
                  <a:lnTo>
                    <a:pt x="138" y="105"/>
                  </a:lnTo>
                  <a:lnTo>
                    <a:pt x="140" y="111"/>
                  </a:lnTo>
                  <a:lnTo>
                    <a:pt x="143" y="116"/>
                  </a:lnTo>
                  <a:lnTo>
                    <a:pt x="149" y="120"/>
                  </a:lnTo>
                  <a:lnTo>
                    <a:pt x="307" y="120"/>
                  </a:lnTo>
                  <a:lnTo>
                    <a:pt x="297" y="149"/>
                  </a:lnTo>
                  <a:lnTo>
                    <a:pt x="297" y="149"/>
                  </a:lnTo>
                  <a:lnTo>
                    <a:pt x="143" y="149"/>
                  </a:lnTo>
                  <a:lnTo>
                    <a:pt x="143" y="149"/>
                  </a:lnTo>
                  <a:lnTo>
                    <a:pt x="138" y="152"/>
                  </a:lnTo>
                  <a:lnTo>
                    <a:pt x="134" y="156"/>
                  </a:lnTo>
                  <a:lnTo>
                    <a:pt x="132" y="161"/>
                  </a:lnTo>
                  <a:lnTo>
                    <a:pt x="132" y="161"/>
                  </a:lnTo>
                  <a:lnTo>
                    <a:pt x="134" y="169"/>
                  </a:lnTo>
                  <a:lnTo>
                    <a:pt x="138" y="172"/>
                  </a:lnTo>
                  <a:lnTo>
                    <a:pt x="143" y="176"/>
                  </a:lnTo>
                  <a:lnTo>
                    <a:pt x="290" y="176"/>
                  </a:lnTo>
                  <a:lnTo>
                    <a:pt x="290" y="176"/>
                  </a:lnTo>
                  <a:lnTo>
                    <a:pt x="281" y="203"/>
                  </a:lnTo>
                  <a:lnTo>
                    <a:pt x="122" y="203"/>
                  </a:lnTo>
                  <a:lnTo>
                    <a:pt x="111" y="120"/>
                  </a:lnTo>
                  <a:lnTo>
                    <a:pt x="107" y="91"/>
                  </a:lnTo>
                  <a:lnTo>
                    <a:pt x="107" y="91"/>
                  </a:lnTo>
                  <a:lnTo>
                    <a:pt x="103" y="53"/>
                  </a:lnTo>
                  <a:lnTo>
                    <a:pt x="103" y="53"/>
                  </a:lnTo>
                  <a:lnTo>
                    <a:pt x="102" y="49"/>
                  </a:lnTo>
                  <a:lnTo>
                    <a:pt x="96" y="45"/>
                  </a:lnTo>
                  <a:lnTo>
                    <a:pt x="80" y="33"/>
                  </a:lnTo>
                  <a:lnTo>
                    <a:pt x="53" y="20"/>
                  </a:lnTo>
                  <a:lnTo>
                    <a:pt x="15" y="2"/>
                  </a:lnTo>
                  <a:lnTo>
                    <a:pt x="15" y="2"/>
                  </a:lnTo>
                  <a:lnTo>
                    <a:pt x="9" y="0"/>
                  </a:lnTo>
                  <a:lnTo>
                    <a:pt x="6" y="2"/>
                  </a:lnTo>
                  <a:lnTo>
                    <a:pt x="2" y="5"/>
                  </a:lnTo>
                  <a:lnTo>
                    <a:pt x="0" y="11"/>
                  </a:lnTo>
                  <a:lnTo>
                    <a:pt x="0" y="16"/>
                  </a:lnTo>
                  <a:lnTo>
                    <a:pt x="2" y="22"/>
                  </a:lnTo>
                  <a:lnTo>
                    <a:pt x="7" y="29"/>
                  </a:lnTo>
                  <a:lnTo>
                    <a:pt x="15" y="34"/>
                  </a:lnTo>
                  <a:lnTo>
                    <a:pt x="62" y="56"/>
                  </a:lnTo>
                  <a:lnTo>
                    <a:pt x="62" y="56"/>
                  </a:lnTo>
                  <a:lnTo>
                    <a:pt x="67" y="60"/>
                  </a:lnTo>
                  <a:lnTo>
                    <a:pt x="71" y="63"/>
                  </a:lnTo>
                  <a:lnTo>
                    <a:pt x="73" y="71"/>
                  </a:lnTo>
                  <a:lnTo>
                    <a:pt x="73" y="71"/>
                  </a:lnTo>
                  <a:lnTo>
                    <a:pt x="93" y="217"/>
                  </a:lnTo>
                  <a:lnTo>
                    <a:pt x="93" y="217"/>
                  </a:lnTo>
                  <a:lnTo>
                    <a:pt x="93" y="221"/>
                  </a:lnTo>
                  <a:lnTo>
                    <a:pt x="94" y="227"/>
                  </a:lnTo>
                  <a:lnTo>
                    <a:pt x="98" y="230"/>
                  </a:lnTo>
                  <a:lnTo>
                    <a:pt x="100" y="234"/>
                  </a:lnTo>
                  <a:lnTo>
                    <a:pt x="105" y="236"/>
                  </a:lnTo>
                  <a:lnTo>
                    <a:pt x="111" y="237"/>
                  </a:lnTo>
                  <a:lnTo>
                    <a:pt x="111" y="237"/>
                  </a:lnTo>
                  <a:lnTo>
                    <a:pt x="288" y="237"/>
                  </a:lnTo>
                  <a:lnTo>
                    <a:pt x="288" y="237"/>
                  </a:lnTo>
                  <a:lnTo>
                    <a:pt x="292" y="236"/>
                  </a:lnTo>
                  <a:lnTo>
                    <a:pt x="297" y="234"/>
                  </a:lnTo>
                  <a:lnTo>
                    <a:pt x="303" y="230"/>
                  </a:lnTo>
                  <a:lnTo>
                    <a:pt x="305" y="225"/>
                  </a:lnTo>
                  <a:lnTo>
                    <a:pt x="305" y="221"/>
                  </a:lnTo>
                  <a:lnTo>
                    <a:pt x="341" y="118"/>
                  </a:lnTo>
                  <a:lnTo>
                    <a:pt x="341" y="118"/>
                  </a:lnTo>
                  <a:lnTo>
                    <a:pt x="341" y="114"/>
                  </a:lnTo>
                  <a:lnTo>
                    <a:pt x="343" y="103"/>
                  </a:lnTo>
                  <a:lnTo>
                    <a:pt x="341" y="100"/>
                  </a:lnTo>
                  <a:lnTo>
                    <a:pt x="337" y="94"/>
                  </a:lnTo>
                  <a:lnTo>
                    <a:pt x="334" y="92"/>
                  </a:lnTo>
                  <a:lnTo>
                    <a:pt x="325" y="91"/>
                  </a:lnTo>
                  <a:lnTo>
                    <a:pt x="325" y="91"/>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403" name="Google Shape;1403;p43"/>
          <p:cNvSpPr/>
          <p:nvPr/>
        </p:nvSpPr>
        <p:spPr>
          <a:xfrm>
            <a:off x="2153829" y="1935068"/>
            <a:ext cx="492715" cy="435635"/>
          </a:xfrm>
          <a:custGeom>
            <a:avLst/>
            <a:gdLst/>
            <a:ahLst/>
            <a:cxnLst/>
            <a:rect l="l" t="t" r="r" b="b"/>
            <a:pathLst>
              <a:path w="328" h="290" extrusionOk="0">
                <a:moveTo>
                  <a:pt x="325" y="36"/>
                </a:moveTo>
                <a:lnTo>
                  <a:pt x="296" y="7"/>
                </a:lnTo>
                <a:lnTo>
                  <a:pt x="296" y="7"/>
                </a:lnTo>
                <a:lnTo>
                  <a:pt x="292" y="5"/>
                </a:lnTo>
                <a:lnTo>
                  <a:pt x="289" y="4"/>
                </a:lnTo>
                <a:lnTo>
                  <a:pt x="285" y="5"/>
                </a:lnTo>
                <a:lnTo>
                  <a:pt x="281" y="7"/>
                </a:lnTo>
                <a:lnTo>
                  <a:pt x="281" y="7"/>
                </a:lnTo>
                <a:lnTo>
                  <a:pt x="279" y="11"/>
                </a:lnTo>
                <a:lnTo>
                  <a:pt x="279" y="16"/>
                </a:lnTo>
                <a:lnTo>
                  <a:pt x="279" y="16"/>
                </a:lnTo>
                <a:lnTo>
                  <a:pt x="276" y="16"/>
                </a:lnTo>
                <a:lnTo>
                  <a:pt x="272" y="18"/>
                </a:lnTo>
                <a:lnTo>
                  <a:pt x="272" y="18"/>
                </a:lnTo>
                <a:lnTo>
                  <a:pt x="196" y="94"/>
                </a:lnTo>
                <a:lnTo>
                  <a:pt x="196" y="94"/>
                </a:lnTo>
                <a:lnTo>
                  <a:pt x="196" y="103"/>
                </a:lnTo>
                <a:lnTo>
                  <a:pt x="192" y="112"/>
                </a:lnTo>
                <a:lnTo>
                  <a:pt x="200" y="121"/>
                </a:lnTo>
                <a:lnTo>
                  <a:pt x="200" y="121"/>
                </a:lnTo>
                <a:lnTo>
                  <a:pt x="200" y="121"/>
                </a:lnTo>
                <a:lnTo>
                  <a:pt x="183" y="138"/>
                </a:lnTo>
                <a:lnTo>
                  <a:pt x="129" y="83"/>
                </a:lnTo>
                <a:lnTo>
                  <a:pt x="129" y="83"/>
                </a:lnTo>
                <a:lnTo>
                  <a:pt x="131" y="74"/>
                </a:lnTo>
                <a:lnTo>
                  <a:pt x="131" y="67"/>
                </a:lnTo>
                <a:lnTo>
                  <a:pt x="131" y="58"/>
                </a:lnTo>
                <a:lnTo>
                  <a:pt x="129" y="49"/>
                </a:lnTo>
                <a:lnTo>
                  <a:pt x="127" y="42"/>
                </a:lnTo>
                <a:lnTo>
                  <a:pt x="124" y="33"/>
                </a:lnTo>
                <a:lnTo>
                  <a:pt x="118" y="25"/>
                </a:lnTo>
                <a:lnTo>
                  <a:pt x="113" y="18"/>
                </a:lnTo>
                <a:lnTo>
                  <a:pt x="113" y="18"/>
                </a:lnTo>
                <a:lnTo>
                  <a:pt x="105" y="13"/>
                </a:lnTo>
                <a:lnTo>
                  <a:pt x="98" y="9"/>
                </a:lnTo>
                <a:lnTo>
                  <a:pt x="91" y="4"/>
                </a:lnTo>
                <a:lnTo>
                  <a:pt x="82" y="2"/>
                </a:lnTo>
                <a:lnTo>
                  <a:pt x="73" y="0"/>
                </a:lnTo>
                <a:lnTo>
                  <a:pt x="66" y="0"/>
                </a:lnTo>
                <a:lnTo>
                  <a:pt x="57" y="0"/>
                </a:lnTo>
                <a:lnTo>
                  <a:pt x="47" y="2"/>
                </a:lnTo>
                <a:lnTo>
                  <a:pt x="86" y="40"/>
                </a:lnTo>
                <a:lnTo>
                  <a:pt x="76" y="76"/>
                </a:lnTo>
                <a:lnTo>
                  <a:pt x="38" y="85"/>
                </a:lnTo>
                <a:lnTo>
                  <a:pt x="2" y="49"/>
                </a:lnTo>
                <a:lnTo>
                  <a:pt x="2" y="49"/>
                </a:lnTo>
                <a:lnTo>
                  <a:pt x="0" y="56"/>
                </a:lnTo>
                <a:lnTo>
                  <a:pt x="0" y="65"/>
                </a:lnTo>
                <a:lnTo>
                  <a:pt x="0" y="74"/>
                </a:lnTo>
                <a:lnTo>
                  <a:pt x="2" y="82"/>
                </a:lnTo>
                <a:lnTo>
                  <a:pt x="4" y="91"/>
                </a:lnTo>
                <a:lnTo>
                  <a:pt x="8" y="98"/>
                </a:lnTo>
                <a:lnTo>
                  <a:pt x="13" y="105"/>
                </a:lnTo>
                <a:lnTo>
                  <a:pt x="18" y="112"/>
                </a:lnTo>
                <a:lnTo>
                  <a:pt x="18" y="112"/>
                </a:lnTo>
                <a:lnTo>
                  <a:pt x="26" y="118"/>
                </a:lnTo>
                <a:lnTo>
                  <a:pt x="35" y="123"/>
                </a:lnTo>
                <a:lnTo>
                  <a:pt x="42" y="127"/>
                </a:lnTo>
                <a:lnTo>
                  <a:pt x="51" y="129"/>
                </a:lnTo>
                <a:lnTo>
                  <a:pt x="60" y="131"/>
                </a:lnTo>
                <a:lnTo>
                  <a:pt x="69" y="131"/>
                </a:lnTo>
                <a:lnTo>
                  <a:pt x="76" y="131"/>
                </a:lnTo>
                <a:lnTo>
                  <a:pt x="86" y="129"/>
                </a:lnTo>
                <a:lnTo>
                  <a:pt x="86" y="129"/>
                </a:lnTo>
                <a:lnTo>
                  <a:pt x="140" y="181"/>
                </a:lnTo>
                <a:lnTo>
                  <a:pt x="89" y="234"/>
                </a:lnTo>
                <a:lnTo>
                  <a:pt x="86" y="230"/>
                </a:lnTo>
                <a:lnTo>
                  <a:pt x="71" y="243"/>
                </a:lnTo>
                <a:lnTo>
                  <a:pt x="47" y="281"/>
                </a:lnTo>
                <a:lnTo>
                  <a:pt x="53" y="286"/>
                </a:lnTo>
                <a:lnTo>
                  <a:pt x="91" y="263"/>
                </a:lnTo>
                <a:lnTo>
                  <a:pt x="104" y="248"/>
                </a:lnTo>
                <a:lnTo>
                  <a:pt x="100" y="245"/>
                </a:lnTo>
                <a:lnTo>
                  <a:pt x="153" y="194"/>
                </a:lnTo>
                <a:lnTo>
                  <a:pt x="240" y="281"/>
                </a:lnTo>
                <a:lnTo>
                  <a:pt x="240" y="281"/>
                </a:lnTo>
                <a:lnTo>
                  <a:pt x="245" y="285"/>
                </a:lnTo>
                <a:lnTo>
                  <a:pt x="250" y="288"/>
                </a:lnTo>
                <a:lnTo>
                  <a:pt x="256" y="290"/>
                </a:lnTo>
                <a:lnTo>
                  <a:pt x="261" y="290"/>
                </a:lnTo>
                <a:lnTo>
                  <a:pt x="261" y="290"/>
                </a:lnTo>
                <a:lnTo>
                  <a:pt x="267" y="290"/>
                </a:lnTo>
                <a:lnTo>
                  <a:pt x="272" y="288"/>
                </a:lnTo>
                <a:lnTo>
                  <a:pt x="278" y="285"/>
                </a:lnTo>
                <a:lnTo>
                  <a:pt x="283" y="281"/>
                </a:lnTo>
                <a:lnTo>
                  <a:pt x="283" y="281"/>
                </a:lnTo>
                <a:lnTo>
                  <a:pt x="287" y="277"/>
                </a:lnTo>
                <a:lnTo>
                  <a:pt x="290" y="272"/>
                </a:lnTo>
                <a:lnTo>
                  <a:pt x="292" y="265"/>
                </a:lnTo>
                <a:lnTo>
                  <a:pt x="292" y="259"/>
                </a:lnTo>
                <a:lnTo>
                  <a:pt x="292" y="254"/>
                </a:lnTo>
                <a:lnTo>
                  <a:pt x="290" y="248"/>
                </a:lnTo>
                <a:lnTo>
                  <a:pt x="287" y="243"/>
                </a:lnTo>
                <a:lnTo>
                  <a:pt x="283" y="237"/>
                </a:lnTo>
                <a:lnTo>
                  <a:pt x="196" y="150"/>
                </a:lnTo>
                <a:lnTo>
                  <a:pt x="212" y="134"/>
                </a:lnTo>
                <a:lnTo>
                  <a:pt x="220" y="141"/>
                </a:lnTo>
                <a:lnTo>
                  <a:pt x="220" y="141"/>
                </a:lnTo>
                <a:lnTo>
                  <a:pt x="229" y="136"/>
                </a:lnTo>
                <a:lnTo>
                  <a:pt x="240" y="136"/>
                </a:lnTo>
                <a:lnTo>
                  <a:pt x="314" y="62"/>
                </a:lnTo>
                <a:lnTo>
                  <a:pt x="314" y="60"/>
                </a:lnTo>
                <a:lnTo>
                  <a:pt x="314" y="60"/>
                </a:lnTo>
                <a:lnTo>
                  <a:pt x="314" y="60"/>
                </a:lnTo>
                <a:lnTo>
                  <a:pt x="316" y="56"/>
                </a:lnTo>
                <a:lnTo>
                  <a:pt x="318" y="54"/>
                </a:lnTo>
                <a:lnTo>
                  <a:pt x="318" y="54"/>
                </a:lnTo>
                <a:lnTo>
                  <a:pt x="321" y="53"/>
                </a:lnTo>
                <a:lnTo>
                  <a:pt x="325" y="51"/>
                </a:lnTo>
                <a:lnTo>
                  <a:pt x="325" y="51"/>
                </a:lnTo>
                <a:lnTo>
                  <a:pt x="328" y="47"/>
                </a:lnTo>
                <a:lnTo>
                  <a:pt x="328" y="44"/>
                </a:lnTo>
                <a:lnTo>
                  <a:pt x="328" y="40"/>
                </a:lnTo>
                <a:lnTo>
                  <a:pt x="325" y="36"/>
                </a:lnTo>
                <a:lnTo>
                  <a:pt x="325" y="36"/>
                </a:lnTo>
                <a:close/>
                <a:moveTo>
                  <a:pt x="263" y="252"/>
                </a:moveTo>
                <a:lnTo>
                  <a:pt x="263" y="252"/>
                </a:lnTo>
                <a:lnTo>
                  <a:pt x="269" y="254"/>
                </a:lnTo>
                <a:lnTo>
                  <a:pt x="272" y="256"/>
                </a:lnTo>
                <a:lnTo>
                  <a:pt x="276" y="259"/>
                </a:lnTo>
                <a:lnTo>
                  <a:pt x="276" y="265"/>
                </a:lnTo>
                <a:lnTo>
                  <a:pt x="276" y="265"/>
                </a:lnTo>
                <a:lnTo>
                  <a:pt x="276" y="268"/>
                </a:lnTo>
                <a:lnTo>
                  <a:pt x="272" y="272"/>
                </a:lnTo>
                <a:lnTo>
                  <a:pt x="269" y="276"/>
                </a:lnTo>
                <a:lnTo>
                  <a:pt x="263" y="276"/>
                </a:lnTo>
                <a:lnTo>
                  <a:pt x="263" y="276"/>
                </a:lnTo>
                <a:lnTo>
                  <a:pt x="260" y="276"/>
                </a:lnTo>
                <a:lnTo>
                  <a:pt x="256" y="272"/>
                </a:lnTo>
                <a:lnTo>
                  <a:pt x="252" y="268"/>
                </a:lnTo>
                <a:lnTo>
                  <a:pt x="252" y="265"/>
                </a:lnTo>
                <a:lnTo>
                  <a:pt x="252" y="265"/>
                </a:lnTo>
                <a:lnTo>
                  <a:pt x="252" y="259"/>
                </a:lnTo>
                <a:lnTo>
                  <a:pt x="256" y="256"/>
                </a:lnTo>
                <a:lnTo>
                  <a:pt x="260" y="254"/>
                </a:lnTo>
                <a:lnTo>
                  <a:pt x="263" y="252"/>
                </a:lnTo>
                <a:lnTo>
                  <a:pt x="263" y="252"/>
                </a:lnTo>
                <a:close/>
                <a:moveTo>
                  <a:pt x="221" y="98"/>
                </a:moveTo>
                <a:lnTo>
                  <a:pt x="216" y="92"/>
                </a:lnTo>
                <a:lnTo>
                  <a:pt x="272" y="36"/>
                </a:lnTo>
                <a:lnTo>
                  <a:pt x="278" y="42"/>
                </a:lnTo>
                <a:lnTo>
                  <a:pt x="221" y="98"/>
                </a:lnTo>
                <a:close/>
                <a:moveTo>
                  <a:pt x="240" y="116"/>
                </a:moveTo>
                <a:lnTo>
                  <a:pt x="234" y="111"/>
                </a:lnTo>
                <a:lnTo>
                  <a:pt x="290" y="54"/>
                </a:lnTo>
                <a:lnTo>
                  <a:pt x="296" y="60"/>
                </a:lnTo>
                <a:lnTo>
                  <a:pt x="240" y="116"/>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404" name="Google Shape;1404;p43"/>
          <p:cNvGrpSpPr/>
          <p:nvPr/>
        </p:nvGrpSpPr>
        <p:grpSpPr>
          <a:xfrm>
            <a:off x="8320463" y="1922525"/>
            <a:ext cx="525763" cy="402584"/>
            <a:chOff x="5552261" y="1554043"/>
            <a:chExt cx="363359" cy="278229"/>
          </a:xfrm>
        </p:grpSpPr>
        <p:sp>
          <p:nvSpPr>
            <p:cNvPr id="1405" name="Google Shape;1405;p43"/>
            <p:cNvSpPr/>
            <p:nvPr/>
          </p:nvSpPr>
          <p:spPr>
            <a:xfrm>
              <a:off x="5552261" y="1715997"/>
              <a:ext cx="363359" cy="116275"/>
            </a:xfrm>
            <a:custGeom>
              <a:avLst/>
              <a:gdLst/>
              <a:ahLst/>
              <a:cxnLst/>
              <a:rect l="l" t="t" r="r" b="b"/>
              <a:pathLst>
                <a:path w="350" h="112" extrusionOk="0">
                  <a:moveTo>
                    <a:pt x="211" y="31"/>
                  </a:moveTo>
                  <a:lnTo>
                    <a:pt x="140" y="31"/>
                  </a:lnTo>
                  <a:lnTo>
                    <a:pt x="140" y="0"/>
                  </a:lnTo>
                  <a:lnTo>
                    <a:pt x="0" y="0"/>
                  </a:lnTo>
                  <a:lnTo>
                    <a:pt x="0" y="96"/>
                  </a:lnTo>
                  <a:lnTo>
                    <a:pt x="0" y="96"/>
                  </a:lnTo>
                  <a:lnTo>
                    <a:pt x="2" y="102"/>
                  </a:lnTo>
                  <a:lnTo>
                    <a:pt x="4" y="107"/>
                  </a:lnTo>
                  <a:lnTo>
                    <a:pt x="9" y="111"/>
                  </a:lnTo>
                  <a:lnTo>
                    <a:pt x="17" y="112"/>
                  </a:lnTo>
                  <a:lnTo>
                    <a:pt x="334" y="112"/>
                  </a:lnTo>
                  <a:lnTo>
                    <a:pt x="334" y="112"/>
                  </a:lnTo>
                  <a:lnTo>
                    <a:pt x="341" y="111"/>
                  </a:lnTo>
                  <a:lnTo>
                    <a:pt x="347" y="107"/>
                  </a:lnTo>
                  <a:lnTo>
                    <a:pt x="350" y="102"/>
                  </a:lnTo>
                  <a:lnTo>
                    <a:pt x="350" y="96"/>
                  </a:lnTo>
                  <a:lnTo>
                    <a:pt x="350" y="0"/>
                  </a:lnTo>
                  <a:lnTo>
                    <a:pt x="211" y="0"/>
                  </a:lnTo>
                  <a:lnTo>
                    <a:pt x="211" y="31"/>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06" name="Google Shape;1406;p43"/>
            <p:cNvSpPr/>
            <p:nvPr/>
          </p:nvSpPr>
          <p:spPr>
            <a:xfrm>
              <a:off x="5552261" y="1554043"/>
              <a:ext cx="363359" cy="137038"/>
            </a:xfrm>
            <a:custGeom>
              <a:avLst/>
              <a:gdLst/>
              <a:ahLst/>
              <a:cxnLst/>
              <a:rect l="l" t="t" r="r" b="b"/>
              <a:pathLst>
                <a:path w="350" h="130" extrusionOk="0">
                  <a:moveTo>
                    <a:pt x="334" y="42"/>
                  </a:moveTo>
                  <a:lnTo>
                    <a:pt x="225" y="42"/>
                  </a:lnTo>
                  <a:lnTo>
                    <a:pt x="225" y="42"/>
                  </a:lnTo>
                  <a:lnTo>
                    <a:pt x="225" y="5"/>
                  </a:lnTo>
                  <a:lnTo>
                    <a:pt x="225" y="5"/>
                  </a:lnTo>
                  <a:lnTo>
                    <a:pt x="225" y="2"/>
                  </a:lnTo>
                  <a:lnTo>
                    <a:pt x="223" y="0"/>
                  </a:lnTo>
                  <a:lnTo>
                    <a:pt x="222" y="0"/>
                  </a:lnTo>
                  <a:lnTo>
                    <a:pt x="120" y="0"/>
                  </a:lnTo>
                  <a:lnTo>
                    <a:pt x="120" y="0"/>
                  </a:lnTo>
                  <a:lnTo>
                    <a:pt x="118" y="2"/>
                  </a:lnTo>
                  <a:lnTo>
                    <a:pt x="116" y="4"/>
                  </a:lnTo>
                  <a:lnTo>
                    <a:pt x="115" y="5"/>
                  </a:lnTo>
                  <a:lnTo>
                    <a:pt x="115" y="5"/>
                  </a:lnTo>
                  <a:lnTo>
                    <a:pt x="115" y="42"/>
                  </a:lnTo>
                  <a:lnTo>
                    <a:pt x="17" y="42"/>
                  </a:lnTo>
                  <a:lnTo>
                    <a:pt x="17" y="42"/>
                  </a:lnTo>
                  <a:lnTo>
                    <a:pt x="9" y="42"/>
                  </a:lnTo>
                  <a:lnTo>
                    <a:pt x="4" y="45"/>
                  </a:lnTo>
                  <a:lnTo>
                    <a:pt x="2" y="51"/>
                  </a:lnTo>
                  <a:lnTo>
                    <a:pt x="0" y="58"/>
                  </a:lnTo>
                  <a:lnTo>
                    <a:pt x="0" y="130"/>
                  </a:lnTo>
                  <a:lnTo>
                    <a:pt x="350" y="130"/>
                  </a:lnTo>
                  <a:lnTo>
                    <a:pt x="350" y="58"/>
                  </a:lnTo>
                  <a:lnTo>
                    <a:pt x="350" y="58"/>
                  </a:lnTo>
                  <a:lnTo>
                    <a:pt x="350" y="51"/>
                  </a:lnTo>
                  <a:lnTo>
                    <a:pt x="347" y="45"/>
                  </a:lnTo>
                  <a:lnTo>
                    <a:pt x="341" y="42"/>
                  </a:lnTo>
                  <a:lnTo>
                    <a:pt x="334" y="42"/>
                  </a:lnTo>
                  <a:lnTo>
                    <a:pt x="334" y="42"/>
                  </a:lnTo>
                  <a:close/>
                  <a:moveTo>
                    <a:pt x="133" y="42"/>
                  </a:moveTo>
                  <a:lnTo>
                    <a:pt x="133" y="13"/>
                  </a:lnTo>
                  <a:lnTo>
                    <a:pt x="209" y="13"/>
                  </a:lnTo>
                  <a:lnTo>
                    <a:pt x="209" y="42"/>
                  </a:lnTo>
                  <a:lnTo>
                    <a:pt x="133" y="4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07" name="Google Shape;1407;p43"/>
            <p:cNvSpPr/>
            <p:nvPr/>
          </p:nvSpPr>
          <p:spPr>
            <a:xfrm>
              <a:off x="5710062" y="1715997"/>
              <a:ext cx="45679" cy="18688"/>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408" name="Google Shape;1408;p43"/>
          <p:cNvSpPr/>
          <p:nvPr/>
        </p:nvSpPr>
        <p:spPr>
          <a:xfrm>
            <a:off x="7188800" y="1897780"/>
            <a:ext cx="294427" cy="468683"/>
          </a:xfrm>
          <a:custGeom>
            <a:avLst/>
            <a:gdLst/>
            <a:ahLst/>
            <a:cxnLst/>
            <a:rect l="l" t="t" r="r" b="b"/>
            <a:pathLst>
              <a:path w="196" h="311" extrusionOk="0">
                <a:moveTo>
                  <a:pt x="98" y="0"/>
                </a:moveTo>
                <a:lnTo>
                  <a:pt x="98" y="0"/>
                </a:lnTo>
                <a:lnTo>
                  <a:pt x="78" y="1"/>
                </a:lnTo>
                <a:lnTo>
                  <a:pt x="60" y="7"/>
                </a:lnTo>
                <a:lnTo>
                  <a:pt x="44" y="16"/>
                </a:lnTo>
                <a:lnTo>
                  <a:pt x="29" y="27"/>
                </a:lnTo>
                <a:lnTo>
                  <a:pt x="16" y="41"/>
                </a:lnTo>
                <a:lnTo>
                  <a:pt x="7" y="59"/>
                </a:lnTo>
                <a:lnTo>
                  <a:pt x="2" y="78"/>
                </a:lnTo>
                <a:lnTo>
                  <a:pt x="0" y="98"/>
                </a:lnTo>
                <a:lnTo>
                  <a:pt x="0" y="98"/>
                </a:lnTo>
                <a:lnTo>
                  <a:pt x="0" y="116"/>
                </a:lnTo>
                <a:lnTo>
                  <a:pt x="4" y="134"/>
                </a:lnTo>
                <a:lnTo>
                  <a:pt x="9" y="154"/>
                </a:lnTo>
                <a:lnTo>
                  <a:pt x="15" y="172"/>
                </a:lnTo>
                <a:lnTo>
                  <a:pt x="31" y="208"/>
                </a:lnTo>
                <a:lnTo>
                  <a:pt x="49" y="241"/>
                </a:lnTo>
                <a:lnTo>
                  <a:pt x="67" y="270"/>
                </a:lnTo>
                <a:lnTo>
                  <a:pt x="82" y="291"/>
                </a:lnTo>
                <a:lnTo>
                  <a:pt x="98" y="311"/>
                </a:lnTo>
                <a:lnTo>
                  <a:pt x="98" y="311"/>
                </a:lnTo>
                <a:lnTo>
                  <a:pt x="112" y="291"/>
                </a:lnTo>
                <a:lnTo>
                  <a:pt x="129" y="270"/>
                </a:lnTo>
                <a:lnTo>
                  <a:pt x="147" y="241"/>
                </a:lnTo>
                <a:lnTo>
                  <a:pt x="165" y="208"/>
                </a:lnTo>
                <a:lnTo>
                  <a:pt x="180" y="172"/>
                </a:lnTo>
                <a:lnTo>
                  <a:pt x="187" y="154"/>
                </a:lnTo>
                <a:lnTo>
                  <a:pt x="190" y="134"/>
                </a:lnTo>
                <a:lnTo>
                  <a:pt x="194" y="116"/>
                </a:lnTo>
                <a:lnTo>
                  <a:pt x="196" y="98"/>
                </a:lnTo>
                <a:lnTo>
                  <a:pt x="196" y="98"/>
                </a:lnTo>
                <a:lnTo>
                  <a:pt x="194" y="78"/>
                </a:lnTo>
                <a:lnTo>
                  <a:pt x="187" y="59"/>
                </a:lnTo>
                <a:lnTo>
                  <a:pt x="178" y="41"/>
                </a:lnTo>
                <a:lnTo>
                  <a:pt x="167" y="27"/>
                </a:lnTo>
                <a:lnTo>
                  <a:pt x="152" y="16"/>
                </a:lnTo>
                <a:lnTo>
                  <a:pt x="136" y="7"/>
                </a:lnTo>
                <a:lnTo>
                  <a:pt x="118" y="1"/>
                </a:lnTo>
                <a:lnTo>
                  <a:pt x="98" y="0"/>
                </a:lnTo>
                <a:lnTo>
                  <a:pt x="98" y="0"/>
                </a:lnTo>
                <a:close/>
                <a:moveTo>
                  <a:pt x="98" y="157"/>
                </a:moveTo>
                <a:lnTo>
                  <a:pt x="98" y="157"/>
                </a:lnTo>
                <a:lnTo>
                  <a:pt x="85" y="156"/>
                </a:lnTo>
                <a:lnTo>
                  <a:pt x="74" y="152"/>
                </a:lnTo>
                <a:lnTo>
                  <a:pt x="64" y="146"/>
                </a:lnTo>
                <a:lnTo>
                  <a:pt x="54" y="139"/>
                </a:lnTo>
                <a:lnTo>
                  <a:pt x="47" y="130"/>
                </a:lnTo>
                <a:lnTo>
                  <a:pt x="42" y="119"/>
                </a:lnTo>
                <a:lnTo>
                  <a:pt x="38" y="108"/>
                </a:lnTo>
                <a:lnTo>
                  <a:pt x="38" y="98"/>
                </a:lnTo>
                <a:lnTo>
                  <a:pt x="38" y="98"/>
                </a:lnTo>
                <a:lnTo>
                  <a:pt x="38" y="85"/>
                </a:lnTo>
                <a:lnTo>
                  <a:pt x="42" y="74"/>
                </a:lnTo>
                <a:lnTo>
                  <a:pt x="47" y="63"/>
                </a:lnTo>
                <a:lnTo>
                  <a:pt x="54" y="54"/>
                </a:lnTo>
                <a:lnTo>
                  <a:pt x="64" y="47"/>
                </a:lnTo>
                <a:lnTo>
                  <a:pt x="74" y="41"/>
                </a:lnTo>
                <a:lnTo>
                  <a:pt x="85" y="38"/>
                </a:lnTo>
                <a:lnTo>
                  <a:pt x="98" y="36"/>
                </a:lnTo>
                <a:lnTo>
                  <a:pt x="98" y="36"/>
                </a:lnTo>
                <a:lnTo>
                  <a:pt x="109" y="38"/>
                </a:lnTo>
                <a:lnTo>
                  <a:pt x="122" y="41"/>
                </a:lnTo>
                <a:lnTo>
                  <a:pt x="131" y="47"/>
                </a:lnTo>
                <a:lnTo>
                  <a:pt x="140" y="54"/>
                </a:lnTo>
                <a:lnTo>
                  <a:pt x="147" y="63"/>
                </a:lnTo>
                <a:lnTo>
                  <a:pt x="152" y="74"/>
                </a:lnTo>
                <a:lnTo>
                  <a:pt x="156" y="85"/>
                </a:lnTo>
                <a:lnTo>
                  <a:pt x="158" y="98"/>
                </a:lnTo>
                <a:lnTo>
                  <a:pt x="158" y="98"/>
                </a:lnTo>
                <a:lnTo>
                  <a:pt x="156" y="108"/>
                </a:lnTo>
                <a:lnTo>
                  <a:pt x="152" y="119"/>
                </a:lnTo>
                <a:lnTo>
                  <a:pt x="147" y="130"/>
                </a:lnTo>
                <a:lnTo>
                  <a:pt x="140" y="139"/>
                </a:lnTo>
                <a:lnTo>
                  <a:pt x="131" y="146"/>
                </a:lnTo>
                <a:lnTo>
                  <a:pt x="122" y="152"/>
                </a:lnTo>
                <a:lnTo>
                  <a:pt x="109" y="156"/>
                </a:lnTo>
                <a:lnTo>
                  <a:pt x="98" y="157"/>
                </a:lnTo>
                <a:lnTo>
                  <a:pt x="98" y="157"/>
                </a:lnTo>
                <a:close/>
                <a:moveTo>
                  <a:pt x="60" y="98"/>
                </a:moveTo>
                <a:lnTo>
                  <a:pt x="60" y="98"/>
                </a:lnTo>
                <a:lnTo>
                  <a:pt x="60" y="105"/>
                </a:lnTo>
                <a:lnTo>
                  <a:pt x="62" y="112"/>
                </a:lnTo>
                <a:lnTo>
                  <a:pt x="65" y="117"/>
                </a:lnTo>
                <a:lnTo>
                  <a:pt x="71" y="123"/>
                </a:lnTo>
                <a:lnTo>
                  <a:pt x="76" y="128"/>
                </a:lnTo>
                <a:lnTo>
                  <a:pt x="83" y="132"/>
                </a:lnTo>
                <a:lnTo>
                  <a:pt x="89" y="134"/>
                </a:lnTo>
                <a:lnTo>
                  <a:pt x="98" y="134"/>
                </a:lnTo>
                <a:lnTo>
                  <a:pt x="98" y="134"/>
                </a:lnTo>
                <a:lnTo>
                  <a:pt x="105" y="134"/>
                </a:lnTo>
                <a:lnTo>
                  <a:pt x="112" y="132"/>
                </a:lnTo>
                <a:lnTo>
                  <a:pt x="118" y="128"/>
                </a:lnTo>
                <a:lnTo>
                  <a:pt x="125" y="123"/>
                </a:lnTo>
                <a:lnTo>
                  <a:pt x="129" y="117"/>
                </a:lnTo>
                <a:lnTo>
                  <a:pt x="132" y="112"/>
                </a:lnTo>
                <a:lnTo>
                  <a:pt x="134" y="105"/>
                </a:lnTo>
                <a:lnTo>
                  <a:pt x="136" y="98"/>
                </a:lnTo>
                <a:lnTo>
                  <a:pt x="136" y="98"/>
                </a:lnTo>
                <a:lnTo>
                  <a:pt x="134" y="88"/>
                </a:lnTo>
                <a:lnTo>
                  <a:pt x="132" y="81"/>
                </a:lnTo>
                <a:lnTo>
                  <a:pt x="129" y="76"/>
                </a:lnTo>
                <a:lnTo>
                  <a:pt x="125" y="70"/>
                </a:lnTo>
                <a:lnTo>
                  <a:pt x="118" y="65"/>
                </a:lnTo>
                <a:lnTo>
                  <a:pt x="112" y="61"/>
                </a:lnTo>
                <a:lnTo>
                  <a:pt x="105" y="59"/>
                </a:lnTo>
                <a:lnTo>
                  <a:pt x="98" y="59"/>
                </a:lnTo>
                <a:lnTo>
                  <a:pt x="98" y="59"/>
                </a:lnTo>
                <a:lnTo>
                  <a:pt x="89" y="59"/>
                </a:lnTo>
                <a:lnTo>
                  <a:pt x="83" y="61"/>
                </a:lnTo>
                <a:lnTo>
                  <a:pt x="76" y="65"/>
                </a:lnTo>
                <a:lnTo>
                  <a:pt x="71" y="70"/>
                </a:lnTo>
                <a:lnTo>
                  <a:pt x="65" y="76"/>
                </a:lnTo>
                <a:lnTo>
                  <a:pt x="62" y="81"/>
                </a:lnTo>
                <a:lnTo>
                  <a:pt x="60" y="88"/>
                </a:lnTo>
                <a:lnTo>
                  <a:pt x="60" y="98"/>
                </a:lnTo>
                <a:lnTo>
                  <a:pt x="60" y="98"/>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09" name="Google Shape;1409;p43"/>
          <p:cNvSpPr/>
          <p:nvPr/>
        </p:nvSpPr>
        <p:spPr>
          <a:xfrm>
            <a:off x="7122705" y="3887818"/>
            <a:ext cx="426619" cy="480699"/>
          </a:xfrm>
          <a:custGeom>
            <a:avLst/>
            <a:gdLst/>
            <a:ahLst/>
            <a:cxnLst/>
            <a:rect l="l" t="t" r="r" b="b"/>
            <a:pathLst>
              <a:path w="282" h="319" extrusionOk="0">
                <a:moveTo>
                  <a:pt x="230" y="212"/>
                </a:moveTo>
                <a:lnTo>
                  <a:pt x="230" y="212"/>
                </a:lnTo>
                <a:lnTo>
                  <a:pt x="221" y="214"/>
                </a:lnTo>
                <a:lnTo>
                  <a:pt x="212" y="216"/>
                </a:lnTo>
                <a:lnTo>
                  <a:pt x="204" y="220"/>
                </a:lnTo>
                <a:lnTo>
                  <a:pt x="197" y="223"/>
                </a:lnTo>
                <a:lnTo>
                  <a:pt x="105" y="169"/>
                </a:lnTo>
                <a:lnTo>
                  <a:pt x="105" y="169"/>
                </a:lnTo>
                <a:lnTo>
                  <a:pt x="105" y="160"/>
                </a:lnTo>
                <a:lnTo>
                  <a:pt x="105" y="160"/>
                </a:lnTo>
                <a:lnTo>
                  <a:pt x="105" y="151"/>
                </a:lnTo>
                <a:lnTo>
                  <a:pt x="197" y="96"/>
                </a:lnTo>
                <a:lnTo>
                  <a:pt x="197" y="96"/>
                </a:lnTo>
                <a:lnTo>
                  <a:pt x="204" y="100"/>
                </a:lnTo>
                <a:lnTo>
                  <a:pt x="212" y="104"/>
                </a:lnTo>
                <a:lnTo>
                  <a:pt x="221" y="105"/>
                </a:lnTo>
                <a:lnTo>
                  <a:pt x="230" y="107"/>
                </a:lnTo>
                <a:lnTo>
                  <a:pt x="230" y="107"/>
                </a:lnTo>
                <a:lnTo>
                  <a:pt x="239" y="105"/>
                </a:lnTo>
                <a:lnTo>
                  <a:pt x="250" y="102"/>
                </a:lnTo>
                <a:lnTo>
                  <a:pt x="259" y="98"/>
                </a:lnTo>
                <a:lnTo>
                  <a:pt x="266" y="91"/>
                </a:lnTo>
                <a:lnTo>
                  <a:pt x="273" y="84"/>
                </a:lnTo>
                <a:lnTo>
                  <a:pt x="277" y="75"/>
                </a:lnTo>
                <a:lnTo>
                  <a:pt x="281" y="64"/>
                </a:lnTo>
                <a:lnTo>
                  <a:pt x="282" y="53"/>
                </a:lnTo>
                <a:lnTo>
                  <a:pt x="282" y="53"/>
                </a:lnTo>
                <a:lnTo>
                  <a:pt x="281" y="44"/>
                </a:lnTo>
                <a:lnTo>
                  <a:pt x="277" y="33"/>
                </a:lnTo>
                <a:lnTo>
                  <a:pt x="273" y="24"/>
                </a:lnTo>
                <a:lnTo>
                  <a:pt x="266" y="17"/>
                </a:lnTo>
                <a:lnTo>
                  <a:pt x="259" y="9"/>
                </a:lnTo>
                <a:lnTo>
                  <a:pt x="250" y="4"/>
                </a:lnTo>
                <a:lnTo>
                  <a:pt x="239" y="2"/>
                </a:lnTo>
                <a:lnTo>
                  <a:pt x="230" y="0"/>
                </a:lnTo>
                <a:lnTo>
                  <a:pt x="230" y="0"/>
                </a:lnTo>
                <a:lnTo>
                  <a:pt x="219" y="2"/>
                </a:lnTo>
                <a:lnTo>
                  <a:pt x="208" y="4"/>
                </a:lnTo>
                <a:lnTo>
                  <a:pt x="199" y="9"/>
                </a:lnTo>
                <a:lnTo>
                  <a:pt x="192" y="17"/>
                </a:lnTo>
                <a:lnTo>
                  <a:pt x="184" y="24"/>
                </a:lnTo>
                <a:lnTo>
                  <a:pt x="181" y="33"/>
                </a:lnTo>
                <a:lnTo>
                  <a:pt x="177" y="44"/>
                </a:lnTo>
                <a:lnTo>
                  <a:pt x="175" y="53"/>
                </a:lnTo>
                <a:lnTo>
                  <a:pt x="175" y="53"/>
                </a:lnTo>
                <a:lnTo>
                  <a:pt x="177" y="62"/>
                </a:lnTo>
                <a:lnTo>
                  <a:pt x="85" y="118"/>
                </a:lnTo>
                <a:lnTo>
                  <a:pt x="85" y="118"/>
                </a:lnTo>
                <a:lnTo>
                  <a:pt x="78" y="113"/>
                </a:lnTo>
                <a:lnTo>
                  <a:pt x="68" y="109"/>
                </a:lnTo>
                <a:lnTo>
                  <a:pt x="61" y="107"/>
                </a:lnTo>
                <a:lnTo>
                  <a:pt x="52" y="107"/>
                </a:lnTo>
                <a:lnTo>
                  <a:pt x="52" y="107"/>
                </a:lnTo>
                <a:lnTo>
                  <a:pt x="41" y="107"/>
                </a:lnTo>
                <a:lnTo>
                  <a:pt x="30" y="111"/>
                </a:lnTo>
                <a:lnTo>
                  <a:pt x="23" y="116"/>
                </a:lnTo>
                <a:lnTo>
                  <a:pt x="14" y="122"/>
                </a:lnTo>
                <a:lnTo>
                  <a:pt x="9" y="131"/>
                </a:lnTo>
                <a:lnTo>
                  <a:pt x="3" y="140"/>
                </a:lnTo>
                <a:lnTo>
                  <a:pt x="0" y="149"/>
                </a:lnTo>
                <a:lnTo>
                  <a:pt x="0" y="160"/>
                </a:lnTo>
                <a:lnTo>
                  <a:pt x="0" y="160"/>
                </a:lnTo>
                <a:lnTo>
                  <a:pt x="0" y="171"/>
                </a:lnTo>
                <a:lnTo>
                  <a:pt x="3" y="180"/>
                </a:lnTo>
                <a:lnTo>
                  <a:pt x="9" y="189"/>
                </a:lnTo>
                <a:lnTo>
                  <a:pt x="14" y="198"/>
                </a:lnTo>
                <a:lnTo>
                  <a:pt x="23" y="203"/>
                </a:lnTo>
                <a:lnTo>
                  <a:pt x="30" y="209"/>
                </a:lnTo>
                <a:lnTo>
                  <a:pt x="41" y="212"/>
                </a:lnTo>
                <a:lnTo>
                  <a:pt x="52" y="212"/>
                </a:lnTo>
                <a:lnTo>
                  <a:pt x="52" y="212"/>
                </a:lnTo>
                <a:lnTo>
                  <a:pt x="61" y="212"/>
                </a:lnTo>
                <a:lnTo>
                  <a:pt x="68" y="211"/>
                </a:lnTo>
                <a:lnTo>
                  <a:pt x="78" y="207"/>
                </a:lnTo>
                <a:lnTo>
                  <a:pt x="85" y="202"/>
                </a:lnTo>
                <a:lnTo>
                  <a:pt x="177" y="258"/>
                </a:lnTo>
                <a:lnTo>
                  <a:pt x="177" y="258"/>
                </a:lnTo>
                <a:lnTo>
                  <a:pt x="175" y="267"/>
                </a:lnTo>
                <a:lnTo>
                  <a:pt x="175" y="267"/>
                </a:lnTo>
                <a:lnTo>
                  <a:pt x="177" y="278"/>
                </a:lnTo>
                <a:lnTo>
                  <a:pt x="181" y="287"/>
                </a:lnTo>
                <a:lnTo>
                  <a:pt x="184" y="296"/>
                </a:lnTo>
                <a:lnTo>
                  <a:pt x="192" y="303"/>
                </a:lnTo>
                <a:lnTo>
                  <a:pt x="199" y="310"/>
                </a:lnTo>
                <a:lnTo>
                  <a:pt x="208" y="316"/>
                </a:lnTo>
                <a:lnTo>
                  <a:pt x="219" y="318"/>
                </a:lnTo>
                <a:lnTo>
                  <a:pt x="230" y="319"/>
                </a:lnTo>
                <a:lnTo>
                  <a:pt x="230" y="319"/>
                </a:lnTo>
                <a:lnTo>
                  <a:pt x="239" y="318"/>
                </a:lnTo>
                <a:lnTo>
                  <a:pt x="250" y="316"/>
                </a:lnTo>
                <a:lnTo>
                  <a:pt x="259" y="310"/>
                </a:lnTo>
                <a:lnTo>
                  <a:pt x="266" y="303"/>
                </a:lnTo>
                <a:lnTo>
                  <a:pt x="273" y="296"/>
                </a:lnTo>
                <a:lnTo>
                  <a:pt x="277" y="287"/>
                </a:lnTo>
                <a:lnTo>
                  <a:pt x="281" y="278"/>
                </a:lnTo>
                <a:lnTo>
                  <a:pt x="282" y="267"/>
                </a:lnTo>
                <a:lnTo>
                  <a:pt x="282" y="267"/>
                </a:lnTo>
                <a:lnTo>
                  <a:pt x="281" y="256"/>
                </a:lnTo>
                <a:lnTo>
                  <a:pt x="277" y="245"/>
                </a:lnTo>
                <a:lnTo>
                  <a:pt x="273" y="236"/>
                </a:lnTo>
                <a:lnTo>
                  <a:pt x="266" y="229"/>
                </a:lnTo>
                <a:lnTo>
                  <a:pt x="259" y="221"/>
                </a:lnTo>
                <a:lnTo>
                  <a:pt x="250" y="218"/>
                </a:lnTo>
                <a:lnTo>
                  <a:pt x="239" y="214"/>
                </a:lnTo>
                <a:lnTo>
                  <a:pt x="230" y="212"/>
                </a:lnTo>
                <a:lnTo>
                  <a:pt x="230" y="21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410" name="Google Shape;1410;p43"/>
          <p:cNvGrpSpPr/>
          <p:nvPr/>
        </p:nvGrpSpPr>
        <p:grpSpPr>
          <a:xfrm>
            <a:off x="8293421" y="934189"/>
            <a:ext cx="579843" cy="402587"/>
            <a:chOff x="5533573" y="812792"/>
            <a:chExt cx="400733" cy="278229"/>
          </a:xfrm>
        </p:grpSpPr>
        <p:sp>
          <p:nvSpPr>
            <p:cNvPr id="1411" name="Google Shape;1411;p43"/>
            <p:cNvSpPr/>
            <p:nvPr/>
          </p:nvSpPr>
          <p:spPr>
            <a:xfrm>
              <a:off x="5730826" y="962288"/>
              <a:ext cx="93436" cy="128733"/>
            </a:xfrm>
            <a:custGeom>
              <a:avLst/>
              <a:gdLst/>
              <a:ahLst/>
              <a:cxnLst/>
              <a:rect l="l" t="t" r="r" b="b"/>
              <a:pathLst>
                <a:path w="90" h="123" extrusionOk="0">
                  <a:moveTo>
                    <a:pt x="0" y="34"/>
                  </a:moveTo>
                  <a:lnTo>
                    <a:pt x="0" y="34"/>
                  </a:lnTo>
                  <a:lnTo>
                    <a:pt x="14" y="52"/>
                  </a:lnTo>
                  <a:lnTo>
                    <a:pt x="23" y="74"/>
                  </a:lnTo>
                  <a:lnTo>
                    <a:pt x="30" y="96"/>
                  </a:lnTo>
                  <a:lnTo>
                    <a:pt x="30" y="109"/>
                  </a:lnTo>
                  <a:lnTo>
                    <a:pt x="32" y="120"/>
                  </a:lnTo>
                  <a:lnTo>
                    <a:pt x="32" y="120"/>
                  </a:lnTo>
                  <a:lnTo>
                    <a:pt x="32" y="123"/>
                  </a:lnTo>
                  <a:lnTo>
                    <a:pt x="32" y="123"/>
                  </a:lnTo>
                  <a:lnTo>
                    <a:pt x="34" y="123"/>
                  </a:lnTo>
                  <a:lnTo>
                    <a:pt x="87" y="123"/>
                  </a:lnTo>
                  <a:lnTo>
                    <a:pt x="87" y="123"/>
                  </a:lnTo>
                  <a:lnTo>
                    <a:pt x="88" y="121"/>
                  </a:lnTo>
                  <a:lnTo>
                    <a:pt x="90" y="120"/>
                  </a:lnTo>
                  <a:lnTo>
                    <a:pt x="90" y="120"/>
                  </a:lnTo>
                  <a:lnTo>
                    <a:pt x="88" y="103"/>
                  </a:lnTo>
                  <a:lnTo>
                    <a:pt x="87" y="87"/>
                  </a:lnTo>
                  <a:lnTo>
                    <a:pt x="83" y="71"/>
                  </a:lnTo>
                  <a:lnTo>
                    <a:pt x="78" y="54"/>
                  </a:lnTo>
                  <a:lnTo>
                    <a:pt x="72" y="40"/>
                  </a:lnTo>
                  <a:lnTo>
                    <a:pt x="65" y="25"/>
                  </a:lnTo>
                  <a:lnTo>
                    <a:pt x="56" y="13"/>
                  </a:lnTo>
                  <a:lnTo>
                    <a:pt x="47" y="0"/>
                  </a:lnTo>
                  <a:lnTo>
                    <a:pt x="47" y="0"/>
                  </a:lnTo>
                  <a:lnTo>
                    <a:pt x="34" y="5"/>
                  </a:lnTo>
                  <a:lnTo>
                    <a:pt x="21" y="14"/>
                  </a:lnTo>
                  <a:lnTo>
                    <a:pt x="10" y="23"/>
                  </a:lnTo>
                  <a:lnTo>
                    <a:pt x="0" y="34"/>
                  </a:lnTo>
                  <a:lnTo>
                    <a:pt x="0" y="34"/>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12" name="Google Shape;1412;p43"/>
            <p:cNvSpPr/>
            <p:nvPr/>
          </p:nvSpPr>
          <p:spPr>
            <a:xfrm>
              <a:off x="5533573" y="814869"/>
              <a:ext cx="182717" cy="151573"/>
            </a:xfrm>
            <a:custGeom>
              <a:avLst/>
              <a:gdLst/>
              <a:ahLst/>
              <a:cxnLst/>
              <a:rect l="l" t="t" r="r" b="b"/>
              <a:pathLst>
                <a:path w="178" h="145" extrusionOk="0">
                  <a:moveTo>
                    <a:pt x="178" y="71"/>
                  </a:moveTo>
                  <a:lnTo>
                    <a:pt x="178" y="71"/>
                  </a:lnTo>
                  <a:lnTo>
                    <a:pt x="154" y="58"/>
                  </a:lnTo>
                  <a:lnTo>
                    <a:pt x="131" y="49"/>
                  </a:lnTo>
                  <a:lnTo>
                    <a:pt x="104" y="44"/>
                  </a:lnTo>
                  <a:lnTo>
                    <a:pt x="76" y="42"/>
                  </a:lnTo>
                  <a:lnTo>
                    <a:pt x="76" y="2"/>
                  </a:lnTo>
                  <a:lnTo>
                    <a:pt x="76" y="2"/>
                  </a:lnTo>
                  <a:lnTo>
                    <a:pt x="75" y="0"/>
                  </a:lnTo>
                  <a:lnTo>
                    <a:pt x="75" y="0"/>
                  </a:lnTo>
                  <a:lnTo>
                    <a:pt x="73" y="0"/>
                  </a:lnTo>
                  <a:lnTo>
                    <a:pt x="2" y="71"/>
                  </a:lnTo>
                  <a:lnTo>
                    <a:pt x="2" y="71"/>
                  </a:lnTo>
                  <a:lnTo>
                    <a:pt x="0" y="73"/>
                  </a:lnTo>
                  <a:lnTo>
                    <a:pt x="2" y="75"/>
                  </a:lnTo>
                  <a:lnTo>
                    <a:pt x="73" y="145"/>
                  </a:lnTo>
                  <a:lnTo>
                    <a:pt x="73" y="145"/>
                  </a:lnTo>
                  <a:lnTo>
                    <a:pt x="75" y="145"/>
                  </a:lnTo>
                  <a:lnTo>
                    <a:pt x="75" y="145"/>
                  </a:lnTo>
                  <a:lnTo>
                    <a:pt x="76" y="144"/>
                  </a:lnTo>
                  <a:lnTo>
                    <a:pt x="76" y="100"/>
                  </a:lnTo>
                  <a:lnTo>
                    <a:pt x="76" y="100"/>
                  </a:lnTo>
                  <a:lnTo>
                    <a:pt x="91" y="100"/>
                  </a:lnTo>
                  <a:lnTo>
                    <a:pt x="105" y="102"/>
                  </a:lnTo>
                  <a:lnTo>
                    <a:pt x="118" y="107"/>
                  </a:lnTo>
                  <a:lnTo>
                    <a:pt x="133" y="113"/>
                  </a:lnTo>
                  <a:lnTo>
                    <a:pt x="133" y="113"/>
                  </a:lnTo>
                  <a:lnTo>
                    <a:pt x="142" y="100"/>
                  </a:lnTo>
                  <a:lnTo>
                    <a:pt x="153" y="89"/>
                  </a:lnTo>
                  <a:lnTo>
                    <a:pt x="165" y="80"/>
                  </a:lnTo>
                  <a:lnTo>
                    <a:pt x="178" y="71"/>
                  </a:lnTo>
                  <a:lnTo>
                    <a:pt x="178" y="71"/>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13" name="Google Shape;1413;p43"/>
            <p:cNvSpPr/>
            <p:nvPr/>
          </p:nvSpPr>
          <p:spPr>
            <a:xfrm>
              <a:off x="5620779" y="812792"/>
              <a:ext cx="313527" cy="278228"/>
            </a:xfrm>
            <a:custGeom>
              <a:avLst/>
              <a:gdLst/>
              <a:ahLst/>
              <a:cxnLst/>
              <a:rect l="l" t="t" r="r" b="b"/>
              <a:pathLst>
                <a:path w="301" h="266" extrusionOk="0">
                  <a:moveTo>
                    <a:pt x="300" y="79"/>
                  </a:moveTo>
                  <a:lnTo>
                    <a:pt x="220" y="1"/>
                  </a:lnTo>
                  <a:lnTo>
                    <a:pt x="220" y="1"/>
                  </a:lnTo>
                  <a:lnTo>
                    <a:pt x="218" y="0"/>
                  </a:lnTo>
                  <a:lnTo>
                    <a:pt x="218" y="0"/>
                  </a:lnTo>
                  <a:lnTo>
                    <a:pt x="216" y="3"/>
                  </a:lnTo>
                  <a:lnTo>
                    <a:pt x="216" y="47"/>
                  </a:lnTo>
                  <a:lnTo>
                    <a:pt x="216" y="47"/>
                  </a:lnTo>
                  <a:lnTo>
                    <a:pt x="200" y="49"/>
                  </a:lnTo>
                  <a:lnTo>
                    <a:pt x="185" y="50"/>
                  </a:lnTo>
                  <a:lnTo>
                    <a:pt x="155" y="56"/>
                  </a:lnTo>
                  <a:lnTo>
                    <a:pt x="127" y="67"/>
                  </a:lnTo>
                  <a:lnTo>
                    <a:pt x="102" y="81"/>
                  </a:lnTo>
                  <a:lnTo>
                    <a:pt x="102" y="81"/>
                  </a:lnTo>
                  <a:lnTo>
                    <a:pt x="87" y="90"/>
                  </a:lnTo>
                  <a:lnTo>
                    <a:pt x="75" y="101"/>
                  </a:lnTo>
                  <a:lnTo>
                    <a:pt x="62" y="114"/>
                  </a:lnTo>
                  <a:lnTo>
                    <a:pt x="49" y="127"/>
                  </a:lnTo>
                  <a:lnTo>
                    <a:pt x="49" y="127"/>
                  </a:lnTo>
                  <a:lnTo>
                    <a:pt x="39" y="141"/>
                  </a:lnTo>
                  <a:lnTo>
                    <a:pt x="29" y="157"/>
                  </a:lnTo>
                  <a:lnTo>
                    <a:pt x="20" y="172"/>
                  </a:lnTo>
                  <a:lnTo>
                    <a:pt x="15" y="190"/>
                  </a:lnTo>
                  <a:lnTo>
                    <a:pt x="10" y="206"/>
                  </a:lnTo>
                  <a:lnTo>
                    <a:pt x="4" y="224"/>
                  </a:lnTo>
                  <a:lnTo>
                    <a:pt x="2" y="244"/>
                  </a:lnTo>
                  <a:lnTo>
                    <a:pt x="0" y="263"/>
                  </a:lnTo>
                  <a:lnTo>
                    <a:pt x="0" y="263"/>
                  </a:lnTo>
                  <a:lnTo>
                    <a:pt x="2" y="266"/>
                  </a:lnTo>
                  <a:lnTo>
                    <a:pt x="4" y="266"/>
                  </a:lnTo>
                  <a:lnTo>
                    <a:pt x="64" y="266"/>
                  </a:lnTo>
                  <a:lnTo>
                    <a:pt x="64" y="266"/>
                  </a:lnTo>
                  <a:lnTo>
                    <a:pt x="66" y="266"/>
                  </a:lnTo>
                  <a:lnTo>
                    <a:pt x="66" y="266"/>
                  </a:lnTo>
                  <a:lnTo>
                    <a:pt x="66" y="263"/>
                  </a:lnTo>
                  <a:lnTo>
                    <a:pt x="66" y="263"/>
                  </a:lnTo>
                  <a:lnTo>
                    <a:pt x="68" y="250"/>
                  </a:lnTo>
                  <a:lnTo>
                    <a:pt x="69" y="237"/>
                  </a:lnTo>
                  <a:lnTo>
                    <a:pt x="71" y="223"/>
                  </a:lnTo>
                  <a:lnTo>
                    <a:pt x="77" y="212"/>
                  </a:lnTo>
                  <a:lnTo>
                    <a:pt x="80" y="199"/>
                  </a:lnTo>
                  <a:lnTo>
                    <a:pt x="87" y="188"/>
                  </a:lnTo>
                  <a:lnTo>
                    <a:pt x="102" y="166"/>
                  </a:lnTo>
                  <a:lnTo>
                    <a:pt x="102" y="166"/>
                  </a:lnTo>
                  <a:lnTo>
                    <a:pt x="113" y="154"/>
                  </a:lnTo>
                  <a:lnTo>
                    <a:pt x="126" y="145"/>
                  </a:lnTo>
                  <a:lnTo>
                    <a:pt x="138" y="134"/>
                  </a:lnTo>
                  <a:lnTo>
                    <a:pt x="153" y="127"/>
                  </a:lnTo>
                  <a:lnTo>
                    <a:pt x="153" y="127"/>
                  </a:lnTo>
                  <a:lnTo>
                    <a:pt x="167" y="121"/>
                  </a:lnTo>
                  <a:lnTo>
                    <a:pt x="184" y="116"/>
                  </a:lnTo>
                  <a:lnTo>
                    <a:pt x="198" y="114"/>
                  </a:lnTo>
                  <a:lnTo>
                    <a:pt x="216" y="112"/>
                  </a:lnTo>
                  <a:lnTo>
                    <a:pt x="216" y="161"/>
                  </a:lnTo>
                  <a:lnTo>
                    <a:pt x="216" y="161"/>
                  </a:lnTo>
                  <a:lnTo>
                    <a:pt x="218" y="165"/>
                  </a:lnTo>
                  <a:lnTo>
                    <a:pt x="218" y="165"/>
                  </a:lnTo>
                  <a:lnTo>
                    <a:pt x="220" y="165"/>
                  </a:lnTo>
                  <a:lnTo>
                    <a:pt x="300" y="85"/>
                  </a:lnTo>
                  <a:lnTo>
                    <a:pt x="300" y="85"/>
                  </a:lnTo>
                  <a:lnTo>
                    <a:pt x="301" y="83"/>
                  </a:lnTo>
                  <a:lnTo>
                    <a:pt x="300" y="79"/>
                  </a:lnTo>
                  <a:lnTo>
                    <a:pt x="300" y="79"/>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414" name="Google Shape;1414;p43"/>
          <p:cNvSpPr/>
          <p:nvPr/>
        </p:nvSpPr>
        <p:spPr>
          <a:xfrm>
            <a:off x="8350504" y="2925461"/>
            <a:ext cx="465677" cy="453661"/>
          </a:xfrm>
          <a:custGeom>
            <a:avLst/>
            <a:gdLst/>
            <a:ahLst/>
            <a:cxnLst/>
            <a:rect l="l" t="t" r="r" b="b"/>
            <a:pathLst>
              <a:path w="310" h="301" extrusionOk="0">
                <a:moveTo>
                  <a:pt x="294" y="45"/>
                </a:moveTo>
                <a:lnTo>
                  <a:pt x="243" y="45"/>
                </a:lnTo>
                <a:lnTo>
                  <a:pt x="243" y="20"/>
                </a:lnTo>
                <a:lnTo>
                  <a:pt x="243" y="20"/>
                </a:lnTo>
                <a:lnTo>
                  <a:pt x="241" y="13"/>
                </a:lnTo>
                <a:lnTo>
                  <a:pt x="238" y="6"/>
                </a:lnTo>
                <a:lnTo>
                  <a:pt x="231" y="2"/>
                </a:lnTo>
                <a:lnTo>
                  <a:pt x="221" y="0"/>
                </a:lnTo>
                <a:lnTo>
                  <a:pt x="221" y="0"/>
                </a:lnTo>
                <a:lnTo>
                  <a:pt x="214" y="2"/>
                </a:lnTo>
                <a:lnTo>
                  <a:pt x="207" y="6"/>
                </a:lnTo>
                <a:lnTo>
                  <a:pt x="203" y="13"/>
                </a:lnTo>
                <a:lnTo>
                  <a:pt x="202" y="20"/>
                </a:lnTo>
                <a:lnTo>
                  <a:pt x="202" y="45"/>
                </a:lnTo>
                <a:lnTo>
                  <a:pt x="109" y="45"/>
                </a:lnTo>
                <a:lnTo>
                  <a:pt x="109" y="20"/>
                </a:lnTo>
                <a:lnTo>
                  <a:pt x="109" y="20"/>
                </a:lnTo>
                <a:lnTo>
                  <a:pt x="107" y="13"/>
                </a:lnTo>
                <a:lnTo>
                  <a:pt x="102" y="6"/>
                </a:lnTo>
                <a:lnTo>
                  <a:pt x="96" y="2"/>
                </a:lnTo>
                <a:lnTo>
                  <a:pt x="87" y="0"/>
                </a:lnTo>
                <a:lnTo>
                  <a:pt x="87" y="0"/>
                </a:lnTo>
                <a:lnTo>
                  <a:pt x="80" y="2"/>
                </a:lnTo>
                <a:lnTo>
                  <a:pt x="73" y="6"/>
                </a:lnTo>
                <a:lnTo>
                  <a:pt x="69" y="13"/>
                </a:lnTo>
                <a:lnTo>
                  <a:pt x="67" y="20"/>
                </a:lnTo>
                <a:lnTo>
                  <a:pt x="67" y="45"/>
                </a:lnTo>
                <a:lnTo>
                  <a:pt x="17" y="45"/>
                </a:lnTo>
                <a:lnTo>
                  <a:pt x="17" y="45"/>
                </a:lnTo>
                <a:lnTo>
                  <a:pt x="9" y="47"/>
                </a:lnTo>
                <a:lnTo>
                  <a:pt x="4" y="51"/>
                </a:lnTo>
                <a:lnTo>
                  <a:pt x="2" y="54"/>
                </a:lnTo>
                <a:lnTo>
                  <a:pt x="0" y="62"/>
                </a:lnTo>
                <a:lnTo>
                  <a:pt x="0" y="287"/>
                </a:lnTo>
                <a:lnTo>
                  <a:pt x="0" y="287"/>
                </a:lnTo>
                <a:lnTo>
                  <a:pt x="2" y="292"/>
                </a:lnTo>
                <a:lnTo>
                  <a:pt x="4" y="297"/>
                </a:lnTo>
                <a:lnTo>
                  <a:pt x="9" y="301"/>
                </a:lnTo>
                <a:lnTo>
                  <a:pt x="17" y="301"/>
                </a:lnTo>
                <a:lnTo>
                  <a:pt x="294" y="301"/>
                </a:lnTo>
                <a:lnTo>
                  <a:pt x="294" y="301"/>
                </a:lnTo>
                <a:lnTo>
                  <a:pt x="301" y="301"/>
                </a:lnTo>
                <a:lnTo>
                  <a:pt x="305" y="297"/>
                </a:lnTo>
                <a:lnTo>
                  <a:pt x="308" y="292"/>
                </a:lnTo>
                <a:lnTo>
                  <a:pt x="310" y="287"/>
                </a:lnTo>
                <a:lnTo>
                  <a:pt x="310" y="62"/>
                </a:lnTo>
                <a:lnTo>
                  <a:pt x="310" y="62"/>
                </a:lnTo>
                <a:lnTo>
                  <a:pt x="308" y="54"/>
                </a:lnTo>
                <a:lnTo>
                  <a:pt x="305" y="51"/>
                </a:lnTo>
                <a:lnTo>
                  <a:pt x="301" y="47"/>
                </a:lnTo>
                <a:lnTo>
                  <a:pt x="294" y="45"/>
                </a:lnTo>
                <a:lnTo>
                  <a:pt x="294" y="45"/>
                </a:lnTo>
                <a:close/>
                <a:moveTo>
                  <a:pt x="145" y="114"/>
                </a:moveTo>
                <a:lnTo>
                  <a:pt x="145" y="156"/>
                </a:lnTo>
                <a:lnTo>
                  <a:pt x="96" y="156"/>
                </a:lnTo>
                <a:lnTo>
                  <a:pt x="96" y="114"/>
                </a:lnTo>
                <a:lnTo>
                  <a:pt x="145" y="114"/>
                </a:lnTo>
                <a:close/>
                <a:moveTo>
                  <a:pt x="165" y="114"/>
                </a:moveTo>
                <a:lnTo>
                  <a:pt x="214" y="114"/>
                </a:lnTo>
                <a:lnTo>
                  <a:pt x="214" y="156"/>
                </a:lnTo>
                <a:lnTo>
                  <a:pt x="165" y="156"/>
                </a:lnTo>
                <a:lnTo>
                  <a:pt x="165" y="114"/>
                </a:lnTo>
                <a:close/>
                <a:moveTo>
                  <a:pt x="75" y="114"/>
                </a:moveTo>
                <a:lnTo>
                  <a:pt x="75" y="156"/>
                </a:lnTo>
                <a:lnTo>
                  <a:pt x="31" y="156"/>
                </a:lnTo>
                <a:lnTo>
                  <a:pt x="31" y="114"/>
                </a:lnTo>
                <a:lnTo>
                  <a:pt x="75" y="114"/>
                </a:lnTo>
                <a:close/>
                <a:moveTo>
                  <a:pt x="75" y="178"/>
                </a:moveTo>
                <a:lnTo>
                  <a:pt x="75" y="209"/>
                </a:lnTo>
                <a:lnTo>
                  <a:pt x="31" y="209"/>
                </a:lnTo>
                <a:lnTo>
                  <a:pt x="31" y="178"/>
                </a:lnTo>
                <a:lnTo>
                  <a:pt x="75" y="178"/>
                </a:lnTo>
                <a:close/>
                <a:moveTo>
                  <a:pt x="96" y="178"/>
                </a:moveTo>
                <a:lnTo>
                  <a:pt x="145" y="178"/>
                </a:lnTo>
                <a:lnTo>
                  <a:pt x="145" y="209"/>
                </a:lnTo>
                <a:lnTo>
                  <a:pt x="96" y="209"/>
                </a:lnTo>
                <a:lnTo>
                  <a:pt x="96" y="178"/>
                </a:lnTo>
                <a:close/>
                <a:moveTo>
                  <a:pt x="145" y="229"/>
                </a:moveTo>
                <a:lnTo>
                  <a:pt x="145" y="270"/>
                </a:lnTo>
                <a:lnTo>
                  <a:pt x="96" y="270"/>
                </a:lnTo>
                <a:lnTo>
                  <a:pt x="96" y="229"/>
                </a:lnTo>
                <a:lnTo>
                  <a:pt x="145" y="229"/>
                </a:lnTo>
                <a:close/>
                <a:moveTo>
                  <a:pt x="165" y="229"/>
                </a:moveTo>
                <a:lnTo>
                  <a:pt x="214" y="229"/>
                </a:lnTo>
                <a:lnTo>
                  <a:pt x="214" y="270"/>
                </a:lnTo>
                <a:lnTo>
                  <a:pt x="165" y="270"/>
                </a:lnTo>
                <a:lnTo>
                  <a:pt x="165" y="229"/>
                </a:lnTo>
                <a:close/>
                <a:moveTo>
                  <a:pt x="165" y="209"/>
                </a:moveTo>
                <a:lnTo>
                  <a:pt x="165" y="178"/>
                </a:lnTo>
                <a:lnTo>
                  <a:pt x="214" y="178"/>
                </a:lnTo>
                <a:lnTo>
                  <a:pt x="214" y="209"/>
                </a:lnTo>
                <a:lnTo>
                  <a:pt x="165" y="209"/>
                </a:lnTo>
                <a:close/>
                <a:moveTo>
                  <a:pt x="236" y="178"/>
                </a:moveTo>
                <a:lnTo>
                  <a:pt x="279" y="178"/>
                </a:lnTo>
                <a:lnTo>
                  <a:pt x="279" y="209"/>
                </a:lnTo>
                <a:lnTo>
                  <a:pt x="236" y="209"/>
                </a:lnTo>
                <a:lnTo>
                  <a:pt x="236" y="178"/>
                </a:lnTo>
                <a:close/>
                <a:moveTo>
                  <a:pt x="236" y="156"/>
                </a:moveTo>
                <a:lnTo>
                  <a:pt x="236" y="114"/>
                </a:lnTo>
                <a:lnTo>
                  <a:pt x="279" y="114"/>
                </a:lnTo>
                <a:lnTo>
                  <a:pt x="279" y="156"/>
                </a:lnTo>
                <a:lnTo>
                  <a:pt x="236" y="156"/>
                </a:lnTo>
                <a:close/>
                <a:moveTo>
                  <a:pt x="31" y="229"/>
                </a:moveTo>
                <a:lnTo>
                  <a:pt x="75" y="229"/>
                </a:lnTo>
                <a:lnTo>
                  <a:pt x="75" y="270"/>
                </a:lnTo>
                <a:lnTo>
                  <a:pt x="31" y="270"/>
                </a:lnTo>
                <a:lnTo>
                  <a:pt x="31" y="229"/>
                </a:lnTo>
                <a:close/>
                <a:moveTo>
                  <a:pt x="236" y="270"/>
                </a:moveTo>
                <a:lnTo>
                  <a:pt x="236" y="229"/>
                </a:lnTo>
                <a:lnTo>
                  <a:pt x="279" y="229"/>
                </a:lnTo>
                <a:lnTo>
                  <a:pt x="279" y="270"/>
                </a:lnTo>
                <a:lnTo>
                  <a:pt x="236" y="27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15" name="Google Shape;1415;p43"/>
          <p:cNvSpPr/>
          <p:nvPr/>
        </p:nvSpPr>
        <p:spPr>
          <a:xfrm>
            <a:off x="7137844" y="4929405"/>
            <a:ext cx="393573" cy="393573"/>
          </a:xfrm>
          <a:custGeom>
            <a:avLst/>
            <a:gdLst/>
            <a:ahLst/>
            <a:cxnLst/>
            <a:rect l="l" t="t" r="r" b="b"/>
            <a:pathLst>
              <a:path w="262" h="263" extrusionOk="0">
                <a:moveTo>
                  <a:pt x="181" y="132"/>
                </a:moveTo>
                <a:lnTo>
                  <a:pt x="255" y="58"/>
                </a:lnTo>
                <a:lnTo>
                  <a:pt x="255" y="58"/>
                </a:lnTo>
                <a:lnTo>
                  <a:pt x="257" y="53"/>
                </a:lnTo>
                <a:lnTo>
                  <a:pt x="261" y="49"/>
                </a:lnTo>
                <a:lnTo>
                  <a:pt x="262" y="38"/>
                </a:lnTo>
                <a:lnTo>
                  <a:pt x="261" y="27"/>
                </a:lnTo>
                <a:lnTo>
                  <a:pt x="257" y="24"/>
                </a:lnTo>
                <a:lnTo>
                  <a:pt x="255" y="18"/>
                </a:lnTo>
                <a:lnTo>
                  <a:pt x="244" y="9"/>
                </a:lnTo>
                <a:lnTo>
                  <a:pt x="244" y="9"/>
                </a:lnTo>
                <a:lnTo>
                  <a:pt x="241" y="5"/>
                </a:lnTo>
                <a:lnTo>
                  <a:pt x="235" y="2"/>
                </a:lnTo>
                <a:lnTo>
                  <a:pt x="224" y="0"/>
                </a:lnTo>
                <a:lnTo>
                  <a:pt x="214" y="2"/>
                </a:lnTo>
                <a:lnTo>
                  <a:pt x="210" y="5"/>
                </a:lnTo>
                <a:lnTo>
                  <a:pt x="204" y="9"/>
                </a:lnTo>
                <a:lnTo>
                  <a:pt x="132" y="82"/>
                </a:lnTo>
                <a:lnTo>
                  <a:pt x="58" y="9"/>
                </a:lnTo>
                <a:lnTo>
                  <a:pt x="58" y="9"/>
                </a:lnTo>
                <a:lnTo>
                  <a:pt x="54" y="5"/>
                </a:lnTo>
                <a:lnTo>
                  <a:pt x="49" y="2"/>
                </a:lnTo>
                <a:lnTo>
                  <a:pt x="38" y="0"/>
                </a:lnTo>
                <a:lnTo>
                  <a:pt x="27" y="2"/>
                </a:lnTo>
                <a:lnTo>
                  <a:pt x="23" y="5"/>
                </a:lnTo>
                <a:lnTo>
                  <a:pt x="18" y="9"/>
                </a:lnTo>
                <a:lnTo>
                  <a:pt x="9" y="18"/>
                </a:lnTo>
                <a:lnTo>
                  <a:pt x="9" y="18"/>
                </a:lnTo>
                <a:lnTo>
                  <a:pt x="5" y="24"/>
                </a:lnTo>
                <a:lnTo>
                  <a:pt x="3" y="27"/>
                </a:lnTo>
                <a:lnTo>
                  <a:pt x="0" y="38"/>
                </a:lnTo>
                <a:lnTo>
                  <a:pt x="3" y="49"/>
                </a:lnTo>
                <a:lnTo>
                  <a:pt x="5" y="53"/>
                </a:lnTo>
                <a:lnTo>
                  <a:pt x="9" y="58"/>
                </a:lnTo>
                <a:lnTo>
                  <a:pt x="83" y="132"/>
                </a:lnTo>
                <a:lnTo>
                  <a:pt x="9" y="205"/>
                </a:lnTo>
                <a:lnTo>
                  <a:pt x="9" y="205"/>
                </a:lnTo>
                <a:lnTo>
                  <a:pt x="5" y="210"/>
                </a:lnTo>
                <a:lnTo>
                  <a:pt x="3" y="214"/>
                </a:lnTo>
                <a:lnTo>
                  <a:pt x="0" y="225"/>
                </a:lnTo>
                <a:lnTo>
                  <a:pt x="3" y="236"/>
                </a:lnTo>
                <a:lnTo>
                  <a:pt x="5" y="241"/>
                </a:lnTo>
                <a:lnTo>
                  <a:pt x="9" y="245"/>
                </a:lnTo>
                <a:lnTo>
                  <a:pt x="18" y="254"/>
                </a:lnTo>
                <a:lnTo>
                  <a:pt x="18" y="254"/>
                </a:lnTo>
                <a:lnTo>
                  <a:pt x="23" y="257"/>
                </a:lnTo>
                <a:lnTo>
                  <a:pt x="27" y="261"/>
                </a:lnTo>
                <a:lnTo>
                  <a:pt x="38" y="263"/>
                </a:lnTo>
                <a:lnTo>
                  <a:pt x="49" y="261"/>
                </a:lnTo>
                <a:lnTo>
                  <a:pt x="54" y="257"/>
                </a:lnTo>
                <a:lnTo>
                  <a:pt x="58" y="254"/>
                </a:lnTo>
                <a:lnTo>
                  <a:pt x="132" y="181"/>
                </a:lnTo>
                <a:lnTo>
                  <a:pt x="204" y="254"/>
                </a:lnTo>
                <a:lnTo>
                  <a:pt x="204" y="254"/>
                </a:lnTo>
                <a:lnTo>
                  <a:pt x="210" y="257"/>
                </a:lnTo>
                <a:lnTo>
                  <a:pt x="214" y="261"/>
                </a:lnTo>
                <a:lnTo>
                  <a:pt x="224" y="263"/>
                </a:lnTo>
                <a:lnTo>
                  <a:pt x="235" y="261"/>
                </a:lnTo>
                <a:lnTo>
                  <a:pt x="241" y="257"/>
                </a:lnTo>
                <a:lnTo>
                  <a:pt x="244" y="254"/>
                </a:lnTo>
                <a:lnTo>
                  <a:pt x="255" y="245"/>
                </a:lnTo>
                <a:lnTo>
                  <a:pt x="255" y="245"/>
                </a:lnTo>
                <a:lnTo>
                  <a:pt x="257" y="241"/>
                </a:lnTo>
                <a:lnTo>
                  <a:pt x="261" y="236"/>
                </a:lnTo>
                <a:lnTo>
                  <a:pt x="262" y="225"/>
                </a:lnTo>
                <a:lnTo>
                  <a:pt x="261" y="214"/>
                </a:lnTo>
                <a:lnTo>
                  <a:pt x="257" y="210"/>
                </a:lnTo>
                <a:lnTo>
                  <a:pt x="255" y="205"/>
                </a:lnTo>
                <a:lnTo>
                  <a:pt x="181" y="13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16" name="Google Shape;1416;p43"/>
          <p:cNvSpPr/>
          <p:nvPr/>
        </p:nvSpPr>
        <p:spPr>
          <a:xfrm>
            <a:off x="2175033" y="3949732"/>
            <a:ext cx="516752" cy="384557"/>
          </a:xfrm>
          <a:custGeom>
            <a:avLst/>
            <a:gdLst/>
            <a:ahLst/>
            <a:cxnLst/>
            <a:rect l="l" t="t" r="r" b="b"/>
            <a:pathLst>
              <a:path w="342" h="256" extrusionOk="0">
                <a:moveTo>
                  <a:pt x="299" y="0"/>
                </a:moveTo>
                <a:lnTo>
                  <a:pt x="41" y="0"/>
                </a:lnTo>
                <a:lnTo>
                  <a:pt x="41" y="0"/>
                </a:lnTo>
                <a:lnTo>
                  <a:pt x="34" y="0"/>
                </a:lnTo>
                <a:lnTo>
                  <a:pt x="25" y="2"/>
                </a:lnTo>
                <a:lnTo>
                  <a:pt x="18" y="7"/>
                </a:lnTo>
                <a:lnTo>
                  <a:pt x="12" y="11"/>
                </a:lnTo>
                <a:lnTo>
                  <a:pt x="7" y="18"/>
                </a:lnTo>
                <a:lnTo>
                  <a:pt x="3" y="25"/>
                </a:lnTo>
                <a:lnTo>
                  <a:pt x="0" y="33"/>
                </a:lnTo>
                <a:lnTo>
                  <a:pt x="0" y="42"/>
                </a:lnTo>
                <a:lnTo>
                  <a:pt x="0" y="214"/>
                </a:lnTo>
                <a:lnTo>
                  <a:pt x="0" y="214"/>
                </a:lnTo>
                <a:lnTo>
                  <a:pt x="0" y="221"/>
                </a:lnTo>
                <a:lnTo>
                  <a:pt x="3" y="230"/>
                </a:lnTo>
                <a:lnTo>
                  <a:pt x="7" y="237"/>
                </a:lnTo>
                <a:lnTo>
                  <a:pt x="12" y="243"/>
                </a:lnTo>
                <a:lnTo>
                  <a:pt x="18" y="248"/>
                </a:lnTo>
                <a:lnTo>
                  <a:pt x="25" y="252"/>
                </a:lnTo>
                <a:lnTo>
                  <a:pt x="34" y="256"/>
                </a:lnTo>
                <a:lnTo>
                  <a:pt x="41" y="256"/>
                </a:lnTo>
                <a:lnTo>
                  <a:pt x="299" y="256"/>
                </a:lnTo>
                <a:lnTo>
                  <a:pt x="299" y="256"/>
                </a:lnTo>
                <a:lnTo>
                  <a:pt x="308" y="256"/>
                </a:lnTo>
                <a:lnTo>
                  <a:pt x="315" y="252"/>
                </a:lnTo>
                <a:lnTo>
                  <a:pt x="322" y="248"/>
                </a:lnTo>
                <a:lnTo>
                  <a:pt x="330" y="243"/>
                </a:lnTo>
                <a:lnTo>
                  <a:pt x="335" y="237"/>
                </a:lnTo>
                <a:lnTo>
                  <a:pt x="339" y="230"/>
                </a:lnTo>
                <a:lnTo>
                  <a:pt x="340" y="221"/>
                </a:lnTo>
                <a:lnTo>
                  <a:pt x="342" y="214"/>
                </a:lnTo>
                <a:lnTo>
                  <a:pt x="342" y="42"/>
                </a:lnTo>
                <a:lnTo>
                  <a:pt x="342" y="42"/>
                </a:lnTo>
                <a:lnTo>
                  <a:pt x="340" y="33"/>
                </a:lnTo>
                <a:lnTo>
                  <a:pt x="339" y="25"/>
                </a:lnTo>
                <a:lnTo>
                  <a:pt x="335" y="18"/>
                </a:lnTo>
                <a:lnTo>
                  <a:pt x="330" y="11"/>
                </a:lnTo>
                <a:lnTo>
                  <a:pt x="322" y="7"/>
                </a:lnTo>
                <a:lnTo>
                  <a:pt x="315" y="2"/>
                </a:lnTo>
                <a:lnTo>
                  <a:pt x="308" y="0"/>
                </a:lnTo>
                <a:lnTo>
                  <a:pt x="299" y="0"/>
                </a:lnTo>
                <a:lnTo>
                  <a:pt x="299" y="0"/>
                </a:lnTo>
                <a:close/>
                <a:moveTo>
                  <a:pt x="228" y="114"/>
                </a:moveTo>
                <a:lnTo>
                  <a:pt x="319" y="36"/>
                </a:lnTo>
                <a:lnTo>
                  <a:pt x="319" y="36"/>
                </a:lnTo>
                <a:lnTo>
                  <a:pt x="320" y="42"/>
                </a:lnTo>
                <a:lnTo>
                  <a:pt x="320" y="214"/>
                </a:lnTo>
                <a:lnTo>
                  <a:pt x="320" y="214"/>
                </a:lnTo>
                <a:lnTo>
                  <a:pt x="320" y="218"/>
                </a:lnTo>
                <a:lnTo>
                  <a:pt x="228" y="114"/>
                </a:lnTo>
                <a:close/>
                <a:moveTo>
                  <a:pt x="299" y="20"/>
                </a:moveTo>
                <a:lnTo>
                  <a:pt x="299" y="20"/>
                </a:lnTo>
                <a:lnTo>
                  <a:pt x="302" y="22"/>
                </a:lnTo>
                <a:lnTo>
                  <a:pt x="170" y="134"/>
                </a:lnTo>
                <a:lnTo>
                  <a:pt x="38" y="22"/>
                </a:lnTo>
                <a:lnTo>
                  <a:pt x="38" y="22"/>
                </a:lnTo>
                <a:lnTo>
                  <a:pt x="41" y="20"/>
                </a:lnTo>
                <a:lnTo>
                  <a:pt x="299" y="20"/>
                </a:lnTo>
                <a:close/>
                <a:moveTo>
                  <a:pt x="21" y="218"/>
                </a:moveTo>
                <a:lnTo>
                  <a:pt x="21" y="218"/>
                </a:lnTo>
                <a:lnTo>
                  <a:pt x="21" y="214"/>
                </a:lnTo>
                <a:lnTo>
                  <a:pt x="21" y="42"/>
                </a:lnTo>
                <a:lnTo>
                  <a:pt x="21" y="42"/>
                </a:lnTo>
                <a:lnTo>
                  <a:pt x="21" y="36"/>
                </a:lnTo>
                <a:lnTo>
                  <a:pt x="112" y="114"/>
                </a:lnTo>
                <a:lnTo>
                  <a:pt x="21" y="218"/>
                </a:lnTo>
                <a:close/>
                <a:moveTo>
                  <a:pt x="41" y="234"/>
                </a:moveTo>
                <a:lnTo>
                  <a:pt x="41" y="234"/>
                </a:lnTo>
                <a:lnTo>
                  <a:pt x="36" y="234"/>
                </a:lnTo>
                <a:lnTo>
                  <a:pt x="128" y="127"/>
                </a:lnTo>
                <a:lnTo>
                  <a:pt x="163" y="158"/>
                </a:lnTo>
                <a:lnTo>
                  <a:pt x="163" y="158"/>
                </a:lnTo>
                <a:lnTo>
                  <a:pt x="166" y="160"/>
                </a:lnTo>
                <a:lnTo>
                  <a:pt x="170" y="160"/>
                </a:lnTo>
                <a:lnTo>
                  <a:pt x="170" y="160"/>
                </a:lnTo>
                <a:lnTo>
                  <a:pt x="174" y="160"/>
                </a:lnTo>
                <a:lnTo>
                  <a:pt x="177" y="158"/>
                </a:lnTo>
                <a:lnTo>
                  <a:pt x="212" y="127"/>
                </a:lnTo>
                <a:lnTo>
                  <a:pt x="306" y="234"/>
                </a:lnTo>
                <a:lnTo>
                  <a:pt x="306" y="234"/>
                </a:lnTo>
                <a:lnTo>
                  <a:pt x="299" y="234"/>
                </a:lnTo>
                <a:lnTo>
                  <a:pt x="41" y="234"/>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17" name="Google Shape;1417;p43"/>
          <p:cNvSpPr/>
          <p:nvPr/>
        </p:nvSpPr>
        <p:spPr>
          <a:xfrm>
            <a:off x="8326471" y="3905964"/>
            <a:ext cx="513747" cy="441640"/>
          </a:xfrm>
          <a:custGeom>
            <a:avLst/>
            <a:gdLst/>
            <a:ahLst/>
            <a:cxnLst/>
            <a:rect l="l" t="t" r="r" b="b"/>
            <a:pathLst>
              <a:path w="343" h="294" extrusionOk="0">
                <a:moveTo>
                  <a:pt x="337" y="165"/>
                </a:moveTo>
                <a:lnTo>
                  <a:pt x="170" y="0"/>
                </a:lnTo>
                <a:lnTo>
                  <a:pt x="5" y="165"/>
                </a:lnTo>
                <a:lnTo>
                  <a:pt x="5" y="165"/>
                </a:lnTo>
                <a:lnTo>
                  <a:pt x="0" y="172"/>
                </a:lnTo>
                <a:lnTo>
                  <a:pt x="0" y="181"/>
                </a:lnTo>
                <a:lnTo>
                  <a:pt x="0" y="189"/>
                </a:lnTo>
                <a:lnTo>
                  <a:pt x="5" y="196"/>
                </a:lnTo>
                <a:lnTo>
                  <a:pt x="5" y="196"/>
                </a:lnTo>
                <a:lnTo>
                  <a:pt x="13" y="201"/>
                </a:lnTo>
                <a:lnTo>
                  <a:pt x="20" y="201"/>
                </a:lnTo>
                <a:lnTo>
                  <a:pt x="29" y="201"/>
                </a:lnTo>
                <a:lnTo>
                  <a:pt x="36" y="196"/>
                </a:lnTo>
                <a:lnTo>
                  <a:pt x="42" y="189"/>
                </a:lnTo>
                <a:lnTo>
                  <a:pt x="42" y="294"/>
                </a:lnTo>
                <a:lnTo>
                  <a:pt x="301" y="294"/>
                </a:lnTo>
                <a:lnTo>
                  <a:pt x="301" y="189"/>
                </a:lnTo>
                <a:lnTo>
                  <a:pt x="306" y="196"/>
                </a:lnTo>
                <a:lnTo>
                  <a:pt x="306" y="196"/>
                </a:lnTo>
                <a:lnTo>
                  <a:pt x="314" y="201"/>
                </a:lnTo>
                <a:lnTo>
                  <a:pt x="321" y="201"/>
                </a:lnTo>
                <a:lnTo>
                  <a:pt x="321" y="201"/>
                </a:lnTo>
                <a:lnTo>
                  <a:pt x="330" y="201"/>
                </a:lnTo>
                <a:lnTo>
                  <a:pt x="337" y="196"/>
                </a:lnTo>
                <a:lnTo>
                  <a:pt x="337" y="196"/>
                </a:lnTo>
                <a:lnTo>
                  <a:pt x="341" y="189"/>
                </a:lnTo>
                <a:lnTo>
                  <a:pt x="343" y="181"/>
                </a:lnTo>
                <a:lnTo>
                  <a:pt x="341" y="172"/>
                </a:lnTo>
                <a:lnTo>
                  <a:pt x="337" y="165"/>
                </a:lnTo>
                <a:lnTo>
                  <a:pt x="337" y="165"/>
                </a:lnTo>
                <a:close/>
                <a:moveTo>
                  <a:pt x="279" y="272"/>
                </a:moveTo>
                <a:lnTo>
                  <a:pt x="214" y="272"/>
                </a:lnTo>
                <a:lnTo>
                  <a:pt x="214" y="187"/>
                </a:lnTo>
                <a:lnTo>
                  <a:pt x="129" y="187"/>
                </a:lnTo>
                <a:lnTo>
                  <a:pt x="129" y="272"/>
                </a:lnTo>
                <a:lnTo>
                  <a:pt x="63" y="272"/>
                </a:lnTo>
                <a:lnTo>
                  <a:pt x="63" y="169"/>
                </a:lnTo>
                <a:lnTo>
                  <a:pt x="170" y="60"/>
                </a:lnTo>
                <a:lnTo>
                  <a:pt x="279" y="169"/>
                </a:lnTo>
                <a:lnTo>
                  <a:pt x="279" y="27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418" name="Google Shape;1418;p43"/>
          <p:cNvGrpSpPr/>
          <p:nvPr/>
        </p:nvGrpSpPr>
        <p:grpSpPr>
          <a:xfrm>
            <a:off x="8353627" y="4821366"/>
            <a:ext cx="456661" cy="606883"/>
            <a:chOff x="5575100" y="3734191"/>
            <a:chExt cx="315602" cy="419419"/>
          </a:xfrm>
        </p:grpSpPr>
        <p:sp>
          <p:nvSpPr>
            <p:cNvPr id="1419" name="Google Shape;1419;p43"/>
            <p:cNvSpPr/>
            <p:nvPr/>
          </p:nvSpPr>
          <p:spPr>
            <a:xfrm>
              <a:off x="5575100" y="3734191"/>
              <a:ext cx="315602" cy="419419"/>
            </a:xfrm>
            <a:custGeom>
              <a:avLst/>
              <a:gdLst/>
              <a:ahLst/>
              <a:cxnLst/>
              <a:rect l="l" t="t" r="r" b="b"/>
              <a:pathLst>
                <a:path w="303" h="405" extrusionOk="0">
                  <a:moveTo>
                    <a:pt x="150" y="0"/>
                  </a:moveTo>
                  <a:lnTo>
                    <a:pt x="150" y="0"/>
                  </a:lnTo>
                  <a:lnTo>
                    <a:pt x="136" y="2"/>
                  </a:lnTo>
                  <a:lnTo>
                    <a:pt x="121" y="4"/>
                  </a:lnTo>
                  <a:lnTo>
                    <a:pt x="107" y="8"/>
                  </a:lnTo>
                  <a:lnTo>
                    <a:pt x="92" y="13"/>
                  </a:lnTo>
                  <a:lnTo>
                    <a:pt x="80" y="18"/>
                  </a:lnTo>
                  <a:lnTo>
                    <a:pt x="67" y="28"/>
                  </a:lnTo>
                  <a:lnTo>
                    <a:pt x="56" y="35"/>
                  </a:lnTo>
                  <a:lnTo>
                    <a:pt x="45" y="46"/>
                  </a:lnTo>
                  <a:lnTo>
                    <a:pt x="34" y="57"/>
                  </a:lnTo>
                  <a:lnTo>
                    <a:pt x="25" y="67"/>
                  </a:lnTo>
                  <a:lnTo>
                    <a:pt x="18" y="80"/>
                  </a:lnTo>
                  <a:lnTo>
                    <a:pt x="13" y="93"/>
                  </a:lnTo>
                  <a:lnTo>
                    <a:pt x="7" y="107"/>
                  </a:lnTo>
                  <a:lnTo>
                    <a:pt x="4" y="122"/>
                  </a:lnTo>
                  <a:lnTo>
                    <a:pt x="2" y="136"/>
                  </a:lnTo>
                  <a:lnTo>
                    <a:pt x="0" y="153"/>
                  </a:lnTo>
                  <a:lnTo>
                    <a:pt x="0" y="153"/>
                  </a:lnTo>
                  <a:lnTo>
                    <a:pt x="2" y="171"/>
                  </a:lnTo>
                  <a:lnTo>
                    <a:pt x="5" y="187"/>
                  </a:lnTo>
                  <a:lnTo>
                    <a:pt x="9" y="205"/>
                  </a:lnTo>
                  <a:lnTo>
                    <a:pt x="16" y="221"/>
                  </a:lnTo>
                  <a:lnTo>
                    <a:pt x="25" y="236"/>
                  </a:lnTo>
                  <a:lnTo>
                    <a:pt x="36" y="251"/>
                  </a:lnTo>
                  <a:lnTo>
                    <a:pt x="49" y="263"/>
                  </a:lnTo>
                  <a:lnTo>
                    <a:pt x="63" y="274"/>
                  </a:lnTo>
                  <a:lnTo>
                    <a:pt x="65" y="276"/>
                  </a:lnTo>
                  <a:lnTo>
                    <a:pt x="65" y="276"/>
                  </a:lnTo>
                  <a:lnTo>
                    <a:pt x="69" y="278"/>
                  </a:lnTo>
                  <a:lnTo>
                    <a:pt x="71" y="281"/>
                  </a:lnTo>
                  <a:lnTo>
                    <a:pt x="74" y="290"/>
                  </a:lnTo>
                  <a:lnTo>
                    <a:pt x="76" y="301"/>
                  </a:lnTo>
                  <a:lnTo>
                    <a:pt x="76" y="303"/>
                  </a:lnTo>
                  <a:lnTo>
                    <a:pt x="76" y="354"/>
                  </a:lnTo>
                  <a:lnTo>
                    <a:pt x="76" y="354"/>
                  </a:lnTo>
                  <a:lnTo>
                    <a:pt x="76" y="359"/>
                  </a:lnTo>
                  <a:lnTo>
                    <a:pt x="80" y="367"/>
                  </a:lnTo>
                  <a:lnTo>
                    <a:pt x="83" y="372"/>
                  </a:lnTo>
                  <a:lnTo>
                    <a:pt x="89" y="376"/>
                  </a:lnTo>
                  <a:lnTo>
                    <a:pt x="140" y="401"/>
                  </a:lnTo>
                  <a:lnTo>
                    <a:pt x="140" y="401"/>
                  </a:lnTo>
                  <a:lnTo>
                    <a:pt x="145" y="403"/>
                  </a:lnTo>
                  <a:lnTo>
                    <a:pt x="150" y="405"/>
                  </a:lnTo>
                  <a:lnTo>
                    <a:pt x="150" y="405"/>
                  </a:lnTo>
                  <a:lnTo>
                    <a:pt x="158" y="403"/>
                  </a:lnTo>
                  <a:lnTo>
                    <a:pt x="163" y="401"/>
                  </a:lnTo>
                  <a:lnTo>
                    <a:pt x="214" y="376"/>
                  </a:lnTo>
                  <a:lnTo>
                    <a:pt x="214" y="376"/>
                  </a:lnTo>
                  <a:lnTo>
                    <a:pt x="219" y="372"/>
                  </a:lnTo>
                  <a:lnTo>
                    <a:pt x="225" y="367"/>
                  </a:lnTo>
                  <a:lnTo>
                    <a:pt x="227" y="359"/>
                  </a:lnTo>
                  <a:lnTo>
                    <a:pt x="228" y="354"/>
                  </a:lnTo>
                  <a:lnTo>
                    <a:pt x="228" y="303"/>
                  </a:lnTo>
                  <a:lnTo>
                    <a:pt x="228" y="303"/>
                  </a:lnTo>
                  <a:lnTo>
                    <a:pt x="228" y="296"/>
                  </a:lnTo>
                  <a:lnTo>
                    <a:pt x="230" y="289"/>
                  </a:lnTo>
                  <a:lnTo>
                    <a:pt x="236" y="278"/>
                  </a:lnTo>
                  <a:lnTo>
                    <a:pt x="241" y="272"/>
                  </a:lnTo>
                  <a:lnTo>
                    <a:pt x="243" y="270"/>
                  </a:lnTo>
                  <a:lnTo>
                    <a:pt x="248" y="267"/>
                  </a:lnTo>
                  <a:lnTo>
                    <a:pt x="248" y="267"/>
                  </a:lnTo>
                  <a:lnTo>
                    <a:pt x="261" y="256"/>
                  </a:lnTo>
                  <a:lnTo>
                    <a:pt x="272" y="243"/>
                  </a:lnTo>
                  <a:lnTo>
                    <a:pt x="281" y="231"/>
                  </a:lnTo>
                  <a:lnTo>
                    <a:pt x="288" y="216"/>
                  </a:lnTo>
                  <a:lnTo>
                    <a:pt x="294" y="200"/>
                  </a:lnTo>
                  <a:lnTo>
                    <a:pt x="299" y="185"/>
                  </a:lnTo>
                  <a:lnTo>
                    <a:pt x="301" y="169"/>
                  </a:lnTo>
                  <a:lnTo>
                    <a:pt x="303" y="153"/>
                  </a:lnTo>
                  <a:lnTo>
                    <a:pt x="303" y="153"/>
                  </a:lnTo>
                  <a:lnTo>
                    <a:pt x="301" y="136"/>
                  </a:lnTo>
                  <a:lnTo>
                    <a:pt x="299" y="122"/>
                  </a:lnTo>
                  <a:lnTo>
                    <a:pt x="295" y="107"/>
                  </a:lnTo>
                  <a:lnTo>
                    <a:pt x="290" y="93"/>
                  </a:lnTo>
                  <a:lnTo>
                    <a:pt x="285" y="80"/>
                  </a:lnTo>
                  <a:lnTo>
                    <a:pt x="275" y="67"/>
                  </a:lnTo>
                  <a:lnTo>
                    <a:pt x="268" y="57"/>
                  </a:lnTo>
                  <a:lnTo>
                    <a:pt x="257" y="46"/>
                  </a:lnTo>
                  <a:lnTo>
                    <a:pt x="246" y="35"/>
                  </a:lnTo>
                  <a:lnTo>
                    <a:pt x="236" y="28"/>
                  </a:lnTo>
                  <a:lnTo>
                    <a:pt x="223" y="18"/>
                  </a:lnTo>
                  <a:lnTo>
                    <a:pt x="210" y="13"/>
                  </a:lnTo>
                  <a:lnTo>
                    <a:pt x="196" y="8"/>
                  </a:lnTo>
                  <a:lnTo>
                    <a:pt x="181" y="4"/>
                  </a:lnTo>
                  <a:lnTo>
                    <a:pt x="167" y="2"/>
                  </a:lnTo>
                  <a:lnTo>
                    <a:pt x="150" y="0"/>
                  </a:lnTo>
                  <a:lnTo>
                    <a:pt x="150" y="0"/>
                  </a:lnTo>
                  <a:close/>
                  <a:moveTo>
                    <a:pt x="150" y="379"/>
                  </a:moveTo>
                  <a:lnTo>
                    <a:pt x="100" y="354"/>
                  </a:lnTo>
                  <a:lnTo>
                    <a:pt x="203" y="354"/>
                  </a:lnTo>
                  <a:lnTo>
                    <a:pt x="150" y="379"/>
                  </a:lnTo>
                  <a:close/>
                  <a:moveTo>
                    <a:pt x="203" y="303"/>
                  </a:moveTo>
                  <a:lnTo>
                    <a:pt x="203" y="328"/>
                  </a:lnTo>
                  <a:lnTo>
                    <a:pt x="100" y="328"/>
                  </a:lnTo>
                  <a:lnTo>
                    <a:pt x="100" y="303"/>
                  </a:lnTo>
                  <a:lnTo>
                    <a:pt x="100" y="303"/>
                  </a:lnTo>
                  <a:lnTo>
                    <a:pt x="203" y="303"/>
                  </a:lnTo>
                  <a:lnTo>
                    <a:pt x="203" y="303"/>
                  </a:lnTo>
                  <a:close/>
                  <a:moveTo>
                    <a:pt x="232" y="249"/>
                  </a:moveTo>
                  <a:lnTo>
                    <a:pt x="232" y="249"/>
                  </a:lnTo>
                  <a:lnTo>
                    <a:pt x="230" y="249"/>
                  </a:lnTo>
                  <a:lnTo>
                    <a:pt x="223" y="254"/>
                  </a:lnTo>
                  <a:lnTo>
                    <a:pt x="214" y="263"/>
                  </a:lnTo>
                  <a:lnTo>
                    <a:pt x="210" y="270"/>
                  </a:lnTo>
                  <a:lnTo>
                    <a:pt x="207" y="278"/>
                  </a:lnTo>
                  <a:lnTo>
                    <a:pt x="96" y="278"/>
                  </a:lnTo>
                  <a:lnTo>
                    <a:pt x="96" y="278"/>
                  </a:lnTo>
                  <a:lnTo>
                    <a:pt x="94" y="270"/>
                  </a:lnTo>
                  <a:lnTo>
                    <a:pt x="91" y="265"/>
                  </a:lnTo>
                  <a:lnTo>
                    <a:pt x="85" y="260"/>
                  </a:lnTo>
                  <a:lnTo>
                    <a:pt x="78" y="254"/>
                  </a:lnTo>
                  <a:lnTo>
                    <a:pt x="78" y="254"/>
                  </a:lnTo>
                  <a:lnTo>
                    <a:pt x="67" y="245"/>
                  </a:lnTo>
                  <a:lnTo>
                    <a:pt x="56" y="234"/>
                  </a:lnTo>
                  <a:lnTo>
                    <a:pt x="47" y="223"/>
                  </a:lnTo>
                  <a:lnTo>
                    <a:pt x="40" y="211"/>
                  </a:lnTo>
                  <a:lnTo>
                    <a:pt x="34" y="196"/>
                  </a:lnTo>
                  <a:lnTo>
                    <a:pt x="29" y="182"/>
                  </a:lnTo>
                  <a:lnTo>
                    <a:pt x="27" y="167"/>
                  </a:lnTo>
                  <a:lnTo>
                    <a:pt x="25" y="153"/>
                  </a:lnTo>
                  <a:lnTo>
                    <a:pt x="25" y="153"/>
                  </a:lnTo>
                  <a:lnTo>
                    <a:pt x="25" y="140"/>
                  </a:lnTo>
                  <a:lnTo>
                    <a:pt x="27" y="127"/>
                  </a:lnTo>
                  <a:lnTo>
                    <a:pt x="31" y="115"/>
                  </a:lnTo>
                  <a:lnTo>
                    <a:pt x="36" y="104"/>
                  </a:lnTo>
                  <a:lnTo>
                    <a:pt x="40" y="93"/>
                  </a:lnTo>
                  <a:lnTo>
                    <a:pt x="47" y="82"/>
                  </a:lnTo>
                  <a:lnTo>
                    <a:pt x="54" y="71"/>
                  </a:lnTo>
                  <a:lnTo>
                    <a:pt x="62" y="64"/>
                  </a:lnTo>
                  <a:lnTo>
                    <a:pt x="71" y="55"/>
                  </a:lnTo>
                  <a:lnTo>
                    <a:pt x="82" y="47"/>
                  </a:lnTo>
                  <a:lnTo>
                    <a:pt x="91" y="42"/>
                  </a:lnTo>
                  <a:lnTo>
                    <a:pt x="101" y="37"/>
                  </a:lnTo>
                  <a:lnTo>
                    <a:pt x="114" y="31"/>
                  </a:lnTo>
                  <a:lnTo>
                    <a:pt x="125" y="29"/>
                  </a:lnTo>
                  <a:lnTo>
                    <a:pt x="138" y="28"/>
                  </a:lnTo>
                  <a:lnTo>
                    <a:pt x="150" y="26"/>
                  </a:lnTo>
                  <a:lnTo>
                    <a:pt x="150" y="26"/>
                  </a:lnTo>
                  <a:lnTo>
                    <a:pt x="165" y="28"/>
                  </a:lnTo>
                  <a:lnTo>
                    <a:pt x="176" y="29"/>
                  </a:lnTo>
                  <a:lnTo>
                    <a:pt x="188" y="31"/>
                  </a:lnTo>
                  <a:lnTo>
                    <a:pt x="199" y="37"/>
                  </a:lnTo>
                  <a:lnTo>
                    <a:pt x="212" y="42"/>
                  </a:lnTo>
                  <a:lnTo>
                    <a:pt x="221" y="47"/>
                  </a:lnTo>
                  <a:lnTo>
                    <a:pt x="232" y="55"/>
                  </a:lnTo>
                  <a:lnTo>
                    <a:pt x="239" y="64"/>
                  </a:lnTo>
                  <a:lnTo>
                    <a:pt x="248" y="71"/>
                  </a:lnTo>
                  <a:lnTo>
                    <a:pt x="256" y="82"/>
                  </a:lnTo>
                  <a:lnTo>
                    <a:pt x="261" y="93"/>
                  </a:lnTo>
                  <a:lnTo>
                    <a:pt x="266" y="104"/>
                  </a:lnTo>
                  <a:lnTo>
                    <a:pt x="272" y="115"/>
                  </a:lnTo>
                  <a:lnTo>
                    <a:pt x="274" y="127"/>
                  </a:lnTo>
                  <a:lnTo>
                    <a:pt x="275" y="140"/>
                  </a:lnTo>
                  <a:lnTo>
                    <a:pt x="277" y="153"/>
                  </a:lnTo>
                  <a:lnTo>
                    <a:pt x="277" y="153"/>
                  </a:lnTo>
                  <a:lnTo>
                    <a:pt x="275" y="165"/>
                  </a:lnTo>
                  <a:lnTo>
                    <a:pt x="274" y="180"/>
                  </a:lnTo>
                  <a:lnTo>
                    <a:pt x="270" y="192"/>
                  </a:lnTo>
                  <a:lnTo>
                    <a:pt x="265" y="205"/>
                  </a:lnTo>
                  <a:lnTo>
                    <a:pt x="259" y="218"/>
                  </a:lnTo>
                  <a:lnTo>
                    <a:pt x="250" y="229"/>
                  </a:lnTo>
                  <a:lnTo>
                    <a:pt x="243" y="240"/>
                  </a:lnTo>
                  <a:lnTo>
                    <a:pt x="232" y="249"/>
                  </a:lnTo>
                  <a:lnTo>
                    <a:pt x="232" y="249"/>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0" name="Google Shape;1420;p43"/>
            <p:cNvSpPr/>
            <p:nvPr/>
          </p:nvSpPr>
          <p:spPr>
            <a:xfrm>
              <a:off x="5732901" y="3788176"/>
              <a:ext cx="103817" cy="103817"/>
            </a:xfrm>
            <a:custGeom>
              <a:avLst/>
              <a:gdLst/>
              <a:ahLst/>
              <a:cxnLst/>
              <a:rect l="l" t="t" r="r" b="b"/>
              <a:pathLst>
                <a:path w="102" h="102" extrusionOk="0">
                  <a:moveTo>
                    <a:pt x="13" y="0"/>
                  </a:moveTo>
                  <a:lnTo>
                    <a:pt x="13" y="0"/>
                  </a:lnTo>
                  <a:lnTo>
                    <a:pt x="9" y="2"/>
                  </a:lnTo>
                  <a:lnTo>
                    <a:pt x="4" y="4"/>
                  </a:lnTo>
                  <a:lnTo>
                    <a:pt x="2" y="7"/>
                  </a:lnTo>
                  <a:lnTo>
                    <a:pt x="0" y="13"/>
                  </a:lnTo>
                  <a:lnTo>
                    <a:pt x="0" y="13"/>
                  </a:lnTo>
                  <a:lnTo>
                    <a:pt x="2" y="18"/>
                  </a:lnTo>
                  <a:lnTo>
                    <a:pt x="4" y="22"/>
                  </a:lnTo>
                  <a:lnTo>
                    <a:pt x="9" y="24"/>
                  </a:lnTo>
                  <a:lnTo>
                    <a:pt x="13" y="25"/>
                  </a:lnTo>
                  <a:lnTo>
                    <a:pt x="13" y="25"/>
                  </a:lnTo>
                  <a:lnTo>
                    <a:pt x="24" y="27"/>
                  </a:lnTo>
                  <a:lnTo>
                    <a:pt x="35" y="31"/>
                  </a:lnTo>
                  <a:lnTo>
                    <a:pt x="46" y="36"/>
                  </a:lnTo>
                  <a:lnTo>
                    <a:pt x="57" y="44"/>
                  </a:lnTo>
                  <a:lnTo>
                    <a:pt x="64" y="53"/>
                  </a:lnTo>
                  <a:lnTo>
                    <a:pt x="71" y="64"/>
                  </a:lnTo>
                  <a:lnTo>
                    <a:pt x="75" y="76"/>
                  </a:lnTo>
                  <a:lnTo>
                    <a:pt x="77" y="89"/>
                  </a:lnTo>
                  <a:lnTo>
                    <a:pt x="77" y="89"/>
                  </a:lnTo>
                  <a:lnTo>
                    <a:pt x="78" y="94"/>
                  </a:lnTo>
                  <a:lnTo>
                    <a:pt x="80" y="98"/>
                  </a:lnTo>
                  <a:lnTo>
                    <a:pt x="84" y="102"/>
                  </a:lnTo>
                  <a:lnTo>
                    <a:pt x="89" y="102"/>
                  </a:lnTo>
                  <a:lnTo>
                    <a:pt x="89" y="102"/>
                  </a:lnTo>
                  <a:lnTo>
                    <a:pt x="95" y="102"/>
                  </a:lnTo>
                  <a:lnTo>
                    <a:pt x="98" y="98"/>
                  </a:lnTo>
                  <a:lnTo>
                    <a:pt x="100" y="94"/>
                  </a:lnTo>
                  <a:lnTo>
                    <a:pt x="102" y="89"/>
                  </a:lnTo>
                  <a:lnTo>
                    <a:pt x="102" y="89"/>
                  </a:lnTo>
                  <a:lnTo>
                    <a:pt x="100" y="69"/>
                  </a:lnTo>
                  <a:lnTo>
                    <a:pt x="95" y="51"/>
                  </a:lnTo>
                  <a:lnTo>
                    <a:pt x="86" y="36"/>
                  </a:lnTo>
                  <a:lnTo>
                    <a:pt x="75" y="24"/>
                  </a:lnTo>
                  <a:lnTo>
                    <a:pt x="60" y="13"/>
                  </a:lnTo>
                  <a:lnTo>
                    <a:pt x="46" y="6"/>
                  </a:lnTo>
                  <a:lnTo>
                    <a:pt x="29" y="2"/>
                  </a:lnTo>
                  <a:lnTo>
                    <a:pt x="13" y="0"/>
                  </a:lnTo>
                  <a:lnTo>
                    <a:pt x="13"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421" name="Google Shape;1421;p43"/>
          <p:cNvSpPr/>
          <p:nvPr/>
        </p:nvSpPr>
        <p:spPr>
          <a:xfrm>
            <a:off x="7080644" y="894308"/>
            <a:ext cx="510739" cy="501728"/>
          </a:xfrm>
          <a:custGeom>
            <a:avLst/>
            <a:gdLst/>
            <a:ahLst/>
            <a:cxnLst/>
            <a:rect l="l" t="t" r="r" b="b"/>
            <a:pathLst>
              <a:path w="340" h="334" extrusionOk="0">
                <a:moveTo>
                  <a:pt x="293" y="129"/>
                </a:moveTo>
                <a:lnTo>
                  <a:pt x="284" y="107"/>
                </a:lnTo>
                <a:lnTo>
                  <a:pt x="284" y="107"/>
                </a:lnTo>
                <a:lnTo>
                  <a:pt x="295" y="86"/>
                </a:lnTo>
                <a:lnTo>
                  <a:pt x="300" y="69"/>
                </a:lnTo>
                <a:lnTo>
                  <a:pt x="302" y="60"/>
                </a:lnTo>
                <a:lnTo>
                  <a:pt x="277" y="35"/>
                </a:lnTo>
                <a:lnTo>
                  <a:pt x="277" y="35"/>
                </a:lnTo>
                <a:lnTo>
                  <a:pt x="268" y="37"/>
                </a:lnTo>
                <a:lnTo>
                  <a:pt x="252" y="44"/>
                </a:lnTo>
                <a:lnTo>
                  <a:pt x="230" y="55"/>
                </a:lnTo>
                <a:lnTo>
                  <a:pt x="208" y="46"/>
                </a:lnTo>
                <a:lnTo>
                  <a:pt x="208" y="46"/>
                </a:lnTo>
                <a:lnTo>
                  <a:pt x="199" y="22"/>
                </a:lnTo>
                <a:lnTo>
                  <a:pt x="192" y="8"/>
                </a:lnTo>
                <a:lnTo>
                  <a:pt x="188" y="0"/>
                </a:lnTo>
                <a:lnTo>
                  <a:pt x="150" y="0"/>
                </a:lnTo>
                <a:lnTo>
                  <a:pt x="150" y="0"/>
                </a:lnTo>
                <a:lnTo>
                  <a:pt x="146" y="8"/>
                </a:lnTo>
                <a:lnTo>
                  <a:pt x="139" y="22"/>
                </a:lnTo>
                <a:lnTo>
                  <a:pt x="130" y="46"/>
                </a:lnTo>
                <a:lnTo>
                  <a:pt x="110" y="55"/>
                </a:lnTo>
                <a:lnTo>
                  <a:pt x="110" y="55"/>
                </a:lnTo>
                <a:lnTo>
                  <a:pt x="87" y="44"/>
                </a:lnTo>
                <a:lnTo>
                  <a:pt x="70" y="39"/>
                </a:lnTo>
                <a:lnTo>
                  <a:pt x="61" y="37"/>
                </a:lnTo>
                <a:lnTo>
                  <a:pt x="36" y="62"/>
                </a:lnTo>
                <a:lnTo>
                  <a:pt x="36" y="62"/>
                </a:lnTo>
                <a:lnTo>
                  <a:pt x="38" y="71"/>
                </a:lnTo>
                <a:lnTo>
                  <a:pt x="45" y="86"/>
                </a:lnTo>
                <a:lnTo>
                  <a:pt x="54" y="109"/>
                </a:lnTo>
                <a:lnTo>
                  <a:pt x="45" y="129"/>
                </a:lnTo>
                <a:lnTo>
                  <a:pt x="45" y="129"/>
                </a:lnTo>
                <a:lnTo>
                  <a:pt x="23" y="138"/>
                </a:lnTo>
                <a:lnTo>
                  <a:pt x="7" y="145"/>
                </a:lnTo>
                <a:lnTo>
                  <a:pt x="0" y="149"/>
                </a:lnTo>
                <a:lnTo>
                  <a:pt x="0" y="185"/>
                </a:lnTo>
                <a:lnTo>
                  <a:pt x="0" y="185"/>
                </a:lnTo>
                <a:lnTo>
                  <a:pt x="7" y="191"/>
                </a:lnTo>
                <a:lnTo>
                  <a:pt x="23" y="196"/>
                </a:lnTo>
                <a:lnTo>
                  <a:pt x="47" y="205"/>
                </a:lnTo>
                <a:lnTo>
                  <a:pt x="54" y="225"/>
                </a:lnTo>
                <a:lnTo>
                  <a:pt x="54" y="225"/>
                </a:lnTo>
                <a:lnTo>
                  <a:pt x="45" y="249"/>
                </a:lnTo>
                <a:lnTo>
                  <a:pt x="38" y="265"/>
                </a:lnTo>
                <a:lnTo>
                  <a:pt x="36" y="272"/>
                </a:lnTo>
                <a:lnTo>
                  <a:pt x="63" y="298"/>
                </a:lnTo>
                <a:lnTo>
                  <a:pt x="63" y="298"/>
                </a:lnTo>
                <a:lnTo>
                  <a:pt x="70" y="296"/>
                </a:lnTo>
                <a:lnTo>
                  <a:pt x="87" y="291"/>
                </a:lnTo>
                <a:lnTo>
                  <a:pt x="110" y="280"/>
                </a:lnTo>
                <a:lnTo>
                  <a:pt x="130" y="289"/>
                </a:lnTo>
                <a:lnTo>
                  <a:pt x="130" y="289"/>
                </a:lnTo>
                <a:lnTo>
                  <a:pt x="141" y="310"/>
                </a:lnTo>
                <a:lnTo>
                  <a:pt x="146" y="327"/>
                </a:lnTo>
                <a:lnTo>
                  <a:pt x="152" y="334"/>
                </a:lnTo>
                <a:lnTo>
                  <a:pt x="188" y="334"/>
                </a:lnTo>
                <a:lnTo>
                  <a:pt x="188" y="334"/>
                </a:lnTo>
                <a:lnTo>
                  <a:pt x="194" y="327"/>
                </a:lnTo>
                <a:lnTo>
                  <a:pt x="199" y="310"/>
                </a:lnTo>
                <a:lnTo>
                  <a:pt x="208" y="289"/>
                </a:lnTo>
                <a:lnTo>
                  <a:pt x="230" y="280"/>
                </a:lnTo>
                <a:lnTo>
                  <a:pt x="230" y="280"/>
                </a:lnTo>
                <a:lnTo>
                  <a:pt x="253" y="289"/>
                </a:lnTo>
                <a:lnTo>
                  <a:pt x="270" y="296"/>
                </a:lnTo>
                <a:lnTo>
                  <a:pt x="277" y="298"/>
                </a:lnTo>
                <a:lnTo>
                  <a:pt x="304" y="271"/>
                </a:lnTo>
                <a:lnTo>
                  <a:pt x="304" y="271"/>
                </a:lnTo>
                <a:lnTo>
                  <a:pt x="302" y="263"/>
                </a:lnTo>
                <a:lnTo>
                  <a:pt x="295" y="247"/>
                </a:lnTo>
                <a:lnTo>
                  <a:pt x="284" y="225"/>
                </a:lnTo>
                <a:lnTo>
                  <a:pt x="293" y="205"/>
                </a:lnTo>
                <a:lnTo>
                  <a:pt x="293" y="205"/>
                </a:lnTo>
                <a:lnTo>
                  <a:pt x="317" y="196"/>
                </a:lnTo>
                <a:lnTo>
                  <a:pt x="333" y="189"/>
                </a:lnTo>
                <a:lnTo>
                  <a:pt x="340" y="184"/>
                </a:lnTo>
                <a:lnTo>
                  <a:pt x="340" y="147"/>
                </a:lnTo>
                <a:lnTo>
                  <a:pt x="340" y="147"/>
                </a:lnTo>
                <a:lnTo>
                  <a:pt x="333" y="144"/>
                </a:lnTo>
                <a:lnTo>
                  <a:pt x="317" y="136"/>
                </a:lnTo>
                <a:lnTo>
                  <a:pt x="293" y="129"/>
                </a:lnTo>
                <a:lnTo>
                  <a:pt x="293" y="129"/>
                </a:lnTo>
                <a:close/>
                <a:moveTo>
                  <a:pt x="224" y="167"/>
                </a:moveTo>
                <a:lnTo>
                  <a:pt x="224" y="167"/>
                </a:lnTo>
                <a:lnTo>
                  <a:pt x="223" y="178"/>
                </a:lnTo>
                <a:lnTo>
                  <a:pt x="219" y="187"/>
                </a:lnTo>
                <a:lnTo>
                  <a:pt x="215" y="196"/>
                </a:lnTo>
                <a:lnTo>
                  <a:pt x="208" y="205"/>
                </a:lnTo>
                <a:lnTo>
                  <a:pt x="201" y="211"/>
                </a:lnTo>
                <a:lnTo>
                  <a:pt x="190" y="216"/>
                </a:lnTo>
                <a:lnTo>
                  <a:pt x="181" y="220"/>
                </a:lnTo>
                <a:lnTo>
                  <a:pt x="170" y="220"/>
                </a:lnTo>
                <a:lnTo>
                  <a:pt x="170" y="220"/>
                </a:lnTo>
                <a:lnTo>
                  <a:pt x="159" y="220"/>
                </a:lnTo>
                <a:lnTo>
                  <a:pt x="148" y="216"/>
                </a:lnTo>
                <a:lnTo>
                  <a:pt x="139" y="211"/>
                </a:lnTo>
                <a:lnTo>
                  <a:pt x="130" y="205"/>
                </a:lnTo>
                <a:lnTo>
                  <a:pt x="125" y="196"/>
                </a:lnTo>
                <a:lnTo>
                  <a:pt x="119" y="187"/>
                </a:lnTo>
                <a:lnTo>
                  <a:pt x="116" y="178"/>
                </a:lnTo>
                <a:lnTo>
                  <a:pt x="116" y="167"/>
                </a:lnTo>
                <a:lnTo>
                  <a:pt x="116" y="167"/>
                </a:lnTo>
                <a:lnTo>
                  <a:pt x="116" y="156"/>
                </a:lnTo>
                <a:lnTo>
                  <a:pt x="119" y="145"/>
                </a:lnTo>
                <a:lnTo>
                  <a:pt x="125" y="136"/>
                </a:lnTo>
                <a:lnTo>
                  <a:pt x="130" y="129"/>
                </a:lnTo>
                <a:lnTo>
                  <a:pt x="139" y="122"/>
                </a:lnTo>
                <a:lnTo>
                  <a:pt x="148" y="118"/>
                </a:lnTo>
                <a:lnTo>
                  <a:pt x="159" y="115"/>
                </a:lnTo>
                <a:lnTo>
                  <a:pt x="170" y="113"/>
                </a:lnTo>
                <a:lnTo>
                  <a:pt x="170" y="113"/>
                </a:lnTo>
                <a:lnTo>
                  <a:pt x="181" y="115"/>
                </a:lnTo>
                <a:lnTo>
                  <a:pt x="190" y="118"/>
                </a:lnTo>
                <a:lnTo>
                  <a:pt x="201" y="122"/>
                </a:lnTo>
                <a:lnTo>
                  <a:pt x="208" y="129"/>
                </a:lnTo>
                <a:lnTo>
                  <a:pt x="215" y="136"/>
                </a:lnTo>
                <a:lnTo>
                  <a:pt x="219" y="145"/>
                </a:lnTo>
                <a:lnTo>
                  <a:pt x="223" y="156"/>
                </a:lnTo>
                <a:lnTo>
                  <a:pt x="224" y="167"/>
                </a:lnTo>
                <a:lnTo>
                  <a:pt x="224" y="167"/>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2" name="Google Shape;1422;p43"/>
          <p:cNvSpPr/>
          <p:nvPr/>
        </p:nvSpPr>
        <p:spPr>
          <a:xfrm>
            <a:off x="2175033" y="2918336"/>
            <a:ext cx="420611" cy="423619"/>
          </a:xfrm>
          <a:custGeom>
            <a:avLst/>
            <a:gdLst/>
            <a:ahLst/>
            <a:cxnLst/>
            <a:rect l="l" t="t" r="r" b="b"/>
            <a:pathLst>
              <a:path w="281" h="281" extrusionOk="0">
                <a:moveTo>
                  <a:pt x="262" y="0"/>
                </a:moveTo>
                <a:lnTo>
                  <a:pt x="36" y="0"/>
                </a:lnTo>
                <a:lnTo>
                  <a:pt x="36" y="38"/>
                </a:lnTo>
                <a:lnTo>
                  <a:pt x="9" y="38"/>
                </a:lnTo>
                <a:lnTo>
                  <a:pt x="9" y="38"/>
                </a:lnTo>
                <a:lnTo>
                  <a:pt x="5" y="38"/>
                </a:lnTo>
                <a:lnTo>
                  <a:pt x="1" y="40"/>
                </a:lnTo>
                <a:lnTo>
                  <a:pt x="0" y="41"/>
                </a:lnTo>
                <a:lnTo>
                  <a:pt x="0" y="45"/>
                </a:lnTo>
                <a:lnTo>
                  <a:pt x="0" y="65"/>
                </a:lnTo>
                <a:lnTo>
                  <a:pt x="0" y="65"/>
                </a:lnTo>
                <a:lnTo>
                  <a:pt x="0" y="69"/>
                </a:lnTo>
                <a:lnTo>
                  <a:pt x="1" y="72"/>
                </a:lnTo>
                <a:lnTo>
                  <a:pt x="5" y="74"/>
                </a:lnTo>
                <a:lnTo>
                  <a:pt x="9" y="74"/>
                </a:lnTo>
                <a:lnTo>
                  <a:pt x="36" y="74"/>
                </a:lnTo>
                <a:lnTo>
                  <a:pt x="36" y="94"/>
                </a:lnTo>
                <a:lnTo>
                  <a:pt x="9" y="94"/>
                </a:lnTo>
                <a:lnTo>
                  <a:pt x="9" y="94"/>
                </a:lnTo>
                <a:lnTo>
                  <a:pt x="5" y="94"/>
                </a:lnTo>
                <a:lnTo>
                  <a:pt x="1" y="96"/>
                </a:lnTo>
                <a:lnTo>
                  <a:pt x="0" y="99"/>
                </a:lnTo>
                <a:lnTo>
                  <a:pt x="0" y="103"/>
                </a:lnTo>
                <a:lnTo>
                  <a:pt x="0" y="121"/>
                </a:lnTo>
                <a:lnTo>
                  <a:pt x="0" y="121"/>
                </a:lnTo>
                <a:lnTo>
                  <a:pt x="0" y="125"/>
                </a:lnTo>
                <a:lnTo>
                  <a:pt x="1" y="128"/>
                </a:lnTo>
                <a:lnTo>
                  <a:pt x="5" y="130"/>
                </a:lnTo>
                <a:lnTo>
                  <a:pt x="9" y="130"/>
                </a:lnTo>
                <a:lnTo>
                  <a:pt x="36" y="130"/>
                </a:lnTo>
                <a:lnTo>
                  <a:pt x="36" y="150"/>
                </a:lnTo>
                <a:lnTo>
                  <a:pt x="9" y="150"/>
                </a:lnTo>
                <a:lnTo>
                  <a:pt x="9" y="150"/>
                </a:lnTo>
                <a:lnTo>
                  <a:pt x="5" y="150"/>
                </a:lnTo>
                <a:lnTo>
                  <a:pt x="1" y="152"/>
                </a:lnTo>
                <a:lnTo>
                  <a:pt x="0" y="156"/>
                </a:lnTo>
                <a:lnTo>
                  <a:pt x="0" y="159"/>
                </a:lnTo>
                <a:lnTo>
                  <a:pt x="0" y="177"/>
                </a:lnTo>
                <a:lnTo>
                  <a:pt x="0" y="177"/>
                </a:lnTo>
                <a:lnTo>
                  <a:pt x="0" y="181"/>
                </a:lnTo>
                <a:lnTo>
                  <a:pt x="1" y="185"/>
                </a:lnTo>
                <a:lnTo>
                  <a:pt x="5" y="186"/>
                </a:lnTo>
                <a:lnTo>
                  <a:pt x="9" y="186"/>
                </a:lnTo>
                <a:lnTo>
                  <a:pt x="36" y="186"/>
                </a:lnTo>
                <a:lnTo>
                  <a:pt x="36" y="206"/>
                </a:lnTo>
                <a:lnTo>
                  <a:pt x="9" y="206"/>
                </a:lnTo>
                <a:lnTo>
                  <a:pt x="9" y="206"/>
                </a:lnTo>
                <a:lnTo>
                  <a:pt x="5" y="206"/>
                </a:lnTo>
                <a:lnTo>
                  <a:pt x="1" y="208"/>
                </a:lnTo>
                <a:lnTo>
                  <a:pt x="0" y="212"/>
                </a:lnTo>
                <a:lnTo>
                  <a:pt x="0" y="215"/>
                </a:lnTo>
                <a:lnTo>
                  <a:pt x="0" y="234"/>
                </a:lnTo>
                <a:lnTo>
                  <a:pt x="0" y="234"/>
                </a:lnTo>
                <a:lnTo>
                  <a:pt x="0" y="237"/>
                </a:lnTo>
                <a:lnTo>
                  <a:pt x="1" y="241"/>
                </a:lnTo>
                <a:lnTo>
                  <a:pt x="5" y="243"/>
                </a:lnTo>
                <a:lnTo>
                  <a:pt x="9" y="243"/>
                </a:lnTo>
                <a:lnTo>
                  <a:pt x="36" y="243"/>
                </a:lnTo>
                <a:lnTo>
                  <a:pt x="36" y="281"/>
                </a:lnTo>
                <a:lnTo>
                  <a:pt x="262" y="281"/>
                </a:lnTo>
                <a:lnTo>
                  <a:pt x="262" y="281"/>
                </a:lnTo>
                <a:lnTo>
                  <a:pt x="270" y="279"/>
                </a:lnTo>
                <a:lnTo>
                  <a:pt x="275" y="275"/>
                </a:lnTo>
                <a:lnTo>
                  <a:pt x="279" y="270"/>
                </a:lnTo>
                <a:lnTo>
                  <a:pt x="281" y="261"/>
                </a:lnTo>
                <a:lnTo>
                  <a:pt x="281" y="18"/>
                </a:lnTo>
                <a:lnTo>
                  <a:pt x="281" y="18"/>
                </a:lnTo>
                <a:lnTo>
                  <a:pt x="279" y="11"/>
                </a:lnTo>
                <a:lnTo>
                  <a:pt x="275" y="5"/>
                </a:lnTo>
                <a:lnTo>
                  <a:pt x="270" y="1"/>
                </a:lnTo>
                <a:lnTo>
                  <a:pt x="262" y="0"/>
                </a:lnTo>
                <a:lnTo>
                  <a:pt x="262" y="0"/>
                </a:lnTo>
                <a:close/>
                <a:moveTo>
                  <a:pt x="92" y="263"/>
                </a:moveTo>
                <a:lnTo>
                  <a:pt x="56" y="263"/>
                </a:lnTo>
                <a:lnTo>
                  <a:pt x="56" y="243"/>
                </a:lnTo>
                <a:lnTo>
                  <a:pt x="65" y="243"/>
                </a:lnTo>
                <a:lnTo>
                  <a:pt x="65" y="243"/>
                </a:lnTo>
                <a:lnTo>
                  <a:pt x="69" y="243"/>
                </a:lnTo>
                <a:lnTo>
                  <a:pt x="72" y="241"/>
                </a:lnTo>
                <a:lnTo>
                  <a:pt x="74" y="237"/>
                </a:lnTo>
                <a:lnTo>
                  <a:pt x="74" y="234"/>
                </a:lnTo>
                <a:lnTo>
                  <a:pt x="74" y="215"/>
                </a:lnTo>
                <a:lnTo>
                  <a:pt x="74" y="215"/>
                </a:lnTo>
                <a:lnTo>
                  <a:pt x="74" y="212"/>
                </a:lnTo>
                <a:lnTo>
                  <a:pt x="72" y="208"/>
                </a:lnTo>
                <a:lnTo>
                  <a:pt x="69" y="206"/>
                </a:lnTo>
                <a:lnTo>
                  <a:pt x="65" y="206"/>
                </a:lnTo>
                <a:lnTo>
                  <a:pt x="56" y="206"/>
                </a:lnTo>
                <a:lnTo>
                  <a:pt x="56" y="186"/>
                </a:lnTo>
                <a:lnTo>
                  <a:pt x="65" y="186"/>
                </a:lnTo>
                <a:lnTo>
                  <a:pt x="65" y="186"/>
                </a:lnTo>
                <a:lnTo>
                  <a:pt x="69" y="186"/>
                </a:lnTo>
                <a:lnTo>
                  <a:pt x="72" y="185"/>
                </a:lnTo>
                <a:lnTo>
                  <a:pt x="74" y="181"/>
                </a:lnTo>
                <a:lnTo>
                  <a:pt x="74" y="177"/>
                </a:lnTo>
                <a:lnTo>
                  <a:pt x="74" y="159"/>
                </a:lnTo>
                <a:lnTo>
                  <a:pt x="74" y="159"/>
                </a:lnTo>
                <a:lnTo>
                  <a:pt x="74" y="156"/>
                </a:lnTo>
                <a:lnTo>
                  <a:pt x="72" y="152"/>
                </a:lnTo>
                <a:lnTo>
                  <a:pt x="69" y="150"/>
                </a:lnTo>
                <a:lnTo>
                  <a:pt x="65" y="150"/>
                </a:lnTo>
                <a:lnTo>
                  <a:pt x="56" y="150"/>
                </a:lnTo>
                <a:lnTo>
                  <a:pt x="56" y="130"/>
                </a:lnTo>
                <a:lnTo>
                  <a:pt x="65" y="130"/>
                </a:lnTo>
                <a:lnTo>
                  <a:pt x="65" y="130"/>
                </a:lnTo>
                <a:lnTo>
                  <a:pt x="69" y="130"/>
                </a:lnTo>
                <a:lnTo>
                  <a:pt x="72" y="128"/>
                </a:lnTo>
                <a:lnTo>
                  <a:pt x="74" y="125"/>
                </a:lnTo>
                <a:lnTo>
                  <a:pt x="74" y="121"/>
                </a:lnTo>
                <a:lnTo>
                  <a:pt x="74" y="103"/>
                </a:lnTo>
                <a:lnTo>
                  <a:pt x="74" y="103"/>
                </a:lnTo>
                <a:lnTo>
                  <a:pt x="74" y="99"/>
                </a:lnTo>
                <a:lnTo>
                  <a:pt x="72" y="96"/>
                </a:lnTo>
                <a:lnTo>
                  <a:pt x="69" y="94"/>
                </a:lnTo>
                <a:lnTo>
                  <a:pt x="65" y="94"/>
                </a:lnTo>
                <a:lnTo>
                  <a:pt x="56" y="94"/>
                </a:lnTo>
                <a:lnTo>
                  <a:pt x="56" y="74"/>
                </a:lnTo>
                <a:lnTo>
                  <a:pt x="65" y="74"/>
                </a:lnTo>
                <a:lnTo>
                  <a:pt x="65" y="74"/>
                </a:lnTo>
                <a:lnTo>
                  <a:pt x="69" y="74"/>
                </a:lnTo>
                <a:lnTo>
                  <a:pt x="72" y="72"/>
                </a:lnTo>
                <a:lnTo>
                  <a:pt x="74" y="69"/>
                </a:lnTo>
                <a:lnTo>
                  <a:pt x="74" y="65"/>
                </a:lnTo>
                <a:lnTo>
                  <a:pt x="74" y="45"/>
                </a:lnTo>
                <a:lnTo>
                  <a:pt x="74" y="45"/>
                </a:lnTo>
                <a:lnTo>
                  <a:pt x="74" y="41"/>
                </a:lnTo>
                <a:lnTo>
                  <a:pt x="72" y="40"/>
                </a:lnTo>
                <a:lnTo>
                  <a:pt x="69" y="38"/>
                </a:lnTo>
                <a:lnTo>
                  <a:pt x="65" y="38"/>
                </a:lnTo>
                <a:lnTo>
                  <a:pt x="56" y="38"/>
                </a:lnTo>
                <a:lnTo>
                  <a:pt x="56" y="18"/>
                </a:lnTo>
                <a:lnTo>
                  <a:pt x="92" y="18"/>
                </a:lnTo>
                <a:lnTo>
                  <a:pt x="92" y="263"/>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423" name="Google Shape;1423;p43"/>
          <p:cNvGrpSpPr/>
          <p:nvPr/>
        </p:nvGrpSpPr>
        <p:grpSpPr>
          <a:xfrm>
            <a:off x="9571252" y="1827431"/>
            <a:ext cx="646533" cy="541333"/>
            <a:chOff x="2951142" y="2589225"/>
            <a:chExt cx="468313" cy="392113"/>
          </a:xfrm>
        </p:grpSpPr>
        <p:sp>
          <p:nvSpPr>
            <p:cNvPr id="1424" name="Google Shape;1424;p43"/>
            <p:cNvSpPr/>
            <p:nvPr/>
          </p:nvSpPr>
          <p:spPr>
            <a:xfrm>
              <a:off x="2951142" y="2646375"/>
              <a:ext cx="284163" cy="284163"/>
            </a:xfrm>
            <a:custGeom>
              <a:avLst/>
              <a:gdLst/>
              <a:ahLst/>
              <a:cxnLst/>
              <a:rect l="l" t="t" r="r" b="b"/>
              <a:pathLst>
                <a:path w="359" h="358" extrusionOk="0">
                  <a:moveTo>
                    <a:pt x="179" y="358"/>
                  </a:moveTo>
                  <a:lnTo>
                    <a:pt x="208" y="358"/>
                  </a:lnTo>
                  <a:lnTo>
                    <a:pt x="208" y="331"/>
                  </a:lnTo>
                  <a:lnTo>
                    <a:pt x="208" y="331"/>
                  </a:lnTo>
                  <a:lnTo>
                    <a:pt x="224" y="327"/>
                  </a:lnTo>
                  <a:lnTo>
                    <a:pt x="239" y="322"/>
                  </a:lnTo>
                  <a:lnTo>
                    <a:pt x="254" y="315"/>
                  </a:lnTo>
                  <a:lnTo>
                    <a:pt x="267" y="307"/>
                  </a:lnTo>
                  <a:lnTo>
                    <a:pt x="286" y="326"/>
                  </a:lnTo>
                  <a:lnTo>
                    <a:pt x="326" y="286"/>
                  </a:lnTo>
                  <a:lnTo>
                    <a:pt x="307" y="267"/>
                  </a:lnTo>
                  <a:lnTo>
                    <a:pt x="307" y="267"/>
                  </a:lnTo>
                  <a:lnTo>
                    <a:pt x="315" y="253"/>
                  </a:lnTo>
                  <a:lnTo>
                    <a:pt x="323" y="238"/>
                  </a:lnTo>
                  <a:lnTo>
                    <a:pt x="328" y="223"/>
                  </a:lnTo>
                  <a:lnTo>
                    <a:pt x="331" y="207"/>
                  </a:lnTo>
                  <a:lnTo>
                    <a:pt x="359" y="207"/>
                  </a:lnTo>
                  <a:lnTo>
                    <a:pt x="359" y="150"/>
                  </a:lnTo>
                  <a:lnTo>
                    <a:pt x="331" y="150"/>
                  </a:lnTo>
                  <a:lnTo>
                    <a:pt x="331" y="150"/>
                  </a:lnTo>
                  <a:lnTo>
                    <a:pt x="328" y="136"/>
                  </a:lnTo>
                  <a:lnTo>
                    <a:pt x="323" y="119"/>
                  </a:lnTo>
                  <a:lnTo>
                    <a:pt x="315" y="105"/>
                  </a:lnTo>
                  <a:lnTo>
                    <a:pt x="307" y="91"/>
                  </a:lnTo>
                  <a:lnTo>
                    <a:pt x="326" y="72"/>
                  </a:lnTo>
                  <a:lnTo>
                    <a:pt x="286" y="33"/>
                  </a:lnTo>
                  <a:lnTo>
                    <a:pt x="267" y="51"/>
                  </a:lnTo>
                  <a:lnTo>
                    <a:pt x="267" y="51"/>
                  </a:lnTo>
                  <a:lnTo>
                    <a:pt x="254" y="43"/>
                  </a:lnTo>
                  <a:lnTo>
                    <a:pt x="239" y="37"/>
                  </a:lnTo>
                  <a:lnTo>
                    <a:pt x="224" y="30"/>
                  </a:lnTo>
                  <a:lnTo>
                    <a:pt x="208" y="27"/>
                  </a:lnTo>
                  <a:lnTo>
                    <a:pt x="208" y="0"/>
                  </a:lnTo>
                  <a:lnTo>
                    <a:pt x="179" y="0"/>
                  </a:lnTo>
                  <a:lnTo>
                    <a:pt x="179" y="65"/>
                  </a:lnTo>
                  <a:lnTo>
                    <a:pt x="179" y="65"/>
                  </a:lnTo>
                  <a:lnTo>
                    <a:pt x="190" y="65"/>
                  </a:lnTo>
                  <a:lnTo>
                    <a:pt x="203" y="68"/>
                  </a:lnTo>
                  <a:lnTo>
                    <a:pt x="213" y="70"/>
                  </a:lnTo>
                  <a:lnTo>
                    <a:pt x="224" y="74"/>
                  </a:lnTo>
                  <a:lnTo>
                    <a:pt x="234" y="79"/>
                  </a:lnTo>
                  <a:lnTo>
                    <a:pt x="244" y="85"/>
                  </a:lnTo>
                  <a:lnTo>
                    <a:pt x="252" y="91"/>
                  </a:lnTo>
                  <a:lnTo>
                    <a:pt x="260" y="98"/>
                  </a:lnTo>
                  <a:lnTo>
                    <a:pt x="267" y="106"/>
                  </a:lnTo>
                  <a:lnTo>
                    <a:pt x="275" y="116"/>
                  </a:lnTo>
                  <a:lnTo>
                    <a:pt x="279" y="124"/>
                  </a:lnTo>
                  <a:lnTo>
                    <a:pt x="284" y="134"/>
                  </a:lnTo>
                  <a:lnTo>
                    <a:pt x="288" y="145"/>
                  </a:lnTo>
                  <a:lnTo>
                    <a:pt x="292" y="157"/>
                  </a:lnTo>
                  <a:lnTo>
                    <a:pt x="293" y="168"/>
                  </a:lnTo>
                  <a:lnTo>
                    <a:pt x="293" y="179"/>
                  </a:lnTo>
                  <a:lnTo>
                    <a:pt x="293" y="179"/>
                  </a:lnTo>
                  <a:lnTo>
                    <a:pt x="293" y="191"/>
                  </a:lnTo>
                  <a:lnTo>
                    <a:pt x="292" y="202"/>
                  </a:lnTo>
                  <a:lnTo>
                    <a:pt x="288" y="213"/>
                  </a:lnTo>
                  <a:lnTo>
                    <a:pt x="284" y="223"/>
                  </a:lnTo>
                  <a:lnTo>
                    <a:pt x="279" y="233"/>
                  </a:lnTo>
                  <a:lnTo>
                    <a:pt x="275" y="243"/>
                  </a:lnTo>
                  <a:lnTo>
                    <a:pt x="267" y="252"/>
                  </a:lnTo>
                  <a:lnTo>
                    <a:pt x="260" y="260"/>
                  </a:lnTo>
                  <a:lnTo>
                    <a:pt x="252" y="268"/>
                  </a:lnTo>
                  <a:lnTo>
                    <a:pt x="244" y="274"/>
                  </a:lnTo>
                  <a:lnTo>
                    <a:pt x="234" y="280"/>
                  </a:lnTo>
                  <a:lnTo>
                    <a:pt x="224" y="285"/>
                  </a:lnTo>
                  <a:lnTo>
                    <a:pt x="213" y="289"/>
                  </a:lnTo>
                  <a:lnTo>
                    <a:pt x="203" y="291"/>
                  </a:lnTo>
                  <a:lnTo>
                    <a:pt x="190" y="293"/>
                  </a:lnTo>
                  <a:lnTo>
                    <a:pt x="179" y="294"/>
                  </a:lnTo>
                  <a:lnTo>
                    <a:pt x="179" y="358"/>
                  </a:lnTo>
                  <a:close/>
                  <a:moveTo>
                    <a:pt x="52" y="267"/>
                  </a:moveTo>
                  <a:lnTo>
                    <a:pt x="32" y="286"/>
                  </a:lnTo>
                  <a:lnTo>
                    <a:pt x="73" y="326"/>
                  </a:lnTo>
                  <a:lnTo>
                    <a:pt x="92" y="307"/>
                  </a:lnTo>
                  <a:lnTo>
                    <a:pt x="92" y="307"/>
                  </a:lnTo>
                  <a:lnTo>
                    <a:pt x="105" y="315"/>
                  </a:lnTo>
                  <a:lnTo>
                    <a:pt x="120" y="322"/>
                  </a:lnTo>
                  <a:lnTo>
                    <a:pt x="135" y="327"/>
                  </a:lnTo>
                  <a:lnTo>
                    <a:pt x="151" y="331"/>
                  </a:lnTo>
                  <a:lnTo>
                    <a:pt x="151" y="358"/>
                  </a:lnTo>
                  <a:lnTo>
                    <a:pt x="179" y="358"/>
                  </a:lnTo>
                  <a:lnTo>
                    <a:pt x="179" y="294"/>
                  </a:lnTo>
                  <a:lnTo>
                    <a:pt x="179" y="294"/>
                  </a:lnTo>
                  <a:lnTo>
                    <a:pt x="179" y="294"/>
                  </a:lnTo>
                  <a:lnTo>
                    <a:pt x="168" y="293"/>
                  </a:lnTo>
                  <a:lnTo>
                    <a:pt x="156" y="291"/>
                  </a:lnTo>
                  <a:lnTo>
                    <a:pt x="145" y="289"/>
                  </a:lnTo>
                  <a:lnTo>
                    <a:pt x="135" y="285"/>
                  </a:lnTo>
                  <a:lnTo>
                    <a:pt x="125" y="280"/>
                  </a:lnTo>
                  <a:lnTo>
                    <a:pt x="115" y="274"/>
                  </a:lnTo>
                  <a:lnTo>
                    <a:pt x="106" y="268"/>
                  </a:lnTo>
                  <a:lnTo>
                    <a:pt x="99" y="260"/>
                  </a:lnTo>
                  <a:lnTo>
                    <a:pt x="92" y="252"/>
                  </a:lnTo>
                  <a:lnTo>
                    <a:pt x="84" y="243"/>
                  </a:lnTo>
                  <a:lnTo>
                    <a:pt x="79" y="233"/>
                  </a:lnTo>
                  <a:lnTo>
                    <a:pt x="74" y="223"/>
                  </a:lnTo>
                  <a:lnTo>
                    <a:pt x="71" y="213"/>
                  </a:lnTo>
                  <a:lnTo>
                    <a:pt x="67" y="202"/>
                  </a:lnTo>
                  <a:lnTo>
                    <a:pt x="66" y="191"/>
                  </a:lnTo>
                  <a:lnTo>
                    <a:pt x="64" y="179"/>
                  </a:lnTo>
                  <a:lnTo>
                    <a:pt x="64" y="179"/>
                  </a:lnTo>
                  <a:lnTo>
                    <a:pt x="66" y="168"/>
                  </a:lnTo>
                  <a:lnTo>
                    <a:pt x="67" y="157"/>
                  </a:lnTo>
                  <a:lnTo>
                    <a:pt x="71" y="145"/>
                  </a:lnTo>
                  <a:lnTo>
                    <a:pt x="74" y="134"/>
                  </a:lnTo>
                  <a:lnTo>
                    <a:pt x="79" y="124"/>
                  </a:lnTo>
                  <a:lnTo>
                    <a:pt x="84" y="116"/>
                  </a:lnTo>
                  <a:lnTo>
                    <a:pt x="92" y="106"/>
                  </a:lnTo>
                  <a:lnTo>
                    <a:pt x="99" y="98"/>
                  </a:lnTo>
                  <a:lnTo>
                    <a:pt x="106" y="91"/>
                  </a:lnTo>
                  <a:lnTo>
                    <a:pt x="115" y="85"/>
                  </a:lnTo>
                  <a:lnTo>
                    <a:pt x="125" y="79"/>
                  </a:lnTo>
                  <a:lnTo>
                    <a:pt x="135" y="74"/>
                  </a:lnTo>
                  <a:lnTo>
                    <a:pt x="145" y="70"/>
                  </a:lnTo>
                  <a:lnTo>
                    <a:pt x="156" y="68"/>
                  </a:lnTo>
                  <a:lnTo>
                    <a:pt x="168" y="65"/>
                  </a:lnTo>
                  <a:lnTo>
                    <a:pt x="179" y="65"/>
                  </a:lnTo>
                  <a:lnTo>
                    <a:pt x="179" y="65"/>
                  </a:lnTo>
                  <a:lnTo>
                    <a:pt x="179" y="65"/>
                  </a:lnTo>
                  <a:lnTo>
                    <a:pt x="179" y="0"/>
                  </a:lnTo>
                  <a:lnTo>
                    <a:pt x="151" y="0"/>
                  </a:lnTo>
                  <a:lnTo>
                    <a:pt x="151" y="27"/>
                  </a:lnTo>
                  <a:lnTo>
                    <a:pt x="151" y="27"/>
                  </a:lnTo>
                  <a:lnTo>
                    <a:pt x="135" y="30"/>
                  </a:lnTo>
                  <a:lnTo>
                    <a:pt x="120" y="37"/>
                  </a:lnTo>
                  <a:lnTo>
                    <a:pt x="105" y="43"/>
                  </a:lnTo>
                  <a:lnTo>
                    <a:pt x="92" y="51"/>
                  </a:lnTo>
                  <a:lnTo>
                    <a:pt x="73" y="33"/>
                  </a:lnTo>
                  <a:lnTo>
                    <a:pt x="32" y="72"/>
                  </a:lnTo>
                  <a:lnTo>
                    <a:pt x="52" y="91"/>
                  </a:lnTo>
                  <a:lnTo>
                    <a:pt x="52" y="91"/>
                  </a:lnTo>
                  <a:lnTo>
                    <a:pt x="43" y="105"/>
                  </a:lnTo>
                  <a:lnTo>
                    <a:pt x="36" y="119"/>
                  </a:lnTo>
                  <a:lnTo>
                    <a:pt x="31" y="136"/>
                  </a:lnTo>
                  <a:lnTo>
                    <a:pt x="27" y="150"/>
                  </a:lnTo>
                  <a:lnTo>
                    <a:pt x="0" y="150"/>
                  </a:lnTo>
                  <a:lnTo>
                    <a:pt x="0" y="207"/>
                  </a:lnTo>
                  <a:lnTo>
                    <a:pt x="27" y="207"/>
                  </a:lnTo>
                  <a:lnTo>
                    <a:pt x="27" y="207"/>
                  </a:lnTo>
                  <a:lnTo>
                    <a:pt x="31" y="223"/>
                  </a:lnTo>
                  <a:lnTo>
                    <a:pt x="36" y="238"/>
                  </a:lnTo>
                  <a:lnTo>
                    <a:pt x="43" y="253"/>
                  </a:lnTo>
                  <a:lnTo>
                    <a:pt x="52" y="267"/>
                  </a:lnTo>
                  <a:lnTo>
                    <a:pt x="52" y="267"/>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5" name="Google Shape;1425;p43"/>
            <p:cNvSpPr/>
            <p:nvPr/>
          </p:nvSpPr>
          <p:spPr>
            <a:xfrm>
              <a:off x="3233717" y="2798775"/>
              <a:ext cx="182563" cy="182563"/>
            </a:xfrm>
            <a:custGeom>
              <a:avLst/>
              <a:gdLst/>
              <a:ahLst/>
              <a:cxnLst/>
              <a:rect l="l" t="t" r="r" b="b"/>
              <a:pathLst>
                <a:path w="231" h="231" extrusionOk="0">
                  <a:moveTo>
                    <a:pt x="115" y="19"/>
                  </a:moveTo>
                  <a:lnTo>
                    <a:pt x="115" y="19"/>
                  </a:lnTo>
                  <a:lnTo>
                    <a:pt x="131" y="20"/>
                  </a:lnTo>
                  <a:lnTo>
                    <a:pt x="146" y="24"/>
                  </a:lnTo>
                  <a:lnTo>
                    <a:pt x="152" y="6"/>
                  </a:lnTo>
                  <a:lnTo>
                    <a:pt x="152" y="6"/>
                  </a:lnTo>
                  <a:lnTo>
                    <a:pt x="163" y="10"/>
                  </a:lnTo>
                  <a:lnTo>
                    <a:pt x="173" y="15"/>
                  </a:lnTo>
                  <a:lnTo>
                    <a:pt x="183" y="21"/>
                  </a:lnTo>
                  <a:lnTo>
                    <a:pt x="192" y="29"/>
                  </a:lnTo>
                  <a:lnTo>
                    <a:pt x="179" y="42"/>
                  </a:lnTo>
                  <a:lnTo>
                    <a:pt x="179" y="42"/>
                  </a:lnTo>
                  <a:lnTo>
                    <a:pt x="187" y="48"/>
                  </a:lnTo>
                  <a:lnTo>
                    <a:pt x="193" y="56"/>
                  </a:lnTo>
                  <a:lnTo>
                    <a:pt x="198" y="64"/>
                  </a:lnTo>
                  <a:lnTo>
                    <a:pt x="203" y="72"/>
                  </a:lnTo>
                  <a:lnTo>
                    <a:pt x="219" y="64"/>
                  </a:lnTo>
                  <a:lnTo>
                    <a:pt x="219" y="64"/>
                  </a:lnTo>
                  <a:lnTo>
                    <a:pt x="224" y="74"/>
                  </a:lnTo>
                  <a:lnTo>
                    <a:pt x="228" y="85"/>
                  </a:lnTo>
                  <a:lnTo>
                    <a:pt x="230" y="97"/>
                  </a:lnTo>
                  <a:lnTo>
                    <a:pt x="231" y="108"/>
                  </a:lnTo>
                  <a:lnTo>
                    <a:pt x="213" y="109"/>
                  </a:lnTo>
                  <a:lnTo>
                    <a:pt x="213" y="109"/>
                  </a:lnTo>
                  <a:lnTo>
                    <a:pt x="213" y="119"/>
                  </a:lnTo>
                  <a:lnTo>
                    <a:pt x="213" y="127"/>
                  </a:lnTo>
                  <a:lnTo>
                    <a:pt x="210" y="137"/>
                  </a:lnTo>
                  <a:lnTo>
                    <a:pt x="208" y="147"/>
                  </a:lnTo>
                  <a:lnTo>
                    <a:pt x="225" y="152"/>
                  </a:lnTo>
                  <a:lnTo>
                    <a:pt x="225" y="152"/>
                  </a:lnTo>
                  <a:lnTo>
                    <a:pt x="221" y="163"/>
                  </a:lnTo>
                  <a:lnTo>
                    <a:pt x="217" y="173"/>
                  </a:lnTo>
                  <a:lnTo>
                    <a:pt x="210" y="183"/>
                  </a:lnTo>
                  <a:lnTo>
                    <a:pt x="203" y="192"/>
                  </a:lnTo>
                  <a:lnTo>
                    <a:pt x="189" y="179"/>
                  </a:lnTo>
                  <a:lnTo>
                    <a:pt x="189" y="179"/>
                  </a:lnTo>
                  <a:lnTo>
                    <a:pt x="183" y="187"/>
                  </a:lnTo>
                  <a:lnTo>
                    <a:pt x="176" y="193"/>
                  </a:lnTo>
                  <a:lnTo>
                    <a:pt x="167" y="198"/>
                  </a:lnTo>
                  <a:lnTo>
                    <a:pt x="160" y="203"/>
                  </a:lnTo>
                  <a:lnTo>
                    <a:pt x="167" y="220"/>
                  </a:lnTo>
                  <a:lnTo>
                    <a:pt x="167" y="220"/>
                  </a:lnTo>
                  <a:lnTo>
                    <a:pt x="157" y="224"/>
                  </a:lnTo>
                  <a:lnTo>
                    <a:pt x="146" y="228"/>
                  </a:lnTo>
                  <a:lnTo>
                    <a:pt x="135" y="230"/>
                  </a:lnTo>
                  <a:lnTo>
                    <a:pt x="124" y="231"/>
                  </a:lnTo>
                  <a:lnTo>
                    <a:pt x="123" y="213"/>
                  </a:lnTo>
                  <a:lnTo>
                    <a:pt x="123" y="213"/>
                  </a:lnTo>
                  <a:lnTo>
                    <a:pt x="115" y="213"/>
                  </a:lnTo>
                  <a:lnTo>
                    <a:pt x="115" y="163"/>
                  </a:lnTo>
                  <a:lnTo>
                    <a:pt x="115" y="163"/>
                  </a:lnTo>
                  <a:lnTo>
                    <a:pt x="123" y="162"/>
                  </a:lnTo>
                  <a:lnTo>
                    <a:pt x="130" y="161"/>
                  </a:lnTo>
                  <a:lnTo>
                    <a:pt x="136" y="158"/>
                  </a:lnTo>
                  <a:lnTo>
                    <a:pt x="144" y="155"/>
                  </a:lnTo>
                  <a:lnTo>
                    <a:pt x="149" y="150"/>
                  </a:lnTo>
                  <a:lnTo>
                    <a:pt x="153" y="144"/>
                  </a:lnTo>
                  <a:lnTo>
                    <a:pt x="157" y="137"/>
                  </a:lnTo>
                  <a:lnTo>
                    <a:pt x="161" y="131"/>
                  </a:lnTo>
                  <a:lnTo>
                    <a:pt x="161" y="131"/>
                  </a:lnTo>
                  <a:lnTo>
                    <a:pt x="162" y="121"/>
                  </a:lnTo>
                  <a:lnTo>
                    <a:pt x="162" y="113"/>
                  </a:lnTo>
                  <a:lnTo>
                    <a:pt x="161" y="103"/>
                  </a:lnTo>
                  <a:lnTo>
                    <a:pt x="158" y="94"/>
                  </a:lnTo>
                  <a:lnTo>
                    <a:pt x="153" y="87"/>
                  </a:lnTo>
                  <a:lnTo>
                    <a:pt x="147" y="80"/>
                  </a:lnTo>
                  <a:lnTo>
                    <a:pt x="140" y="74"/>
                  </a:lnTo>
                  <a:lnTo>
                    <a:pt x="130" y="71"/>
                  </a:lnTo>
                  <a:lnTo>
                    <a:pt x="130" y="71"/>
                  </a:lnTo>
                  <a:lnTo>
                    <a:pt x="123" y="69"/>
                  </a:lnTo>
                  <a:lnTo>
                    <a:pt x="115" y="68"/>
                  </a:lnTo>
                  <a:lnTo>
                    <a:pt x="115" y="19"/>
                  </a:lnTo>
                  <a:close/>
                  <a:moveTo>
                    <a:pt x="29" y="160"/>
                  </a:moveTo>
                  <a:lnTo>
                    <a:pt x="11" y="167"/>
                  </a:lnTo>
                  <a:lnTo>
                    <a:pt x="11" y="167"/>
                  </a:lnTo>
                  <a:lnTo>
                    <a:pt x="8" y="157"/>
                  </a:lnTo>
                  <a:lnTo>
                    <a:pt x="4" y="146"/>
                  </a:lnTo>
                  <a:lnTo>
                    <a:pt x="1" y="135"/>
                  </a:lnTo>
                  <a:lnTo>
                    <a:pt x="0" y="124"/>
                  </a:lnTo>
                  <a:lnTo>
                    <a:pt x="19" y="123"/>
                  </a:lnTo>
                  <a:lnTo>
                    <a:pt x="19" y="123"/>
                  </a:lnTo>
                  <a:lnTo>
                    <a:pt x="17" y="114"/>
                  </a:lnTo>
                  <a:lnTo>
                    <a:pt x="19" y="104"/>
                  </a:lnTo>
                  <a:lnTo>
                    <a:pt x="20" y="94"/>
                  </a:lnTo>
                  <a:lnTo>
                    <a:pt x="24" y="85"/>
                  </a:lnTo>
                  <a:lnTo>
                    <a:pt x="5" y="79"/>
                  </a:lnTo>
                  <a:lnTo>
                    <a:pt x="5" y="79"/>
                  </a:lnTo>
                  <a:lnTo>
                    <a:pt x="10" y="68"/>
                  </a:lnTo>
                  <a:lnTo>
                    <a:pt x="15" y="58"/>
                  </a:lnTo>
                  <a:lnTo>
                    <a:pt x="21" y="48"/>
                  </a:lnTo>
                  <a:lnTo>
                    <a:pt x="29" y="40"/>
                  </a:lnTo>
                  <a:lnTo>
                    <a:pt x="42" y="52"/>
                  </a:lnTo>
                  <a:lnTo>
                    <a:pt x="42" y="52"/>
                  </a:lnTo>
                  <a:lnTo>
                    <a:pt x="48" y="45"/>
                  </a:lnTo>
                  <a:lnTo>
                    <a:pt x="56" y="38"/>
                  </a:lnTo>
                  <a:lnTo>
                    <a:pt x="63" y="34"/>
                  </a:lnTo>
                  <a:lnTo>
                    <a:pt x="72" y="29"/>
                  </a:lnTo>
                  <a:lnTo>
                    <a:pt x="63" y="12"/>
                  </a:lnTo>
                  <a:lnTo>
                    <a:pt x="63" y="12"/>
                  </a:lnTo>
                  <a:lnTo>
                    <a:pt x="74" y="8"/>
                  </a:lnTo>
                  <a:lnTo>
                    <a:pt x="85" y="4"/>
                  </a:lnTo>
                  <a:lnTo>
                    <a:pt x="97" y="1"/>
                  </a:lnTo>
                  <a:lnTo>
                    <a:pt x="108" y="0"/>
                  </a:lnTo>
                  <a:lnTo>
                    <a:pt x="109" y="19"/>
                  </a:lnTo>
                  <a:lnTo>
                    <a:pt x="109" y="19"/>
                  </a:lnTo>
                  <a:lnTo>
                    <a:pt x="115" y="19"/>
                  </a:lnTo>
                  <a:lnTo>
                    <a:pt x="115" y="68"/>
                  </a:lnTo>
                  <a:lnTo>
                    <a:pt x="115" y="68"/>
                  </a:lnTo>
                  <a:lnTo>
                    <a:pt x="108" y="69"/>
                  </a:lnTo>
                  <a:lnTo>
                    <a:pt x="102" y="71"/>
                  </a:lnTo>
                  <a:lnTo>
                    <a:pt x="94" y="73"/>
                  </a:lnTo>
                  <a:lnTo>
                    <a:pt x="88" y="77"/>
                  </a:lnTo>
                  <a:lnTo>
                    <a:pt x="83" y="82"/>
                  </a:lnTo>
                  <a:lnTo>
                    <a:pt x="78" y="88"/>
                  </a:lnTo>
                  <a:lnTo>
                    <a:pt x="74" y="94"/>
                  </a:lnTo>
                  <a:lnTo>
                    <a:pt x="71" y="100"/>
                  </a:lnTo>
                  <a:lnTo>
                    <a:pt x="71" y="100"/>
                  </a:lnTo>
                  <a:lnTo>
                    <a:pt x="68" y="110"/>
                  </a:lnTo>
                  <a:lnTo>
                    <a:pt x="68" y="120"/>
                  </a:lnTo>
                  <a:lnTo>
                    <a:pt x="71" y="129"/>
                  </a:lnTo>
                  <a:lnTo>
                    <a:pt x="73" y="137"/>
                  </a:lnTo>
                  <a:lnTo>
                    <a:pt x="78" y="145"/>
                  </a:lnTo>
                  <a:lnTo>
                    <a:pt x="84" y="151"/>
                  </a:lnTo>
                  <a:lnTo>
                    <a:pt x="92" y="157"/>
                  </a:lnTo>
                  <a:lnTo>
                    <a:pt x="100" y="161"/>
                  </a:lnTo>
                  <a:lnTo>
                    <a:pt x="100" y="161"/>
                  </a:lnTo>
                  <a:lnTo>
                    <a:pt x="108" y="162"/>
                  </a:lnTo>
                  <a:lnTo>
                    <a:pt x="115" y="163"/>
                  </a:lnTo>
                  <a:lnTo>
                    <a:pt x="115" y="213"/>
                  </a:lnTo>
                  <a:lnTo>
                    <a:pt x="115" y="213"/>
                  </a:lnTo>
                  <a:lnTo>
                    <a:pt x="100" y="212"/>
                  </a:lnTo>
                  <a:lnTo>
                    <a:pt x="84" y="208"/>
                  </a:lnTo>
                  <a:lnTo>
                    <a:pt x="79" y="226"/>
                  </a:lnTo>
                  <a:lnTo>
                    <a:pt x="79" y="226"/>
                  </a:lnTo>
                  <a:lnTo>
                    <a:pt x="68" y="221"/>
                  </a:lnTo>
                  <a:lnTo>
                    <a:pt x="58" y="216"/>
                  </a:lnTo>
                  <a:lnTo>
                    <a:pt x="48" y="210"/>
                  </a:lnTo>
                  <a:lnTo>
                    <a:pt x="40" y="203"/>
                  </a:lnTo>
                  <a:lnTo>
                    <a:pt x="52" y="189"/>
                  </a:lnTo>
                  <a:lnTo>
                    <a:pt x="52" y="189"/>
                  </a:lnTo>
                  <a:lnTo>
                    <a:pt x="45" y="183"/>
                  </a:lnTo>
                  <a:lnTo>
                    <a:pt x="38" y="176"/>
                  </a:lnTo>
                  <a:lnTo>
                    <a:pt x="34" y="168"/>
                  </a:lnTo>
                  <a:lnTo>
                    <a:pt x="29" y="160"/>
                  </a:lnTo>
                  <a:lnTo>
                    <a:pt x="29" y="16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6" name="Google Shape;1426;p43"/>
            <p:cNvSpPr/>
            <p:nvPr/>
          </p:nvSpPr>
          <p:spPr>
            <a:xfrm>
              <a:off x="3228955" y="2589225"/>
              <a:ext cx="190500" cy="190500"/>
            </a:xfrm>
            <a:custGeom>
              <a:avLst/>
              <a:gdLst/>
              <a:ahLst/>
              <a:cxnLst/>
              <a:rect l="l" t="t" r="r" b="b"/>
              <a:pathLst>
                <a:path w="240" h="240" extrusionOk="0">
                  <a:moveTo>
                    <a:pt x="128" y="36"/>
                  </a:moveTo>
                  <a:lnTo>
                    <a:pt x="131" y="0"/>
                  </a:lnTo>
                  <a:lnTo>
                    <a:pt x="131" y="0"/>
                  </a:lnTo>
                  <a:lnTo>
                    <a:pt x="145" y="1"/>
                  </a:lnTo>
                  <a:lnTo>
                    <a:pt x="157" y="5"/>
                  </a:lnTo>
                  <a:lnTo>
                    <a:pt x="170" y="10"/>
                  </a:lnTo>
                  <a:lnTo>
                    <a:pt x="182" y="16"/>
                  </a:lnTo>
                  <a:lnTo>
                    <a:pt x="163" y="47"/>
                  </a:lnTo>
                  <a:lnTo>
                    <a:pt x="163" y="47"/>
                  </a:lnTo>
                  <a:lnTo>
                    <a:pt x="172" y="52"/>
                  </a:lnTo>
                  <a:lnTo>
                    <a:pt x="178" y="58"/>
                  </a:lnTo>
                  <a:lnTo>
                    <a:pt x="186" y="65"/>
                  </a:lnTo>
                  <a:lnTo>
                    <a:pt x="191" y="73"/>
                  </a:lnTo>
                  <a:lnTo>
                    <a:pt x="222" y="53"/>
                  </a:lnTo>
                  <a:lnTo>
                    <a:pt x="222" y="53"/>
                  </a:lnTo>
                  <a:lnTo>
                    <a:pt x="228" y="64"/>
                  </a:lnTo>
                  <a:lnTo>
                    <a:pt x="234" y="76"/>
                  </a:lnTo>
                  <a:lnTo>
                    <a:pt x="234" y="76"/>
                  </a:lnTo>
                  <a:lnTo>
                    <a:pt x="238" y="90"/>
                  </a:lnTo>
                  <a:lnTo>
                    <a:pt x="240" y="102"/>
                  </a:lnTo>
                  <a:lnTo>
                    <a:pt x="204" y="107"/>
                  </a:lnTo>
                  <a:lnTo>
                    <a:pt x="204" y="107"/>
                  </a:lnTo>
                  <a:lnTo>
                    <a:pt x="205" y="117"/>
                  </a:lnTo>
                  <a:lnTo>
                    <a:pt x="205" y="127"/>
                  </a:lnTo>
                  <a:lnTo>
                    <a:pt x="204" y="136"/>
                  </a:lnTo>
                  <a:lnTo>
                    <a:pt x="202" y="146"/>
                  </a:lnTo>
                  <a:lnTo>
                    <a:pt x="236" y="157"/>
                  </a:lnTo>
                  <a:lnTo>
                    <a:pt x="236" y="157"/>
                  </a:lnTo>
                  <a:lnTo>
                    <a:pt x="231" y="169"/>
                  </a:lnTo>
                  <a:lnTo>
                    <a:pt x="225" y="180"/>
                  </a:lnTo>
                  <a:lnTo>
                    <a:pt x="218" y="193"/>
                  </a:lnTo>
                  <a:lnTo>
                    <a:pt x="208" y="203"/>
                  </a:lnTo>
                  <a:lnTo>
                    <a:pt x="182" y="178"/>
                  </a:lnTo>
                  <a:lnTo>
                    <a:pt x="182" y="178"/>
                  </a:lnTo>
                  <a:lnTo>
                    <a:pt x="176" y="184"/>
                  </a:lnTo>
                  <a:lnTo>
                    <a:pt x="168" y="190"/>
                  </a:lnTo>
                  <a:lnTo>
                    <a:pt x="160" y="195"/>
                  </a:lnTo>
                  <a:lnTo>
                    <a:pt x="151" y="199"/>
                  </a:lnTo>
                  <a:lnTo>
                    <a:pt x="151" y="199"/>
                  </a:lnTo>
                  <a:lnTo>
                    <a:pt x="163" y="232"/>
                  </a:lnTo>
                  <a:lnTo>
                    <a:pt x="163" y="232"/>
                  </a:lnTo>
                  <a:lnTo>
                    <a:pt x="154" y="236"/>
                  </a:lnTo>
                  <a:lnTo>
                    <a:pt x="142" y="238"/>
                  </a:lnTo>
                  <a:lnTo>
                    <a:pt x="131" y="240"/>
                  </a:lnTo>
                  <a:lnTo>
                    <a:pt x="121" y="240"/>
                  </a:lnTo>
                  <a:lnTo>
                    <a:pt x="121" y="190"/>
                  </a:lnTo>
                  <a:lnTo>
                    <a:pt x="121" y="190"/>
                  </a:lnTo>
                  <a:lnTo>
                    <a:pt x="134" y="189"/>
                  </a:lnTo>
                  <a:lnTo>
                    <a:pt x="146" y="185"/>
                  </a:lnTo>
                  <a:lnTo>
                    <a:pt x="146" y="185"/>
                  </a:lnTo>
                  <a:lnTo>
                    <a:pt x="158" y="179"/>
                  </a:lnTo>
                  <a:lnTo>
                    <a:pt x="170" y="170"/>
                  </a:lnTo>
                  <a:lnTo>
                    <a:pt x="178" y="161"/>
                  </a:lnTo>
                  <a:lnTo>
                    <a:pt x="184" y="148"/>
                  </a:lnTo>
                  <a:lnTo>
                    <a:pt x="189" y="136"/>
                  </a:lnTo>
                  <a:lnTo>
                    <a:pt x="191" y="122"/>
                  </a:lnTo>
                  <a:lnTo>
                    <a:pt x="191" y="109"/>
                  </a:lnTo>
                  <a:lnTo>
                    <a:pt x="187" y="95"/>
                  </a:lnTo>
                  <a:lnTo>
                    <a:pt x="187" y="95"/>
                  </a:lnTo>
                  <a:lnTo>
                    <a:pt x="182" y="85"/>
                  </a:lnTo>
                  <a:lnTo>
                    <a:pt x="176" y="75"/>
                  </a:lnTo>
                  <a:lnTo>
                    <a:pt x="168" y="68"/>
                  </a:lnTo>
                  <a:lnTo>
                    <a:pt x="160" y="62"/>
                  </a:lnTo>
                  <a:lnTo>
                    <a:pt x="151" y="57"/>
                  </a:lnTo>
                  <a:lnTo>
                    <a:pt x="141" y="53"/>
                  </a:lnTo>
                  <a:lnTo>
                    <a:pt x="131" y="50"/>
                  </a:lnTo>
                  <a:lnTo>
                    <a:pt x="121" y="49"/>
                  </a:lnTo>
                  <a:lnTo>
                    <a:pt x="121" y="34"/>
                  </a:lnTo>
                  <a:lnTo>
                    <a:pt x="121" y="34"/>
                  </a:lnTo>
                  <a:lnTo>
                    <a:pt x="128" y="36"/>
                  </a:lnTo>
                  <a:lnTo>
                    <a:pt x="128" y="36"/>
                  </a:lnTo>
                  <a:close/>
                  <a:moveTo>
                    <a:pt x="121" y="240"/>
                  </a:moveTo>
                  <a:lnTo>
                    <a:pt x="121" y="240"/>
                  </a:lnTo>
                  <a:lnTo>
                    <a:pt x="110" y="240"/>
                  </a:lnTo>
                  <a:lnTo>
                    <a:pt x="114" y="204"/>
                  </a:lnTo>
                  <a:lnTo>
                    <a:pt x="114" y="204"/>
                  </a:lnTo>
                  <a:lnTo>
                    <a:pt x="104" y="203"/>
                  </a:lnTo>
                  <a:lnTo>
                    <a:pt x="95" y="200"/>
                  </a:lnTo>
                  <a:lnTo>
                    <a:pt x="87" y="196"/>
                  </a:lnTo>
                  <a:lnTo>
                    <a:pt x="78" y="193"/>
                  </a:lnTo>
                  <a:lnTo>
                    <a:pt x="60" y="224"/>
                  </a:lnTo>
                  <a:lnTo>
                    <a:pt x="60" y="224"/>
                  </a:lnTo>
                  <a:lnTo>
                    <a:pt x="48" y="216"/>
                  </a:lnTo>
                  <a:lnTo>
                    <a:pt x="39" y="208"/>
                  </a:lnTo>
                  <a:lnTo>
                    <a:pt x="29" y="198"/>
                  </a:lnTo>
                  <a:lnTo>
                    <a:pt x="20" y="186"/>
                  </a:lnTo>
                  <a:lnTo>
                    <a:pt x="51" y="167"/>
                  </a:lnTo>
                  <a:lnTo>
                    <a:pt x="51" y="167"/>
                  </a:lnTo>
                  <a:lnTo>
                    <a:pt x="46" y="158"/>
                  </a:lnTo>
                  <a:lnTo>
                    <a:pt x="42" y="149"/>
                  </a:lnTo>
                  <a:lnTo>
                    <a:pt x="42" y="149"/>
                  </a:lnTo>
                  <a:lnTo>
                    <a:pt x="39" y="141"/>
                  </a:lnTo>
                  <a:lnTo>
                    <a:pt x="37" y="131"/>
                  </a:lnTo>
                  <a:lnTo>
                    <a:pt x="1" y="137"/>
                  </a:lnTo>
                  <a:lnTo>
                    <a:pt x="1" y="137"/>
                  </a:lnTo>
                  <a:lnTo>
                    <a:pt x="0" y="122"/>
                  </a:lnTo>
                  <a:lnTo>
                    <a:pt x="0" y="109"/>
                  </a:lnTo>
                  <a:lnTo>
                    <a:pt x="3" y="96"/>
                  </a:lnTo>
                  <a:lnTo>
                    <a:pt x="6" y="83"/>
                  </a:lnTo>
                  <a:lnTo>
                    <a:pt x="40" y="94"/>
                  </a:lnTo>
                  <a:lnTo>
                    <a:pt x="40" y="94"/>
                  </a:lnTo>
                  <a:lnTo>
                    <a:pt x="43" y="85"/>
                  </a:lnTo>
                  <a:lnTo>
                    <a:pt x="48" y="76"/>
                  </a:lnTo>
                  <a:lnTo>
                    <a:pt x="53" y="69"/>
                  </a:lnTo>
                  <a:lnTo>
                    <a:pt x="60" y="62"/>
                  </a:lnTo>
                  <a:lnTo>
                    <a:pt x="34" y="37"/>
                  </a:lnTo>
                  <a:lnTo>
                    <a:pt x="34" y="37"/>
                  </a:lnTo>
                  <a:lnTo>
                    <a:pt x="42" y="27"/>
                  </a:lnTo>
                  <a:lnTo>
                    <a:pt x="53" y="20"/>
                  </a:lnTo>
                  <a:lnTo>
                    <a:pt x="64" y="12"/>
                  </a:lnTo>
                  <a:lnTo>
                    <a:pt x="78" y="7"/>
                  </a:lnTo>
                  <a:lnTo>
                    <a:pt x="90" y="41"/>
                  </a:lnTo>
                  <a:lnTo>
                    <a:pt x="90" y="41"/>
                  </a:lnTo>
                  <a:lnTo>
                    <a:pt x="105" y="37"/>
                  </a:lnTo>
                  <a:lnTo>
                    <a:pt x="121" y="34"/>
                  </a:lnTo>
                  <a:lnTo>
                    <a:pt x="121" y="49"/>
                  </a:lnTo>
                  <a:lnTo>
                    <a:pt x="121" y="49"/>
                  </a:lnTo>
                  <a:lnTo>
                    <a:pt x="108" y="50"/>
                  </a:lnTo>
                  <a:lnTo>
                    <a:pt x="95" y="54"/>
                  </a:lnTo>
                  <a:lnTo>
                    <a:pt x="95" y="54"/>
                  </a:lnTo>
                  <a:lnTo>
                    <a:pt x="83" y="60"/>
                  </a:lnTo>
                  <a:lnTo>
                    <a:pt x="72" y="69"/>
                  </a:lnTo>
                  <a:lnTo>
                    <a:pt x="63" y="79"/>
                  </a:lnTo>
                  <a:lnTo>
                    <a:pt x="57" y="91"/>
                  </a:lnTo>
                  <a:lnTo>
                    <a:pt x="52" y="104"/>
                  </a:lnTo>
                  <a:lnTo>
                    <a:pt x="51" y="117"/>
                  </a:lnTo>
                  <a:lnTo>
                    <a:pt x="51" y="131"/>
                  </a:lnTo>
                  <a:lnTo>
                    <a:pt x="55" y="144"/>
                  </a:lnTo>
                  <a:lnTo>
                    <a:pt x="55" y="144"/>
                  </a:lnTo>
                  <a:lnTo>
                    <a:pt x="60" y="154"/>
                  </a:lnTo>
                  <a:lnTo>
                    <a:pt x="66" y="163"/>
                  </a:lnTo>
                  <a:lnTo>
                    <a:pt x="73" y="172"/>
                  </a:lnTo>
                  <a:lnTo>
                    <a:pt x="82" y="178"/>
                  </a:lnTo>
                  <a:lnTo>
                    <a:pt x="90" y="183"/>
                  </a:lnTo>
                  <a:lnTo>
                    <a:pt x="100" y="186"/>
                  </a:lnTo>
                  <a:lnTo>
                    <a:pt x="110" y="189"/>
                  </a:lnTo>
                  <a:lnTo>
                    <a:pt x="121" y="190"/>
                  </a:lnTo>
                  <a:lnTo>
                    <a:pt x="121" y="24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427" name="Google Shape;1427;p43"/>
          <p:cNvGrpSpPr/>
          <p:nvPr/>
        </p:nvGrpSpPr>
        <p:grpSpPr>
          <a:xfrm>
            <a:off x="9653995" y="2871323"/>
            <a:ext cx="525995" cy="504077"/>
            <a:chOff x="1168380" y="3486162"/>
            <a:chExt cx="381000" cy="365126"/>
          </a:xfrm>
        </p:grpSpPr>
        <p:sp>
          <p:nvSpPr>
            <p:cNvPr id="1428" name="Google Shape;1428;p43"/>
            <p:cNvSpPr/>
            <p:nvPr/>
          </p:nvSpPr>
          <p:spPr>
            <a:xfrm>
              <a:off x="1223942" y="3643325"/>
              <a:ext cx="146050" cy="207963"/>
            </a:xfrm>
            <a:custGeom>
              <a:avLst/>
              <a:gdLst/>
              <a:ahLst/>
              <a:cxnLst/>
              <a:rect l="l" t="t" r="r" b="b"/>
              <a:pathLst>
                <a:path w="184" h="263" extrusionOk="0">
                  <a:moveTo>
                    <a:pt x="125" y="101"/>
                  </a:moveTo>
                  <a:lnTo>
                    <a:pt x="125" y="231"/>
                  </a:lnTo>
                  <a:lnTo>
                    <a:pt x="125" y="231"/>
                  </a:lnTo>
                  <a:lnTo>
                    <a:pt x="124" y="237"/>
                  </a:lnTo>
                  <a:lnTo>
                    <a:pt x="122" y="243"/>
                  </a:lnTo>
                  <a:lnTo>
                    <a:pt x="119" y="248"/>
                  </a:lnTo>
                  <a:lnTo>
                    <a:pt x="115" y="253"/>
                  </a:lnTo>
                  <a:lnTo>
                    <a:pt x="110" y="257"/>
                  </a:lnTo>
                  <a:lnTo>
                    <a:pt x="105" y="260"/>
                  </a:lnTo>
                  <a:lnTo>
                    <a:pt x="99" y="262"/>
                  </a:lnTo>
                  <a:lnTo>
                    <a:pt x="93" y="263"/>
                  </a:lnTo>
                  <a:lnTo>
                    <a:pt x="93" y="263"/>
                  </a:lnTo>
                  <a:lnTo>
                    <a:pt x="93" y="263"/>
                  </a:lnTo>
                  <a:lnTo>
                    <a:pt x="87" y="262"/>
                  </a:lnTo>
                  <a:lnTo>
                    <a:pt x="80" y="260"/>
                  </a:lnTo>
                  <a:lnTo>
                    <a:pt x="74" y="257"/>
                  </a:lnTo>
                  <a:lnTo>
                    <a:pt x="69" y="253"/>
                  </a:lnTo>
                  <a:lnTo>
                    <a:pt x="66" y="248"/>
                  </a:lnTo>
                  <a:lnTo>
                    <a:pt x="63" y="243"/>
                  </a:lnTo>
                  <a:lnTo>
                    <a:pt x="61" y="237"/>
                  </a:lnTo>
                  <a:lnTo>
                    <a:pt x="61" y="231"/>
                  </a:lnTo>
                  <a:lnTo>
                    <a:pt x="61" y="101"/>
                  </a:lnTo>
                  <a:lnTo>
                    <a:pt x="16" y="101"/>
                  </a:lnTo>
                  <a:lnTo>
                    <a:pt x="16" y="101"/>
                  </a:lnTo>
                  <a:lnTo>
                    <a:pt x="10" y="100"/>
                  </a:lnTo>
                  <a:lnTo>
                    <a:pt x="5" y="99"/>
                  </a:lnTo>
                  <a:lnTo>
                    <a:pt x="1" y="95"/>
                  </a:lnTo>
                  <a:lnTo>
                    <a:pt x="0" y="91"/>
                  </a:lnTo>
                  <a:lnTo>
                    <a:pt x="0" y="87"/>
                  </a:lnTo>
                  <a:lnTo>
                    <a:pt x="0" y="82"/>
                  </a:lnTo>
                  <a:lnTo>
                    <a:pt x="3" y="77"/>
                  </a:lnTo>
                  <a:lnTo>
                    <a:pt x="7" y="73"/>
                  </a:lnTo>
                  <a:lnTo>
                    <a:pt x="69" y="11"/>
                  </a:lnTo>
                  <a:lnTo>
                    <a:pt x="69" y="11"/>
                  </a:lnTo>
                  <a:lnTo>
                    <a:pt x="75" y="6"/>
                  </a:lnTo>
                  <a:lnTo>
                    <a:pt x="80" y="2"/>
                  </a:lnTo>
                  <a:lnTo>
                    <a:pt x="87" y="0"/>
                  </a:lnTo>
                  <a:lnTo>
                    <a:pt x="93" y="0"/>
                  </a:lnTo>
                  <a:lnTo>
                    <a:pt x="98" y="0"/>
                  </a:lnTo>
                  <a:lnTo>
                    <a:pt x="104" y="2"/>
                  </a:lnTo>
                  <a:lnTo>
                    <a:pt x="110" y="6"/>
                  </a:lnTo>
                  <a:lnTo>
                    <a:pt x="115" y="11"/>
                  </a:lnTo>
                  <a:lnTo>
                    <a:pt x="178" y="73"/>
                  </a:lnTo>
                  <a:lnTo>
                    <a:pt x="178" y="73"/>
                  </a:lnTo>
                  <a:lnTo>
                    <a:pt x="182" y="77"/>
                  </a:lnTo>
                  <a:lnTo>
                    <a:pt x="184" y="82"/>
                  </a:lnTo>
                  <a:lnTo>
                    <a:pt x="184" y="86"/>
                  </a:lnTo>
                  <a:lnTo>
                    <a:pt x="184" y="91"/>
                  </a:lnTo>
                  <a:lnTo>
                    <a:pt x="182" y="95"/>
                  </a:lnTo>
                  <a:lnTo>
                    <a:pt x="178" y="97"/>
                  </a:lnTo>
                  <a:lnTo>
                    <a:pt x="173" y="100"/>
                  </a:lnTo>
                  <a:lnTo>
                    <a:pt x="166" y="101"/>
                  </a:lnTo>
                  <a:lnTo>
                    <a:pt x="125" y="101"/>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29" name="Google Shape;1429;p43"/>
            <p:cNvSpPr/>
            <p:nvPr/>
          </p:nvSpPr>
          <p:spPr>
            <a:xfrm>
              <a:off x="1168380" y="3486162"/>
              <a:ext cx="381000" cy="266700"/>
            </a:xfrm>
            <a:custGeom>
              <a:avLst/>
              <a:gdLst/>
              <a:ahLst/>
              <a:cxnLst/>
              <a:rect l="l" t="t" r="r" b="b"/>
              <a:pathLst>
                <a:path w="480" h="336" extrusionOk="0">
                  <a:moveTo>
                    <a:pt x="381" y="122"/>
                  </a:moveTo>
                  <a:lnTo>
                    <a:pt x="381" y="122"/>
                  </a:lnTo>
                  <a:lnTo>
                    <a:pt x="392" y="125"/>
                  </a:lnTo>
                  <a:lnTo>
                    <a:pt x="402" y="127"/>
                  </a:lnTo>
                  <a:lnTo>
                    <a:pt x="412" y="132"/>
                  </a:lnTo>
                  <a:lnTo>
                    <a:pt x="420" y="136"/>
                  </a:lnTo>
                  <a:lnTo>
                    <a:pt x="429" y="141"/>
                  </a:lnTo>
                  <a:lnTo>
                    <a:pt x="438" y="147"/>
                  </a:lnTo>
                  <a:lnTo>
                    <a:pt x="445" y="153"/>
                  </a:lnTo>
                  <a:lnTo>
                    <a:pt x="451" y="161"/>
                  </a:lnTo>
                  <a:lnTo>
                    <a:pt x="457" y="167"/>
                  </a:lnTo>
                  <a:lnTo>
                    <a:pt x="463" y="175"/>
                  </a:lnTo>
                  <a:lnTo>
                    <a:pt x="468" y="183"/>
                  </a:lnTo>
                  <a:lnTo>
                    <a:pt x="472" y="191"/>
                  </a:lnTo>
                  <a:lnTo>
                    <a:pt x="476" y="200"/>
                  </a:lnTo>
                  <a:lnTo>
                    <a:pt x="478" y="209"/>
                  </a:lnTo>
                  <a:lnTo>
                    <a:pt x="480" y="219"/>
                  </a:lnTo>
                  <a:lnTo>
                    <a:pt x="480" y="227"/>
                  </a:lnTo>
                  <a:lnTo>
                    <a:pt x="480" y="227"/>
                  </a:lnTo>
                  <a:lnTo>
                    <a:pt x="480" y="227"/>
                  </a:lnTo>
                  <a:lnTo>
                    <a:pt x="480" y="237"/>
                  </a:lnTo>
                  <a:lnTo>
                    <a:pt x="478" y="247"/>
                  </a:lnTo>
                  <a:lnTo>
                    <a:pt x="476" y="256"/>
                  </a:lnTo>
                  <a:lnTo>
                    <a:pt x="472" y="264"/>
                  </a:lnTo>
                  <a:lnTo>
                    <a:pt x="467" y="273"/>
                  </a:lnTo>
                  <a:lnTo>
                    <a:pt x="462" y="282"/>
                  </a:lnTo>
                  <a:lnTo>
                    <a:pt x="457" y="289"/>
                  </a:lnTo>
                  <a:lnTo>
                    <a:pt x="450" y="297"/>
                  </a:lnTo>
                  <a:lnTo>
                    <a:pt x="442" y="304"/>
                  </a:lnTo>
                  <a:lnTo>
                    <a:pt x="435" y="310"/>
                  </a:lnTo>
                  <a:lnTo>
                    <a:pt x="426" y="315"/>
                  </a:lnTo>
                  <a:lnTo>
                    <a:pt x="418" y="320"/>
                  </a:lnTo>
                  <a:lnTo>
                    <a:pt x="408" y="325"/>
                  </a:lnTo>
                  <a:lnTo>
                    <a:pt x="398" y="329"/>
                  </a:lnTo>
                  <a:lnTo>
                    <a:pt x="387" y="331"/>
                  </a:lnTo>
                  <a:lnTo>
                    <a:pt x="376" y="334"/>
                  </a:lnTo>
                  <a:lnTo>
                    <a:pt x="376" y="230"/>
                  </a:lnTo>
                  <a:lnTo>
                    <a:pt x="376" y="230"/>
                  </a:lnTo>
                  <a:lnTo>
                    <a:pt x="376" y="220"/>
                  </a:lnTo>
                  <a:lnTo>
                    <a:pt x="372" y="211"/>
                  </a:lnTo>
                  <a:lnTo>
                    <a:pt x="368" y="203"/>
                  </a:lnTo>
                  <a:lnTo>
                    <a:pt x="362" y="195"/>
                  </a:lnTo>
                  <a:lnTo>
                    <a:pt x="362" y="195"/>
                  </a:lnTo>
                  <a:lnTo>
                    <a:pt x="355" y="190"/>
                  </a:lnTo>
                  <a:lnTo>
                    <a:pt x="347" y="185"/>
                  </a:lnTo>
                  <a:lnTo>
                    <a:pt x="337" y="183"/>
                  </a:lnTo>
                  <a:lnTo>
                    <a:pt x="329" y="182"/>
                  </a:lnTo>
                  <a:lnTo>
                    <a:pt x="329" y="182"/>
                  </a:lnTo>
                  <a:lnTo>
                    <a:pt x="319" y="183"/>
                  </a:lnTo>
                  <a:lnTo>
                    <a:pt x="309" y="185"/>
                  </a:lnTo>
                  <a:lnTo>
                    <a:pt x="301" y="190"/>
                  </a:lnTo>
                  <a:lnTo>
                    <a:pt x="294" y="195"/>
                  </a:lnTo>
                  <a:lnTo>
                    <a:pt x="294" y="195"/>
                  </a:lnTo>
                  <a:lnTo>
                    <a:pt x="288" y="203"/>
                  </a:lnTo>
                  <a:lnTo>
                    <a:pt x="284" y="211"/>
                  </a:lnTo>
                  <a:lnTo>
                    <a:pt x="280" y="220"/>
                  </a:lnTo>
                  <a:lnTo>
                    <a:pt x="280" y="230"/>
                  </a:lnTo>
                  <a:lnTo>
                    <a:pt x="280" y="336"/>
                  </a:lnTo>
                  <a:lnTo>
                    <a:pt x="210" y="336"/>
                  </a:lnTo>
                  <a:lnTo>
                    <a:pt x="210" y="315"/>
                  </a:lnTo>
                  <a:lnTo>
                    <a:pt x="235" y="315"/>
                  </a:lnTo>
                  <a:lnTo>
                    <a:pt x="235" y="315"/>
                  </a:lnTo>
                  <a:lnTo>
                    <a:pt x="246" y="313"/>
                  </a:lnTo>
                  <a:lnTo>
                    <a:pt x="255" y="310"/>
                  </a:lnTo>
                  <a:lnTo>
                    <a:pt x="255" y="310"/>
                  </a:lnTo>
                  <a:lnTo>
                    <a:pt x="259" y="306"/>
                  </a:lnTo>
                  <a:lnTo>
                    <a:pt x="263" y="303"/>
                  </a:lnTo>
                  <a:lnTo>
                    <a:pt x="266" y="299"/>
                  </a:lnTo>
                  <a:lnTo>
                    <a:pt x="268" y="295"/>
                  </a:lnTo>
                  <a:lnTo>
                    <a:pt x="268" y="295"/>
                  </a:lnTo>
                  <a:lnTo>
                    <a:pt x="269" y="285"/>
                  </a:lnTo>
                  <a:lnTo>
                    <a:pt x="268" y="277"/>
                  </a:lnTo>
                  <a:lnTo>
                    <a:pt x="268" y="277"/>
                  </a:lnTo>
                  <a:lnTo>
                    <a:pt x="264" y="268"/>
                  </a:lnTo>
                  <a:lnTo>
                    <a:pt x="258" y="259"/>
                  </a:lnTo>
                  <a:lnTo>
                    <a:pt x="195" y="198"/>
                  </a:lnTo>
                  <a:lnTo>
                    <a:pt x="195" y="198"/>
                  </a:lnTo>
                  <a:lnTo>
                    <a:pt x="188" y="190"/>
                  </a:lnTo>
                  <a:lnTo>
                    <a:pt x="179" y="185"/>
                  </a:lnTo>
                  <a:lnTo>
                    <a:pt x="170" y="183"/>
                  </a:lnTo>
                  <a:lnTo>
                    <a:pt x="162" y="182"/>
                  </a:lnTo>
                  <a:lnTo>
                    <a:pt x="162" y="182"/>
                  </a:lnTo>
                  <a:lnTo>
                    <a:pt x="152" y="183"/>
                  </a:lnTo>
                  <a:lnTo>
                    <a:pt x="143" y="185"/>
                  </a:lnTo>
                  <a:lnTo>
                    <a:pt x="136" y="190"/>
                  </a:lnTo>
                  <a:lnTo>
                    <a:pt x="127" y="198"/>
                  </a:lnTo>
                  <a:lnTo>
                    <a:pt x="65" y="259"/>
                  </a:lnTo>
                  <a:lnTo>
                    <a:pt x="65" y="259"/>
                  </a:lnTo>
                  <a:lnTo>
                    <a:pt x="58" y="268"/>
                  </a:lnTo>
                  <a:lnTo>
                    <a:pt x="54" y="278"/>
                  </a:lnTo>
                  <a:lnTo>
                    <a:pt x="54" y="278"/>
                  </a:lnTo>
                  <a:lnTo>
                    <a:pt x="53" y="287"/>
                  </a:lnTo>
                  <a:lnTo>
                    <a:pt x="54" y="295"/>
                  </a:lnTo>
                  <a:lnTo>
                    <a:pt x="54" y="295"/>
                  </a:lnTo>
                  <a:lnTo>
                    <a:pt x="57" y="300"/>
                  </a:lnTo>
                  <a:lnTo>
                    <a:pt x="59" y="304"/>
                  </a:lnTo>
                  <a:lnTo>
                    <a:pt x="63" y="306"/>
                  </a:lnTo>
                  <a:lnTo>
                    <a:pt x="67" y="310"/>
                  </a:lnTo>
                  <a:lnTo>
                    <a:pt x="67" y="310"/>
                  </a:lnTo>
                  <a:lnTo>
                    <a:pt x="75" y="314"/>
                  </a:lnTo>
                  <a:lnTo>
                    <a:pt x="85" y="315"/>
                  </a:lnTo>
                  <a:lnTo>
                    <a:pt x="114" y="315"/>
                  </a:lnTo>
                  <a:lnTo>
                    <a:pt x="114" y="335"/>
                  </a:lnTo>
                  <a:lnTo>
                    <a:pt x="114" y="335"/>
                  </a:lnTo>
                  <a:lnTo>
                    <a:pt x="101" y="334"/>
                  </a:lnTo>
                  <a:lnTo>
                    <a:pt x="90" y="331"/>
                  </a:lnTo>
                  <a:lnTo>
                    <a:pt x="79" y="327"/>
                  </a:lnTo>
                  <a:lnTo>
                    <a:pt x="69" y="324"/>
                  </a:lnTo>
                  <a:lnTo>
                    <a:pt x="59" y="319"/>
                  </a:lnTo>
                  <a:lnTo>
                    <a:pt x="49" y="313"/>
                  </a:lnTo>
                  <a:lnTo>
                    <a:pt x="41" y="306"/>
                  </a:lnTo>
                  <a:lnTo>
                    <a:pt x="33" y="300"/>
                  </a:lnTo>
                  <a:lnTo>
                    <a:pt x="26" y="292"/>
                  </a:lnTo>
                  <a:lnTo>
                    <a:pt x="20" y="284"/>
                  </a:lnTo>
                  <a:lnTo>
                    <a:pt x="13" y="275"/>
                  </a:lnTo>
                  <a:lnTo>
                    <a:pt x="8" y="267"/>
                  </a:lnTo>
                  <a:lnTo>
                    <a:pt x="5" y="257"/>
                  </a:lnTo>
                  <a:lnTo>
                    <a:pt x="2" y="248"/>
                  </a:lnTo>
                  <a:lnTo>
                    <a:pt x="1" y="237"/>
                  </a:lnTo>
                  <a:lnTo>
                    <a:pt x="0" y="227"/>
                  </a:lnTo>
                  <a:lnTo>
                    <a:pt x="0" y="227"/>
                  </a:lnTo>
                  <a:lnTo>
                    <a:pt x="0" y="227"/>
                  </a:lnTo>
                  <a:lnTo>
                    <a:pt x="1" y="219"/>
                  </a:lnTo>
                  <a:lnTo>
                    <a:pt x="2" y="209"/>
                  </a:lnTo>
                  <a:lnTo>
                    <a:pt x="5" y="200"/>
                  </a:lnTo>
                  <a:lnTo>
                    <a:pt x="7" y="191"/>
                  </a:lnTo>
                  <a:lnTo>
                    <a:pt x="12" y="183"/>
                  </a:lnTo>
                  <a:lnTo>
                    <a:pt x="16" y="175"/>
                  </a:lnTo>
                  <a:lnTo>
                    <a:pt x="22" y="167"/>
                  </a:lnTo>
                  <a:lnTo>
                    <a:pt x="28" y="161"/>
                  </a:lnTo>
                  <a:lnTo>
                    <a:pt x="36" y="153"/>
                  </a:lnTo>
                  <a:lnTo>
                    <a:pt x="43" y="147"/>
                  </a:lnTo>
                  <a:lnTo>
                    <a:pt x="50" y="141"/>
                  </a:lnTo>
                  <a:lnTo>
                    <a:pt x="59" y="136"/>
                  </a:lnTo>
                  <a:lnTo>
                    <a:pt x="69" y="132"/>
                  </a:lnTo>
                  <a:lnTo>
                    <a:pt x="79" y="127"/>
                  </a:lnTo>
                  <a:lnTo>
                    <a:pt x="89" y="125"/>
                  </a:lnTo>
                  <a:lnTo>
                    <a:pt x="99" y="122"/>
                  </a:lnTo>
                  <a:lnTo>
                    <a:pt x="99" y="122"/>
                  </a:lnTo>
                  <a:lnTo>
                    <a:pt x="99" y="118"/>
                  </a:lnTo>
                  <a:lnTo>
                    <a:pt x="99" y="118"/>
                  </a:lnTo>
                  <a:lnTo>
                    <a:pt x="100" y="107"/>
                  </a:lnTo>
                  <a:lnTo>
                    <a:pt x="101" y="95"/>
                  </a:lnTo>
                  <a:lnTo>
                    <a:pt x="105" y="84"/>
                  </a:lnTo>
                  <a:lnTo>
                    <a:pt x="110" y="73"/>
                  </a:lnTo>
                  <a:lnTo>
                    <a:pt x="116" y="63"/>
                  </a:lnTo>
                  <a:lnTo>
                    <a:pt x="123" y="53"/>
                  </a:lnTo>
                  <a:lnTo>
                    <a:pt x="131" y="43"/>
                  </a:lnTo>
                  <a:lnTo>
                    <a:pt x="141" y="36"/>
                  </a:lnTo>
                  <a:lnTo>
                    <a:pt x="151" y="27"/>
                  </a:lnTo>
                  <a:lnTo>
                    <a:pt x="161" y="21"/>
                  </a:lnTo>
                  <a:lnTo>
                    <a:pt x="173" y="15"/>
                  </a:lnTo>
                  <a:lnTo>
                    <a:pt x="185" y="10"/>
                  </a:lnTo>
                  <a:lnTo>
                    <a:pt x="198" y="6"/>
                  </a:lnTo>
                  <a:lnTo>
                    <a:pt x="211" y="2"/>
                  </a:lnTo>
                  <a:lnTo>
                    <a:pt x="226" y="1"/>
                  </a:lnTo>
                  <a:lnTo>
                    <a:pt x="240" y="0"/>
                  </a:lnTo>
                  <a:lnTo>
                    <a:pt x="240" y="0"/>
                  </a:lnTo>
                  <a:lnTo>
                    <a:pt x="255" y="1"/>
                  </a:lnTo>
                  <a:lnTo>
                    <a:pt x="268" y="2"/>
                  </a:lnTo>
                  <a:lnTo>
                    <a:pt x="282" y="6"/>
                  </a:lnTo>
                  <a:lnTo>
                    <a:pt x="295" y="10"/>
                  </a:lnTo>
                  <a:lnTo>
                    <a:pt x="308" y="15"/>
                  </a:lnTo>
                  <a:lnTo>
                    <a:pt x="319" y="21"/>
                  </a:lnTo>
                  <a:lnTo>
                    <a:pt x="330" y="27"/>
                  </a:lnTo>
                  <a:lnTo>
                    <a:pt x="340" y="36"/>
                  </a:lnTo>
                  <a:lnTo>
                    <a:pt x="348" y="43"/>
                  </a:lnTo>
                  <a:lnTo>
                    <a:pt x="357" y="53"/>
                  </a:lnTo>
                  <a:lnTo>
                    <a:pt x="365" y="63"/>
                  </a:lnTo>
                  <a:lnTo>
                    <a:pt x="369" y="73"/>
                  </a:lnTo>
                  <a:lnTo>
                    <a:pt x="374" y="84"/>
                  </a:lnTo>
                  <a:lnTo>
                    <a:pt x="378" y="95"/>
                  </a:lnTo>
                  <a:lnTo>
                    <a:pt x="381" y="107"/>
                  </a:lnTo>
                  <a:lnTo>
                    <a:pt x="381" y="118"/>
                  </a:lnTo>
                  <a:lnTo>
                    <a:pt x="381" y="118"/>
                  </a:lnTo>
                  <a:lnTo>
                    <a:pt x="381" y="122"/>
                  </a:lnTo>
                  <a:lnTo>
                    <a:pt x="381" y="12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30" name="Google Shape;1430;p43"/>
            <p:cNvSpPr/>
            <p:nvPr/>
          </p:nvSpPr>
          <p:spPr>
            <a:xfrm>
              <a:off x="1355705" y="3643325"/>
              <a:ext cx="147638" cy="207963"/>
            </a:xfrm>
            <a:custGeom>
              <a:avLst/>
              <a:gdLst/>
              <a:ahLst/>
              <a:cxnLst/>
              <a:rect l="l" t="t" r="r" b="b"/>
              <a:pathLst>
                <a:path w="185" h="263" extrusionOk="0">
                  <a:moveTo>
                    <a:pt x="126" y="162"/>
                  </a:moveTo>
                  <a:lnTo>
                    <a:pt x="126" y="32"/>
                  </a:lnTo>
                  <a:lnTo>
                    <a:pt x="126" y="32"/>
                  </a:lnTo>
                  <a:lnTo>
                    <a:pt x="125" y="26"/>
                  </a:lnTo>
                  <a:lnTo>
                    <a:pt x="123" y="19"/>
                  </a:lnTo>
                  <a:lnTo>
                    <a:pt x="120" y="13"/>
                  </a:lnTo>
                  <a:lnTo>
                    <a:pt x="116" y="8"/>
                  </a:lnTo>
                  <a:lnTo>
                    <a:pt x="111" y="5"/>
                  </a:lnTo>
                  <a:lnTo>
                    <a:pt x="106" y="2"/>
                  </a:lnTo>
                  <a:lnTo>
                    <a:pt x="100" y="0"/>
                  </a:lnTo>
                  <a:lnTo>
                    <a:pt x="94" y="0"/>
                  </a:lnTo>
                  <a:lnTo>
                    <a:pt x="94" y="0"/>
                  </a:lnTo>
                  <a:lnTo>
                    <a:pt x="94" y="0"/>
                  </a:lnTo>
                  <a:lnTo>
                    <a:pt x="86" y="0"/>
                  </a:lnTo>
                  <a:lnTo>
                    <a:pt x="80" y="2"/>
                  </a:lnTo>
                  <a:lnTo>
                    <a:pt x="75" y="5"/>
                  </a:lnTo>
                  <a:lnTo>
                    <a:pt x="70" y="8"/>
                  </a:lnTo>
                  <a:lnTo>
                    <a:pt x="66" y="13"/>
                  </a:lnTo>
                  <a:lnTo>
                    <a:pt x="64" y="19"/>
                  </a:lnTo>
                  <a:lnTo>
                    <a:pt x="62" y="26"/>
                  </a:lnTo>
                  <a:lnTo>
                    <a:pt x="62" y="32"/>
                  </a:lnTo>
                  <a:lnTo>
                    <a:pt x="62" y="162"/>
                  </a:lnTo>
                  <a:lnTo>
                    <a:pt x="17" y="162"/>
                  </a:lnTo>
                  <a:lnTo>
                    <a:pt x="17" y="162"/>
                  </a:lnTo>
                  <a:lnTo>
                    <a:pt x="11" y="162"/>
                  </a:lnTo>
                  <a:lnTo>
                    <a:pt x="6" y="164"/>
                  </a:lnTo>
                  <a:lnTo>
                    <a:pt x="2" y="167"/>
                  </a:lnTo>
                  <a:lnTo>
                    <a:pt x="1" y="170"/>
                  </a:lnTo>
                  <a:lnTo>
                    <a:pt x="0" y="175"/>
                  </a:lnTo>
                  <a:lnTo>
                    <a:pt x="1" y="179"/>
                  </a:lnTo>
                  <a:lnTo>
                    <a:pt x="3" y="184"/>
                  </a:lnTo>
                  <a:lnTo>
                    <a:pt x="7" y="189"/>
                  </a:lnTo>
                  <a:lnTo>
                    <a:pt x="70" y="251"/>
                  </a:lnTo>
                  <a:lnTo>
                    <a:pt x="70" y="251"/>
                  </a:lnTo>
                  <a:lnTo>
                    <a:pt x="76" y="256"/>
                  </a:lnTo>
                  <a:lnTo>
                    <a:pt x="81" y="259"/>
                  </a:lnTo>
                  <a:lnTo>
                    <a:pt x="88" y="262"/>
                  </a:lnTo>
                  <a:lnTo>
                    <a:pt x="92" y="263"/>
                  </a:lnTo>
                  <a:lnTo>
                    <a:pt x="99" y="262"/>
                  </a:lnTo>
                  <a:lnTo>
                    <a:pt x="105" y="259"/>
                  </a:lnTo>
                  <a:lnTo>
                    <a:pt x="110" y="256"/>
                  </a:lnTo>
                  <a:lnTo>
                    <a:pt x="116" y="251"/>
                  </a:lnTo>
                  <a:lnTo>
                    <a:pt x="179" y="189"/>
                  </a:lnTo>
                  <a:lnTo>
                    <a:pt x="179" y="189"/>
                  </a:lnTo>
                  <a:lnTo>
                    <a:pt x="183" y="185"/>
                  </a:lnTo>
                  <a:lnTo>
                    <a:pt x="184" y="180"/>
                  </a:lnTo>
                  <a:lnTo>
                    <a:pt x="185" y="175"/>
                  </a:lnTo>
                  <a:lnTo>
                    <a:pt x="185" y="171"/>
                  </a:lnTo>
                  <a:lnTo>
                    <a:pt x="183" y="168"/>
                  </a:lnTo>
                  <a:lnTo>
                    <a:pt x="179" y="164"/>
                  </a:lnTo>
                  <a:lnTo>
                    <a:pt x="173" y="162"/>
                  </a:lnTo>
                  <a:lnTo>
                    <a:pt x="165" y="162"/>
                  </a:lnTo>
                  <a:lnTo>
                    <a:pt x="126" y="162"/>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431" name="Google Shape;1431;p43"/>
          <p:cNvGrpSpPr/>
          <p:nvPr/>
        </p:nvGrpSpPr>
        <p:grpSpPr>
          <a:xfrm>
            <a:off x="9576256" y="1034727"/>
            <a:ext cx="694744" cy="245461"/>
            <a:chOff x="1441430" y="4357700"/>
            <a:chExt cx="503238" cy="177800"/>
          </a:xfrm>
        </p:grpSpPr>
        <p:sp>
          <p:nvSpPr>
            <p:cNvPr id="1432" name="Google Shape;1432;p43"/>
            <p:cNvSpPr/>
            <p:nvPr/>
          </p:nvSpPr>
          <p:spPr>
            <a:xfrm>
              <a:off x="1441430" y="4357700"/>
              <a:ext cx="231775" cy="177800"/>
            </a:xfrm>
            <a:custGeom>
              <a:avLst/>
              <a:gdLst/>
              <a:ahLst/>
              <a:cxnLst/>
              <a:rect l="l" t="t" r="r" b="b"/>
              <a:pathLst>
                <a:path w="292" h="222" extrusionOk="0">
                  <a:moveTo>
                    <a:pt x="112" y="0"/>
                  </a:moveTo>
                  <a:lnTo>
                    <a:pt x="192" y="0"/>
                  </a:lnTo>
                  <a:lnTo>
                    <a:pt x="192" y="0"/>
                  </a:lnTo>
                  <a:lnTo>
                    <a:pt x="203" y="0"/>
                  </a:lnTo>
                  <a:lnTo>
                    <a:pt x="214" y="2"/>
                  </a:lnTo>
                  <a:lnTo>
                    <a:pt x="225" y="5"/>
                  </a:lnTo>
                  <a:lnTo>
                    <a:pt x="235" y="9"/>
                  </a:lnTo>
                  <a:lnTo>
                    <a:pt x="245" y="13"/>
                  </a:lnTo>
                  <a:lnTo>
                    <a:pt x="254" y="18"/>
                  </a:lnTo>
                  <a:lnTo>
                    <a:pt x="262" y="26"/>
                  </a:lnTo>
                  <a:lnTo>
                    <a:pt x="271" y="32"/>
                  </a:lnTo>
                  <a:lnTo>
                    <a:pt x="271" y="32"/>
                  </a:lnTo>
                  <a:lnTo>
                    <a:pt x="277" y="39"/>
                  </a:lnTo>
                  <a:lnTo>
                    <a:pt x="282" y="47"/>
                  </a:lnTo>
                  <a:lnTo>
                    <a:pt x="288" y="56"/>
                  </a:lnTo>
                  <a:lnTo>
                    <a:pt x="292" y="63"/>
                  </a:lnTo>
                  <a:lnTo>
                    <a:pt x="232" y="63"/>
                  </a:lnTo>
                  <a:lnTo>
                    <a:pt x="232" y="63"/>
                  </a:lnTo>
                  <a:lnTo>
                    <a:pt x="223" y="58"/>
                  </a:lnTo>
                  <a:lnTo>
                    <a:pt x="213" y="53"/>
                  </a:lnTo>
                  <a:lnTo>
                    <a:pt x="203" y="51"/>
                  </a:lnTo>
                  <a:lnTo>
                    <a:pt x="192" y="49"/>
                  </a:lnTo>
                  <a:lnTo>
                    <a:pt x="112" y="49"/>
                  </a:lnTo>
                  <a:lnTo>
                    <a:pt x="112" y="49"/>
                  </a:lnTo>
                  <a:lnTo>
                    <a:pt x="99" y="51"/>
                  </a:lnTo>
                  <a:lnTo>
                    <a:pt x="88" y="54"/>
                  </a:lnTo>
                  <a:lnTo>
                    <a:pt x="77" y="60"/>
                  </a:lnTo>
                  <a:lnTo>
                    <a:pt x="68" y="68"/>
                  </a:lnTo>
                  <a:lnTo>
                    <a:pt x="68" y="68"/>
                  </a:lnTo>
                  <a:lnTo>
                    <a:pt x="61" y="77"/>
                  </a:lnTo>
                  <a:lnTo>
                    <a:pt x="55" y="86"/>
                  </a:lnTo>
                  <a:lnTo>
                    <a:pt x="51" y="99"/>
                  </a:lnTo>
                  <a:lnTo>
                    <a:pt x="50" y="111"/>
                  </a:lnTo>
                  <a:lnTo>
                    <a:pt x="50" y="111"/>
                  </a:lnTo>
                  <a:lnTo>
                    <a:pt x="50" y="111"/>
                  </a:lnTo>
                  <a:lnTo>
                    <a:pt x="51" y="124"/>
                  </a:lnTo>
                  <a:lnTo>
                    <a:pt x="55" y="135"/>
                  </a:lnTo>
                  <a:lnTo>
                    <a:pt x="61" y="146"/>
                  </a:lnTo>
                  <a:lnTo>
                    <a:pt x="68" y="154"/>
                  </a:lnTo>
                  <a:lnTo>
                    <a:pt x="68" y="154"/>
                  </a:lnTo>
                  <a:lnTo>
                    <a:pt x="77" y="162"/>
                  </a:lnTo>
                  <a:lnTo>
                    <a:pt x="88" y="168"/>
                  </a:lnTo>
                  <a:lnTo>
                    <a:pt x="99" y="172"/>
                  </a:lnTo>
                  <a:lnTo>
                    <a:pt x="112" y="173"/>
                  </a:lnTo>
                  <a:lnTo>
                    <a:pt x="192" y="173"/>
                  </a:lnTo>
                  <a:lnTo>
                    <a:pt x="192" y="173"/>
                  </a:lnTo>
                  <a:lnTo>
                    <a:pt x="203" y="172"/>
                  </a:lnTo>
                  <a:lnTo>
                    <a:pt x="213" y="169"/>
                  </a:lnTo>
                  <a:lnTo>
                    <a:pt x="223" y="164"/>
                  </a:lnTo>
                  <a:lnTo>
                    <a:pt x="232" y="158"/>
                  </a:lnTo>
                  <a:lnTo>
                    <a:pt x="292" y="158"/>
                  </a:lnTo>
                  <a:lnTo>
                    <a:pt x="292" y="158"/>
                  </a:lnTo>
                  <a:lnTo>
                    <a:pt x="288" y="167"/>
                  </a:lnTo>
                  <a:lnTo>
                    <a:pt x="282" y="175"/>
                  </a:lnTo>
                  <a:lnTo>
                    <a:pt x="277" y="183"/>
                  </a:lnTo>
                  <a:lnTo>
                    <a:pt x="271" y="189"/>
                  </a:lnTo>
                  <a:lnTo>
                    <a:pt x="271" y="189"/>
                  </a:lnTo>
                  <a:lnTo>
                    <a:pt x="262" y="196"/>
                  </a:lnTo>
                  <a:lnTo>
                    <a:pt x="254" y="203"/>
                  </a:lnTo>
                  <a:lnTo>
                    <a:pt x="245" y="209"/>
                  </a:lnTo>
                  <a:lnTo>
                    <a:pt x="235" y="214"/>
                  </a:lnTo>
                  <a:lnTo>
                    <a:pt x="225" y="217"/>
                  </a:lnTo>
                  <a:lnTo>
                    <a:pt x="214" y="220"/>
                  </a:lnTo>
                  <a:lnTo>
                    <a:pt x="203" y="221"/>
                  </a:lnTo>
                  <a:lnTo>
                    <a:pt x="192" y="222"/>
                  </a:lnTo>
                  <a:lnTo>
                    <a:pt x="112" y="222"/>
                  </a:lnTo>
                  <a:lnTo>
                    <a:pt x="112" y="222"/>
                  </a:lnTo>
                  <a:lnTo>
                    <a:pt x="100" y="221"/>
                  </a:lnTo>
                  <a:lnTo>
                    <a:pt x="89" y="220"/>
                  </a:lnTo>
                  <a:lnTo>
                    <a:pt x="78" y="217"/>
                  </a:lnTo>
                  <a:lnTo>
                    <a:pt x="68" y="214"/>
                  </a:lnTo>
                  <a:lnTo>
                    <a:pt x="58" y="209"/>
                  </a:lnTo>
                  <a:lnTo>
                    <a:pt x="50" y="203"/>
                  </a:lnTo>
                  <a:lnTo>
                    <a:pt x="41" y="196"/>
                  </a:lnTo>
                  <a:lnTo>
                    <a:pt x="34" y="189"/>
                  </a:lnTo>
                  <a:lnTo>
                    <a:pt x="34" y="189"/>
                  </a:lnTo>
                  <a:lnTo>
                    <a:pt x="26" y="182"/>
                  </a:lnTo>
                  <a:lnTo>
                    <a:pt x="20" y="173"/>
                  </a:lnTo>
                  <a:lnTo>
                    <a:pt x="14" y="164"/>
                  </a:lnTo>
                  <a:lnTo>
                    <a:pt x="9" y="154"/>
                  </a:lnTo>
                  <a:lnTo>
                    <a:pt x="5" y="143"/>
                  </a:lnTo>
                  <a:lnTo>
                    <a:pt x="3" y="133"/>
                  </a:lnTo>
                  <a:lnTo>
                    <a:pt x="2" y="122"/>
                  </a:lnTo>
                  <a:lnTo>
                    <a:pt x="0" y="111"/>
                  </a:lnTo>
                  <a:lnTo>
                    <a:pt x="0" y="111"/>
                  </a:lnTo>
                  <a:lnTo>
                    <a:pt x="0" y="111"/>
                  </a:lnTo>
                  <a:lnTo>
                    <a:pt x="2" y="100"/>
                  </a:lnTo>
                  <a:lnTo>
                    <a:pt x="3" y="89"/>
                  </a:lnTo>
                  <a:lnTo>
                    <a:pt x="5" y="78"/>
                  </a:lnTo>
                  <a:lnTo>
                    <a:pt x="9" y="68"/>
                  </a:lnTo>
                  <a:lnTo>
                    <a:pt x="14" y="58"/>
                  </a:lnTo>
                  <a:lnTo>
                    <a:pt x="20" y="49"/>
                  </a:lnTo>
                  <a:lnTo>
                    <a:pt x="26" y="41"/>
                  </a:lnTo>
                  <a:lnTo>
                    <a:pt x="34" y="32"/>
                  </a:lnTo>
                  <a:lnTo>
                    <a:pt x="34" y="32"/>
                  </a:lnTo>
                  <a:lnTo>
                    <a:pt x="41" y="26"/>
                  </a:lnTo>
                  <a:lnTo>
                    <a:pt x="50" y="18"/>
                  </a:lnTo>
                  <a:lnTo>
                    <a:pt x="58" y="13"/>
                  </a:lnTo>
                  <a:lnTo>
                    <a:pt x="68" y="9"/>
                  </a:lnTo>
                  <a:lnTo>
                    <a:pt x="78" y="5"/>
                  </a:lnTo>
                  <a:lnTo>
                    <a:pt x="89" y="2"/>
                  </a:lnTo>
                  <a:lnTo>
                    <a:pt x="100" y="0"/>
                  </a:lnTo>
                  <a:lnTo>
                    <a:pt x="112" y="0"/>
                  </a:lnTo>
                  <a:lnTo>
                    <a:pt x="112"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33" name="Google Shape;1433;p43"/>
            <p:cNvSpPr/>
            <p:nvPr/>
          </p:nvSpPr>
          <p:spPr>
            <a:xfrm>
              <a:off x="1714480" y="4357700"/>
              <a:ext cx="230188" cy="177800"/>
            </a:xfrm>
            <a:custGeom>
              <a:avLst/>
              <a:gdLst/>
              <a:ahLst/>
              <a:cxnLst/>
              <a:rect l="l" t="t" r="r" b="b"/>
              <a:pathLst>
                <a:path w="292" h="222" extrusionOk="0">
                  <a:moveTo>
                    <a:pt x="100" y="0"/>
                  </a:moveTo>
                  <a:lnTo>
                    <a:pt x="181" y="0"/>
                  </a:lnTo>
                  <a:lnTo>
                    <a:pt x="181" y="0"/>
                  </a:lnTo>
                  <a:lnTo>
                    <a:pt x="192" y="0"/>
                  </a:lnTo>
                  <a:lnTo>
                    <a:pt x="203" y="2"/>
                  </a:lnTo>
                  <a:lnTo>
                    <a:pt x="213" y="5"/>
                  </a:lnTo>
                  <a:lnTo>
                    <a:pt x="224" y="9"/>
                  </a:lnTo>
                  <a:lnTo>
                    <a:pt x="234" y="13"/>
                  </a:lnTo>
                  <a:lnTo>
                    <a:pt x="242" y="18"/>
                  </a:lnTo>
                  <a:lnTo>
                    <a:pt x="251" y="26"/>
                  </a:lnTo>
                  <a:lnTo>
                    <a:pt x="258" y="32"/>
                  </a:lnTo>
                  <a:lnTo>
                    <a:pt x="258" y="32"/>
                  </a:lnTo>
                  <a:lnTo>
                    <a:pt x="266" y="41"/>
                  </a:lnTo>
                  <a:lnTo>
                    <a:pt x="272" y="49"/>
                  </a:lnTo>
                  <a:lnTo>
                    <a:pt x="278" y="58"/>
                  </a:lnTo>
                  <a:lnTo>
                    <a:pt x="283" y="68"/>
                  </a:lnTo>
                  <a:lnTo>
                    <a:pt x="287" y="78"/>
                  </a:lnTo>
                  <a:lnTo>
                    <a:pt x="289" y="89"/>
                  </a:lnTo>
                  <a:lnTo>
                    <a:pt x="291" y="100"/>
                  </a:lnTo>
                  <a:lnTo>
                    <a:pt x="292" y="111"/>
                  </a:lnTo>
                  <a:lnTo>
                    <a:pt x="292" y="111"/>
                  </a:lnTo>
                  <a:lnTo>
                    <a:pt x="292" y="111"/>
                  </a:lnTo>
                  <a:lnTo>
                    <a:pt x="291" y="122"/>
                  </a:lnTo>
                  <a:lnTo>
                    <a:pt x="289" y="133"/>
                  </a:lnTo>
                  <a:lnTo>
                    <a:pt x="287" y="143"/>
                  </a:lnTo>
                  <a:lnTo>
                    <a:pt x="283" y="154"/>
                  </a:lnTo>
                  <a:lnTo>
                    <a:pt x="278" y="164"/>
                  </a:lnTo>
                  <a:lnTo>
                    <a:pt x="272" y="173"/>
                  </a:lnTo>
                  <a:lnTo>
                    <a:pt x="266" y="182"/>
                  </a:lnTo>
                  <a:lnTo>
                    <a:pt x="258" y="189"/>
                  </a:lnTo>
                  <a:lnTo>
                    <a:pt x="258" y="189"/>
                  </a:lnTo>
                  <a:lnTo>
                    <a:pt x="251" y="196"/>
                  </a:lnTo>
                  <a:lnTo>
                    <a:pt x="242" y="203"/>
                  </a:lnTo>
                  <a:lnTo>
                    <a:pt x="234" y="209"/>
                  </a:lnTo>
                  <a:lnTo>
                    <a:pt x="224" y="214"/>
                  </a:lnTo>
                  <a:lnTo>
                    <a:pt x="213" y="217"/>
                  </a:lnTo>
                  <a:lnTo>
                    <a:pt x="203" y="220"/>
                  </a:lnTo>
                  <a:lnTo>
                    <a:pt x="192" y="221"/>
                  </a:lnTo>
                  <a:lnTo>
                    <a:pt x="181" y="222"/>
                  </a:lnTo>
                  <a:lnTo>
                    <a:pt x="100" y="222"/>
                  </a:lnTo>
                  <a:lnTo>
                    <a:pt x="100" y="222"/>
                  </a:lnTo>
                  <a:lnTo>
                    <a:pt x="89" y="221"/>
                  </a:lnTo>
                  <a:lnTo>
                    <a:pt x="78" y="220"/>
                  </a:lnTo>
                  <a:lnTo>
                    <a:pt x="67" y="217"/>
                  </a:lnTo>
                  <a:lnTo>
                    <a:pt x="57" y="214"/>
                  </a:lnTo>
                  <a:lnTo>
                    <a:pt x="47" y="209"/>
                  </a:lnTo>
                  <a:lnTo>
                    <a:pt x="38" y="203"/>
                  </a:lnTo>
                  <a:lnTo>
                    <a:pt x="30" y="196"/>
                  </a:lnTo>
                  <a:lnTo>
                    <a:pt x="21" y="189"/>
                  </a:lnTo>
                  <a:lnTo>
                    <a:pt x="21" y="189"/>
                  </a:lnTo>
                  <a:lnTo>
                    <a:pt x="15" y="183"/>
                  </a:lnTo>
                  <a:lnTo>
                    <a:pt x="9" y="175"/>
                  </a:lnTo>
                  <a:lnTo>
                    <a:pt x="4" y="167"/>
                  </a:lnTo>
                  <a:lnTo>
                    <a:pt x="0" y="158"/>
                  </a:lnTo>
                  <a:lnTo>
                    <a:pt x="61" y="158"/>
                  </a:lnTo>
                  <a:lnTo>
                    <a:pt x="61" y="158"/>
                  </a:lnTo>
                  <a:lnTo>
                    <a:pt x="69" y="164"/>
                  </a:lnTo>
                  <a:lnTo>
                    <a:pt x="79" y="169"/>
                  </a:lnTo>
                  <a:lnTo>
                    <a:pt x="89" y="172"/>
                  </a:lnTo>
                  <a:lnTo>
                    <a:pt x="100" y="173"/>
                  </a:lnTo>
                  <a:lnTo>
                    <a:pt x="181" y="173"/>
                  </a:lnTo>
                  <a:lnTo>
                    <a:pt x="181" y="173"/>
                  </a:lnTo>
                  <a:lnTo>
                    <a:pt x="193" y="172"/>
                  </a:lnTo>
                  <a:lnTo>
                    <a:pt x="204" y="168"/>
                  </a:lnTo>
                  <a:lnTo>
                    <a:pt x="215" y="162"/>
                  </a:lnTo>
                  <a:lnTo>
                    <a:pt x="224" y="154"/>
                  </a:lnTo>
                  <a:lnTo>
                    <a:pt x="224" y="154"/>
                  </a:lnTo>
                  <a:lnTo>
                    <a:pt x="231" y="146"/>
                  </a:lnTo>
                  <a:lnTo>
                    <a:pt x="237" y="135"/>
                  </a:lnTo>
                  <a:lnTo>
                    <a:pt x="241" y="124"/>
                  </a:lnTo>
                  <a:lnTo>
                    <a:pt x="242" y="111"/>
                  </a:lnTo>
                  <a:lnTo>
                    <a:pt x="242" y="111"/>
                  </a:lnTo>
                  <a:lnTo>
                    <a:pt x="242" y="111"/>
                  </a:lnTo>
                  <a:lnTo>
                    <a:pt x="241" y="99"/>
                  </a:lnTo>
                  <a:lnTo>
                    <a:pt x="237" y="86"/>
                  </a:lnTo>
                  <a:lnTo>
                    <a:pt x="231" y="77"/>
                  </a:lnTo>
                  <a:lnTo>
                    <a:pt x="224" y="68"/>
                  </a:lnTo>
                  <a:lnTo>
                    <a:pt x="224" y="68"/>
                  </a:lnTo>
                  <a:lnTo>
                    <a:pt x="215" y="60"/>
                  </a:lnTo>
                  <a:lnTo>
                    <a:pt x="204" y="54"/>
                  </a:lnTo>
                  <a:lnTo>
                    <a:pt x="193" y="51"/>
                  </a:lnTo>
                  <a:lnTo>
                    <a:pt x="181" y="49"/>
                  </a:lnTo>
                  <a:lnTo>
                    <a:pt x="100" y="49"/>
                  </a:lnTo>
                  <a:lnTo>
                    <a:pt x="100" y="49"/>
                  </a:lnTo>
                  <a:lnTo>
                    <a:pt x="89" y="51"/>
                  </a:lnTo>
                  <a:lnTo>
                    <a:pt x="79" y="53"/>
                  </a:lnTo>
                  <a:lnTo>
                    <a:pt x="69" y="58"/>
                  </a:lnTo>
                  <a:lnTo>
                    <a:pt x="61" y="63"/>
                  </a:lnTo>
                  <a:lnTo>
                    <a:pt x="0" y="63"/>
                  </a:lnTo>
                  <a:lnTo>
                    <a:pt x="0" y="63"/>
                  </a:lnTo>
                  <a:lnTo>
                    <a:pt x="4" y="56"/>
                  </a:lnTo>
                  <a:lnTo>
                    <a:pt x="9" y="47"/>
                  </a:lnTo>
                  <a:lnTo>
                    <a:pt x="15" y="39"/>
                  </a:lnTo>
                  <a:lnTo>
                    <a:pt x="21" y="32"/>
                  </a:lnTo>
                  <a:lnTo>
                    <a:pt x="21" y="32"/>
                  </a:lnTo>
                  <a:lnTo>
                    <a:pt x="30" y="26"/>
                  </a:lnTo>
                  <a:lnTo>
                    <a:pt x="38" y="18"/>
                  </a:lnTo>
                  <a:lnTo>
                    <a:pt x="47" y="13"/>
                  </a:lnTo>
                  <a:lnTo>
                    <a:pt x="57" y="9"/>
                  </a:lnTo>
                  <a:lnTo>
                    <a:pt x="67" y="5"/>
                  </a:lnTo>
                  <a:lnTo>
                    <a:pt x="78" y="2"/>
                  </a:lnTo>
                  <a:lnTo>
                    <a:pt x="89" y="0"/>
                  </a:lnTo>
                  <a:lnTo>
                    <a:pt x="100" y="0"/>
                  </a:lnTo>
                  <a:lnTo>
                    <a:pt x="100"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34" name="Google Shape;1434;p43"/>
            <p:cNvSpPr/>
            <p:nvPr/>
          </p:nvSpPr>
          <p:spPr>
            <a:xfrm>
              <a:off x="1601767" y="4427550"/>
              <a:ext cx="195263" cy="36513"/>
            </a:xfrm>
            <a:custGeom>
              <a:avLst/>
              <a:gdLst/>
              <a:ahLst/>
              <a:cxnLst/>
              <a:rect l="l" t="t" r="r" b="b"/>
              <a:pathLst>
                <a:path w="246" h="45" extrusionOk="0">
                  <a:moveTo>
                    <a:pt x="24" y="0"/>
                  </a:moveTo>
                  <a:lnTo>
                    <a:pt x="224" y="0"/>
                  </a:lnTo>
                  <a:lnTo>
                    <a:pt x="224" y="0"/>
                  </a:lnTo>
                  <a:lnTo>
                    <a:pt x="229" y="1"/>
                  </a:lnTo>
                  <a:lnTo>
                    <a:pt x="233" y="2"/>
                  </a:lnTo>
                  <a:lnTo>
                    <a:pt x="236" y="5"/>
                  </a:lnTo>
                  <a:lnTo>
                    <a:pt x="240" y="7"/>
                  </a:lnTo>
                  <a:lnTo>
                    <a:pt x="242" y="11"/>
                  </a:lnTo>
                  <a:lnTo>
                    <a:pt x="245" y="14"/>
                  </a:lnTo>
                  <a:lnTo>
                    <a:pt x="246" y="18"/>
                  </a:lnTo>
                  <a:lnTo>
                    <a:pt x="246" y="23"/>
                  </a:lnTo>
                  <a:lnTo>
                    <a:pt x="246" y="23"/>
                  </a:lnTo>
                  <a:lnTo>
                    <a:pt x="246" y="23"/>
                  </a:lnTo>
                  <a:lnTo>
                    <a:pt x="246" y="28"/>
                  </a:lnTo>
                  <a:lnTo>
                    <a:pt x="245" y="32"/>
                  </a:lnTo>
                  <a:lnTo>
                    <a:pt x="242" y="36"/>
                  </a:lnTo>
                  <a:lnTo>
                    <a:pt x="240" y="39"/>
                  </a:lnTo>
                  <a:lnTo>
                    <a:pt x="236" y="42"/>
                  </a:lnTo>
                  <a:lnTo>
                    <a:pt x="233" y="44"/>
                  </a:lnTo>
                  <a:lnTo>
                    <a:pt x="229" y="45"/>
                  </a:lnTo>
                  <a:lnTo>
                    <a:pt x="224" y="45"/>
                  </a:lnTo>
                  <a:lnTo>
                    <a:pt x="24" y="45"/>
                  </a:lnTo>
                  <a:lnTo>
                    <a:pt x="24" y="45"/>
                  </a:lnTo>
                  <a:lnTo>
                    <a:pt x="19" y="45"/>
                  </a:lnTo>
                  <a:lnTo>
                    <a:pt x="14" y="44"/>
                  </a:lnTo>
                  <a:lnTo>
                    <a:pt x="10" y="42"/>
                  </a:lnTo>
                  <a:lnTo>
                    <a:pt x="6" y="39"/>
                  </a:lnTo>
                  <a:lnTo>
                    <a:pt x="4" y="36"/>
                  </a:lnTo>
                  <a:lnTo>
                    <a:pt x="3" y="32"/>
                  </a:lnTo>
                  <a:lnTo>
                    <a:pt x="0" y="28"/>
                  </a:lnTo>
                  <a:lnTo>
                    <a:pt x="0" y="23"/>
                  </a:lnTo>
                  <a:lnTo>
                    <a:pt x="0" y="23"/>
                  </a:lnTo>
                  <a:lnTo>
                    <a:pt x="0" y="23"/>
                  </a:lnTo>
                  <a:lnTo>
                    <a:pt x="0" y="18"/>
                  </a:lnTo>
                  <a:lnTo>
                    <a:pt x="3" y="14"/>
                  </a:lnTo>
                  <a:lnTo>
                    <a:pt x="4" y="11"/>
                  </a:lnTo>
                  <a:lnTo>
                    <a:pt x="6" y="7"/>
                  </a:lnTo>
                  <a:lnTo>
                    <a:pt x="10" y="5"/>
                  </a:lnTo>
                  <a:lnTo>
                    <a:pt x="14" y="2"/>
                  </a:lnTo>
                  <a:lnTo>
                    <a:pt x="19" y="1"/>
                  </a:lnTo>
                  <a:lnTo>
                    <a:pt x="24" y="0"/>
                  </a:lnTo>
                  <a:lnTo>
                    <a:pt x="24"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435" name="Google Shape;1435;p43"/>
          <p:cNvGrpSpPr/>
          <p:nvPr/>
        </p:nvGrpSpPr>
        <p:grpSpPr>
          <a:xfrm>
            <a:off x="9572388" y="3911802"/>
            <a:ext cx="657499" cy="433947"/>
            <a:chOff x="2141517" y="2373325"/>
            <a:chExt cx="476251" cy="314325"/>
          </a:xfrm>
        </p:grpSpPr>
        <p:sp>
          <p:nvSpPr>
            <p:cNvPr id="1436" name="Google Shape;1436;p43"/>
            <p:cNvSpPr/>
            <p:nvPr/>
          </p:nvSpPr>
          <p:spPr>
            <a:xfrm>
              <a:off x="2200255" y="2678125"/>
              <a:ext cx="387350" cy="9525"/>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37" name="Google Shape;1437;p43"/>
            <p:cNvSpPr/>
            <p:nvPr/>
          </p:nvSpPr>
          <p:spPr>
            <a:xfrm>
              <a:off x="2517755" y="2468575"/>
              <a:ext cx="69850" cy="209550"/>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38" name="Google Shape;1438;p43"/>
            <p:cNvSpPr/>
            <p:nvPr/>
          </p:nvSpPr>
          <p:spPr>
            <a:xfrm>
              <a:off x="2438380" y="2547950"/>
              <a:ext cx="69850" cy="130175"/>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39" name="Google Shape;1439;p43"/>
            <p:cNvSpPr/>
            <p:nvPr/>
          </p:nvSpPr>
          <p:spPr>
            <a:xfrm>
              <a:off x="2359005" y="2592400"/>
              <a:ext cx="69850" cy="85725"/>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40" name="Google Shape;1440;p43"/>
            <p:cNvSpPr/>
            <p:nvPr/>
          </p:nvSpPr>
          <p:spPr>
            <a:xfrm>
              <a:off x="2279630" y="2551125"/>
              <a:ext cx="69850" cy="127000"/>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41" name="Google Shape;1441;p43"/>
            <p:cNvSpPr/>
            <p:nvPr/>
          </p:nvSpPr>
          <p:spPr>
            <a:xfrm>
              <a:off x="2200255" y="2587637"/>
              <a:ext cx="68263" cy="90488"/>
            </a:xfrm>
            <a:prstGeom prst="rect">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42" name="Google Shape;1442;p43"/>
            <p:cNvSpPr/>
            <p:nvPr/>
          </p:nvSpPr>
          <p:spPr>
            <a:xfrm>
              <a:off x="2141517" y="2559062"/>
              <a:ext cx="36513" cy="38100"/>
            </a:xfrm>
            <a:custGeom>
              <a:avLst/>
              <a:gdLst/>
              <a:ahLst/>
              <a:cxnLst/>
              <a:rect l="l" t="t" r="r" b="b"/>
              <a:pathLst>
                <a:path w="46" h="47" extrusionOk="0">
                  <a:moveTo>
                    <a:pt x="22" y="0"/>
                  </a:moveTo>
                  <a:lnTo>
                    <a:pt x="22" y="0"/>
                  </a:lnTo>
                  <a:lnTo>
                    <a:pt x="27" y="0"/>
                  </a:lnTo>
                  <a:lnTo>
                    <a:pt x="32" y="1"/>
                  </a:lnTo>
                  <a:lnTo>
                    <a:pt x="36" y="3"/>
                  </a:lnTo>
                  <a:lnTo>
                    <a:pt x="40" y="7"/>
                  </a:lnTo>
                  <a:lnTo>
                    <a:pt x="42" y="10"/>
                  </a:lnTo>
                  <a:lnTo>
                    <a:pt x="45" y="15"/>
                  </a:lnTo>
                  <a:lnTo>
                    <a:pt x="46" y="18"/>
                  </a:lnTo>
                  <a:lnTo>
                    <a:pt x="46" y="23"/>
                  </a:lnTo>
                  <a:lnTo>
                    <a:pt x="46" y="23"/>
                  </a:lnTo>
                  <a:lnTo>
                    <a:pt x="46" y="28"/>
                  </a:lnTo>
                  <a:lnTo>
                    <a:pt x="45" y="32"/>
                  </a:lnTo>
                  <a:lnTo>
                    <a:pt x="42" y="36"/>
                  </a:lnTo>
                  <a:lnTo>
                    <a:pt x="40" y="39"/>
                  </a:lnTo>
                  <a:lnTo>
                    <a:pt x="36" y="43"/>
                  </a:lnTo>
                  <a:lnTo>
                    <a:pt x="32" y="44"/>
                  </a:lnTo>
                  <a:lnTo>
                    <a:pt x="27" y="45"/>
                  </a:lnTo>
                  <a:lnTo>
                    <a:pt x="22" y="47"/>
                  </a:lnTo>
                  <a:lnTo>
                    <a:pt x="22" y="47"/>
                  </a:lnTo>
                  <a:lnTo>
                    <a:pt x="19" y="45"/>
                  </a:lnTo>
                  <a:lnTo>
                    <a:pt x="14" y="44"/>
                  </a:lnTo>
                  <a:lnTo>
                    <a:pt x="10" y="43"/>
                  </a:lnTo>
                  <a:lnTo>
                    <a:pt x="6" y="39"/>
                  </a:lnTo>
                  <a:lnTo>
                    <a:pt x="4" y="36"/>
                  </a:lnTo>
                  <a:lnTo>
                    <a:pt x="1" y="32"/>
                  </a:lnTo>
                  <a:lnTo>
                    <a:pt x="0" y="28"/>
                  </a:lnTo>
                  <a:lnTo>
                    <a:pt x="0" y="23"/>
                  </a:lnTo>
                  <a:lnTo>
                    <a:pt x="0" y="23"/>
                  </a:lnTo>
                  <a:lnTo>
                    <a:pt x="0" y="18"/>
                  </a:lnTo>
                  <a:lnTo>
                    <a:pt x="1" y="15"/>
                  </a:lnTo>
                  <a:lnTo>
                    <a:pt x="4" y="10"/>
                  </a:lnTo>
                  <a:lnTo>
                    <a:pt x="6" y="7"/>
                  </a:lnTo>
                  <a:lnTo>
                    <a:pt x="10" y="3"/>
                  </a:lnTo>
                  <a:lnTo>
                    <a:pt x="14" y="1"/>
                  </a:lnTo>
                  <a:lnTo>
                    <a:pt x="19" y="0"/>
                  </a:lnTo>
                  <a:lnTo>
                    <a:pt x="22" y="0"/>
                  </a:lnTo>
                  <a:lnTo>
                    <a:pt x="22"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43" name="Google Shape;1443;p43"/>
            <p:cNvSpPr/>
            <p:nvPr/>
          </p:nvSpPr>
          <p:spPr>
            <a:xfrm>
              <a:off x="2568555" y="2373325"/>
              <a:ext cx="49213" cy="47625"/>
            </a:xfrm>
            <a:custGeom>
              <a:avLst/>
              <a:gdLst/>
              <a:ahLst/>
              <a:cxnLst/>
              <a:rect l="l" t="t" r="r" b="b"/>
              <a:pathLst>
                <a:path w="62" h="59" extrusionOk="0">
                  <a:moveTo>
                    <a:pt x="62" y="0"/>
                  </a:moveTo>
                  <a:lnTo>
                    <a:pt x="0" y="1"/>
                  </a:lnTo>
                  <a:lnTo>
                    <a:pt x="22" y="29"/>
                  </a:lnTo>
                  <a:lnTo>
                    <a:pt x="43" y="59"/>
                  </a:lnTo>
                  <a:lnTo>
                    <a:pt x="62"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44" name="Google Shape;1444;p43"/>
            <p:cNvSpPr/>
            <p:nvPr/>
          </p:nvSpPr>
          <p:spPr>
            <a:xfrm>
              <a:off x="2176442" y="2397137"/>
              <a:ext cx="404813" cy="169863"/>
            </a:xfrm>
            <a:custGeom>
              <a:avLst/>
              <a:gdLst/>
              <a:ahLst/>
              <a:cxnLst/>
              <a:rect l="l" t="t" r="r" b="b"/>
              <a:pathLst>
                <a:path w="511" h="216" extrusionOk="0">
                  <a:moveTo>
                    <a:pt x="0" y="204"/>
                  </a:moveTo>
                  <a:lnTo>
                    <a:pt x="176" y="73"/>
                  </a:lnTo>
                  <a:lnTo>
                    <a:pt x="182" y="70"/>
                  </a:lnTo>
                  <a:lnTo>
                    <a:pt x="186" y="75"/>
                  </a:lnTo>
                  <a:lnTo>
                    <a:pt x="270" y="174"/>
                  </a:lnTo>
                  <a:lnTo>
                    <a:pt x="502" y="0"/>
                  </a:lnTo>
                  <a:lnTo>
                    <a:pt x="507" y="7"/>
                  </a:lnTo>
                  <a:lnTo>
                    <a:pt x="511" y="12"/>
                  </a:lnTo>
                  <a:lnTo>
                    <a:pt x="274" y="190"/>
                  </a:lnTo>
                  <a:lnTo>
                    <a:pt x="268" y="193"/>
                  </a:lnTo>
                  <a:lnTo>
                    <a:pt x="263" y="188"/>
                  </a:lnTo>
                  <a:lnTo>
                    <a:pt x="180" y="89"/>
                  </a:lnTo>
                  <a:lnTo>
                    <a:pt x="9" y="216"/>
                  </a:lnTo>
                  <a:lnTo>
                    <a:pt x="9" y="216"/>
                  </a:lnTo>
                  <a:lnTo>
                    <a:pt x="5" y="209"/>
                  </a:lnTo>
                  <a:lnTo>
                    <a:pt x="0" y="204"/>
                  </a:lnTo>
                  <a:lnTo>
                    <a:pt x="0" y="204"/>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445" name="Google Shape;1445;p43"/>
          <p:cNvGrpSpPr/>
          <p:nvPr/>
        </p:nvGrpSpPr>
        <p:grpSpPr>
          <a:xfrm>
            <a:off x="11031434" y="1778117"/>
            <a:ext cx="289296" cy="624619"/>
            <a:chOff x="3328967" y="3373450"/>
            <a:chExt cx="209550" cy="452438"/>
          </a:xfrm>
        </p:grpSpPr>
        <p:sp>
          <p:nvSpPr>
            <p:cNvPr id="1446" name="Google Shape;1446;p43"/>
            <p:cNvSpPr/>
            <p:nvPr/>
          </p:nvSpPr>
          <p:spPr>
            <a:xfrm>
              <a:off x="3328967" y="3373450"/>
              <a:ext cx="209550" cy="211138"/>
            </a:xfrm>
            <a:custGeom>
              <a:avLst/>
              <a:gdLst/>
              <a:ahLst/>
              <a:cxnLst/>
              <a:rect l="l" t="t" r="r" b="b"/>
              <a:pathLst>
                <a:path w="266" h="266" extrusionOk="0">
                  <a:moveTo>
                    <a:pt x="134" y="0"/>
                  </a:moveTo>
                  <a:lnTo>
                    <a:pt x="134" y="0"/>
                  </a:lnTo>
                  <a:lnTo>
                    <a:pt x="146" y="1"/>
                  </a:lnTo>
                  <a:lnTo>
                    <a:pt x="160" y="4"/>
                  </a:lnTo>
                  <a:lnTo>
                    <a:pt x="172" y="6"/>
                  </a:lnTo>
                  <a:lnTo>
                    <a:pt x="184" y="11"/>
                  </a:lnTo>
                  <a:lnTo>
                    <a:pt x="197" y="16"/>
                  </a:lnTo>
                  <a:lnTo>
                    <a:pt x="208" y="23"/>
                  </a:lnTo>
                  <a:lnTo>
                    <a:pt x="218" y="31"/>
                  </a:lnTo>
                  <a:lnTo>
                    <a:pt x="226" y="39"/>
                  </a:lnTo>
                  <a:lnTo>
                    <a:pt x="235" y="49"/>
                  </a:lnTo>
                  <a:lnTo>
                    <a:pt x="244" y="59"/>
                  </a:lnTo>
                  <a:lnTo>
                    <a:pt x="250" y="70"/>
                  </a:lnTo>
                  <a:lnTo>
                    <a:pt x="256" y="81"/>
                  </a:lnTo>
                  <a:lnTo>
                    <a:pt x="260" y="94"/>
                  </a:lnTo>
                  <a:lnTo>
                    <a:pt x="263" y="106"/>
                  </a:lnTo>
                  <a:lnTo>
                    <a:pt x="265" y="120"/>
                  </a:lnTo>
                  <a:lnTo>
                    <a:pt x="266" y="133"/>
                  </a:lnTo>
                  <a:lnTo>
                    <a:pt x="266" y="133"/>
                  </a:lnTo>
                  <a:lnTo>
                    <a:pt x="265" y="147"/>
                  </a:lnTo>
                  <a:lnTo>
                    <a:pt x="263" y="161"/>
                  </a:lnTo>
                  <a:lnTo>
                    <a:pt x="260" y="173"/>
                  </a:lnTo>
                  <a:lnTo>
                    <a:pt x="256" y="185"/>
                  </a:lnTo>
                  <a:lnTo>
                    <a:pt x="250" y="196"/>
                  </a:lnTo>
                  <a:lnTo>
                    <a:pt x="244" y="208"/>
                  </a:lnTo>
                  <a:lnTo>
                    <a:pt x="235" y="217"/>
                  </a:lnTo>
                  <a:lnTo>
                    <a:pt x="226" y="227"/>
                  </a:lnTo>
                  <a:lnTo>
                    <a:pt x="218" y="236"/>
                  </a:lnTo>
                  <a:lnTo>
                    <a:pt x="208" y="243"/>
                  </a:lnTo>
                  <a:lnTo>
                    <a:pt x="197" y="250"/>
                  </a:lnTo>
                  <a:lnTo>
                    <a:pt x="184" y="256"/>
                  </a:lnTo>
                  <a:lnTo>
                    <a:pt x="172" y="261"/>
                  </a:lnTo>
                  <a:lnTo>
                    <a:pt x="160" y="263"/>
                  </a:lnTo>
                  <a:lnTo>
                    <a:pt x="146" y="266"/>
                  </a:lnTo>
                  <a:lnTo>
                    <a:pt x="134" y="266"/>
                  </a:lnTo>
                  <a:lnTo>
                    <a:pt x="134" y="266"/>
                  </a:lnTo>
                  <a:lnTo>
                    <a:pt x="120" y="266"/>
                  </a:lnTo>
                  <a:lnTo>
                    <a:pt x="106" y="263"/>
                  </a:lnTo>
                  <a:lnTo>
                    <a:pt x="94" y="261"/>
                  </a:lnTo>
                  <a:lnTo>
                    <a:pt x="82" y="256"/>
                  </a:lnTo>
                  <a:lnTo>
                    <a:pt x="69" y="250"/>
                  </a:lnTo>
                  <a:lnTo>
                    <a:pt x="58" y="243"/>
                  </a:lnTo>
                  <a:lnTo>
                    <a:pt x="48" y="236"/>
                  </a:lnTo>
                  <a:lnTo>
                    <a:pt x="40" y="227"/>
                  </a:lnTo>
                  <a:lnTo>
                    <a:pt x="31" y="217"/>
                  </a:lnTo>
                  <a:lnTo>
                    <a:pt x="22" y="208"/>
                  </a:lnTo>
                  <a:lnTo>
                    <a:pt x="16" y="196"/>
                  </a:lnTo>
                  <a:lnTo>
                    <a:pt x="10" y="185"/>
                  </a:lnTo>
                  <a:lnTo>
                    <a:pt x="6" y="173"/>
                  </a:lnTo>
                  <a:lnTo>
                    <a:pt x="3" y="161"/>
                  </a:lnTo>
                  <a:lnTo>
                    <a:pt x="1" y="147"/>
                  </a:lnTo>
                  <a:lnTo>
                    <a:pt x="0" y="133"/>
                  </a:lnTo>
                  <a:lnTo>
                    <a:pt x="0" y="133"/>
                  </a:lnTo>
                  <a:lnTo>
                    <a:pt x="1" y="120"/>
                  </a:lnTo>
                  <a:lnTo>
                    <a:pt x="3" y="106"/>
                  </a:lnTo>
                  <a:lnTo>
                    <a:pt x="6" y="94"/>
                  </a:lnTo>
                  <a:lnTo>
                    <a:pt x="10" y="81"/>
                  </a:lnTo>
                  <a:lnTo>
                    <a:pt x="16" y="70"/>
                  </a:lnTo>
                  <a:lnTo>
                    <a:pt x="22" y="59"/>
                  </a:lnTo>
                  <a:lnTo>
                    <a:pt x="31" y="49"/>
                  </a:lnTo>
                  <a:lnTo>
                    <a:pt x="40" y="39"/>
                  </a:lnTo>
                  <a:lnTo>
                    <a:pt x="48" y="31"/>
                  </a:lnTo>
                  <a:lnTo>
                    <a:pt x="58" y="23"/>
                  </a:lnTo>
                  <a:lnTo>
                    <a:pt x="69" y="16"/>
                  </a:lnTo>
                  <a:lnTo>
                    <a:pt x="82" y="11"/>
                  </a:lnTo>
                  <a:lnTo>
                    <a:pt x="94" y="6"/>
                  </a:lnTo>
                  <a:lnTo>
                    <a:pt x="106" y="4"/>
                  </a:lnTo>
                  <a:lnTo>
                    <a:pt x="120" y="1"/>
                  </a:lnTo>
                  <a:lnTo>
                    <a:pt x="134" y="0"/>
                  </a:lnTo>
                  <a:lnTo>
                    <a:pt x="134"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47" name="Google Shape;1447;p43"/>
            <p:cNvSpPr/>
            <p:nvPr/>
          </p:nvSpPr>
          <p:spPr>
            <a:xfrm>
              <a:off x="3400405" y="3563950"/>
              <a:ext cx="66675" cy="261938"/>
            </a:xfrm>
            <a:custGeom>
              <a:avLst/>
              <a:gdLst/>
              <a:ahLst/>
              <a:cxnLst/>
              <a:rect l="l" t="t" r="r" b="b"/>
              <a:pathLst>
                <a:path w="82" h="329" extrusionOk="0">
                  <a:moveTo>
                    <a:pt x="82" y="0"/>
                  </a:moveTo>
                  <a:lnTo>
                    <a:pt x="82" y="288"/>
                  </a:lnTo>
                  <a:lnTo>
                    <a:pt x="82" y="288"/>
                  </a:lnTo>
                  <a:lnTo>
                    <a:pt x="81" y="296"/>
                  </a:lnTo>
                  <a:lnTo>
                    <a:pt x="79" y="304"/>
                  </a:lnTo>
                  <a:lnTo>
                    <a:pt x="75" y="311"/>
                  </a:lnTo>
                  <a:lnTo>
                    <a:pt x="70" y="316"/>
                  </a:lnTo>
                  <a:lnTo>
                    <a:pt x="64" y="322"/>
                  </a:lnTo>
                  <a:lnTo>
                    <a:pt x="56" y="326"/>
                  </a:lnTo>
                  <a:lnTo>
                    <a:pt x="49" y="329"/>
                  </a:lnTo>
                  <a:lnTo>
                    <a:pt x="42" y="329"/>
                  </a:lnTo>
                  <a:lnTo>
                    <a:pt x="42" y="329"/>
                  </a:lnTo>
                  <a:lnTo>
                    <a:pt x="42" y="329"/>
                  </a:lnTo>
                  <a:lnTo>
                    <a:pt x="33" y="329"/>
                  </a:lnTo>
                  <a:lnTo>
                    <a:pt x="26" y="326"/>
                  </a:lnTo>
                  <a:lnTo>
                    <a:pt x="18" y="322"/>
                  </a:lnTo>
                  <a:lnTo>
                    <a:pt x="12" y="316"/>
                  </a:lnTo>
                  <a:lnTo>
                    <a:pt x="7" y="311"/>
                  </a:lnTo>
                  <a:lnTo>
                    <a:pt x="3" y="304"/>
                  </a:lnTo>
                  <a:lnTo>
                    <a:pt x="1" y="296"/>
                  </a:lnTo>
                  <a:lnTo>
                    <a:pt x="0" y="288"/>
                  </a:lnTo>
                  <a:lnTo>
                    <a:pt x="0" y="0"/>
                  </a:lnTo>
                  <a:lnTo>
                    <a:pt x="82"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48" name="Google Shape;1448;p43"/>
            <p:cNvSpPr/>
            <p:nvPr/>
          </p:nvSpPr>
          <p:spPr>
            <a:xfrm>
              <a:off x="3375005" y="3421075"/>
              <a:ext cx="117475" cy="117475"/>
            </a:xfrm>
            <a:custGeom>
              <a:avLst/>
              <a:gdLst/>
              <a:ahLst/>
              <a:cxnLst/>
              <a:rect l="l" t="t" r="r" b="b"/>
              <a:pathLst>
                <a:path w="150" h="149" extrusionOk="0">
                  <a:moveTo>
                    <a:pt x="76" y="0"/>
                  </a:moveTo>
                  <a:lnTo>
                    <a:pt x="76" y="0"/>
                  </a:lnTo>
                  <a:lnTo>
                    <a:pt x="83" y="0"/>
                  </a:lnTo>
                  <a:lnTo>
                    <a:pt x="90" y="1"/>
                  </a:lnTo>
                  <a:lnTo>
                    <a:pt x="104" y="5"/>
                  </a:lnTo>
                  <a:lnTo>
                    <a:pt x="116" y="13"/>
                  </a:lnTo>
                  <a:lnTo>
                    <a:pt x="128" y="21"/>
                  </a:lnTo>
                  <a:lnTo>
                    <a:pt x="136" y="32"/>
                  </a:lnTo>
                  <a:lnTo>
                    <a:pt x="144" y="45"/>
                  </a:lnTo>
                  <a:lnTo>
                    <a:pt x="149" y="60"/>
                  </a:lnTo>
                  <a:lnTo>
                    <a:pt x="149" y="67"/>
                  </a:lnTo>
                  <a:lnTo>
                    <a:pt x="150" y="74"/>
                  </a:lnTo>
                  <a:lnTo>
                    <a:pt x="150" y="74"/>
                  </a:lnTo>
                  <a:lnTo>
                    <a:pt x="149" y="82"/>
                  </a:lnTo>
                  <a:lnTo>
                    <a:pt x="149" y="89"/>
                  </a:lnTo>
                  <a:lnTo>
                    <a:pt x="144" y="103"/>
                  </a:lnTo>
                  <a:lnTo>
                    <a:pt x="136" y="116"/>
                  </a:lnTo>
                  <a:lnTo>
                    <a:pt x="128" y="128"/>
                  </a:lnTo>
                  <a:lnTo>
                    <a:pt x="116" y="136"/>
                  </a:lnTo>
                  <a:lnTo>
                    <a:pt x="104" y="142"/>
                  </a:lnTo>
                  <a:lnTo>
                    <a:pt x="90" y="147"/>
                  </a:lnTo>
                  <a:lnTo>
                    <a:pt x="83" y="149"/>
                  </a:lnTo>
                  <a:lnTo>
                    <a:pt x="76" y="149"/>
                  </a:lnTo>
                  <a:lnTo>
                    <a:pt x="76" y="149"/>
                  </a:lnTo>
                  <a:lnTo>
                    <a:pt x="67" y="149"/>
                  </a:lnTo>
                  <a:lnTo>
                    <a:pt x="60" y="147"/>
                  </a:lnTo>
                  <a:lnTo>
                    <a:pt x="46" y="142"/>
                  </a:lnTo>
                  <a:lnTo>
                    <a:pt x="34" y="136"/>
                  </a:lnTo>
                  <a:lnTo>
                    <a:pt x="22" y="128"/>
                  </a:lnTo>
                  <a:lnTo>
                    <a:pt x="14" y="116"/>
                  </a:lnTo>
                  <a:lnTo>
                    <a:pt x="6" y="103"/>
                  </a:lnTo>
                  <a:lnTo>
                    <a:pt x="1" y="89"/>
                  </a:lnTo>
                  <a:lnTo>
                    <a:pt x="1" y="82"/>
                  </a:lnTo>
                  <a:lnTo>
                    <a:pt x="0" y="74"/>
                  </a:lnTo>
                  <a:lnTo>
                    <a:pt x="0" y="74"/>
                  </a:lnTo>
                  <a:lnTo>
                    <a:pt x="1" y="67"/>
                  </a:lnTo>
                  <a:lnTo>
                    <a:pt x="1" y="60"/>
                  </a:lnTo>
                  <a:lnTo>
                    <a:pt x="6" y="45"/>
                  </a:lnTo>
                  <a:lnTo>
                    <a:pt x="14" y="32"/>
                  </a:lnTo>
                  <a:lnTo>
                    <a:pt x="22" y="21"/>
                  </a:lnTo>
                  <a:lnTo>
                    <a:pt x="34" y="13"/>
                  </a:lnTo>
                  <a:lnTo>
                    <a:pt x="46" y="5"/>
                  </a:lnTo>
                  <a:lnTo>
                    <a:pt x="60" y="1"/>
                  </a:lnTo>
                  <a:lnTo>
                    <a:pt x="67" y="0"/>
                  </a:lnTo>
                  <a:lnTo>
                    <a:pt x="76" y="0"/>
                  </a:lnTo>
                  <a:lnTo>
                    <a:pt x="76"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49" name="Google Shape;1449;p43"/>
            <p:cNvSpPr/>
            <p:nvPr/>
          </p:nvSpPr>
          <p:spPr>
            <a:xfrm>
              <a:off x="3428980" y="3716350"/>
              <a:ext cx="88900" cy="65088"/>
            </a:xfrm>
            <a:custGeom>
              <a:avLst/>
              <a:gdLst/>
              <a:ahLst/>
              <a:cxnLst/>
              <a:rect l="l" t="t" r="r" b="b"/>
              <a:pathLst>
                <a:path w="114" h="83" extrusionOk="0">
                  <a:moveTo>
                    <a:pt x="25" y="0"/>
                  </a:moveTo>
                  <a:lnTo>
                    <a:pt x="88" y="0"/>
                  </a:lnTo>
                  <a:lnTo>
                    <a:pt x="88" y="0"/>
                  </a:lnTo>
                  <a:lnTo>
                    <a:pt x="93" y="1"/>
                  </a:lnTo>
                  <a:lnTo>
                    <a:pt x="98" y="3"/>
                  </a:lnTo>
                  <a:lnTo>
                    <a:pt x="103" y="5"/>
                  </a:lnTo>
                  <a:lnTo>
                    <a:pt x="107" y="8"/>
                  </a:lnTo>
                  <a:lnTo>
                    <a:pt x="109" y="11"/>
                  </a:lnTo>
                  <a:lnTo>
                    <a:pt x="111" y="16"/>
                  </a:lnTo>
                  <a:lnTo>
                    <a:pt x="113" y="21"/>
                  </a:lnTo>
                  <a:lnTo>
                    <a:pt x="114" y="26"/>
                  </a:lnTo>
                  <a:lnTo>
                    <a:pt x="114" y="57"/>
                  </a:lnTo>
                  <a:lnTo>
                    <a:pt x="114" y="57"/>
                  </a:lnTo>
                  <a:lnTo>
                    <a:pt x="113" y="62"/>
                  </a:lnTo>
                  <a:lnTo>
                    <a:pt x="111" y="67"/>
                  </a:lnTo>
                  <a:lnTo>
                    <a:pt x="109" y="72"/>
                  </a:lnTo>
                  <a:lnTo>
                    <a:pt x="107" y="76"/>
                  </a:lnTo>
                  <a:lnTo>
                    <a:pt x="103" y="78"/>
                  </a:lnTo>
                  <a:lnTo>
                    <a:pt x="98" y="80"/>
                  </a:lnTo>
                  <a:lnTo>
                    <a:pt x="93" y="82"/>
                  </a:lnTo>
                  <a:lnTo>
                    <a:pt x="88" y="83"/>
                  </a:lnTo>
                  <a:lnTo>
                    <a:pt x="25" y="83"/>
                  </a:lnTo>
                  <a:lnTo>
                    <a:pt x="25" y="83"/>
                  </a:lnTo>
                  <a:lnTo>
                    <a:pt x="20" y="82"/>
                  </a:lnTo>
                  <a:lnTo>
                    <a:pt x="15" y="80"/>
                  </a:lnTo>
                  <a:lnTo>
                    <a:pt x="11" y="78"/>
                  </a:lnTo>
                  <a:lnTo>
                    <a:pt x="8" y="76"/>
                  </a:lnTo>
                  <a:lnTo>
                    <a:pt x="4" y="72"/>
                  </a:lnTo>
                  <a:lnTo>
                    <a:pt x="3" y="67"/>
                  </a:lnTo>
                  <a:lnTo>
                    <a:pt x="0" y="62"/>
                  </a:lnTo>
                  <a:lnTo>
                    <a:pt x="0" y="57"/>
                  </a:lnTo>
                  <a:lnTo>
                    <a:pt x="0" y="26"/>
                  </a:lnTo>
                  <a:lnTo>
                    <a:pt x="0" y="26"/>
                  </a:lnTo>
                  <a:lnTo>
                    <a:pt x="0" y="21"/>
                  </a:lnTo>
                  <a:lnTo>
                    <a:pt x="3" y="16"/>
                  </a:lnTo>
                  <a:lnTo>
                    <a:pt x="4" y="11"/>
                  </a:lnTo>
                  <a:lnTo>
                    <a:pt x="8" y="8"/>
                  </a:lnTo>
                  <a:lnTo>
                    <a:pt x="11" y="5"/>
                  </a:lnTo>
                  <a:lnTo>
                    <a:pt x="15" y="3"/>
                  </a:lnTo>
                  <a:lnTo>
                    <a:pt x="20" y="1"/>
                  </a:lnTo>
                  <a:lnTo>
                    <a:pt x="25" y="0"/>
                  </a:lnTo>
                  <a:lnTo>
                    <a:pt x="25"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50" name="Google Shape;1450;p43"/>
            <p:cNvSpPr/>
            <p:nvPr/>
          </p:nvSpPr>
          <p:spPr>
            <a:xfrm>
              <a:off x="3428980" y="3640150"/>
              <a:ext cx="88900" cy="65088"/>
            </a:xfrm>
            <a:custGeom>
              <a:avLst/>
              <a:gdLst/>
              <a:ahLst/>
              <a:cxnLst/>
              <a:rect l="l" t="t" r="r" b="b"/>
              <a:pathLst>
                <a:path w="114" h="81" extrusionOk="0">
                  <a:moveTo>
                    <a:pt x="25" y="0"/>
                  </a:moveTo>
                  <a:lnTo>
                    <a:pt x="88" y="0"/>
                  </a:lnTo>
                  <a:lnTo>
                    <a:pt x="88" y="0"/>
                  </a:lnTo>
                  <a:lnTo>
                    <a:pt x="93" y="0"/>
                  </a:lnTo>
                  <a:lnTo>
                    <a:pt x="98" y="1"/>
                  </a:lnTo>
                  <a:lnTo>
                    <a:pt x="103" y="4"/>
                  </a:lnTo>
                  <a:lnTo>
                    <a:pt x="107" y="7"/>
                  </a:lnTo>
                  <a:lnTo>
                    <a:pt x="109" y="11"/>
                  </a:lnTo>
                  <a:lnTo>
                    <a:pt x="111" y="15"/>
                  </a:lnTo>
                  <a:lnTo>
                    <a:pt x="113" y="20"/>
                  </a:lnTo>
                  <a:lnTo>
                    <a:pt x="114" y="25"/>
                  </a:lnTo>
                  <a:lnTo>
                    <a:pt x="114" y="57"/>
                  </a:lnTo>
                  <a:lnTo>
                    <a:pt x="114" y="57"/>
                  </a:lnTo>
                  <a:lnTo>
                    <a:pt x="113" y="62"/>
                  </a:lnTo>
                  <a:lnTo>
                    <a:pt x="111" y="65"/>
                  </a:lnTo>
                  <a:lnTo>
                    <a:pt x="109" y="70"/>
                  </a:lnTo>
                  <a:lnTo>
                    <a:pt x="107" y="74"/>
                  </a:lnTo>
                  <a:lnTo>
                    <a:pt x="103" y="77"/>
                  </a:lnTo>
                  <a:lnTo>
                    <a:pt x="98" y="79"/>
                  </a:lnTo>
                  <a:lnTo>
                    <a:pt x="93" y="80"/>
                  </a:lnTo>
                  <a:lnTo>
                    <a:pt x="88" y="81"/>
                  </a:lnTo>
                  <a:lnTo>
                    <a:pt x="25" y="81"/>
                  </a:lnTo>
                  <a:lnTo>
                    <a:pt x="25" y="81"/>
                  </a:lnTo>
                  <a:lnTo>
                    <a:pt x="20" y="80"/>
                  </a:lnTo>
                  <a:lnTo>
                    <a:pt x="15" y="79"/>
                  </a:lnTo>
                  <a:lnTo>
                    <a:pt x="11" y="77"/>
                  </a:lnTo>
                  <a:lnTo>
                    <a:pt x="8" y="74"/>
                  </a:lnTo>
                  <a:lnTo>
                    <a:pt x="4" y="70"/>
                  </a:lnTo>
                  <a:lnTo>
                    <a:pt x="3" y="65"/>
                  </a:lnTo>
                  <a:lnTo>
                    <a:pt x="0" y="62"/>
                  </a:lnTo>
                  <a:lnTo>
                    <a:pt x="0" y="57"/>
                  </a:lnTo>
                  <a:lnTo>
                    <a:pt x="0" y="25"/>
                  </a:lnTo>
                  <a:lnTo>
                    <a:pt x="0" y="25"/>
                  </a:lnTo>
                  <a:lnTo>
                    <a:pt x="0" y="20"/>
                  </a:lnTo>
                  <a:lnTo>
                    <a:pt x="3" y="15"/>
                  </a:lnTo>
                  <a:lnTo>
                    <a:pt x="4" y="11"/>
                  </a:lnTo>
                  <a:lnTo>
                    <a:pt x="8" y="7"/>
                  </a:lnTo>
                  <a:lnTo>
                    <a:pt x="11" y="4"/>
                  </a:lnTo>
                  <a:lnTo>
                    <a:pt x="15" y="1"/>
                  </a:lnTo>
                  <a:lnTo>
                    <a:pt x="20" y="0"/>
                  </a:lnTo>
                  <a:lnTo>
                    <a:pt x="25" y="0"/>
                  </a:lnTo>
                  <a:lnTo>
                    <a:pt x="25"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451" name="Google Shape;1451;p43"/>
          <p:cNvSpPr/>
          <p:nvPr/>
        </p:nvSpPr>
        <p:spPr>
          <a:xfrm>
            <a:off x="9661544" y="4831730"/>
            <a:ext cx="494168" cy="505211"/>
          </a:xfrm>
          <a:custGeom>
            <a:avLst/>
            <a:gdLst/>
            <a:ahLst/>
            <a:cxnLst/>
            <a:rect l="l" t="t" r="r" b="b"/>
            <a:pathLst>
              <a:path w="360" h="368" extrusionOk="0">
                <a:moveTo>
                  <a:pt x="203" y="271"/>
                </a:moveTo>
                <a:cubicBezTo>
                  <a:pt x="203" y="242"/>
                  <a:pt x="225" y="226"/>
                  <a:pt x="261" y="202"/>
                </a:cubicBezTo>
                <a:cubicBezTo>
                  <a:pt x="305" y="173"/>
                  <a:pt x="360" y="137"/>
                  <a:pt x="360" y="51"/>
                </a:cubicBezTo>
                <a:cubicBezTo>
                  <a:pt x="360" y="43"/>
                  <a:pt x="353" y="37"/>
                  <a:pt x="346" y="37"/>
                </a:cubicBezTo>
                <a:cubicBezTo>
                  <a:pt x="277" y="37"/>
                  <a:pt x="277" y="37"/>
                  <a:pt x="277" y="37"/>
                </a:cubicBezTo>
                <a:cubicBezTo>
                  <a:pt x="267" y="19"/>
                  <a:pt x="238" y="0"/>
                  <a:pt x="180" y="0"/>
                </a:cubicBezTo>
                <a:cubicBezTo>
                  <a:pt x="121" y="0"/>
                  <a:pt x="92" y="19"/>
                  <a:pt x="83" y="37"/>
                </a:cubicBezTo>
                <a:cubicBezTo>
                  <a:pt x="14" y="37"/>
                  <a:pt x="14" y="37"/>
                  <a:pt x="14" y="37"/>
                </a:cubicBezTo>
                <a:cubicBezTo>
                  <a:pt x="6" y="37"/>
                  <a:pt x="0" y="43"/>
                  <a:pt x="0" y="51"/>
                </a:cubicBezTo>
                <a:cubicBezTo>
                  <a:pt x="0" y="137"/>
                  <a:pt x="54" y="173"/>
                  <a:pt x="98" y="202"/>
                </a:cubicBezTo>
                <a:cubicBezTo>
                  <a:pt x="134" y="226"/>
                  <a:pt x="156" y="242"/>
                  <a:pt x="156" y="271"/>
                </a:cubicBezTo>
                <a:cubicBezTo>
                  <a:pt x="156" y="297"/>
                  <a:pt x="156" y="297"/>
                  <a:pt x="156" y="297"/>
                </a:cubicBezTo>
                <a:cubicBezTo>
                  <a:pt x="118" y="301"/>
                  <a:pt x="91" y="315"/>
                  <a:pt x="91" y="332"/>
                </a:cubicBezTo>
                <a:cubicBezTo>
                  <a:pt x="91" y="352"/>
                  <a:pt x="131" y="368"/>
                  <a:pt x="180" y="368"/>
                </a:cubicBezTo>
                <a:cubicBezTo>
                  <a:pt x="229" y="368"/>
                  <a:pt x="269" y="352"/>
                  <a:pt x="269" y="332"/>
                </a:cubicBezTo>
                <a:cubicBezTo>
                  <a:pt x="269" y="315"/>
                  <a:pt x="241" y="301"/>
                  <a:pt x="203" y="297"/>
                </a:cubicBezTo>
                <a:lnTo>
                  <a:pt x="203" y="271"/>
                </a:lnTo>
                <a:close/>
                <a:moveTo>
                  <a:pt x="259" y="170"/>
                </a:moveTo>
                <a:cubicBezTo>
                  <a:pt x="270" y="146"/>
                  <a:pt x="279" y="113"/>
                  <a:pt x="281" y="65"/>
                </a:cubicBezTo>
                <a:cubicBezTo>
                  <a:pt x="331" y="65"/>
                  <a:pt x="331" y="65"/>
                  <a:pt x="331" y="65"/>
                </a:cubicBezTo>
                <a:cubicBezTo>
                  <a:pt x="326" y="119"/>
                  <a:pt x="294" y="146"/>
                  <a:pt x="259" y="170"/>
                </a:cubicBezTo>
                <a:close/>
                <a:moveTo>
                  <a:pt x="180" y="24"/>
                </a:moveTo>
                <a:cubicBezTo>
                  <a:pt x="234" y="24"/>
                  <a:pt x="256" y="47"/>
                  <a:pt x="256" y="55"/>
                </a:cubicBezTo>
                <a:cubicBezTo>
                  <a:pt x="256" y="63"/>
                  <a:pt x="234" y="86"/>
                  <a:pt x="180" y="86"/>
                </a:cubicBezTo>
                <a:cubicBezTo>
                  <a:pt x="125" y="86"/>
                  <a:pt x="104" y="63"/>
                  <a:pt x="104" y="55"/>
                </a:cubicBezTo>
                <a:cubicBezTo>
                  <a:pt x="104" y="47"/>
                  <a:pt x="125" y="24"/>
                  <a:pt x="180" y="24"/>
                </a:cubicBezTo>
                <a:close/>
                <a:moveTo>
                  <a:pt x="29" y="65"/>
                </a:moveTo>
                <a:cubicBezTo>
                  <a:pt x="79" y="65"/>
                  <a:pt x="79" y="65"/>
                  <a:pt x="79" y="65"/>
                </a:cubicBezTo>
                <a:cubicBezTo>
                  <a:pt x="80" y="113"/>
                  <a:pt x="89" y="146"/>
                  <a:pt x="101" y="170"/>
                </a:cubicBezTo>
                <a:cubicBezTo>
                  <a:pt x="66" y="146"/>
                  <a:pt x="33" y="119"/>
                  <a:pt x="29" y="65"/>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52" name="Google Shape;1452;p43"/>
          <p:cNvSpPr/>
          <p:nvPr/>
        </p:nvSpPr>
        <p:spPr>
          <a:xfrm>
            <a:off x="1040035" y="5860938"/>
            <a:ext cx="378645" cy="426288"/>
          </a:xfrm>
          <a:custGeom>
            <a:avLst/>
            <a:gdLst/>
            <a:ahLst/>
            <a:cxnLst/>
            <a:rect l="l" t="t" r="r" b="b"/>
            <a:pathLst>
              <a:path w="320" h="360" extrusionOk="0">
                <a:moveTo>
                  <a:pt x="300" y="0"/>
                </a:moveTo>
                <a:cubicBezTo>
                  <a:pt x="256" y="0"/>
                  <a:pt x="256" y="0"/>
                  <a:pt x="256" y="0"/>
                </a:cubicBezTo>
                <a:cubicBezTo>
                  <a:pt x="245" y="0"/>
                  <a:pt x="240" y="9"/>
                  <a:pt x="240" y="20"/>
                </a:cubicBezTo>
                <a:cubicBezTo>
                  <a:pt x="240" y="360"/>
                  <a:pt x="240" y="360"/>
                  <a:pt x="240" y="360"/>
                </a:cubicBezTo>
                <a:cubicBezTo>
                  <a:pt x="320" y="360"/>
                  <a:pt x="320" y="360"/>
                  <a:pt x="320" y="360"/>
                </a:cubicBezTo>
                <a:cubicBezTo>
                  <a:pt x="320" y="20"/>
                  <a:pt x="320" y="20"/>
                  <a:pt x="320" y="20"/>
                </a:cubicBezTo>
                <a:cubicBezTo>
                  <a:pt x="320" y="9"/>
                  <a:pt x="311" y="0"/>
                  <a:pt x="300" y="0"/>
                </a:cubicBezTo>
                <a:close/>
                <a:moveTo>
                  <a:pt x="180" y="120"/>
                </a:moveTo>
                <a:cubicBezTo>
                  <a:pt x="136" y="120"/>
                  <a:pt x="136" y="120"/>
                  <a:pt x="136" y="120"/>
                </a:cubicBezTo>
                <a:cubicBezTo>
                  <a:pt x="125" y="120"/>
                  <a:pt x="120" y="129"/>
                  <a:pt x="120" y="140"/>
                </a:cubicBezTo>
                <a:cubicBezTo>
                  <a:pt x="120" y="360"/>
                  <a:pt x="120" y="360"/>
                  <a:pt x="120" y="360"/>
                </a:cubicBezTo>
                <a:cubicBezTo>
                  <a:pt x="200" y="360"/>
                  <a:pt x="200" y="360"/>
                  <a:pt x="200" y="360"/>
                </a:cubicBezTo>
                <a:cubicBezTo>
                  <a:pt x="200" y="140"/>
                  <a:pt x="200" y="140"/>
                  <a:pt x="200" y="140"/>
                </a:cubicBezTo>
                <a:cubicBezTo>
                  <a:pt x="200" y="129"/>
                  <a:pt x="191" y="120"/>
                  <a:pt x="180" y="120"/>
                </a:cubicBezTo>
                <a:close/>
                <a:moveTo>
                  <a:pt x="60" y="240"/>
                </a:moveTo>
                <a:cubicBezTo>
                  <a:pt x="16" y="240"/>
                  <a:pt x="16" y="240"/>
                  <a:pt x="16" y="240"/>
                </a:cubicBezTo>
                <a:cubicBezTo>
                  <a:pt x="5" y="240"/>
                  <a:pt x="0" y="249"/>
                  <a:pt x="0" y="260"/>
                </a:cubicBezTo>
                <a:cubicBezTo>
                  <a:pt x="0" y="360"/>
                  <a:pt x="0" y="360"/>
                  <a:pt x="0" y="360"/>
                </a:cubicBezTo>
                <a:cubicBezTo>
                  <a:pt x="80" y="360"/>
                  <a:pt x="80" y="360"/>
                  <a:pt x="80" y="360"/>
                </a:cubicBezTo>
                <a:cubicBezTo>
                  <a:pt x="80" y="260"/>
                  <a:pt x="80" y="260"/>
                  <a:pt x="80" y="260"/>
                </a:cubicBezTo>
                <a:cubicBezTo>
                  <a:pt x="80" y="249"/>
                  <a:pt x="71" y="240"/>
                  <a:pt x="60" y="240"/>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453" name="Google Shape;1453;p43"/>
          <p:cNvGrpSpPr/>
          <p:nvPr/>
        </p:nvGrpSpPr>
        <p:grpSpPr>
          <a:xfrm>
            <a:off x="2337563" y="5848816"/>
            <a:ext cx="172085" cy="437700"/>
            <a:chOff x="6141009" y="3540977"/>
            <a:chExt cx="85046" cy="216315"/>
          </a:xfrm>
        </p:grpSpPr>
        <p:sp>
          <p:nvSpPr>
            <p:cNvPr id="1454" name="Google Shape;1454;p43"/>
            <p:cNvSpPr/>
            <p:nvPr/>
          </p:nvSpPr>
          <p:spPr>
            <a:xfrm>
              <a:off x="6141009" y="3577954"/>
              <a:ext cx="85046" cy="179338"/>
            </a:xfrm>
            <a:custGeom>
              <a:avLst/>
              <a:gdLst/>
              <a:ahLst/>
              <a:cxnLst/>
              <a:rect l="l" t="t" r="r" b="b"/>
              <a:pathLst>
                <a:path w="78" h="164" extrusionOk="0">
                  <a:moveTo>
                    <a:pt x="59" y="0"/>
                  </a:moveTo>
                  <a:cubicBezTo>
                    <a:pt x="20" y="0"/>
                    <a:pt x="20" y="0"/>
                    <a:pt x="20" y="0"/>
                  </a:cubicBezTo>
                  <a:cubicBezTo>
                    <a:pt x="6" y="0"/>
                    <a:pt x="0" y="12"/>
                    <a:pt x="0" y="16"/>
                  </a:cubicBezTo>
                  <a:cubicBezTo>
                    <a:pt x="0" y="16"/>
                    <a:pt x="0" y="16"/>
                    <a:pt x="0" y="16"/>
                  </a:cubicBezTo>
                  <a:cubicBezTo>
                    <a:pt x="0" y="19"/>
                    <a:pt x="0" y="19"/>
                    <a:pt x="0" y="19"/>
                  </a:cubicBezTo>
                  <a:cubicBezTo>
                    <a:pt x="0" y="74"/>
                    <a:pt x="0" y="74"/>
                    <a:pt x="0" y="74"/>
                  </a:cubicBezTo>
                  <a:cubicBezTo>
                    <a:pt x="0" y="77"/>
                    <a:pt x="3" y="80"/>
                    <a:pt x="7" y="80"/>
                  </a:cubicBezTo>
                  <a:cubicBezTo>
                    <a:pt x="10" y="80"/>
                    <a:pt x="13" y="77"/>
                    <a:pt x="13" y="74"/>
                  </a:cubicBezTo>
                  <a:cubicBezTo>
                    <a:pt x="13" y="26"/>
                    <a:pt x="13" y="26"/>
                    <a:pt x="13" y="26"/>
                  </a:cubicBezTo>
                  <a:cubicBezTo>
                    <a:pt x="19" y="26"/>
                    <a:pt x="19" y="26"/>
                    <a:pt x="19" y="26"/>
                  </a:cubicBezTo>
                  <a:cubicBezTo>
                    <a:pt x="19" y="72"/>
                    <a:pt x="19" y="72"/>
                    <a:pt x="19" y="72"/>
                  </a:cubicBezTo>
                  <a:cubicBezTo>
                    <a:pt x="19" y="72"/>
                    <a:pt x="19" y="73"/>
                    <a:pt x="19" y="73"/>
                  </a:cubicBezTo>
                  <a:cubicBezTo>
                    <a:pt x="19" y="154"/>
                    <a:pt x="19" y="154"/>
                    <a:pt x="19" y="154"/>
                  </a:cubicBezTo>
                  <a:cubicBezTo>
                    <a:pt x="19" y="159"/>
                    <a:pt x="23" y="164"/>
                    <a:pt x="28" y="164"/>
                  </a:cubicBezTo>
                  <a:cubicBezTo>
                    <a:pt x="33" y="164"/>
                    <a:pt x="37" y="159"/>
                    <a:pt x="37" y="154"/>
                  </a:cubicBezTo>
                  <a:cubicBezTo>
                    <a:pt x="37" y="83"/>
                    <a:pt x="37" y="83"/>
                    <a:pt x="37" y="83"/>
                  </a:cubicBezTo>
                  <a:cubicBezTo>
                    <a:pt x="41" y="83"/>
                    <a:pt x="41" y="83"/>
                    <a:pt x="41" y="83"/>
                  </a:cubicBezTo>
                  <a:cubicBezTo>
                    <a:pt x="41" y="154"/>
                    <a:pt x="41" y="154"/>
                    <a:pt x="41" y="154"/>
                  </a:cubicBezTo>
                  <a:cubicBezTo>
                    <a:pt x="41" y="159"/>
                    <a:pt x="45" y="164"/>
                    <a:pt x="50" y="164"/>
                  </a:cubicBezTo>
                  <a:cubicBezTo>
                    <a:pt x="55" y="164"/>
                    <a:pt x="59" y="159"/>
                    <a:pt x="59" y="154"/>
                  </a:cubicBezTo>
                  <a:cubicBezTo>
                    <a:pt x="59" y="72"/>
                    <a:pt x="59" y="72"/>
                    <a:pt x="59" y="72"/>
                  </a:cubicBezTo>
                  <a:cubicBezTo>
                    <a:pt x="59" y="71"/>
                    <a:pt x="59" y="71"/>
                    <a:pt x="59" y="71"/>
                  </a:cubicBezTo>
                  <a:cubicBezTo>
                    <a:pt x="59" y="26"/>
                    <a:pt x="59" y="26"/>
                    <a:pt x="59" y="26"/>
                  </a:cubicBezTo>
                  <a:cubicBezTo>
                    <a:pt x="64" y="26"/>
                    <a:pt x="64" y="26"/>
                    <a:pt x="64" y="26"/>
                  </a:cubicBezTo>
                  <a:cubicBezTo>
                    <a:pt x="64" y="74"/>
                    <a:pt x="64" y="74"/>
                    <a:pt x="64" y="74"/>
                  </a:cubicBezTo>
                  <a:cubicBezTo>
                    <a:pt x="64" y="77"/>
                    <a:pt x="67" y="80"/>
                    <a:pt x="71" y="80"/>
                  </a:cubicBezTo>
                  <a:cubicBezTo>
                    <a:pt x="75" y="80"/>
                    <a:pt x="78" y="77"/>
                    <a:pt x="78" y="74"/>
                  </a:cubicBezTo>
                  <a:cubicBezTo>
                    <a:pt x="78" y="19"/>
                    <a:pt x="78" y="19"/>
                    <a:pt x="78" y="19"/>
                  </a:cubicBezTo>
                  <a:cubicBezTo>
                    <a:pt x="78" y="16"/>
                    <a:pt x="78" y="16"/>
                    <a:pt x="78" y="16"/>
                  </a:cubicBezTo>
                  <a:cubicBezTo>
                    <a:pt x="78" y="15"/>
                    <a:pt x="78" y="15"/>
                    <a:pt x="78" y="15"/>
                  </a:cubicBezTo>
                  <a:cubicBezTo>
                    <a:pt x="78" y="10"/>
                    <a:pt x="72" y="0"/>
                    <a:pt x="59" y="0"/>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55" name="Google Shape;1455;p43"/>
            <p:cNvSpPr/>
            <p:nvPr/>
          </p:nvSpPr>
          <p:spPr>
            <a:xfrm>
              <a:off x="6166893" y="3540977"/>
              <a:ext cx="33741" cy="33741"/>
            </a:xfrm>
            <a:prstGeom prst="ellipse">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456" name="Google Shape;1456;p43"/>
          <p:cNvGrpSpPr/>
          <p:nvPr/>
        </p:nvGrpSpPr>
        <p:grpSpPr>
          <a:xfrm>
            <a:off x="3561484" y="5860441"/>
            <a:ext cx="203241" cy="438321"/>
            <a:chOff x="6138760" y="4271257"/>
            <a:chExt cx="97227" cy="209688"/>
          </a:xfrm>
        </p:grpSpPr>
        <p:sp>
          <p:nvSpPr>
            <p:cNvPr id="1457" name="Google Shape;1457;p43"/>
            <p:cNvSpPr/>
            <p:nvPr/>
          </p:nvSpPr>
          <p:spPr>
            <a:xfrm>
              <a:off x="6171468" y="4271257"/>
              <a:ext cx="30916" cy="31812"/>
            </a:xfrm>
            <a:prstGeom prst="ellipse">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58" name="Google Shape;1458;p43"/>
            <p:cNvSpPr/>
            <p:nvPr/>
          </p:nvSpPr>
          <p:spPr>
            <a:xfrm>
              <a:off x="6138760" y="4309341"/>
              <a:ext cx="97227" cy="171604"/>
            </a:xfrm>
            <a:custGeom>
              <a:avLst/>
              <a:gdLst/>
              <a:ahLst/>
              <a:cxnLst/>
              <a:rect l="l" t="t" r="r" b="b"/>
              <a:pathLst>
                <a:path w="92" h="162" extrusionOk="0">
                  <a:moveTo>
                    <a:pt x="91" y="60"/>
                  </a:moveTo>
                  <a:cubicBezTo>
                    <a:pt x="75" y="10"/>
                    <a:pt x="75" y="10"/>
                    <a:pt x="75" y="10"/>
                  </a:cubicBezTo>
                  <a:cubicBezTo>
                    <a:pt x="74" y="4"/>
                    <a:pt x="70" y="0"/>
                    <a:pt x="64" y="0"/>
                  </a:cubicBezTo>
                  <a:cubicBezTo>
                    <a:pt x="28" y="0"/>
                    <a:pt x="28" y="0"/>
                    <a:pt x="28" y="0"/>
                  </a:cubicBezTo>
                  <a:cubicBezTo>
                    <a:pt x="24" y="0"/>
                    <a:pt x="21" y="2"/>
                    <a:pt x="19" y="5"/>
                  </a:cubicBezTo>
                  <a:cubicBezTo>
                    <a:pt x="18" y="5"/>
                    <a:pt x="18" y="6"/>
                    <a:pt x="18" y="7"/>
                  </a:cubicBezTo>
                  <a:cubicBezTo>
                    <a:pt x="18" y="7"/>
                    <a:pt x="18" y="7"/>
                    <a:pt x="18" y="7"/>
                  </a:cubicBezTo>
                  <a:cubicBezTo>
                    <a:pt x="18" y="7"/>
                    <a:pt x="17" y="8"/>
                    <a:pt x="17" y="8"/>
                  </a:cubicBezTo>
                  <a:cubicBezTo>
                    <a:pt x="1" y="60"/>
                    <a:pt x="1" y="60"/>
                    <a:pt x="1" y="60"/>
                  </a:cubicBezTo>
                  <a:cubicBezTo>
                    <a:pt x="0" y="63"/>
                    <a:pt x="2" y="67"/>
                    <a:pt x="5" y="68"/>
                  </a:cubicBezTo>
                  <a:cubicBezTo>
                    <a:pt x="9" y="69"/>
                    <a:pt x="13" y="67"/>
                    <a:pt x="14" y="64"/>
                  </a:cubicBezTo>
                  <a:cubicBezTo>
                    <a:pt x="26" y="23"/>
                    <a:pt x="26" y="23"/>
                    <a:pt x="26" y="23"/>
                  </a:cubicBezTo>
                  <a:cubicBezTo>
                    <a:pt x="27" y="23"/>
                    <a:pt x="27" y="23"/>
                    <a:pt x="28" y="23"/>
                  </a:cubicBezTo>
                  <a:cubicBezTo>
                    <a:pt x="29" y="23"/>
                    <a:pt x="29" y="23"/>
                    <a:pt x="29" y="23"/>
                  </a:cubicBezTo>
                  <a:cubicBezTo>
                    <a:pt x="9" y="96"/>
                    <a:pt x="9" y="96"/>
                    <a:pt x="9" y="96"/>
                  </a:cubicBezTo>
                  <a:cubicBezTo>
                    <a:pt x="29" y="96"/>
                    <a:pt x="29" y="96"/>
                    <a:pt x="29" y="96"/>
                  </a:cubicBezTo>
                  <a:cubicBezTo>
                    <a:pt x="29" y="154"/>
                    <a:pt x="29" y="154"/>
                    <a:pt x="29" y="154"/>
                  </a:cubicBezTo>
                  <a:cubicBezTo>
                    <a:pt x="29" y="159"/>
                    <a:pt x="33" y="162"/>
                    <a:pt x="37" y="162"/>
                  </a:cubicBezTo>
                  <a:cubicBezTo>
                    <a:pt x="41" y="162"/>
                    <a:pt x="44" y="159"/>
                    <a:pt x="44" y="154"/>
                  </a:cubicBezTo>
                  <a:cubicBezTo>
                    <a:pt x="44" y="96"/>
                    <a:pt x="44" y="96"/>
                    <a:pt x="44" y="96"/>
                  </a:cubicBezTo>
                  <a:cubicBezTo>
                    <a:pt x="49" y="96"/>
                    <a:pt x="49" y="96"/>
                    <a:pt x="49" y="96"/>
                  </a:cubicBezTo>
                  <a:cubicBezTo>
                    <a:pt x="49" y="154"/>
                    <a:pt x="49" y="154"/>
                    <a:pt x="49" y="154"/>
                  </a:cubicBezTo>
                  <a:cubicBezTo>
                    <a:pt x="49" y="159"/>
                    <a:pt x="52" y="162"/>
                    <a:pt x="56" y="162"/>
                  </a:cubicBezTo>
                  <a:cubicBezTo>
                    <a:pt x="60" y="162"/>
                    <a:pt x="64" y="159"/>
                    <a:pt x="64" y="154"/>
                  </a:cubicBezTo>
                  <a:cubicBezTo>
                    <a:pt x="64" y="96"/>
                    <a:pt x="64" y="96"/>
                    <a:pt x="64" y="96"/>
                  </a:cubicBezTo>
                  <a:cubicBezTo>
                    <a:pt x="83" y="96"/>
                    <a:pt x="83" y="96"/>
                    <a:pt x="83" y="96"/>
                  </a:cubicBezTo>
                  <a:cubicBezTo>
                    <a:pt x="63" y="23"/>
                    <a:pt x="63" y="23"/>
                    <a:pt x="63" y="23"/>
                  </a:cubicBezTo>
                  <a:cubicBezTo>
                    <a:pt x="64" y="23"/>
                    <a:pt x="64" y="23"/>
                    <a:pt x="64" y="23"/>
                  </a:cubicBezTo>
                  <a:cubicBezTo>
                    <a:pt x="65" y="23"/>
                    <a:pt x="65" y="23"/>
                    <a:pt x="65" y="23"/>
                  </a:cubicBezTo>
                  <a:cubicBezTo>
                    <a:pt x="79" y="64"/>
                    <a:pt x="79" y="64"/>
                    <a:pt x="79" y="64"/>
                  </a:cubicBezTo>
                  <a:cubicBezTo>
                    <a:pt x="80" y="67"/>
                    <a:pt x="84" y="69"/>
                    <a:pt x="87" y="68"/>
                  </a:cubicBezTo>
                  <a:cubicBezTo>
                    <a:pt x="91" y="67"/>
                    <a:pt x="92" y="63"/>
                    <a:pt x="91" y="60"/>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459" name="Google Shape;1459;p43"/>
          <p:cNvSpPr/>
          <p:nvPr/>
        </p:nvSpPr>
        <p:spPr>
          <a:xfrm>
            <a:off x="5862770" y="5889369"/>
            <a:ext cx="485929" cy="390899"/>
          </a:xfrm>
          <a:custGeom>
            <a:avLst/>
            <a:gdLst/>
            <a:ahLst/>
            <a:cxnLst/>
            <a:rect l="l" t="t" r="r" b="b"/>
            <a:pathLst>
              <a:path w="400" h="322" extrusionOk="0">
                <a:moveTo>
                  <a:pt x="393" y="61"/>
                </a:moveTo>
                <a:cubicBezTo>
                  <a:pt x="300" y="3"/>
                  <a:pt x="300" y="3"/>
                  <a:pt x="300" y="3"/>
                </a:cubicBezTo>
                <a:cubicBezTo>
                  <a:pt x="296" y="0"/>
                  <a:pt x="291" y="0"/>
                  <a:pt x="286" y="3"/>
                </a:cubicBezTo>
                <a:cubicBezTo>
                  <a:pt x="200" y="57"/>
                  <a:pt x="200" y="57"/>
                  <a:pt x="200" y="57"/>
                </a:cubicBezTo>
                <a:cubicBezTo>
                  <a:pt x="113" y="3"/>
                  <a:pt x="113" y="3"/>
                  <a:pt x="113" y="3"/>
                </a:cubicBezTo>
                <a:cubicBezTo>
                  <a:pt x="109" y="0"/>
                  <a:pt x="104" y="0"/>
                  <a:pt x="100" y="3"/>
                </a:cubicBezTo>
                <a:cubicBezTo>
                  <a:pt x="6" y="61"/>
                  <a:pt x="6" y="61"/>
                  <a:pt x="6" y="61"/>
                </a:cubicBezTo>
                <a:cubicBezTo>
                  <a:pt x="2" y="64"/>
                  <a:pt x="0" y="68"/>
                  <a:pt x="0" y="73"/>
                </a:cubicBezTo>
                <a:cubicBezTo>
                  <a:pt x="0" y="307"/>
                  <a:pt x="0" y="307"/>
                  <a:pt x="0" y="307"/>
                </a:cubicBezTo>
                <a:cubicBezTo>
                  <a:pt x="0" y="312"/>
                  <a:pt x="2" y="317"/>
                  <a:pt x="6" y="319"/>
                </a:cubicBezTo>
                <a:cubicBezTo>
                  <a:pt x="11" y="322"/>
                  <a:pt x="16" y="321"/>
                  <a:pt x="20" y="319"/>
                </a:cubicBezTo>
                <a:cubicBezTo>
                  <a:pt x="106" y="265"/>
                  <a:pt x="106" y="265"/>
                  <a:pt x="106" y="265"/>
                </a:cubicBezTo>
                <a:cubicBezTo>
                  <a:pt x="193" y="319"/>
                  <a:pt x="193" y="319"/>
                  <a:pt x="193" y="319"/>
                </a:cubicBezTo>
                <a:cubicBezTo>
                  <a:pt x="197" y="322"/>
                  <a:pt x="202" y="322"/>
                  <a:pt x="207" y="319"/>
                </a:cubicBezTo>
                <a:cubicBezTo>
                  <a:pt x="293" y="265"/>
                  <a:pt x="293" y="265"/>
                  <a:pt x="293" y="265"/>
                </a:cubicBezTo>
                <a:cubicBezTo>
                  <a:pt x="380" y="319"/>
                  <a:pt x="380" y="319"/>
                  <a:pt x="380" y="319"/>
                </a:cubicBezTo>
                <a:cubicBezTo>
                  <a:pt x="382" y="320"/>
                  <a:pt x="384" y="321"/>
                  <a:pt x="387" y="321"/>
                </a:cubicBezTo>
                <a:cubicBezTo>
                  <a:pt x="389" y="321"/>
                  <a:pt x="391" y="320"/>
                  <a:pt x="393" y="319"/>
                </a:cubicBezTo>
                <a:cubicBezTo>
                  <a:pt x="397" y="317"/>
                  <a:pt x="400" y="312"/>
                  <a:pt x="400" y="307"/>
                </a:cubicBezTo>
                <a:cubicBezTo>
                  <a:pt x="400" y="73"/>
                  <a:pt x="400" y="73"/>
                  <a:pt x="400" y="73"/>
                </a:cubicBezTo>
                <a:cubicBezTo>
                  <a:pt x="400" y="68"/>
                  <a:pt x="397" y="64"/>
                  <a:pt x="393" y="61"/>
                </a:cubicBezTo>
                <a:close/>
                <a:moveTo>
                  <a:pt x="93" y="241"/>
                </a:moveTo>
                <a:cubicBezTo>
                  <a:pt x="26" y="283"/>
                  <a:pt x="26" y="283"/>
                  <a:pt x="26" y="283"/>
                </a:cubicBezTo>
                <a:cubicBezTo>
                  <a:pt x="26" y="81"/>
                  <a:pt x="26" y="81"/>
                  <a:pt x="26" y="81"/>
                </a:cubicBezTo>
                <a:cubicBezTo>
                  <a:pt x="93" y="39"/>
                  <a:pt x="93" y="39"/>
                  <a:pt x="93" y="39"/>
                </a:cubicBezTo>
                <a:lnTo>
                  <a:pt x="93" y="241"/>
                </a:lnTo>
                <a:close/>
                <a:moveTo>
                  <a:pt x="187" y="283"/>
                </a:moveTo>
                <a:cubicBezTo>
                  <a:pt x="119" y="241"/>
                  <a:pt x="119" y="241"/>
                  <a:pt x="119" y="241"/>
                </a:cubicBezTo>
                <a:cubicBezTo>
                  <a:pt x="119" y="39"/>
                  <a:pt x="119" y="39"/>
                  <a:pt x="119" y="39"/>
                </a:cubicBezTo>
                <a:cubicBezTo>
                  <a:pt x="187" y="81"/>
                  <a:pt x="187" y="81"/>
                  <a:pt x="187" y="81"/>
                </a:cubicBezTo>
                <a:lnTo>
                  <a:pt x="187" y="283"/>
                </a:lnTo>
                <a:close/>
                <a:moveTo>
                  <a:pt x="280" y="241"/>
                </a:moveTo>
                <a:cubicBezTo>
                  <a:pt x="213" y="283"/>
                  <a:pt x="213" y="283"/>
                  <a:pt x="213" y="283"/>
                </a:cubicBezTo>
                <a:cubicBezTo>
                  <a:pt x="213" y="81"/>
                  <a:pt x="213" y="81"/>
                  <a:pt x="213" y="81"/>
                </a:cubicBezTo>
                <a:cubicBezTo>
                  <a:pt x="280" y="39"/>
                  <a:pt x="280" y="39"/>
                  <a:pt x="280" y="39"/>
                </a:cubicBezTo>
                <a:lnTo>
                  <a:pt x="280" y="241"/>
                </a:lnTo>
                <a:close/>
                <a:moveTo>
                  <a:pt x="374" y="283"/>
                </a:moveTo>
                <a:cubicBezTo>
                  <a:pt x="306" y="241"/>
                  <a:pt x="306" y="241"/>
                  <a:pt x="306" y="241"/>
                </a:cubicBezTo>
                <a:cubicBezTo>
                  <a:pt x="306" y="39"/>
                  <a:pt x="306" y="39"/>
                  <a:pt x="306" y="39"/>
                </a:cubicBezTo>
                <a:cubicBezTo>
                  <a:pt x="374" y="81"/>
                  <a:pt x="374" y="81"/>
                  <a:pt x="374" y="81"/>
                </a:cubicBezTo>
                <a:lnTo>
                  <a:pt x="374" y="283"/>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60" name="Google Shape;1460;p43"/>
          <p:cNvSpPr/>
          <p:nvPr/>
        </p:nvSpPr>
        <p:spPr>
          <a:xfrm>
            <a:off x="4588182" y="5840515"/>
            <a:ext cx="426927" cy="426436"/>
          </a:xfrm>
          <a:custGeom>
            <a:avLst/>
            <a:gdLst/>
            <a:ahLst/>
            <a:cxnLst/>
            <a:rect l="l" t="t" r="r" b="b"/>
            <a:pathLst>
              <a:path w="371" h="370" extrusionOk="0">
                <a:moveTo>
                  <a:pt x="183" y="1"/>
                </a:moveTo>
                <a:cubicBezTo>
                  <a:pt x="82" y="2"/>
                  <a:pt x="0" y="86"/>
                  <a:pt x="2" y="187"/>
                </a:cubicBezTo>
                <a:cubicBezTo>
                  <a:pt x="3" y="289"/>
                  <a:pt x="87" y="370"/>
                  <a:pt x="188" y="369"/>
                </a:cubicBezTo>
                <a:cubicBezTo>
                  <a:pt x="290" y="368"/>
                  <a:pt x="371" y="284"/>
                  <a:pt x="370" y="182"/>
                </a:cubicBezTo>
                <a:cubicBezTo>
                  <a:pt x="368" y="81"/>
                  <a:pt x="285" y="0"/>
                  <a:pt x="183" y="1"/>
                </a:cubicBezTo>
                <a:close/>
                <a:moveTo>
                  <a:pt x="184" y="25"/>
                </a:moveTo>
                <a:cubicBezTo>
                  <a:pt x="211" y="25"/>
                  <a:pt x="237" y="31"/>
                  <a:pt x="260" y="43"/>
                </a:cubicBezTo>
                <a:cubicBezTo>
                  <a:pt x="235" y="84"/>
                  <a:pt x="235" y="84"/>
                  <a:pt x="235" y="84"/>
                </a:cubicBezTo>
                <a:cubicBezTo>
                  <a:pt x="220" y="77"/>
                  <a:pt x="203" y="73"/>
                  <a:pt x="186" y="73"/>
                </a:cubicBezTo>
                <a:cubicBezTo>
                  <a:pt x="168" y="73"/>
                  <a:pt x="151" y="77"/>
                  <a:pt x="137" y="84"/>
                </a:cubicBezTo>
                <a:cubicBezTo>
                  <a:pt x="112" y="43"/>
                  <a:pt x="112" y="43"/>
                  <a:pt x="112" y="43"/>
                </a:cubicBezTo>
                <a:cubicBezTo>
                  <a:pt x="133" y="32"/>
                  <a:pt x="158" y="25"/>
                  <a:pt x="184" y="25"/>
                </a:cubicBezTo>
                <a:close/>
                <a:moveTo>
                  <a:pt x="85" y="234"/>
                </a:moveTo>
                <a:cubicBezTo>
                  <a:pt x="44" y="259"/>
                  <a:pt x="44" y="259"/>
                  <a:pt x="44" y="259"/>
                </a:cubicBezTo>
                <a:cubicBezTo>
                  <a:pt x="33" y="237"/>
                  <a:pt x="26" y="213"/>
                  <a:pt x="26" y="187"/>
                </a:cubicBezTo>
                <a:cubicBezTo>
                  <a:pt x="25" y="160"/>
                  <a:pt x="32" y="134"/>
                  <a:pt x="44" y="111"/>
                </a:cubicBezTo>
                <a:cubicBezTo>
                  <a:pt x="85" y="136"/>
                  <a:pt x="85" y="136"/>
                  <a:pt x="85" y="136"/>
                </a:cubicBezTo>
                <a:cubicBezTo>
                  <a:pt x="78" y="151"/>
                  <a:pt x="74" y="167"/>
                  <a:pt x="74" y="185"/>
                </a:cubicBezTo>
                <a:cubicBezTo>
                  <a:pt x="74" y="203"/>
                  <a:pt x="78" y="219"/>
                  <a:pt x="85" y="234"/>
                </a:cubicBezTo>
                <a:close/>
                <a:moveTo>
                  <a:pt x="188" y="345"/>
                </a:moveTo>
                <a:cubicBezTo>
                  <a:pt x="161" y="345"/>
                  <a:pt x="135" y="339"/>
                  <a:pt x="112" y="327"/>
                </a:cubicBezTo>
                <a:cubicBezTo>
                  <a:pt x="137" y="286"/>
                  <a:pt x="137" y="286"/>
                  <a:pt x="137" y="286"/>
                </a:cubicBezTo>
                <a:cubicBezTo>
                  <a:pt x="151" y="293"/>
                  <a:pt x="168" y="297"/>
                  <a:pt x="186" y="297"/>
                </a:cubicBezTo>
                <a:cubicBezTo>
                  <a:pt x="203" y="297"/>
                  <a:pt x="220" y="293"/>
                  <a:pt x="235" y="286"/>
                </a:cubicBezTo>
                <a:cubicBezTo>
                  <a:pt x="260" y="327"/>
                  <a:pt x="260" y="327"/>
                  <a:pt x="260" y="327"/>
                </a:cubicBezTo>
                <a:cubicBezTo>
                  <a:pt x="238" y="338"/>
                  <a:pt x="214" y="345"/>
                  <a:pt x="188" y="345"/>
                </a:cubicBezTo>
                <a:close/>
                <a:moveTo>
                  <a:pt x="186" y="273"/>
                </a:moveTo>
                <a:cubicBezTo>
                  <a:pt x="137" y="273"/>
                  <a:pt x="98" y="233"/>
                  <a:pt x="98" y="185"/>
                </a:cubicBezTo>
                <a:cubicBezTo>
                  <a:pt x="98" y="136"/>
                  <a:pt x="137" y="97"/>
                  <a:pt x="186" y="97"/>
                </a:cubicBezTo>
                <a:cubicBezTo>
                  <a:pt x="234" y="97"/>
                  <a:pt x="274" y="136"/>
                  <a:pt x="274" y="185"/>
                </a:cubicBezTo>
                <a:cubicBezTo>
                  <a:pt x="274" y="233"/>
                  <a:pt x="234" y="273"/>
                  <a:pt x="186" y="273"/>
                </a:cubicBezTo>
                <a:close/>
                <a:moveTo>
                  <a:pt x="286" y="234"/>
                </a:moveTo>
                <a:cubicBezTo>
                  <a:pt x="294" y="219"/>
                  <a:pt x="298" y="203"/>
                  <a:pt x="298" y="185"/>
                </a:cubicBezTo>
                <a:cubicBezTo>
                  <a:pt x="298" y="167"/>
                  <a:pt x="294" y="151"/>
                  <a:pt x="286" y="136"/>
                </a:cubicBezTo>
                <a:cubicBezTo>
                  <a:pt x="328" y="111"/>
                  <a:pt x="328" y="111"/>
                  <a:pt x="328" y="111"/>
                </a:cubicBezTo>
                <a:cubicBezTo>
                  <a:pt x="339" y="133"/>
                  <a:pt x="345" y="157"/>
                  <a:pt x="346" y="183"/>
                </a:cubicBezTo>
                <a:cubicBezTo>
                  <a:pt x="346" y="210"/>
                  <a:pt x="340" y="236"/>
                  <a:pt x="328" y="259"/>
                </a:cubicBezTo>
                <a:lnTo>
                  <a:pt x="286" y="234"/>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61" name="Google Shape;1461;p43"/>
          <p:cNvSpPr/>
          <p:nvPr/>
        </p:nvSpPr>
        <p:spPr>
          <a:xfrm>
            <a:off x="7087561" y="5818275"/>
            <a:ext cx="448279" cy="450639"/>
          </a:xfrm>
          <a:custGeom>
            <a:avLst/>
            <a:gdLst/>
            <a:ahLst/>
            <a:cxnLst/>
            <a:rect l="l" t="t" r="r" b="b"/>
            <a:pathLst>
              <a:path w="402" h="404" extrusionOk="0">
                <a:moveTo>
                  <a:pt x="381" y="10"/>
                </a:moveTo>
                <a:cubicBezTo>
                  <a:pt x="378" y="4"/>
                  <a:pt x="372" y="0"/>
                  <a:pt x="365" y="3"/>
                </a:cubicBezTo>
                <a:cubicBezTo>
                  <a:pt x="359" y="5"/>
                  <a:pt x="356" y="12"/>
                  <a:pt x="358" y="18"/>
                </a:cubicBezTo>
                <a:cubicBezTo>
                  <a:pt x="376" y="71"/>
                  <a:pt x="340" y="111"/>
                  <a:pt x="312" y="133"/>
                </a:cubicBezTo>
                <a:cubicBezTo>
                  <a:pt x="301" y="116"/>
                  <a:pt x="301" y="116"/>
                  <a:pt x="301" y="116"/>
                </a:cubicBezTo>
                <a:cubicBezTo>
                  <a:pt x="297" y="111"/>
                  <a:pt x="289" y="106"/>
                  <a:pt x="282" y="106"/>
                </a:cubicBezTo>
                <a:cubicBezTo>
                  <a:pt x="219" y="107"/>
                  <a:pt x="219" y="107"/>
                  <a:pt x="219" y="107"/>
                </a:cubicBezTo>
                <a:cubicBezTo>
                  <a:pt x="212" y="106"/>
                  <a:pt x="203" y="109"/>
                  <a:pt x="197" y="113"/>
                </a:cubicBezTo>
                <a:cubicBezTo>
                  <a:pt x="11" y="245"/>
                  <a:pt x="11" y="245"/>
                  <a:pt x="11" y="245"/>
                </a:cubicBezTo>
                <a:cubicBezTo>
                  <a:pt x="2" y="251"/>
                  <a:pt x="0" y="264"/>
                  <a:pt x="6" y="273"/>
                </a:cubicBezTo>
                <a:cubicBezTo>
                  <a:pt x="91" y="395"/>
                  <a:pt x="91" y="395"/>
                  <a:pt x="91" y="395"/>
                </a:cubicBezTo>
                <a:cubicBezTo>
                  <a:pt x="97" y="404"/>
                  <a:pt x="107" y="403"/>
                  <a:pt x="116" y="397"/>
                </a:cubicBezTo>
                <a:cubicBezTo>
                  <a:pt x="302" y="265"/>
                  <a:pt x="302" y="265"/>
                  <a:pt x="302" y="265"/>
                </a:cubicBezTo>
                <a:cubicBezTo>
                  <a:pt x="308" y="261"/>
                  <a:pt x="314" y="253"/>
                  <a:pt x="316" y="247"/>
                </a:cubicBezTo>
                <a:cubicBezTo>
                  <a:pt x="336" y="184"/>
                  <a:pt x="336" y="184"/>
                  <a:pt x="336" y="184"/>
                </a:cubicBezTo>
                <a:cubicBezTo>
                  <a:pt x="338" y="178"/>
                  <a:pt x="337" y="168"/>
                  <a:pt x="333" y="163"/>
                </a:cubicBezTo>
                <a:cubicBezTo>
                  <a:pt x="326" y="153"/>
                  <a:pt x="326" y="153"/>
                  <a:pt x="326" y="153"/>
                </a:cubicBezTo>
                <a:cubicBezTo>
                  <a:pt x="363" y="124"/>
                  <a:pt x="402" y="73"/>
                  <a:pt x="381" y="10"/>
                </a:cubicBezTo>
                <a:close/>
                <a:moveTo>
                  <a:pt x="294" y="197"/>
                </a:moveTo>
                <a:cubicBezTo>
                  <a:pt x="280" y="207"/>
                  <a:pt x="260" y="204"/>
                  <a:pt x="250" y="189"/>
                </a:cubicBezTo>
                <a:cubicBezTo>
                  <a:pt x="240" y="175"/>
                  <a:pt x="243" y="155"/>
                  <a:pt x="258" y="144"/>
                </a:cubicBezTo>
                <a:cubicBezTo>
                  <a:pt x="269" y="136"/>
                  <a:pt x="284" y="137"/>
                  <a:pt x="295" y="145"/>
                </a:cubicBezTo>
                <a:cubicBezTo>
                  <a:pt x="289" y="148"/>
                  <a:pt x="285" y="150"/>
                  <a:pt x="285" y="150"/>
                </a:cubicBezTo>
                <a:cubicBezTo>
                  <a:pt x="279" y="153"/>
                  <a:pt x="276" y="160"/>
                  <a:pt x="279" y="166"/>
                </a:cubicBezTo>
                <a:cubicBezTo>
                  <a:pt x="281" y="171"/>
                  <a:pt x="285" y="173"/>
                  <a:pt x="290" y="173"/>
                </a:cubicBezTo>
                <a:cubicBezTo>
                  <a:pt x="292" y="173"/>
                  <a:pt x="293" y="173"/>
                  <a:pt x="295" y="172"/>
                </a:cubicBezTo>
                <a:cubicBezTo>
                  <a:pt x="299" y="170"/>
                  <a:pt x="303" y="168"/>
                  <a:pt x="307" y="165"/>
                </a:cubicBezTo>
                <a:cubicBezTo>
                  <a:pt x="309" y="177"/>
                  <a:pt x="304" y="190"/>
                  <a:pt x="294" y="197"/>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62" name="Google Shape;1462;p43"/>
          <p:cNvSpPr/>
          <p:nvPr/>
        </p:nvSpPr>
        <p:spPr>
          <a:xfrm>
            <a:off x="8361714" y="5815930"/>
            <a:ext cx="487045" cy="488583"/>
          </a:xfrm>
          <a:custGeom>
            <a:avLst/>
            <a:gdLst/>
            <a:ahLst/>
            <a:cxnLst/>
            <a:rect l="l" t="t" r="r" b="b"/>
            <a:pathLst>
              <a:path w="403" h="404" extrusionOk="0">
                <a:moveTo>
                  <a:pt x="390" y="150"/>
                </a:moveTo>
                <a:cubicBezTo>
                  <a:pt x="241" y="110"/>
                  <a:pt x="241" y="110"/>
                  <a:pt x="241" y="110"/>
                </a:cubicBezTo>
                <a:cubicBezTo>
                  <a:pt x="215" y="13"/>
                  <a:pt x="215" y="13"/>
                  <a:pt x="215" y="13"/>
                </a:cubicBezTo>
                <a:cubicBezTo>
                  <a:pt x="213" y="5"/>
                  <a:pt x="204" y="0"/>
                  <a:pt x="195" y="2"/>
                </a:cubicBezTo>
                <a:cubicBezTo>
                  <a:pt x="14" y="51"/>
                  <a:pt x="14" y="51"/>
                  <a:pt x="14" y="51"/>
                </a:cubicBezTo>
                <a:cubicBezTo>
                  <a:pt x="5" y="53"/>
                  <a:pt x="0" y="62"/>
                  <a:pt x="2" y="70"/>
                </a:cubicBezTo>
                <a:cubicBezTo>
                  <a:pt x="67" y="311"/>
                  <a:pt x="67" y="311"/>
                  <a:pt x="67" y="311"/>
                </a:cubicBezTo>
                <a:cubicBezTo>
                  <a:pt x="69" y="319"/>
                  <a:pt x="78" y="324"/>
                  <a:pt x="86" y="322"/>
                </a:cubicBezTo>
                <a:cubicBezTo>
                  <a:pt x="159" y="302"/>
                  <a:pt x="159" y="302"/>
                  <a:pt x="159" y="302"/>
                </a:cubicBezTo>
                <a:cubicBezTo>
                  <a:pt x="149" y="339"/>
                  <a:pt x="149" y="339"/>
                  <a:pt x="149" y="339"/>
                </a:cubicBezTo>
                <a:cubicBezTo>
                  <a:pt x="147" y="347"/>
                  <a:pt x="152" y="356"/>
                  <a:pt x="160" y="358"/>
                </a:cubicBezTo>
                <a:cubicBezTo>
                  <a:pt x="322" y="401"/>
                  <a:pt x="322" y="401"/>
                  <a:pt x="322" y="401"/>
                </a:cubicBezTo>
                <a:cubicBezTo>
                  <a:pt x="331" y="404"/>
                  <a:pt x="340" y="399"/>
                  <a:pt x="342" y="391"/>
                </a:cubicBezTo>
                <a:cubicBezTo>
                  <a:pt x="401" y="169"/>
                  <a:pt x="401" y="169"/>
                  <a:pt x="401" y="169"/>
                </a:cubicBezTo>
                <a:cubicBezTo>
                  <a:pt x="403" y="161"/>
                  <a:pt x="398" y="152"/>
                  <a:pt x="390" y="150"/>
                </a:cubicBezTo>
                <a:close/>
                <a:moveTo>
                  <a:pt x="34" y="75"/>
                </a:moveTo>
                <a:cubicBezTo>
                  <a:pt x="191" y="33"/>
                  <a:pt x="191" y="33"/>
                  <a:pt x="191" y="33"/>
                </a:cubicBezTo>
                <a:cubicBezTo>
                  <a:pt x="249" y="249"/>
                  <a:pt x="249" y="249"/>
                  <a:pt x="249" y="249"/>
                </a:cubicBezTo>
                <a:cubicBezTo>
                  <a:pt x="92" y="291"/>
                  <a:pt x="92" y="291"/>
                  <a:pt x="92" y="291"/>
                </a:cubicBezTo>
                <a:lnTo>
                  <a:pt x="34" y="75"/>
                </a:lnTo>
                <a:close/>
                <a:moveTo>
                  <a:pt x="315" y="371"/>
                </a:moveTo>
                <a:cubicBezTo>
                  <a:pt x="179" y="334"/>
                  <a:pt x="179" y="334"/>
                  <a:pt x="179" y="334"/>
                </a:cubicBezTo>
                <a:cubicBezTo>
                  <a:pt x="190" y="294"/>
                  <a:pt x="190" y="294"/>
                  <a:pt x="190" y="294"/>
                </a:cubicBezTo>
                <a:cubicBezTo>
                  <a:pt x="268" y="273"/>
                  <a:pt x="268" y="273"/>
                  <a:pt x="268" y="273"/>
                </a:cubicBezTo>
                <a:cubicBezTo>
                  <a:pt x="276" y="271"/>
                  <a:pt x="282" y="262"/>
                  <a:pt x="279" y="254"/>
                </a:cubicBezTo>
                <a:cubicBezTo>
                  <a:pt x="249" y="142"/>
                  <a:pt x="249" y="142"/>
                  <a:pt x="249" y="142"/>
                </a:cubicBezTo>
                <a:cubicBezTo>
                  <a:pt x="368" y="174"/>
                  <a:pt x="368" y="174"/>
                  <a:pt x="368" y="174"/>
                </a:cubicBezTo>
                <a:lnTo>
                  <a:pt x="315" y="371"/>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63" name="Google Shape;1463;p43"/>
          <p:cNvSpPr/>
          <p:nvPr/>
        </p:nvSpPr>
        <p:spPr>
          <a:xfrm>
            <a:off x="9814616" y="5862018"/>
            <a:ext cx="400937" cy="415811"/>
          </a:xfrm>
          <a:custGeom>
            <a:avLst/>
            <a:gdLst/>
            <a:ahLst/>
            <a:cxnLst/>
            <a:rect l="l" t="t" r="r" b="b"/>
            <a:pathLst>
              <a:path w="274" h="284" extrusionOk="0">
                <a:moveTo>
                  <a:pt x="103" y="284"/>
                </a:moveTo>
                <a:cubicBezTo>
                  <a:pt x="94" y="284"/>
                  <a:pt x="86" y="280"/>
                  <a:pt x="80" y="273"/>
                </a:cubicBezTo>
                <a:cubicBezTo>
                  <a:pt x="9" y="178"/>
                  <a:pt x="9" y="178"/>
                  <a:pt x="9" y="178"/>
                </a:cubicBezTo>
                <a:cubicBezTo>
                  <a:pt x="0" y="166"/>
                  <a:pt x="2" y="149"/>
                  <a:pt x="14" y="139"/>
                </a:cubicBezTo>
                <a:cubicBezTo>
                  <a:pt x="27" y="130"/>
                  <a:pt x="44" y="133"/>
                  <a:pt x="53" y="145"/>
                </a:cubicBezTo>
                <a:cubicBezTo>
                  <a:pt x="100" y="207"/>
                  <a:pt x="100" y="207"/>
                  <a:pt x="100" y="207"/>
                </a:cubicBezTo>
                <a:cubicBezTo>
                  <a:pt x="219" y="17"/>
                  <a:pt x="219" y="17"/>
                  <a:pt x="219" y="17"/>
                </a:cubicBezTo>
                <a:cubicBezTo>
                  <a:pt x="227" y="4"/>
                  <a:pt x="244" y="0"/>
                  <a:pt x="257" y="8"/>
                </a:cubicBezTo>
                <a:cubicBezTo>
                  <a:pt x="270" y="16"/>
                  <a:pt x="274" y="33"/>
                  <a:pt x="266" y="47"/>
                </a:cubicBezTo>
                <a:cubicBezTo>
                  <a:pt x="126" y="271"/>
                  <a:pt x="126" y="271"/>
                  <a:pt x="126" y="271"/>
                </a:cubicBezTo>
                <a:cubicBezTo>
                  <a:pt x="121" y="279"/>
                  <a:pt x="113" y="283"/>
                  <a:pt x="104" y="284"/>
                </a:cubicBezTo>
                <a:cubicBezTo>
                  <a:pt x="104" y="284"/>
                  <a:pt x="103" y="284"/>
                  <a:pt x="103" y="284"/>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nvGrpSpPr>
          <p:cNvPr id="1464" name="Google Shape;1464;p43"/>
          <p:cNvGrpSpPr/>
          <p:nvPr/>
        </p:nvGrpSpPr>
        <p:grpSpPr>
          <a:xfrm>
            <a:off x="10922049" y="937067"/>
            <a:ext cx="550924" cy="434041"/>
            <a:chOff x="1058564" y="1781841"/>
            <a:chExt cx="649993" cy="512092"/>
          </a:xfrm>
        </p:grpSpPr>
        <p:sp>
          <p:nvSpPr>
            <p:cNvPr id="1465" name="Google Shape;1465;p43"/>
            <p:cNvSpPr/>
            <p:nvPr/>
          </p:nvSpPr>
          <p:spPr>
            <a:xfrm>
              <a:off x="1058564" y="1823776"/>
              <a:ext cx="457253" cy="470157"/>
            </a:xfrm>
            <a:custGeom>
              <a:avLst/>
              <a:gdLst/>
              <a:ahLst/>
              <a:cxnLst/>
              <a:rect l="l" t="t" r="r" b="b"/>
              <a:pathLst>
                <a:path w="240" h="247" extrusionOk="0">
                  <a:moveTo>
                    <a:pt x="191" y="0"/>
                  </a:moveTo>
                  <a:cubicBezTo>
                    <a:pt x="49" y="0"/>
                    <a:pt x="49" y="0"/>
                    <a:pt x="49" y="0"/>
                  </a:cubicBezTo>
                  <a:cubicBezTo>
                    <a:pt x="22" y="0"/>
                    <a:pt x="0" y="22"/>
                    <a:pt x="0" y="49"/>
                  </a:cubicBezTo>
                  <a:cubicBezTo>
                    <a:pt x="0" y="129"/>
                    <a:pt x="0" y="129"/>
                    <a:pt x="0" y="129"/>
                  </a:cubicBezTo>
                  <a:cubicBezTo>
                    <a:pt x="0" y="156"/>
                    <a:pt x="22" y="178"/>
                    <a:pt x="49" y="178"/>
                  </a:cubicBezTo>
                  <a:cubicBezTo>
                    <a:pt x="57" y="178"/>
                    <a:pt x="57" y="178"/>
                    <a:pt x="57" y="178"/>
                  </a:cubicBezTo>
                  <a:cubicBezTo>
                    <a:pt x="49" y="198"/>
                    <a:pt x="31" y="247"/>
                    <a:pt x="32" y="245"/>
                  </a:cubicBezTo>
                  <a:cubicBezTo>
                    <a:pt x="32" y="244"/>
                    <a:pt x="97" y="196"/>
                    <a:pt x="121" y="178"/>
                  </a:cubicBezTo>
                  <a:cubicBezTo>
                    <a:pt x="191" y="178"/>
                    <a:pt x="191" y="178"/>
                    <a:pt x="191" y="178"/>
                  </a:cubicBezTo>
                  <a:cubicBezTo>
                    <a:pt x="218" y="178"/>
                    <a:pt x="240" y="156"/>
                    <a:pt x="240" y="129"/>
                  </a:cubicBezTo>
                  <a:cubicBezTo>
                    <a:pt x="240" y="49"/>
                    <a:pt x="240" y="49"/>
                    <a:pt x="240" y="49"/>
                  </a:cubicBezTo>
                  <a:cubicBezTo>
                    <a:pt x="240" y="22"/>
                    <a:pt x="218" y="0"/>
                    <a:pt x="191" y="0"/>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66" name="Google Shape;1466;p43"/>
            <p:cNvSpPr/>
            <p:nvPr/>
          </p:nvSpPr>
          <p:spPr>
            <a:xfrm>
              <a:off x="1378722" y="1781841"/>
              <a:ext cx="329835" cy="384674"/>
            </a:xfrm>
            <a:custGeom>
              <a:avLst/>
              <a:gdLst/>
              <a:ahLst/>
              <a:cxnLst/>
              <a:rect l="l" t="t" r="r" b="b"/>
              <a:pathLst>
                <a:path w="173" h="202" extrusionOk="0">
                  <a:moveTo>
                    <a:pt x="133" y="0"/>
                  </a:moveTo>
                  <a:cubicBezTo>
                    <a:pt x="18" y="0"/>
                    <a:pt x="18" y="0"/>
                    <a:pt x="18" y="0"/>
                  </a:cubicBezTo>
                  <a:cubicBezTo>
                    <a:pt x="11" y="0"/>
                    <a:pt x="5" y="2"/>
                    <a:pt x="0" y="5"/>
                  </a:cubicBezTo>
                  <a:cubicBezTo>
                    <a:pt x="33" y="5"/>
                    <a:pt x="33" y="5"/>
                    <a:pt x="33" y="5"/>
                  </a:cubicBezTo>
                  <a:cubicBezTo>
                    <a:pt x="64" y="5"/>
                    <a:pt x="89" y="30"/>
                    <a:pt x="89" y="61"/>
                  </a:cubicBezTo>
                  <a:cubicBezTo>
                    <a:pt x="89" y="151"/>
                    <a:pt x="89" y="151"/>
                    <a:pt x="89" y="151"/>
                  </a:cubicBezTo>
                  <a:cubicBezTo>
                    <a:pt x="89" y="153"/>
                    <a:pt x="89" y="154"/>
                    <a:pt x="89" y="156"/>
                  </a:cubicBezTo>
                  <a:cubicBezTo>
                    <a:pt x="113" y="174"/>
                    <a:pt x="148" y="200"/>
                    <a:pt x="148" y="201"/>
                  </a:cubicBezTo>
                  <a:cubicBezTo>
                    <a:pt x="148" y="202"/>
                    <a:pt x="133" y="162"/>
                    <a:pt x="127" y="145"/>
                  </a:cubicBezTo>
                  <a:cubicBezTo>
                    <a:pt x="133" y="145"/>
                    <a:pt x="133" y="145"/>
                    <a:pt x="133" y="145"/>
                  </a:cubicBezTo>
                  <a:cubicBezTo>
                    <a:pt x="155" y="145"/>
                    <a:pt x="173" y="127"/>
                    <a:pt x="173" y="105"/>
                  </a:cubicBezTo>
                  <a:cubicBezTo>
                    <a:pt x="173" y="41"/>
                    <a:pt x="173" y="41"/>
                    <a:pt x="173" y="41"/>
                  </a:cubicBezTo>
                  <a:cubicBezTo>
                    <a:pt x="173" y="18"/>
                    <a:pt x="155" y="0"/>
                    <a:pt x="133" y="0"/>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467" name="Google Shape;1467;p43"/>
          <p:cNvGrpSpPr/>
          <p:nvPr/>
        </p:nvGrpSpPr>
        <p:grpSpPr>
          <a:xfrm>
            <a:off x="10963557" y="3990664"/>
            <a:ext cx="440495" cy="335405"/>
            <a:chOff x="2070649" y="1631036"/>
            <a:chExt cx="723379" cy="550800"/>
          </a:xfrm>
        </p:grpSpPr>
        <p:sp>
          <p:nvSpPr>
            <p:cNvPr id="1468" name="Google Shape;1468;p43"/>
            <p:cNvSpPr/>
            <p:nvPr/>
          </p:nvSpPr>
          <p:spPr>
            <a:xfrm>
              <a:off x="2344840" y="2015709"/>
              <a:ext cx="165321" cy="166127"/>
            </a:xfrm>
            <a:prstGeom prst="ellipse">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69" name="Google Shape;1469;p43"/>
            <p:cNvSpPr/>
            <p:nvPr/>
          </p:nvSpPr>
          <p:spPr>
            <a:xfrm>
              <a:off x="2228712" y="1861679"/>
              <a:ext cx="405641" cy="169353"/>
            </a:xfrm>
            <a:custGeom>
              <a:avLst/>
              <a:gdLst/>
              <a:ahLst/>
              <a:cxnLst/>
              <a:rect l="l" t="t" r="r" b="b"/>
              <a:pathLst>
                <a:path w="213" h="89" extrusionOk="0">
                  <a:moveTo>
                    <a:pt x="105" y="31"/>
                  </a:moveTo>
                  <a:cubicBezTo>
                    <a:pt x="144" y="31"/>
                    <a:pt x="177" y="54"/>
                    <a:pt x="191" y="89"/>
                  </a:cubicBezTo>
                  <a:cubicBezTo>
                    <a:pt x="213" y="64"/>
                    <a:pt x="213" y="64"/>
                    <a:pt x="213" y="64"/>
                  </a:cubicBezTo>
                  <a:cubicBezTo>
                    <a:pt x="192" y="26"/>
                    <a:pt x="152" y="0"/>
                    <a:pt x="105" y="0"/>
                  </a:cubicBezTo>
                  <a:cubicBezTo>
                    <a:pt x="61" y="0"/>
                    <a:pt x="22" y="23"/>
                    <a:pt x="0" y="58"/>
                  </a:cubicBezTo>
                  <a:cubicBezTo>
                    <a:pt x="21" y="82"/>
                    <a:pt x="21" y="82"/>
                    <a:pt x="21" y="82"/>
                  </a:cubicBezTo>
                  <a:cubicBezTo>
                    <a:pt x="37" y="51"/>
                    <a:pt x="68" y="31"/>
                    <a:pt x="105" y="31"/>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70" name="Google Shape;1470;p43"/>
            <p:cNvSpPr/>
            <p:nvPr/>
          </p:nvSpPr>
          <p:spPr>
            <a:xfrm>
              <a:off x="2157745" y="1749583"/>
              <a:ext cx="549187" cy="195966"/>
            </a:xfrm>
            <a:custGeom>
              <a:avLst/>
              <a:gdLst/>
              <a:ahLst/>
              <a:cxnLst/>
              <a:rect l="l" t="t" r="r" b="b"/>
              <a:pathLst>
                <a:path w="288" h="103" extrusionOk="0">
                  <a:moveTo>
                    <a:pt x="142" y="34"/>
                  </a:moveTo>
                  <a:cubicBezTo>
                    <a:pt x="194" y="34"/>
                    <a:pt x="239" y="62"/>
                    <a:pt x="264" y="103"/>
                  </a:cubicBezTo>
                  <a:cubicBezTo>
                    <a:pt x="288" y="76"/>
                    <a:pt x="288" y="76"/>
                    <a:pt x="288" y="76"/>
                  </a:cubicBezTo>
                  <a:cubicBezTo>
                    <a:pt x="256" y="30"/>
                    <a:pt x="202" y="0"/>
                    <a:pt x="142" y="0"/>
                  </a:cubicBezTo>
                  <a:cubicBezTo>
                    <a:pt x="84" y="0"/>
                    <a:pt x="32" y="28"/>
                    <a:pt x="0" y="71"/>
                  </a:cubicBezTo>
                  <a:cubicBezTo>
                    <a:pt x="23" y="97"/>
                    <a:pt x="23" y="97"/>
                    <a:pt x="23" y="97"/>
                  </a:cubicBezTo>
                  <a:cubicBezTo>
                    <a:pt x="49" y="59"/>
                    <a:pt x="93" y="34"/>
                    <a:pt x="142" y="34"/>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71" name="Google Shape;1471;p43"/>
            <p:cNvSpPr/>
            <p:nvPr/>
          </p:nvSpPr>
          <p:spPr>
            <a:xfrm>
              <a:off x="2070649" y="1631036"/>
              <a:ext cx="723379" cy="229030"/>
            </a:xfrm>
            <a:custGeom>
              <a:avLst/>
              <a:gdLst/>
              <a:ahLst/>
              <a:cxnLst/>
              <a:rect l="l" t="t" r="r" b="b"/>
              <a:pathLst>
                <a:path w="380" h="120" extrusionOk="0">
                  <a:moveTo>
                    <a:pt x="188" y="36"/>
                  </a:moveTo>
                  <a:cubicBezTo>
                    <a:pt x="256" y="36"/>
                    <a:pt x="317" y="69"/>
                    <a:pt x="355" y="120"/>
                  </a:cubicBezTo>
                  <a:cubicBezTo>
                    <a:pt x="380" y="93"/>
                    <a:pt x="380" y="93"/>
                    <a:pt x="380" y="93"/>
                  </a:cubicBezTo>
                  <a:cubicBezTo>
                    <a:pt x="335" y="36"/>
                    <a:pt x="266" y="0"/>
                    <a:pt x="188" y="0"/>
                  </a:cubicBezTo>
                  <a:cubicBezTo>
                    <a:pt x="113" y="0"/>
                    <a:pt x="45" y="34"/>
                    <a:pt x="0" y="88"/>
                  </a:cubicBezTo>
                  <a:cubicBezTo>
                    <a:pt x="25" y="115"/>
                    <a:pt x="25" y="115"/>
                    <a:pt x="25" y="115"/>
                  </a:cubicBezTo>
                  <a:cubicBezTo>
                    <a:pt x="63" y="67"/>
                    <a:pt x="122" y="36"/>
                    <a:pt x="188" y="36"/>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472" name="Google Shape;1472;p43"/>
          <p:cNvGrpSpPr/>
          <p:nvPr/>
        </p:nvGrpSpPr>
        <p:grpSpPr>
          <a:xfrm>
            <a:off x="10964845" y="4865232"/>
            <a:ext cx="440281" cy="340572"/>
            <a:chOff x="3727889" y="-113301"/>
            <a:chExt cx="548381" cy="424189"/>
          </a:xfrm>
        </p:grpSpPr>
        <p:sp>
          <p:nvSpPr>
            <p:cNvPr id="1473" name="Google Shape;1473;p43"/>
            <p:cNvSpPr/>
            <p:nvPr/>
          </p:nvSpPr>
          <p:spPr>
            <a:xfrm>
              <a:off x="3954500" y="47987"/>
              <a:ext cx="96773" cy="97580"/>
            </a:xfrm>
            <a:prstGeom prst="ellipse">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74" name="Google Shape;1474;p43"/>
            <p:cNvSpPr/>
            <p:nvPr/>
          </p:nvSpPr>
          <p:spPr>
            <a:xfrm>
              <a:off x="4042402" y="-20560"/>
              <a:ext cx="98386" cy="238707"/>
            </a:xfrm>
            <a:custGeom>
              <a:avLst/>
              <a:gdLst/>
              <a:ahLst/>
              <a:cxnLst/>
              <a:rect l="l" t="t" r="r" b="b"/>
              <a:pathLst>
                <a:path w="52" h="125" extrusionOk="0">
                  <a:moveTo>
                    <a:pt x="34" y="61"/>
                  </a:moveTo>
                  <a:cubicBezTo>
                    <a:pt x="34" y="84"/>
                    <a:pt x="20" y="104"/>
                    <a:pt x="0" y="112"/>
                  </a:cubicBezTo>
                  <a:cubicBezTo>
                    <a:pt x="15" y="125"/>
                    <a:pt x="15" y="125"/>
                    <a:pt x="15" y="125"/>
                  </a:cubicBezTo>
                  <a:cubicBezTo>
                    <a:pt x="37" y="113"/>
                    <a:pt x="52" y="89"/>
                    <a:pt x="52" y="61"/>
                  </a:cubicBezTo>
                  <a:cubicBezTo>
                    <a:pt x="52" y="35"/>
                    <a:pt x="39" y="13"/>
                    <a:pt x="18" y="0"/>
                  </a:cubicBezTo>
                  <a:cubicBezTo>
                    <a:pt x="4" y="12"/>
                    <a:pt x="4" y="12"/>
                    <a:pt x="4" y="12"/>
                  </a:cubicBezTo>
                  <a:cubicBezTo>
                    <a:pt x="22" y="21"/>
                    <a:pt x="34" y="40"/>
                    <a:pt x="34" y="61"/>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75" name="Google Shape;1475;p43"/>
            <p:cNvSpPr/>
            <p:nvPr/>
          </p:nvSpPr>
          <p:spPr>
            <a:xfrm>
              <a:off x="4093208" y="-62495"/>
              <a:ext cx="114515" cy="322577"/>
            </a:xfrm>
            <a:custGeom>
              <a:avLst/>
              <a:gdLst/>
              <a:ahLst/>
              <a:cxnLst/>
              <a:rect l="l" t="t" r="r" b="b"/>
              <a:pathLst>
                <a:path w="60" h="169" extrusionOk="0">
                  <a:moveTo>
                    <a:pt x="40" y="83"/>
                  </a:moveTo>
                  <a:cubicBezTo>
                    <a:pt x="40" y="114"/>
                    <a:pt x="24" y="140"/>
                    <a:pt x="0" y="155"/>
                  </a:cubicBezTo>
                  <a:cubicBezTo>
                    <a:pt x="15" y="169"/>
                    <a:pt x="15" y="169"/>
                    <a:pt x="15" y="169"/>
                  </a:cubicBezTo>
                  <a:cubicBezTo>
                    <a:pt x="42" y="150"/>
                    <a:pt x="60" y="119"/>
                    <a:pt x="60" y="83"/>
                  </a:cubicBezTo>
                  <a:cubicBezTo>
                    <a:pt x="60" y="49"/>
                    <a:pt x="44" y="19"/>
                    <a:pt x="19" y="0"/>
                  </a:cubicBezTo>
                  <a:cubicBezTo>
                    <a:pt x="3" y="14"/>
                    <a:pt x="3" y="14"/>
                    <a:pt x="3" y="14"/>
                  </a:cubicBezTo>
                  <a:cubicBezTo>
                    <a:pt x="25" y="29"/>
                    <a:pt x="40" y="54"/>
                    <a:pt x="40" y="83"/>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76" name="Google Shape;1476;p43"/>
            <p:cNvSpPr/>
            <p:nvPr/>
          </p:nvSpPr>
          <p:spPr>
            <a:xfrm>
              <a:off x="4143207" y="-113301"/>
              <a:ext cx="133063" cy="424189"/>
            </a:xfrm>
            <a:custGeom>
              <a:avLst/>
              <a:gdLst/>
              <a:ahLst/>
              <a:cxnLst/>
              <a:rect l="l" t="t" r="r" b="b"/>
              <a:pathLst>
                <a:path w="70" h="223" extrusionOk="0">
                  <a:moveTo>
                    <a:pt x="49" y="110"/>
                  </a:moveTo>
                  <a:cubicBezTo>
                    <a:pt x="49" y="151"/>
                    <a:pt x="30" y="186"/>
                    <a:pt x="0" y="209"/>
                  </a:cubicBezTo>
                  <a:cubicBezTo>
                    <a:pt x="16" y="223"/>
                    <a:pt x="16" y="223"/>
                    <a:pt x="16" y="223"/>
                  </a:cubicBezTo>
                  <a:cubicBezTo>
                    <a:pt x="49" y="197"/>
                    <a:pt x="70" y="156"/>
                    <a:pt x="70" y="110"/>
                  </a:cubicBezTo>
                  <a:cubicBezTo>
                    <a:pt x="70" y="66"/>
                    <a:pt x="50" y="26"/>
                    <a:pt x="19" y="0"/>
                  </a:cubicBezTo>
                  <a:cubicBezTo>
                    <a:pt x="3" y="14"/>
                    <a:pt x="3" y="14"/>
                    <a:pt x="3" y="14"/>
                  </a:cubicBezTo>
                  <a:cubicBezTo>
                    <a:pt x="31" y="37"/>
                    <a:pt x="49" y="71"/>
                    <a:pt x="49" y="110"/>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77" name="Google Shape;1477;p43"/>
            <p:cNvSpPr/>
            <p:nvPr/>
          </p:nvSpPr>
          <p:spPr>
            <a:xfrm>
              <a:off x="3952887" y="52019"/>
              <a:ext cx="96773" cy="97580"/>
            </a:xfrm>
            <a:prstGeom prst="ellipse">
              <a:avLst/>
            </a:pr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78" name="Google Shape;1478;p43"/>
            <p:cNvSpPr/>
            <p:nvPr/>
          </p:nvSpPr>
          <p:spPr>
            <a:xfrm>
              <a:off x="3863371" y="-20560"/>
              <a:ext cx="98386" cy="238707"/>
            </a:xfrm>
            <a:custGeom>
              <a:avLst/>
              <a:gdLst/>
              <a:ahLst/>
              <a:cxnLst/>
              <a:rect l="l" t="t" r="r" b="b"/>
              <a:pathLst>
                <a:path w="52" h="125" extrusionOk="0">
                  <a:moveTo>
                    <a:pt x="18" y="64"/>
                  </a:moveTo>
                  <a:cubicBezTo>
                    <a:pt x="18" y="41"/>
                    <a:pt x="32" y="21"/>
                    <a:pt x="52" y="13"/>
                  </a:cubicBezTo>
                  <a:cubicBezTo>
                    <a:pt x="38" y="0"/>
                    <a:pt x="38" y="0"/>
                    <a:pt x="38" y="0"/>
                  </a:cubicBezTo>
                  <a:cubicBezTo>
                    <a:pt x="15" y="12"/>
                    <a:pt x="0" y="36"/>
                    <a:pt x="0" y="64"/>
                  </a:cubicBezTo>
                  <a:cubicBezTo>
                    <a:pt x="0" y="90"/>
                    <a:pt x="14" y="113"/>
                    <a:pt x="34" y="125"/>
                  </a:cubicBezTo>
                  <a:cubicBezTo>
                    <a:pt x="48" y="113"/>
                    <a:pt x="48" y="113"/>
                    <a:pt x="48" y="113"/>
                  </a:cubicBezTo>
                  <a:cubicBezTo>
                    <a:pt x="30" y="104"/>
                    <a:pt x="18" y="85"/>
                    <a:pt x="18" y="64"/>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79" name="Google Shape;1479;p43"/>
            <p:cNvSpPr/>
            <p:nvPr/>
          </p:nvSpPr>
          <p:spPr>
            <a:xfrm>
              <a:off x="3796437" y="-62495"/>
              <a:ext cx="116128" cy="322577"/>
            </a:xfrm>
            <a:custGeom>
              <a:avLst/>
              <a:gdLst/>
              <a:ahLst/>
              <a:cxnLst/>
              <a:rect l="l" t="t" r="r" b="b"/>
              <a:pathLst>
                <a:path w="61" h="169" extrusionOk="0">
                  <a:moveTo>
                    <a:pt x="20" y="86"/>
                  </a:moveTo>
                  <a:cubicBezTo>
                    <a:pt x="20" y="55"/>
                    <a:pt x="36" y="29"/>
                    <a:pt x="61" y="14"/>
                  </a:cubicBezTo>
                  <a:cubicBezTo>
                    <a:pt x="45" y="0"/>
                    <a:pt x="45" y="0"/>
                    <a:pt x="45" y="0"/>
                  </a:cubicBezTo>
                  <a:cubicBezTo>
                    <a:pt x="18" y="19"/>
                    <a:pt x="0" y="50"/>
                    <a:pt x="0" y="86"/>
                  </a:cubicBezTo>
                  <a:cubicBezTo>
                    <a:pt x="0" y="120"/>
                    <a:pt x="16" y="150"/>
                    <a:pt x="42" y="169"/>
                  </a:cubicBezTo>
                  <a:cubicBezTo>
                    <a:pt x="57" y="155"/>
                    <a:pt x="57" y="155"/>
                    <a:pt x="57" y="155"/>
                  </a:cubicBezTo>
                  <a:cubicBezTo>
                    <a:pt x="35" y="140"/>
                    <a:pt x="20" y="115"/>
                    <a:pt x="20" y="86"/>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80" name="Google Shape;1480;p43"/>
            <p:cNvSpPr/>
            <p:nvPr/>
          </p:nvSpPr>
          <p:spPr>
            <a:xfrm>
              <a:off x="3727889" y="-113301"/>
              <a:ext cx="133063" cy="424189"/>
            </a:xfrm>
            <a:custGeom>
              <a:avLst/>
              <a:gdLst/>
              <a:ahLst/>
              <a:cxnLst/>
              <a:rect l="l" t="t" r="r" b="b"/>
              <a:pathLst>
                <a:path w="70" h="223" extrusionOk="0">
                  <a:moveTo>
                    <a:pt x="21" y="113"/>
                  </a:moveTo>
                  <a:cubicBezTo>
                    <a:pt x="21" y="73"/>
                    <a:pt x="40" y="37"/>
                    <a:pt x="70" y="14"/>
                  </a:cubicBezTo>
                  <a:cubicBezTo>
                    <a:pt x="54" y="0"/>
                    <a:pt x="54" y="0"/>
                    <a:pt x="54" y="0"/>
                  </a:cubicBezTo>
                  <a:cubicBezTo>
                    <a:pt x="21" y="26"/>
                    <a:pt x="0" y="67"/>
                    <a:pt x="0" y="113"/>
                  </a:cubicBezTo>
                  <a:cubicBezTo>
                    <a:pt x="0" y="157"/>
                    <a:pt x="20" y="197"/>
                    <a:pt x="51" y="223"/>
                  </a:cubicBezTo>
                  <a:cubicBezTo>
                    <a:pt x="67" y="209"/>
                    <a:pt x="67" y="209"/>
                    <a:pt x="67" y="209"/>
                  </a:cubicBezTo>
                  <a:cubicBezTo>
                    <a:pt x="39" y="186"/>
                    <a:pt x="21" y="152"/>
                    <a:pt x="21" y="113"/>
                  </a:cubicBez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grpSp>
        <p:nvGrpSpPr>
          <p:cNvPr id="1481" name="Google Shape;1481;p43"/>
          <p:cNvGrpSpPr/>
          <p:nvPr/>
        </p:nvGrpSpPr>
        <p:grpSpPr>
          <a:xfrm>
            <a:off x="10964875" y="2924916"/>
            <a:ext cx="514463" cy="427173"/>
            <a:chOff x="3965790" y="1735873"/>
            <a:chExt cx="537091" cy="445963"/>
          </a:xfrm>
        </p:grpSpPr>
        <p:sp>
          <p:nvSpPr>
            <p:cNvPr id="1482" name="Google Shape;1482;p43"/>
            <p:cNvSpPr/>
            <p:nvPr/>
          </p:nvSpPr>
          <p:spPr>
            <a:xfrm>
              <a:off x="3965790" y="1905226"/>
              <a:ext cx="366125" cy="276610"/>
            </a:xfrm>
            <a:custGeom>
              <a:avLst/>
              <a:gdLst/>
              <a:ahLst/>
              <a:cxnLst/>
              <a:rect l="l" t="t" r="r" b="b"/>
              <a:pathLst>
                <a:path w="454" h="343" extrusionOk="0">
                  <a:moveTo>
                    <a:pt x="76" y="0"/>
                  </a:moveTo>
                  <a:lnTo>
                    <a:pt x="0" y="343"/>
                  </a:lnTo>
                  <a:lnTo>
                    <a:pt x="454" y="343"/>
                  </a:lnTo>
                  <a:lnTo>
                    <a:pt x="373" y="0"/>
                  </a:lnTo>
                  <a:lnTo>
                    <a:pt x="76" y="0"/>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83" name="Google Shape;1483;p43"/>
            <p:cNvSpPr/>
            <p:nvPr/>
          </p:nvSpPr>
          <p:spPr>
            <a:xfrm>
              <a:off x="4223045" y="1869743"/>
              <a:ext cx="279836" cy="247578"/>
            </a:xfrm>
            <a:custGeom>
              <a:avLst/>
              <a:gdLst/>
              <a:ahLst/>
              <a:cxnLst/>
              <a:rect l="l" t="t" r="r" b="b"/>
              <a:pathLst>
                <a:path w="347" h="307" extrusionOk="0">
                  <a:moveTo>
                    <a:pt x="137" y="307"/>
                  </a:moveTo>
                  <a:lnTo>
                    <a:pt x="347" y="307"/>
                  </a:lnTo>
                  <a:lnTo>
                    <a:pt x="274" y="0"/>
                  </a:lnTo>
                  <a:lnTo>
                    <a:pt x="5" y="0"/>
                  </a:lnTo>
                  <a:lnTo>
                    <a:pt x="0" y="26"/>
                  </a:lnTo>
                  <a:lnTo>
                    <a:pt x="71" y="26"/>
                  </a:lnTo>
                  <a:lnTo>
                    <a:pt x="137" y="307"/>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84" name="Google Shape;1484;p43"/>
            <p:cNvSpPr/>
            <p:nvPr/>
          </p:nvSpPr>
          <p:spPr>
            <a:xfrm>
              <a:off x="4055305" y="1777808"/>
              <a:ext cx="173385" cy="142740"/>
            </a:xfrm>
            <a:custGeom>
              <a:avLst/>
              <a:gdLst/>
              <a:ahLst/>
              <a:cxnLst/>
              <a:rect l="l" t="t" r="r" b="b"/>
              <a:pathLst>
                <a:path w="91" h="75" extrusionOk="0">
                  <a:moveTo>
                    <a:pt x="91" y="75"/>
                  </a:moveTo>
                  <a:cubicBezTo>
                    <a:pt x="81" y="75"/>
                    <a:pt x="81" y="75"/>
                    <a:pt x="81" y="75"/>
                  </a:cubicBezTo>
                  <a:cubicBezTo>
                    <a:pt x="81" y="33"/>
                    <a:pt x="81" y="33"/>
                    <a:pt x="81" y="33"/>
                  </a:cubicBezTo>
                  <a:cubicBezTo>
                    <a:pt x="81" y="19"/>
                    <a:pt x="65" y="7"/>
                    <a:pt x="46" y="7"/>
                  </a:cubicBezTo>
                  <a:cubicBezTo>
                    <a:pt x="26" y="7"/>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85" name="Google Shape;1485;p43"/>
            <p:cNvSpPr/>
            <p:nvPr/>
          </p:nvSpPr>
          <p:spPr>
            <a:xfrm>
              <a:off x="4236754" y="1735873"/>
              <a:ext cx="172579" cy="142740"/>
            </a:xfrm>
            <a:custGeom>
              <a:avLst/>
              <a:gdLst/>
              <a:ahLst/>
              <a:cxnLst/>
              <a:rect l="l" t="t" r="r" b="b"/>
              <a:pathLst>
                <a:path w="91" h="75" extrusionOk="0">
                  <a:moveTo>
                    <a:pt x="91" y="75"/>
                  </a:moveTo>
                  <a:cubicBezTo>
                    <a:pt x="81" y="75"/>
                    <a:pt x="81" y="75"/>
                    <a:pt x="81" y="75"/>
                  </a:cubicBezTo>
                  <a:cubicBezTo>
                    <a:pt x="81" y="33"/>
                    <a:pt x="81" y="33"/>
                    <a:pt x="81" y="33"/>
                  </a:cubicBezTo>
                  <a:cubicBezTo>
                    <a:pt x="81" y="19"/>
                    <a:pt x="65" y="8"/>
                    <a:pt x="46" y="8"/>
                  </a:cubicBezTo>
                  <a:cubicBezTo>
                    <a:pt x="27" y="8"/>
                    <a:pt x="11" y="19"/>
                    <a:pt x="11" y="33"/>
                  </a:cubicBezTo>
                  <a:cubicBezTo>
                    <a:pt x="11" y="75"/>
                    <a:pt x="11" y="75"/>
                    <a:pt x="11" y="75"/>
                  </a:cubicBezTo>
                  <a:cubicBezTo>
                    <a:pt x="0" y="75"/>
                    <a:pt x="0" y="75"/>
                    <a:pt x="0" y="75"/>
                  </a:cubicBezTo>
                  <a:cubicBezTo>
                    <a:pt x="0" y="33"/>
                    <a:pt x="0" y="33"/>
                    <a:pt x="0" y="33"/>
                  </a:cubicBezTo>
                  <a:cubicBezTo>
                    <a:pt x="0" y="15"/>
                    <a:pt x="21" y="0"/>
                    <a:pt x="46" y="0"/>
                  </a:cubicBezTo>
                  <a:cubicBezTo>
                    <a:pt x="71" y="0"/>
                    <a:pt x="91" y="15"/>
                    <a:pt x="91" y="33"/>
                  </a:cubicBezTo>
                  <a:lnTo>
                    <a:pt x="91" y="75"/>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grpSp>
      <p:sp>
        <p:nvSpPr>
          <p:cNvPr id="1486" name="Google Shape;1486;p43"/>
          <p:cNvSpPr/>
          <p:nvPr/>
        </p:nvSpPr>
        <p:spPr>
          <a:xfrm>
            <a:off x="10930562" y="5800002"/>
            <a:ext cx="500588" cy="507951"/>
          </a:xfrm>
          <a:custGeom>
            <a:avLst/>
            <a:gdLst/>
            <a:ahLst/>
            <a:cxnLst/>
            <a:rect l="l" t="t" r="r" b="b"/>
            <a:pathLst>
              <a:path w="272" h="278" extrusionOk="0">
                <a:moveTo>
                  <a:pt x="135" y="0"/>
                </a:moveTo>
                <a:lnTo>
                  <a:pt x="135" y="0"/>
                </a:lnTo>
                <a:lnTo>
                  <a:pt x="122" y="0"/>
                </a:lnTo>
                <a:lnTo>
                  <a:pt x="109" y="4"/>
                </a:lnTo>
                <a:lnTo>
                  <a:pt x="96" y="6"/>
                </a:lnTo>
                <a:lnTo>
                  <a:pt x="83" y="11"/>
                </a:lnTo>
                <a:lnTo>
                  <a:pt x="72" y="17"/>
                </a:lnTo>
                <a:lnTo>
                  <a:pt x="61" y="24"/>
                </a:lnTo>
                <a:lnTo>
                  <a:pt x="50" y="32"/>
                </a:lnTo>
                <a:lnTo>
                  <a:pt x="40" y="41"/>
                </a:lnTo>
                <a:lnTo>
                  <a:pt x="31" y="50"/>
                </a:lnTo>
                <a:lnTo>
                  <a:pt x="24" y="61"/>
                </a:lnTo>
                <a:lnTo>
                  <a:pt x="16" y="72"/>
                </a:lnTo>
                <a:lnTo>
                  <a:pt x="11" y="85"/>
                </a:lnTo>
                <a:lnTo>
                  <a:pt x="7" y="98"/>
                </a:lnTo>
                <a:lnTo>
                  <a:pt x="3" y="111"/>
                </a:lnTo>
                <a:lnTo>
                  <a:pt x="2" y="124"/>
                </a:lnTo>
                <a:lnTo>
                  <a:pt x="0" y="139"/>
                </a:lnTo>
                <a:lnTo>
                  <a:pt x="0" y="139"/>
                </a:lnTo>
                <a:lnTo>
                  <a:pt x="2" y="154"/>
                </a:lnTo>
                <a:lnTo>
                  <a:pt x="3" y="167"/>
                </a:lnTo>
                <a:lnTo>
                  <a:pt x="7" y="180"/>
                </a:lnTo>
                <a:lnTo>
                  <a:pt x="11" y="193"/>
                </a:lnTo>
                <a:lnTo>
                  <a:pt x="16" y="206"/>
                </a:lnTo>
                <a:lnTo>
                  <a:pt x="24" y="217"/>
                </a:lnTo>
                <a:lnTo>
                  <a:pt x="31" y="228"/>
                </a:lnTo>
                <a:lnTo>
                  <a:pt x="40" y="237"/>
                </a:lnTo>
                <a:lnTo>
                  <a:pt x="50" y="246"/>
                </a:lnTo>
                <a:lnTo>
                  <a:pt x="61" y="254"/>
                </a:lnTo>
                <a:lnTo>
                  <a:pt x="72" y="261"/>
                </a:lnTo>
                <a:lnTo>
                  <a:pt x="83" y="267"/>
                </a:lnTo>
                <a:lnTo>
                  <a:pt x="96" y="272"/>
                </a:lnTo>
                <a:lnTo>
                  <a:pt x="109" y="276"/>
                </a:lnTo>
                <a:lnTo>
                  <a:pt x="122" y="278"/>
                </a:lnTo>
                <a:lnTo>
                  <a:pt x="135" y="278"/>
                </a:lnTo>
                <a:lnTo>
                  <a:pt x="135" y="278"/>
                </a:lnTo>
                <a:lnTo>
                  <a:pt x="150" y="278"/>
                </a:lnTo>
                <a:lnTo>
                  <a:pt x="163" y="276"/>
                </a:lnTo>
                <a:lnTo>
                  <a:pt x="176" y="272"/>
                </a:lnTo>
                <a:lnTo>
                  <a:pt x="189" y="267"/>
                </a:lnTo>
                <a:lnTo>
                  <a:pt x="200" y="261"/>
                </a:lnTo>
                <a:lnTo>
                  <a:pt x="211" y="254"/>
                </a:lnTo>
                <a:lnTo>
                  <a:pt x="222" y="246"/>
                </a:lnTo>
                <a:lnTo>
                  <a:pt x="231" y="237"/>
                </a:lnTo>
                <a:lnTo>
                  <a:pt x="240" y="228"/>
                </a:lnTo>
                <a:lnTo>
                  <a:pt x="248" y="217"/>
                </a:lnTo>
                <a:lnTo>
                  <a:pt x="255" y="206"/>
                </a:lnTo>
                <a:lnTo>
                  <a:pt x="261" y="193"/>
                </a:lnTo>
                <a:lnTo>
                  <a:pt x="264" y="180"/>
                </a:lnTo>
                <a:lnTo>
                  <a:pt x="268" y="167"/>
                </a:lnTo>
                <a:lnTo>
                  <a:pt x="270" y="154"/>
                </a:lnTo>
                <a:lnTo>
                  <a:pt x="272" y="139"/>
                </a:lnTo>
                <a:lnTo>
                  <a:pt x="272" y="139"/>
                </a:lnTo>
                <a:lnTo>
                  <a:pt x="270" y="124"/>
                </a:lnTo>
                <a:lnTo>
                  <a:pt x="268" y="111"/>
                </a:lnTo>
                <a:lnTo>
                  <a:pt x="264" y="98"/>
                </a:lnTo>
                <a:lnTo>
                  <a:pt x="261" y="85"/>
                </a:lnTo>
                <a:lnTo>
                  <a:pt x="255" y="72"/>
                </a:lnTo>
                <a:lnTo>
                  <a:pt x="248" y="61"/>
                </a:lnTo>
                <a:lnTo>
                  <a:pt x="240" y="50"/>
                </a:lnTo>
                <a:lnTo>
                  <a:pt x="231" y="41"/>
                </a:lnTo>
                <a:lnTo>
                  <a:pt x="222" y="32"/>
                </a:lnTo>
                <a:lnTo>
                  <a:pt x="211" y="24"/>
                </a:lnTo>
                <a:lnTo>
                  <a:pt x="200" y="17"/>
                </a:lnTo>
                <a:lnTo>
                  <a:pt x="189" y="11"/>
                </a:lnTo>
                <a:lnTo>
                  <a:pt x="176" y="6"/>
                </a:lnTo>
                <a:lnTo>
                  <a:pt x="163" y="4"/>
                </a:lnTo>
                <a:lnTo>
                  <a:pt x="150" y="0"/>
                </a:lnTo>
                <a:lnTo>
                  <a:pt x="135" y="0"/>
                </a:lnTo>
                <a:lnTo>
                  <a:pt x="135" y="0"/>
                </a:lnTo>
                <a:close/>
                <a:moveTo>
                  <a:pt x="135" y="215"/>
                </a:moveTo>
                <a:lnTo>
                  <a:pt x="135" y="215"/>
                </a:lnTo>
                <a:lnTo>
                  <a:pt x="122" y="213"/>
                </a:lnTo>
                <a:lnTo>
                  <a:pt x="107" y="209"/>
                </a:lnTo>
                <a:lnTo>
                  <a:pt x="96" y="202"/>
                </a:lnTo>
                <a:lnTo>
                  <a:pt x="85" y="193"/>
                </a:lnTo>
                <a:lnTo>
                  <a:pt x="76" y="182"/>
                </a:lnTo>
                <a:lnTo>
                  <a:pt x="70" y="169"/>
                </a:lnTo>
                <a:lnTo>
                  <a:pt x="64" y="154"/>
                </a:lnTo>
                <a:lnTo>
                  <a:pt x="64" y="139"/>
                </a:lnTo>
                <a:lnTo>
                  <a:pt x="64" y="139"/>
                </a:lnTo>
                <a:lnTo>
                  <a:pt x="64" y="124"/>
                </a:lnTo>
                <a:lnTo>
                  <a:pt x="70" y="109"/>
                </a:lnTo>
                <a:lnTo>
                  <a:pt x="76" y="96"/>
                </a:lnTo>
                <a:lnTo>
                  <a:pt x="85" y="85"/>
                </a:lnTo>
                <a:lnTo>
                  <a:pt x="96" y="76"/>
                </a:lnTo>
                <a:lnTo>
                  <a:pt x="107" y="70"/>
                </a:lnTo>
                <a:lnTo>
                  <a:pt x="122" y="65"/>
                </a:lnTo>
                <a:lnTo>
                  <a:pt x="135" y="63"/>
                </a:lnTo>
                <a:lnTo>
                  <a:pt x="135" y="63"/>
                </a:lnTo>
                <a:lnTo>
                  <a:pt x="150" y="65"/>
                </a:lnTo>
                <a:lnTo>
                  <a:pt x="163" y="70"/>
                </a:lnTo>
                <a:lnTo>
                  <a:pt x="176" y="76"/>
                </a:lnTo>
                <a:lnTo>
                  <a:pt x="187" y="85"/>
                </a:lnTo>
                <a:lnTo>
                  <a:pt x="196" y="96"/>
                </a:lnTo>
                <a:lnTo>
                  <a:pt x="201" y="109"/>
                </a:lnTo>
                <a:lnTo>
                  <a:pt x="205" y="124"/>
                </a:lnTo>
                <a:lnTo>
                  <a:pt x="207" y="139"/>
                </a:lnTo>
                <a:lnTo>
                  <a:pt x="207" y="139"/>
                </a:lnTo>
                <a:lnTo>
                  <a:pt x="205" y="154"/>
                </a:lnTo>
                <a:lnTo>
                  <a:pt x="201" y="169"/>
                </a:lnTo>
                <a:lnTo>
                  <a:pt x="196" y="182"/>
                </a:lnTo>
                <a:lnTo>
                  <a:pt x="187" y="193"/>
                </a:lnTo>
                <a:lnTo>
                  <a:pt x="176" y="202"/>
                </a:lnTo>
                <a:lnTo>
                  <a:pt x="163" y="209"/>
                </a:lnTo>
                <a:lnTo>
                  <a:pt x="150" y="213"/>
                </a:lnTo>
                <a:lnTo>
                  <a:pt x="135" y="215"/>
                </a:lnTo>
                <a:lnTo>
                  <a:pt x="135" y="215"/>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
        <p:nvSpPr>
          <p:cNvPr id="1487" name="Google Shape;1487;p43"/>
          <p:cNvSpPr/>
          <p:nvPr/>
        </p:nvSpPr>
        <p:spPr>
          <a:xfrm>
            <a:off x="7120274" y="2963284"/>
            <a:ext cx="456661" cy="453661"/>
          </a:xfrm>
          <a:custGeom>
            <a:avLst/>
            <a:gdLst/>
            <a:ahLst/>
            <a:cxnLst/>
            <a:rect l="l" t="t" r="r" b="b"/>
            <a:pathLst>
              <a:path w="302" h="303" extrusionOk="0">
                <a:moveTo>
                  <a:pt x="150" y="0"/>
                </a:moveTo>
                <a:lnTo>
                  <a:pt x="150" y="0"/>
                </a:lnTo>
                <a:lnTo>
                  <a:pt x="136" y="2"/>
                </a:lnTo>
                <a:lnTo>
                  <a:pt x="119" y="4"/>
                </a:lnTo>
                <a:lnTo>
                  <a:pt x="105" y="7"/>
                </a:lnTo>
                <a:lnTo>
                  <a:pt x="92" y="13"/>
                </a:lnTo>
                <a:lnTo>
                  <a:pt x="78" y="18"/>
                </a:lnTo>
                <a:lnTo>
                  <a:pt x="67" y="27"/>
                </a:lnTo>
                <a:lnTo>
                  <a:pt x="54" y="34"/>
                </a:lnTo>
                <a:lnTo>
                  <a:pt x="43" y="45"/>
                </a:lnTo>
                <a:lnTo>
                  <a:pt x="34" y="56"/>
                </a:lnTo>
                <a:lnTo>
                  <a:pt x="25" y="67"/>
                </a:lnTo>
                <a:lnTo>
                  <a:pt x="18" y="80"/>
                </a:lnTo>
                <a:lnTo>
                  <a:pt x="11" y="92"/>
                </a:lnTo>
                <a:lnTo>
                  <a:pt x="5" y="107"/>
                </a:lnTo>
                <a:lnTo>
                  <a:pt x="2" y="121"/>
                </a:lnTo>
                <a:lnTo>
                  <a:pt x="0" y="136"/>
                </a:lnTo>
                <a:lnTo>
                  <a:pt x="0" y="152"/>
                </a:lnTo>
                <a:lnTo>
                  <a:pt x="0" y="152"/>
                </a:lnTo>
                <a:lnTo>
                  <a:pt x="0" y="167"/>
                </a:lnTo>
                <a:lnTo>
                  <a:pt x="2" y="183"/>
                </a:lnTo>
                <a:lnTo>
                  <a:pt x="5" y="198"/>
                </a:lnTo>
                <a:lnTo>
                  <a:pt x="11" y="210"/>
                </a:lnTo>
                <a:lnTo>
                  <a:pt x="18" y="225"/>
                </a:lnTo>
                <a:lnTo>
                  <a:pt x="25" y="236"/>
                </a:lnTo>
                <a:lnTo>
                  <a:pt x="34" y="248"/>
                </a:lnTo>
                <a:lnTo>
                  <a:pt x="43" y="259"/>
                </a:lnTo>
                <a:lnTo>
                  <a:pt x="54" y="268"/>
                </a:lnTo>
                <a:lnTo>
                  <a:pt x="67" y="277"/>
                </a:lnTo>
                <a:lnTo>
                  <a:pt x="78" y="285"/>
                </a:lnTo>
                <a:lnTo>
                  <a:pt x="92" y="292"/>
                </a:lnTo>
                <a:lnTo>
                  <a:pt x="105" y="295"/>
                </a:lnTo>
                <a:lnTo>
                  <a:pt x="119" y="301"/>
                </a:lnTo>
                <a:lnTo>
                  <a:pt x="136" y="303"/>
                </a:lnTo>
                <a:lnTo>
                  <a:pt x="150" y="303"/>
                </a:lnTo>
                <a:lnTo>
                  <a:pt x="150" y="303"/>
                </a:lnTo>
                <a:lnTo>
                  <a:pt x="167" y="303"/>
                </a:lnTo>
                <a:lnTo>
                  <a:pt x="181" y="301"/>
                </a:lnTo>
                <a:lnTo>
                  <a:pt x="196" y="295"/>
                </a:lnTo>
                <a:lnTo>
                  <a:pt x="210" y="292"/>
                </a:lnTo>
                <a:lnTo>
                  <a:pt x="223" y="285"/>
                </a:lnTo>
                <a:lnTo>
                  <a:pt x="235" y="277"/>
                </a:lnTo>
                <a:lnTo>
                  <a:pt x="246" y="268"/>
                </a:lnTo>
                <a:lnTo>
                  <a:pt x="257" y="259"/>
                </a:lnTo>
                <a:lnTo>
                  <a:pt x="268" y="248"/>
                </a:lnTo>
                <a:lnTo>
                  <a:pt x="275" y="236"/>
                </a:lnTo>
                <a:lnTo>
                  <a:pt x="283" y="225"/>
                </a:lnTo>
                <a:lnTo>
                  <a:pt x="290" y="210"/>
                </a:lnTo>
                <a:lnTo>
                  <a:pt x="295" y="198"/>
                </a:lnTo>
                <a:lnTo>
                  <a:pt x="299" y="183"/>
                </a:lnTo>
                <a:lnTo>
                  <a:pt x="301" y="167"/>
                </a:lnTo>
                <a:lnTo>
                  <a:pt x="302" y="152"/>
                </a:lnTo>
                <a:lnTo>
                  <a:pt x="302" y="152"/>
                </a:lnTo>
                <a:lnTo>
                  <a:pt x="301" y="136"/>
                </a:lnTo>
                <a:lnTo>
                  <a:pt x="299" y="121"/>
                </a:lnTo>
                <a:lnTo>
                  <a:pt x="295" y="107"/>
                </a:lnTo>
                <a:lnTo>
                  <a:pt x="290" y="92"/>
                </a:lnTo>
                <a:lnTo>
                  <a:pt x="283" y="80"/>
                </a:lnTo>
                <a:lnTo>
                  <a:pt x="275" y="67"/>
                </a:lnTo>
                <a:lnTo>
                  <a:pt x="268" y="56"/>
                </a:lnTo>
                <a:lnTo>
                  <a:pt x="257" y="45"/>
                </a:lnTo>
                <a:lnTo>
                  <a:pt x="246" y="34"/>
                </a:lnTo>
                <a:lnTo>
                  <a:pt x="235" y="27"/>
                </a:lnTo>
                <a:lnTo>
                  <a:pt x="223" y="18"/>
                </a:lnTo>
                <a:lnTo>
                  <a:pt x="210" y="13"/>
                </a:lnTo>
                <a:lnTo>
                  <a:pt x="196" y="7"/>
                </a:lnTo>
                <a:lnTo>
                  <a:pt x="181" y="4"/>
                </a:lnTo>
                <a:lnTo>
                  <a:pt x="167" y="2"/>
                </a:lnTo>
                <a:lnTo>
                  <a:pt x="150" y="0"/>
                </a:lnTo>
                <a:lnTo>
                  <a:pt x="150" y="0"/>
                </a:lnTo>
                <a:close/>
                <a:moveTo>
                  <a:pt x="132" y="227"/>
                </a:moveTo>
                <a:lnTo>
                  <a:pt x="94" y="227"/>
                </a:lnTo>
                <a:lnTo>
                  <a:pt x="94" y="152"/>
                </a:lnTo>
                <a:lnTo>
                  <a:pt x="94" y="76"/>
                </a:lnTo>
                <a:lnTo>
                  <a:pt x="132" y="76"/>
                </a:lnTo>
                <a:lnTo>
                  <a:pt x="132" y="227"/>
                </a:lnTo>
                <a:close/>
                <a:moveTo>
                  <a:pt x="206" y="227"/>
                </a:moveTo>
                <a:lnTo>
                  <a:pt x="170" y="227"/>
                </a:lnTo>
                <a:lnTo>
                  <a:pt x="170" y="152"/>
                </a:lnTo>
                <a:lnTo>
                  <a:pt x="170" y="76"/>
                </a:lnTo>
                <a:lnTo>
                  <a:pt x="206" y="76"/>
                </a:lnTo>
                <a:lnTo>
                  <a:pt x="206" y="227"/>
                </a:lnTo>
                <a:close/>
              </a:path>
            </a:pathLst>
          </a:custGeom>
          <a:solidFill>
            <a:schemeClr val="dk1"/>
          </a:solidFill>
          <a:ln>
            <a:noFill/>
          </a:ln>
        </p:spPr>
        <p:txBody>
          <a:bodyPr spcFirstLastPara="1" wrap="square" lIns="121900" tIns="60950" rIns="121900" bIns="60950" anchor="t" anchorCtr="0">
            <a:noAutofit/>
          </a:bodyPr>
          <a:lstStyle/>
          <a:p>
            <a:pPr marL="0" marR="0" lvl="0" indent="0" algn="l" rtl="0">
              <a:lnSpc>
                <a:spcPct val="100000"/>
              </a:lnSpc>
              <a:spcBef>
                <a:spcPts val="0"/>
              </a:spcBef>
              <a:spcAft>
                <a:spcPts val="0"/>
              </a:spcAft>
              <a:buClr>
                <a:srgbClr val="000000"/>
              </a:buClr>
              <a:buSzPts val="2400"/>
              <a:buFont typeface="Arial"/>
              <a:buNone/>
            </a:pPr>
            <a:endParaRPr sz="2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23" name="Google Shape;144;p6"/>
          <p:cNvSpPr/>
          <p:nvPr/>
        </p:nvSpPr>
        <p:spPr>
          <a:xfrm>
            <a:off x="0" y="0"/>
            <a:ext cx="3217333"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 name="Google Shape;133;g6b801bba70_0_92"/>
          <p:cNvSpPr txBox="1"/>
          <p:nvPr/>
        </p:nvSpPr>
        <p:spPr>
          <a:xfrm>
            <a:off x="5835933" y="1644081"/>
            <a:ext cx="4208833"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rgbClr val="7DDD00"/>
                </a:solidFill>
                <a:latin typeface="Radio Canada" pitchFamily="2" charset="0"/>
                <a:ea typeface="Trebuchet MS"/>
                <a:cs typeface="Trebuchet MS"/>
                <a:sym typeface="Trebuchet MS"/>
              </a:rPr>
              <a:t>01.</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dk1"/>
                </a:solidFill>
                <a:latin typeface="Radio Canada" pitchFamily="2" charset="0"/>
                <a:ea typeface="Trebuchet MS"/>
                <a:cs typeface="Trebuchet MS"/>
                <a:sym typeface="Trebuchet MS"/>
              </a:rPr>
              <a:t>Apresentação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 name="Google Shape;134;g6b801bba70_0_92"/>
          <p:cNvSpPr txBox="1"/>
          <p:nvPr/>
        </p:nvSpPr>
        <p:spPr>
          <a:xfrm>
            <a:off x="5835932" y="3296677"/>
            <a:ext cx="4208834" cy="652486"/>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dirty="0">
                <a:solidFill>
                  <a:schemeClr val="dk1"/>
                </a:solidFill>
                <a:latin typeface="Radio Canada" pitchFamily="2" charset="0"/>
                <a:ea typeface="Trebuchet MS"/>
                <a:cs typeface="Trebuchet MS"/>
                <a:sym typeface="Trebuchet MS"/>
              </a:rPr>
              <a:t>Quem sou eu?</a:t>
            </a:r>
            <a:endParaRPr sz="1400" b="0" i="0" u="none" strike="noStrike" cap="none" dirty="0">
              <a:solidFill>
                <a:schemeClr val="dk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dk1"/>
              </a:solidFill>
              <a:latin typeface="Radio Canada" pitchFamily="2" charset="0"/>
              <a:ea typeface="Trebuchet MS"/>
              <a:cs typeface="Trebuchet MS"/>
              <a:sym typeface="Trebuchet MS"/>
            </a:endParaRPr>
          </a:p>
        </p:txBody>
      </p:sp>
      <p:sp>
        <p:nvSpPr>
          <p:cNvPr id="16" name="Google Shape;135;g6b801bba70_0_92"/>
          <p:cNvSpPr txBox="1"/>
          <p:nvPr/>
        </p:nvSpPr>
        <p:spPr>
          <a:xfrm>
            <a:off x="5835932" y="3789185"/>
            <a:ext cx="4208834" cy="20128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Proin</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suscipit</a:t>
            </a:r>
            <a:r>
              <a:rPr lang="pt-BR" sz="1200" b="0" i="0" u="none" strike="noStrike" cap="none" dirty="0">
                <a:solidFill>
                  <a:schemeClr val="dk1"/>
                </a:solidFill>
                <a:latin typeface="Radio Canada" pitchFamily="2" charset="0"/>
                <a:ea typeface="Trebuchet MS"/>
                <a:cs typeface="Trebuchet MS"/>
                <a:sym typeface="Trebuchet MS"/>
              </a:rPr>
              <a:t>, nunc </a:t>
            </a:r>
            <a:r>
              <a:rPr lang="pt-BR" sz="1200" b="0" i="0" u="none" strike="noStrike" cap="none" dirty="0" err="1">
                <a:solidFill>
                  <a:schemeClr val="dk1"/>
                </a:solidFill>
                <a:latin typeface="Radio Canada" pitchFamily="2" charset="0"/>
                <a:ea typeface="Trebuchet MS"/>
                <a:cs typeface="Trebuchet MS"/>
                <a:sym typeface="Trebuchet MS"/>
              </a:rPr>
              <a:t>at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commodo</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ultricies</a:t>
            </a:r>
            <a:r>
              <a:rPr lang="pt-BR" sz="1200" b="0" i="0" u="none" strike="noStrike" cap="none" dirty="0">
                <a:solidFill>
                  <a:schemeClr val="dk1"/>
                </a:solidFill>
                <a:latin typeface="Radio Canada" pitchFamily="2" charset="0"/>
                <a:ea typeface="Trebuchet MS"/>
                <a:cs typeface="Trebuchet MS"/>
                <a:sym typeface="Trebuchet MS"/>
              </a:rPr>
              <a:t>, mi </a:t>
            </a:r>
            <a:r>
              <a:rPr lang="pt-BR" sz="1200" b="0" i="0" u="none" strike="noStrike" cap="none" dirty="0" err="1">
                <a:solidFill>
                  <a:schemeClr val="dk1"/>
                </a:solidFill>
                <a:latin typeface="Radio Canada" pitchFamily="2" charset="0"/>
                <a:ea typeface="Trebuchet MS"/>
                <a:cs typeface="Trebuchet MS"/>
                <a:sym typeface="Trebuchet MS"/>
              </a:rPr>
              <a:t>felis</a:t>
            </a:r>
            <a:r>
              <a:rPr lang="pt-BR" sz="1200" b="0" i="0" u="none" strike="noStrike" cap="none" dirty="0">
                <a:solidFill>
                  <a:schemeClr val="dk1"/>
                </a:solidFill>
                <a:latin typeface="Radio Canada" pitchFamily="2" charset="0"/>
                <a:ea typeface="Trebuchet MS"/>
                <a:cs typeface="Trebuchet MS"/>
                <a:sym typeface="Trebuchet MS"/>
              </a:rPr>
              <a:t> porta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orci</a:t>
            </a:r>
            <a:r>
              <a:rPr lang="pt-BR" sz="1200" b="0" i="0" u="none" strike="noStrike" cap="none" dirty="0">
                <a:solidFill>
                  <a:schemeClr val="dk1"/>
                </a:solidFill>
                <a:latin typeface="Radio Canada" pitchFamily="2" charset="0"/>
                <a:ea typeface="Trebuchet MS"/>
                <a:cs typeface="Trebuchet MS"/>
                <a:sym typeface="Trebuchet MS"/>
              </a:rPr>
              <a:t>, id </a:t>
            </a:r>
            <a:r>
              <a:rPr lang="pt-BR" sz="1200" b="0" i="0" u="none" strike="noStrike" cap="none" dirty="0" err="1">
                <a:solidFill>
                  <a:schemeClr val="dk1"/>
                </a:solidFill>
                <a:latin typeface="Radio Canada" pitchFamily="2" charset="0"/>
                <a:ea typeface="Trebuchet MS"/>
                <a:cs typeface="Trebuchet MS"/>
                <a:sym typeface="Trebuchet MS"/>
              </a:rPr>
              <a:t>cursus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dui</a:t>
            </a:r>
            <a:r>
              <a:rPr lang="pt-BR" sz="1200" b="0" i="0" u="none" strike="noStrike" cap="none" dirty="0">
                <a:solidFill>
                  <a:schemeClr val="dk1"/>
                </a:solidFill>
                <a:latin typeface="Radio Canada" pitchFamily="2" charset="0"/>
                <a:ea typeface="Trebuchet MS"/>
                <a:cs typeface="Trebuchet MS"/>
                <a:sym typeface="Trebuchet MS"/>
              </a:rPr>
              <a:t> mi </a:t>
            </a:r>
            <a:r>
              <a:rPr lang="pt-BR" sz="1200" b="0" i="0" u="none" strike="noStrike" cap="none" dirty="0" err="1">
                <a:solidFill>
                  <a:schemeClr val="dk1"/>
                </a:solidFill>
                <a:latin typeface="Radio Canada" pitchFamily="2" charset="0"/>
                <a:ea typeface="Trebuchet MS"/>
                <a:cs typeface="Trebuchet MS"/>
                <a:sym typeface="Trebuchet MS"/>
              </a:rPr>
              <a:t>at</a:t>
            </a:r>
            <a:r>
              <a:rPr lang="pt-BR" sz="1200" b="0" i="0" u="none" strike="noStrike" cap="none" dirty="0">
                <a:solidFill>
                  <a:schemeClr val="dk1"/>
                </a:solidFill>
                <a:latin typeface="Radio Canada" pitchFamily="2" charset="0"/>
                <a:ea typeface="Trebuchet MS"/>
                <a:cs typeface="Trebuchet MS"/>
                <a:sym typeface="Trebuchet MS"/>
              </a:rPr>
              <a:t> massa. </a:t>
            </a:r>
            <a:r>
              <a:rPr lang="pt-BR" sz="1200" b="0" i="0" u="none" strike="noStrike" cap="none" dirty="0" err="1">
                <a:solidFill>
                  <a:schemeClr val="dk1"/>
                </a:solidFill>
                <a:latin typeface="Radio Canada" pitchFamily="2" charset="0"/>
                <a:ea typeface="Trebuchet MS"/>
                <a:cs typeface="Trebuchet MS"/>
                <a:sym typeface="Trebuchet MS"/>
              </a:rPr>
              <a:t>Nullam</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sit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amet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nisi</a:t>
            </a:r>
            <a:endParaRPr sz="1200" b="0" i="0" u="none" strike="noStrike" cap="none" dirty="0">
              <a:solidFill>
                <a:schemeClr val="dk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interdum</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bibendum</a:t>
            </a:r>
            <a:r>
              <a:rPr lang="pt-BR" sz="1200" b="0" i="0" u="none" strike="noStrike" cap="none" dirty="0">
                <a:solidFill>
                  <a:schemeClr val="dk1"/>
                </a:solidFill>
                <a:latin typeface="Radio Canada" pitchFamily="2" charset="0"/>
                <a:ea typeface="Trebuchet MS"/>
                <a:cs typeface="Trebuchet MS"/>
                <a:sym typeface="Trebuchet MS"/>
              </a:rPr>
              <a:t> est quis, </a:t>
            </a:r>
            <a:r>
              <a:rPr lang="pt-BR" sz="1200" b="0" i="0" u="none" strike="noStrike" cap="none" dirty="0" err="1">
                <a:solidFill>
                  <a:schemeClr val="dk1"/>
                </a:solidFill>
                <a:latin typeface="Radio Canada" pitchFamily="2" charset="0"/>
                <a:ea typeface="Trebuchet MS"/>
                <a:cs typeface="Trebuchet MS"/>
                <a:sym typeface="Trebuchet MS"/>
              </a:rPr>
              <a:t>imperdiet</a:t>
            </a:r>
            <a:r>
              <a:rPr lang="pt-BR" sz="1200" b="0" i="0" u="none" strike="noStrike" cap="none" dirty="0">
                <a:solidFill>
                  <a:schemeClr val="dk1"/>
                </a:solidFill>
                <a:latin typeface="Radio Canada" pitchFamily="2" charset="0"/>
                <a:ea typeface="Trebuchet MS"/>
                <a:cs typeface="Trebuchet MS"/>
                <a:sym typeface="Trebuchet MS"/>
              </a:rPr>
              <a:t> justo. </a:t>
            </a:r>
            <a:r>
              <a:rPr lang="pt-BR" sz="1200" b="0" i="0" u="none" strike="noStrike" cap="none" dirty="0" err="1">
                <a:solidFill>
                  <a:schemeClr val="dk1"/>
                </a:solidFill>
                <a:latin typeface="Radio Canada" pitchFamily="2" charset="0"/>
                <a:ea typeface="Trebuchet MS"/>
                <a:cs typeface="Trebuchet MS"/>
                <a:sym typeface="Trebuchet MS"/>
              </a:rPr>
              <a:t>Aliquam</a:t>
            </a:r>
            <a:endParaRPr sz="1200" b="0" i="0" u="none" strike="noStrike" cap="none" dirty="0">
              <a:solidFill>
                <a:schemeClr val="dk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tempor</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laoreet</a:t>
            </a:r>
            <a:r>
              <a:rPr lang="pt-BR" sz="1200" b="0" i="0" u="none" strike="noStrike" cap="none" dirty="0">
                <a:solidFill>
                  <a:schemeClr val="dk1"/>
                </a:solidFill>
                <a:latin typeface="Radio Canada" pitchFamily="2" charset="0"/>
                <a:ea typeface="Trebuchet MS"/>
                <a:cs typeface="Trebuchet MS"/>
                <a:sym typeface="Trebuchet MS"/>
              </a:rPr>
              <a:t> est </a:t>
            </a:r>
            <a:r>
              <a:rPr lang="pt-BR" sz="1200" b="0" i="0" u="none" strike="noStrike" cap="none" dirty="0" err="1">
                <a:solidFill>
                  <a:schemeClr val="dk1"/>
                </a:solidFill>
                <a:latin typeface="Radio Canada" pitchFamily="2" charset="0"/>
                <a:ea typeface="Trebuchet MS"/>
                <a:cs typeface="Trebuchet MS"/>
                <a:sym typeface="Trebuchet MS"/>
              </a:rPr>
              <a:t>eget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efficitur</a:t>
            </a:r>
            <a:r>
              <a:rPr lang="pt-BR" sz="1200" b="0" i="0" u="none" strike="noStrike" cap="none" dirty="0">
                <a:solidFill>
                  <a:schemeClr val="dk1"/>
                </a:solidFill>
                <a:latin typeface="Radio Canada" pitchFamily="2" charset="0"/>
                <a:ea typeface="Trebuchet MS"/>
                <a:cs typeface="Trebuchet MS"/>
                <a:sym typeface="Trebuchet MS"/>
              </a:rPr>
              <a:t>. Ut </a:t>
            </a:r>
            <a:r>
              <a:rPr lang="pt-BR" sz="1200" b="0" i="0" u="none" strike="noStrike" cap="none" dirty="0" err="1">
                <a:solidFill>
                  <a:schemeClr val="dk1"/>
                </a:solidFill>
                <a:latin typeface="Radio Canada" pitchFamily="2" charset="0"/>
                <a:ea typeface="Trebuchet MS"/>
                <a:cs typeface="Trebuchet MS"/>
                <a:sym typeface="Trebuchet MS"/>
              </a:rPr>
              <a:t>varius</a:t>
            </a:r>
            <a:r>
              <a:rPr lang="pt-BR" sz="1200" b="0" i="0" u="none" strike="noStrike" cap="none" dirty="0">
                <a:solidFill>
                  <a:schemeClr val="dk1"/>
                </a:solidFill>
                <a:latin typeface="Radio Canada" pitchFamily="2" charset="0"/>
                <a:ea typeface="Trebuchet MS"/>
                <a:cs typeface="Trebuchet MS"/>
                <a:sym typeface="Trebuchet MS"/>
              </a:rPr>
              <a:t> quis </a:t>
            </a:r>
            <a:r>
              <a:rPr lang="pt-BR" sz="1200" b="0" i="0" u="none" strike="noStrike" cap="none" dirty="0" err="1">
                <a:solidFill>
                  <a:schemeClr val="dk1"/>
                </a:solidFill>
                <a:latin typeface="Radio Canada" pitchFamily="2" charset="0"/>
                <a:ea typeface="Trebuchet MS"/>
                <a:cs typeface="Trebuchet MS"/>
                <a:sym typeface="Trebuchet MS"/>
              </a:rPr>
              <a:t>arcu</a:t>
            </a:r>
            <a:r>
              <a:rPr lang="pt-BR" sz="1200" b="0" i="0" u="none" strike="noStrike" cap="none" dirty="0">
                <a:solidFill>
                  <a:schemeClr val="dk1"/>
                </a:solidFill>
                <a:latin typeface="Radio Canada" pitchFamily="2" charset="0"/>
                <a:ea typeface="Trebuchet MS"/>
                <a:cs typeface="Trebuchet MS"/>
                <a:sym typeface="Trebuchet MS"/>
              </a:rPr>
              <a:t> quis</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fringilla</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Suspendisse</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molestie</a:t>
            </a:r>
            <a:r>
              <a:rPr lang="pt-BR" sz="1200" b="0" i="0" u="none" strike="noStrike" cap="none" dirty="0">
                <a:solidFill>
                  <a:schemeClr val="dk1"/>
                </a:solidFill>
                <a:latin typeface="Radio Canada" pitchFamily="2" charset="0"/>
                <a:ea typeface="Trebuchet MS"/>
                <a:cs typeface="Trebuchet MS"/>
                <a:sym typeface="Trebuchet MS"/>
              </a:rPr>
              <a:t>, justo ut </a:t>
            </a:r>
            <a:r>
              <a:rPr lang="pt-BR" sz="1200" b="0" i="0" u="none" strike="noStrike" cap="none" dirty="0" err="1">
                <a:solidFill>
                  <a:schemeClr val="dk1"/>
                </a:solidFill>
                <a:latin typeface="Radio Canada" pitchFamily="2" charset="0"/>
                <a:ea typeface="Trebuchet MS"/>
                <a:cs typeface="Trebuchet MS"/>
                <a:sym typeface="Trebuchet MS"/>
              </a:rPr>
              <a:t>lobortis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pretium</a:t>
            </a:r>
            <a:r>
              <a:rPr lang="pt-BR" sz="1200" b="0" i="0" u="none" strike="noStrike" cap="none" dirty="0">
                <a:solidFill>
                  <a:schemeClr val="dk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eros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eros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venenatis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augue</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nec</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cursus</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lectus</a:t>
            </a:r>
            <a:r>
              <a:rPr lang="pt-BR" sz="1200" b="0" i="0" u="none" strike="noStrike" cap="none" dirty="0">
                <a:solidFill>
                  <a:schemeClr val="dk1"/>
                </a:solidFill>
                <a:latin typeface="Radio Canada" pitchFamily="2" charset="0"/>
                <a:ea typeface="Trebuchet MS"/>
                <a:cs typeface="Trebuchet MS"/>
                <a:sym typeface="Trebuchet MS"/>
              </a:rPr>
              <a:t> nunc </a:t>
            </a:r>
            <a:r>
              <a:rPr lang="pt-BR" sz="1200" b="0" i="0" u="none" strike="noStrike" cap="none" dirty="0" err="1">
                <a:solidFill>
                  <a:schemeClr val="dk1"/>
                </a:solidFill>
                <a:latin typeface="Radio Canada" pitchFamily="2" charset="0"/>
                <a:ea typeface="Trebuchet MS"/>
                <a:cs typeface="Trebuchet MS"/>
                <a:sym typeface="Trebuchet MS"/>
              </a:rPr>
              <a:t>sit</a:t>
            </a:r>
            <a:r>
              <a:rPr lang="pt-BR" sz="1200" b="0" i="0" u="none" strike="noStrike" cap="none" dirty="0">
                <a:solidFill>
                  <a:schemeClr val="dk1"/>
                </a:solidFill>
                <a:latin typeface="Radio Canada" pitchFamily="2" charset="0"/>
                <a:ea typeface="Trebuchet MS"/>
                <a:cs typeface="Trebuchet MS"/>
                <a:sym typeface="Trebuchet MS"/>
              </a:rPr>
              <a:t> </a:t>
            </a:r>
            <a:r>
              <a:rPr lang="pt-BR" sz="1200" b="0" i="0" u="none" strike="noStrike" cap="none" dirty="0" err="1">
                <a:solidFill>
                  <a:schemeClr val="dk1"/>
                </a:solidFill>
                <a:latin typeface="Radio Canada" pitchFamily="2" charset="0"/>
                <a:ea typeface="Trebuchet MS"/>
                <a:cs typeface="Trebuchet MS"/>
                <a:sym typeface="Trebuchet MS"/>
              </a:rPr>
              <a:t>amet</a:t>
            </a:r>
            <a:endParaRPr sz="1200" b="0" i="0" u="none" strike="noStrike" cap="none" dirty="0">
              <a:solidFill>
                <a:schemeClr val="dk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dk1"/>
                </a:solidFill>
                <a:latin typeface="Radio Canada" pitchFamily="2" charset="0"/>
                <a:ea typeface="Trebuchet MS"/>
                <a:cs typeface="Trebuchet MS"/>
                <a:sym typeface="Trebuchet MS"/>
              </a:rPr>
              <a:t>dui</a:t>
            </a:r>
            <a:r>
              <a:rPr lang="pt-BR" sz="1200" b="0" i="0" u="none" strike="noStrike" cap="none" dirty="0">
                <a:solidFill>
                  <a:schemeClr val="dk1"/>
                </a:solidFill>
                <a:latin typeface="Radio Canada" pitchFamily="2" charset="0"/>
                <a:ea typeface="Trebuchet MS"/>
                <a:cs typeface="Trebuchet MS"/>
                <a:sym typeface="Trebuchet MS"/>
              </a:rPr>
              <a:t>.</a:t>
            </a:r>
            <a:endParaRPr sz="1200" b="0" i="0" u="none" strike="noStrike" cap="none" dirty="0">
              <a:solidFill>
                <a:schemeClr val="dk1"/>
              </a:solidFill>
              <a:latin typeface="Radio Canada" pitchFamily="2" charset="0"/>
              <a:ea typeface="Trebuchet MS"/>
              <a:cs typeface="Trebuchet MS"/>
              <a:sym typeface="Trebuchet MS"/>
            </a:endParaRPr>
          </a:p>
        </p:txBody>
      </p:sp>
      <p:pic>
        <p:nvPicPr>
          <p:cNvPr id="18" name="Espaço Reservado para Imagem 1"/>
          <p:cNvPicPr>
            <a:picLocks noGrp="1" noChangeAspect="1"/>
          </p:cNvPicPr>
          <p:nvPr>
            <p:ph type="pic" idx="2"/>
          </p:nvPr>
        </p:nvPicPr>
        <p:blipFill>
          <a:blip r:embed="rId3">
            <a:extLst>
              <a:ext uri="{28A0092B-C50C-407E-A947-70E740481C1C}">
                <a14:useLocalDpi xmlns:a14="http://schemas.microsoft.com/office/drawing/2010/main" val="0"/>
              </a:ext>
            </a:extLst>
          </a:blip>
          <a:srcRect t="5913" b="5913"/>
          <a:stretch>
            <a:fillRect/>
          </a:stretch>
        </p:blipFill>
        <p:spPr>
          <a:xfrm>
            <a:off x="1112838" y="665163"/>
            <a:ext cx="4181475" cy="5527675"/>
          </a:xfrm>
        </p:spPr>
      </p:pic>
      <p:sp>
        <p:nvSpPr>
          <p:cNvPr id="19" name="Google Shape;138;g6b801bba70_0_92"/>
          <p:cNvSpPr txBox="1"/>
          <p:nvPr/>
        </p:nvSpPr>
        <p:spPr>
          <a:xfrm>
            <a:off x="1584584" y="1132702"/>
            <a:ext cx="3292215" cy="652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chemeClr val="bg1">
                    <a:lumMod val="50000"/>
                  </a:schemeClr>
                </a:solidFill>
                <a:latin typeface="Radio Canada" pitchFamily="2" charset="0"/>
                <a:ea typeface="Trebuchet MS"/>
                <a:cs typeface="Trebuchet MS"/>
                <a:sym typeface="Trebuchet MS"/>
              </a:rPr>
              <a:t>INSIRA AQUI UMA </a:t>
            </a:r>
            <a:r>
              <a:rPr lang="pt-BR" sz="1800" b="0" i="0" u="none" strike="noStrike" cap="none" dirty="0" smtClean="0">
                <a:solidFill>
                  <a:schemeClr val="bg1">
                    <a:lumMod val="50000"/>
                  </a:schemeClr>
                </a:solidFill>
                <a:latin typeface="Radio Canada" pitchFamily="2" charset="0"/>
                <a:ea typeface="Trebuchet MS"/>
                <a:cs typeface="Trebuchet MS"/>
                <a:sym typeface="Trebuchet MS"/>
              </a:rPr>
              <a:t>IMAGEM </a:t>
            </a:r>
            <a:r>
              <a:rPr lang="pt-BR" sz="1800" b="0" i="0" u="none" strike="noStrike" cap="none" dirty="0">
                <a:solidFill>
                  <a:schemeClr val="bg1">
                    <a:lumMod val="50000"/>
                  </a:schemeClr>
                </a:solidFill>
                <a:latin typeface="Radio Canada" pitchFamily="2" charset="0"/>
                <a:ea typeface="Trebuchet MS"/>
                <a:cs typeface="Trebuchet MS"/>
                <a:sym typeface="Trebuchet MS"/>
              </a:rPr>
              <a:t>DE SUA PREFERÊNCIA.</a:t>
            </a:r>
            <a:endParaRPr sz="1400" b="0" i="0" u="none" strike="noStrike" cap="none" dirty="0">
              <a:solidFill>
                <a:schemeClr val="bg1">
                  <a:lumMod val="50000"/>
                </a:schemeClr>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bg1">
                  <a:lumMod val="50000"/>
                </a:schemeClr>
              </a:solidFill>
              <a:latin typeface="Radio Canada" pitchFamily="2" charset="0"/>
              <a:ea typeface="Trebuchet MS"/>
              <a:cs typeface="Trebuchet MS"/>
              <a:sym typeface="Trebuchet MS"/>
            </a:endParaRPr>
          </a:p>
        </p:txBody>
      </p:sp>
      <p:pic>
        <p:nvPicPr>
          <p:cNvPr id="20" name="Imagem 1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cxnSp>
        <p:nvCxnSpPr>
          <p:cNvPr id="22" name="Conector reto 21"/>
          <p:cNvCxnSpPr/>
          <p:nvPr/>
        </p:nvCxnSpPr>
        <p:spPr>
          <a:xfrm flipH="1">
            <a:off x="1" y="54811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
        <p:nvSpPr>
          <p:cNvPr id="24" name="Fluxograma: Terminação 23"/>
          <p:cNvSpPr/>
          <p:nvPr/>
        </p:nvSpPr>
        <p:spPr>
          <a:xfrm>
            <a:off x="6443414" y="1478353"/>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5" name="Fluxograma: Terminação 24"/>
          <p:cNvSpPr/>
          <p:nvPr/>
        </p:nvSpPr>
        <p:spPr>
          <a:xfrm>
            <a:off x="5891502" y="1478353"/>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26" name="Fluxograma: Terminação 25"/>
          <p:cNvSpPr/>
          <p:nvPr/>
        </p:nvSpPr>
        <p:spPr>
          <a:xfrm>
            <a:off x="6167598" y="1478353"/>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animEffect transition="in" filter="barn(inVertical)">
                                      <p:cBhvr>
                                        <p:cTn id="13" dur="500"/>
                                        <p:tgtEl>
                                          <p:spTgt spid="16"/>
                                        </p:tgtEl>
                                      </p:cBhvr>
                                    </p:animEffect>
                                  </p:childTnLst>
                                </p:cTn>
                              </p:par>
                            </p:childTnLst>
                          </p:cTn>
                        </p:par>
                        <p:par>
                          <p:cTn id="14" fill="hold">
                            <p:stCondLst>
                              <p:cond delay="500"/>
                            </p:stCondLst>
                            <p:childTnLst>
                              <p:par>
                                <p:cTn id="15" presetID="2" presetClass="entr" presetSubtype="4" fill="hold" nodeType="afterEffect">
                                  <p:stCondLst>
                                    <p:cond delay="0"/>
                                  </p:stCondLst>
                                  <p:childTnLst>
                                    <p:set>
                                      <p:cBhvr>
                                        <p:cTn id="16" dur="1" fill="hold">
                                          <p:stCondLst>
                                            <p:cond delay="0"/>
                                          </p:stCondLst>
                                        </p:cTn>
                                        <p:tgtEl>
                                          <p:spTgt spid="18"/>
                                        </p:tgtEl>
                                        <p:attrNameLst>
                                          <p:attrName>style.visibility</p:attrName>
                                        </p:attrNameLst>
                                      </p:cBhvr>
                                      <p:to>
                                        <p:strVal val="visible"/>
                                      </p:to>
                                    </p:set>
                                    <p:anim calcmode="lin" valueType="num">
                                      <p:cBhvr additive="base">
                                        <p:cTn id="17" dur="500" fill="hold"/>
                                        <p:tgtEl>
                                          <p:spTgt spid="18"/>
                                        </p:tgtEl>
                                        <p:attrNameLst>
                                          <p:attrName>ppt_x</p:attrName>
                                        </p:attrNameLst>
                                      </p:cBhvr>
                                      <p:tavLst>
                                        <p:tav tm="0">
                                          <p:val>
                                            <p:strVal val="#ppt_x"/>
                                          </p:val>
                                        </p:tav>
                                        <p:tav tm="100000">
                                          <p:val>
                                            <p:strVal val="#ppt_x"/>
                                          </p:val>
                                        </p:tav>
                                      </p:tavLst>
                                    </p:anim>
                                    <p:anim calcmode="lin" valueType="num">
                                      <p:cBhvr additive="base">
                                        <p:cTn id="18" dur="500" fill="hold"/>
                                        <p:tgtEl>
                                          <p:spTgt spid="18"/>
                                        </p:tgtEl>
                                        <p:attrNameLst>
                                          <p:attrName>ppt_y</p:attrName>
                                        </p:attrNameLst>
                                      </p:cBhvr>
                                      <p:tavLst>
                                        <p:tav tm="0">
                                          <p:val>
                                            <p:strVal val="1+#ppt_h/2"/>
                                          </p:val>
                                        </p:tav>
                                        <p:tav tm="100000">
                                          <p:val>
                                            <p:strVal val="#ppt_y"/>
                                          </p:val>
                                        </p:tav>
                                      </p:tavLst>
                                    </p:anim>
                                  </p:childTnLst>
                                </p:cTn>
                              </p:par>
                            </p:childTnLst>
                          </p:cTn>
                        </p:par>
                        <p:par>
                          <p:cTn id="19" fill="hold">
                            <p:stCondLst>
                              <p:cond delay="1000"/>
                            </p:stCondLst>
                            <p:childTnLst>
                              <p:par>
                                <p:cTn id="20" presetID="10" presetClass="entr" presetSubtype="0" fill="hold" nodeType="after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500"/>
                                        <p:tgtEl>
                                          <p:spTgt spid="22"/>
                                        </p:tgtEl>
                                      </p:cBhvr>
                                    </p:animEffect>
                                  </p:childTnLst>
                                </p:cTn>
                              </p:par>
                            </p:childTnLst>
                          </p:cTn>
                        </p:par>
                        <p:par>
                          <p:cTn id="23" fill="hold">
                            <p:stCondLst>
                              <p:cond delay="1500"/>
                            </p:stCondLst>
                            <p:childTnLst>
                              <p:par>
                                <p:cTn id="24" presetID="26" presetClass="emph" presetSubtype="0" fill="hold" grpId="0" nodeType="afterEffect">
                                  <p:stCondLst>
                                    <p:cond delay="0"/>
                                  </p:stCondLst>
                                  <p:childTnLst>
                                    <p:animEffect transition="out" filter="fade">
                                      <p:cBhvr>
                                        <p:cTn id="25" dur="500" tmFilter="0, 0; .2, .5; .8, .5; 1, 0"/>
                                        <p:tgtEl>
                                          <p:spTgt spid="23"/>
                                        </p:tgtEl>
                                      </p:cBhvr>
                                    </p:animEffect>
                                    <p:animScale>
                                      <p:cBhvr>
                                        <p:cTn id="26" dur="250" autoRev="1" fill="hold"/>
                                        <p:tgtEl>
                                          <p:spTgt spid="23"/>
                                        </p:tgtEl>
                                      </p:cBhvr>
                                      <p:by x="105000" y="105000"/>
                                    </p:animScale>
                                  </p:childTnLst>
                                </p:cTn>
                              </p:par>
                              <p:par>
                                <p:cTn id="27" presetID="10" presetClass="entr" presetSubtype="0" fill="hold" grpId="0" nodeType="with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fade">
                                      <p:cBhvr>
                                        <p:cTn id="29" dur="500"/>
                                        <p:tgtEl>
                                          <p:spTgt spid="24"/>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25"/>
                                        </p:tgtEl>
                                        <p:attrNameLst>
                                          <p:attrName>style.visibility</p:attrName>
                                        </p:attrNameLst>
                                      </p:cBhvr>
                                      <p:to>
                                        <p:strVal val="visible"/>
                                      </p:to>
                                    </p:set>
                                    <p:animEffect transition="in" filter="fade">
                                      <p:cBhvr>
                                        <p:cTn id="32" dur="500"/>
                                        <p:tgtEl>
                                          <p:spTgt spid="25"/>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26"/>
                                        </p:tgtEl>
                                        <p:attrNameLst>
                                          <p:attrName>style.visibility</p:attrName>
                                        </p:attrNameLst>
                                      </p:cBhvr>
                                      <p:to>
                                        <p:strVal val="visible"/>
                                      </p:to>
                                    </p:set>
                                    <p:animEffect transition="in" filter="fade">
                                      <p:cBhvr>
                                        <p:cTn id="3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P spid="14" grpId="0"/>
      <p:bldP spid="15" grpId="0"/>
      <p:bldP spid="16" grpId="0"/>
      <p:bldP spid="24" grpId="0" animBg="1"/>
      <p:bldP spid="25" grpId="0" animBg="1"/>
      <p:bldP spid="26" grpId="0" animBg="1"/>
    </p:bldLst>
  </p:timing>
</p:sld>
</file>

<file path=ppt/slides/slide30.xml><?xml version="1.0" encoding="utf-8"?>
<p:sld xmlns:a="http://schemas.openxmlformats.org/drawingml/2006/main" xmlns:r="http://schemas.openxmlformats.org/officeDocument/2006/relationships" xmlns:p="http://schemas.openxmlformats.org/presentationml/2006/main" show="0">
  <p:cSld>
    <p:spTree>
      <p:nvGrpSpPr>
        <p:cNvPr id="1" name="Shape 1491"/>
        <p:cNvGrpSpPr/>
        <p:nvPr/>
      </p:nvGrpSpPr>
      <p:grpSpPr>
        <a:xfrm>
          <a:off x="0" y="0"/>
          <a:ext cx="0" cy="0"/>
          <a:chOff x="0" y="0"/>
          <a:chExt cx="0" cy="0"/>
        </a:xfrm>
      </p:grpSpPr>
      <p:sp>
        <p:nvSpPr>
          <p:cNvPr id="1492" name="Google Shape;1492;p44"/>
          <p:cNvSpPr/>
          <p:nvPr/>
        </p:nvSpPr>
        <p:spPr>
          <a:xfrm>
            <a:off x="350262" y="1008300"/>
            <a:ext cx="240586"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6"/>
                  <a:pt x="8" y="27"/>
                </a:cubicBezTo>
                <a:cubicBezTo>
                  <a:pt x="8" y="38"/>
                  <a:pt x="16" y="47"/>
                  <a:pt x="27" y="47"/>
                </a:cubicBezTo>
                <a:lnTo>
                  <a:pt x="27" y="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3" name="Google Shape;1493;p44"/>
          <p:cNvSpPr/>
          <p:nvPr/>
        </p:nvSpPr>
        <p:spPr>
          <a:xfrm>
            <a:off x="883997" y="1008300"/>
            <a:ext cx="278998" cy="218346"/>
          </a:xfrm>
          <a:custGeom>
            <a:avLst/>
            <a:gdLst/>
            <a:ahLst/>
            <a:cxnLst/>
            <a:rect l="l" t="t" r="r" b="b"/>
            <a:pathLst>
              <a:path w="64" h="50" extrusionOk="0">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moveTo>
                  <a:pt x="59" y="20"/>
                </a:moveTo>
                <a:cubicBezTo>
                  <a:pt x="59" y="22"/>
                  <a:pt x="58" y="23"/>
                  <a:pt x="57" y="23"/>
                </a:cubicBezTo>
                <a:cubicBezTo>
                  <a:pt x="7" y="23"/>
                  <a:pt x="7" y="23"/>
                  <a:pt x="7" y="23"/>
                </a:cubicBezTo>
                <a:cubicBezTo>
                  <a:pt x="5" y="23"/>
                  <a:pt x="4" y="22"/>
                  <a:pt x="4" y="20"/>
                </a:cubicBezTo>
                <a:cubicBezTo>
                  <a:pt x="4" y="16"/>
                  <a:pt x="4" y="16"/>
                  <a:pt x="4" y="16"/>
                </a:cubicBezTo>
                <a:cubicBezTo>
                  <a:pt x="4" y="14"/>
                  <a:pt x="5" y="13"/>
                  <a:pt x="7" y="13"/>
                </a:cubicBezTo>
                <a:cubicBezTo>
                  <a:pt x="57" y="13"/>
                  <a:pt x="57" y="13"/>
                  <a:pt x="57" y="13"/>
                </a:cubicBezTo>
                <a:cubicBezTo>
                  <a:pt x="58" y="13"/>
                  <a:pt x="59" y="14"/>
                  <a:pt x="59" y="16"/>
                </a:cubicBezTo>
                <a:lnTo>
                  <a:pt x="59" y="20"/>
                </a:lnTo>
                <a:close/>
                <a:moveTo>
                  <a:pt x="50" y="34"/>
                </a:moveTo>
                <a:cubicBezTo>
                  <a:pt x="50" y="35"/>
                  <a:pt x="49" y="36"/>
                  <a:pt x="48" y="36"/>
                </a:cubicBezTo>
                <a:cubicBezTo>
                  <a:pt x="16" y="36"/>
                  <a:pt x="16" y="36"/>
                  <a:pt x="16" y="36"/>
                </a:cubicBezTo>
                <a:cubicBezTo>
                  <a:pt x="15" y="36"/>
                  <a:pt x="13" y="35"/>
                  <a:pt x="13" y="34"/>
                </a:cubicBezTo>
                <a:cubicBezTo>
                  <a:pt x="13" y="29"/>
                  <a:pt x="13" y="29"/>
                  <a:pt x="13" y="29"/>
                </a:cubicBezTo>
                <a:cubicBezTo>
                  <a:pt x="13" y="28"/>
                  <a:pt x="15" y="27"/>
                  <a:pt x="16" y="27"/>
                </a:cubicBezTo>
                <a:cubicBezTo>
                  <a:pt x="48" y="27"/>
                  <a:pt x="48" y="27"/>
                  <a:pt x="48" y="27"/>
                </a:cubicBezTo>
                <a:cubicBezTo>
                  <a:pt x="49" y="27"/>
                  <a:pt x="50" y="28"/>
                  <a:pt x="50" y="29"/>
                </a:cubicBezTo>
                <a:lnTo>
                  <a:pt x="50" y="34"/>
                </a:lnTo>
                <a:close/>
                <a:moveTo>
                  <a:pt x="45" y="7"/>
                </a:moveTo>
                <a:cubicBezTo>
                  <a:pt x="45" y="8"/>
                  <a:pt x="44" y="9"/>
                  <a:pt x="43" y="9"/>
                </a:cubicBezTo>
                <a:cubicBezTo>
                  <a:pt x="20" y="9"/>
                  <a:pt x="20" y="9"/>
                  <a:pt x="20" y="9"/>
                </a:cubicBezTo>
                <a:cubicBezTo>
                  <a:pt x="19" y="9"/>
                  <a:pt x="18" y="8"/>
                  <a:pt x="18" y="7"/>
                </a:cubicBezTo>
                <a:cubicBezTo>
                  <a:pt x="18" y="2"/>
                  <a:pt x="18" y="2"/>
                  <a:pt x="18" y="2"/>
                </a:cubicBezTo>
                <a:cubicBezTo>
                  <a:pt x="18" y="1"/>
                  <a:pt x="19" y="0"/>
                  <a:pt x="20" y="0"/>
                </a:cubicBezTo>
                <a:cubicBezTo>
                  <a:pt x="43" y="0"/>
                  <a:pt x="43" y="0"/>
                  <a:pt x="43" y="0"/>
                </a:cubicBezTo>
                <a:cubicBezTo>
                  <a:pt x="44" y="0"/>
                  <a:pt x="45" y="1"/>
                  <a:pt x="45" y="2"/>
                </a:cubicBezTo>
                <a:lnTo>
                  <a:pt x="45"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4" name="Google Shape;1494;p44"/>
          <p:cNvSpPr/>
          <p:nvPr/>
        </p:nvSpPr>
        <p:spPr>
          <a:xfrm>
            <a:off x="1512754" y="1008300"/>
            <a:ext cx="281019" cy="218346"/>
          </a:xfrm>
          <a:custGeom>
            <a:avLst/>
            <a:gdLst/>
            <a:ahLst/>
            <a:cxnLst/>
            <a:rect l="l" t="t" r="r" b="b"/>
            <a:pathLst>
              <a:path w="64" h="50" extrusionOk="0">
                <a:moveTo>
                  <a:pt x="45" y="7"/>
                </a:moveTo>
                <a:cubicBezTo>
                  <a:pt x="45" y="8"/>
                  <a:pt x="44" y="9"/>
                  <a:pt x="43" y="9"/>
                </a:cubicBezTo>
                <a:cubicBezTo>
                  <a:pt x="2" y="9"/>
                  <a:pt x="2" y="9"/>
                  <a:pt x="2" y="9"/>
                </a:cubicBezTo>
                <a:cubicBezTo>
                  <a:pt x="1" y="9"/>
                  <a:pt x="0" y="8"/>
                  <a:pt x="0" y="7"/>
                </a:cubicBezTo>
                <a:cubicBezTo>
                  <a:pt x="0" y="2"/>
                  <a:pt x="0" y="2"/>
                  <a:pt x="0" y="2"/>
                </a:cubicBezTo>
                <a:cubicBezTo>
                  <a:pt x="0" y="1"/>
                  <a:pt x="1" y="0"/>
                  <a:pt x="2" y="0"/>
                </a:cubicBezTo>
                <a:cubicBezTo>
                  <a:pt x="43" y="0"/>
                  <a:pt x="43" y="0"/>
                  <a:pt x="43" y="0"/>
                </a:cubicBezTo>
                <a:cubicBezTo>
                  <a:pt x="44" y="0"/>
                  <a:pt x="45" y="1"/>
                  <a:pt x="45" y="2"/>
                </a:cubicBezTo>
                <a:lnTo>
                  <a:pt x="45" y="7"/>
                </a:lnTo>
                <a:close/>
                <a:moveTo>
                  <a:pt x="59" y="20"/>
                </a:moveTo>
                <a:cubicBezTo>
                  <a:pt x="59" y="22"/>
                  <a:pt x="58" y="23"/>
                  <a:pt x="57" y="23"/>
                </a:cubicBezTo>
                <a:cubicBezTo>
                  <a:pt x="2" y="23"/>
                  <a:pt x="2" y="23"/>
                  <a:pt x="2" y="23"/>
                </a:cubicBezTo>
                <a:cubicBezTo>
                  <a:pt x="1" y="23"/>
                  <a:pt x="0" y="22"/>
                  <a:pt x="0" y="20"/>
                </a:cubicBezTo>
                <a:cubicBezTo>
                  <a:pt x="0" y="16"/>
                  <a:pt x="0" y="16"/>
                  <a:pt x="0" y="16"/>
                </a:cubicBezTo>
                <a:cubicBezTo>
                  <a:pt x="0" y="14"/>
                  <a:pt x="1" y="13"/>
                  <a:pt x="2" y="13"/>
                </a:cubicBezTo>
                <a:cubicBezTo>
                  <a:pt x="57" y="13"/>
                  <a:pt x="57" y="13"/>
                  <a:pt x="57" y="13"/>
                </a:cubicBezTo>
                <a:cubicBezTo>
                  <a:pt x="58" y="13"/>
                  <a:pt x="59" y="14"/>
                  <a:pt x="59" y="16"/>
                </a:cubicBezTo>
                <a:lnTo>
                  <a:pt x="59" y="20"/>
                </a:lnTo>
                <a:close/>
                <a:moveTo>
                  <a:pt x="50" y="34"/>
                </a:moveTo>
                <a:cubicBezTo>
                  <a:pt x="50" y="35"/>
                  <a:pt x="49" y="36"/>
                  <a:pt x="48" y="36"/>
                </a:cubicBezTo>
                <a:cubicBezTo>
                  <a:pt x="2" y="36"/>
                  <a:pt x="2" y="36"/>
                  <a:pt x="2" y="36"/>
                </a:cubicBezTo>
                <a:cubicBezTo>
                  <a:pt x="1" y="36"/>
                  <a:pt x="0" y="35"/>
                  <a:pt x="0" y="34"/>
                </a:cubicBezTo>
                <a:cubicBezTo>
                  <a:pt x="0" y="29"/>
                  <a:pt x="0" y="29"/>
                  <a:pt x="0" y="29"/>
                </a:cubicBezTo>
                <a:cubicBezTo>
                  <a:pt x="0" y="28"/>
                  <a:pt x="1" y="27"/>
                  <a:pt x="2" y="27"/>
                </a:cubicBezTo>
                <a:cubicBezTo>
                  <a:pt x="48" y="27"/>
                  <a:pt x="48" y="27"/>
                  <a:pt x="48" y="27"/>
                </a:cubicBezTo>
                <a:cubicBezTo>
                  <a:pt x="49" y="27"/>
                  <a:pt x="50" y="28"/>
                  <a:pt x="50" y="29"/>
                </a:cubicBezTo>
                <a:lnTo>
                  <a:pt x="50" y="34"/>
                </a:lnTo>
                <a:close/>
                <a:moveTo>
                  <a:pt x="64" y="48"/>
                </a:moveTo>
                <a:cubicBezTo>
                  <a:pt x="64" y="49"/>
                  <a:pt x="63" y="50"/>
                  <a:pt x="61" y="50"/>
                </a:cubicBezTo>
                <a:cubicBezTo>
                  <a:pt x="2" y="50"/>
                  <a:pt x="2" y="50"/>
                  <a:pt x="2" y="50"/>
                </a:cubicBezTo>
                <a:cubicBezTo>
                  <a:pt x="1" y="50"/>
                  <a:pt x="0" y="49"/>
                  <a:pt x="0" y="48"/>
                </a:cubicBezTo>
                <a:cubicBezTo>
                  <a:pt x="0" y="43"/>
                  <a:pt x="0" y="43"/>
                  <a:pt x="0" y="43"/>
                </a:cubicBezTo>
                <a:cubicBezTo>
                  <a:pt x="0" y="42"/>
                  <a:pt x="1" y="41"/>
                  <a:pt x="2" y="41"/>
                </a:cubicBezTo>
                <a:cubicBezTo>
                  <a:pt x="61" y="41"/>
                  <a:pt x="61" y="41"/>
                  <a:pt x="61" y="41"/>
                </a:cubicBezTo>
                <a:cubicBezTo>
                  <a:pt x="63" y="41"/>
                  <a:pt x="64" y="42"/>
                  <a:pt x="64" y="43"/>
                </a:cubicBezTo>
                <a:lnTo>
                  <a:pt x="64"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5" name="Google Shape;1495;p44"/>
          <p:cNvSpPr/>
          <p:nvPr/>
        </p:nvSpPr>
        <p:spPr>
          <a:xfrm>
            <a:off x="2151618" y="1008300"/>
            <a:ext cx="289106" cy="240584"/>
          </a:xfrm>
          <a:custGeom>
            <a:avLst/>
            <a:gdLst/>
            <a:ahLst/>
            <a:cxnLst/>
            <a:rect l="l" t="t" r="r" b="b"/>
            <a:pathLst>
              <a:path w="66" h="55" extrusionOk="0">
                <a:moveTo>
                  <a:pt x="66" y="43"/>
                </a:moveTo>
                <a:cubicBezTo>
                  <a:pt x="66" y="44"/>
                  <a:pt x="65" y="45"/>
                  <a:pt x="64" y="45"/>
                </a:cubicBezTo>
                <a:cubicBezTo>
                  <a:pt x="57" y="45"/>
                  <a:pt x="57" y="45"/>
                  <a:pt x="57" y="45"/>
                </a:cubicBezTo>
                <a:cubicBezTo>
                  <a:pt x="57" y="50"/>
                  <a:pt x="53" y="55"/>
                  <a:pt x="48" y="55"/>
                </a:cubicBezTo>
                <a:cubicBezTo>
                  <a:pt x="43" y="55"/>
                  <a:pt x="39" y="50"/>
                  <a:pt x="39" y="45"/>
                </a:cubicBezTo>
                <a:cubicBezTo>
                  <a:pt x="25" y="45"/>
                  <a:pt x="25" y="45"/>
                  <a:pt x="25" y="45"/>
                </a:cubicBezTo>
                <a:cubicBezTo>
                  <a:pt x="25" y="50"/>
                  <a:pt x="21" y="55"/>
                  <a:pt x="16" y="55"/>
                </a:cubicBezTo>
                <a:cubicBezTo>
                  <a:pt x="11" y="55"/>
                  <a:pt x="7" y="50"/>
                  <a:pt x="7" y="45"/>
                </a:cubicBezTo>
                <a:cubicBezTo>
                  <a:pt x="2" y="45"/>
                  <a:pt x="2" y="45"/>
                  <a:pt x="2" y="45"/>
                </a:cubicBezTo>
                <a:cubicBezTo>
                  <a:pt x="1" y="45"/>
                  <a:pt x="0" y="44"/>
                  <a:pt x="0" y="43"/>
                </a:cubicBezTo>
                <a:cubicBezTo>
                  <a:pt x="0" y="42"/>
                  <a:pt x="1" y="41"/>
                  <a:pt x="2" y="41"/>
                </a:cubicBezTo>
                <a:cubicBezTo>
                  <a:pt x="2" y="26"/>
                  <a:pt x="2" y="26"/>
                  <a:pt x="2" y="26"/>
                </a:cubicBezTo>
                <a:cubicBezTo>
                  <a:pt x="2" y="25"/>
                  <a:pt x="3" y="23"/>
                  <a:pt x="4" y="22"/>
                </a:cubicBezTo>
                <a:cubicBezTo>
                  <a:pt x="11" y="15"/>
                  <a:pt x="11" y="15"/>
                  <a:pt x="11" y="15"/>
                </a:cubicBezTo>
                <a:cubicBezTo>
                  <a:pt x="12" y="14"/>
                  <a:pt x="14" y="13"/>
                  <a:pt x="15" y="13"/>
                </a:cubicBezTo>
                <a:cubicBezTo>
                  <a:pt x="21" y="13"/>
                  <a:pt x="21" y="13"/>
                  <a:pt x="21" y="13"/>
                </a:cubicBezTo>
                <a:cubicBezTo>
                  <a:pt x="21" y="2"/>
                  <a:pt x="21" y="2"/>
                  <a:pt x="21" y="2"/>
                </a:cubicBezTo>
                <a:cubicBezTo>
                  <a:pt x="21" y="1"/>
                  <a:pt x="22" y="0"/>
                  <a:pt x="23" y="0"/>
                </a:cubicBezTo>
                <a:cubicBezTo>
                  <a:pt x="64" y="0"/>
                  <a:pt x="64" y="0"/>
                  <a:pt x="64" y="0"/>
                </a:cubicBezTo>
                <a:cubicBezTo>
                  <a:pt x="65" y="0"/>
                  <a:pt x="66" y="1"/>
                  <a:pt x="66" y="2"/>
                </a:cubicBezTo>
                <a:lnTo>
                  <a:pt x="66" y="43"/>
                </a:lnTo>
                <a:close/>
                <a:moveTo>
                  <a:pt x="21" y="27"/>
                </a:moveTo>
                <a:cubicBezTo>
                  <a:pt x="21" y="18"/>
                  <a:pt x="21" y="18"/>
                  <a:pt x="21" y="18"/>
                </a:cubicBezTo>
                <a:cubicBezTo>
                  <a:pt x="15" y="18"/>
                  <a:pt x="15" y="18"/>
                  <a:pt x="15" y="18"/>
                </a:cubicBezTo>
                <a:cubicBezTo>
                  <a:pt x="15" y="18"/>
                  <a:pt x="14" y="18"/>
                  <a:pt x="14" y="18"/>
                </a:cubicBezTo>
                <a:cubicBezTo>
                  <a:pt x="7" y="25"/>
                  <a:pt x="7" y="25"/>
                  <a:pt x="7" y="25"/>
                </a:cubicBezTo>
                <a:cubicBezTo>
                  <a:pt x="7" y="25"/>
                  <a:pt x="7" y="26"/>
                  <a:pt x="7" y="26"/>
                </a:cubicBezTo>
                <a:cubicBezTo>
                  <a:pt x="7" y="27"/>
                  <a:pt x="7" y="27"/>
                  <a:pt x="7" y="27"/>
                </a:cubicBezTo>
                <a:lnTo>
                  <a:pt x="21" y="27"/>
                </a:lnTo>
                <a:close/>
                <a:moveTo>
                  <a:pt x="16" y="41"/>
                </a:moveTo>
                <a:cubicBezTo>
                  <a:pt x="14" y="41"/>
                  <a:pt x="11" y="43"/>
                  <a:pt x="11" y="45"/>
                </a:cubicBezTo>
                <a:cubicBezTo>
                  <a:pt x="11" y="48"/>
                  <a:pt x="14" y="50"/>
                  <a:pt x="16" y="50"/>
                </a:cubicBezTo>
                <a:cubicBezTo>
                  <a:pt x="19" y="50"/>
                  <a:pt x="21" y="48"/>
                  <a:pt x="21" y="45"/>
                </a:cubicBezTo>
                <a:cubicBezTo>
                  <a:pt x="21" y="43"/>
                  <a:pt x="19" y="41"/>
                  <a:pt x="16" y="41"/>
                </a:cubicBezTo>
                <a:close/>
                <a:moveTo>
                  <a:pt x="57" y="15"/>
                </a:moveTo>
                <a:cubicBezTo>
                  <a:pt x="57" y="14"/>
                  <a:pt x="57" y="13"/>
                  <a:pt x="56" y="13"/>
                </a:cubicBezTo>
                <a:cubicBezTo>
                  <a:pt x="48" y="13"/>
                  <a:pt x="48" y="13"/>
                  <a:pt x="48" y="13"/>
                </a:cubicBezTo>
                <a:cubicBezTo>
                  <a:pt x="48" y="5"/>
                  <a:pt x="48" y="5"/>
                  <a:pt x="48" y="5"/>
                </a:cubicBezTo>
                <a:cubicBezTo>
                  <a:pt x="48" y="5"/>
                  <a:pt x="48" y="4"/>
                  <a:pt x="47" y="4"/>
                </a:cubicBezTo>
                <a:cubicBezTo>
                  <a:pt x="40" y="4"/>
                  <a:pt x="40" y="4"/>
                  <a:pt x="40" y="4"/>
                </a:cubicBezTo>
                <a:cubicBezTo>
                  <a:pt x="39" y="4"/>
                  <a:pt x="39" y="5"/>
                  <a:pt x="39" y="5"/>
                </a:cubicBezTo>
                <a:cubicBezTo>
                  <a:pt x="39" y="13"/>
                  <a:pt x="39" y="13"/>
                  <a:pt x="39" y="13"/>
                </a:cubicBezTo>
                <a:cubicBezTo>
                  <a:pt x="31" y="13"/>
                  <a:pt x="31" y="13"/>
                  <a:pt x="31" y="13"/>
                </a:cubicBezTo>
                <a:cubicBezTo>
                  <a:pt x="30" y="13"/>
                  <a:pt x="30" y="14"/>
                  <a:pt x="30" y="15"/>
                </a:cubicBezTo>
                <a:cubicBezTo>
                  <a:pt x="30" y="21"/>
                  <a:pt x="30" y="21"/>
                  <a:pt x="30" y="21"/>
                </a:cubicBezTo>
                <a:cubicBezTo>
                  <a:pt x="30" y="22"/>
                  <a:pt x="30" y="23"/>
                  <a:pt x="31" y="23"/>
                </a:cubicBezTo>
                <a:cubicBezTo>
                  <a:pt x="39" y="23"/>
                  <a:pt x="39" y="23"/>
                  <a:pt x="39" y="23"/>
                </a:cubicBezTo>
                <a:cubicBezTo>
                  <a:pt x="39" y="31"/>
                  <a:pt x="39" y="31"/>
                  <a:pt x="39" y="31"/>
                </a:cubicBezTo>
                <a:cubicBezTo>
                  <a:pt x="39" y="31"/>
                  <a:pt x="39" y="32"/>
                  <a:pt x="40" y="32"/>
                </a:cubicBezTo>
                <a:cubicBezTo>
                  <a:pt x="47" y="32"/>
                  <a:pt x="47" y="32"/>
                  <a:pt x="47" y="32"/>
                </a:cubicBezTo>
                <a:cubicBezTo>
                  <a:pt x="48" y="32"/>
                  <a:pt x="48" y="31"/>
                  <a:pt x="48" y="31"/>
                </a:cubicBezTo>
                <a:cubicBezTo>
                  <a:pt x="48" y="23"/>
                  <a:pt x="48" y="23"/>
                  <a:pt x="48" y="23"/>
                </a:cubicBezTo>
                <a:cubicBezTo>
                  <a:pt x="56" y="23"/>
                  <a:pt x="56" y="23"/>
                  <a:pt x="56" y="23"/>
                </a:cubicBezTo>
                <a:cubicBezTo>
                  <a:pt x="57" y="23"/>
                  <a:pt x="57" y="22"/>
                  <a:pt x="57" y="21"/>
                </a:cubicBezTo>
                <a:lnTo>
                  <a:pt x="57" y="15"/>
                </a:lnTo>
                <a:close/>
                <a:moveTo>
                  <a:pt x="48" y="41"/>
                </a:moveTo>
                <a:cubicBezTo>
                  <a:pt x="45" y="41"/>
                  <a:pt x="43" y="43"/>
                  <a:pt x="43" y="45"/>
                </a:cubicBezTo>
                <a:cubicBezTo>
                  <a:pt x="43" y="48"/>
                  <a:pt x="45" y="50"/>
                  <a:pt x="48" y="50"/>
                </a:cubicBezTo>
                <a:cubicBezTo>
                  <a:pt x="51" y="50"/>
                  <a:pt x="53" y="48"/>
                  <a:pt x="53" y="45"/>
                </a:cubicBezTo>
                <a:cubicBezTo>
                  <a:pt x="53" y="43"/>
                  <a:pt x="51" y="41"/>
                  <a:pt x="48"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6" name="Google Shape;1496;p44"/>
          <p:cNvSpPr/>
          <p:nvPr/>
        </p:nvSpPr>
        <p:spPr>
          <a:xfrm>
            <a:off x="2786439" y="1048734"/>
            <a:ext cx="153651" cy="151629"/>
          </a:xfrm>
          <a:custGeom>
            <a:avLst/>
            <a:gdLst/>
            <a:ahLst/>
            <a:cxnLst/>
            <a:rect l="l" t="t" r="r" b="b"/>
            <a:pathLst>
              <a:path w="35" h="35" extrusionOk="0">
                <a:moveTo>
                  <a:pt x="35" y="4"/>
                </a:moveTo>
                <a:cubicBezTo>
                  <a:pt x="18" y="21"/>
                  <a:pt x="18" y="21"/>
                  <a:pt x="18" y="21"/>
                </a:cubicBezTo>
                <a:cubicBezTo>
                  <a:pt x="18" y="21"/>
                  <a:pt x="18" y="21"/>
                  <a:pt x="17" y="21"/>
                </a:cubicBezTo>
                <a:cubicBezTo>
                  <a:pt x="17" y="21"/>
                  <a:pt x="17" y="21"/>
                  <a:pt x="17" y="21"/>
                </a:cubicBezTo>
                <a:cubicBezTo>
                  <a:pt x="0" y="4"/>
                  <a:pt x="0" y="4"/>
                  <a:pt x="0" y="4"/>
                </a:cubicBezTo>
                <a:cubicBezTo>
                  <a:pt x="0" y="4"/>
                  <a:pt x="0" y="4"/>
                  <a:pt x="0" y="3"/>
                </a:cubicBezTo>
                <a:cubicBezTo>
                  <a:pt x="0" y="3"/>
                  <a:pt x="0" y="3"/>
                  <a:pt x="0" y="2"/>
                </a:cubicBezTo>
                <a:cubicBezTo>
                  <a:pt x="2" y="1"/>
                  <a:pt x="2" y="1"/>
                  <a:pt x="2" y="1"/>
                </a:cubicBezTo>
                <a:cubicBezTo>
                  <a:pt x="2" y="0"/>
                  <a:pt x="2" y="0"/>
                  <a:pt x="2" y="0"/>
                </a:cubicBezTo>
                <a:cubicBezTo>
                  <a:pt x="3" y="0"/>
                  <a:pt x="3" y="0"/>
                  <a:pt x="3" y="1"/>
                </a:cubicBezTo>
                <a:cubicBezTo>
                  <a:pt x="17" y="15"/>
                  <a:pt x="17" y="15"/>
                  <a:pt x="17" y="15"/>
                </a:cubicBezTo>
                <a:cubicBezTo>
                  <a:pt x="31" y="1"/>
                  <a:pt x="31" y="1"/>
                  <a:pt x="31" y="1"/>
                </a:cubicBezTo>
                <a:cubicBezTo>
                  <a:pt x="32" y="0"/>
                  <a:pt x="32" y="0"/>
                  <a:pt x="32" y="0"/>
                </a:cubicBezTo>
                <a:cubicBezTo>
                  <a:pt x="32" y="0"/>
                  <a:pt x="33" y="0"/>
                  <a:pt x="33" y="1"/>
                </a:cubicBezTo>
                <a:cubicBezTo>
                  <a:pt x="35" y="2"/>
                  <a:pt x="35" y="2"/>
                  <a:pt x="35" y="2"/>
                </a:cubicBezTo>
                <a:cubicBezTo>
                  <a:pt x="35" y="3"/>
                  <a:pt x="35" y="3"/>
                  <a:pt x="35" y="3"/>
                </a:cubicBezTo>
                <a:cubicBezTo>
                  <a:pt x="35" y="4"/>
                  <a:pt x="35" y="4"/>
                  <a:pt x="35" y="4"/>
                </a:cubicBezTo>
                <a:close/>
                <a:moveTo>
                  <a:pt x="35" y="18"/>
                </a:moveTo>
                <a:cubicBezTo>
                  <a:pt x="18" y="34"/>
                  <a:pt x="18" y="34"/>
                  <a:pt x="18" y="34"/>
                </a:cubicBezTo>
                <a:cubicBezTo>
                  <a:pt x="18" y="35"/>
                  <a:pt x="18" y="35"/>
                  <a:pt x="17" y="35"/>
                </a:cubicBezTo>
                <a:cubicBezTo>
                  <a:pt x="17" y="35"/>
                  <a:pt x="17" y="35"/>
                  <a:pt x="17" y="34"/>
                </a:cubicBezTo>
                <a:cubicBezTo>
                  <a:pt x="0" y="18"/>
                  <a:pt x="0" y="18"/>
                  <a:pt x="0" y="18"/>
                </a:cubicBezTo>
                <a:cubicBezTo>
                  <a:pt x="0" y="18"/>
                  <a:pt x="0" y="17"/>
                  <a:pt x="0" y="17"/>
                </a:cubicBezTo>
                <a:cubicBezTo>
                  <a:pt x="0" y="17"/>
                  <a:pt x="0" y="16"/>
                  <a:pt x="0" y="16"/>
                </a:cubicBezTo>
                <a:cubicBezTo>
                  <a:pt x="2" y="14"/>
                  <a:pt x="2" y="14"/>
                  <a:pt x="2" y="14"/>
                </a:cubicBezTo>
                <a:cubicBezTo>
                  <a:pt x="2" y="14"/>
                  <a:pt x="2" y="14"/>
                  <a:pt x="2" y="14"/>
                </a:cubicBezTo>
                <a:cubicBezTo>
                  <a:pt x="3" y="14"/>
                  <a:pt x="3" y="14"/>
                  <a:pt x="3" y="14"/>
                </a:cubicBezTo>
                <a:cubicBezTo>
                  <a:pt x="17" y="28"/>
                  <a:pt x="17" y="28"/>
                  <a:pt x="17" y="28"/>
                </a:cubicBezTo>
                <a:cubicBezTo>
                  <a:pt x="31" y="14"/>
                  <a:pt x="31" y="14"/>
                  <a:pt x="31" y="14"/>
                </a:cubicBezTo>
                <a:cubicBezTo>
                  <a:pt x="32" y="14"/>
                  <a:pt x="32" y="14"/>
                  <a:pt x="32" y="14"/>
                </a:cubicBezTo>
                <a:cubicBezTo>
                  <a:pt x="32" y="14"/>
                  <a:pt x="33" y="14"/>
                  <a:pt x="33" y="14"/>
                </a:cubicBezTo>
                <a:cubicBezTo>
                  <a:pt x="35" y="16"/>
                  <a:pt x="35" y="16"/>
                  <a:pt x="35" y="16"/>
                </a:cubicBezTo>
                <a:cubicBezTo>
                  <a:pt x="35" y="16"/>
                  <a:pt x="35" y="17"/>
                  <a:pt x="35" y="17"/>
                </a:cubicBezTo>
                <a:cubicBezTo>
                  <a:pt x="35" y="17"/>
                  <a:pt x="35" y="18"/>
                  <a:pt x="35"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7" name="Google Shape;1497;p44"/>
          <p:cNvSpPr/>
          <p:nvPr/>
        </p:nvSpPr>
        <p:spPr>
          <a:xfrm>
            <a:off x="3405086" y="1060864"/>
            <a:ext cx="151629" cy="153651"/>
          </a:xfrm>
          <a:custGeom>
            <a:avLst/>
            <a:gdLst/>
            <a:ahLst/>
            <a:cxnLst/>
            <a:rect l="l" t="t" r="r" b="b"/>
            <a:pathLst>
              <a:path w="35" h="35" extrusionOk="0">
                <a:moveTo>
                  <a:pt x="21" y="18"/>
                </a:moveTo>
                <a:cubicBezTo>
                  <a:pt x="4" y="35"/>
                  <a:pt x="4" y="35"/>
                  <a:pt x="4" y="35"/>
                </a:cubicBezTo>
                <a:cubicBezTo>
                  <a:pt x="4" y="35"/>
                  <a:pt x="3" y="35"/>
                  <a:pt x="3" y="35"/>
                </a:cubicBezTo>
                <a:cubicBezTo>
                  <a:pt x="3" y="35"/>
                  <a:pt x="3" y="35"/>
                  <a:pt x="2" y="35"/>
                </a:cubicBezTo>
                <a:cubicBezTo>
                  <a:pt x="1" y="33"/>
                  <a:pt x="1" y="33"/>
                  <a:pt x="1" y="33"/>
                </a:cubicBezTo>
                <a:cubicBezTo>
                  <a:pt x="0" y="33"/>
                  <a:pt x="0" y="33"/>
                  <a:pt x="0" y="32"/>
                </a:cubicBezTo>
                <a:cubicBezTo>
                  <a:pt x="0" y="32"/>
                  <a:pt x="0" y="32"/>
                  <a:pt x="1" y="31"/>
                </a:cubicBezTo>
                <a:cubicBezTo>
                  <a:pt x="15" y="17"/>
                  <a:pt x="15" y="17"/>
                  <a:pt x="15" y="17"/>
                </a:cubicBezTo>
                <a:cubicBezTo>
                  <a:pt x="1" y="3"/>
                  <a:pt x="1" y="3"/>
                  <a:pt x="1" y="3"/>
                </a:cubicBezTo>
                <a:cubicBezTo>
                  <a:pt x="0" y="3"/>
                  <a:pt x="0" y="3"/>
                  <a:pt x="0" y="3"/>
                </a:cubicBezTo>
                <a:cubicBezTo>
                  <a:pt x="0" y="2"/>
                  <a:pt x="0" y="2"/>
                  <a:pt x="1" y="2"/>
                </a:cubicBezTo>
                <a:cubicBezTo>
                  <a:pt x="2" y="0"/>
                  <a:pt x="2" y="0"/>
                  <a:pt x="2" y="0"/>
                </a:cubicBezTo>
                <a:cubicBezTo>
                  <a:pt x="3" y="0"/>
                  <a:pt x="3" y="0"/>
                  <a:pt x="3" y="0"/>
                </a:cubicBezTo>
                <a:cubicBezTo>
                  <a:pt x="3" y="0"/>
                  <a:pt x="4" y="0"/>
                  <a:pt x="4" y="0"/>
                </a:cubicBezTo>
                <a:cubicBezTo>
                  <a:pt x="21" y="17"/>
                  <a:pt x="21" y="17"/>
                  <a:pt x="21" y="17"/>
                </a:cubicBezTo>
                <a:cubicBezTo>
                  <a:pt x="21" y="17"/>
                  <a:pt x="21" y="17"/>
                  <a:pt x="21" y="17"/>
                </a:cubicBezTo>
                <a:cubicBezTo>
                  <a:pt x="21" y="18"/>
                  <a:pt x="21" y="18"/>
                  <a:pt x="21" y="18"/>
                </a:cubicBezTo>
                <a:close/>
                <a:moveTo>
                  <a:pt x="34" y="18"/>
                </a:moveTo>
                <a:cubicBezTo>
                  <a:pt x="18" y="35"/>
                  <a:pt x="18" y="35"/>
                  <a:pt x="18" y="35"/>
                </a:cubicBezTo>
                <a:cubicBezTo>
                  <a:pt x="18" y="35"/>
                  <a:pt x="17" y="35"/>
                  <a:pt x="17" y="35"/>
                </a:cubicBezTo>
                <a:cubicBezTo>
                  <a:pt x="17" y="35"/>
                  <a:pt x="16" y="35"/>
                  <a:pt x="16" y="35"/>
                </a:cubicBezTo>
                <a:cubicBezTo>
                  <a:pt x="14" y="33"/>
                  <a:pt x="14" y="33"/>
                  <a:pt x="14" y="33"/>
                </a:cubicBezTo>
                <a:cubicBezTo>
                  <a:pt x="14" y="33"/>
                  <a:pt x="14" y="33"/>
                  <a:pt x="14" y="32"/>
                </a:cubicBezTo>
                <a:cubicBezTo>
                  <a:pt x="14" y="32"/>
                  <a:pt x="14" y="32"/>
                  <a:pt x="14" y="31"/>
                </a:cubicBezTo>
                <a:cubicBezTo>
                  <a:pt x="28" y="17"/>
                  <a:pt x="28" y="17"/>
                  <a:pt x="28" y="17"/>
                </a:cubicBezTo>
                <a:cubicBezTo>
                  <a:pt x="14" y="3"/>
                  <a:pt x="14" y="3"/>
                  <a:pt x="14" y="3"/>
                </a:cubicBezTo>
                <a:cubicBezTo>
                  <a:pt x="14" y="3"/>
                  <a:pt x="14" y="3"/>
                  <a:pt x="14" y="3"/>
                </a:cubicBezTo>
                <a:cubicBezTo>
                  <a:pt x="14" y="2"/>
                  <a:pt x="14" y="2"/>
                  <a:pt x="14" y="2"/>
                </a:cubicBezTo>
                <a:cubicBezTo>
                  <a:pt x="16" y="0"/>
                  <a:pt x="16" y="0"/>
                  <a:pt x="16" y="0"/>
                </a:cubicBezTo>
                <a:cubicBezTo>
                  <a:pt x="16" y="0"/>
                  <a:pt x="17" y="0"/>
                  <a:pt x="17" y="0"/>
                </a:cubicBezTo>
                <a:cubicBezTo>
                  <a:pt x="17" y="0"/>
                  <a:pt x="18" y="0"/>
                  <a:pt x="18" y="0"/>
                </a:cubicBezTo>
                <a:cubicBezTo>
                  <a:pt x="34" y="17"/>
                  <a:pt x="34" y="17"/>
                  <a:pt x="34" y="17"/>
                </a:cubicBezTo>
                <a:cubicBezTo>
                  <a:pt x="35" y="17"/>
                  <a:pt x="35" y="17"/>
                  <a:pt x="35" y="17"/>
                </a:cubicBezTo>
                <a:cubicBezTo>
                  <a:pt x="35" y="18"/>
                  <a:pt x="35" y="18"/>
                  <a:pt x="34"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8" name="Google Shape;1498;p44"/>
          <p:cNvSpPr/>
          <p:nvPr/>
        </p:nvSpPr>
        <p:spPr>
          <a:xfrm>
            <a:off x="4047994" y="1087146"/>
            <a:ext cx="151629" cy="92999"/>
          </a:xfrm>
          <a:custGeom>
            <a:avLst/>
            <a:gdLst/>
            <a:ahLst/>
            <a:cxnLst/>
            <a:rect l="l" t="t" r="r" b="b"/>
            <a:pathLst>
              <a:path w="35" h="21" extrusionOk="0">
                <a:moveTo>
                  <a:pt x="35" y="4"/>
                </a:moveTo>
                <a:cubicBezTo>
                  <a:pt x="18" y="21"/>
                  <a:pt x="18" y="21"/>
                  <a:pt x="18" y="21"/>
                </a:cubicBezTo>
                <a:cubicBezTo>
                  <a:pt x="18" y="21"/>
                  <a:pt x="18" y="21"/>
                  <a:pt x="17" y="21"/>
                </a:cubicBezTo>
                <a:cubicBezTo>
                  <a:pt x="17" y="21"/>
                  <a:pt x="17" y="21"/>
                  <a:pt x="17" y="21"/>
                </a:cubicBezTo>
                <a:cubicBezTo>
                  <a:pt x="0" y="4"/>
                  <a:pt x="0" y="4"/>
                  <a:pt x="0" y="4"/>
                </a:cubicBezTo>
                <a:cubicBezTo>
                  <a:pt x="0" y="4"/>
                  <a:pt x="0" y="4"/>
                  <a:pt x="0" y="3"/>
                </a:cubicBezTo>
                <a:cubicBezTo>
                  <a:pt x="0" y="3"/>
                  <a:pt x="0" y="3"/>
                  <a:pt x="0" y="3"/>
                </a:cubicBezTo>
                <a:cubicBezTo>
                  <a:pt x="2" y="1"/>
                  <a:pt x="2" y="1"/>
                  <a:pt x="2" y="1"/>
                </a:cubicBezTo>
                <a:cubicBezTo>
                  <a:pt x="2" y="1"/>
                  <a:pt x="2" y="0"/>
                  <a:pt x="2" y="0"/>
                </a:cubicBezTo>
                <a:cubicBezTo>
                  <a:pt x="3" y="0"/>
                  <a:pt x="3" y="1"/>
                  <a:pt x="3" y="1"/>
                </a:cubicBezTo>
                <a:cubicBezTo>
                  <a:pt x="17" y="15"/>
                  <a:pt x="17" y="15"/>
                  <a:pt x="17" y="15"/>
                </a:cubicBezTo>
                <a:cubicBezTo>
                  <a:pt x="31" y="1"/>
                  <a:pt x="31" y="1"/>
                  <a:pt x="31" y="1"/>
                </a:cubicBezTo>
                <a:cubicBezTo>
                  <a:pt x="32" y="1"/>
                  <a:pt x="32" y="0"/>
                  <a:pt x="32" y="0"/>
                </a:cubicBezTo>
                <a:cubicBezTo>
                  <a:pt x="32" y="0"/>
                  <a:pt x="33" y="1"/>
                  <a:pt x="33" y="1"/>
                </a:cubicBezTo>
                <a:cubicBezTo>
                  <a:pt x="35" y="3"/>
                  <a:pt x="35" y="3"/>
                  <a:pt x="35" y="3"/>
                </a:cubicBezTo>
                <a:cubicBezTo>
                  <a:pt x="35" y="3"/>
                  <a:pt x="35" y="3"/>
                  <a:pt x="35" y="3"/>
                </a:cubicBezTo>
                <a:cubicBezTo>
                  <a:pt x="35" y="4"/>
                  <a:pt x="35" y="4"/>
                  <a:pt x="35"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499" name="Google Shape;1499;p44"/>
          <p:cNvSpPr/>
          <p:nvPr/>
        </p:nvSpPr>
        <p:spPr>
          <a:xfrm>
            <a:off x="4664619" y="1060864"/>
            <a:ext cx="90978" cy="153651"/>
          </a:xfrm>
          <a:custGeom>
            <a:avLst/>
            <a:gdLst/>
            <a:ahLst/>
            <a:cxnLst/>
            <a:rect l="l" t="t" r="r" b="b"/>
            <a:pathLst>
              <a:path w="21" h="35" extrusionOk="0">
                <a:moveTo>
                  <a:pt x="21" y="18"/>
                </a:moveTo>
                <a:cubicBezTo>
                  <a:pt x="4" y="35"/>
                  <a:pt x="4" y="35"/>
                  <a:pt x="4" y="35"/>
                </a:cubicBezTo>
                <a:cubicBezTo>
                  <a:pt x="4" y="35"/>
                  <a:pt x="3" y="35"/>
                  <a:pt x="3" y="35"/>
                </a:cubicBezTo>
                <a:cubicBezTo>
                  <a:pt x="3" y="35"/>
                  <a:pt x="3" y="35"/>
                  <a:pt x="2" y="35"/>
                </a:cubicBezTo>
                <a:cubicBezTo>
                  <a:pt x="1" y="33"/>
                  <a:pt x="1" y="33"/>
                  <a:pt x="1" y="33"/>
                </a:cubicBezTo>
                <a:cubicBezTo>
                  <a:pt x="0" y="33"/>
                  <a:pt x="0" y="33"/>
                  <a:pt x="0" y="32"/>
                </a:cubicBezTo>
                <a:cubicBezTo>
                  <a:pt x="0" y="32"/>
                  <a:pt x="0" y="32"/>
                  <a:pt x="1" y="31"/>
                </a:cubicBezTo>
                <a:cubicBezTo>
                  <a:pt x="15" y="17"/>
                  <a:pt x="15" y="17"/>
                  <a:pt x="15" y="17"/>
                </a:cubicBezTo>
                <a:cubicBezTo>
                  <a:pt x="1" y="3"/>
                  <a:pt x="1" y="3"/>
                  <a:pt x="1" y="3"/>
                </a:cubicBezTo>
                <a:cubicBezTo>
                  <a:pt x="0" y="3"/>
                  <a:pt x="0" y="3"/>
                  <a:pt x="0" y="3"/>
                </a:cubicBezTo>
                <a:cubicBezTo>
                  <a:pt x="0" y="2"/>
                  <a:pt x="0" y="2"/>
                  <a:pt x="1" y="2"/>
                </a:cubicBezTo>
                <a:cubicBezTo>
                  <a:pt x="2" y="0"/>
                  <a:pt x="2" y="0"/>
                  <a:pt x="2" y="0"/>
                </a:cubicBezTo>
                <a:cubicBezTo>
                  <a:pt x="3" y="0"/>
                  <a:pt x="3" y="0"/>
                  <a:pt x="3" y="0"/>
                </a:cubicBezTo>
                <a:cubicBezTo>
                  <a:pt x="3" y="0"/>
                  <a:pt x="4" y="0"/>
                  <a:pt x="4" y="0"/>
                </a:cubicBezTo>
                <a:cubicBezTo>
                  <a:pt x="21" y="17"/>
                  <a:pt x="21" y="17"/>
                  <a:pt x="21" y="17"/>
                </a:cubicBezTo>
                <a:cubicBezTo>
                  <a:pt x="21" y="17"/>
                  <a:pt x="21" y="17"/>
                  <a:pt x="21" y="17"/>
                </a:cubicBezTo>
                <a:cubicBezTo>
                  <a:pt x="21" y="18"/>
                  <a:pt x="21" y="18"/>
                  <a:pt x="21"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0" name="Google Shape;1500;p44"/>
          <p:cNvSpPr/>
          <p:nvPr/>
        </p:nvSpPr>
        <p:spPr>
          <a:xfrm>
            <a:off x="5295397" y="1008300"/>
            <a:ext cx="319432" cy="240584"/>
          </a:xfrm>
          <a:custGeom>
            <a:avLst/>
            <a:gdLst/>
            <a:ahLst/>
            <a:cxnLst/>
            <a:rect l="l" t="t" r="r" b="b"/>
            <a:pathLst>
              <a:path w="158" h="119" extrusionOk="0">
                <a:moveTo>
                  <a:pt x="158" y="119"/>
                </a:moveTo>
                <a:lnTo>
                  <a:pt x="0" y="119"/>
                </a:lnTo>
                <a:lnTo>
                  <a:pt x="0" y="0"/>
                </a:lnTo>
                <a:lnTo>
                  <a:pt x="8" y="0"/>
                </a:lnTo>
                <a:lnTo>
                  <a:pt x="8" y="108"/>
                </a:lnTo>
                <a:lnTo>
                  <a:pt x="158" y="108"/>
                </a:lnTo>
                <a:lnTo>
                  <a:pt x="158" y="119"/>
                </a:lnTo>
                <a:close/>
                <a:moveTo>
                  <a:pt x="147" y="98"/>
                </a:moveTo>
                <a:lnTo>
                  <a:pt x="19" y="98"/>
                </a:lnTo>
                <a:lnTo>
                  <a:pt x="19" y="54"/>
                </a:lnTo>
                <a:lnTo>
                  <a:pt x="54" y="9"/>
                </a:lnTo>
                <a:lnTo>
                  <a:pt x="97" y="54"/>
                </a:lnTo>
                <a:lnTo>
                  <a:pt x="127" y="28"/>
                </a:lnTo>
                <a:lnTo>
                  <a:pt x="147" y="9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1" name="Google Shape;1501;p44"/>
          <p:cNvSpPr/>
          <p:nvPr/>
        </p:nvSpPr>
        <p:spPr>
          <a:xfrm>
            <a:off x="5924154" y="1008300"/>
            <a:ext cx="240584"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5"/>
                </a:moveTo>
                <a:cubicBezTo>
                  <a:pt x="45" y="24"/>
                  <a:pt x="44" y="23"/>
                  <a:pt x="43" y="23"/>
                </a:cubicBezTo>
                <a:cubicBezTo>
                  <a:pt x="25" y="23"/>
                  <a:pt x="25" y="23"/>
                  <a:pt x="25" y="23"/>
                </a:cubicBezTo>
                <a:cubicBezTo>
                  <a:pt x="32" y="16"/>
                  <a:pt x="32" y="16"/>
                  <a:pt x="32" y="16"/>
                </a:cubicBezTo>
                <a:cubicBezTo>
                  <a:pt x="32" y="15"/>
                  <a:pt x="33" y="15"/>
                  <a:pt x="33" y="14"/>
                </a:cubicBezTo>
                <a:cubicBezTo>
                  <a:pt x="33" y="14"/>
                  <a:pt x="32" y="13"/>
                  <a:pt x="32" y="13"/>
                </a:cubicBezTo>
                <a:cubicBezTo>
                  <a:pt x="29" y="9"/>
                  <a:pt x="29" y="9"/>
                  <a:pt x="29" y="9"/>
                </a:cubicBezTo>
                <a:cubicBezTo>
                  <a:pt x="28" y="9"/>
                  <a:pt x="28" y="9"/>
                  <a:pt x="27" y="9"/>
                </a:cubicBezTo>
                <a:cubicBezTo>
                  <a:pt x="27" y="9"/>
                  <a:pt x="26" y="9"/>
                  <a:pt x="26" y="9"/>
                </a:cubicBezTo>
                <a:cubicBezTo>
                  <a:pt x="13" y="22"/>
                  <a:pt x="13" y="22"/>
                  <a:pt x="13" y="22"/>
                </a:cubicBezTo>
                <a:cubicBezTo>
                  <a:pt x="9" y="26"/>
                  <a:pt x="9" y="26"/>
                  <a:pt x="9" y="26"/>
                </a:cubicBezTo>
                <a:cubicBezTo>
                  <a:pt x="9" y="26"/>
                  <a:pt x="9" y="27"/>
                  <a:pt x="9" y="27"/>
                </a:cubicBezTo>
                <a:cubicBezTo>
                  <a:pt x="9" y="28"/>
                  <a:pt x="9" y="28"/>
                  <a:pt x="9" y="29"/>
                </a:cubicBezTo>
                <a:cubicBezTo>
                  <a:pt x="13" y="32"/>
                  <a:pt x="13" y="32"/>
                  <a:pt x="13" y="32"/>
                </a:cubicBezTo>
                <a:cubicBezTo>
                  <a:pt x="26" y="45"/>
                  <a:pt x="26" y="45"/>
                  <a:pt x="26" y="45"/>
                </a:cubicBezTo>
                <a:cubicBezTo>
                  <a:pt x="26" y="45"/>
                  <a:pt x="27" y="46"/>
                  <a:pt x="27" y="46"/>
                </a:cubicBezTo>
                <a:cubicBezTo>
                  <a:pt x="28" y="46"/>
                  <a:pt x="28" y="45"/>
                  <a:pt x="29" y="45"/>
                </a:cubicBezTo>
                <a:cubicBezTo>
                  <a:pt x="32" y="42"/>
                  <a:pt x="32" y="42"/>
                  <a:pt x="32" y="42"/>
                </a:cubicBezTo>
                <a:cubicBezTo>
                  <a:pt x="32" y="41"/>
                  <a:pt x="33" y="41"/>
                  <a:pt x="33" y="40"/>
                </a:cubicBezTo>
                <a:cubicBezTo>
                  <a:pt x="33" y="39"/>
                  <a:pt x="32" y="39"/>
                  <a:pt x="32" y="38"/>
                </a:cubicBezTo>
                <a:cubicBezTo>
                  <a:pt x="25" y="32"/>
                  <a:pt x="25" y="32"/>
                  <a:pt x="25" y="32"/>
                </a:cubicBezTo>
                <a:cubicBezTo>
                  <a:pt x="43" y="32"/>
                  <a:pt x="43" y="32"/>
                  <a:pt x="43" y="32"/>
                </a:cubicBezTo>
                <a:cubicBezTo>
                  <a:pt x="44" y="32"/>
                  <a:pt x="45" y="31"/>
                  <a:pt x="45" y="29"/>
                </a:cubicBezTo>
                <a:lnTo>
                  <a:pt x="45" y="2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2" name="Google Shape;1502;p44"/>
          <p:cNvSpPr/>
          <p:nvPr/>
        </p:nvSpPr>
        <p:spPr>
          <a:xfrm>
            <a:off x="6554931" y="1008300"/>
            <a:ext cx="240584"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6"/>
                  <a:pt x="8" y="27"/>
                </a:cubicBezTo>
                <a:cubicBezTo>
                  <a:pt x="8" y="38"/>
                  <a:pt x="16" y="47"/>
                  <a:pt x="27" y="47"/>
                </a:cubicBezTo>
                <a:cubicBezTo>
                  <a:pt x="38" y="47"/>
                  <a:pt x="47" y="38"/>
                  <a:pt x="47" y="27"/>
                </a:cubicBezTo>
                <a:cubicBezTo>
                  <a:pt x="47" y="16"/>
                  <a:pt x="38" y="8"/>
                  <a:pt x="27" y="8"/>
                </a:cubicBezTo>
                <a:close/>
                <a:moveTo>
                  <a:pt x="41" y="31"/>
                </a:moveTo>
                <a:cubicBezTo>
                  <a:pt x="41" y="31"/>
                  <a:pt x="40" y="32"/>
                  <a:pt x="40" y="32"/>
                </a:cubicBezTo>
                <a:cubicBezTo>
                  <a:pt x="27" y="32"/>
                  <a:pt x="27" y="32"/>
                  <a:pt x="27" y="32"/>
                </a:cubicBezTo>
                <a:cubicBezTo>
                  <a:pt x="27" y="39"/>
                  <a:pt x="27" y="39"/>
                  <a:pt x="27" y="39"/>
                </a:cubicBezTo>
                <a:cubicBezTo>
                  <a:pt x="27" y="39"/>
                  <a:pt x="27" y="40"/>
                  <a:pt x="26" y="40"/>
                </a:cubicBezTo>
                <a:cubicBezTo>
                  <a:pt x="26" y="40"/>
                  <a:pt x="25" y="40"/>
                  <a:pt x="25" y="39"/>
                </a:cubicBezTo>
                <a:cubicBezTo>
                  <a:pt x="14" y="28"/>
                  <a:pt x="14" y="28"/>
                  <a:pt x="14" y="28"/>
                </a:cubicBezTo>
                <a:cubicBezTo>
                  <a:pt x="14" y="28"/>
                  <a:pt x="13" y="27"/>
                  <a:pt x="13" y="27"/>
                </a:cubicBezTo>
                <a:cubicBezTo>
                  <a:pt x="13" y="27"/>
                  <a:pt x="14" y="27"/>
                  <a:pt x="14" y="26"/>
                </a:cubicBezTo>
                <a:cubicBezTo>
                  <a:pt x="25" y="15"/>
                  <a:pt x="25" y="15"/>
                  <a:pt x="25" y="15"/>
                </a:cubicBezTo>
                <a:cubicBezTo>
                  <a:pt x="25" y="15"/>
                  <a:pt x="26" y="15"/>
                  <a:pt x="26" y="15"/>
                </a:cubicBezTo>
                <a:cubicBezTo>
                  <a:pt x="27" y="15"/>
                  <a:pt x="27" y="15"/>
                  <a:pt x="27" y="16"/>
                </a:cubicBezTo>
                <a:cubicBezTo>
                  <a:pt x="27" y="23"/>
                  <a:pt x="27" y="23"/>
                  <a:pt x="27" y="23"/>
                </a:cubicBezTo>
                <a:cubicBezTo>
                  <a:pt x="40" y="23"/>
                  <a:pt x="40" y="23"/>
                  <a:pt x="40" y="23"/>
                </a:cubicBezTo>
                <a:cubicBezTo>
                  <a:pt x="40" y="23"/>
                  <a:pt x="41" y="23"/>
                  <a:pt x="41" y="24"/>
                </a:cubicBezTo>
                <a:lnTo>
                  <a:pt x="41" y="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3" name="Google Shape;1503;p44"/>
          <p:cNvSpPr/>
          <p:nvPr/>
        </p:nvSpPr>
        <p:spPr>
          <a:xfrm>
            <a:off x="7185709" y="1008300"/>
            <a:ext cx="240584"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8" y="27"/>
                </a:moveTo>
                <a:cubicBezTo>
                  <a:pt x="8" y="38"/>
                  <a:pt x="16" y="47"/>
                  <a:pt x="27" y="47"/>
                </a:cubicBezTo>
                <a:cubicBezTo>
                  <a:pt x="38" y="47"/>
                  <a:pt x="47" y="38"/>
                  <a:pt x="47" y="27"/>
                </a:cubicBezTo>
                <a:cubicBezTo>
                  <a:pt x="47" y="16"/>
                  <a:pt x="38" y="8"/>
                  <a:pt x="27" y="8"/>
                </a:cubicBezTo>
                <a:cubicBezTo>
                  <a:pt x="16" y="8"/>
                  <a:pt x="8" y="16"/>
                  <a:pt x="8" y="27"/>
                </a:cubicBezTo>
                <a:close/>
                <a:moveTo>
                  <a:pt x="39" y="27"/>
                </a:moveTo>
                <a:cubicBezTo>
                  <a:pt x="32" y="27"/>
                  <a:pt x="32" y="27"/>
                  <a:pt x="32" y="27"/>
                </a:cubicBezTo>
                <a:cubicBezTo>
                  <a:pt x="32" y="40"/>
                  <a:pt x="32" y="40"/>
                  <a:pt x="32" y="40"/>
                </a:cubicBezTo>
                <a:cubicBezTo>
                  <a:pt x="32" y="40"/>
                  <a:pt x="31" y="41"/>
                  <a:pt x="31" y="41"/>
                </a:cubicBezTo>
                <a:cubicBezTo>
                  <a:pt x="24" y="41"/>
                  <a:pt x="24" y="41"/>
                  <a:pt x="24" y="41"/>
                </a:cubicBezTo>
                <a:cubicBezTo>
                  <a:pt x="23" y="41"/>
                  <a:pt x="23" y="40"/>
                  <a:pt x="23" y="40"/>
                </a:cubicBezTo>
                <a:cubicBezTo>
                  <a:pt x="23" y="27"/>
                  <a:pt x="23" y="27"/>
                  <a:pt x="23" y="27"/>
                </a:cubicBezTo>
                <a:cubicBezTo>
                  <a:pt x="16" y="27"/>
                  <a:pt x="16" y="27"/>
                  <a:pt x="16" y="27"/>
                </a:cubicBezTo>
                <a:cubicBezTo>
                  <a:pt x="15" y="27"/>
                  <a:pt x="15" y="27"/>
                  <a:pt x="15" y="26"/>
                </a:cubicBezTo>
                <a:cubicBezTo>
                  <a:pt x="15" y="26"/>
                  <a:pt x="15" y="25"/>
                  <a:pt x="15" y="25"/>
                </a:cubicBezTo>
                <a:cubicBezTo>
                  <a:pt x="26" y="14"/>
                  <a:pt x="26" y="14"/>
                  <a:pt x="26" y="14"/>
                </a:cubicBezTo>
                <a:cubicBezTo>
                  <a:pt x="27" y="14"/>
                  <a:pt x="27" y="13"/>
                  <a:pt x="27" y="13"/>
                </a:cubicBezTo>
                <a:cubicBezTo>
                  <a:pt x="27" y="13"/>
                  <a:pt x="28" y="14"/>
                  <a:pt x="28" y="14"/>
                </a:cubicBezTo>
                <a:cubicBezTo>
                  <a:pt x="39" y="25"/>
                  <a:pt x="39" y="25"/>
                  <a:pt x="39" y="25"/>
                </a:cubicBezTo>
                <a:cubicBezTo>
                  <a:pt x="40" y="26"/>
                  <a:pt x="40" y="26"/>
                  <a:pt x="40" y="26"/>
                </a:cubicBezTo>
                <a:cubicBezTo>
                  <a:pt x="40" y="27"/>
                  <a:pt x="39" y="27"/>
                  <a:pt x="39"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4" name="Google Shape;1504;p44"/>
          <p:cNvSpPr/>
          <p:nvPr/>
        </p:nvSpPr>
        <p:spPr>
          <a:xfrm>
            <a:off x="7814464" y="1008300"/>
            <a:ext cx="240586"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6"/>
                </a:moveTo>
                <a:cubicBezTo>
                  <a:pt x="32" y="13"/>
                  <a:pt x="32" y="13"/>
                  <a:pt x="32" y="13"/>
                </a:cubicBezTo>
                <a:cubicBezTo>
                  <a:pt x="29" y="9"/>
                  <a:pt x="29" y="9"/>
                  <a:pt x="29" y="9"/>
                </a:cubicBezTo>
                <a:cubicBezTo>
                  <a:pt x="28" y="9"/>
                  <a:pt x="28" y="9"/>
                  <a:pt x="27" y="9"/>
                </a:cubicBezTo>
                <a:cubicBezTo>
                  <a:pt x="27" y="9"/>
                  <a:pt x="26" y="9"/>
                  <a:pt x="26" y="9"/>
                </a:cubicBezTo>
                <a:cubicBezTo>
                  <a:pt x="22" y="13"/>
                  <a:pt x="22" y="13"/>
                  <a:pt x="22" y="13"/>
                </a:cubicBezTo>
                <a:cubicBezTo>
                  <a:pt x="9" y="26"/>
                  <a:pt x="9" y="26"/>
                  <a:pt x="9" y="26"/>
                </a:cubicBezTo>
                <a:cubicBezTo>
                  <a:pt x="9" y="26"/>
                  <a:pt x="9" y="27"/>
                  <a:pt x="9" y="27"/>
                </a:cubicBezTo>
                <a:cubicBezTo>
                  <a:pt x="9" y="28"/>
                  <a:pt x="9" y="28"/>
                  <a:pt x="9" y="29"/>
                </a:cubicBezTo>
                <a:cubicBezTo>
                  <a:pt x="13" y="32"/>
                  <a:pt x="13" y="32"/>
                  <a:pt x="13" y="32"/>
                </a:cubicBezTo>
                <a:cubicBezTo>
                  <a:pt x="13" y="32"/>
                  <a:pt x="14" y="33"/>
                  <a:pt x="14" y="33"/>
                </a:cubicBezTo>
                <a:cubicBezTo>
                  <a:pt x="15" y="33"/>
                  <a:pt x="15" y="32"/>
                  <a:pt x="16" y="32"/>
                </a:cubicBezTo>
                <a:cubicBezTo>
                  <a:pt x="23" y="25"/>
                  <a:pt x="23" y="25"/>
                  <a:pt x="23" y="25"/>
                </a:cubicBezTo>
                <a:cubicBezTo>
                  <a:pt x="23" y="43"/>
                  <a:pt x="23" y="43"/>
                  <a:pt x="23" y="43"/>
                </a:cubicBezTo>
                <a:cubicBezTo>
                  <a:pt x="23" y="44"/>
                  <a:pt x="24" y="45"/>
                  <a:pt x="25" y="45"/>
                </a:cubicBezTo>
                <a:cubicBezTo>
                  <a:pt x="29" y="45"/>
                  <a:pt x="29" y="45"/>
                  <a:pt x="29" y="45"/>
                </a:cubicBezTo>
                <a:cubicBezTo>
                  <a:pt x="31" y="45"/>
                  <a:pt x="32" y="44"/>
                  <a:pt x="32" y="43"/>
                </a:cubicBezTo>
                <a:cubicBezTo>
                  <a:pt x="32" y="25"/>
                  <a:pt x="32" y="25"/>
                  <a:pt x="32" y="25"/>
                </a:cubicBezTo>
                <a:cubicBezTo>
                  <a:pt x="39" y="32"/>
                  <a:pt x="39" y="32"/>
                  <a:pt x="39" y="32"/>
                </a:cubicBezTo>
                <a:cubicBezTo>
                  <a:pt x="39" y="32"/>
                  <a:pt x="40" y="33"/>
                  <a:pt x="40" y="33"/>
                </a:cubicBezTo>
                <a:cubicBezTo>
                  <a:pt x="41" y="33"/>
                  <a:pt x="41" y="32"/>
                  <a:pt x="42" y="32"/>
                </a:cubicBezTo>
                <a:cubicBezTo>
                  <a:pt x="45" y="29"/>
                  <a:pt x="45" y="29"/>
                  <a:pt x="45" y="29"/>
                </a:cubicBezTo>
                <a:cubicBezTo>
                  <a:pt x="45" y="28"/>
                  <a:pt x="46" y="28"/>
                  <a:pt x="46" y="27"/>
                </a:cubicBezTo>
                <a:cubicBezTo>
                  <a:pt x="46" y="27"/>
                  <a:pt x="45" y="26"/>
                  <a:pt x="45" y="2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5" name="Google Shape;1505;p44"/>
          <p:cNvSpPr/>
          <p:nvPr/>
        </p:nvSpPr>
        <p:spPr>
          <a:xfrm>
            <a:off x="8453329" y="1016386"/>
            <a:ext cx="232499" cy="242607"/>
          </a:xfrm>
          <a:custGeom>
            <a:avLst/>
            <a:gdLst/>
            <a:ahLst/>
            <a:cxnLst/>
            <a:rect l="l" t="t" r="r" b="b"/>
            <a:pathLst>
              <a:path w="53" h="55" extrusionOk="0">
                <a:moveTo>
                  <a:pt x="53" y="30"/>
                </a:moveTo>
                <a:cubicBezTo>
                  <a:pt x="53" y="32"/>
                  <a:pt x="51" y="34"/>
                  <a:pt x="48" y="34"/>
                </a:cubicBezTo>
                <a:cubicBezTo>
                  <a:pt x="23" y="34"/>
                  <a:pt x="23" y="34"/>
                  <a:pt x="23" y="34"/>
                </a:cubicBezTo>
                <a:cubicBezTo>
                  <a:pt x="34" y="45"/>
                  <a:pt x="34" y="45"/>
                  <a:pt x="34" y="45"/>
                </a:cubicBezTo>
                <a:cubicBezTo>
                  <a:pt x="35" y="46"/>
                  <a:pt x="35" y="47"/>
                  <a:pt x="35" y="48"/>
                </a:cubicBezTo>
                <a:cubicBezTo>
                  <a:pt x="35" y="49"/>
                  <a:pt x="35" y="50"/>
                  <a:pt x="34" y="51"/>
                </a:cubicBezTo>
                <a:cubicBezTo>
                  <a:pt x="31" y="54"/>
                  <a:pt x="31" y="54"/>
                  <a:pt x="31" y="54"/>
                </a:cubicBezTo>
                <a:cubicBezTo>
                  <a:pt x="30" y="55"/>
                  <a:pt x="29" y="55"/>
                  <a:pt x="28" y="55"/>
                </a:cubicBezTo>
                <a:cubicBezTo>
                  <a:pt x="27" y="55"/>
                  <a:pt x="25" y="55"/>
                  <a:pt x="25" y="54"/>
                </a:cubicBezTo>
                <a:cubicBezTo>
                  <a:pt x="1" y="31"/>
                  <a:pt x="1" y="31"/>
                  <a:pt x="1" y="31"/>
                </a:cubicBezTo>
                <a:cubicBezTo>
                  <a:pt x="1" y="30"/>
                  <a:pt x="0" y="29"/>
                  <a:pt x="0" y="27"/>
                </a:cubicBezTo>
                <a:cubicBezTo>
                  <a:pt x="0" y="26"/>
                  <a:pt x="1" y="25"/>
                  <a:pt x="1" y="24"/>
                </a:cubicBezTo>
                <a:cubicBezTo>
                  <a:pt x="25" y="1"/>
                  <a:pt x="25" y="1"/>
                  <a:pt x="25" y="1"/>
                </a:cubicBezTo>
                <a:cubicBezTo>
                  <a:pt x="25" y="0"/>
                  <a:pt x="27" y="0"/>
                  <a:pt x="28" y="0"/>
                </a:cubicBezTo>
                <a:cubicBezTo>
                  <a:pt x="29" y="0"/>
                  <a:pt x="30" y="0"/>
                  <a:pt x="31" y="1"/>
                </a:cubicBezTo>
                <a:cubicBezTo>
                  <a:pt x="34" y="4"/>
                  <a:pt x="34" y="4"/>
                  <a:pt x="34" y="4"/>
                </a:cubicBezTo>
                <a:cubicBezTo>
                  <a:pt x="35" y="4"/>
                  <a:pt x="35" y="6"/>
                  <a:pt x="35" y="7"/>
                </a:cubicBezTo>
                <a:cubicBezTo>
                  <a:pt x="35" y="8"/>
                  <a:pt x="35" y="9"/>
                  <a:pt x="34" y="10"/>
                </a:cubicBezTo>
                <a:cubicBezTo>
                  <a:pt x="23" y="21"/>
                  <a:pt x="23" y="21"/>
                  <a:pt x="23" y="21"/>
                </a:cubicBezTo>
                <a:cubicBezTo>
                  <a:pt x="48" y="21"/>
                  <a:pt x="48" y="21"/>
                  <a:pt x="48" y="21"/>
                </a:cubicBezTo>
                <a:cubicBezTo>
                  <a:pt x="51" y="21"/>
                  <a:pt x="53" y="23"/>
                  <a:pt x="53" y="25"/>
                </a:cubicBezTo>
                <a:lnTo>
                  <a:pt x="53"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6" name="Google Shape;1506;p44"/>
          <p:cNvSpPr/>
          <p:nvPr/>
        </p:nvSpPr>
        <p:spPr>
          <a:xfrm>
            <a:off x="9084106" y="1016386"/>
            <a:ext cx="240586" cy="232498"/>
          </a:xfrm>
          <a:custGeom>
            <a:avLst/>
            <a:gdLst/>
            <a:ahLst/>
            <a:cxnLst/>
            <a:rect l="l" t="t" r="r" b="b"/>
            <a:pathLst>
              <a:path w="55" h="53" extrusionOk="0">
                <a:moveTo>
                  <a:pt x="54" y="31"/>
                </a:moveTo>
                <a:cubicBezTo>
                  <a:pt x="51" y="34"/>
                  <a:pt x="51" y="34"/>
                  <a:pt x="51" y="34"/>
                </a:cubicBezTo>
                <a:cubicBezTo>
                  <a:pt x="50" y="35"/>
                  <a:pt x="49" y="35"/>
                  <a:pt x="48" y="35"/>
                </a:cubicBezTo>
                <a:cubicBezTo>
                  <a:pt x="47" y="35"/>
                  <a:pt x="46" y="35"/>
                  <a:pt x="45" y="34"/>
                </a:cubicBezTo>
                <a:cubicBezTo>
                  <a:pt x="34" y="23"/>
                  <a:pt x="34" y="23"/>
                  <a:pt x="34" y="23"/>
                </a:cubicBezTo>
                <a:cubicBezTo>
                  <a:pt x="34" y="48"/>
                  <a:pt x="34" y="48"/>
                  <a:pt x="34" y="48"/>
                </a:cubicBezTo>
                <a:cubicBezTo>
                  <a:pt x="34" y="51"/>
                  <a:pt x="32" y="53"/>
                  <a:pt x="30" y="53"/>
                </a:cubicBezTo>
                <a:cubicBezTo>
                  <a:pt x="25" y="53"/>
                  <a:pt x="25" y="53"/>
                  <a:pt x="25" y="53"/>
                </a:cubicBezTo>
                <a:cubicBezTo>
                  <a:pt x="23" y="53"/>
                  <a:pt x="21" y="51"/>
                  <a:pt x="21" y="48"/>
                </a:cubicBezTo>
                <a:cubicBezTo>
                  <a:pt x="21" y="23"/>
                  <a:pt x="21" y="23"/>
                  <a:pt x="21" y="23"/>
                </a:cubicBezTo>
                <a:cubicBezTo>
                  <a:pt x="10" y="34"/>
                  <a:pt x="10" y="34"/>
                  <a:pt x="10" y="34"/>
                </a:cubicBezTo>
                <a:cubicBezTo>
                  <a:pt x="9" y="35"/>
                  <a:pt x="8" y="35"/>
                  <a:pt x="7" y="35"/>
                </a:cubicBezTo>
                <a:cubicBezTo>
                  <a:pt x="6" y="35"/>
                  <a:pt x="5" y="35"/>
                  <a:pt x="4" y="34"/>
                </a:cubicBezTo>
                <a:cubicBezTo>
                  <a:pt x="1" y="31"/>
                  <a:pt x="1" y="31"/>
                  <a:pt x="1" y="31"/>
                </a:cubicBezTo>
                <a:cubicBezTo>
                  <a:pt x="0" y="30"/>
                  <a:pt x="0" y="29"/>
                  <a:pt x="0" y="28"/>
                </a:cubicBezTo>
                <a:cubicBezTo>
                  <a:pt x="0" y="27"/>
                  <a:pt x="0" y="25"/>
                  <a:pt x="1" y="25"/>
                </a:cubicBezTo>
                <a:cubicBezTo>
                  <a:pt x="24" y="1"/>
                  <a:pt x="24" y="1"/>
                  <a:pt x="24" y="1"/>
                </a:cubicBezTo>
                <a:cubicBezTo>
                  <a:pt x="25" y="0"/>
                  <a:pt x="26" y="0"/>
                  <a:pt x="27" y="0"/>
                </a:cubicBezTo>
                <a:cubicBezTo>
                  <a:pt x="29" y="0"/>
                  <a:pt x="30" y="0"/>
                  <a:pt x="31" y="1"/>
                </a:cubicBezTo>
                <a:cubicBezTo>
                  <a:pt x="54" y="25"/>
                  <a:pt x="54" y="25"/>
                  <a:pt x="54" y="25"/>
                </a:cubicBezTo>
                <a:cubicBezTo>
                  <a:pt x="55" y="25"/>
                  <a:pt x="55" y="27"/>
                  <a:pt x="55" y="28"/>
                </a:cubicBezTo>
                <a:cubicBezTo>
                  <a:pt x="55" y="29"/>
                  <a:pt x="55" y="30"/>
                  <a:pt x="54"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7" name="Google Shape;1507;p44"/>
          <p:cNvSpPr/>
          <p:nvPr/>
        </p:nvSpPr>
        <p:spPr>
          <a:xfrm>
            <a:off x="9706797" y="1008300"/>
            <a:ext cx="240586" cy="240584"/>
          </a:xfrm>
          <a:custGeom>
            <a:avLst/>
            <a:gdLst/>
            <a:ahLst/>
            <a:cxnLst/>
            <a:rect l="l" t="t" r="r" b="b"/>
            <a:pathLst>
              <a:path w="55" h="55" extrusionOk="0">
                <a:moveTo>
                  <a:pt x="33" y="27"/>
                </a:moveTo>
                <a:cubicBezTo>
                  <a:pt x="46" y="40"/>
                  <a:pt x="46" y="40"/>
                  <a:pt x="46" y="40"/>
                </a:cubicBezTo>
                <a:cubicBezTo>
                  <a:pt x="51" y="35"/>
                  <a:pt x="51" y="35"/>
                  <a:pt x="51" y="35"/>
                </a:cubicBezTo>
                <a:cubicBezTo>
                  <a:pt x="51" y="34"/>
                  <a:pt x="52" y="34"/>
                  <a:pt x="53" y="34"/>
                </a:cubicBezTo>
                <a:cubicBezTo>
                  <a:pt x="54" y="35"/>
                  <a:pt x="55" y="35"/>
                  <a:pt x="55" y="36"/>
                </a:cubicBezTo>
                <a:cubicBezTo>
                  <a:pt x="55" y="52"/>
                  <a:pt x="55" y="52"/>
                  <a:pt x="55" y="52"/>
                </a:cubicBezTo>
                <a:cubicBezTo>
                  <a:pt x="55" y="54"/>
                  <a:pt x="54" y="55"/>
                  <a:pt x="52" y="55"/>
                </a:cubicBezTo>
                <a:cubicBezTo>
                  <a:pt x="36" y="55"/>
                  <a:pt x="36" y="55"/>
                  <a:pt x="36" y="55"/>
                </a:cubicBezTo>
                <a:cubicBezTo>
                  <a:pt x="35" y="55"/>
                  <a:pt x="35" y="54"/>
                  <a:pt x="34" y="53"/>
                </a:cubicBezTo>
                <a:cubicBezTo>
                  <a:pt x="34" y="52"/>
                  <a:pt x="34" y="51"/>
                  <a:pt x="35" y="51"/>
                </a:cubicBezTo>
                <a:cubicBezTo>
                  <a:pt x="40" y="46"/>
                  <a:pt x="40" y="46"/>
                  <a:pt x="40" y="46"/>
                </a:cubicBezTo>
                <a:cubicBezTo>
                  <a:pt x="27" y="33"/>
                  <a:pt x="27" y="33"/>
                  <a:pt x="27" y="33"/>
                </a:cubicBezTo>
                <a:cubicBezTo>
                  <a:pt x="15" y="46"/>
                  <a:pt x="15" y="46"/>
                  <a:pt x="15" y="46"/>
                </a:cubicBezTo>
                <a:cubicBezTo>
                  <a:pt x="20" y="51"/>
                  <a:pt x="20" y="51"/>
                  <a:pt x="20" y="51"/>
                </a:cubicBezTo>
                <a:cubicBezTo>
                  <a:pt x="20" y="51"/>
                  <a:pt x="21" y="52"/>
                  <a:pt x="20" y="53"/>
                </a:cubicBezTo>
                <a:cubicBezTo>
                  <a:pt x="20" y="54"/>
                  <a:pt x="19" y="55"/>
                  <a:pt x="18" y="55"/>
                </a:cubicBezTo>
                <a:cubicBezTo>
                  <a:pt x="2" y="55"/>
                  <a:pt x="2" y="55"/>
                  <a:pt x="2" y="55"/>
                </a:cubicBezTo>
                <a:cubicBezTo>
                  <a:pt x="1" y="55"/>
                  <a:pt x="0" y="54"/>
                  <a:pt x="0" y="52"/>
                </a:cubicBezTo>
                <a:cubicBezTo>
                  <a:pt x="0" y="36"/>
                  <a:pt x="0" y="36"/>
                  <a:pt x="0" y="36"/>
                </a:cubicBezTo>
                <a:cubicBezTo>
                  <a:pt x="0" y="35"/>
                  <a:pt x="0" y="35"/>
                  <a:pt x="1" y="34"/>
                </a:cubicBezTo>
                <a:cubicBezTo>
                  <a:pt x="2" y="34"/>
                  <a:pt x="3" y="34"/>
                  <a:pt x="4" y="35"/>
                </a:cubicBezTo>
                <a:cubicBezTo>
                  <a:pt x="9" y="40"/>
                  <a:pt x="9" y="40"/>
                  <a:pt x="9" y="40"/>
                </a:cubicBezTo>
                <a:cubicBezTo>
                  <a:pt x="21" y="27"/>
                  <a:pt x="21" y="27"/>
                  <a:pt x="21" y="27"/>
                </a:cubicBezTo>
                <a:cubicBezTo>
                  <a:pt x="9" y="14"/>
                  <a:pt x="9" y="14"/>
                  <a:pt x="9" y="14"/>
                </a:cubicBezTo>
                <a:cubicBezTo>
                  <a:pt x="4" y="20"/>
                  <a:pt x="4" y="20"/>
                  <a:pt x="4" y="20"/>
                </a:cubicBezTo>
                <a:cubicBezTo>
                  <a:pt x="3" y="20"/>
                  <a:pt x="3" y="20"/>
                  <a:pt x="2" y="20"/>
                </a:cubicBezTo>
                <a:cubicBezTo>
                  <a:pt x="2" y="20"/>
                  <a:pt x="1" y="20"/>
                  <a:pt x="1" y="20"/>
                </a:cubicBezTo>
                <a:cubicBezTo>
                  <a:pt x="0" y="20"/>
                  <a:pt x="0" y="19"/>
                  <a:pt x="0" y="18"/>
                </a:cubicBezTo>
                <a:cubicBezTo>
                  <a:pt x="0" y="2"/>
                  <a:pt x="0" y="2"/>
                  <a:pt x="0" y="2"/>
                </a:cubicBezTo>
                <a:cubicBezTo>
                  <a:pt x="0" y="1"/>
                  <a:pt x="1" y="0"/>
                  <a:pt x="2" y="0"/>
                </a:cubicBezTo>
                <a:cubicBezTo>
                  <a:pt x="18" y="0"/>
                  <a:pt x="18" y="0"/>
                  <a:pt x="18" y="0"/>
                </a:cubicBezTo>
                <a:cubicBezTo>
                  <a:pt x="19" y="0"/>
                  <a:pt x="20" y="0"/>
                  <a:pt x="20" y="1"/>
                </a:cubicBezTo>
                <a:cubicBezTo>
                  <a:pt x="21" y="2"/>
                  <a:pt x="20" y="3"/>
                  <a:pt x="20" y="4"/>
                </a:cubicBezTo>
                <a:cubicBezTo>
                  <a:pt x="15" y="9"/>
                  <a:pt x="15" y="9"/>
                  <a:pt x="15" y="9"/>
                </a:cubicBezTo>
                <a:cubicBezTo>
                  <a:pt x="27" y="21"/>
                  <a:pt x="27" y="21"/>
                  <a:pt x="27" y="21"/>
                </a:cubicBezTo>
                <a:cubicBezTo>
                  <a:pt x="40" y="9"/>
                  <a:pt x="40" y="9"/>
                  <a:pt x="40" y="9"/>
                </a:cubicBezTo>
                <a:cubicBezTo>
                  <a:pt x="35" y="4"/>
                  <a:pt x="35" y="4"/>
                  <a:pt x="35" y="4"/>
                </a:cubicBezTo>
                <a:cubicBezTo>
                  <a:pt x="34" y="3"/>
                  <a:pt x="34" y="2"/>
                  <a:pt x="34" y="1"/>
                </a:cubicBezTo>
                <a:cubicBezTo>
                  <a:pt x="35" y="0"/>
                  <a:pt x="35" y="0"/>
                  <a:pt x="36" y="0"/>
                </a:cubicBezTo>
                <a:cubicBezTo>
                  <a:pt x="52" y="0"/>
                  <a:pt x="52" y="0"/>
                  <a:pt x="52" y="0"/>
                </a:cubicBezTo>
                <a:cubicBezTo>
                  <a:pt x="54" y="0"/>
                  <a:pt x="55" y="1"/>
                  <a:pt x="55" y="2"/>
                </a:cubicBezTo>
                <a:cubicBezTo>
                  <a:pt x="55" y="18"/>
                  <a:pt x="55" y="18"/>
                  <a:pt x="55" y="18"/>
                </a:cubicBezTo>
                <a:cubicBezTo>
                  <a:pt x="55" y="19"/>
                  <a:pt x="54" y="20"/>
                  <a:pt x="53" y="20"/>
                </a:cubicBezTo>
                <a:cubicBezTo>
                  <a:pt x="53" y="20"/>
                  <a:pt x="53" y="20"/>
                  <a:pt x="52" y="20"/>
                </a:cubicBezTo>
                <a:cubicBezTo>
                  <a:pt x="52" y="20"/>
                  <a:pt x="51" y="20"/>
                  <a:pt x="51" y="20"/>
                </a:cubicBezTo>
                <a:cubicBezTo>
                  <a:pt x="46" y="14"/>
                  <a:pt x="46" y="14"/>
                  <a:pt x="46" y="14"/>
                </a:cubicBezTo>
                <a:lnTo>
                  <a:pt x="33"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8" name="Google Shape;1508;p44"/>
          <p:cNvSpPr/>
          <p:nvPr/>
        </p:nvSpPr>
        <p:spPr>
          <a:xfrm>
            <a:off x="10345662" y="986060"/>
            <a:ext cx="99065" cy="281020"/>
          </a:xfrm>
          <a:custGeom>
            <a:avLst/>
            <a:gdLst/>
            <a:ahLst/>
            <a:cxnLst/>
            <a:rect l="l" t="t" r="r" b="b"/>
            <a:pathLst>
              <a:path w="23" h="64" extrusionOk="0">
                <a:moveTo>
                  <a:pt x="21" y="14"/>
                </a:moveTo>
                <a:cubicBezTo>
                  <a:pt x="16" y="14"/>
                  <a:pt x="16" y="14"/>
                  <a:pt x="16" y="14"/>
                </a:cubicBezTo>
                <a:cubicBezTo>
                  <a:pt x="16" y="50"/>
                  <a:pt x="16" y="50"/>
                  <a:pt x="16" y="50"/>
                </a:cubicBezTo>
                <a:cubicBezTo>
                  <a:pt x="21" y="50"/>
                  <a:pt x="21" y="50"/>
                  <a:pt x="21" y="50"/>
                </a:cubicBezTo>
                <a:cubicBezTo>
                  <a:pt x="22" y="50"/>
                  <a:pt x="23" y="51"/>
                  <a:pt x="23" y="53"/>
                </a:cubicBezTo>
                <a:cubicBezTo>
                  <a:pt x="23" y="53"/>
                  <a:pt x="23" y="54"/>
                  <a:pt x="22" y="54"/>
                </a:cubicBezTo>
                <a:cubicBezTo>
                  <a:pt x="13" y="63"/>
                  <a:pt x="13" y="63"/>
                  <a:pt x="13" y="63"/>
                </a:cubicBezTo>
                <a:cubicBezTo>
                  <a:pt x="13" y="64"/>
                  <a:pt x="12" y="64"/>
                  <a:pt x="11" y="64"/>
                </a:cubicBezTo>
                <a:cubicBezTo>
                  <a:pt x="11" y="64"/>
                  <a:pt x="10" y="64"/>
                  <a:pt x="10" y="63"/>
                </a:cubicBezTo>
                <a:cubicBezTo>
                  <a:pt x="1" y="54"/>
                  <a:pt x="1" y="54"/>
                  <a:pt x="1" y="54"/>
                </a:cubicBezTo>
                <a:cubicBezTo>
                  <a:pt x="0" y="54"/>
                  <a:pt x="0" y="53"/>
                  <a:pt x="0" y="53"/>
                </a:cubicBezTo>
                <a:cubicBezTo>
                  <a:pt x="0" y="51"/>
                  <a:pt x="1" y="50"/>
                  <a:pt x="2" y="50"/>
                </a:cubicBezTo>
                <a:cubicBezTo>
                  <a:pt x="7" y="50"/>
                  <a:pt x="7" y="50"/>
                  <a:pt x="7" y="50"/>
                </a:cubicBezTo>
                <a:cubicBezTo>
                  <a:pt x="7" y="14"/>
                  <a:pt x="7" y="14"/>
                  <a:pt x="7" y="14"/>
                </a:cubicBezTo>
                <a:cubicBezTo>
                  <a:pt x="2" y="14"/>
                  <a:pt x="2" y="14"/>
                  <a:pt x="2" y="14"/>
                </a:cubicBezTo>
                <a:cubicBezTo>
                  <a:pt x="1" y="14"/>
                  <a:pt x="0" y="13"/>
                  <a:pt x="0" y="12"/>
                </a:cubicBezTo>
                <a:cubicBezTo>
                  <a:pt x="0" y="11"/>
                  <a:pt x="0" y="10"/>
                  <a:pt x="1" y="10"/>
                </a:cubicBezTo>
                <a:cubicBezTo>
                  <a:pt x="10" y="1"/>
                  <a:pt x="10" y="1"/>
                  <a:pt x="10" y="1"/>
                </a:cubicBezTo>
                <a:cubicBezTo>
                  <a:pt x="10" y="0"/>
                  <a:pt x="11" y="0"/>
                  <a:pt x="11" y="0"/>
                </a:cubicBezTo>
                <a:cubicBezTo>
                  <a:pt x="12" y="0"/>
                  <a:pt x="13" y="0"/>
                  <a:pt x="13" y="1"/>
                </a:cubicBezTo>
                <a:cubicBezTo>
                  <a:pt x="22" y="10"/>
                  <a:pt x="22" y="10"/>
                  <a:pt x="22" y="10"/>
                </a:cubicBezTo>
                <a:cubicBezTo>
                  <a:pt x="23" y="10"/>
                  <a:pt x="23" y="11"/>
                  <a:pt x="23" y="12"/>
                </a:cubicBezTo>
                <a:cubicBezTo>
                  <a:pt x="23" y="13"/>
                  <a:pt x="22" y="14"/>
                  <a:pt x="21"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09" name="Google Shape;1509;p44"/>
          <p:cNvSpPr/>
          <p:nvPr/>
        </p:nvSpPr>
        <p:spPr>
          <a:xfrm>
            <a:off x="10984526" y="1004256"/>
            <a:ext cx="240586" cy="244628"/>
          </a:xfrm>
          <a:custGeom>
            <a:avLst/>
            <a:gdLst/>
            <a:ahLst/>
            <a:cxnLst/>
            <a:rect l="l" t="t" r="r" b="b"/>
            <a:pathLst>
              <a:path w="55" h="56" extrusionOk="0">
                <a:moveTo>
                  <a:pt x="55" y="2"/>
                </a:moveTo>
                <a:cubicBezTo>
                  <a:pt x="55" y="54"/>
                  <a:pt x="55" y="54"/>
                  <a:pt x="55" y="54"/>
                </a:cubicBezTo>
                <a:cubicBezTo>
                  <a:pt x="55" y="56"/>
                  <a:pt x="54" y="56"/>
                  <a:pt x="54" y="55"/>
                </a:cubicBezTo>
                <a:cubicBezTo>
                  <a:pt x="28" y="30"/>
                  <a:pt x="28" y="30"/>
                  <a:pt x="28" y="30"/>
                </a:cubicBezTo>
                <a:cubicBezTo>
                  <a:pt x="28" y="30"/>
                  <a:pt x="28" y="29"/>
                  <a:pt x="28" y="29"/>
                </a:cubicBezTo>
                <a:cubicBezTo>
                  <a:pt x="28" y="54"/>
                  <a:pt x="28" y="54"/>
                  <a:pt x="28" y="54"/>
                </a:cubicBezTo>
                <a:cubicBezTo>
                  <a:pt x="28" y="56"/>
                  <a:pt x="27" y="56"/>
                  <a:pt x="26" y="55"/>
                </a:cubicBezTo>
                <a:cubicBezTo>
                  <a:pt x="1" y="30"/>
                  <a:pt x="1" y="30"/>
                  <a:pt x="1" y="30"/>
                </a:cubicBezTo>
                <a:cubicBezTo>
                  <a:pt x="0" y="29"/>
                  <a:pt x="0" y="27"/>
                  <a:pt x="1" y="27"/>
                </a:cubicBezTo>
                <a:cubicBezTo>
                  <a:pt x="26" y="1"/>
                  <a:pt x="26" y="1"/>
                  <a:pt x="26" y="1"/>
                </a:cubicBezTo>
                <a:cubicBezTo>
                  <a:pt x="27" y="0"/>
                  <a:pt x="28" y="1"/>
                  <a:pt x="28" y="2"/>
                </a:cubicBezTo>
                <a:cubicBezTo>
                  <a:pt x="28" y="27"/>
                  <a:pt x="28" y="27"/>
                  <a:pt x="28" y="27"/>
                </a:cubicBezTo>
                <a:cubicBezTo>
                  <a:pt x="28" y="27"/>
                  <a:pt x="28" y="27"/>
                  <a:pt x="28" y="27"/>
                </a:cubicBezTo>
                <a:cubicBezTo>
                  <a:pt x="54" y="1"/>
                  <a:pt x="54" y="1"/>
                  <a:pt x="54" y="1"/>
                </a:cubicBezTo>
                <a:cubicBezTo>
                  <a:pt x="54" y="0"/>
                  <a:pt x="55" y="1"/>
                  <a:pt x="55"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0" name="Google Shape;1510;p44"/>
          <p:cNvSpPr/>
          <p:nvPr/>
        </p:nvSpPr>
        <p:spPr>
          <a:xfrm>
            <a:off x="11544544" y="986060"/>
            <a:ext cx="297193" cy="281020"/>
          </a:xfrm>
          <a:custGeom>
            <a:avLst/>
            <a:gdLst/>
            <a:ahLst/>
            <a:cxnLst/>
            <a:rect l="l" t="t" r="r" b="b"/>
            <a:pathLst>
              <a:path w="68" h="64" extrusionOk="0">
                <a:moveTo>
                  <a:pt x="68" y="14"/>
                </a:moveTo>
                <a:cubicBezTo>
                  <a:pt x="68" y="18"/>
                  <a:pt x="68" y="18"/>
                  <a:pt x="68" y="18"/>
                </a:cubicBezTo>
                <a:cubicBezTo>
                  <a:pt x="64" y="18"/>
                  <a:pt x="64" y="18"/>
                  <a:pt x="64" y="18"/>
                </a:cubicBezTo>
                <a:cubicBezTo>
                  <a:pt x="64" y="20"/>
                  <a:pt x="63" y="21"/>
                  <a:pt x="61" y="21"/>
                </a:cubicBezTo>
                <a:cubicBezTo>
                  <a:pt x="7" y="21"/>
                  <a:pt x="7" y="21"/>
                  <a:pt x="7" y="21"/>
                </a:cubicBezTo>
                <a:cubicBezTo>
                  <a:pt x="5" y="21"/>
                  <a:pt x="4" y="20"/>
                  <a:pt x="4" y="18"/>
                </a:cubicBezTo>
                <a:cubicBezTo>
                  <a:pt x="0" y="18"/>
                  <a:pt x="0" y="18"/>
                  <a:pt x="0" y="18"/>
                </a:cubicBezTo>
                <a:cubicBezTo>
                  <a:pt x="0" y="14"/>
                  <a:pt x="0" y="14"/>
                  <a:pt x="0" y="14"/>
                </a:cubicBezTo>
                <a:cubicBezTo>
                  <a:pt x="34" y="0"/>
                  <a:pt x="34" y="0"/>
                  <a:pt x="34" y="0"/>
                </a:cubicBezTo>
                <a:lnTo>
                  <a:pt x="68" y="14"/>
                </a:lnTo>
                <a:close/>
                <a:moveTo>
                  <a:pt x="68" y="60"/>
                </a:moveTo>
                <a:cubicBezTo>
                  <a:pt x="68" y="64"/>
                  <a:pt x="68" y="64"/>
                  <a:pt x="68" y="64"/>
                </a:cubicBezTo>
                <a:cubicBezTo>
                  <a:pt x="0" y="64"/>
                  <a:pt x="0" y="64"/>
                  <a:pt x="0" y="64"/>
                </a:cubicBezTo>
                <a:cubicBezTo>
                  <a:pt x="0" y="60"/>
                  <a:pt x="0" y="60"/>
                  <a:pt x="0" y="60"/>
                </a:cubicBezTo>
                <a:cubicBezTo>
                  <a:pt x="0" y="58"/>
                  <a:pt x="1" y="57"/>
                  <a:pt x="2" y="57"/>
                </a:cubicBezTo>
                <a:cubicBezTo>
                  <a:pt x="66" y="57"/>
                  <a:pt x="66" y="57"/>
                  <a:pt x="66" y="57"/>
                </a:cubicBezTo>
                <a:cubicBezTo>
                  <a:pt x="67" y="57"/>
                  <a:pt x="68" y="58"/>
                  <a:pt x="68" y="60"/>
                </a:cubicBezTo>
                <a:close/>
                <a:moveTo>
                  <a:pt x="18" y="23"/>
                </a:moveTo>
                <a:cubicBezTo>
                  <a:pt x="18" y="50"/>
                  <a:pt x="18" y="50"/>
                  <a:pt x="18" y="50"/>
                </a:cubicBezTo>
                <a:cubicBezTo>
                  <a:pt x="23" y="50"/>
                  <a:pt x="23" y="50"/>
                  <a:pt x="23" y="50"/>
                </a:cubicBezTo>
                <a:cubicBezTo>
                  <a:pt x="23" y="23"/>
                  <a:pt x="23" y="23"/>
                  <a:pt x="23" y="23"/>
                </a:cubicBezTo>
                <a:cubicBezTo>
                  <a:pt x="32" y="23"/>
                  <a:pt x="32" y="23"/>
                  <a:pt x="32" y="23"/>
                </a:cubicBezTo>
                <a:cubicBezTo>
                  <a:pt x="32" y="50"/>
                  <a:pt x="32" y="50"/>
                  <a:pt x="32" y="50"/>
                </a:cubicBezTo>
                <a:cubicBezTo>
                  <a:pt x="36" y="50"/>
                  <a:pt x="36" y="50"/>
                  <a:pt x="36" y="50"/>
                </a:cubicBezTo>
                <a:cubicBezTo>
                  <a:pt x="36" y="23"/>
                  <a:pt x="36" y="23"/>
                  <a:pt x="36" y="23"/>
                </a:cubicBezTo>
                <a:cubicBezTo>
                  <a:pt x="45" y="23"/>
                  <a:pt x="45" y="23"/>
                  <a:pt x="45" y="23"/>
                </a:cubicBezTo>
                <a:cubicBezTo>
                  <a:pt x="45" y="50"/>
                  <a:pt x="45" y="50"/>
                  <a:pt x="45" y="50"/>
                </a:cubicBezTo>
                <a:cubicBezTo>
                  <a:pt x="50" y="50"/>
                  <a:pt x="50" y="50"/>
                  <a:pt x="50" y="50"/>
                </a:cubicBezTo>
                <a:cubicBezTo>
                  <a:pt x="50" y="23"/>
                  <a:pt x="50" y="23"/>
                  <a:pt x="50" y="23"/>
                </a:cubicBezTo>
                <a:cubicBezTo>
                  <a:pt x="59" y="23"/>
                  <a:pt x="59" y="23"/>
                  <a:pt x="59" y="23"/>
                </a:cubicBezTo>
                <a:cubicBezTo>
                  <a:pt x="59" y="50"/>
                  <a:pt x="59" y="50"/>
                  <a:pt x="59" y="50"/>
                </a:cubicBezTo>
                <a:cubicBezTo>
                  <a:pt x="61" y="50"/>
                  <a:pt x="61" y="50"/>
                  <a:pt x="61" y="50"/>
                </a:cubicBezTo>
                <a:cubicBezTo>
                  <a:pt x="63" y="50"/>
                  <a:pt x="64" y="51"/>
                  <a:pt x="64" y="53"/>
                </a:cubicBezTo>
                <a:cubicBezTo>
                  <a:pt x="64" y="55"/>
                  <a:pt x="64" y="55"/>
                  <a:pt x="64" y="55"/>
                </a:cubicBezTo>
                <a:cubicBezTo>
                  <a:pt x="4" y="55"/>
                  <a:pt x="4" y="55"/>
                  <a:pt x="4" y="55"/>
                </a:cubicBezTo>
                <a:cubicBezTo>
                  <a:pt x="4" y="53"/>
                  <a:pt x="4" y="53"/>
                  <a:pt x="4" y="53"/>
                </a:cubicBezTo>
                <a:cubicBezTo>
                  <a:pt x="4" y="51"/>
                  <a:pt x="5" y="50"/>
                  <a:pt x="7" y="50"/>
                </a:cubicBezTo>
                <a:cubicBezTo>
                  <a:pt x="9" y="50"/>
                  <a:pt x="9" y="50"/>
                  <a:pt x="9" y="50"/>
                </a:cubicBezTo>
                <a:cubicBezTo>
                  <a:pt x="9" y="23"/>
                  <a:pt x="9" y="23"/>
                  <a:pt x="9" y="23"/>
                </a:cubicBezTo>
                <a:lnTo>
                  <a:pt x="18"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1" name="Google Shape;1511;p44"/>
          <p:cNvSpPr/>
          <p:nvPr/>
        </p:nvSpPr>
        <p:spPr>
          <a:xfrm>
            <a:off x="358349" y="1479360"/>
            <a:ext cx="258781" cy="281020"/>
          </a:xfrm>
          <a:custGeom>
            <a:avLst/>
            <a:gdLst/>
            <a:ahLst/>
            <a:cxnLst/>
            <a:rect l="l" t="t" r="r" b="b"/>
            <a:pathLst>
              <a:path w="59" h="64" extrusionOk="0">
                <a:moveTo>
                  <a:pt x="55" y="55"/>
                </a:moveTo>
                <a:cubicBezTo>
                  <a:pt x="39" y="55"/>
                  <a:pt x="39" y="55"/>
                  <a:pt x="39" y="55"/>
                </a:cubicBezTo>
                <a:cubicBezTo>
                  <a:pt x="39" y="60"/>
                  <a:pt x="35" y="64"/>
                  <a:pt x="30" y="64"/>
                </a:cubicBezTo>
                <a:cubicBezTo>
                  <a:pt x="25" y="64"/>
                  <a:pt x="21" y="60"/>
                  <a:pt x="21" y="55"/>
                </a:cubicBezTo>
                <a:cubicBezTo>
                  <a:pt x="5" y="55"/>
                  <a:pt x="5" y="55"/>
                  <a:pt x="5" y="55"/>
                </a:cubicBezTo>
                <a:cubicBezTo>
                  <a:pt x="2" y="55"/>
                  <a:pt x="0" y="53"/>
                  <a:pt x="0" y="50"/>
                </a:cubicBezTo>
                <a:cubicBezTo>
                  <a:pt x="5" y="46"/>
                  <a:pt x="11" y="38"/>
                  <a:pt x="11" y="20"/>
                </a:cubicBezTo>
                <a:cubicBezTo>
                  <a:pt x="11" y="13"/>
                  <a:pt x="17" y="6"/>
                  <a:pt x="27" y="5"/>
                </a:cubicBezTo>
                <a:cubicBezTo>
                  <a:pt x="26" y="4"/>
                  <a:pt x="26" y="4"/>
                  <a:pt x="26" y="3"/>
                </a:cubicBezTo>
                <a:cubicBezTo>
                  <a:pt x="26" y="1"/>
                  <a:pt x="28" y="0"/>
                  <a:pt x="30" y="0"/>
                </a:cubicBezTo>
                <a:cubicBezTo>
                  <a:pt x="32" y="0"/>
                  <a:pt x="33" y="1"/>
                  <a:pt x="33" y="3"/>
                </a:cubicBezTo>
                <a:cubicBezTo>
                  <a:pt x="33" y="4"/>
                  <a:pt x="33" y="4"/>
                  <a:pt x="33" y="5"/>
                </a:cubicBezTo>
                <a:cubicBezTo>
                  <a:pt x="42" y="6"/>
                  <a:pt x="48" y="13"/>
                  <a:pt x="48" y="20"/>
                </a:cubicBezTo>
                <a:cubicBezTo>
                  <a:pt x="48" y="38"/>
                  <a:pt x="54" y="46"/>
                  <a:pt x="59" y="50"/>
                </a:cubicBezTo>
                <a:cubicBezTo>
                  <a:pt x="59" y="53"/>
                  <a:pt x="57" y="55"/>
                  <a:pt x="55" y="55"/>
                </a:cubicBezTo>
                <a:close/>
                <a:moveTo>
                  <a:pt x="30" y="60"/>
                </a:moveTo>
                <a:cubicBezTo>
                  <a:pt x="27" y="60"/>
                  <a:pt x="25" y="57"/>
                  <a:pt x="25" y="55"/>
                </a:cubicBezTo>
                <a:cubicBezTo>
                  <a:pt x="25" y="54"/>
                  <a:pt x="24" y="54"/>
                  <a:pt x="24" y="54"/>
                </a:cubicBezTo>
                <a:cubicBezTo>
                  <a:pt x="24" y="54"/>
                  <a:pt x="23" y="54"/>
                  <a:pt x="23" y="55"/>
                </a:cubicBezTo>
                <a:cubicBezTo>
                  <a:pt x="23" y="58"/>
                  <a:pt x="26" y="61"/>
                  <a:pt x="30" y="61"/>
                </a:cubicBezTo>
                <a:cubicBezTo>
                  <a:pt x="30" y="61"/>
                  <a:pt x="30" y="61"/>
                  <a:pt x="30" y="60"/>
                </a:cubicBezTo>
                <a:cubicBezTo>
                  <a:pt x="30" y="60"/>
                  <a:pt x="30" y="60"/>
                  <a:pt x="30"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2" name="Google Shape;1512;p44"/>
          <p:cNvSpPr/>
          <p:nvPr/>
        </p:nvSpPr>
        <p:spPr>
          <a:xfrm>
            <a:off x="883997" y="1479360"/>
            <a:ext cx="315389" cy="281020"/>
          </a:xfrm>
          <a:custGeom>
            <a:avLst/>
            <a:gdLst/>
            <a:ahLst/>
            <a:cxnLst/>
            <a:rect l="l" t="t" r="r" b="b"/>
            <a:pathLst>
              <a:path w="72" h="64" extrusionOk="0">
                <a:moveTo>
                  <a:pt x="72" y="5"/>
                </a:moveTo>
                <a:cubicBezTo>
                  <a:pt x="5" y="63"/>
                  <a:pt x="5" y="63"/>
                  <a:pt x="5" y="63"/>
                </a:cubicBezTo>
                <a:cubicBezTo>
                  <a:pt x="5" y="64"/>
                  <a:pt x="4" y="64"/>
                  <a:pt x="4" y="63"/>
                </a:cubicBezTo>
                <a:cubicBezTo>
                  <a:pt x="1" y="60"/>
                  <a:pt x="1" y="60"/>
                  <a:pt x="1" y="60"/>
                </a:cubicBezTo>
                <a:cubicBezTo>
                  <a:pt x="0" y="59"/>
                  <a:pt x="0" y="59"/>
                  <a:pt x="1" y="58"/>
                </a:cubicBezTo>
                <a:cubicBezTo>
                  <a:pt x="7" y="52"/>
                  <a:pt x="7" y="52"/>
                  <a:pt x="7" y="52"/>
                </a:cubicBezTo>
                <a:cubicBezTo>
                  <a:pt x="7" y="52"/>
                  <a:pt x="7" y="51"/>
                  <a:pt x="7" y="50"/>
                </a:cubicBezTo>
                <a:cubicBezTo>
                  <a:pt x="12" y="46"/>
                  <a:pt x="18" y="38"/>
                  <a:pt x="18" y="20"/>
                </a:cubicBezTo>
                <a:cubicBezTo>
                  <a:pt x="18" y="13"/>
                  <a:pt x="24" y="6"/>
                  <a:pt x="33" y="5"/>
                </a:cubicBezTo>
                <a:cubicBezTo>
                  <a:pt x="33" y="4"/>
                  <a:pt x="33" y="4"/>
                  <a:pt x="33" y="3"/>
                </a:cubicBezTo>
                <a:cubicBezTo>
                  <a:pt x="33" y="1"/>
                  <a:pt x="34" y="0"/>
                  <a:pt x="36" y="0"/>
                </a:cubicBezTo>
                <a:cubicBezTo>
                  <a:pt x="38" y="0"/>
                  <a:pt x="40" y="1"/>
                  <a:pt x="40" y="3"/>
                </a:cubicBezTo>
                <a:cubicBezTo>
                  <a:pt x="40" y="4"/>
                  <a:pt x="40" y="4"/>
                  <a:pt x="39" y="5"/>
                </a:cubicBezTo>
                <a:cubicBezTo>
                  <a:pt x="46" y="5"/>
                  <a:pt x="50" y="9"/>
                  <a:pt x="53" y="13"/>
                </a:cubicBezTo>
                <a:cubicBezTo>
                  <a:pt x="67" y="0"/>
                  <a:pt x="67" y="0"/>
                  <a:pt x="67" y="0"/>
                </a:cubicBezTo>
                <a:cubicBezTo>
                  <a:pt x="68" y="0"/>
                  <a:pt x="69" y="0"/>
                  <a:pt x="69" y="0"/>
                </a:cubicBezTo>
                <a:cubicBezTo>
                  <a:pt x="72" y="4"/>
                  <a:pt x="72" y="4"/>
                  <a:pt x="72" y="4"/>
                </a:cubicBezTo>
                <a:cubicBezTo>
                  <a:pt x="72" y="4"/>
                  <a:pt x="72" y="5"/>
                  <a:pt x="72" y="5"/>
                </a:cubicBezTo>
                <a:close/>
                <a:moveTo>
                  <a:pt x="66" y="50"/>
                </a:moveTo>
                <a:cubicBezTo>
                  <a:pt x="66" y="53"/>
                  <a:pt x="64" y="55"/>
                  <a:pt x="61" y="55"/>
                </a:cubicBezTo>
                <a:cubicBezTo>
                  <a:pt x="45" y="55"/>
                  <a:pt x="45" y="55"/>
                  <a:pt x="45" y="55"/>
                </a:cubicBezTo>
                <a:cubicBezTo>
                  <a:pt x="45" y="60"/>
                  <a:pt x="41" y="64"/>
                  <a:pt x="36" y="64"/>
                </a:cubicBezTo>
                <a:cubicBezTo>
                  <a:pt x="31" y="64"/>
                  <a:pt x="27" y="60"/>
                  <a:pt x="27" y="55"/>
                </a:cubicBezTo>
                <a:cubicBezTo>
                  <a:pt x="55" y="30"/>
                  <a:pt x="55" y="30"/>
                  <a:pt x="55" y="30"/>
                </a:cubicBezTo>
                <a:cubicBezTo>
                  <a:pt x="57" y="41"/>
                  <a:pt x="62" y="47"/>
                  <a:pt x="66" y="50"/>
                </a:cubicBezTo>
                <a:close/>
                <a:moveTo>
                  <a:pt x="37" y="60"/>
                </a:moveTo>
                <a:cubicBezTo>
                  <a:pt x="37" y="60"/>
                  <a:pt x="37" y="60"/>
                  <a:pt x="36" y="60"/>
                </a:cubicBezTo>
                <a:cubicBezTo>
                  <a:pt x="34" y="60"/>
                  <a:pt x="31" y="57"/>
                  <a:pt x="31" y="55"/>
                </a:cubicBezTo>
                <a:cubicBezTo>
                  <a:pt x="31" y="54"/>
                  <a:pt x="31" y="54"/>
                  <a:pt x="31" y="54"/>
                </a:cubicBezTo>
                <a:cubicBezTo>
                  <a:pt x="30" y="54"/>
                  <a:pt x="30" y="54"/>
                  <a:pt x="30" y="55"/>
                </a:cubicBezTo>
                <a:cubicBezTo>
                  <a:pt x="30" y="58"/>
                  <a:pt x="33" y="61"/>
                  <a:pt x="36" y="61"/>
                </a:cubicBezTo>
                <a:cubicBezTo>
                  <a:pt x="37" y="61"/>
                  <a:pt x="37" y="61"/>
                  <a:pt x="37"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3" name="Google Shape;1513;p44"/>
          <p:cNvSpPr/>
          <p:nvPr/>
        </p:nvSpPr>
        <p:spPr>
          <a:xfrm>
            <a:off x="1512754" y="1517774"/>
            <a:ext cx="359867" cy="202172"/>
          </a:xfrm>
          <a:custGeom>
            <a:avLst/>
            <a:gdLst/>
            <a:ahLst/>
            <a:cxnLst/>
            <a:rect l="l" t="t" r="r" b="b"/>
            <a:pathLst>
              <a:path w="82" h="46" extrusionOk="0">
                <a:moveTo>
                  <a:pt x="66" y="46"/>
                </a:moveTo>
                <a:cubicBezTo>
                  <a:pt x="57" y="46"/>
                  <a:pt x="50" y="38"/>
                  <a:pt x="50" y="30"/>
                </a:cubicBezTo>
                <a:cubicBezTo>
                  <a:pt x="50" y="25"/>
                  <a:pt x="52" y="21"/>
                  <a:pt x="55" y="18"/>
                </a:cubicBezTo>
                <a:cubicBezTo>
                  <a:pt x="53" y="14"/>
                  <a:pt x="53" y="14"/>
                  <a:pt x="53" y="14"/>
                </a:cubicBezTo>
                <a:cubicBezTo>
                  <a:pt x="40" y="31"/>
                  <a:pt x="40" y="31"/>
                  <a:pt x="40" y="31"/>
                </a:cubicBezTo>
                <a:cubicBezTo>
                  <a:pt x="40" y="32"/>
                  <a:pt x="39" y="32"/>
                  <a:pt x="39" y="32"/>
                </a:cubicBezTo>
                <a:cubicBezTo>
                  <a:pt x="32" y="32"/>
                  <a:pt x="32" y="32"/>
                  <a:pt x="32" y="32"/>
                </a:cubicBezTo>
                <a:cubicBezTo>
                  <a:pt x="30" y="40"/>
                  <a:pt x="24" y="46"/>
                  <a:pt x="16" y="46"/>
                </a:cubicBezTo>
                <a:cubicBezTo>
                  <a:pt x="7" y="46"/>
                  <a:pt x="0" y="38"/>
                  <a:pt x="0" y="30"/>
                </a:cubicBezTo>
                <a:cubicBezTo>
                  <a:pt x="0" y="21"/>
                  <a:pt x="7" y="14"/>
                  <a:pt x="16" y="14"/>
                </a:cubicBezTo>
                <a:cubicBezTo>
                  <a:pt x="19" y="14"/>
                  <a:pt x="21" y="14"/>
                  <a:pt x="23" y="16"/>
                </a:cubicBezTo>
                <a:cubicBezTo>
                  <a:pt x="28" y="9"/>
                  <a:pt x="28" y="9"/>
                  <a:pt x="28" y="9"/>
                </a:cubicBezTo>
                <a:cubicBezTo>
                  <a:pt x="20" y="9"/>
                  <a:pt x="20" y="9"/>
                  <a:pt x="20" y="9"/>
                </a:cubicBezTo>
                <a:cubicBezTo>
                  <a:pt x="19" y="9"/>
                  <a:pt x="18" y="8"/>
                  <a:pt x="18" y="7"/>
                </a:cubicBezTo>
                <a:cubicBezTo>
                  <a:pt x="18" y="6"/>
                  <a:pt x="19" y="4"/>
                  <a:pt x="20" y="4"/>
                </a:cubicBezTo>
                <a:cubicBezTo>
                  <a:pt x="34" y="4"/>
                  <a:pt x="34" y="4"/>
                  <a:pt x="34" y="4"/>
                </a:cubicBezTo>
                <a:cubicBezTo>
                  <a:pt x="34" y="9"/>
                  <a:pt x="34" y="9"/>
                  <a:pt x="34" y="9"/>
                </a:cubicBezTo>
                <a:cubicBezTo>
                  <a:pt x="50" y="9"/>
                  <a:pt x="50" y="9"/>
                  <a:pt x="50" y="9"/>
                </a:cubicBezTo>
                <a:cubicBezTo>
                  <a:pt x="47" y="4"/>
                  <a:pt x="47" y="4"/>
                  <a:pt x="47" y="4"/>
                </a:cubicBezTo>
                <a:cubicBezTo>
                  <a:pt x="39" y="4"/>
                  <a:pt x="39" y="4"/>
                  <a:pt x="39" y="4"/>
                </a:cubicBezTo>
                <a:cubicBezTo>
                  <a:pt x="37" y="4"/>
                  <a:pt x="36" y="3"/>
                  <a:pt x="36" y="2"/>
                </a:cubicBezTo>
                <a:cubicBezTo>
                  <a:pt x="36" y="1"/>
                  <a:pt x="37" y="0"/>
                  <a:pt x="39" y="0"/>
                </a:cubicBezTo>
                <a:cubicBezTo>
                  <a:pt x="48" y="0"/>
                  <a:pt x="48" y="0"/>
                  <a:pt x="48" y="0"/>
                </a:cubicBezTo>
                <a:cubicBezTo>
                  <a:pt x="48" y="0"/>
                  <a:pt x="49" y="0"/>
                  <a:pt x="50" y="1"/>
                </a:cubicBezTo>
                <a:cubicBezTo>
                  <a:pt x="59" y="15"/>
                  <a:pt x="59" y="15"/>
                  <a:pt x="59" y="15"/>
                </a:cubicBezTo>
                <a:cubicBezTo>
                  <a:pt x="61" y="14"/>
                  <a:pt x="64" y="14"/>
                  <a:pt x="66" y="14"/>
                </a:cubicBezTo>
                <a:cubicBezTo>
                  <a:pt x="75" y="14"/>
                  <a:pt x="82" y="21"/>
                  <a:pt x="82" y="30"/>
                </a:cubicBezTo>
                <a:cubicBezTo>
                  <a:pt x="82" y="38"/>
                  <a:pt x="75" y="46"/>
                  <a:pt x="66" y="46"/>
                </a:cubicBezTo>
                <a:close/>
                <a:moveTo>
                  <a:pt x="16" y="32"/>
                </a:moveTo>
                <a:cubicBezTo>
                  <a:pt x="14" y="32"/>
                  <a:pt x="13" y="30"/>
                  <a:pt x="14" y="28"/>
                </a:cubicBezTo>
                <a:cubicBezTo>
                  <a:pt x="21" y="19"/>
                  <a:pt x="21" y="19"/>
                  <a:pt x="21" y="19"/>
                </a:cubicBezTo>
                <a:cubicBezTo>
                  <a:pt x="19" y="19"/>
                  <a:pt x="18" y="18"/>
                  <a:pt x="16" y="18"/>
                </a:cubicBezTo>
                <a:cubicBezTo>
                  <a:pt x="9" y="18"/>
                  <a:pt x="4" y="23"/>
                  <a:pt x="4" y="30"/>
                </a:cubicBezTo>
                <a:cubicBezTo>
                  <a:pt x="4" y="36"/>
                  <a:pt x="9" y="41"/>
                  <a:pt x="16" y="41"/>
                </a:cubicBezTo>
                <a:cubicBezTo>
                  <a:pt x="21" y="41"/>
                  <a:pt x="26" y="37"/>
                  <a:pt x="27" y="32"/>
                </a:cubicBezTo>
                <a:lnTo>
                  <a:pt x="16" y="32"/>
                </a:lnTo>
                <a:close/>
                <a:moveTo>
                  <a:pt x="27" y="27"/>
                </a:moveTo>
                <a:cubicBezTo>
                  <a:pt x="27" y="25"/>
                  <a:pt x="26" y="23"/>
                  <a:pt x="24" y="22"/>
                </a:cubicBezTo>
                <a:cubicBezTo>
                  <a:pt x="20" y="27"/>
                  <a:pt x="20" y="27"/>
                  <a:pt x="20" y="27"/>
                </a:cubicBezTo>
                <a:lnTo>
                  <a:pt x="27" y="27"/>
                </a:lnTo>
                <a:close/>
                <a:moveTo>
                  <a:pt x="48" y="14"/>
                </a:moveTo>
                <a:cubicBezTo>
                  <a:pt x="31" y="14"/>
                  <a:pt x="31" y="14"/>
                  <a:pt x="31" y="14"/>
                </a:cubicBezTo>
                <a:cubicBezTo>
                  <a:pt x="27" y="18"/>
                  <a:pt x="27" y="18"/>
                  <a:pt x="27" y="18"/>
                </a:cubicBezTo>
                <a:cubicBezTo>
                  <a:pt x="29" y="21"/>
                  <a:pt x="31" y="24"/>
                  <a:pt x="32" y="27"/>
                </a:cubicBezTo>
                <a:cubicBezTo>
                  <a:pt x="37" y="27"/>
                  <a:pt x="37" y="27"/>
                  <a:pt x="37" y="27"/>
                </a:cubicBezTo>
                <a:lnTo>
                  <a:pt x="48" y="14"/>
                </a:lnTo>
                <a:close/>
                <a:moveTo>
                  <a:pt x="66" y="18"/>
                </a:moveTo>
                <a:cubicBezTo>
                  <a:pt x="64" y="18"/>
                  <a:pt x="63" y="19"/>
                  <a:pt x="62" y="19"/>
                </a:cubicBezTo>
                <a:cubicBezTo>
                  <a:pt x="68" y="28"/>
                  <a:pt x="68" y="28"/>
                  <a:pt x="68" y="28"/>
                </a:cubicBezTo>
                <a:cubicBezTo>
                  <a:pt x="69" y="29"/>
                  <a:pt x="68" y="31"/>
                  <a:pt x="67" y="31"/>
                </a:cubicBezTo>
                <a:cubicBezTo>
                  <a:pt x="67" y="32"/>
                  <a:pt x="66" y="32"/>
                  <a:pt x="66" y="32"/>
                </a:cubicBezTo>
                <a:cubicBezTo>
                  <a:pt x="65" y="32"/>
                  <a:pt x="65" y="32"/>
                  <a:pt x="64" y="31"/>
                </a:cubicBezTo>
                <a:cubicBezTo>
                  <a:pt x="58" y="22"/>
                  <a:pt x="58" y="22"/>
                  <a:pt x="58" y="22"/>
                </a:cubicBezTo>
                <a:cubicBezTo>
                  <a:pt x="56" y="24"/>
                  <a:pt x="55" y="26"/>
                  <a:pt x="55" y="30"/>
                </a:cubicBezTo>
                <a:cubicBezTo>
                  <a:pt x="55" y="36"/>
                  <a:pt x="60" y="41"/>
                  <a:pt x="66" y="41"/>
                </a:cubicBezTo>
                <a:cubicBezTo>
                  <a:pt x="72" y="41"/>
                  <a:pt x="77" y="36"/>
                  <a:pt x="77" y="30"/>
                </a:cubicBezTo>
                <a:cubicBezTo>
                  <a:pt x="77" y="23"/>
                  <a:pt x="72" y="18"/>
                  <a:pt x="66"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4" name="Google Shape;1514;p44"/>
          <p:cNvSpPr/>
          <p:nvPr/>
        </p:nvSpPr>
        <p:spPr>
          <a:xfrm>
            <a:off x="2143531" y="1479360"/>
            <a:ext cx="281019" cy="281020"/>
          </a:xfrm>
          <a:custGeom>
            <a:avLst/>
            <a:gdLst/>
            <a:ahLst/>
            <a:cxnLst/>
            <a:rect l="l" t="t" r="r" b="b"/>
            <a:pathLst>
              <a:path w="64" h="64" extrusionOk="0">
                <a:moveTo>
                  <a:pt x="64" y="45"/>
                </a:moveTo>
                <a:cubicBezTo>
                  <a:pt x="62" y="45"/>
                  <a:pt x="61" y="45"/>
                  <a:pt x="60" y="44"/>
                </a:cubicBezTo>
                <a:cubicBezTo>
                  <a:pt x="58" y="42"/>
                  <a:pt x="57" y="41"/>
                  <a:pt x="53" y="41"/>
                </a:cubicBezTo>
                <a:cubicBezTo>
                  <a:pt x="50" y="41"/>
                  <a:pt x="48" y="42"/>
                  <a:pt x="46" y="44"/>
                </a:cubicBezTo>
                <a:cubicBezTo>
                  <a:pt x="45" y="45"/>
                  <a:pt x="44" y="45"/>
                  <a:pt x="42" y="45"/>
                </a:cubicBezTo>
                <a:cubicBezTo>
                  <a:pt x="41" y="45"/>
                  <a:pt x="40" y="45"/>
                  <a:pt x="39" y="44"/>
                </a:cubicBezTo>
                <a:cubicBezTo>
                  <a:pt x="37" y="42"/>
                  <a:pt x="35" y="41"/>
                  <a:pt x="32" y="41"/>
                </a:cubicBezTo>
                <a:cubicBezTo>
                  <a:pt x="28" y="41"/>
                  <a:pt x="26" y="42"/>
                  <a:pt x="25" y="44"/>
                </a:cubicBezTo>
                <a:cubicBezTo>
                  <a:pt x="24" y="45"/>
                  <a:pt x="23" y="45"/>
                  <a:pt x="21" y="45"/>
                </a:cubicBezTo>
                <a:cubicBezTo>
                  <a:pt x="19" y="45"/>
                  <a:pt x="18" y="45"/>
                  <a:pt x="17" y="44"/>
                </a:cubicBezTo>
                <a:cubicBezTo>
                  <a:pt x="16" y="42"/>
                  <a:pt x="14" y="41"/>
                  <a:pt x="10" y="41"/>
                </a:cubicBezTo>
                <a:cubicBezTo>
                  <a:pt x="7" y="41"/>
                  <a:pt x="5" y="42"/>
                  <a:pt x="4" y="44"/>
                </a:cubicBezTo>
                <a:cubicBezTo>
                  <a:pt x="2" y="45"/>
                  <a:pt x="2" y="45"/>
                  <a:pt x="0" y="45"/>
                </a:cubicBezTo>
                <a:cubicBezTo>
                  <a:pt x="0" y="39"/>
                  <a:pt x="0" y="39"/>
                  <a:pt x="0" y="39"/>
                </a:cubicBezTo>
                <a:cubicBezTo>
                  <a:pt x="0" y="35"/>
                  <a:pt x="3" y="32"/>
                  <a:pt x="7" y="32"/>
                </a:cubicBezTo>
                <a:cubicBezTo>
                  <a:pt x="9" y="32"/>
                  <a:pt x="9" y="32"/>
                  <a:pt x="9" y="32"/>
                </a:cubicBezTo>
                <a:cubicBezTo>
                  <a:pt x="9" y="16"/>
                  <a:pt x="9" y="16"/>
                  <a:pt x="9" y="16"/>
                </a:cubicBezTo>
                <a:cubicBezTo>
                  <a:pt x="18" y="16"/>
                  <a:pt x="18" y="16"/>
                  <a:pt x="18" y="16"/>
                </a:cubicBezTo>
                <a:cubicBezTo>
                  <a:pt x="18" y="32"/>
                  <a:pt x="18" y="32"/>
                  <a:pt x="18" y="32"/>
                </a:cubicBezTo>
                <a:cubicBezTo>
                  <a:pt x="27" y="32"/>
                  <a:pt x="27" y="32"/>
                  <a:pt x="27" y="32"/>
                </a:cubicBezTo>
                <a:cubicBezTo>
                  <a:pt x="27" y="16"/>
                  <a:pt x="27" y="16"/>
                  <a:pt x="27" y="16"/>
                </a:cubicBezTo>
                <a:cubicBezTo>
                  <a:pt x="36" y="16"/>
                  <a:pt x="36" y="16"/>
                  <a:pt x="36" y="16"/>
                </a:cubicBezTo>
                <a:cubicBezTo>
                  <a:pt x="36" y="32"/>
                  <a:pt x="36" y="32"/>
                  <a:pt x="36" y="32"/>
                </a:cubicBezTo>
                <a:cubicBezTo>
                  <a:pt x="45" y="32"/>
                  <a:pt x="45" y="32"/>
                  <a:pt x="45" y="32"/>
                </a:cubicBezTo>
                <a:cubicBezTo>
                  <a:pt x="45" y="16"/>
                  <a:pt x="45" y="16"/>
                  <a:pt x="45" y="16"/>
                </a:cubicBezTo>
                <a:cubicBezTo>
                  <a:pt x="55" y="16"/>
                  <a:pt x="55" y="16"/>
                  <a:pt x="55" y="16"/>
                </a:cubicBezTo>
                <a:cubicBezTo>
                  <a:pt x="55" y="32"/>
                  <a:pt x="55" y="32"/>
                  <a:pt x="55" y="32"/>
                </a:cubicBezTo>
                <a:cubicBezTo>
                  <a:pt x="57" y="32"/>
                  <a:pt x="57" y="32"/>
                  <a:pt x="57" y="32"/>
                </a:cubicBezTo>
                <a:cubicBezTo>
                  <a:pt x="61" y="32"/>
                  <a:pt x="64" y="35"/>
                  <a:pt x="64" y="39"/>
                </a:cubicBezTo>
                <a:lnTo>
                  <a:pt x="64" y="45"/>
                </a:lnTo>
                <a:close/>
                <a:moveTo>
                  <a:pt x="64" y="64"/>
                </a:moveTo>
                <a:cubicBezTo>
                  <a:pt x="0" y="64"/>
                  <a:pt x="0" y="64"/>
                  <a:pt x="0" y="64"/>
                </a:cubicBezTo>
                <a:cubicBezTo>
                  <a:pt x="0" y="50"/>
                  <a:pt x="0" y="50"/>
                  <a:pt x="0" y="50"/>
                </a:cubicBezTo>
                <a:cubicBezTo>
                  <a:pt x="3" y="50"/>
                  <a:pt x="5" y="48"/>
                  <a:pt x="7" y="47"/>
                </a:cubicBezTo>
                <a:cubicBezTo>
                  <a:pt x="8" y="46"/>
                  <a:pt x="9" y="45"/>
                  <a:pt x="10" y="45"/>
                </a:cubicBezTo>
                <a:cubicBezTo>
                  <a:pt x="12" y="45"/>
                  <a:pt x="13" y="46"/>
                  <a:pt x="14" y="47"/>
                </a:cubicBezTo>
                <a:cubicBezTo>
                  <a:pt x="16" y="48"/>
                  <a:pt x="18" y="50"/>
                  <a:pt x="21" y="50"/>
                </a:cubicBezTo>
                <a:cubicBezTo>
                  <a:pt x="25" y="50"/>
                  <a:pt x="26" y="48"/>
                  <a:pt x="28" y="47"/>
                </a:cubicBezTo>
                <a:cubicBezTo>
                  <a:pt x="29" y="46"/>
                  <a:pt x="30" y="45"/>
                  <a:pt x="32" y="45"/>
                </a:cubicBezTo>
                <a:cubicBezTo>
                  <a:pt x="34" y="45"/>
                  <a:pt x="34" y="46"/>
                  <a:pt x="36" y="47"/>
                </a:cubicBezTo>
                <a:cubicBezTo>
                  <a:pt x="37" y="48"/>
                  <a:pt x="39" y="50"/>
                  <a:pt x="42" y="50"/>
                </a:cubicBezTo>
                <a:cubicBezTo>
                  <a:pt x="46" y="50"/>
                  <a:pt x="48" y="48"/>
                  <a:pt x="49" y="47"/>
                </a:cubicBezTo>
                <a:cubicBezTo>
                  <a:pt x="50" y="46"/>
                  <a:pt x="51" y="45"/>
                  <a:pt x="53" y="45"/>
                </a:cubicBezTo>
                <a:cubicBezTo>
                  <a:pt x="55" y="45"/>
                  <a:pt x="56" y="46"/>
                  <a:pt x="57" y="47"/>
                </a:cubicBezTo>
                <a:cubicBezTo>
                  <a:pt x="58" y="48"/>
                  <a:pt x="60" y="50"/>
                  <a:pt x="64" y="50"/>
                </a:cubicBezTo>
                <a:lnTo>
                  <a:pt x="64" y="64"/>
                </a:lnTo>
                <a:close/>
                <a:moveTo>
                  <a:pt x="13" y="13"/>
                </a:moveTo>
                <a:cubicBezTo>
                  <a:pt x="11" y="13"/>
                  <a:pt x="9" y="11"/>
                  <a:pt x="9" y="9"/>
                </a:cubicBezTo>
                <a:cubicBezTo>
                  <a:pt x="9" y="4"/>
                  <a:pt x="13" y="6"/>
                  <a:pt x="13" y="0"/>
                </a:cubicBezTo>
                <a:cubicBezTo>
                  <a:pt x="15" y="0"/>
                  <a:pt x="18" y="4"/>
                  <a:pt x="18" y="8"/>
                </a:cubicBezTo>
                <a:cubicBezTo>
                  <a:pt x="18" y="12"/>
                  <a:pt x="16" y="13"/>
                  <a:pt x="13" y="13"/>
                </a:cubicBezTo>
                <a:close/>
                <a:moveTo>
                  <a:pt x="32" y="13"/>
                </a:moveTo>
                <a:cubicBezTo>
                  <a:pt x="29" y="13"/>
                  <a:pt x="27" y="11"/>
                  <a:pt x="27" y="9"/>
                </a:cubicBezTo>
                <a:cubicBezTo>
                  <a:pt x="27" y="4"/>
                  <a:pt x="32" y="6"/>
                  <a:pt x="32" y="0"/>
                </a:cubicBezTo>
                <a:cubicBezTo>
                  <a:pt x="33" y="0"/>
                  <a:pt x="36" y="4"/>
                  <a:pt x="36" y="8"/>
                </a:cubicBezTo>
                <a:cubicBezTo>
                  <a:pt x="36" y="12"/>
                  <a:pt x="34" y="13"/>
                  <a:pt x="32" y="13"/>
                </a:cubicBezTo>
                <a:close/>
                <a:moveTo>
                  <a:pt x="50" y="13"/>
                </a:moveTo>
                <a:cubicBezTo>
                  <a:pt x="47" y="13"/>
                  <a:pt x="45" y="11"/>
                  <a:pt x="45" y="9"/>
                </a:cubicBezTo>
                <a:cubicBezTo>
                  <a:pt x="45" y="4"/>
                  <a:pt x="50" y="6"/>
                  <a:pt x="50" y="0"/>
                </a:cubicBezTo>
                <a:cubicBezTo>
                  <a:pt x="52" y="0"/>
                  <a:pt x="55" y="4"/>
                  <a:pt x="55" y="8"/>
                </a:cubicBezTo>
                <a:cubicBezTo>
                  <a:pt x="55" y="12"/>
                  <a:pt x="53" y="13"/>
                  <a:pt x="50" y="1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5" name="Google Shape;1515;p44"/>
          <p:cNvSpPr/>
          <p:nvPr/>
        </p:nvSpPr>
        <p:spPr>
          <a:xfrm>
            <a:off x="2774309" y="1497557"/>
            <a:ext cx="240584" cy="240584"/>
          </a:xfrm>
          <a:custGeom>
            <a:avLst/>
            <a:gdLst/>
            <a:ahLst/>
            <a:cxnLst/>
            <a:rect l="l" t="t" r="r" b="b"/>
            <a:pathLst>
              <a:path w="55" h="55" extrusionOk="0">
                <a:moveTo>
                  <a:pt x="55" y="45"/>
                </a:moveTo>
                <a:cubicBezTo>
                  <a:pt x="55" y="51"/>
                  <a:pt x="50" y="55"/>
                  <a:pt x="44" y="55"/>
                </a:cubicBezTo>
                <a:cubicBezTo>
                  <a:pt x="10" y="55"/>
                  <a:pt x="10" y="55"/>
                  <a:pt x="10" y="55"/>
                </a:cubicBezTo>
                <a:cubicBezTo>
                  <a:pt x="4" y="55"/>
                  <a:pt x="0" y="51"/>
                  <a:pt x="0" y="45"/>
                </a:cubicBezTo>
                <a:cubicBezTo>
                  <a:pt x="0" y="11"/>
                  <a:pt x="0" y="11"/>
                  <a:pt x="0" y="11"/>
                </a:cubicBezTo>
                <a:cubicBezTo>
                  <a:pt x="0" y="5"/>
                  <a:pt x="4" y="0"/>
                  <a:pt x="10" y="0"/>
                </a:cubicBezTo>
                <a:cubicBezTo>
                  <a:pt x="44" y="0"/>
                  <a:pt x="44" y="0"/>
                  <a:pt x="44" y="0"/>
                </a:cubicBezTo>
                <a:cubicBezTo>
                  <a:pt x="50" y="0"/>
                  <a:pt x="55" y="5"/>
                  <a:pt x="55" y="11"/>
                </a:cubicBezTo>
                <a:lnTo>
                  <a:pt x="55" y="45"/>
                </a:lnTo>
                <a:close/>
                <a:moveTo>
                  <a:pt x="45" y="12"/>
                </a:moveTo>
                <a:cubicBezTo>
                  <a:pt x="44" y="10"/>
                  <a:pt x="41" y="9"/>
                  <a:pt x="39" y="8"/>
                </a:cubicBezTo>
                <a:cubicBezTo>
                  <a:pt x="34" y="7"/>
                  <a:pt x="28" y="7"/>
                  <a:pt x="22" y="7"/>
                </a:cubicBezTo>
                <a:cubicBezTo>
                  <a:pt x="19" y="7"/>
                  <a:pt x="16" y="8"/>
                  <a:pt x="14" y="9"/>
                </a:cubicBezTo>
                <a:cubicBezTo>
                  <a:pt x="12" y="9"/>
                  <a:pt x="9" y="10"/>
                  <a:pt x="9" y="13"/>
                </a:cubicBezTo>
                <a:cubicBezTo>
                  <a:pt x="10" y="18"/>
                  <a:pt x="11" y="23"/>
                  <a:pt x="12" y="29"/>
                </a:cubicBezTo>
                <a:cubicBezTo>
                  <a:pt x="12" y="30"/>
                  <a:pt x="12" y="32"/>
                  <a:pt x="13" y="33"/>
                </a:cubicBezTo>
                <a:cubicBezTo>
                  <a:pt x="16" y="35"/>
                  <a:pt x="20" y="36"/>
                  <a:pt x="23" y="37"/>
                </a:cubicBezTo>
                <a:cubicBezTo>
                  <a:pt x="29" y="37"/>
                  <a:pt x="34" y="37"/>
                  <a:pt x="39" y="34"/>
                </a:cubicBezTo>
                <a:cubicBezTo>
                  <a:pt x="40" y="34"/>
                  <a:pt x="42" y="33"/>
                  <a:pt x="42" y="31"/>
                </a:cubicBezTo>
                <a:cubicBezTo>
                  <a:pt x="43" y="25"/>
                  <a:pt x="44" y="20"/>
                  <a:pt x="45" y="14"/>
                </a:cubicBezTo>
                <a:cubicBezTo>
                  <a:pt x="45" y="13"/>
                  <a:pt x="45" y="12"/>
                  <a:pt x="45" y="12"/>
                </a:cubicBezTo>
                <a:close/>
                <a:moveTo>
                  <a:pt x="40" y="36"/>
                </a:moveTo>
                <a:cubicBezTo>
                  <a:pt x="33" y="41"/>
                  <a:pt x="22" y="41"/>
                  <a:pt x="14" y="36"/>
                </a:cubicBezTo>
                <a:cubicBezTo>
                  <a:pt x="14" y="36"/>
                  <a:pt x="14" y="36"/>
                  <a:pt x="14" y="36"/>
                </a:cubicBezTo>
                <a:cubicBezTo>
                  <a:pt x="14" y="37"/>
                  <a:pt x="14" y="37"/>
                  <a:pt x="14" y="37"/>
                </a:cubicBezTo>
                <a:cubicBezTo>
                  <a:pt x="14" y="39"/>
                  <a:pt x="14" y="42"/>
                  <a:pt x="15" y="44"/>
                </a:cubicBezTo>
                <a:cubicBezTo>
                  <a:pt x="16" y="47"/>
                  <a:pt x="20" y="48"/>
                  <a:pt x="22" y="48"/>
                </a:cubicBezTo>
                <a:cubicBezTo>
                  <a:pt x="27" y="49"/>
                  <a:pt x="33" y="49"/>
                  <a:pt x="38" y="46"/>
                </a:cubicBezTo>
                <a:cubicBezTo>
                  <a:pt x="40" y="45"/>
                  <a:pt x="40" y="41"/>
                  <a:pt x="41" y="39"/>
                </a:cubicBezTo>
                <a:cubicBezTo>
                  <a:pt x="41" y="38"/>
                  <a:pt x="41" y="37"/>
                  <a:pt x="40" y="36"/>
                </a:cubicBezTo>
                <a:close/>
                <a:moveTo>
                  <a:pt x="33" y="14"/>
                </a:moveTo>
                <a:cubicBezTo>
                  <a:pt x="29" y="15"/>
                  <a:pt x="25" y="15"/>
                  <a:pt x="21" y="14"/>
                </a:cubicBezTo>
                <a:cubicBezTo>
                  <a:pt x="19" y="14"/>
                  <a:pt x="17" y="14"/>
                  <a:pt x="15" y="12"/>
                </a:cubicBezTo>
                <a:cubicBezTo>
                  <a:pt x="16" y="11"/>
                  <a:pt x="18" y="11"/>
                  <a:pt x="20" y="10"/>
                </a:cubicBezTo>
                <a:cubicBezTo>
                  <a:pt x="25" y="9"/>
                  <a:pt x="29" y="10"/>
                  <a:pt x="34" y="10"/>
                </a:cubicBezTo>
                <a:cubicBezTo>
                  <a:pt x="36" y="11"/>
                  <a:pt x="38" y="11"/>
                  <a:pt x="39" y="12"/>
                </a:cubicBezTo>
                <a:cubicBezTo>
                  <a:pt x="37" y="14"/>
                  <a:pt x="35" y="14"/>
                  <a:pt x="33" y="14"/>
                </a:cubicBezTo>
                <a:close/>
                <a:moveTo>
                  <a:pt x="28" y="33"/>
                </a:moveTo>
                <a:cubicBezTo>
                  <a:pt x="25" y="33"/>
                  <a:pt x="22" y="30"/>
                  <a:pt x="21" y="27"/>
                </a:cubicBezTo>
                <a:cubicBezTo>
                  <a:pt x="21" y="25"/>
                  <a:pt x="23" y="23"/>
                  <a:pt x="25" y="22"/>
                </a:cubicBezTo>
                <a:cubicBezTo>
                  <a:pt x="28" y="20"/>
                  <a:pt x="32" y="23"/>
                  <a:pt x="33" y="26"/>
                </a:cubicBezTo>
                <a:cubicBezTo>
                  <a:pt x="33" y="29"/>
                  <a:pt x="31" y="32"/>
                  <a:pt x="28" y="33"/>
                </a:cubicBezTo>
                <a:close/>
                <a:moveTo>
                  <a:pt x="26" y="24"/>
                </a:moveTo>
                <a:cubicBezTo>
                  <a:pt x="24" y="25"/>
                  <a:pt x="24" y="29"/>
                  <a:pt x="26" y="30"/>
                </a:cubicBezTo>
                <a:cubicBezTo>
                  <a:pt x="28" y="31"/>
                  <a:pt x="30" y="29"/>
                  <a:pt x="30" y="27"/>
                </a:cubicBezTo>
                <a:cubicBezTo>
                  <a:pt x="30" y="25"/>
                  <a:pt x="28" y="23"/>
                  <a:pt x="26"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6" name="Google Shape;1516;p44"/>
          <p:cNvSpPr/>
          <p:nvPr/>
        </p:nvSpPr>
        <p:spPr>
          <a:xfrm>
            <a:off x="3405086" y="1479360"/>
            <a:ext cx="278998" cy="281020"/>
          </a:xfrm>
          <a:custGeom>
            <a:avLst/>
            <a:gdLst/>
            <a:ahLst/>
            <a:cxnLst/>
            <a:rect l="l" t="t" r="r" b="b"/>
            <a:pathLst>
              <a:path w="64" h="64" extrusionOk="0">
                <a:moveTo>
                  <a:pt x="55" y="10"/>
                </a:moveTo>
                <a:cubicBezTo>
                  <a:pt x="47" y="18"/>
                  <a:pt x="47" y="18"/>
                  <a:pt x="47" y="18"/>
                </a:cubicBezTo>
                <a:cubicBezTo>
                  <a:pt x="49" y="21"/>
                  <a:pt x="49" y="21"/>
                  <a:pt x="49" y="21"/>
                </a:cubicBezTo>
                <a:cubicBezTo>
                  <a:pt x="50" y="22"/>
                  <a:pt x="50" y="23"/>
                  <a:pt x="49" y="24"/>
                </a:cubicBezTo>
                <a:cubicBezTo>
                  <a:pt x="47" y="26"/>
                  <a:pt x="47" y="26"/>
                  <a:pt x="47" y="26"/>
                </a:cubicBezTo>
                <a:cubicBezTo>
                  <a:pt x="49" y="30"/>
                  <a:pt x="50" y="34"/>
                  <a:pt x="50" y="39"/>
                </a:cubicBezTo>
                <a:cubicBezTo>
                  <a:pt x="50" y="52"/>
                  <a:pt x="39" y="64"/>
                  <a:pt x="25" y="64"/>
                </a:cubicBezTo>
                <a:cubicBezTo>
                  <a:pt x="11" y="64"/>
                  <a:pt x="0" y="52"/>
                  <a:pt x="0" y="39"/>
                </a:cubicBezTo>
                <a:cubicBezTo>
                  <a:pt x="0" y="25"/>
                  <a:pt x="11" y="13"/>
                  <a:pt x="25" y="13"/>
                </a:cubicBezTo>
                <a:cubicBezTo>
                  <a:pt x="29" y="13"/>
                  <a:pt x="34" y="15"/>
                  <a:pt x="37" y="17"/>
                </a:cubicBezTo>
                <a:cubicBezTo>
                  <a:pt x="39" y="14"/>
                  <a:pt x="39" y="14"/>
                  <a:pt x="39" y="14"/>
                </a:cubicBezTo>
                <a:cubicBezTo>
                  <a:pt x="40" y="13"/>
                  <a:pt x="42" y="13"/>
                  <a:pt x="43" y="14"/>
                </a:cubicBezTo>
                <a:cubicBezTo>
                  <a:pt x="45" y="17"/>
                  <a:pt x="45" y="17"/>
                  <a:pt x="45" y="17"/>
                </a:cubicBezTo>
                <a:cubicBezTo>
                  <a:pt x="54" y="8"/>
                  <a:pt x="54" y="8"/>
                  <a:pt x="54" y="8"/>
                </a:cubicBezTo>
                <a:lnTo>
                  <a:pt x="55" y="10"/>
                </a:lnTo>
                <a:close/>
                <a:moveTo>
                  <a:pt x="17" y="20"/>
                </a:moveTo>
                <a:cubicBezTo>
                  <a:pt x="12" y="22"/>
                  <a:pt x="8" y="26"/>
                  <a:pt x="6" y="31"/>
                </a:cubicBezTo>
                <a:cubicBezTo>
                  <a:pt x="5" y="32"/>
                  <a:pt x="6" y="33"/>
                  <a:pt x="7" y="34"/>
                </a:cubicBezTo>
                <a:cubicBezTo>
                  <a:pt x="7" y="34"/>
                  <a:pt x="8" y="34"/>
                  <a:pt x="8" y="34"/>
                </a:cubicBezTo>
                <a:cubicBezTo>
                  <a:pt x="9" y="34"/>
                  <a:pt x="10" y="33"/>
                  <a:pt x="10" y="33"/>
                </a:cubicBezTo>
                <a:cubicBezTo>
                  <a:pt x="12" y="29"/>
                  <a:pt x="15" y="25"/>
                  <a:pt x="19" y="24"/>
                </a:cubicBezTo>
                <a:cubicBezTo>
                  <a:pt x="20" y="23"/>
                  <a:pt x="21" y="22"/>
                  <a:pt x="20" y="21"/>
                </a:cubicBezTo>
                <a:cubicBezTo>
                  <a:pt x="20" y="20"/>
                  <a:pt x="18" y="19"/>
                  <a:pt x="17" y="20"/>
                </a:cubicBezTo>
                <a:close/>
                <a:moveTo>
                  <a:pt x="53" y="6"/>
                </a:moveTo>
                <a:cubicBezTo>
                  <a:pt x="53" y="6"/>
                  <a:pt x="53" y="6"/>
                  <a:pt x="52" y="6"/>
                </a:cubicBezTo>
                <a:cubicBezTo>
                  <a:pt x="49" y="3"/>
                  <a:pt x="49" y="3"/>
                  <a:pt x="49" y="3"/>
                </a:cubicBezTo>
                <a:cubicBezTo>
                  <a:pt x="49" y="2"/>
                  <a:pt x="49" y="2"/>
                  <a:pt x="49" y="1"/>
                </a:cubicBezTo>
                <a:cubicBezTo>
                  <a:pt x="50" y="1"/>
                  <a:pt x="50" y="1"/>
                  <a:pt x="51" y="1"/>
                </a:cubicBezTo>
                <a:cubicBezTo>
                  <a:pt x="54" y="4"/>
                  <a:pt x="54" y="4"/>
                  <a:pt x="54" y="4"/>
                </a:cubicBezTo>
                <a:cubicBezTo>
                  <a:pt x="55" y="5"/>
                  <a:pt x="55" y="6"/>
                  <a:pt x="54" y="6"/>
                </a:cubicBezTo>
                <a:cubicBezTo>
                  <a:pt x="54" y="6"/>
                  <a:pt x="54" y="6"/>
                  <a:pt x="53" y="6"/>
                </a:cubicBezTo>
                <a:close/>
                <a:moveTo>
                  <a:pt x="57" y="4"/>
                </a:moveTo>
                <a:cubicBezTo>
                  <a:pt x="57" y="5"/>
                  <a:pt x="56" y="5"/>
                  <a:pt x="56" y="5"/>
                </a:cubicBezTo>
                <a:cubicBezTo>
                  <a:pt x="55" y="5"/>
                  <a:pt x="55" y="5"/>
                  <a:pt x="55" y="4"/>
                </a:cubicBezTo>
                <a:cubicBezTo>
                  <a:pt x="55" y="1"/>
                  <a:pt x="55" y="1"/>
                  <a:pt x="55" y="1"/>
                </a:cubicBezTo>
                <a:cubicBezTo>
                  <a:pt x="55" y="0"/>
                  <a:pt x="55" y="0"/>
                  <a:pt x="56" y="0"/>
                </a:cubicBezTo>
                <a:cubicBezTo>
                  <a:pt x="56" y="0"/>
                  <a:pt x="57" y="0"/>
                  <a:pt x="57" y="1"/>
                </a:cubicBezTo>
                <a:lnTo>
                  <a:pt x="57" y="4"/>
                </a:lnTo>
                <a:close/>
                <a:moveTo>
                  <a:pt x="59" y="6"/>
                </a:moveTo>
                <a:cubicBezTo>
                  <a:pt x="59" y="6"/>
                  <a:pt x="59" y="6"/>
                  <a:pt x="58" y="6"/>
                </a:cubicBezTo>
                <a:cubicBezTo>
                  <a:pt x="58" y="6"/>
                  <a:pt x="58" y="6"/>
                  <a:pt x="57" y="6"/>
                </a:cubicBezTo>
                <a:cubicBezTo>
                  <a:pt x="57" y="6"/>
                  <a:pt x="57" y="5"/>
                  <a:pt x="57" y="4"/>
                </a:cubicBezTo>
                <a:cubicBezTo>
                  <a:pt x="61" y="1"/>
                  <a:pt x="61" y="1"/>
                  <a:pt x="61" y="1"/>
                </a:cubicBezTo>
                <a:cubicBezTo>
                  <a:pt x="61" y="1"/>
                  <a:pt x="62" y="1"/>
                  <a:pt x="62" y="1"/>
                </a:cubicBezTo>
                <a:cubicBezTo>
                  <a:pt x="63" y="2"/>
                  <a:pt x="63" y="2"/>
                  <a:pt x="62" y="3"/>
                </a:cubicBezTo>
                <a:lnTo>
                  <a:pt x="59" y="6"/>
                </a:lnTo>
                <a:close/>
                <a:moveTo>
                  <a:pt x="61" y="15"/>
                </a:moveTo>
                <a:cubicBezTo>
                  <a:pt x="61" y="15"/>
                  <a:pt x="61" y="15"/>
                  <a:pt x="61" y="14"/>
                </a:cubicBezTo>
                <a:cubicBezTo>
                  <a:pt x="57" y="11"/>
                  <a:pt x="57" y="11"/>
                  <a:pt x="57" y="11"/>
                </a:cubicBezTo>
                <a:cubicBezTo>
                  <a:pt x="57" y="11"/>
                  <a:pt x="57" y="10"/>
                  <a:pt x="57" y="9"/>
                </a:cubicBezTo>
                <a:cubicBezTo>
                  <a:pt x="58" y="9"/>
                  <a:pt x="59" y="9"/>
                  <a:pt x="59" y="9"/>
                </a:cubicBezTo>
                <a:cubicBezTo>
                  <a:pt x="62" y="13"/>
                  <a:pt x="62" y="13"/>
                  <a:pt x="62" y="13"/>
                </a:cubicBezTo>
                <a:cubicBezTo>
                  <a:pt x="63" y="13"/>
                  <a:pt x="63" y="14"/>
                  <a:pt x="62" y="14"/>
                </a:cubicBezTo>
                <a:cubicBezTo>
                  <a:pt x="62" y="15"/>
                  <a:pt x="62" y="15"/>
                  <a:pt x="61" y="15"/>
                </a:cubicBezTo>
                <a:close/>
                <a:moveTo>
                  <a:pt x="63" y="9"/>
                </a:moveTo>
                <a:cubicBezTo>
                  <a:pt x="59" y="9"/>
                  <a:pt x="59" y="9"/>
                  <a:pt x="59" y="9"/>
                </a:cubicBezTo>
                <a:cubicBezTo>
                  <a:pt x="59" y="9"/>
                  <a:pt x="58" y="8"/>
                  <a:pt x="58" y="8"/>
                </a:cubicBezTo>
                <a:cubicBezTo>
                  <a:pt x="58" y="7"/>
                  <a:pt x="59" y="7"/>
                  <a:pt x="59" y="7"/>
                </a:cubicBezTo>
                <a:cubicBezTo>
                  <a:pt x="63" y="7"/>
                  <a:pt x="63" y="7"/>
                  <a:pt x="63" y="7"/>
                </a:cubicBezTo>
                <a:cubicBezTo>
                  <a:pt x="63" y="7"/>
                  <a:pt x="64" y="7"/>
                  <a:pt x="64" y="8"/>
                </a:cubicBezTo>
                <a:cubicBezTo>
                  <a:pt x="64" y="8"/>
                  <a:pt x="63" y="9"/>
                  <a:pt x="63"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7" name="Google Shape;1517;p44"/>
          <p:cNvSpPr/>
          <p:nvPr/>
        </p:nvSpPr>
        <p:spPr>
          <a:xfrm>
            <a:off x="4033842" y="1497557"/>
            <a:ext cx="198129" cy="236541"/>
          </a:xfrm>
          <a:custGeom>
            <a:avLst/>
            <a:gdLst/>
            <a:ahLst/>
            <a:cxnLst/>
            <a:rect l="l" t="t" r="r" b="b"/>
            <a:pathLst>
              <a:path w="45" h="54" extrusionOk="0">
                <a:moveTo>
                  <a:pt x="43" y="1"/>
                </a:moveTo>
                <a:cubicBezTo>
                  <a:pt x="44" y="1"/>
                  <a:pt x="45" y="3"/>
                  <a:pt x="45" y="4"/>
                </a:cubicBezTo>
                <a:cubicBezTo>
                  <a:pt x="45" y="50"/>
                  <a:pt x="45" y="50"/>
                  <a:pt x="45" y="50"/>
                </a:cubicBezTo>
                <a:cubicBezTo>
                  <a:pt x="45" y="52"/>
                  <a:pt x="44" y="53"/>
                  <a:pt x="43" y="54"/>
                </a:cubicBezTo>
                <a:cubicBezTo>
                  <a:pt x="42" y="54"/>
                  <a:pt x="42" y="54"/>
                  <a:pt x="41" y="54"/>
                </a:cubicBezTo>
                <a:cubicBezTo>
                  <a:pt x="40" y="54"/>
                  <a:pt x="39" y="54"/>
                  <a:pt x="38" y="53"/>
                </a:cubicBezTo>
                <a:cubicBezTo>
                  <a:pt x="23" y="38"/>
                  <a:pt x="23" y="38"/>
                  <a:pt x="23" y="38"/>
                </a:cubicBezTo>
                <a:cubicBezTo>
                  <a:pt x="7" y="53"/>
                  <a:pt x="7" y="53"/>
                  <a:pt x="7" y="53"/>
                </a:cubicBezTo>
                <a:cubicBezTo>
                  <a:pt x="6" y="54"/>
                  <a:pt x="5" y="54"/>
                  <a:pt x="4" y="54"/>
                </a:cubicBezTo>
                <a:cubicBezTo>
                  <a:pt x="3" y="54"/>
                  <a:pt x="3" y="54"/>
                  <a:pt x="2" y="54"/>
                </a:cubicBezTo>
                <a:cubicBezTo>
                  <a:pt x="1" y="53"/>
                  <a:pt x="0" y="52"/>
                  <a:pt x="0" y="50"/>
                </a:cubicBezTo>
                <a:cubicBezTo>
                  <a:pt x="0" y="4"/>
                  <a:pt x="0" y="4"/>
                  <a:pt x="0" y="4"/>
                </a:cubicBezTo>
                <a:cubicBezTo>
                  <a:pt x="0" y="3"/>
                  <a:pt x="1" y="1"/>
                  <a:pt x="2" y="1"/>
                </a:cubicBezTo>
                <a:cubicBezTo>
                  <a:pt x="3" y="0"/>
                  <a:pt x="3" y="0"/>
                  <a:pt x="4" y="0"/>
                </a:cubicBezTo>
                <a:cubicBezTo>
                  <a:pt x="5" y="0"/>
                  <a:pt x="40" y="0"/>
                  <a:pt x="41" y="0"/>
                </a:cubicBezTo>
                <a:cubicBezTo>
                  <a:pt x="42" y="0"/>
                  <a:pt x="42" y="0"/>
                  <a:pt x="43"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8" name="Google Shape;1518;p44"/>
          <p:cNvSpPr/>
          <p:nvPr/>
        </p:nvSpPr>
        <p:spPr>
          <a:xfrm>
            <a:off x="4664619" y="1479360"/>
            <a:ext cx="278998" cy="240586"/>
          </a:xfrm>
          <a:custGeom>
            <a:avLst/>
            <a:gdLst/>
            <a:ahLst/>
            <a:cxnLst/>
            <a:rect l="l" t="t" r="r" b="b"/>
            <a:pathLst>
              <a:path w="64" h="55" extrusionOk="0">
                <a:moveTo>
                  <a:pt x="64" y="28"/>
                </a:moveTo>
                <a:cubicBezTo>
                  <a:pt x="0" y="28"/>
                  <a:pt x="0" y="28"/>
                  <a:pt x="0" y="28"/>
                </a:cubicBezTo>
                <a:cubicBezTo>
                  <a:pt x="0" y="15"/>
                  <a:pt x="0" y="15"/>
                  <a:pt x="0" y="15"/>
                </a:cubicBezTo>
                <a:cubicBezTo>
                  <a:pt x="0" y="11"/>
                  <a:pt x="2" y="9"/>
                  <a:pt x="5" y="9"/>
                </a:cubicBezTo>
                <a:cubicBezTo>
                  <a:pt x="18" y="9"/>
                  <a:pt x="18" y="9"/>
                  <a:pt x="18" y="9"/>
                </a:cubicBezTo>
                <a:cubicBezTo>
                  <a:pt x="18" y="3"/>
                  <a:pt x="18" y="3"/>
                  <a:pt x="18" y="3"/>
                </a:cubicBezTo>
                <a:cubicBezTo>
                  <a:pt x="18" y="1"/>
                  <a:pt x="20" y="0"/>
                  <a:pt x="21" y="0"/>
                </a:cubicBezTo>
                <a:cubicBezTo>
                  <a:pt x="42" y="0"/>
                  <a:pt x="42" y="0"/>
                  <a:pt x="42" y="0"/>
                </a:cubicBezTo>
                <a:cubicBezTo>
                  <a:pt x="44" y="0"/>
                  <a:pt x="45" y="1"/>
                  <a:pt x="45" y="3"/>
                </a:cubicBezTo>
                <a:cubicBezTo>
                  <a:pt x="45" y="9"/>
                  <a:pt x="45" y="9"/>
                  <a:pt x="45" y="9"/>
                </a:cubicBezTo>
                <a:cubicBezTo>
                  <a:pt x="58" y="9"/>
                  <a:pt x="58" y="9"/>
                  <a:pt x="58" y="9"/>
                </a:cubicBezTo>
                <a:cubicBezTo>
                  <a:pt x="61" y="9"/>
                  <a:pt x="64" y="11"/>
                  <a:pt x="64" y="15"/>
                </a:cubicBezTo>
                <a:lnTo>
                  <a:pt x="64" y="28"/>
                </a:lnTo>
                <a:close/>
                <a:moveTo>
                  <a:pt x="64" y="49"/>
                </a:moveTo>
                <a:cubicBezTo>
                  <a:pt x="64" y="52"/>
                  <a:pt x="61" y="55"/>
                  <a:pt x="58" y="55"/>
                </a:cubicBezTo>
                <a:cubicBezTo>
                  <a:pt x="5" y="55"/>
                  <a:pt x="5" y="55"/>
                  <a:pt x="5" y="55"/>
                </a:cubicBezTo>
                <a:cubicBezTo>
                  <a:pt x="2" y="55"/>
                  <a:pt x="0" y="52"/>
                  <a:pt x="0" y="49"/>
                </a:cubicBezTo>
                <a:cubicBezTo>
                  <a:pt x="0" y="32"/>
                  <a:pt x="0" y="32"/>
                  <a:pt x="0" y="32"/>
                </a:cubicBezTo>
                <a:cubicBezTo>
                  <a:pt x="24" y="32"/>
                  <a:pt x="24" y="32"/>
                  <a:pt x="24" y="32"/>
                </a:cubicBezTo>
                <a:cubicBezTo>
                  <a:pt x="24" y="37"/>
                  <a:pt x="24" y="37"/>
                  <a:pt x="24" y="37"/>
                </a:cubicBezTo>
                <a:cubicBezTo>
                  <a:pt x="24" y="39"/>
                  <a:pt x="25" y="40"/>
                  <a:pt x="26" y="40"/>
                </a:cubicBezTo>
                <a:cubicBezTo>
                  <a:pt x="37" y="40"/>
                  <a:pt x="37" y="40"/>
                  <a:pt x="37" y="40"/>
                </a:cubicBezTo>
                <a:cubicBezTo>
                  <a:pt x="39" y="40"/>
                  <a:pt x="40" y="39"/>
                  <a:pt x="40" y="37"/>
                </a:cubicBezTo>
                <a:cubicBezTo>
                  <a:pt x="40" y="32"/>
                  <a:pt x="40" y="32"/>
                  <a:pt x="40" y="32"/>
                </a:cubicBezTo>
                <a:cubicBezTo>
                  <a:pt x="64" y="32"/>
                  <a:pt x="64" y="32"/>
                  <a:pt x="64" y="32"/>
                </a:cubicBezTo>
                <a:lnTo>
                  <a:pt x="64" y="49"/>
                </a:lnTo>
                <a:close/>
                <a:moveTo>
                  <a:pt x="41" y="9"/>
                </a:moveTo>
                <a:cubicBezTo>
                  <a:pt x="41" y="4"/>
                  <a:pt x="41" y="4"/>
                  <a:pt x="41" y="4"/>
                </a:cubicBezTo>
                <a:cubicBezTo>
                  <a:pt x="23" y="4"/>
                  <a:pt x="23" y="4"/>
                  <a:pt x="23" y="4"/>
                </a:cubicBezTo>
                <a:cubicBezTo>
                  <a:pt x="23" y="9"/>
                  <a:pt x="23" y="9"/>
                  <a:pt x="23" y="9"/>
                </a:cubicBezTo>
                <a:lnTo>
                  <a:pt x="41" y="9"/>
                </a:lnTo>
                <a:close/>
                <a:moveTo>
                  <a:pt x="36" y="36"/>
                </a:moveTo>
                <a:cubicBezTo>
                  <a:pt x="27" y="36"/>
                  <a:pt x="27" y="36"/>
                  <a:pt x="27" y="36"/>
                </a:cubicBezTo>
                <a:cubicBezTo>
                  <a:pt x="27" y="32"/>
                  <a:pt x="27" y="32"/>
                  <a:pt x="27" y="32"/>
                </a:cubicBezTo>
                <a:cubicBezTo>
                  <a:pt x="36" y="32"/>
                  <a:pt x="36" y="32"/>
                  <a:pt x="36" y="32"/>
                </a:cubicBezTo>
                <a:lnTo>
                  <a:pt x="36"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19" name="Google Shape;1519;p44"/>
          <p:cNvSpPr/>
          <p:nvPr/>
        </p:nvSpPr>
        <p:spPr>
          <a:xfrm>
            <a:off x="5299441" y="1487447"/>
            <a:ext cx="248673" cy="246650"/>
          </a:xfrm>
          <a:custGeom>
            <a:avLst/>
            <a:gdLst/>
            <a:ahLst/>
            <a:cxnLst/>
            <a:rect l="l" t="t" r="r" b="b"/>
            <a:pathLst>
              <a:path w="57" h="56" extrusionOk="0">
                <a:moveTo>
                  <a:pt x="55" y="34"/>
                </a:moveTo>
                <a:cubicBezTo>
                  <a:pt x="47" y="34"/>
                  <a:pt x="47" y="34"/>
                  <a:pt x="47" y="34"/>
                </a:cubicBezTo>
                <a:cubicBezTo>
                  <a:pt x="47" y="39"/>
                  <a:pt x="46" y="42"/>
                  <a:pt x="44" y="45"/>
                </a:cubicBezTo>
                <a:cubicBezTo>
                  <a:pt x="52" y="52"/>
                  <a:pt x="52" y="52"/>
                  <a:pt x="52" y="52"/>
                </a:cubicBezTo>
                <a:cubicBezTo>
                  <a:pt x="53" y="53"/>
                  <a:pt x="53" y="54"/>
                  <a:pt x="52" y="55"/>
                </a:cubicBezTo>
                <a:cubicBezTo>
                  <a:pt x="51" y="56"/>
                  <a:pt x="51" y="56"/>
                  <a:pt x="50" y="56"/>
                </a:cubicBezTo>
                <a:cubicBezTo>
                  <a:pt x="50" y="56"/>
                  <a:pt x="49" y="56"/>
                  <a:pt x="49" y="55"/>
                </a:cubicBezTo>
                <a:cubicBezTo>
                  <a:pt x="41" y="48"/>
                  <a:pt x="41" y="48"/>
                  <a:pt x="41" y="48"/>
                </a:cubicBezTo>
                <a:cubicBezTo>
                  <a:pt x="41" y="48"/>
                  <a:pt x="37" y="53"/>
                  <a:pt x="31" y="53"/>
                </a:cubicBezTo>
                <a:cubicBezTo>
                  <a:pt x="31" y="21"/>
                  <a:pt x="31" y="21"/>
                  <a:pt x="31" y="21"/>
                </a:cubicBezTo>
                <a:cubicBezTo>
                  <a:pt x="26" y="21"/>
                  <a:pt x="26" y="21"/>
                  <a:pt x="26" y="21"/>
                </a:cubicBezTo>
                <a:cubicBezTo>
                  <a:pt x="26" y="53"/>
                  <a:pt x="26" y="53"/>
                  <a:pt x="26" y="53"/>
                </a:cubicBezTo>
                <a:cubicBezTo>
                  <a:pt x="20" y="53"/>
                  <a:pt x="15" y="48"/>
                  <a:pt x="15" y="48"/>
                </a:cubicBezTo>
                <a:cubicBezTo>
                  <a:pt x="8" y="55"/>
                  <a:pt x="8" y="55"/>
                  <a:pt x="8" y="55"/>
                </a:cubicBezTo>
                <a:cubicBezTo>
                  <a:pt x="8" y="56"/>
                  <a:pt x="7" y="56"/>
                  <a:pt x="7" y="56"/>
                </a:cubicBezTo>
                <a:cubicBezTo>
                  <a:pt x="6" y="56"/>
                  <a:pt x="6" y="56"/>
                  <a:pt x="5" y="55"/>
                </a:cubicBezTo>
                <a:cubicBezTo>
                  <a:pt x="4" y="55"/>
                  <a:pt x="4" y="53"/>
                  <a:pt x="5" y="52"/>
                </a:cubicBezTo>
                <a:cubicBezTo>
                  <a:pt x="12" y="44"/>
                  <a:pt x="12" y="44"/>
                  <a:pt x="12" y="44"/>
                </a:cubicBezTo>
                <a:cubicBezTo>
                  <a:pt x="11" y="42"/>
                  <a:pt x="10" y="38"/>
                  <a:pt x="10" y="34"/>
                </a:cubicBezTo>
                <a:cubicBezTo>
                  <a:pt x="2" y="34"/>
                  <a:pt x="2" y="34"/>
                  <a:pt x="2" y="34"/>
                </a:cubicBezTo>
                <a:cubicBezTo>
                  <a:pt x="1" y="34"/>
                  <a:pt x="0" y="33"/>
                  <a:pt x="0" y="32"/>
                </a:cubicBezTo>
                <a:cubicBezTo>
                  <a:pt x="0" y="31"/>
                  <a:pt x="1" y="30"/>
                  <a:pt x="2" y="30"/>
                </a:cubicBezTo>
                <a:cubicBezTo>
                  <a:pt x="10" y="30"/>
                  <a:pt x="10" y="30"/>
                  <a:pt x="10" y="30"/>
                </a:cubicBezTo>
                <a:cubicBezTo>
                  <a:pt x="10" y="25"/>
                  <a:pt x="10" y="22"/>
                  <a:pt x="10" y="19"/>
                </a:cubicBezTo>
                <a:cubicBezTo>
                  <a:pt x="4" y="13"/>
                  <a:pt x="4" y="13"/>
                  <a:pt x="4" y="13"/>
                </a:cubicBezTo>
                <a:cubicBezTo>
                  <a:pt x="3" y="12"/>
                  <a:pt x="3" y="11"/>
                  <a:pt x="4" y="10"/>
                </a:cubicBezTo>
                <a:cubicBezTo>
                  <a:pt x="5" y="9"/>
                  <a:pt x="6" y="9"/>
                  <a:pt x="7" y="10"/>
                </a:cubicBezTo>
                <a:cubicBezTo>
                  <a:pt x="13" y="16"/>
                  <a:pt x="13" y="16"/>
                  <a:pt x="13" y="16"/>
                </a:cubicBezTo>
                <a:cubicBezTo>
                  <a:pt x="44" y="16"/>
                  <a:pt x="44" y="16"/>
                  <a:pt x="44" y="16"/>
                </a:cubicBezTo>
                <a:cubicBezTo>
                  <a:pt x="50" y="10"/>
                  <a:pt x="50" y="10"/>
                  <a:pt x="50" y="10"/>
                </a:cubicBezTo>
                <a:cubicBezTo>
                  <a:pt x="51" y="9"/>
                  <a:pt x="52" y="9"/>
                  <a:pt x="53" y="10"/>
                </a:cubicBezTo>
                <a:cubicBezTo>
                  <a:pt x="54" y="11"/>
                  <a:pt x="54" y="12"/>
                  <a:pt x="53" y="13"/>
                </a:cubicBezTo>
                <a:cubicBezTo>
                  <a:pt x="47" y="19"/>
                  <a:pt x="47" y="19"/>
                  <a:pt x="47" y="19"/>
                </a:cubicBezTo>
                <a:cubicBezTo>
                  <a:pt x="47" y="22"/>
                  <a:pt x="47" y="25"/>
                  <a:pt x="47" y="30"/>
                </a:cubicBezTo>
                <a:cubicBezTo>
                  <a:pt x="55" y="30"/>
                  <a:pt x="55" y="30"/>
                  <a:pt x="55" y="30"/>
                </a:cubicBezTo>
                <a:cubicBezTo>
                  <a:pt x="56" y="30"/>
                  <a:pt x="57" y="31"/>
                  <a:pt x="57" y="32"/>
                </a:cubicBezTo>
                <a:cubicBezTo>
                  <a:pt x="57" y="33"/>
                  <a:pt x="56" y="34"/>
                  <a:pt x="55" y="34"/>
                </a:cubicBezTo>
                <a:close/>
                <a:moveTo>
                  <a:pt x="17" y="11"/>
                </a:moveTo>
                <a:cubicBezTo>
                  <a:pt x="17" y="5"/>
                  <a:pt x="22" y="0"/>
                  <a:pt x="28" y="0"/>
                </a:cubicBezTo>
                <a:cubicBezTo>
                  <a:pt x="35" y="0"/>
                  <a:pt x="40" y="5"/>
                  <a:pt x="40" y="11"/>
                </a:cubicBezTo>
                <a:lnTo>
                  <a:pt x="17"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0" name="Google Shape;1520;p44"/>
          <p:cNvSpPr/>
          <p:nvPr/>
        </p:nvSpPr>
        <p:spPr>
          <a:xfrm>
            <a:off x="5924154" y="1479360"/>
            <a:ext cx="220367" cy="281020"/>
          </a:xfrm>
          <a:custGeom>
            <a:avLst/>
            <a:gdLst/>
            <a:ahLst/>
            <a:cxnLst/>
            <a:rect l="l" t="t" r="r" b="b"/>
            <a:pathLst>
              <a:path w="50" h="64" extrusionOk="0">
                <a:moveTo>
                  <a:pt x="50" y="61"/>
                </a:moveTo>
                <a:cubicBezTo>
                  <a:pt x="50" y="63"/>
                  <a:pt x="49" y="64"/>
                  <a:pt x="48" y="64"/>
                </a:cubicBezTo>
                <a:cubicBezTo>
                  <a:pt x="2" y="64"/>
                  <a:pt x="2" y="64"/>
                  <a:pt x="2" y="64"/>
                </a:cubicBezTo>
                <a:cubicBezTo>
                  <a:pt x="1" y="64"/>
                  <a:pt x="0" y="63"/>
                  <a:pt x="0" y="61"/>
                </a:cubicBezTo>
                <a:cubicBezTo>
                  <a:pt x="0" y="2"/>
                  <a:pt x="0" y="2"/>
                  <a:pt x="0" y="2"/>
                </a:cubicBezTo>
                <a:cubicBezTo>
                  <a:pt x="0" y="1"/>
                  <a:pt x="1" y="0"/>
                  <a:pt x="2" y="0"/>
                </a:cubicBezTo>
                <a:cubicBezTo>
                  <a:pt x="48" y="0"/>
                  <a:pt x="48" y="0"/>
                  <a:pt x="48" y="0"/>
                </a:cubicBezTo>
                <a:cubicBezTo>
                  <a:pt x="49" y="0"/>
                  <a:pt x="50" y="1"/>
                  <a:pt x="50" y="2"/>
                </a:cubicBezTo>
                <a:lnTo>
                  <a:pt x="50" y="61"/>
                </a:lnTo>
                <a:close/>
                <a:moveTo>
                  <a:pt x="45" y="59"/>
                </a:moveTo>
                <a:cubicBezTo>
                  <a:pt x="45" y="4"/>
                  <a:pt x="45" y="4"/>
                  <a:pt x="45" y="4"/>
                </a:cubicBezTo>
                <a:cubicBezTo>
                  <a:pt x="4" y="4"/>
                  <a:pt x="4" y="4"/>
                  <a:pt x="4" y="4"/>
                </a:cubicBezTo>
                <a:cubicBezTo>
                  <a:pt x="4" y="59"/>
                  <a:pt x="4" y="59"/>
                  <a:pt x="4" y="59"/>
                </a:cubicBezTo>
                <a:cubicBezTo>
                  <a:pt x="18" y="59"/>
                  <a:pt x="18" y="59"/>
                  <a:pt x="18" y="59"/>
                </a:cubicBezTo>
                <a:cubicBezTo>
                  <a:pt x="18" y="51"/>
                  <a:pt x="18" y="51"/>
                  <a:pt x="18" y="51"/>
                </a:cubicBezTo>
                <a:cubicBezTo>
                  <a:pt x="18" y="51"/>
                  <a:pt x="19" y="50"/>
                  <a:pt x="19" y="50"/>
                </a:cubicBezTo>
                <a:cubicBezTo>
                  <a:pt x="31" y="50"/>
                  <a:pt x="31" y="50"/>
                  <a:pt x="31" y="50"/>
                </a:cubicBezTo>
                <a:cubicBezTo>
                  <a:pt x="31" y="50"/>
                  <a:pt x="32" y="51"/>
                  <a:pt x="32" y="51"/>
                </a:cubicBezTo>
                <a:cubicBezTo>
                  <a:pt x="32" y="59"/>
                  <a:pt x="32" y="59"/>
                  <a:pt x="32" y="59"/>
                </a:cubicBezTo>
                <a:lnTo>
                  <a:pt x="45" y="59"/>
                </a:lnTo>
                <a:close/>
                <a:moveTo>
                  <a:pt x="13" y="12"/>
                </a:moveTo>
                <a:cubicBezTo>
                  <a:pt x="13" y="13"/>
                  <a:pt x="13" y="13"/>
                  <a:pt x="12" y="13"/>
                </a:cubicBezTo>
                <a:cubicBezTo>
                  <a:pt x="10" y="13"/>
                  <a:pt x="10" y="13"/>
                  <a:pt x="10" y="13"/>
                </a:cubicBezTo>
                <a:cubicBezTo>
                  <a:pt x="9" y="13"/>
                  <a:pt x="9" y="13"/>
                  <a:pt x="9" y="12"/>
                </a:cubicBezTo>
                <a:cubicBezTo>
                  <a:pt x="9" y="10"/>
                  <a:pt x="9" y="10"/>
                  <a:pt x="9" y="10"/>
                </a:cubicBezTo>
                <a:cubicBezTo>
                  <a:pt x="9" y="9"/>
                  <a:pt x="9" y="9"/>
                  <a:pt x="10" y="9"/>
                </a:cubicBezTo>
                <a:cubicBezTo>
                  <a:pt x="12" y="9"/>
                  <a:pt x="12" y="9"/>
                  <a:pt x="12" y="9"/>
                </a:cubicBezTo>
                <a:cubicBezTo>
                  <a:pt x="13" y="9"/>
                  <a:pt x="13" y="9"/>
                  <a:pt x="13" y="10"/>
                </a:cubicBezTo>
                <a:lnTo>
                  <a:pt x="13" y="12"/>
                </a:lnTo>
                <a:close/>
                <a:moveTo>
                  <a:pt x="13" y="21"/>
                </a:moveTo>
                <a:cubicBezTo>
                  <a:pt x="13" y="22"/>
                  <a:pt x="13" y="23"/>
                  <a:pt x="12" y="23"/>
                </a:cubicBezTo>
                <a:cubicBezTo>
                  <a:pt x="10" y="23"/>
                  <a:pt x="10" y="23"/>
                  <a:pt x="10" y="23"/>
                </a:cubicBezTo>
                <a:cubicBezTo>
                  <a:pt x="9" y="23"/>
                  <a:pt x="9" y="22"/>
                  <a:pt x="9" y="21"/>
                </a:cubicBezTo>
                <a:cubicBezTo>
                  <a:pt x="9" y="19"/>
                  <a:pt x="9" y="19"/>
                  <a:pt x="9" y="19"/>
                </a:cubicBezTo>
                <a:cubicBezTo>
                  <a:pt x="9" y="19"/>
                  <a:pt x="9" y="18"/>
                  <a:pt x="10" y="18"/>
                </a:cubicBezTo>
                <a:cubicBezTo>
                  <a:pt x="12" y="18"/>
                  <a:pt x="12" y="18"/>
                  <a:pt x="12" y="18"/>
                </a:cubicBezTo>
                <a:cubicBezTo>
                  <a:pt x="13" y="18"/>
                  <a:pt x="13" y="19"/>
                  <a:pt x="13" y="19"/>
                </a:cubicBezTo>
                <a:lnTo>
                  <a:pt x="13" y="21"/>
                </a:lnTo>
                <a:close/>
                <a:moveTo>
                  <a:pt x="13" y="31"/>
                </a:moveTo>
                <a:cubicBezTo>
                  <a:pt x="13" y="31"/>
                  <a:pt x="13" y="32"/>
                  <a:pt x="12" y="32"/>
                </a:cubicBezTo>
                <a:cubicBezTo>
                  <a:pt x="10" y="32"/>
                  <a:pt x="10" y="32"/>
                  <a:pt x="10" y="32"/>
                </a:cubicBezTo>
                <a:cubicBezTo>
                  <a:pt x="9" y="32"/>
                  <a:pt x="9" y="31"/>
                  <a:pt x="9" y="31"/>
                </a:cubicBezTo>
                <a:cubicBezTo>
                  <a:pt x="9" y="28"/>
                  <a:pt x="9" y="28"/>
                  <a:pt x="9" y="28"/>
                </a:cubicBezTo>
                <a:cubicBezTo>
                  <a:pt x="9" y="28"/>
                  <a:pt x="9" y="27"/>
                  <a:pt x="10" y="27"/>
                </a:cubicBezTo>
                <a:cubicBezTo>
                  <a:pt x="12" y="27"/>
                  <a:pt x="12" y="27"/>
                  <a:pt x="12" y="27"/>
                </a:cubicBezTo>
                <a:cubicBezTo>
                  <a:pt x="13" y="27"/>
                  <a:pt x="13" y="28"/>
                  <a:pt x="13" y="28"/>
                </a:cubicBezTo>
                <a:lnTo>
                  <a:pt x="13" y="31"/>
                </a:lnTo>
                <a:close/>
                <a:moveTo>
                  <a:pt x="13" y="40"/>
                </a:moveTo>
                <a:cubicBezTo>
                  <a:pt x="13" y="40"/>
                  <a:pt x="13" y="41"/>
                  <a:pt x="12" y="41"/>
                </a:cubicBezTo>
                <a:cubicBezTo>
                  <a:pt x="10" y="41"/>
                  <a:pt x="10" y="41"/>
                  <a:pt x="10" y="41"/>
                </a:cubicBezTo>
                <a:cubicBezTo>
                  <a:pt x="9" y="41"/>
                  <a:pt x="9" y="40"/>
                  <a:pt x="9" y="40"/>
                </a:cubicBezTo>
                <a:cubicBezTo>
                  <a:pt x="9" y="37"/>
                  <a:pt x="9" y="37"/>
                  <a:pt x="9" y="37"/>
                </a:cubicBezTo>
                <a:cubicBezTo>
                  <a:pt x="9" y="37"/>
                  <a:pt x="9" y="36"/>
                  <a:pt x="10" y="36"/>
                </a:cubicBezTo>
                <a:cubicBezTo>
                  <a:pt x="12" y="36"/>
                  <a:pt x="12" y="36"/>
                  <a:pt x="12" y="36"/>
                </a:cubicBezTo>
                <a:cubicBezTo>
                  <a:pt x="13" y="36"/>
                  <a:pt x="13" y="37"/>
                  <a:pt x="13" y="37"/>
                </a:cubicBezTo>
                <a:lnTo>
                  <a:pt x="13" y="40"/>
                </a:lnTo>
                <a:close/>
                <a:moveTo>
                  <a:pt x="13" y="49"/>
                </a:moveTo>
                <a:cubicBezTo>
                  <a:pt x="13" y="49"/>
                  <a:pt x="13" y="50"/>
                  <a:pt x="12" y="50"/>
                </a:cubicBezTo>
                <a:cubicBezTo>
                  <a:pt x="10" y="50"/>
                  <a:pt x="10" y="50"/>
                  <a:pt x="10" y="50"/>
                </a:cubicBezTo>
                <a:cubicBezTo>
                  <a:pt x="9" y="50"/>
                  <a:pt x="9" y="49"/>
                  <a:pt x="9" y="49"/>
                </a:cubicBezTo>
                <a:cubicBezTo>
                  <a:pt x="9" y="47"/>
                  <a:pt x="9" y="47"/>
                  <a:pt x="9" y="47"/>
                </a:cubicBezTo>
                <a:cubicBezTo>
                  <a:pt x="9" y="46"/>
                  <a:pt x="9" y="45"/>
                  <a:pt x="10" y="45"/>
                </a:cubicBezTo>
                <a:cubicBezTo>
                  <a:pt x="12" y="45"/>
                  <a:pt x="12" y="45"/>
                  <a:pt x="12" y="45"/>
                </a:cubicBezTo>
                <a:cubicBezTo>
                  <a:pt x="13" y="45"/>
                  <a:pt x="13" y="46"/>
                  <a:pt x="13" y="47"/>
                </a:cubicBezTo>
                <a:lnTo>
                  <a:pt x="13" y="49"/>
                </a:lnTo>
                <a:close/>
                <a:moveTo>
                  <a:pt x="23" y="12"/>
                </a:moveTo>
                <a:cubicBezTo>
                  <a:pt x="23" y="13"/>
                  <a:pt x="22" y="13"/>
                  <a:pt x="21" y="13"/>
                </a:cubicBezTo>
                <a:cubicBezTo>
                  <a:pt x="19" y="13"/>
                  <a:pt x="19" y="13"/>
                  <a:pt x="19" y="13"/>
                </a:cubicBezTo>
                <a:cubicBezTo>
                  <a:pt x="19" y="13"/>
                  <a:pt x="18" y="13"/>
                  <a:pt x="18" y="12"/>
                </a:cubicBezTo>
                <a:cubicBezTo>
                  <a:pt x="18" y="10"/>
                  <a:pt x="18" y="10"/>
                  <a:pt x="18" y="10"/>
                </a:cubicBezTo>
                <a:cubicBezTo>
                  <a:pt x="18" y="9"/>
                  <a:pt x="19" y="9"/>
                  <a:pt x="19" y="9"/>
                </a:cubicBezTo>
                <a:cubicBezTo>
                  <a:pt x="21" y="9"/>
                  <a:pt x="21" y="9"/>
                  <a:pt x="21" y="9"/>
                </a:cubicBezTo>
                <a:cubicBezTo>
                  <a:pt x="22" y="9"/>
                  <a:pt x="23" y="9"/>
                  <a:pt x="23" y="10"/>
                </a:cubicBezTo>
                <a:lnTo>
                  <a:pt x="23" y="12"/>
                </a:lnTo>
                <a:close/>
                <a:moveTo>
                  <a:pt x="23" y="21"/>
                </a:moveTo>
                <a:cubicBezTo>
                  <a:pt x="23" y="22"/>
                  <a:pt x="22" y="23"/>
                  <a:pt x="21" y="23"/>
                </a:cubicBezTo>
                <a:cubicBezTo>
                  <a:pt x="19" y="23"/>
                  <a:pt x="19" y="23"/>
                  <a:pt x="19" y="23"/>
                </a:cubicBezTo>
                <a:cubicBezTo>
                  <a:pt x="19" y="23"/>
                  <a:pt x="18" y="22"/>
                  <a:pt x="18" y="21"/>
                </a:cubicBezTo>
                <a:cubicBezTo>
                  <a:pt x="18" y="19"/>
                  <a:pt x="18" y="19"/>
                  <a:pt x="18" y="19"/>
                </a:cubicBezTo>
                <a:cubicBezTo>
                  <a:pt x="18" y="19"/>
                  <a:pt x="19" y="18"/>
                  <a:pt x="19" y="18"/>
                </a:cubicBezTo>
                <a:cubicBezTo>
                  <a:pt x="21" y="18"/>
                  <a:pt x="21" y="18"/>
                  <a:pt x="21" y="18"/>
                </a:cubicBezTo>
                <a:cubicBezTo>
                  <a:pt x="22" y="18"/>
                  <a:pt x="23" y="19"/>
                  <a:pt x="23" y="19"/>
                </a:cubicBezTo>
                <a:lnTo>
                  <a:pt x="23" y="21"/>
                </a:lnTo>
                <a:close/>
                <a:moveTo>
                  <a:pt x="23" y="31"/>
                </a:moveTo>
                <a:cubicBezTo>
                  <a:pt x="23" y="31"/>
                  <a:pt x="22" y="32"/>
                  <a:pt x="21" y="32"/>
                </a:cubicBezTo>
                <a:cubicBezTo>
                  <a:pt x="19" y="32"/>
                  <a:pt x="19" y="32"/>
                  <a:pt x="19" y="32"/>
                </a:cubicBezTo>
                <a:cubicBezTo>
                  <a:pt x="19" y="32"/>
                  <a:pt x="18" y="31"/>
                  <a:pt x="18" y="31"/>
                </a:cubicBezTo>
                <a:cubicBezTo>
                  <a:pt x="18" y="28"/>
                  <a:pt x="18" y="28"/>
                  <a:pt x="18" y="28"/>
                </a:cubicBezTo>
                <a:cubicBezTo>
                  <a:pt x="18" y="28"/>
                  <a:pt x="19" y="27"/>
                  <a:pt x="19" y="27"/>
                </a:cubicBezTo>
                <a:cubicBezTo>
                  <a:pt x="21" y="27"/>
                  <a:pt x="21" y="27"/>
                  <a:pt x="21" y="27"/>
                </a:cubicBezTo>
                <a:cubicBezTo>
                  <a:pt x="22" y="27"/>
                  <a:pt x="23" y="28"/>
                  <a:pt x="23" y="28"/>
                </a:cubicBezTo>
                <a:lnTo>
                  <a:pt x="23" y="31"/>
                </a:lnTo>
                <a:close/>
                <a:moveTo>
                  <a:pt x="23" y="40"/>
                </a:moveTo>
                <a:cubicBezTo>
                  <a:pt x="23" y="40"/>
                  <a:pt x="22" y="41"/>
                  <a:pt x="21" y="41"/>
                </a:cubicBezTo>
                <a:cubicBezTo>
                  <a:pt x="19" y="41"/>
                  <a:pt x="19" y="41"/>
                  <a:pt x="19" y="41"/>
                </a:cubicBezTo>
                <a:cubicBezTo>
                  <a:pt x="19" y="41"/>
                  <a:pt x="18" y="40"/>
                  <a:pt x="18" y="40"/>
                </a:cubicBezTo>
                <a:cubicBezTo>
                  <a:pt x="18" y="37"/>
                  <a:pt x="18" y="37"/>
                  <a:pt x="18" y="37"/>
                </a:cubicBezTo>
                <a:cubicBezTo>
                  <a:pt x="18" y="37"/>
                  <a:pt x="19" y="36"/>
                  <a:pt x="19" y="36"/>
                </a:cubicBezTo>
                <a:cubicBezTo>
                  <a:pt x="21" y="36"/>
                  <a:pt x="21" y="36"/>
                  <a:pt x="21" y="36"/>
                </a:cubicBezTo>
                <a:cubicBezTo>
                  <a:pt x="22" y="36"/>
                  <a:pt x="23" y="37"/>
                  <a:pt x="23" y="37"/>
                </a:cubicBezTo>
                <a:lnTo>
                  <a:pt x="23" y="40"/>
                </a:lnTo>
                <a:close/>
                <a:moveTo>
                  <a:pt x="32" y="12"/>
                </a:moveTo>
                <a:cubicBezTo>
                  <a:pt x="32" y="13"/>
                  <a:pt x="31" y="13"/>
                  <a:pt x="31" y="13"/>
                </a:cubicBezTo>
                <a:cubicBezTo>
                  <a:pt x="28" y="13"/>
                  <a:pt x="28" y="13"/>
                  <a:pt x="28" y="13"/>
                </a:cubicBezTo>
                <a:cubicBezTo>
                  <a:pt x="28" y="13"/>
                  <a:pt x="27" y="13"/>
                  <a:pt x="27" y="12"/>
                </a:cubicBezTo>
                <a:cubicBezTo>
                  <a:pt x="27" y="10"/>
                  <a:pt x="27" y="10"/>
                  <a:pt x="27" y="10"/>
                </a:cubicBezTo>
                <a:cubicBezTo>
                  <a:pt x="27" y="9"/>
                  <a:pt x="28" y="9"/>
                  <a:pt x="28" y="9"/>
                </a:cubicBezTo>
                <a:cubicBezTo>
                  <a:pt x="31" y="9"/>
                  <a:pt x="31" y="9"/>
                  <a:pt x="31" y="9"/>
                </a:cubicBezTo>
                <a:cubicBezTo>
                  <a:pt x="31" y="9"/>
                  <a:pt x="32" y="9"/>
                  <a:pt x="32" y="10"/>
                </a:cubicBezTo>
                <a:lnTo>
                  <a:pt x="32" y="12"/>
                </a:lnTo>
                <a:close/>
                <a:moveTo>
                  <a:pt x="32" y="21"/>
                </a:moveTo>
                <a:cubicBezTo>
                  <a:pt x="32" y="22"/>
                  <a:pt x="31" y="23"/>
                  <a:pt x="31" y="23"/>
                </a:cubicBezTo>
                <a:cubicBezTo>
                  <a:pt x="28" y="23"/>
                  <a:pt x="28" y="23"/>
                  <a:pt x="28" y="23"/>
                </a:cubicBezTo>
                <a:cubicBezTo>
                  <a:pt x="28" y="23"/>
                  <a:pt x="27" y="22"/>
                  <a:pt x="27" y="21"/>
                </a:cubicBezTo>
                <a:cubicBezTo>
                  <a:pt x="27" y="19"/>
                  <a:pt x="27" y="19"/>
                  <a:pt x="27" y="19"/>
                </a:cubicBezTo>
                <a:cubicBezTo>
                  <a:pt x="27" y="19"/>
                  <a:pt x="28" y="18"/>
                  <a:pt x="28" y="18"/>
                </a:cubicBezTo>
                <a:cubicBezTo>
                  <a:pt x="31" y="18"/>
                  <a:pt x="31" y="18"/>
                  <a:pt x="31" y="18"/>
                </a:cubicBezTo>
                <a:cubicBezTo>
                  <a:pt x="31" y="18"/>
                  <a:pt x="32" y="19"/>
                  <a:pt x="32" y="19"/>
                </a:cubicBezTo>
                <a:lnTo>
                  <a:pt x="32" y="21"/>
                </a:lnTo>
                <a:close/>
                <a:moveTo>
                  <a:pt x="32" y="31"/>
                </a:moveTo>
                <a:cubicBezTo>
                  <a:pt x="32" y="31"/>
                  <a:pt x="31" y="32"/>
                  <a:pt x="31" y="32"/>
                </a:cubicBezTo>
                <a:cubicBezTo>
                  <a:pt x="28" y="32"/>
                  <a:pt x="28" y="32"/>
                  <a:pt x="28" y="32"/>
                </a:cubicBezTo>
                <a:cubicBezTo>
                  <a:pt x="28" y="32"/>
                  <a:pt x="27" y="31"/>
                  <a:pt x="27" y="31"/>
                </a:cubicBezTo>
                <a:cubicBezTo>
                  <a:pt x="27" y="28"/>
                  <a:pt x="27" y="28"/>
                  <a:pt x="27" y="28"/>
                </a:cubicBezTo>
                <a:cubicBezTo>
                  <a:pt x="27" y="28"/>
                  <a:pt x="28" y="27"/>
                  <a:pt x="28" y="27"/>
                </a:cubicBezTo>
                <a:cubicBezTo>
                  <a:pt x="31" y="27"/>
                  <a:pt x="31" y="27"/>
                  <a:pt x="31" y="27"/>
                </a:cubicBezTo>
                <a:cubicBezTo>
                  <a:pt x="31" y="27"/>
                  <a:pt x="32" y="28"/>
                  <a:pt x="32" y="28"/>
                </a:cubicBezTo>
                <a:lnTo>
                  <a:pt x="32" y="31"/>
                </a:lnTo>
                <a:close/>
                <a:moveTo>
                  <a:pt x="32" y="40"/>
                </a:moveTo>
                <a:cubicBezTo>
                  <a:pt x="32" y="40"/>
                  <a:pt x="31" y="41"/>
                  <a:pt x="31" y="41"/>
                </a:cubicBezTo>
                <a:cubicBezTo>
                  <a:pt x="28" y="41"/>
                  <a:pt x="28" y="41"/>
                  <a:pt x="28" y="41"/>
                </a:cubicBezTo>
                <a:cubicBezTo>
                  <a:pt x="28" y="41"/>
                  <a:pt x="27" y="40"/>
                  <a:pt x="27" y="40"/>
                </a:cubicBezTo>
                <a:cubicBezTo>
                  <a:pt x="27" y="37"/>
                  <a:pt x="27" y="37"/>
                  <a:pt x="27" y="37"/>
                </a:cubicBezTo>
                <a:cubicBezTo>
                  <a:pt x="27" y="37"/>
                  <a:pt x="28" y="36"/>
                  <a:pt x="28" y="36"/>
                </a:cubicBezTo>
                <a:cubicBezTo>
                  <a:pt x="31" y="36"/>
                  <a:pt x="31" y="36"/>
                  <a:pt x="31" y="36"/>
                </a:cubicBezTo>
                <a:cubicBezTo>
                  <a:pt x="31" y="36"/>
                  <a:pt x="32" y="37"/>
                  <a:pt x="32" y="37"/>
                </a:cubicBezTo>
                <a:lnTo>
                  <a:pt x="32" y="40"/>
                </a:lnTo>
                <a:close/>
                <a:moveTo>
                  <a:pt x="41" y="12"/>
                </a:moveTo>
                <a:cubicBezTo>
                  <a:pt x="41" y="13"/>
                  <a:pt x="40" y="13"/>
                  <a:pt x="40" y="13"/>
                </a:cubicBezTo>
                <a:cubicBezTo>
                  <a:pt x="37" y="13"/>
                  <a:pt x="37" y="13"/>
                  <a:pt x="37" y="13"/>
                </a:cubicBezTo>
                <a:cubicBezTo>
                  <a:pt x="37" y="13"/>
                  <a:pt x="36" y="13"/>
                  <a:pt x="36" y="12"/>
                </a:cubicBezTo>
                <a:cubicBezTo>
                  <a:pt x="36" y="10"/>
                  <a:pt x="36" y="10"/>
                  <a:pt x="36" y="10"/>
                </a:cubicBezTo>
                <a:cubicBezTo>
                  <a:pt x="36" y="9"/>
                  <a:pt x="37" y="9"/>
                  <a:pt x="37" y="9"/>
                </a:cubicBezTo>
                <a:cubicBezTo>
                  <a:pt x="40" y="9"/>
                  <a:pt x="40" y="9"/>
                  <a:pt x="40" y="9"/>
                </a:cubicBezTo>
                <a:cubicBezTo>
                  <a:pt x="40" y="9"/>
                  <a:pt x="41" y="9"/>
                  <a:pt x="41" y="10"/>
                </a:cubicBezTo>
                <a:lnTo>
                  <a:pt x="41" y="12"/>
                </a:lnTo>
                <a:close/>
                <a:moveTo>
                  <a:pt x="41" y="21"/>
                </a:moveTo>
                <a:cubicBezTo>
                  <a:pt x="41" y="22"/>
                  <a:pt x="40" y="23"/>
                  <a:pt x="40" y="23"/>
                </a:cubicBezTo>
                <a:cubicBezTo>
                  <a:pt x="37" y="23"/>
                  <a:pt x="37" y="23"/>
                  <a:pt x="37" y="23"/>
                </a:cubicBezTo>
                <a:cubicBezTo>
                  <a:pt x="37" y="23"/>
                  <a:pt x="36" y="22"/>
                  <a:pt x="36" y="21"/>
                </a:cubicBezTo>
                <a:cubicBezTo>
                  <a:pt x="36" y="19"/>
                  <a:pt x="36" y="19"/>
                  <a:pt x="36" y="19"/>
                </a:cubicBezTo>
                <a:cubicBezTo>
                  <a:pt x="36" y="19"/>
                  <a:pt x="37" y="18"/>
                  <a:pt x="37" y="18"/>
                </a:cubicBezTo>
                <a:cubicBezTo>
                  <a:pt x="40" y="18"/>
                  <a:pt x="40" y="18"/>
                  <a:pt x="40" y="18"/>
                </a:cubicBezTo>
                <a:cubicBezTo>
                  <a:pt x="40" y="18"/>
                  <a:pt x="41" y="19"/>
                  <a:pt x="41" y="19"/>
                </a:cubicBezTo>
                <a:lnTo>
                  <a:pt x="41" y="21"/>
                </a:lnTo>
                <a:close/>
                <a:moveTo>
                  <a:pt x="41" y="31"/>
                </a:moveTo>
                <a:cubicBezTo>
                  <a:pt x="41" y="31"/>
                  <a:pt x="40" y="32"/>
                  <a:pt x="40" y="32"/>
                </a:cubicBezTo>
                <a:cubicBezTo>
                  <a:pt x="37" y="32"/>
                  <a:pt x="37" y="32"/>
                  <a:pt x="37" y="32"/>
                </a:cubicBezTo>
                <a:cubicBezTo>
                  <a:pt x="37" y="32"/>
                  <a:pt x="36" y="31"/>
                  <a:pt x="36" y="31"/>
                </a:cubicBezTo>
                <a:cubicBezTo>
                  <a:pt x="36" y="28"/>
                  <a:pt x="36" y="28"/>
                  <a:pt x="36" y="28"/>
                </a:cubicBezTo>
                <a:cubicBezTo>
                  <a:pt x="36" y="28"/>
                  <a:pt x="37" y="27"/>
                  <a:pt x="37" y="27"/>
                </a:cubicBezTo>
                <a:cubicBezTo>
                  <a:pt x="40" y="27"/>
                  <a:pt x="40" y="27"/>
                  <a:pt x="40" y="27"/>
                </a:cubicBezTo>
                <a:cubicBezTo>
                  <a:pt x="40" y="27"/>
                  <a:pt x="41" y="28"/>
                  <a:pt x="41" y="28"/>
                </a:cubicBezTo>
                <a:lnTo>
                  <a:pt x="41" y="31"/>
                </a:lnTo>
                <a:close/>
                <a:moveTo>
                  <a:pt x="41" y="40"/>
                </a:moveTo>
                <a:cubicBezTo>
                  <a:pt x="41" y="40"/>
                  <a:pt x="40" y="41"/>
                  <a:pt x="40" y="41"/>
                </a:cubicBezTo>
                <a:cubicBezTo>
                  <a:pt x="37" y="41"/>
                  <a:pt x="37" y="41"/>
                  <a:pt x="37" y="41"/>
                </a:cubicBezTo>
                <a:cubicBezTo>
                  <a:pt x="37" y="41"/>
                  <a:pt x="36" y="40"/>
                  <a:pt x="36" y="40"/>
                </a:cubicBezTo>
                <a:cubicBezTo>
                  <a:pt x="36" y="37"/>
                  <a:pt x="36" y="37"/>
                  <a:pt x="36" y="37"/>
                </a:cubicBezTo>
                <a:cubicBezTo>
                  <a:pt x="36" y="37"/>
                  <a:pt x="37" y="36"/>
                  <a:pt x="37" y="36"/>
                </a:cubicBezTo>
                <a:cubicBezTo>
                  <a:pt x="40" y="36"/>
                  <a:pt x="40" y="36"/>
                  <a:pt x="40" y="36"/>
                </a:cubicBezTo>
                <a:cubicBezTo>
                  <a:pt x="40" y="36"/>
                  <a:pt x="41" y="37"/>
                  <a:pt x="41" y="37"/>
                </a:cubicBezTo>
                <a:lnTo>
                  <a:pt x="41" y="40"/>
                </a:lnTo>
                <a:close/>
                <a:moveTo>
                  <a:pt x="41" y="49"/>
                </a:moveTo>
                <a:cubicBezTo>
                  <a:pt x="41" y="49"/>
                  <a:pt x="40" y="50"/>
                  <a:pt x="40" y="50"/>
                </a:cubicBezTo>
                <a:cubicBezTo>
                  <a:pt x="37" y="50"/>
                  <a:pt x="37" y="50"/>
                  <a:pt x="37" y="50"/>
                </a:cubicBezTo>
                <a:cubicBezTo>
                  <a:pt x="37" y="50"/>
                  <a:pt x="36" y="49"/>
                  <a:pt x="36" y="49"/>
                </a:cubicBezTo>
                <a:cubicBezTo>
                  <a:pt x="36" y="47"/>
                  <a:pt x="36" y="47"/>
                  <a:pt x="36" y="47"/>
                </a:cubicBezTo>
                <a:cubicBezTo>
                  <a:pt x="36" y="46"/>
                  <a:pt x="37" y="45"/>
                  <a:pt x="37" y="45"/>
                </a:cubicBezTo>
                <a:cubicBezTo>
                  <a:pt x="40" y="45"/>
                  <a:pt x="40" y="45"/>
                  <a:pt x="40" y="45"/>
                </a:cubicBezTo>
                <a:cubicBezTo>
                  <a:pt x="40" y="45"/>
                  <a:pt x="41" y="46"/>
                  <a:pt x="41" y="47"/>
                </a:cubicBezTo>
                <a:lnTo>
                  <a:pt x="41" y="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1" name="Google Shape;1521;p44"/>
          <p:cNvSpPr/>
          <p:nvPr/>
        </p:nvSpPr>
        <p:spPr>
          <a:xfrm>
            <a:off x="6554931" y="1497557"/>
            <a:ext cx="240584" cy="240584"/>
          </a:xfrm>
          <a:custGeom>
            <a:avLst/>
            <a:gdLst/>
            <a:ahLst/>
            <a:cxnLst/>
            <a:rect l="l" t="t" r="r" b="b"/>
            <a:pathLst>
              <a:path w="55" h="55" extrusionOk="0">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27" y="5"/>
                </a:moveTo>
                <a:cubicBezTo>
                  <a:pt x="15" y="5"/>
                  <a:pt x="4" y="15"/>
                  <a:pt x="4" y="28"/>
                </a:cubicBezTo>
                <a:cubicBezTo>
                  <a:pt x="4" y="40"/>
                  <a:pt x="15" y="51"/>
                  <a:pt x="27" y="51"/>
                </a:cubicBezTo>
                <a:cubicBezTo>
                  <a:pt x="40" y="51"/>
                  <a:pt x="50" y="40"/>
                  <a:pt x="50" y="28"/>
                </a:cubicBezTo>
                <a:cubicBezTo>
                  <a:pt x="50" y="15"/>
                  <a:pt x="40" y="5"/>
                  <a:pt x="27" y="5"/>
                </a:cubicBezTo>
                <a:close/>
                <a:moveTo>
                  <a:pt x="27" y="46"/>
                </a:moveTo>
                <a:cubicBezTo>
                  <a:pt x="17" y="46"/>
                  <a:pt x="9" y="38"/>
                  <a:pt x="9" y="28"/>
                </a:cubicBezTo>
                <a:cubicBezTo>
                  <a:pt x="9" y="18"/>
                  <a:pt x="17" y="9"/>
                  <a:pt x="27" y="9"/>
                </a:cubicBezTo>
                <a:cubicBezTo>
                  <a:pt x="37" y="9"/>
                  <a:pt x="45" y="18"/>
                  <a:pt x="45" y="28"/>
                </a:cubicBezTo>
                <a:cubicBezTo>
                  <a:pt x="45" y="38"/>
                  <a:pt x="37" y="46"/>
                  <a:pt x="27" y="46"/>
                </a:cubicBezTo>
                <a:close/>
                <a:moveTo>
                  <a:pt x="27" y="14"/>
                </a:moveTo>
                <a:cubicBezTo>
                  <a:pt x="20" y="14"/>
                  <a:pt x="13" y="20"/>
                  <a:pt x="13" y="28"/>
                </a:cubicBezTo>
                <a:cubicBezTo>
                  <a:pt x="13" y="35"/>
                  <a:pt x="20" y="41"/>
                  <a:pt x="27" y="41"/>
                </a:cubicBezTo>
                <a:cubicBezTo>
                  <a:pt x="35" y="41"/>
                  <a:pt x="41" y="35"/>
                  <a:pt x="41" y="28"/>
                </a:cubicBezTo>
                <a:cubicBezTo>
                  <a:pt x="41" y="20"/>
                  <a:pt x="35" y="14"/>
                  <a:pt x="27" y="14"/>
                </a:cubicBezTo>
                <a:close/>
                <a:moveTo>
                  <a:pt x="27" y="37"/>
                </a:moveTo>
                <a:cubicBezTo>
                  <a:pt x="22" y="37"/>
                  <a:pt x="18" y="33"/>
                  <a:pt x="18" y="28"/>
                </a:cubicBezTo>
                <a:cubicBezTo>
                  <a:pt x="18" y="23"/>
                  <a:pt x="22" y="19"/>
                  <a:pt x="27" y="19"/>
                </a:cubicBezTo>
                <a:cubicBezTo>
                  <a:pt x="32" y="19"/>
                  <a:pt x="36" y="23"/>
                  <a:pt x="36" y="28"/>
                </a:cubicBezTo>
                <a:cubicBezTo>
                  <a:pt x="36" y="33"/>
                  <a:pt x="32" y="37"/>
                  <a:pt x="27" y="3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2" name="Google Shape;1522;p44"/>
          <p:cNvSpPr/>
          <p:nvPr/>
        </p:nvSpPr>
        <p:spPr>
          <a:xfrm>
            <a:off x="7185709" y="1479360"/>
            <a:ext cx="319432" cy="281020"/>
          </a:xfrm>
          <a:custGeom>
            <a:avLst/>
            <a:gdLst/>
            <a:ahLst/>
            <a:cxnLst/>
            <a:rect l="l" t="t" r="r" b="b"/>
            <a:pathLst>
              <a:path w="73" h="64" extrusionOk="0">
                <a:moveTo>
                  <a:pt x="73" y="40"/>
                </a:moveTo>
                <a:cubicBezTo>
                  <a:pt x="73" y="53"/>
                  <a:pt x="73" y="53"/>
                  <a:pt x="73" y="53"/>
                </a:cubicBezTo>
                <a:cubicBezTo>
                  <a:pt x="73" y="54"/>
                  <a:pt x="72" y="55"/>
                  <a:pt x="72" y="55"/>
                </a:cubicBezTo>
                <a:cubicBezTo>
                  <a:pt x="68" y="55"/>
                  <a:pt x="68" y="55"/>
                  <a:pt x="68" y="55"/>
                </a:cubicBezTo>
                <a:cubicBezTo>
                  <a:pt x="68" y="57"/>
                  <a:pt x="68" y="57"/>
                  <a:pt x="68" y="57"/>
                </a:cubicBezTo>
                <a:cubicBezTo>
                  <a:pt x="68" y="61"/>
                  <a:pt x="65" y="64"/>
                  <a:pt x="61" y="64"/>
                </a:cubicBezTo>
                <a:cubicBezTo>
                  <a:pt x="58" y="64"/>
                  <a:pt x="55" y="61"/>
                  <a:pt x="55" y="57"/>
                </a:cubicBezTo>
                <a:cubicBezTo>
                  <a:pt x="55" y="55"/>
                  <a:pt x="55" y="55"/>
                  <a:pt x="55" y="55"/>
                </a:cubicBezTo>
                <a:cubicBezTo>
                  <a:pt x="18" y="55"/>
                  <a:pt x="18" y="55"/>
                  <a:pt x="18" y="55"/>
                </a:cubicBezTo>
                <a:cubicBezTo>
                  <a:pt x="18" y="57"/>
                  <a:pt x="18" y="57"/>
                  <a:pt x="18" y="57"/>
                </a:cubicBezTo>
                <a:cubicBezTo>
                  <a:pt x="18" y="61"/>
                  <a:pt x="15" y="64"/>
                  <a:pt x="11" y="64"/>
                </a:cubicBezTo>
                <a:cubicBezTo>
                  <a:pt x="7" y="64"/>
                  <a:pt x="4" y="61"/>
                  <a:pt x="4" y="57"/>
                </a:cubicBezTo>
                <a:cubicBezTo>
                  <a:pt x="4" y="55"/>
                  <a:pt x="4" y="55"/>
                  <a:pt x="4" y="55"/>
                </a:cubicBezTo>
                <a:cubicBezTo>
                  <a:pt x="1" y="55"/>
                  <a:pt x="1" y="55"/>
                  <a:pt x="1" y="55"/>
                </a:cubicBezTo>
                <a:cubicBezTo>
                  <a:pt x="0" y="55"/>
                  <a:pt x="0" y="54"/>
                  <a:pt x="0" y="53"/>
                </a:cubicBezTo>
                <a:cubicBezTo>
                  <a:pt x="0" y="40"/>
                  <a:pt x="0" y="40"/>
                  <a:pt x="0" y="40"/>
                </a:cubicBezTo>
                <a:cubicBezTo>
                  <a:pt x="0" y="35"/>
                  <a:pt x="3" y="32"/>
                  <a:pt x="8" y="32"/>
                </a:cubicBezTo>
                <a:cubicBezTo>
                  <a:pt x="9" y="32"/>
                  <a:pt x="9" y="32"/>
                  <a:pt x="9" y="32"/>
                </a:cubicBezTo>
                <a:cubicBezTo>
                  <a:pt x="13" y="17"/>
                  <a:pt x="13" y="17"/>
                  <a:pt x="13" y="17"/>
                </a:cubicBezTo>
                <a:cubicBezTo>
                  <a:pt x="14" y="12"/>
                  <a:pt x="18" y="9"/>
                  <a:pt x="23" y="9"/>
                </a:cubicBezTo>
                <a:cubicBezTo>
                  <a:pt x="27" y="9"/>
                  <a:pt x="27" y="9"/>
                  <a:pt x="27" y="9"/>
                </a:cubicBezTo>
                <a:cubicBezTo>
                  <a:pt x="27" y="1"/>
                  <a:pt x="27" y="1"/>
                  <a:pt x="27" y="1"/>
                </a:cubicBezTo>
                <a:cubicBezTo>
                  <a:pt x="27" y="0"/>
                  <a:pt x="28" y="0"/>
                  <a:pt x="28" y="0"/>
                </a:cubicBezTo>
                <a:cubicBezTo>
                  <a:pt x="44" y="0"/>
                  <a:pt x="44" y="0"/>
                  <a:pt x="44" y="0"/>
                </a:cubicBezTo>
                <a:cubicBezTo>
                  <a:pt x="45" y="0"/>
                  <a:pt x="45" y="0"/>
                  <a:pt x="45" y="1"/>
                </a:cubicBezTo>
                <a:cubicBezTo>
                  <a:pt x="45" y="9"/>
                  <a:pt x="45" y="9"/>
                  <a:pt x="45" y="9"/>
                </a:cubicBezTo>
                <a:cubicBezTo>
                  <a:pt x="50" y="9"/>
                  <a:pt x="50" y="9"/>
                  <a:pt x="50" y="9"/>
                </a:cubicBezTo>
                <a:cubicBezTo>
                  <a:pt x="55" y="9"/>
                  <a:pt x="59" y="12"/>
                  <a:pt x="60" y="17"/>
                </a:cubicBezTo>
                <a:cubicBezTo>
                  <a:pt x="64" y="32"/>
                  <a:pt x="64" y="32"/>
                  <a:pt x="64" y="32"/>
                </a:cubicBezTo>
                <a:cubicBezTo>
                  <a:pt x="65" y="32"/>
                  <a:pt x="65" y="32"/>
                  <a:pt x="65" y="32"/>
                </a:cubicBezTo>
                <a:cubicBezTo>
                  <a:pt x="69" y="32"/>
                  <a:pt x="73" y="35"/>
                  <a:pt x="73" y="40"/>
                </a:cubicBezTo>
                <a:close/>
                <a:moveTo>
                  <a:pt x="17" y="43"/>
                </a:moveTo>
                <a:cubicBezTo>
                  <a:pt x="17" y="40"/>
                  <a:pt x="14" y="37"/>
                  <a:pt x="11" y="37"/>
                </a:cubicBezTo>
                <a:cubicBezTo>
                  <a:pt x="8" y="37"/>
                  <a:pt x="5" y="40"/>
                  <a:pt x="5" y="43"/>
                </a:cubicBezTo>
                <a:cubicBezTo>
                  <a:pt x="5" y="46"/>
                  <a:pt x="8" y="49"/>
                  <a:pt x="11" y="49"/>
                </a:cubicBezTo>
                <a:cubicBezTo>
                  <a:pt x="14" y="49"/>
                  <a:pt x="17" y="46"/>
                  <a:pt x="17" y="43"/>
                </a:cubicBezTo>
                <a:close/>
                <a:moveTo>
                  <a:pt x="54" y="32"/>
                </a:moveTo>
                <a:cubicBezTo>
                  <a:pt x="51" y="19"/>
                  <a:pt x="51" y="19"/>
                  <a:pt x="51" y="19"/>
                </a:cubicBezTo>
                <a:cubicBezTo>
                  <a:pt x="51" y="19"/>
                  <a:pt x="50" y="18"/>
                  <a:pt x="50" y="18"/>
                </a:cubicBezTo>
                <a:cubicBezTo>
                  <a:pt x="23" y="18"/>
                  <a:pt x="23" y="18"/>
                  <a:pt x="23" y="18"/>
                </a:cubicBezTo>
                <a:cubicBezTo>
                  <a:pt x="22" y="18"/>
                  <a:pt x="21" y="19"/>
                  <a:pt x="21" y="19"/>
                </a:cubicBezTo>
                <a:cubicBezTo>
                  <a:pt x="18" y="32"/>
                  <a:pt x="18" y="32"/>
                  <a:pt x="18" y="32"/>
                </a:cubicBezTo>
                <a:lnTo>
                  <a:pt x="54" y="32"/>
                </a:lnTo>
                <a:close/>
                <a:moveTo>
                  <a:pt x="67" y="43"/>
                </a:moveTo>
                <a:cubicBezTo>
                  <a:pt x="67" y="40"/>
                  <a:pt x="65" y="37"/>
                  <a:pt x="61" y="37"/>
                </a:cubicBezTo>
                <a:cubicBezTo>
                  <a:pt x="58" y="37"/>
                  <a:pt x="56" y="40"/>
                  <a:pt x="56" y="43"/>
                </a:cubicBezTo>
                <a:cubicBezTo>
                  <a:pt x="56" y="46"/>
                  <a:pt x="58" y="49"/>
                  <a:pt x="61" y="49"/>
                </a:cubicBezTo>
                <a:cubicBezTo>
                  <a:pt x="65" y="49"/>
                  <a:pt x="67" y="46"/>
                  <a:pt x="67"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3" name="Google Shape;1523;p44"/>
          <p:cNvSpPr/>
          <p:nvPr/>
        </p:nvSpPr>
        <p:spPr>
          <a:xfrm>
            <a:off x="7814464" y="1479360"/>
            <a:ext cx="258781" cy="281020"/>
          </a:xfrm>
          <a:custGeom>
            <a:avLst/>
            <a:gdLst/>
            <a:ahLst/>
            <a:cxnLst/>
            <a:rect l="l" t="t" r="r" b="b"/>
            <a:pathLst>
              <a:path w="59" h="64" extrusionOk="0">
                <a:moveTo>
                  <a:pt x="59" y="59"/>
                </a:moveTo>
                <a:cubicBezTo>
                  <a:pt x="59" y="62"/>
                  <a:pt x="57" y="64"/>
                  <a:pt x="55" y="64"/>
                </a:cubicBezTo>
                <a:cubicBezTo>
                  <a:pt x="4" y="64"/>
                  <a:pt x="4" y="64"/>
                  <a:pt x="4" y="64"/>
                </a:cubicBezTo>
                <a:cubicBezTo>
                  <a:pt x="2" y="64"/>
                  <a:pt x="0" y="62"/>
                  <a:pt x="0" y="59"/>
                </a:cubicBezTo>
                <a:cubicBezTo>
                  <a:pt x="0" y="13"/>
                  <a:pt x="0" y="13"/>
                  <a:pt x="0" y="13"/>
                </a:cubicBezTo>
                <a:cubicBezTo>
                  <a:pt x="0" y="11"/>
                  <a:pt x="2" y="9"/>
                  <a:pt x="4" y="9"/>
                </a:cubicBezTo>
                <a:cubicBezTo>
                  <a:pt x="9" y="9"/>
                  <a:pt x="9" y="9"/>
                  <a:pt x="9" y="9"/>
                </a:cubicBezTo>
                <a:cubicBezTo>
                  <a:pt x="9" y="5"/>
                  <a:pt x="9" y="5"/>
                  <a:pt x="9" y="5"/>
                </a:cubicBezTo>
                <a:cubicBezTo>
                  <a:pt x="9" y="2"/>
                  <a:pt x="11" y="0"/>
                  <a:pt x="15" y="0"/>
                </a:cubicBezTo>
                <a:cubicBezTo>
                  <a:pt x="17" y="0"/>
                  <a:pt x="17" y="0"/>
                  <a:pt x="17" y="0"/>
                </a:cubicBezTo>
                <a:cubicBezTo>
                  <a:pt x="20" y="0"/>
                  <a:pt x="23" y="2"/>
                  <a:pt x="23" y="5"/>
                </a:cubicBezTo>
                <a:cubicBezTo>
                  <a:pt x="23" y="9"/>
                  <a:pt x="23" y="9"/>
                  <a:pt x="23" y="9"/>
                </a:cubicBezTo>
                <a:cubicBezTo>
                  <a:pt x="36" y="9"/>
                  <a:pt x="36" y="9"/>
                  <a:pt x="36" y="9"/>
                </a:cubicBezTo>
                <a:cubicBezTo>
                  <a:pt x="36" y="5"/>
                  <a:pt x="36" y="5"/>
                  <a:pt x="36" y="5"/>
                </a:cubicBezTo>
                <a:cubicBezTo>
                  <a:pt x="36" y="2"/>
                  <a:pt x="39" y="0"/>
                  <a:pt x="42" y="0"/>
                </a:cubicBezTo>
                <a:cubicBezTo>
                  <a:pt x="44" y="0"/>
                  <a:pt x="44" y="0"/>
                  <a:pt x="44" y="0"/>
                </a:cubicBezTo>
                <a:cubicBezTo>
                  <a:pt x="47" y="0"/>
                  <a:pt x="50" y="2"/>
                  <a:pt x="50" y="5"/>
                </a:cubicBezTo>
                <a:cubicBezTo>
                  <a:pt x="50" y="9"/>
                  <a:pt x="50" y="9"/>
                  <a:pt x="50" y="9"/>
                </a:cubicBezTo>
                <a:cubicBezTo>
                  <a:pt x="55" y="9"/>
                  <a:pt x="55" y="9"/>
                  <a:pt x="55" y="9"/>
                </a:cubicBezTo>
                <a:cubicBezTo>
                  <a:pt x="57" y="9"/>
                  <a:pt x="59" y="11"/>
                  <a:pt x="59" y="13"/>
                </a:cubicBezTo>
                <a:lnTo>
                  <a:pt x="59" y="59"/>
                </a:lnTo>
                <a:close/>
                <a:moveTo>
                  <a:pt x="15" y="33"/>
                </a:moveTo>
                <a:cubicBezTo>
                  <a:pt x="15" y="23"/>
                  <a:pt x="15" y="23"/>
                  <a:pt x="15" y="23"/>
                </a:cubicBezTo>
                <a:cubicBezTo>
                  <a:pt x="4" y="23"/>
                  <a:pt x="4" y="23"/>
                  <a:pt x="4" y="23"/>
                </a:cubicBezTo>
                <a:cubicBezTo>
                  <a:pt x="4" y="33"/>
                  <a:pt x="4" y="33"/>
                  <a:pt x="4" y="33"/>
                </a:cubicBezTo>
                <a:lnTo>
                  <a:pt x="15" y="33"/>
                </a:lnTo>
                <a:close/>
                <a:moveTo>
                  <a:pt x="15" y="47"/>
                </a:moveTo>
                <a:cubicBezTo>
                  <a:pt x="15" y="35"/>
                  <a:pt x="15" y="35"/>
                  <a:pt x="15" y="35"/>
                </a:cubicBezTo>
                <a:cubicBezTo>
                  <a:pt x="4" y="35"/>
                  <a:pt x="4" y="35"/>
                  <a:pt x="4" y="35"/>
                </a:cubicBezTo>
                <a:cubicBezTo>
                  <a:pt x="4" y="47"/>
                  <a:pt x="4" y="47"/>
                  <a:pt x="4" y="47"/>
                </a:cubicBezTo>
                <a:lnTo>
                  <a:pt x="15" y="47"/>
                </a:lnTo>
                <a:close/>
                <a:moveTo>
                  <a:pt x="15" y="59"/>
                </a:moveTo>
                <a:cubicBezTo>
                  <a:pt x="15" y="49"/>
                  <a:pt x="15" y="49"/>
                  <a:pt x="15" y="49"/>
                </a:cubicBezTo>
                <a:cubicBezTo>
                  <a:pt x="4" y="49"/>
                  <a:pt x="4" y="49"/>
                  <a:pt x="4" y="49"/>
                </a:cubicBezTo>
                <a:cubicBezTo>
                  <a:pt x="4" y="59"/>
                  <a:pt x="4" y="59"/>
                  <a:pt x="4" y="59"/>
                </a:cubicBezTo>
                <a:lnTo>
                  <a:pt x="15" y="59"/>
                </a:lnTo>
                <a:close/>
                <a:moveTo>
                  <a:pt x="18" y="5"/>
                </a:moveTo>
                <a:cubicBezTo>
                  <a:pt x="18" y="5"/>
                  <a:pt x="18" y="4"/>
                  <a:pt x="17" y="4"/>
                </a:cubicBezTo>
                <a:cubicBezTo>
                  <a:pt x="15" y="4"/>
                  <a:pt x="15" y="4"/>
                  <a:pt x="15" y="4"/>
                </a:cubicBezTo>
                <a:cubicBezTo>
                  <a:pt x="14" y="4"/>
                  <a:pt x="13" y="5"/>
                  <a:pt x="13" y="5"/>
                </a:cubicBezTo>
                <a:cubicBezTo>
                  <a:pt x="13" y="16"/>
                  <a:pt x="13" y="16"/>
                  <a:pt x="13" y="16"/>
                </a:cubicBezTo>
                <a:cubicBezTo>
                  <a:pt x="13" y="16"/>
                  <a:pt x="14" y="17"/>
                  <a:pt x="15" y="17"/>
                </a:cubicBezTo>
                <a:cubicBezTo>
                  <a:pt x="17" y="17"/>
                  <a:pt x="17" y="17"/>
                  <a:pt x="17" y="17"/>
                </a:cubicBezTo>
                <a:cubicBezTo>
                  <a:pt x="18" y="17"/>
                  <a:pt x="18" y="16"/>
                  <a:pt x="18" y="16"/>
                </a:cubicBezTo>
                <a:lnTo>
                  <a:pt x="18" y="5"/>
                </a:lnTo>
                <a:close/>
                <a:moveTo>
                  <a:pt x="28" y="33"/>
                </a:moveTo>
                <a:cubicBezTo>
                  <a:pt x="28" y="23"/>
                  <a:pt x="28" y="23"/>
                  <a:pt x="28" y="23"/>
                </a:cubicBezTo>
                <a:cubicBezTo>
                  <a:pt x="17" y="23"/>
                  <a:pt x="17" y="23"/>
                  <a:pt x="17" y="23"/>
                </a:cubicBezTo>
                <a:cubicBezTo>
                  <a:pt x="17" y="33"/>
                  <a:pt x="17" y="33"/>
                  <a:pt x="17" y="33"/>
                </a:cubicBezTo>
                <a:lnTo>
                  <a:pt x="28" y="33"/>
                </a:lnTo>
                <a:close/>
                <a:moveTo>
                  <a:pt x="28" y="47"/>
                </a:moveTo>
                <a:cubicBezTo>
                  <a:pt x="28" y="35"/>
                  <a:pt x="28" y="35"/>
                  <a:pt x="28" y="35"/>
                </a:cubicBezTo>
                <a:cubicBezTo>
                  <a:pt x="17" y="35"/>
                  <a:pt x="17" y="35"/>
                  <a:pt x="17" y="35"/>
                </a:cubicBezTo>
                <a:cubicBezTo>
                  <a:pt x="17" y="47"/>
                  <a:pt x="17" y="47"/>
                  <a:pt x="17" y="47"/>
                </a:cubicBezTo>
                <a:lnTo>
                  <a:pt x="28" y="47"/>
                </a:lnTo>
                <a:close/>
                <a:moveTo>
                  <a:pt x="28" y="59"/>
                </a:moveTo>
                <a:cubicBezTo>
                  <a:pt x="28" y="49"/>
                  <a:pt x="28" y="49"/>
                  <a:pt x="28" y="49"/>
                </a:cubicBezTo>
                <a:cubicBezTo>
                  <a:pt x="17" y="49"/>
                  <a:pt x="17" y="49"/>
                  <a:pt x="17" y="49"/>
                </a:cubicBezTo>
                <a:cubicBezTo>
                  <a:pt x="17" y="59"/>
                  <a:pt x="17" y="59"/>
                  <a:pt x="17" y="59"/>
                </a:cubicBezTo>
                <a:lnTo>
                  <a:pt x="28" y="59"/>
                </a:lnTo>
                <a:close/>
                <a:moveTo>
                  <a:pt x="42" y="33"/>
                </a:moveTo>
                <a:cubicBezTo>
                  <a:pt x="42" y="23"/>
                  <a:pt x="42" y="23"/>
                  <a:pt x="42" y="23"/>
                </a:cubicBezTo>
                <a:cubicBezTo>
                  <a:pt x="31" y="23"/>
                  <a:pt x="31" y="23"/>
                  <a:pt x="31" y="23"/>
                </a:cubicBezTo>
                <a:cubicBezTo>
                  <a:pt x="31" y="33"/>
                  <a:pt x="31" y="33"/>
                  <a:pt x="31" y="33"/>
                </a:cubicBezTo>
                <a:lnTo>
                  <a:pt x="42" y="33"/>
                </a:lnTo>
                <a:close/>
                <a:moveTo>
                  <a:pt x="42" y="47"/>
                </a:moveTo>
                <a:cubicBezTo>
                  <a:pt x="42" y="35"/>
                  <a:pt x="42" y="35"/>
                  <a:pt x="42" y="35"/>
                </a:cubicBezTo>
                <a:cubicBezTo>
                  <a:pt x="31" y="35"/>
                  <a:pt x="31" y="35"/>
                  <a:pt x="31" y="35"/>
                </a:cubicBezTo>
                <a:cubicBezTo>
                  <a:pt x="31" y="47"/>
                  <a:pt x="31" y="47"/>
                  <a:pt x="31" y="47"/>
                </a:cubicBezTo>
                <a:lnTo>
                  <a:pt x="42" y="47"/>
                </a:lnTo>
                <a:close/>
                <a:moveTo>
                  <a:pt x="42" y="59"/>
                </a:moveTo>
                <a:cubicBezTo>
                  <a:pt x="42" y="49"/>
                  <a:pt x="42" y="49"/>
                  <a:pt x="42" y="49"/>
                </a:cubicBezTo>
                <a:cubicBezTo>
                  <a:pt x="31" y="49"/>
                  <a:pt x="31" y="49"/>
                  <a:pt x="31" y="49"/>
                </a:cubicBezTo>
                <a:cubicBezTo>
                  <a:pt x="31" y="59"/>
                  <a:pt x="31" y="59"/>
                  <a:pt x="31" y="59"/>
                </a:cubicBezTo>
                <a:lnTo>
                  <a:pt x="42" y="59"/>
                </a:lnTo>
                <a:close/>
                <a:moveTo>
                  <a:pt x="45" y="5"/>
                </a:moveTo>
                <a:cubicBezTo>
                  <a:pt x="45" y="5"/>
                  <a:pt x="45" y="4"/>
                  <a:pt x="44" y="4"/>
                </a:cubicBezTo>
                <a:cubicBezTo>
                  <a:pt x="42" y="4"/>
                  <a:pt x="42" y="4"/>
                  <a:pt x="42" y="4"/>
                </a:cubicBezTo>
                <a:cubicBezTo>
                  <a:pt x="41" y="4"/>
                  <a:pt x="41" y="5"/>
                  <a:pt x="41" y="5"/>
                </a:cubicBezTo>
                <a:cubicBezTo>
                  <a:pt x="41" y="16"/>
                  <a:pt x="41" y="16"/>
                  <a:pt x="41" y="16"/>
                </a:cubicBezTo>
                <a:cubicBezTo>
                  <a:pt x="41" y="16"/>
                  <a:pt x="41" y="17"/>
                  <a:pt x="42" y="17"/>
                </a:cubicBezTo>
                <a:cubicBezTo>
                  <a:pt x="44" y="17"/>
                  <a:pt x="44" y="17"/>
                  <a:pt x="44" y="17"/>
                </a:cubicBezTo>
                <a:cubicBezTo>
                  <a:pt x="45" y="17"/>
                  <a:pt x="45" y="16"/>
                  <a:pt x="45" y="16"/>
                </a:cubicBezTo>
                <a:lnTo>
                  <a:pt x="45" y="5"/>
                </a:lnTo>
                <a:close/>
                <a:moveTo>
                  <a:pt x="55" y="33"/>
                </a:moveTo>
                <a:cubicBezTo>
                  <a:pt x="55" y="23"/>
                  <a:pt x="55" y="23"/>
                  <a:pt x="55" y="23"/>
                </a:cubicBezTo>
                <a:cubicBezTo>
                  <a:pt x="44" y="23"/>
                  <a:pt x="44" y="23"/>
                  <a:pt x="44" y="23"/>
                </a:cubicBezTo>
                <a:cubicBezTo>
                  <a:pt x="44" y="33"/>
                  <a:pt x="44" y="33"/>
                  <a:pt x="44" y="33"/>
                </a:cubicBezTo>
                <a:lnTo>
                  <a:pt x="55" y="33"/>
                </a:lnTo>
                <a:close/>
                <a:moveTo>
                  <a:pt x="55" y="47"/>
                </a:moveTo>
                <a:cubicBezTo>
                  <a:pt x="55" y="35"/>
                  <a:pt x="55" y="35"/>
                  <a:pt x="55" y="35"/>
                </a:cubicBezTo>
                <a:cubicBezTo>
                  <a:pt x="44" y="35"/>
                  <a:pt x="44" y="35"/>
                  <a:pt x="44" y="35"/>
                </a:cubicBezTo>
                <a:cubicBezTo>
                  <a:pt x="44" y="47"/>
                  <a:pt x="44" y="47"/>
                  <a:pt x="44" y="47"/>
                </a:cubicBezTo>
                <a:lnTo>
                  <a:pt x="55" y="47"/>
                </a:lnTo>
                <a:close/>
                <a:moveTo>
                  <a:pt x="55" y="59"/>
                </a:moveTo>
                <a:cubicBezTo>
                  <a:pt x="55" y="49"/>
                  <a:pt x="55" y="49"/>
                  <a:pt x="55" y="49"/>
                </a:cubicBezTo>
                <a:cubicBezTo>
                  <a:pt x="44" y="49"/>
                  <a:pt x="44" y="49"/>
                  <a:pt x="44" y="49"/>
                </a:cubicBezTo>
                <a:cubicBezTo>
                  <a:pt x="44" y="59"/>
                  <a:pt x="44" y="59"/>
                  <a:pt x="44" y="59"/>
                </a:cubicBezTo>
                <a:lnTo>
                  <a:pt x="55"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4" name="Google Shape;1524;p44"/>
          <p:cNvSpPr/>
          <p:nvPr/>
        </p:nvSpPr>
        <p:spPr>
          <a:xfrm>
            <a:off x="8445242" y="1479360"/>
            <a:ext cx="297194" cy="258781"/>
          </a:xfrm>
          <a:custGeom>
            <a:avLst/>
            <a:gdLst/>
            <a:ahLst/>
            <a:cxnLst/>
            <a:rect l="l" t="t" r="r" b="b"/>
            <a:pathLst>
              <a:path w="68" h="59" extrusionOk="0">
                <a:moveTo>
                  <a:pt x="68" y="18"/>
                </a:moveTo>
                <a:cubicBezTo>
                  <a:pt x="68" y="50"/>
                  <a:pt x="68" y="50"/>
                  <a:pt x="68" y="50"/>
                </a:cubicBezTo>
                <a:cubicBezTo>
                  <a:pt x="68" y="55"/>
                  <a:pt x="64" y="59"/>
                  <a:pt x="59" y="59"/>
                </a:cubicBezTo>
                <a:cubicBezTo>
                  <a:pt x="9" y="59"/>
                  <a:pt x="9" y="59"/>
                  <a:pt x="9" y="59"/>
                </a:cubicBezTo>
                <a:cubicBezTo>
                  <a:pt x="4" y="59"/>
                  <a:pt x="0" y="55"/>
                  <a:pt x="0" y="50"/>
                </a:cubicBezTo>
                <a:cubicBezTo>
                  <a:pt x="0" y="18"/>
                  <a:pt x="0" y="18"/>
                  <a:pt x="0" y="18"/>
                </a:cubicBezTo>
                <a:cubicBezTo>
                  <a:pt x="0" y="13"/>
                  <a:pt x="4" y="9"/>
                  <a:pt x="9" y="9"/>
                </a:cubicBezTo>
                <a:cubicBezTo>
                  <a:pt x="17" y="9"/>
                  <a:pt x="17" y="9"/>
                  <a:pt x="17" y="9"/>
                </a:cubicBezTo>
                <a:cubicBezTo>
                  <a:pt x="19" y="4"/>
                  <a:pt x="19" y="4"/>
                  <a:pt x="19" y="4"/>
                </a:cubicBezTo>
                <a:cubicBezTo>
                  <a:pt x="20" y="2"/>
                  <a:pt x="22" y="0"/>
                  <a:pt x="25" y="0"/>
                </a:cubicBezTo>
                <a:cubicBezTo>
                  <a:pt x="43" y="0"/>
                  <a:pt x="43" y="0"/>
                  <a:pt x="43" y="0"/>
                </a:cubicBezTo>
                <a:cubicBezTo>
                  <a:pt x="46" y="0"/>
                  <a:pt x="48" y="2"/>
                  <a:pt x="49" y="4"/>
                </a:cubicBezTo>
                <a:cubicBezTo>
                  <a:pt x="51" y="9"/>
                  <a:pt x="51" y="9"/>
                  <a:pt x="51" y="9"/>
                </a:cubicBezTo>
                <a:cubicBezTo>
                  <a:pt x="59" y="9"/>
                  <a:pt x="59" y="9"/>
                  <a:pt x="59" y="9"/>
                </a:cubicBezTo>
                <a:cubicBezTo>
                  <a:pt x="64" y="9"/>
                  <a:pt x="68" y="13"/>
                  <a:pt x="68" y="18"/>
                </a:cubicBezTo>
                <a:close/>
                <a:moveTo>
                  <a:pt x="50" y="34"/>
                </a:moveTo>
                <a:cubicBezTo>
                  <a:pt x="50" y="25"/>
                  <a:pt x="43" y="18"/>
                  <a:pt x="34" y="18"/>
                </a:cubicBezTo>
                <a:cubicBezTo>
                  <a:pt x="25" y="18"/>
                  <a:pt x="18" y="25"/>
                  <a:pt x="18" y="34"/>
                </a:cubicBezTo>
                <a:cubicBezTo>
                  <a:pt x="18" y="43"/>
                  <a:pt x="25" y="50"/>
                  <a:pt x="34" y="50"/>
                </a:cubicBezTo>
                <a:cubicBezTo>
                  <a:pt x="43" y="50"/>
                  <a:pt x="50" y="43"/>
                  <a:pt x="50" y="34"/>
                </a:cubicBezTo>
                <a:close/>
                <a:moveTo>
                  <a:pt x="44" y="34"/>
                </a:moveTo>
                <a:cubicBezTo>
                  <a:pt x="44" y="40"/>
                  <a:pt x="40" y="44"/>
                  <a:pt x="34" y="44"/>
                </a:cubicBezTo>
                <a:cubicBezTo>
                  <a:pt x="28" y="44"/>
                  <a:pt x="24" y="40"/>
                  <a:pt x="24" y="34"/>
                </a:cubicBezTo>
                <a:cubicBezTo>
                  <a:pt x="24" y="28"/>
                  <a:pt x="28" y="24"/>
                  <a:pt x="34" y="24"/>
                </a:cubicBezTo>
                <a:cubicBezTo>
                  <a:pt x="40" y="24"/>
                  <a:pt x="44" y="28"/>
                  <a:pt x="44"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5" name="Google Shape;1525;p44"/>
          <p:cNvSpPr/>
          <p:nvPr/>
        </p:nvSpPr>
        <p:spPr>
          <a:xfrm>
            <a:off x="9076020" y="1497557"/>
            <a:ext cx="319432" cy="248671"/>
          </a:xfrm>
          <a:custGeom>
            <a:avLst/>
            <a:gdLst/>
            <a:ahLst/>
            <a:cxnLst/>
            <a:rect l="l" t="t" r="r" b="b"/>
            <a:pathLst>
              <a:path w="73" h="57" extrusionOk="0">
                <a:moveTo>
                  <a:pt x="73" y="45"/>
                </a:moveTo>
                <a:cubicBezTo>
                  <a:pt x="73" y="46"/>
                  <a:pt x="72" y="46"/>
                  <a:pt x="72" y="46"/>
                </a:cubicBezTo>
                <a:cubicBezTo>
                  <a:pt x="68" y="46"/>
                  <a:pt x="68" y="46"/>
                  <a:pt x="68" y="46"/>
                </a:cubicBezTo>
                <a:cubicBezTo>
                  <a:pt x="68" y="51"/>
                  <a:pt x="68" y="51"/>
                  <a:pt x="68" y="51"/>
                </a:cubicBezTo>
                <a:cubicBezTo>
                  <a:pt x="68" y="54"/>
                  <a:pt x="65" y="57"/>
                  <a:pt x="61" y="57"/>
                </a:cubicBezTo>
                <a:cubicBezTo>
                  <a:pt x="58" y="57"/>
                  <a:pt x="55" y="54"/>
                  <a:pt x="55" y="51"/>
                </a:cubicBezTo>
                <a:cubicBezTo>
                  <a:pt x="55" y="46"/>
                  <a:pt x="55" y="46"/>
                  <a:pt x="55" y="46"/>
                </a:cubicBezTo>
                <a:cubicBezTo>
                  <a:pt x="18" y="46"/>
                  <a:pt x="18" y="46"/>
                  <a:pt x="18" y="46"/>
                </a:cubicBezTo>
                <a:cubicBezTo>
                  <a:pt x="18" y="51"/>
                  <a:pt x="18" y="51"/>
                  <a:pt x="18" y="51"/>
                </a:cubicBezTo>
                <a:cubicBezTo>
                  <a:pt x="18" y="54"/>
                  <a:pt x="15" y="57"/>
                  <a:pt x="11" y="57"/>
                </a:cubicBezTo>
                <a:cubicBezTo>
                  <a:pt x="7" y="57"/>
                  <a:pt x="4" y="54"/>
                  <a:pt x="4" y="51"/>
                </a:cubicBezTo>
                <a:cubicBezTo>
                  <a:pt x="4" y="46"/>
                  <a:pt x="4" y="46"/>
                  <a:pt x="4" y="46"/>
                </a:cubicBezTo>
                <a:cubicBezTo>
                  <a:pt x="1" y="46"/>
                  <a:pt x="1" y="46"/>
                  <a:pt x="1" y="46"/>
                </a:cubicBezTo>
                <a:cubicBezTo>
                  <a:pt x="0" y="46"/>
                  <a:pt x="0" y="46"/>
                  <a:pt x="0" y="45"/>
                </a:cubicBezTo>
                <a:cubicBezTo>
                  <a:pt x="0" y="31"/>
                  <a:pt x="0" y="31"/>
                  <a:pt x="0" y="31"/>
                </a:cubicBezTo>
                <a:cubicBezTo>
                  <a:pt x="0" y="27"/>
                  <a:pt x="3" y="23"/>
                  <a:pt x="8" y="23"/>
                </a:cubicBezTo>
                <a:cubicBezTo>
                  <a:pt x="9" y="23"/>
                  <a:pt x="9" y="23"/>
                  <a:pt x="9" y="23"/>
                </a:cubicBezTo>
                <a:cubicBezTo>
                  <a:pt x="13" y="8"/>
                  <a:pt x="13" y="8"/>
                  <a:pt x="13" y="8"/>
                </a:cubicBezTo>
                <a:cubicBezTo>
                  <a:pt x="14" y="4"/>
                  <a:pt x="18" y="0"/>
                  <a:pt x="23" y="0"/>
                </a:cubicBezTo>
                <a:cubicBezTo>
                  <a:pt x="50" y="0"/>
                  <a:pt x="50" y="0"/>
                  <a:pt x="50" y="0"/>
                </a:cubicBezTo>
                <a:cubicBezTo>
                  <a:pt x="55" y="0"/>
                  <a:pt x="59" y="4"/>
                  <a:pt x="60" y="8"/>
                </a:cubicBezTo>
                <a:cubicBezTo>
                  <a:pt x="64" y="23"/>
                  <a:pt x="64" y="23"/>
                  <a:pt x="64" y="23"/>
                </a:cubicBezTo>
                <a:cubicBezTo>
                  <a:pt x="65" y="23"/>
                  <a:pt x="65" y="23"/>
                  <a:pt x="65" y="23"/>
                </a:cubicBezTo>
                <a:cubicBezTo>
                  <a:pt x="69" y="23"/>
                  <a:pt x="73" y="27"/>
                  <a:pt x="73" y="31"/>
                </a:cubicBezTo>
                <a:lnTo>
                  <a:pt x="73" y="45"/>
                </a:lnTo>
                <a:close/>
                <a:moveTo>
                  <a:pt x="11" y="29"/>
                </a:moveTo>
                <a:cubicBezTo>
                  <a:pt x="8" y="29"/>
                  <a:pt x="5" y="31"/>
                  <a:pt x="5" y="35"/>
                </a:cubicBezTo>
                <a:cubicBezTo>
                  <a:pt x="5" y="38"/>
                  <a:pt x="8" y="40"/>
                  <a:pt x="11" y="40"/>
                </a:cubicBezTo>
                <a:cubicBezTo>
                  <a:pt x="14" y="40"/>
                  <a:pt x="17" y="38"/>
                  <a:pt x="17" y="35"/>
                </a:cubicBezTo>
                <a:cubicBezTo>
                  <a:pt x="17" y="31"/>
                  <a:pt x="14" y="29"/>
                  <a:pt x="11" y="29"/>
                </a:cubicBezTo>
                <a:close/>
                <a:moveTo>
                  <a:pt x="54" y="23"/>
                </a:moveTo>
                <a:cubicBezTo>
                  <a:pt x="51" y="10"/>
                  <a:pt x="51" y="10"/>
                  <a:pt x="51" y="10"/>
                </a:cubicBezTo>
                <a:cubicBezTo>
                  <a:pt x="51" y="10"/>
                  <a:pt x="50" y="9"/>
                  <a:pt x="50" y="9"/>
                </a:cubicBezTo>
                <a:cubicBezTo>
                  <a:pt x="23" y="9"/>
                  <a:pt x="23" y="9"/>
                  <a:pt x="23" y="9"/>
                </a:cubicBezTo>
                <a:cubicBezTo>
                  <a:pt x="22" y="9"/>
                  <a:pt x="21" y="10"/>
                  <a:pt x="21" y="10"/>
                </a:cubicBezTo>
                <a:cubicBezTo>
                  <a:pt x="18" y="23"/>
                  <a:pt x="18" y="23"/>
                  <a:pt x="18" y="23"/>
                </a:cubicBezTo>
                <a:lnTo>
                  <a:pt x="54" y="23"/>
                </a:lnTo>
                <a:close/>
                <a:moveTo>
                  <a:pt x="61" y="29"/>
                </a:moveTo>
                <a:cubicBezTo>
                  <a:pt x="58" y="29"/>
                  <a:pt x="56" y="31"/>
                  <a:pt x="56" y="35"/>
                </a:cubicBezTo>
                <a:cubicBezTo>
                  <a:pt x="56" y="38"/>
                  <a:pt x="58" y="40"/>
                  <a:pt x="61" y="40"/>
                </a:cubicBezTo>
                <a:cubicBezTo>
                  <a:pt x="65" y="40"/>
                  <a:pt x="67" y="38"/>
                  <a:pt x="67" y="35"/>
                </a:cubicBezTo>
                <a:cubicBezTo>
                  <a:pt x="67" y="31"/>
                  <a:pt x="65" y="29"/>
                  <a:pt x="61" y="2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6" name="Google Shape;1526;p44"/>
          <p:cNvSpPr/>
          <p:nvPr/>
        </p:nvSpPr>
        <p:spPr>
          <a:xfrm>
            <a:off x="9714884" y="1535969"/>
            <a:ext cx="90978" cy="161738"/>
          </a:xfrm>
          <a:custGeom>
            <a:avLst/>
            <a:gdLst/>
            <a:ahLst/>
            <a:cxnLst/>
            <a:rect l="l" t="t" r="r" b="b"/>
            <a:pathLst>
              <a:path w="21" h="37" extrusionOk="0">
                <a:moveTo>
                  <a:pt x="21" y="35"/>
                </a:moveTo>
                <a:cubicBezTo>
                  <a:pt x="21" y="36"/>
                  <a:pt x="20" y="37"/>
                  <a:pt x="18" y="37"/>
                </a:cubicBezTo>
                <a:cubicBezTo>
                  <a:pt x="18" y="37"/>
                  <a:pt x="17" y="37"/>
                  <a:pt x="17" y="36"/>
                </a:cubicBezTo>
                <a:cubicBezTo>
                  <a:pt x="1" y="20"/>
                  <a:pt x="1" y="20"/>
                  <a:pt x="1" y="20"/>
                </a:cubicBezTo>
                <a:cubicBezTo>
                  <a:pt x="0" y="20"/>
                  <a:pt x="0" y="19"/>
                  <a:pt x="0" y="19"/>
                </a:cubicBezTo>
                <a:cubicBezTo>
                  <a:pt x="0" y="18"/>
                  <a:pt x="0" y="18"/>
                  <a:pt x="1" y="17"/>
                </a:cubicBezTo>
                <a:cubicBezTo>
                  <a:pt x="17" y="1"/>
                  <a:pt x="17" y="1"/>
                  <a:pt x="17" y="1"/>
                </a:cubicBezTo>
                <a:cubicBezTo>
                  <a:pt x="17" y="1"/>
                  <a:pt x="18" y="0"/>
                  <a:pt x="18" y="0"/>
                </a:cubicBezTo>
                <a:cubicBezTo>
                  <a:pt x="20" y="0"/>
                  <a:pt x="21" y="2"/>
                  <a:pt x="21" y="3"/>
                </a:cubicBezTo>
                <a:lnTo>
                  <a:pt x="21"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7" name="Google Shape;1527;p44"/>
          <p:cNvSpPr/>
          <p:nvPr/>
        </p:nvSpPr>
        <p:spPr>
          <a:xfrm>
            <a:off x="10335554" y="1497557"/>
            <a:ext cx="240584" cy="240584"/>
          </a:xfrm>
          <a:custGeom>
            <a:avLst/>
            <a:gdLst/>
            <a:ahLst/>
            <a:cxnLst/>
            <a:rect l="l" t="t" r="r" b="b"/>
            <a:pathLst>
              <a:path w="55" h="55" extrusionOk="0">
                <a:moveTo>
                  <a:pt x="55" y="45"/>
                </a:moveTo>
                <a:cubicBezTo>
                  <a:pt x="55" y="51"/>
                  <a:pt x="50" y="55"/>
                  <a:pt x="44" y="55"/>
                </a:cubicBezTo>
                <a:cubicBezTo>
                  <a:pt x="10" y="55"/>
                  <a:pt x="10" y="55"/>
                  <a:pt x="10" y="55"/>
                </a:cubicBezTo>
                <a:cubicBezTo>
                  <a:pt x="4" y="55"/>
                  <a:pt x="0" y="51"/>
                  <a:pt x="0" y="45"/>
                </a:cubicBezTo>
                <a:cubicBezTo>
                  <a:pt x="0" y="11"/>
                  <a:pt x="0" y="11"/>
                  <a:pt x="0" y="11"/>
                </a:cubicBezTo>
                <a:cubicBezTo>
                  <a:pt x="0" y="5"/>
                  <a:pt x="4" y="0"/>
                  <a:pt x="10" y="0"/>
                </a:cubicBezTo>
                <a:cubicBezTo>
                  <a:pt x="44" y="0"/>
                  <a:pt x="44" y="0"/>
                  <a:pt x="44" y="0"/>
                </a:cubicBezTo>
                <a:cubicBezTo>
                  <a:pt x="50" y="0"/>
                  <a:pt x="55" y="5"/>
                  <a:pt x="55" y="11"/>
                </a:cubicBezTo>
                <a:lnTo>
                  <a:pt x="55" y="45"/>
                </a:lnTo>
                <a:close/>
                <a:moveTo>
                  <a:pt x="45" y="11"/>
                </a:moveTo>
                <a:cubicBezTo>
                  <a:pt x="45" y="10"/>
                  <a:pt x="45" y="9"/>
                  <a:pt x="44" y="9"/>
                </a:cubicBezTo>
                <a:cubicBezTo>
                  <a:pt x="10" y="9"/>
                  <a:pt x="10" y="9"/>
                  <a:pt x="10" y="9"/>
                </a:cubicBezTo>
                <a:cubicBezTo>
                  <a:pt x="9" y="9"/>
                  <a:pt x="9" y="10"/>
                  <a:pt x="9" y="11"/>
                </a:cubicBezTo>
                <a:cubicBezTo>
                  <a:pt x="9" y="45"/>
                  <a:pt x="9" y="45"/>
                  <a:pt x="9" y="45"/>
                </a:cubicBezTo>
                <a:cubicBezTo>
                  <a:pt x="9" y="45"/>
                  <a:pt x="9" y="46"/>
                  <a:pt x="10" y="46"/>
                </a:cubicBezTo>
                <a:cubicBezTo>
                  <a:pt x="44" y="46"/>
                  <a:pt x="44" y="46"/>
                  <a:pt x="44" y="46"/>
                </a:cubicBezTo>
                <a:cubicBezTo>
                  <a:pt x="45" y="46"/>
                  <a:pt x="45" y="45"/>
                  <a:pt x="45" y="45"/>
                </a:cubicBezTo>
                <a:lnTo>
                  <a:pt x="45" y="11"/>
                </a:lnTo>
                <a:close/>
                <a:moveTo>
                  <a:pt x="40" y="22"/>
                </a:moveTo>
                <a:cubicBezTo>
                  <a:pt x="29" y="38"/>
                  <a:pt x="29" y="38"/>
                  <a:pt x="29" y="38"/>
                </a:cubicBezTo>
                <a:cubicBezTo>
                  <a:pt x="29" y="39"/>
                  <a:pt x="28" y="39"/>
                  <a:pt x="27" y="39"/>
                </a:cubicBezTo>
                <a:cubicBezTo>
                  <a:pt x="26" y="39"/>
                  <a:pt x="26" y="39"/>
                  <a:pt x="25" y="38"/>
                </a:cubicBezTo>
                <a:cubicBezTo>
                  <a:pt x="14" y="22"/>
                  <a:pt x="14" y="22"/>
                  <a:pt x="14" y="22"/>
                </a:cubicBezTo>
                <a:cubicBezTo>
                  <a:pt x="13" y="22"/>
                  <a:pt x="13" y="21"/>
                  <a:pt x="14" y="20"/>
                </a:cubicBezTo>
                <a:cubicBezTo>
                  <a:pt x="14" y="19"/>
                  <a:pt x="15" y="19"/>
                  <a:pt x="16" y="19"/>
                </a:cubicBezTo>
                <a:cubicBezTo>
                  <a:pt x="39" y="19"/>
                  <a:pt x="39" y="19"/>
                  <a:pt x="39" y="19"/>
                </a:cubicBezTo>
                <a:cubicBezTo>
                  <a:pt x="39" y="19"/>
                  <a:pt x="40" y="19"/>
                  <a:pt x="41" y="20"/>
                </a:cubicBezTo>
                <a:cubicBezTo>
                  <a:pt x="41" y="21"/>
                  <a:pt x="41" y="22"/>
                  <a:pt x="40"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8" name="Google Shape;1528;p44"/>
          <p:cNvSpPr/>
          <p:nvPr/>
        </p:nvSpPr>
        <p:spPr>
          <a:xfrm>
            <a:off x="10966331" y="1497557"/>
            <a:ext cx="240584" cy="240584"/>
          </a:xfrm>
          <a:custGeom>
            <a:avLst/>
            <a:gdLst/>
            <a:ahLst/>
            <a:cxnLst/>
            <a:rect l="l" t="t" r="r" b="b"/>
            <a:pathLst>
              <a:path w="55" h="55" extrusionOk="0">
                <a:moveTo>
                  <a:pt x="55" y="45"/>
                </a:moveTo>
                <a:cubicBezTo>
                  <a:pt x="55" y="51"/>
                  <a:pt x="50" y="55"/>
                  <a:pt x="44" y="55"/>
                </a:cubicBezTo>
                <a:cubicBezTo>
                  <a:pt x="10" y="55"/>
                  <a:pt x="10" y="55"/>
                  <a:pt x="10" y="55"/>
                </a:cubicBezTo>
                <a:cubicBezTo>
                  <a:pt x="4" y="55"/>
                  <a:pt x="0" y="51"/>
                  <a:pt x="0" y="45"/>
                </a:cubicBezTo>
                <a:cubicBezTo>
                  <a:pt x="0" y="11"/>
                  <a:pt x="0" y="11"/>
                  <a:pt x="0" y="11"/>
                </a:cubicBezTo>
                <a:cubicBezTo>
                  <a:pt x="0" y="5"/>
                  <a:pt x="4" y="0"/>
                  <a:pt x="10" y="0"/>
                </a:cubicBezTo>
                <a:cubicBezTo>
                  <a:pt x="44" y="0"/>
                  <a:pt x="44" y="0"/>
                  <a:pt x="44" y="0"/>
                </a:cubicBezTo>
                <a:cubicBezTo>
                  <a:pt x="50" y="0"/>
                  <a:pt x="55" y="5"/>
                  <a:pt x="55" y="11"/>
                </a:cubicBezTo>
                <a:lnTo>
                  <a:pt x="55" y="45"/>
                </a:lnTo>
                <a:close/>
                <a:moveTo>
                  <a:pt x="45" y="11"/>
                </a:moveTo>
                <a:cubicBezTo>
                  <a:pt x="45" y="10"/>
                  <a:pt x="45" y="9"/>
                  <a:pt x="44" y="9"/>
                </a:cubicBezTo>
                <a:cubicBezTo>
                  <a:pt x="10" y="9"/>
                  <a:pt x="10" y="9"/>
                  <a:pt x="10" y="9"/>
                </a:cubicBezTo>
                <a:cubicBezTo>
                  <a:pt x="9" y="9"/>
                  <a:pt x="9" y="10"/>
                  <a:pt x="9" y="11"/>
                </a:cubicBezTo>
                <a:cubicBezTo>
                  <a:pt x="9" y="45"/>
                  <a:pt x="9" y="45"/>
                  <a:pt x="9" y="45"/>
                </a:cubicBezTo>
                <a:cubicBezTo>
                  <a:pt x="9" y="46"/>
                  <a:pt x="9" y="46"/>
                  <a:pt x="10" y="46"/>
                </a:cubicBezTo>
                <a:cubicBezTo>
                  <a:pt x="44" y="46"/>
                  <a:pt x="44" y="46"/>
                  <a:pt x="44" y="46"/>
                </a:cubicBezTo>
                <a:cubicBezTo>
                  <a:pt x="45" y="46"/>
                  <a:pt x="45" y="46"/>
                  <a:pt x="45" y="45"/>
                </a:cubicBezTo>
                <a:lnTo>
                  <a:pt x="45" y="11"/>
                </a:lnTo>
                <a:close/>
                <a:moveTo>
                  <a:pt x="38" y="30"/>
                </a:moveTo>
                <a:cubicBezTo>
                  <a:pt x="22" y="41"/>
                  <a:pt x="22" y="41"/>
                  <a:pt x="22" y="41"/>
                </a:cubicBezTo>
                <a:cubicBezTo>
                  <a:pt x="21" y="42"/>
                  <a:pt x="20" y="42"/>
                  <a:pt x="19" y="41"/>
                </a:cubicBezTo>
                <a:cubicBezTo>
                  <a:pt x="19" y="41"/>
                  <a:pt x="18" y="40"/>
                  <a:pt x="18" y="39"/>
                </a:cubicBezTo>
                <a:cubicBezTo>
                  <a:pt x="18" y="16"/>
                  <a:pt x="18" y="16"/>
                  <a:pt x="18" y="16"/>
                </a:cubicBezTo>
                <a:cubicBezTo>
                  <a:pt x="18" y="15"/>
                  <a:pt x="19" y="15"/>
                  <a:pt x="19" y="14"/>
                </a:cubicBezTo>
                <a:cubicBezTo>
                  <a:pt x="20" y="14"/>
                  <a:pt x="21" y="14"/>
                  <a:pt x="22" y="14"/>
                </a:cubicBezTo>
                <a:cubicBezTo>
                  <a:pt x="38" y="26"/>
                  <a:pt x="38" y="26"/>
                  <a:pt x="38" y="26"/>
                </a:cubicBezTo>
                <a:cubicBezTo>
                  <a:pt x="38" y="26"/>
                  <a:pt x="39" y="27"/>
                  <a:pt x="39" y="28"/>
                </a:cubicBezTo>
                <a:cubicBezTo>
                  <a:pt x="39" y="28"/>
                  <a:pt x="38" y="29"/>
                  <a:pt x="38"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29" name="Google Shape;1529;p44"/>
          <p:cNvSpPr/>
          <p:nvPr/>
        </p:nvSpPr>
        <p:spPr>
          <a:xfrm>
            <a:off x="11544544" y="1588534"/>
            <a:ext cx="157694" cy="86935"/>
          </a:xfrm>
          <a:custGeom>
            <a:avLst/>
            <a:gdLst/>
            <a:ahLst/>
            <a:cxnLst/>
            <a:rect l="l" t="t" r="r" b="b"/>
            <a:pathLst>
              <a:path w="36" h="20" extrusionOk="0">
                <a:moveTo>
                  <a:pt x="34" y="20"/>
                </a:moveTo>
                <a:cubicBezTo>
                  <a:pt x="2" y="20"/>
                  <a:pt x="2" y="20"/>
                  <a:pt x="2" y="20"/>
                </a:cubicBezTo>
                <a:cubicBezTo>
                  <a:pt x="1" y="20"/>
                  <a:pt x="0" y="19"/>
                  <a:pt x="0" y="18"/>
                </a:cubicBezTo>
                <a:cubicBezTo>
                  <a:pt x="0" y="18"/>
                  <a:pt x="0" y="17"/>
                  <a:pt x="0" y="17"/>
                </a:cubicBezTo>
                <a:cubicBezTo>
                  <a:pt x="16" y="1"/>
                  <a:pt x="16" y="1"/>
                  <a:pt x="16" y="1"/>
                </a:cubicBezTo>
                <a:cubicBezTo>
                  <a:pt x="17" y="0"/>
                  <a:pt x="17" y="0"/>
                  <a:pt x="18" y="0"/>
                </a:cubicBezTo>
                <a:cubicBezTo>
                  <a:pt x="19" y="0"/>
                  <a:pt x="19" y="0"/>
                  <a:pt x="20" y="1"/>
                </a:cubicBezTo>
                <a:cubicBezTo>
                  <a:pt x="36" y="17"/>
                  <a:pt x="36" y="17"/>
                  <a:pt x="36" y="17"/>
                </a:cubicBezTo>
                <a:cubicBezTo>
                  <a:pt x="36" y="17"/>
                  <a:pt x="36" y="18"/>
                  <a:pt x="36" y="18"/>
                </a:cubicBezTo>
                <a:cubicBezTo>
                  <a:pt x="36" y="19"/>
                  <a:pt x="35" y="20"/>
                  <a:pt x="34"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0" name="Google Shape;1530;p44"/>
          <p:cNvSpPr/>
          <p:nvPr/>
        </p:nvSpPr>
        <p:spPr>
          <a:xfrm>
            <a:off x="350262" y="2043422"/>
            <a:ext cx="240586" cy="240584"/>
          </a:xfrm>
          <a:custGeom>
            <a:avLst/>
            <a:gdLst/>
            <a:ahLst/>
            <a:cxnLst/>
            <a:rect l="l" t="t" r="r" b="b"/>
            <a:pathLst>
              <a:path w="55" h="55" extrusionOk="0">
                <a:moveTo>
                  <a:pt x="54" y="32"/>
                </a:moveTo>
                <a:cubicBezTo>
                  <a:pt x="54" y="33"/>
                  <a:pt x="55" y="34"/>
                  <a:pt x="55" y="35"/>
                </a:cubicBezTo>
                <a:cubicBezTo>
                  <a:pt x="54" y="36"/>
                  <a:pt x="54" y="36"/>
                  <a:pt x="53" y="36"/>
                </a:cubicBezTo>
                <a:cubicBezTo>
                  <a:pt x="46" y="38"/>
                  <a:pt x="46" y="38"/>
                  <a:pt x="46" y="38"/>
                </a:cubicBezTo>
                <a:cubicBezTo>
                  <a:pt x="48" y="45"/>
                  <a:pt x="48" y="45"/>
                  <a:pt x="48" y="45"/>
                </a:cubicBezTo>
                <a:cubicBezTo>
                  <a:pt x="48" y="46"/>
                  <a:pt x="48" y="47"/>
                  <a:pt x="47" y="47"/>
                </a:cubicBezTo>
                <a:cubicBezTo>
                  <a:pt x="47" y="48"/>
                  <a:pt x="46" y="48"/>
                  <a:pt x="45" y="48"/>
                </a:cubicBezTo>
                <a:cubicBezTo>
                  <a:pt x="38" y="46"/>
                  <a:pt x="38" y="46"/>
                  <a:pt x="38" y="46"/>
                </a:cubicBezTo>
                <a:cubicBezTo>
                  <a:pt x="36" y="53"/>
                  <a:pt x="36" y="53"/>
                  <a:pt x="36" y="53"/>
                </a:cubicBezTo>
                <a:cubicBezTo>
                  <a:pt x="36" y="54"/>
                  <a:pt x="35" y="54"/>
                  <a:pt x="35" y="55"/>
                </a:cubicBezTo>
                <a:cubicBezTo>
                  <a:pt x="34" y="55"/>
                  <a:pt x="34" y="55"/>
                  <a:pt x="34" y="55"/>
                </a:cubicBezTo>
                <a:cubicBezTo>
                  <a:pt x="33" y="55"/>
                  <a:pt x="32" y="54"/>
                  <a:pt x="32" y="54"/>
                </a:cubicBezTo>
                <a:cubicBezTo>
                  <a:pt x="27" y="49"/>
                  <a:pt x="27" y="49"/>
                  <a:pt x="27" y="49"/>
                </a:cubicBezTo>
                <a:cubicBezTo>
                  <a:pt x="22" y="54"/>
                  <a:pt x="22" y="54"/>
                  <a:pt x="22" y="54"/>
                </a:cubicBezTo>
                <a:cubicBezTo>
                  <a:pt x="22" y="55"/>
                  <a:pt x="21" y="55"/>
                  <a:pt x="20" y="55"/>
                </a:cubicBezTo>
                <a:cubicBezTo>
                  <a:pt x="19" y="54"/>
                  <a:pt x="18" y="54"/>
                  <a:pt x="18" y="53"/>
                </a:cubicBezTo>
                <a:cubicBezTo>
                  <a:pt x="16" y="46"/>
                  <a:pt x="16" y="46"/>
                  <a:pt x="16" y="46"/>
                </a:cubicBezTo>
                <a:cubicBezTo>
                  <a:pt x="10" y="48"/>
                  <a:pt x="10" y="48"/>
                  <a:pt x="10" y="48"/>
                </a:cubicBezTo>
                <a:cubicBezTo>
                  <a:pt x="9" y="48"/>
                  <a:pt x="8" y="48"/>
                  <a:pt x="7" y="47"/>
                </a:cubicBezTo>
                <a:cubicBezTo>
                  <a:pt x="7" y="47"/>
                  <a:pt x="6" y="46"/>
                  <a:pt x="7" y="45"/>
                </a:cubicBezTo>
                <a:cubicBezTo>
                  <a:pt x="8" y="38"/>
                  <a:pt x="8" y="38"/>
                  <a:pt x="8" y="38"/>
                </a:cubicBezTo>
                <a:cubicBezTo>
                  <a:pt x="2" y="36"/>
                  <a:pt x="2" y="36"/>
                  <a:pt x="2" y="36"/>
                </a:cubicBezTo>
                <a:cubicBezTo>
                  <a:pt x="1" y="36"/>
                  <a:pt x="0" y="36"/>
                  <a:pt x="0" y="35"/>
                </a:cubicBezTo>
                <a:cubicBezTo>
                  <a:pt x="0" y="34"/>
                  <a:pt x="0" y="33"/>
                  <a:pt x="1" y="32"/>
                </a:cubicBezTo>
                <a:cubicBezTo>
                  <a:pt x="5" y="27"/>
                  <a:pt x="5" y="27"/>
                  <a:pt x="5" y="27"/>
                </a:cubicBezTo>
                <a:cubicBezTo>
                  <a:pt x="1" y="23"/>
                  <a:pt x="1" y="23"/>
                  <a:pt x="1" y="23"/>
                </a:cubicBezTo>
                <a:cubicBezTo>
                  <a:pt x="0" y="22"/>
                  <a:pt x="0" y="21"/>
                  <a:pt x="0" y="20"/>
                </a:cubicBezTo>
                <a:cubicBezTo>
                  <a:pt x="0" y="19"/>
                  <a:pt x="1" y="18"/>
                  <a:pt x="2" y="18"/>
                </a:cubicBezTo>
                <a:cubicBezTo>
                  <a:pt x="8" y="16"/>
                  <a:pt x="8" y="16"/>
                  <a:pt x="8" y="16"/>
                </a:cubicBezTo>
                <a:cubicBezTo>
                  <a:pt x="7" y="10"/>
                  <a:pt x="7" y="10"/>
                  <a:pt x="7" y="10"/>
                </a:cubicBezTo>
                <a:cubicBezTo>
                  <a:pt x="6" y="9"/>
                  <a:pt x="7" y="8"/>
                  <a:pt x="7" y="7"/>
                </a:cubicBezTo>
                <a:cubicBezTo>
                  <a:pt x="8" y="7"/>
                  <a:pt x="9" y="6"/>
                  <a:pt x="10" y="7"/>
                </a:cubicBezTo>
                <a:cubicBezTo>
                  <a:pt x="16" y="9"/>
                  <a:pt x="16" y="9"/>
                  <a:pt x="16" y="9"/>
                </a:cubicBezTo>
                <a:cubicBezTo>
                  <a:pt x="18" y="2"/>
                  <a:pt x="18" y="2"/>
                  <a:pt x="18" y="2"/>
                </a:cubicBezTo>
                <a:cubicBezTo>
                  <a:pt x="18" y="1"/>
                  <a:pt x="19" y="0"/>
                  <a:pt x="20" y="0"/>
                </a:cubicBezTo>
                <a:cubicBezTo>
                  <a:pt x="21" y="0"/>
                  <a:pt x="22" y="0"/>
                  <a:pt x="22" y="1"/>
                </a:cubicBezTo>
                <a:cubicBezTo>
                  <a:pt x="27" y="6"/>
                  <a:pt x="27" y="6"/>
                  <a:pt x="27" y="6"/>
                </a:cubicBezTo>
                <a:cubicBezTo>
                  <a:pt x="32" y="1"/>
                  <a:pt x="32" y="1"/>
                  <a:pt x="32" y="1"/>
                </a:cubicBezTo>
                <a:cubicBezTo>
                  <a:pt x="33" y="0"/>
                  <a:pt x="34" y="0"/>
                  <a:pt x="35" y="0"/>
                </a:cubicBezTo>
                <a:cubicBezTo>
                  <a:pt x="35" y="0"/>
                  <a:pt x="36" y="1"/>
                  <a:pt x="36" y="2"/>
                </a:cubicBezTo>
                <a:cubicBezTo>
                  <a:pt x="38" y="9"/>
                  <a:pt x="38" y="9"/>
                  <a:pt x="38" y="9"/>
                </a:cubicBezTo>
                <a:cubicBezTo>
                  <a:pt x="45" y="7"/>
                  <a:pt x="45" y="7"/>
                  <a:pt x="45" y="7"/>
                </a:cubicBezTo>
                <a:cubicBezTo>
                  <a:pt x="46" y="6"/>
                  <a:pt x="47" y="7"/>
                  <a:pt x="47" y="7"/>
                </a:cubicBezTo>
                <a:cubicBezTo>
                  <a:pt x="48" y="8"/>
                  <a:pt x="48" y="9"/>
                  <a:pt x="48" y="10"/>
                </a:cubicBezTo>
                <a:cubicBezTo>
                  <a:pt x="46" y="16"/>
                  <a:pt x="46" y="16"/>
                  <a:pt x="46" y="16"/>
                </a:cubicBezTo>
                <a:cubicBezTo>
                  <a:pt x="53" y="18"/>
                  <a:pt x="53" y="18"/>
                  <a:pt x="53" y="18"/>
                </a:cubicBezTo>
                <a:cubicBezTo>
                  <a:pt x="54" y="18"/>
                  <a:pt x="54" y="19"/>
                  <a:pt x="55" y="20"/>
                </a:cubicBezTo>
                <a:cubicBezTo>
                  <a:pt x="55" y="21"/>
                  <a:pt x="54" y="22"/>
                  <a:pt x="54" y="23"/>
                </a:cubicBezTo>
                <a:cubicBezTo>
                  <a:pt x="49" y="27"/>
                  <a:pt x="49" y="27"/>
                  <a:pt x="49" y="27"/>
                </a:cubicBezTo>
                <a:lnTo>
                  <a:pt x="54" y="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1" name="Google Shape;1531;p44"/>
          <p:cNvSpPr/>
          <p:nvPr/>
        </p:nvSpPr>
        <p:spPr>
          <a:xfrm>
            <a:off x="883997" y="2021182"/>
            <a:ext cx="256759" cy="262824"/>
          </a:xfrm>
          <a:custGeom>
            <a:avLst/>
            <a:gdLst/>
            <a:ahLst/>
            <a:cxnLst/>
            <a:rect l="l" t="t" r="r" b="b"/>
            <a:pathLst>
              <a:path w="59" h="60" extrusionOk="0">
                <a:moveTo>
                  <a:pt x="12" y="40"/>
                </a:moveTo>
                <a:cubicBezTo>
                  <a:pt x="1" y="40"/>
                  <a:pt x="1" y="40"/>
                  <a:pt x="1" y="40"/>
                </a:cubicBezTo>
                <a:cubicBezTo>
                  <a:pt x="0" y="40"/>
                  <a:pt x="0" y="40"/>
                  <a:pt x="0" y="39"/>
                </a:cubicBezTo>
                <a:cubicBezTo>
                  <a:pt x="0" y="39"/>
                  <a:pt x="0" y="38"/>
                  <a:pt x="1" y="38"/>
                </a:cubicBezTo>
                <a:cubicBezTo>
                  <a:pt x="12" y="38"/>
                  <a:pt x="12" y="38"/>
                  <a:pt x="12" y="38"/>
                </a:cubicBezTo>
                <a:cubicBezTo>
                  <a:pt x="13" y="38"/>
                  <a:pt x="13" y="39"/>
                  <a:pt x="13" y="39"/>
                </a:cubicBezTo>
                <a:cubicBezTo>
                  <a:pt x="13" y="40"/>
                  <a:pt x="13" y="40"/>
                  <a:pt x="12" y="40"/>
                </a:cubicBezTo>
                <a:close/>
                <a:moveTo>
                  <a:pt x="28" y="19"/>
                </a:moveTo>
                <a:cubicBezTo>
                  <a:pt x="18" y="9"/>
                  <a:pt x="18" y="9"/>
                  <a:pt x="18" y="9"/>
                </a:cubicBezTo>
                <a:cubicBezTo>
                  <a:pt x="18" y="8"/>
                  <a:pt x="17" y="8"/>
                  <a:pt x="16" y="8"/>
                </a:cubicBezTo>
                <a:cubicBezTo>
                  <a:pt x="15" y="8"/>
                  <a:pt x="14" y="8"/>
                  <a:pt x="13" y="9"/>
                </a:cubicBezTo>
                <a:cubicBezTo>
                  <a:pt x="8" y="14"/>
                  <a:pt x="8" y="14"/>
                  <a:pt x="8" y="14"/>
                </a:cubicBezTo>
                <a:cubicBezTo>
                  <a:pt x="8" y="15"/>
                  <a:pt x="7" y="15"/>
                  <a:pt x="7" y="16"/>
                </a:cubicBezTo>
                <a:cubicBezTo>
                  <a:pt x="7" y="17"/>
                  <a:pt x="8" y="18"/>
                  <a:pt x="8" y="19"/>
                </a:cubicBezTo>
                <a:cubicBezTo>
                  <a:pt x="18" y="29"/>
                  <a:pt x="18" y="29"/>
                  <a:pt x="18" y="29"/>
                </a:cubicBezTo>
                <a:cubicBezTo>
                  <a:pt x="17" y="37"/>
                  <a:pt x="17" y="37"/>
                  <a:pt x="17" y="37"/>
                </a:cubicBezTo>
                <a:cubicBezTo>
                  <a:pt x="17" y="37"/>
                  <a:pt x="16" y="36"/>
                  <a:pt x="15" y="36"/>
                </a:cubicBezTo>
                <a:cubicBezTo>
                  <a:pt x="3" y="24"/>
                  <a:pt x="3" y="24"/>
                  <a:pt x="3" y="24"/>
                </a:cubicBezTo>
                <a:cubicBezTo>
                  <a:pt x="1" y="22"/>
                  <a:pt x="0" y="19"/>
                  <a:pt x="0" y="16"/>
                </a:cubicBezTo>
                <a:cubicBezTo>
                  <a:pt x="0" y="14"/>
                  <a:pt x="1" y="11"/>
                  <a:pt x="3" y="9"/>
                </a:cubicBezTo>
                <a:cubicBezTo>
                  <a:pt x="9" y="4"/>
                  <a:pt x="9" y="4"/>
                  <a:pt x="9" y="4"/>
                </a:cubicBezTo>
                <a:cubicBezTo>
                  <a:pt x="11" y="2"/>
                  <a:pt x="13" y="1"/>
                  <a:pt x="16" y="1"/>
                </a:cubicBezTo>
                <a:cubicBezTo>
                  <a:pt x="19" y="1"/>
                  <a:pt x="21" y="2"/>
                  <a:pt x="23" y="4"/>
                </a:cubicBezTo>
                <a:cubicBezTo>
                  <a:pt x="35" y="16"/>
                  <a:pt x="35" y="16"/>
                  <a:pt x="35" y="16"/>
                </a:cubicBezTo>
                <a:cubicBezTo>
                  <a:pt x="36" y="17"/>
                  <a:pt x="36" y="17"/>
                  <a:pt x="37" y="18"/>
                </a:cubicBezTo>
                <a:lnTo>
                  <a:pt x="28" y="19"/>
                </a:lnTo>
                <a:close/>
                <a:moveTo>
                  <a:pt x="6" y="55"/>
                </a:moveTo>
                <a:cubicBezTo>
                  <a:pt x="6" y="55"/>
                  <a:pt x="6" y="55"/>
                  <a:pt x="5" y="55"/>
                </a:cubicBezTo>
                <a:cubicBezTo>
                  <a:pt x="5" y="55"/>
                  <a:pt x="5" y="55"/>
                  <a:pt x="5" y="55"/>
                </a:cubicBezTo>
                <a:cubicBezTo>
                  <a:pt x="4" y="54"/>
                  <a:pt x="4" y="54"/>
                  <a:pt x="5" y="53"/>
                </a:cubicBezTo>
                <a:cubicBezTo>
                  <a:pt x="14" y="44"/>
                  <a:pt x="14" y="44"/>
                  <a:pt x="14" y="44"/>
                </a:cubicBezTo>
                <a:cubicBezTo>
                  <a:pt x="14" y="44"/>
                  <a:pt x="15" y="44"/>
                  <a:pt x="15" y="44"/>
                </a:cubicBezTo>
                <a:cubicBezTo>
                  <a:pt x="16" y="45"/>
                  <a:pt x="16" y="45"/>
                  <a:pt x="15" y="46"/>
                </a:cubicBezTo>
                <a:lnTo>
                  <a:pt x="6" y="55"/>
                </a:lnTo>
                <a:close/>
                <a:moveTo>
                  <a:pt x="21" y="59"/>
                </a:moveTo>
                <a:cubicBezTo>
                  <a:pt x="21" y="59"/>
                  <a:pt x="21" y="60"/>
                  <a:pt x="20" y="60"/>
                </a:cubicBezTo>
                <a:cubicBezTo>
                  <a:pt x="20" y="60"/>
                  <a:pt x="19" y="59"/>
                  <a:pt x="19" y="59"/>
                </a:cubicBezTo>
                <a:cubicBezTo>
                  <a:pt x="19" y="47"/>
                  <a:pt x="19" y="47"/>
                  <a:pt x="19" y="47"/>
                </a:cubicBezTo>
                <a:cubicBezTo>
                  <a:pt x="19" y="47"/>
                  <a:pt x="20" y="46"/>
                  <a:pt x="20" y="46"/>
                </a:cubicBezTo>
                <a:cubicBezTo>
                  <a:pt x="21" y="46"/>
                  <a:pt x="21" y="47"/>
                  <a:pt x="21" y="47"/>
                </a:cubicBezTo>
                <a:lnTo>
                  <a:pt x="21" y="59"/>
                </a:lnTo>
                <a:close/>
                <a:moveTo>
                  <a:pt x="56" y="51"/>
                </a:moveTo>
                <a:cubicBezTo>
                  <a:pt x="50" y="56"/>
                  <a:pt x="50" y="56"/>
                  <a:pt x="50" y="56"/>
                </a:cubicBezTo>
                <a:cubicBezTo>
                  <a:pt x="48" y="58"/>
                  <a:pt x="46" y="59"/>
                  <a:pt x="43" y="59"/>
                </a:cubicBezTo>
                <a:cubicBezTo>
                  <a:pt x="40" y="59"/>
                  <a:pt x="38" y="58"/>
                  <a:pt x="36" y="56"/>
                </a:cubicBezTo>
                <a:cubicBezTo>
                  <a:pt x="24" y="44"/>
                  <a:pt x="24" y="44"/>
                  <a:pt x="24" y="44"/>
                </a:cubicBezTo>
                <a:cubicBezTo>
                  <a:pt x="23" y="44"/>
                  <a:pt x="23" y="43"/>
                  <a:pt x="22" y="42"/>
                </a:cubicBezTo>
                <a:cubicBezTo>
                  <a:pt x="31" y="42"/>
                  <a:pt x="31" y="42"/>
                  <a:pt x="31" y="42"/>
                </a:cubicBezTo>
                <a:cubicBezTo>
                  <a:pt x="41" y="51"/>
                  <a:pt x="41" y="51"/>
                  <a:pt x="41" y="51"/>
                </a:cubicBezTo>
                <a:cubicBezTo>
                  <a:pt x="42" y="53"/>
                  <a:pt x="44" y="53"/>
                  <a:pt x="45" y="51"/>
                </a:cubicBezTo>
                <a:cubicBezTo>
                  <a:pt x="51" y="46"/>
                  <a:pt x="51" y="46"/>
                  <a:pt x="51" y="46"/>
                </a:cubicBezTo>
                <a:cubicBezTo>
                  <a:pt x="51" y="46"/>
                  <a:pt x="52" y="45"/>
                  <a:pt x="52" y="44"/>
                </a:cubicBezTo>
                <a:cubicBezTo>
                  <a:pt x="52" y="43"/>
                  <a:pt x="51" y="42"/>
                  <a:pt x="51" y="41"/>
                </a:cubicBezTo>
                <a:cubicBezTo>
                  <a:pt x="41" y="32"/>
                  <a:pt x="41" y="32"/>
                  <a:pt x="41" y="32"/>
                </a:cubicBezTo>
                <a:cubicBezTo>
                  <a:pt x="42" y="23"/>
                  <a:pt x="42" y="23"/>
                  <a:pt x="42" y="23"/>
                </a:cubicBezTo>
                <a:cubicBezTo>
                  <a:pt x="42" y="23"/>
                  <a:pt x="43" y="24"/>
                  <a:pt x="44" y="24"/>
                </a:cubicBezTo>
                <a:cubicBezTo>
                  <a:pt x="56" y="36"/>
                  <a:pt x="56" y="36"/>
                  <a:pt x="56" y="36"/>
                </a:cubicBezTo>
                <a:cubicBezTo>
                  <a:pt x="58" y="38"/>
                  <a:pt x="59" y="41"/>
                  <a:pt x="59" y="44"/>
                </a:cubicBezTo>
                <a:cubicBezTo>
                  <a:pt x="59" y="47"/>
                  <a:pt x="58" y="49"/>
                  <a:pt x="56" y="51"/>
                </a:cubicBezTo>
                <a:close/>
                <a:moveTo>
                  <a:pt x="40" y="13"/>
                </a:moveTo>
                <a:cubicBezTo>
                  <a:pt x="40" y="14"/>
                  <a:pt x="39" y="14"/>
                  <a:pt x="39" y="14"/>
                </a:cubicBezTo>
                <a:cubicBezTo>
                  <a:pt x="38" y="14"/>
                  <a:pt x="37" y="14"/>
                  <a:pt x="37" y="13"/>
                </a:cubicBezTo>
                <a:cubicBezTo>
                  <a:pt x="37" y="1"/>
                  <a:pt x="37" y="1"/>
                  <a:pt x="37" y="1"/>
                </a:cubicBezTo>
                <a:cubicBezTo>
                  <a:pt x="37" y="1"/>
                  <a:pt x="38" y="0"/>
                  <a:pt x="39" y="0"/>
                </a:cubicBezTo>
                <a:cubicBezTo>
                  <a:pt x="39" y="0"/>
                  <a:pt x="40" y="1"/>
                  <a:pt x="40" y="1"/>
                </a:cubicBezTo>
                <a:lnTo>
                  <a:pt x="40" y="13"/>
                </a:lnTo>
                <a:close/>
                <a:moveTo>
                  <a:pt x="45" y="16"/>
                </a:moveTo>
                <a:cubicBezTo>
                  <a:pt x="45" y="16"/>
                  <a:pt x="45" y="16"/>
                  <a:pt x="44" y="16"/>
                </a:cubicBezTo>
                <a:cubicBezTo>
                  <a:pt x="44" y="16"/>
                  <a:pt x="44" y="16"/>
                  <a:pt x="43" y="16"/>
                </a:cubicBezTo>
                <a:cubicBezTo>
                  <a:pt x="43" y="16"/>
                  <a:pt x="43" y="15"/>
                  <a:pt x="43" y="14"/>
                </a:cubicBezTo>
                <a:cubicBezTo>
                  <a:pt x="53" y="5"/>
                  <a:pt x="53" y="5"/>
                  <a:pt x="53" y="5"/>
                </a:cubicBezTo>
                <a:cubicBezTo>
                  <a:pt x="53" y="5"/>
                  <a:pt x="54" y="5"/>
                  <a:pt x="54" y="5"/>
                </a:cubicBezTo>
                <a:cubicBezTo>
                  <a:pt x="55" y="6"/>
                  <a:pt x="55" y="6"/>
                  <a:pt x="54" y="7"/>
                </a:cubicBezTo>
                <a:lnTo>
                  <a:pt x="45" y="16"/>
                </a:lnTo>
                <a:close/>
                <a:moveTo>
                  <a:pt x="58" y="22"/>
                </a:moveTo>
                <a:cubicBezTo>
                  <a:pt x="47" y="22"/>
                  <a:pt x="47" y="22"/>
                  <a:pt x="47" y="22"/>
                </a:cubicBezTo>
                <a:cubicBezTo>
                  <a:pt x="46" y="22"/>
                  <a:pt x="45" y="22"/>
                  <a:pt x="45" y="21"/>
                </a:cubicBezTo>
                <a:cubicBezTo>
                  <a:pt x="45" y="20"/>
                  <a:pt x="46" y="20"/>
                  <a:pt x="47" y="20"/>
                </a:cubicBezTo>
                <a:cubicBezTo>
                  <a:pt x="58" y="20"/>
                  <a:pt x="58" y="20"/>
                  <a:pt x="58" y="20"/>
                </a:cubicBezTo>
                <a:cubicBezTo>
                  <a:pt x="59" y="20"/>
                  <a:pt x="59" y="20"/>
                  <a:pt x="59" y="21"/>
                </a:cubicBezTo>
                <a:cubicBezTo>
                  <a:pt x="59" y="22"/>
                  <a:pt x="59" y="22"/>
                  <a:pt x="58"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2" name="Google Shape;1532;p44"/>
          <p:cNvSpPr/>
          <p:nvPr/>
        </p:nvSpPr>
        <p:spPr>
          <a:xfrm>
            <a:off x="1512754" y="2043422"/>
            <a:ext cx="240584"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0"/>
                </a:moveTo>
                <a:cubicBezTo>
                  <a:pt x="42" y="17"/>
                  <a:pt x="42" y="17"/>
                  <a:pt x="42" y="17"/>
                </a:cubicBezTo>
                <a:cubicBezTo>
                  <a:pt x="41" y="16"/>
                  <a:pt x="41" y="16"/>
                  <a:pt x="40" y="16"/>
                </a:cubicBezTo>
                <a:cubicBezTo>
                  <a:pt x="39" y="16"/>
                  <a:pt x="39" y="16"/>
                  <a:pt x="38" y="17"/>
                </a:cubicBezTo>
                <a:cubicBezTo>
                  <a:pt x="24" y="31"/>
                  <a:pt x="24" y="31"/>
                  <a:pt x="24" y="31"/>
                </a:cubicBezTo>
                <a:cubicBezTo>
                  <a:pt x="16" y="23"/>
                  <a:pt x="16" y="23"/>
                  <a:pt x="16" y="23"/>
                </a:cubicBezTo>
                <a:cubicBezTo>
                  <a:pt x="15" y="23"/>
                  <a:pt x="15" y="22"/>
                  <a:pt x="14" y="22"/>
                </a:cubicBezTo>
                <a:cubicBezTo>
                  <a:pt x="14" y="22"/>
                  <a:pt x="13" y="23"/>
                  <a:pt x="13" y="23"/>
                </a:cubicBezTo>
                <a:cubicBezTo>
                  <a:pt x="9" y="26"/>
                  <a:pt x="9" y="26"/>
                  <a:pt x="9" y="26"/>
                </a:cubicBezTo>
                <a:cubicBezTo>
                  <a:pt x="9" y="27"/>
                  <a:pt x="9" y="27"/>
                  <a:pt x="9" y="28"/>
                </a:cubicBezTo>
                <a:cubicBezTo>
                  <a:pt x="9" y="29"/>
                  <a:pt x="9" y="29"/>
                  <a:pt x="9" y="30"/>
                </a:cubicBezTo>
                <a:cubicBezTo>
                  <a:pt x="22" y="43"/>
                  <a:pt x="22" y="43"/>
                  <a:pt x="22" y="43"/>
                </a:cubicBezTo>
                <a:cubicBezTo>
                  <a:pt x="23" y="43"/>
                  <a:pt x="23" y="43"/>
                  <a:pt x="24" y="43"/>
                </a:cubicBezTo>
                <a:cubicBezTo>
                  <a:pt x="25" y="43"/>
                  <a:pt x="25" y="43"/>
                  <a:pt x="26" y="43"/>
                </a:cubicBezTo>
                <a:cubicBezTo>
                  <a:pt x="45" y="23"/>
                  <a:pt x="45" y="23"/>
                  <a:pt x="45" y="23"/>
                </a:cubicBezTo>
                <a:cubicBezTo>
                  <a:pt x="45" y="23"/>
                  <a:pt x="46" y="22"/>
                  <a:pt x="46" y="22"/>
                </a:cubicBezTo>
                <a:cubicBezTo>
                  <a:pt x="46" y="21"/>
                  <a:pt x="45" y="20"/>
                  <a:pt x="45"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3" name="Google Shape;1533;p44"/>
          <p:cNvSpPr/>
          <p:nvPr/>
        </p:nvSpPr>
        <p:spPr>
          <a:xfrm>
            <a:off x="2143531" y="2043422"/>
            <a:ext cx="240584" cy="240584"/>
          </a:xfrm>
          <a:custGeom>
            <a:avLst/>
            <a:gdLst/>
            <a:ahLst/>
            <a:cxnLst/>
            <a:rect l="l" t="t" r="r" b="b"/>
            <a:pathLst>
              <a:path w="55" h="55" extrusionOk="0">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5"/>
                  <a:pt x="4" y="0"/>
                  <a:pt x="10" y="0"/>
                </a:cubicBezTo>
                <a:cubicBezTo>
                  <a:pt x="44" y="0"/>
                  <a:pt x="44" y="0"/>
                  <a:pt x="44" y="0"/>
                </a:cubicBezTo>
                <a:cubicBezTo>
                  <a:pt x="50" y="0"/>
                  <a:pt x="55" y="5"/>
                  <a:pt x="55" y="10"/>
                </a:cubicBezTo>
                <a:lnTo>
                  <a:pt x="55" y="44"/>
                </a:lnTo>
                <a:close/>
                <a:moveTo>
                  <a:pt x="46" y="20"/>
                </a:moveTo>
                <a:cubicBezTo>
                  <a:pt x="47" y="19"/>
                  <a:pt x="47" y="17"/>
                  <a:pt x="46" y="17"/>
                </a:cubicBezTo>
                <a:cubicBezTo>
                  <a:pt x="42" y="13"/>
                  <a:pt x="42" y="13"/>
                  <a:pt x="42" y="13"/>
                </a:cubicBezTo>
                <a:cubicBezTo>
                  <a:pt x="42" y="12"/>
                  <a:pt x="40" y="12"/>
                  <a:pt x="39" y="13"/>
                </a:cubicBezTo>
                <a:cubicBezTo>
                  <a:pt x="23" y="30"/>
                  <a:pt x="23" y="30"/>
                  <a:pt x="23" y="30"/>
                </a:cubicBezTo>
                <a:cubicBezTo>
                  <a:pt x="15" y="22"/>
                  <a:pt x="15" y="22"/>
                  <a:pt x="15" y="22"/>
                </a:cubicBezTo>
                <a:cubicBezTo>
                  <a:pt x="14" y="21"/>
                  <a:pt x="13" y="21"/>
                  <a:pt x="12" y="22"/>
                </a:cubicBezTo>
                <a:cubicBezTo>
                  <a:pt x="8" y="26"/>
                  <a:pt x="8" y="26"/>
                  <a:pt x="8" y="26"/>
                </a:cubicBezTo>
                <a:cubicBezTo>
                  <a:pt x="7" y="27"/>
                  <a:pt x="7" y="28"/>
                  <a:pt x="8" y="29"/>
                </a:cubicBezTo>
                <a:cubicBezTo>
                  <a:pt x="21" y="42"/>
                  <a:pt x="21" y="42"/>
                  <a:pt x="21" y="42"/>
                </a:cubicBezTo>
                <a:cubicBezTo>
                  <a:pt x="22" y="43"/>
                  <a:pt x="23" y="43"/>
                  <a:pt x="24" y="42"/>
                </a:cubicBezTo>
                <a:lnTo>
                  <a:pt x="46"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4" name="Google Shape;1534;p44"/>
          <p:cNvSpPr/>
          <p:nvPr/>
        </p:nvSpPr>
        <p:spPr>
          <a:xfrm>
            <a:off x="2774309" y="2043422"/>
            <a:ext cx="240584"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5" y="26"/>
                </a:moveTo>
                <a:cubicBezTo>
                  <a:pt x="46" y="25"/>
                  <a:pt x="46" y="23"/>
                  <a:pt x="45" y="22"/>
                </a:cubicBezTo>
                <a:cubicBezTo>
                  <a:pt x="41" y="19"/>
                  <a:pt x="41" y="19"/>
                  <a:pt x="41" y="19"/>
                </a:cubicBezTo>
                <a:cubicBezTo>
                  <a:pt x="40" y="18"/>
                  <a:pt x="39" y="18"/>
                  <a:pt x="38" y="19"/>
                </a:cubicBezTo>
                <a:cubicBezTo>
                  <a:pt x="27" y="30"/>
                  <a:pt x="27" y="30"/>
                  <a:pt x="27" y="30"/>
                </a:cubicBezTo>
                <a:cubicBezTo>
                  <a:pt x="16" y="19"/>
                  <a:pt x="16" y="19"/>
                  <a:pt x="16" y="19"/>
                </a:cubicBezTo>
                <a:cubicBezTo>
                  <a:pt x="15" y="18"/>
                  <a:pt x="14" y="18"/>
                  <a:pt x="13" y="19"/>
                </a:cubicBezTo>
                <a:cubicBezTo>
                  <a:pt x="9" y="22"/>
                  <a:pt x="9" y="22"/>
                  <a:pt x="9" y="22"/>
                </a:cubicBezTo>
                <a:cubicBezTo>
                  <a:pt x="8" y="23"/>
                  <a:pt x="8" y="25"/>
                  <a:pt x="9" y="26"/>
                </a:cubicBezTo>
                <a:cubicBezTo>
                  <a:pt x="26" y="42"/>
                  <a:pt x="26" y="42"/>
                  <a:pt x="26" y="42"/>
                </a:cubicBezTo>
                <a:cubicBezTo>
                  <a:pt x="26" y="43"/>
                  <a:pt x="28" y="43"/>
                  <a:pt x="29" y="42"/>
                </a:cubicBezTo>
                <a:lnTo>
                  <a:pt x="45"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5" name="Google Shape;1535;p44"/>
          <p:cNvSpPr/>
          <p:nvPr/>
        </p:nvSpPr>
        <p:spPr>
          <a:xfrm>
            <a:off x="3405086" y="2043422"/>
            <a:ext cx="240584"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42" y="29"/>
                </a:moveTo>
                <a:cubicBezTo>
                  <a:pt x="42" y="28"/>
                  <a:pt x="42" y="27"/>
                  <a:pt x="42" y="26"/>
                </a:cubicBezTo>
                <a:cubicBezTo>
                  <a:pt x="25" y="10"/>
                  <a:pt x="25" y="10"/>
                  <a:pt x="25" y="10"/>
                </a:cubicBezTo>
                <a:cubicBezTo>
                  <a:pt x="24" y="9"/>
                  <a:pt x="23" y="9"/>
                  <a:pt x="22" y="10"/>
                </a:cubicBezTo>
                <a:cubicBezTo>
                  <a:pt x="19" y="13"/>
                  <a:pt x="19" y="13"/>
                  <a:pt x="19" y="13"/>
                </a:cubicBezTo>
                <a:cubicBezTo>
                  <a:pt x="18" y="14"/>
                  <a:pt x="18" y="15"/>
                  <a:pt x="19" y="16"/>
                </a:cubicBezTo>
                <a:cubicBezTo>
                  <a:pt x="29" y="27"/>
                  <a:pt x="29" y="27"/>
                  <a:pt x="29" y="27"/>
                </a:cubicBezTo>
                <a:cubicBezTo>
                  <a:pt x="19" y="38"/>
                  <a:pt x="19" y="38"/>
                  <a:pt x="19" y="38"/>
                </a:cubicBezTo>
                <a:cubicBezTo>
                  <a:pt x="18" y="39"/>
                  <a:pt x="18" y="41"/>
                  <a:pt x="19" y="42"/>
                </a:cubicBezTo>
                <a:cubicBezTo>
                  <a:pt x="22" y="45"/>
                  <a:pt x="22" y="45"/>
                  <a:pt x="22" y="45"/>
                </a:cubicBezTo>
                <a:cubicBezTo>
                  <a:pt x="23" y="46"/>
                  <a:pt x="24" y="46"/>
                  <a:pt x="25" y="45"/>
                </a:cubicBezTo>
                <a:lnTo>
                  <a:pt x="42"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6" name="Google Shape;1536;p44"/>
          <p:cNvSpPr/>
          <p:nvPr/>
        </p:nvSpPr>
        <p:spPr>
          <a:xfrm>
            <a:off x="4047994" y="2106095"/>
            <a:ext cx="252715" cy="165781"/>
          </a:xfrm>
          <a:custGeom>
            <a:avLst/>
            <a:gdLst/>
            <a:ahLst/>
            <a:cxnLst/>
            <a:rect l="l" t="t" r="r" b="b"/>
            <a:pathLst>
              <a:path w="58" h="38" extrusionOk="0">
                <a:moveTo>
                  <a:pt x="30" y="37"/>
                </a:moveTo>
                <a:cubicBezTo>
                  <a:pt x="29" y="38"/>
                  <a:pt x="28" y="38"/>
                  <a:pt x="27" y="37"/>
                </a:cubicBezTo>
                <a:cubicBezTo>
                  <a:pt x="1" y="10"/>
                  <a:pt x="1" y="10"/>
                  <a:pt x="1" y="10"/>
                </a:cubicBezTo>
                <a:cubicBezTo>
                  <a:pt x="0" y="9"/>
                  <a:pt x="0" y="8"/>
                  <a:pt x="1" y="7"/>
                </a:cubicBezTo>
                <a:cubicBezTo>
                  <a:pt x="7" y="1"/>
                  <a:pt x="7" y="1"/>
                  <a:pt x="7" y="1"/>
                </a:cubicBezTo>
                <a:cubicBezTo>
                  <a:pt x="7" y="0"/>
                  <a:pt x="9" y="0"/>
                  <a:pt x="10" y="1"/>
                </a:cubicBezTo>
                <a:cubicBezTo>
                  <a:pt x="29" y="20"/>
                  <a:pt x="29" y="20"/>
                  <a:pt x="29" y="20"/>
                </a:cubicBezTo>
                <a:cubicBezTo>
                  <a:pt x="48" y="1"/>
                  <a:pt x="48" y="1"/>
                  <a:pt x="48" y="1"/>
                </a:cubicBezTo>
                <a:cubicBezTo>
                  <a:pt x="49" y="0"/>
                  <a:pt x="50" y="0"/>
                  <a:pt x="51" y="1"/>
                </a:cubicBezTo>
                <a:cubicBezTo>
                  <a:pt x="57" y="7"/>
                  <a:pt x="57" y="7"/>
                  <a:pt x="57" y="7"/>
                </a:cubicBezTo>
                <a:cubicBezTo>
                  <a:pt x="58" y="8"/>
                  <a:pt x="58" y="9"/>
                  <a:pt x="57" y="10"/>
                </a:cubicBezTo>
                <a:lnTo>
                  <a:pt x="30"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7" name="Google Shape;1537;p44"/>
          <p:cNvSpPr/>
          <p:nvPr/>
        </p:nvSpPr>
        <p:spPr>
          <a:xfrm>
            <a:off x="4676750" y="2027248"/>
            <a:ext cx="163760" cy="252715"/>
          </a:xfrm>
          <a:custGeom>
            <a:avLst/>
            <a:gdLst/>
            <a:ahLst/>
            <a:cxnLst/>
            <a:rect l="l" t="t" r="r" b="b"/>
            <a:pathLst>
              <a:path w="37" h="58" extrusionOk="0">
                <a:moveTo>
                  <a:pt x="10" y="57"/>
                </a:moveTo>
                <a:cubicBezTo>
                  <a:pt x="9" y="58"/>
                  <a:pt x="7" y="58"/>
                  <a:pt x="7" y="57"/>
                </a:cubicBezTo>
                <a:cubicBezTo>
                  <a:pt x="1" y="51"/>
                  <a:pt x="1" y="51"/>
                  <a:pt x="1" y="51"/>
                </a:cubicBezTo>
                <a:cubicBezTo>
                  <a:pt x="0" y="50"/>
                  <a:pt x="0" y="49"/>
                  <a:pt x="1" y="48"/>
                </a:cubicBezTo>
                <a:cubicBezTo>
                  <a:pt x="20" y="29"/>
                  <a:pt x="20" y="29"/>
                  <a:pt x="20" y="29"/>
                </a:cubicBezTo>
                <a:cubicBezTo>
                  <a:pt x="1" y="10"/>
                  <a:pt x="1" y="10"/>
                  <a:pt x="1" y="10"/>
                </a:cubicBezTo>
                <a:cubicBezTo>
                  <a:pt x="0" y="9"/>
                  <a:pt x="0" y="8"/>
                  <a:pt x="1" y="7"/>
                </a:cubicBezTo>
                <a:cubicBezTo>
                  <a:pt x="7" y="1"/>
                  <a:pt x="7" y="1"/>
                  <a:pt x="7" y="1"/>
                </a:cubicBezTo>
                <a:cubicBezTo>
                  <a:pt x="7" y="0"/>
                  <a:pt x="9" y="0"/>
                  <a:pt x="10" y="1"/>
                </a:cubicBezTo>
                <a:cubicBezTo>
                  <a:pt x="36" y="27"/>
                  <a:pt x="36" y="27"/>
                  <a:pt x="36" y="27"/>
                </a:cubicBezTo>
                <a:cubicBezTo>
                  <a:pt x="37" y="28"/>
                  <a:pt x="37" y="30"/>
                  <a:pt x="36" y="31"/>
                </a:cubicBezTo>
                <a:lnTo>
                  <a:pt x="10" y="5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8" name="Google Shape;1538;p44"/>
          <p:cNvSpPr/>
          <p:nvPr/>
        </p:nvSpPr>
        <p:spPr>
          <a:xfrm>
            <a:off x="5303484" y="2047465"/>
            <a:ext cx="179934" cy="254737"/>
          </a:xfrm>
          <a:custGeom>
            <a:avLst/>
            <a:gdLst/>
            <a:ahLst/>
            <a:cxnLst/>
            <a:rect l="l" t="t" r="r" b="b"/>
            <a:pathLst>
              <a:path w="41" h="58" extrusionOk="0">
                <a:moveTo>
                  <a:pt x="30" y="24"/>
                </a:moveTo>
                <a:cubicBezTo>
                  <a:pt x="30" y="54"/>
                  <a:pt x="30" y="54"/>
                  <a:pt x="30" y="54"/>
                </a:cubicBezTo>
                <a:cubicBezTo>
                  <a:pt x="30" y="56"/>
                  <a:pt x="28" y="58"/>
                  <a:pt x="26" y="58"/>
                </a:cubicBezTo>
                <a:cubicBezTo>
                  <a:pt x="24" y="58"/>
                  <a:pt x="22" y="56"/>
                  <a:pt x="22" y="54"/>
                </a:cubicBezTo>
                <a:cubicBezTo>
                  <a:pt x="22" y="40"/>
                  <a:pt x="22" y="40"/>
                  <a:pt x="22" y="40"/>
                </a:cubicBezTo>
                <a:cubicBezTo>
                  <a:pt x="19" y="40"/>
                  <a:pt x="19" y="40"/>
                  <a:pt x="19" y="40"/>
                </a:cubicBezTo>
                <a:cubicBezTo>
                  <a:pt x="19" y="54"/>
                  <a:pt x="19" y="54"/>
                  <a:pt x="19" y="54"/>
                </a:cubicBezTo>
                <a:cubicBezTo>
                  <a:pt x="19" y="56"/>
                  <a:pt x="18" y="58"/>
                  <a:pt x="15" y="58"/>
                </a:cubicBezTo>
                <a:cubicBezTo>
                  <a:pt x="13" y="58"/>
                  <a:pt x="11" y="56"/>
                  <a:pt x="11" y="54"/>
                </a:cubicBezTo>
                <a:cubicBezTo>
                  <a:pt x="11" y="24"/>
                  <a:pt x="11" y="24"/>
                  <a:pt x="11" y="24"/>
                </a:cubicBezTo>
                <a:cubicBezTo>
                  <a:pt x="1" y="14"/>
                  <a:pt x="1" y="14"/>
                  <a:pt x="1" y="14"/>
                </a:cubicBezTo>
                <a:cubicBezTo>
                  <a:pt x="0" y="13"/>
                  <a:pt x="0" y="10"/>
                  <a:pt x="1" y="9"/>
                </a:cubicBezTo>
                <a:cubicBezTo>
                  <a:pt x="2" y="8"/>
                  <a:pt x="5" y="8"/>
                  <a:pt x="6" y="9"/>
                </a:cubicBezTo>
                <a:cubicBezTo>
                  <a:pt x="14" y="17"/>
                  <a:pt x="14" y="17"/>
                  <a:pt x="14" y="17"/>
                </a:cubicBezTo>
                <a:cubicBezTo>
                  <a:pt x="27" y="17"/>
                  <a:pt x="27" y="17"/>
                  <a:pt x="27" y="17"/>
                </a:cubicBezTo>
                <a:cubicBezTo>
                  <a:pt x="35" y="9"/>
                  <a:pt x="35" y="9"/>
                  <a:pt x="35" y="9"/>
                </a:cubicBezTo>
                <a:cubicBezTo>
                  <a:pt x="37" y="8"/>
                  <a:pt x="39" y="8"/>
                  <a:pt x="40" y="9"/>
                </a:cubicBezTo>
                <a:cubicBezTo>
                  <a:pt x="41" y="10"/>
                  <a:pt x="41" y="13"/>
                  <a:pt x="40" y="14"/>
                </a:cubicBezTo>
                <a:lnTo>
                  <a:pt x="30" y="24"/>
                </a:lnTo>
                <a:close/>
                <a:moveTo>
                  <a:pt x="21" y="16"/>
                </a:moveTo>
                <a:cubicBezTo>
                  <a:pt x="16" y="16"/>
                  <a:pt x="13" y="12"/>
                  <a:pt x="13" y="8"/>
                </a:cubicBezTo>
                <a:cubicBezTo>
                  <a:pt x="13" y="4"/>
                  <a:pt x="16" y="0"/>
                  <a:pt x="21" y="0"/>
                </a:cubicBezTo>
                <a:cubicBezTo>
                  <a:pt x="25" y="0"/>
                  <a:pt x="29" y="4"/>
                  <a:pt x="29" y="8"/>
                </a:cubicBezTo>
                <a:cubicBezTo>
                  <a:pt x="29" y="12"/>
                  <a:pt x="25" y="16"/>
                  <a:pt x="21"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39" name="Google Shape;1539;p44"/>
          <p:cNvSpPr/>
          <p:nvPr/>
        </p:nvSpPr>
        <p:spPr>
          <a:xfrm>
            <a:off x="5924154" y="2043422"/>
            <a:ext cx="240584"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27" y="8"/>
                </a:moveTo>
                <a:cubicBezTo>
                  <a:pt x="16" y="8"/>
                  <a:pt x="8" y="17"/>
                  <a:pt x="8" y="27"/>
                </a:cubicBezTo>
                <a:cubicBezTo>
                  <a:pt x="8" y="38"/>
                  <a:pt x="16" y="47"/>
                  <a:pt x="27" y="47"/>
                </a:cubicBezTo>
                <a:cubicBezTo>
                  <a:pt x="38" y="47"/>
                  <a:pt x="47" y="38"/>
                  <a:pt x="47" y="27"/>
                </a:cubicBezTo>
                <a:cubicBezTo>
                  <a:pt x="47" y="17"/>
                  <a:pt x="38" y="8"/>
                  <a:pt x="27" y="8"/>
                </a:cubicBezTo>
                <a:close/>
                <a:moveTo>
                  <a:pt x="32" y="31"/>
                </a:moveTo>
                <a:cubicBezTo>
                  <a:pt x="32" y="31"/>
                  <a:pt x="31" y="32"/>
                  <a:pt x="31" y="32"/>
                </a:cubicBezTo>
                <a:cubicBezTo>
                  <a:pt x="19" y="32"/>
                  <a:pt x="19" y="32"/>
                  <a:pt x="19" y="32"/>
                </a:cubicBezTo>
                <a:cubicBezTo>
                  <a:pt x="19" y="32"/>
                  <a:pt x="18" y="31"/>
                  <a:pt x="18" y="31"/>
                </a:cubicBezTo>
                <a:cubicBezTo>
                  <a:pt x="18" y="28"/>
                  <a:pt x="18" y="28"/>
                  <a:pt x="18" y="28"/>
                </a:cubicBezTo>
                <a:cubicBezTo>
                  <a:pt x="18" y="28"/>
                  <a:pt x="19" y="27"/>
                  <a:pt x="19" y="27"/>
                </a:cubicBezTo>
                <a:cubicBezTo>
                  <a:pt x="27" y="27"/>
                  <a:pt x="27" y="27"/>
                  <a:pt x="27" y="27"/>
                </a:cubicBezTo>
                <a:cubicBezTo>
                  <a:pt x="27" y="15"/>
                  <a:pt x="27" y="15"/>
                  <a:pt x="27" y="15"/>
                </a:cubicBezTo>
                <a:cubicBezTo>
                  <a:pt x="27" y="14"/>
                  <a:pt x="28" y="14"/>
                  <a:pt x="28" y="14"/>
                </a:cubicBezTo>
                <a:cubicBezTo>
                  <a:pt x="31" y="14"/>
                  <a:pt x="31" y="14"/>
                  <a:pt x="31" y="14"/>
                </a:cubicBezTo>
                <a:cubicBezTo>
                  <a:pt x="31" y="14"/>
                  <a:pt x="32" y="14"/>
                  <a:pt x="32" y="15"/>
                </a:cubicBezTo>
                <a:lnTo>
                  <a:pt x="32" y="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0" name="Google Shape;1540;p44"/>
          <p:cNvSpPr/>
          <p:nvPr/>
        </p:nvSpPr>
        <p:spPr>
          <a:xfrm>
            <a:off x="6554931" y="2043422"/>
            <a:ext cx="297193" cy="220367"/>
          </a:xfrm>
          <a:custGeom>
            <a:avLst/>
            <a:gdLst/>
            <a:ahLst/>
            <a:cxnLst/>
            <a:rect l="l" t="t" r="r" b="b"/>
            <a:pathLst>
              <a:path w="68" h="50" extrusionOk="0">
                <a:moveTo>
                  <a:pt x="55" y="50"/>
                </a:moveTo>
                <a:cubicBezTo>
                  <a:pt x="16" y="50"/>
                  <a:pt x="16" y="50"/>
                  <a:pt x="16" y="50"/>
                </a:cubicBezTo>
                <a:cubicBezTo>
                  <a:pt x="7" y="50"/>
                  <a:pt x="0" y="43"/>
                  <a:pt x="0" y="34"/>
                </a:cubicBezTo>
                <a:cubicBezTo>
                  <a:pt x="0" y="28"/>
                  <a:pt x="4" y="22"/>
                  <a:pt x="9" y="20"/>
                </a:cubicBezTo>
                <a:cubicBezTo>
                  <a:pt x="9" y="19"/>
                  <a:pt x="9" y="19"/>
                  <a:pt x="9" y="18"/>
                </a:cubicBezTo>
                <a:cubicBezTo>
                  <a:pt x="9" y="8"/>
                  <a:pt x="17" y="0"/>
                  <a:pt x="27" y="0"/>
                </a:cubicBezTo>
                <a:cubicBezTo>
                  <a:pt x="35" y="0"/>
                  <a:pt x="41" y="5"/>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1" name="Google Shape;1541;p44"/>
          <p:cNvSpPr/>
          <p:nvPr/>
        </p:nvSpPr>
        <p:spPr>
          <a:xfrm>
            <a:off x="7185709" y="2043422"/>
            <a:ext cx="297193" cy="220367"/>
          </a:xfrm>
          <a:custGeom>
            <a:avLst/>
            <a:gdLst/>
            <a:ahLst/>
            <a:cxnLst/>
            <a:rect l="l" t="t" r="r" b="b"/>
            <a:pathLst>
              <a:path w="68" h="50" extrusionOk="0">
                <a:moveTo>
                  <a:pt x="55" y="50"/>
                </a:moveTo>
                <a:cubicBezTo>
                  <a:pt x="16" y="50"/>
                  <a:pt x="16" y="50"/>
                  <a:pt x="16" y="50"/>
                </a:cubicBezTo>
                <a:cubicBezTo>
                  <a:pt x="7" y="50"/>
                  <a:pt x="0" y="43"/>
                  <a:pt x="0" y="34"/>
                </a:cubicBezTo>
                <a:cubicBezTo>
                  <a:pt x="0" y="28"/>
                  <a:pt x="3" y="22"/>
                  <a:pt x="9" y="20"/>
                </a:cubicBezTo>
                <a:cubicBezTo>
                  <a:pt x="9" y="19"/>
                  <a:pt x="9" y="19"/>
                  <a:pt x="9" y="18"/>
                </a:cubicBezTo>
                <a:cubicBezTo>
                  <a:pt x="9" y="8"/>
                  <a:pt x="17" y="0"/>
                  <a:pt x="27" y="0"/>
                </a:cubicBezTo>
                <a:cubicBezTo>
                  <a:pt x="35" y="0"/>
                  <a:pt x="41" y="4"/>
                  <a:pt x="44" y="11"/>
                </a:cubicBezTo>
                <a:cubicBezTo>
                  <a:pt x="46" y="10"/>
                  <a:pt x="48" y="9"/>
                  <a:pt x="50" y="9"/>
                </a:cubicBezTo>
                <a:cubicBezTo>
                  <a:pt x="55" y="9"/>
                  <a:pt x="59" y="13"/>
                  <a:pt x="59" y="18"/>
                </a:cubicBezTo>
                <a:cubicBezTo>
                  <a:pt x="59" y="20"/>
                  <a:pt x="59" y="22"/>
                  <a:pt x="58" y="23"/>
                </a:cubicBezTo>
                <a:cubicBezTo>
                  <a:pt x="64" y="25"/>
                  <a:pt x="68" y="30"/>
                  <a:pt x="68" y="36"/>
                </a:cubicBezTo>
                <a:cubicBezTo>
                  <a:pt x="68" y="44"/>
                  <a:pt x="62" y="50"/>
                  <a:pt x="55" y="50"/>
                </a:cubicBezTo>
                <a:close/>
                <a:moveTo>
                  <a:pt x="45" y="25"/>
                </a:moveTo>
                <a:cubicBezTo>
                  <a:pt x="33" y="13"/>
                  <a:pt x="33" y="13"/>
                  <a:pt x="33" y="13"/>
                </a:cubicBezTo>
                <a:cubicBezTo>
                  <a:pt x="32" y="13"/>
                  <a:pt x="32" y="12"/>
                  <a:pt x="32" y="12"/>
                </a:cubicBezTo>
                <a:cubicBezTo>
                  <a:pt x="31" y="12"/>
                  <a:pt x="31" y="13"/>
                  <a:pt x="31" y="13"/>
                </a:cubicBezTo>
                <a:cubicBezTo>
                  <a:pt x="18" y="25"/>
                  <a:pt x="18" y="25"/>
                  <a:pt x="18" y="25"/>
                </a:cubicBezTo>
                <a:cubicBezTo>
                  <a:pt x="18" y="26"/>
                  <a:pt x="18" y="26"/>
                  <a:pt x="18" y="26"/>
                </a:cubicBezTo>
                <a:cubicBezTo>
                  <a:pt x="18" y="27"/>
                  <a:pt x="19" y="27"/>
                  <a:pt x="19" y="27"/>
                </a:cubicBezTo>
                <a:cubicBezTo>
                  <a:pt x="27" y="27"/>
                  <a:pt x="27" y="27"/>
                  <a:pt x="27" y="27"/>
                </a:cubicBezTo>
                <a:cubicBezTo>
                  <a:pt x="27" y="40"/>
                  <a:pt x="27" y="40"/>
                  <a:pt x="27" y="40"/>
                </a:cubicBezTo>
                <a:cubicBezTo>
                  <a:pt x="27" y="41"/>
                  <a:pt x="28" y="41"/>
                  <a:pt x="28" y="41"/>
                </a:cubicBezTo>
                <a:cubicBezTo>
                  <a:pt x="35" y="41"/>
                  <a:pt x="35" y="41"/>
                  <a:pt x="35" y="41"/>
                </a:cubicBezTo>
                <a:cubicBezTo>
                  <a:pt x="36" y="41"/>
                  <a:pt x="36" y="41"/>
                  <a:pt x="36" y="40"/>
                </a:cubicBezTo>
                <a:cubicBezTo>
                  <a:pt x="36" y="27"/>
                  <a:pt x="36" y="27"/>
                  <a:pt x="36" y="27"/>
                </a:cubicBezTo>
                <a:cubicBezTo>
                  <a:pt x="44" y="27"/>
                  <a:pt x="44" y="27"/>
                  <a:pt x="44" y="27"/>
                </a:cubicBezTo>
                <a:cubicBezTo>
                  <a:pt x="45" y="27"/>
                  <a:pt x="45" y="27"/>
                  <a:pt x="45" y="26"/>
                </a:cubicBezTo>
                <a:cubicBezTo>
                  <a:pt x="45" y="26"/>
                  <a:pt x="45" y="26"/>
                  <a:pt x="45" y="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2" name="Google Shape;1542;p44"/>
          <p:cNvSpPr/>
          <p:nvPr/>
        </p:nvSpPr>
        <p:spPr>
          <a:xfrm>
            <a:off x="7820530" y="2065660"/>
            <a:ext cx="287085" cy="214303"/>
          </a:xfrm>
          <a:custGeom>
            <a:avLst/>
            <a:gdLst/>
            <a:ahLst/>
            <a:cxnLst/>
            <a:rect l="l" t="t" r="r" b="b"/>
            <a:pathLst>
              <a:path w="66" h="49" extrusionOk="0">
                <a:moveTo>
                  <a:pt x="19" y="42"/>
                </a:moveTo>
                <a:cubicBezTo>
                  <a:pt x="19" y="43"/>
                  <a:pt x="18" y="43"/>
                  <a:pt x="17" y="42"/>
                </a:cubicBezTo>
                <a:cubicBezTo>
                  <a:pt x="1" y="25"/>
                  <a:pt x="1" y="25"/>
                  <a:pt x="1" y="25"/>
                </a:cubicBezTo>
                <a:cubicBezTo>
                  <a:pt x="0" y="25"/>
                  <a:pt x="0" y="24"/>
                  <a:pt x="1" y="24"/>
                </a:cubicBezTo>
                <a:cubicBezTo>
                  <a:pt x="17" y="7"/>
                  <a:pt x="17" y="7"/>
                  <a:pt x="17" y="7"/>
                </a:cubicBezTo>
                <a:cubicBezTo>
                  <a:pt x="18" y="7"/>
                  <a:pt x="19" y="7"/>
                  <a:pt x="19" y="7"/>
                </a:cubicBezTo>
                <a:cubicBezTo>
                  <a:pt x="21" y="9"/>
                  <a:pt x="21" y="9"/>
                  <a:pt x="21" y="9"/>
                </a:cubicBezTo>
                <a:cubicBezTo>
                  <a:pt x="21" y="9"/>
                  <a:pt x="21" y="10"/>
                  <a:pt x="21" y="11"/>
                </a:cubicBezTo>
                <a:cubicBezTo>
                  <a:pt x="7" y="25"/>
                  <a:pt x="7" y="25"/>
                  <a:pt x="7" y="25"/>
                </a:cubicBezTo>
                <a:cubicBezTo>
                  <a:pt x="21" y="39"/>
                  <a:pt x="21" y="39"/>
                  <a:pt x="21" y="39"/>
                </a:cubicBezTo>
                <a:cubicBezTo>
                  <a:pt x="21" y="39"/>
                  <a:pt x="21" y="40"/>
                  <a:pt x="21" y="40"/>
                </a:cubicBezTo>
                <a:lnTo>
                  <a:pt x="19" y="42"/>
                </a:lnTo>
                <a:close/>
                <a:moveTo>
                  <a:pt x="29" y="48"/>
                </a:moveTo>
                <a:cubicBezTo>
                  <a:pt x="28" y="49"/>
                  <a:pt x="28" y="49"/>
                  <a:pt x="27" y="49"/>
                </a:cubicBezTo>
                <a:cubicBezTo>
                  <a:pt x="25" y="48"/>
                  <a:pt x="25" y="48"/>
                  <a:pt x="25" y="48"/>
                </a:cubicBezTo>
                <a:cubicBezTo>
                  <a:pt x="24" y="48"/>
                  <a:pt x="24" y="48"/>
                  <a:pt x="24" y="47"/>
                </a:cubicBezTo>
                <a:cubicBezTo>
                  <a:pt x="38" y="1"/>
                  <a:pt x="38" y="1"/>
                  <a:pt x="38" y="1"/>
                </a:cubicBezTo>
                <a:cubicBezTo>
                  <a:pt x="38" y="0"/>
                  <a:pt x="38" y="0"/>
                  <a:pt x="39" y="0"/>
                </a:cubicBezTo>
                <a:cubicBezTo>
                  <a:pt x="41" y="1"/>
                  <a:pt x="41" y="1"/>
                  <a:pt x="41" y="1"/>
                </a:cubicBezTo>
                <a:cubicBezTo>
                  <a:pt x="42" y="1"/>
                  <a:pt x="42" y="2"/>
                  <a:pt x="42" y="2"/>
                </a:cubicBezTo>
                <a:lnTo>
                  <a:pt x="29" y="48"/>
                </a:lnTo>
                <a:close/>
                <a:moveTo>
                  <a:pt x="49" y="42"/>
                </a:moveTo>
                <a:cubicBezTo>
                  <a:pt x="48" y="43"/>
                  <a:pt x="48" y="43"/>
                  <a:pt x="47" y="42"/>
                </a:cubicBezTo>
                <a:cubicBezTo>
                  <a:pt x="45" y="40"/>
                  <a:pt x="45" y="40"/>
                  <a:pt x="45" y="40"/>
                </a:cubicBezTo>
                <a:cubicBezTo>
                  <a:pt x="45" y="40"/>
                  <a:pt x="45" y="39"/>
                  <a:pt x="45" y="39"/>
                </a:cubicBezTo>
                <a:cubicBezTo>
                  <a:pt x="59" y="25"/>
                  <a:pt x="59" y="25"/>
                  <a:pt x="59" y="25"/>
                </a:cubicBezTo>
                <a:cubicBezTo>
                  <a:pt x="45" y="11"/>
                  <a:pt x="45" y="11"/>
                  <a:pt x="45" y="11"/>
                </a:cubicBezTo>
                <a:cubicBezTo>
                  <a:pt x="45" y="10"/>
                  <a:pt x="45" y="9"/>
                  <a:pt x="45" y="9"/>
                </a:cubicBezTo>
                <a:cubicBezTo>
                  <a:pt x="47" y="7"/>
                  <a:pt x="47" y="7"/>
                  <a:pt x="47" y="7"/>
                </a:cubicBezTo>
                <a:cubicBezTo>
                  <a:pt x="48" y="7"/>
                  <a:pt x="48" y="7"/>
                  <a:pt x="49" y="7"/>
                </a:cubicBezTo>
                <a:cubicBezTo>
                  <a:pt x="65" y="24"/>
                  <a:pt x="65" y="24"/>
                  <a:pt x="65" y="24"/>
                </a:cubicBezTo>
                <a:cubicBezTo>
                  <a:pt x="66" y="24"/>
                  <a:pt x="66" y="25"/>
                  <a:pt x="65" y="25"/>
                </a:cubicBezTo>
                <a:lnTo>
                  <a:pt x="49" y="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3" name="Google Shape;1543;p44"/>
          <p:cNvSpPr/>
          <p:nvPr/>
        </p:nvSpPr>
        <p:spPr>
          <a:xfrm>
            <a:off x="8445242" y="2021182"/>
            <a:ext cx="281020" cy="281020"/>
          </a:xfrm>
          <a:custGeom>
            <a:avLst/>
            <a:gdLst/>
            <a:ahLst/>
            <a:cxnLst/>
            <a:rect l="l" t="t" r="r" b="b"/>
            <a:pathLst>
              <a:path w="64" h="64" extrusionOk="0">
                <a:moveTo>
                  <a:pt x="64" y="42"/>
                </a:moveTo>
                <a:cubicBezTo>
                  <a:pt x="64" y="43"/>
                  <a:pt x="63" y="44"/>
                  <a:pt x="63" y="44"/>
                </a:cubicBezTo>
                <a:cubicBezTo>
                  <a:pt x="33" y="64"/>
                  <a:pt x="33" y="64"/>
                  <a:pt x="33" y="64"/>
                </a:cubicBezTo>
                <a:cubicBezTo>
                  <a:pt x="33" y="64"/>
                  <a:pt x="32" y="64"/>
                  <a:pt x="32" y="64"/>
                </a:cubicBezTo>
                <a:cubicBezTo>
                  <a:pt x="31" y="64"/>
                  <a:pt x="31" y="64"/>
                  <a:pt x="30" y="64"/>
                </a:cubicBezTo>
                <a:cubicBezTo>
                  <a:pt x="1" y="44"/>
                  <a:pt x="1" y="44"/>
                  <a:pt x="1" y="44"/>
                </a:cubicBezTo>
                <a:cubicBezTo>
                  <a:pt x="0" y="44"/>
                  <a:pt x="0" y="43"/>
                  <a:pt x="0" y="42"/>
                </a:cubicBezTo>
                <a:cubicBezTo>
                  <a:pt x="0" y="23"/>
                  <a:pt x="0" y="23"/>
                  <a:pt x="0" y="23"/>
                </a:cubicBezTo>
                <a:cubicBezTo>
                  <a:pt x="0" y="22"/>
                  <a:pt x="0" y="21"/>
                  <a:pt x="1" y="20"/>
                </a:cubicBezTo>
                <a:cubicBezTo>
                  <a:pt x="30" y="1"/>
                  <a:pt x="30" y="1"/>
                  <a:pt x="30" y="1"/>
                </a:cubicBezTo>
                <a:cubicBezTo>
                  <a:pt x="31" y="1"/>
                  <a:pt x="31" y="0"/>
                  <a:pt x="32" y="0"/>
                </a:cubicBezTo>
                <a:cubicBezTo>
                  <a:pt x="32" y="0"/>
                  <a:pt x="33" y="1"/>
                  <a:pt x="33" y="1"/>
                </a:cubicBezTo>
                <a:cubicBezTo>
                  <a:pt x="63" y="20"/>
                  <a:pt x="63" y="20"/>
                  <a:pt x="63" y="20"/>
                </a:cubicBezTo>
                <a:cubicBezTo>
                  <a:pt x="63" y="21"/>
                  <a:pt x="64" y="22"/>
                  <a:pt x="64" y="23"/>
                </a:cubicBezTo>
                <a:lnTo>
                  <a:pt x="64" y="42"/>
                </a:lnTo>
                <a:close/>
                <a:moveTo>
                  <a:pt x="12" y="32"/>
                </a:moveTo>
                <a:cubicBezTo>
                  <a:pt x="5" y="28"/>
                  <a:pt x="5" y="28"/>
                  <a:pt x="5" y="28"/>
                </a:cubicBezTo>
                <a:cubicBezTo>
                  <a:pt x="5" y="37"/>
                  <a:pt x="5" y="37"/>
                  <a:pt x="5" y="37"/>
                </a:cubicBezTo>
                <a:lnTo>
                  <a:pt x="12" y="32"/>
                </a:lnTo>
                <a:close/>
                <a:moveTo>
                  <a:pt x="29" y="21"/>
                </a:moveTo>
                <a:cubicBezTo>
                  <a:pt x="29" y="8"/>
                  <a:pt x="29" y="8"/>
                  <a:pt x="29" y="8"/>
                </a:cubicBezTo>
                <a:cubicBezTo>
                  <a:pt x="7" y="23"/>
                  <a:pt x="7" y="23"/>
                  <a:pt x="7" y="23"/>
                </a:cubicBezTo>
                <a:cubicBezTo>
                  <a:pt x="17" y="29"/>
                  <a:pt x="17" y="29"/>
                  <a:pt x="17" y="29"/>
                </a:cubicBezTo>
                <a:lnTo>
                  <a:pt x="29" y="21"/>
                </a:lnTo>
                <a:close/>
                <a:moveTo>
                  <a:pt x="29" y="56"/>
                </a:moveTo>
                <a:cubicBezTo>
                  <a:pt x="29" y="44"/>
                  <a:pt x="29" y="44"/>
                  <a:pt x="29" y="44"/>
                </a:cubicBezTo>
                <a:cubicBezTo>
                  <a:pt x="17" y="36"/>
                  <a:pt x="17" y="36"/>
                  <a:pt x="17" y="36"/>
                </a:cubicBezTo>
                <a:cubicBezTo>
                  <a:pt x="7" y="42"/>
                  <a:pt x="7" y="42"/>
                  <a:pt x="7" y="42"/>
                </a:cubicBezTo>
                <a:lnTo>
                  <a:pt x="29" y="56"/>
                </a:lnTo>
                <a:close/>
                <a:moveTo>
                  <a:pt x="41" y="32"/>
                </a:moveTo>
                <a:cubicBezTo>
                  <a:pt x="32" y="26"/>
                  <a:pt x="32" y="26"/>
                  <a:pt x="32" y="26"/>
                </a:cubicBezTo>
                <a:cubicBezTo>
                  <a:pt x="22" y="32"/>
                  <a:pt x="22" y="32"/>
                  <a:pt x="22" y="32"/>
                </a:cubicBezTo>
                <a:cubicBezTo>
                  <a:pt x="32" y="39"/>
                  <a:pt x="32" y="39"/>
                  <a:pt x="32" y="39"/>
                </a:cubicBezTo>
                <a:lnTo>
                  <a:pt x="41" y="32"/>
                </a:lnTo>
                <a:close/>
                <a:moveTo>
                  <a:pt x="56" y="23"/>
                </a:moveTo>
                <a:cubicBezTo>
                  <a:pt x="35" y="8"/>
                  <a:pt x="35" y="8"/>
                  <a:pt x="35" y="8"/>
                </a:cubicBezTo>
                <a:cubicBezTo>
                  <a:pt x="35" y="21"/>
                  <a:pt x="35" y="21"/>
                  <a:pt x="35" y="21"/>
                </a:cubicBezTo>
                <a:cubicBezTo>
                  <a:pt x="46" y="29"/>
                  <a:pt x="46" y="29"/>
                  <a:pt x="46" y="29"/>
                </a:cubicBezTo>
                <a:lnTo>
                  <a:pt x="56" y="23"/>
                </a:lnTo>
                <a:close/>
                <a:moveTo>
                  <a:pt x="56" y="42"/>
                </a:moveTo>
                <a:cubicBezTo>
                  <a:pt x="46" y="36"/>
                  <a:pt x="46" y="36"/>
                  <a:pt x="46" y="36"/>
                </a:cubicBezTo>
                <a:cubicBezTo>
                  <a:pt x="35" y="44"/>
                  <a:pt x="35" y="44"/>
                  <a:pt x="35" y="44"/>
                </a:cubicBezTo>
                <a:cubicBezTo>
                  <a:pt x="35" y="56"/>
                  <a:pt x="35" y="56"/>
                  <a:pt x="35" y="56"/>
                </a:cubicBezTo>
                <a:lnTo>
                  <a:pt x="56" y="42"/>
                </a:lnTo>
                <a:close/>
                <a:moveTo>
                  <a:pt x="58" y="37"/>
                </a:moveTo>
                <a:cubicBezTo>
                  <a:pt x="58" y="28"/>
                  <a:pt x="58" y="28"/>
                  <a:pt x="58" y="28"/>
                </a:cubicBezTo>
                <a:cubicBezTo>
                  <a:pt x="51" y="32"/>
                  <a:pt x="51" y="32"/>
                  <a:pt x="51" y="32"/>
                </a:cubicBezTo>
                <a:lnTo>
                  <a:pt x="58"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4" name="Google Shape;1544;p44"/>
          <p:cNvSpPr/>
          <p:nvPr/>
        </p:nvSpPr>
        <p:spPr>
          <a:xfrm>
            <a:off x="9076020" y="2043422"/>
            <a:ext cx="240586" cy="240584"/>
          </a:xfrm>
          <a:custGeom>
            <a:avLst/>
            <a:gdLst/>
            <a:ahLst/>
            <a:cxnLst/>
            <a:rect l="l" t="t" r="r" b="b"/>
            <a:pathLst>
              <a:path w="55" h="55" extrusionOk="0">
                <a:moveTo>
                  <a:pt x="55" y="31"/>
                </a:moveTo>
                <a:cubicBezTo>
                  <a:pt x="55" y="32"/>
                  <a:pt x="54" y="33"/>
                  <a:pt x="54" y="33"/>
                </a:cubicBezTo>
                <a:cubicBezTo>
                  <a:pt x="47" y="34"/>
                  <a:pt x="47" y="34"/>
                  <a:pt x="47" y="34"/>
                </a:cubicBezTo>
                <a:cubicBezTo>
                  <a:pt x="47" y="35"/>
                  <a:pt x="46" y="36"/>
                  <a:pt x="46" y="37"/>
                </a:cubicBezTo>
                <a:cubicBezTo>
                  <a:pt x="47" y="39"/>
                  <a:pt x="48" y="40"/>
                  <a:pt x="49" y="42"/>
                </a:cubicBezTo>
                <a:cubicBezTo>
                  <a:pt x="50" y="42"/>
                  <a:pt x="50" y="42"/>
                  <a:pt x="50" y="43"/>
                </a:cubicBezTo>
                <a:cubicBezTo>
                  <a:pt x="50" y="43"/>
                  <a:pt x="50" y="43"/>
                  <a:pt x="49" y="44"/>
                </a:cubicBezTo>
                <a:cubicBezTo>
                  <a:pt x="49" y="45"/>
                  <a:pt x="44" y="50"/>
                  <a:pt x="43" y="50"/>
                </a:cubicBezTo>
                <a:cubicBezTo>
                  <a:pt x="42" y="50"/>
                  <a:pt x="42" y="50"/>
                  <a:pt x="42" y="50"/>
                </a:cubicBezTo>
                <a:cubicBezTo>
                  <a:pt x="37" y="46"/>
                  <a:pt x="37" y="46"/>
                  <a:pt x="37" y="46"/>
                </a:cubicBezTo>
                <a:cubicBezTo>
                  <a:pt x="36" y="46"/>
                  <a:pt x="35" y="47"/>
                  <a:pt x="33" y="47"/>
                </a:cubicBezTo>
                <a:cubicBezTo>
                  <a:pt x="33" y="49"/>
                  <a:pt x="33" y="52"/>
                  <a:pt x="32" y="54"/>
                </a:cubicBezTo>
                <a:cubicBezTo>
                  <a:pt x="32" y="54"/>
                  <a:pt x="32" y="55"/>
                  <a:pt x="31" y="55"/>
                </a:cubicBezTo>
                <a:cubicBezTo>
                  <a:pt x="23" y="55"/>
                  <a:pt x="23" y="55"/>
                  <a:pt x="23" y="55"/>
                </a:cubicBezTo>
                <a:cubicBezTo>
                  <a:pt x="23" y="55"/>
                  <a:pt x="22" y="54"/>
                  <a:pt x="22" y="54"/>
                </a:cubicBezTo>
                <a:cubicBezTo>
                  <a:pt x="21" y="47"/>
                  <a:pt x="21" y="47"/>
                  <a:pt x="21" y="47"/>
                </a:cubicBezTo>
                <a:cubicBezTo>
                  <a:pt x="20" y="47"/>
                  <a:pt x="19" y="46"/>
                  <a:pt x="18" y="46"/>
                </a:cubicBezTo>
                <a:cubicBezTo>
                  <a:pt x="13" y="50"/>
                  <a:pt x="13" y="50"/>
                  <a:pt x="13" y="50"/>
                </a:cubicBezTo>
                <a:cubicBezTo>
                  <a:pt x="12" y="50"/>
                  <a:pt x="12" y="50"/>
                  <a:pt x="12" y="50"/>
                </a:cubicBezTo>
                <a:cubicBezTo>
                  <a:pt x="11" y="50"/>
                  <a:pt x="11" y="50"/>
                  <a:pt x="11" y="50"/>
                </a:cubicBezTo>
                <a:cubicBezTo>
                  <a:pt x="9" y="48"/>
                  <a:pt x="7" y="46"/>
                  <a:pt x="5" y="44"/>
                </a:cubicBezTo>
                <a:cubicBezTo>
                  <a:pt x="5" y="43"/>
                  <a:pt x="5" y="43"/>
                  <a:pt x="5" y="43"/>
                </a:cubicBezTo>
                <a:cubicBezTo>
                  <a:pt x="5" y="42"/>
                  <a:pt x="5" y="42"/>
                  <a:pt x="5" y="42"/>
                </a:cubicBezTo>
                <a:cubicBezTo>
                  <a:pt x="6" y="40"/>
                  <a:pt x="8" y="39"/>
                  <a:pt x="9" y="37"/>
                </a:cubicBezTo>
                <a:cubicBezTo>
                  <a:pt x="8" y="36"/>
                  <a:pt x="8" y="35"/>
                  <a:pt x="7" y="33"/>
                </a:cubicBezTo>
                <a:cubicBezTo>
                  <a:pt x="1" y="33"/>
                  <a:pt x="1" y="33"/>
                  <a:pt x="1" y="33"/>
                </a:cubicBezTo>
                <a:cubicBezTo>
                  <a:pt x="0" y="32"/>
                  <a:pt x="0" y="32"/>
                  <a:pt x="0" y="31"/>
                </a:cubicBezTo>
                <a:cubicBezTo>
                  <a:pt x="0" y="23"/>
                  <a:pt x="0" y="23"/>
                  <a:pt x="0" y="23"/>
                </a:cubicBezTo>
                <a:cubicBezTo>
                  <a:pt x="0" y="23"/>
                  <a:pt x="0" y="22"/>
                  <a:pt x="1" y="22"/>
                </a:cubicBezTo>
                <a:cubicBezTo>
                  <a:pt x="7" y="21"/>
                  <a:pt x="7" y="21"/>
                  <a:pt x="7" y="21"/>
                </a:cubicBezTo>
                <a:cubicBezTo>
                  <a:pt x="8" y="20"/>
                  <a:pt x="8" y="19"/>
                  <a:pt x="9" y="18"/>
                </a:cubicBezTo>
                <a:cubicBezTo>
                  <a:pt x="8" y="16"/>
                  <a:pt x="6" y="14"/>
                  <a:pt x="5" y="13"/>
                </a:cubicBezTo>
                <a:cubicBezTo>
                  <a:pt x="5" y="13"/>
                  <a:pt x="5" y="12"/>
                  <a:pt x="5" y="12"/>
                </a:cubicBezTo>
                <a:cubicBezTo>
                  <a:pt x="5" y="12"/>
                  <a:pt x="5" y="11"/>
                  <a:pt x="5" y="11"/>
                </a:cubicBezTo>
                <a:cubicBezTo>
                  <a:pt x="6" y="10"/>
                  <a:pt x="11" y="5"/>
                  <a:pt x="12" y="5"/>
                </a:cubicBezTo>
                <a:cubicBezTo>
                  <a:pt x="12" y="5"/>
                  <a:pt x="12" y="5"/>
                  <a:pt x="13" y="5"/>
                </a:cubicBezTo>
                <a:cubicBezTo>
                  <a:pt x="18" y="9"/>
                  <a:pt x="18" y="9"/>
                  <a:pt x="18" y="9"/>
                </a:cubicBezTo>
                <a:cubicBezTo>
                  <a:pt x="19" y="8"/>
                  <a:pt x="20" y="8"/>
                  <a:pt x="21" y="8"/>
                </a:cubicBezTo>
                <a:cubicBezTo>
                  <a:pt x="21" y="5"/>
                  <a:pt x="21" y="3"/>
                  <a:pt x="22" y="1"/>
                </a:cubicBezTo>
                <a:cubicBezTo>
                  <a:pt x="22" y="0"/>
                  <a:pt x="23" y="0"/>
                  <a:pt x="23" y="0"/>
                </a:cubicBezTo>
                <a:cubicBezTo>
                  <a:pt x="31" y="0"/>
                  <a:pt x="31" y="0"/>
                  <a:pt x="31" y="0"/>
                </a:cubicBezTo>
                <a:cubicBezTo>
                  <a:pt x="32" y="0"/>
                  <a:pt x="32" y="0"/>
                  <a:pt x="32" y="1"/>
                </a:cubicBezTo>
                <a:cubicBezTo>
                  <a:pt x="33" y="8"/>
                  <a:pt x="33" y="8"/>
                  <a:pt x="33" y="8"/>
                </a:cubicBezTo>
                <a:cubicBezTo>
                  <a:pt x="35" y="8"/>
                  <a:pt x="36" y="8"/>
                  <a:pt x="37" y="9"/>
                </a:cubicBezTo>
                <a:cubicBezTo>
                  <a:pt x="42" y="5"/>
                  <a:pt x="42" y="5"/>
                  <a:pt x="42" y="5"/>
                </a:cubicBezTo>
                <a:cubicBezTo>
                  <a:pt x="42" y="5"/>
                  <a:pt x="42" y="5"/>
                  <a:pt x="43" y="5"/>
                </a:cubicBezTo>
                <a:cubicBezTo>
                  <a:pt x="43" y="5"/>
                  <a:pt x="43" y="5"/>
                  <a:pt x="43" y="5"/>
                </a:cubicBezTo>
                <a:cubicBezTo>
                  <a:pt x="45" y="7"/>
                  <a:pt x="48" y="9"/>
                  <a:pt x="49" y="11"/>
                </a:cubicBezTo>
                <a:cubicBezTo>
                  <a:pt x="50" y="11"/>
                  <a:pt x="50" y="12"/>
                  <a:pt x="50" y="12"/>
                </a:cubicBezTo>
                <a:cubicBezTo>
                  <a:pt x="50" y="12"/>
                  <a:pt x="49" y="13"/>
                  <a:pt x="49" y="13"/>
                </a:cubicBezTo>
                <a:cubicBezTo>
                  <a:pt x="48" y="14"/>
                  <a:pt x="47" y="16"/>
                  <a:pt x="46" y="18"/>
                </a:cubicBezTo>
                <a:cubicBezTo>
                  <a:pt x="46" y="19"/>
                  <a:pt x="47" y="20"/>
                  <a:pt x="47" y="21"/>
                </a:cubicBezTo>
                <a:cubicBezTo>
                  <a:pt x="54" y="22"/>
                  <a:pt x="54" y="22"/>
                  <a:pt x="54" y="22"/>
                </a:cubicBezTo>
                <a:cubicBezTo>
                  <a:pt x="54" y="22"/>
                  <a:pt x="55" y="23"/>
                  <a:pt x="55" y="23"/>
                </a:cubicBezTo>
                <a:lnTo>
                  <a:pt x="55" y="31"/>
                </a:lnTo>
                <a:close/>
                <a:moveTo>
                  <a:pt x="27" y="18"/>
                </a:moveTo>
                <a:cubicBezTo>
                  <a:pt x="22" y="18"/>
                  <a:pt x="18" y="22"/>
                  <a:pt x="18" y="27"/>
                </a:cubicBezTo>
                <a:cubicBezTo>
                  <a:pt x="18" y="32"/>
                  <a:pt x="22" y="36"/>
                  <a:pt x="27" y="36"/>
                </a:cubicBezTo>
                <a:cubicBezTo>
                  <a:pt x="32" y="36"/>
                  <a:pt x="36" y="32"/>
                  <a:pt x="36" y="27"/>
                </a:cubicBezTo>
                <a:cubicBezTo>
                  <a:pt x="36" y="22"/>
                  <a:pt x="32" y="18"/>
                  <a:pt x="27"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5" name="Google Shape;1545;p44"/>
          <p:cNvSpPr/>
          <p:nvPr/>
        </p:nvSpPr>
        <p:spPr>
          <a:xfrm>
            <a:off x="9706797" y="2043422"/>
            <a:ext cx="256759" cy="240584"/>
          </a:xfrm>
          <a:custGeom>
            <a:avLst/>
            <a:gdLst/>
            <a:ahLst/>
            <a:cxnLst/>
            <a:rect l="l" t="t" r="r" b="b"/>
            <a:pathLst>
              <a:path w="59" h="55" extrusionOk="0">
                <a:moveTo>
                  <a:pt x="59" y="49"/>
                </a:moveTo>
                <a:cubicBezTo>
                  <a:pt x="59" y="52"/>
                  <a:pt x="57" y="55"/>
                  <a:pt x="53" y="55"/>
                </a:cubicBezTo>
                <a:cubicBezTo>
                  <a:pt x="5" y="55"/>
                  <a:pt x="5" y="55"/>
                  <a:pt x="5" y="55"/>
                </a:cubicBezTo>
                <a:cubicBezTo>
                  <a:pt x="2" y="55"/>
                  <a:pt x="0" y="52"/>
                  <a:pt x="0" y="49"/>
                </a:cubicBezTo>
                <a:cubicBezTo>
                  <a:pt x="0" y="6"/>
                  <a:pt x="0" y="6"/>
                  <a:pt x="0" y="6"/>
                </a:cubicBezTo>
                <a:cubicBezTo>
                  <a:pt x="0" y="2"/>
                  <a:pt x="2" y="0"/>
                  <a:pt x="5" y="0"/>
                </a:cubicBezTo>
                <a:cubicBezTo>
                  <a:pt x="53" y="0"/>
                  <a:pt x="53" y="0"/>
                  <a:pt x="53" y="0"/>
                </a:cubicBezTo>
                <a:cubicBezTo>
                  <a:pt x="57" y="0"/>
                  <a:pt x="59" y="2"/>
                  <a:pt x="59" y="6"/>
                </a:cubicBezTo>
                <a:lnTo>
                  <a:pt x="59" y="49"/>
                </a:lnTo>
                <a:close/>
                <a:moveTo>
                  <a:pt x="27" y="50"/>
                </a:moveTo>
                <a:cubicBezTo>
                  <a:pt x="27" y="9"/>
                  <a:pt x="27" y="9"/>
                  <a:pt x="27" y="9"/>
                </a:cubicBezTo>
                <a:cubicBezTo>
                  <a:pt x="4" y="9"/>
                  <a:pt x="4" y="9"/>
                  <a:pt x="4" y="9"/>
                </a:cubicBezTo>
                <a:cubicBezTo>
                  <a:pt x="4" y="49"/>
                  <a:pt x="4" y="49"/>
                  <a:pt x="4" y="49"/>
                </a:cubicBezTo>
                <a:cubicBezTo>
                  <a:pt x="4" y="50"/>
                  <a:pt x="5" y="50"/>
                  <a:pt x="5" y="50"/>
                </a:cubicBezTo>
                <a:lnTo>
                  <a:pt x="27" y="50"/>
                </a:lnTo>
                <a:close/>
                <a:moveTo>
                  <a:pt x="55" y="9"/>
                </a:moveTo>
                <a:cubicBezTo>
                  <a:pt x="32" y="9"/>
                  <a:pt x="32" y="9"/>
                  <a:pt x="32" y="9"/>
                </a:cubicBezTo>
                <a:cubicBezTo>
                  <a:pt x="32" y="50"/>
                  <a:pt x="32" y="50"/>
                  <a:pt x="32" y="50"/>
                </a:cubicBezTo>
                <a:cubicBezTo>
                  <a:pt x="53" y="50"/>
                  <a:pt x="53" y="50"/>
                  <a:pt x="53" y="50"/>
                </a:cubicBezTo>
                <a:cubicBezTo>
                  <a:pt x="54" y="50"/>
                  <a:pt x="55" y="50"/>
                  <a:pt x="55" y="49"/>
                </a:cubicBezTo>
                <a:lnTo>
                  <a:pt x="55" y="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6" name="Google Shape;1546;p44"/>
          <p:cNvSpPr/>
          <p:nvPr/>
        </p:nvSpPr>
        <p:spPr>
          <a:xfrm>
            <a:off x="10335554" y="2061617"/>
            <a:ext cx="281019" cy="240586"/>
          </a:xfrm>
          <a:custGeom>
            <a:avLst/>
            <a:gdLst/>
            <a:ahLst/>
            <a:cxnLst/>
            <a:rect l="l" t="t" r="r" b="b"/>
            <a:pathLst>
              <a:path w="64" h="55" extrusionOk="0">
                <a:moveTo>
                  <a:pt x="32" y="46"/>
                </a:moveTo>
                <a:cubicBezTo>
                  <a:pt x="30" y="46"/>
                  <a:pt x="28" y="46"/>
                  <a:pt x="27" y="46"/>
                </a:cubicBezTo>
                <a:cubicBezTo>
                  <a:pt x="22" y="50"/>
                  <a:pt x="16" y="53"/>
                  <a:pt x="10" y="55"/>
                </a:cubicBezTo>
                <a:cubicBezTo>
                  <a:pt x="9" y="55"/>
                  <a:pt x="7" y="55"/>
                  <a:pt x="6" y="55"/>
                </a:cubicBezTo>
                <a:cubicBezTo>
                  <a:pt x="6" y="55"/>
                  <a:pt x="6" y="55"/>
                  <a:pt x="6" y="55"/>
                </a:cubicBezTo>
                <a:cubicBezTo>
                  <a:pt x="5" y="55"/>
                  <a:pt x="5" y="55"/>
                  <a:pt x="4" y="54"/>
                </a:cubicBezTo>
                <a:cubicBezTo>
                  <a:pt x="4" y="54"/>
                  <a:pt x="4" y="54"/>
                  <a:pt x="4" y="54"/>
                </a:cubicBezTo>
                <a:cubicBezTo>
                  <a:pt x="4" y="53"/>
                  <a:pt x="5" y="53"/>
                  <a:pt x="5" y="52"/>
                </a:cubicBezTo>
                <a:cubicBezTo>
                  <a:pt x="8" y="49"/>
                  <a:pt x="10" y="47"/>
                  <a:pt x="12" y="41"/>
                </a:cubicBezTo>
                <a:cubicBezTo>
                  <a:pt x="4" y="37"/>
                  <a:pt x="0" y="31"/>
                  <a:pt x="0" y="23"/>
                </a:cubicBezTo>
                <a:cubicBezTo>
                  <a:pt x="0" y="11"/>
                  <a:pt x="14" y="0"/>
                  <a:pt x="32" y="0"/>
                </a:cubicBezTo>
                <a:cubicBezTo>
                  <a:pt x="49" y="0"/>
                  <a:pt x="64" y="11"/>
                  <a:pt x="64" y="23"/>
                </a:cubicBezTo>
                <a:cubicBezTo>
                  <a:pt x="64" y="36"/>
                  <a:pt x="49" y="46"/>
                  <a:pt x="32" y="46"/>
                </a:cubicBezTo>
                <a:close/>
                <a:moveTo>
                  <a:pt x="4" y="23"/>
                </a:moveTo>
                <a:cubicBezTo>
                  <a:pt x="4" y="29"/>
                  <a:pt x="8" y="34"/>
                  <a:pt x="14" y="37"/>
                </a:cubicBezTo>
                <a:cubicBezTo>
                  <a:pt x="17" y="39"/>
                  <a:pt x="17" y="39"/>
                  <a:pt x="17" y="39"/>
                </a:cubicBezTo>
                <a:cubicBezTo>
                  <a:pt x="16" y="42"/>
                  <a:pt x="16" y="42"/>
                  <a:pt x="16" y="42"/>
                </a:cubicBezTo>
                <a:cubicBezTo>
                  <a:pt x="16" y="45"/>
                  <a:pt x="15" y="47"/>
                  <a:pt x="14" y="49"/>
                </a:cubicBezTo>
                <a:cubicBezTo>
                  <a:pt x="17" y="47"/>
                  <a:pt x="21" y="45"/>
                  <a:pt x="24" y="42"/>
                </a:cubicBezTo>
                <a:cubicBezTo>
                  <a:pt x="25" y="41"/>
                  <a:pt x="25" y="41"/>
                  <a:pt x="25" y="41"/>
                </a:cubicBezTo>
                <a:cubicBezTo>
                  <a:pt x="27" y="41"/>
                  <a:pt x="27" y="41"/>
                  <a:pt x="27" y="41"/>
                </a:cubicBezTo>
                <a:cubicBezTo>
                  <a:pt x="29" y="42"/>
                  <a:pt x="30" y="42"/>
                  <a:pt x="32" y="42"/>
                </a:cubicBezTo>
                <a:cubicBezTo>
                  <a:pt x="47" y="42"/>
                  <a:pt x="59" y="33"/>
                  <a:pt x="59" y="23"/>
                </a:cubicBezTo>
                <a:cubicBezTo>
                  <a:pt x="59" y="13"/>
                  <a:pt x="47" y="5"/>
                  <a:pt x="32" y="5"/>
                </a:cubicBezTo>
                <a:cubicBezTo>
                  <a:pt x="17" y="5"/>
                  <a:pt x="4" y="13"/>
                  <a:pt x="4"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7" name="Google Shape;1547;p44"/>
          <p:cNvSpPr/>
          <p:nvPr/>
        </p:nvSpPr>
        <p:spPr>
          <a:xfrm>
            <a:off x="10966331" y="2061617"/>
            <a:ext cx="278998" cy="222390"/>
          </a:xfrm>
          <a:custGeom>
            <a:avLst/>
            <a:gdLst/>
            <a:ahLst/>
            <a:cxnLst/>
            <a:rect l="l" t="t" r="r" b="b"/>
            <a:pathLst>
              <a:path w="64" h="51" extrusionOk="0">
                <a:moveTo>
                  <a:pt x="50" y="19"/>
                </a:moveTo>
                <a:cubicBezTo>
                  <a:pt x="50" y="29"/>
                  <a:pt x="39" y="37"/>
                  <a:pt x="25" y="37"/>
                </a:cubicBezTo>
                <a:cubicBezTo>
                  <a:pt x="23" y="37"/>
                  <a:pt x="21" y="37"/>
                  <a:pt x="19" y="36"/>
                </a:cubicBezTo>
                <a:cubicBezTo>
                  <a:pt x="16" y="39"/>
                  <a:pt x="12" y="40"/>
                  <a:pt x="9" y="41"/>
                </a:cubicBezTo>
                <a:cubicBezTo>
                  <a:pt x="8" y="41"/>
                  <a:pt x="7" y="41"/>
                  <a:pt x="6" y="42"/>
                </a:cubicBezTo>
                <a:cubicBezTo>
                  <a:pt x="6" y="42"/>
                  <a:pt x="6" y="42"/>
                  <a:pt x="6" y="42"/>
                </a:cubicBezTo>
                <a:cubicBezTo>
                  <a:pt x="5" y="42"/>
                  <a:pt x="4" y="41"/>
                  <a:pt x="4" y="41"/>
                </a:cubicBezTo>
                <a:cubicBezTo>
                  <a:pt x="4" y="40"/>
                  <a:pt x="5" y="39"/>
                  <a:pt x="5" y="39"/>
                </a:cubicBezTo>
                <a:cubicBezTo>
                  <a:pt x="6" y="37"/>
                  <a:pt x="8" y="36"/>
                  <a:pt x="9" y="33"/>
                </a:cubicBezTo>
                <a:cubicBezTo>
                  <a:pt x="3" y="30"/>
                  <a:pt x="0" y="25"/>
                  <a:pt x="0" y="19"/>
                </a:cubicBezTo>
                <a:cubicBezTo>
                  <a:pt x="0" y="9"/>
                  <a:pt x="11" y="0"/>
                  <a:pt x="25" y="0"/>
                </a:cubicBezTo>
                <a:cubicBezTo>
                  <a:pt x="39" y="0"/>
                  <a:pt x="50" y="9"/>
                  <a:pt x="50" y="19"/>
                </a:cubicBezTo>
                <a:close/>
                <a:moveTo>
                  <a:pt x="4" y="19"/>
                </a:moveTo>
                <a:cubicBezTo>
                  <a:pt x="4" y="23"/>
                  <a:pt x="7" y="26"/>
                  <a:pt x="12" y="29"/>
                </a:cubicBezTo>
                <a:cubicBezTo>
                  <a:pt x="15" y="31"/>
                  <a:pt x="15" y="31"/>
                  <a:pt x="15" y="31"/>
                </a:cubicBezTo>
                <a:cubicBezTo>
                  <a:pt x="14" y="34"/>
                  <a:pt x="14" y="34"/>
                  <a:pt x="14" y="34"/>
                </a:cubicBezTo>
                <a:cubicBezTo>
                  <a:pt x="15" y="34"/>
                  <a:pt x="15" y="33"/>
                  <a:pt x="16" y="33"/>
                </a:cubicBezTo>
                <a:cubicBezTo>
                  <a:pt x="18" y="32"/>
                  <a:pt x="18" y="32"/>
                  <a:pt x="18" y="32"/>
                </a:cubicBezTo>
                <a:cubicBezTo>
                  <a:pt x="19" y="32"/>
                  <a:pt x="19" y="32"/>
                  <a:pt x="19" y="32"/>
                </a:cubicBezTo>
                <a:cubicBezTo>
                  <a:pt x="21" y="32"/>
                  <a:pt x="23" y="32"/>
                  <a:pt x="25" y="32"/>
                </a:cubicBezTo>
                <a:cubicBezTo>
                  <a:pt x="36" y="32"/>
                  <a:pt x="45" y="26"/>
                  <a:pt x="45" y="19"/>
                </a:cubicBezTo>
                <a:cubicBezTo>
                  <a:pt x="45" y="11"/>
                  <a:pt x="36" y="5"/>
                  <a:pt x="25" y="5"/>
                </a:cubicBezTo>
                <a:cubicBezTo>
                  <a:pt x="14" y="5"/>
                  <a:pt x="4" y="11"/>
                  <a:pt x="4" y="19"/>
                </a:cubicBezTo>
                <a:close/>
                <a:moveTo>
                  <a:pt x="58" y="48"/>
                </a:moveTo>
                <a:cubicBezTo>
                  <a:pt x="59" y="49"/>
                  <a:pt x="59" y="49"/>
                  <a:pt x="59" y="50"/>
                </a:cubicBezTo>
                <a:cubicBezTo>
                  <a:pt x="59" y="50"/>
                  <a:pt x="58" y="51"/>
                  <a:pt x="58" y="51"/>
                </a:cubicBezTo>
                <a:cubicBezTo>
                  <a:pt x="57" y="51"/>
                  <a:pt x="56" y="50"/>
                  <a:pt x="55" y="50"/>
                </a:cubicBezTo>
                <a:cubicBezTo>
                  <a:pt x="51" y="49"/>
                  <a:pt x="48" y="48"/>
                  <a:pt x="45" y="46"/>
                </a:cubicBezTo>
                <a:cubicBezTo>
                  <a:pt x="43" y="46"/>
                  <a:pt x="41" y="46"/>
                  <a:pt x="39" y="46"/>
                </a:cubicBezTo>
                <a:cubicBezTo>
                  <a:pt x="32" y="46"/>
                  <a:pt x="26" y="44"/>
                  <a:pt x="22" y="41"/>
                </a:cubicBezTo>
                <a:cubicBezTo>
                  <a:pt x="23" y="42"/>
                  <a:pt x="24" y="42"/>
                  <a:pt x="25" y="42"/>
                </a:cubicBezTo>
                <a:cubicBezTo>
                  <a:pt x="33" y="42"/>
                  <a:pt x="40" y="39"/>
                  <a:pt x="45" y="35"/>
                </a:cubicBezTo>
                <a:cubicBezTo>
                  <a:pt x="51" y="31"/>
                  <a:pt x="55" y="25"/>
                  <a:pt x="55" y="19"/>
                </a:cubicBezTo>
                <a:cubicBezTo>
                  <a:pt x="55" y="17"/>
                  <a:pt x="54" y="15"/>
                  <a:pt x="54" y="13"/>
                </a:cubicBezTo>
                <a:cubicBezTo>
                  <a:pt x="60" y="17"/>
                  <a:pt x="64" y="22"/>
                  <a:pt x="64" y="28"/>
                </a:cubicBezTo>
                <a:cubicBezTo>
                  <a:pt x="64" y="34"/>
                  <a:pt x="60" y="39"/>
                  <a:pt x="54" y="42"/>
                </a:cubicBezTo>
                <a:cubicBezTo>
                  <a:pt x="55" y="45"/>
                  <a:pt x="57" y="47"/>
                  <a:pt x="58"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8" name="Google Shape;1548;p44"/>
          <p:cNvSpPr/>
          <p:nvPr/>
        </p:nvSpPr>
        <p:spPr>
          <a:xfrm>
            <a:off x="11544544" y="2043422"/>
            <a:ext cx="236541" cy="236541"/>
          </a:xfrm>
          <a:custGeom>
            <a:avLst/>
            <a:gdLst/>
            <a:ahLst/>
            <a:cxnLst/>
            <a:rect l="l" t="t" r="r" b="b"/>
            <a:pathLst>
              <a:path w="54" h="54" extrusionOk="0">
                <a:moveTo>
                  <a:pt x="27" y="46"/>
                </a:moveTo>
                <a:cubicBezTo>
                  <a:pt x="27" y="47"/>
                  <a:pt x="26" y="48"/>
                  <a:pt x="25" y="48"/>
                </a:cubicBezTo>
                <a:cubicBezTo>
                  <a:pt x="24" y="48"/>
                  <a:pt x="24" y="48"/>
                  <a:pt x="23" y="47"/>
                </a:cubicBezTo>
                <a:cubicBezTo>
                  <a:pt x="18" y="42"/>
                  <a:pt x="18" y="42"/>
                  <a:pt x="18" y="42"/>
                </a:cubicBezTo>
                <a:cubicBezTo>
                  <a:pt x="6" y="54"/>
                  <a:pt x="6" y="54"/>
                  <a:pt x="6" y="54"/>
                </a:cubicBezTo>
                <a:cubicBezTo>
                  <a:pt x="6" y="54"/>
                  <a:pt x="6" y="54"/>
                  <a:pt x="5" y="54"/>
                </a:cubicBezTo>
                <a:cubicBezTo>
                  <a:pt x="5" y="54"/>
                  <a:pt x="5" y="54"/>
                  <a:pt x="5" y="54"/>
                </a:cubicBezTo>
                <a:cubicBezTo>
                  <a:pt x="1" y="50"/>
                  <a:pt x="1" y="50"/>
                  <a:pt x="1" y="50"/>
                </a:cubicBezTo>
                <a:cubicBezTo>
                  <a:pt x="0" y="50"/>
                  <a:pt x="0" y="49"/>
                  <a:pt x="0" y="49"/>
                </a:cubicBezTo>
                <a:cubicBezTo>
                  <a:pt x="0" y="49"/>
                  <a:pt x="0" y="48"/>
                  <a:pt x="1" y="48"/>
                </a:cubicBezTo>
                <a:cubicBezTo>
                  <a:pt x="12" y="36"/>
                  <a:pt x="12" y="36"/>
                  <a:pt x="12" y="36"/>
                </a:cubicBezTo>
                <a:cubicBezTo>
                  <a:pt x="7" y="31"/>
                  <a:pt x="7" y="31"/>
                  <a:pt x="7" y="31"/>
                </a:cubicBezTo>
                <a:cubicBezTo>
                  <a:pt x="7" y="31"/>
                  <a:pt x="7" y="30"/>
                  <a:pt x="7" y="30"/>
                </a:cubicBezTo>
                <a:cubicBezTo>
                  <a:pt x="7" y="28"/>
                  <a:pt x="8" y="27"/>
                  <a:pt x="9" y="27"/>
                </a:cubicBezTo>
                <a:cubicBezTo>
                  <a:pt x="25" y="27"/>
                  <a:pt x="25" y="27"/>
                  <a:pt x="25" y="27"/>
                </a:cubicBezTo>
                <a:cubicBezTo>
                  <a:pt x="26" y="27"/>
                  <a:pt x="27" y="28"/>
                  <a:pt x="27" y="30"/>
                </a:cubicBezTo>
                <a:lnTo>
                  <a:pt x="27" y="46"/>
                </a:lnTo>
                <a:close/>
                <a:moveTo>
                  <a:pt x="54" y="6"/>
                </a:moveTo>
                <a:cubicBezTo>
                  <a:pt x="42" y="18"/>
                  <a:pt x="42" y="18"/>
                  <a:pt x="42" y="18"/>
                </a:cubicBezTo>
                <a:cubicBezTo>
                  <a:pt x="47" y="23"/>
                  <a:pt x="47" y="23"/>
                  <a:pt x="47" y="23"/>
                </a:cubicBezTo>
                <a:cubicBezTo>
                  <a:pt x="47" y="24"/>
                  <a:pt x="48" y="24"/>
                  <a:pt x="48" y="25"/>
                </a:cubicBezTo>
                <a:cubicBezTo>
                  <a:pt x="48" y="26"/>
                  <a:pt x="47" y="27"/>
                  <a:pt x="45" y="27"/>
                </a:cubicBezTo>
                <a:cubicBezTo>
                  <a:pt x="29" y="27"/>
                  <a:pt x="29" y="27"/>
                  <a:pt x="29" y="27"/>
                </a:cubicBezTo>
                <a:cubicBezTo>
                  <a:pt x="28" y="27"/>
                  <a:pt x="27" y="26"/>
                  <a:pt x="27" y="25"/>
                </a:cubicBezTo>
                <a:cubicBezTo>
                  <a:pt x="27" y="9"/>
                  <a:pt x="27" y="9"/>
                  <a:pt x="27" y="9"/>
                </a:cubicBezTo>
                <a:cubicBezTo>
                  <a:pt x="27" y="8"/>
                  <a:pt x="28" y="7"/>
                  <a:pt x="29" y="7"/>
                </a:cubicBezTo>
                <a:cubicBezTo>
                  <a:pt x="30" y="7"/>
                  <a:pt x="31" y="7"/>
                  <a:pt x="31" y="7"/>
                </a:cubicBezTo>
                <a:cubicBezTo>
                  <a:pt x="36" y="13"/>
                  <a:pt x="36" y="13"/>
                  <a:pt x="36" y="13"/>
                </a:cubicBezTo>
                <a:cubicBezTo>
                  <a:pt x="48" y="1"/>
                  <a:pt x="48" y="1"/>
                  <a:pt x="48" y="1"/>
                </a:cubicBezTo>
                <a:cubicBezTo>
                  <a:pt x="48" y="1"/>
                  <a:pt x="49" y="0"/>
                  <a:pt x="49" y="0"/>
                </a:cubicBezTo>
                <a:cubicBezTo>
                  <a:pt x="49" y="0"/>
                  <a:pt x="49" y="1"/>
                  <a:pt x="50" y="1"/>
                </a:cubicBezTo>
                <a:cubicBezTo>
                  <a:pt x="54" y="5"/>
                  <a:pt x="54" y="5"/>
                  <a:pt x="54" y="5"/>
                </a:cubicBezTo>
                <a:cubicBezTo>
                  <a:pt x="54" y="5"/>
                  <a:pt x="54" y="5"/>
                  <a:pt x="54" y="6"/>
                </a:cubicBezTo>
                <a:cubicBezTo>
                  <a:pt x="54" y="6"/>
                  <a:pt x="54" y="6"/>
                  <a:pt x="54"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49" name="Google Shape;1549;p44"/>
          <p:cNvSpPr/>
          <p:nvPr/>
        </p:nvSpPr>
        <p:spPr>
          <a:xfrm>
            <a:off x="350262" y="2625678"/>
            <a:ext cx="240586" cy="236541"/>
          </a:xfrm>
          <a:custGeom>
            <a:avLst/>
            <a:gdLst/>
            <a:ahLst/>
            <a:cxnLst/>
            <a:rect l="l" t="t" r="r" b="b"/>
            <a:pathLst>
              <a:path w="55" h="54" extrusionOk="0">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 y="27"/>
                </a:moveTo>
                <a:cubicBezTo>
                  <a:pt x="4" y="40"/>
                  <a:pt x="15" y="50"/>
                  <a:pt x="27" y="50"/>
                </a:cubicBezTo>
                <a:cubicBezTo>
                  <a:pt x="40" y="50"/>
                  <a:pt x="50" y="40"/>
                  <a:pt x="50" y="27"/>
                </a:cubicBezTo>
                <a:cubicBezTo>
                  <a:pt x="50" y="14"/>
                  <a:pt x="40" y="4"/>
                  <a:pt x="27" y="4"/>
                </a:cubicBezTo>
                <a:cubicBezTo>
                  <a:pt x="15" y="4"/>
                  <a:pt x="4" y="14"/>
                  <a:pt x="4" y="27"/>
                </a:cubicBezTo>
                <a:close/>
                <a:moveTo>
                  <a:pt x="41" y="37"/>
                </a:moveTo>
                <a:cubicBezTo>
                  <a:pt x="41" y="42"/>
                  <a:pt x="33" y="44"/>
                  <a:pt x="28" y="44"/>
                </a:cubicBezTo>
                <a:cubicBezTo>
                  <a:pt x="18" y="44"/>
                  <a:pt x="11" y="37"/>
                  <a:pt x="11" y="27"/>
                </a:cubicBezTo>
                <a:cubicBezTo>
                  <a:pt x="11" y="17"/>
                  <a:pt x="18" y="10"/>
                  <a:pt x="28" y="10"/>
                </a:cubicBezTo>
                <a:cubicBezTo>
                  <a:pt x="31" y="10"/>
                  <a:pt x="40" y="11"/>
                  <a:pt x="40" y="17"/>
                </a:cubicBezTo>
                <a:cubicBezTo>
                  <a:pt x="40" y="21"/>
                  <a:pt x="40" y="21"/>
                  <a:pt x="40" y="21"/>
                </a:cubicBezTo>
                <a:cubicBezTo>
                  <a:pt x="40" y="21"/>
                  <a:pt x="40" y="21"/>
                  <a:pt x="40" y="21"/>
                </a:cubicBezTo>
                <a:cubicBezTo>
                  <a:pt x="36" y="21"/>
                  <a:pt x="36" y="21"/>
                  <a:pt x="36" y="21"/>
                </a:cubicBezTo>
                <a:cubicBezTo>
                  <a:pt x="35" y="21"/>
                  <a:pt x="35" y="21"/>
                  <a:pt x="35" y="21"/>
                </a:cubicBezTo>
                <a:cubicBezTo>
                  <a:pt x="35" y="18"/>
                  <a:pt x="35" y="18"/>
                  <a:pt x="35" y="18"/>
                </a:cubicBezTo>
                <a:cubicBezTo>
                  <a:pt x="35" y="16"/>
                  <a:pt x="31" y="15"/>
                  <a:pt x="28" y="15"/>
                </a:cubicBezTo>
                <a:cubicBezTo>
                  <a:pt x="21" y="15"/>
                  <a:pt x="16" y="20"/>
                  <a:pt x="16" y="27"/>
                </a:cubicBezTo>
                <a:cubicBezTo>
                  <a:pt x="16" y="34"/>
                  <a:pt x="21" y="39"/>
                  <a:pt x="28" y="39"/>
                </a:cubicBezTo>
                <a:cubicBezTo>
                  <a:pt x="31" y="39"/>
                  <a:pt x="35" y="38"/>
                  <a:pt x="35" y="36"/>
                </a:cubicBezTo>
                <a:cubicBezTo>
                  <a:pt x="35" y="33"/>
                  <a:pt x="35" y="33"/>
                  <a:pt x="35" y="33"/>
                </a:cubicBezTo>
                <a:cubicBezTo>
                  <a:pt x="35" y="33"/>
                  <a:pt x="36" y="33"/>
                  <a:pt x="36" y="33"/>
                </a:cubicBezTo>
                <a:cubicBezTo>
                  <a:pt x="40" y="33"/>
                  <a:pt x="40" y="33"/>
                  <a:pt x="40" y="33"/>
                </a:cubicBezTo>
                <a:cubicBezTo>
                  <a:pt x="41" y="33"/>
                  <a:pt x="41" y="33"/>
                  <a:pt x="41" y="33"/>
                </a:cubicBezTo>
                <a:lnTo>
                  <a:pt x="41"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0" name="Google Shape;1550;p44"/>
          <p:cNvSpPr/>
          <p:nvPr/>
        </p:nvSpPr>
        <p:spPr>
          <a:xfrm>
            <a:off x="883997" y="2621635"/>
            <a:ext cx="256759" cy="262824"/>
          </a:xfrm>
          <a:custGeom>
            <a:avLst/>
            <a:gdLst/>
            <a:ahLst/>
            <a:cxnLst/>
            <a:rect l="l" t="t" r="r" b="b"/>
            <a:pathLst>
              <a:path w="59" h="60" extrusionOk="0">
                <a:moveTo>
                  <a:pt x="59" y="50"/>
                </a:moveTo>
                <a:cubicBezTo>
                  <a:pt x="59" y="50"/>
                  <a:pt x="59" y="51"/>
                  <a:pt x="58" y="51"/>
                </a:cubicBezTo>
                <a:cubicBezTo>
                  <a:pt x="50" y="51"/>
                  <a:pt x="50" y="51"/>
                  <a:pt x="50" y="51"/>
                </a:cubicBezTo>
                <a:cubicBezTo>
                  <a:pt x="50" y="59"/>
                  <a:pt x="50" y="59"/>
                  <a:pt x="50" y="59"/>
                </a:cubicBezTo>
                <a:cubicBezTo>
                  <a:pt x="50" y="59"/>
                  <a:pt x="50" y="60"/>
                  <a:pt x="49" y="60"/>
                </a:cubicBezTo>
                <a:cubicBezTo>
                  <a:pt x="42" y="60"/>
                  <a:pt x="42" y="60"/>
                  <a:pt x="42" y="60"/>
                </a:cubicBezTo>
                <a:cubicBezTo>
                  <a:pt x="41" y="60"/>
                  <a:pt x="41" y="59"/>
                  <a:pt x="41" y="59"/>
                </a:cubicBezTo>
                <a:cubicBezTo>
                  <a:pt x="41" y="51"/>
                  <a:pt x="41" y="51"/>
                  <a:pt x="41" y="51"/>
                </a:cubicBezTo>
                <a:cubicBezTo>
                  <a:pt x="10" y="51"/>
                  <a:pt x="10" y="51"/>
                  <a:pt x="10" y="51"/>
                </a:cubicBezTo>
                <a:cubicBezTo>
                  <a:pt x="9" y="51"/>
                  <a:pt x="9" y="50"/>
                  <a:pt x="9" y="50"/>
                </a:cubicBezTo>
                <a:cubicBezTo>
                  <a:pt x="9" y="19"/>
                  <a:pt x="9" y="19"/>
                  <a:pt x="9" y="19"/>
                </a:cubicBezTo>
                <a:cubicBezTo>
                  <a:pt x="1" y="19"/>
                  <a:pt x="1" y="19"/>
                  <a:pt x="1" y="19"/>
                </a:cubicBezTo>
                <a:cubicBezTo>
                  <a:pt x="0" y="19"/>
                  <a:pt x="0" y="18"/>
                  <a:pt x="0" y="18"/>
                </a:cubicBezTo>
                <a:cubicBezTo>
                  <a:pt x="0" y="11"/>
                  <a:pt x="0" y="11"/>
                  <a:pt x="0" y="11"/>
                </a:cubicBezTo>
                <a:cubicBezTo>
                  <a:pt x="0" y="10"/>
                  <a:pt x="0" y="10"/>
                  <a:pt x="1" y="10"/>
                </a:cubicBezTo>
                <a:cubicBezTo>
                  <a:pt x="9" y="10"/>
                  <a:pt x="9" y="10"/>
                  <a:pt x="9" y="10"/>
                </a:cubicBezTo>
                <a:cubicBezTo>
                  <a:pt x="9" y="2"/>
                  <a:pt x="9" y="2"/>
                  <a:pt x="9" y="2"/>
                </a:cubicBezTo>
                <a:cubicBezTo>
                  <a:pt x="9" y="1"/>
                  <a:pt x="9" y="1"/>
                  <a:pt x="10" y="1"/>
                </a:cubicBezTo>
                <a:cubicBezTo>
                  <a:pt x="17" y="1"/>
                  <a:pt x="17" y="1"/>
                  <a:pt x="17" y="1"/>
                </a:cubicBezTo>
                <a:cubicBezTo>
                  <a:pt x="18" y="1"/>
                  <a:pt x="18" y="1"/>
                  <a:pt x="18" y="2"/>
                </a:cubicBezTo>
                <a:cubicBezTo>
                  <a:pt x="18" y="10"/>
                  <a:pt x="18" y="10"/>
                  <a:pt x="18" y="10"/>
                </a:cubicBezTo>
                <a:cubicBezTo>
                  <a:pt x="48" y="10"/>
                  <a:pt x="48" y="10"/>
                  <a:pt x="48" y="10"/>
                </a:cubicBezTo>
                <a:cubicBezTo>
                  <a:pt x="57" y="1"/>
                  <a:pt x="57" y="1"/>
                  <a:pt x="57" y="1"/>
                </a:cubicBezTo>
                <a:cubicBezTo>
                  <a:pt x="58" y="0"/>
                  <a:pt x="58" y="0"/>
                  <a:pt x="59" y="1"/>
                </a:cubicBezTo>
                <a:cubicBezTo>
                  <a:pt x="59" y="1"/>
                  <a:pt x="59" y="2"/>
                  <a:pt x="59" y="2"/>
                </a:cubicBezTo>
                <a:cubicBezTo>
                  <a:pt x="50" y="11"/>
                  <a:pt x="50" y="11"/>
                  <a:pt x="50" y="11"/>
                </a:cubicBezTo>
                <a:cubicBezTo>
                  <a:pt x="50" y="42"/>
                  <a:pt x="50" y="42"/>
                  <a:pt x="50" y="42"/>
                </a:cubicBezTo>
                <a:cubicBezTo>
                  <a:pt x="58" y="42"/>
                  <a:pt x="58" y="42"/>
                  <a:pt x="58" y="42"/>
                </a:cubicBezTo>
                <a:cubicBezTo>
                  <a:pt x="59" y="42"/>
                  <a:pt x="59" y="42"/>
                  <a:pt x="59" y="43"/>
                </a:cubicBezTo>
                <a:lnTo>
                  <a:pt x="59" y="50"/>
                </a:lnTo>
                <a:close/>
                <a:moveTo>
                  <a:pt x="39" y="19"/>
                </a:moveTo>
                <a:cubicBezTo>
                  <a:pt x="18" y="19"/>
                  <a:pt x="18" y="19"/>
                  <a:pt x="18" y="19"/>
                </a:cubicBezTo>
                <a:cubicBezTo>
                  <a:pt x="18" y="40"/>
                  <a:pt x="18" y="40"/>
                  <a:pt x="18" y="40"/>
                </a:cubicBezTo>
                <a:lnTo>
                  <a:pt x="39" y="19"/>
                </a:lnTo>
                <a:close/>
                <a:moveTo>
                  <a:pt x="41" y="42"/>
                </a:moveTo>
                <a:cubicBezTo>
                  <a:pt x="41" y="20"/>
                  <a:pt x="41" y="20"/>
                  <a:pt x="41" y="20"/>
                </a:cubicBezTo>
                <a:cubicBezTo>
                  <a:pt x="20" y="42"/>
                  <a:pt x="20" y="42"/>
                  <a:pt x="20" y="42"/>
                </a:cubicBezTo>
                <a:lnTo>
                  <a:pt x="41" y="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1" name="Google Shape;1551;p44"/>
          <p:cNvSpPr/>
          <p:nvPr/>
        </p:nvSpPr>
        <p:spPr>
          <a:xfrm>
            <a:off x="1512754" y="2603439"/>
            <a:ext cx="337627" cy="281020"/>
          </a:xfrm>
          <a:custGeom>
            <a:avLst/>
            <a:gdLst/>
            <a:ahLst/>
            <a:cxnLst/>
            <a:rect l="l" t="t" r="r" b="b"/>
            <a:pathLst>
              <a:path w="77" h="64" extrusionOk="0">
                <a:moveTo>
                  <a:pt x="77" y="51"/>
                </a:moveTo>
                <a:cubicBezTo>
                  <a:pt x="77" y="53"/>
                  <a:pt x="76" y="55"/>
                  <a:pt x="75" y="55"/>
                </a:cubicBezTo>
                <a:cubicBezTo>
                  <a:pt x="59" y="63"/>
                  <a:pt x="59" y="63"/>
                  <a:pt x="59" y="63"/>
                </a:cubicBezTo>
                <a:cubicBezTo>
                  <a:pt x="58" y="64"/>
                  <a:pt x="58" y="64"/>
                  <a:pt x="57" y="64"/>
                </a:cubicBezTo>
                <a:cubicBezTo>
                  <a:pt x="56" y="64"/>
                  <a:pt x="55" y="64"/>
                  <a:pt x="55" y="63"/>
                </a:cubicBezTo>
                <a:cubicBezTo>
                  <a:pt x="39" y="55"/>
                  <a:pt x="39" y="55"/>
                  <a:pt x="39" y="55"/>
                </a:cubicBezTo>
                <a:cubicBezTo>
                  <a:pt x="39" y="55"/>
                  <a:pt x="39" y="55"/>
                  <a:pt x="39" y="55"/>
                </a:cubicBezTo>
                <a:cubicBezTo>
                  <a:pt x="39" y="55"/>
                  <a:pt x="38" y="55"/>
                  <a:pt x="38" y="55"/>
                </a:cubicBezTo>
                <a:cubicBezTo>
                  <a:pt x="22" y="63"/>
                  <a:pt x="22" y="63"/>
                  <a:pt x="22" y="63"/>
                </a:cubicBezTo>
                <a:cubicBezTo>
                  <a:pt x="22" y="64"/>
                  <a:pt x="21" y="64"/>
                  <a:pt x="20" y="64"/>
                </a:cubicBezTo>
                <a:cubicBezTo>
                  <a:pt x="20" y="64"/>
                  <a:pt x="19" y="64"/>
                  <a:pt x="18" y="63"/>
                </a:cubicBezTo>
                <a:cubicBezTo>
                  <a:pt x="2" y="55"/>
                  <a:pt x="2" y="55"/>
                  <a:pt x="2" y="55"/>
                </a:cubicBezTo>
                <a:cubicBezTo>
                  <a:pt x="1" y="55"/>
                  <a:pt x="0" y="53"/>
                  <a:pt x="0" y="51"/>
                </a:cubicBezTo>
                <a:cubicBezTo>
                  <a:pt x="0" y="37"/>
                  <a:pt x="0" y="37"/>
                  <a:pt x="0" y="37"/>
                </a:cubicBezTo>
                <a:cubicBezTo>
                  <a:pt x="0" y="35"/>
                  <a:pt x="1" y="33"/>
                  <a:pt x="3" y="32"/>
                </a:cubicBezTo>
                <a:cubicBezTo>
                  <a:pt x="18" y="26"/>
                  <a:pt x="18" y="26"/>
                  <a:pt x="18" y="26"/>
                </a:cubicBezTo>
                <a:cubicBezTo>
                  <a:pt x="18" y="11"/>
                  <a:pt x="18" y="11"/>
                  <a:pt x="18" y="11"/>
                </a:cubicBezTo>
                <a:cubicBezTo>
                  <a:pt x="18" y="10"/>
                  <a:pt x="19" y="8"/>
                  <a:pt x="21" y="7"/>
                </a:cubicBezTo>
                <a:cubicBezTo>
                  <a:pt x="37" y="0"/>
                  <a:pt x="37" y="0"/>
                  <a:pt x="37" y="0"/>
                </a:cubicBezTo>
                <a:cubicBezTo>
                  <a:pt x="37" y="0"/>
                  <a:pt x="38" y="0"/>
                  <a:pt x="39" y="0"/>
                </a:cubicBezTo>
                <a:cubicBezTo>
                  <a:pt x="39" y="0"/>
                  <a:pt x="40" y="0"/>
                  <a:pt x="40" y="0"/>
                </a:cubicBezTo>
                <a:cubicBezTo>
                  <a:pt x="56" y="7"/>
                  <a:pt x="56" y="7"/>
                  <a:pt x="56" y="7"/>
                </a:cubicBezTo>
                <a:cubicBezTo>
                  <a:pt x="58" y="8"/>
                  <a:pt x="59" y="10"/>
                  <a:pt x="59" y="11"/>
                </a:cubicBezTo>
                <a:cubicBezTo>
                  <a:pt x="59" y="26"/>
                  <a:pt x="59" y="26"/>
                  <a:pt x="59" y="26"/>
                </a:cubicBezTo>
                <a:cubicBezTo>
                  <a:pt x="75" y="32"/>
                  <a:pt x="75" y="32"/>
                  <a:pt x="75" y="32"/>
                </a:cubicBezTo>
                <a:cubicBezTo>
                  <a:pt x="76" y="33"/>
                  <a:pt x="77" y="35"/>
                  <a:pt x="77" y="37"/>
                </a:cubicBezTo>
                <a:lnTo>
                  <a:pt x="77" y="51"/>
                </a:lnTo>
                <a:close/>
                <a:moveTo>
                  <a:pt x="35" y="36"/>
                </a:moveTo>
                <a:cubicBezTo>
                  <a:pt x="20" y="30"/>
                  <a:pt x="20" y="30"/>
                  <a:pt x="20" y="30"/>
                </a:cubicBezTo>
                <a:cubicBezTo>
                  <a:pt x="6" y="36"/>
                  <a:pt x="6" y="36"/>
                  <a:pt x="6" y="36"/>
                </a:cubicBezTo>
                <a:cubicBezTo>
                  <a:pt x="20" y="42"/>
                  <a:pt x="20" y="42"/>
                  <a:pt x="20" y="42"/>
                </a:cubicBezTo>
                <a:lnTo>
                  <a:pt x="35" y="36"/>
                </a:lnTo>
                <a:close/>
                <a:moveTo>
                  <a:pt x="36" y="51"/>
                </a:moveTo>
                <a:cubicBezTo>
                  <a:pt x="36" y="40"/>
                  <a:pt x="36" y="40"/>
                  <a:pt x="36" y="40"/>
                </a:cubicBezTo>
                <a:cubicBezTo>
                  <a:pt x="23" y="46"/>
                  <a:pt x="23" y="46"/>
                  <a:pt x="23" y="46"/>
                </a:cubicBezTo>
                <a:cubicBezTo>
                  <a:pt x="23" y="58"/>
                  <a:pt x="23" y="58"/>
                  <a:pt x="23" y="58"/>
                </a:cubicBezTo>
                <a:lnTo>
                  <a:pt x="36" y="51"/>
                </a:lnTo>
                <a:close/>
                <a:moveTo>
                  <a:pt x="54" y="11"/>
                </a:moveTo>
                <a:cubicBezTo>
                  <a:pt x="39" y="5"/>
                  <a:pt x="39" y="5"/>
                  <a:pt x="39" y="5"/>
                </a:cubicBezTo>
                <a:cubicBezTo>
                  <a:pt x="23" y="11"/>
                  <a:pt x="23" y="11"/>
                  <a:pt x="23" y="11"/>
                </a:cubicBezTo>
                <a:cubicBezTo>
                  <a:pt x="39" y="18"/>
                  <a:pt x="39" y="18"/>
                  <a:pt x="39" y="18"/>
                </a:cubicBezTo>
                <a:lnTo>
                  <a:pt x="54" y="11"/>
                </a:lnTo>
                <a:close/>
                <a:moveTo>
                  <a:pt x="55" y="26"/>
                </a:moveTo>
                <a:cubicBezTo>
                  <a:pt x="55" y="16"/>
                  <a:pt x="55" y="16"/>
                  <a:pt x="55" y="16"/>
                </a:cubicBezTo>
                <a:cubicBezTo>
                  <a:pt x="41" y="22"/>
                  <a:pt x="41" y="22"/>
                  <a:pt x="41" y="22"/>
                </a:cubicBezTo>
                <a:cubicBezTo>
                  <a:pt x="41" y="32"/>
                  <a:pt x="41" y="32"/>
                  <a:pt x="41" y="32"/>
                </a:cubicBezTo>
                <a:lnTo>
                  <a:pt x="55" y="26"/>
                </a:lnTo>
                <a:close/>
                <a:moveTo>
                  <a:pt x="71" y="36"/>
                </a:moveTo>
                <a:cubicBezTo>
                  <a:pt x="57" y="30"/>
                  <a:pt x="57" y="30"/>
                  <a:pt x="57" y="30"/>
                </a:cubicBezTo>
                <a:cubicBezTo>
                  <a:pt x="42" y="36"/>
                  <a:pt x="42" y="36"/>
                  <a:pt x="42" y="36"/>
                </a:cubicBezTo>
                <a:cubicBezTo>
                  <a:pt x="57" y="42"/>
                  <a:pt x="57" y="42"/>
                  <a:pt x="57" y="42"/>
                </a:cubicBezTo>
                <a:lnTo>
                  <a:pt x="71" y="36"/>
                </a:lnTo>
                <a:close/>
                <a:moveTo>
                  <a:pt x="73" y="51"/>
                </a:moveTo>
                <a:cubicBezTo>
                  <a:pt x="73" y="40"/>
                  <a:pt x="73" y="40"/>
                  <a:pt x="73" y="40"/>
                </a:cubicBezTo>
                <a:cubicBezTo>
                  <a:pt x="59" y="46"/>
                  <a:pt x="59" y="46"/>
                  <a:pt x="59" y="46"/>
                </a:cubicBezTo>
                <a:cubicBezTo>
                  <a:pt x="59" y="58"/>
                  <a:pt x="59" y="58"/>
                  <a:pt x="59" y="58"/>
                </a:cubicBezTo>
                <a:lnTo>
                  <a:pt x="73"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2" name="Google Shape;1552;p44"/>
          <p:cNvSpPr/>
          <p:nvPr/>
        </p:nvSpPr>
        <p:spPr>
          <a:xfrm>
            <a:off x="2143531" y="2603439"/>
            <a:ext cx="218346" cy="281020"/>
          </a:xfrm>
          <a:custGeom>
            <a:avLst/>
            <a:gdLst/>
            <a:ahLst/>
            <a:cxnLst/>
            <a:rect l="l" t="t" r="r" b="b"/>
            <a:pathLst>
              <a:path w="50" h="64" extrusionOk="0">
                <a:moveTo>
                  <a:pt x="23" y="25"/>
                </a:moveTo>
                <a:cubicBezTo>
                  <a:pt x="23" y="28"/>
                  <a:pt x="21" y="31"/>
                  <a:pt x="18" y="32"/>
                </a:cubicBezTo>
                <a:cubicBezTo>
                  <a:pt x="18" y="59"/>
                  <a:pt x="18" y="59"/>
                  <a:pt x="18" y="59"/>
                </a:cubicBezTo>
                <a:cubicBezTo>
                  <a:pt x="18" y="62"/>
                  <a:pt x="16" y="64"/>
                  <a:pt x="13" y="64"/>
                </a:cubicBezTo>
                <a:cubicBezTo>
                  <a:pt x="9" y="64"/>
                  <a:pt x="9" y="64"/>
                  <a:pt x="9" y="64"/>
                </a:cubicBezTo>
                <a:cubicBezTo>
                  <a:pt x="6" y="64"/>
                  <a:pt x="4" y="62"/>
                  <a:pt x="4" y="59"/>
                </a:cubicBezTo>
                <a:cubicBezTo>
                  <a:pt x="4" y="32"/>
                  <a:pt x="4" y="32"/>
                  <a:pt x="4" y="32"/>
                </a:cubicBezTo>
                <a:cubicBezTo>
                  <a:pt x="2" y="31"/>
                  <a:pt x="0" y="28"/>
                  <a:pt x="0" y="25"/>
                </a:cubicBezTo>
                <a:cubicBezTo>
                  <a:pt x="0" y="2"/>
                  <a:pt x="0" y="2"/>
                  <a:pt x="0" y="2"/>
                </a:cubicBezTo>
                <a:cubicBezTo>
                  <a:pt x="0" y="1"/>
                  <a:pt x="1" y="0"/>
                  <a:pt x="2" y="0"/>
                </a:cubicBezTo>
                <a:cubicBezTo>
                  <a:pt x="3" y="0"/>
                  <a:pt x="4" y="1"/>
                  <a:pt x="4" y="2"/>
                </a:cubicBezTo>
                <a:cubicBezTo>
                  <a:pt x="4" y="17"/>
                  <a:pt x="4" y="17"/>
                  <a:pt x="4" y="17"/>
                </a:cubicBezTo>
                <a:cubicBezTo>
                  <a:pt x="4" y="18"/>
                  <a:pt x="5" y="19"/>
                  <a:pt x="7" y="19"/>
                </a:cubicBezTo>
                <a:cubicBezTo>
                  <a:pt x="8" y="19"/>
                  <a:pt x="9" y="18"/>
                  <a:pt x="9" y="17"/>
                </a:cubicBezTo>
                <a:cubicBezTo>
                  <a:pt x="9" y="2"/>
                  <a:pt x="9" y="2"/>
                  <a:pt x="9" y="2"/>
                </a:cubicBezTo>
                <a:cubicBezTo>
                  <a:pt x="9" y="1"/>
                  <a:pt x="10" y="0"/>
                  <a:pt x="11" y="0"/>
                </a:cubicBezTo>
                <a:cubicBezTo>
                  <a:pt x="12" y="0"/>
                  <a:pt x="13" y="1"/>
                  <a:pt x="13" y="2"/>
                </a:cubicBezTo>
                <a:cubicBezTo>
                  <a:pt x="13" y="17"/>
                  <a:pt x="13" y="17"/>
                  <a:pt x="13" y="17"/>
                </a:cubicBezTo>
                <a:cubicBezTo>
                  <a:pt x="13" y="18"/>
                  <a:pt x="15" y="19"/>
                  <a:pt x="16" y="19"/>
                </a:cubicBezTo>
                <a:cubicBezTo>
                  <a:pt x="17" y="19"/>
                  <a:pt x="18" y="18"/>
                  <a:pt x="18" y="17"/>
                </a:cubicBezTo>
                <a:cubicBezTo>
                  <a:pt x="18" y="2"/>
                  <a:pt x="18" y="2"/>
                  <a:pt x="18" y="2"/>
                </a:cubicBezTo>
                <a:cubicBezTo>
                  <a:pt x="18" y="1"/>
                  <a:pt x="19" y="0"/>
                  <a:pt x="20" y="0"/>
                </a:cubicBezTo>
                <a:cubicBezTo>
                  <a:pt x="22" y="0"/>
                  <a:pt x="23" y="1"/>
                  <a:pt x="23" y="2"/>
                </a:cubicBezTo>
                <a:lnTo>
                  <a:pt x="23" y="25"/>
                </a:lnTo>
                <a:close/>
                <a:moveTo>
                  <a:pt x="50" y="59"/>
                </a:moveTo>
                <a:cubicBezTo>
                  <a:pt x="50" y="62"/>
                  <a:pt x="48" y="64"/>
                  <a:pt x="45" y="64"/>
                </a:cubicBezTo>
                <a:cubicBezTo>
                  <a:pt x="41" y="64"/>
                  <a:pt x="41" y="64"/>
                  <a:pt x="41" y="64"/>
                </a:cubicBezTo>
                <a:cubicBezTo>
                  <a:pt x="38" y="64"/>
                  <a:pt x="36" y="62"/>
                  <a:pt x="36" y="59"/>
                </a:cubicBezTo>
                <a:cubicBezTo>
                  <a:pt x="36" y="41"/>
                  <a:pt x="36" y="41"/>
                  <a:pt x="36" y="41"/>
                </a:cubicBezTo>
                <a:cubicBezTo>
                  <a:pt x="28" y="41"/>
                  <a:pt x="28" y="41"/>
                  <a:pt x="28" y="41"/>
                </a:cubicBezTo>
                <a:cubicBezTo>
                  <a:pt x="28" y="41"/>
                  <a:pt x="27" y="41"/>
                  <a:pt x="27" y="40"/>
                </a:cubicBezTo>
                <a:cubicBezTo>
                  <a:pt x="27" y="11"/>
                  <a:pt x="27" y="11"/>
                  <a:pt x="27" y="11"/>
                </a:cubicBezTo>
                <a:cubicBezTo>
                  <a:pt x="27" y="5"/>
                  <a:pt x="32" y="0"/>
                  <a:pt x="39" y="0"/>
                </a:cubicBezTo>
                <a:cubicBezTo>
                  <a:pt x="48" y="0"/>
                  <a:pt x="48" y="0"/>
                  <a:pt x="48" y="0"/>
                </a:cubicBezTo>
                <a:cubicBezTo>
                  <a:pt x="49" y="0"/>
                  <a:pt x="50" y="1"/>
                  <a:pt x="50" y="2"/>
                </a:cubicBezTo>
                <a:lnTo>
                  <a:pt x="50"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3" name="Google Shape;1553;p44"/>
          <p:cNvSpPr/>
          <p:nvPr/>
        </p:nvSpPr>
        <p:spPr>
          <a:xfrm>
            <a:off x="2774309" y="2603439"/>
            <a:ext cx="240584" cy="281020"/>
          </a:xfrm>
          <a:custGeom>
            <a:avLst/>
            <a:gdLst/>
            <a:ahLst/>
            <a:cxnLst/>
            <a:rect l="l" t="t" r="r" b="b"/>
            <a:pathLst>
              <a:path w="55" h="64" extrusionOk="0">
                <a:moveTo>
                  <a:pt x="55" y="9"/>
                </a:moveTo>
                <a:cubicBezTo>
                  <a:pt x="55" y="14"/>
                  <a:pt x="55" y="14"/>
                  <a:pt x="55" y="14"/>
                </a:cubicBezTo>
                <a:cubicBezTo>
                  <a:pt x="55" y="19"/>
                  <a:pt x="42" y="23"/>
                  <a:pt x="27" y="23"/>
                </a:cubicBezTo>
                <a:cubicBezTo>
                  <a:pt x="12" y="23"/>
                  <a:pt x="0" y="19"/>
                  <a:pt x="0" y="14"/>
                </a:cubicBezTo>
                <a:cubicBezTo>
                  <a:pt x="0" y="9"/>
                  <a:pt x="0" y="9"/>
                  <a:pt x="0" y="9"/>
                </a:cubicBezTo>
                <a:cubicBezTo>
                  <a:pt x="0" y="4"/>
                  <a:pt x="12" y="0"/>
                  <a:pt x="27" y="0"/>
                </a:cubicBezTo>
                <a:cubicBezTo>
                  <a:pt x="42" y="0"/>
                  <a:pt x="55" y="4"/>
                  <a:pt x="55" y="9"/>
                </a:cubicBezTo>
                <a:close/>
                <a:moveTo>
                  <a:pt x="55" y="21"/>
                </a:moveTo>
                <a:cubicBezTo>
                  <a:pt x="55" y="27"/>
                  <a:pt x="55" y="27"/>
                  <a:pt x="55" y="27"/>
                </a:cubicBezTo>
                <a:cubicBezTo>
                  <a:pt x="55" y="32"/>
                  <a:pt x="42" y="37"/>
                  <a:pt x="27" y="37"/>
                </a:cubicBezTo>
                <a:cubicBezTo>
                  <a:pt x="12" y="37"/>
                  <a:pt x="0" y="32"/>
                  <a:pt x="0" y="27"/>
                </a:cubicBezTo>
                <a:cubicBezTo>
                  <a:pt x="0" y="21"/>
                  <a:pt x="0" y="21"/>
                  <a:pt x="0" y="21"/>
                </a:cubicBezTo>
                <a:cubicBezTo>
                  <a:pt x="6" y="25"/>
                  <a:pt x="16" y="27"/>
                  <a:pt x="27" y="27"/>
                </a:cubicBezTo>
                <a:cubicBezTo>
                  <a:pt x="38" y="27"/>
                  <a:pt x="49" y="25"/>
                  <a:pt x="55" y="21"/>
                </a:cubicBezTo>
                <a:close/>
                <a:moveTo>
                  <a:pt x="55" y="35"/>
                </a:moveTo>
                <a:cubicBezTo>
                  <a:pt x="55" y="41"/>
                  <a:pt x="55" y="41"/>
                  <a:pt x="55" y="41"/>
                </a:cubicBezTo>
                <a:cubicBezTo>
                  <a:pt x="55" y="46"/>
                  <a:pt x="42" y="50"/>
                  <a:pt x="27" y="50"/>
                </a:cubicBezTo>
                <a:cubicBezTo>
                  <a:pt x="12" y="50"/>
                  <a:pt x="0" y="46"/>
                  <a:pt x="0" y="41"/>
                </a:cubicBezTo>
                <a:cubicBezTo>
                  <a:pt x="0" y="35"/>
                  <a:pt x="0" y="35"/>
                  <a:pt x="0" y="35"/>
                </a:cubicBezTo>
                <a:cubicBezTo>
                  <a:pt x="6" y="39"/>
                  <a:pt x="16" y="41"/>
                  <a:pt x="27" y="41"/>
                </a:cubicBezTo>
                <a:cubicBezTo>
                  <a:pt x="38" y="41"/>
                  <a:pt x="49" y="39"/>
                  <a:pt x="55" y="35"/>
                </a:cubicBezTo>
                <a:close/>
                <a:moveTo>
                  <a:pt x="55" y="49"/>
                </a:moveTo>
                <a:cubicBezTo>
                  <a:pt x="55" y="55"/>
                  <a:pt x="55" y="55"/>
                  <a:pt x="55" y="55"/>
                </a:cubicBezTo>
                <a:cubicBezTo>
                  <a:pt x="55" y="60"/>
                  <a:pt x="42" y="64"/>
                  <a:pt x="27" y="64"/>
                </a:cubicBezTo>
                <a:cubicBezTo>
                  <a:pt x="12" y="64"/>
                  <a:pt x="0" y="60"/>
                  <a:pt x="0" y="55"/>
                </a:cubicBezTo>
                <a:cubicBezTo>
                  <a:pt x="0" y="49"/>
                  <a:pt x="0" y="49"/>
                  <a:pt x="0" y="49"/>
                </a:cubicBezTo>
                <a:cubicBezTo>
                  <a:pt x="6" y="53"/>
                  <a:pt x="16" y="55"/>
                  <a:pt x="27" y="55"/>
                </a:cubicBezTo>
                <a:cubicBezTo>
                  <a:pt x="38" y="55"/>
                  <a:pt x="49" y="53"/>
                  <a:pt x="55" y="4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4" name="Google Shape;1554;p44"/>
          <p:cNvSpPr/>
          <p:nvPr/>
        </p:nvSpPr>
        <p:spPr>
          <a:xfrm>
            <a:off x="3405086" y="2625678"/>
            <a:ext cx="240584" cy="236541"/>
          </a:xfrm>
          <a:custGeom>
            <a:avLst/>
            <a:gdLst/>
            <a:ahLst/>
            <a:cxnLst/>
            <a:rect l="l" t="t" r="r" b="b"/>
            <a:pathLst>
              <a:path w="55" h="54" extrusionOk="0">
                <a:moveTo>
                  <a:pt x="55" y="44"/>
                </a:moveTo>
                <a:cubicBezTo>
                  <a:pt x="55" y="50"/>
                  <a:pt x="50" y="54"/>
                  <a:pt x="44" y="54"/>
                </a:cubicBezTo>
                <a:cubicBezTo>
                  <a:pt x="10" y="54"/>
                  <a:pt x="10" y="54"/>
                  <a:pt x="10" y="54"/>
                </a:cubicBezTo>
                <a:cubicBezTo>
                  <a:pt x="4" y="54"/>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52" y="27"/>
                </a:moveTo>
                <a:cubicBezTo>
                  <a:pt x="27" y="27"/>
                  <a:pt x="27" y="27"/>
                  <a:pt x="27" y="27"/>
                </a:cubicBezTo>
                <a:cubicBezTo>
                  <a:pt x="27" y="2"/>
                  <a:pt x="27" y="2"/>
                  <a:pt x="27" y="2"/>
                </a:cubicBezTo>
                <a:cubicBezTo>
                  <a:pt x="10" y="2"/>
                  <a:pt x="10" y="2"/>
                  <a:pt x="10" y="2"/>
                </a:cubicBezTo>
                <a:cubicBezTo>
                  <a:pt x="6" y="2"/>
                  <a:pt x="2" y="5"/>
                  <a:pt x="2" y="10"/>
                </a:cubicBezTo>
                <a:cubicBezTo>
                  <a:pt x="2" y="27"/>
                  <a:pt x="2" y="27"/>
                  <a:pt x="2" y="27"/>
                </a:cubicBezTo>
                <a:cubicBezTo>
                  <a:pt x="27" y="27"/>
                  <a:pt x="27" y="27"/>
                  <a:pt x="27" y="27"/>
                </a:cubicBezTo>
                <a:cubicBezTo>
                  <a:pt x="27" y="52"/>
                  <a:pt x="27" y="52"/>
                  <a:pt x="27" y="52"/>
                </a:cubicBezTo>
                <a:cubicBezTo>
                  <a:pt x="44" y="52"/>
                  <a:pt x="44" y="52"/>
                  <a:pt x="44" y="52"/>
                </a:cubicBezTo>
                <a:cubicBezTo>
                  <a:pt x="49" y="52"/>
                  <a:pt x="52" y="49"/>
                  <a:pt x="52" y="44"/>
                </a:cubicBezTo>
                <a:lnTo>
                  <a:pt x="52"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5" name="Google Shape;1555;p44"/>
          <p:cNvSpPr/>
          <p:nvPr/>
        </p:nvSpPr>
        <p:spPr>
          <a:xfrm>
            <a:off x="4033842" y="2625678"/>
            <a:ext cx="240586" cy="236541"/>
          </a:xfrm>
          <a:custGeom>
            <a:avLst/>
            <a:gdLst/>
            <a:ahLst/>
            <a:cxnLst/>
            <a:rect l="l" t="t" r="r" b="b"/>
            <a:pathLst>
              <a:path w="55" h="54" extrusionOk="0">
                <a:moveTo>
                  <a:pt x="55" y="4"/>
                </a:moveTo>
                <a:cubicBezTo>
                  <a:pt x="55" y="49"/>
                  <a:pt x="55" y="49"/>
                  <a:pt x="55" y="49"/>
                </a:cubicBezTo>
                <a:cubicBezTo>
                  <a:pt x="55" y="52"/>
                  <a:pt x="52" y="54"/>
                  <a:pt x="50" y="54"/>
                </a:cubicBezTo>
                <a:cubicBezTo>
                  <a:pt x="5" y="54"/>
                  <a:pt x="5" y="54"/>
                  <a:pt x="5" y="54"/>
                </a:cubicBezTo>
                <a:cubicBezTo>
                  <a:pt x="2" y="54"/>
                  <a:pt x="0" y="52"/>
                  <a:pt x="0" y="49"/>
                </a:cubicBezTo>
                <a:cubicBezTo>
                  <a:pt x="0" y="4"/>
                  <a:pt x="0" y="4"/>
                  <a:pt x="0" y="4"/>
                </a:cubicBezTo>
                <a:cubicBezTo>
                  <a:pt x="0" y="2"/>
                  <a:pt x="2" y="0"/>
                  <a:pt x="5" y="0"/>
                </a:cubicBezTo>
                <a:cubicBezTo>
                  <a:pt x="50" y="0"/>
                  <a:pt x="50" y="0"/>
                  <a:pt x="50" y="0"/>
                </a:cubicBezTo>
                <a:cubicBezTo>
                  <a:pt x="52" y="0"/>
                  <a:pt x="55" y="2"/>
                  <a:pt x="55" y="4"/>
                </a:cubicBezTo>
                <a:close/>
                <a:moveTo>
                  <a:pt x="52" y="4"/>
                </a:moveTo>
                <a:cubicBezTo>
                  <a:pt x="52" y="3"/>
                  <a:pt x="51" y="2"/>
                  <a:pt x="50" y="2"/>
                </a:cubicBezTo>
                <a:cubicBezTo>
                  <a:pt x="5" y="2"/>
                  <a:pt x="5" y="2"/>
                  <a:pt x="5" y="2"/>
                </a:cubicBezTo>
                <a:cubicBezTo>
                  <a:pt x="3" y="2"/>
                  <a:pt x="2" y="3"/>
                  <a:pt x="2" y="4"/>
                </a:cubicBezTo>
                <a:cubicBezTo>
                  <a:pt x="2" y="49"/>
                  <a:pt x="2" y="49"/>
                  <a:pt x="2" y="49"/>
                </a:cubicBezTo>
                <a:cubicBezTo>
                  <a:pt x="2" y="51"/>
                  <a:pt x="3" y="52"/>
                  <a:pt x="5" y="52"/>
                </a:cubicBezTo>
                <a:cubicBezTo>
                  <a:pt x="50" y="52"/>
                  <a:pt x="50" y="52"/>
                  <a:pt x="50" y="52"/>
                </a:cubicBezTo>
                <a:cubicBezTo>
                  <a:pt x="51" y="52"/>
                  <a:pt x="52" y="51"/>
                  <a:pt x="52" y="49"/>
                </a:cubicBezTo>
                <a:lnTo>
                  <a:pt x="52" y="4"/>
                </a:lnTo>
                <a:close/>
                <a:moveTo>
                  <a:pt x="50" y="4"/>
                </a:moveTo>
                <a:cubicBezTo>
                  <a:pt x="50" y="20"/>
                  <a:pt x="50" y="20"/>
                  <a:pt x="50" y="20"/>
                </a:cubicBezTo>
                <a:cubicBezTo>
                  <a:pt x="48" y="19"/>
                  <a:pt x="46" y="18"/>
                  <a:pt x="44" y="18"/>
                </a:cubicBezTo>
                <a:cubicBezTo>
                  <a:pt x="36" y="16"/>
                  <a:pt x="29" y="16"/>
                  <a:pt x="21" y="17"/>
                </a:cubicBezTo>
                <a:cubicBezTo>
                  <a:pt x="20" y="18"/>
                  <a:pt x="20" y="18"/>
                  <a:pt x="20" y="18"/>
                </a:cubicBezTo>
                <a:cubicBezTo>
                  <a:pt x="18" y="13"/>
                  <a:pt x="18" y="13"/>
                  <a:pt x="18" y="13"/>
                </a:cubicBezTo>
                <a:cubicBezTo>
                  <a:pt x="9" y="13"/>
                  <a:pt x="9" y="13"/>
                  <a:pt x="9" y="13"/>
                </a:cubicBezTo>
                <a:cubicBezTo>
                  <a:pt x="12" y="20"/>
                  <a:pt x="12" y="20"/>
                  <a:pt x="12" y="20"/>
                </a:cubicBezTo>
                <a:cubicBezTo>
                  <a:pt x="9" y="21"/>
                  <a:pt x="6" y="23"/>
                  <a:pt x="4" y="24"/>
                </a:cubicBezTo>
                <a:cubicBezTo>
                  <a:pt x="4" y="4"/>
                  <a:pt x="4" y="4"/>
                  <a:pt x="4" y="4"/>
                </a:cubicBezTo>
                <a:cubicBezTo>
                  <a:pt x="4" y="4"/>
                  <a:pt x="4" y="4"/>
                  <a:pt x="5" y="4"/>
                </a:cubicBezTo>
                <a:cubicBezTo>
                  <a:pt x="50" y="4"/>
                  <a:pt x="50" y="4"/>
                  <a:pt x="50" y="4"/>
                </a:cubicBezTo>
                <a:cubicBezTo>
                  <a:pt x="50" y="4"/>
                  <a:pt x="50" y="4"/>
                  <a:pt x="50" y="4"/>
                </a:cubicBezTo>
                <a:close/>
                <a:moveTo>
                  <a:pt x="31" y="37"/>
                </a:moveTo>
                <a:cubicBezTo>
                  <a:pt x="50" y="32"/>
                  <a:pt x="50" y="32"/>
                  <a:pt x="50" y="32"/>
                </a:cubicBezTo>
                <a:cubicBezTo>
                  <a:pt x="50" y="49"/>
                  <a:pt x="50" y="49"/>
                  <a:pt x="50" y="49"/>
                </a:cubicBezTo>
                <a:cubicBezTo>
                  <a:pt x="50" y="50"/>
                  <a:pt x="50" y="50"/>
                  <a:pt x="50" y="50"/>
                </a:cubicBezTo>
                <a:cubicBezTo>
                  <a:pt x="5" y="50"/>
                  <a:pt x="5" y="50"/>
                  <a:pt x="5" y="50"/>
                </a:cubicBezTo>
                <a:cubicBezTo>
                  <a:pt x="4" y="50"/>
                  <a:pt x="4" y="50"/>
                  <a:pt x="4" y="49"/>
                </a:cubicBezTo>
                <a:cubicBezTo>
                  <a:pt x="4" y="44"/>
                  <a:pt x="4" y="44"/>
                  <a:pt x="4" y="44"/>
                </a:cubicBezTo>
                <a:cubicBezTo>
                  <a:pt x="29" y="37"/>
                  <a:pt x="29" y="37"/>
                  <a:pt x="29" y="37"/>
                </a:cubicBezTo>
                <a:cubicBezTo>
                  <a:pt x="22" y="22"/>
                  <a:pt x="22" y="22"/>
                  <a:pt x="22" y="22"/>
                </a:cubicBezTo>
                <a:cubicBezTo>
                  <a:pt x="22" y="22"/>
                  <a:pt x="22" y="22"/>
                  <a:pt x="23" y="22"/>
                </a:cubicBezTo>
                <a:cubicBezTo>
                  <a:pt x="35" y="19"/>
                  <a:pt x="43" y="22"/>
                  <a:pt x="47" y="26"/>
                </a:cubicBezTo>
                <a:cubicBezTo>
                  <a:pt x="47" y="27"/>
                  <a:pt x="47" y="27"/>
                  <a:pt x="46" y="27"/>
                </a:cubicBezTo>
                <a:cubicBezTo>
                  <a:pt x="46" y="27"/>
                  <a:pt x="43" y="28"/>
                  <a:pt x="37" y="30"/>
                </a:cubicBezTo>
                <a:cubicBezTo>
                  <a:pt x="33" y="22"/>
                  <a:pt x="33" y="22"/>
                  <a:pt x="33" y="22"/>
                </a:cubicBezTo>
                <a:cubicBezTo>
                  <a:pt x="31" y="22"/>
                  <a:pt x="28" y="22"/>
                  <a:pt x="25" y="23"/>
                </a:cubicBezTo>
                <a:lnTo>
                  <a:pt x="31" y="37"/>
                </a:lnTo>
                <a:close/>
                <a:moveTo>
                  <a:pt x="9" y="35"/>
                </a:moveTo>
                <a:cubicBezTo>
                  <a:pt x="8" y="31"/>
                  <a:pt x="9" y="27"/>
                  <a:pt x="14" y="24"/>
                </a:cubicBezTo>
                <a:cubicBezTo>
                  <a:pt x="19" y="34"/>
                  <a:pt x="19" y="34"/>
                  <a:pt x="19" y="34"/>
                </a:cubicBezTo>
                <a:cubicBezTo>
                  <a:pt x="10" y="36"/>
                  <a:pt x="10" y="36"/>
                  <a:pt x="10" y="36"/>
                </a:cubicBezTo>
                <a:cubicBezTo>
                  <a:pt x="9" y="36"/>
                  <a:pt x="9" y="36"/>
                  <a:pt x="9"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6" name="Google Shape;1556;p44"/>
          <p:cNvSpPr/>
          <p:nvPr/>
        </p:nvSpPr>
        <p:spPr>
          <a:xfrm>
            <a:off x="4668663" y="2603439"/>
            <a:ext cx="149608" cy="281020"/>
          </a:xfrm>
          <a:custGeom>
            <a:avLst/>
            <a:gdLst/>
            <a:ahLst/>
            <a:cxnLst/>
            <a:rect l="l" t="t" r="r" b="b"/>
            <a:pathLst>
              <a:path w="34" h="64" extrusionOk="0">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7" name="Google Shape;1557;p44"/>
          <p:cNvSpPr/>
          <p:nvPr/>
        </p:nvSpPr>
        <p:spPr>
          <a:xfrm>
            <a:off x="5295397" y="2603439"/>
            <a:ext cx="256759" cy="240586"/>
          </a:xfrm>
          <a:custGeom>
            <a:avLst/>
            <a:gdLst/>
            <a:ahLst/>
            <a:cxnLst/>
            <a:rect l="l" t="t" r="r" b="b"/>
            <a:pathLst>
              <a:path w="59" h="55" extrusionOk="0">
                <a:moveTo>
                  <a:pt x="59" y="51"/>
                </a:moveTo>
                <a:cubicBezTo>
                  <a:pt x="59" y="53"/>
                  <a:pt x="58" y="55"/>
                  <a:pt x="56" y="55"/>
                </a:cubicBezTo>
                <a:cubicBezTo>
                  <a:pt x="3" y="55"/>
                  <a:pt x="3" y="55"/>
                  <a:pt x="3" y="55"/>
                </a:cubicBezTo>
                <a:cubicBezTo>
                  <a:pt x="1" y="55"/>
                  <a:pt x="0" y="53"/>
                  <a:pt x="0" y="51"/>
                </a:cubicBezTo>
                <a:cubicBezTo>
                  <a:pt x="0" y="40"/>
                  <a:pt x="0" y="40"/>
                  <a:pt x="0" y="40"/>
                </a:cubicBezTo>
                <a:cubicBezTo>
                  <a:pt x="0" y="38"/>
                  <a:pt x="1" y="37"/>
                  <a:pt x="3" y="37"/>
                </a:cubicBezTo>
                <a:cubicBezTo>
                  <a:pt x="20" y="37"/>
                  <a:pt x="20" y="37"/>
                  <a:pt x="20" y="37"/>
                </a:cubicBezTo>
                <a:cubicBezTo>
                  <a:pt x="25" y="41"/>
                  <a:pt x="25" y="41"/>
                  <a:pt x="25" y="41"/>
                </a:cubicBezTo>
                <a:cubicBezTo>
                  <a:pt x="26" y="43"/>
                  <a:pt x="28" y="43"/>
                  <a:pt x="29" y="43"/>
                </a:cubicBezTo>
                <a:cubicBezTo>
                  <a:pt x="31" y="43"/>
                  <a:pt x="33" y="43"/>
                  <a:pt x="34" y="41"/>
                </a:cubicBezTo>
                <a:cubicBezTo>
                  <a:pt x="39" y="37"/>
                  <a:pt x="39" y="37"/>
                  <a:pt x="39" y="37"/>
                </a:cubicBezTo>
                <a:cubicBezTo>
                  <a:pt x="56" y="37"/>
                  <a:pt x="56" y="37"/>
                  <a:pt x="56" y="37"/>
                </a:cubicBezTo>
                <a:cubicBezTo>
                  <a:pt x="58" y="37"/>
                  <a:pt x="59" y="38"/>
                  <a:pt x="59" y="40"/>
                </a:cubicBezTo>
                <a:lnTo>
                  <a:pt x="59" y="51"/>
                </a:lnTo>
                <a:close/>
                <a:moveTo>
                  <a:pt x="47" y="22"/>
                </a:moveTo>
                <a:cubicBezTo>
                  <a:pt x="31" y="38"/>
                  <a:pt x="31" y="38"/>
                  <a:pt x="31" y="38"/>
                </a:cubicBezTo>
                <a:cubicBezTo>
                  <a:pt x="31" y="39"/>
                  <a:pt x="30" y="39"/>
                  <a:pt x="29" y="39"/>
                </a:cubicBezTo>
                <a:cubicBezTo>
                  <a:pt x="29" y="39"/>
                  <a:pt x="28" y="39"/>
                  <a:pt x="28" y="38"/>
                </a:cubicBezTo>
                <a:cubicBezTo>
                  <a:pt x="12" y="22"/>
                  <a:pt x="12" y="22"/>
                  <a:pt x="12" y="22"/>
                </a:cubicBezTo>
                <a:cubicBezTo>
                  <a:pt x="11" y="21"/>
                  <a:pt x="11" y="20"/>
                  <a:pt x="11" y="20"/>
                </a:cubicBezTo>
                <a:cubicBezTo>
                  <a:pt x="12" y="19"/>
                  <a:pt x="13" y="18"/>
                  <a:pt x="13" y="18"/>
                </a:cubicBezTo>
                <a:cubicBezTo>
                  <a:pt x="23" y="18"/>
                  <a:pt x="23" y="18"/>
                  <a:pt x="23" y="18"/>
                </a:cubicBezTo>
                <a:cubicBezTo>
                  <a:pt x="23" y="2"/>
                  <a:pt x="23" y="2"/>
                  <a:pt x="23" y="2"/>
                </a:cubicBezTo>
                <a:cubicBezTo>
                  <a:pt x="23" y="1"/>
                  <a:pt x="24" y="0"/>
                  <a:pt x="25" y="0"/>
                </a:cubicBezTo>
                <a:cubicBezTo>
                  <a:pt x="34" y="0"/>
                  <a:pt x="34" y="0"/>
                  <a:pt x="34" y="0"/>
                </a:cubicBezTo>
                <a:cubicBezTo>
                  <a:pt x="35" y="0"/>
                  <a:pt x="36" y="1"/>
                  <a:pt x="36" y="2"/>
                </a:cubicBezTo>
                <a:cubicBezTo>
                  <a:pt x="36" y="18"/>
                  <a:pt x="36" y="18"/>
                  <a:pt x="36" y="18"/>
                </a:cubicBezTo>
                <a:cubicBezTo>
                  <a:pt x="45" y="18"/>
                  <a:pt x="45" y="18"/>
                  <a:pt x="45" y="18"/>
                </a:cubicBezTo>
                <a:cubicBezTo>
                  <a:pt x="46" y="18"/>
                  <a:pt x="47" y="19"/>
                  <a:pt x="48" y="20"/>
                </a:cubicBezTo>
                <a:cubicBezTo>
                  <a:pt x="48" y="20"/>
                  <a:pt x="48" y="21"/>
                  <a:pt x="47" y="22"/>
                </a:cubicBezTo>
                <a:close/>
                <a:moveTo>
                  <a:pt x="43" y="46"/>
                </a:moveTo>
                <a:cubicBezTo>
                  <a:pt x="42" y="46"/>
                  <a:pt x="41" y="47"/>
                  <a:pt x="41" y="48"/>
                </a:cubicBezTo>
                <a:cubicBezTo>
                  <a:pt x="41" y="49"/>
                  <a:pt x="42" y="50"/>
                  <a:pt x="43" y="50"/>
                </a:cubicBezTo>
                <a:cubicBezTo>
                  <a:pt x="44" y="50"/>
                  <a:pt x="45" y="49"/>
                  <a:pt x="45" y="48"/>
                </a:cubicBezTo>
                <a:cubicBezTo>
                  <a:pt x="45" y="47"/>
                  <a:pt x="44" y="46"/>
                  <a:pt x="43" y="46"/>
                </a:cubicBezTo>
                <a:close/>
                <a:moveTo>
                  <a:pt x="52" y="46"/>
                </a:moveTo>
                <a:cubicBezTo>
                  <a:pt x="51" y="46"/>
                  <a:pt x="50" y="47"/>
                  <a:pt x="50" y="48"/>
                </a:cubicBezTo>
                <a:cubicBezTo>
                  <a:pt x="50" y="49"/>
                  <a:pt x="51" y="50"/>
                  <a:pt x="52" y="50"/>
                </a:cubicBezTo>
                <a:cubicBezTo>
                  <a:pt x="54" y="50"/>
                  <a:pt x="55" y="49"/>
                  <a:pt x="55" y="48"/>
                </a:cubicBezTo>
                <a:cubicBezTo>
                  <a:pt x="55" y="47"/>
                  <a:pt x="54" y="46"/>
                  <a:pt x="52"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8" name="Google Shape;1558;p44"/>
          <p:cNvSpPr/>
          <p:nvPr/>
        </p:nvSpPr>
        <p:spPr>
          <a:xfrm>
            <a:off x="5934262" y="2621635"/>
            <a:ext cx="256759" cy="240584"/>
          </a:xfrm>
          <a:custGeom>
            <a:avLst/>
            <a:gdLst/>
            <a:ahLst/>
            <a:cxnLst/>
            <a:rect l="l" t="t" r="r" b="b"/>
            <a:pathLst>
              <a:path w="127" h="119" extrusionOk="0">
                <a:moveTo>
                  <a:pt x="65" y="22"/>
                </a:moveTo>
                <a:lnTo>
                  <a:pt x="26" y="45"/>
                </a:lnTo>
                <a:lnTo>
                  <a:pt x="0" y="26"/>
                </a:lnTo>
                <a:lnTo>
                  <a:pt x="39" y="0"/>
                </a:lnTo>
                <a:lnTo>
                  <a:pt x="65" y="22"/>
                </a:lnTo>
                <a:close/>
                <a:moveTo>
                  <a:pt x="65" y="69"/>
                </a:moveTo>
                <a:lnTo>
                  <a:pt x="39" y="91"/>
                </a:lnTo>
                <a:lnTo>
                  <a:pt x="0" y="67"/>
                </a:lnTo>
                <a:lnTo>
                  <a:pt x="26" y="45"/>
                </a:lnTo>
                <a:lnTo>
                  <a:pt x="65" y="69"/>
                </a:lnTo>
                <a:close/>
                <a:moveTo>
                  <a:pt x="101" y="97"/>
                </a:moveTo>
                <a:lnTo>
                  <a:pt x="65" y="119"/>
                </a:lnTo>
                <a:lnTo>
                  <a:pt x="26" y="97"/>
                </a:lnTo>
                <a:lnTo>
                  <a:pt x="26" y="89"/>
                </a:lnTo>
                <a:lnTo>
                  <a:pt x="39" y="95"/>
                </a:lnTo>
                <a:lnTo>
                  <a:pt x="65" y="74"/>
                </a:lnTo>
                <a:lnTo>
                  <a:pt x="91" y="95"/>
                </a:lnTo>
                <a:lnTo>
                  <a:pt x="101" y="89"/>
                </a:lnTo>
                <a:lnTo>
                  <a:pt x="101" y="97"/>
                </a:lnTo>
                <a:close/>
                <a:moveTo>
                  <a:pt x="127" y="26"/>
                </a:moveTo>
                <a:lnTo>
                  <a:pt x="101" y="45"/>
                </a:lnTo>
                <a:lnTo>
                  <a:pt x="65" y="22"/>
                </a:lnTo>
                <a:lnTo>
                  <a:pt x="91" y="0"/>
                </a:lnTo>
                <a:lnTo>
                  <a:pt x="127" y="26"/>
                </a:lnTo>
                <a:close/>
                <a:moveTo>
                  <a:pt x="127" y="67"/>
                </a:moveTo>
                <a:lnTo>
                  <a:pt x="91" y="91"/>
                </a:lnTo>
                <a:lnTo>
                  <a:pt x="65" y="69"/>
                </a:lnTo>
                <a:lnTo>
                  <a:pt x="101" y="45"/>
                </a:lnTo>
                <a:lnTo>
                  <a:pt x="127" y="6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59" name="Google Shape;1559;p44"/>
          <p:cNvSpPr/>
          <p:nvPr/>
        </p:nvSpPr>
        <p:spPr>
          <a:xfrm>
            <a:off x="6554931" y="2621635"/>
            <a:ext cx="281019" cy="222390"/>
          </a:xfrm>
          <a:custGeom>
            <a:avLst/>
            <a:gdLst/>
            <a:ahLst/>
            <a:cxnLst/>
            <a:rect l="l" t="t" r="r" b="b"/>
            <a:pathLst>
              <a:path w="64" h="51" extrusionOk="0">
                <a:moveTo>
                  <a:pt x="50" y="41"/>
                </a:moveTo>
                <a:cubicBezTo>
                  <a:pt x="50" y="46"/>
                  <a:pt x="45" y="51"/>
                  <a:pt x="40" y="51"/>
                </a:cubicBezTo>
                <a:cubicBezTo>
                  <a:pt x="10" y="51"/>
                  <a:pt x="10" y="51"/>
                  <a:pt x="10" y="51"/>
                </a:cubicBezTo>
                <a:cubicBezTo>
                  <a:pt x="4" y="51"/>
                  <a:pt x="0" y="46"/>
                  <a:pt x="0" y="41"/>
                </a:cubicBezTo>
                <a:cubicBezTo>
                  <a:pt x="0" y="11"/>
                  <a:pt x="0" y="11"/>
                  <a:pt x="0" y="11"/>
                </a:cubicBezTo>
                <a:cubicBezTo>
                  <a:pt x="0" y="5"/>
                  <a:pt x="4" y="1"/>
                  <a:pt x="10" y="1"/>
                </a:cubicBezTo>
                <a:cubicBezTo>
                  <a:pt x="40" y="1"/>
                  <a:pt x="40" y="1"/>
                  <a:pt x="40" y="1"/>
                </a:cubicBezTo>
                <a:cubicBezTo>
                  <a:pt x="41" y="1"/>
                  <a:pt x="43" y="1"/>
                  <a:pt x="44" y="1"/>
                </a:cubicBezTo>
                <a:cubicBezTo>
                  <a:pt x="44" y="2"/>
                  <a:pt x="44" y="2"/>
                  <a:pt x="45" y="2"/>
                </a:cubicBezTo>
                <a:cubicBezTo>
                  <a:pt x="45" y="3"/>
                  <a:pt x="45" y="3"/>
                  <a:pt x="44" y="3"/>
                </a:cubicBezTo>
                <a:cubicBezTo>
                  <a:pt x="43" y="5"/>
                  <a:pt x="43" y="5"/>
                  <a:pt x="43" y="5"/>
                </a:cubicBezTo>
                <a:cubicBezTo>
                  <a:pt x="42" y="5"/>
                  <a:pt x="42" y="5"/>
                  <a:pt x="41" y="5"/>
                </a:cubicBezTo>
                <a:cubicBezTo>
                  <a:pt x="41" y="5"/>
                  <a:pt x="40" y="5"/>
                  <a:pt x="40" y="5"/>
                </a:cubicBezTo>
                <a:cubicBezTo>
                  <a:pt x="10" y="5"/>
                  <a:pt x="10" y="5"/>
                  <a:pt x="10" y="5"/>
                </a:cubicBezTo>
                <a:cubicBezTo>
                  <a:pt x="7" y="5"/>
                  <a:pt x="4" y="8"/>
                  <a:pt x="4" y="11"/>
                </a:cubicBezTo>
                <a:cubicBezTo>
                  <a:pt x="4" y="41"/>
                  <a:pt x="4" y="41"/>
                  <a:pt x="4" y="41"/>
                </a:cubicBezTo>
                <a:cubicBezTo>
                  <a:pt x="4" y="44"/>
                  <a:pt x="7" y="46"/>
                  <a:pt x="10" y="46"/>
                </a:cubicBezTo>
                <a:cubicBezTo>
                  <a:pt x="40" y="46"/>
                  <a:pt x="40" y="46"/>
                  <a:pt x="40" y="46"/>
                </a:cubicBezTo>
                <a:cubicBezTo>
                  <a:pt x="43" y="46"/>
                  <a:pt x="45" y="44"/>
                  <a:pt x="45" y="41"/>
                </a:cubicBezTo>
                <a:cubicBezTo>
                  <a:pt x="45" y="36"/>
                  <a:pt x="45" y="36"/>
                  <a:pt x="45" y="36"/>
                </a:cubicBezTo>
                <a:cubicBezTo>
                  <a:pt x="45" y="36"/>
                  <a:pt x="46" y="35"/>
                  <a:pt x="46" y="35"/>
                </a:cubicBezTo>
                <a:cubicBezTo>
                  <a:pt x="48" y="33"/>
                  <a:pt x="48" y="33"/>
                  <a:pt x="48" y="33"/>
                </a:cubicBezTo>
                <a:cubicBezTo>
                  <a:pt x="48" y="33"/>
                  <a:pt x="49" y="33"/>
                  <a:pt x="49" y="33"/>
                </a:cubicBezTo>
                <a:cubicBezTo>
                  <a:pt x="50" y="33"/>
                  <a:pt x="50" y="33"/>
                  <a:pt x="50" y="34"/>
                </a:cubicBezTo>
                <a:lnTo>
                  <a:pt x="50" y="41"/>
                </a:lnTo>
                <a:close/>
                <a:moveTo>
                  <a:pt x="57" y="18"/>
                </a:moveTo>
                <a:cubicBezTo>
                  <a:pt x="33" y="42"/>
                  <a:pt x="33" y="42"/>
                  <a:pt x="33" y="42"/>
                </a:cubicBezTo>
                <a:cubicBezTo>
                  <a:pt x="23" y="42"/>
                  <a:pt x="23" y="42"/>
                  <a:pt x="23" y="42"/>
                </a:cubicBezTo>
                <a:cubicBezTo>
                  <a:pt x="23" y="31"/>
                  <a:pt x="23" y="31"/>
                  <a:pt x="23" y="31"/>
                </a:cubicBezTo>
                <a:cubicBezTo>
                  <a:pt x="47" y="7"/>
                  <a:pt x="47" y="7"/>
                  <a:pt x="47" y="7"/>
                </a:cubicBezTo>
                <a:lnTo>
                  <a:pt x="57" y="18"/>
                </a:lnTo>
                <a:close/>
                <a:moveTo>
                  <a:pt x="36" y="34"/>
                </a:moveTo>
                <a:cubicBezTo>
                  <a:pt x="30" y="29"/>
                  <a:pt x="30" y="29"/>
                  <a:pt x="30" y="29"/>
                </a:cubicBezTo>
                <a:cubicBezTo>
                  <a:pt x="26" y="33"/>
                  <a:pt x="26" y="33"/>
                  <a:pt x="26" y="33"/>
                </a:cubicBezTo>
                <a:cubicBezTo>
                  <a:pt x="26" y="35"/>
                  <a:pt x="26" y="35"/>
                  <a:pt x="26" y="35"/>
                </a:cubicBezTo>
                <a:cubicBezTo>
                  <a:pt x="29" y="35"/>
                  <a:pt x="29" y="35"/>
                  <a:pt x="29" y="35"/>
                </a:cubicBezTo>
                <a:cubicBezTo>
                  <a:pt x="29" y="38"/>
                  <a:pt x="29" y="38"/>
                  <a:pt x="29" y="38"/>
                </a:cubicBezTo>
                <a:cubicBezTo>
                  <a:pt x="31" y="38"/>
                  <a:pt x="31" y="38"/>
                  <a:pt x="31" y="38"/>
                </a:cubicBezTo>
                <a:lnTo>
                  <a:pt x="36" y="34"/>
                </a:lnTo>
                <a:close/>
                <a:moveTo>
                  <a:pt x="46" y="13"/>
                </a:moveTo>
                <a:cubicBezTo>
                  <a:pt x="34" y="25"/>
                  <a:pt x="34" y="25"/>
                  <a:pt x="34" y="25"/>
                </a:cubicBezTo>
                <a:cubicBezTo>
                  <a:pt x="33" y="25"/>
                  <a:pt x="33" y="26"/>
                  <a:pt x="33" y="26"/>
                </a:cubicBezTo>
                <a:cubicBezTo>
                  <a:pt x="34" y="27"/>
                  <a:pt x="34" y="27"/>
                  <a:pt x="35" y="26"/>
                </a:cubicBezTo>
                <a:cubicBezTo>
                  <a:pt x="47" y="14"/>
                  <a:pt x="47" y="14"/>
                  <a:pt x="47" y="14"/>
                </a:cubicBezTo>
                <a:cubicBezTo>
                  <a:pt x="47" y="13"/>
                  <a:pt x="47" y="13"/>
                  <a:pt x="47" y="13"/>
                </a:cubicBezTo>
                <a:cubicBezTo>
                  <a:pt x="47" y="12"/>
                  <a:pt x="46" y="12"/>
                  <a:pt x="46" y="13"/>
                </a:cubicBezTo>
                <a:close/>
                <a:moveTo>
                  <a:pt x="59" y="15"/>
                </a:moveTo>
                <a:cubicBezTo>
                  <a:pt x="49" y="5"/>
                  <a:pt x="49" y="5"/>
                  <a:pt x="49" y="5"/>
                </a:cubicBezTo>
                <a:cubicBezTo>
                  <a:pt x="52" y="2"/>
                  <a:pt x="52" y="2"/>
                  <a:pt x="52" y="2"/>
                </a:cubicBezTo>
                <a:cubicBezTo>
                  <a:pt x="53" y="0"/>
                  <a:pt x="56" y="0"/>
                  <a:pt x="57" y="2"/>
                </a:cubicBezTo>
                <a:cubicBezTo>
                  <a:pt x="62" y="7"/>
                  <a:pt x="62" y="7"/>
                  <a:pt x="62" y="7"/>
                </a:cubicBezTo>
                <a:cubicBezTo>
                  <a:pt x="64" y="9"/>
                  <a:pt x="64" y="11"/>
                  <a:pt x="62" y="12"/>
                </a:cubicBezTo>
                <a:lnTo>
                  <a:pt x="59"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0" name="Google Shape;1560;p44"/>
          <p:cNvSpPr/>
          <p:nvPr/>
        </p:nvSpPr>
        <p:spPr>
          <a:xfrm>
            <a:off x="7185709" y="2704525"/>
            <a:ext cx="218346" cy="60652"/>
          </a:xfrm>
          <a:custGeom>
            <a:avLst/>
            <a:gdLst/>
            <a:ahLst/>
            <a:cxnLst/>
            <a:rect l="l" t="t" r="r" b="b"/>
            <a:pathLst>
              <a:path w="50" h="14" extrusionOk="0">
                <a:moveTo>
                  <a:pt x="13" y="10"/>
                </a:moveTo>
                <a:cubicBezTo>
                  <a:pt x="13" y="12"/>
                  <a:pt x="12" y="14"/>
                  <a:pt x="10" y="14"/>
                </a:cubicBezTo>
                <a:cubicBezTo>
                  <a:pt x="3" y="14"/>
                  <a:pt x="3" y="14"/>
                  <a:pt x="3" y="14"/>
                </a:cubicBezTo>
                <a:cubicBezTo>
                  <a:pt x="1" y="14"/>
                  <a:pt x="0" y="12"/>
                  <a:pt x="0" y="10"/>
                </a:cubicBezTo>
                <a:cubicBezTo>
                  <a:pt x="0" y="3"/>
                  <a:pt x="0" y="3"/>
                  <a:pt x="0" y="3"/>
                </a:cubicBezTo>
                <a:cubicBezTo>
                  <a:pt x="0" y="1"/>
                  <a:pt x="1" y="0"/>
                  <a:pt x="3" y="0"/>
                </a:cubicBezTo>
                <a:cubicBezTo>
                  <a:pt x="10" y="0"/>
                  <a:pt x="10" y="0"/>
                  <a:pt x="10" y="0"/>
                </a:cubicBezTo>
                <a:cubicBezTo>
                  <a:pt x="12" y="0"/>
                  <a:pt x="13" y="1"/>
                  <a:pt x="13" y="3"/>
                </a:cubicBezTo>
                <a:lnTo>
                  <a:pt x="13" y="10"/>
                </a:lnTo>
                <a:close/>
                <a:moveTo>
                  <a:pt x="32" y="10"/>
                </a:moveTo>
                <a:cubicBezTo>
                  <a:pt x="32" y="12"/>
                  <a:pt x="30" y="14"/>
                  <a:pt x="28" y="14"/>
                </a:cubicBezTo>
                <a:cubicBezTo>
                  <a:pt x="21" y="14"/>
                  <a:pt x="21" y="14"/>
                  <a:pt x="21" y="14"/>
                </a:cubicBezTo>
                <a:cubicBezTo>
                  <a:pt x="20" y="14"/>
                  <a:pt x="18" y="12"/>
                  <a:pt x="18" y="10"/>
                </a:cubicBezTo>
                <a:cubicBezTo>
                  <a:pt x="18" y="3"/>
                  <a:pt x="18" y="3"/>
                  <a:pt x="18" y="3"/>
                </a:cubicBezTo>
                <a:cubicBezTo>
                  <a:pt x="18" y="1"/>
                  <a:pt x="20" y="0"/>
                  <a:pt x="21" y="0"/>
                </a:cubicBezTo>
                <a:cubicBezTo>
                  <a:pt x="28" y="0"/>
                  <a:pt x="28" y="0"/>
                  <a:pt x="28" y="0"/>
                </a:cubicBezTo>
                <a:cubicBezTo>
                  <a:pt x="30" y="0"/>
                  <a:pt x="32" y="1"/>
                  <a:pt x="32" y="3"/>
                </a:cubicBezTo>
                <a:lnTo>
                  <a:pt x="32" y="10"/>
                </a:lnTo>
                <a:close/>
                <a:moveTo>
                  <a:pt x="50" y="10"/>
                </a:moveTo>
                <a:cubicBezTo>
                  <a:pt x="50" y="12"/>
                  <a:pt x="48" y="14"/>
                  <a:pt x="47" y="14"/>
                </a:cubicBezTo>
                <a:cubicBezTo>
                  <a:pt x="40" y="14"/>
                  <a:pt x="40" y="14"/>
                  <a:pt x="40" y="14"/>
                </a:cubicBezTo>
                <a:cubicBezTo>
                  <a:pt x="38" y="14"/>
                  <a:pt x="36" y="12"/>
                  <a:pt x="36" y="10"/>
                </a:cubicBezTo>
                <a:cubicBezTo>
                  <a:pt x="36" y="3"/>
                  <a:pt x="36" y="3"/>
                  <a:pt x="36" y="3"/>
                </a:cubicBezTo>
                <a:cubicBezTo>
                  <a:pt x="36" y="1"/>
                  <a:pt x="38" y="0"/>
                  <a:pt x="40" y="0"/>
                </a:cubicBezTo>
                <a:cubicBezTo>
                  <a:pt x="47" y="0"/>
                  <a:pt x="47" y="0"/>
                  <a:pt x="47" y="0"/>
                </a:cubicBezTo>
                <a:cubicBezTo>
                  <a:pt x="48" y="0"/>
                  <a:pt x="50" y="1"/>
                  <a:pt x="50" y="3"/>
                </a:cubicBezTo>
                <a:lnTo>
                  <a:pt x="50" y="1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1" name="Google Shape;1561;p44"/>
          <p:cNvSpPr/>
          <p:nvPr/>
        </p:nvSpPr>
        <p:spPr>
          <a:xfrm>
            <a:off x="7814464" y="2603439"/>
            <a:ext cx="281020" cy="281020"/>
          </a:xfrm>
          <a:custGeom>
            <a:avLst/>
            <a:gdLst/>
            <a:ahLst/>
            <a:cxnLst/>
            <a:rect l="l" t="t" r="r" b="b"/>
            <a:pathLst>
              <a:path w="64" h="64" extrusionOk="0">
                <a:moveTo>
                  <a:pt x="32" y="64"/>
                </a:moveTo>
                <a:cubicBezTo>
                  <a:pt x="14" y="64"/>
                  <a:pt x="0" y="50"/>
                  <a:pt x="0" y="32"/>
                </a:cubicBezTo>
                <a:cubicBezTo>
                  <a:pt x="0" y="14"/>
                  <a:pt x="14" y="0"/>
                  <a:pt x="32" y="0"/>
                </a:cubicBezTo>
                <a:cubicBezTo>
                  <a:pt x="49" y="0"/>
                  <a:pt x="64" y="14"/>
                  <a:pt x="64" y="32"/>
                </a:cubicBezTo>
                <a:cubicBezTo>
                  <a:pt x="64" y="50"/>
                  <a:pt x="49" y="64"/>
                  <a:pt x="32" y="64"/>
                </a:cubicBezTo>
                <a:close/>
                <a:moveTo>
                  <a:pt x="32" y="2"/>
                </a:moveTo>
                <a:cubicBezTo>
                  <a:pt x="15" y="2"/>
                  <a:pt x="1" y="15"/>
                  <a:pt x="1" y="32"/>
                </a:cubicBezTo>
                <a:cubicBezTo>
                  <a:pt x="1" y="49"/>
                  <a:pt x="15" y="62"/>
                  <a:pt x="32" y="62"/>
                </a:cubicBezTo>
                <a:cubicBezTo>
                  <a:pt x="49" y="62"/>
                  <a:pt x="62" y="49"/>
                  <a:pt x="62" y="32"/>
                </a:cubicBezTo>
                <a:cubicBezTo>
                  <a:pt x="62" y="15"/>
                  <a:pt x="49" y="2"/>
                  <a:pt x="32" y="2"/>
                </a:cubicBezTo>
                <a:close/>
                <a:moveTo>
                  <a:pt x="7" y="41"/>
                </a:moveTo>
                <a:cubicBezTo>
                  <a:pt x="7" y="42"/>
                  <a:pt x="8" y="43"/>
                  <a:pt x="8" y="45"/>
                </a:cubicBezTo>
                <a:cubicBezTo>
                  <a:pt x="6" y="46"/>
                  <a:pt x="6" y="46"/>
                  <a:pt x="6" y="46"/>
                </a:cubicBezTo>
                <a:cubicBezTo>
                  <a:pt x="4" y="42"/>
                  <a:pt x="3" y="37"/>
                  <a:pt x="3" y="32"/>
                </a:cubicBezTo>
                <a:cubicBezTo>
                  <a:pt x="3" y="27"/>
                  <a:pt x="4" y="22"/>
                  <a:pt x="6" y="18"/>
                </a:cubicBezTo>
                <a:cubicBezTo>
                  <a:pt x="8" y="19"/>
                  <a:pt x="8" y="19"/>
                  <a:pt x="8" y="19"/>
                </a:cubicBezTo>
                <a:cubicBezTo>
                  <a:pt x="8" y="21"/>
                  <a:pt x="7" y="22"/>
                  <a:pt x="7" y="23"/>
                </a:cubicBezTo>
                <a:cubicBezTo>
                  <a:pt x="10" y="24"/>
                  <a:pt x="10" y="24"/>
                  <a:pt x="10" y="24"/>
                </a:cubicBezTo>
                <a:cubicBezTo>
                  <a:pt x="9" y="27"/>
                  <a:pt x="8" y="29"/>
                  <a:pt x="8" y="32"/>
                </a:cubicBezTo>
                <a:cubicBezTo>
                  <a:pt x="8" y="35"/>
                  <a:pt x="9" y="37"/>
                  <a:pt x="10" y="40"/>
                </a:cubicBezTo>
                <a:lnTo>
                  <a:pt x="7" y="41"/>
                </a:lnTo>
                <a:close/>
                <a:moveTo>
                  <a:pt x="31" y="61"/>
                </a:moveTo>
                <a:cubicBezTo>
                  <a:pt x="21" y="61"/>
                  <a:pt x="12" y="55"/>
                  <a:pt x="7" y="47"/>
                </a:cubicBezTo>
                <a:cubicBezTo>
                  <a:pt x="9" y="46"/>
                  <a:pt x="9" y="46"/>
                  <a:pt x="9" y="46"/>
                </a:cubicBezTo>
                <a:cubicBezTo>
                  <a:pt x="10" y="47"/>
                  <a:pt x="11" y="48"/>
                  <a:pt x="12" y="49"/>
                </a:cubicBezTo>
                <a:cubicBezTo>
                  <a:pt x="14" y="47"/>
                  <a:pt x="14" y="47"/>
                  <a:pt x="14" y="47"/>
                </a:cubicBezTo>
                <a:cubicBezTo>
                  <a:pt x="17" y="51"/>
                  <a:pt x="22" y="54"/>
                  <a:pt x="27" y="55"/>
                </a:cubicBezTo>
                <a:cubicBezTo>
                  <a:pt x="27" y="58"/>
                  <a:pt x="27" y="58"/>
                  <a:pt x="27" y="58"/>
                </a:cubicBezTo>
                <a:cubicBezTo>
                  <a:pt x="28" y="58"/>
                  <a:pt x="30" y="58"/>
                  <a:pt x="31" y="58"/>
                </a:cubicBezTo>
                <a:lnTo>
                  <a:pt x="31" y="61"/>
                </a:lnTo>
                <a:close/>
                <a:moveTo>
                  <a:pt x="31" y="5"/>
                </a:moveTo>
                <a:cubicBezTo>
                  <a:pt x="30" y="5"/>
                  <a:pt x="28" y="6"/>
                  <a:pt x="27" y="6"/>
                </a:cubicBezTo>
                <a:cubicBezTo>
                  <a:pt x="27" y="9"/>
                  <a:pt x="27" y="9"/>
                  <a:pt x="27" y="9"/>
                </a:cubicBezTo>
                <a:cubicBezTo>
                  <a:pt x="22" y="10"/>
                  <a:pt x="17" y="13"/>
                  <a:pt x="14" y="17"/>
                </a:cubicBezTo>
                <a:cubicBezTo>
                  <a:pt x="12" y="15"/>
                  <a:pt x="12" y="15"/>
                  <a:pt x="12" y="15"/>
                </a:cubicBezTo>
                <a:cubicBezTo>
                  <a:pt x="11" y="16"/>
                  <a:pt x="10" y="17"/>
                  <a:pt x="9" y="18"/>
                </a:cubicBezTo>
                <a:cubicBezTo>
                  <a:pt x="7" y="17"/>
                  <a:pt x="7" y="17"/>
                  <a:pt x="7" y="17"/>
                </a:cubicBezTo>
                <a:cubicBezTo>
                  <a:pt x="12" y="9"/>
                  <a:pt x="21" y="3"/>
                  <a:pt x="31" y="3"/>
                </a:cubicBezTo>
                <a:lnTo>
                  <a:pt x="31" y="5"/>
                </a:lnTo>
                <a:close/>
                <a:moveTo>
                  <a:pt x="41" y="29"/>
                </a:moveTo>
                <a:cubicBezTo>
                  <a:pt x="41" y="30"/>
                  <a:pt x="41" y="31"/>
                  <a:pt x="41" y="32"/>
                </a:cubicBezTo>
                <a:cubicBezTo>
                  <a:pt x="41" y="33"/>
                  <a:pt x="41" y="34"/>
                  <a:pt x="41" y="35"/>
                </a:cubicBezTo>
                <a:cubicBezTo>
                  <a:pt x="49" y="38"/>
                  <a:pt x="49" y="38"/>
                  <a:pt x="49" y="38"/>
                </a:cubicBezTo>
                <a:cubicBezTo>
                  <a:pt x="48" y="40"/>
                  <a:pt x="47" y="42"/>
                  <a:pt x="45" y="44"/>
                </a:cubicBezTo>
                <a:cubicBezTo>
                  <a:pt x="39" y="38"/>
                  <a:pt x="39" y="38"/>
                  <a:pt x="39" y="38"/>
                </a:cubicBezTo>
                <a:cubicBezTo>
                  <a:pt x="37" y="40"/>
                  <a:pt x="36" y="41"/>
                  <a:pt x="34" y="41"/>
                </a:cubicBezTo>
                <a:cubicBezTo>
                  <a:pt x="35" y="50"/>
                  <a:pt x="35" y="50"/>
                  <a:pt x="35" y="50"/>
                </a:cubicBezTo>
                <a:cubicBezTo>
                  <a:pt x="34" y="50"/>
                  <a:pt x="33" y="50"/>
                  <a:pt x="32" y="50"/>
                </a:cubicBezTo>
                <a:cubicBezTo>
                  <a:pt x="31" y="50"/>
                  <a:pt x="29" y="50"/>
                  <a:pt x="28" y="50"/>
                </a:cubicBezTo>
                <a:cubicBezTo>
                  <a:pt x="30" y="41"/>
                  <a:pt x="30" y="41"/>
                  <a:pt x="30" y="41"/>
                </a:cubicBezTo>
                <a:cubicBezTo>
                  <a:pt x="28" y="41"/>
                  <a:pt x="26" y="40"/>
                  <a:pt x="25" y="38"/>
                </a:cubicBezTo>
                <a:cubicBezTo>
                  <a:pt x="18" y="44"/>
                  <a:pt x="18" y="44"/>
                  <a:pt x="18" y="44"/>
                </a:cubicBezTo>
                <a:cubicBezTo>
                  <a:pt x="17" y="42"/>
                  <a:pt x="15" y="40"/>
                  <a:pt x="15" y="38"/>
                </a:cubicBezTo>
                <a:cubicBezTo>
                  <a:pt x="23" y="35"/>
                  <a:pt x="23" y="35"/>
                  <a:pt x="23" y="35"/>
                </a:cubicBezTo>
                <a:cubicBezTo>
                  <a:pt x="23" y="34"/>
                  <a:pt x="22" y="33"/>
                  <a:pt x="22" y="32"/>
                </a:cubicBezTo>
                <a:cubicBezTo>
                  <a:pt x="22" y="31"/>
                  <a:pt x="23" y="30"/>
                  <a:pt x="23" y="29"/>
                </a:cubicBezTo>
                <a:cubicBezTo>
                  <a:pt x="15" y="26"/>
                  <a:pt x="15" y="26"/>
                  <a:pt x="15" y="26"/>
                </a:cubicBezTo>
                <a:cubicBezTo>
                  <a:pt x="15" y="24"/>
                  <a:pt x="17" y="22"/>
                  <a:pt x="18" y="20"/>
                </a:cubicBezTo>
                <a:cubicBezTo>
                  <a:pt x="25" y="26"/>
                  <a:pt x="25" y="26"/>
                  <a:pt x="25" y="26"/>
                </a:cubicBezTo>
                <a:cubicBezTo>
                  <a:pt x="26" y="24"/>
                  <a:pt x="28" y="23"/>
                  <a:pt x="30" y="23"/>
                </a:cubicBezTo>
                <a:cubicBezTo>
                  <a:pt x="28" y="14"/>
                  <a:pt x="28" y="14"/>
                  <a:pt x="28" y="14"/>
                </a:cubicBezTo>
                <a:cubicBezTo>
                  <a:pt x="29" y="14"/>
                  <a:pt x="31" y="14"/>
                  <a:pt x="32" y="14"/>
                </a:cubicBezTo>
                <a:cubicBezTo>
                  <a:pt x="33" y="14"/>
                  <a:pt x="34" y="14"/>
                  <a:pt x="35" y="14"/>
                </a:cubicBezTo>
                <a:cubicBezTo>
                  <a:pt x="34" y="23"/>
                  <a:pt x="34" y="23"/>
                  <a:pt x="34" y="23"/>
                </a:cubicBezTo>
                <a:cubicBezTo>
                  <a:pt x="36" y="23"/>
                  <a:pt x="37" y="24"/>
                  <a:pt x="39" y="26"/>
                </a:cubicBezTo>
                <a:cubicBezTo>
                  <a:pt x="45" y="20"/>
                  <a:pt x="45" y="20"/>
                  <a:pt x="45" y="20"/>
                </a:cubicBezTo>
                <a:cubicBezTo>
                  <a:pt x="47" y="22"/>
                  <a:pt x="48" y="24"/>
                  <a:pt x="49" y="26"/>
                </a:cubicBezTo>
                <a:lnTo>
                  <a:pt x="41" y="29"/>
                </a:lnTo>
                <a:close/>
                <a:moveTo>
                  <a:pt x="54" y="18"/>
                </a:moveTo>
                <a:cubicBezTo>
                  <a:pt x="54" y="17"/>
                  <a:pt x="53" y="16"/>
                  <a:pt x="52" y="15"/>
                </a:cubicBezTo>
                <a:cubicBezTo>
                  <a:pt x="49" y="17"/>
                  <a:pt x="49" y="17"/>
                  <a:pt x="49" y="17"/>
                </a:cubicBezTo>
                <a:cubicBezTo>
                  <a:pt x="46" y="13"/>
                  <a:pt x="41" y="10"/>
                  <a:pt x="36" y="9"/>
                </a:cubicBezTo>
                <a:cubicBezTo>
                  <a:pt x="37" y="6"/>
                  <a:pt x="37" y="6"/>
                  <a:pt x="37" y="6"/>
                </a:cubicBezTo>
                <a:cubicBezTo>
                  <a:pt x="35" y="6"/>
                  <a:pt x="34" y="5"/>
                  <a:pt x="33" y="5"/>
                </a:cubicBezTo>
                <a:cubicBezTo>
                  <a:pt x="33" y="3"/>
                  <a:pt x="33" y="3"/>
                  <a:pt x="33" y="3"/>
                </a:cubicBezTo>
                <a:cubicBezTo>
                  <a:pt x="43" y="3"/>
                  <a:pt x="51" y="9"/>
                  <a:pt x="56" y="17"/>
                </a:cubicBezTo>
                <a:lnTo>
                  <a:pt x="54" y="18"/>
                </a:lnTo>
                <a:close/>
                <a:moveTo>
                  <a:pt x="56" y="47"/>
                </a:moveTo>
                <a:cubicBezTo>
                  <a:pt x="51" y="55"/>
                  <a:pt x="43" y="61"/>
                  <a:pt x="33" y="61"/>
                </a:cubicBezTo>
                <a:cubicBezTo>
                  <a:pt x="33" y="58"/>
                  <a:pt x="33" y="58"/>
                  <a:pt x="33" y="58"/>
                </a:cubicBezTo>
                <a:cubicBezTo>
                  <a:pt x="34" y="58"/>
                  <a:pt x="35" y="58"/>
                  <a:pt x="37" y="58"/>
                </a:cubicBezTo>
                <a:cubicBezTo>
                  <a:pt x="36" y="55"/>
                  <a:pt x="36" y="55"/>
                  <a:pt x="36" y="55"/>
                </a:cubicBezTo>
                <a:cubicBezTo>
                  <a:pt x="41" y="54"/>
                  <a:pt x="46" y="51"/>
                  <a:pt x="49" y="47"/>
                </a:cubicBezTo>
                <a:cubicBezTo>
                  <a:pt x="52" y="49"/>
                  <a:pt x="52" y="49"/>
                  <a:pt x="52" y="49"/>
                </a:cubicBezTo>
                <a:cubicBezTo>
                  <a:pt x="53" y="48"/>
                  <a:pt x="54" y="47"/>
                  <a:pt x="54" y="46"/>
                </a:cubicBezTo>
                <a:lnTo>
                  <a:pt x="56" y="47"/>
                </a:lnTo>
                <a:close/>
                <a:moveTo>
                  <a:pt x="57" y="46"/>
                </a:moveTo>
                <a:cubicBezTo>
                  <a:pt x="55" y="45"/>
                  <a:pt x="55" y="45"/>
                  <a:pt x="55" y="45"/>
                </a:cubicBezTo>
                <a:cubicBezTo>
                  <a:pt x="56" y="43"/>
                  <a:pt x="56" y="42"/>
                  <a:pt x="57" y="41"/>
                </a:cubicBezTo>
                <a:cubicBezTo>
                  <a:pt x="54" y="40"/>
                  <a:pt x="54" y="40"/>
                  <a:pt x="54" y="40"/>
                </a:cubicBezTo>
                <a:cubicBezTo>
                  <a:pt x="55" y="37"/>
                  <a:pt x="55" y="35"/>
                  <a:pt x="55" y="32"/>
                </a:cubicBezTo>
                <a:cubicBezTo>
                  <a:pt x="55" y="29"/>
                  <a:pt x="55" y="27"/>
                  <a:pt x="54" y="24"/>
                </a:cubicBezTo>
                <a:cubicBezTo>
                  <a:pt x="57" y="23"/>
                  <a:pt x="57" y="23"/>
                  <a:pt x="57" y="23"/>
                </a:cubicBezTo>
                <a:cubicBezTo>
                  <a:pt x="56" y="22"/>
                  <a:pt x="56" y="21"/>
                  <a:pt x="55" y="19"/>
                </a:cubicBezTo>
                <a:cubicBezTo>
                  <a:pt x="57" y="18"/>
                  <a:pt x="57" y="18"/>
                  <a:pt x="57" y="18"/>
                </a:cubicBezTo>
                <a:cubicBezTo>
                  <a:pt x="59" y="22"/>
                  <a:pt x="61" y="27"/>
                  <a:pt x="61" y="32"/>
                </a:cubicBezTo>
                <a:cubicBezTo>
                  <a:pt x="61" y="37"/>
                  <a:pt x="59" y="42"/>
                  <a:pt x="57"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2" name="Google Shape;1562;p44"/>
          <p:cNvSpPr/>
          <p:nvPr/>
        </p:nvSpPr>
        <p:spPr>
          <a:xfrm>
            <a:off x="8445242" y="2643873"/>
            <a:ext cx="281020" cy="218346"/>
          </a:xfrm>
          <a:custGeom>
            <a:avLst/>
            <a:gdLst/>
            <a:ahLst/>
            <a:cxnLst/>
            <a:rect l="l" t="t" r="r" b="b"/>
            <a:pathLst>
              <a:path w="64" h="50" extrusionOk="0">
                <a:moveTo>
                  <a:pt x="64" y="45"/>
                </a:moveTo>
                <a:cubicBezTo>
                  <a:pt x="64" y="48"/>
                  <a:pt x="61" y="50"/>
                  <a:pt x="58" y="50"/>
                </a:cubicBezTo>
                <a:cubicBezTo>
                  <a:pt x="5" y="50"/>
                  <a:pt x="5" y="50"/>
                  <a:pt x="5" y="50"/>
                </a:cubicBezTo>
                <a:cubicBezTo>
                  <a:pt x="2" y="50"/>
                  <a:pt x="0" y="48"/>
                  <a:pt x="0" y="45"/>
                </a:cubicBezTo>
                <a:cubicBezTo>
                  <a:pt x="0" y="6"/>
                  <a:pt x="0" y="6"/>
                  <a:pt x="0" y="6"/>
                </a:cubicBezTo>
                <a:cubicBezTo>
                  <a:pt x="0" y="3"/>
                  <a:pt x="2" y="0"/>
                  <a:pt x="5" y="0"/>
                </a:cubicBezTo>
                <a:cubicBezTo>
                  <a:pt x="58" y="0"/>
                  <a:pt x="58" y="0"/>
                  <a:pt x="58" y="0"/>
                </a:cubicBezTo>
                <a:cubicBezTo>
                  <a:pt x="61" y="0"/>
                  <a:pt x="64" y="3"/>
                  <a:pt x="64" y="6"/>
                </a:cubicBezTo>
                <a:lnTo>
                  <a:pt x="64" y="45"/>
                </a:lnTo>
                <a:close/>
                <a:moveTo>
                  <a:pt x="58" y="5"/>
                </a:moveTo>
                <a:cubicBezTo>
                  <a:pt x="5" y="5"/>
                  <a:pt x="5" y="5"/>
                  <a:pt x="5" y="5"/>
                </a:cubicBezTo>
                <a:cubicBezTo>
                  <a:pt x="5" y="5"/>
                  <a:pt x="4" y="5"/>
                  <a:pt x="4" y="6"/>
                </a:cubicBezTo>
                <a:cubicBezTo>
                  <a:pt x="4" y="10"/>
                  <a:pt x="6" y="13"/>
                  <a:pt x="10" y="16"/>
                </a:cubicBezTo>
                <a:cubicBezTo>
                  <a:pt x="14" y="20"/>
                  <a:pt x="19" y="23"/>
                  <a:pt x="24" y="27"/>
                </a:cubicBezTo>
                <a:cubicBezTo>
                  <a:pt x="26" y="29"/>
                  <a:pt x="29" y="32"/>
                  <a:pt x="32" y="32"/>
                </a:cubicBezTo>
                <a:cubicBezTo>
                  <a:pt x="32" y="32"/>
                  <a:pt x="32" y="32"/>
                  <a:pt x="32" y="32"/>
                </a:cubicBezTo>
                <a:cubicBezTo>
                  <a:pt x="32" y="32"/>
                  <a:pt x="32" y="32"/>
                  <a:pt x="32" y="32"/>
                </a:cubicBezTo>
                <a:cubicBezTo>
                  <a:pt x="34" y="32"/>
                  <a:pt x="38" y="29"/>
                  <a:pt x="40" y="27"/>
                </a:cubicBezTo>
                <a:cubicBezTo>
                  <a:pt x="44" y="23"/>
                  <a:pt x="49" y="20"/>
                  <a:pt x="54" y="16"/>
                </a:cubicBezTo>
                <a:cubicBezTo>
                  <a:pt x="56" y="14"/>
                  <a:pt x="59" y="10"/>
                  <a:pt x="59" y="7"/>
                </a:cubicBezTo>
                <a:cubicBezTo>
                  <a:pt x="59" y="6"/>
                  <a:pt x="59" y="5"/>
                  <a:pt x="58" y="5"/>
                </a:cubicBezTo>
                <a:close/>
                <a:moveTo>
                  <a:pt x="59" y="17"/>
                </a:moveTo>
                <a:cubicBezTo>
                  <a:pt x="58" y="18"/>
                  <a:pt x="58" y="19"/>
                  <a:pt x="57" y="20"/>
                </a:cubicBezTo>
                <a:cubicBezTo>
                  <a:pt x="52" y="24"/>
                  <a:pt x="46" y="28"/>
                  <a:pt x="41" y="32"/>
                </a:cubicBezTo>
                <a:cubicBezTo>
                  <a:pt x="39" y="34"/>
                  <a:pt x="36" y="37"/>
                  <a:pt x="32" y="37"/>
                </a:cubicBezTo>
                <a:cubicBezTo>
                  <a:pt x="32" y="37"/>
                  <a:pt x="32" y="37"/>
                  <a:pt x="32" y="37"/>
                </a:cubicBezTo>
                <a:cubicBezTo>
                  <a:pt x="32" y="37"/>
                  <a:pt x="32" y="37"/>
                  <a:pt x="32" y="37"/>
                </a:cubicBezTo>
                <a:cubicBezTo>
                  <a:pt x="28" y="37"/>
                  <a:pt x="25" y="34"/>
                  <a:pt x="22" y="32"/>
                </a:cubicBezTo>
                <a:cubicBezTo>
                  <a:pt x="17" y="28"/>
                  <a:pt x="12" y="24"/>
                  <a:pt x="7" y="20"/>
                </a:cubicBezTo>
                <a:cubicBezTo>
                  <a:pt x="6" y="19"/>
                  <a:pt x="5" y="18"/>
                  <a:pt x="4" y="17"/>
                </a:cubicBezTo>
                <a:cubicBezTo>
                  <a:pt x="4" y="45"/>
                  <a:pt x="4" y="45"/>
                  <a:pt x="4" y="45"/>
                </a:cubicBezTo>
                <a:cubicBezTo>
                  <a:pt x="4" y="45"/>
                  <a:pt x="5" y="46"/>
                  <a:pt x="5" y="46"/>
                </a:cubicBezTo>
                <a:cubicBezTo>
                  <a:pt x="58" y="46"/>
                  <a:pt x="58" y="46"/>
                  <a:pt x="58" y="46"/>
                </a:cubicBezTo>
                <a:cubicBezTo>
                  <a:pt x="59" y="46"/>
                  <a:pt x="59" y="45"/>
                  <a:pt x="59" y="45"/>
                </a:cubicBezTo>
                <a:lnTo>
                  <a:pt x="59" y="1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3" name="Google Shape;1563;p44"/>
          <p:cNvSpPr/>
          <p:nvPr/>
        </p:nvSpPr>
        <p:spPr>
          <a:xfrm>
            <a:off x="9071976" y="2643873"/>
            <a:ext cx="305281" cy="200151"/>
          </a:xfrm>
          <a:custGeom>
            <a:avLst/>
            <a:gdLst/>
            <a:ahLst/>
            <a:cxnLst/>
            <a:rect l="l" t="t" r="r" b="b"/>
            <a:pathLst>
              <a:path w="70" h="46" extrusionOk="0">
                <a:moveTo>
                  <a:pt x="68" y="8"/>
                </a:moveTo>
                <a:cubicBezTo>
                  <a:pt x="36" y="44"/>
                  <a:pt x="36" y="44"/>
                  <a:pt x="36" y="44"/>
                </a:cubicBezTo>
                <a:cubicBezTo>
                  <a:pt x="35" y="45"/>
                  <a:pt x="34" y="46"/>
                  <a:pt x="33" y="46"/>
                </a:cubicBezTo>
                <a:cubicBezTo>
                  <a:pt x="5" y="46"/>
                  <a:pt x="5" y="46"/>
                  <a:pt x="5" y="46"/>
                </a:cubicBezTo>
                <a:cubicBezTo>
                  <a:pt x="4" y="46"/>
                  <a:pt x="2" y="45"/>
                  <a:pt x="1" y="43"/>
                </a:cubicBezTo>
                <a:cubicBezTo>
                  <a:pt x="0" y="41"/>
                  <a:pt x="1" y="40"/>
                  <a:pt x="2" y="38"/>
                </a:cubicBezTo>
                <a:cubicBezTo>
                  <a:pt x="34" y="2"/>
                  <a:pt x="34" y="2"/>
                  <a:pt x="34" y="2"/>
                </a:cubicBezTo>
                <a:cubicBezTo>
                  <a:pt x="35" y="1"/>
                  <a:pt x="36" y="0"/>
                  <a:pt x="37" y="0"/>
                </a:cubicBezTo>
                <a:cubicBezTo>
                  <a:pt x="65" y="0"/>
                  <a:pt x="65" y="0"/>
                  <a:pt x="65" y="0"/>
                </a:cubicBezTo>
                <a:cubicBezTo>
                  <a:pt x="67" y="0"/>
                  <a:pt x="68" y="1"/>
                  <a:pt x="69" y="3"/>
                </a:cubicBezTo>
                <a:cubicBezTo>
                  <a:pt x="70" y="4"/>
                  <a:pt x="69" y="6"/>
                  <a:pt x="68" y="8"/>
                </a:cubicBezTo>
                <a:close/>
                <a:moveTo>
                  <a:pt x="45" y="28"/>
                </a:moveTo>
                <a:cubicBezTo>
                  <a:pt x="17" y="28"/>
                  <a:pt x="17" y="28"/>
                  <a:pt x="17" y="28"/>
                </a:cubicBezTo>
                <a:cubicBezTo>
                  <a:pt x="5" y="41"/>
                  <a:pt x="5" y="41"/>
                  <a:pt x="5" y="41"/>
                </a:cubicBezTo>
                <a:cubicBezTo>
                  <a:pt x="33" y="41"/>
                  <a:pt x="33" y="41"/>
                  <a:pt x="33" y="41"/>
                </a:cubicBezTo>
                <a:lnTo>
                  <a:pt x="45" y="2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4" name="Google Shape;1564;p44"/>
          <p:cNvSpPr/>
          <p:nvPr/>
        </p:nvSpPr>
        <p:spPr>
          <a:xfrm>
            <a:off x="9706797" y="2625678"/>
            <a:ext cx="155673" cy="218346"/>
          </a:xfrm>
          <a:custGeom>
            <a:avLst/>
            <a:gdLst/>
            <a:ahLst/>
            <a:cxnLst/>
            <a:rect l="l" t="t" r="r" b="b"/>
            <a:pathLst>
              <a:path w="36" h="50" extrusionOk="0">
                <a:moveTo>
                  <a:pt x="36" y="47"/>
                </a:moveTo>
                <a:cubicBezTo>
                  <a:pt x="36" y="48"/>
                  <a:pt x="36" y="48"/>
                  <a:pt x="35" y="49"/>
                </a:cubicBezTo>
                <a:cubicBezTo>
                  <a:pt x="35" y="49"/>
                  <a:pt x="32" y="50"/>
                  <a:pt x="27" y="50"/>
                </a:cubicBezTo>
                <a:cubicBezTo>
                  <a:pt x="16" y="50"/>
                  <a:pt x="7" y="43"/>
                  <a:pt x="4" y="33"/>
                </a:cubicBezTo>
                <a:cubicBezTo>
                  <a:pt x="1" y="33"/>
                  <a:pt x="1" y="33"/>
                  <a:pt x="1" y="33"/>
                </a:cubicBezTo>
                <a:cubicBezTo>
                  <a:pt x="0" y="33"/>
                  <a:pt x="0" y="32"/>
                  <a:pt x="0" y="31"/>
                </a:cubicBezTo>
                <a:cubicBezTo>
                  <a:pt x="0" y="27"/>
                  <a:pt x="0" y="27"/>
                  <a:pt x="0" y="27"/>
                </a:cubicBezTo>
                <a:cubicBezTo>
                  <a:pt x="0" y="27"/>
                  <a:pt x="0" y="26"/>
                  <a:pt x="1" y="26"/>
                </a:cubicBezTo>
                <a:cubicBezTo>
                  <a:pt x="3" y="26"/>
                  <a:pt x="3" y="26"/>
                  <a:pt x="3" y="26"/>
                </a:cubicBezTo>
                <a:cubicBezTo>
                  <a:pt x="3" y="25"/>
                  <a:pt x="3" y="24"/>
                  <a:pt x="3" y="23"/>
                </a:cubicBezTo>
                <a:cubicBezTo>
                  <a:pt x="1" y="23"/>
                  <a:pt x="1" y="23"/>
                  <a:pt x="1" y="23"/>
                </a:cubicBezTo>
                <a:cubicBezTo>
                  <a:pt x="0" y="23"/>
                  <a:pt x="0" y="22"/>
                  <a:pt x="0" y="21"/>
                </a:cubicBezTo>
                <a:cubicBezTo>
                  <a:pt x="0" y="17"/>
                  <a:pt x="0" y="17"/>
                  <a:pt x="0" y="17"/>
                </a:cubicBezTo>
                <a:cubicBezTo>
                  <a:pt x="0" y="17"/>
                  <a:pt x="0" y="16"/>
                  <a:pt x="1" y="16"/>
                </a:cubicBezTo>
                <a:cubicBezTo>
                  <a:pt x="4" y="16"/>
                  <a:pt x="4" y="16"/>
                  <a:pt x="4" y="16"/>
                </a:cubicBezTo>
                <a:cubicBezTo>
                  <a:pt x="8" y="6"/>
                  <a:pt x="17" y="0"/>
                  <a:pt x="27" y="0"/>
                </a:cubicBezTo>
                <a:cubicBezTo>
                  <a:pt x="31" y="0"/>
                  <a:pt x="34" y="0"/>
                  <a:pt x="34" y="0"/>
                </a:cubicBezTo>
                <a:cubicBezTo>
                  <a:pt x="35" y="0"/>
                  <a:pt x="35" y="1"/>
                  <a:pt x="35" y="1"/>
                </a:cubicBezTo>
                <a:cubicBezTo>
                  <a:pt x="35" y="1"/>
                  <a:pt x="35" y="1"/>
                  <a:pt x="35" y="2"/>
                </a:cubicBezTo>
                <a:cubicBezTo>
                  <a:pt x="34" y="7"/>
                  <a:pt x="34" y="7"/>
                  <a:pt x="34" y="7"/>
                </a:cubicBezTo>
                <a:cubicBezTo>
                  <a:pt x="33" y="8"/>
                  <a:pt x="33" y="8"/>
                  <a:pt x="32" y="8"/>
                </a:cubicBezTo>
                <a:cubicBezTo>
                  <a:pt x="32" y="8"/>
                  <a:pt x="30" y="8"/>
                  <a:pt x="27" y="8"/>
                </a:cubicBezTo>
                <a:cubicBezTo>
                  <a:pt x="21" y="8"/>
                  <a:pt x="16" y="11"/>
                  <a:pt x="14" y="16"/>
                </a:cubicBezTo>
                <a:cubicBezTo>
                  <a:pt x="31" y="16"/>
                  <a:pt x="31" y="16"/>
                  <a:pt x="31" y="16"/>
                </a:cubicBezTo>
                <a:cubicBezTo>
                  <a:pt x="31" y="16"/>
                  <a:pt x="31" y="16"/>
                  <a:pt x="31" y="17"/>
                </a:cubicBezTo>
                <a:cubicBezTo>
                  <a:pt x="32" y="17"/>
                  <a:pt x="32" y="17"/>
                  <a:pt x="32" y="18"/>
                </a:cubicBezTo>
                <a:cubicBezTo>
                  <a:pt x="31" y="22"/>
                  <a:pt x="31" y="22"/>
                  <a:pt x="31" y="22"/>
                </a:cubicBezTo>
                <a:cubicBezTo>
                  <a:pt x="31" y="22"/>
                  <a:pt x="30" y="23"/>
                  <a:pt x="30" y="23"/>
                </a:cubicBezTo>
                <a:cubicBezTo>
                  <a:pt x="12" y="23"/>
                  <a:pt x="12" y="23"/>
                  <a:pt x="12" y="23"/>
                </a:cubicBezTo>
                <a:cubicBezTo>
                  <a:pt x="12" y="24"/>
                  <a:pt x="12" y="25"/>
                  <a:pt x="12" y="26"/>
                </a:cubicBezTo>
                <a:cubicBezTo>
                  <a:pt x="29" y="26"/>
                  <a:pt x="29" y="26"/>
                  <a:pt x="29" y="26"/>
                </a:cubicBezTo>
                <a:cubicBezTo>
                  <a:pt x="29" y="26"/>
                  <a:pt x="29" y="26"/>
                  <a:pt x="30" y="27"/>
                </a:cubicBezTo>
                <a:cubicBezTo>
                  <a:pt x="30" y="27"/>
                  <a:pt x="30" y="27"/>
                  <a:pt x="30" y="28"/>
                </a:cubicBezTo>
                <a:cubicBezTo>
                  <a:pt x="29" y="32"/>
                  <a:pt x="29" y="32"/>
                  <a:pt x="29" y="32"/>
                </a:cubicBezTo>
                <a:cubicBezTo>
                  <a:pt x="29" y="32"/>
                  <a:pt x="28" y="33"/>
                  <a:pt x="28" y="33"/>
                </a:cubicBezTo>
                <a:cubicBezTo>
                  <a:pt x="14" y="33"/>
                  <a:pt x="14" y="33"/>
                  <a:pt x="14" y="33"/>
                </a:cubicBezTo>
                <a:cubicBezTo>
                  <a:pt x="16" y="38"/>
                  <a:pt x="21" y="42"/>
                  <a:pt x="27" y="42"/>
                </a:cubicBezTo>
                <a:cubicBezTo>
                  <a:pt x="31" y="42"/>
                  <a:pt x="33" y="41"/>
                  <a:pt x="33" y="41"/>
                </a:cubicBezTo>
                <a:cubicBezTo>
                  <a:pt x="33" y="41"/>
                  <a:pt x="34" y="41"/>
                  <a:pt x="34" y="41"/>
                </a:cubicBezTo>
                <a:cubicBezTo>
                  <a:pt x="34" y="41"/>
                  <a:pt x="35" y="41"/>
                  <a:pt x="35" y="42"/>
                </a:cubicBezTo>
                <a:lnTo>
                  <a:pt x="36"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5" name="Google Shape;1565;p44"/>
          <p:cNvSpPr/>
          <p:nvPr/>
        </p:nvSpPr>
        <p:spPr>
          <a:xfrm>
            <a:off x="10349705" y="2625678"/>
            <a:ext cx="68739" cy="218346"/>
          </a:xfrm>
          <a:custGeom>
            <a:avLst/>
            <a:gdLst/>
            <a:ahLst/>
            <a:cxnLst/>
            <a:rect l="l" t="t" r="r" b="b"/>
            <a:pathLst>
              <a:path w="16" h="50" extrusionOk="0">
                <a:moveTo>
                  <a:pt x="15" y="29"/>
                </a:moveTo>
                <a:cubicBezTo>
                  <a:pt x="15" y="30"/>
                  <a:pt x="14" y="32"/>
                  <a:pt x="13" y="32"/>
                </a:cubicBezTo>
                <a:cubicBezTo>
                  <a:pt x="4" y="32"/>
                  <a:pt x="4" y="32"/>
                  <a:pt x="4" y="32"/>
                </a:cubicBezTo>
                <a:cubicBezTo>
                  <a:pt x="2" y="32"/>
                  <a:pt x="1" y="30"/>
                  <a:pt x="1" y="29"/>
                </a:cubicBezTo>
                <a:cubicBezTo>
                  <a:pt x="0" y="2"/>
                  <a:pt x="0" y="2"/>
                  <a:pt x="0" y="2"/>
                </a:cubicBezTo>
                <a:cubicBezTo>
                  <a:pt x="0" y="1"/>
                  <a:pt x="1" y="0"/>
                  <a:pt x="2" y="0"/>
                </a:cubicBezTo>
                <a:cubicBezTo>
                  <a:pt x="14" y="0"/>
                  <a:pt x="14" y="0"/>
                  <a:pt x="14" y="0"/>
                </a:cubicBezTo>
                <a:cubicBezTo>
                  <a:pt x="15" y="0"/>
                  <a:pt x="16" y="1"/>
                  <a:pt x="16" y="2"/>
                </a:cubicBezTo>
                <a:lnTo>
                  <a:pt x="15" y="29"/>
                </a:lnTo>
                <a:close/>
                <a:moveTo>
                  <a:pt x="15" y="48"/>
                </a:moveTo>
                <a:cubicBezTo>
                  <a:pt x="15" y="49"/>
                  <a:pt x="14" y="50"/>
                  <a:pt x="13" y="50"/>
                </a:cubicBezTo>
                <a:cubicBezTo>
                  <a:pt x="4" y="50"/>
                  <a:pt x="4" y="50"/>
                  <a:pt x="4" y="50"/>
                </a:cubicBezTo>
                <a:cubicBezTo>
                  <a:pt x="2" y="50"/>
                  <a:pt x="1" y="49"/>
                  <a:pt x="1" y="48"/>
                </a:cubicBezTo>
                <a:cubicBezTo>
                  <a:pt x="1" y="40"/>
                  <a:pt x="1" y="40"/>
                  <a:pt x="1" y="40"/>
                </a:cubicBezTo>
                <a:cubicBezTo>
                  <a:pt x="1" y="38"/>
                  <a:pt x="2" y="37"/>
                  <a:pt x="4" y="37"/>
                </a:cubicBezTo>
                <a:cubicBezTo>
                  <a:pt x="13" y="37"/>
                  <a:pt x="13" y="37"/>
                  <a:pt x="13" y="37"/>
                </a:cubicBezTo>
                <a:cubicBezTo>
                  <a:pt x="14" y="37"/>
                  <a:pt x="15" y="38"/>
                  <a:pt x="15" y="40"/>
                </a:cubicBezTo>
                <a:lnTo>
                  <a:pt x="15"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6" name="Google Shape;1566;p44"/>
          <p:cNvSpPr/>
          <p:nvPr/>
        </p:nvSpPr>
        <p:spPr>
          <a:xfrm>
            <a:off x="10966331" y="2603439"/>
            <a:ext cx="278998" cy="258781"/>
          </a:xfrm>
          <a:custGeom>
            <a:avLst/>
            <a:gdLst/>
            <a:ahLst/>
            <a:cxnLst/>
            <a:rect l="l" t="t" r="r" b="b"/>
            <a:pathLst>
              <a:path w="64" h="59" extrusionOk="0">
                <a:moveTo>
                  <a:pt x="63" y="53"/>
                </a:moveTo>
                <a:cubicBezTo>
                  <a:pt x="64" y="54"/>
                  <a:pt x="64" y="56"/>
                  <a:pt x="63" y="57"/>
                </a:cubicBezTo>
                <a:cubicBezTo>
                  <a:pt x="62" y="59"/>
                  <a:pt x="61" y="59"/>
                  <a:pt x="59" y="59"/>
                </a:cubicBezTo>
                <a:cubicBezTo>
                  <a:pt x="4" y="59"/>
                  <a:pt x="4" y="59"/>
                  <a:pt x="4" y="59"/>
                </a:cubicBezTo>
                <a:cubicBezTo>
                  <a:pt x="3" y="59"/>
                  <a:pt x="1" y="59"/>
                  <a:pt x="0" y="57"/>
                </a:cubicBezTo>
                <a:cubicBezTo>
                  <a:pt x="0" y="56"/>
                  <a:pt x="0" y="54"/>
                  <a:pt x="0" y="53"/>
                </a:cubicBezTo>
                <a:cubicBezTo>
                  <a:pt x="28" y="2"/>
                  <a:pt x="28" y="2"/>
                  <a:pt x="28" y="2"/>
                </a:cubicBezTo>
                <a:cubicBezTo>
                  <a:pt x="29" y="1"/>
                  <a:pt x="30" y="0"/>
                  <a:pt x="32" y="0"/>
                </a:cubicBezTo>
                <a:cubicBezTo>
                  <a:pt x="33" y="0"/>
                  <a:pt x="35" y="1"/>
                  <a:pt x="36" y="2"/>
                </a:cubicBezTo>
                <a:lnTo>
                  <a:pt x="63" y="53"/>
                </a:lnTo>
                <a:close/>
                <a:moveTo>
                  <a:pt x="37" y="19"/>
                </a:moveTo>
                <a:cubicBezTo>
                  <a:pt x="37" y="19"/>
                  <a:pt x="37" y="19"/>
                  <a:pt x="37" y="19"/>
                </a:cubicBezTo>
                <a:cubicBezTo>
                  <a:pt x="36" y="18"/>
                  <a:pt x="36" y="18"/>
                  <a:pt x="36" y="18"/>
                </a:cubicBezTo>
                <a:cubicBezTo>
                  <a:pt x="28" y="18"/>
                  <a:pt x="28" y="18"/>
                  <a:pt x="28" y="18"/>
                </a:cubicBezTo>
                <a:cubicBezTo>
                  <a:pt x="28" y="18"/>
                  <a:pt x="27" y="18"/>
                  <a:pt x="27" y="19"/>
                </a:cubicBezTo>
                <a:cubicBezTo>
                  <a:pt x="27" y="19"/>
                  <a:pt x="27" y="19"/>
                  <a:pt x="27" y="19"/>
                </a:cubicBezTo>
                <a:cubicBezTo>
                  <a:pt x="27" y="36"/>
                  <a:pt x="27" y="36"/>
                  <a:pt x="27" y="36"/>
                </a:cubicBezTo>
                <a:cubicBezTo>
                  <a:pt x="27" y="36"/>
                  <a:pt x="28" y="37"/>
                  <a:pt x="28" y="37"/>
                </a:cubicBezTo>
                <a:cubicBezTo>
                  <a:pt x="35" y="37"/>
                  <a:pt x="35" y="37"/>
                  <a:pt x="35" y="37"/>
                </a:cubicBezTo>
                <a:cubicBezTo>
                  <a:pt x="36" y="37"/>
                  <a:pt x="36" y="36"/>
                  <a:pt x="36" y="36"/>
                </a:cubicBezTo>
                <a:lnTo>
                  <a:pt x="37" y="19"/>
                </a:lnTo>
                <a:close/>
                <a:moveTo>
                  <a:pt x="36" y="42"/>
                </a:moveTo>
                <a:cubicBezTo>
                  <a:pt x="36" y="42"/>
                  <a:pt x="36" y="41"/>
                  <a:pt x="35" y="41"/>
                </a:cubicBezTo>
                <a:cubicBezTo>
                  <a:pt x="28" y="41"/>
                  <a:pt x="28" y="41"/>
                  <a:pt x="28" y="41"/>
                </a:cubicBezTo>
                <a:cubicBezTo>
                  <a:pt x="28" y="41"/>
                  <a:pt x="27" y="42"/>
                  <a:pt x="27" y="42"/>
                </a:cubicBezTo>
                <a:cubicBezTo>
                  <a:pt x="27" y="49"/>
                  <a:pt x="27" y="49"/>
                  <a:pt x="27" y="49"/>
                </a:cubicBezTo>
                <a:cubicBezTo>
                  <a:pt x="27" y="50"/>
                  <a:pt x="28" y="50"/>
                  <a:pt x="28" y="50"/>
                </a:cubicBezTo>
                <a:cubicBezTo>
                  <a:pt x="35" y="50"/>
                  <a:pt x="35" y="50"/>
                  <a:pt x="35" y="50"/>
                </a:cubicBezTo>
                <a:cubicBezTo>
                  <a:pt x="36" y="50"/>
                  <a:pt x="36" y="50"/>
                  <a:pt x="36" y="49"/>
                </a:cubicBezTo>
                <a:lnTo>
                  <a:pt x="36" y="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7" name="Google Shape;1567;p44"/>
          <p:cNvSpPr/>
          <p:nvPr/>
        </p:nvSpPr>
        <p:spPr>
          <a:xfrm>
            <a:off x="11544544" y="2603439"/>
            <a:ext cx="278998" cy="240586"/>
          </a:xfrm>
          <a:custGeom>
            <a:avLst/>
            <a:gdLst/>
            <a:ahLst/>
            <a:cxnLst/>
            <a:rect l="l" t="t" r="r" b="b"/>
            <a:pathLst>
              <a:path w="64" h="55" extrusionOk="0">
                <a:moveTo>
                  <a:pt x="50" y="45"/>
                </a:moveTo>
                <a:cubicBezTo>
                  <a:pt x="50" y="50"/>
                  <a:pt x="45" y="55"/>
                  <a:pt x="40" y="55"/>
                </a:cubicBezTo>
                <a:cubicBezTo>
                  <a:pt x="10" y="55"/>
                  <a:pt x="10" y="55"/>
                  <a:pt x="10" y="55"/>
                </a:cubicBezTo>
                <a:cubicBezTo>
                  <a:pt x="4" y="55"/>
                  <a:pt x="0" y="50"/>
                  <a:pt x="0" y="45"/>
                </a:cubicBezTo>
                <a:cubicBezTo>
                  <a:pt x="0" y="15"/>
                  <a:pt x="0" y="15"/>
                  <a:pt x="0" y="15"/>
                </a:cubicBezTo>
                <a:cubicBezTo>
                  <a:pt x="0" y="9"/>
                  <a:pt x="4" y="5"/>
                  <a:pt x="10" y="5"/>
                </a:cubicBezTo>
                <a:cubicBezTo>
                  <a:pt x="35" y="5"/>
                  <a:pt x="35" y="5"/>
                  <a:pt x="35" y="5"/>
                </a:cubicBezTo>
                <a:cubicBezTo>
                  <a:pt x="36" y="5"/>
                  <a:pt x="36" y="5"/>
                  <a:pt x="36" y="6"/>
                </a:cubicBezTo>
                <a:cubicBezTo>
                  <a:pt x="36" y="8"/>
                  <a:pt x="36" y="8"/>
                  <a:pt x="36" y="8"/>
                </a:cubicBezTo>
                <a:cubicBezTo>
                  <a:pt x="36" y="9"/>
                  <a:pt x="36" y="9"/>
                  <a:pt x="35" y="9"/>
                </a:cubicBezTo>
                <a:cubicBezTo>
                  <a:pt x="10" y="9"/>
                  <a:pt x="10" y="9"/>
                  <a:pt x="10" y="9"/>
                </a:cubicBezTo>
                <a:cubicBezTo>
                  <a:pt x="7" y="9"/>
                  <a:pt x="4" y="12"/>
                  <a:pt x="4" y="15"/>
                </a:cubicBezTo>
                <a:cubicBezTo>
                  <a:pt x="4" y="45"/>
                  <a:pt x="4" y="45"/>
                  <a:pt x="4" y="45"/>
                </a:cubicBezTo>
                <a:cubicBezTo>
                  <a:pt x="4" y="48"/>
                  <a:pt x="7" y="50"/>
                  <a:pt x="10" y="50"/>
                </a:cubicBezTo>
                <a:cubicBezTo>
                  <a:pt x="40" y="50"/>
                  <a:pt x="40" y="50"/>
                  <a:pt x="40" y="50"/>
                </a:cubicBezTo>
                <a:cubicBezTo>
                  <a:pt x="43" y="50"/>
                  <a:pt x="45" y="48"/>
                  <a:pt x="45" y="45"/>
                </a:cubicBezTo>
                <a:cubicBezTo>
                  <a:pt x="45" y="33"/>
                  <a:pt x="45" y="33"/>
                  <a:pt x="45" y="33"/>
                </a:cubicBezTo>
                <a:cubicBezTo>
                  <a:pt x="45" y="32"/>
                  <a:pt x="46" y="32"/>
                  <a:pt x="47" y="32"/>
                </a:cubicBezTo>
                <a:cubicBezTo>
                  <a:pt x="49" y="32"/>
                  <a:pt x="49" y="32"/>
                  <a:pt x="49" y="32"/>
                </a:cubicBezTo>
                <a:cubicBezTo>
                  <a:pt x="50" y="32"/>
                  <a:pt x="50" y="32"/>
                  <a:pt x="50" y="33"/>
                </a:cubicBezTo>
                <a:lnTo>
                  <a:pt x="50" y="45"/>
                </a:lnTo>
                <a:close/>
                <a:moveTo>
                  <a:pt x="64" y="21"/>
                </a:moveTo>
                <a:cubicBezTo>
                  <a:pt x="64" y="22"/>
                  <a:pt x="63" y="23"/>
                  <a:pt x="61" y="23"/>
                </a:cubicBezTo>
                <a:cubicBezTo>
                  <a:pt x="61" y="23"/>
                  <a:pt x="60" y="23"/>
                  <a:pt x="60" y="22"/>
                </a:cubicBezTo>
                <a:cubicBezTo>
                  <a:pt x="54" y="16"/>
                  <a:pt x="54" y="16"/>
                  <a:pt x="54" y="16"/>
                </a:cubicBezTo>
                <a:cubicBezTo>
                  <a:pt x="30" y="39"/>
                  <a:pt x="30" y="39"/>
                  <a:pt x="30" y="39"/>
                </a:cubicBezTo>
                <a:cubicBezTo>
                  <a:pt x="30" y="39"/>
                  <a:pt x="30" y="39"/>
                  <a:pt x="29" y="39"/>
                </a:cubicBezTo>
                <a:cubicBezTo>
                  <a:pt x="29" y="39"/>
                  <a:pt x="29" y="39"/>
                  <a:pt x="29" y="39"/>
                </a:cubicBezTo>
                <a:cubicBezTo>
                  <a:pt x="25" y="35"/>
                  <a:pt x="25" y="35"/>
                  <a:pt x="25" y="35"/>
                </a:cubicBezTo>
                <a:cubicBezTo>
                  <a:pt x="24" y="35"/>
                  <a:pt x="24" y="35"/>
                  <a:pt x="24" y="34"/>
                </a:cubicBezTo>
                <a:cubicBezTo>
                  <a:pt x="24" y="34"/>
                  <a:pt x="24" y="34"/>
                  <a:pt x="25" y="33"/>
                </a:cubicBezTo>
                <a:cubicBezTo>
                  <a:pt x="48" y="10"/>
                  <a:pt x="48" y="10"/>
                  <a:pt x="48" y="10"/>
                </a:cubicBezTo>
                <a:cubicBezTo>
                  <a:pt x="42" y="4"/>
                  <a:pt x="42" y="4"/>
                  <a:pt x="42" y="4"/>
                </a:cubicBezTo>
                <a:cubicBezTo>
                  <a:pt x="41" y="3"/>
                  <a:pt x="41" y="3"/>
                  <a:pt x="41" y="2"/>
                </a:cubicBezTo>
                <a:cubicBezTo>
                  <a:pt x="41" y="1"/>
                  <a:pt x="42" y="0"/>
                  <a:pt x="43" y="0"/>
                </a:cubicBezTo>
                <a:cubicBezTo>
                  <a:pt x="61" y="0"/>
                  <a:pt x="61" y="0"/>
                  <a:pt x="61" y="0"/>
                </a:cubicBezTo>
                <a:cubicBezTo>
                  <a:pt x="63" y="0"/>
                  <a:pt x="64" y="1"/>
                  <a:pt x="64" y="2"/>
                </a:cubicBezTo>
                <a:lnTo>
                  <a:pt x="64"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8" name="Google Shape;1568;p44"/>
          <p:cNvSpPr/>
          <p:nvPr/>
        </p:nvSpPr>
        <p:spPr>
          <a:xfrm>
            <a:off x="350262" y="3250390"/>
            <a:ext cx="281020" cy="179934"/>
          </a:xfrm>
          <a:custGeom>
            <a:avLst/>
            <a:gdLst/>
            <a:ahLst/>
            <a:cxnLst/>
            <a:rect l="l" t="t" r="r" b="b"/>
            <a:pathLst>
              <a:path w="64" h="41" extrusionOk="0">
                <a:moveTo>
                  <a:pt x="63" y="23"/>
                </a:moveTo>
                <a:cubicBezTo>
                  <a:pt x="56" y="34"/>
                  <a:pt x="44" y="41"/>
                  <a:pt x="32" y="41"/>
                </a:cubicBezTo>
                <a:cubicBezTo>
                  <a:pt x="19" y="41"/>
                  <a:pt x="7" y="34"/>
                  <a:pt x="0" y="23"/>
                </a:cubicBezTo>
                <a:cubicBezTo>
                  <a:pt x="0" y="23"/>
                  <a:pt x="0" y="22"/>
                  <a:pt x="0" y="21"/>
                </a:cubicBezTo>
                <a:cubicBezTo>
                  <a:pt x="0" y="20"/>
                  <a:pt x="0" y="19"/>
                  <a:pt x="0" y="18"/>
                </a:cubicBezTo>
                <a:cubicBezTo>
                  <a:pt x="7" y="8"/>
                  <a:pt x="19" y="0"/>
                  <a:pt x="32" y="0"/>
                </a:cubicBezTo>
                <a:cubicBezTo>
                  <a:pt x="44" y="0"/>
                  <a:pt x="56" y="8"/>
                  <a:pt x="63" y="18"/>
                </a:cubicBezTo>
                <a:cubicBezTo>
                  <a:pt x="63" y="19"/>
                  <a:pt x="64" y="20"/>
                  <a:pt x="64" y="21"/>
                </a:cubicBezTo>
                <a:cubicBezTo>
                  <a:pt x="64" y="22"/>
                  <a:pt x="63" y="23"/>
                  <a:pt x="63" y="23"/>
                </a:cubicBezTo>
                <a:close/>
                <a:moveTo>
                  <a:pt x="46" y="8"/>
                </a:moveTo>
                <a:cubicBezTo>
                  <a:pt x="47" y="11"/>
                  <a:pt x="48" y="13"/>
                  <a:pt x="48" y="16"/>
                </a:cubicBezTo>
                <a:cubicBezTo>
                  <a:pt x="48" y="25"/>
                  <a:pt x="41" y="32"/>
                  <a:pt x="32" y="32"/>
                </a:cubicBezTo>
                <a:cubicBezTo>
                  <a:pt x="23" y="32"/>
                  <a:pt x="16" y="25"/>
                  <a:pt x="16" y="16"/>
                </a:cubicBezTo>
                <a:cubicBezTo>
                  <a:pt x="16" y="13"/>
                  <a:pt x="17" y="11"/>
                  <a:pt x="18" y="8"/>
                </a:cubicBezTo>
                <a:cubicBezTo>
                  <a:pt x="12" y="11"/>
                  <a:pt x="8" y="16"/>
                  <a:pt x="4" y="21"/>
                </a:cubicBezTo>
                <a:cubicBezTo>
                  <a:pt x="10" y="30"/>
                  <a:pt x="20" y="37"/>
                  <a:pt x="32" y="37"/>
                </a:cubicBezTo>
                <a:cubicBezTo>
                  <a:pt x="43" y="37"/>
                  <a:pt x="53" y="30"/>
                  <a:pt x="59" y="21"/>
                </a:cubicBezTo>
                <a:cubicBezTo>
                  <a:pt x="56" y="16"/>
                  <a:pt x="51" y="11"/>
                  <a:pt x="46" y="8"/>
                </a:cubicBezTo>
                <a:close/>
                <a:moveTo>
                  <a:pt x="32" y="5"/>
                </a:moveTo>
                <a:cubicBezTo>
                  <a:pt x="26" y="5"/>
                  <a:pt x="21" y="10"/>
                  <a:pt x="21" y="16"/>
                </a:cubicBezTo>
                <a:cubicBezTo>
                  <a:pt x="21" y="17"/>
                  <a:pt x="22" y="18"/>
                  <a:pt x="23" y="18"/>
                </a:cubicBezTo>
                <a:cubicBezTo>
                  <a:pt x="24" y="18"/>
                  <a:pt x="24" y="17"/>
                  <a:pt x="24" y="16"/>
                </a:cubicBezTo>
                <a:cubicBezTo>
                  <a:pt x="24" y="12"/>
                  <a:pt x="28" y="9"/>
                  <a:pt x="32" y="9"/>
                </a:cubicBezTo>
                <a:cubicBezTo>
                  <a:pt x="33" y="9"/>
                  <a:pt x="33" y="8"/>
                  <a:pt x="33" y="7"/>
                </a:cubicBezTo>
                <a:cubicBezTo>
                  <a:pt x="33" y="6"/>
                  <a:pt x="33" y="5"/>
                  <a:pt x="32"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69" name="Google Shape;1569;p44"/>
          <p:cNvSpPr/>
          <p:nvPr/>
        </p:nvSpPr>
        <p:spPr>
          <a:xfrm>
            <a:off x="883997" y="3185695"/>
            <a:ext cx="283041" cy="289107"/>
          </a:xfrm>
          <a:custGeom>
            <a:avLst/>
            <a:gdLst/>
            <a:ahLst/>
            <a:cxnLst/>
            <a:rect l="l" t="t" r="r" b="b"/>
            <a:pathLst>
              <a:path w="65" h="66" extrusionOk="0">
                <a:moveTo>
                  <a:pt x="60" y="21"/>
                </a:moveTo>
                <a:cubicBezTo>
                  <a:pt x="52" y="29"/>
                  <a:pt x="52" y="29"/>
                  <a:pt x="52" y="29"/>
                </a:cubicBezTo>
                <a:cubicBezTo>
                  <a:pt x="56" y="33"/>
                  <a:pt x="56" y="33"/>
                  <a:pt x="56" y="33"/>
                </a:cubicBezTo>
                <a:cubicBezTo>
                  <a:pt x="57" y="33"/>
                  <a:pt x="57" y="34"/>
                  <a:pt x="56" y="34"/>
                </a:cubicBezTo>
                <a:cubicBezTo>
                  <a:pt x="49" y="42"/>
                  <a:pt x="49" y="42"/>
                  <a:pt x="49" y="42"/>
                </a:cubicBezTo>
                <a:cubicBezTo>
                  <a:pt x="48" y="42"/>
                  <a:pt x="47" y="42"/>
                  <a:pt x="47" y="42"/>
                </a:cubicBezTo>
                <a:cubicBezTo>
                  <a:pt x="43" y="38"/>
                  <a:pt x="43" y="38"/>
                  <a:pt x="43" y="38"/>
                </a:cubicBezTo>
                <a:cubicBezTo>
                  <a:pt x="22" y="60"/>
                  <a:pt x="22" y="60"/>
                  <a:pt x="22" y="60"/>
                </a:cubicBezTo>
                <a:cubicBezTo>
                  <a:pt x="21" y="61"/>
                  <a:pt x="20" y="61"/>
                  <a:pt x="18" y="61"/>
                </a:cubicBezTo>
                <a:cubicBezTo>
                  <a:pt x="11" y="61"/>
                  <a:pt x="11" y="61"/>
                  <a:pt x="11" y="61"/>
                </a:cubicBezTo>
                <a:cubicBezTo>
                  <a:pt x="2" y="66"/>
                  <a:pt x="2" y="66"/>
                  <a:pt x="2" y="66"/>
                </a:cubicBezTo>
                <a:cubicBezTo>
                  <a:pt x="0" y="63"/>
                  <a:pt x="0" y="63"/>
                  <a:pt x="0" y="63"/>
                </a:cubicBezTo>
                <a:cubicBezTo>
                  <a:pt x="4" y="54"/>
                  <a:pt x="4" y="54"/>
                  <a:pt x="4" y="54"/>
                </a:cubicBezTo>
                <a:cubicBezTo>
                  <a:pt x="4" y="47"/>
                  <a:pt x="4" y="47"/>
                  <a:pt x="4" y="47"/>
                </a:cubicBezTo>
                <a:cubicBezTo>
                  <a:pt x="4" y="46"/>
                  <a:pt x="5" y="45"/>
                  <a:pt x="6" y="44"/>
                </a:cubicBezTo>
                <a:cubicBezTo>
                  <a:pt x="27" y="22"/>
                  <a:pt x="27" y="22"/>
                  <a:pt x="27" y="22"/>
                </a:cubicBezTo>
                <a:cubicBezTo>
                  <a:pt x="23" y="18"/>
                  <a:pt x="23" y="18"/>
                  <a:pt x="23" y="18"/>
                </a:cubicBezTo>
                <a:cubicBezTo>
                  <a:pt x="23" y="18"/>
                  <a:pt x="23" y="17"/>
                  <a:pt x="23" y="17"/>
                </a:cubicBezTo>
                <a:cubicBezTo>
                  <a:pt x="31" y="9"/>
                  <a:pt x="31" y="9"/>
                  <a:pt x="31" y="9"/>
                </a:cubicBezTo>
                <a:cubicBezTo>
                  <a:pt x="31" y="9"/>
                  <a:pt x="32" y="9"/>
                  <a:pt x="33" y="9"/>
                </a:cubicBezTo>
                <a:cubicBezTo>
                  <a:pt x="36" y="13"/>
                  <a:pt x="36" y="13"/>
                  <a:pt x="36" y="13"/>
                </a:cubicBezTo>
                <a:cubicBezTo>
                  <a:pt x="44" y="5"/>
                  <a:pt x="44" y="5"/>
                  <a:pt x="44" y="5"/>
                </a:cubicBezTo>
                <a:cubicBezTo>
                  <a:pt x="49" y="0"/>
                  <a:pt x="56" y="0"/>
                  <a:pt x="60" y="5"/>
                </a:cubicBezTo>
                <a:cubicBezTo>
                  <a:pt x="65" y="9"/>
                  <a:pt x="65" y="17"/>
                  <a:pt x="60" y="21"/>
                </a:cubicBezTo>
                <a:close/>
                <a:moveTo>
                  <a:pt x="39" y="34"/>
                </a:moveTo>
                <a:cubicBezTo>
                  <a:pt x="32" y="27"/>
                  <a:pt x="32" y="27"/>
                  <a:pt x="32" y="27"/>
                </a:cubicBezTo>
                <a:cubicBezTo>
                  <a:pt x="11" y="47"/>
                  <a:pt x="11" y="47"/>
                  <a:pt x="11" y="47"/>
                </a:cubicBezTo>
                <a:cubicBezTo>
                  <a:pt x="11" y="54"/>
                  <a:pt x="11" y="54"/>
                  <a:pt x="11" y="54"/>
                </a:cubicBezTo>
                <a:cubicBezTo>
                  <a:pt x="18" y="54"/>
                  <a:pt x="18" y="54"/>
                  <a:pt x="18" y="54"/>
                </a:cubicBezTo>
                <a:lnTo>
                  <a:pt x="39"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0" name="Google Shape;1570;p44"/>
          <p:cNvSpPr/>
          <p:nvPr/>
        </p:nvSpPr>
        <p:spPr>
          <a:xfrm>
            <a:off x="1512754" y="3211978"/>
            <a:ext cx="240584" cy="240584"/>
          </a:xfrm>
          <a:custGeom>
            <a:avLst/>
            <a:gdLst/>
            <a:ahLst/>
            <a:cxnLst/>
            <a:rect l="l" t="t" r="r" b="b"/>
            <a:pathLst>
              <a:path w="55" h="55" extrusionOk="0">
                <a:moveTo>
                  <a:pt x="44" y="55"/>
                </a:moveTo>
                <a:cubicBezTo>
                  <a:pt x="37" y="55"/>
                  <a:pt x="37" y="55"/>
                  <a:pt x="37" y="55"/>
                </a:cubicBezTo>
                <a:cubicBezTo>
                  <a:pt x="37" y="33"/>
                  <a:pt x="37" y="33"/>
                  <a:pt x="37" y="33"/>
                </a:cubicBezTo>
                <a:cubicBezTo>
                  <a:pt x="45" y="33"/>
                  <a:pt x="45" y="33"/>
                  <a:pt x="45" y="33"/>
                </a:cubicBezTo>
                <a:cubicBezTo>
                  <a:pt x="46" y="25"/>
                  <a:pt x="46" y="25"/>
                  <a:pt x="46" y="25"/>
                </a:cubicBezTo>
                <a:cubicBezTo>
                  <a:pt x="37" y="25"/>
                  <a:pt x="37" y="25"/>
                  <a:pt x="37" y="25"/>
                </a:cubicBezTo>
                <a:cubicBezTo>
                  <a:pt x="37" y="20"/>
                  <a:pt x="37" y="20"/>
                  <a:pt x="37" y="20"/>
                </a:cubicBezTo>
                <a:cubicBezTo>
                  <a:pt x="37" y="18"/>
                  <a:pt x="38" y="16"/>
                  <a:pt x="42" y="16"/>
                </a:cubicBezTo>
                <a:cubicBezTo>
                  <a:pt x="47" y="16"/>
                  <a:pt x="47" y="16"/>
                  <a:pt x="47" y="16"/>
                </a:cubicBezTo>
                <a:cubicBezTo>
                  <a:pt x="47" y="9"/>
                  <a:pt x="47" y="9"/>
                  <a:pt x="47" y="9"/>
                </a:cubicBezTo>
                <a:cubicBezTo>
                  <a:pt x="45" y="9"/>
                  <a:pt x="43" y="8"/>
                  <a:pt x="40" y="8"/>
                </a:cubicBezTo>
                <a:cubicBezTo>
                  <a:pt x="34" y="8"/>
                  <a:pt x="29" y="12"/>
                  <a:pt x="29" y="19"/>
                </a:cubicBezTo>
                <a:cubicBezTo>
                  <a:pt x="29" y="25"/>
                  <a:pt x="29" y="25"/>
                  <a:pt x="29" y="25"/>
                </a:cubicBezTo>
                <a:cubicBezTo>
                  <a:pt x="21" y="25"/>
                  <a:pt x="21" y="25"/>
                  <a:pt x="21" y="25"/>
                </a:cubicBezTo>
                <a:cubicBezTo>
                  <a:pt x="21" y="33"/>
                  <a:pt x="21" y="33"/>
                  <a:pt x="21" y="33"/>
                </a:cubicBezTo>
                <a:cubicBezTo>
                  <a:pt x="29" y="33"/>
                  <a:pt x="29" y="33"/>
                  <a:pt x="29" y="33"/>
                </a:cubicBezTo>
                <a:cubicBezTo>
                  <a:pt x="29" y="55"/>
                  <a:pt x="29" y="55"/>
                  <a:pt x="29"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ubicBezTo>
                  <a:pt x="55" y="45"/>
                  <a:pt x="55" y="45"/>
                  <a:pt x="55" y="45"/>
                </a:cubicBezTo>
                <a:cubicBezTo>
                  <a:pt x="55" y="50"/>
                  <a:pt x="50" y="55"/>
                  <a:pt x="44"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1" name="Google Shape;1571;p44"/>
          <p:cNvSpPr/>
          <p:nvPr/>
        </p:nvSpPr>
        <p:spPr>
          <a:xfrm>
            <a:off x="2143531" y="3211978"/>
            <a:ext cx="281019" cy="240584"/>
          </a:xfrm>
          <a:custGeom>
            <a:avLst/>
            <a:gdLst/>
            <a:ahLst/>
            <a:cxnLst/>
            <a:rect l="l" t="t" r="r" b="b"/>
            <a:pathLst>
              <a:path w="64" h="55" extrusionOk="0">
                <a:moveTo>
                  <a:pt x="0" y="54"/>
                </a:moveTo>
                <a:cubicBezTo>
                  <a:pt x="0" y="1"/>
                  <a:pt x="0" y="1"/>
                  <a:pt x="0" y="1"/>
                </a:cubicBezTo>
                <a:cubicBezTo>
                  <a:pt x="0" y="0"/>
                  <a:pt x="0" y="0"/>
                  <a:pt x="1" y="1"/>
                </a:cubicBezTo>
                <a:cubicBezTo>
                  <a:pt x="27" y="26"/>
                  <a:pt x="27" y="26"/>
                  <a:pt x="27" y="26"/>
                </a:cubicBezTo>
                <a:cubicBezTo>
                  <a:pt x="27" y="26"/>
                  <a:pt x="27" y="26"/>
                  <a:pt x="27" y="27"/>
                </a:cubicBezTo>
                <a:cubicBezTo>
                  <a:pt x="27" y="1"/>
                  <a:pt x="27" y="1"/>
                  <a:pt x="27" y="1"/>
                </a:cubicBezTo>
                <a:cubicBezTo>
                  <a:pt x="27" y="0"/>
                  <a:pt x="28" y="0"/>
                  <a:pt x="29" y="1"/>
                </a:cubicBezTo>
                <a:cubicBezTo>
                  <a:pt x="54" y="26"/>
                  <a:pt x="54" y="26"/>
                  <a:pt x="54" y="26"/>
                </a:cubicBezTo>
                <a:cubicBezTo>
                  <a:pt x="54" y="26"/>
                  <a:pt x="54" y="26"/>
                  <a:pt x="55" y="27"/>
                </a:cubicBezTo>
                <a:cubicBezTo>
                  <a:pt x="55" y="2"/>
                  <a:pt x="55" y="2"/>
                  <a:pt x="55" y="2"/>
                </a:cubicBezTo>
                <a:cubicBezTo>
                  <a:pt x="55" y="1"/>
                  <a:pt x="56" y="0"/>
                  <a:pt x="57" y="0"/>
                </a:cubicBezTo>
                <a:cubicBezTo>
                  <a:pt x="61" y="0"/>
                  <a:pt x="61" y="0"/>
                  <a:pt x="61" y="0"/>
                </a:cubicBezTo>
                <a:cubicBezTo>
                  <a:pt x="63" y="0"/>
                  <a:pt x="64" y="1"/>
                  <a:pt x="64" y="2"/>
                </a:cubicBezTo>
                <a:cubicBezTo>
                  <a:pt x="64" y="53"/>
                  <a:pt x="64" y="53"/>
                  <a:pt x="64" y="53"/>
                </a:cubicBezTo>
                <a:cubicBezTo>
                  <a:pt x="64" y="54"/>
                  <a:pt x="63" y="55"/>
                  <a:pt x="61" y="55"/>
                </a:cubicBezTo>
                <a:cubicBezTo>
                  <a:pt x="57" y="55"/>
                  <a:pt x="57" y="55"/>
                  <a:pt x="57" y="55"/>
                </a:cubicBezTo>
                <a:cubicBezTo>
                  <a:pt x="56" y="55"/>
                  <a:pt x="55" y="54"/>
                  <a:pt x="55" y="53"/>
                </a:cubicBezTo>
                <a:cubicBezTo>
                  <a:pt x="55" y="28"/>
                  <a:pt x="55" y="28"/>
                  <a:pt x="55" y="28"/>
                </a:cubicBezTo>
                <a:cubicBezTo>
                  <a:pt x="54" y="29"/>
                  <a:pt x="54" y="29"/>
                  <a:pt x="54" y="29"/>
                </a:cubicBezTo>
                <a:cubicBezTo>
                  <a:pt x="29" y="55"/>
                  <a:pt x="29" y="55"/>
                  <a:pt x="29" y="55"/>
                </a:cubicBezTo>
                <a:cubicBezTo>
                  <a:pt x="28" y="55"/>
                  <a:pt x="27" y="55"/>
                  <a:pt x="27" y="54"/>
                </a:cubicBezTo>
                <a:cubicBezTo>
                  <a:pt x="27" y="28"/>
                  <a:pt x="27" y="28"/>
                  <a:pt x="27" y="28"/>
                </a:cubicBezTo>
                <a:cubicBezTo>
                  <a:pt x="27" y="29"/>
                  <a:pt x="27" y="29"/>
                  <a:pt x="27" y="29"/>
                </a:cubicBezTo>
                <a:cubicBezTo>
                  <a:pt x="1" y="55"/>
                  <a:pt x="1" y="55"/>
                  <a:pt x="1" y="55"/>
                </a:cubicBezTo>
                <a:cubicBezTo>
                  <a:pt x="0" y="55"/>
                  <a:pt x="0" y="55"/>
                  <a:pt x="0" y="5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2" name="Google Shape;1572;p44"/>
          <p:cNvSpPr/>
          <p:nvPr/>
        </p:nvSpPr>
        <p:spPr>
          <a:xfrm>
            <a:off x="2774309" y="3197825"/>
            <a:ext cx="196107" cy="276977"/>
          </a:xfrm>
          <a:custGeom>
            <a:avLst/>
            <a:gdLst/>
            <a:ahLst/>
            <a:cxnLst/>
            <a:rect l="l" t="t" r="r" b="b"/>
            <a:pathLst>
              <a:path w="45" h="63" extrusionOk="0">
                <a:moveTo>
                  <a:pt x="42" y="40"/>
                </a:moveTo>
                <a:cubicBezTo>
                  <a:pt x="41" y="40"/>
                  <a:pt x="40" y="39"/>
                  <a:pt x="39" y="38"/>
                </a:cubicBezTo>
                <a:cubicBezTo>
                  <a:pt x="31" y="26"/>
                  <a:pt x="31" y="26"/>
                  <a:pt x="31" y="26"/>
                </a:cubicBezTo>
                <a:cubicBezTo>
                  <a:pt x="29" y="26"/>
                  <a:pt x="29" y="26"/>
                  <a:pt x="29" y="26"/>
                </a:cubicBezTo>
                <a:cubicBezTo>
                  <a:pt x="29" y="31"/>
                  <a:pt x="29" y="31"/>
                  <a:pt x="29" y="31"/>
                </a:cubicBezTo>
                <a:cubicBezTo>
                  <a:pt x="38" y="45"/>
                  <a:pt x="38" y="45"/>
                  <a:pt x="38" y="45"/>
                </a:cubicBezTo>
                <a:cubicBezTo>
                  <a:pt x="38" y="46"/>
                  <a:pt x="39" y="46"/>
                  <a:pt x="39" y="47"/>
                </a:cubicBezTo>
                <a:cubicBezTo>
                  <a:pt x="39" y="48"/>
                  <a:pt x="38" y="49"/>
                  <a:pt x="36" y="49"/>
                </a:cubicBezTo>
                <a:cubicBezTo>
                  <a:pt x="29" y="49"/>
                  <a:pt x="29" y="49"/>
                  <a:pt x="29" y="49"/>
                </a:cubicBezTo>
                <a:cubicBezTo>
                  <a:pt x="29" y="59"/>
                  <a:pt x="29" y="59"/>
                  <a:pt x="29" y="59"/>
                </a:cubicBezTo>
                <a:cubicBezTo>
                  <a:pt x="29" y="61"/>
                  <a:pt x="28" y="63"/>
                  <a:pt x="25" y="63"/>
                </a:cubicBezTo>
                <a:cubicBezTo>
                  <a:pt x="20" y="63"/>
                  <a:pt x="20" y="63"/>
                  <a:pt x="20" y="63"/>
                </a:cubicBezTo>
                <a:cubicBezTo>
                  <a:pt x="18" y="63"/>
                  <a:pt x="16" y="61"/>
                  <a:pt x="16" y="59"/>
                </a:cubicBezTo>
                <a:cubicBezTo>
                  <a:pt x="16" y="49"/>
                  <a:pt x="16" y="49"/>
                  <a:pt x="16" y="49"/>
                </a:cubicBezTo>
                <a:cubicBezTo>
                  <a:pt x="9" y="49"/>
                  <a:pt x="9" y="49"/>
                  <a:pt x="9" y="49"/>
                </a:cubicBezTo>
                <a:cubicBezTo>
                  <a:pt x="8" y="49"/>
                  <a:pt x="7" y="48"/>
                  <a:pt x="7" y="47"/>
                </a:cubicBezTo>
                <a:cubicBezTo>
                  <a:pt x="7" y="46"/>
                  <a:pt x="7" y="46"/>
                  <a:pt x="7" y="45"/>
                </a:cubicBezTo>
                <a:cubicBezTo>
                  <a:pt x="16" y="31"/>
                  <a:pt x="16" y="31"/>
                  <a:pt x="16" y="31"/>
                </a:cubicBezTo>
                <a:cubicBezTo>
                  <a:pt x="16" y="26"/>
                  <a:pt x="16" y="26"/>
                  <a:pt x="16" y="26"/>
                </a:cubicBezTo>
                <a:cubicBezTo>
                  <a:pt x="14" y="26"/>
                  <a:pt x="14" y="26"/>
                  <a:pt x="14" y="26"/>
                </a:cubicBezTo>
                <a:cubicBezTo>
                  <a:pt x="6" y="38"/>
                  <a:pt x="6" y="38"/>
                  <a:pt x="6" y="38"/>
                </a:cubicBezTo>
                <a:cubicBezTo>
                  <a:pt x="5" y="39"/>
                  <a:pt x="4" y="40"/>
                  <a:pt x="3" y="40"/>
                </a:cubicBezTo>
                <a:cubicBezTo>
                  <a:pt x="1" y="40"/>
                  <a:pt x="0" y="38"/>
                  <a:pt x="0" y="36"/>
                </a:cubicBezTo>
                <a:cubicBezTo>
                  <a:pt x="0" y="36"/>
                  <a:pt x="0" y="35"/>
                  <a:pt x="0" y="34"/>
                </a:cubicBezTo>
                <a:cubicBezTo>
                  <a:pt x="9" y="21"/>
                  <a:pt x="9" y="21"/>
                  <a:pt x="9" y="21"/>
                </a:cubicBezTo>
                <a:cubicBezTo>
                  <a:pt x="11" y="19"/>
                  <a:pt x="13" y="17"/>
                  <a:pt x="16" y="17"/>
                </a:cubicBezTo>
                <a:cubicBezTo>
                  <a:pt x="29" y="17"/>
                  <a:pt x="29" y="17"/>
                  <a:pt x="29" y="17"/>
                </a:cubicBezTo>
                <a:cubicBezTo>
                  <a:pt x="32" y="17"/>
                  <a:pt x="34" y="19"/>
                  <a:pt x="36" y="21"/>
                </a:cubicBezTo>
                <a:cubicBezTo>
                  <a:pt x="45" y="34"/>
                  <a:pt x="45" y="34"/>
                  <a:pt x="45" y="34"/>
                </a:cubicBezTo>
                <a:cubicBezTo>
                  <a:pt x="45" y="35"/>
                  <a:pt x="45" y="36"/>
                  <a:pt x="45" y="36"/>
                </a:cubicBezTo>
                <a:cubicBezTo>
                  <a:pt x="45" y="38"/>
                  <a:pt x="44" y="40"/>
                  <a:pt x="42" y="40"/>
                </a:cubicBezTo>
                <a:close/>
                <a:moveTo>
                  <a:pt x="23" y="16"/>
                </a:moveTo>
                <a:cubicBezTo>
                  <a:pt x="18" y="16"/>
                  <a:pt x="15" y="12"/>
                  <a:pt x="15" y="8"/>
                </a:cubicBezTo>
                <a:cubicBezTo>
                  <a:pt x="15" y="3"/>
                  <a:pt x="18" y="0"/>
                  <a:pt x="23" y="0"/>
                </a:cubicBezTo>
                <a:cubicBezTo>
                  <a:pt x="27" y="0"/>
                  <a:pt x="31" y="3"/>
                  <a:pt x="31" y="8"/>
                </a:cubicBezTo>
                <a:cubicBezTo>
                  <a:pt x="31" y="12"/>
                  <a:pt x="27" y="16"/>
                  <a:pt x="23"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3" name="Google Shape;1573;p44"/>
          <p:cNvSpPr/>
          <p:nvPr/>
        </p:nvSpPr>
        <p:spPr>
          <a:xfrm>
            <a:off x="3405086" y="3193782"/>
            <a:ext cx="240584" cy="281020"/>
          </a:xfrm>
          <a:custGeom>
            <a:avLst/>
            <a:gdLst/>
            <a:ahLst/>
            <a:cxnLst/>
            <a:rect l="l" t="t" r="r" b="b"/>
            <a:pathLst>
              <a:path w="55" h="64" extrusionOk="0">
                <a:moveTo>
                  <a:pt x="35" y="22"/>
                </a:moveTo>
                <a:cubicBezTo>
                  <a:pt x="55" y="22"/>
                  <a:pt x="55" y="22"/>
                  <a:pt x="55" y="22"/>
                </a:cubicBez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2" y="0"/>
                  <a:pt x="32" y="0"/>
                  <a:pt x="32" y="0"/>
                </a:cubicBezTo>
                <a:cubicBezTo>
                  <a:pt x="32" y="19"/>
                  <a:pt x="32" y="19"/>
                  <a:pt x="32" y="19"/>
                </a:cubicBezTo>
                <a:cubicBezTo>
                  <a:pt x="32" y="21"/>
                  <a:pt x="33" y="22"/>
                  <a:pt x="35" y="22"/>
                </a:cubicBezTo>
                <a:close/>
                <a:moveTo>
                  <a:pt x="36" y="1"/>
                </a:moveTo>
                <a:cubicBezTo>
                  <a:pt x="37" y="1"/>
                  <a:pt x="37" y="2"/>
                  <a:pt x="38" y="2"/>
                </a:cubicBezTo>
                <a:cubicBezTo>
                  <a:pt x="52" y="17"/>
                  <a:pt x="52" y="17"/>
                  <a:pt x="52" y="17"/>
                </a:cubicBezTo>
                <a:cubicBezTo>
                  <a:pt x="53" y="17"/>
                  <a:pt x="53" y="17"/>
                  <a:pt x="53" y="18"/>
                </a:cubicBezTo>
                <a:cubicBezTo>
                  <a:pt x="36" y="18"/>
                  <a:pt x="36" y="18"/>
                  <a:pt x="36" y="18"/>
                </a:cubicBezTo>
                <a:lnTo>
                  <a:pt x="36" y="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4" name="Google Shape;1574;p44"/>
          <p:cNvSpPr/>
          <p:nvPr/>
        </p:nvSpPr>
        <p:spPr>
          <a:xfrm>
            <a:off x="4033842" y="3193782"/>
            <a:ext cx="240586" cy="281020"/>
          </a:xfrm>
          <a:custGeom>
            <a:avLst/>
            <a:gdLst/>
            <a:ahLst/>
            <a:cxnLst/>
            <a:rect l="l" t="t" r="r" b="b"/>
            <a:pathLst>
              <a:path w="55" h="64" extrusionOk="0">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23" y="31"/>
                </a:moveTo>
                <a:cubicBezTo>
                  <a:pt x="23" y="50"/>
                  <a:pt x="23" y="50"/>
                  <a:pt x="23" y="50"/>
                </a:cubicBezTo>
                <a:cubicBezTo>
                  <a:pt x="23" y="51"/>
                  <a:pt x="22" y="51"/>
                  <a:pt x="22" y="51"/>
                </a:cubicBezTo>
                <a:cubicBezTo>
                  <a:pt x="22" y="52"/>
                  <a:pt x="22" y="52"/>
                  <a:pt x="21" y="52"/>
                </a:cubicBezTo>
                <a:cubicBezTo>
                  <a:pt x="21" y="52"/>
                  <a:pt x="21" y="51"/>
                  <a:pt x="21" y="51"/>
                </a:cubicBezTo>
                <a:cubicBezTo>
                  <a:pt x="15" y="45"/>
                  <a:pt x="15" y="45"/>
                  <a:pt x="15" y="45"/>
                </a:cubicBezTo>
                <a:cubicBezTo>
                  <a:pt x="10" y="45"/>
                  <a:pt x="10" y="45"/>
                  <a:pt x="10" y="45"/>
                </a:cubicBezTo>
                <a:cubicBezTo>
                  <a:pt x="9" y="45"/>
                  <a:pt x="9" y="45"/>
                  <a:pt x="9" y="44"/>
                </a:cubicBezTo>
                <a:cubicBezTo>
                  <a:pt x="9" y="37"/>
                  <a:pt x="9" y="37"/>
                  <a:pt x="9" y="37"/>
                </a:cubicBezTo>
                <a:cubicBezTo>
                  <a:pt x="9" y="37"/>
                  <a:pt x="9" y="36"/>
                  <a:pt x="10" y="36"/>
                </a:cubicBezTo>
                <a:cubicBezTo>
                  <a:pt x="15" y="36"/>
                  <a:pt x="15" y="36"/>
                  <a:pt x="15" y="36"/>
                </a:cubicBezTo>
                <a:cubicBezTo>
                  <a:pt x="21" y="30"/>
                  <a:pt x="21" y="30"/>
                  <a:pt x="21" y="30"/>
                </a:cubicBezTo>
                <a:cubicBezTo>
                  <a:pt x="21" y="30"/>
                  <a:pt x="21" y="30"/>
                  <a:pt x="22" y="30"/>
                </a:cubicBezTo>
                <a:cubicBezTo>
                  <a:pt x="22" y="30"/>
                  <a:pt x="23" y="31"/>
                  <a:pt x="23" y="31"/>
                </a:cubicBezTo>
                <a:close/>
                <a:moveTo>
                  <a:pt x="31" y="49"/>
                </a:moveTo>
                <a:cubicBezTo>
                  <a:pt x="33" y="46"/>
                  <a:pt x="34" y="44"/>
                  <a:pt x="34" y="41"/>
                </a:cubicBezTo>
                <a:cubicBezTo>
                  <a:pt x="34" y="38"/>
                  <a:pt x="33" y="35"/>
                  <a:pt x="31" y="33"/>
                </a:cubicBezTo>
                <a:cubicBezTo>
                  <a:pt x="30" y="32"/>
                  <a:pt x="29" y="32"/>
                  <a:pt x="28" y="33"/>
                </a:cubicBezTo>
                <a:cubicBezTo>
                  <a:pt x="27" y="34"/>
                  <a:pt x="27" y="35"/>
                  <a:pt x="28" y="36"/>
                </a:cubicBezTo>
                <a:cubicBezTo>
                  <a:pt x="29" y="37"/>
                  <a:pt x="29" y="39"/>
                  <a:pt x="29" y="41"/>
                </a:cubicBezTo>
                <a:cubicBezTo>
                  <a:pt x="29" y="42"/>
                  <a:pt x="29" y="44"/>
                  <a:pt x="28" y="45"/>
                </a:cubicBezTo>
                <a:cubicBezTo>
                  <a:pt x="27" y="46"/>
                  <a:pt x="27" y="48"/>
                  <a:pt x="28" y="49"/>
                </a:cubicBezTo>
                <a:cubicBezTo>
                  <a:pt x="28" y="49"/>
                  <a:pt x="29" y="49"/>
                  <a:pt x="29" y="49"/>
                </a:cubicBezTo>
                <a:cubicBezTo>
                  <a:pt x="30" y="49"/>
                  <a:pt x="30" y="49"/>
                  <a:pt x="31" y="49"/>
                </a:cubicBezTo>
                <a:close/>
                <a:moveTo>
                  <a:pt x="39" y="54"/>
                </a:moveTo>
                <a:cubicBezTo>
                  <a:pt x="42" y="50"/>
                  <a:pt x="43" y="45"/>
                  <a:pt x="43" y="41"/>
                </a:cubicBezTo>
                <a:cubicBezTo>
                  <a:pt x="43" y="36"/>
                  <a:pt x="42" y="31"/>
                  <a:pt x="39" y="28"/>
                </a:cubicBezTo>
                <a:cubicBezTo>
                  <a:pt x="38" y="27"/>
                  <a:pt x="36" y="27"/>
                  <a:pt x="35" y="27"/>
                </a:cubicBezTo>
                <a:cubicBezTo>
                  <a:pt x="34" y="28"/>
                  <a:pt x="34" y="30"/>
                  <a:pt x="35" y="31"/>
                </a:cubicBezTo>
                <a:cubicBezTo>
                  <a:pt x="37" y="33"/>
                  <a:pt x="39" y="37"/>
                  <a:pt x="39" y="41"/>
                </a:cubicBezTo>
                <a:cubicBezTo>
                  <a:pt x="39" y="44"/>
                  <a:pt x="37" y="48"/>
                  <a:pt x="35" y="51"/>
                </a:cubicBezTo>
                <a:cubicBezTo>
                  <a:pt x="34" y="52"/>
                  <a:pt x="34" y="53"/>
                  <a:pt x="35" y="54"/>
                </a:cubicBezTo>
                <a:cubicBezTo>
                  <a:pt x="36" y="54"/>
                  <a:pt x="36" y="55"/>
                  <a:pt x="37" y="55"/>
                </a:cubicBezTo>
                <a:cubicBezTo>
                  <a:pt x="37" y="55"/>
                  <a:pt x="38" y="54"/>
                  <a:pt x="39" y="54"/>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5" name="Google Shape;1575;p44"/>
          <p:cNvSpPr/>
          <p:nvPr/>
        </p:nvSpPr>
        <p:spPr>
          <a:xfrm>
            <a:off x="4664619" y="3193782"/>
            <a:ext cx="240586" cy="281020"/>
          </a:xfrm>
          <a:custGeom>
            <a:avLst/>
            <a:gdLst/>
            <a:ahLst/>
            <a:cxnLst/>
            <a:rect l="l" t="t" r="r" b="b"/>
            <a:pathLst>
              <a:path w="55" h="64" extrusionOk="0">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15" y="54"/>
                </a:moveTo>
                <a:cubicBezTo>
                  <a:pt x="25" y="54"/>
                  <a:pt x="25" y="54"/>
                  <a:pt x="25" y="54"/>
                </a:cubicBezTo>
                <a:cubicBezTo>
                  <a:pt x="25" y="51"/>
                  <a:pt x="25" y="51"/>
                  <a:pt x="25" y="51"/>
                </a:cubicBezTo>
                <a:cubicBezTo>
                  <a:pt x="22" y="51"/>
                  <a:pt x="22" y="51"/>
                  <a:pt x="22" y="51"/>
                </a:cubicBezTo>
                <a:cubicBezTo>
                  <a:pt x="26" y="45"/>
                  <a:pt x="26" y="45"/>
                  <a:pt x="26" y="45"/>
                </a:cubicBezTo>
                <a:cubicBezTo>
                  <a:pt x="27" y="44"/>
                  <a:pt x="27" y="44"/>
                  <a:pt x="27" y="44"/>
                </a:cubicBezTo>
                <a:cubicBezTo>
                  <a:pt x="27" y="44"/>
                  <a:pt x="27" y="44"/>
                  <a:pt x="27" y="44"/>
                </a:cubicBezTo>
                <a:cubicBezTo>
                  <a:pt x="27" y="44"/>
                  <a:pt x="27" y="44"/>
                  <a:pt x="27" y="44"/>
                </a:cubicBezTo>
                <a:cubicBezTo>
                  <a:pt x="27" y="44"/>
                  <a:pt x="27" y="45"/>
                  <a:pt x="28" y="45"/>
                </a:cubicBezTo>
                <a:cubicBezTo>
                  <a:pt x="32" y="51"/>
                  <a:pt x="32" y="51"/>
                  <a:pt x="32" y="51"/>
                </a:cubicBezTo>
                <a:cubicBezTo>
                  <a:pt x="29" y="51"/>
                  <a:pt x="29" y="51"/>
                  <a:pt x="29" y="51"/>
                </a:cubicBezTo>
                <a:cubicBezTo>
                  <a:pt x="29" y="54"/>
                  <a:pt x="29" y="54"/>
                  <a:pt x="29" y="54"/>
                </a:cubicBezTo>
                <a:cubicBezTo>
                  <a:pt x="39" y="54"/>
                  <a:pt x="39" y="54"/>
                  <a:pt x="39" y="54"/>
                </a:cubicBezTo>
                <a:cubicBezTo>
                  <a:pt x="39" y="51"/>
                  <a:pt x="39" y="51"/>
                  <a:pt x="39" y="51"/>
                </a:cubicBezTo>
                <a:cubicBezTo>
                  <a:pt x="37" y="51"/>
                  <a:pt x="37" y="51"/>
                  <a:pt x="37" y="51"/>
                </a:cubicBezTo>
                <a:cubicBezTo>
                  <a:pt x="30" y="41"/>
                  <a:pt x="30" y="41"/>
                  <a:pt x="30" y="41"/>
                </a:cubicBezTo>
                <a:cubicBezTo>
                  <a:pt x="37" y="31"/>
                  <a:pt x="37" y="31"/>
                  <a:pt x="37" y="31"/>
                </a:cubicBezTo>
                <a:cubicBezTo>
                  <a:pt x="39" y="31"/>
                  <a:pt x="39" y="31"/>
                  <a:pt x="39" y="31"/>
                </a:cubicBezTo>
                <a:cubicBezTo>
                  <a:pt x="39" y="27"/>
                  <a:pt x="39" y="27"/>
                  <a:pt x="39" y="27"/>
                </a:cubicBezTo>
                <a:cubicBezTo>
                  <a:pt x="29" y="27"/>
                  <a:pt x="29" y="27"/>
                  <a:pt x="29" y="27"/>
                </a:cubicBezTo>
                <a:cubicBezTo>
                  <a:pt x="29" y="31"/>
                  <a:pt x="29" y="31"/>
                  <a:pt x="29" y="31"/>
                </a:cubicBezTo>
                <a:cubicBezTo>
                  <a:pt x="32" y="31"/>
                  <a:pt x="32" y="31"/>
                  <a:pt x="32" y="31"/>
                </a:cubicBezTo>
                <a:cubicBezTo>
                  <a:pt x="28" y="36"/>
                  <a:pt x="28" y="36"/>
                  <a:pt x="28" y="36"/>
                </a:cubicBezTo>
                <a:cubicBezTo>
                  <a:pt x="28" y="37"/>
                  <a:pt x="28" y="38"/>
                  <a:pt x="28" y="38"/>
                </a:cubicBezTo>
                <a:cubicBezTo>
                  <a:pt x="27" y="38"/>
                  <a:pt x="27" y="38"/>
                  <a:pt x="27" y="38"/>
                </a:cubicBezTo>
                <a:cubicBezTo>
                  <a:pt x="27" y="38"/>
                  <a:pt x="27" y="37"/>
                  <a:pt x="27" y="37"/>
                </a:cubicBezTo>
                <a:cubicBezTo>
                  <a:pt x="27" y="37"/>
                  <a:pt x="27" y="37"/>
                  <a:pt x="27" y="36"/>
                </a:cubicBezTo>
                <a:cubicBezTo>
                  <a:pt x="23" y="31"/>
                  <a:pt x="23" y="31"/>
                  <a:pt x="23" y="31"/>
                </a:cubicBezTo>
                <a:cubicBezTo>
                  <a:pt x="26" y="31"/>
                  <a:pt x="26" y="31"/>
                  <a:pt x="26" y="31"/>
                </a:cubicBezTo>
                <a:cubicBezTo>
                  <a:pt x="26" y="27"/>
                  <a:pt x="26" y="27"/>
                  <a:pt x="26" y="27"/>
                </a:cubicBezTo>
                <a:cubicBezTo>
                  <a:pt x="15" y="27"/>
                  <a:pt x="15" y="27"/>
                  <a:pt x="15" y="27"/>
                </a:cubicBezTo>
                <a:cubicBezTo>
                  <a:pt x="15" y="31"/>
                  <a:pt x="15" y="31"/>
                  <a:pt x="15" y="31"/>
                </a:cubicBezTo>
                <a:cubicBezTo>
                  <a:pt x="18" y="31"/>
                  <a:pt x="18" y="31"/>
                  <a:pt x="18" y="31"/>
                </a:cubicBezTo>
                <a:cubicBezTo>
                  <a:pt x="24" y="41"/>
                  <a:pt x="24" y="41"/>
                  <a:pt x="24" y="41"/>
                </a:cubicBezTo>
                <a:cubicBezTo>
                  <a:pt x="18" y="51"/>
                  <a:pt x="18" y="51"/>
                  <a:pt x="18" y="51"/>
                </a:cubicBezTo>
                <a:cubicBezTo>
                  <a:pt x="15" y="51"/>
                  <a:pt x="15" y="51"/>
                  <a:pt x="15" y="51"/>
                </a:cubicBezTo>
                <a:lnTo>
                  <a:pt x="15" y="54"/>
                </a:ln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6" name="Google Shape;1576;p44"/>
          <p:cNvSpPr/>
          <p:nvPr/>
        </p:nvSpPr>
        <p:spPr>
          <a:xfrm>
            <a:off x="5295397" y="3193782"/>
            <a:ext cx="240586" cy="281020"/>
          </a:xfrm>
          <a:custGeom>
            <a:avLst/>
            <a:gdLst/>
            <a:ahLst/>
            <a:cxnLst/>
            <a:rect l="l" t="t" r="r" b="b"/>
            <a:pathLst>
              <a:path w="55" h="64" extrusionOk="0">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32" y="32"/>
                </a:moveTo>
                <a:cubicBezTo>
                  <a:pt x="32" y="45"/>
                  <a:pt x="32" y="45"/>
                  <a:pt x="32" y="45"/>
                </a:cubicBezTo>
                <a:cubicBezTo>
                  <a:pt x="32" y="48"/>
                  <a:pt x="30" y="50"/>
                  <a:pt x="27" y="50"/>
                </a:cubicBezTo>
                <a:cubicBezTo>
                  <a:pt x="13" y="50"/>
                  <a:pt x="13" y="50"/>
                  <a:pt x="13" y="50"/>
                </a:cubicBezTo>
                <a:cubicBezTo>
                  <a:pt x="11" y="50"/>
                  <a:pt x="9" y="48"/>
                  <a:pt x="9" y="45"/>
                </a:cubicBezTo>
                <a:cubicBezTo>
                  <a:pt x="9" y="32"/>
                  <a:pt x="9" y="32"/>
                  <a:pt x="9" y="32"/>
                </a:cubicBezTo>
                <a:cubicBezTo>
                  <a:pt x="9" y="29"/>
                  <a:pt x="11" y="27"/>
                  <a:pt x="13" y="27"/>
                </a:cubicBezTo>
                <a:cubicBezTo>
                  <a:pt x="27" y="27"/>
                  <a:pt x="27" y="27"/>
                  <a:pt x="27" y="27"/>
                </a:cubicBezTo>
                <a:cubicBezTo>
                  <a:pt x="30" y="27"/>
                  <a:pt x="32" y="29"/>
                  <a:pt x="32" y="32"/>
                </a:cubicBezTo>
                <a:close/>
                <a:moveTo>
                  <a:pt x="45" y="28"/>
                </a:moveTo>
                <a:cubicBezTo>
                  <a:pt x="45" y="49"/>
                  <a:pt x="45" y="49"/>
                  <a:pt x="45" y="49"/>
                </a:cubicBezTo>
                <a:cubicBezTo>
                  <a:pt x="45" y="49"/>
                  <a:pt x="45" y="50"/>
                  <a:pt x="45" y="50"/>
                </a:cubicBezTo>
                <a:cubicBezTo>
                  <a:pt x="45" y="50"/>
                  <a:pt x="44" y="50"/>
                  <a:pt x="44" y="50"/>
                </a:cubicBezTo>
                <a:cubicBezTo>
                  <a:pt x="44" y="50"/>
                  <a:pt x="44" y="50"/>
                  <a:pt x="43" y="50"/>
                </a:cubicBezTo>
                <a:cubicBezTo>
                  <a:pt x="34" y="40"/>
                  <a:pt x="34" y="40"/>
                  <a:pt x="34" y="40"/>
                </a:cubicBezTo>
                <a:cubicBezTo>
                  <a:pt x="34" y="37"/>
                  <a:pt x="34" y="37"/>
                  <a:pt x="34" y="37"/>
                </a:cubicBezTo>
                <a:cubicBezTo>
                  <a:pt x="43" y="27"/>
                  <a:pt x="43" y="27"/>
                  <a:pt x="43" y="27"/>
                </a:cubicBezTo>
                <a:cubicBezTo>
                  <a:pt x="44" y="27"/>
                  <a:pt x="44" y="27"/>
                  <a:pt x="44" y="27"/>
                </a:cubicBezTo>
                <a:cubicBezTo>
                  <a:pt x="44" y="27"/>
                  <a:pt x="45" y="27"/>
                  <a:pt x="45" y="27"/>
                </a:cubicBezTo>
                <a:cubicBezTo>
                  <a:pt x="45" y="27"/>
                  <a:pt x="45" y="28"/>
                  <a:pt x="45" y="28"/>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7" name="Google Shape;1577;p44"/>
          <p:cNvSpPr/>
          <p:nvPr/>
        </p:nvSpPr>
        <p:spPr>
          <a:xfrm>
            <a:off x="5924154" y="3193782"/>
            <a:ext cx="240584" cy="281020"/>
          </a:xfrm>
          <a:custGeom>
            <a:avLst/>
            <a:gdLst/>
            <a:ahLst/>
            <a:cxnLst/>
            <a:rect l="l" t="t" r="r" b="b"/>
            <a:pathLst>
              <a:path w="55" h="64" extrusionOk="0">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35" y="40"/>
                </a:moveTo>
                <a:cubicBezTo>
                  <a:pt x="36" y="40"/>
                  <a:pt x="38" y="40"/>
                  <a:pt x="39" y="40"/>
                </a:cubicBezTo>
                <a:cubicBezTo>
                  <a:pt x="41" y="40"/>
                  <a:pt x="44" y="40"/>
                  <a:pt x="45" y="41"/>
                </a:cubicBezTo>
                <a:cubicBezTo>
                  <a:pt x="45" y="42"/>
                  <a:pt x="46" y="42"/>
                  <a:pt x="45" y="43"/>
                </a:cubicBezTo>
                <a:cubicBezTo>
                  <a:pt x="45" y="43"/>
                  <a:pt x="45" y="43"/>
                  <a:pt x="45" y="43"/>
                </a:cubicBezTo>
                <a:cubicBezTo>
                  <a:pt x="45" y="43"/>
                  <a:pt x="45" y="43"/>
                  <a:pt x="45" y="43"/>
                </a:cubicBezTo>
                <a:cubicBezTo>
                  <a:pt x="45" y="44"/>
                  <a:pt x="44" y="45"/>
                  <a:pt x="43" y="45"/>
                </a:cubicBezTo>
                <a:cubicBezTo>
                  <a:pt x="40" y="45"/>
                  <a:pt x="37" y="44"/>
                  <a:pt x="34" y="42"/>
                </a:cubicBezTo>
                <a:cubicBezTo>
                  <a:pt x="29" y="43"/>
                  <a:pt x="24" y="44"/>
                  <a:pt x="20" y="45"/>
                </a:cubicBezTo>
                <a:cubicBezTo>
                  <a:pt x="16" y="51"/>
                  <a:pt x="13" y="54"/>
                  <a:pt x="11" y="54"/>
                </a:cubicBezTo>
                <a:cubicBezTo>
                  <a:pt x="11" y="54"/>
                  <a:pt x="11" y="54"/>
                  <a:pt x="10" y="54"/>
                </a:cubicBezTo>
                <a:cubicBezTo>
                  <a:pt x="9" y="54"/>
                  <a:pt x="9" y="54"/>
                  <a:pt x="9" y="54"/>
                </a:cubicBezTo>
                <a:cubicBezTo>
                  <a:pt x="9" y="54"/>
                  <a:pt x="9" y="54"/>
                  <a:pt x="9" y="54"/>
                </a:cubicBezTo>
                <a:cubicBezTo>
                  <a:pt x="9" y="53"/>
                  <a:pt x="9" y="53"/>
                  <a:pt x="9" y="52"/>
                </a:cubicBezTo>
                <a:cubicBezTo>
                  <a:pt x="9" y="51"/>
                  <a:pt x="11" y="48"/>
                  <a:pt x="16" y="46"/>
                </a:cubicBezTo>
                <a:cubicBezTo>
                  <a:pt x="16" y="45"/>
                  <a:pt x="16" y="45"/>
                  <a:pt x="16" y="46"/>
                </a:cubicBezTo>
                <a:cubicBezTo>
                  <a:pt x="17" y="46"/>
                  <a:pt x="17" y="46"/>
                  <a:pt x="17" y="46"/>
                </a:cubicBezTo>
                <a:cubicBezTo>
                  <a:pt x="18" y="44"/>
                  <a:pt x="19" y="42"/>
                  <a:pt x="20" y="39"/>
                </a:cubicBezTo>
                <a:cubicBezTo>
                  <a:pt x="22" y="36"/>
                  <a:pt x="23" y="33"/>
                  <a:pt x="24" y="30"/>
                </a:cubicBezTo>
                <a:cubicBezTo>
                  <a:pt x="23" y="26"/>
                  <a:pt x="23" y="22"/>
                  <a:pt x="23" y="19"/>
                </a:cubicBezTo>
                <a:cubicBezTo>
                  <a:pt x="23" y="18"/>
                  <a:pt x="24" y="18"/>
                  <a:pt x="25" y="18"/>
                </a:cubicBezTo>
                <a:cubicBezTo>
                  <a:pt x="25" y="18"/>
                  <a:pt x="25" y="18"/>
                  <a:pt x="25" y="18"/>
                </a:cubicBezTo>
                <a:cubicBezTo>
                  <a:pt x="26" y="18"/>
                  <a:pt x="26" y="18"/>
                  <a:pt x="26" y="18"/>
                </a:cubicBezTo>
                <a:cubicBezTo>
                  <a:pt x="26" y="18"/>
                  <a:pt x="26" y="18"/>
                  <a:pt x="27" y="18"/>
                </a:cubicBezTo>
                <a:cubicBezTo>
                  <a:pt x="27" y="19"/>
                  <a:pt x="27" y="20"/>
                  <a:pt x="27" y="21"/>
                </a:cubicBezTo>
                <a:cubicBezTo>
                  <a:pt x="27" y="21"/>
                  <a:pt x="27" y="21"/>
                  <a:pt x="27" y="21"/>
                </a:cubicBezTo>
                <a:cubicBezTo>
                  <a:pt x="27" y="21"/>
                  <a:pt x="27" y="21"/>
                  <a:pt x="27" y="21"/>
                </a:cubicBezTo>
                <a:cubicBezTo>
                  <a:pt x="27" y="22"/>
                  <a:pt x="27" y="22"/>
                  <a:pt x="27" y="22"/>
                </a:cubicBezTo>
                <a:cubicBezTo>
                  <a:pt x="27" y="25"/>
                  <a:pt x="27" y="27"/>
                  <a:pt x="26" y="29"/>
                </a:cubicBezTo>
                <a:cubicBezTo>
                  <a:pt x="28" y="33"/>
                  <a:pt x="30" y="36"/>
                  <a:pt x="32" y="38"/>
                </a:cubicBezTo>
                <a:cubicBezTo>
                  <a:pt x="33" y="39"/>
                  <a:pt x="34" y="39"/>
                  <a:pt x="35" y="40"/>
                </a:cubicBezTo>
                <a:close/>
                <a:moveTo>
                  <a:pt x="16" y="47"/>
                </a:moveTo>
                <a:cubicBezTo>
                  <a:pt x="13" y="49"/>
                  <a:pt x="12" y="51"/>
                  <a:pt x="11" y="52"/>
                </a:cubicBezTo>
                <a:cubicBezTo>
                  <a:pt x="12" y="52"/>
                  <a:pt x="14" y="50"/>
                  <a:pt x="16" y="47"/>
                </a:cubicBezTo>
                <a:close/>
                <a:moveTo>
                  <a:pt x="31" y="40"/>
                </a:moveTo>
                <a:cubicBezTo>
                  <a:pt x="31" y="40"/>
                  <a:pt x="30" y="40"/>
                  <a:pt x="30" y="40"/>
                </a:cubicBezTo>
                <a:cubicBezTo>
                  <a:pt x="28" y="38"/>
                  <a:pt x="27" y="36"/>
                  <a:pt x="25" y="33"/>
                </a:cubicBezTo>
                <a:cubicBezTo>
                  <a:pt x="25" y="35"/>
                  <a:pt x="24" y="38"/>
                  <a:pt x="23" y="40"/>
                </a:cubicBezTo>
                <a:cubicBezTo>
                  <a:pt x="22" y="41"/>
                  <a:pt x="21" y="42"/>
                  <a:pt x="21" y="43"/>
                </a:cubicBezTo>
                <a:cubicBezTo>
                  <a:pt x="24" y="42"/>
                  <a:pt x="28" y="41"/>
                  <a:pt x="31" y="40"/>
                </a:cubicBezTo>
                <a:close/>
                <a:moveTo>
                  <a:pt x="25" y="24"/>
                </a:moveTo>
                <a:cubicBezTo>
                  <a:pt x="25" y="24"/>
                  <a:pt x="25" y="23"/>
                  <a:pt x="26" y="23"/>
                </a:cubicBezTo>
                <a:cubicBezTo>
                  <a:pt x="26" y="22"/>
                  <a:pt x="26" y="22"/>
                  <a:pt x="26" y="21"/>
                </a:cubicBezTo>
                <a:cubicBezTo>
                  <a:pt x="26" y="21"/>
                  <a:pt x="26" y="21"/>
                  <a:pt x="26" y="21"/>
                </a:cubicBezTo>
                <a:cubicBezTo>
                  <a:pt x="26" y="21"/>
                  <a:pt x="26" y="21"/>
                  <a:pt x="26" y="21"/>
                </a:cubicBezTo>
                <a:cubicBezTo>
                  <a:pt x="26" y="20"/>
                  <a:pt x="26" y="20"/>
                  <a:pt x="25" y="19"/>
                </a:cubicBezTo>
                <a:cubicBezTo>
                  <a:pt x="25" y="20"/>
                  <a:pt x="25" y="20"/>
                  <a:pt x="25" y="20"/>
                </a:cubicBezTo>
                <a:cubicBezTo>
                  <a:pt x="25" y="21"/>
                  <a:pt x="25" y="22"/>
                  <a:pt x="25" y="24"/>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moveTo>
                  <a:pt x="39" y="42"/>
                </a:moveTo>
                <a:cubicBezTo>
                  <a:pt x="41" y="42"/>
                  <a:pt x="42" y="43"/>
                  <a:pt x="43" y="43"/>
                </a:cubicBezTo>
                <a:cubicBezTo>
                  <a:pt x="44" y="43"/>
                  <a:pt x="44" y="43"/>
                  <a:pt x="44" y="43"/>
                </a:cubicBezTo>
                <a:cubicBezTo>
                  <a:pt x="44" y="43"/>
                  <a:pt x="44" y="43"/>
                  <a:pt x="44" y="43"/>
                </a:cubicBezTo>
                <a:cubicBezTo>
                  <a:pt x="44" y="42"/>
                  <a:pt x="43" y="42"/>
                  <a:pt x="39" y="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8" name="Google Shape;1578;p44"/>
          <p:cNvSpPr/>
          <p:nvPr/>
        </p:nvSpPr>
        <p:spPr>
          <a:xfrm>
            <a:off x="6554931" y="3193782"/>
            <a:ext cx="240584" cy="281020"/>
          </a:xfrm>
          <a:custGeom>
            <a:avLst/>
            <a:gdLst/>
            <a:ahLst/>
            <a:cxnLst/>
            <a:rect l="l" t="t" r="r" b="b"/>
            <a:pathLst>
              <a:path w="55" h="64" extrusionOk="0">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9" y="29"/>
                </a:moveTo>
                <a:cubicBezTo>
                  <a:pt x="9" y="25"/>
                  <a:pt x="12" y="22"/>
                  <a:pt x="16" y="22"/>
                </a:cubicBezTo>
                <a:cubicBezTo>
                  <a:pt x="20" y="22"/>
                  <a:pt x="23" y="25"/>
                  <a:pt x="23" y="29"/>
                </a:cubicBezTo>
                <a:cubicBezTo>
                  <a:pt x="23" y="33"/>
                  <a:pt x="20" y="36"/>
                  <a:pt x="16" y="36"/>
                </a:cubicBezTo>
                <a:cubicBezTo>
                  <a:pt x="12" y="36"/>
                  <a:pt x="9" y="33"/>
                  <a:pt x="9" y="29"/>
                </a:cubicBezTo>
                <a:close/>
                <a:moveTo>
                  <a:pt x="45" y="54"/>
                </a:moveTo>
                <a:cubicBezTo>
                  <a:pt x="9" y="54"/>
                  <a:pt x="9" y="54"/>
                  <a:pt x="9" y="54"/>
                </a:cubicBezTo>
                <a:cubicBezTo>
                  <a:pt x="9" y="48"/>
                  <a:pt x="9" y="48"/>
                  <a:pt x="9" y="48"/>
                </a:cubicBezTo>
                <a:cubicBezTo>
                  <a:pt x="16" y="41"/>
                  <a:pt x="16" y="41"/>
                  <a:pt x="16" y="41"/>
                </a:cubicBezTo>
                <a:cubicBezTo>
                  <a:pt x="20" y="45"/>
                  <a:pt x="20" y="45"/>
                  <a:pt x="20" y="45"/>
                </a:cubicBezTo>
                <a:cubicBezTo>
                  <a:pt x="34" y="32"/>
                  <a:pt x="34" y="32"/>
                  <a:pt x="34" y="32"/>
                </a:cubicBezTo>
                <a:cubicBezTo>
                  <a:pt x="45" y="43"/>
                  <a:pt x="45" y="43"/>
                  <a:pt x="45" y="43"/>
                </a:cubicBezTo>
                <a:lnTo>
                  <a:pt x="45" y="54"/>
                </a:ln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79" name="Google Shape;1579;p44"/>
          <p:cNvSpPr/>
          <p:nvPr/>
        </p:nvSpPr>
        <p:spPr>
          <a:xfrm>
            <a:off x="7185709" y="3193782"/>
            <a:ext cx="240584" cy="281020"/>
          </a:xfrm>
          <a:custGeom>
            <a:avLst/>
            <a:gdLst/>
            <a:ahLst/>
            <a:cxnLst/>
            <a:rect l="l" t="t" r="r" b="b"/>
            <a:pathLst>
              <a:path w="55" h="64" extrusionOk="0">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23" y="31"/>
                </a:moveTo>
                <a:cubicBezTo>
                  <a:pt x="23" y="50"/>
                  <a:pt x="23" y="50"/>
                  <a:pt x="23" y="50"/>
                </a:cubicBezTo>
                <a:cubicBezTo>
                  <a:pt x="23" y="51"/>
                  <a:pt x="22" y="51"/>
                  <a:pt x="22" y="51"/>
                </a:cubicBezTo>
                <a:cubicBezTo>
                  <a:pt x="22" y="52"/>
                  <a:pt x="22" y="52"/>
                  <a:pt x="21" y="52"/>
                </a:cubicBezTo>
                <a:cubicBezTo>
                  <a:pt x="21" y="52"/>
                  <a:pt x="21" y="51"/>
                  <a:pt x="21" y="51"/>
                </a:cubicBezTo>
                <a:cubicBezTo>
                  <a:pt x="15" y="45"/>
                  <a:pt x="15" y="45"/>
                  <a:pt x="15" y="45"/>
                </a:cubicBezTo>
                <a:cubicBezTo>
                  <a:pt x="10" y="45"/>
                  <a:pt x="10" y="45"/>
                  <a:pt x="10" y="45"/>
                </a:cubicBezTo>
                <a:cubicBezTo>
                  <a:pt x="9" y="45"/>
                  <a:pt x="9" y="45"/>
                  <a:pt x="9" y="44"/>
                </a:cubicBezTo>
                <a:cubicBezTo>
                  <a:pt x="9" y="37"/>
                  <a:pt x="9" y="37"/>
                  <a:pt x="9" y="37"/>
                </a:cubicBezTo>
                <a:cubicBezTo>
                  <a:pt x="9" y="37"/>
                  <a:pt x="9" y="36"/>
                  <a:pt x="10" y="36"/>
                </a:cubicBezTo>
                <a:cubicBezTo>
                  <a:pt x="15" y="36"/>
                  <a:pt x="15" y="36"/>
                  <a:pt x="15" y="36"/>
                </a:cubicBezTo>
                <a:cubicBezTo>
                  <a:pt x="21" y="30"/>
                  <a:pt x="21" y="30"/>
                  <a:pt x="21" y="30"/>
                </a:cubicBezTo>
                <a:cubicBezTo>
                  <a:pt x="21" y="30"/>
                  <a:pt x="21" y="30"/>
                  <a:pt x="22" y="30"/>
                </a:cubicBezTo>
                <a:cubicBezTo>
                  <a:pt x="22" y="30"/>
                  <a:pt x="23" y="31"/>
                  <a:pt x="23" y="31"/>
                </a:cubicBezTo>
                <a:close/>
                <a:moveTo>
                  <a:pt x="31" y="49"/>
                </a:moveTo>
                <a:cubicBezTo>
                  <a:pt x="33" y="46"/>
                  <a:pt x="34" y="44"/>
                  <a:pt x="34" y="41"/>
                </a:cubicBezTo>
                <a:cubicBezTo>
                  <a:pt x="34" y="38"/>
                  <a:pt x="33" y="35"/>
                  <a:pt x="31" y="33"/>
                </a:cubicBezTo>
                <a:cubicBezTo>
                  <a:pt x="30" y="32"/>
                  <a:pt x="29" y="32"/>
                  <a:pt x="28" y="33"/>
                </a:cubicBezTo>
                <a:cubicBezTo>
                  <a:pt x="27" y="34"/>
                  <a:pt x="27" y="35"/>
                  <a:pt x="28" y="36"/>
                </a:cubicBezTo>
                <a:cubicBezTo>
                  <a:pt x="29" y="37"/>
                  <a:pt x="29" y="39"/>
                  <a:pt x="29" y="41"/>
                </a:cubicBezTo>
                <a:cubicBezTo>
                  <a:pt x="29" y="42"/>
                  <a:pt x="29" y="44"/>
                  <a:pt x="28" y="45"/>
                </a:cubicBezTo>
                <a:cubicBezTo>
                  <a:pt x="27" y="46"/>
                  <a:pt x="27" y="48"/>
                  <a:pt x="28" y="49"/>
                </a:cubicBezTo>
                <a:cubicBezTo>
                  <a:pt x="28" y="49"/>
                  <a:pt x="29" y="49"/>
                  <a:pt x="29" y="49"/>
                </a:cubicBezTo>
                <a:cubicBezTo>
                  <a:pt x="30" y="49"/>
                  <a:pt x="30" y="49"/>
                  <a:pt x="31" y="49"/>
                </a:cubicBezTo>
                <a:close/>
                <a:moveTo>
                  <a:pt x="39" y="54"/>
                </a:moveTo>
                <a:cubicBezTo>
                  <a:pt x="42" y="50"/>
                  <a:pt x="43" y="45"/>
                  <a:pt x="43" y="41"/>
                </a:cubicBezTo>
                <a:cubicBezTo>
                  <a:pt x="43" y="36"/>
                  <a:pt x="42" y="31"/>
                  <a:pt x="39" y="28"/>
                </a:cubicBezTo>
                <a:cubicBezTo>
                  <a:pt x="38" y="27"/>
                  <a:pt x="36" y="27"/>
                  <a:pt x="35" y="27"/>
                </a:cubicBezTo>
                <a:cubicBezTo>
                  <a:pt x="34" y="28"/>
                  <a:pt x="34" y="30"/>
                  <a:pt x="35" y="31"/>
                </a:cubicBezTo>
                <a:cubicBezTo>
                  <a:pt x="37" y="33"/>
                  <a:pt x="39" y="37"/>
                  <a:pt x="39" y="41"/>
                </a:cubicBezTo>
                <a:cubicBezTo>
                  <a:pt x="39" y="44"/>
                  <a:pt x="37" y="48"/>
                  <a:pt x="35" y="51"/>
                </a:cubicBezTo>
                <a:cubicBezTo>
                  <a:pt x="34" y="52"/>
                  <a:pt x="34" y="53"/>
                  <a:pt x="35" y="54"/>
                </a:cubicBezTo>
                <a:cubicBezTo>
                  <a:pt x="36" y="54"/>
                  <a:pt x="36" y="55"/>
                  <a:pt x="37" y="55"/>
                </a:cubicBezTo>
                <a:cubicBezTo>
                  <a:pt x="37" y="55"/>
                  <a:pt x="38" y="54"/>
                  <a:pt x="39" y="54"/>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0" name="Google Shape;1580;p44"/>
          <p:cNvSpPr/>
          <p:nvPr/>
        </p:nvSpPr>
        <p:spPr>
          <a:xfrm>
            <a:off x="7814464" y="3193782"/>
            <a:ext cx="240586" cy="281020"/>
          </a:xfrm>
          <a:custGeom>
            <a:avLst/>
            <a:gdLst/>
            <a:ahLst/>
            <a:cxnLst/>
            <a:rect l="l" t="t" r="r" b="b"/>
            <a:pathLst>
              <a:path w="55" h="64" extrusionOk="0">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15" y="27"/>
                </a:moveTo>
                <a:cubicBezTo>
                  <a:pt x="40" y="27"/>
                  <a:pt x="40" y="27"/>
                  <a:pt x="40" y="27"/>
                </a:cubicBezTo>
                <a:cubicBezTo>
                  <a:pt x="40" y="27"/>
                  <a:pt x="41" y="27"/>
                  <a:pt x="41" y="28"/>
                </a:cubicBezTo>
                <a:cubicBezTo>
                  <a:pt x="41" y="30"/>
                  <a:pt x="41" y="30"/>
                  <a:pt x="41" y="30"/>
                </a:cubicBezTo>
                <a:cubicBezTo>
                  <a:pt x="41" y="31"/>
                  <a:pt x="40" y="32"/>
                  <a:pt x="40" y="32"/>
                </a:cubicBezTo>
                <a:cubicBezTo>
                  <a:pt x="15" y="32"/>
                  <a:pt x="15" y="32"/>
                  <a:pt x="15" y="32"/>
                </a:cubicBezTo>
                <a:cubicBezTo>
                  <a:pt x="14" y="32"/>
                  <a:pt x="13" y="31"/>
                  <a:pt x="13" y="30"/>
                </a:cubicBezTo>
                <a:cubicBezTo>
                  <a:pt x="13" y="28"/>
                  <a:pt x="13" y="28"/>
                  <a:pt x="13" y="28"/>
                </a:cubicBezTo>
                <a:cubicBezTo>
                  <a:pt x="13" y="27"/>
                  <a:pt x="14" y="27"/>
                  <a:pt x="15" y="27"/>
                </a:cubicBezTo>
                <a:close/>
                <a:moveTo>
                  <a:pt x="41" y="37"/>
                </a:moveTo>
                <a:cubicBezTo>
                  <a:pt x="41" y="40"/>
                  <a:pt x="41" y="40"/>
                  <a:pt x="41" y="40"/>
                </a:cubicBezTo>
                <a:cubicBezTo>
                  <a:pt x="41" y="40"/>
                  <a:pt x="40" y="41"/>
                  <a:pt x="40" y="41"/>
                </a:cubicBezTo>
                <a:cubicBezTo>
                  <a:pt x="15" y="41"/>
                  <a:pt x="15" y="41"/>
                  <a:pt x="15" y="41"/>
                </a:cubicBezTo>
                <a:cubicBezTo>
                  <a:pt x="14" y="41"/>
                  <a:pt x="13" y="40"/>
                  <a:pt x="13" y="40"/>
                </a:cubicBezTo>
                <a:cubicBezTo>
                  <a:pt x="13" y="37"/>
                  <a:pt x="13" y="37"/>
                  <a:pt x="13" y="37"/>
                </a:cubicBezTo>
                <a:cubicBezTo>
                  <a:pt x="13" y="37"/>
                  <a:pt x="14" y="36"/>
                  <a:pt x="15" y="36"/>
                </a:cubicBezTo>
                <a:cubicBezTo>
                  <a:pt x="40" y="36"/>
                  <a:pt x="40" y="36"/>
                  <a:pt x="40" y="36"/>
                </a:cubicBezTo>
                <a:cubicBezTo>
                  <a:pt x="40" y="36"/>
                  <a:pt x="41" y="37"/>
                  <a:pt x="41" y="37"/>
                </a:cubicBezTo>
                <a:close/>
                <a:moveTo>
                  <a:pt x="41" y="46"/>
                </a:moveTo>
                <a:cubicBezTo>
                  <a:pt x="41" y="49"/>
                  <a:pt x="41" y="49"/>
                  <a:pt x="41" y="49"/>
                </a:cubicBezTo>
                <a:cubicBezTo>
                  <a:pt x="41" y="49"/>
                  <a:pt x="40" y="50"/>
                  <a:pt x="40" y="50"/>
                </a:cubicBezTo>
                <a:cubicBezTo>
                  <a:pt x="15" y="50"/>
                  <a:pt x="15" y="50"/>
                  <a:pt x="15" y="50"/>
                </a:cubicBezTo>
                <a:cubicBezTo>
                  <a:pt x="14" y="50"/>
                  <a:pt x="13" y="49"/>
                  <a:pt x="13" y="49"/>
                </a:cubicBezTo>
                <a:cubicBezTo>
                  <a:pt x="13" y="46"/>
                  <a:pt x="13" y="46"/>
                  <a:pt x="13" y="46"/>
                </a:cubicBezTo>
                <a:cubicBezTo>
                  <a:pt x="13" y="46"/>
                  <a:pt x="14" y="45"/>
                  <a:pt x="15" y="45"/>
                </a:cubicBezTo>
                <a:cubicBezTo>
                  <a:pt x="40" y="45"/>
                  <a:pt x="40" y="45"/>
                  <a:pt x="40" y="45"/>
                </a:cubicBezTo>
                <a:cubicBezTo>
                  <a:pt x="40" y="45"/>
                  <a:pt x="41" y="46"/>
                  <a:pt x="41" y="46"/>
                </a:cubicBez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1" name="Google Shape;1581;p44"/>
          <p:cNvSpPr/>
          <p:nvPr/>
        </p:nvSpPr>
        <p:spPr>
          <a:xfrm>
            <a:off x="8445242" y="3193782"/>
            <a:ext cx="240586" cy="281020"/>
          </a:xfrm>
          <a:custGeom>
            <a:avLst/>
            <a:gdLst/>
            <a:ahLst/>
            <a:cxnLst/>
            <a:rect l="l" t="t" r="r" b="b"/>
            <a:pathLst>
              <a:path w="55" h="64" extrusionOk="0">
                <a:moveTo>
                  <a:pt x="55" y="19"/>
                </a:moveTo>
                <a:cubicBezTo>
                  <a:pt x="55" y="60"/>
                  <a:pt x="55" y="60"/>
                  <a:pt x="55" y="60"/>
                </a:cubicBezTo>
                <a:cubicBezTo>
                  <a:pt x="55" y="62"/>
                  <a:pt x="53" y="64"/>
                  <a:pt x="51" y="64"/>
                </a:cubicBezTo>
                <a:cubicBezTo>
                  <a:pt x="3" y="64"/>
                  <a:pt x="3" y="64"/>
                  <a:pt x="3" y="64"/>
                </a:cubicBezTo>
                <a:cubicBezTo>
                  <a:pt x="1" y="64"/>
                  <a:pt x="0" y="62"/>
                  <a:pt x="0" y="60"/>
                </a:cubicBezTo>
                <a:cubicBezTo>
                  <a:pt x="0" y="3"/>
                  <a:pt x="0" y="3"/>
                  <a:pt x="0" y="3"/>
                </a:cubicBezTo>
                <a:cubicBezTo>
                  <a:pt x="0" y="1"/>
                  <a:pt x="1" y="0"/>
                  <a:pt x="3" y="0"/>
                </a:cubicBezTo>
                <a:cubicBezTo>
                  <a:pt x="35" y="0"/>
                  <a:pt x="35" y="0"/>
                  <a:pt x="35" y="0"/>
                </a:cubicBezTo>
                <a:cubicBezTo>
                  <a:pt x="37" y="0"/>
                  <a:pt x="40" y="1"/>
                  <a:pt x="41" y="2"/>
                </a:cubicBezTo>
                <a:cubicBezTo>
                  <a:pt x="52" y="13"/>
                  <a:pt x="52" y="13"/>
                  <a:pt x="52" y="13"/>
                </a:cubicBezTo>
                <a:cubicBezTo>
                  <a:pt x="53" y="14"/>
                  <a:pt x="55" y="17"/>
                  <a:pt x="55" y="19"/>
                </a:cubicBezTo>
                <a:close/>
                <a:moveTo>
                  <a:pt x="50" y="22"/>
                </a:moveTo>
                <a:cubicBezTo>
                  <a:pt x="35" y="22"/>
                  <a:pt x="35" y="22"/>
                  <a:pt x="35" y="22"/>
                </a:cubicBezTo>
                <a:cubicBezTo>
                  <a:pt x="33" y="22"/>
                  <a:pt x="32" y="21"/>
                  <a:pt x="32" y="19"/>
                </a:cubicBezTo>
                <a:cubicBezTo>
                  <a:pt x="32" y="4"/>
                  <a:pt x="32" y="4"/>
                  <a:pt x="32" y="4"/>
                </a:cubicBezTo>
                <a:cubicBezTo>
                  <a:pt x="4" y="4"/>
                  <a:pt x="4" y="4"/>
                  <a:pt x="4" y="4"/>
                </a:cubicBezTo>
                <a:cubicBezTo>
                  <a:pt x="4" y="59"/>
                  <a:pt x="4" y="59"/>
                  <a:pt x="4" y="59"/>
                </a:cubicBezTo>
                <a:cubicBezTo>
                  <a:pt x="50" y="59"/>
                  <a:pt x="50" y="59"/>
                  <a:pt x="50" y="59"/>
                </a:cubicBezTo>
                <a:lnTo>
                  <a:pt x="50" y="22"/>
                </a:lnTo>
                <a:close/>
                <a:moveTo>
                  <a:pt x="8" y="31"/>
                </a:moveTo>
                <a:cubicBezTo>
                  <a:pt x="11" y="31"/>
                  <a:pt x="11" y="31"/>
                  <a:pt x="11" y="31"/>
                </a:cubicBezTo>
                <a:cubicBezTo>
                  <a:pt x="16" y="54"/>
                  <a:pt x="16" y="54"/>
                  <a:pt x="16" y="54"/>
                </a:cubicBezTo>
                <a:cubicBezTo>
                  <a:pt x="22" y="54"/>
                  <a:pt x="22" y="54"/>
                  <a:pt x="22" y="54"/>
                </a:cubicBezTo>
                <a:cubicBezTo>
                  <a:pt x="27" y="37"/>
                  <a:pt x="27" y="37"/>
                  <a:pt x="27" y="37"/>
                </a:cubicBezTo>
                <a:cubicBezTo>
                  <a:pt x="27" y="37"/>
                  <a:pt x="27" y="36"/>
                  <a:pt x="27" y="35"/>
                </a:cubicBezTo>
                <a:cubicBezTo>
                  <a:pt x="27" y="35"/>
                  <a:pt x="27" y="35"/>
                  <a:pt x="27" y="35"/>
                </a:cubicBezTo>
                <a:cubicBezTo>
                  <a:pt x="27" y="35"/>
                  <a:pt x="27" y="35"/>
                  <a:pt x="27" y="35"/>
                </a:cubicBezTo>
                <a:cubicBezTo>
                  <a:pt x="27" y="35"/>
                  <a:pt x="27" y="35"/>
                  <a:pt x="27" y="35"/>
                </a:cubicBezTo>
                <a:cubicBezTo>
                  <a:pt x="27" y="36"/>
                  <a:pt x="28" y="37"/>
                  <a:pt x="28" y="37"/>
                </a:cubicBezTo>
                <a:cubicBezTo>
                  <a:pt x="32" y="54"/>
                  <a:pt x="32" y="54"/>
                  <a:pt x="32" y="54"/>
                </a:cubicBezTo>
                <a:cubicBezTo>
                  <a:pt x="38" y="54"/>
                  <a:pt x="38" y="54"/>
                  <a:pt x="38" y="54"/>
                </a:cubicBezTo>
                <a:cubicBezTo>
                  <a:pt x="44" y="31"/>
                  <a:pt x="44" y="31"/>
                  <a:pt x="44" y="31"/>
                </a:cubicBezTo>
                <a:cubicBezTo>
                  <a:pt x="46" y="31"/>
                  <a:pt x="46" y="31"/>
                  <a:pt x="46" y="31"/>
                </a:cubicBezTo>
                <a:cubicBezTo>
                  <a:pt x="46" y="27"/>
                  <a:pt x="46" y="27"/>
                  <a:pt x="46" y="27"/>
                </a:cubicBezTo>
                <a:cubicBezTo>
                  <a:pt x="36" y="27"/>
                  <a:pt x="36" y="27"/>
                  <a:pt x="36" y="27"/>
                </a:cubicBezTo>
                <a:cubicBezTo>
                  <a:pt x="36" y="31"/>
                  <a:pt x="36" y="31"/>
                  <a:pt x="36" y="31"/>
                </a:cubicBezTo>
                <a:cubicBezTo>
                  <a:pt x="39" y="31"/>
                  <a:pt x="39" y="31"/>
                  <a:pt x="39" y="31"/>
                </a:cubicBezTo>
                <a:cubicBezTo>
                  <a:pt x="35" y="46"/>
                  <a:pt x="35" y="46"/>
                  <a:pt x="35" y="46"/>
                </a:cubicBezTo>
                <a:cubicBezTo>
                  <a:pt x="35" y="47"/>
                  <a:pt x="35" y="48"/>
                  <a:pt x="35" y="48"/>
                </a:cubicBezTo>
                <a:cubicBezTo>
                  <a:pt x="35" y="49"/>
                  <a:pt x="35" y="49"/>
                  <a:pt x="35" y="49"/>
                </a:cubicBezTo>
                <a:cubicBezTo>
                  <a:pt x="35" y="49"/>
                  <a:pt x="35" y="49"/>
                  <a:pt x="35" y="49"/>
                </a:cubicBezTo>
                <a:cubicBezTo>
                  <a:pt x="35" y="49"/>
                  <a:pt x="35" y="48"/>
                  <a:pt x="35" y="48"/>
                </a:cubicBezTo>
                <a:cubicBezTo>
                  <a:pt x="35" y="48"/>
                  <a:pt x="35" y="47"/>
                  <a:pt x="34" y="46"/>
                </a:cubicBezTo>
                <a:cubicBezTo>
                  <a:pt x="29" y="27"/>
                  <a:pt x="29" y="27"/>
                  <a:pt x="29" y="27"/>
                </a:cubicBezTo>
                <a:cubicBezTo>
                  <a:pt x="25" y="27"/>
                  <a:pt x="25" y="27"/>
                  <a:pt x="25" y="27"/>
                </a:cubicBezTo>
                <a:cubicBezTo>
                  <a:pt x="20" y="46"/>
                  <a:pt x="20" y="46"/>
                  <a:pt x="20" y="46"/>
                </a:cubicBezTo>
                <a:cubicBezTo>
                  <a:pt x="20" y="47"/>
                  <a:pt x="20" y="48"/>
                  <a:pt x="20" y="48"/>
                </a:cubicBezTo>
                <a:cubicBezTo>
                  <a:pt x="20" y="49"/>
                  <a:pt x="20" y="49"/>
                  <a:pt x="20" y="49"/>
                </a:cubicBezTo>
                <a:cubicBezTo>
                  <a:pt x="19" y="49"/>
                  <a:pt x="19" y="49"/>
                  <a:pt x="19" y="49"/>
                </a:cubicBezTo>
                <a:cubicBezTo>
                  <a:pt x="19" y="48"/>
                  <a:pt x="19" y="48"/>
                  <a:pt x="19" y="48"/>
                </a:cubicBezTo>
                <a:cubicBezTo>
                  <a:pt x="19" y="48"/>
                  <a:pt x="19" y="47"/>
                  <a:pt x="19" y="46"/>
                </a:cubicBezTo>
                <a:cubicBezTo>
                  <a:pt x="16" y="31"/>
                  <a:pt x="16" y="31"/>
                  <a:pt x="16" y="31"/>
                </a:cubicBezTo>
                <a:cubicBezTo>
                  <a:pt x="19" y="31"/>
                  <a:pt x="19" y="31"/>
                  <a:pt x="19" y="31"/>
                </a:cubicBezTo>
                <a:cubicBezTo>
                  <a:pt x="19" y="27"/>
                  <a:pt x="19" y="27"/>
                  <a:pt x="19" y="27"/>
                </a:cubicBezTo>
                <a:cubicBezTo>
                  <a:pt x="8" y="27"/>
                  <a:pt x="8" y="27"/>
                  <a:pt x="8" y="27"/>
                </a:cubicBezTo>
                <a:lnTo>
                  <a:pt x="8" y="31"/>
                </a:lnTo>
                <a:close/>
                <a:moveTo>
                  <a:pt x="36" y="18"/>
                </a:moveTo>
                <a:cubicBezTo>
                  <a:pt x="50" y="18"/>
                  <a:pt x="50" y="18"/>
                  <a:pt x="50" y="18"/>
                </a:cubicBezTo>
                <a:cubicBezTo>
                  <a:pt x="50" y="17"/>
                  <a:pt x="49" y="17"/>
                  <a:pt x="49" y="16"/>
                </a:cubicBezTo>
                <a:cubicBezTo>
                  <a:pt x="38" y="5"/>
                  <a:pt x="38" y="5"/>
                  <a:pt x="38" y="5"/>
                </a:cubicBezTo>
                <a:cubicBezTo>
                  <a:pt x="38" y="5"/>
                  <a:pt x="37" y="5"/>
                  <a:pt x="36" y="4"/>
                </a:cubicBezTo>
                <a:lnTo>
                  <a:pt x="36"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2" name="Google Shape;1582;p44"/>
          <p:cNvSpPr/>
          <p:nvPr/>
        </p:nvSpPr>
        <p:spPr>
          <a:xfrm>
            <a:off x="9076020" y="3232195"/>
            <a:ext cx="218346" cy="220367"/>
          </a:xfrm>
          <a:custGeom>
            <a:avLst/>
            <a:gdLst/>
            <a:ahLst/>
            <a:cxnLst/>
            <a:rect l="l" t="t" r="r" b="b"/>
            <a:pathLst>
              <a:path w="50" h="50" extrusionOk="0">
                <a:moveTo>
                  <a:pt x="49" y="4"/>
                </a:moveTo>
                <a:cubicBezTo>
                  <a:pt x="32" y="21"/>
                  <a:pt x="32" y="21"/>
                  <a:pt x="32" y="21"/>
                </a:cubicBezTo>
                <a:cubicBezTo>
                  <a:pt x="32" y="48"/>
                  <a:pt x="32" y="48"/>
                  <a:pt x="32" y="48"/>
                </a:cubicBezTo>
                <a:cubicBezTo>
                  <a:pt x="32" y="49"/>
                  <a:pt x="31" y="49"/>
                  <a:pt x="30" y="50"/>
                </a:cubicBezTo>
                <a:cubicBezTo>
                  <a:pt x="30" y="50"/>
                  <a:pt x="30" y="50"/>
                  <a:pt x="29" y="50"/>
                </a:cubicBezTo>
                <a:cubicBezTo>
                  <a:pt x="29" y="50"/>
                  <a:pt x="28" y="50"/>
                  <a:pt x="28" y="49"/>
                </a:cubicBezTo>
                <a:cubicBezTo>
                  <a:pt x="19" y="40"/>
                  <a:pt x="19" y="40"/>
                  <a:pt x="19" y="40"/>
                </a:cubicBezTo>
                <a:cubicBezTo>
                  <a:pt x="18" y="40"/>
                  <a:pt x="18" y="39"/>
                  <a:pt x="18" y="39"/>
                </a:cubicBezTo>
                <a:cubicBezTo>
                  <a:pt x="18" y="21"/>
                  <a:pt x="18" y="21"/>
                  <a:pt x="18" y="21"/>
                </a:cubicBezTo>
                <a:cubicBezTo>
                  <a:pt x="0" y="4"/>
                  <a:pt x="0" y="4"/>
                  <a:pt x="0" y="4"/>
                </a:cubicBezTo>
                <a:cubicBezTo>
                  <a:pt x="0" y="3"/>
                  <a:pt x="0" y="2"/>
                  <a:pt x="0" y="1"/>
                </a:cubicBezTo>
                <a:cubicBezTo>
                  <a:pt x="0" y="0"/>
                  <a:pt x="1" y="0"/>
                  <a:pt x="2" y="0"/>
                </a:cubicBezTo>
                <a:cubicBezTo>
                  <a:pt x="48" y="0"/>
                  <a:pt x="48" y="0"/>
                  <a:pt x="48" y="0"/>
                </a:cubicBezTo>
                <a:cubicBezTo>
                  <a:pt x="49" y="0"/>
                  <a:pt x="49" y="0"/>
                  <a:pt x="50" y="1"/>
                </a:cubicBezTo>
                <a:cubicBezTo>
                  <a:pt x="50" y="2"/>
                  <a:pt x="50" y="3"/>
                  <a:pt x="49"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3" name="Google Shape;1583;p44"/>
          <p:cNvSpPr/>
          <p:nvPr/>
        </p:nvSpPr>
        <p:spPr>
          <a:xfrm>
            <a:off x="9714884" y="3211978"/>
            <a:ext cx="270911" cy="240584"/>
          </a:xfrm>
          <a:custGeom>
            <a:avLst/>
            <a:gdLst/>
            <a:ahLst/>
            <a:cxnLst/>
            <a:rect l="l" t="t" r="r" b="b"/>
            <a:pathLst>
              <a:path w="62" h="55" extrusionOk="0">
                <a:moveTo>
                  <a:pt x="7" y="9"/>
                </a:moveTo>
                <a:cubicBezTo>
                  <a:pt x="7" y="54"/>
                  <a:pt x="7" y="54"/>
                  <a:pt x="7" y="54"/>
                </a:cubicBezTo>
                <a:cubicBezTo>
                  <a:pt x="7" y="54"/>
                  <a:pt x="6" y="55"/>
                  <a:pt x="6" y="55"/>
                </a:cubicBezTo>
                <a:cubicBezTo>
                  <a:pt x="3" y="55"/>
                  <a:pt x="3" y="55"/>
                  <a:pt x="3" y="55"/>
                </a:cubicBezTo>
                <a:cubicBezTo>
                  <a:pt x="3" y="55"/>
                  <a:pt x="2" y="54"/>
                  <a:pt x="2" y="54"/>
                </a:cubicBezTo>
                <a:cubicBezTo>
                  <a:pt x="2" y="9"/>
                  <a:pt x="2" y="9"/>
                  <a:pt x="2" y="9"/>
                </a:cubicBezTo>
                <a:cubicBezTo>
                  <a:pt x="1" y="8"/>
                  <a:pt x="0" y="6"/>
                  <a:pt x="0" y="5"/>
                </a:cubicBezTo>
                <a:cubicBezTo>
                  <a:pt x="0" y="2"/>
                  <a:pt x="2" y="0"/>
                  <a:pt x="5" y="0"/>
                </a:cubicBezTo>
                <a:cubicBezTo>
                  <a:pt x="7" y="0"/>
                  <a:pt x="9" y="2"/>
                  <a:pt x="9" y="5"/>
                </a:cubicBezTo>
                <a:cubicBezTo>
                  <a:pt x="9" y="6"/>
                  <a:pt x="8" y="8"/>
                  <a:pt x="7" y="9"/>
                </a:cubicBezTo>
                <a:close/>
                <a:moveTo>
                  <a:pt x="62" y="34"/>
                </a:moveTo>
                <a:cubicBezTo>
                  <a:pt x="62" y="35"/>
                  <a:pt x="61" y="36"/>
                  <a:pt x="60" y="36"/>
                </a:cubicBezTo>
                <a:cubicBezTo>
                  <a:pt x="60" y="36"/>
                  <a:pt x="60" y="36"/>
                  <a:pt x="60" y="37"/>
                </a:cubicBezTo>
                <a:cubicBezTo>
                  <a:pt x="58" y="38"/>
                  <a:pt x="52" y="41"/>
                  <a:pt x="47" y="41"/>
                </a:cubicBezTo>
                <a:cubicBezTo>
                  <a:pt x="45" y="41"/>
                  <a:pt x="43" y="40"/>
                  <a:pt x="41" y="39"/>
                </a:cubicBezTo>
                <a:cubicBezTo>
                  <a:pt x="40" y="39"/>
                  <a:pt x="40" y="39"/>
                  <a:pt x="40" y="39"/>
                </a:cubicBezTo>
                <a:cubicBezTo>
                  <a:pt x="36" y="37"/>
                  <a:pt x="34" y="36"/>
                  <a:pt x="29" y="36"/>
                </a:cubicBezTo>
                <a:cubicBezTo>
                  <a:pt x="24" y="36"/>
                  <a:pt x="17" y="38"/>
                  <a:pt x="13" y="41"/>
                </a:cubicBezTo>
                <a:cubicBezTo>
                  <a:pt x="12" y="41"/>
                  <a:pt x="12" y="41"/>
                  <a:pt x="11" y="41"/>
                </a:cubicBezTo>
                <a:cubicBezTo>
                  <a:pt x="11" y="41"/>
                  <a:pt x="11" y="41"/>
                  <a:pt x="10" y="41"/>
                </a:cubicBezTo>
                <a:cubicBezTo>
                  <a:pt x="10" y="41"/>
                  <a:pt x="9" y="40"/>
                  <a:pt x="9" y="39"/>
                </a:cubicBezTo>
                <a:cubicBezTo>
                  <a:pt x="9" y="12"/>
                  <a:pt x="9" y="12"/>
                  <a:pt x="9" y="12"/>
                </a:cubicBezTo>
                <a:cubicBezTo>
                  <a:pt x="9" y="12"/>
                  <a:pt x="10" y="11"/>
                  <a:pt x="10" y="11"/>
                </a:cubicBezTo>
                <a:cubicBezTo>
                  <a:pt x="13" y="9"/>
                  <a:pt x="21" y="5"/>
                  <a:pt x="28" y="5"/>
                </a:cubicBezTo>
                <a:cubicBezTo>
                  <a:pt x="34" y="5"/>
                  <a:pt x="39" y="7"/>
                  <a:pt x="43" y="9"/>
                </a:cubicBezTo>
                <a:cubicBezTo>
                  <a:pt x="44" y="9"/>
                  <a:pt x="45" y="10"/>
                  <a:pt x="46" y="10"/>
                </a:cubicBezTo>
                <a:cubicBezTo>
                  <a:pt x="50" y="10"/>
                  <a:pt x="55" y="7"/>
                  <a:pt x="57" y="6"/>
                </a:cubicBezTo>
                <a:cubicBezTo>
                  <a:pt x="58" y="5"/>
                  <a:pt x="58" y="5"/>
                  <a:pt x="58" y="5"/>
                </a:cubicBezTo>
                <a:cubicBezTo>
                  <a:pt x="59" y="5"/>
                  <a:pt x="60" y="5"/>
                  <a:pt x="61" y="5"/>
                </a:cubicBezTo>
                <a:cubicBezTo>
                  <a:pt x="61" y="5"/>
                  <a:pt x="62" y="6"/>
                  <a:pt x="62" y="7"/>
                </a:cubicBezTo>
                <a:lnTo>
                  <a:pt x="62" y="34"/>
                </a:lnTo>
                <a:close/>
                <a:moveTo>
                  <a:pt x="27" y="9"/>
                </a:moveTo>
                <a:cubicBezTo>
                  <a:pt x="23" y="10"/>
                  <a:pt x="18" y="12"/>
                  <a:pt x="14" y="14"/>
                </a:cubicBezTo>
                <a:cubicBezTo>
                  <a:pt x="14" y="21"/>
                  <a:pt x="14" y="21"/>
                  <a:pt x="14" y="21"/>
                </a:cubicBezTo>
                <a:cubicBezTo>
                  <a:pt x="18" y="18"/>
                  <a:pt x="23" y="17"/>
                  <a:pt x="27" y="16"/>
                </a:cubicBezTo>
                <a:lnTo>
                  <a:pt x="27" y="9"/>
                </a:lnTo>
                <a:close/>
                <a:moveTo>
                  <a:pt x="27" y="24"/>
                </a:moveTo>
                <a:cubicBezTo>
                  <a:pt x="23" y="25"/>
                  <a:pt x="18" y="27"/>
                  <a:pt x="14" y="29"/>
                </a:cubicBezTo>
                <a:cubicBezTo>
                  <a:pt x="14" y="35"/>
                  <a:pt x="14" y="35"/>
                  <a:pt x="14" y="35"/>
                </a:cubicBezTo>
                <a:cubicBezTo>
                  <a:pt x="18" y="33"/>
                  <a:pt x="23" y="32"/>
                  <a:pt x="27" y="31"/>
                </a:cubicBezTo>
                <a:lnTo>
                  <a:pt x="27" y="24"/>
                </a:lnTo>
                <a:close/>
                <a:moveTo>
                  <a:pt x="57" y="26"/>
                </a:moveTo>
                <a:cubicBezTo>
                  <a:pt x="54" y="28"/>
                  <a:pt x="48" y="30"/>
                  <a:pt x="43" y="29"/>
                </a:cubicBezTo>
                <a:cubicBezTo>
                  <a:pt x="43" y="21"/>
                  <a:pt x="43" y="21"/>
                  <a:pt x="43" y="21"/>
                </a:cubicBezTo>
                <a:cubicBezTo>
                  <a:pt x="43" y="21"/>
                  <a:pt x="43" y="21"/>
                  <a:pt x="42" y="20"/>
                </a:cubicBezTo>
                <a:cubicBezTo>
                  <a:pt x="38" y="18"/>
                  <a:pt x="35" y="16"/>
                  <a:pt x="29" y="16"/>
                </a:cubicBezTo>
                <a:cubicBezTo>
                  <a:pt x="29" y="16"/>
                  <a:pt x="28" y="16"/>
                  <a:pt x="27" y="16"/>
                </a:cubicBezTo>
                <a:cubicBezTo>
                  <a:pt x="27" y="24"/>
                  <a:pt x="27" y="24"/>
                  <a:pt x="27" y="24"/>
                </a:cubicBezTo>
                <a:cubicBezTo>
                  <a:pt x="28" y="24"/>
                  <a:pt x="28" y="24"/>
                  <a:pt x="28" y="24"/>
                </a:cubicBezTo>
                <a:cubicBezTo>
                  <a:pt x="34" y="24"/>
                  <a:pt x="38" y="26"/>
                  <a:pt x="42" y="28"/>
                </a:cubicBezTo>
                <a:cubicBezTo>
                  <a:pt x="43" y="29"/>
                  <a:pt x="43" y="29"/>
                  <a:pt x="43" y="29"/>
                </a:cubicBezTo>
                <a:cubicBezTo>
                  <a:pt x="43" y="36"/>
                  <a:pt x="43" y="36"/>
                  <a:pt x="43" y="36"/>
                </a:cubicBezTo>
                <a:cubicBezTo>
                  <a:pt x="44" y="36"/>
                  <a:pt x="45" y="36"/>
                  <a:pt x="47" y="36"/>
                </a:cubicBezTo>
                <a:cubicBezTo>
                  <a:pt x="51" y="36"/>
                  <a:pt x="55" y="34"/>
                  <a:pt x="57" y="33"/>
                </a:cubicBezTo>
                <a:lnTo>
                  <a:pt x="57" y="26"/>
                </a:lnTo>
                <a:close/>
                <a:moveTo>
                  <a:pt x="57" y="11"/>
                </a:moveTo>
                <a:cubicBezTo>
                  <a:pt x="54" y="12"/>
                  <a:pt x="50" y="14"/>
                  <a:pt x="46" y="14"/>
                </a:cubicBezTo>
                <a:cubicBezTo>
                  <a:pt x="45" y="14"/>
                  <a:pt x="44" y="14"/>
                  <a:pt x="43" y="14"/>
                </a:cubicBezTo>
                <a:cubicBezTo>
                  <a:pt x="43" y="21"/>
                  <a:pt x="43" y="21"/>
                  <a:pt x="43" y="21"/>
                </a:cubicBezTo>
                <a:cubicBezTo>
                  <a:pt x="48" y="22"/>
                  <a:pt x="54" y="19"/>
                  <a:pt x="57" y="18"/>
                </a:cubicBezTo>
                <a:lnTo>
                  <a:pt x="57"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4" name="Google Shape;1584;p44"/>
          <p:cNvSpPr/>
          <p:nvPr/>
        </p:nvSpPr>
        <p:spPr>
          <a:xfrm>
            <a:off x="10335554" y="3211978"/>
            <a:ext cx="240584" cy="240584"/>
          </a:xfrm>
          <a:custGeom>
            <a:avLst/>
            <a:gdLst/>
            <a:ahLst/>
            <a:cxnLst/>
            <a:rect l="l" t="t" r="r" b="b"/>
            <a:pathLst>
              <a:path w="55" h="55" extrusionOk="0">
                <a:moveTo>
                  <a:pt x="55" y="10"/>
                </a:moveTo>
                <a:cubicBezTo>
                  <a:pt x="55" y="45"/>
                  <a:pt x="55" y="45"/>
                  <a:pt x="55" y="45"/>
                </a:cubicBezTo>
                <a:cubicBezTo>
                  <a:pt x="55" y="50"/>
                  <a:pt x="50" y="55"/>
                  <a:pt x="44" y="55"/>
                </a:cubicBezTo>
                <a:cubicBezTo>
                  <a:pt x="10" y="55"/>
                  <a:pt x="10" y="55"/>
                  <a:pt x="10" y="55"/>
                </a:cubicBezTo>
                <a:cubicBezTo>
                  <a:pt x="4" y="55"/>
                  <a:pt x="0" y="50"/>
                  <a:pt x="0" y="45"/>
                </a:cubicBezTo>
                <a:cubicBezTo>
                  <a:pt x="0" y="10"/>
                  <a:pt x="0" y="10"/>
                  <a:pt x="0" y="10"/>
                </a:cubicBezTo>
                <a:cubicBezTo>
                  <a:pt x="0" y="5"/>
                  <a:pt x="4" y="0"/>
                  <a:pt x="10" y="0"/>
                </a:cubicBezTo>
                <a:cubicBezTo>
                  <a:pt x="44" y="0"/>
                  <a:pt x="44" y="0"/>
                  <a:pt x="44" y="0"/>
                </a:cubicBezTo>
                <a:cubicBezTo>
                  <a:pt x="50" y="0"/>
                  <a:pt x="55" y="5"/>
                  <a:pt x="55" y="10"/>
                </a:cubicBezTo>
                <a:close/>
                <a:moveTo>
                  <a:pt x="17" y="20"/>
                </a:moveTo>
                <a:cubicBezTo>
                  <a:pt x="13" y="20"/>
                  <a:pt x="10" y="23"/>
                  <a:pt x="10" y="28"/>
                </a:cubicBezTo>
                <a:cubicBezTo>
                  <a:pt x="10" y="32"/>
                  <a:pt x="13" y="35"/>
                  <a:pt x="17" y="35"/>
                </a:cubicBezTo>
                <a:cubicBezTo>
                  <a:pt x="21" y="35"/>
                  <a:pt x="25" y="32"/>
                  <a:pt x="25" y="28"/>
                </a:cubicBezTo>
                <a:cubicBezTo>
                  <a:pt x="25" y="23"/>
                  <a:pt x="21" y="20"/>
                  <a:pt x="17" y="20"/>
                </a:cubicBezTo>
                <a:close/>
                <a:moveTo>
                  <a:pt x="37" y="20"/>
                </a:moveTo>
                <a:cubicBezTo>
                  <a:pt x="33" y="20"/>
                  <a:pt x="30" y="23"/>
                  <a:pt x="30" y="28"/>
                </a:cubicBezTo>
                <a:cubicBezTo>
                  <a:pt x="30" y="32"/>
                  <a:pt x="33" y="35"/>
                  <a:pt x="37" y="35"/>
                </a:cubicBezTo>
                <a:cubicBezTo>
                  <a:pt x="41" y="35"/>
                  <a:pt x="45" y="32"/>
                  <a:pt x="45" y="28"/>
                </a:cubicBezTo>
                <a:cubicBezTo>
                  <a:pt x="45" y="23"/>
                  <a:pt x="41" y="20"/>
                  <a:pt x="37"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5" name="Google Shape;1585;p44"/>
          <p:cNvSpPr/>
          <p:nvPr/>
        </p:nvSpPr>
        <p:spPr>
          <a:xfrm>
            <a:off x="10966331" y="3211978"/>
            <a:ext cx="293149" cy="218346"/>
          </a:xfrm>
          <a:custGeom>
            <a:avLst/>
            <a:gdLst/>
            <a:ahLst/>
            <a:cxnLst/>
            <a:rect l="l" t="t" r="r" b="b"/>
            <a:pathLst>
              <a:path w="67" h="50" extrusionOk="0">
                <a:moveTo>
                  <a:pt x="55" y="23"/>
                </a:moveTo>
                <a:cubicBezTo>
                  <a:pt x="25" y="23"/>
                  <a:pt x="25" y="23"/>
                  <a:pt x="25" y="23"/>
                </a:cubicBezTo>
                <a:cubicBezTo>
                  <a:pt x="20" y="23"/>
                  <a:pt x="15" y="26"/>
                  <a:pt x="12" y="29"/>
                </a:cubicBezTo>
                <a:cubicBezTo>
                  <a:pt x="0" y="43"/>
                  <a:pt x="0" y="43"/>
                  <a:pt x="0" y="43"/>
                </a:cubicBezTo>
                <a:cubicBezTo>
                  <a:pt x="0" y="43"/>
                  <a:pt x="0" y="43"/>
                  <a:pt x="0" y="43"/>
                </a:cubicBezTo>
                <a:cubicBezTo>
                  <a:pt x="0" y="43"/>
                  <a:pt x="0" y="43"/>
                  <a:pt x="0" y="42"/>
                </a:cubicBezTo>
                <a:cubicBezTo>
                  <a:pt x="0" y="8"/>
                  <a:pt x="0" y="8"/>
                  <a:pt x="0" y="8"/>
                </a:cubicBezTo>
                <a:cubicBezTo>
                  <a:pt x="0" y="4"/>
                  <a:pt x="3" y="0"/>
                  <a:pt x="8" y="0"/>
                </a:cubicBezTo>
                <a:cubicBezTo>
                  <a:pt x="19" y="0"/>
                  <a:pt x="19" y="0"/>
                  <a:pt x="19" y="0"/>
                </a:cubicBezTo>
                <a:cubicBezTo>
                  <a:pt x="24" y="0"/>
                  <a:pt x="27" y="4"/>
                  <a:pt x="27" y="8"/>
                </a:cubicBezTo>
                <a:cubicBezTo>
                  <a:pt x="27" y="9"/>
                  <a:pt x="27" y="9"/>
                  <a:pt x="27" y="9"/>
                </a:cubicBezTo>
                <a:cubicBezTo>
                  <a:pt x="47" y="9"/>
                  <a:pt x="47" y="9"/>
                  <a:pt x="47" y="9"/>
                </a:cubicBezTo>
                <a:cubicBezTo>
                  <a:pt x="51" y="9"/>
                  <a:pt x="55" y="13"/>
                  <a:pt x="55" y="17"/>
                </a:cubicBezTo>
                <a:lnTo>
                  <a:pt x="55" y="23"/>
                </a:lnTo>
                <a:close/>
                <a:moveTo>
                  <a:pt x="66" y="32"/>
                </a:moveTo>
                <a:cubicBezTo>
                  <a:pt x="54" y="46"/>
                  <a:pt x="54" y="46"/>
                  <a:pt x="54" y="46"/>
                </a:cubicBezTo>
                <a:cubicBezTo>
                  <a:pt x="52" y="48"/>
                  <a:pt x="47" y="50"/>
                  <a:pt x="44" y="50"/>
                </a:cubicBezTo>
                <a:cubicBezTo>
                  <a:pt x="5" y="50"/>
                  <a:pt x="5" y="50"/>
                  <a:pt x="5" y="50"/>
                </a:cubicBezTo>
                <a:cubicBezTo>
                  <a:pt x="4" y="50"/>
                  <a:pt x="2" y="50"/>
                  <a:pt x="2" y="48"/>
                </a:cubicBezTo>
                <a:cubicBezTo>
                  <a:pt x="2" y="48"/>
                  <a:pt x="3" y="47"/>
                  <a:pt x="3" y="46"/>
                </a:cubicBezTo>
                <a:cubicBezTo>
                  <a:pt x="15" y="32"/>
                  <a:pt x="15" y="32"/>
                  <a:pt x="15" y="32"/>
                </a:cubicBezTo>
                <a:cubicBezTo>
                  <a:pt x="18" y="29"/>
                  <a:pt x="22" y="28"/>
                  <a:pt x="25" y="28"/>
                </a:cubicBezTo>
                <a:cubicBezTo>
                  <a:pt x="64" y="28"/>
                  <a:pt x="64" y="28"/>
                  <a:pt x="64" y="28"/>
                </a:cubicBezTo>
                <a:cubicBezTo>
                  <a:pt x="65" y="28"/>
                  <a:pt x="67" y="28"/>
                  <a:pt x="67" y="30"/>
                </a:cubicBezTo>
                <a:cubicBezTo>
                  <a:pt x="67" y="30"/>
                  <a:pt x="66" y="31"/>
                  <a:pt x="66" y="3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6" name="Google Shape;1586;p44"/>
          <p:cNvSpPr/>
          <p:nvPr/>
        </p:nvSpPr>
        <p:spPr>
          <a:xfrm>
            <a:off x="11548588" y="3193782"/>
            <a:ext cx="192063" cy="258781"/>
          </a:xfrm>
          <a:custGeom>
            <a:avLst/>
            <a:gdLst/>
            <a:ahLst/>
            <a:cxnLst/>
            <a:rect l="l" t="t" r="r" b="b"/>
            <a:pathLst>
              <a:path w="44" h="59" extrusionOk="0">
                <a:moveTo>
                  <a:pt x="37" y="35"/>
                </a:moveTo>
                <a:cubicBezTo>
                  <a:pt x="37" y="37"/>
                  <a:pt x="36" y="40"/>
                  <a:pt x="32" y="40"/>
                </a:cubicBezTo>
                <a:cubicBezTo>
                  <a:pt x="29" y="40"/>
                  <a:pt x="23" y="40"/>
                  <a:pt x="22" y="40"/>
                </a:cubicBezTo>
                <a:cubicBezTo>
                  <a:pt x="22" y="40"/>
                  <a:pt x="22" y="40"/>
                  <a:pt x="21" y="40"/>
                </a:cubicBezTo>
                <a:cubicBezTo>
                  <a:pt x="21" y="40"/>
                  <a:pt x="21" y="41"/>
                  <a:pt x="6" y="58"/>
                </a:cubicBezTo>
                <a:cubicBezTo>
                  <a:pt x="5" y="59"/>
                  <a:pt x="3" y="59"/>
                  <a:pt x="2" y="59"/>
                </a:cubicBezTo>
                <a:cubicBezTo>
                  <a:pt x="2" y="58"/>
                  <a:pt x="0" y="58"/>
                  <a:pt x="0" y="55"/>
                </a:cubicBezTo>
                <a:cubicBezTo>
                  <a:pt x="0" y="7"/>
                  <a:pt x="0" y="5"/>
                  <a:pt x="0" y="5"/>
                </a:cubicBezTo>
                <a:cubicBezTo>
                  <a:pt x="0" y="3"/>
                  <a:pt x="2" y="0"/>
                  <a:pt x="6" y="0"/>
                </a:cubicBezTo>
                <a:cubicBezTo>
                  <a:pt x="6" y="0"/>
                  <a:pt x="10" y="0"/>
                  <a:pt x="38" y="0"/>
                </a:cubicBezTo>
                <a:cubicBezTo>
                  <a:pt x="42" y="0"/>
                  <a:pt x="44" y="2"/>
                  <a:pt x="43" y="7"/>
                </a:cubicBezTo>
                <a:cubicBezTo>
                  <a:pt x="41" y="14"/>
                  <a:pt x="37" y="34"/>
                  <a:pt x="37" y="35"/>
                </a:cubicBezTo>
                <a:close/>
                <a:moveTo>
                  <a:pt x="36" y="8"/>
                </a:moveTo>
                <a:cubicBezTo>
                  <a:pt x="36" y="7"/>
                  <a:pt x="35" y="6"/>
                  <a:pt x="34" y="6"/>
                </a:cubicBezTo>
                <a:cubicBezTo>
                  <a:pt x="34" y="6"/>
                  <a:pt x="33" y="6"/>
                  <a:pt x="9" y="6"/>
                </a:cubicBezTo>
                <a:cubicBezTo>
                  <a:pt x="8" y="6"/>
                  <a:pt x="7" y="7"/>
                  <a:pt x="7" y="8"/>
                </a:cubicBezTo>
                <a:cubicBezTo>
                  <a:pt x="7" y="47"/>
                  <a:pt x="7" y="47"/>
                  <a:pt x="7" y="47"/>
                </a:cubicBezTo>
                <a:cubicBezTo>
                  <a:pt x="7" y="47"/>
                  <a:pt x="7" y="47"/>
                  <a:pt x="7" y="47"/>
                </a:cubicBezTo>
                <a:cubicBezTo>
                  <a:pt x="16" y="36"/>
                  <a:pt x="17" y="35"/>
                  <a:pt x="17" y="35"/>
                </a:cubicBezTo>
                <a:cubicBezTo>
                  <a:pt x="19" y="34"/>
                  <a:pt x="19" y="33"/>
                  <a:pt x="21" y="33"/>
                </a:cubicBezTo>
                <a:cubicBezTo>
                  <a:pt x="28" y="33"/>
                  <a:pt x="29" y="33"/>
                  <a:pt x="29" y="33"/>
                </a:cubicBezTo>
                <a:cubicBezTo>
                  <a:pt x="30" y="33"/>
                  <a:pt x="31" y="32"/>
                  <a:pt x="31" y="32"/>
                </a:cubicBezTo>
                <a:cubicBezTo>
                  <a:pt x="31" y="31"/>
                  <a:pt x="32" y="26"/>
                  <a:pt x="32" y="25"/>
                </a:cubicBezTo>
                <a:cubicBezTo>
                  <a:pt x="33" y="24"/>
                  <a:pt x="32" y="23"/>
                  <a:pt x="31" y="23"/>
                </a:cubicBezTo>
                <a:cubicBezTo>
                  <a:pt x="31" y="23"/>
                  <a:pt x="30" y="23"/>
                  <a:pt x="20" y="23"/>
                </a:cubicBezTo>
                <a:cubicBezTo>
                  <a:pt x="19" y="23"/>
                  <a:pt x="18" y="22"/>
                  <a:pt x="18" y="20"/>
                </a:cubicBezTo>
                <a:cubicBezTo>
                  <a:pt x="18" y="19"/>
                  <a:pt x="18" y="19"/>
                  <a:pt x="18" y="19"/>
                </a:cubicBezTo>
                <a:cubicBezTo>
                  <a:pt x="18" y="18"/>
                  <a:pt x="19" y="17"/>
                  <a:pt x="20" y="17"/>
                </a:cubicBezTo>
                <a:cubicBezTo>
                  <a:pt x="32" y="17"/>
                  <a:pt x="33" y="17"/>
                  <a:pt x="33" y="17"/>
                </a:cubicBezTo>
                <a:cubicBezTo>
                  <a:pt x="33" y="17"/>
                  <a:pt x="34" y="16"/>
                  <a:pt x="34" y="15"/>
                </a:cubicBezTo>
                <a:lnTo>
                  <a:pt x="36" y="8"/>
                </a:lnTo>
                <a:close/>
                <a:moveTo>
                  <a:pt x="37" y="35"/>
                </a:moveTo>
                <a:cubicBezTo>
                  <a:pt x="37" y="34"/>
                  <a:pt x="41" y="14"/>
                  <a:pt x="43" y="7"/>
                </a:cubicBezTo>
                <a:lnTo>
                  <a:pt x="37"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7" name="Google Shape;1587;p44"/>
          <p:cNvSpPr/>
          <p:nvPr/>
        </p:nvSpPr>
        <p:spPr>
          <a:xfrm>
            <a:off x="354305" y="3778060"/>
            <a:ext cx="270911" cy="266867"/>
          </a:xfrm>
          <a:custGeom>
            <a:avLst/>
            <a:gdLst/>
            <a:ahLst/>
            <a:cxnLst/>
            <a:rect l="l" t="t" r="r" b="b"/>
            <a:pathLst>
              <a:path w="62" h="61" extrusionOk="0">
                <a:moveTo>
                  <a:pt x="61" y="56"/>
                </a:moveTo>
                <a:cubicBezTo>
                  <a:pt x="57" y="60"/>
                  <a:pt x="57" y="60"/>
                  <a:pt x="57" y="60"/>
                </a:cubicBezTo>
                <a:cubicBezTo>
                  <a:pt x="56" y="61"/>
                  <a:pt x="55" y="61"/>
                  <a:pt x="54" y="61"/>
                </a:cubicBezTo>
                <a:cubicBezTo>
                  <a:pt x="52" y="61"/>
                  <a:pt x="51" y="61"/>
                  <a:pt x="50" y="60"/>
                </a:cubicBezTo>
                <a:cubicBezTo>
                  <a:pt x="37" y="47"/>
                  <a:pt x="37" y="47"/>
                  <a:pt x="37" y="47"/>
                </a:cubicBezTo>
                <a:cubicBezTo>
                  <a:pt x="37" y="46"/>
                  <a:pt x="36" y="45"/>
                  <a:pt x="36" y="44"/>
                </a:cubicBezTo>
                <a:cubicBezTo>
                  <a:pt x="36" y="43"/>
                  <a:pt x="37" y="41"/>
                  <a:pt x="38" y="40"/>
                </a:cubicBezTo>
                <a:cubicBezTo>
                  <a:pt x="28" y="31"/>
                  <a:pt x="28" y="31"/>
                  <a:pt x="28" y="31"/>
                </a:cubicBezTo>
                <a:cubicBezTo>
                  <a:pt x="24" y="36"/>
                  <a:pt x="24" y="36"/>
                  <a:pt x="24" y="36"/>
                </a:cubicBezTo>
                <a:cubicBezTo>
                  <a:pt x="24" y="36"/>
                  <a:pt x="23" y="36"/>
                  <a:pt x="23" y="36"/>
                </a:cubicBezTo>
                <a:cubicBezTo>
                  <a:pt x="22" y="36"/>
                  <a:pt x="22" y="36"/>
                  <a:pt x="22" y="36"/>
                </a:cubicBezTo>
                <a:cubicBezTo>
                  <a:pt x="23" y="37"/>
                  <a:pt x="24" y="38"/>
                  <a:pt x="24" y="39"/>
                </a:cubicBezTo>
                <a:cubicBezTo>
                  <a:pt x="24" y="40"/>
                  <a:pt x="23" y="41"/>
                  <a:pt x="23" y="42"/>
                </a:cubicBezTo>
                <a:cubicBezTo>
                  <a:pt x="21" y="43"/>
                  <a:pt x="20" y="45"/>
                  <a:pt x="18" y="45"/>
                </a:cubicBezTo>
                <a:cubicBezTo>
                  <a:pt x="17" y="45"/>
                  <a:pt x="16" y="44"/>
                  <a:pt x="16" y="44"/>
                </a:cubicBezTo>
                <a:cubicBezTo>
                  <a:pt x="1" y="29"/>
                  <a:pt x="1" y="29"/>
                  <a:pt x="1" y="29"/>
                </a:cubicBezTo>
                <a:cubicBezTo>
                  <a:pt x="1" y="29"/>
                  <a:pt x="0" y="28"/>
                  <a:pt x="0" y="27"/>
                </a:cubicBezTo>
                <a:cubicBezTo>
                  <a:pt x="0" y="25"/>
                  <a:pt x="2" y="24"/>
                  <a:pt x="3" y="22"/>
                </a:cubicBezTo>
                <a:cubicBezTo>
                  <a:pt x="4" y="22"/>
                  <a:pt x="5" y="21"/>
                  <a:pt x="6" y="21"/>
                </a:cubicBezTo>
                <a:cubicBezTo>
                  <a:pt x="7" y="21"/>
                  <a:pt x="8" y="22"/>
                  <a:pt x="9" y="23"/>
                </a:cubicBezTo>
                <a:cubicBezTo>
                  <a:pt x="9" y="23"/>
                  <a:pt x="9" y="23"/>
                  <a:pt x="9" y="22"/>
                </a:cubicBezTo>
                <a:cubicBezTo>
                  <a:pt x="9" y="22"/>
                  <a:pt x="9" y="21"/>
                  <a:pt x="9" y="21"/>
                </a:cubicBezTo>
                <a:cubicBezTo>
                  <a:pt x="22" y="9"/>
                  <a:pt x="22" y="9"/>
                  <a:pt x="22" y="9"/>
                </a:cubicBezTo>
                <a:cubicBezTo>
                  <a:pt x="22" y="8"/>
                  <a:pt x="22" y="8"/>
                  <a:pt x="23" y="8"/>
                </a:cubicBezTo>
                <a:cubicBezTo>
                  <a:pt x="23" y="8"/>
                  <a:pt x="24" y="8"/>
                  <a:pt x="24" y="9"/>
                </a:cubicBezTo>
                <a:cubicBezTo>
                  <a:pt x="23" y="7"/>
                  <a:pt x="22" y="7"/>
                  <a:pt x="22" y="5"/>
                </a:cubicBezTo>
                <a:cubicBezTo>
                  <a:pt x="22" y="4"/>
                  <a:pt x="22" y="3"/>
                  <a:pt x="23" y="3"/>
                </a:cubicBezTo>
                <a:cubicBezTo>
                  <a:pt x="24" y="1"/>
                  <a:pt x="25" y="0"/>
                  <a:pt x="27" y="0"/>
                </a:cubicBezTo>
                <a:cubicBezTo>
                  <a:pt x="28" y="0"/>
                  <a:pt x="29" y="0"/>
                  <a:pt x="30" y="1"/>
                </a:cubicBezTo>
                <a:cubicBezTo>
                  <a:pt x="44" y="15"/>
                  <a:pt x="44" y="15"/>
                  <a:pt x="44" y="15"/>
                </a:cubicBezTo>
                <a:cubicBezTo>
                  <a:pt x="45" y="16"/>
                  <a:pt x="45" y="17"/>
                  <a:pt x="45" y="18"/>
                </a:cubicBezTo>
                <a:cubicBezTo>
                  <a:pt x="45" y="20"/>
                  <a:pt x="44" y="21"/>
                  <a:pt x="42" y="22"/>
                </a:cubicBezTo>
                <a:cubicBezTo>
                  <a:pt x="42" y="23"/>
                  <a:pt x="41" y="23"/>
                  <a:pt x="40" y="23"/>
                </a:cubicBezTo>
                <a:cubicBezTo>
                  <a:pt x="38" y="23"/>
                  <a:pt x="37" y="22"/>
                  <a:pt x="36" y="21"/>
                </a:cubicBezTo>
                <a:cubicBezTo>
                  <a:pt x="37" y="21"/>
                  <a:pt x="37" y="22"/>
                  <a:pt x="37" y="22"/>
                </a:cubicBezTo>
                <a:cubicBezTo>
                  <a:pt x="37" y="23"/>
                  <a:pt x="37" y="23"/>
                  <a:pt x="36" y="23"/>
                </a:cubicBezTo>
                <a:cubicBezTo>
                  <a:pt x="32" y="28"/>
                  <a:pt x="32" y="28"/>
                  <a:pt x="32" y="28"/>
                </a:cubicBezTo>
                <a:cubicBezTo>
                  <a:pt x="41" y="37"/>
                  <a:pt x="41" y="37"/>
                  <a:pt x="41" y="37"/>
                </a:cubicBezTo>
                <a:cubicBezTo>
                  <a:pt x="42" y="36"/>
                  <a:pt x="43" y="35"/>
                  <a:pt x="44" y="35"/>
                </a:cubicBezTo>
                <a:cubicBezTo>
                  <a:pt x="46" y="35"/>
                  <a:pt x="47" y="36"/>
                  <a:pt x="48" y="37"/>
                </a:cubicBezTo>
                <a:cubicBezTo>
                  <a:pt x="61" y="50"/>
                  <a:pt x="61" y="50"/>
                  <a:pt x="61" y="50"/>
                </a:cubicBezTo>
                <a:cubicBezTo>
                  <a:pt x="61" y="51"/>
                  <a:pt x="62" y="52"/>
                  <a:pt x="62" y="53"/>
                </a:cubicBezTo>
                <a:cubicBezTo>
                  <a:pt x="62" y="54"/>
                  <a:pt x="61" y="55"/>
                  <a:pt x="61" y="5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8" name="Google Shape;1588;p44"/>
          <p:cNvSpPr/>
          <p:nvPr/>
        </p:nvSpPr>
        <p:spPr>
          <a:xfrm>
            <a:off x="883997" y="3774017"/>
            <a:ext cx="297194" cy="274954"/>
          </a:xfrm>
          <a:custGeom>
            <a:avLst/>
            <a:gdLst/>
            <a:ahLst/>
            <a:cxnLst/>
            <a:rect l="l" t="t" r="r" b="b"/>
            <a:pathLst>
              <a:path w="68" h="63" extrusionOk="0">
                <a:moveTo>
                  <a:pt x="45" y="35"/>
                </a:moveTo>
                <a:cubicBezTo>
                  <a:pt x="45" y="35"/>
                  <a:pt x="45" y="36"/>
                  <a:pt x="45" y="36"/>
                </a:cubicBezTo>
                <a:cubicBezTo>
                  <a:pt x="39" y="36"/>
                  <a:pt x="39" y="36"/>
                  <a:pt x="39" y="36"/>
                </a:cubicBezTo>
                <a:cubicBezTo>
                  <a:pt x="39" y="37"/>
                  <a:pt x="38" y="38"/>
                  <a:pt x="38" y="39"/>
                </a:cubicBezTo>
                <a:cubicBezTo>
                  <a:pt x="39" y="41"/>
                  <a:pt x="40" y="42"/>
                  <a:pt x="41" y="43"/>
                </a:cubicBezTo>
                <a:cubicBezTo>
                  <a:pt x="41" y="43"/>
                  <a:pt x="41" y="44"/>
                  <a:pt x="41" y="44"/>
                </a:cubicBezTo>
                <a:cubicBezTo>
                  <a:pt x="41" y="44"/>
                  <a:pt x="41" y="44"/>
                  <a:pt x="41" y="45"/>
                </a:cubicBezTo>
                <a:cubicBezTo>
                  <a:pt x="40" y="46"/>
                  <a:pt x="36" y="50"/>
                  <a:pt x="35" y="50"/>
                </a:cubicBezTo>
                <a:cubicBezTo>
                  <a:pt x="35" y="50"/>
                  <a:pt x="35" y="50"/>
                  <a:pt x="35" y="50"/>
                </a:cubicBezTo>
                <a:cubicBezTo>
                  <a:pt x="31" y="47"/>
                  <a:pt x="31" y="47"/>
                  <a:pt x="31" y="47"/>
                </a:cubicBezTo>
                <a:cubicBezTo>
                  <a:pt x="30" y="47"/>
                  <a:pt x="29" y="47"/>
                  <a:pt x="28" y="48"/>
                </a:cubicBezTo>
                <a:cubicBezTo>
                  <a:pt x="28" y="49"/>
                  <a:pt x="27" y="51"/>
                  <a:pt x="27" y="53"/>
                </a:cubicBezTo>
                <a:cubicBezTo>
                  <a:pt x="27" y="54"/>
                  <a:pt x="26" y="54"/>
                  <a:pt x="26" y="54"/>
                </a:cubicBezTo>
                <a:cubicBezTo>
                  <a:pt x="19" y="54"/>
                  <a:pt x="19" y="54"/>
                  <a:pt x="19" y="54"/>
                </a:cubicBezTo>
                <a:cubicBezTo>
                  <a:pt x="19" y="54"/>
                  <a:pt x="18" y="54"/>
                  <a:pt x="18" y="53"/>
                </a:cubicBezTo>
                <a:cubicBezTo>
                  <a:pt x="17" y="48"/>
                  <a:pt x="17" y="48"/>
                  <a:pt x="17" y="48"/>
                </a:cubicBezTo>
                <a:cubicBezTo>
                  <a:pt x="16" y="47"/>
                  <a:pt x="16" y="47"/>
                  <a:pt x="15" y="47"/>
                </a:cubicBezTo>
                <a:cubicBezTo>
                  <a:pt x="11" y="50"/>
                  <a:pt x="11" y="50"/>
                  <a:pt x="11" y="50"/>
                </a:cubicBezTo>
                <a:cubicBezTo>
                  <a:pt x="10" y="50"/>
                  <a:pt x="10" y="50"/>
                  <a:pt x="10" y="50"/>
                </a:cubicBezTo>
                <a:cubicBezTo>
                  <a:pt x="10" y="50"/>
                  <a:pt x="9" y="50"/>
                  <a:pt x="9" y="50"/>
                </a:cubicBezTo>
                <a:cubicBezTo>
                  <a:pt x="8" y="49"/>
                  <a:pt x="4" y="45"/>
                  <a:pt x="4" y="44"/>
                </a:cubicBezTo>
                <a:cubicBezTo>
                  <a:pt x="4" y="44"/>
                  <a:pt x="4" y="44"/>
                  <a:pt x="4" y="43"/>
                </a:cubicBezTo>
                <a:cubicBezTo>
                  <a:pt x="5" y="42"/>
                  <a:pt x="6" y="41"/>
                  <a:pt x="7" y="39"/>
                </a:cubicBezTo>
                <a:cubicBezTo>
                  <a:pt x="7" y="38"/>
                  <a:pt x="6" y="37"/>
                  <a:pt x="6" y="36"/>
                </a:cubicBezTo>
                <a:cubicBezTo>
                  <a:pt x="1" y="35"/>
                  <a:pt x="1" y="35"/>
                  <a:pt x="1" y="35"/>
                </a:cubicBezTo>
                <a:cubicBezTo>
                  <a:pt x="0" y="35"/>
                  <a:pt x="0" y="35"/>
                  <a:pt x="0" y="34"/>
                </a:cubicBezTo>
                <a:cubicBezTo>
                  <a:pt x="0" y="28"/>
                  <a:pt x="0" y="28"/>
                  <a:pt x="0" y="28"/>
                </a:cubicBezTo>
                <a:cubicBezTo>
                  <a:pt x="0" y="27"/>
                  <a:pt x="0" y="27"/>
                  <a:pt x="1" y="27"/>
                </a:cubicBezTo>
                <a:cubicBezTo>
                  <a:pt x="6" y="26"/>
                  <a:pt x="6" y="26"/>
                  <a:pt x="6" y="26"/>
                </a:cubicBezTo>
                <a:cubicBezTo>
                  <a:pt x="6" y="25"/>
                  <a:pt x="7" y="24"/>
                  <a:pt x="7" y="23"/>
                </a:cubicBezTo>
                <a:cubicBezTo>
                  <a:pt x="6" y="22"/>
                  <a:pt x="5" y="20"/>
                  <a:pt x="4" y="19"/>
                </a:cubicBezTo>
                <a:cubicBezTo>
                  <a:pt x="4" y="19"/>
                  <a:pt x="4" y="19"/>
                  <a:pt x="4" y="18"/>
                </a:cubicBezTo>
                <a:cubicBezTo>
                  <a:pt x="4" y="18"/>
                  <a:pt x="4" y="18"/>
                  <a:pt x="4" y="18"/>
                </a:cubicBezTo>
                <a:cubicBezTo>
                  <a:pt x="5" y="17"/>
                  <a:pt x="9" y="12"/>
                  <a:pt x="10" y="12"/>
                </a:cubicBezTo>
                <a:cubicBezTo>
                  <a:pt x="10" y="12"/>
                  <a:pt x="10" y="12"/>
                  <a:pt x="11" y="13"/>
                </a:cubicBezTo>
                <a:cubicBezTo>
                  <a:pt x="15" y="16"/>
                  <a:pt x="15" y="16"/>
                  <a:pt x="15" y="16"/>
                </a:cubicBezTo>
                <a:cubicBezTo>
                  <a:pt x="16" y="15"/>
                  <a:pt x="16" y="15"/>
                  <a:pt x="17" y="15"/>
                </a:cubicBezTo>
                <a:cubicBezTo>
                  <a:pt x="18" y="13"/>
                  <a:pt x="18" y="11"/>
                  <a:pt x="18" y="9"/>
                </a:cubicBezTo>
                <a:cubicBezTo>
                  <a:pt x="18" y="9"/>
                  <a:pt x="19" y="8"/>
                  <a:pt x="19" y="8"/>
                </a:cubicBezTo>
                <a:cubicBezTo>
                  <a:pt x="26" y="8"/>
                  <a:pt x="26" y="8"/>
                  <a:pt x="26" y="8"/>
                </a:cubicBezTo>
                <a:cubicBezTo>
                  <a:pt x="26" y="8"/>
                  <a:pt x="27" y="9"/>
                  <a:pt x="27" y="9"/>
                </a:cubicBezTo>
                <a:cubicBezTo>
                  <a:pt x="28" y="15"/>
                  <a:pt x="28" y="15"/>
                  <a:pt x="28" y="15"/>
                </a:cubicBezTo>
                <a:cubicBezTo>
                  <a:pt x="29" y="15"/>
                  <a:pt x="30" y="15"/>
                  <a:pt x="31" y="16"/>
                </a:cubicBezTo>
                <a:cubicBezTo>
                  <a:pt x="35" y="13"/>
                  <a:pt x="35" y="13"/>
                  <a:pt x="35" y="13"/>
                </a:cubicBezTo>
                <a:cubicBezTo>
                  <a:pt x="35" y="12"/>
                  <a:pt x="35" y="12"/>
                  <a:pt x="35" y="12"/>
                </a:cubicBezTo>
                <a:cubicBezTo>
                  <a:pt x="36" y="12"/>
                  <a:pt x="36" y="12"/>
                  <a:pt x="36" y="13"/>
                </a:cubicBezTo>
                <a:cubicBezTo>
                  <a:pt x="37" y="13"/>
                  <a:pt x="41" y="17"/>
                  <a:pt x="41" y="18"/>
                </a:cubicBezTo>
                <a:cubicBezTo>
                  <a:pt x="41" y="19"/>
                  <a:pt x="41" y="19"/>
                  <a:pt x="41" y="19"/>
                </a:cubicBezTo>
                <a:cubicBezTo>
                  <a:pt x="40" y="20"/>
                  <a:pt x="39" y="22"/>
                  <a:pt x="38" y="23"/>
                </a:cubicBezTo>
                <a:cubicBezTo>
                  <a:pt x="38" y="24"/>
                  <a:pt x="39" y="25"/>
                  <a:pt x="39" y="26"/>
                </a:cubicBezTo>
                <a:cubicBezTo>
                  <a:pt x="45" y="27"/>
                  <a:pt x="45" y="27"/>
                  <a:pt x="45" y="27"/>
                </a:cubicBezTo>
                <a:cubicBezTo>
                  <a:pt x="45" y="27"/>
                  <a:pt x="45" y="27"/>
                  <a:pt x="45" y="28"/>
                </a:cubicBezTo>
                <a:lnTo>
                  <a:pt x="45" y="35"/>
                </a:lnTo>
                <a:close/>
                <a:moveTo>
                  <a:pt x="23" y="22"/>
                </a:moveTo>
                <a:cubicBezTo>
                  <a:pt x="18" y="22"/>
                  <a:pt x="13" y="26"/>
                  <a:pt x="13" y="31"/>
                </a:cubicBezTo>
                <a:cubicBezTo>
                  <a:pt x="13" y="36"/>
                  <a:pt x="18" y="40"/>
                  <a:pt x="23" y="40"/>
                </a:cubicBezTo>
                <a:cubicBezTo>
                  <a:pt x="28" y="40"/>
                  <a:pt x="32" y="36"/>
                  <a:pt x="32" y="31"/>
                </a:cubicBezTo>
                <a:cubicBezTo>
                  <a:pt x="32" y="26"/>
                  <a:pt x="28" y="22"/>
                  <a:pt x="23" y="22"/>
                </a:cubicBezTo>
                <a:close/>
                <a:moveTo>
                  <a:pt x="68" y="15"/>
                </a:moveTo>
                <a:cubicBezTo>
                  <a:pt x="68" y="16"/>
                  <a:pt x="64" y="16"/>
                  <a:pt x="63" y="16"/>
                </a:cubicBezTo>
                <a:cubicBezTo>
                  <a:pt x="63" y="17"/>
                  <a:pt x="62" y="18"/>
                  <a:pt x="62" y="18"/>
                </a:cubicBezTo>
                <a:cubicBezTo>
                  <a:pt x="62" y="19"/>
                  <a:pt x="64" y="23"/>
                  <a:pt x="64" y="23"/>
                </a:cubicBezTo>
                <a:cubicBezTo>
                  <a:pt x="64" y="23"/>
                  <a:pt x="64" y="23"/>
                  <a:pt x="64" y="24"/>
                </a:cubicBezTo>
                <a:cubicBezTo>
                  <a:pt x="63" y="24"/>
                  <a:pt x="59" y="26"/>
                  <a:pt x="59" y="26"/>
                </a:cubicBezTo>
                <a:cubicBezTo>
                  <a:pt x="59" y="26"/>
                  <a:pt x="56" y="22"/>
                  <a:pt x="56" y="22"/>
                </a:cubicBezTo>
                <a:cubicBezTo>
                  <a:pt x="55" y="22"/>
                  <a:pt x="55" y="22"/>
                  <a:pt x="55" y="22"/>
                </a:cubicBezTo>
                <a:cubicBezTo>
                  <a:pt x="54" y="22"/>
                  <a:pt x="54" y="22"/>
                  <a:pt x="54" y="22"/>
                </a:cubicBezTo>
                <a:cubicBezTo>
                  <a:pt x="53" y="22"/>
                  <a:pt x="50" y="26"/>
                  <a:pt x="50" y="26"/>
                </a:cubicBezTo>
                <a:cubicBezTo>
                  <a:pt x="50" y="26"/>
                  <a:pt x="46" y="24"/>
                  <a:pt x="46" y="24"/>
                </a:cubicBezTo>
                <a:cubicBezTo>
                  <a:pt x="45" y="23"/>
                  <a:pt x="45" y="23"/>
                  <a:pt x="45" y="23"/>
                </a:cubicBezTo>
                <a:cubicBezTo>
                  <a:pt x="45" y="23"/>
                  <a:pt x="47" y="19"/>
                  <a:pt x="47" y="18"/>
                </a:cubicBezTo>
                <a:cubicBezTo>
                  <a:pt x="47" y="18"/>
                  <a:pt x="46" y="17"/>
                  <a:pt x="46" y="16"/>
                </a:cubicBezTo>
                <a:cubicBezTo>
                  <a:pt x="45" y="16"/>
                  <a:pt x="41" y="16"/>
                  <a:pt x="41" y="15"/>
                </a:cubicBezTo>
                <a:cubicBezTo>
                  <a:pt x="41" y="10"/>
                  <a:pt x="41" y="10"/>
                  <a:pt x="41" y="10"/>
                </a:cubicBezTo>
                <a:cubicBezTo>
                  <a:pt x="41" y="10"/>
                  <a:pt x="45" y="9"/>
                  <a:pt x="46" y="9"/>
                </a:cubicBezTo>
                <a:cubicBezTo>
                  <a:pt x="46" y="9"/>
                  <a:pt x="47" y="8"/>
                  <a:pt x="47" y="7"/>
                </a:cubicBezTo>
                <a:cubicBezTo>
                  <a:pt x="47" y="7"/>
                  <a:pt x="45" y="3"/>
                  <a:pt x="45" y="2"/>
                </a:cubicBezTo>
                <a:cubicBezTo>
                  <a:pt x="45" y="2"/>
                  <a:pt x="45" y="2"/>
                  <a:pt x="46" y="2"/>
                </a:cubicBezTo>
                <a:cubicBezTo>
                  <a:pt x="46" y="2"/>
                  <a:pt x="50" y="0"/>
                  <a:pt x="50" y="0"/>
                </a:cubicBezTo>
                <a:cubicBezTo>
                  <a:pt x="50" y="0"/>
                  <a:pt x="53" y="3"/>
                  <a:pt x="54" y="4"/>
                </a:cubicBezTo>
                <a:cubicBezTo>
                  <a:pt x="54" y="4"/>
                  <a:pt x="54" y="4"/>
                  <a:pt x="55" y="4"/>
                </a:cubicBezTo>
                <a:cubicBezTo>
                  <a:pt x="55" y="4"/>
                  <a:pt x="55" y="4"/>
                  <a:pt x="56" y="4"/>
                </a:cubicBezTo>
                <a:cubicBezTo>
                  <a:pt x="57" y="2"/>
                  <a:pt x="58" y="1"/>
                  <a:pt x="59" y="0"/>
                </a:cubicBezTo>
                <a:cubicBezTo>
                  <a:pt x="59" y="0"/>
                  <a:pt x="59" y="0"/>
                  <a:pt x="59" y="0"/>
                </a:cubicBezTo>
                <a:cubicBezTo>
                  <a:pt x="59" y="0"/>
                  <a:pt x="63" y="2"/>
                  <a:pt x="64" y="2"/>
                </a:cubicBezTo>
                <a:cubicBezTo>
                  <a:pt x="64" y="2"/>
                  <a:pt x="64" y="2"/>
                  <a:pt x="64" y="2"/>
                </a:cubicBezTo>
                <a:cubicBezTo>
                  <a:pt x="64" y="3"/>
                  <a:pt x="62" y="7"/>
                  <a:pt x="62" y="7"/>
                </a:cubicBezTo>
                <a:cubicBezTo>
                  <a:pt x="62" y="8"/>
                  <a:pt x="63" y="9"/>
                  <a:pt x="63" y="9"/>
                </a:cubicBezTo>
                <a:cubicBezTo>
                  <a:pt x="64" y="9"/>
                  <a:pt x="68" y="10"/>
                  <a:pt x="68" y="10"/>
                </a:cubicBezTo>
                <a:lnTo>
                  <a:pt x="68" y="15"/>
                </a:lnTo>
                <a:close/>
                <a:moveTo>
                  <a:pt x="68" y="52"/>
                </a:moveTo>
                <a:cubicBezTo>
                  <a:pt x="68" y="52"/>
                  <a:pt x="64" y="53"/>
                  <a:pt x="63" y="53"/>
                </a:cubicBezTo>
                <a:cubicBezTo>
                  <a:pt x="63" y="54"/>
                  <a:pt x="62" y="54"/>
                  <a:pt x="62" y="55"/>
                </a:cubicBezTo>
                <a:cubicBezTo>
                  <a:pt x="62" y="56"/>
                  <a:pt x="64" y="59"/>
                  <a:pt x="64" y="60"/>
                </a:cubicBezTo>
                <a:cubicBezTo>
                  <a:pt x="64" y="60"/>
                  <a:pt x="64" y="60"/>
                  <a:pt x="64" y="60"/>
                </a:cubicBezTo>
                <a:cubicBezTo>
                  <a:pt x="63" y="60"/>
                  <a:pt x="59" y="63"/>
                  <a:pt x="59" y="63"/>
                </a:cubicBezTo>
                <a:cubicBezTo>
                  <a:pt x="59" y="63"/>
                  <a:pt x="56" y="59"/>
                  <a:pt x="56" y="59"/>
                </a:cubicBezTo>
                <a:cubicBezTo>
                  <a:pt x="55" y="59"/>
                  <a:pt x="55" y="59"/>
                  <a:pt x="55" y="59"/>
                </a:cubicBezTo>
                <a:cubicBezTo>
                  <a:pt x="54" y="59"/>
                  <a:pt x="54" y="59"/>
                  <a:pt x="54" y="59"/>
                </a:cubicBezTo>
                <a:cubicBezTo>
                  <a:pt x="53" y="59"/>
                  <a:pt x="50" y="63"/>
                  <a:pt x="50" y="63"/>
                </a:cubicBezTo>
                <a:cubicBezTo>
                  <a:pt x="50" y="63"/>
                  <a:pt x="46" y="60"/>
                  <a:pt x="46" y="60"/>
                </a:cubicBezTo>
                <a:cubicBezTo>
                  <a:pt x="45" y="60"/>
                  <a:pt x="45" y="60"/>
                  <a:pt x="45" y="60"/>
                </a:cubicBezTo>
                <a:cubicBezTo>
                  <a:pt x="45" y="59"/>
                  <a:pt x="47" y="56"/>
                  <a:pt x="47" y="55"/>
                </a:cubicBezTo>
                <a:cubicBezTo>
                  <a:pt x="47" y="54"/>
                  <a:pt x="46" y="54"/>
                  <a:pt x="46" y="53"/>
                </a:cubicBezTo>
                <a:cubicBezTo>
                  <a:pt x="45" y="53"/>
                  <a:pt x="41" y="52"/>
                  <a:pt x="41" y="52"/>
                </a:cubicBezTo>
                <a:cubicBezTo>
                  <a:pt x="41" y="47"/>
                  <a:pt x="41" y="47"/>
                  <a:pt x="41" y="47"/>
                </a:cubicBezTo>
                <a:cubicBezTo>
                  <a:pt x="41" y="46"/>
                  <a:pt x="45" y="46"/>
                  <a:pt x="46" y="46"/>
                </a:cubicBezTo>
                <a:cubicBezTo>
                  <a:pt x="46" y="45"/>
                  <a:pt x="47" y="45"/>
                  <a:pt x="47" y="44"/>
                </a:cubicBezTo>
                <a:cubicBezTo>
                  <a:pt x="47" y="43"/>
                  <a:pt x="45" y="40"/>
                  <a:pt x="45" y="39"/>
                </a:cubicBezTo>
                <a:cubicBezTo>
                  <a:pt x="45" y="39"/>
                  <a:pt x="45" y="39"/>
                  <a:pt x="46" y="39"/>
                </a:cubicBezTo>
                <a:cubicBezTo>
                  <a:pt x="46" y="39"/>
                  <a:pt x="50" y="36"/>
                  <a:pt x="50" y="36"/>
                </a:cubicBezTo>
                <a:cubicBezTo>
                  <a:pt x="50" y="36"/>
                  <a:pt x="53" y="40"/>
                  <a:pt x="54" y="40"/>
                </a:cubicBezTo>
                <a:cubicBezTo>
                  <a:pt x="54" y="40"/>
                  <a:pt x="54" y="40"/>
                  <a:pt x="55" y="40"/>
                </a:cubicBezTo>
                <a:cubicBezTo>
                  <a:pt x="55" y="40"/>
                  <a:pt x="55" y="40"/>
                  <a:pt x="56" y="40"/>
                </a:cubicBezTo>
                <a:cubicBezTo>
                  <a:pt x="57" y="39"/>
                  <a:pt x="58" y="38"/>
                  <a:pt x="59" y="36"/>
                </a:cubicBezTo>
                <a:cubicBezTo>
                  <a:pt x="59" y="36"/>
                  <a:pt x="59" y="36"/>
                  <a:pt x="59" y="36"/>
                </a:cubicBezTo>
                <a:cubicBezTo>
                  <a:pt x="59" y="36"/>
                  <a:pt x="63" y="39"/>
                  <a:pt x="64" y="39"/>
                </a:cubicBezTo>
                <a:cubicBezTo>
                  <a:pt x="64" y="39"/>
                  <a:pt x="64" y="39"/>
                  <a:pt x="64" y="39"/>
                </a:cubicBezTo>
                <a:cubicBezTo>
                  <a:pt x="64" y="40"/>
                  <a:pt x="62" y="43"/>
                  <a:pt x="62" y="44"/>
                </a:cubicBezTo>
                <a:cubicBezTo>
                  <a:pt x="62" y="45"/>
                  <a:pt x="63" y="45"/>
                  <a:pt x="63" y="46"/>
                </a:cubicBezTo>
                <a:cubicBezTo>
                  <a:pt x="64" y="46"/>
                  <a:pt x="68" y="46"/>
                  <a:pt x="68" y="47"/>
                </a:cubicBezTo>
                <a:lnTo>
                  <a:pt x="68" y="52"/>
                </a:lnTo>
                <a:close/>
                <a:moveTo>
                  <a:pt x="55" y="8"/>
                </a:moveTo>
                <a:cubicBezTo>
                  <a:pt x="52" y="8"/>
                  <a:pt x="50" y="10"/>
                  <a:pt x="50" y="13"/>
                </a:cubicBezTo>
                <a:cubicBezTo>
                  <a:pt x="50" y="15"/>
                  <a:pt x="52" y="17"/>
                  <a:pt x="55" y="17"/>
                </a:cubicBezTo>
                <a:cubicBezTo>
                  <a:pt x="57" y="17"/>
                  <a:pt x="59" y="15"/>
                  <a:pt x="59" y="13"/>
                </a:cubicBezTo>
                <a:cubicBezTo>
                  <a:pt x="59" y="10"/>
                  <a:pt x="57" y="8"/>
                  <a:pt x="55" y="8"/>
                </a:cubicBezTo>
                <a:close/>
                <a:moveTo>
                  <a:pt x="55" y="45"/>
                </a:moveTo>
                <a:cubicBezTo>
                  <a:pt x="52" y="45"/>
                  <a:pt x="50" y="47"/>
                  <a:pt x="50" y="49"/>
                </a:cubicBezTo>
                <a:cubicBezTo>
                  <a:pt x="50" y="52"/>
                  <a:pt x="52" y="54"/>
                  <a:pt x="55" y="54"/>
                </a:cubicBezTo>
                <a:cubicBezTo>
                  <a:pt x="57" y="54"/>
                  <a:pt x="59" y="52"/>
                  <a:pt x="59" y="49"/>
                </a:cubicBezTo>
                <a:cubicBezTo>
                  <a:pt x="59" y="47"/>
                  <a:pt x="57" y="45"/>
                  <a:pt x="55"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89" name="Google Shape;1589;p44"/>
          <p:cNvSpPr/>
          <p:nvPr/>
        </p:nvSpPr>
        <p:spPr>
          <a:xfrm>
            <a:off x="1512754" y="3790191"/>
            <a:ext cx="240584" cy="232498"/>
          </a:xfrm>
          <a:custGeom>
            <a:avLst/>
            <a:gdLst/>
            <a:ahLst/>
            <a:cxnLst/>
            <a:rect l="l" t="t" r="r" b="b"/>
            <a:pathLst>
              <a:path w="55" h="53" extrusionOk="0">
                <a:moveTo>
                  <a:pt x="36" y="53"/>
                </a:moveTo>
                <a:cubicBezTo>
                  <a:pt x="34" y="53"/>
                  <a:pt x="34" y="53"/>
                  <a:pt x="34" y="52"/>
                </a:cubicBezTo>
                <a:cubicBezTo>
                  <a:pt x="34" y="51"/>
                  <a:pt x="34" y="48"/>
                  <a:pt x="34" y="44"/>
                </a:cubicBezTo>
                <a:cubicBezTo>
                  <a:pt x="34" y="42"/>
                  <a:pt x="33" y="40"/>
                  <a:pt x="32" y="39"/>
                </a:cubicBezTo>
                <a:cubicBezTo>
                  <a:pt x="38" y="39"/>
                  <a:pt x="45" y="36"/>
                  <a:pt x="45" y="26"/>
                </a:cubicBezTo>
                <a:cubicBezTo>
                  <a:pt x="45" y="23"/>
                  <a:pt x="44" y="20"/>
                  <a:pt x="42" y="18"/>
                </a:cubicBezTo>
                <a:cubicBezTo>
                  <a:pt x="42" y="18"/>
                  <a:pt x="43" y="15"/>
                  <a:pt x="42" y="11"/>
                </a:cubicBezTo>
                <a:cubicBezTo>
                  <a:pt x="39" y="10"/>
                  <a:pt x="34" y="14"/>
                  <a:pt x="34" y="14"/>
                </a:cubicBezTo>
                <a:cubicBezTo>
                  <a:pt x="32" y="13"/>
                  <a:pt x="30" y="13"/>
                  <a:pt x="27" y="13"/>
                </a:cubicBezTo>
                <a:cubicBezTo>
                  <a:pt x="25" y="13"/>
                  <a:pt x="23" y="13"/>
                  <a:pt x="20" y="14"/>
                </a:cubicBezTo>
                <a:cubicBezTo>
                  <a:pt x="20" y="14"/>
                  <a:pt x="15" y="10"/>
                  <a:pt x="13" y="11"/>
                </a:cubicBezTo>
                <a:cubicBezTo>
                  <a:pt x="11" y="15"/>
                  <a:pt x="12" y="18"/>
                  <a:pt x="13" y="18"/>
                </a:cubicBezTo>
                <a:cubicBezTo>
                  <a:pt x="11" y="20"/>
                  <a:pt x="10" y="23"/>
                  <a:pt x="10" y="26"/>
                </a:cubicBezTo>
                <a:cubicBezTo>
                  <a:pt x="10" y="36"/>
                  <a:pt x="16" y="39"/>
                  <a:pt x="22" y="39"/>
                </a:cubicBezTo>
                <a:cubicBezTo>
                  <a:pt x="21" y="40"/>
                  <a:pt x="21" y="41"/>
                  <a:pt x="20" y="43"/>
                </a:cubicBezTo>
                <a:cubicBezTo>
                  <a:pt x="19" y="44"/>
                  <a:pt x="15" y="45"/>
                  <a:pt x="12" y="41"/>
                </a:cubicBezTo>
                <a:cubicBezTo>
                  <a:pt x="11" y="38"/>
                  <a:pt x="8" y="38"/>
                  <a:pt x="8" y="38"/>
                </a:cubicBezTo>
                <a:cubicBezTo>
                  <a:pt x="6" y="38"/>
                  <a:pt x="8" y="40"/>
                  <a:pt x="8" y="40"/>
                </a:cubicBezTo>
                <a:cubicBezTo>
                  <a:pt x="10" y="40"/>
                  <a:pt x="11" y="44"/>
                  <a:pt x="11" y="44"/>
                </a:cubicBezTo>
                <a:cubicBezTo>
                  <a:pt x="13" y="48"/>
                  <a:pt x="20" y="47"/>
                  <a:pt x="20" y="47"/>
                </a:cubicBezTo>
                <a:cubicBezTo>
                  <a:pt x="20" y="49"/>
                  <a:pt x="20" y="51"/>
                  <a:pt x="20" y="52"/>
                </a:cubicBezTo>
                <a:cubicBezTo>
                  <a:pt x="20" y="53"/>
                  <a:pt x="20" y="53"/>
                  <a:pt x="19" y="53"/>
                </a:cubicBezTo>
                <a:cubicBezTo>
                  <a:pt x="8" y="50"/>
                  <a:pt x="0" y="39"/>
                  <a:pt x="0" y="27"/>
                </a:cubicBezTo>
                <a:cubicBezTo>
                  <a:pt x="0" y="12"/>
                  <a:pt x="12" y="0"/>
                  <a:pt x="27" y="0"/>
                </a:cubicBezTo>
                <a:cubicBezTo>
                  <a:pt x="42" y="0"/>
                  <a:pt x="55" y="12"/>
                  <a:pt x="55" y="27"/>
                </a:cubicBezTo>
                <a:cubicBezTo>
                  <a:pt x="55" y="39"/>
                  <a:pt x="47" y="50"/>
                  <a:pt x="36" y="5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0" name="Google Shape;1590;p44"/>
          <p:cNvSpPr/>
          <p:nvPr/>
        </p:nvSpPr>
        <p:spPr>
          <a:xfrm>
            <a:off x="2157683" y="3790191"/>
            <a:ext cx="248673" cy="258781"/>
          </a:xfrm>
          <a:custGeom>
            <a:avLst/>
            <a:gdLst/>
            <a:ahLst/>
            <a:cxnLst/>
            <a:rect l="l" t="t" r="r" b="b"/>
            <a:pathLst>
              <a:path w="57" h="59" extrusionOk="0">
                <a:moveTo>
                  <a:pt x="56" y="5"/>
                </a:moveTo>
                <a:cubicBezTo>
                  <a:pt x="33" y="27"/>
                  <a:pt x="33" y="27"/>
                  <a:pt x="33" y="27"/>
                </a:cubicBezTo>
                <a:cubicBezTo>
                  <a:pt x="33" y="55"/>
                  <a:pt x="33" y="55"/>
                  <a:pt x="33" y="55"/>
                </a:cubicBezTo>
                <a:cubicBezTo>
                  <a:pt x="45" y="55"/>
                  <a:pt x="45" y="55"/>
                  <a:pt x="45" y="55"/>
                </a:cubicBezTo>
                <a:cubicBezTo>
                  <a:pt x="46" y="55"/>
                  <a:pt x="47" y="56"/>
                  <a:pt x="47" y="57"/>
                </a:cubicBezTo>
                <a:cubicBezTo>
                  <a:pt x="47" y="58"/>
                  <a:pt x="46" y="59"/>
                  <a:pt x="45" y="59"/>
                </a:cubicBezTo>
                <a:cubicBezTo>
                  <a:pt x="13" y="59"/>
                  <a:pt x="13" y="59"/>
                  <a:pt x="13" y="59"/>
                </a:cubicBezTo>
                <a:cubicBezTo>
                  <a:pt x="12" y="59"/>
                  <a:pt x="10" y="58"/>
                  <a:pt x="10" y="57"/>
                </a:cubicBezTo>
                <a:cubicBezTo>
                  <a:pt x="10" y="56"/>
                  <a:pt x="12" y="55"/>
                  <a:pt x="13" y="55"/>
                </a:cubicBezTo>
                <a:cubicBezTo>
                  <a:pt x="24" y="55"/>
                  <a:pt x="24" y="55"/>
                  <a:pt x="24" y="55"/>
                </a:cubicBezTo>
                <a:cubicBezTo>
                  <a:pt x="24" y="27"/>
                  <a:pt x="24" y="27"/>
                  <a:pt x="24" y="27"/>
                </a:cubicBezTo>
                <a:cubicBezTo>
                  <a:pt x="2" y="5"/>
                  <a:pt x="2" y="5"/>
                  <a:pt x="2" y="5"/>
                </a:cubicBezTo>
                <a:cubicBezTo>
                  <a:pt x="1" y="4"/>
                  <a:pt x="0" y="3"/>
                  <a:pt x="0" y="2"/>
                </a:cubicBezTo>
                <a:cubicBezTo>
                  <a:pt x="0" y="0"/>
                  <a:pt x="2" y="0"/>
                  <a:pt x="4" y="0"/>
                </a:cubicBezTo>
                <a:cubicBezTo>
                  <a:pt x="54" y="0"/>
                  <a:pt x="54" y="0"/>
                  <a:pt x="54" y="0"/>
                </a:cubicBezTo>
                <a:cubicBezTo>
                  <a:pt x="55" y="0"/>
                  <a:pt x="57" y="0"/>
                  <a:pt x="57" y="2"/>
                </a:cubicBezTo>
                <a:cubicBezTo>
                  <a:pt x="57" y="3"/>
                  <a:pt x="57" y="4"/>
                  <a:pt x="56"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1" name="Google Shape;1591;p44"/>
          <p:cNvSpPr/>
          <p:nvPr/>
        </p:nvSpPr>
        <p:spPr>
          <a:xfrm>
            <a:off x="2774309" y="3790191"/>
            <a:ext cx="240584" cy="240584"/>
          </a:xfrm>
          <a:custGeom>
            <a:avLst/>
            <a:gdLst/>
            <a:ahLst/>
            <a:cxnLst/>
            <a:rect l="l" t="t" r="r" b="b"/>
            <a:pathLst>
              <a:path w="55" h="55" extrusionOk="0">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34" y="8"/>
                </a:moveTo>
                <a:cubicBezTo>
                  <a:pt x="24" y="8"/>
                  <a:pt x="24" y="8"/>
                  <a:pt x="24" y="8"/>
                </a:cubicBezTo>
                <a:cubicBezTo>
                  <a:pt x="18" y="8"/>
                  <a:pt x="12" y="11"/>
                  <a:pt x="12" y="18"/>
                </a:cubicBezTo>
                <a:cubicBezTo>
                  <a:pt x="12" y="22"/>
                  <a:pt x="16" y="26"/>
                  <a:pt x="20" y="26"/>
                </a:cubicBezTo>
                <a:cubicBezTo>
                  <a:pt x="21" y="26"/>
                  <a:pt x="21" y="26"/>
                  <a:pt x="22" y="25"/>
                </a:cubicBezTo>
                <a:cubicBezTo>
                  <a:pt x="21" y="26"/>
                  <a:pt x="21" y="27"/>
                  <a:pt x="21" y="27"/>
                </a:cubicBezTo>
                <a:cubicBezTo>
                  <a:pt x="21" y="29"/>
                  <a:pt x="22" y="30"/>
                  <a:pt x="23" y="31"/>
                </a:cubicBezTo>
                <a:cubicBezTo>
                  <a:pt x="19" y="31"/>
                  <a:pt x="16" y="31"/>
                  <a:pt x="13" y="33"/>
                </a:cubicBezTo>
                <a:cubicBezTo>
                  <a:pt x="11" y="34"/>
                  <a:pt x="10" y="36"/>
                  <a:pt x="10" y="39"/>
                </a:cubicBezTo>
                <a:cubicBezTo>
                  <a:pt x="10" y="44"/>
                  <a:pt x="16" y="46"/>
                  <a:pt x="20" y="46"/>
                </a:cubicBezTo>
                <a:cubicBezTo>
                  <a:pt x="25" y="46"/>
                  <a:pt x="33" y="43"/>
                  <a:pt x="33" y="37"/>
                </a:cubicBezTo>
                <a:cubicBezTo>
                  <a:pt x="33" y="30"/>
                  <a:pt x="26" y="29"/>
                  <a:pt x="26" y="26"/>
                </a:cubicBezTo>
                <a:cubicBezTo>
                  <a:pt x="26" y="23"/>
                  <a:pt x="31" y="23"/>
                  <a:pt x="31" y="17"/>
                </a:cubicBezTo>
                <a:cubicBezTo>
                  <a:pt x="31" y="14"/>
                  <a:pt x="30" y="12"/>
                  <a:pt x="28" y="10"/>
                </a:cubicBezTo>
                <a:cubicBezTo>
                  <a:pt x="31" y="10"/>
                  <a:pt x="31" y="10"/>
                  <a:pt x="31" y="10"/>
                </a:cubicBezTo>
                <a:lnTo>
                  <a:pt x="34" y="8"/>
                </a:lnTo>
                <a:close/>
                <a:moveTo>
                  <a:pt x="22" y="44"/>
                </a:moveTo>
                <a:cubicBezTo>
                  <a:pt x="19" y="44"/>
                  <a:pt x="14" y="42"/>
                  <a:pt x="14" y="38"/>
                </a:cubicBezTo>
                <a:cubicBezTo>
                  <a:pt x="14" y="33"/>
                  <a:pt x="19" y="32"/>
                  <a:pt x="23" y="32"/>
                </a:cubicBezTo>
                <a:cubicBezTo>
                  <a:pt x="23" y="32"/>
                  <a:pt x="24" y="32"/>
                  <a:pt x="24" y="32"/>
                </a:cubicBezTo>
                <a:cubicBezTo>
                  <a:pt x="26" y="34"/>
                  <a:pt x="29" y="36"/>
                  <a:pt x="29" y="39"/>
                </a:cubicBezTo>
                <a:cubicBezTo>
                  <a:pt x="29" y="43"/>
                  <a:pt x="26" y="44"/>
                  <a:pt x="22" y="44"/>
                </a:cubicBezTo>
                <a:close/>
                <a:moveTo>
                  <a:pt x="22" y="24"/>
                </a:moveTo>
                <a:cubicBezTo>
                  <a:pt x="18" y="24"/>
                  <a:pt x="16" y="19"/>
                  <a:pt x="16" y="15"/>
                </a:cubicBezTo>
                <a:cubicBezTo>
                  <a:pt x="16" y="13"/>
                  <a:pt x="18" y="10"/>
                  <a:pt x="21" y="10"/>
                </a:cubicBezTo>
                <a:cubicBezTo>
                  <a:pt x="25" y="10"/>
                  <a:pt x="27" y="16"/>
                  <a:pt x="27" y="19"/>
                </a:cubicBezTo>
                <a:cubicBezTo>
                  <a:pt x="27" y="22"/>
                  <a:pt x="25" y="24"/>
                  <a:pt x="22" y="24"/>
                </a:cubicBezTo>
                <a:close/>
                <a:moveTo>
                  <a:pt x="45" y="26"/>
                </a:moveTo>
                <a:cubicBezTo>
                  <a:pt x="45" y="24"/>
                  <a:pt x="45" y="24"/>
                  <a:pt x="45" y="24"/>
                </a:cubicBezTo>
                <a:cubicBezTo>
                  <a:pt x="41" y="24"/>
                  <a:pt x="41" y="24"/>
                  <a:pt x="41" y="24"/>
                </a:cubicBezTo>
                <a:cubicBezTo>
                  <a:pt x="41" y="19"/>
                  <a:pt x="41" y="19"/>
                  <a:pt x="41" y="19"/>
                </a:cubicBezTo>
                <a:cubicBezTo>
                  <a:pt x="39" y="19"/>
                  <a:pt x="39" y="19"/>
                  <a:pt x="39" y="19"/>
                </a:cubicBezTo>
                <a:cubicBezTo>
                  <a:pt x="39" y="24"/>
                  <a:pt x="39" y="24"/>
                  <a:pt x="39" y="24"/>
                </a:cubicBezTo>
                <a:cubicBezTo>
                  <a:pt x="34" y="24"/>
                  <a:pt x="34" y="24"/>
                  <a:pt x="34" y="24"/>
                </a:cubicBezTo>
                <a:cubicBezTo>
                  <a:pt x="34" y="26"/>
                  <a:pt x="34" y="26"/>
                  <a:pt x="34" y="26"/>
                </a:cubicBezTo>
                <a:cubicBezTo>
                  <a:pt x="39" y="26"/>
                  <a:pt x="39" y="26"/>
                  <a:pt x="39" y="26"/>
                </a:cubicBezTo>
                <a:cubicBezTo>
                  <a:pt x="39" y="32"/>
                  <a:pt x="39" y="32"/>
                  <a:pt x="39" y="32"/>
                </a:cubicBezTo>
                <a:cubicBezTo>
                  <a:pt x="41" y="32"/>
                  <a:pt x="41" y="32"/>
                  <a:pt x="41" y="32"/>
                </a:cubicBezTo>
                <a:cubicBezTo>
                  <a:pt x="41" y="26"/>
                  <a:pt x="41" y="26"/>
                  <a:pt x="41" y="26"/>
                </a:cubicBezTo>
                <a:lnTo>
                  <a:pt x="45"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2" name="Google Shape;1592;p44"/>
          <p:cNvSpPr/>
          <p:nvPr/>
        </p:nvSpPr>
        <p:spPr>
          <a:xfrm>
            <a:off x="3405086" y="3790191"/>
            <a:ext cx="240584" cy="240584"/>
          </a:xfrm>
          <a:custGeom>
            <a:avLst/>
            <a:gdLst/>
            <a:ahLst/>
            <a:cxnLst/>
            <a:rect l="l" t="t" r="r" b="b"/>
            <a:pathLst>
              <a:path w="55" h="55" extrusionOk="0">
                <a:moveTo>
                  <a:pt x="55" y="44"/>
                </a:moveTo>
                <a:cubicBezTo>
                  <a:pt x="55" y="50"/>
                  <a:pt x="50" y="55"/>
                  <a:pt x="44" y="55"/>
                </a:cubicBezTo>
                <a:cubicBezTo>
                  <a:pt x="10" y="55"/>
                  <a:pt x="10" y="55"/>
                  <a:pt x="10" y="55"/>
                </a:cubicBezTo>
                <a:cubicBezTo>
                  <a:pt x="4" y="55"/>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45" y="11"/>
                </a:moveTo>
                <a:cubicBezTo>
                  <a:pt x="45" y="10"/>
                  <a:pt x="44" y="9"/>
                  <a:pt x="43" y="9"/>
                </a:cubicBezTo>
                <a:cubicBezTo>
                  <a:pt x="39" y="9"/>
                  <a:pt x="39" y="9"/>
                  <a:pt x="39" y="9"/>
                </a:cubicBezTo>
                <a:cubicBezTo>
                  <a:pt x="37" y="9"/>
                  <a:pt x="36" y="10"/>
                  <a:pt x="36" y="11"/>
                </a:cubicBezTo>
                <a:cubicBezTo>
                  <a:pt x="36" y="23"/>
                  <a:pt x="36" y="23"/>
                  <a:pt x="36" y="23"/>
                </a:cubicBezTo>
                <a:cubicBezTo>
                  <a:pt x="18" y="23"/>
                  <a:pt x="18" y="23"/>
                  <a:pt x="18" y="23"/>
                </a:cubicBezTo>
                <a:cubicBezTo>
                  <a:pt x="18" y="11"/>
                  <a:pt x="18" y="11"/>
                  <a:pt x="18" y="11"/>
                </a:cubicBezTo>
                <a:cubicBezTo>
                  <a:pt x="18" y="10"/>
                  <a:pt x="17" y="9"/>
                  <a:pt x="16" y="9"/>
                </a:cubicBezTo>
                <a:cubicBezTo>
                  <a:pt x="11" y="9"/>
                  <a:pt x="11" y="9"/>
                  <a:pt x="11" y="9"/>
                </a:cubicBezTo>
                <a:cubicBezTo>
                  <a:pt x="10" y="9"/>
                  <a:pt x="9" y="10"/>
                  <a:pt x="9" y="11"/>
                </a:cubicBezTo>
                <a:cubicBezTo>
                  <a:pt x="9" y="43"/>
                  <a:pt x="9" y="43"/>
                  <a:pt x="9" y="43"/>
                </a:cubicBezTo>
                <a:cubicBezTo>
                  <a:pt x="9" y="44"/>
                  <a:pt x="10" y="45"/>
                  <a:pt x="11" y="45"/>
                </a:cubicBezTo>
                <a:cubicBezTo>
                  <a:pt x="16" y="45"/>
                  <a:pt x="16" y="45"/>
                  <a:pt x="16" y="45"/>
                </a:cubicBezTo>
                <a:cubicBezTo>
                  <a:pt x="17" y="45"/>
                  <a:pt x="18" y="44"/>
                  <a:pt x="18" y="43"/>
                </a:cubicBezTo>
                <a:cubicBezTo>
                  <a:pt x="18" y="32"/>
                  <a:pt x="18" y="32"/>
                  <a:pt x="18" y="32"/>
                </a:cubicBezTo>
                <a:cubicBezTo>
                  <a:pt x="36" y="32"/>
                  <a:pt x="36" y="32"/>
                  <a:pt x="36" y="32"/>
                </a:cubicBezTo>
                <a:cubicBezTo>
                  <a:pt x="36" y="43"/>
                  <a:pt x="36" y="43"/>
                  <a:pt x="36" y="43"/>
                </a:cubicBezTo>
                <a:cubicBezTo>
                  <a:pt x="36" y="44"/>
                  <a:pt x="37" y="45"/>
                  <a:pt x="39" y="45"/>
                </a:cubicBezTo>
                <a:cubicBezTo>
                  <a:pt x="43" y="45"/>
                  <a:pt x="43" y="45"/>
                  <a:pt x="43" y="45"/>
                </a:cubicBezTo>
                <a:cubicBezTo>
                  <a:pt x="44" y="45"/>
                  <a:pt x="45" y="44"/>
                  <a:pt x="45" y="43"/>
                </a:cubicBezTo>
                <a:lnTo>
                  <a:pt x="45"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3" name="Google Shape;1593;p44"/>
          <p:cNvSpPr/>
          <p:nvPr/>
        </p:nvSpPr>
        <p:spPr>
          <a:xfrm>
            <a:off x="4033842" y="3790191"/>
            <a:ext cx="281020" cy="240584"/>
          </a:xfrm>
          <a:custGeom>
            <a:avLst/>
            <a:gdLst/>
            <a:ahLst/>
            <a:cxnLst/>
            <a:rect l="l" t="t" r="r" b="b"/>
            <a:pathLst>
              <a:path w="64" h="55" extrusionOk="0">
                <a:moveTo>
                  <a:pt x="55" y="32"/>
                </a:moveTo>
                <a:cubicBezTo>
                  <a:pt x="49" y="32"/>
                  <a:pt x="49" y="32"/>
                  <a:pt x="49" y="32"/>
                </a:cubicBezTo>
                <a:cubicBezTo>
                  <a:pt x="48" y="33"/>
                  <a:pt x="48" y="35"/>
                  <a:pt x="47" y="36"/>
                </a:cubicBezTo>
                <a:cubicBezTo>
                  <a:pt x="47" y="36"/>
                  <a:pt x="47" y="37"/>
                  <a:pt x="47" y="38"/>
                </a:cubicBezTo>
                <a:cubicBezTo>
                  <a:pt x="47" y="40"/>
                  <a:pt x="47" y="42"/>
                  <a:pt x="45" y="44"/>
                </a:cubicBezTo>
                <a:cubicBezTo>
                  <a:pt x="45" y="51"/>
                  <a:pt x="41" y="55"/>
                  <a:pt x="34" y="55"/>
                </a:cubicBezTo>
                <a:cubicBezTo>
                  <a:pt x="30" y="55"/>
                  <a:pt x="26" y="53"/>
                  <a:pt x="23" y="52"/>
                </a:cubicBezTo>
                <a:cubicBezTo>
                  <a:pt x="20" y="51"/>
                  <a:pt x="17" y="50"/>
                  <a:pt x="15" y="50"/>
                </a:cubicBezTo>
                <a:cubicBezTo>
                  <a:pt x="4" y="50"/>
                  <a:pt x="4" y="50"/>
                  <a:pt x="4" y="50"/>
                </a:cubicBezTo>
                <a:cubicBezTo>
                  <a:pt x="2" y="50"/>
                  <a:pt x="0" y="48"/>
                  <a:pt x="0" y="45"/>
                </a:cubicBezTo>
                <a:cubicBezTo>
                  <a:pt x="0" y="23"/>
                  <a:pt x="0" y="23"/>
                  <a:pt x="0" y="23"/>
                </a:cubicBezTo>
                <a:cubicBezTo>
                  <a:pt x="0" y="20"/>
                  <a:pt x="2" y="18"/>
                  <a:pt x="4" y="18"/>
                </a:cubicBezTo>
                <a:cubicBezTo>
                  <a:pt x="15" y="18"/>
                  <a:pt x="15" y="18"/>
                  <a:pt x="15" y="18"/>
                </a:cubicBezTo>
                <a:cubicBezTo>
                  <a:pt x="16" y="18"/>
                  <a:pt x="19" y="15"/>
                  <a:pt x="20" y="14"/>
                </a:cubicBezTo>
                <a:cubicBezTo>
                  <a:pt x="21" y="12"/>
                  <a:pt x="22" y="11"/>
                  <a:pt x="23" y="9"/>
                </a:cubicBezTo>
                <a:cubicBezTo>
                  <a:pt x="25" y="6"/>
                  <a:pt x="27" y="0"/>
                  <a:pt x="32" y="0"/>
                </a:cubicBezTo>
                <a:cubicBezTo>
                  <a:pt x="37" y="0"/>
                  <a:pt x="42" y="3"/>
                  <a:pt x="42" y="9"/>
                </a:cubicBezTo>
                <a:cubicBezTo>
                  <a:pt x="42" y="10"/>
                  <a:pt x="42" y="12"/>
                  <a:pt x="41" y="13"/>
                </a:cubicBezTo>
                <a:cubicBezTo>
                  <a:pt x="55" y="13"/>
                  <a:pt x="55" y="13"/>
                  <a:pt x="55" y="13"/>
                </a:cubicBezTo>
                <a:cubicBezTo>
                  <a:pt x="60" y="13"/>
                  <a:pt x="64" y="18"/>
                  <a:pt x="64" y="23"/>
                </a:cubicBezTo>
                <a:cubicBezTo>
                  <a:pt x="64" y="28"/>
                  <a:pt x="60" y="32"/>
                  <a:pt x="55" y="32"/>
                </a:cubicBezTo>
                <a:close/>
                <a:moveTo>
                  <a:pt x="7" y="41"/>
                </a:moveTo>
                <a:cubicBezTo>
                  <a:pt x="5" y="41"/>
                  <a:pt x="4" y="42"/>
                  <a:pt x="4" y="43"/>
                </a:cubicBezTo>
                <a:cubicBezTo>
                  <a:pt x="4" y="44"/>
                  <a:pt x="5" y="45"/>
                  <a:pt x="7" y="45"/>
                </a:cubicBezTo>
                <a:cubicBezTo>
                  <a:pt x="8" y="45"/>
                  <a:pt x="9" y="44"/>
                  <a:pt x="9" y="43"/>
                </a:cubicBezTo>
                <a:cubicBezTo>
                  <a:pt x="9" y="42"/>
                  <a:pt x="8" y="41"/>
                  <a:pt x="7" y="41"/>
                </a:cubicBezTo>
                <a:close/>
                <a:moveTo>
                  <a:pt x="55" y="18"/>
                </a:moveTo>
                <a:cubicBezTo>
                  <a:pt x="34" y="18"/>
                  <a:pt x="34" y="18"/>
                  <a:pt x="34" y="18"/>
                </a:cubicBezTo>
                <a:cubicBezTo>
                  <a:pt x="34" y="16"/>
                  <a:pt x="37" y="13"/>
                  <a:pt x="37" y="9"/>
                </a:cubicBezTo>
                <a:cubicBezTo>
                  <a:pt x="37" y="5"/>
                  <a:pt x="35" y="4"/>
                  <a:pt x="32" y="4"/>
                </a:cubicBezTo>
                <a:cubicBezTo>
                  <a:pt x="31" y="4"/>
                  <a:pt x="29" y="8"/>
                  <a:pt x="29" y="9"/>
                </a:cubicBezTo>
                <a:cubicBezTo>
                  <a:pt x="28" y="10"/>
                  <a:pt x="28" y="11"/>
                  <a:pt x="27" y="12"/>
                </a:cubicBezTo>
                <a:cubicBezTo>
                  <a:pt x="26" y="13"/>
                  <a:pt x="25" y="15"/>
                  <a:pt x="23" y="17"/>
                </a:cubicBezTo>
                <a:cubicBezTo>
                  <a:pt x="21" y="19"/>
                  <a:pt x="18" y="23"/>
                  <a:pt x="15" y="23"/>
                </a:cubicBezTo>
                <a:cubicBezTo>
                  <a:pt x="13" y="23"/>
                  <a:pt x="13" y="23"/>
                  <a:pt x="13" y="23"/>
                </a:cubicBezTo>
                <a:cubicBezTo>
                  <a:pt x="13" y="45"/>
                  <a:pt x="13" y="45"/>
                  <a:pt x="13" y="45"/>
                </a:cubicBezTo>
                <a:cubicBezTo>
                  <a:pt x="15" y="45"/>
                  <a:pt x="15" y="45"/>
                  <a:pt x="15" y="45"/>
                </a:cubicBezTo>
                <a:cubicBezTo>
                  <a:pt x="21" y="45"/>
                  <a:pt x="27" y="50"/>
                  <a:pt x="34" y="50"/>
                </a:cubicBezTo>
                <a:cubicBezTo>
                  <a:pt x="38" y="50"/>
                  <a:pt x="41" y="48"/>
                  <a:pt x="41" y="44"/>
                </a:cubicBezTo>
                <a:cubicBezTo>
                  <a:pt x="41" y="43"/>
                  <a:pt x="41" y="43"/>
                  <a:pt x="40" y="42"/>
                </a:cubicBezTo>
                <a:cubicBezTo>
                  <a:pt x="42" y="41"/>
                  <a:pt x="43" y="39"/>
                  <a:pt x="43" y="38"/>
                </a:cubicBezTo>
                <a:cubicBezTo>
                  <a:pt x="43" y="37"/>
                  <a:pt x="43" y="36"/>
                  <a:pt x="42" y="35"/>
                </a:cubicBezTo>
                <a:cubicBezTo>
                  <a:pt x="43" y="34"/>
                  <a:pt x="44" y="33"/>
                  <a:pt x="44" y="31"/>
                </a:cubicBezTo>
                <a:cubicBezTo>
                  <a:pt x="44" y="30"/>
                  <a:pt x="44" y="28"/>
                  <a:pt x="43" y="27"/>
                </a:cubicBezTo>
                <a:cubicBezTo>
                  <a:pt x="55" y="27"/>
                  <a:pt x="55" y="27"/>
                  <a:pt x="55" y="27"/>
                </a:cubicBezTo>
                <a:cubicBezTo>
                  <a:pt x="57" y="27"/>
                  <a:pt x="59" y="25"/>
                  <a:pt x="59" y="23"/>
                </a:cubicBezTo>
                <a:cubicBezTo>
                  <a:pt x="59" y="20"/>
                  <a:pt x="57" y="18"/>
                  <a:pt x="55"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4" name="Google Shape;1594;p44"/>
          <p:cNvSpPr/>
          <p:nvPr/>
        </p:nvSpPr>
        <p:spPr>
          <a:xfrm>
            <a:off x="4664619" y="3790191"/>
            <a:ext cx="258781" cy="220367"/>
          </a:xfrm>
          <a:custGeom>
            <a:avLst/>
            <a:gdLst/>
            <a:ahLst/>
            <a:cxnLst/>
            <a:rect l="l" t="t" r="r" b="b"/>
            <a:pathLst>
              <a:path w="59" h="50" extrusionOk="0">
                <a:moveTo>
                  <a:pt x="57" y="38"/>
                </a:moveTo>
                <a:cubicBezTo>
                  <a:pt x="56" y="40"/>
                  <a:pt x="56" y="40"/>
                  <a:pt x="56" y="40"/>
                </a:cubicBezTo>
                <a:cubicBezTo>
                  <a:pt x="50" y="41"/>
                  <a:pt x="50" y="41"/>
                  <a:pt x="50" y="41"/>
                </a:cubicBezTo>
                <a:cubicBezTo>
                  <a:pt x="49" y="45"/>
                  <a:pt x="45" y="48"/>
                  <a:pt x="41" y="48"/>
                </a:cubicBezTo>
                <a:cubicBezTo>
                  <a:pt x="41" y="49"/>
                  <a:pt x="41" y="49"/>
                  <a:pt x="41" y="49"/>
                </a:cubicBezTo>
                <a:cubicBezTo>
                  <a:pt x="41" y="50"/>
                  <a:pt x="40" y="50"/>
                  <a:pt x="40" y="50"/>
                </a:cubicBezTo>
                <a:cubicBezTo>
                  <a:pt x="37" y="50"/>
                  <a:pt x="37" y="50"/>
                  <a:pt x="37" y="50"/>
                </a:cubicBezTo>
                <a:cubicBezTo>
                  <a:pt x="37" y="50"/>
                  <a:pt x="36" y="50"/>
                  <a:pt x="36" y="49"/>
                </a:cubicBezTo>
                <a:cubicBezTo>
                  <a:pt x="36" y="28"/>
                  <a:pt x="36" y="28"/>
                  <a:pt x="36" y="28"/>
                </a:cubicBezTo>
                <a:cubicBezTo>
                  <a:pt x="36" y="28"/>
                  <a:pt x="37" y="27"/>
                  <a:pt x="37" y="27"/>
                </a:cubicBezTo>
                <a:cubicBezTo>
                  <a:pt x="40" y="27"/>
                  <a:pt x="40" y="27"/>
                  <a:pt x="40" y="27"/>
                </a:cubicBezTo>
                <a:cubicBezTo>
                  <a:pt x="40" y="27"/>
                  <a:pt x="41" y="28"/>
                  <a:pt x="41" y="28"/>
                </a:cubicBezTo>
                <a:cubicBezTo>
                  <a:pt x="41" y="29"/>
                  <a:pt x="41" y="29"/>
                  <a:pt x="41" y="29"/>
                </a:cubicBezTo>
                <a:cubicBezTo>
                  <a:pt x="44" y="29"/>
                  <a:pt x="47" y="31"/>
                  <a:pt x="49" y="34"/>
                </a:cubicBezTo>
                <a:cubicBezTo>
                  <a:pt x="51" y="34"/>
                  <a:pt x="51" y="34"/>
                  <a:pt x="51" y="34"/>
                </a:cubicBezTo>
                <a:cubicBezTo>
                  <a:pt x="52" y="31"/>
                  <a:pt x="52" y="29"/>
                  <a:pt x="52" y="27"/>
                </a:cubicBezTo>
                <a:cubicBezTo>
                  <a:pt x="52" y="16"/>
                  <a:pt x="42" y="7"/>
                  <a:pt x="29" y="7"/>
                </a:cubicBezTo>
                <a:cubicBezTo>
                  <a:pt x="17" y="7"/>
                  <a:pt x="7" y="16"/>
                  <a:pt x="7" y="27"/>
                </a:cubicBezTo>
                <a:cubicBezTo>
                  <a:pt x="7" y="29"/>
                  <a:pt x="7" y="31"/>
                  <a:pt x="8" y="34"/>
                </a:cubicBezTo>
                <a:cubicBezTo>
                  <a:pt x="10" y="34"/>
                  <a:pt x="10" y="34"/>
                  <a:pt x="10" y="34"/>
                </a:cubicBezTo>
                <a:cubicBezTo>
                  <a:pt x="12" y="31"/>
                  <a:pt x="15" y="29"/>
                  <a:pt x="18" y="29"/>
                </a:cubicBezTo>
                <a:cubicBezTo>
                  <a:pt x="18" y="28"/>
                  <a:pt x="18" y="28"/>
                  <a:pt x="18" y="28"/>
                </a:cubicBezTo>
                <a:cubicBezTo>
                  <a:pt x="18" y="28"/>
                  <a:pt x="19" y="27"/>
                  <a:pt x="19" y="27"/>
                </a:cubicBezTo>
                <a:cubicBezTo>
                  <a:pt x="21" y="27"/>
                  <a:pt x="21" y="27"/>
                  <a:pt x="21" y="27"/>
                </a:cubicBezTo>
                <a:cubicBezTo>
                  <a:pt x="22" y="27"/>
                  <a:pt x="23" y="28"/>
                  <a:pt x="23" y="28"/>
                </a:cubicBezTo>
                <a:cubicBezTo>
                  <a:pt x="23" y="49"/>
                  <a:pt x="23" y="49"/>
                  <a:pt x="23" y="49"/>
                </a:cubicBezTo>
                <a:cubicBezTo>
                  <a:pt x="23" y="50"/>
                  <a:pt x="22" y="50"/>
                  <a:pt x="21" y="50"/>
                </a:cubicBezTo>
                <a:cubicBezTo>
                  <a:pt x="19" y="50"/>
                  <a:pt x="19" y="50"/>
                  <a:pt x="19" y="50"/>
                </a:cubicBezTo>
                <a:cubicBezTo>
                  <a:pt x="19" y="50"/>
                  <a:pt x="18" y="50"/>
                  <a:pt x="18" y="49"/>
                </a:cubicBezTo>
                <a:cubicBezTo>
                  <a:pt x="18" y="48"/>
                  <a:pt x="18" y="48"/>
                  <a:pt x="18" y="48"/>
                </a:cubicBezTo>
                <a:cubicBezTo>
                  <a:pt x="14" y="48"/>
                  <a:pt x="10" y="45"/>
                  <a:pt x="9" y="41"/>
                </a:cubicBezTo>
                <a:cubicBezTo>
                  <a:pt x="3" y="40"/>
                  <a:pt x="3" y="40"/>
                  <a:pt x="3" y="40"/>
                </a:cubicBezTo>
                <a:cubicBezTo>
                  <a:pt x="2" y="38"/>
                  <a:pt x="2" y="38"/>
                  <a:pt x="2" y="38"/>
                </a:cubicBezTo>
                <a:cubicBezTo>
                  <a:pt x="0" y="34"/>
                  <a:pt x="0" y="31"/>
                  <a:pt x="0" y="27"/>
                </a:cubicBezTo>
                <a:cubicBezTo>
                  <a:pt x="0" y="12"/>
                  <a:pt x="13" y="0"/>
                  <a:pt x="29" y="0"/>
                </a:cubicBezTo>
                <a:cubicBezTo>
                  <a:pt x="46" y="0"/>
                  <a:pt x="59" y="12"/>
                  <a:pt x="59" y="27"/>
                </a:cubicBezTo>
                <a:cubicBezTo>
                  <a:pt x="59" y="31"/>
                  <a:pt x="58" y="34"/>
                  <a:pt x="57"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5" name="Google Shape;1595;p44"/>
          <p:cNvSpPr/>
          <p:nvPr/>
        </p:nvSpPr>
        <p:spPr>
          <a:xfrm>
            <a:off x="5295397" y="3790191"/>
            <a:ext cx="297194" cy="240584"/>
          </a:xfrm>
          <a:custGeom>
            <a:avLst/>
            <a:gdLst/>
            <a:ahLst/>
            <a:cxnLst/>
            <a:rect l="l" t="t" r="r" b="b"/>
            <a:pathLst>
              <a:path w="68" h="55" extrusionOk="0">
                <a:moveTo>
                  <a:pt x="68" y="49"/>
                </a:moveTo>
                <a:cubicBezTo>
                  <a:pt x="68" y="52"/>
                  <a:pt x="66" y="55"/>
                  <a:pt x="63" y="55"/>
                </a:cubicBezTo>
                <a:cubicBezTo>
                  <a:pt x="5" y="55"/>
                  <a:pt x="5" y="55"/>
                  <a:pt x="5" y="55"/>
                </a:cubicBezTo>
                <a:cubicBezTo>
                  <a:pt x="2" y="55"/>
                  <a:pt x="0" y="52"/>
                  <a:pt x="0" y="49"/>
                </a:cubicBezTo>
                <a:cubicBezTo>
                  <a:pt x="0" y="5"/>
                  <a:pt x="0" y="5"/>
                  <a:pt x="0" y="5"/>
                </a:cubicBezTo>
                <a:cubicBezTo>
                  <a:pt x="0" y="2"/>
                  <a:pt x="2" y="0"/>
                  <a:pt x="5" y="0"/>
                </a:cubicBezTo>
                <a:cubicBezTo>
                  <a:pt x="63" y="0"/>
                  <a:pt x="63" y="0"/>
                  <a:pt x="63" y="0"/>
                </a:cubicBezTo>
                <a:cubicBezTo>
                  <a:pt x="66" y="0"/>
                  <a:pt x="68" y="2"/>
                  <a:pt x="68" y="5"/>
                </a:cubicBezTo>
                <a:lnTo>
                  <a:pt x="68" y="49"/>
                </a:lnTo>
                <a:close/>
                <a:moveTo>
                  <a:pt x="5" y="4"/>
                </a:moveTo>
                <a:cubicBezTo>
                  <a:pt x="5" y="4"/>
                  <a:pt x="4" y="5"/>
                  <a:pt x="4" y="5"/>
                </a:cubicBezTo>
                <a:cubicBezTo>
                  <a:pt x="4" y="49"/>
                  <a:pt x="4" y="49"/>
                  <a:pt x="4" y="49"/>
                </a:cubicBezTo>
                <a:cubicBezTo>
                  <a:pt x="4" y="49"/>
                  <a:pt x="5" y="50"/>
                  <a:pt x="5" y="50"/>
                </a:cubicBezTo>
                <a:cubicBezTo>
                  <a:pt x="63" y="50"/>
                  <a:pt x="63" y="50"/>
                  <a:pt x="63" y="50"/>
                </a:cubicBezTo>
                <a:cubicBezTo>
                  <a:pt x="63" y="50"/>
                  <a:pt x="64" y="49"/>
                  <a:pt x="64" y="49"/>
                </a:cubicBezTo>
                <a:cubicBezTo>
                  <a:pt x="64" y="5"/>
                  <a:pt x="64" y="5"/>
                  <a:pt x="64" y="5"/>
                </a:cubicBezTo>
                <a:cubicBezTo>
                  <a:pt x="64" y="5"/>
                  <a:pt x="63" y="4"/>
                  <a:pt x="63" y="4"/>
                </a:cubicBezTo>
                <a:lnTo>
                  <a:pt x="5" y="4"/>
                </a:lnTo>
                <a:close/>
                <a:moveTo>
                  <a:pt x="16" y="23"/>
                </a:moveTo>
                <a:cubicBezTo>
                  <a:pt x="12" y="23"/>
                  <a:pt x="9" y="20"/>
                  <a:pt x="9" y="16"/>
                </a:cubicBezTo>
                <a:cubicBezTo>
                  <a:pt x="9" y="12"/>
                  <a:pt x="12" y="9"/>
                  <a:pt x="16" y="9"/>
                </a:cubicBezTo>
                <a:cubicBezTo>
                  <a:pt x="20" y="9"/>
                  <a:pt x="23" y="12"/>
                  <a:pt x="23" y="16"/>
                </a:cubicBezTo>
                <a:cubicBezTo>
                  <a:pt x="23" y="20"/>
                  <a:pt x="20" y="23"/>
                  <a:pt x="16" y="23"/>
                </a:cubicBezTo>
                <a:close/>
                <a:moveTo>
                  <a:pt x="59" y="45"/>
                </a:moveTo>
                <a:cubicBezTo>
                  <a:pt x="9" y="45"/>
                  <a:pt x="9" y="45"/>
                  <a:pt x="9" y="45"/>
                </a:cubicBezTo>
                <a:cubicBezTo>
                  <a:pt x="9" y="39"/>
                  <a:pt x="9" y="39"/>
                  <a:pt x="9" y="39"/>
                </a:cubicBezTo>
                <a:cubicBezTo>
                  <a:pt x="20" y="27"/>
                  <a:pt x="20" y="27"/>
                  <a:pt x="20" y="27"/>
                </a:cubicBezTo>
                <a:cubicBezTo>
                  <a:pt x="26" y="33"/>
                  <a:pt x="26" y="33"/>
                  <a:pt x="26" y="33"/>
                </a:cubicBezTo>
                <a:cubicBezTo>
                  <a:pt x="44" y="15"/>
                  <a:pt x="44" y="15"/>
                  <a:pt x="44" y="15"/>
                </a:cubicBezTo>
                <a:cubicBezTo>
                  <a:pt x="59" y="29"/>
                  <a:pt x="59" y="29"/>
                  <a:pt x="59" y="29"/>
                </a:cubicBezTo>
                <a:lnTo>
                  <a:pt x="59" y="4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6" name="Google Shape;1596;p44"/>
          <p:cNvSpPr/>
          <p:nvPr/>
        </p:nvSpPr>
        <p:spPr>
          <a:xfrm>
            <a:off x="5924154" y="3790191"/>
            <a:ext cx="240584" cy="240584"/>
          </a:xfrm>
          <a:custGeom>
            <a:avLst/>
            <a:gdLst/>
            <a:ahLst/>
            <a:cxnLst/>
            <a:rect l="l" t="t" r="r" b="b"/>
            <a:pathLst>
              <a:path w="55" h="55" extrusionOk="0">
                <a:moveTo>
                  <a:pt x="27" y="55"/>
                </a:moveTo>
                <a:cubicBezTo>
                  <a:pt x="12" y="55"/>
                  <a:pt x="0" y="42"/>
                  <a:pt x="0" y="27"/>
                </a:cubicBezTo>
                <a:cubicBezTo>
                  <a:pt x="0" y="12"/>
                  <a:pt x="12" y="0"/>
                  <a:pt x="27" y="0"/>
                </a:cubicBezTo>
                <a:cubicBezTo>
                  <a:pt x="42" y="0"/>
                  <a:pt x="55" y="12"/>
                  <a:pt x="55" y="27"/>
                </a:cubicBezTo>
                <a:cubicBezTo>
                  <a:pt x="55" y="42"/>
                  <a:pt x="42" y="55"/>
                  <a:pt x="27" y="55"/>
                </a:cubicBezTo>
                <a:close/>
                <a:moveTo>
                  <a:pt x="36" y="39"/>
                </a:moveTo>
                <a:cubicBezTo>
                  <a:pt x="36" y="38"/>
                  <a:pt x="36" y="37"/>
                  <a:pt x="35" y="37"/>
                </a:cubicBezTo>
                <a:cubicBezTo>
                  <a:pt x="32" y="37"/>
                  <a:pt x="32" y="37"/>
                  <a:pt x="32" y="37"/>
                </a:cubicBezTo>
                <a:cubicBezTo>
                  <a:pt x="32" y="19"/>
                  <a:pt x="32" y="19"/>
                  <a:pt x="32" y="19"/>
                </a:cubicBezTo>
                <a:cubicBezTo>
                  <a:pt x="32" y="19"/>
                  <a:pt x="31" y="18"/>
                  <a:pt x="31" y="18"/>
                </a:cubicBezTo>
                <a:cubicBezTo>
                  <a:pt x="19" y="18"/>
                  <a:pt x="19" y="18"/>
                  <a:pt x="19" y="18"/>
                </a:cubicBezTo>
                <a:cubicBezTo>
                  <a:pt x="19" y="18"/>
                  <a:pt x="18" y="19"/>
                  <a:pt x="18" y="19"/>
                </a:cubicBezTo>
                <a:cubicBezTo>
                  <a:pt x="18" y="25"/>
                  <a:pt x="18" y="25"/>
                  <a:pt x="18" y="25"/>
                </a:cubicBezTo>
                <a:cubicBezTo>
                  <a:pt x="18" y="26"/>
                  <a:pt x="19" y="26"/>
                  <a:pt x="19" y="26"/>
                </a:cubicBezTo>
                <a:cubicBezTo>
                  <a:pt x="23" y="26"/>
                  <a:pt x="23" y="26"/>
                  <a:pt x="23" y="26"/>
                </a:cubicBezTo>
                <a:cubicBezTo>
                  <a:pt x="23" y="37"/>
                  <a:pt x="23" y="37"/>
                  <a:pt x="23" y="37"/>
                </a:cubicBezTo>
                <a:cubicBezTo>
                  <a:pt x="19" y="37"/>
                  <a:pt x="19" y="37"/>
                  <a:pt x="19" y="37"/>
                </a:cubicBezTo>
                <a:cubicBezTo>
                  <a:pt x="19" y="37"/>
                  <a:pt x="18" y="38"/>
                  <a:pt x="18" y="39"/>
                </a:cubicBezTo>
                <a:cubicBezTo>
                  <a:pt x="18" y="44"/>
                  <a:pt x="18" y="44"/>
                  <a:pt x="18" y="44"/>
                </a:cubicBezTo>
                <a:cubicBezTo>
                  <a:pt x="18" y="45"/>
                  <a:pt x="19" y="45"/>
                  <a:pt x="19" y="45"/>
                </a:cubicBezTo>
                <a:cubicBezTo>
                  <a:pt x="35" y="45"/>
                  <a:pt x="35" y="45"/>
                  <a:pt x="35" y="45"/>
                </a:cubicBezTo>
                <a:cubicBezTo>
                  <a:pt x="36" y="45"/>
                  <a:pt x="36" y="45"/>
                  <a:pt x="36" y="44"/>
                </a:cubicBezTo>
                <a:lnTo>
                  <a:pt x="36" y="39"/>
                </a:lnTo>
                <a:close/>
                <a:moveTo>
                  <a:pt x="32" y="7"/>
                </a:moveTo>
                <a:cubicBezTo>
                  <a:pt x="32" y="6"/>
                  <a:pt x="31" y="5"/>
                  <a:pt x="31" y="5"/>
                </a:cubicBezTo>
                <a:cubicBezTo>
                  <a:pt x="24" y="5"/>
                  <a:pt x="24" y="5"/>
                  <a:pt x="24" y="5"/>
                </a:cubicBezTo>
                <a:cubicBezTo>
                  <a:pt x="23" y="5"/>
                  <a:pt x="23" y="6"/>
                  <a:pt x="23" y="7"/>
                </a:cubicBezTo>
                <a:cubicBezTo>
                  <a:pt x="23" y="12"/>
                  <a:pt x="23" y="12"/>
                  <a:pt x="23" y="12"/>
                </a:cubicBezTo>
                <a:cubicBezTo>
                  <a:pt x="23" y="13"/>
                  <a:pt x="23" y="13"/>
                  <a:pt x="24" y="13"/>
                </a:cubicBezTo>
                <a:cubicBezTo>
                  <a:pt x="31" y="13"/>
                  <a:pt x="31" y="13"/>
                  <a:pt x="31" y="13"/>
                </a:cubicBezTo>
                <a:cubicBezTo>
                  <a:pt x="31" y="13"/>
                  <a:pt x="32" y="13"/>
                  <a:pt x="32" y="12"/>
                </a:cubicBezTo>
                <a:lnTo>
                  <a:pt x="32"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7" name="Google Shape;1597;p44"/>
          <p:cNvSpPr/>
          <p:nvPr/>
        </p:nvSpPr>
        <p:spPr>
          <a:xfrm>
            <a:off x="6554931" y="3767951"/>
            <a:ext cx="319432" cy="258781"/>
          </a:xfrm>
          <a:custGeom>
            <a:avLst/>
            <a:gdLst/>
            <a:ahLst/>
            <a:cxnLst/>
            <a:rect l="l" t="t" r="r" b="b"/>
            <a:pathLst>
              <a:path w="73" h="59" extrusionOk="0">
                <a:moveTo>
                  <a:pt x="70" y="24"/>
                </a:moveTo>
                <a:cubicBezTo>
                  <a:pt x="65" y="24"/>
                  <a:pt x="65" y="24"/>
                  <a:pt x="65" y="24"/>
                </a:cubicBezTo>
                <a:cubicBezTo>
                  <a:pt x="66" y="26"/>
                  <a:pt x="66" y="28"/>
                  <a:pt x="66" y="30"/>
                </a:cubicBezTo>
                <a:cubicBezTo>
                  <a:pt x="66" y="46"/>
                  <a:pt x="53" y="59"/>
                  <a:pt x="36" y="59"/>
                </a:cubicBezTo>
                <a:cubicBezTo>
                  <a:pt x="24" y="59"/>
                  <a:pt x="14" y="52"/>
                  <a:pt x="10" y="42"/>
                </a:cubicBezTo>
                <a:cubicBezTo>
                  <a:pt x="3" y="42"/>
                  <a:pt x="3" y="42"/>
                  <a:pt x="3" y="42"/>
                </a:cubicBezTo>
                <a:cubicBezTo>
                  <a:pt x="1" y="42"/>
                  <a:pt x="0" y="41"/>
                  <a:pt x="0" y="39"/>
                </a:cubicBezTo>
                <a:cubicBezTo>
                  <a:pt x="0" y="37"/>
                  <a:pt x="1" y="36"/>
                  <a:pt x="3" y="36"/>
                </a:cubicBezTo>
                <a:cubicBezTo>
                  <a:pt x="8" y="36"/>
                  <a:pt x="8" y="36"/>
                  <a:pt x="8" y="36"/>
                </a:cubicBezTo>
                <a:cubicBezTo>
                  <a:pt x="7" y="34"/>
                  <a:pt x="7" y="32"/>
                  <a:pt x="7" y="30"/>
                </a:cubicBezTo>
                <a:cubicBezTo>
                  <a:pt x="7" y="14"/>
                  <a:pt x="20" y="0"/>
                  <a:pt x="36" y="0"/>
                </a:cubicBezTo>
                <a:cubicBezTo>
                  <a:pt x="48" y="0"/>
                  <a:pt x="58" y="8"/>
                  <a:pt x="63" y="18"/>
                </a:cubicBezTo>
                <a:cubicBezTo>
                  <a:pt x="70" y="18"/>
                  <a:pt x="70" y="18"/>
                  <a:pt x="70" y="18"/>
                </a:cubicBezTo>
                <a:cubicBezTo>
                  <a:pt x="72" y="18"/>
                  <a:pt x="73" y="19"/>
                  <a:pt x="73" y="21"/>
                </a:cubicBezTo>
                <a:cubicBezTo>
                  <a:pt x="73" y="22"/>
                  <a:pt x="72" y="24"/>
                  <a:pt x="70" y="24"/>
                </a:cubicBezTo>
                <a:close/>
                <a:moveTo>
                  <a:pt x="59" y="24"/>
                </a:moveTo>
                <a:cubicBezTo>
                  <a:pt x="24" y="24"/>
                  <a:pt x="24" y="24"/>
                  <a:pt x="24" y="24"/>
                </a:cubicBezTo>
                <a:cubicBezTo>
                  <a:pt x="22" y="24"/>
                  <a:pt x="21" y="22"/>
                  <a:pt x="21" y="21"/>
                </a:cubicBezTo>
                <a:cubicBezTo>
                  <a:pt x="21" y="19"/>
                  <a:pt x="22" y="18"/>
                  <a:pt x="24" y="18"/>
                </a:cubicBezTo>
                <a:cubicBezTo>
                  <a:pt x="56" y="18"/>
                  <a:pt x="56" y="18"/>
                  <a:pt x="56" y="18"/>
                </a:cubicBezTo>
                <a:cubicBezTo>
                  <a:pt x="52" y="11"/>
                  <a:pt x="45" y="7"/>
                  <a:pt x="36" y="7"/>
                </a:cubicBezTo>
                <a:cubicBezTo>
                  <a:pt x="24" y="7"/>
                  <a:pt x="13" y="17"/>
                  <a:pt x="13" y="30"/>
                </a:cubicBezTo>
                <a:cubicBezTo>
                  <a:pt x="13" y="32"/>
                  <a:pt x="13" y="34"/>
                  <a:pt x="14" y="36"/>
                </a:cubicBezTo>
                <a:cubicBezTo>
                  <a:pt x="49" y="36"/>
                  <a:pt x="49" y="36"/>
                  <a:pt x="49" y="36"/>
                </a:cubicBezTo>
                <a:cubicBezTo>
                  <a:pt x="51" y="36"/>
                  <a:pt x="52" y="37"/>
                  <a:pt x="52" y="39"/>
                </a:cubicBezTo>
                <a:cubicBezTo>
                  <a:pt x="52" y="41"/>
                  <a:pt x="51" y="42"/>
                  <a:pt x="49" y="42"/>
                </a:cubicBezTo>
                <a:cubicBezTo>
                  <a:pt x="17" y="42"/>
                  <a:pt x="17" y="42"/>
                  <a:pt x="17" y="42"/>
                </a:cubicBezTo>
                <a:cubicBezTo>
                  <a:pt x="21" y="49"/>
                  <a:pt x="28" y="53"/>
                  <a:pt x="36" y="53"/>
                </a:cubicBezTo>
                <a:cubicBezTo>
                  <a:pt x="49" y="53"/>
                  <a:pt x="60" y="43"/>
                  <a:pt x="60" y="30"/>
                </a:cubicBezTo>
                <a:cubicBezTo>
                  <a:pt x="60" y="28"/>
                  <a:pt x="59" y="26"/>
                  <a:pt x="59" y="24"/>
                </a:cubicBezTo>
                <a:close/>
                <a:moveTo>
                  <a:pt x="49" y="33"/>
                </a:moveTo>
                <a:cubicBezTo>
                  <a:pt x="24" y="33"/>
                  <a:pt x="24" y="33"/>
                  <a:pt x="24" y="33"/>
                </a:cubicBezTo>
                <a:cubicBezTo>
                  <a:pt x="22" y="33"/>
                  <a:pt x="21" y="32"/>
                  <a:pt x="21" y="30"/>
                </a:cubicBezTo>
                <a:cubicBezTo>
                  <a:pt x="21" y="28"/>
                  <a:pt x="22" y="27"/>
                  <a:pt x="24" y="27"/>
                </a:cubicBezTo>
                <a:cubicBezTo>
                  <a:pt x="49" y="27"/>
                  <a:pt x="49" y="27"/>
                  <a:pt x="49" y="27"/>
                </a:cubicBezTo>
                <a:cubicBezTo>
                  <a:pt x="51" y="27"/>
                  <a:pt x="52" y="28"/>
                  <a:pt x="52" y="30"/>
                </a:cubicBezTo>
                <a:cubicBezTo>
                  <a:pt x="52" y="32"/>
                  <a:pt x="51" y="33"/>
                  <a:pt x="49"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8" name="Google Shape;1598;p44"/>
          <p:cNvSpPr/>
          <p:nvPr/>
        </p:nvSpPr>
        <p:spPr>
          <a:xfrm>
            <a:off x="7185709" y="3790191"/>
            <a:ext cx="319432" cy="220367"/>
          </a:xfrm>
          <a:custGeom>
            <a:avLst/>
            <a:gdLst/>
            <a:ahLst/>
            <a:cxnLst/>
            <a:rect l="l" t="t" r="r" b="b"/>
            <a:pathLst>
              <a:path w="73" h="50" extrusionOk="0">
                <a:moveTo>
                  <a:pt x="73" y="36"/>
                </a:moveTo>
                <a:cubicBezTo>
                  <a:pt x="73" y="44"/>
                  <a:pt x="66" y="50"/>
                  <a:pt x="58" y="50"/>
                </a:cubicBezTo>
                <a:cubicBezTo>
                  <a:pt x="58" y="50"/>
                  <a:pt x="58" y="50"/>
                  <a:pt x="58" y="50"/>
                </a:cubicBezTo>
                <a:cubicBezTo>
                  <a:pt x="15" y="50"/>
                  <a:pt x="15" y="50"/>
                  <a:pt x="15" y="50"/>
                </a:cubicBezTo>
                <a:cubicBezTo>
                  <a:pt x="15" y="50"/>
                  <a:pt x="15" y="50"/>
                  <a:pt x="15" y="50"/>
                </a:cubicBezTo>
                <a:cubicBezTo>
                  <a:pt x="14" y="50"/>
                  <a:pt x="14" y="50"/>
                  <a:pt x="14" y="50"/>
                </a:cubicBezTo>
                <a:cubicBezTo>
                  <a:pt x="14" y="50"/>
                  <a:pt x="14" y="50"/>
                  <a:pt x="14" y="50"/>
                </a:cubicBezTo>
                <a:cubicBezTo>
                  <a:pt x="6" y="50"/>
                  <a:pt x="0" y="43"/>
                  <a:pt x="0" y="35"/>
                </a:cubicBezTo>
                <a:cubicBezTo>
                  <a:pt x="0" y="30"/>
                  <a:pt x="3" y="26"/>
                  <a:pt x="7" y="23"/>
                </a:cubicBezTo>
                <a:cubicBezTo>
                  <a:pt x="7" y="22"/>
                  <a:pt x="7" y="21"/>
                  <a:pt x="7" y="20"/>
                </a:cubicBezTo>
                <a:cubicBezTo>
                  <a:pt x="7" y="15"/>
                  <a:pt x="11" y="10"/>
                  <a:pt x="17" y="10"/>
                </a:cubicBezTo>
                <a:cubicBezTo>
                  <a:pt x="19" y="10"/>
                  <a:pt x="21" y="11"/>
                  <a:pt x="23" y="12"/>
                </a:cubicBezTo>
                <a:cubicBezTo>
                  <a:pt x="26" y="5"/>
                  <a:pt x="34" y="0"/>
                  <a:pt x="42" y="0"/>
                </a:cubicBezTo>
                <a:cubicBezTo>
                  <a:pt x="54" y="0"/>
                  <a:pt x="64" y="10"/>
                  <a:pt x="64" y="21"/>
                </a:cubicBezTo>
                <a:cubicBezTo>
                  <a:pt x="64" y="22"/>
                  <a:pt x="64" y="22"/>
                  <a:pt x="64" y="23"/>
                </a:cubicBezTo>
                <a:cubicBezTo>
                  <a:pt x="69" y="25"/>
                  <a:pt x="73" y="30"/>
                  <a:pt x="73" y="36"/>
                </a:cubicBezTo>
                <a:close/>
                <a:moveTo>
                  <a:pt x="27" y="42"/>
                </a:moveTo>
                <a:cubicBezTo>
                  <a:pt x="30" y="42"/>
                  <a:pt x="33" y="41"/>
                  <a:pt x="35" y="38"/>
                </a:cubicBezTo>
                <a:cubicBezTo>
                  <a:pt x="34" y="37"/>
                  <a:pt x="33" y="36"/>
                  <a:pt x="32" y="34"/>
                </a:cubicBezTo>
                <a:cubicBezTo>
                  <a:pt x="31" y="36"/>
                  <a:pt x="29" y="37"/>
                  <a:pt x="27" y="37"/>
                </a:cubicBezTo>
                <a:cubicBezTo>
                  <a:pt x="25" y="37"/>
                  <a:pt x="22" y="35"/>
                  <a:pt x="22" y="32"/>
                </a:cubicBezTo>
                <a:cubicBezTo>
                  <a:pt x="22" y="30"/>
                  <a:pt x="25" y="28"/>
                  <a:pt x="27" y="28"/>
                </a:cubicBezTo>
                <a:cubicBezTo>
                  <a:pt x="35" y="28"/>
                  <a:pt x="37" y="42"/>
                  <a:pt x="48" y="42"/>
                </a:cubicBezTo>
                <a:cubicBezTo>
                  <a:pt x="54" y="42"/>
                  <a:pt x="58" y="38"/>
                  <a:pt x="58" y="32"/>
                </a:cubicBezTo>
                <a:cubicBezTo>
                  <a:pt x="58" y="26"/>
                  <a:pt x="53" y="23"/>
                  <a:pt x="48" y="23"/>
                </a:cubicBezTo>
                <a:cubicBezTo>
                  <a:pt x="44" y="23"/>
                  <a:pt x="42" y="24"/>
                  <a:pt x="39" y="26"/>
                </a:cubicBezTo>
                <a:cubicBezTo>
                  <a:pt x="40" y="28"/>
                  <a:pt x="41" y="29"/>
                  <a:pt x="43" y="30"/>
                </a:cubicBezTo>
                <a:cubicBezTo>
                  <a:pt x="44" y="29"/>
                  <a:pt x="46" y="28"/>
                  <a:pt x="48" y="28"/>
                </a:cubicBezTo>
                <a:cubicBezTo>
                  <a:pt x="50" y="28"/>
                  <a:pt x="52" y="30"/>
                  <a:pt x="52" y="32"/>
                </a:cubicBezTo>
                <a:cubicBezTo>
                  <a:pt x="52" y="35"/>
                  <a:pt x="50" y="37"/>
                  <a:pt x="48" y="37"/>
                </a:cubicBezTo>
                <a:cubicBezTo>
                  <a:pt x="40" y="37"/>
                  <a:pt x="38" y="23"/>
                  <a:pt x="27" y="23"/>
                </a:cubicBezTo>
                <a:cubicBezTo>
                  <a:pt x="21" y="23"/>
                  <a:pt x="16" y="26"/>
                  <a:pt x="16" y="32"/>
                </a:cubicBezTo>
                <a:cubicBezTo>
                  <a:pt x="16" y="38"/>
                  <a:pt x="21" y="42"/>
                  <a:pt x="27" y="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599" name="Google Shape;1599;p44"/>
          <p:cNvSpPr/>
          <p:nvPr/>
        </p:nvSpPr>
        <p:spPr>
          <a:xfrm>
            <a:off x="7814464" y="3767951"/>
            <a:ext cx="240586" cy="281020"/>
          </a:xfrm>
          <a:custGeom>
            <a:avLst/>
            <a:gdLst/>
            <a:ahLst/>
            <a:cxnLst/>
            <a:rect l="l" t="t" r="r" b="b"/>
            <a:pathLst>
              <a:path w="55" h="64" extrusionOk="0">
                <a:moveTo>
                  <a:pt x="55" y="56"/>
                </a:moveTo>
                <a:cubicBezTo>
                  <a:pt x="27" y="47"/>
                  <a:pt x="27" y="47"/>
                  <a:pt x="27" y="47"/>
                </a:cubicBezTo>
                <a:cubicBezTo>
                  <a:pt x="26" y="48"/>
                  <a:pt x="1" y="56"/>
                  <a:pt x="0" y="56"/>
                </a:cubicBezTo>
                <a:cubicBezTo>
                  <a:pt x="0" y="56"/>
                  <a:pt x="0" y="56"/>
                  <a:pt x="0" y="56"/>
                </a:cubicBezTo>
                <a:cubicBezTo>
                  <a:pt x="0" y="56"/>
                  <a:pt x="0" y="56"/>
                  <a:pt x="0" y="56"/>
                </a:cubicBezTo>
                <a:cubicBezTo>
                  <a:pt x="0" y="17"/>
                  <a:pt x="0" y="17"/>
                  <a:pt x="0" y="17"/>
                </a:cubicBezTo>
                <a:cubicBezTo>
                  <a:pt x="0" y="17"/>
                  <a:pt x="0" y="17"/>
                  <a:pt x="0" y="17"/>
                </a:cubicBezTo>
                <a:cubicBezTo>
                  <a:pt x="0" y="16"/>
                  <a:pt x="0" y="16"/>
                  <a:pt x="1" y="16"/>
                </a:cubicBezTo>
                <a:cubicBezTo>
                  <a:pt x="1" y="16"/>
                  <a:pt x="3" y="16"/>
                  <a:pt x="6" y="15"/>
                </a:cubicBezTo>
                <a:cubicBezTo>
                  <a:pt x="6" y="1"/>
                  <a:pt x="6" y="1"/>
                  <a:pt x="6" y="1"/>
                </a:cubicBezTo>
                <a:cubicBezTo>
                  <a:pt x="26" y="8"/>
                  <a:pt x="26" y="8"/>
                  <a:pt x="26" y="8"/>
                </a:cubicBezTo>
                <a:cubicBezTo>
                  <a:pt x="26" y="8"/>
                  <a:pt x="48" y="0"/>
                  <a:pt x="49" y="0"/>
                </a:cubicBezTo>
                <a:cubicBezTo>
                  <a:pt x="49" y="0"/>
                  <a:pt x="49" y="0"/>
                  <a:pt x="49" y="1"/>
                </a:cubicBezTo>
                <a:cubicBezTo>
                  <a:pt x="49" y="16"/>
                  <a:pt x="49" y="16"/>
                  <a:pt x="49" y="16"/>
                </a:cubicBezTo>
                <a:cubicBezTo>
                  <a:pt x="55" y="18"/>
                  <a:pt x="55" y="18"/>
                  <a:pt x="55" y="18"/>
                </a:cubicBezTo>
                <a:lnTo>
                  <a:pt x="55" y="56"/>
                </a:lnTo>
                <a:close/>
                <a:moveTo>
                  <a:pt x="26" y="46"/>
                </a:moveTo>
                <a:cubicBezTo>
                  <a:pt x="26" y="9"/>
                  <a:pt x="26" y="9"/>
                  <a:pt x="26" y="9"/>
                </a:cubicBezTo>
                <a:cubicBezTo>
                  <a:pt x="1" y="18"/>
                  <a:pt x="1" y="18"/>
                  <a:pt x="1" y="18"/>
                </a:cubicBezTo>
                <a:cubicBezTo>
                  <a:pt x="1" y="54"/>
                  <a:pt x="1" y="54"/>
                  <a:pt x="1" y="54"/>
                </a:cubicBezTo>
                <a:lnTo>
                  <a:pt x="26" y="46"/>
                </a:lnTo>
                <a:close/>
                <a:moveTo>
                  <a:pt x="21" y="38"/>
                </a:moveTo>
                <a:cubicBezTo>
                  <a:pt x="20" y="38"/>
                  <a:pt x="18" y="37"/>
                  <a:pt x="18" y="36"/>
                </a:cubicBezTo>
                <a:cubicBezTo>
                  <a:pt x="17" y="36"/>
                  <a:pt x="15" y="34"/>
                  <a:pt x="15" y="34"/>
                </a:cubicBezTo>
                <a:cubicBezTo>
                  <a:pt x="14" y="36"/>
                  <a:pt x="12" y="38"/>
                  <a:pt x="10" y="40"/>
                </a:cubicBezTo>
                <a:cubicBezTo>
                  <a:pt x="9" y="41"/>
                  <a:pt x="8" y="44"/>
                  <a:pt x="6" y="44"/>
                </a:cubicBezTo>
                <a:cubicBezTo>
                  <a:pt x="6" y="45"/>
                  <a:pt x="5" y="45"/>
                  <a:pt x="5" y="45"/>
                </a:cubicBezTo>
                <a:cubicBezTo>
                  <a:pt x="6" y="44"/>
                  <a:pt x="7" y="42"/>
                  <a:pt x="8" y="41"/>
                </a:cubicBezTo>
                <a:cubicBezTo>
                  <a:pt x="9" y="40"/>
                  <a:pt x="13" y="34"/>
                  <a:pt x="14" y="33"/>
                </a:cubicBezTo>
                <a:cubicBezTo>
                  <a:pt x="15" y="32"/>
                  <a:pt x="17" y="27"/>
                  <a:pt x="17" y="27"/>
                </a:cubicBezTo>
                <a:cubicBezTo>
                  <a:pt x="17" y="27"/>
                  <a:pt x="14" y="28"/>
                  <a:pt x="13" y="28"/>
                </a:cubicBezTo>
                <a:cubicBezTo>
                  <a:pt x="12" y="28"/>
                  <a:pt x="10" y="29"/>
                  <a:pt x="10" y="29"/>
                </a:cubicBezTo>
                <a:cubicBezTo>
                  <a:pt x="10" y="29"/>
                  <a:pt x="10" y="29"/>
                  <a:pt x="10" y="29"/>
                </a:cubicBezTo>
                <a:cubicBezTo>
                  <a:pt x="10" y="29"/>
                  <a:pt x="9" y="30"/>
                  <a:pt x="9" y="30"/>
                </a:cubicBezTo>
                <a:cubicBezTo>
                  <a:pt x="9" y="30"/>
                  <a:pt x="8" y="30"/>
                  <a:pt x="7" y="30"/>
                </a:cubicBezTo>
                <a:cubicBezTo>
                  <a:pt x="7" y="30"/>
                  <a:pt x="6" y="29"/>
                  <a:pt x="6" y="29"/>
                </a:cubicBezTo>
                <a:cubicBezTo>
                  <a:pt x="6" y="29"/>
                  <a:pt x="6" y="29"/>
                  <a:pt x="6" y="28"/>
                </a:cubicBezTo>
                <a:cubicBezTo>
                  <a:pt x="7" y="28"/>
                  <a:pt x="7" y="28"/>
                  <a:pt x="8" y="28"/>
                </a:cubicBezTo>
                <a:cubicBezTo>
                  <a:pt x="9" y="28"/>
                  <a:pt x="11" y="27"/>
                  <a:pt x="12" y="27"/>
                </a:cubicBezTo>
                <a:cubicBezTo>
                  <a:pt x="13" y="26"/>
                  <a:pt x="15" y="26"/>
                  <a:pt x="15" y="26"/>
                </a:cubicBezTo>
                <a:cubicBezTo>
                  <a:pt x="16" y="25"/>
                  <a:pt x="18" y="24"/>
                  <a:pt x="19" y="24"/>
                </a:cubicBezTo>
                <a:cubicBezTo>
                  <a:pt x="19" y="24"/>
                  <a:pt x="20" y="23"/>
                  <a:pt x="20" y="24"/>
                </a:cubicBezTo>
                <a:cubicBezTo>
                  <a:pt x="20" y="24"/>
                  <a:pt x="20" y="25"/>
                  <a:pt x="20" y="25"/>
                </a:cubicBezTo>
                <a:cubicBezTo>
                  <a:pt x="20" y="25"/>
                  <a:pt x="18" y="28"/>
                  <a:pt x="18" y="29"/>
                </a:cubicBezTo>
                <a:cubicBezTo>
                  <a:pt x="18" y="29"/>
                  <a:pt x="17" y="31"/>
                  <a:pt x="15" y="34"/>
                </a:cubicBezTo>
                <a:cubicBezTo>
                  <a:pt x="16" y="34"/>
                  <a:pt x="17" y="34"/>
                  <a:pt x="18" y="35"/>
                </a:cubicBezTo>
                <a:cubicBezTo>
                  <a:pt x="18" y="35"/>
                  <a:pt x="22" y="37"/>
                  <a:pt x="23" y="37"/>
                </a:cubicBezTo>
                <a:cubicBezTo>
                  <a:pt x="23" y="37"/>
                  <a:pt x="23" y="38"/>
                  <a:pt x="23" y="39"/>
                </a:cubicBezTo>
                <a:cubicBezTo>
                  <a:pt x="23" y="39"/>
                  <a:pt x="21" y="38"/>
                  <a:pt x="21" y="38"/>
                </a:cubicBezTo>
                <a:close/>
                <a:moveTo>
                  <a:pt x="16" y="22"/>
                </a:moveTo>
                <a:cubicBezTo>
                  <a:pt x="15" y="23"/>
                  <a:pt x="14" y="23"/>
                  <a:pt x="14" y="24"/>
                </a:cubicBezTo>
                <a:cubicBezTo>
                  <a:pt x="13" y="24"/>
                  <a:pt x="12" y="24"/>
                  <a:pt x="12" y="24"/>
                </a:cubicBezTo>
                <a:cubicBezTo>
                  <a:pt x="11" y="24"/>
                  <a:pt x="11" y="24"/>
                  <a:pt x="10" y="23"/>
                </a:cubicBezTo>
                <a:cubicBezTo>
                  <a:pt x="10" y="23"/>
                  <a:pt x="9" y="21"/>
                  <a:pt x="9" y="22"/>
                </a:cubicBezTo>
                <a:cubicBezTo>
                  <a:pt x="10" y="22"/>
                  <a:pt x="11" y="22"/>
                  <a:pt x="11" y="22"/>
                </a:cubicBezTo>
                <a:cubicBezTo>
                  <a:pt x="11" y="22"/>
                  <a:pt x="13" y="21"/>
                  <a:pt x="13" y="21"/>
                </a:cubicBezTo>
                <a:cubicBezTo>
                  <a:pt x="14" y="21"/>
                  <a:pt x="15" y="21"/>
                  <a:pt x="15" y="21"/>
                </a:cubicBezTo>
                <a:cubicBezTo>
                  <a:pt x="15" y="21"/>
                  <a:pt x="16" y="21"/>
                  <a:pt x="16" y="21"/>
                </a:cubicBezTo>
                <a:cubicBezTo>
                  <a:pt x="16" y="22"/>
                  <a:pt x="16" y="22"/>
                  <a:pt x="16" y="22"/>
                </a:cubicBezTo>
                <a:close/>
                <a:moveTo>
                  <a:pt x="44" y="57"/>
                </a:moveTo>
                <a:cubicBezTo>
                  <a:pt x="42" y="62"/>
                  <a:pt x="42" y="62"/>
                  <a:pt x="42" y="62"/>
                </a:cubicBezTo>
                <a:cubicBezTo>
                  <a:pt x="41" y="60"/>
                  <a:pt x="41" y="60"/>
                  <a:pt x="41" y="60"/>
                </a:cubicBezTo>
                <a:cubicBezTo>
                  <a:pt x="38" y="62"/>
                  <a:pt x="34" y="63"/>
                  <a:pt x="31" y="64"/>
                </a:cubicBezTo>
                <a:cubicBezTo>
                  <a:pt x="30" y="64"/>
                  <a:pt x="29" y="64"/>
                  <a:pt x="28" y="64"/>
                </a:cubicBezTo>
                <a:cubicBezTo>
                  <a:pt x="25" y="64"/>
                  <a:pt x="25" y="64"/>
                  <a:pt x="25" y="64"/>
                </a:cubicBezTo>
                <a:cubicBezTo>
                  <a:pt x="21" y="64"/>
                  <a:pt x="14" y="62"/>
                  <a:pt x="11" y="60"/>
                </a:cubicBezTo>
                <a:cubicBezTo>
                  <a:pt x="11" y="60"/>
                  <a:pt x="11" y="59"/>
                  <a:pt x="11" y="59"/>
                </a:cubicBezTo>
                <a:cubicBezTo>
                  <a:pt x="11" y="59"/>
                  <a:pt x="11" y="58"/>
                  <a:pt x="11" y="58"/>
                </a:cubicBezTo>
                <a:cubicBezTo>
                  <a:pt x="12" y="58"/>
                  <a:pt x="13" y="60"/>
                  <a:pt x="14" y="60"/>
                </a:cubicBezTo>
                <a:cubicBezTo>
                  <a:pt x="17" y="61"/>
                  <a:pt x="22" y="63"/>
                  <a:pt x="25" y="63"/>
                </a:cubicBezTo>
                <a:cubicBezTo>
                  <a:pt x="30" y="63"/>
                  <a:pt x="33" y="62"/>
                  <a:pt x="37" y="60"/>
                </a:cubicBezTo>
                <a:cubicBezTo>
                  <a:pt x="38" y="60"/>
                  <a:pt x="39" y="59"/>
                  <a:pt x="40" y="59"/>
                </a:cubicBezTo>
                <a:cubicBezTo>
                  <a:pt x="39" y="56"/>
                  <a:pt x="39" y="56"/>
                  <a:pt x="39" y="56"/>
                </a:cubicBezTo>
                <a:lnTo>
                  <a:pt x="44" y="57"/>
                </a:lnTo>
                <a:close/>
                <a:moveTo>
                  <a:pt x="48" y="15"/>
                </a:moveTo>
                <a:cubicBezTo>
                  <a:pt x="48" y="2"/>
                  <a:pt x="48" y="2"/>
                  <a:pt x="48" y="2"/>
                </a:cubicBezTo>
                <a:cubicBezTo>
                  <a:pt x="28" y="9"/>
                  <a:pt x="28" y="9"/>
                  <a:pt x="28" y="9"/>
                </a:cubicBezTo>
                <a:lnTo>
                  <a:pt x="48" y="15"/>
                </a:lnTo>
                <a:close/>
                <a:moveTo>
                  <a:pt x="49" y="44"/>
                </a:moveTo>
                <a:cubicBezTo>
                  <a:pt x="43" y="21"/>
                  <a:pt x="43" y="21"/>
                  <a:pt x="43" y="21"/>
                </a:cubicBezTo>
                <a:cubicBezTo>
                  <a:pt x="39" y="20"/>
                  <a:pt x="39" y="20"/>
                  <a:pt x="39" y="20"/>
                </a:cubicBezTo>
                <a:cubicBezTo>
                  <a:pt x="31" y="39"/>
                  <a:pt x="31" y="39"/>
                  <a:pt x="31" y="39"/>
                </a:cubicBezTo>
                <a:cubicBezTo>
                  <a:pt x="35" y="40"/>
                  <a:pt x="35" y="40"/>
                  <a:pt x="35" y="40"/>
                </a:cubicBezTo>
                <a:cubicBezTo>
                  <a:pt x="37" y="36"/>
                  <a:pt x="37" y="36"/>
                  <a:pt x="37" y="36"/>
                </a:cubicBezTo>
                <a:cubicBezTo>
                  <a:pt x="44" y="38"/>
                  <a:pt x="44" y="38"/>
                  <a:pt x="44" y="38"/>
                </a:cubicBezTo>
                <a:cubicBezTo>
                  <a:pt x="45" y="43"/>
                  <a:pt x="45" y="43"/>
                  <a:pt x="45" y="43"/>
                </a:cubicBezTo>
                <a:lnTo>
                  <a:pt x="49" y="44"/>
                </a:lnTo>
                <a:close/>
                <a:moveTo>
                  <a:pt x="43" y="34"/>
                </a:moveTo>
                <a:cubicBezTo>
                  <a:pt x="38" y="33"/>
                  <a:pt x="38" y="33"/>
                  <a:pt x="38" y="33"/>
                </a:cubicBezTo>
                <a:cubicBezTo>
                  <a:pt x="41" y="26"/>
                  <a:pt x="41" y="26"/>
                  <a:pt x="41" y="26"/>
                </a:cubicBezTo>
                <a:lnTo>
                  <a:pt x="43"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0" name="Google Shape;1600;p44"/>
          <p:cNvSpPr/>
          <p:nvPr/>
        </p:nvSpPr>
        <p:spPr>
          <a:xfrm>
            <a:off x="8445242" y="3790191"/>
            <a:ext cx="281020" cy="220367"/>
          </a:xfrm>
          <a:custGeom>
            <a:avLst/>
            <a:gdLst/>
            <a:ahLst/>
            <a:cxnLst/>
            <a:rect l="l" t="t" r="r" b="b"/>
            <a:pathLst>
              <a:path w="64" h="50" extrusionOk="0">
                <a:moveTo>
                  <a:pt x="63" y="20"/>
                </a:moveTo>
                <a:cubicBezTo>
                  <a:pt x="61" y="31"/>
                  <a:pt x="54" y="38"/>
                  <a:pt x="44" y="43"/>
                </a:cubicBezTo>
                <a:cubicBezTo>
                  <a:pt x="39" y="46"/>
                  <a:pt x="33" y="47"/>
                  <a:pt x="28" y="47"/>
                </a:cubicBezTo>
                <a:cubicBezTo>
                  <a:pt x="25" y="47"/>
                  <a:pt x="21" y="47"/>
                  <a:pt x="18" y="46"/>
                </a:cubicBezTo>
                <a:cubicBezTo>
                  <a:pt x="16" y="45"/>
                  <a:pt x="13" y="43"/>
                  <a:pt x="11" y="43"/>
                </a:cubicBezTo>
                <a:cubicBezTo>
                  <a:pt x="9" y="43"/>
                  <a:pt x="7" y="50"/>
                  <a:pt x="4" y="50"/>
                </a:cubicBezTo>
                <a:cubicBezTo>
                  <a:pt x="2" y="50"/>
                  <a:pt x="1" y="49"/>
                  <a:pt x="0" y="47"/>
                </a:cubicBezTo>
                <a:cubicBezTo>
                  <a:pt x="0" y="47"/>
                  <a:pt x="0" y="46"/>
                  <a:pt x="0" y="46"/>
                </a:cubicBezTo>
                <a:cubicBezTo>
                  <a:pt x="0" y="42"/>
                  <a:pt x="7" y="39"/>
                  <a:pt x="7" y="37"/>
                </a:cubicBezTo>
                <a:cubicBezTo>
                  <a:pt x="7" y="37"/>
                  <a:pt x="6" y="35"/>
                  <a:pt x="6" y="34"/>
                </a:cubicBezTo>
                <a:cubicBezTo>
                  <a:pt x="6" y="33"/>
                  <a:pt x="5" y="32"/>
                  <a:pt x="5" y="30"/>
                </a:cubicBezTo>
                <a:cubicBezTo>
                  <a:pt x="5" y="19"/>
                  <a:pt x="14" y="11"/>
                  <a:pt x="25" y="8"/>
                </a:cubicBezTo>
                <a:cubicBezTo>
                  <a:pt x="32" y="5"/>
                  <a:pt x="47" y="8"/>
                  <a:pt x="52" y="3"/>
                </a:cubicBezTo>
                <a:cubicBezTo>
                  <a:pt x="54" y="1"/>
                  <a:pt x="55" y="0"/>
                  <a:pt x="58" y="0"/>
                </a:cubicBezTo>
                <a:cubicBezTo>
                  <a:pt x="62" y="0"/>
                  <a:pt x="64" y="10"/>
                  <a:pt x="64" y="13"/>
                </a:cubicBezTo>
                <a:cubicBezTo>
                  <a:pt x="64" y="16"/>
                  <a:pt x="63" y="18"/>
                  <a:pt x="63" y="20"/>
                </a:cubicBezTo>
                <a:close/>
                <a:moveTo>
                  <a:pt x="43" y="18"/>
                </a:moveTo>
                <a:cubicBezTo>
                  <a:pt x="31" y="18"/>
                  <a:pt x="22" y="23"/>
                  <a:pt x="14" y="32"/>
                </a:cubicBezTo>
                <a:cubicBezTo>
                  <a:pt x="14" y="33"/>
                  <a:pt x="13" y="33"/>
                  <a:pt x="13" y="34"/>
                </a:cubicBezTo>
                <a:cubicBezTo>
                  <a:pt x="13" y="35"/>
                  <a:pt x="15" y="36"/>
                  <a:pt x="16" y="36"/>
                </a:cubicBezTo>
                <a:cubicBezTo>
                  <a:pt x="16" y="36"/>
                  <a:pt x="17" y="36"/>
                  <a:pt x="17" y="36"/>
                </a:cubicBezTo>
                <a:cubicBezTo>
                  <a:pt x="19" y="34"/>
                  <a:pt x="21" y="32"/>
                  <a:pt x="22" y="31"/>
                </a:cubicBezTo>
                <a:cubicBezTo>
                  <a:pt x="29" y="25"/>
                  <a:pt x="34" y="23"/>
                  <a:pt x="43" y="23"/>
                </a:cubicBezTo>
                <a:cubicBezTo>
                  <a:pt x="44" y="23"/>
                  <a:pt x="45" y="22"/>
                  <a:pt x="45" y="20"/>
                </a:cubicBezTo>
                <a:cubicBezTo>
                  <a:pt x="45" y="19"/>
                  <a:pt x="44" y="18"/>
                  <a:pt x="43"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1" name="Google Shape;1601;p44"/>
          <p:cNvSpPr/>
          <p:nvPr/>
        </p:nvSpPr>
        <p:spPr>
          <a:xfrm>
            <a:off x="9076020" y="3790191"/>
            <a:ext cx="161738" cy="220367"/>
          </a:xfrm>
          <a:custGeom>
            <a:avLst/>
            <a:gdLst/>
            <a:ahLst/>
            <a:cxnLst/>
            <a:rect l="l" t="t" r="r" b="b"/>
            <a:pathLst>
              <a:path w="37" h="50" extrusionOk="0">
                <a:moveTo>
                  <a:pt x="34" y="18"/>
                </a:moveTo>
                <a:cubicBezTo>
                  <a:pt x="27" y="18"/>
                  <a:pt x="27" y="18"/>
                  <a:pt x="27" y="18"/>
                </a:cubicBezTo>
                <a:cubicBezTo>
                  <a:pt x="27" y="49"/>
                  <a:pt x="27" y="49"/>
                  <a:pt x="27" y="49"/>
                </a:cubicBezTo>
                <a:cubicBezTo>
                  <a:pt x="27" y="50"/>
                  <a:pt x="27" y="50"/>
                  <a:pt x="26" y="50"/>
                </a:cubicBezTo>
                <a:cubicBezTo>
                  <a:pt x="1" y="50"/>
                  <a:pt x="1" y="50"/>
                  <a:pt x="1" y="50"/>
                </a:cubicBezTo>
                <a:cubicBezTo>
                  <a:pt x="0" y="50"/>
                  <a:pt x="0" y="50"/>
                  <a:pt x="0" y="49"/>
                </a:cubicBezTo>
                <a:cubicBezTo>
                  <a:pt x="0" y="49"/>
                  <a:pt x="0" y="48"/>
                  <a:pt x="0" y="48"/>
                </a:cubicBezTo>
                <a:cubicBezTo>
                  <a:pt x="6" y="41"/>
                  <a:pt x="6" y="41"/>
                  <a:pt x="6" y="41"/>
                </a:cubicBezTo>
                <a:cubicBezTo>
                  <a:pt x="6" y="41"/>
                  <a:pt x="6" y="41"/>
                  <a:pt x="7" y="41"/>
                </a:cubicBezTo>
                <a:cubicBezTo>
                  <a:pt x="18" y="41"/>
                  <a:pt x="18" y="41"/>
                  <a:pt x="18" y="41"/>
                </a:cubicBezTo>
                <a:cubicBezTo>
                  <a:pt x="18" y="18"/>
                  <a:pt x="18" y="18"/>
                  <a:pt x="18" y="18"/>
                </a:cubicBezTo>
                <a:cubicBezTo>
                  <a:pt x="11" y="18"/>
                  <a:pt x="11" y="18"/>
                  <a:pt x="11" y="18"/>
                </a:cubicBezTo>
                <a:cubicBezTo>
                  <a:pt x="10" y="18"/>
                  <a:pt x="10" y="18"/>
                  <a:pt x="9" y="17"/>
                </a:cubicBezTo>
                <a:cubicBezTo>
                  <a:pt x="9" y="16"/>
                  <a:pt x="9" y="15"/>
                  <a:pt x="9" y="14"/>
                </a:cubicBezTo>
                <a:cubicBezTo>
                  <a:pt x="21" y="1"/>
                  <a:pt x="21" y="1"/>
                  <a:pt x="21" y="1"/>
                </a:cubicBezTo>
                <a:cubicBezTo>
                  <a:pt x="22" y="0"/>
                  <a:pt x="24" y="0"/>
                  <a:pt x="24" y="1"/>
                </a:cubicBezTo>
                <a:cubicBezTo>
                  <a:pt x="36" y="14"/>
                  <a:pt x="36" y="14"/>
                  <a:pt x="36" y="14"/>
                </a:cubicBezTo>
                <a:cubicBezTo>
                  <a:pt x="36" y="15"/>
                  <a:pt x="37" y="16"/>
                  <a:pt x="36" y="17"/>
                </a:cubicBezTo>
                <a:cubicBezTo>
                  <a:pt x="36" y="18"/>
                  <a:pt x="35" y="18"/>
                  <a:pt x="34"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2" name="Google Shape;1602;p44"/>
          <p:cNvSpPr/>
          <p:nvPr/>
        </p:nvSpPr>
        <p:spPr>
          <a:xfrm>
            <a:off x="9706797" y="3767951"/>
            <a:ext cx="278998" cy="281020"/>
          </a:xfrm>
          <a:custGeom>
            <a:avLst/>
            <a:gdLst/>
            <a:ahLst/>
            <a:cxnLst/>
            <a:rect l="l" t="t" r="r" b="b"/>
            <a:pathLst>
              <a:path w="64" h="64" extrusionOk="0">
                <a:moveTo>
                  <a:pt x="64" y="32"/>
                </a:moveTo>
                <a:cubicBezTo>
                  <a:pt x="64" y="50"/>
                  <a:pt x="49" y="64"/>
                  <a:pt x="32" y="64"/>
                </a:cubicBezTo>
                <a:cubicBezTo>
                  <a:pt x="14" y="64"/>
                  <a:pt x="0" y="50"/>
                  <a:pt x="0" y="32"/>
                </a:cubicBezTo>
                <a:cubicBezTo>
                  <a:pt x="0" y="14"/>
                  <a:pt x="14" y="0"/>
                  <a:pt x="32" y="0"/>
                </a:cubicBezTo>
                <a:cubicBezTo>
                  <a:pt x="49" y="0"/>
                  <a:pt x="64" y="14"/>
                  <a:pt x="64" y="32"/>
                </a:cubicBezTo>
                <a:close/>
                <a:moveTo>
                  <a:pt x="14" y="38"/>
                </a:moveTo>
                <a:cubicBezTo>
                  <a:pt x="14" y="36"/>
                  <a:pt x="13" y="34"/>
                  <a:pt x="13" y="32"/>
                </a:cubicBezTo>
                <a:cubicBezTo>
                  <a:pt x="13" y="30"/>
                  <a:pt x="14" y="28"/>
                  <a:pt x="14" y="26"/>
                </a:cubicBezTo>
                <a:cubicBezTo>
                  <a:pt x="8" y="19"/>
                  <a:pt x="8" y="19"/>
                  <a:pt x="8" y="19"/>
                </a:cubicBezTo>
                <a:cubicBezTo>
                  <a:pt x="6" y="23"/>
                  <a:pt x="4" y="28"/>
                  <a:pt x="4" y="32"/>
                </a:cubicBezTo>
                <a:cubicBezTo>
                  <a:pt x="4" y="37"/>
                  <a:pt x="6" y="41"/>
                  <a:pt x="8" y="45"/>
                </a:cubicBezTo>
                <a:lnTo>
                  <a:pt x="14" y="38"/>
                </a:lnTo>
                <a:close/>
                <a:moveTo>
                  <a:pt x="45" y="32"/>
                </a:moveTo>
                <a:cubicBezTo>
                  <a:pt x="45" y="25"/>
                  <a:pt x="39" y="18"/>
                  <a:pt x="32" y="18"/>
                </a:cubicBezTo>
                <a:cubicBezTo>
                  <a:pt x="24" y="18"/>
                  <a:pt x="18" y="25"/>
                  <a:pt x="18" y="32"/>
                </a:cubicBezTo>
                <a:cubicBezTo>
                  <a:pt x="18" y="40"/>
                  <a:pt x="24" y="46"/>
                  <a:pt x="32" y="46"/>
                </a:cubicBezTo>
                <a:cubicBezTo>
                  <a:pt x="39" y="46"/>
                  <a:pt x="45" y="40"/>
                  <a:pt x="45" y="32"/>
                </a:cubicBezTo>
                <a:close/>
                <a:moveTo>
                  <a:pt x="19" y="8"/>
                </a:moveTo>
                <a:cubicBezTo>
                  <a:pt x="26" y="15"/>
                  <a:pt x="26" y="15"/>
                  <a:pt x="26" y="15"/>
                </a:cubicBezTo>
                <a:cubicBezTo>
                  <a:pt x="28" y="14"/>
                  <a:pt x="30" y="14"/>
                  <a:pt x="32" y="14"/>
                </a:cubicBezTo>
                <a:cubicBezTo>
                  <a:pt x="34" y="14"/>
                  <a:pt x="36" y="14"/>
                  <a:pt x="38" y="15"/>
                </a:cubicBezTo>
                <a:cubicBezTo>
                  <a:pt x="45" y="8"/>
                  <a:pt x="45" y="8"/>
                  <a:pt x="45" y="8"/>
                </a:cubicBezTo>
                <a:cubicBezTo>
                  <a:pt x="41" y="6"/>
                  <a:pt x="36" y="5"/>
                  <a:pt x="32" y="5"/>
                </a:cubicBezTo>
                <a:cubicBezTo>
                  <a:pt x="27" y="5"/>
                  <a:pt x="23" y="6"/>
                  <a:pt x="19" y="8"/>
                </a:cubicBezTo>
                <a:close/>
                <a:moveTo>
                  <a:pt x="45" y="56"/>
                </a:moveTo>
                <a:cubicBezTo>
                  <a:pt x="38" y="49"/>
                  <a:pt x="38" y="49"/>
                  <a:pt x="38" y="49"/>
                </a:cubicBezTo>
                <a:cubicBezTo>
                  <a:pt x="36" y="50"/>
                  <a:pt x="34" y="50"/>
                  <a:pt x="32" y="50"/>
                </a:cubicBezTo>
                <a:cubicBezTo>
                  <a:pt x="30" y="50"/>
                  <a:pt x="28" y="50"/>
                  <a:pt x="26" y="49"/>
                </a:cubicBezTo>
                <a:cubicBezTo>
                  <a:pt x="19" y="56"/>
                  <a:pt x="19" y="56"/>
                  <a:pt x="19" y="56"/>
                </a:cubicBezTo>
                <a:cubicBezTo>
                  <a:pt x="23" y="58"/>
                  <a:pt x="27" y="60"/>
                  <a:pt x="32" y="60"/>
                </a:cubicBezTo>
                <a:cubicBezTo>
                  <a:pt x="36" y="60"/>
                  <a:pt x="41" y="58"/>
                  <a:pt x="45" y="56"/>
                </a:cubicBezTo>
                <a:close/>
                <a:moveTo>
                  <a:pt x="56" y="45"/>
                </a:moveTo>
                <a:cubicBezTo>
                  <a:pt x="58" y="41"/>
                  <a:pt x="59" y="37"/>
                  <a:pt x="59" y="32"/>
                </a:cubicBezTo>
                <a:cubicBezTo>
                  <a:pt x="59" y="28"/>
                  <a:pt x="58" y="23"/>
                  <a:pt x="56" y="19"/>
                </a:cubicBezTo>
                <a:cubicBezTo>
                  <a:pt x="49" y="26"/>
                  <a:pt x="49" y="26"/>
                  <a:pt x="49" y="26"/>
                </a:cubicBezTo>
                <a:cubicBezTo>
                  <a:pt x="50" y="28"/>
                  <a:pt x="50" y="30"/>
                  <a:pt x="50" y="32"/>
                </a:cubicBezTo>
                <a:cubicBezTo>
                  <a:pt x="50" y="34"/>
                  <a:pt x="50" y="36"/>
                  <a:pt x="49" y="38"/>
                </a:cubicBezTo>
                <a:lnTo>
                  <a:pt x="56" y="4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3" name="Google Shape;1603;p44"/>
          <p:cNvSpPr/>
          <p:nvPr/>
        </p:nvSpPr>
        <p:spPr>
          <a:xfrm>
            <a:off x="10339597" y="3808386"/>
            <a:ext cx="250694" cy="202172"/>
          </a:xfrm>
          <a:custGeom>
            <a:avLst/>
            <a:gdLst/>
            <a:ahLst/>
            <a:cxnLst/>
            <a:rect l="l" t="t" r="r" b="b"/>
            <a:pathLst>
              <a:path w="57" h="46" extrusionOk="0">
                <a:moveTo>
                  <a:pt x="55" y="27"/>
                </a:moveTo>
                <a:cubicBezTo>
                  <a:pt x="55" y="27"/>
                  <a:pt x="54" y="27"/>
                  <a:pt x="54" y="27"/>
                </a:cubicBezTo>
                <a:cubicBezTo>
                  <a:pt x="54" y="27"/>
                  <a:pt x="54" y="27"/>
                  <a:pt x="54" y="27"/>
                </a:cubicBezTo>
                <a:cubicBezTo>
                  <a:pt x="54" y="27"/>
                  <a:pt x="53" y="27"/>
                  <a:pt x="53" y="27"/>
                </a:cubicBezTo>
                <a:cubicBezTo>
                  <a:pt x="28" y="6"/>
                  <a:pt x="28" y="6"/>
                  <a:pt x="28" y="6"/>
                </a:cubicBezTo>
                <a:cubicBezTo>
                  <a:pt x="4" y="27"/>
                  <a:pt x="4" y="27"/>
                  <a:pt x="4" y="27"/>
                </a:cubicBezTo>
                <a:cubicBezTo>
                  <a:pt x="4" y="27"/>
                  <a:pt x="3" y="27"/>
                  <a:pt x="3" y="27"/>
                </a:cubicBezTo>
                <a:cubicBezTo>
                  <a:pt x="3" y="27"/>
                  <a:pt x="2" y="27"/>
                  <a:pt x="2" y="27"/>
                </a:cubicBezTo>
                <a:cubicBezTo>
                  <a:pt x="0" y="24"/>
                  <a:pt x="0" y="24"/>
                  <a:pt x="0" y="24"/>
                </a:cubicBezTo>
                <a:cubicBezTo>
                  <a:pt x="0" y="24"/>
                  <a:pt x="0" y="23"/>
                  <a:pt x="0" y="23"/>
                </a:cubicBezTo>
                <a:cubicBezTo>
                  <a:pt x="26" y="1"/>
                  <a:pt x="26" y="1"/>
                  <a:pt x="26" y="1"/>
                </a:cubicBezTo>
                <a:cubicBezTo>
                  <a:pt x="27" y="0"/>
                  <a:pt x="30" y="0"/>
                  <a:pt x="31" y="1"/>
                </a:cubicBezTo>
                <a:cubicBezTo>
                  <a:pt x="40" y="8"/>
                  <a:pt x="40" y="8"/>
                  <a:pt x="40" y="8"/>
                </a:cubicBezTo>
                <a:cubicBezTo>
                  <a:pt x="40" y="1"/>
                  <a:pt x="40" y="1"/>
                  <a:pt x="40" y="1"/>
                </a:cubicBezTo>
                <a:cubicBezTo>
                  <a:pt x="40" y="1"/>
                  <a:pt x="40" y="0"/>
                  <a:pt x="41" y="0"/>
                </a:cubicBezTo>
                <a:cubicBezTo>
                  <a:pt x="48" y="0"/>
                  <a:pt x="48" y="0"/>
                  <a:pt x="48" y="0"/>
                </a:cubicBezTo>
                <a:cubicBezTo>
                  <a:pt x="49" y="0"/>
                  <a:pt x="49" y="1"/>
                  <a:pt x="49" y="1"/>
                </a:cubicBezTo>
                <a:cubicBezTo>
                  <a:pt x="49" y="16"/>
                  <a:pt x="49" y="16"/>
                  <a:pt x="49" y="16"/>
                </a:cubicBezTo>
                <a:cubicBezTo>
                  <a:pt x="57" y="23"/>
                  <a:pt x="57" y="23"/>
                  <a:pt x="57" y="23"/>
                </a:cubicBezTo>
                <a:cubicBezTo>
                  <a:pt x="57" y="23"/>
                  <a:pt x="57" y="24"/>
                  <a:pt x="57" y="24"/>
                </a:cubicBezTo>
                <a:lnTo>
                  <a:pt x="55" y="27"/>
                </a:lnTo>
                <a:close/>
                <a:moveTo>
                  <a:pt x="49" y="44"/>
                </a:moveTo>
                <a:cubicBezTo>
                  <a:pt x="49" y="45"/>
                  <a:pt x="48" y="46"/>
                  <a:pt x="47" y="46"/>
                </a:cubicBezTo>
                <a:cubicBezTo>
                  <a:pt x="33" y="46"/>
                  <a:pt x="33" y="46"/>
                  <a:pt x="33" y="46"/>
                </a:cubicBezTo>
                <a:cubicBezTo>
                  <a:pt x="33" y="32"/>
                  <a:pt x="33" y="32"/>
                  <a:pt x="33" y="32"/>
                </a:cubicBezTo>
                <a:cubicBezTo>
                  <a:pt x="24" y="32"/>
                  <a:pt x="24" y="32"/>
                  <a:pt x="24" y="32"/>
                </a:cubicBezTo>
                <a:cubicBezTo>
                  <a:pt x="24" y="46"/>
                  <a:pt x="24" y="46"/>
                  <a:pt x="24" y="46"/>
                </a:cubicBezTo>
                <a:cubicBezTo>
                  <a:pt x="10" y="46"/>
                  <a:pt x="10" y="46"/>
                  <a:pt x="10" y="46"/>
                </a:cubicBezTo>
                <a:cubicBezTo>
                  <a:pt x="9" y="46"/>
                  <a:pt x="8" y="45"/>
                  <a:pt x="8" y="44"/>
                </a:cubicBezTo>
                <a:cubicBezTo>
                  <a:pt x="8" y="27"/>
                  <a:pt x="8" y="27"/>
                  <a:pt x="8" y="27"/>
                </a:cubicBezTo>
                <a:cubicBezTo>
                  <a:pt x="8" y="27"/>
                  <a:pt x="8" y="26"/>
                  <a:pt x="8" y="26"/>
                </a:cubicBezTo>
                <a:cubicBezTo>
                  <a:pt x="28" y="9"/>
                  <a:pt x="28" y="9"/>
                  <a:pt x="28" y="9"/>
                </a:cubicBezTo>
                <a:cubicBezTo>
                  <a:pt x="49" y="26"/>
                  <a:pt x="49" y="26"/>
                  <a:pt x="49" y="26"/>
                </a:cubicBezTo>
                <a:cubicBezTo>
                  <a:pt x="49" y="26"/>
                  <a:pt x="49" y="27"/>
                  <a:pt x="49" y="27"/>
                </a:cubicBezTo>
                <a:lnTo>
                  <a:pt x="49"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4" name="Google Shape;1604;p44"/>
          <p:cNvSpPr/>
          <p:nvPr/>
        </p:nvSpPr>
        <p:spPr>
          <a:xfrm>
            <a:off x="10966331" y="3790191"/>
            <a:ext cx="240584" cy="232498"/>
          </a:xfrm>
          <a:custGeom>
            <a:avLst/>
            <a:gdLst/>
            <a:ahLst/>
            <a:cxnLst/>
            <a:rect l="l" t="t" r="r" b="b"/>
            <a:pathLst>
              <a:path w="55" h="53" extrusionOk="0">
                <a:moveTo>
                  <a:pt x="6" y="13"/>
                </a:moveTo>
                <a:cubicBezTo>
                  <a:pt x="6" y="13"/>
                  <a:pt x="6" y="13"/>
                  <a:pt x="6" y="13"/>
                </a:cubicBezTo>
                <a:cubicBezTo>
                  <a:pt x="2" y="13"/>
                  <a:pt x="0" y="10"/>
                  <a:pt x="0" y="7"/>
                </a:cubicBezTo>
                <a:cubicBezTo>
                  <a:pt x="0" y="3"/>
                  <a:pt x="2" y="0"/>
                  <a:pt x="6" y="0"/>
                </a:cubicBezTo>
                <a:cubicBezTo>
                  <a:pt x="10" y="0"/>
                  <a:pt x="13" y="3"/>
                  <a:pt x="13" y="7"/>
                </a:cubicBezTo>
                <a:cubicBezTo>
                  <a:pt x="13" y="10"/>
                  <a:pt x="10" y="13"/>
                  <a:pt x="6" y="13"/>
                </a:cubicBezTo>
                <a:close/>
                <a:moveTo>
                  <a:pt x="12" y="53"/>
                </a:moveTo>
                <a:cubicBezTo>
                  <a:pt x="0" y="53"/>
                  <a:pt x="0" y="53"/>
                  <a:pt x="0" y="53"/>
                </a:cubicBezTo>
                <a:cubicBezTo>
                  <a:pt x="0" y="17"/>
                  <a:pt x="0" y="17"/>
                  <a:pt x="0" y="17"/>
                </a:cubicBezTo>
                <a:cubicBezTo>
                  <a:pt x="12" y="17"/>
                  <a:pt x="12" y="17"/>
                  <a:pt x="12" y="17"/>
                </a:cubicBezTo>
                <a:lnTo>
                  <a:pt x="12" y="53"/>
                </a:lnTo>
                <a:close/>
                <a:moveTo>
                  <a:pt x="55" y="53"/>
                </a:moveTo>
                <a:cubicBezTo>
                  <a:pt x="43" y="53"/>
                  <a:pt x="43" y="53"/>
                  <a:pt x="43" y="53"/>
                </a:cubicBezTo>
                <a:cubicBezTo>
                  <a:pt x="43" y="34"/>
                  <a:pt x="43" y="34"/>
                  <a:pt x="43" y="34"/>
                </a:cubicBezTo>
                <a:cubicBezTo>
                  <a:pt x="43" y="29"/>
                  <a:pt x="41" y="26"/>
                  <a:pt x="37" y="26"/>
                </a:cubicBezTo>
                <a:cubicBezTo>
                  <a:pt x="34" y="26"/>
                  <a:pt x="32" y="28"/>
                  <a:pt x="31" y="30"/>
                </a:cubicBezTo>
                <a:cubicBezTo>
                  <a:pt x="31" y="31"/>
                  <a:pt x="30" y="32"/>
                  <a:pt x="30" y="33"/>
                </a:cubicBezTo>
                <a:cubicBezTo>
                  <a:pt x="30" y="53"/>
                  <a:pt x="30" y="53"/>
                  <a:pt x="30" y="53"/>
                </a:cubicBezTo>
                <a:cubicBezTo>
                  <a:pt x="19" y="53"/>
                  <a:pt x="19" y="53"/>
                  <a:pt x="19" y="53"/>
                </a:cubicBezTo>
                <a:cubicBezTo>
                  <a:pt x="19" y="21"/>
                  <a:pt x="19" y="17"/>
                  <a:pt x="19" y="17"/>
                </a:cubicBezTo>
                <a:cubicBezTo>
                  <a:pt x="30" y="17"/>
                  <a:pt x="30" y="17"/>
                  <a:pt x="30" y="17"/>
                </a:cubicBezTo>
                <a:cubicBezTo>
                  <a:pt x="30" y="23"/>
                  <a:pt x="30" y="23"/>
                  <a:pt x="30" y="23"/>
                </a:cubicBezTo>
                <a:cubicBezTo>
                  <a:pt x="30" y="23"/>
                  <a:pt x="30" y="23"/>
                  <a:pt x="30" y="23"/>
                </a:cubicBezTo>
                <a:cubicBezTo>
                  <a:pt x="32" y="20"/>
                  <a:pt x="35" y="17"/>
                  <a:pt x="41" y="17"/>
                </a:cubicBezTo>
                <a:cubicBezTo>
                  <a:pt x="49" y="17"/>
                  <a:pt x="55" y="22"/>
                  <a:pt x="55" y="33"/>
                </a:cubicBezTo>
                <a:lnTo>
                  <a:pt x="55"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5" name="Google Shape;1605;p44"/>
          <p:cNvSpPr/>
          <p:nvPr/>
        </p:nvSpPr>
        <p:spPr>
          <a:xfrm>
            <a:off x="11544544" y="3790191"/>
            <a:ext cx="278998" cy="220367"/>
          </a:xfrm>
          <a:custGeom>
            <a:avLst/>
            <a:gdLst/>
            <a:ahLst/>
            <a:cxnLst/>
            <a:rect l="l" t="t" r="r" b="b"/>
            <a:pathLst>
              <a:path w="64" h="50" extrusionOk="0">
                <a:moveTo>
                  <a:pt x="64" y="44"/>
                </a:moveTo>
                <a:cubicBezTo>
                  <a:pt x="64" y="47"/>
                  <a:pt x="61" y="50"/>
                  <a:pt x="58" y="50"/>
                </a:cubicBezTo>
                <a:cubicBezTo>
                  <a:pt x="5" y="50"/>
                  <a:pt x="5" y="50"/>
                  <a:pt x="5" y="50"/>
                </a:cubicBezTo>
                <a:cubicBezTo>
                  <a:pt x="2" y="50"/>
                  <a:pt x="0" y="47"/>
                  <a:pt x="0" y="44"/>
                </a:cubicBezTo>
                <a:cubicBezTo>
                  <a:pt x="0" y="5"/>
                  <a:pt x="0" y="5"/>
                  <a:pt x="0" y="5"/>
                </a:cubicBezTo>
                <a:cubicBezTo>
                  <a:pt x="0" y="2"/>
                  <a:pt x="2" y="0"/>
                  <a:pt x="5" y="0"/>
                </a:cubicBezTo>
                <a:cubicBezTo>
                  <a:pt x="58" y="0"/>
                  <a:pt x="58" y="0"/>
                  <a:pt x="58" y="0"/>
                </a:cubicBezTo>
                <a:cubicBezTo>
                  <a:pt x="61" y="0"/>
                  <a:pt x="64" y="2"/>
                  <a:pt x="64" y="5"/>
                </a:cubicBezTo>
                <a:lnTo>
                  <a:pt x="64" y="44"/>
                </a:lnTo>
                <a:close/>
                <a:moveTo>
                  <a:pt x="59" y="15"/>
                </a:moveTo>
                <a:cubicBezTo>
                  <a:pt x="59" y="14"/>
                  <a:pt x="59" y="13"/>
                  <a:pt x="58" y="13"/>
                </a:cubicBezTo>
                <a:cubicBezTo>
                  <a:pt x="5" y="13"/>
                  <a:pt x="5" y="13"/>
                  <a:pt x="5" y="13"/>
                </a:cubicBezTo>
                <a:cubicBezTo>
                  <a:pt x="5" y="13"/>
                  <a:pt x="4" y="14"/>
                  <a:pt x="4" y="15"/>
                </a:cubicBezTo>
                <a:cubicBezTo>
                  <a:pt x="4" y="44"/>
                  <a:pt x="4" y="44"/>
                  <a:pt x="4" y="44"/>
                </a:cubicBezTo>
                <a:cubicBezTo>
                  <a:pt x="4" y="45"/>
                  <a:pt x="5" y="45"/>
                  <a:pt x="5" y="45"/>
                </a:cubicBezTo>
                <a:cubicBezTo>
                  <a:pt x="58" y="45"/>
                  <a:pt x="58" y="45"/>
                  <a:pt x="58" y="45"/>
                </a:cubicBezTo>
                <a:cubicBezTo>
                  <a:pt x="59" y="45"/>
                  <a:pt x="59" y="45"/>
                  <a:pt x="59" y="44"/>
                </a:cubicBezTo>
                <a:lnTo>
                  <a:pt x="59" y="15"/>
                </a:lnTo>
                <a:close/>
                <a:moveTo>
                  <a:pt x="13" y="21"/>
                </a:moveTo>
                <a:cubicBezTo>
                  <a:pt x="13" y="22"/>
                  <a:pt x="13" y="23"/>
                  <a:pt x="12" y="23"/>
                </a:cubicBezTo>
                <a:cubicBezTo>
                  <a:pt x="10" y="23"/>
                  <a:pt x="10" y="23"/>
                  <a:pt x="10" y="23"/>
                </a:cubicBezTo>
                <a:cubicBezTo>
                  <a:pt x="9" y="23"/>
                  <a:pt x="9" y="22"/>
                  <a:pt x="9" y="21"/>
                </a:cubicBezTo>
                <a:cubicBezTo>
                  <a:pt x="9" y="19"/>
                  <a:pt x="9" y="19"/>
                  <a:pt x="9" y="19"/>
                </a:cubicBezTo>
                <a:cubicBezTo>
                  <a:pt x="9" y="19"/>
                  <a:pt x="9" y="18"/>
                  <a:pt x="10" y="18"/>
                </a:cubicBezTo>
                <a:cubicBezTo>
                  <a:pt x="12" y="18"/>
                  <a:pt x="12" y="18"/>
                  <a:pt x="12" y="18"/>
                </a:cubicBezTo>
                <a:cubicBezTo>
                  <a:pt x="13" y="18"/>
                  <a:pt x="13" y="19"/>
                  <a:pt x="13" y="19"/>
                </a:cubicBezTo>
                <a:lnTo>
                  <a:pt x="13" y="21"/>
                </a:lnTo>
                <a:close/>
                <a:moveTo>
                  <a:pt x="13" y="31"/>
                </a:moveTo>
                <a:cubicBezTo>
                  <a:pt x="13" y="31"/>
                  <a:pt x="13" y="32"/>
                  <a:pt x="12" y="32"/>
                </a:cubicBezTo>
                <a:cubicBezTo>
                  <a:pt x="10" y="32"/>
                  <a:pt x="10" y="32"/>
                  <a:pt x="10" y="32"/>
                </a:cubicBezTo>
                <a:cubicBezTo>
                  <a:pt x="9" y="32"/>
                  <a:pt x="9" y="31"/>
                  <a:pt x="9" y="31"/>
                </a:cubicBezTo>
                <a:cubicBezTo>
                  <a:pt x="9" y="28"/>
                  <a:pt x="9" y="28"/>
                  <a:pt x="9" y="28"/>
                </a:cubicBezTo>
                <a:cubicBezTo>
                  <a:pt x="9" y="28"/>
                  <a:pt x="9" y="27"/>
                  <a:pt x="10" y="27"/>
                </a:cubicBezTo>
                <a:cubicBezTo>
                  <a:pt x="12" y="27"/>
                  <a:pt x="12" y="27"/>
                  <a:pt x="12" y="27"/>
                </a:cubicBezTo>
                <a:cubicBezTo>
                  <a:pt x="13" y="27"/>
                  <a:pt x="13" y="28"/>
                  <a:pt x="13" y="28"/>
                </a:cubicBezTo>
                <a:lnTo>
                  <a:pt x="13" y="31"/>
                </a:lnTo>
                <a:close/>
                <a:moveTo>
                  <a:pt x="13" y="40"/>
                </a:moveTo>
                <a:cubicBezTo>
                  <a:pt x="13" y="40"/>
                  <a:pt x="13" y="41"/>
                  <a:pt x="12" y="41"/>
                </a:cubicBezTo>
                <a:cubicBezTo>
                  <a:pt x="10" y="41"/>
                  <a:pt x="10" y="41"/>
                  <a:pt x="10" y="41"/>
                </a:cubicBezTo>
                <a:cubicBezTo>
                  <a:pt x="9" y="41"/>
                  <a:pt x="9" y="40"/>
                  <a:pt x="9" y="40"/>
                </a:cubicBezTo>
                <a:cubicBezTo>
                  <a:pt x="9" y="37"/>
                  <a:pt x="9" y="37"/>
                  <a:pt x="9" y="37"/>
                </a:cubicBezTo>
                <a:cubicBezTo>
                  <a:pt x="9" y="37"/>
                  <a:pt x="9" y="36"/>
                  <a:pt x="10" y="36"/>
                </a:cubicBezTo>
                <a:cubicBezTo>
                  <a:pt x="12" y="36"/>
                  <a:pt x="12" y="36"/>
                  <a:pt x="12" y="36"/>
                </a:cubicBezTo>
                <a:cubicBezTo>
                  <a:pt x="13" y="36"/>
                  <a:pt x="13" y="37"/>
                  <a:pt x="13" y="37"/>
                </a:cubicBezTo>
                <a:lnTo>
                  <a:pt x="13" y="40"/>
                </a:lnTo>
                <a:close/>
                <a:moveTo>
                  <a:pt x="55" y="21"/>
                </a:moveTo>
                <a:cubicBezTo>
                  <a:pt x="55" y="22"/>
                  <a:pt x="54" y="23"/>
                  <a:pt x="53" y="23"/>
                </a:cubicBezTo>
                <a:cubicBezTo>
                  <a:pt x="19" y="23"/>
                  <a:pt x="19" y="23"/>
                  <a:pt x="19" y="23"/>
                </a:cubicBezTo>
                <a:cubicBezTo>
                  <a:pt x="19" y="23"/>
                  <a:pt x="18" y="22"/>
                  <a:pt x="18" y="21"/>
                </a:cubicBezTo>
                <a:cubicBezTo>
                  <a:pt x="18" y="19"/>
                  <a:pt x="18" y="19"/>
                  <a:pt x="18" y="19"/>
                </a:cubicBezTo>
                <a:cubicBezTo>
                  <a:pt x="18" y="19"/>
                  <a:pt x="19" y="18"/>
                  <a:pt x="19" y="18"/>
                </a:cubicBezTo>
                <a:cubicBezTo>
                  <a:pt x="53" y="18"/>
                  <a:pt x="53" y="18"/>
                  <a:pt x="53" y="18"/>
                </a:cubicBezTo>
                <a:cubicBezTo>
                  <a:pt x="54" y="18"/>
                  <a:pt x="55" y="19"/>
                  <a:pt x="55" y="19"/>
                </a:cubicBezTo>
                <a:lnTo>
                  <a:pt x="55" y="21"/>
                </a:lnTo>
                <a:close/>
                <a:moveTo>
                  <a:pt x="55" y="31"/>
                </a:moveTo>
                <a:cubicBezTo>
                  <a:pt x="55" y="31"/>
                  <a:pt x="54" y="32"/>
                  <a:pt x="53" y="32"/>
                </a:cubicBezTo>
                <a:cubicBezTo>
                  <a:pt x="19" y="32"/>
                  <a:pt x="19" y="32"/>
                  <a:pt x="19" y="32"/>
                </a:cubicBezTo>
                <a:cubicBezTo>
                  <a:pt x="19" y="32"/>
                  <a:pt x="18" y="31"/>
                  <a:pt x="18" y="31"/>
                </a:cubicBezTo>
                <a:cubicBezTo>
                  <a:pt x="18" y="28"/>
                  <a:pt x="18" y="28"/>
                  <a:pt x="18" y="28"/>
                </a:cubicBezTo>
                <a:cubicBezTo>
                  <a:pt x="18" y="28"/>
                  <a:pt x="19" y="27"/>
                  <a:pt x="19" y="27"/>
                </a:cubicBezTo>
                <a:cubicBezTo>
                  <a:pt x="53" y="27"/>
                  <a:pt x="53" y="27"/>
                  <a:pt x="53" y="27"/>
                </a:cubicBezTo>
                <a:cubicBezTo>
                  <a:pt x="54" y="27"/>
                  <a:pt x="55" y="28"/>
                  <a:pt x="55" y="28"/>
                </a:cubicBezTo>
                <a:lnTo>
                  <a:pt x="55" y="31"/>
                </a:lnTo>
                <a:close/>
                <a:moveTo>
                  <a:pt x="55" y="40"/>
                </a:moveTo>
                <a:cubicBezTo>
                  <a:pt x="55" y="40"/>
                  <a:pt x="54" y="41"/>
                  <a:pt x="53" y="41"/>
                </a:cubicBezTo>
                <a:cubicBezTo>
                  <a:pt x="19" y="41"/>
                  <a:pt x="19" y="41"/>
                  <a:pt x="19" y="41"/>
                </a:cubicBezTo>
                <a:cubicBezTo>
                  <a:pt x="19" y="41"/>
                  <a:pt x="18" y="40"/>
                  <a:pt x="18" y="40"/>
                </a:cubicBezTo>
                <a:cubicBezTo>
                  <a:pt x="18" y="37"/>
                  <a:pt x="18" y="37"/>
                  <a:pt x="18" y="37"/>
                </a:cubicBezTo>
                <a:cubicBezTo>
                  <a:pt x="18" y="37"/>
                  <a:pt x="19" y="36"/>
                  <a:pt x="19" y="36"/>
                </a:cubicBezTo>
                <a:cubicBezTo>
                  <a:pt x="53" y="36"/>
                  <a:pt x="53" y="36"/>
                  <a:pt x="53" y="36"/>
                </a:cubicBezTo>
                <a:cubicBezTo>
                  <a:pt x="54" y="36"/>
                  <a:pt x="55" y="37"/>
                  <a:pt x="55" y="37"/>
                </a:cubicBezTo>
                <a:lnTo>
                  <a:pt x="55"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6" name="Google Shape;1606;p44"/>
          <p:cNvSpPr/>
          <p:nvPr/>
        </p:nvSpPr>
        <p:spPr>
          <a:xfrm>
            <a:off x="350262" y="4368404"/>
            <a:ext cx="179934" cy="222390"/>
          </a:xfrm>
          <a:custGeom>
            <a:avLst/>
            <a:gdLst/>
            <a:ahLst/>
            <a:cxnLst/>
            <a:rect l="l" t="t" r="r" b="b"/>
            <a:pathLst>
              <a:path w="41" h="51" extrusionOk="0">
                <a:moveTo>
                  <a:pt x="41" y="47"/>
                </a:moveTo>
                <a:cubicBezTo>
                  <a:pt x="41" y="49"/>
                  <a:pt x="39" y="51"/>
                  <a:pt x="37" y="51"/>
                </a:cubicBezTo>
                <a:cubicBezTo>
                  <a:pt x="3" y="51"/>
                  <a:pt x="3" y="51"/>
                  <a:pt x="3" y="51"/>
                </a:cubicBezTo>
                <a:cubicBezTo>
                  <a:pt x="1" y="51"/>
                  <a:pt x="0" y="49"/>
                  <a:pt x="0" y="47"/>
                </a:cubicBezTo>
                <a:cubicBezTo>
                  <a:pt x="0" y="27"/>
                  <a:pt x="0" y="27"/>
                  <a:pt x="0" y="27"/>
                </a:cubicBezTo>
                <a:cubicBezTo>
                  <a:pt x="0" y="25"/>
                  <a:pt x="1" y="23"/>
                  <a:pt x="3" y="23"/>
                </a:cubicBezTo>
                <a:cubicBezTo>
                  <a:pt x="4" y="23"/>
                  <a:pt x="4" y="23"/>
                  <a:pt x="4" y="23"/>
                </a:cubicBezTo>
                <a:cubicBezTo>
                  <a:pt x="4" y="16"/>
                  <a:pt x="4" y="16"/>
                  <a:pt x="4" y="16"/>
                </a:cubicBezTo>
                <a:cubicBezTo>
                  <a:pt x="4" y="8"/>
                  <a:pt x="12" y="0"/>
                  <a:pt x="20" y="0"/>
                </a:cubicBezTo>
                <a:cubicBezTo>
                  <a:pt x="29" y="0"/>
                  <a:pt x="36" y="8"/>
                  <a:pt x="36" y="16"/>
                </a:cubicBezTo>
                <a:cubicBezTo>
                  <a:pt x="36" y="23"/>
                  <a:pt x="36" y="23"/>
                  <a:pt x="36" y="23"/>
                </a:cubicBezTo>
                <a:cubicBezTo>
                  <a:pt x="37" y="23"/>
                  <a:pt x="37" y="23"/>
                  <a:pt x="37" y="23"/>
                </a:cubicBezTo>
                <a:cubicBezTo>
                  <a:pt x="39" y="23"/>
                  <a:pt x="41" y="25"/>
                  <a:pt x="41" y="27"/>
                </a:cubicBezTo>
                <a:lnTo>
                  <a:pt x="41" y="47"/>
                </a:lnTo>
                <a:close/>
                <a:moveTo>
                  <a:pt x="29" y="23"/>
                </a:moveTo>
                <a:cubicBezTo>
                  <a:pt x="29" y="16"/>
                  <a:pt x="29" y="16"/>
                  <a:pt x="29" y="16"/>
                </a:cubicBezTo>
                <a:cubicBezTo>
                  <a:pt x="29" y="11"/>
                  <a:pt x="25" y="7"/>
                  <a:pt x="20" y="7"/>
                </a:cubicBezTo>
                <a:cubicBezTo>
                  <a:pt x="15" y="7"/>
                  <a:pt x="11" y="11"/>
                  <a:pt x="11" y="16"/>
                </a:cubicBezTo>
                <a:cubicBezTo>
                  <a:pt x="11" y="23"/>
                  <a:pt x="11" y="23"/>
                  <a:pt x="11" y="23"/>
                </a:cubicBezTo>
                <a:lnTo>
                  <a:pt x="29"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7" name="Google Shape;1607;p44"/>
          <p:cNvSpPr/>
          <p:nvPr/>
        </p:nvSpPr>
        <p:spPr>
          <a:xfrm>
            <a:off x="883997" y="4358294"/>
            <a:ext cx="278998" cy="250694"/>
          </a:xfrm>
          <a:custGeom>
            <a:avLst/>
            <a:gdLst/>
            <a:ahLst/>
            <a:cxnLst/>
            <a:rect l="l" t="t" r="r" b="b"/>
            <a:pathLst>
              <a:path w="64" h="57" extrusionOk="0">
                <a:moveTo>
                  <a:pt x="59" y="54"/>
                </a:moveTo>
                <a:cubicBezTo>
                  <a:pt x="59" y="55"/>
                  <a:pt x="58" y="56"/>
                  <a:pt x="58" y="57"/>
                </a:cubicBezTo>
                <a:cubicBezTo>
                  <a:pt x="58" y="57"/>
                  <a:pt x="57" y="57"/>
                  <a:pt x="57" y="57"/>
                </a:cubicBezTo>
                <a:cubicBezTo>
                  <a:pt x="56" y="57"/>
                  <a:pt x="56" y="57"/>
                  <a:pt x="56" y="56"/>
                </a:cubicBezTo>
                <a:cubicBezTo>
                  <a:pt x="56" y="55"/>
                  <a:pt x="56" y="55"/>
                  <a:pt x="56" y="54"/>
                </a:cubicBezTo>
                <a:cubicBezTo>
                  <a:pt x="56" y="53"/>
                  <a:pt x="56" y="51"/>
                  <a:pt x="56" y="50"/>
                </a:cubicBezTo>
                <a:cubicBezTo>
                  <a:pt x="56" y="33"/>
                  <a:pt x="46" y="30"/>
                  <a:pt x="31" y="30"/>
                </a:cubicBezTo>
                <a:cubicBezTo>
                  <a:pt x="23" y="30"/>
                  <a:pt x="23" y="30"/>
                  <a:pt x="23" y="30"/>
                </a:cubicBezTo>
                <a:cubicBezTo>
                  <a:pt x="23" y="39"/>
                  <a:pt x="23" y="39"/>
                  <a:pt x="23" y="39"/>
                </a:cubicBezTo>
                <a:cubicBezTo>
                  <a:pt x="23" y="40"/>
                  <a:pt x="22" y="41"/>
                  <a:pt x="20" y="41"/>
                </a:cubicBezTo>
                <a:cubicBezTo>
                  <a:pt x="20" y="41"/>
                  <a:pt x="19" y="41"/>
                  <a:pt x="19" y="40"/>
                </a:cubicBezTo>
                <a:cubicBezTo>
                  <a:pt x="0" y="22"/>
                  <a:pt x="0" y="22"/>
                  <a:pt x="0" y="22"/>
                </a:cubicBezTo>
                <a:cubicBezTo>
                  <a:pt x="0" y="22"/>
                  <a:pt x="0" y="21"/>
                  <a:pt x="0" y="21"/>
                </a:cubicBezTo>
                <a:cubicBezTo>
                  <a:pt x="0" y="20"/>
                  <a:pt x="0" y="19"/>
                  <a:pt x="0" y="19"/>
                </a:cubicBezTo>
                <a:cubicBezTo>
                  <a:pt x="19" y="1"/>
                  <a:pt x="19" y="1"/>
                  <a:pt x="19" y="1"/>
                </a:cubicBezTo>
                <a:cubicBezTo>
                  <a:pt x="19" y="0"/>
                  <a:pt x="20" y="0"/>
                  <a:pt x="20" y="0"/>
                </a:cubicBezTo>
                <a:cubicBezTo>
                  <a:pt x="22" y="0"/>
                  <a:pt x="23" y="1"/>
                  <a:pt x="23" y="2"/>
                </a:cubicBezTo>
                <a:cubicBezTo>
                  <a:pt x="23" y="11"/>
                  <a:pt x="23" y="11"/>
                  <a:pt x="23" y="11"/>
                </a:cubicBezTo>
                <a:cubicBezTo>
                  <a:pt x="31" y="11"/>
                  <a:pt x="31" y="11"/>
                  <a:pt x="31" y="11"/>
                </a:cubicBezTo>
                <a:cubicBezTo>
                  <a:pt x="42" y="11"/>
                  <a:pt x="57" y="14"/>
                  <a:pt x="62" y="26"/>
                </a:cubicBezTo>
                <a:cubicBezTo>
                  <a:pt x="63" y="30"/>
                  <a:pt x="64" y="34"/>
                  <a:pt x="64" y="38"/>
                </a:cubicBezTo>
                <a:cubicBezTo>
                  <a:pt x="64" y="43"/>
                  <a:pt x="61" y="49"/>
                  <a:pt x="59" y="5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8" name="Google Shape;1608;p44"/>
          <p:cNvSpPr/>
          <p:nvPr/>
        </p:nvSpPr>
        <p:spPr>
          <a:xfrm>
            <a:off x="2143531" y="4350207"/>
            <a:ext cx="179933" cy="258781"/>
          </a:xfrm>
          <a:custGeom>
            <a:avLst/>
            <a:gdLst/>
            <a:ahLst/>
            <a:cxnLst/>
            <a:rect l="l" t="t" r="r" b="b"/>
            <a:pathLst>
              <a:path w="41" h="59" extrusionOk="0">
                <a:moveTo>
                  <a:pt x="41" y="29"/>
                </a:moveTo>
                <a:cubicBezTo>
                  <a:pt x="41" y="40"/>
                  <a:pt x="33" y="49"/>
                  <a:pt x="23" y="50"/>
                </a:cubicBezTo>
                <a:cubicBezTo>
                  <a:pt x="23" y="55"/>
                  <a:pt x="23" y="55"/>
                  <a:pt x="23" y="55"/>
                </a:cubicBezTo>
                <a:cubicBezTo>
                  <a:pt x="32" y="55"/>
                  <a:pt x="32" y="55"/>
                  <a:pt x="32" y="55"/>
                </a:cubicBezTo>
                <a:cubicBezTo>
                  <a:pt x="33" y="55"/>
                  <a:pt x="34" y="56"/>
                  <a:pt x="34" y="57"/>
                </a:cubicBezTo>
                <a:cubicBezTo>
                  <a:pt x="34" y="58"/>
                  <a:pt x="33" y="59"/>
                  <a:pt x="32" y="59"/>
                </a:cubicBezTo>
                <a:cubicBezTo>
                  <a:pt x="9" y="59"/>
                  <a:pt x="9" y="59"/>
                  <a:pt x="9" y="59"/>
                </a:cubicBezTo>
                <a:cubicBezTo>
                  <a:pt x="8" y="59"/>
                  <a:pt x="7" y="58"/>
                  <a:pt x="7" y="57"/>
                </a:cubicBezTo>
                <a:cubicBezTo>
                  <a:pt x="7" y="56"/>
                  <a:pt x="8" y="55"/>
                  <a:pt x="9" y="55"/>
                </a:cubicBezTo>
                <a:cubicBezTo>
                  <a:pt x="18" y="55"/>
                  <a:pt x="18" y="55"/>
                  <a:pt x="18" y="55"/>
                </a:cubicBezTo>
                <a:cubicBezTo>
                  <a:pt x="18" y="50"/>
                  <a:pt x="18" y="50"/>
                  <a:pt x="18" y="50"/>
                </a:cubicBezTo>
                <a:cubicBezTo>
                  <a:pt x="8" y="49"/>
                  <a:pt x="0" y="40"/>
                  <a:pt x="0" y="29"/>
                </a:cubicBezTo>
                <a:cubicBezTo>
                  <a:pt x="0" y="25"/>
                  <a:pt x="0" y="25"/>
                  <a:pt x="0" y="25"/>
                </a:cubicBezTo>
                <a:cubicBezTo>
                  <a:pt x="0" y="24"/>
                  <a:pt x="1" y="23"/>
                  <a:pt x="2" y="23"/>
                </a:cubicBezTo>
                <a:cubicBezTo>
                  <a:pt x="3" y="23"/>
                  <a:pt x="4" y="24"/>
                  <a:pt x="4" y="25"/>
                </a:cubicBezTo>
                <a:cubicBezTo>
                  <a:pt x="4" y="29"/>
                  <a:pt x="4" y="29"/>
                  <a:pt x="4" y="29"/>
                </a:cubicBezTo>
                <a:cubicBezTo>
                  <a:pt x="4" y="38"/>
                  <a:pt x="12" y="45"/>
                  <a:pt x="20" y="45"/>
                </a:cubicBezTo>
                <a:cubicBezTo>
                  <a:pt x="29" y="45"/>
                  <a:pt x="36" y="38"/>
                  <a:pt x="36" y="29"/>
                </a:cubicBezTo>
                <a:cubicBezTo>
                  <a:pt x="36" y="25"/>
                  <a:pt x="36" y="25"/>
                  <a:pt x="36" y="25"/>
                </a:cubicBezTo>
                <a:cubicBezTo>
                  <a:pt x="36" y="24"/>
                  <a:pt x="37" y="23"/>
                  <a:pt x="39" y="23"/>
                </a:cubicBezTo>
                <a:cubicBezTo>
                  <a:pt x="40" y="23"/>
                  <a:pt x="41" y="24"/>
                  <a:pt x="41" y="25"/>
                </a:cubicBezTo>
                <a:lnTo>
                  <a:pt x="41" y="29"/>
                </a:lnTo>
                <a:close/>
                <a:moveTo>
                  <a:pt x="32" y="29"/>
                </a:moveTo>
                <a:cubicBezTo>
                  <a:pt x="32" y="36"/>
                  <a:pt x="27" y="41"/>
                  <a:pt x="20" y="41"/>
                </a:cubicBezTo>
                <a:cubicBezTo>
                  <a:pt x="14" y="41"/>
                  <a:pt x="9" y="36"/>
                  <a:pt x="9" y="29"/>
                </a:cubicBezTo>
                <a:cubicBezTo>
                  <a:pt x="9" y="11"/>
                  <a:pt x="9" y="11"/>
                  <a:pt x="9" y="11"/>
                </a:cubicBezTo>
                <a:cubicBezTo>
                  <a:pt x="9" y="5"/>
                  <a:pt x="14" y="0"/>
                  <a:pt x="20" y="0"/>
                </a:cubicBezTo>
                <a:cubicBezTo>
                  <a:pt x="27" y="0"/>
                  <a:pt x="32" y="5"/>
                  <a:pt x="32" y="11"/>
                </a:cubicBezTo>
                <a:lnTo>
                  <a:pt x="32"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09" name="Google Shape;1609;p44"/>
          <p:cNvSpPr/>
          <p:nvPr/>
        </p:nvSpPr>
        <p:spPr>
          <a:xfrm>
            <a:off x="2774309" y="4368404"/>
            <a:ext cx="240584" cy="240584"/>
          </a:xfrm>
          <a:custGeom>
            <a:avLst/>
            <a:gdLst/>
            <a:ahLst/>
            <a:cxnLst/>
            <a:rect l="l" t="t" r="r" b="b"/>
            <a:pathLst>
              <a:path w="55" h="55" extrusionOk="0">
                <a:moveTo>
                  <a:pt x="55" y="45"/>
                </a:moveTo>
                <a:cubicBezTo>
                  <a:pt x="55" y="51"/>
                  <a:pt x="50" y="55"/>
                  <a:pt x="44" y="55"/>
                </a:cubicBezTo>
                <a:cubicBezTo>
                  <a:pt x="10" y="55"/>
                  <a:pt x="10" y="55"/>
                  <a:pt x="10" y="55"/>
                </a:cubicBezTo>
                <a:cubicBezTo>
                  <a:pt x="4" y="55"/>
                  <a:pt x="0" y="51"/>
                  <a:pt x="0" y="45"/>
                </a:cubicBezTo>
                <a:cubicBezTo>
                  <a:pt x="0" y="11"/>
                  <a:pt x="0" y="11"/>
                  <a:pt x="0" y="11"/>
                </a:cubicBezTo>
                <a:cubicBezTo>
                  <a:pt x="0" y="5"/>
                  <a:pt x="4" y="0"/>
                  <a:pt x="10" y="0"/>
                </a:cubicBezTo>
                <a:cubicBezTo>
                  <a:pt x="44" y="0"/>
                  <a:pt x="44" y="0"/>
                  <a:pt x="44" y="0"/>
                </a:cubicBezTo>
                <a:cubicBezTo>
                  <a:pt x="50" y="0"/>
                  <a:pt x="55" y="5"/>
                  <a:pt x="55" y="11"/>
                </a:cubicBezTo>
                <a:lnTo>
                  <a:pt x="55" y="45"/>
                </a:lnTo>
                <a:close/>
                <a:moveTo>
                  <a:pt x="45" y="25"/>
                </a:moveTo>
                <a:cubicBezTo>
                  <a:pt x="45" y="24"/>
                  <a:pt x="44" y="23"/>
                  <a:pt x="43" y="23"/>
                </a:cubicBezTo>
                <a:cubicBezTo>
                  <a:pt x="11" y="23"/>
                  <a:pt x="11" y="23"/>
                  <a:pt x="11" y="23"/>
                </a:cubicBezTo>
                <a:cubicBezTo>
                  <a:pt x="10" y="23"/>
                  <a:pt x="9" y="24"/>
                  <a:pt x="9" y="25"/>
                </a:cubicBezTo>
                <a:cubicBezTo>
                  <a:pt x="9" y="30"/>
                  <a:pt x="9" y="30"/>
                  <a:pt x="9" y="30"/>
                </a:cubicBezTo>
                <a:cubicBezTo>
                  <a:pt x="9" y="31"/>
                  <a:pt x="10" y="32"/>
                  <a:pt x="11" y="32"/>
                </a:cubicBezTo>
                <a:cubicBezTo>
                  <a:pt x="43" y="32"/>
                  <a:pt x="43" y="32"/>
                  <a:pt x="43" y="32"/>
                </a:cubicBezTo>
                <a:cubicBezTo>
                  <a:pt x="44" y="32"/>
                  <a:pt x="45" y="31"/>
                  <a:pt x="45" y="30"/>
                </a:cubicBezTo>
                <a:lnTo>
                  <a:pt x="45" y="2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0" name="Google Shape;1610;p44"/>
          <p:cNvSpPr/>
          <p:nvPr/>
        </p:nvSpPr>
        <p:spPr>
          <a:xfrm>
            <a:off x="3405086" y="4390642"/>
            <a:ext cx="297193" cy="200151"/>
          </a:xfrm>
          <a:custGeom>
            <a:avLst/>
            <a:gdLst/>
            <a:ahLst/>
            <a:cxnLst/>
            <a:rect l="l" t="t" r="r" b="b"/>
            <a:pathLst>
              <a:path w="68" h="46" extrusionOk="0">
                <a:moveTo>
                  <a:pt x="68" y="43"/>
                </a:moveTo>
                <a:cubicBezTo>
                  <a:pt x="68" y="45"/>
                  <a:pt x="67" y="46"/>
                  <a:pt x="66" y="46"/>
                </a:cubicBezTo>
                <a:cubicBezTo>
                  <a:pt x="2" y="46"/>
                  <a:pt x="2" y="46"/>
                  <a:pt x="2" y="46"/>
                </a:cubicBezTo>
                <a:cubicBezTo>
                  <a:pt x="1" y="46"/>
                  <a:pt x="0" y="45"/>
                  <a:pt x="0" y="43"/>
                </a:cubicBezTo>
                <a:cubicBezTo>
                  <a:pt x="0" y="2"/>
                  <a:pt x="0" y="2"/>
                  <a:pt x="0" y="2"/>
                </a:cubicBezTo>
                <a:cubicBezTo>
                  <a:pt x="0" y="1"/>
                  <a:pt x="1" y="0"/>
                  <a:pt x="2" y="0"/>
                </a:cubicBezTo>
                <a:cubicBezTo>
                  <a:pt x="66" y="0"/>
                  <a:pt x="66" y="0"/>
                  <a:pt x="66" y="0"/>
                </a:cubicBezTo>
                <a:cubicBezTo>
                  <a:pt x="67" y="0"/>
                  <a:pt x="68" y="1"/>
                  <a:pt x="68" y="2"/>
                </a:cubicBezTo>
                <a:lnTo>
                  <a:pt x="68" y="43"/>
                </a:lnTo>
                <a:close/>
                <a:moveTo>
                  <a:pt x="64" y="14"/>
                </a:moveTo>
                <a:cubicBezTo>
                  <a:pt x="59" y="14"/>
                  <a:pt x="55" y="10"/>
                  <a:pt x="55" y="4"/>
                </a:cubicBezTo>
                <a:cubicBezTo>
                  <a:pt x="13" y="4"/>
                  <a:pt x="13" y="4"/>
                  <a:pt x="13" y="4"/>
                </a:cubicBezTo>
                <a:cubicBezTo>
                  <a:pt x="13" y="10"/>
                  <a:pt x="9" y="14"/>
                  <a:pt x="4" y="14"/>
                </a:cubicBezTo>
                <a:cubicBezTo>
                  <a:pt x="4" y="32"/>
                  <a:pt x="4" y="32"/>
                  <a:pt x="4" y="32"/>
                </a:cubicBezTo>
                <a:cubicBezTo>
                  <a:pt x="9" y="32"/>
                  <a:pt x="13" y="36"/>
                  <a:pt x="13" y="41"/>
                </a:cubicBezTo>
                <a:cubicBezTo>
                  <a:pt x="55" y="41"/>
                  <a:pt x="55" y="41"/>
                  <a:pt x="55" y="41"/>
                </a:cubicBezTo>
                <a:cubicBezTo>
                  <a:pt x="55" y="36"/>
                  <a:pt x="59" y="32"/>
                  <a:pt x="64" y="32"/>
                </a:cubicBezTo>
                <a:lnTo>
                  <a:pt x="64" y="14"/>
                </a:lnTo>
                <a:close/>
                <a:moveTo>
                  <a:pt x="34" y="38"/>
                </a:moveTo>
                <a:cubicBezTo>
                  <a:pt x="27" y="38"/>
                  <a:pt x="23" y="29"/>
                  <a:pt x="23" y="23"/>
                </a:cubicBezTo>
                <a:cubicBezTo>
                  <a:pt x="23" y="16"/>
                  <a:pt x="27" y="8"/>
                  <a:pt x="34" y="8"/>
                </a:cubicBezTo>
                <a:cubicBezTo>
                  <a:pt x="42" y="8"/>
                  <a:pt x="45" y="16"/>
                  <a:pt x="45" y="23"/>
                </a:cubicBezTo>
                <a:cubicBezTo>
                  <a:pt x="45" y="29"/>
                  <a:pt x="42" y="38"/>
                  <a:pt x="34" y="38"/>
                </a:cubicBezTo>
                <a:close/>
                <a:moveTo>
                  <a:pt x="41" y="32"/>
                </a:moveTo>
                <a:cubicBezTo>
                  <a:pt x="41" y="28"/>
                  <a:pt x="41" y="28"/>
                  <a:pt x="41" y="28"/>
                </a:cubicBezTo>
                <a:cubicBezTo>
                  <a:pt x="36" y="28"/>
                  <a:pt x="36" y="28"/>
                  <a:pt x="36" y="28"/>
                </a:cubicBezTo>
                <a:cubicBezTo>
                  <a:pt x="36" y="12"/>
                  <a:pt x="36" y="12"/>
                  <a:pt x="36" y="12"/>
                </a:cubicBezTo>
                <a:cubicBezTo>
                  <a:pt x="32" y="12"/>
                  <a:pt x="32" y="12"/>
                  <a:pt x="32" y="12"/>
                </a:cubicBezTo>
                <a:cubicBezTo>
                  <a:pt x="27" y="17"/>
                  <a:pt x="27" y="17"/>
                  <a:pt x="27" y="17"/>
                </a:cubicBezTo>
                <a:cubicBezTo>
                  <a:pt x="30" y="20"/>
                  <a:pt x="30" y="20"/>
                  <a:pt x="30" y="20"/>
                </a:cubicBezTo>
                <a:cubicBezTo>
                  <a:pt x="31" y="19"/>
                  <a:pt x="31" y="19"/>
                  <a:pt x="32" y="18"/>
                </a:cubicBezTo>
                <a:cubicBezTo>
                  <a:pt x="32" y="18"/>
                  <a:pt x="32" y="18"/>
                  <a:pt x="32" y="18"/>
                </a:cubicBezTo>
                <a:cubicBezTo>
                  <a:pt x="32" y="28"/>
                  <a:pt x="32" y="28"/>
                  <a:pt x="32" y="28"/>
                </a:cubicBezTo>
                <a:cubicBezTo>
                  <a:pt x="27" y="28"/>
                  <a:pt x="27" y="28"/>
                  <a:pt x="27" y="28"/>
                </a:cubicBezTo>
                <a:cubicBezTo>
                  <a:pt x="27" y="32"/>
                  <a:pt x="27" y="32"/>
                  <a:pt x="27" y="32"/>
                </a:cubicBezTo>
                <a:lnTo>
                  <a:pt x="41" y="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1" name="Google Shape;1611;p44"/>
          <p:cNvSpPr/>
          <p:nvPr/>
        </p:nvSpPr>
        <p:spPr>
          <a:xfrm>
            <a:off x="4033842" y="4390642"/>
            <a:ext cx="240586" cy="200151"/>
          </a:xfrm>
          <a:custGeom>
            <a:avLst/>
            <a:gdLst/>
            <a:ahLst/>
            <a:cxnLst/>
            <a:rect l="l" t="t" r="r" b="b"/>
            <a:pathLst>
              <a:path w="55" h="46" extrusionOk="0">
                <a:moveTo>
                  <a:pt x="55" y="7"/>
                </a:moveTo>
                <a:cubicBezTo>
                  <a:pt x="55" y="8"/>
                  <a:pt x="54" y="9"/>
                  <a:pt x="52" y="9"/>
                </a:cubicBezTo>
                <a:cubicBezTo>
                  <a:pt x="2" y="9"/>
                  <a:pt x="2" y="9"/>
                  <a:pt x="2" y="9"/>
                </a:cubicBezTo>
                <a:cubicBezTo>
                  <a:pt x="1" y="9"/>
                  <a:pt x="0" y="8"/>
                  <a:pt x="0" y="7"/>
                </a:cubicBezTo>
                <a:cubicBezTo>
                  <a:pt x="0" y="2"/>
                  <a:pt x="0" y="2"/>
                  <a:pt x="0" y="2"/>
                </a:cubicBezTo>
                <a:cubicBezTo>
                  <a:pt x="0" y="1"/>
                  <a:pt x="1" y="0"/>
                  <a:pt x="2" y="0"/>
                </a:cubicBezTo>
                <a:cubicBezTo>
                  <a:pt x="52" y="0"/>
                  <a:pt x="52" y="0"/>
                  <a:pt x="52" y="0"/>
                </a:cubicBezTo>
                <a:cubicBezTo>
                  <a:pt x="54" y="0"/>
                  <a:pt x="55" y="1"/>
                  <a:pt x="55" y="2"/>
                </a:cubicBezTo>
                <a:lnTo>
                  <a:pt x="55" y="7"/>
                </a:lnTo>
                <a:close/>
                <a:moveTo>
                  <a:pt x="55" y="25"/>
                </a:moveTo>
                <a:cubicBezTo>
                  <a:pt x="55" y="26"/>
                  <a:pt x="54" y="27"/>
                  <a:pt x="52" y="27"/>
                </a:cubicBezTo>
                <a:cubicBezTo>
                  <a:pt x="2" y="27"/>
                  <a:pt x="2" y="27"/>
                  <a:pt x="2" y="27"/>
                </a:cubicBezTo>
                <a:cubicBezTo>
                  <a:pt x="1" y="27"/>
                  <a:pt x="0" y="26"/>
                  <a:pt x="0" y="25"/>
                </a:cubicBezTo>
                <a:cubicBezTo>
                  <a:pt x="0" y="20"/>
                  <a:pt x="0" y="20"/>
                  <a:pt x="0" y="20"/>
                </a:cubicBezTo>
                <a:cubicBezTo>
                  <a:pt x="0" y="19"/>
                  <a:pt x="1" y="18"/>
                  <a:pt x="2" y="18"/>
                </a:cubicBezTo>
                <a:cubicBezTo>
                  <a:pt x="52" y="18"/>
                  <a:pt x="52" y="18"/>
                  <a:pt x="52" y="18"/>
                </a:cubicBezTo>
                <a:cubicBezTo>
                  <a:pt x="54" y="18"/>
                  <a:pt x="55" y="19"/>
                  <a:pt x="55" y="20"/>
                </a:cubicBezTo>
                <a:lnTo>
                  <a:pt x="55" y="25"/>
                </a:lnTo>
                <a:close/>
                <a:moveTo>
                  <a:pt x="55" y="43"/>
                </a:moveTo>
                <a:cubicBezTo>
                  <a:pt x="55" y="45"/>
                  <a:pt x="54" y="46"/>
                  <a:pt x="52" y="46"/>
                </a:cubicBezTo>
                <a:cubicBezTo>
                  <a:pt x="2" y="46"/>
                  <a:pt x="2" y="46"/>
                  <a:pt x="2" y="46"/>
                </a:cubicBezTo>
                <a:cubicBezTo>
                  <a:pt x="1" y="46"/>
                  <a:pt x="0" y="45"/>
                  <a:pt x="0" y="43"/>
                </a:cubicBezTo>
                <a:cubicBezTo>
                  <a:pt x="0" y="39"/>
                  <a:pt x="0" y="39"/>
                  <a:pt x="0" y="39"/>
                </a:cubicBezTo>
                <a:cubicBezTo>
                  <a:pt x="0" y="37"/>
                  <a:pt x="1" y="36"/>
                  <a:pt x="2" y="36"/>
                </a:cubicBezTo>
                <a:cubicBezTo>
                  <a:pt x="52" y="36"/>
                  <a:pt x="52" y="36"/>
                  <a:pt x="52" y="36"/>
                </a:cubicBezTo>
                <a:cubicBezTo>
                  <a:pt x="54" y="36"/>
                  <a:pt x="55" y="37"/>
                  <a:pt x="55" y="39"/>
                </a:cubicBezTo>
                <a:lnTo>
                  <a:pt x="55" y="4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2" name="Google Shape;1612;p44"/>
          <p:cNvSpPr/>
          <p:nvPr/>
        </p:nvSpPr>
        <p:spPr>
          <a:xfrm>
            <a:off x="4664619" y="4350207"/>
            <a:ext cx="218346" cy="281020"/>
          </a:xfrm>
          <a:custGeom>
            <a:avLst/>
            <a:gdLst/>
            <a:ahLst/>
            <a:cxnLst/>
            <a:rect l="l" t="t" r="r" b="b"/>
            <a:pathLst>
              <a:path w="50" h="64" extrusionOk="0">
                <a:moveTo>
                  <a:pt x="25" y="46"/>
                </a:moveTo>
                <a:cubicBezTo>
                  <a:pt x="20" y="57"/>
                  <a:pt x="11" y="64"/>
                  <a:pt x="1" y="64"/>
                </a:cubicBezTo>
                <a:cubicBezTo>
                  <a:pt x="0" y="64"/>
                  <a:pt x="0" y="63"/>
                  <a:pt x="0" y="62"/>
                </a:cubicBezTo>
                <a:cubicBezTo>
                  <a:pt x="0" y="61"/>
                  <a:pt x="0" y="61"/>
                  <a:pt x="1" y="61"/>
                </a:cubicBezTo>
                <a:cubicBezTo>
                  <a:pt x="10" y="61"/>
                  <a:pt x="17" y="55"/>
                  <a:pt x="22" y="46"/>
                </a:cubicBezTo>
                <a:cubicBezTo>
                  <a:pt x="17" y="48"/>
                  <a:pt x="6" y="50"/>
                  <a:pt x="1" y="36"/>
                </a:cubicBezTo>
                <a:cubicBezTo>
                  <a:pt x="15" y="30"/>
                  <a:pt x="22" y="37"/>
                  <a:pt x="24" y="41"/>
                </a:cubicBezTo>
                <a:cubicBezTo>
                  <a:pt x="25" y="38"/>
                  <a:pt x="26" y="35"/>
                  <a:pt x="27" y="31"/>
                </a:cubicBezTo>
                <a:cubicBezTo>
                  <a:pt x="27" y="31"/>
                  <a:pt x="9" y="34"/>
                  <a:pt x="7" y="18"/>
                </a:cubicBezTo>
                <a:cubicBezTo>
                  <a:pt x="23" y="12"/>
                  <a:pt x="27" y="28"/>
                  <a:pt x="27" y="28"/>
                </a:cubicBezTo>
                <a:cubicBezTo>
                  <a:pt x="27" y="26"/>
                  <a:pt x="28" y="21"/>
                  <a:pt x="28" y="21"/>
                </a:cubicBezTo>
                <a:cubicBezTo>
                  <a:pt x="28" y="21"/>
                  <a:pt x="14" y="12"/>
                  <a:pt x="23" y="0"/>
                </a:cubicBezTo>
                <a:cubicBezTo>
                  <a:pt x="39" y="5"/>
                  <a:pt x="31" y="21"/>
                  <a:pt x="31" y="21"/>
                </a:cubicBezTo>
                <a:cubicBezTo>
                  <a:pt x="31" y="21"/>
                  <a:pt x="31" y="24"/>
                  <a:pt x="31" y="25"/>
                </a:cubicBezTo>
                <a:cubicBezTo>
                  <a:pt x="31" y="25"/>
                  <a:pt x="37" y="14"/>
                  <a:pt x="48" y="18"/>
                </a:cubicBezTo>
                <a:cubicBezTo>
                  <a:pt x="48" y="35"/>
                  <a:pt x="30" y="32"/>
                  <a:pt x="30" y="32"/>
                </a:cubicBezTo>
                <a:cubicBezTo>
                  <a:pt x="29" y="35"/>
                  <a:pt x="29" y="39"/>
                  <a:pt x="27" y="42"/>
                </a:cubicBezTo>
                <a:cubicBezTo>
                  <a:pt x="27" y="42"/>
                  <a:pt x="38" y="30"/>
                  <a:pt x="50" y="39"/>
                </a:cubicBezTo>
                <a:cubicBezTo>
                  <a:pt x="43" y="57"/>
                  <a:pt x="25" y="46"/>
                  <a:pt x="25"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3" name="Google Shape;1613;p44"/>
          <p:cNvSpPr/>
          <p:nvPr/>
        </p:nvSpPr>
        <p:spPr>
          <a:xfrm>
            <a:off x="5295397" y="4368404"/>
            <a:ext cx="218346" cy="240584"/>
          </a:xfrm>
          <a:custGeom>
            <a:avLst/>
            <a:gdLst/>
            <a:ahLst/>
            <a:cxnLst/>
            <a:rect l="l" t="t" r="r" b="b"/>
            <a:pathLst>
              <a:path w="50" h="55" extrusionOk="0">
                <a:moveTo>
                  <a:pt x="40" y="55"/>
                </a:moveTo>
                <a:cubicBezTo>
                  <a:pt x="37" y="55"/>
                  <a:pt x="34" y="54"/>
                  <a:pt x="32" y="51"/>
                </a:cubicBezTo>
                <a:cubicBezTo>
                  <a:pt x="4" y="24"/>
                  <a:pt x="4" y="24"/>
                  <a:pt x="4" y="24"/>
                </a:cubicBezTo>
                <a:cubicBezTo>
                  <a:pt x="1" y="21"/>
                  <a:pt x="0" y="18"/>
                  <a:pt x="0" y="14"/>
                </a:cubicBezTo>
                <a:cubicBezTo>
                  <a:pt x="0" y="7"/>
                  <a:pt x="6" y="0"/>
                  <a:pt x="13" y="0"/>
                </a:cubicBezTo>
                <a:cubicBezTo>
                  <a:pt x="17" y="0"/>
                  <a:pt x="21" y="2"/>
                  <a:pt x="23" y="5"/>
                </a:cubicBezTo>
                <a:cubicBezTo>
                  <a:pt x="45" y="26"/>
                  <a:pt x="45" y="26"/>
                  <a:pt x="45" y="26"/>
                </a:cubicBezTo>
                <a:cubicBezTo>
                  <a:pt x="45" y="26"/>
                  <a:pt x="45" y="27"/>
                  <a:pt x="45" y="27"/>
                </a:cubicBezTo>
                <a:cubicBezTo>
                  <a:pt x="45" y="28"/>
                  <a:pt x="43" y="30"/>
                  <a:pt x="42" y="30"/>
                </a:cubicBezTo>
                <a:cubicBezTo>
                  <a:pt x="42" y="30"/>
                  <a:pt x="42" y="30"/>
                  <a:pt x="42" y="29"/>
                </a:cubicBezTo>
                <a:cubicBezTo>
                  <a:pt x="20" y="8"/>
                  <a:pt x="20" y="8"/>
                  <a:pt x="20" y="8"/>
                </a:cubicBezTo>
                <a:cubicBezTo>
                  <a:pt x="18" y="6"/>
                  <a:pt x="16" y="5"/>
                  <a:pt x="13" y="5"/>
                </a:cubicBezTo>
                <a:cubicBezTo>
                  <a:pt x="8" y="5"/>
                  <a:pt x="4" y="9"/>
                  <a:pt x="4" y="14"/>
                </a:cubicBezTo>
                <a:cubicBezTo>
                  <a:pt x="4" y="16"/>
                  <a:pt x="5" y="19"/>
                  <a:pt x="7" y="21"/>
                </a:cubicBezTo>
                <a:cubicBezTo>
                  <a:pt x="35" y="48"/>
                  <a:pt x="35" y="48"/>
                  <a:pt x="35" y="48"/>
                </a:cubicBezTo>
                <a:cubicBezTo>
                  <a:pt x="36" y="50"/>
                  <a:pt x="38" y="50"/>
                  <a:pt x="40" y="50"/>
                </a:cubicBezTo>
                <a:cubicBezTo>
                  <a:pt x="43" y="50"/>
                  <a:pt x="45" y="48"/>
                  <a:pt x="45" y="45"/>
                </a:cubicBezTo>
                <a:cubicBezTo>
                  <a:pt x="45" y="43"/>
                  <a:pt x="44" y="41"/>
                  <a:pt x="43" y="40"/>
                </a:cubicBezTo>
                <a:cubicBezTo>
                  <a:pt x="22" y="19"/>
                  <a:pt x="22" y="19"/>
                  <a:pt x="22" y="19"/>
                </a:cubicBezTo>
                <a:cubicBezTo>
                  <a:pt x="22" y="19"/>
                  <a:pt x="21" y="18"/>
                  <a:pt x="20" y="18"/>
                </a:cubicBezTo>
                <a:cubicBezTo>
                  <a:pt x="19" y="18"/>
                  <a:pt x="18" y="19"/>
                  <a:pt x="18" y="21"/>
                </a:cubicBezTo>
                <a:cubicBezTo>
                  <a:pt x="18" y="22"/>
                  <a:pt x="18" y="22"/>
                  <a:pt x="19" y="23"/>
                </a:cubicBezTo>
                <a:cubicBezTo>
                  <a:pt x="33" y="38"/>
                  <a:pt x="33" y="38"/>
                  <a:pt x="33" y="38"/>
                </a:cubicBezTo>
                <a:cubicBezTo>
                  <a:pt x="34" y="38"/>
                  <a:pt x="34" y="38"/>
                  <a:pt x="34" y="38"/>
                </a:cubicBezTo>
                <a:cubicBezTo>
                  <a:pt x="34" y="39"/>
                  <a:pt x="32" y="41"/>
                  <a:pt x="31" y="41"/>
                </a:cubicBezTo>
                <a:cubicBezTo>
                  <a:pt x="31" y="41"/>
                  <a:pt x="30" y="41"/>
                  <a:pt x="30" y="41"/>
                </a:cubicBezTo>
                <a:cubicBezTo>
                  <a:pt x="16" y="26"/>
                  <a:pt x="16" y="26"/>
                  <a:pt x="16" y="26"/>
                </a:cubicBezTo>
                <a:cubicBezTo>
                  <a:pt x="14" y="25"/>
                  <a:pt x="13" y="23"/>
                  <a:pt x="13" y="21"/>
                </a:cubicBezTo>
                <a:cubicBezTo>
                  <a:pt x="13" y="17"/>
                  <a:pt x="16" y="14"/>
                  <a:pt x="20" y="14"/>
                </a:cubicBezTo>
                <a:cubicBezTo>
                  <a:pt x="22" y="14"/>
                  <a:pt x="24" y="15"/>
                  <a:pt x="26" y="16"/>
                </a:cubicBezTo>
                <a:cubicBezTo>
                  <a:pt x="46" y="37"/>
                  <a:pt x="46" y="37"/>
                  <a:pt x="46" y="37"/>
                </a:cubicBezTo>
                <a:cubicBezTo>
                  <a:pt x="49" y="39"/>
                  <a:pt x="50" y="42"/>
                  <a:pt x="50" y="45"/>
                </a:cubicBezTo>
                <a:cubicBezTo>
                  <a:pt x="50" y="51"/>
                  <a:pt x="46" y="55"/>
                  <a:pt x="40"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4" name="Google Shape;1614;p44"/>
          <p:cNvSpPr/>
          <p:nvPr/>
        </p:nvSpPr>
        <p:spPr>
          <a:xfrm>
            <a:off x="5924154" y="4368404"/>
            <a:ext cx="258781" cy="240584"/>
          </a:xfrm>
          <a:custGeom>
            <a:avLst/>
            <a:gdLst/>
            <a:ahLst/>
            <a:cxnLst/>
            <a:rect l="l" t="t" r="r" b="b"/>
            <a:pathLst>
              <a:path w="59" h="55" extrusionOk="0">
                <a:moveTo>
                  <a:pt x="10" y="37"/>
                </a:moveTo>
                <a:cubicBezTo>
                  <a:pt x="4" y="37"/>
                  <a:pt x="0" y="30"/>
                  <a:pt x="0" y="25"/>
                </a:cubicBezTo>
                <a:cubicBezTo>
                  <a:pt x="0" y="21"/>
                  <a:pt x="2" y="18"/>
                  <a:pt x="6" y="18"/>
                </a:cubicBezTo>
                <a:cubicBezTo>
                  <a:pt x="11" y="18"/>
                  <a:pt x="15" y="25"/>
                  <a:pt x="15" y="30"/>
                </a:cubicBezTo>
                <a:cubicBezTo>
                  <a:pt x="15" y="33"/>
                  <a:pt x="14" y="37"/>
                  <a:pt x="10" y="37"/>
                </a:cubicBezTo>
                <a:close/>
                <a:moveTo>
                  <a:pt x="50" y="50"/>
                </a:moveTo>
                <a:cubicBezTo>
                  <a:pt x="50" y="54"/>
                  <a:pt x="46" y="55"/>
                  <a:pt x="43" y="55"/>
                </a:cubicBezTo>
                <a:cubicBezTo>
                  <a:pt x="38" y="55"/>
                  <a:pt x="34" y="52"/>
                  <a:pt x="29" y="52"/>
                </a:cubicBezTo>
                <a:cubicBezTo>
                  <a:pt x="25" y="52"/>
                  <a:pt x="21" y="55"/>
                  <a:pt x="15" y="55"/>
                </a:cubicBezTo>
                <a:cubicBezTo>
                  <a:pt x="12" y="55"/>
                  <a:pt x="9" y="54"/>
                  <a:pt x="9" y="50"/>
                </a:cubicBezTo>
                <a:cubicBezTo>
                  <a:pt x="9" y="41"/>
                  <a:pt x="21" y="29"/>
                  <a:pt x="29" y="29"/>
                </a:cubicBezTo>
                <a:cubicBezTo>
                  <a:pt x="38" y="29"/>
                  <a:pt x="50" y="41"/>
                  <a:pt x="50" y="50"/>
                </a:cubicBezTo>
                <a:close/>
                <a:moveTo>
                  <a:pt x="21" y="21"/>
                </a:moveTo>
                <a:cubicBezTo>
                  <a:pt x="15" y="21"/>
                  <a:pt x="12" y="14"/>
                  <a:pt x="12" y="9"/>
                </a:cubicBezTo>
                <a:cubicBezTo>
                  <a:pt x="12" y="5"/>
                  <a:pt x="14" y="0"/>
                  <a:pt x="18" y="0"/>
                </a:cubicBezTo>
                <a:cubicBezTo>
                  <a:pt x="24" y="0"/>
                  <a:pt x="28" y="8"/>
                  <a:pt x="28" y="13"/>
                </a:cubicBezTo>
                <a:cubicBezTo>
                  <a:pt x="28" y="17"/>
                  <a:pt x="26" y="21"/>
                  <a:pt x="21" y="21"/>
                </a:cubicBezTo>
                <a:close/>
                <a:moveTo>
                  <a:pt x="31" y="13"/>
                </a:moveTo>
                <a:cubicBezTo>
                  <a:pt x="31" y="8"/>
                  <a:pt x="35" y="0"/>
                  <a:pt x="41" y="0"/>
                </a:cubicBezTo>
                <a:cubicBezTo>
                  <a:pt x="45" y="0"/>
                  <a:pt x="47" y="5"/>
                  <a:pt x="47" y="9"/>
                </a:cubicBezTo>
                <a:cubicBezTo>
                  <a:pt x="47" y="14"/>
                  <a:pt x="44" y="21"/>
                  <a:pt x="38" y="21"/>
                </a:cubicBezTo>
                <a:cubicBezTo>
                  <a:pt x="33" y="21"/>
                  <a:pt x="31" y="17"/>
                  <a:pt x="31" y="13"/>
                </a:cubicBezTo>
                <a:close/>
                <a:moveTo>
                  <a:pt x="59" y="25"/>
                </a:moveTo>
                <a:cubicBezTo>
                  <a:pt x="59" y="30"/>
                  <a:pt x="55" y="37"/>
                  <a:pt x="49" y="37"/>
                </a:cubicBezTo>
                <a:cubicBezTo>
                  <a:pt x="45" y="37"/>
                  <a:pt x="44" y="33"/>
                  <a:pt x="44" y="30"/>
                </a:cubicBezTo>
                <a:cubicBezTo>
                  <a:pt x="44" y="25"/>
                  <a:pt x="48" y="18"/>
                  <a:pt x="53" y="18"/>
                </a:cubicBezTo>
                <a:cubicBezTo>
                  <a:pt x="57" y="18"/>
                  <a:pt x="59" y="21"/>
                  <a:pt x="59" y="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5" name="Google Shape;1615;p44"/>
          <p:cNvSpPr/>
          <p:nvPr/>
        </p:nvSpPr>
        <p:spPr>
          <a:xfrm>
            <a:off x="6554931" y="4368404"/>
            <a:ext cx="297193" cy="240584"/>
          </a:xfrm>
          <a:custGeom>
            <a:avLst/>
            <a:gdLst/>
            <a:ahLst/>
            <a:cxnLst/>
            <a:rect l="l" t="t" r="r" b="b"/>
            <a:pathLst>
              <a:path w="68" h="55" extrusionOk="0">
                <a:moveTo>
                  <a:pt x="68" y="49"/>
                </a:moveTo>
                <a:cubicBezTo>
                  <a:pt x="68" y="53"/>
                  <a:pt x="66" y="55"/>
                  <a:pt x="63" y="55"/>
                </a:cubicBezTo>
                <a:cubicBezTo>
                  <a:pt x="5" y="55"/>
                  <a:pt x="5" y="55"/>
                  <a:pt x="5" y="55"/>
                </a:cubicBezTo>
                <a:cubicBezTo>
                  <a:pt x="2" y="55"/>
                  <a:pt x="0" y="53"/>
                  <a:pt x="0" y="49"/>
                </a:cubicBezTo>
                <a:cubicBezTo>
                  <a:pt x="0" y="6"/>
                  <a:pt x="0" y="6"/>
                  <a:pt x="0" y="6"/>
                </a:cubicBezTo>
                <a:cubicBezTo>
                  <a:pt x="0" y="3"/>
                  <a:pt x="2" y="0"/>
                  <a:pt x="5" y="0"/>
                </a:cubicBezTo>
                <a:cubicBezTo>
                  <a:pt x="63" y="0"/>
                  <a:pt x="63" y="0"/>
                  <a:pt x="63" y="0"/>
                </a:cubicBezTo>
                <a:cubicBezTo>
                  <a:pt x="66" y="0"/>
                  <a:pt x="68" y="3"/>
                  <a:pt x="68" y="6"/>
                </a:cubicBezTo>
                <a:lnTo>
                  <a:pt x="68" y="49"/>
                </a:lnTo>
                <a:close/>
                <a:moveTo>
                  <a:pt x="5" y="5"/>
                </a:moveTo>
                <a:cubicBezTo>
                  <a:pt x="5" y="5"/>
                  <a:pt x="4" y="5"/>
                  <a:pt x="4" y="6"/>
                </a:cubicBezTo>
                <a:cubicBezTo>
                  <a:pt x="4" y="49"/>
                  <a:pt x="4" y="49"/>
                  <a:pt x="4" y="49"/>
                </a:cubicBezTo>
                <a:cubicBezTo>
                  <a:pt x="4" y="50"/>
                  <a:pt x="5" y="51"/>
                  <a:pt x="5" y="51"/>
                </a:cubicBezTo>
                <a:cubicBezTo>
                  <a:pt x="63" y="51"/>
                  <a:pt x="63" y="51"/>
                  <a:pt x="63" y="51"/>
                </a:cubicBezTo>
                <a:cubicBezTo>
                  <a:pt x="63" y="51"/>
                  <a:pt x="64" y="50"/>
                  <a:pt x="64" y="49"/>
                </a:cubicBezTo>
                <a:cubicBezTo>
                  <a:pt x="64" y="6"/>
                  <a:pt x="64" y="6"/>
                  <a:pt x="64" y="6"/>
                </a:cubicBezTo>
                <a:cubicBezTo>
                  <a:pt x="64" y="5"/>
                  <a:pt x="63" y="5"/>
                  <a:pt x="63" y="5"/>
                </a:cubicBezTo>
                <a:lnTo>
                  <a:pt x="5" y="5"/>
                </a:lnTo>
                <a:close/>
                <a:moveTo>
                  <a:pt x="16" y="23"/>
                </a:moveTo>
                <a:cubicBezTo>
                  <a:pt x="12" y="23"/>
                  <a:pt x="9" y="20"/>
                  <a:pt x="9" y="16"/>
                </a:cubicBezTo>
                <a:cubicBezTo>
                  <a:pt x="9" y="13"/>
                  <a:pt x="12" y="9"/>
                  <a:pt x="16" y="9"/>
                </a:cubicBezTo>
                <a:cubicBezTo>
                  <a:pt x="20" y="9"/>
                  <a:pt x="23" y="13"/>
                  <a:pt x="23" y="16"/>
                </a:cubicBezTo>
                <a:cubicBezTo>
                  <a:pt x="23" y="20"/>
                  <a:pt x="20" y="23"/>
                  <a:pt x="16" y="23"/>
                </a:cubicBezTo>
                <a:close/>
                <a:moveTo>
                  <a:pt x="59" y="46"/>
                </a:moveTo>
                <a:cubicBezTo>
                  <a:pt x="9" y="46"/>
                  <a:pt x="9" y="46"/>
                  <a:pt x="9" y="46"/>
                </a:cubicBezTo>
                <a:cubicBezTo>
                  <a:pt x="9" y="39"/>
                  <a:pt x="9" y="39"/>
                  <a:pt x="9" y="39"/>
                </a:cubicBezTo>
                <a:cubicBezTo>
                  <a:pt x="20" y="28"/>
                  <a:pt x="20" y="28"/>
                  <a:pt x="20" y="28"/>
                </a:cubicBezTo>
                <a:cubicBezTo>
                  <a:pt x="26" y="33"/>
                  <a:pt x="26" y="33"/>
                  <a:pt x="26" y="33"/>
                </a:cubicBezTo>
                <a:cubicBezTo>
                  <a:pt x="44" y="15"/>
                  <a:pt x="44" y="15"/>
                  <a:pt x="44" y="15"/>
                </a:cubicBezTo>
                <a:cubicBezTo>
                  <a:pt x="59" y="30"/>
                  <a:pt x="59" y="30"/>
                  <a:pt x="59" y="30"/>
                </a:cubicBezTo>
                <a:lnTo>
                  <a:pt x="59"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6" name="Google Shape;1616;p44"/>
          <p:cNvSpPr/>
          <p:nvPr/>
        </p:nvSpPr>
        <p:spPr>
          <a:xfrm>
            <a:off x="7185709" y="4368404"/>
            <a:ext cx="240584" cy="240584"/>
          </a:xfrm>
          <a:custGeom>
            <a:avLst/>
            <a:gdLst/>
            <a:ahLst/>
            <a:cxnLst/>
            <a:rect l="l" t="t" r="r" b="b"/>
            <a:pathLst>
              <a:path w="55" h="55" extrusionOk="0">
                <a:moveTo>
                  <a:pt x="27" y="55"/>
                </a:moveTo>
                <a:cubicBezTo>
                  <a:pt x="24" y="55"/>
                  <a:pt x="22" y="55"/>
                  <a:pt x="19" y="54"/>
                </a:cubicBezTo>
                <a:cubicBezTo>
                  <a:pt x="20" y="52"/>
                  <a:pt x="22" y="50"/>
                  <a:pt x="22" y="48"/>
                </a:cubicBezTo>
                <a:cubicBezTo>
                  <a:pt x="22" y="48"/>
                  <a:pt x="23" y="47"/>
                  <a:pt x="24" y="41"/>
                </a:cubicBezTo>
                <a:cubicBezTo>
                  <a:pt x="25" y="42"/>
                  <a:pt x="28" y="44"/>
                  <a:pt x="31" y="44"/>
                </a:cubicBezTo>
                <a:cubicBezTo>
                  <a:pt x="40" y="44"/>
                  <a:pt x="46" y="36"/>
                  <a:pt x="46" y="25"/>
                </a:cubicBezTo>
                <a:cubicBezTo>
                  <a:pt x="46" y="17"/>
                  <a:pt x="39" y="10"/>
                  <a:pt x="28" y="10"/>
                </a:cubicBezTo>
                <a:cubicBezTo>
                  <a:pt x="15" y="10"/>
                  <a:pt x="9" y="19"/>
                  <a:pt x="9" y="27"/>
                </a:cubicBezTo>
                <a:cubicBezTo>
                  <a:pt x="9" y="31"/>
                  <a:pt x="10" y="36"/>
                  <a:pt x="14" y="37"/>
                </a:cubicBezTo>
                <a:cubicBezTo>
                  <a:pt x="15" y="37"/>
                  <a:pt x="15" y="37"/>
                  <a:pt x="16" y="36"/>
                </a:cubicBezTo>
                <a:cubicBezTo>
                  <a:pt x="16" y="36"/>
                  <a:pt x="16" y="35"/>
                  <a:pt x="16" y="34"/>
                </a:cubicBezTo>
                <a:cubicBezTo>
                  <a:pt x="16" y="34"/>
                  <a:pt x="16" y="33"/>
                  <a:pt x="16" y="33"/>
                </a:cubicBezTo>
                <a:cubicBezTo>
                  <a:pt x="15" y="31"/>
                  <a:pt x="14" y="30"/>
                  <a:pt x="14" y="27"/>
                </a:cubicBezTo>
                <a:cubicBezTo>
                  <a:pt x="14" y="20"/>
                  <a:pt x="19" y="14"/>
                  <a:pt x="27" y="14"/>
                </a:cubicBezTo>
                <a:cubicBezTo>
                  <a:pt x="35" y="14"/>
                  <a:pt x="39" y="19"/>
                  <a:pt x="39" y="25"/>
                </a:cubicBezTo>
                <a:cubicBezTo>
                  <a:pt x="39" y="33"/>
                  <a:pt x="35" y="39"/>
                  <a:pt x="30" y="39"/>
                </a:cubicBezTo>
                <a:cubicBezTo>
                  <a:pt x="27" y="39"/>
                  <a:pt x="25" y="37"/>
                  <a:pt x="26" y="34"/>
                </a:cubicBezTo>
                <a:cubicBezTo>
                  <a:pt x="27" y="31"/>
                  <a:pt x="28" y="27"/>
                  <a:pt x="28" y="24"/>
                </a:cubicBezTo>
                <a:cubicBezTo>
                  <a:pt x="28" y="22"/>
                  <a:pt x="27" y="20"/>
                  <a:pt x="25" y="20"/>
                </a:cubicBezTo>
                <a:cubicBezTo>
                  <a:pt x="22" y="20"/>
                  <a:pt x="19" y="23"/>
                  <a:pt x="19" y="27"/>
                </a:cubicBezTo>
                <a:cubicBezTo>
                  <a:pt x="19" y="27"/>
                  <a:pt x="19" y="30"/>
                  <a:pt x="20" y="32"/>
                </a:cubicBezTo>
                <a:cubicBezTo>
                  <a:pt x="17" y="44"/>
                  <a:pt x="17" y="47"/>
                  <a:pt x="17" y="47"/>
                </a:cubicBezTo>
                <a:cubicBezTo>
                  <a:pt x="16" y="49"/>
                  <a:pt x="16" y="51"/>
                  <a:pt x="16" y="53"/>
                </a:cubicBezTo>
                <a:cubicBezTo>
                  <a:pt x="7" y="49"/>
                  <a:pt x="0" y="39"/>
                  <a:pt x="0" y="28"/>
                </a:cubicBezTo>
                <a:cubicBezTo>
                  <a:pt x="0" y="13"/>
                  <a:pt x="12" y="0"/>
                  <a:pt x="27" y="0"/>
                </a:cubicBezTo>
                <a:cubicBezTo>
                  <a:pt x="42" y="0"/>
                  <a:pt x="55" y="13"/>
                  <a:pt x="55" y="28"/>
                </a:cubicBezTo>
                <a:cubicBezTo>
                  <a:pt x="55" y="43"/>
                  <a:pt x="42" y="55"/>
                  <a:pt x="27"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7" name="Google Shape;1617;p44"/>
          <p:cNvSpPr/>
          <p:nvPr/>
        </p:nvSpPr>
        <p:spPr>
          <a:xfrm>
            <a:off x="7814464" y="4368404"/>
            <a:ext cx="240586" cy="240584"/>
          </a:xfrm>
          <a:custGeom>
            <a:avLst/>
            <a:gdLst/>
            <a:ahLst/>
            <a:cxnLst/>
            <a:rect l="l" t="t" r="r" b="b"/>
            <a:pathLst>
              <a:path w="55" h="55" extrusionOk="0">
                <a:moveTo>
                  <a:pt x="55" y="28"/>
                </a:moveTo>
                <a:cubicBezTo>
                  <a:pt x="55" y="43"/>
                  <a:pt x="42" y="55"/>
                  <a:pt x="27" y="55"/>
                </a:cubicBezTo>
                <a:cubicBezTo>
                  <a:pt x="12" y="55"/>
                  <a:pt x="0" y="43"/>
                  <a:pt x="0" y="28"/>
                </a:cubicBezTo>
                <a:cubicBezTo>
                  <a:pt x="0" y="13"/>
                  <a:pt x="12" y="0"/>
                  <a:pt x="27" y="0"/>
                </a:cubicBezTo>
                <a:cubicBezTo>
                  <a:pt x="42" y="0"/>
                  <a:pt x="55" y="13"/>
                  <a:pt x="55" y="28"/>
                </a:cubicBezTo>
                <a:close/>
                <a:moveTo>
                  <a:pt x="42" y="28"/>
                </a:moveTo>
                <a:cubicBezTo>
                  <a:pt x="42" y="27"/>
                  <a:pt x="42" y="26"/>
                  <a:pt x="41" y="26"/>
                </a:cubicBezTo>
                <a:cubicBezTo>
                  <a:pt x="21" y="14"/>
                  <a:pt x="21" y="14"/>
                  <a:pt x="21" y="14"/>
                </a:cubicBezTo>
                <a:cubicBezTo>
                  <a:pt x="21" y="14"/>
                  <a:pt x="20" y="14"/>
                  <a:pt x="19" y="14"/>
                </a:cubicBezTo>
                <a:cubicBezTo>
                  <a:pt x="18" y="15"/>
                  <a:pt x="18" y="16"/>
                  <a:pt x="18" y="16"/>
                </a:cubicBezTo>
                <a:cubicBezTo>
                  <a:pt x="18" y="39"/>
                  <a:pt x="18" y="39"/>
                  <a:pt x="18" y="39"/>
                </a:cubicBezTo>
                <a:cubicBezTo>
                  <a:pt x="18" y="40"/>
                  <a:pt x="18" y="41"/>
                  <a:pt x="19" y="41"/>
                </a:cubicBezTo>
                <a:cubicBezTo>
                  <a:pt x="20" y="41"/>
                  <a:pt x="20" y="41"/>
                  <a:pt x="20" y="41"/>
                </a:cubicBezTo>
                <a:cubicBezTo>
                  <a:pt x="21" y="41"/>
                  <a:pt x="21" y="41"/>
                  <a:pt x="21" y="41"/>
                </a:cubicBezTo>
                <a:cubicBezTo>
                  <a:pt x="41" y="30"/>
                  <a:pt x="41" y="30"/>
                  <a:pt x="41" y="30"/>
                </a:cubicBezTo>
                <a:cubicBezTo>
                  <a:pt x="42" y="29"/>
                  <a:pt x="42" y="29"/>
                  <a:pt x="42" y="2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8" name="Google Shape;1618;p44"/>
          <p:cNvSpPr/>
          <p:nvPr/>
        </p:nvSpPr>
        <p:spPr>
          <a:xfrm>
            <a:off x="8445242" y="4368404"/>
            <a:ext cx="240586" cy="240584"/>
          </a:xfrm>
          <a:custGeom>
            <a:avLst/>
            <a:gdLst/>
            <a:ahLst/>
            <a:cxnLst/>
            <a:rect l="l" t="t" r="r" b="b"/>
            <a:pathLst>
              <a:path w="55" h="55" extrusionOk="0">
                <a:moveTo>
                  <a:pt x="27" y="55"/>
                </a:moveTo>
                <a:cubicBezTo>
                  <a:pt x="12" y="55"/>
                  <a:pt x="0" y="43"/>
                  <a:pt x="0" y="28"/>
                </a:cubicBezTo>
                <a:cubicBezTo>
                  <a:pt x="0" y="13"/>
                  <a:pt x="12" y="0"/>
                  <a:pt x="27" y="0"/>
                </a:cubicBezTo>
                <a:cubicBezTo>
                  <a:pt x="42" y="0"/>
                  <a:pt x="55" y="13"/>
                  <a:pt x="55" y="28"/>
                </a:cubicBezTo>
                <a:cubicBezTo>
                  <a:pt x="55" y="43"/>
                  <a:pt x="42" y="55"/>
                  <a:pt x="27" y="55"/>
                </a:cubicBezTo>
                <a:close/>
                <a:moveTo>
                  <a:pt x="43" y="25"/>
                </a:moveTo>
                <a:cubicBezTo>
                  <a:pt x="43" y="24"/>
                  <a:pt x="42" y="23"/>
                  <a:pt x="41" y="23"/>
                </a:cubicBezTo>
                <a:cubicBezTo>
                  <a:pt x="32" y="23"/>
                  <a:pt x="32" y="23"/>
                  <a:pt x="32" y="23"/>
                </a:cubicBezTo>
                <a:cubicBezTo>
                  <a:pt x="32" y="14"/>
                  <a:pt x="32" y="14"/>
                  <a:pt x="32" y="14"/>
                </a:cubicBezTo>
                <a:cubicBezTo>
                  <a:pt x="32" y="13"/>
                  <a:pt x="31" y="12"/>
                  <a:pt x="29" y="12"/>
                </a:cubicBezTo>
                <a:cubicBezTo>
                  <a:pt x="25" y="12"/>
                  <a:pt x="25" y="12"/>
                  <a:pt x="25" y="12"/>
                </a:cubicBezTo>
                <a:cubicBezTo>
                  <a:pt x="24" y="12"/>
                  <a:pt x="23" y="13"/>
                  <a:pt x="23" y="14"/>
                </a:cubicBezTo>
                <a:cubicBezTo>
                  <a:pt x="23" y="23"/>
                  <a:pt x="23" y="23"/>
                  <a:pt x="23" y="23"/>
                </a:cubicBezTo>
                <a:cubicBezTo>
                  <a:pt x="13" y="23"/>
                  <a:pt x="13" y="23"/>
                  <a:pt x="13" y="23"/>
                </a:cubicBezTo>
                <a:cubicBezTo>
                  <a:pt x="12" y="23"/>
                  <a:pt x="11" y="24"/>
                  <a:pt x="11" y="25"/>
                </a:cubicBezTo>
                <a:cubicBezTo>
                  <a:pt x="11" y="30"/>
                  <a:pt x="11" y="30"/>
                  <a:pt x="11" y="30"/>
                </a:cubicBezTo>
                <a:cubicBezTo>
                  <a:pt x="11" y="31"/>
                  <a:pt x="12" y="32"/>
                  <a:pt x="13" y="32"/>
                </a:cubicBezTo>
                <a:cubicBezTo>
                  <a:pt x="23" y="32"/>
                  <a:pt x="23" y="32"/>
                  <a:pt x="23" y="32"/>
                </a:cubicBezTo>
                <a:cubicBezTo>
                  <a:pt x="23" y="41"/>
                  <a:pt x="23" y="41"/>
                  <a:pt x="23" y="41"/>
                </a:cubicBezTo>
                <a:cubicBezTo>
                  <a:pt x="23" y="43"/>
                  <a:pt x="24" y="44"/>
                  <a:pt x="25" y="44"/>
                </a:cubicBezTo>
                <a:cubicBezTo>
                  <a:pt x="29" y="44"/>
                  <a:pt x="29" y="44"/>
                  <a:pt x="29" y="44"/>
                </a:cubicBezTo>
                <a:cubicBezTo>
                  <a:pt x="31" y="44"/>
                  <a:pt x="32" y="43"/>
                  <a:pt x="32" y="41"/>
                </a:cubicBezTo>
                <a:cubicBezTo>
                  <a:pt x="32" y="32"/>
                  <a:pt x="32" y="32"/>
                  <a:pt x="32" y="32"/>
                </a:cubicBezTo>
                <a:cubicBezTo>
                  <a:pt x="41" y="32"/>
                  <a:pt x="41" y="32"/>
                  <a:pt x="41" y="32"/>
                </a:cubicBezTo>
                <a:cubicBezTo>
                  <a:pt x="42" y="32"/>
                  <a:pt x="43" y="31"/>
                  <a:pt x="43" y="30"/>
                </a:cubicBezTo>
                <a:lnTo>
                  <a:pt x="43" y="2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19" name="Google Shape;1619;p44"/>
          <p:cNvSpPr/>
          <p:nvPr/>
        </p:nvSpPr>
        <p:spPr>
          <a:xfrm>
            <a:off x="9076020" y="4368404"/>
            <a:ext cx="258781" cy="240584"/>
          </a:xfrm>
          <a:custGeom>
            <a:avLst/>
            <a:gdLst/>
            <a:ahLst/>
            <a:cxnLst/>
            <a:rect l="l" t="t" r="r" b="b"/>
            <a:pathLst>
              <a:path w="59" h="55" extrusionOk="0">
                <a:moveTo>
                  <a:pt x="59" y="45"/>
                </a:moveTo>
                <a:cubicBezTo>
                  <a:pt x="59" y="45"/>
                  <a:pt x="59" y="46"/>
                  <a:pt x="58" y="46"/>
                </a:cubicBezTo>
                <a:cubicBezTo>
                  <a:pt x="50" y="46"/>
                  <a:pt x="50" y="46"/>
                  <a:pt x="50" y="46"/>
                </a:cubicBezTo>
                <a:cubicBezTo>
                  <a:pt x="50" y="52"/>
                  <a:pt x="50" y="52"/>
                  <a:pt x="50" y="52"/>
                </a:cubicBezTo>
                <a:cubicBezTo>
                  <a:pt x="50" y="54"/>
                  <a:pt x="48" y="55"/>
                  <a:pt x="47" y="55"/>
                </a:cubicBezTo>
                <a:cubicBezTo>
                  <a:pt x="12" y="55"/>
                  <a:pt x="12" y="55"/>
                  <a:pt x="12" y="55"/>
                </a:cubicBezTo>
                <a:cubicBezTo>
                  <a:pt x="10" y="55"/>
                  <a:pt x="9" y="54"/>
                  <a:pt x="9" y="52"/>
                </a:cubicBezTo>
                <a:cubicBezTo>
                  <a:pt x="9" y="46"/>
                  <a:pt x="9" y="46"/>
                  <a:pt x="9" y="46"/>
                </a:cubicBezTo>
                <a:cubicBezTo>
                  <a:pt x="1" y="46"/>
                  <a:pt x="1" y="46"/>
                  <a:pt x="1" y="46"/>
                </a:cubicBezTo>
                <a:cubicBezTo>
                  <a:pt x="0" y="46"/>
                  <a:pt x="0" y="45"/>
                  <a:pt x="0" y="45"/>
                </a:cubicBezTo>
                <a:cubicBezTo>
                  <a:pt x="0" y="30"/>
                  <a:pt x="0" y="30"/>
                  <a:pt x="0" y="30"/>
                </a:cubicBezTo>
                <a:cubicBezTo>
                  <a:pt x="0" y="26"/>
                  <a:pt x="3" y="23"/>
                  <a:pt x="7" y="23"/>
                </a:cubicBezTo>
                <a:cubicBezTo>
                  <a:pt x="9" y="23"/>
                  <a:pt x="9" y="23"/>
                  <a:pt x="9" y="23"/>
                </a:cubicBezTo>
                <a:cubicBezTo>
                  <a:pt x="9" y="4"/>
                  <a:pt x="9" y="4"/>
                  <a:pt x="9" y="4"/>
                </a:cubicBezTo>
                <a:cubicBezTo>
                  <a:pt x="9" y="2"/>
                  <a:pt x="10" y="0"/>
                  <a:pt x="12" y="0"/>
                </a:cubicBezTo>
                <a:cubicBezTo>
                  <a:pt x="36" y="0"/>
                  <a:pt x="36" y="0"/>
                  <a:pt x="36" y="0"/>
                </a:cubicBezTo>
                <a:cubicBezTo>
                  <a:pt x="38" y="0"/>
                  <a:pt x="41" y="1"/>
                  <a:pt x="42" y="3"/>
                </a:cubicBezTo>
                <a:cubicBezTo>
                  <a:pt x="48" y="8"/>
                  <a:pt x="48" y="8"/>
                  <a:pt x="48" y="8"/>
                </a:cubicBezTo>
                <a:cubicBezTo>
                  <a:pt x="49" y="10"/>
                  <a:pt x="50" y="12"/>
                  <a:pt x="50" y="14"/>
                </a:cubicBezTo>
                <a:cubicBezTo>
                  <a:pt x="50" y="23"/>
                  <a:pt x="50" y="23"/>
                  <a:pt x="50" y="23"/>
                </a:cubicBezTo>
                <a:cubicBezTo>
                  <a:pt x="52" y="23"/>
                  <a:pt x="52" y="23"/>
                  <a:pt x="52" y="23"/>
                </a:cubicBezTo>
                <a:cubicBezTo>
                  <a:pt x="56" y="23"/>
                  <a:pt x="59" y="26"/>
                  <a:pt x="59" y="30"/>
                </a:cubicBezTo>
                <a:lnTo>
                  <a:pt x="59" y="45"/>
                </a:lnTo>
                <a:close/>
                <a:moveTo>
                  <a:pt x="45" y="28"/>
                </a:moveTo>
                <a:cubicBezTo>
                  <a:pt x="45" y="14"/>
                  <a:pt x="45" y="14"/>
                  <a:pt x="45" y="14"/>
                </a:cubicBezTo>
                <a:cubicBezTo>
                  <a:pt x="40" y="14"/>
                  <a:pt x="40" y="14"/>
                  <a:pt x="40" y="14"/>
                </a:cubicBezTo>
                <a:cubicBezTo>
                  <a:pt x="38" y="14"/>
                  <a:pt x="36" y="13"/>
                  <a:pt x="36" y="11"/>
                </a:cubicBezTo>
                <a:cubicBezTo>
                  <a:pt x="36" y="5"/>
                  <a:pt x="36" y="5"/>
                  <a:pt x="36" y="5"/>
                </a:cubicBezTo>
                <a:cubicBezTo>
                  <a:pt x="13" y="5"/>
                  <a:pt x="13" y="5"/>
                  <a:pt x="13" y="5"/>
                </a:cubicBezTo>
                <a:cubicBezTo>
                  <a:pt x="13" y="28"/>
                  <a:pt x="13" y="28"/>
                  <a:pt x="13" y="28"/>
                </a:cubicBezTo>
                <a:lnTo>
                  <a:pt x="45" y="28"/>
                </a:lnTo>
                <a:close/>
                <a:moveTo>
                  <a:pt x="45" y="51"/>
                </a:moveTo>
                <a:cubicBezTo>
                  <a:pt x="45" y="41"/>
                  <a:pt x="45" y="41"/>
                  <a:pt x="45" y="41"/>
                </a:cubicBezTo>
                <a:cubicBezTo>
                  <a:pt x="13" y="41"/>
                  <a:pt x="13" y="41"/>
                  <a:pt x="13" y="41"/>
                </a:cubicBezTo>
                <a:cubicBezTo>
                  <a:pt x="13" y="51"/>
                  <a:pt x="13" y="51"/>
                  <a:pt x="13" y="51"/>
                </a:cubicBezTo>
                <a:lnTo>
                  <a:pt x="45" y="51"/>
                </a:lnTo>
                <a:close/>
                <a:moveTo>
                  <a:pt x="52" y="28"/>
                </a:moveTo>
                <a:cubicBezTo>
                  <a:pt x="51" y="28"/>
                  <a:pt x="50" y="29"/>
                  <a:pt x="50" y="30"/>
                </a:cubicBezTo>
                <a:cubicBezTo>
                  <a:pt x="50" y="31"/>
                  <a:pt x="51" y="32"/>
                  <a:pt x="52" y="32"/>
                </a:cubicBezTo>
                <a:cubicBezTo>
                  <a:pt x="54" y="32"/>
                  <a:pt x="55" y="31"/>
                  <a:pt x="55" y="30"/>
                </a:cubicBezTo>
                <a:cubicBezTo>
                  <a:pt x="55" y="29"/>
                  <a:pt x="54" y="28"/>
                  <a:pt x="52" y="2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0" name="Google Shape;1620;p44"/>
          <p:cNvSpPr/>
          <p:nvPr/>
        </p:nvSpPr>
        <p:spPr>
          <a:xfrm>
            <a:off x="9706797" y="4350207"/>
            <a:ext cx="274954" cy="281020"/>
          </a:xfrm>
          <a:custGeom>
            <a:avLst/>
            <a:gdLst/>
            <a:ahLst/>
            <a:cxnLst/>
            <a:rect l="l" t="t" r="r" b="b"/>
            <a:pathLst>
              <a:path w="63" h="64" extrusionOk="0">
                <a:moveTo>
                  <a:pt x="15" y="5"/>
                </a:moveTo>
                <a:cubicBezTo>
                  <a:pt x="16" y="5"/>
                  <a:pt x="16" y="5"/>
                  <a:pt x="16" y="5"/>
                </a:cubicBezTo>
                <a:cubicBezTo>
                  <a:pt x="15" y="6"/>
                  <a:pt x="1" y="22"/>
                  <a:pt x="14" y="34"/>
                </a:cubicBezTo>
                <a:cubicBezTo>
                  <a:pt x="20" y="41"/>
                  <a:pt x="25" y="35"/>
                  <a:pt x="25" y="35"/>
                </a:cubicBezTo>
                <a:cubicBezTo>
                  <a:pt x="30" y="28"/>
                  <a:pt x="25" y="19"/>
                  <a:pt x="25" y="19"/>
                </a:cubicBezTo>
                <a:cubicBezTo>
                  <a:pt x="24" y="15"/>
                  <a:pt x="19" y="13"/>
                  <a:pt x="19" y="13"/>
                </a:cubicBezTo>
                <a:cubicBezTo>
                  <a:pt x="23" y="9"/>
                  <a:pt x="23" y="9"/>
                  <a:pt x="23" y="9"/>
                </a:cubicBezTo>
                <a:cubicBezTo>
                  <a:pt x="26" y="11"/>
                  <a:pt x="29" y="14"/>
                  <a:pt x="29" y="14"/>
                </a:cubicBezTo>
                <a:cubicBezTo>
                  <a:pt x="29" y="10"/>
                  <a:pt x="26" y="6"/>
                  <a:pt x="26" y="6"/>
                </a:cubicBezTo>
                <a:cubicBezTo>
                  <a:pt x="32" y="0"/>
                  <a:pt x="32" y="0"/>
                  <a:pt x="32" y="0"/>
                </a:cubicBezTo>
                <a:cubicBezTo>
                  <a:pt x="37" y="6"/>
                  <a:pt x="37" y="6"/>
                  <a:pt x="37" y="6"/>
                </a:cubicBezTo>
                <a:cubicBezTo>
                  <a:pt x="35" y="10"/>
                  <a:pt x="35" y="14"/>
                  <a:pt x="35" y="14"/>
                </a:cubicBezTo>
                <a:cubicBezTo>
                  <a:pt x="36" y="11"/>
                  <a:pt x="40" y="9"/>
                  <a:pt x="40" y="9"/>
                </a:cubicBezTo>
                <a:cubicBezTo>
                  <a:pt x="44" y="13"/>
                  <a:pt x="44" y="13"/>
                  <a:pt x="44" y="13"/>
                </a:cubicBezTo>
                <a:cubicBezTo>
                  <a:pt x="40" y="14"/>
                  <a:pt x="38" y="18"/>
                  <a:pt x="38" y="18"/>
                </a:cubicBezTo>
                <a:cubicBezTo>
                  <a:pt x="36" y="22"/>
                  <a:pt x="34" y="30"/>
                  <a:pt x="38" y="35"/>
                </a:cubicBezTo>
                <a:cubicBezTo>
                  <a:pt x="42" y="41"/>
                  <a:pt x="49" y="35"/>
                  <a:pt x="49" y="35"/>
                </a:cubicBezTo>
                <a:cubicBezTo>
                  <a:pt x="63" y="23"/>
                  <a:pt x="48" y="6"/>
                  <a:pt x="48" y="6"/>
                </a:cubicBezTo>
                <a:cubicBezTo>
                  <a:pt x="47" y="5"/>
                  <a:pt x="48" y="5"/>
                  <a:pt x="48" y="5"/>
                </a:cubicBezTo>
                <a:cubicBezTo>
                  <a:pt x="55" y="10"/>
                  <a:pt x="63" y="16"/>
                  <a:pt x="63" y="32"/>
                </a:cubicBezTo>
                <a:cubicBezTo>
                  <a:pt x="63" y="50"/>
                  <a:pt x="50" y="64"/>
                  <a:pt x="32" y="64"/>
                </a:cubicBezTo>
                <a:cubicBezTo>
                  <a:pt x="14" y="64"/>
                  <a:pt x="0" y="49"/>
                  <a:pt x="0" y="31"/>
                </a:cubicBezTo>
                <a:cubicBezTo>
                  <a:pt x="1" y="21"/>
                  <a:pt x="6" y="11"/>
                  <a:pt x="15"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1" name="Google Shape;1621;p44"/>
          <p:cNvSpPr/>
          <p:nvPr/>
        </p:nvSpPr>
        <p:spPr>
          <a:xfrm>
            <a:off x="10335554" y="4372447"/>
            <a:ext cx="240584" cy="236541"/>
          </a:xfrm>
          <a:custGeom>
            <a:avLst/>
            <a:gdLst/>
            <a:ahLst/>
            <a:cxnLst/>
            <a:rect l="l" t="t" r="r" b="b"/>
            <a:pathLst>
              <a:path w="55" h="54" extrusionOk="0">
                <a:moveTo>
                  <a:pt x="23" y="17"/>
                </a:moveTo>
                <a:cubicBezTo>
                  <a:pt x="23" y="29"/>
                  <a:pt x="16" y="40"/>
                  <a:pt x="6" y="44"/>
                </a:cubicBezTo>
                <a:cubicBezTo>
                  <a:pt x="2" y="40"/>
                  <a:pt x="0" y="34"/>
                  <a:pt x="0" y="27"/>
                </a:cubicBezTo>
                <a:cubicBezTo>
                  <a:pt x="0" y="13"/>
                  <a:pt x="10" y="2"/>
                  <a:pt x="23" y="0"/>
                </a:cubicBezTo>
                <a:lnTo>
                  <a:pt x="23" y="17"/>
                </a:lnTo>
                <a:close/>
                <a:moveTo>
                  <a:pt x="27" y="54"/>
                </a:moveTo>
                <a:cubicBezTo>
                  <a:pt x="22" y="54"/>
                  <a:pt x="18" y="53"/>
                  <a:pt x="14" y="51"/>
                </a:cubicBezTo>
                <a:cubicBezTo>
                  <a:pt x="20" y="47"/>
                  <a:pt x="25" y="41"/>
                  <a:pt x="27" y="34"/>
                </a:cubicBezTo>
                <a:cubicBezTo>
                  <a:pt x="29" y="41"/>
                  <a:pt x="34" y="47"/>
                  <a:pt x="40" y="51"/>
                </a:cubicBezTo>
                <a:cubicBezTo>
                  <a:pt x="36" y="53"/>
                  <a:pt x="32" y="54"/>
                  <a:pt x="27" y="54"/>
                </a:cubicBezTo>
                <a:close/>
                <a:moveTo>
                  <a:pt x="48" y="44"/>
                </a:moveTo>
                <a:cubicBezTo>
                  <a:pt x="39" y="40"/>
                  <a:pt x="32" y="29"/>
                  <a:pt x="32" y="17"/>
                </a:cubicBezTo>
                <a:cubicBezTo>
                  <a:pt x="32" y="0"/>
                  <a:pt x="32" y="0"/>
                  <a:pt x="32" y="0"/>
                </a:cubicBezTo>
                <a:cubicBezTo>
                  <a:pt x="45" y="2"/>
                  <a:pt x="55" y="13"/>
                  <a:pt x="55" y="27"/>
                </a:cubicBezTo>
                <a:cubicBezTo>
                  <a:pt x="55" y="34"/>
                  <a:pt x="52" y="40"/>
                  <a:pt x="48"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2" name="Google Shape;1622;p44"/>
          <p:cNvSpPr/>
          <p:nvPr/>
        </p:nvSpPr>
        <p:spPr>
          <a:xfrm>
            <a:off x="10966331" y="4358294"/>
            <a:ext cx="278998" cy="250694"/>
          </a:xfrm>
          <a:custGeom>
            <a:avLst/>
            <a:gdLst/>
            <a:ahLst/>
            <a:cxnLst/>
            <a:rect l="l" t="t" r="r" b="b"/>
            <a:pathLst>
              <a:path w="64" h="57" extrusionOk="0">
                <a:moveTo>
                  <a:pt x="23" y="39"/>
                </a:moveTo>
                <a:cubicBezTo>
                  <a:pt x="23" y="40"/>
                  <a:pt x="22" y="41"/>
                  <a:pt x="21" y="41"/>
                </a:cubicBezTo>
                <a:cubicBezTo>
                  <a:pt x="21" y="41"/>
                  <a:pt x="21" y="41"/>
                  <a:pt x="20" y="41"/>
                </a:cubicBezTo>
                <a:cubicBezTo>
                  <a:pt x="20" y="41"/>
                  <a:pt x="19" y="41"/>
                  <a:pt x="19" y="40"/>
                </a:cubicBezTo>
                <a:cubicBezTo>
                  <a:pt x="0" y="22"/>
                  <a:pt x="0" y="22"/>
                  <a:pt x="0" y="22"/>
                </a:cubicBezTo>
                <a:cubicBezTo>
                  <a:pt x="0" y="21"/>
                  <a:pt x="0" y="20"/>
                  <a:pt x="0" y="19"/>
                </a:cubicBezTo>
                <a:cubicBezTo>
                  <a:pt x="19" y="1"/>
                  <a:pt x="19" y="1"/>
                  <a:pt x="19" y="1"/>
                </a:cubicBezTo>
                <a:cubicBezTo>
                  <a:pt x="19" y="0"/>
                  <a:pt x="20" y="0"/>
                  <a:pt x="21" y="0"/>
                </a:cubicBezTo>
                <a:cubicBezTo>
                  <a:pt x="22" y="1"/>
                  <a:pt x="23" y="1"/>
                  <a:pt x="23" y="2"/>
                </a:cubicBezTo>
                <a:cubicBezTo>
                  <a:pt x="23" y="5"/>
                  <a:pt x="23" y="5"/>
                  <a:pt x="23" y="5"/>
                </a:cubicBezTo>
                <a:cubicBezTo>
                  <a:pt x="8" y="19"/>
                  <a:pt x="8" y="19"/>
                  <a:pt x="8" y="19"/>
                </a:cubicBezTo>
                <a:cubicBezTo>
                  <a:pt x="8" y="20"/>
                  <a:pt x="8" y="21"/>
                  <a:pt x="8" y="22"/>
                </a:cubicBezTo>
                <a:cubicBezTo>
                  <a:pt x="23" y="36"/>
                  <a:pt x="23" y="36"/>
                  <a:pt x="23" y="36"/>
                </a:cubicBezTo>
                <a:lnTo>
                  <a:pt x="23" y="39"/>
                </a:lnTo>
                <a:close/>
                <a:moveTo>
                  <a:pt x="58" y="57"/>
                </a:moveTo>
                <a:cubicBezTo>
                  <a:pt x="58" y="57"/>
                  <a:pt x="57" y="57"/>
                  <a:pt x="57" y="57"/>
                </a:cubicBezTo>
                <a:cubicBezTo>
                  <a:pt x="57" y="57"/>
                  <a:pt x="57" y="57"/>
                  <a:pt x="57" y="57"/>
                </a:cubicBezTo>
                <a:cubicBezTo>
                  <a:pt x="56" y="57"/>
                  <a:pt x="56" y="56"/>
                  <a:pt x="56" y="56"/>
                </a:cubicBezTo>
                <a:cubicBezTo>
                  <a:pt x="57" y="46"/>
                  <a:pt x="56" y="40"/>
                  <a:pt x="52" y="36"/>
                </a:cubicBezTo>
                <a:cubicBezTo>
                  <a:pt x="49" y="32"/>
                  <a:pt x="44" y="31"/>
                  <a:pt x="36" y="30"/>
                </a:cubicBezTo>
                <a:cubicBezTo>
                  <a:pt x="36" y="39"/>
                  <a:pt x="36" y="39"/>
                  <a:pt x="36" y="39"/>
                </a:cubicBezTo>
                <a:cubicBezTo>
                  <a:pt x="36" y="40"/>
                  <a:pt x="36" y="41"/>
                  <a:pt x="35" y="41"/>
                </a:cubicBezTo>
                <a:cubicBezTo>
                  <a:pt x="35" y="41"/>
                  <a:pt x="34" y="41"/>
                  <a:pt x="34" y="41"/>
                </a:cubicBezTo>
                <a:cubicBezTo>
                  <a:pt x="33" y="41"/>
                  <a:pt x="33" y="41"/>
                  <a:pt x="32" y="40"/>
                </a:cubicBezTo>
                <a:cubicBezTo>
                  <a:pt x="14" y="22"/>
                  <a:pt x="14" y="22"/>
                  <a:pt x="14" y="22"/>
                </a:cubicBezTo>
                <a:cubicBezTo>
                  <a:pt x="13" y="21"/>
                  <a:pt x="13" y="20"/>
                  <a:pt x="14" y="19"/>
                </a:cubicBezTo>
                <a:cubicBezTo>
                  <a:pt x="32" y="1"/>
                  <a:pt x="32" y="1"/>
                  <a:pt x="32" y="1"/>
                </a:cubicBezTo>
                <a:cubicBezTo>
                  <a:pt x="33" y="0"/>
                  <a:pt x="34" y="0"/>
                  <a:pt x="35" y="0"/>
                </a:cubicBezTo>
                <a:cubicBezTo>
                  <a:pt x="36" y="1"/>
                  <a:pt x="36" y="1"/>
                  <a:pt x="36" y="2"/>
                </a:cubicBezTo>
                <a:cubicBezTo>
                  <a:pt x="36" y="12"/>
                  <a:pt x="36" y="12"/>
                  <a:pt x="36" y="12"/>
                </a:cubicBezTo>
                <a:cubicBezTo>
                  <a:pt x="46" y="12"/>
                  <a:pt x="53" y="15"/>
                  <a:pt x="58" y="20"/>
                </a:cubicBezTo>
                <a:cubicBezTo>
                  <a:pt x="63" y="25"/>
                  <a:pt x="64" y="33"/>
                  <a:pt x="64" y="38"/>
                </a:cubicBezTo>
                <a:cubicBezTo>
                  <a:pt x="64" y="45"/>
                  <a:pt x="58" y="56"/>
                  <a:pt x="58" y="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3" name="Google Shape;1623;p44"/>
          <p:cNvSpPr/>
          <p:nvPr/>
        </p:nvSpPr>
        <p:spPr>
          <a:xfrm>
            <a:off x="11548588" y="4368404"/>
            <a:ext cx="252715" cy="258781"/>
          </a:xfrm>
          <a:custGeom>
            <a:avLst/>
            <a:gdLst/>
            <a:ahLst/>
            <a:cxnLst/>
            <a:rect l="l" t="t" r="r" b="b"/>
            <a:pathLst>
              <a:path w="58" h="59" extrusionOk="0">
                <a:moveTo>
                  <a:pt x="46" y="30"/>
                </a:moveTo>
                <a:cubicBezTo>
                  <a:pt x="44" y="32"/>
                  <a:pt x="42" y="34"/>
                  <a:pt x="39" y="36"/>
                </a:cubicBezTo>
                <a:cubicBezTo>
                  <a:pt x="39" y="50"/>
                  <a:pt x="39" y="50"/>
                  <a:pt x="39" y="50"/>
                </a:cubicBezTo>
                <a:cubicBezTo>
                  <a:pt x="39" y="50"/>
                  <a:pt x="39" y="50"/>
                  <a:pt x="38" y="50"/>
                </a:cubicBezTo>
                <a:cubicBezTo>
                  <a:pt x="24" y="58"/>
                  <a:pt x="24" y="58"/>
                  <a:pt x="24" y="58"/>
                </a:cubicBezTo>
                <a:cubicBezTo>
                  <a:pt x="24" y="59"/>
                  <a:pt x="24" y="59"/>
                  <a:pt x="24" y="59"/>
                </a:cubicBezTo>
                <a:cubicBezTo>
                  <a:pt x="24" y="59"/>
                  <a:pt x="23" y="58"/>
                  <a:pt x="23" y="58"/>
                </a:cubicBezTo>
                <a:cubicBezTo>
                  <a:pt x="21" y="56"/>
                  <a:pt x="21" y="56"/>
                  <a:pt x="21" y="56"/>
                </a:cubicBezTo>
                <a:cubicBezTo>
                  <a:pt x="21" y="56"/>
                  <a:pt x="20" y="55"/>
                  <a:pt x="21" y="55"/>
                </a:cubicBezTo>
                <a:cubicBezTo>
                  <a:pt x="24" y="45"/>
                  <a:pt x="24" y="45"/>
                  <a:pt x="24" y="45"/>
                </a:cubicBezTo>
                <a:cubicBezTo>
                  <a:pt x="14" y="35"/>
                  <a:pt x="14" y="35"/>
                  <a:pt x="14" y="35"/>
                </a:cubicBezTo>
                <a:cubicBezTo>
                  <a:pt x="4" y="38"/>
                  <a:pt x="4" y="38"/>
                  <a:pt x="4" y="38"/>
                </a:cubicBezTo>
                <a:cubicBezTo>
                  <a:pt x="4" y="38"/>
                  <a:pt x="3" y="38"/>
                  <a:pt x="3" y="38"/>
                </a:cubicBezTo>
                <a:cubicBezTo>
                  <a:pt x="3" y="38"/>
                  <a:pt x="3" y="38"/>
                  <a:pt x="3" y="38"/>
                </a:cubicBezTo>
                <a:cubicBezTo>
                  <a:pt x="0" y="35"/>
                  <a:pt x="0" y="35"/>
                  <a:pt x="0" y="35"/>
                </a:cubicBezTo>
                <a:cubicBezTo>
                  <a:pt x="0" y="35"/>
                  <a:pt x="0" y="34"/>
                  <a:pt x="0" y="34"/>
                </a:cubicBezTo>
                <a:cubicBezTo>
                  <a:pt x="8" y="20"/>
                  <a:pt x="8" y="20"/>
                  <a:pt x="8" y="20"/>
                </a:cubicBezTo>
                <a:cubicBezTo>
                  <a:pt x="8" y="20"/>
                  <a:pt x="9" y="20"/>
                  <a:pt x="9" y="20"/>
                </a:cubicBezTo>
                <a:cubicBezTo>
                  <a:pt x="23" y="19"/>
                  <a:pt x="23" y="19"/>
                  <a:pt x="23" y="19"/>
                </a:cubicBezTo>
                <a:cubicBezTo>
                  <a:pt x="25" y="17"/>
                  <a:pt x="27" y="14"/>
                  <a:pt x="29" y="12"/>
                </a:cubicBezTo>
                <a:cubicBezTo>
                  <a:pt x="38" y="3"/>
                  <a:pt x="45" y="0"/>
                  <a:pt x="57" y="0"/>
                </a:cubicBezTo>
                <a:cubicBezTo>
                  <a:pt x="58" y="0"/>
                  <a:pt x="58" y="1"/>
                  <a:pt x="58" y="1"/>
                </a:cubicBezTo>
                <a:cubicBezTo>
                  <a:pt x="58" y="13"/>
                  <a:pt x="55" y="21"/>
                  <a:pt x="46" y="30"/>
                </a:cubicBezTo>
                <a:close/>
                <a:moveTo>
                  <a:pt x="47" y="8"/>
                </a:moveTo>
                <a:cubicBezTo>
                  <a:pt x="45" y="8"/>
                  <a:pt x="43" y="10"/>
                  <a:pt x="43" y="12"/>
                </a:cubicBezTo>
                <a:cubicBezTo>
                  <a:pt x="43" y="14"/>
                  <a:pt x="45" y="15"/>
                  <a:pt x="47" y="15"/>
                </a:cubicBezTo>
                <a:cubicBezTo>
                  <a:pt x="49" y="15"/>
                  <a:pt x="50" y="14"/>
                  <a:pt x="50" y="12"/>
                </a:cubicBezTo>
                <a:cubicBezTo>
                  <a:pt x="50" y="10"/>
                  <a:pt x="49" y="8"/>
                  <a:pt x="47"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4" name="Google Shape;1624;p44"/>
          <p:cNvSpPr/>
          <p:nvPr/>
        </p:nvSpPr>
        <p:spPr>
          <a:xfrm>
            <a:off x="350262" y="4954703"/>
            <a:ext cx="281020" cy="218346"/>
          </a:xfrm>
          <a:custGeom>
            <a:avLst/>
            <a:gdLst/>
            <a:ahLst/>
            <a:cxnLst/>
            <a:rect l="l" t="t" r="r" b="b"/>
            <a:pathLst>
              <a:path w="64" h="50" extrusionOk="0">
                <a:moveTo>
                  <a:pt x="50" y="40"/>
                </a:moveTo>
                <a:cubicBezTo>
                  <a:pt x="50" y="46"/>
                  <a:pt x="45" y="50"/>
                  <a:pt x="40" y="50"/>
                </a:cubicBezTo>
                <a:cubicBezTo>
                  <a:pt x="10" y="50"/>
                  <a:pt x="10" y="50"/>
                  <a:pt x="10" y="50"/>
                </a:cubicBezTo>
                <a:cubicBezTo>
                  <a:pt x="4" y="50"/>
                  <a:pt x="0" y="46"/>
                  <a:pt x="0" y="40"/>
                </a:cubicBezTo>
                <a:cubicBezTo>
                  <a:pt x="0" y="10"/>
                  <a:pt x="0" y="10"/>
                  <a:pt x="0" y="10"/>
                </a:cubicBezTo>
                <a:cubicBezTo>
                  <a:pt x="0" y="5"/>
                  <a:pt x="4" y="0"/>
                  <a:pt x="10" y="0"/>
                </a:cubicBezTo>
                <a:cubicBezTo>
                  <a:pt x="40" y="0"/>
                  <a:pt x="40" y="0"/>
                  <a:pt x="40" y="0"/>
                </a:cubicBezTo>
                <a:cubicBezTo>
                  <a:pt x="41" y="0"/>
                  <a:pt x="43" y="0"/>
                  <a:pt x="44" y="1"/>
                </a:cubicBezTo>
                <a:cubicBezTo>
                  <a:pt x="44" y="1"/>
                  <a:pt x="44" y="1"/>
                  <a:pt x="45" y="2"/>
                </a:cubicBezTo>
                <a:cubicBezTo>
                  <a:pt x="45" y="2"/>
                  <a:pt x="45" y="2"/>
                  <a:pt x="44" y="3"/>
                </a:cubicBezTo>
                <a:cubicBezTo>
                  <a:pt x="42" y="4"/>
                  <a:pt x="42" y="4"/>
                  <a:pt x="42" y="4"/>
                </a:cubicBezTo>
                <a:cubicBezTo>
                  <a:pt x="42" y="5"/>
                  <a:pt x="42" y="5"/>
                  <a:pt x="41" y="5"/>
                </a:cubicBezTo>
                <a:cubicBezTo>
                  <a:pt x="41" y="5"/>
                  <a:pt x="40" y="4"/>
                  <a:pt x="40" y="4"/>
                </a:cubicBezTo>
                <a:cubicBezTo>
                  <a:pt x="10" y="4"/>
                  <a:pt x="10" y="4"/>
                  <a:pt x="10" y="4"/>
                </a:cubicBezTo>
                <a:cubicBezTo>
                  <a:pt x="7" y="4"/>
                  <a:pt x="4" y="7"/>
                  <a:pt x="4" y="10"/>
                </a:cubicBezTo>
                <a:cubicBezTo>
                  <a:pt x="4" y="40"/>
                  <a:pt x="4" y="40"/>
                  <a:pt x="4" y="40"/>
                </a:cubicBezTo>
                <a:cubicBezTo>
                  <a:pt x="4" y="43"/>
                  <a:pt x="7" y="46"/>
                  <a:pt x="10" y="46"/>
                </a:cubicBezTo>
                <a:cubicBezTo>
                  <a:pt x="40" y="46"/>
                  <a:pt x="40" y="46"/>
                  <a:pt x="40" y="46"/>
                </a:cubicBezTo>
                <a:cubicBezTo>
                  <a:pt x="43" y="46"/>
                  <a:pt x="45" y="43"/>
                  <a:pt x="45" y="40"/>
                </a:cubicBezTo>
                <a:cubicBezTo>
                  <a:pt x="45" y="35"/>
                  <a:pt x="45" y="35"/>
                  <a:pt x="45" y="35"/>
                </a:cubicBezTo>
                <a:cubicBezTo>
                  <a:pt x="45" y="35"/>
                  <a:pt x="46" y="35"/>
                  <a:pt x="46" y="35"/>
                </a:cubicBezTo>
                <a:cubicBezTo>
                  <a:pt x="48" y="32"/>
                  <a:pt x="48" y="32"/>
                  <a:pt x="48" y="32"/>
                </a:cubicBezTo>
                <a:cubicBezTo>
                  <a:pt x="48" y="32"/>
                  <a:pt x="49" y="32"/>
                  <a:pt x="49" y="32"/>
                </a:cubicBezTo>
                <a:cubicBezTo>
                  <a:pt x="50" y="32"/>
                  <a:pt x="50" y="33"/>
                  <a:pt x="50" y="33"/>
                </a:cubicBezTo>
                <a:lnTo>
                  <a:pt x="50" y="40"/>
                </a:lnTo>
                <a:close/>
                <a:moveTo>
                  <a:pt x="57" y="17"/>
                </a:moveTo>
                <a:cubicBezTo>
                  <a:pt x="33" y="41"/>
                  <a:pt x="33" y="41"/>
                  <a:pt x="33" y="41"/>
                </a:cubicBezTo>
                <a:cubicBezTo>
                  <a:pt x="23" y="41"/>
                  <a:pt x="23" y="41"/>
                  <a:pt x="23" y="41"/>
                </a:cubicBezTo>
                <a:cubicBezTo>
                  <a:pt x="23" y="31"/>
                  <a:pt x="23" y="31"/>
                  <a:pt x="23" y="31"/>
                </a:cubicBezTo>
                <a:cubicBezTo>
                  <a:pt x="47" y="7"/>
                  <a:pt x="47" y="7"/>
                  <a:pt x="47" y="7"/>
                </a:cubicBezTo>
                <a:lnTo>
                  <a:pt x="57" y="17"/>
                </a:lnTo>
                <a:close/>
                <a:moveTo>
                  <a:pt x="36" y="33"/>
                </a:moveTo>
                <a:cubicBezTo>
                  <a:pt x="30" y="28"/>
                  <a:pt x="30" y="28"/>
                  <a:pt x="30" y="28"/>
                </a:cubicBezTo>
                <a:cubicBezTo>
                  <a:pt x="26" y="32"/>
                  <a:pt x="26" y="32"/>
                  <a:pt x="26" y="32"/>
                </a:cubicBezTo>
                <a:cubicBezTo>
                  <a:pt x="26" y="34"/>
                  <a:pt x="26" y="34"/>
                  <a:pt x="26" y="34"/>
                </a:cubicBezTo>
                <a:cubicBezTo>
                  <a:pt x="29" y="34"/>
                  <a:pt x="29" y="34"/>
                  <a:pt x="29" y="34"/>
                </a:cubicBezTo>
                <a:cubicBezTo>
                  <a:pt x="29" y="38"/>
                  <a:pt x="29" y="38"/>
                  <a:pt x="29" y="38"/>
                </a:cubicBezTo>
                <a:cubicBezTo>
                  <a:pt x="31" y="38"/>
                  <a:pt x="31" y="38"/>
                  <a:pt x="31" y="38"/>
                </a:cubicBezTo>
                <a:lnTo>
                  <a:pt x="36" y="33"/>
                </a:lnTo>
                <a:close/>
                <a:moveTo>
                  <a:pt x="46" y="12"/>
                </a:moveTo>
                <a:cubicBezTo>
                  <a:pt x="34" y="24"/>
                  <a:pt x="34" y="24"/>
                  <a:pt x="34" y="24"/>
                </a:cubicBezTo>
                <a:cubicBezTo>
                  <a:pt x="33" y="25"/>
                  <a:pt x="33" y="25"/>
                  <a:pt x="33" y="26"/>
                </a:cubicBezTo>
                <a:cubicBezTo>
                  <a:pt x="34" y="26"/>
                  <a:pt x="34" y="26"/>
                  <a:pt x="35" y="26"/>
                </a:cubicBezTo>
                <a:cubicBezTo>
                  <a:pt x="47" y="13"/>
                  <a:pt x="47" y="13"/>
                  <a:pt x="47" y="13"/>
                </a:cubicBezTo>
                <a:cubicBezTo>
                  <a:pt x="47" y="13"/>
                  <a:pt x="47" y="12"/>
                  <a:pt x="47" y="12"/>
                </a:cubicBezTo>
                <a:cubicBezTo>
                  <a:pt x="47" y="12"/>
                  <a:pt x="46" y="12"/>
                  <a:pt x="46" y="12"/>
                </a:cubicBezTo>
                <a:close/>
                <a:moveTo>
                  <a:pt x="59" y="15"/>
                </a:moveTo>
                <a:cubicBezTo>
                  <a:pt x="49" y="4"/>
                  <a:pt x="49" y="4"/>
                  <a:pt x="49" y="4"/>
                </a:cubicBezTo>
                <a:cubicBezTo>
                  <a:pt x="52" y="1"/>
                  <a:pt x="52" y="1"/>
                  <a:pt x="52" y="1"/>
                </a:cubicBezTo>
                <a:cubicBezTo>
                  <a:pt x="53" y="0"/>
                  <a:pt x="56" y="0"/>
                  <a:pt x="57" y="1"/>
                </a:cubicBezTo>
                <a:cubicBezTo>
                  <a:pt x="62" y="7"/>
                  <a:pt x="62" y="7"/>
                  <a:pt x="62" y="7"/>
                </a:cubicBezTo>
                <a:cubicBezTo>
                  <a:pt x="64" y="8"/>
                  <a:pt x="64" y="10"/>
                  <a:pt x="62" y="11"/>
                </a:cubicBezTo>
                <a:lnTo>
                  <a:pt x="59"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5" name="Google Shape;1625;p44"/>
          <p:cNvSpPr/>
          <p:nvPr/>
        </p:nvSpPr>
        <p:spPr>
          <a:xfrm>
            <a:off x="883997" y="4954703"/>
            <a:ext cx="218346" cy="218346"/>
          </a:xfrm>
          <a:custGeom>
            <a:avLst/>
            <a:gdLst/>
            <a:ahLst/>
            <a:cxnLst/>
            <a:rect l="l" t="t" r="r" b="b"/>
            <a:pathLst>
              <a:path w="50" h="50" extrusionOk="0">
                <a:moveTo>
                  <a:pt x="49" y="49"/>
                </a:moveTo>
                <a:cubicBezTo>
                  <a:pt x="49" y="50"/>
                  <a:pt x="48" y="50"/>
                  <a:pt x="48" y="50"/>
                </a:cubicBezTo>
                <a:cubicBezTo>
                  <a:pt x="43" y="50"/>
                  <a:pt x="43" y="50"/>
                  <a:pt x="43" y="50"/>
                </a:cubicBezTo>
                <a:cubicBezTo>
                  <a:pt x="41" y="50"/>
                  <a:pt x="40" y="49"/>
                  <a:pt x="40" y="48"/>
                </a:cubicBezTo>
                <a:cubicBezTo>
                  <a:pt x="39" y="27"/>
                  <a:pt x="23" y="11"/>
                  <a:pt x="2" y="10"/>
                </a:cubicBezTo>
                <a:cubicBezTo>
                  <a:pt x="1" y="9"/>
                  <a:pt x="0" y="8"/>
                  <a:pt x="0" y="7"/>
                </a:cubicBezTo>
                <a:cubicBezTo>
                  <a:pt x="0" y="2"/>
                  <a:pt x="0" y="2"/>
                  <a:pt x="0" y="2"/>
                </a:cubicBezTo>
                <a:cubicBezTo>
                  <a:pt x="0" y="2"/>
                  <a:pt x="0" y="1"/>
                  <a:pt x="0" y="1"/>
                </a:cubicBezTo>
                <a:cubicBezTo>
                  <a:pt x="1" y="0"/>
                  <a:pt x="1" y="0"/>
                  <a:pt x="2" y="0"/>
                </a:cubicBezTo>
                <a:cubicBezTo>
                  <a:pt x="2" y="0"/>
                  <a:pt x="2" y="0"/>
                  <a:pt x="2" y="0"/>
                </a:cubicBezTo>
                <a:cubicBezTo>
                  <a:pt x="15" y="1"/>
                  <a:pt x="26" y="6"/>
                  <a:pt x="35" y="15"/>
                </a:cubicBezTo>
                <a:cubicBezTo>
                  <a:pt x="44" y="24"/>
                  <a:pt x="49" y="35"/>
                  <a:pt x="50" y="48"/>
                </a:cubicBezTo>
                <a:cubicBezTo>
                  <a:pt x="50" y="48"/>
                  <a:pt x="50" y="49"/>
                  <a:pt x="49" y="49"/>
                </a:cubicBezTo>
                <a:close/>
                <a:moveTo>
                  <a:pt x="31" y="49"/>
                </a:moveTo>
                <a:cubicBezTo>
                  <a:pt x="31" y="50"/>
                  <a:pt x="30" y="50"/>
                  <a:pt x="29" y="50"/>
                </a:cubicBezTo>
                <a:cubicBezTo>
                  <a:pt x="25" y="50"/>
                  <a:pt x="25" y="50"/>
                  <a:pt x="25" y="50"/>
                </a:cubicBezTo>
                <a:cubicBezTo>
                  <a:pt x="23" y="50"/>
                  <a:pt x="23" y="49"/>
                  <a:pt x="22" y="48"/>
                </a:cubicBezTo>
                <a:cubicBezTo>
                  <a:pt x="21" y="37"/>
                  <a:pt x="13" y="29"/>
                  <a:pt x="2" y="28"/>
                </a:cubicBezTo>
                <a:cubicBezTo>
                  <a:pt x="1" y="27"/>
                  <a:pt x="0" y="26"/>
                  <a:pt x="0" y="25"/>
                </a:cubicBezTo>
                <a:cubicBezTo>
                  <a:pt x="0" y="20"/>
                  <a:pt x="0" y="20"/>
                  <a:pt x="0" y="20"/>
                </a:cubicBezTo>
                <a:cubicBezTo>
                  <a:pt x="0" y="20"/>
                  <a:pt x="0" y="19"/>
                  <a:pt x="1" y="19"/>
                </a:cubicBezTo>
                <a:cubicBezTo>
                  <a:pt x="1" y="18"/>
                  <a:pt x="1" y="18"/>
                  <a:pt x="2" y="18"/>
                </a:cubicBezTo>
                <a:cubicBezTo>
                  <a:pt x="2" y="18"/>
                  <a:pt x="2" y="18"/>
                  <a:pt x="2" y="18"/>
                </a:cubicBezTo>
                <a:cubicBezTo>
                  <a:pt x="10" y="19"/>
                  <a:pt x="17" y="22"/>
                  <a:pt x="22" y="28"/>
                </a:cubicBezTo>
                <a:cubicBezTo>
                  <a:pt x="28" y="33"/>
                  <a:pt x="31" y="40"/>
                  <a:pt x="32" y="48"/>
                </a:cubicBezTo>
                <a:cubicBezTo>
                  <a:pt x="32" y="48"/>
                  <a:pt x="32" y="49"/>
                  <a:pt x="31" y="49"/>
                </a:cubicBezTo>
                <a:close/>
                <a:moveTo>
                  <a:pt x="7" y="50"/>
                </a:moveTo>
                <a:cubicBezTo>
                  <a:pt x="3" y="50"/>
                  <a:pt x="0" y="47"/>
                  <a:pt x="0" y="43"/>
                </a:cubicBezTo>
                <a:cubicBezTo>
                  <a:pt x="0" y="40"/>
                  <a:pt x="3" y="36"/>
                  <a:pt x="7" y="36"/>
                </a:cubicBezTo>
                <a:cubicBezTo>
                  <a:pt x="10" y="36"/>
                  <a:pt x="13" y="40"/>
                  <a:pt x="13" y="43"/>
                </a:cubicBezTo>
                <a:cubicBezTo>
                  <a:pt x="13" y="47"/>
                  <a:pt x="10" y="50"/>
                  <a:pt x="7" y="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6" name="Google Shape;1626;p44"/>
          <p:cNvSpPr/>
          <p:nvPr/>
        </p:nvSpPr>
        <p:spPr>
          <a:xfrm>
            <a:off x="1512754" y="4954703"/>
            <a:ext cx="141521" cy="218346"/>
          </a:xfrm>
          <a:custGeom>
            <a:avLst/>
            <a:gdLst/>
            <a:ahLst/>
            <a:cxnLst/>
            <a:rect l="l" t="t" r="r" b="b"/>
            <a:pathLst>
              <a:path w="32" h="50" extrusionOk="0">
                <a:moveTo>
                  <a:pt x="32" y="16"/>
                </a:moveTo>
                <a:cubicBezTo>
                  <a:pt x="32" y="16"/>
                  <a:pt x="31" y="17"/>
                  <a:pt x="31" y="17"/>
                </a:cubicBezTo>
                <a:cubicBezTo>
                  <a:pt x="25" y="17"/>
                  <a:pt x="25" y="17"/>
                  <a:pt x="25" y="17"/>
                </a:cubicBezTo>
                <a:cubicBezTo>
                  <a:pt x="24" y="24"/>
                  <a:pt x="18" y="28"/>
                  <a:pt x="10" y="29"/>
                </a:cubicBezTo>
                <a:cubicBezTo>
                  <a:pt x="16" y="35"/>
                  <a:pt x="21" y="42"/>
                  <a:pt x="27" y="48"/>
                </a:cubicBezTo>
                <a:cubicBezTo>
                  <a:pt x="27" y="49"/>
                  <a:pt x="27" y="49"/>
                  <a:pt x="27" y="50"/>
                </a:cubicBezTo>
                <a:cubicBezTo>
                  <a:pt x="27" y="50"/>
                  <a:pt x="26" y="50"/>
                  <a:pt x="26" y="50"/>
                </a:cubicBezTo>
                <a:cubicBezTo>
                  <a:pt x="19" y="50"/>
                  <a:pt x="19" y="50"/>
                  <a:pt x="19" y="50"/>
                </a:cubicBezTo>
                <a:cubicBezTo>
                  <a:pt x="18" y="50"/>
                  <a:pt x="18" y="50"/>
                  <a:pt x="18" y="50"/>
                </a:cubicBezTo>
                <a:cubicBezTo>
                  <a:pt x="12" y="43"/>
                  <a:pt x="7" y="37"/>
                  <a:pt x="0" y="29"/>
                </a:cubicBezTo>
                <a:cubicBezTo>
                  <a:pt x="0" y="29"/>
                  <a:pt x="0" y="29"/>
                  <a:pt x="0" y="29"/>
                </a:cubicBezTo>
                <a:cubicBezTo>
                  <a:pt x="0" y="24"/>
                  <a:pt x="0" y="24"/>
                  <a:pt x="0" y="24"/>
                </a:cubicBezTo>
                <a:cubicBezTo>
                  <a:pt x="0" y="23"/>
                  <a:pt x="0" y="23"/>
                  <a:pt x="1" y="23"/>
                </a:cubicBezTo>
                <a:cubicBezTo>
                  <a:pt x="5" y="23"/>
                  <a:pt x="5" y="23"/>
                  <a:pt x="5" y="23"/>
                </a:cubicBezTo>
                <a:cubicBezTo>
                  <a:pt x="11" y="23"/>
                  <a:pt x="15" y="21"/>
                  <a:pt x="16" y="17"/>
                </a:cubicBezTo>
                <a:cubicBezTo>
                  <a:pt x="1" y="17"/>
                  <a:pt x="1" y="17"/>
                  <a:pt x="1" y="17"/>
                </a:cubicBezTo>
                <a:cubicBezTo>
                  <a:pt x="0" y="17"/>
                  <a:pt x="0" y="16"/>
                  <a:pt x="0" y="16"/>
                </a:cubicBezTo>
                <a:cubicBezTo>
                  <a:pt x="0" y="12"/>
                  <a:pt x="0" y="12"/>
                  <a:pt x="0" y="12"/>
                </a:cubicBezTo>
                <a:cubicBezTo>
                  <a:pt x="0" y="11"/>
                  <a:pt x="0" y="11"/>
                  <a:pt x="1" y="11"/>
                </a:cubicBezTo>
                <a:cubicBezTo>
                  <a:pt x="16" y="11"/>
                  <a:pt x="16" y="11"/>
                  <a:pt x="16" y="11"/>
                </a:cubicBezTo>
                <a:cubicBezTo>
                  <a:pt x="14" y="8"/>
                  <a:pt x="11" y="7"/>
                  <a:pt x="6" y="7"/>
                </a:cubicBezTo>
                <a:cubicBezTo>
                  <a:pt x="1" y="7"/>
                  <a:pt x="1" y="7"/>
                  <a:pt x="1" y="7"/>
                </a:cubicBezTo>
                <a:cubicBezTo>
                  <a:pt x="0" y="7"/>
                  <a:pt x="0" y="6"/>
                  <a:pt x="0" y="6"/>
                </a:cubicBezTo>
                <a:cubicBezTo>
                  <a:pt x="0" y="1"/>
                  <a:pt x="0" y="1"/>
                  <a:pt x="0" y="1"/>
                </a:cubicBezTo>
                <a:cubicBezTo>
                  <a:pt x="0" y="0"/>
                  <a:pt x="0" y="0"/>
                  <a:pt x="1" y="0"/>
                </a:cubicBezTo>
                <a:cubicBezTo>
                  <a:pt x="31" y="0"/>
                  <a:pt x="31" y="0"/>
                  <a:pt x="31" y="0"/>
                </a:cubicBezTo>
                <a:cubicBezTo>
                  <a:pt x="31" y="0"/>
                  <a:pt x="32" y="0"/>
                  <a:pt x="32" y="1"/>
                </a:cubicBezTo>
                <a:cubicBezTo>
                  <a:pt x="32" y="5"/>
                  <a:pt x="32" y="5"/>
                  <a:pt x="32" y="5"/>
                </a:cubicBezTo>
                <a:cubicBezTo>
                  <a:pt x="32" y="5"/>
                  <a:pt x="31" y="6"/>
                  <a:pt x="31" y="6"/>
                </a:cubicBezTo>
                <a:cubicBezTo>
                  <a:pt x="22" y="6"/>
                  <a:pt x="22" y="6"/>
                  <a:pt x="22" y="6"/>
                </a:cubicBezTo>
                <a:cubicBezTo>
                  <a:pt x="23" y="7"/>
                  <a:pt x="24" y="9"/>
                  <a:pt x="25" y="11"/>
                </a:cubicBezTo>
                <a:cubicBezTo>
                  <a:pt x="31" y="11"/>
                  <a:pt x="31" y="11"/>
                  <a:pt x="31" y="11"/>
                </a:cubicBezTo>
                <a:cubicBezTo>
                  <a:pt x="31" y="11"/>
                  <a:pt x="32" y="11"/>
                  <a:pt x="32" y="12"/>
                </a:cubicBezTo>
                <a:lnTo>
                  <a:pt x="32"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7" name="Google Shape;1627;p44"/>
          <p:cNvSpPr/>
          <p:nvPr/>
        </p:nvSpPr>
        <p:spPr>
          <a:xfrm>
            <a:off x="2143531" y="4954703"/>
            <a:ext cx="258781" cy="256758"/>
          </a:xfrm>
          <a:custGeom>
            <a:avLst/>
            <a:gdLst/>
            <a:ahLst/>
            <a:cxnLst/>
            <a:rect l="l" t="t" r="r" b="b"/>
            <a:pathLst>
              <a:path w="59" h="59" extrusionOk="0">
                <a:moveTo>
                  <a:pt x="55" y="59"/>
                </a:moveTo>
                <a:cubicBezTo>
                  <a:pt x="53" y="59"/>
                  <a:pt x="52" y="59"/>
                  <a:pt x="51" y="58"/>
                </a:cubicBezTo>
                <a:cubicBezTo>
                  <a:pt x="39" y="46"/>
                  <a:pt x="39" y="46"/>
                  <a:pt x="39" y="46"/>
                </a:cubicBezTo>
                <a:cubicBezTo>
                  <a:pt x="35" y="49"/>
                  <a:pt x="30" y="50"/>
                  <a:pt x="25" y="50"/>
                </a:cubicBezTo>
                <a:cubicBezTo>
                  <a:pt x="11" y="50"/>
                  <a:pt x="0" y="39"/>
                  <a:pt x="0" y="25"/>
                </a:cubicBezTo>
                <a:cubicBezTo>
                  <a:pt x="0" y="11"/>
                  <a:pt x="11" y="0"/>
                  <a:pt x="25" y="0"/>
                </a:cubicBezTo>
                <a:cubicBezTo>
                  <a:pt x="39" y="0"/>
                  <a:pt x="50" y="11"/>
                  <a:pt x="50" y="25"/>
                </a:cubicBezTo>
                <a:cubicBezTo>
                  <a:pt x="50" y="30"/>
                  <a:pt x="48" y="35"/>
                  <a:pt x="46" y="39"/>
                </a:cubicBezTo>
                <a:cubicBezTo>
                  <a:pt x="58" y="52"/>
                  <a:pt x="58" y="52"/>
                  <a:pt x="58" y="52"/>
                </a:cubicBezTo>
                <a:cubicBezTo>
                  <a:pt x="59" y="52"/>
                  <a:pt x="59" y="54"/>
                  <a:pt x="59" y="55"/>
                </a:cubicBezTo>
                <a:cubicBezTo>
                  <a:pt x="59" y="57"/>
                  <a:pt x="57" y="59"/>
                  <a:pt x="55" y="59"/>
                </a:cubicBezTo>
                <a:close/>
                <a:moveTo>
                  <a:pt x="25" y="9"/>
                </a:moveTo>
                <a:cubicBezTo>
                  <a:pt x="16" y="9"/>
                  <a:pt x="9" y="16"/>
                  <a:pt x="9" y="25"/>
                </a:cubicBezTo>
                <a:cubicBezTo>
                  <a:pt x="9" y="34"/>
                  <a:pt x="16" y="41"/>
                  <a:pt x="25" y="41"/>
                </a:cubicBezTo>
                <a:cubicBezTo>
                  <a:pt x="34" y="41"/>
                  <a:pt x="41" y="34"/>
                  <a:pt x="41" y="25"/>
                </a:cubicBezTo>
                <a:cubicBezTo>
                  <a:pt x="41" y="16"/>
                  <a:pt x="34" y="9"/>
                  <a:pt x="25" y="9"/>
                </a:cubicBezTo>
                <a:close/>
                <a:moveTo>
                  <a:pt x="36" y="26"/>
                </a:moveTo>
                <a:cubicBezTo>
                  <a:pt x="36" y="27"/>
                  <a:pt x="36" y="27"/>
                  <a:pt x="35" y="27"/>
                </a:cubicBezTo>
                <a:cubicBezTo>
                  <a:pt x="15" y="27"/>
                  <a:pt x="15" y="27"/>
                  <a:pt x="15" y="27"/>
                </a:cubicBezTo>
                <a:cubicBezTo>
                  <a:pt x="14" y="27"/>
                  <a:pt x="13" y="27"/>
                  <a:pt x="13" y="26"/>
                </a:cubicBezTo>
                <a:cubicBezTo>
                  <a:pt x="13" y="24"/>
                  <a:pt x="13" y="24"/>
                  <a:pt x="13" y="24"/>
                </a:cubicBezTo>
                <a:cubicBezTo>
                  <a:pt x="13" y="23"/>
                  <a:pt x="14" y="23"/>
                  <a:pt x="15" y="23"/>
                </a:cubicBezTo>
                <a:cubicBezTo>
                  <a:pt x="35" y="23"/>
                  <a:pt x="35" y="23"/>
                  <a:pt x="35" y="23"/>
                </a:cubicBezTo>
                <a:cubicBezTo>
                  <a:pt x="36" y="23"/>
                  <a:pt x="36" y="23"/>
                  <a:pt x="36" y="24"/>
                </a:cubicBezTo>
                <a:lnTo>
                  <a:pt x="36"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8" name="Google Shape;1628;p44"/>
          <p:cNvSpPr/>
          <p:nvPr/>
        </p:nvSpPr>
        <p:spPr>
          <a:xfrm>
            <a:off x="2774309" y="4944594"/>
            <a:ext cx="278998" cy="250694"/>
          </a:xfrm>
          <a:custGeom>
            <a:avLst/>
            <a:gdLst/>
            <a:ahLst/>
            <a:cxnLst/>
            <a:rect l="l" t="t" r="r" b="b"/>
            <a:pathLst>
              <a:path w="64" h="57" extrusionOk="0">
                <a:moveTo>
                  <a:pt x="63" y="22"/>
                </a:moveTo>
                <a:cubicBezTo>
                  <a:pt x="45" y="40"/>
                  <a:pt x="45" y="40"/>
                  <a:pt x="45" y="40"/>
                </a:cubicBezTo>
                <a:cubicBezTo>
                  <a:pt x="44" y="41"/>
                  <a:pt x="44" y="41"/>
                  <a:pt x="43" y="41"/>
                </a:cubicBezTo>
                <a:cubicBezTo>
                  <a:pt x="42" y="41"/>
                  <a:pt x="41" y="40"/>
                  <a:pt x="41" y="38"/>
                </a:cubicBezTo>
                <a:cubicBezTo>
                  <a:pt x="41" y="29"/>
                  <a:pt x="41" y="29"/>
                  <a:pt x="41" y="29"/>
                </a:cubicBezTo>
                <a:cubicBezTo>
                  <a:pt x="33" y="29"/>
                  <a:pt x="33" y="29"/>
                  <a:pt x="33" y="29"/>
                </a:cubicBezTo>
                <a:cubicBezTo>
                  <a:pt x="18" y="29"/>
                  <a:pt x="7" y="32"/>
                  <a:pt x="7" y="49"/>
                </a:cubicBezTo>
                <a:cubicBezTo>
                  <a:pt x="7" y="51"/>
                  <a:pt x="7" y="52"/>
                  <a:pt x="8" y="54"/>
                </a:cubicBezTo>
                <a:cubicBezTo>
                  <a:pt x="8" y="54"/>
                  <a:pt x="8" y="55"/>
                  <a:pt x="8" y="56"/>
                </a:cubicBezTo>
                <a:cubicBezTo>
                  <a:pt x="8" y="56"/>
                  <a:pt x="7" y="57"/>
                  <a:pt x="7" y="57"/>
                </a:cubicBezTo>
                <a:cubicBezTo>
                  <a:pt x="6" y="57"/>
                  <a:pt x="6" y="57"/>
                  <a:pt x="6" y="56"/>
                </a:cubicBezTo>
                <a:cubicBezTo>
                  <a:pt x="5" y="55"/>
                  <a:pt x="5" y="54"/>
                  <a:pt x="4" y="53"/>
                </a:cubicBezTo>
                <a:cubicBezTo>
                  <a:pt x="2" y="49"/>
                  <a:pt x="0" y="42"/>
                  <a:pt x="0" y="37"/>
                </a:cubicBezTo>
                <a:cubicBezTo>
                  <a:pt x="0" y="33"/>
                  <a:pt x="0" y="29"/>
                  <a:pt x="2" y="25"/>
                </a:cubicBezTo>
                <a:cubicBezTo>
                  <a:pt x="7" y="13"/>
                  <a:pt x="21" y="11"/>
                  <a:pt x="33" y="11"/>
                </a:cubicBezTo>
                <a:cubicBezTo>
                  <a:pt x="41" y="11"/>
                  <a:pt x="41" y="11"/>
                  <a:pt x="41" y="11"/>
                </a:cubicBezTo>
                <a:cubicBezTo>
                  <a:pt x="41" y="2"/>
                  <a:pt x="41" y="2"/>
                  <a:pt x="41" y="2"/>
                </a:cubicBezTo>
                <a:cubicBezTo>
                  <a:pt x="41" y="1"/>
                  <a:pt x="42" y="0"/>
                  <a:pt x="43" y="0"/>
                </a:cubicBezTo>
                <a:cubicBezTo>
                  <a:pt x="44" y="0"/>
                  <a:pt x="44" y="0"/>
                  <a:pt x="45" y="0"/>
                </a:cubicBezTo>
                <a:cubicBezTo>
                  <a:pt x="63" y="19"/>
                  <a:pt x="63" y="19"/>
                  <a:pt x="63" y="19"/>
                </a:cubicBezTo>
                <a:cubicBezTo>
                  <a:pt x="63" y="19"/>
                  <a:pt x="64" y="20"/>
                  <a:pt x="64" y="20"/>
                </a:cubicBezTo>
                <a:cubicBezTo>
                  <a:pt x="64" y="21"/>
                  <a:pt x="63" y="21"/>
                  <a:pt x="63"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29" name="Google Shape;1629;p44"/>
          <p:cNvSpPr/>
          <p:nvPr/>
        </p:nvSpPr>
        <p:spPr>
          <a:xfrm>
            <a:off x="3405086" y="4932464"/>
            <a:ext cx="256758" cy="240586"/>
          </a:xfrm>
          <a:custGeom>
            <a:avLst/>
            <a:gdLst/>
            <a:ahLst/>
            <a:cxnLst/>
            <a:rect l="l" t="t" r="r" b="b"/>
            <a:pathLst>
              <a:path w="59" h="55" extrusionOk="0">
                <a:moveTo>
                  <a:pt x="50" y="45"/>
                </a:moveTo>
                <a:cubicBezTo>
                  <a:pt x="50" y="51"/>
                  <a:pt x="45" y="55"/>
                  <a:pt x="40" y="55"/>
                </a:cubicBezTo>
                <a:cubicBezTo>
                  <a:pt x="10" y="55"/>
                  <a:pt x="10" y="55"/>
                  <a:pt x="10" y="55"/>
                </a:cubicBezTo>
                <a:cubicBezTo>
                  <a:pt x="4" y="55"/>
                  <a:pt x="0" y="51"/>
                  <a:pt x="0" y="45"/>
                </a:cubicBezTo>
                <a:cubicBezTo>
                  <a:pt x="0" y="15"/>
                  <a:pt x="0" y="15"/>
                  <a:pt x="0" y="15"/>
                </a:cubicBezTo>
                <a:cubicBezTo>
                  <a:pt x="0" y="10"/>
                  <a:pt x="4" y="5"/>
                  <a:pt x="10" y="5"/>
                </a:cubicBezTo>
                <a:cubicBezTo>
                  <a:pt x="19" y="5"/>
                  <a:pt x="19" y="5"/>
                  <a:pt x="19" y="5"/>
                </a:cubicBezTo>
                <a:cubicBezTo>
                  <a:pt x="20" y="5"/>
                  <a:pt x="20" y="5"/>
                  <a:pt x="20" y="6"/>
                </a:cubicBezTo>
                <a:cubicBezTo>
                  <a:pt x="20" y="7"/>
                  <a:pt x="20" y="7"/>
                  <a:pt x="19" y="7"/>
                </a:cubicBezTo>
                <a:cubicBezTo>
                  <a:pt x="18" y="8"/>
                  <a:pt x="16" y="9"/>
                  <a:pt x="15" y="9"/>
                </a:cubicBezTo>
                <a:cubicBezTo>
                  <a:pt x="14" y="9"/>
                  <a:pt x="14" y="9"/>
                  <a:pt x="14" y="9"/>
                </a:cubicBezTo>
                <a:cubicBezTo>
                  <a:pt x="10" y="9"/>
                  <a:pt x="10" y="9"/>
                  <a:pt x="10" y="9"/>
                </a:cubicBezTo>
                <a:cubicBezTo>
                  <a:pt x="7" y="9"/>
                  <a:pt x="4" y="12"/>
                  <a:pt x="4" y="15"/>
                </a:cubicBezTo>
                <a:cubicBezTo>
                  <a:pt x="4" y="45"/>
                  <a:pt x="4" y="45"/>
                  <a:pt x="4" y="45"/>
                </a:cubicBezTo>
                <a:cubicBezTo>
                  <a:pt x="4" y="48"/>
                  <a:pt x="7" y="51"/>
                  <a:pt x="10" y="51"/>
                </a:cubicBezTo>
                <a:cubicBezTo>
                  <a:pt x="40" y="51"/>
                  <a:pt x="40" y="51"/>
                  <a:pt x="40" y="51"/>
                </a:cubicBezTo>
                <a:cubicBezTo>
                  <a:pt x="43" y="51"/>
                  <a:pt x="45" y="48"/>
                  <a:pt x="45" y="45"/>
                </a:cubicBezTo>
                <a:cubicBezTo>
                  <a:pt x="45" y="37"/>
                  <a:pt x="45" y="37"/>
                  <a:pt x="45" y="37"/>
                </a:cubicBezTo>
                <a:cubicBezTo>
                  <a:pt x="45" y="37"/>
                  <a:pt x="46" y="36"/>
                  <a:pt x="46" y="36"/>
                </a:cubicBezTo>
                <a:cubicBezTo>
                  <a:pt x="47" y="36"/>
                  <a:pt x="47" y="35"/>
                  <a:pt x="48" y="35"/>
                </a:cubicBezTo>
                <a:cubicBezTo>
                  <a:pt x="48" y="35"/>
                  <a:pt x="49" y="34"/>
                  <a:pt x="49" y="35"/>
                </a:cubicBezTo>
                <a:cubicBezTo>
                  <a:pt x="50" y="35"/>
                  <a:pt x="50" y="35"/>
                  <a:pt x="50" y="36"/>
                </a:cubicBezTo>
                <a:lnTo>
                  <a:pt x="50" y="45"/>
                </a:lnTo>
                <a:close/>
                <a:moveTo>
                  <a:pt x="45" y="32"/>
                </a:moveTo>
                <a:cubicBezTo>
                  <a:pt x="44" y="32"/>
                  <a:pt x="44" y="32"/>
                  <a:pt x="43" y="32"/>
                </a:cubicBezTo>
                <a:cubicBezTo>
                  <a:pt x="43" y="32"/>
                  <a:pt x="43" y="32"/>
                  <a:pt x="42" y="32"/>
                </a:cubicBezTo>
                <a:cubicBezTo>
                  <a:pt x="41" y="32"/>
                  <a:pt x="41" y="31"/>
                  <a:pt x="41" y="30"/>
                </a:cubicBezTo>
                <a:cubicBezTo>
                  <a:pt x="41" y="23"/>
                  <a:pt x="41" y="23"/>
                  <a:pt x="41" y="23"/>
                </a:cubicBezTo>
                <a:cubicBezTo>
                  <a:pt x="35" y="23"/>
                  <a:pt x="35" y="23"/>
                  <a:pt x="35" y="23"/>
                </a:cubicBezTo>
                <a:cubicBezTo>
                  <a:pt x="27" y="23"/>
                  <a:pt x="22" y="25"/>
                  <a:pt x="20" y="28"/>
                </a:cubicBezTo>
                <a:cubicBezTo>
                  <a:pt x="17" y="31"/>
                  <a:pt x="16" y="37"/>
                  <a:pt x="17" y="45"/>
                </a:cubicBezTo>
                <a:cubicBezTo>
                  <a:pt x="17" y="45"/>
                  <a:pt x="17" y="46"/>
                  <a:pt x="16" y="46"/>
                </a:cubicBezTo>
                <a:cubicBezTo>
                  <a:pt x="16" y="46"/>
                  <a:pt x="16" y="46"/>
                  <a:pt x="16" y="46"/>
                </a:cubicBezTo>
                <a:cubicBezTo>
                  <a:pt x="15" y="46"/>
                  <a:pt x="15" y="46"/>
                  <a:pt x="15" y="46"/>
                </a:cubicBezTo>
                <a:cubicBezTo>
                  <a:pt x="15" y="45"/>
                  <a:pt x="9" y="37"/>
                  <a:pt x="9" y="30"/>
                </a:cubicBezTo>
                <a:cubicBezTo>
                  <a:pt x="9" y="20"/>
                  <a:pt x="12" y="9"/>
                  <a:pt x="35" y="9"/>
                </a:cubicBezTo>
                <a:cubicBezTo>
                  <a:pt x="41" y="9"/>
                  <a:pt x="41" y="9"/>
                  <a:pt x="41" y="9"/>
                </a:cubicBezTo>
                <a:cubicBezTo>
                  <a:pt x="41" y="3"/>
                  <a:pt x="41" y="3"/>
                  <a:pt x="41" y="3"/>
                </a:cubicBezTo>
                <a:cubicBezTo>
                  <a:pt x="41" y="2"/>
                  <a:pt x="41" y="1"/>
                  <a:pt x="42" y="1"/>
                </a:cubicBezTo>
                <a:cubicBezTo>
                  <a:pt x="43" y="0"/>
                  <a:pt x="43" y="0"/>
                  <a:pt x="43" y="0"/>
                </a:cubicBezTo>
                <a:cubicBezTo>
                  <a:pt x="44" y="0"/>
                  <a:pt x="44" y="1"/>
                  <a:pt x="45" y="1"/>
                </a:cubicBezTo>
                <a:cubicBezTo>
                  <a:pt x="58" y="15"/>
                  <a:pt x="58" y="15"/>
                  <a:pt x="58" y="15"/>
                </a:cubicBezTo>
                <a:cubicBezTo>
                  <a:pt x="59" y="16"/>
                  <a:pt x="59" y="17"/>
                  <a:pt x="58" y="18"/>
                </a:cubicBezTo>
                <a:lnTo>
                  <a:pt x="45" y="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0" name="Google Shape;1630;p44"/>
          <p:cNvSpPr/>
          <p:nvPr/>
        </p:nvSpPr>
        <p:spPr>
          <a:xfrm>
            <a:off x="4033842" y="4970877"/>
            <a:ext cx="258781" cy="224411"/>
          </a:xfrm>
          <a:custGeom>
            <a:avLst/>
            <a:gdLst/>
            <a:ahLst/>
            <a:cxnLst/>
            <a:rect l="l" t="t" r="r" b="b"/>
            <a:pathLst>
              <a:path w="59" h="51" extrusionOk="0">
                <a:moveTo>
                  <a:pt x="59" y="26"/>
                </a:moveTo>
                <a:cubicBezTo>
                  <a:pt x="59" y="27"/>
                  <a:pt x="58" y="28"/>
                  <a:pt x="57" y="28"/>
                </a:cubicBezTo>
                <a:cubicBezTo>
                  <a:pt x="20" y="32"/>
                  <a:pt x="20" y="32"/>
                  <a:pt x="20" y="32"/>
                </a:cubicBezTo>
                <a:cubicBezTo>
                  <a:pt x="20" y="33"/>
                  <a:pt x="20" y="34"/>
                  <a:pt x="20" y="35"/>
                </a:cubicBezTo>
                <a:cubicBezTo>
                  <a:pt x="20" y="36"/>
                  <a:pt x="20" y="36"/>
                  <a:pt x="19" y="37"/>
                </a:cubicBezTo>
                <a:cubicBezTo>
                  <a:pt x="52" y="37"/>
                  <a:pt x="52" y="37"/>
                  <a:pt x="52" y="37"/>
                </a:cubicBezTo>
                <a:cubicBezTo>
                  <a:pt x="54" y="37"/>
                  <a:pt x="55" y="38"/>
                  <a:pt x="55" y="39"/>
                </a:cubicBezTo>
                <a:cubicBezTo>
                  <a:pt x="55" y="41"/>
                  <a:pt x="54" y="42"/>
                  <a:pt x="52" y="42"/>
                </a:cubicBezTo>
                <a:cubicBezTo>
                  <a:pt x="16" y="42"/>
                  <a:pt x="16" y="42"/>
                  <a:pt x="16" y="42"/>
                </a:cubicBezTo>
                <a:cubicBezTo>
                  <a:pt x="15" y="42"/>
                  <a:pt x="13" y="41"/>
                  <a:pt x="13" y="39"/>
                </a:cubicBezTo>
                <a:cubicBezTo>
                  <a:pt x="13" y="38"/>
                  <a:pt x="15" y="35"/>
                  <a:pt x="16" y="34"/>
                </a:cubicBezTo>
                <a:cubicBezTo>
                  <a:pt x="9" y="5"/>
                  <a:pt x="9" y="5"/>
                  <a:pt x="9" y="5"/>
                </a:cubicBezTo>
                <a:cubicBezTo>
                  <a:pt x="2" y="5"/>
                  <a:pt x="2" y="5"/>
                  <a:pt x="2" y="5"/>
                </a:cubicBezTo>
                <a:cubicBezTo>
                  <a:pt x="1" y="5"/>
                  <a:pt x="0" y="4"/>
                  <a:pt x="0" y="3"/>
                </a:cubicBezTo>
                <a:cubicBezTo>
                  <a:pt x="0" y="2"/>
                  <a:pt x="1" y="0"/>
                  <a:pt x="2" y="0"/>
                </a:cubicBezTo>
                <a:cubicBezTo>
                  <a:pt x="11" y="0"/>
                  <a:pt x="11" y="0"/>
                  <a:pt x="11" y="0"/>
                </a:cubicBezTo>
                <a:cubicBezTo>
                  <a:pt x="14" y="0"/>
                  <a:pt x="14" y="3"/>
                  <a:pt x="14" y="5"/>
                </a:cubicBezTo>
                <a:cubicBezTo>
                  <a:pt x="57" y="5"/>
                  <a:pt x="57" y="5"/>
                  <a:pt x="57" y="5"/>
                </a:cubicBezTo>
                <a:cubicBezTo>
                  <a:pt x="58" y="5"/>
                  <a:pt x="59" y="6"/>
                  <a:pt x="59" y="7"/>
                </a:cubicBezTo>
                <a:lnTo>
                  <a:pt x="59" y="26"/>
                </a:lnTo>
                <a:close/>
                <a:moveTo>
                  <a:pt x="18" y="51"/>
                </a:moveTo>
                <a:cubicBezTo>
                  <a:pt x="16" y="51"/>
                  <a:pt x="13" y="49"/>
                  <a:pt x="13" y="46"/>
                </a:cubicBezTo>
                <a:cubicBezTo>
                  <a:pt x="13" y="44"/>
                  <a:pt x="16" y="42"/>
                  <a:pt x="18" y="42"/>
                </a:cubicBezTo>
                <a:cubicBezTo>
                  <a:pt x="21" y="42"/>
                  <a:pt x="23" y="44"/>
                  <a:pt x="23" y="46"/>
                </a:cubicBezTo>
                <a:cubicBezTo>
                  <a:pt x="23" y="49"/>
                  <a:pt x="21" y="51"/>
                  <a:pt x="18" y="51"/>
                </a:cubicBezTo>
                <a:close/>
                <a:moveTo>
                  <a:pt x="50" y="51"/>
                </a:moveTo>
                <a:cubicBezTo>
                  <a:pt x="47" y="51"/>
                  <a:pt x="45" y="49"/>
                  <a:pt x="45" y="46"/>
                </a:cubicBezTo>
                <a:cubicBezTo>
                  <a:pt x="45" y="44"/>
                  <a:pt x="47" y="42"/>
                  <a:pt x="50" y="42"/>
                </a:cubicBezTo>
                <a:cubicBezTo>
                  <a:pt x="53" y="42"/>
                  <a:pt x="55" y="44"/>
                  <a:pt x="55" y="46"/>
                </a:cubicBezTo>
                <a:cubicBezTo>
                  <a:pt x="55" y="49"/>
                  <a:pt x="53" y="51"/>
                  <a:pt x="50"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1" name="Google Shape;1631;p44"/>
          <p:cNvSpPr/>
          <p:nvPr/>
        </p:nvSpPr>
        <p:spPr>
          <a:xfrm>
            <a:off x="4664619" y="4954703"/>
            <a:ext cx="278998" cy="240584"/>
          </a:xfrm>
          <a:custGeom>
            <a:avLst/>
            <a:gdLst/>
            <a:ahLst/>
            <a:cxnLst/>
            <a:rect l="l" t="t" r="r" b="b"/>
            <a:pathLst>
              <a:path w="64" h="55" extrusionOk="0">
                <a:moveTo>
                  <a:pt x="64" y="51"/>
                </a:moveTo>
                <a:cubicBezTo>
                  <a:pt x="64" y="53"/>
                  <a:pt x="62" y="55"/>
                  <a:pt x="60" y="55"/>
                </a:cubicBezTo>
                <a:cubicBezTo>
                  <a:pt x="49" y="55"/>
                  <a:pt x="49" y="55"/>
                  <a:pt x="49" y="55"/>
                </a:cubicBezTo>
                <a:cubicBezTo>
                  <a:pt x="47" y="55"/>
                  <a:pt x="45" y="53"/>
                  <a:pt x="45" y="51"/>
                </a:cubicBezTo>
                <a:cubicBezTo>
                  <a:pt x="45" y="40"/>
                  <a:pt x="45" y="40"/>
                  <a:pt x="45" y="40"/>
                </a:cubicBezTo>
                <a:cubicBezTo>
                  <a:pt x="45" y="38"/>
                  <a:pt x="47" y="36"/>
                  <a:pt x="49" y="36"/>
                </a:cubicBezTo>
                <a:cubicBezTo>
                  <a:pt x="52" y="36"/>
                  <a:pt x="52" y="36"/>
                  <a:pt x="52" y="36"/>
                </a:cubicBezTo>
                <a:cubicBezTo>
                  <a:pt x="52" y="30"/>
                  <a:pt x="52" y="30"/>
                  <a:pt x="52" y="30"/>
                </a:cubicBezTo>
                <a:cubicBezTo>
                  <a:pt x="34" y="30"/>
                  <a:pt x="34" y="30"/>
                  <a:pt x="34" y="30"/>
                </a:cubicBezTo>
                <a:cubicBezTo>
                  <a:pt x="34" y="36"/>
                  <a:pt x="34" y="36"/>
                  <a:pt x="34" y="36"/>
                </a:cubicBezTo>
                <a:cubicBezTo>
                  <a:pt x="37" y="36"/>
                  <a:pt x="37" y="36"/>
                  <a:pt x="37" y="36"/>
                </a:cubicBezTo>
                <a:cubicBezTo>
                  <a:pt x="39" y="36"/>
                  <a:pt x="41" y="38"/>
                  <a:pt x="41" y="40"/>
                </a:cubicBezTo>
                <a:cubicBezTo>
                  <a:pt x="41" y="51"/>
                  <a:pt x="41" y="51"/>
                  <a:pt x="41" y="51"/>
                </a:cubicBezTo>
                <a:cubicBezTo>
                  <a:pt x="41" y="53"/>
                  <a:pt x="39" y="55"/>
                  <a:pt x="37" y="55"/>
                </a:cubicBezTo>
                <a:cubicBezTo>
                  <a:pt x="26" y="55"/>
                  <a:pt x="26" y="55"/>
                  <a:pt x="26" y="55"/>
                </a:cubicBezTo>
                <a:cubicBezTo>
                  <a:pt x="24" y="55"/>
                  <a:pt x="23" y="53"/>
                  <a:pt x="23" y="51"/>
                </a:cubicBezTo>
                <a:cubicBezTo>
                  <a:pt x="23" y="40"/>
                  <a:pt x="23" y="40"/>
                  <a:pt x="23" y="40"/>
                </a:cubicBezTo>
                <a:cubicBezTo>
                  <a:pt x="23" y="38"/>
                  <a:pt x="24" y="36"/>
                  <a:pt x="26" y="36"/>
                </a:cubicBezTo>
                <a:cubicBezTo>
                  <a:pt x="29" y="36"/>
                  <a:pt x="29" y="36"/>
                  <a:pt x="29" y="36"/>
                </a:cubicBezTo>
                <a:cubicBezTo>
                  <a:pt x="29" y="30"/>
                  <a:pt x="29" y="30"/>
                  <a:pt x="29" y="30"/>
                </a:cubicBezTo>
                <a:cubicBezTo>
                  <a:pt x="11" y="30"/>
                  <a:pt x="11" y="30"/>
                  <a:pt x="11" y="30"/>
                </a:cubicBezTo>
                <a:cubicBezTo>
                  <a:pt x="11" y="36"/>
                  <a:pt x="11" y="36"/>
                  <a:pt x="11" y="36"/>
                </a:cubicBezTo>
                <a:cubicBezTo>
                  <a:pt x="15" y="36"/>
                  <a:pt x="15" y="36"/>
                  <a:pt x="15" y="36"/>
                </a:cubicBezTo>
                <a:cubicBezTo>
                  <a:pt x="17" y="36"/>
                  <a:pt x="18" y="38"/>
                  <a:pt x="18" y="40"/>
                </a:cubicBezTo>
                <a:cubicBezTo>
                  <a:pt x="18" y="51"/>
                  <a:pt x="18" y="51"/>
                  <a:pt x="18" y="51"/>
                </a:cubicBezTo>
                <a:cubicBezTo>
                  <a:pt x="18" y="53"/>
                  <a:pt x="17" y="55"/>
                  <a:pt x="15" y="55"/>
                </a:cubicBezTo>
                <a:cubicBezTo>
                  <a:pt x="3" y="55"/>
                  <a:pt x="3" y="55"/>
                  <a:pt x="3" y="55"/>
                </a:cubicBezTo>
                <a:cubicBezTo>
                  <a:pt x="1" y="55"/>
                  <a:pt x="0" y="53"/>
                  <a:pt x="0" y="51"/>
                </a:cubicBezTo>
                <a:cubicBezTo>
                  <a:pt x="0" y="40"/>
                  <a:pt x="0" y="40"/>
                  <a:pt x="0" y="40"/>
                </a:cubicBezTo>
                <a:cubicBezTo>
                  <a:pt x="0" y="38"/>
                  <a:pt x="1" y="36"/>
                  <a:pt x="3" y="36"/>
                </a:cubicBezTo>
                <a:cubicBezTo>
                  <a:pt x="7" y="36"/>
                  <a:pt x="7" y="36"/>
                  <a:pt x="7" y="36"/>
                </a:cubicBezTo>
                <a:cubicBezTo>
                  <a:pt x="7" y="30"/>
                  <a:pt x="7" y="30"/>
                  <a:pt x="7" y="30"/>
                </a:cubicBezTo>
                <a:cubicBezTo>
                  <a:pt x="7" y="27"/>
                  <a:pt x="9" y="25"/>
                  <a:pt x="11" y="25"/>
                </a:cubicBezTo>
                <a:cubicBezTo>
                  <a:pt x="29" y="25"/>
                  <a:pt x="29" y="25"/>
                  <a:pt x="29" y="25"/>
                </a:cubicBezTo>
                <a:cubicBezTo>
                  <a:pt x="29" y="18"/>
                  <a:pt x="29" y="18"/>
                  <a:pt x="29" y="18"/>
                </a:cubicBezTo>
                <a:cubicBezTo>
                  <a:pt x="26" y="18"/>
                  <a:pt x="26" y="18"/>
                  <a:pt x="26" y="18"/>
                </a:cubicBezTo>
                <a:cubicBezTo>
                  <a:pt x="24" y="18"/>
                  <a:pt x="23" y="17"/>
                  <a:pt x="23" y="15"/>
                </a:cubicBezTo>
                <a:cubicBezTo>
                  <a:pt x="23" y="3"/>
                  <a:pt x="23" y="3"/>
                  <a:pt x="23" y="3"/>
                </a:cubicBezTo>
                <a:cubicBezTo>
                  <a:pt x="23" y="1"/>
                  <a:pt x="24" y="0"/>
                  <a:pt x="26" y="0"/>
                </a:cubicBezTo>
                <a:cubicBezTo>
                  <a:pt x="37" y="0"/>
                  <a:pt x="37" y="0"/>
                  <a:pt x="37" y="0"/>
                </a:cubicBezTo>
                <a:cubicBezTo>
                  <a:pt x="39" y="0"/>
                  <a:pt x="41" y="1"/>
                  <a:pt x="41" y="3"/>
                </a:cubicBezTo>
                <a:cubicBezTo>
                  <a:pt x="41" y="15"/>
                  <a:pt x="41" y="15"/>
                  <a:pt x="41" y="15"/>
                </a:cubicBezTo>
                <a:cubicBezTo>
                  <a:pt x="41" y="17"/>
                  <a:pt x="39" y="18"/>
                  <a:pt x="37" y="18"/>
                </a:cubicBezTo>
                <a:cubicBezTo>
                  <a:pt x="34" y="18"/>
                  <a:pt x="34" y="18"/>
                  <a:pt x="34" y="18"/>
                </a:cubicBezTo>
                <a:cubicBezTo>
                  <a:pt x="34" y="25"/>
                  <a:pt x="34" y="25"/>
                  <a:pt x="34" y="25"/>
                </a:cubicBezTo>
                <a:cubicBezTo>
                  <a:pt x="52" y="25"/>
                  <a:pt x="52" y="25"/>
                  <a:pt x="52" y="25"/>
                </a:cubicBezTo>
                <a:cubicBezTo>
                  <a:pt x="55" y="25"/>
                  <a:pt x="57" y="27"/>
                  <a:pt x="57" y="30"/>
                </a:cubicBezTo>
                <a:cubicBezTo>
                  <a:pt x="57" y="36"/>
                  <a:pt x="57" y="36"/>
                  <a:pt x="57" y="36"/>
                </a:cubicBezTo>
                <a:cubicBezTo>
                  <a:pt x="60" y="36"/>
                  <a:pt x="60" y="36"/>
                  <a:pt x="60" y="36"/>
                </a:cubicBezTo>
                <a:cubicBezTo>
                  <a:pt x="62" y="36"/>
                  <a:pt x="64" y="38"/>
                  <a:pt x="64" y="40"/>
                </a:cubicBezTo>
                <a:lnTo>
                  <a:pt x="64"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2" name="Google Shape;1632;p44"/>
          <p:cNvSpPr/>
          <p:nvPr/>
        </p:nvSpPr>
        <p:spPr>
          <a:xfrm>
            <a:off x="5295397" y="4932464"/>
            <a:ext cx="278998" cy="305281"/>
          </a:xfrm>
          <a:custGeom>
            <a:avLst/>
            <a:gdLst/>
            <a:ahLst/>
            <a:cxnLst/>
            <a:rect l="l" t="t" r="r" b="b"/>
            <a:pathLst>
              <a:path w="64" h="70" extrusionOk="0">
                <a:moveTo>
                  <a:pt x="49" y="42"/>
                </a:moveTo>
                <a:cubicBezTo>
                  <a:pt x="56" y="66"/>
                  <a:pt x="32" y="70"/>
                  <a:pt x="33" y="58"/>
                </a:cubicBezTo>
                <a:cubicBezTo>
                  <a:pt x="33" y="58"/>
                  <a:pt x="33" y="51"/>
                  <a:pt x="33" y="46"/>
                </a:cubicBezTo>
                <a:cubicBezTo>
                  <a:pt x="32" y="46"/>
                  <a:pt x="32" y="46"/>
                  <a:pt x="31" y="45"/>
                </a:cubicBezTo>
                <a:cubicBezTo>
                  <a:pt x="31" y="51"/>
                  <a:pt x="31" y="58"/>
                  <a:pt x="31" y="58"/>
                </a:cubicBezTo>
                <a:cubicBezTo>
                  <a:pt x="31" y="70"/>
                  <a:pt x="7" y="66"/>
                  <a:pt x="14" y="42"/>
                </a:cubicBezTo>
                <a:cubicBezTo>
                  <a:pt x="7" y="39"/>
                  <a:pt x="3" y="36"/>
                  <a:pt x="1" y="33"/>
                </a:cubicBezTo>
                <a:cubicBezTo>
                  <a:pt x="0" y="31"/>
                  <a:pt x="1" y="29"/>
                  <a:pt x="3" y="31"/>
                </a:cubicBezTo>
                <a:cubicBezTo>
                  <a:pt x="3" y="31"/>
                  <a:pt x="3" y="31"/>
                  <a:pt x="4" y="31"/>
                </a:cubicBezTo>
                <a:cubicBezTo>
                  <a:pt x="4" y="7"/>
                  <a:pt x="4" y="7"/>
                  <a:pt x="4" y="7"/>
                </a:cubicBezTo>
                <a:cubicBezTo>
                  <a:pt x="4" y="3"/>
                  <a:pt x="6" y="0"/>
                  <a:pt x="9" y="0"/>
                </a:cubicBezTo>
                <a:cubicBezTo>
                  <a:pt x="54" y="0"/>
                  <a:pt x="54" y="0"/>
                  <a:pt x="54" y="0"/>
                </a:cubicBezTo>
                <a:cubicBezTo>
                  <a:pt x="57" y="0"/>
                  <a:pt x="60" y="3"/>
                  <a:pt x="60" y="7"/>
                </a:cubicBezTo>
                <a:cubicBezTo>
                  <a:pt x="60" y="31"/>
                  <a:pt x="60" y="31"/>
                  <a:pt x="60" y="31"/>
                </a:cubicBezTo>
                <a:cubicBezTo>
                  <a:pt x="60" y="31"/>
                  <a:pt x="60" y="31"/>
                  <a:pt x="61" y="31"/>
                </a:cubicBezTo>
                <a:cubicBezTo>
                  <a:pt x="63" y="29"/>
                  <a:pt x="64" y="31"/>
                  <a:pt x="63" y="33"/>
                </a:cubicBezTo>
                <a:cubicBezTo>
                  <a:pt x="60" y="36"/>
                  <a:pt x="56" y="39"/>
                  <a:pt x="49" y="42"/>
                </a:cubicBezTo>
                <a:close/>
                <a:moveTo>
                  <a:pt x="57" y="9"/>
                </a:moveTo>
                <a:cubicBezTo>
                  <a:pt x="57" y="5"/>
                  <a:pt x="56" y="4"/>
                  <a:pt x="52" y="4"/>
                </a:cubicBezTo>
                <a:cubicBezTo>
                  <a:pt x="12" y="4"/>
                  <a:pt x="12" y="4"/>
                  <a:pt x="12" y="4"/>
                </a:cubicBezTo>
                <a:cubicBezTo>
                  <a:pt x="8" y="4"/>
                  <a:pt x="7" y="5"/>
                  <a:pt x="7" y="9"/>
                </a:cubicBezTo>
                <a:cubicBezTo>
                  <a:pt x="7" y="33"/>
                  <a:pt x="7" y="33"/>
                  <a:pt x="7" y="33"/>
                </a:cubicBezTo>
                <a:cubicBezTo>
                  <a:pt x="15" y="38"/>
                  <a:pt x="23" y="37"/>
                  <a:pt x="27" y="37"/>
                </a:cubicBezTo>
                <a:cubicBezTo>
                  <a:pt x="28" y="37"/>
                  <a:pt x="29" y="37"/>
                  <a:pt x="30" y="38"/>
                </a:cubicBezTo>
                <a:cubicBezTo>
                  <a:pt x="30" y="38"/>
                  <a:pt x="30" y="38"/>
                  <a:pt x="30" y="38"/>
                </a:cubicBezTo>
                <a:cubicBezTo>
                  <a:pt x="31" y="39"/>
                  <a:pt x="32" y="39"/>
                  <a:pt x="33" y="40"/>
                </a:cubicBezTo>
                <a:cubicBezTo>
                  <a:pt x="33" y="38"/>
                  <a:pt x="34" y="37"/>
                  <a:pt x="37" y="37"/>
                </a:cubicBezTo>
                <a:cubicBezTo>
                  <a:pt x="41" y="37"/>
                  <a:pt x="48" y="38"/>
                  <a:pt x="57" y="33"/>
                </a:cubicBezTo>
                <a:lnTo>
                  <a:pt x="57" y="9"/>
                </a:lnTo>
                <a:close/>
                <a:moveTo>
                  <a:pt x="23" y="34"/>
                </a:moveTo>
                <a:cubicBezTo>
                  <a:pt x="19" y="34"/>
                  <a:pt x="16" y="31"/>
                  <a:pt x="16" y="27"/>
                </a:cubicBezTo>
                <a:cubicBezTo>
                  <a:pt x="16" y="23"/>
                  <a:pt x="19" y="20"/>
                  <a:pt x="23" y="20"/>
                </a:cubicBezTo>
                <a:cubicBezTo>
                  <a:pt x="27" y="20"/>
                  <a:pt x="31" y="23"/>
                  <a:pt x="31" y="27"/>
                </a:cubicBezTo>
                <a:cubicBezTo>
                  <a:pt x="31" y="31"/>
                  <a:pt x="27" y="34"/>
                  <a:pt x="23" y="34"/>
                </a:cubicBezTo>
                <a:close/>
                <a:moveTo>
                  <a:pt x="41" y="34"/>
                </a:moveTo>
                <a:cubicBezTo>
                  <a:pt x="37" y="34"/>
                  <a:pt x="33" y="31"/>
                  <a:pt x="33" y="27"/>
                </a:cubicBezTo>
                <a:cubicBezTo>
                  <a:pt x="33" y="23"/>
                  <a:pt x="37" y="20"/>
                  <a:pt x="41" y="20"/>
                </a:cubicBezTo>
                <a:cubicBezTo>
                  <a:pt x="45" y="20"/>
                  <a:pt x="49" y="23"/>
                  <a:pt x="49" y="27"/>
                </a:cubicBezTo>
                <a:cubicBezTo>
                  <a:pt x="49" y="31"/>
                  <a:pt x="45" y="34"/>
                  <a:pt x="41"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3" name="Google Shape;1633;p44"/>
          <p:cNvSpPr/>
          <p:nvPr/>
        </p:nvSpPr>
        <p:spPr>
          <a:xfrm>
            <a:off x="5930218" y="4932464"/>
            <a:ext cx="252716" cy="278998"/>
          </a:xfrm>
          <a:custGeom>
            <a:avLst/>
            <a:gdLst/>
            <a:ahLst/>
            <a:cxnLst/>
            <a:rect l="l" t="t" r="r" b="b"/>
            <a:pathLst>
              <a:path w="58" h="64" extrusionOk="0">
                <a:moveTo>
                  <a:pt x="25" y="53"/>
                </a:moveTo>
                <a:cubicBezTo>
                  <a:pt x="13" y="64"/>
                  <a:pt x="13" y="64"/>
                  <a:pt x="13" y="64"/>
                </a:cubicBezTo>
                <a:cubicBezTo>
                  <a:pt x="13" y="64"/>
                  <a:pt x="13" y="64"/>
                  <a:pt x="12" y="64"/>
                </a:cubicBezTo>
                <a:cubicBezTo>
                  <a:pt x="12" y="64"/>
                  <a:pt x="12" y="64"/>
                  <a:pt x="12" y="64"/>
                </a:cubicBezTo>
                <a:cubicBezTo>
                  <a:pt x="0" y="53"/>
                  <a:pt x="0" y="53"/>
                  <a:pt x="0" y="53"/>
                </a:cubicBezTo>
                <a:cubicBezTo>
                  <a:pt x="0" y="52"/>
                  <a:pt x="0" y="52"/>
                  <a:pt x="0" y="51"/>
                </a:cubicBezTo>
                <a:cubicBezTo>
                  <a:pt x="0" y="51"/>
                  <a:pt x="1" y="51"/>
                  <a:pt x="1" y="51"/>
                </a:cubicBezTo>
                <a:cubicBezTo>
                  <a:pt x="8" y="51"/>
                  <a:pt x="8" y="51"/>
                  <a:pt x="8" y="51"/>
                </a:cubicBezTo>
                <a:cubicBezTo>
                  <a:pt x="8" y="1"/>
                  <a:pt x="8" y="1"/>
                  <a:pt x="8" y="1"/>
                </a:cubicBezTo>
                <a:cubicBezTo>
                  <a:pt x="8" y="1"/>
                  <a:pt x="8" y="0"/>
                  <a:pt x="9" y="0"/>
                </a:cubicBezTo>
                <a:cubicBezTo>
                  <a:pt x="16" y="0"/>
                  <a:pt x="16" y="0"/>
                  <a:pt x="16" y="0"/>
                </a:cubicBezTo>
                <a:cubicBezTo>
                  <a:pt x="17" y="0"/>
                  <a:pt x="17" y="1"/>
                  <a:pt x="17" y="1"/>
                </a:cubicBezTo>
                <a:cubicBezTo>
                  <a:pt x="17" y="51"/>
                  <a:pt x="17" y="51"/>
                  <a:pt x="17" y="51"/>
                </a:cubicBezTo>
                <a:cubicBezTo>
                  <a:pt x="24" y="51"/>
                  <a:pt x="24" y="51"/>
                  <a:pt x="24" y="51"/>
                </a:cubicBezTo>
                <a:cubicBezTo>
                  <a:pt x="25" y="51"/>
                  <a:pt x="25" y="51"/>
                  <a:pt x="25" y="52"/>
                </a:cubicBezTo>
                <a:cubicBezTo>
                  <a:pt x="25" y="52"/>
                  <a:pt x="25" y="52"/>
                  <a:pt x="25" y="53"/>
                </a:cubicBezTo>
                <a:close/>
                <a:moveTo>
                  <a:pt x="58" y="28"/>
                </a:moveTo>
                <a:cubicBezTo>
                  <a:pt x="48" y="28"/>
                  <a:pt x="48" y="28"/>
                  <a:pt x="48" y="28"/>
                </a:cubicBezTo>
                <a:cubicBezTo>
                  <a:pt x="48" y="24"/>
                  <a:pt x="48" y="24"/>
                  <a:pt x="48" y="24"/>
                </a:cubicBezTo>
                <a:cubicBezTo>
                  <a:pt x="50" y="24"/>
                  <a:pt x="50" y="24"/>
                  <a:pt x="50" y="24"/>
                </a:cubicBezTo>
                <a:cubicBezTo>
                  <a:pt x="49" y="19"/>
                  <a:pt x="49" y="19"/>
                  <a:pt x="49" y="19"/>
                </a:cubicBezTo>
                <a:cubicBezTo>
                  <a:pt x="40" y="19"/>
                  <a:pt x="40" y="19"/>
                  <a:pt x="40" y="19"/>
                </a:cubicBezTo>
                <a:cubicBezTo>
                  <a:pt x="38" y="24"/>
                  <a:pt x="38" y="24"/>
                  <a:pt x="38" y="24"/>
                </a:cubicBezTo>
                <a:cubicBezTo>
                  <a:pt x="41" y="24"/>
                  <a:pt x="41" y="24"/>
                  <a:pt x="41" y="24"/>
                </a:cubicBezTo>
                <a:cubicBezTo>
                  <a:pt x="41" y="28"/>
                  <a:pt x="41" y="28"/>
                  <a:pt x="41" y="28"/>
                </a:cubicBezTo>
                <a:cubicBezTo>
                  <a:pt x="31" y="28"/>
                  <a:pt x="31" y="28"/>
                  <a:pt x="31" y="28"/>
                </a:cubicBezTo>
                <a:cubicBezTo>
                  <a:pt x="31" y="24"/>
                  <a:pt x="31" y="24"/>
                  <a:pt x="31" y="24"/>
                </a:cubicBezTo>
                <a:cubicBezTo>
                  <a:pt x="33" y="24"/>
                  <a:pt x="33" y="24"/>
                  <a:pt x="33" y="24"/>
                </a:cubicBezTo>
                <a:cubicBezTo>
                  <a:pt x="42" y="0"/>
                  <a:pt x="42" y="0"/>
                  <a:pt x="42" y="0"/>
                </a:cubicBezTo>
                <a:cubicBezTo>
                  <a:pt x="47" y="0"/>
                  <a:pt x="47" y="0"/>
                  <a:pt x="47" y="0"/>
                </a:cubicBezTo>
                <a:cubicBezTo>
                  <a:pt x="56" y="24"/>
                  <a:pt x="56" y="24"/>
                  <a:pt x="56" y="24"/>
                </a:cubicBezTo>
                <a:cubicBezTo>
                  <a:pt x="58" y="24"/>
                  <a:pt x="58" y="24"/>
                  <a:pt x="58" y="24"/>
                </a:cubicBezTo>
                <a:lnTo>
                  <a:pt x="58" y="28"/>
                </a:lnTo>
                <a:close/>
                <a:moveTo>
                  <a:pt x="55" y="64"/>
                </a:moveTo>
                <a:cubicBezTo>
                  <a:pt x="34" y="64"/>
                  <a:pt x="34" y="64"/>
                  <a:pt x="34" y="64"/>
                </a:cubicBezTo>
                <a:cubicBezTo>
                  <a:pt x="34" y="61"/>
                  <a:pt x="34" y="61"/>
                  <a:pt x="34" y="61"/>
                </a:cubicBezTo>
                <a:cubicBezTo>
                  <a:pt x="47" y="42"/>
                  <a:pt x="47" y="42"/>
                  <a:pt x="47" y="42"/>
                </a:cubicBezTo>
                <a:cubicBezTo>
                  <a:pt x="47" y="42"/>
                  <a:pt x="48" y="41"/>
                  <a:pt x="48" y="41"/>
                </a:cubicBezTo>
                <a:cubicBezTo>
                  <a:pt x="48" y="41"/>
                  <a:pt x="48" y="41"/>
                  <a:pt x="48" y="41"/>
                </a:cubicBezTo>
                <a:cubicBezTo>
                  <a:pt x="48" y="41"/>
                  <a:pt x="48" y="41"/>
                  <a:pt x="48" y="41"/>
                </a:cubicBezTo>
                <a:cubicBezTo>
                  <a:pt x="48" y="41"/>
                  <a:pt x="48" y="41"/>
                  <a:pt x="48" y="41"/>
                </a:cubicBezTo>
                <a:cubicBezTo>
                  <a:pt x="48" y="41"/>
                  <a:pt x="47" y="41"/>
                  <a:pt x="47" y="41"/>
                </a:cubicBezTo>
                <a:cubicBezTo>
                  <a:pt x="38" y="41"/>
                  <a:pt x="38" y="41"/>
                  <a:pt x="38" y="41"/>
                </a:cubicBezTo>
                <a:cubicBezTo>
                  <a:pt x="38" y="45"/>
                  <a:pt x="38" y="45"/>
                  <a:pt x="38" y="45"/>
                </a:cubicBezTo>
                <a:cubicBezTo>
                  <a:pt x="34" y="45"/>
                  <a:pt x="34" y="45"/>
                  <a:pt x="34" y="45"/>
                </a:cubicBezTo>
                <a:cubicBezTo>
                  <a:pt x="34" y="37"/>
                  <a:pt x="34" y="37"/>
                  <a:pt x="34" y="37"/>
                </a:cubicBezTo>
                <a:cubicBezTo>
                  <a:pt x="54" y="37"/>
                  <a:pt x="54" y="37"/>
                  <a:pt x="54" y="37"/>
                </a:cubicBezTo>
                <a:cubicBezTo>
                  <a:pt x="54" y="40"/>
                  <a:pt x="54" y="40"/>
                  <a:pt x="54" y="40"/>
                </a:cubicBezTo>
                <a:cubicBezTo>
                  <a:pt x="41" y="59"/>
                  <a:pt x="41" y="59"/>
                  <a:pt x="41" y="59"/>
                </a:cubicBezTo>
                <a:cubicBezTo>
                  <a:pt x="41" y="59"/>
                  <a:pt x="41" y="60"/>
                  <a:pt x="41" y="60"/>
                </a:cubicBezTo>
                <a:cubicBezTo>
                  <a:pt x="40" y="60"/>
                  <a:pt x="40" y="60"/>
                  <a:pt x="40" y="60"/>
                </a:cubicBezTo>
                <a:cubicBezTo>
                  <a:pt x="40" y="60"/>
                  <a:pt x="40" y="60"/>
                  <a:pt x="40" y="60"/>
                </a:cubicBezTo>
                <a:cubicBezTo>
                  <a:pt x="41" y="60"/>
                  <a:pt x="41" y="60"/>
                  <a:pt x="41" y="60"/>
                </a:cubicBezTo>
                <a:cubicBezTo>
                  <a:pt x="41" y="60"/>
                  <a:pt x="41" y="60"/>
                  <a:pt x="42" y="60"/>
                </a:cubicBezTo>
                <a:cubicBezTo>
                  <a:pt x="51" y="60"/>
                  <a:pt x="51" y="60"/>
                  <a:pt x="51" y="60"/>
                </a:cubicBezTo>
                <a:cubicBezTo>
                  <a:pt x="51" y="56"/>
                  <a:pt x="51" y="56"/>
                  <a:pt x="51" y="56"/>
                </a:cubicBezTo>
                <a:cubicBezTo>
                  <a:pt x="55" y="56"/>
                  <a:pt x="55" y="56"/>
                  <a:pt x="55" y="56"/>
                </a:cubicBezTo>
                <a:lnTo>
                  <a:pt x="55" y="64"/>
                </a:lnTo>
                <a:close/>
                <a:moveTo>
                  <a:pt x="48" y="15"/>
                </a:moveTo>
                <a:cubicBezTo>
                  <a:pt x="45" y="7"/>
                  <a:pt x="45" y="7"/>
                  <a:pt x="45" y="7"/>
                </a:cubicBezTo>
                <a:cubicBezTo>
                  <a:pt x="45" y="5"/>
                  <a:pt x="45" y="5"/>
                  <a:pt x="45" y="5"/>
                </a:cubicBezTo>
                <a:cubicBezTo>
                  <a:pt x="45" y="5"/>
                  <a:pt x="45" y="5"/>
                  <a:pt x="45" y="5"/>
                </a:cubicBezTo>
                <a:cubicBezTo>
                  <a:pt x="44" y="5"/>
                  <a:pt x="44" y="5"/>
                  <a:pt x="44" y="5"/>
                </a:cubicBezTo>
                <a:cubicBezTo>
                  <a:pt x="44" y="5"/>
                  <a:pt x="44" y="5"/>
                  <a:pt x="44" y="5"/>
                </a:cubicBezTo>
                <a:cubicBezTo>
                  <a:pt x="44" y="6"/>
                  <a:pt x="44" y="6"/>
                  <a:pt x="44" y="7"/>
                </a:cubicBezTo>
                <a:cubicBezTo>
                  <a:pt x="41" y="15"/>
                  <a:pt x="41" y="15"/>
                  <a:pt x="41" y="15"/>
                </a:cubicBezTo>
                <a:lnTo>
                  <a:pt x="48"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4" name="Google Shape;1634;p44"/>
          <p:cNvSpPr/>
          <p:nvPr/>
        </p:nvSpPr>
        <p:spPr>
          <a:xfrm>
            <a:off x="6554931" y="4962790"/>
            <a:ext cx="157694" cy="90977"/>
          </a:xfrm>
          <a:custGeom>
            <a:avLst/>
            <a:gdLst/>
            <a:ahLst/>
            <a:cxnLst/>
            <a:rect l="l" t="t" r="r" b="b"/>
            <a:pathLst>
              <a:path w="36" h="21" extrusionOk="0">
                <a:moveTo>
                  <a:pt x="34" y="21"/>
                </a:moveTo>
                <a:cubicBezTo>
                  <a:pt x="2" y="21"/>
                  <a:pt x="2" y="21"/>
                  <a:pt x="2" y="21"/>
                </a:cubicBezTo>
                <a:cubicBezTo>
                  <a:pt x="1" y="21"/>
                  <a:pt x="0" y="20"/>
                  <a:pt x="0" y="18"/>
                </a:cubicBezTo>
                <a:cubicBezTo>
                  <a:pt x="0" y="18"/>
                  <a:pt x="0" y="17"/>
                  <a:pt x="0" y="17"/>
                </a:cubicBezTo>
                <a:cubicBezTo>
                  <a:pt x="16" y="1"/>
                  <a:pt x="16" y="1"/>
                  <a:pt x="16" y="1"/>
                </a:cubicBezTo>
                <a:cubicBezTo>
                  <a:pt x="17" y="0"/>
                  <a:pt x="17" y="0"/>
                  <a:pt x="18" y="0"/>
                </a:cubicBezTo>
                <a:cubicBezTo>
                  <a:pt x="19" y="0"/>
                  <a:pt x="19" y="0"/>
                  <a:pt x="20" y="1"/>
                </a:cubicBezTo>
                <a:cubicBezTo>
                  <a:pt x="36" y="17"/>
                  <a:pt x="36" y="17"/>
                  <a:pt x="36" y="17"/>
                </a:cubicBezTo>
                <a:cubicBezTo>
                  <a:pt x="36" y="17"/>
                  <a:pt x="36" y="18"/>
                  <a:pt x="36" y="18"/>
                </a:cubicBezTo>
                <a:cubicBezTo>
                  <a:pt x="36" y="20"/>
                  <a:pt x="35" y="21"/>
                  <a:pt x="34"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5" name="Google Shape;1635;p44"/>
          <p:cNvSpPr/>
          <p:nvPr/>
        </p:nvSpPr>
        <p:spPr>
          <a:xfrm>
            <a:off x="7189752" y="4932464"/>
            <a:ext cx="226433" cy="278998"/>
          </a:xfrm>
          <a:custGeom>
            <a:avLst/>
            <a:gdLst/>
            <a:ahLst/>
            <a:cxnLst/>
            <a:rect l="l" t="t" r="r" b="b"/>
            <a:pathLst>
              <a:path w="52" h="64" extrusionOk="0">
                <a:moveTo>
                  <a:pt x="25" y="53"/>
                </a:moveTo>
                <a:cubicBezTo>
                  <a:pt x="13" y="64"/>
                  <a:pt x="13" y="64"/>
                  <a:pt x="13" y="64"/>
                </a:cubicBezTo>
                <a:cubicBezTo>
                  <a:pt x="13" y="64"/>
                  <a:pt x="13" y="64"/>
                  <a:pt x="12" y="64"/>
                </a:cubicBezTo>
                <a:cubicBezTo>
                  <a:pt x="12" y="64"/>
                  <a:pt x="12" y="64"/>
                  <a:pt x="12" y="64"/>
                </a:cubicBezTo>
                <a:cubicBezTo>
                  <a:pt x="0" y="53"/>
                  <a:pt x="0" y="53"/>
                  <a:pt x="0" y="53"/>
                </a:cubicBezTo>
                <a:cubicBezTo>
                  <a:pt x="0" y="52"/>
                  <a:pt x="0" y="52"/>
                  <a:pt x="0" y="51"/>
                </a:cubicBezTo>
                <a:cubicBezTo>
                  <a:pt x="0" y="51"/>
                  <a:pt x="1" y="51"/>
                  <a:pt x="1" y="51"/>
                </a:cubicBezTo>
                <a:cubicBezTo>
                  <a:pt x="8" y="51"/>
                  <a:pt x="8" y="51"/>
                  <a:pt x="8" y="51"/>
                </a:cubicBezTo>
                <a:cubicBezTo>
                  <a:pt x="8" y="1"/>
                  <a:pt x="8" y="1"/>
                  <a:pt x="8" y="1"/>
                </a:cubicBezTo>
                <a:cubicBezTo>
                  <a:pt x="8" y="1"/>
                  <a:pt x="8" y="0"/>
                  <a:pt x="9" y="0"/>
                </a:cubicBezTo>
                <a:cubicBezTo>
                  <a:pt x="16" y="0"/>
                  <a:pt x="16" y="0"/>
                  <a:pt x="16" y="0"/>
                </a:cubicBezTo>
                <a:cubicBezTo>
                  <a:pt x="17" y="0"/>
                  <a:pt x="17" y="1"/>
                  <a:pt x="17" y="1"/>
                </a:cubicBezTo>
                <a:cubicBezTo>
                  <a:pt x="17" y="51"/>
                  <a:pt x="17" y="51"/>
                  <a:pt x="17" y="51"/>
                </a:cubicBezTo>
                <a:cubicBezTo>
                  <a:pt x="24" y="51"/>
                  <a:pt x="24" y="51"/>
                  <a:pt x="24" y="51"/>
                </a:cubicBezTo>
                <a:cubicBezTo>
                  <a:pt x="25" y="51"/>
                  <a:pt x="25" y="51"/>
                  <a:pt x="25" y="52"/>
                </a:cubicBezTo>
                <a:cubicBezTo>
                  <a:pt x="25" y="52"/>
                  <a:pt x="25" y="52"/>
                  <a:pt x="25" y="53"/>
                </a:cubicBezTo>
                <a:close/>
                <a:moveTo>
                  <a:pt x="39" y="28"/>
                </a:moveTo>
                <a:cubicBezTo>
                  <a:pt x="38" y="28"/>
                  <a:pt x="36" y="28"/>
                  <a:pt x="36" y="27"/>
                </a:cubicBezTo>
                <a:cubicBezTo>
                  <a:pt x="35" y="27"/>
                  <a:pt x="34" y="27"/>
                  <a:pt x="34" y="27"/>
                </a:cubicBezTo>
                <a:cubicBezTo>
                  <a:pt x="35" y="23"/>
                  <a:pt x="35" y="23"/>
                  <a:pt x="35" y="23"/>
                </a:cubicBezTo>
                <a:cubicBezTo>
                  <a:pt x="36" y="23"/>
                  <a:pt x="36" y="23"/>
                  <a:pt x="37" y="23"/>
                </a:cubicBezTo>
                <a:cubicBezTo>
                  <a:pt x="37" y="23"/>
                  <a:pt x="38" y="23"/>
                  <a:pt x="39" y="23"/>
                </a:cubicBezTo>
                <a:cubicBezTo>
                  <a:pt x="43" y="23"/>
                  <a:pt x="46" y="20"/>
                  <a:pt x="46" y="16"/>
                </a:cubicBezTo>
                <a:cubicBezTo>
                  <a:pt x="46" y="16"/>
                  <a:pt x="46" y="16"/>
                  <a:pt x="46" y="16"/>
                </a:cubicBezTo>
                <a:cubicBezTo>
                  <a:pt x="45" y="17"/>
                  <a:pt x="43" y="18"/>
                  <a:pt x="41" y="18"/>
                </a:cubicBezTo>
                <a:cubicBezTo>
                  <a:pt x="36" y="18"/>
                  <a:pt x="33" y="14"/>
                  <a:pt x="33" y="9"/>
                </a:cubicBezTo>
                <a:cubicBezTo>
                  <a:pt x="33" y="4"/>
                  <a:pt x="36" y="0"/>
                  <a:pt x="42" y="0"/>
                </a:cubicBezTo>
                <a:cubicBezTo>
                  <a:pt x="47" y="0"/>
                  <a:pt x="52" y="5"/>
                  <a:pt x="52" y="13"/>
                </a:cubicBezTo>
                <a:cubicBezTo>
                  <a:pt x="52" y="20"/>
                  <a:pt x="48" y="28"/>
                  <a:pt x="39" y="28"/>
                </a:cubicBezTo>
                <a:close/>
                <a:moveTo>
                  <a:pt x="51" y="64"/>
                </a:moveTo>
                <a:cubicBezTo>
                  <a:pt x="34" y="64"/>
                  <a:pt x="34" y="64"/>
                  <a:pt x="34" y="64"/>
                </a:cubicBezTo>
                <a:cubicBezTo>
                  <a:pt x="34" y="60"/>
                  <a:pt x="34" y="60"/>
                  <a:pt x="34" y="60"/>
                </a:cubicBezTo>
                <a:cubicBezTo>
                  <a:pt x="40" y="60"/>
                  <a:pt x="40" y="60"/>
                  <a:pt x="40" y="60"/>
                </a:cubicBezTo>
                <a:cubicBezTo>
                  <a:pt x="40" y="45"/>
                  <a:pt x="40" y="45"/>
                  <a:pt x="40" y="45"/>
                </a:cubicBezTo>
                <a:cubicBezTo>
                  <a:pt x="40" y="44"/>
                  <a:pt x="40" y="44"/>
                  <a:pt x="40" y="44"/>
                </a:cubicBezTo>
                <a:cubicBezTo>
                  <a:pt x="40" y="43"/>
                  <a:pt x="40" y="43"/>
                  <a:pt x="40" y="43"/>
                </a:cubicBezTo>
                <a:cubicBezTo>
                  <a:pt x="40" y="43"/>
                  <a:pt x="40" y="43"/>
                  <a:pt x="40" y="43"/>
                </a:cubicBezTo>
                <a:cubicBezTo>
                  <a:pt x="40" y="43"/>
                  <a:pt x="40" y="43"/>
                  <a:pt x="40" y="43"/>
                </a:cubicBezTo>
                <a:cubicBezTo>
                  <a:pt x="39" y="44"/>
                  <a:pt x="39" y="44"/>
                  <a:pt x="39" y="45"/>
                </a:cubicBezTo>
                <a:cubicBezTo>
                  <a:pt x="37" y="47"/>
                  <a:pt x="37" y="47"/>
                  <a:pt x="37" y="47"/>
                </a:cubicBezTo>
                <a:cubicBezTo>
                  <a:pt x="34" y="44"/>
                  <a:pt x="34" y="44"/>
                  <a:pt x="34" y="44"/>
                </a:cubicBezTo>
                <a:cubicBezTo>
                  <a:pt x="40" y="37"/>
                  <a:pt x="40" y="37"/>
                  <a:pt x="40" y="37"/>
                </a:cubicBezTo>
                <a:cubicBezTo>
                  <a:pt x="45" y="37"/>
                  <a:pt x="45" y="37"/>
                  <a:pt x="45" y="37"/>
                </a:cubicBezTo>
                <a:cubicBezTo>
                  <a:pt x="45" y="60"/>
                  <a:pt x="45" y="60"/>
                  <a:pt x="45" y="60"/>
                </a:cubicBezTo>
                <a:cubicBezTo>
                  <a:pt x="51" y="60"/>
                  <a:pt x="51" y="60"/>
                  <a:pt x="51" y="60"/>
                </a:cubicBezTo>
                <a:lnTo>
                  <a:pt x="51" y="64"/>
                </a:lnTo>
                <a:close/>
                <a:moveTo>
                  <a:pt x="42" y="5"/>
                </a:moveTo>
                <a:cubicBezTo>
                  <a:pt x="39" y="5"/>
                  <a:pt x="38" y="7"/>
                  <a:pt x="38" y="9"/>
                </a:cubicBezTo>
                <a:cubicBezTo>
                  <a:pt x="38" y="12"/>
                  <a:pt x="39" y="14"/>
                  <a:pt x="43" y="14"/>
                </a:cubicBezTo>
                <a:cubicBezTo>
                  <a:pt x="45" y="14"/>
                  <a:pt x="47" y="13"/>
                  <a:pt x="47" y="11"/>
                </a:cubicBezTo>
                <a:cubicBezTo>
                  <a:pt x="47" y="8"/>
                  <a:pt x="44" y="5"/>
                  <a:pt x="42"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6" name="Google Shape;1636;p44"/>
          <p:cNvSpPr/>
          <p:nvPr/>
        </p:nvSpPr>
        <p:spPr>
          <a:xfrm>
            <a:off x="7814464" y="4944594"/>
            <a:ext cx="240586" cy="250694"/>
          </a:xfrm>
          <a:custGeom>
            <a:avLst/>
            <a:gdLst/>
            <a:ahLst/>
            <a:cxnLst/>
            <a:rect l="l" t="t" r="r" b="b"/>
            <a:pathLst>
              <a:path w="55" h="57" extrusionOk="0">
                <a:moveTo>
                  <a:pt x="5" y="35"/>
                </a:moveTo>
                <a:cubicBezTo>
                  <a:pt x="2" y="35"/>
                  <a:pt x="0" y="32"/>
                  <a:pt x="0" y="29"/>
                </a:cubicBezTo>
                <a:cubicBezTo>
                  <a:pt x="0" y="26"/>
                  <a:pt x="2" y="24"/>
                  <a:pt x="5" y="24"/>
                </a:cubicBezTo>
                <a:cubicBezTo>
                  <a:pt x="9" y="24"/>
                  <a:pt x="11" y="26"/>
                  <a:pt x="11" y="29"/>
                </a:cubicBezTo>
                <a:cubicBezTo>
                  <a:pt x="11" y="32"/>
                  <a:pt x="9" y="35"/>
                  <a:pt x="5" y="35"/>
                </a:cubicBezTo>
                <a:close/>
                <a:moveTo>
                  <a:pt x="12" y="20"/>
                </a:moveTo>
                <a:cubicBezTo>
                  <a:pt x="9" y="20"/>
                  <a:pt x="6" y="17"/>
                  <a:pt x="6" y="13"/>
                </a:cubicBezTo>
                <a:cubicBezTo>
                  <a:pt x="6" y="10"/>
                  <a:pt x="9" y="7"/>
                  <a:pt x="12" y="7"/>
                </a:cubicBezTo>
                <a:cubicBezTo>
                  <a:pt x="16" y="7"/>
                  <a:pt x="19" y="10"/>
                  <a:pt x="19" y="13"/>
                </a:cubicBezTo>
                <a:cubicBezTo>
                  <a:pt x="19" y="17"/>
                  <a:pt x="16" y="20"/>
                  <a:pt x="12" y="20"/>
                </a:cubicBezTo>
                <a:close/>
                <a:moveTo>
                  <a:pt x="12" y="50"/>
                </a:moveTo>
                <a:cubicBezTo>
                  <a:pt x="9" y="50"/>
                  <a:pt x="7" y="48"/>
                  <a:pt x="7" y="45"/>
                </a:cubicBezTo>
                <a:cubicBezTo>
                  <a:pt x="7" y="42"/>
                  <a:pt x="9" y="40"/>
                  <a:pt x="12" y="40"/>
                </a:cubicBezTo>
                <a:cubicBezTo>
                  <a:pt x="15" y="40"/>
                  <a:pt x="17" y="42"/>
                  <a:pt x="17" y="45"/>
                </a:cubicBezTo>
                <a:cubicBezTo>
                  <a:pt x="17" y="48"/>
                  <a:pt x="15" y="50"/>
                  <a:pt x="12" y="50"/>
                </a:cubicBezTo>
                <a:close/>
                <a:moveTo>
                  <a:pt x="28" y="13"/>
                </a:moveTo>
                <a:cubicBezTo>
                  <a:pt x="25" y="13"/>
                  <a:pt x="21" y="10"/>
                  <a:pt x="21" y="6"/>
                </a:cubicBezTo>
                <a:cubicBezTo>
                  <a:pt x="21" y="3"/>
                  <a:pt x="25" y="0"/>
                  <a:pt x="28" y="0"/>
                </a:cubicBezTo>
                <a:cubicBezTo>
                  <a:pt x="32" y="0"/>
                  <a:pt x="35" y="3"/>
                  <a:pt x="35" y="6"/>
                </a:cubicBezTo>
                <a:cubicBezTo>
                  <a:pt x="35" y="10"/>
                  <a:pt x="32" y="13"/>
                  <a:pt x="28" y="13"/>
                </a:cubicBezTo>
                <a:close/>
                <a:moveTo>
                  <a:pt x="28" y="57"/>
                </a:moveTo>
                <a:cubicBezTo>
                  <a:pt x="26" y="57"/>
                  <a:pt x="24" y="55"/>
                  <a:pt x="24" y="52"/>
                </a:cubicBezTo>
                <a:cubicBezTo>
                  <a:pt x="24" y="50"/>
                  <a:pt x="26" y="48"/>
                  <a:pt x="28" y="48"/>
                </a:cubicBezTo>
                <a:cubicBezTo>
                  <a:pt x="31" y="48"/>
                  <a:pt x="33" y="50"/>
                  <a:pt x="33" y="52"/>
                </a:cubicBezTo>
                <a:cubicBezTo>
                  <a:pt x="33" y="55"/>
                  <a:pt x="31" y="57"/>
                  <a:pt x="28" y="57"/>
                </a:cubicBezTo>
                <a:close/>
                <a:moveTo>
                  <a:pt x="44" y="49"/>
                </a:moveTo>
                <a:cubicBezTo>
                  <a:pt x="42" y="49"/>
                  <a:pt x="40" y="48"/>
                  <a:pt x="40" y="45"/>
                </a:cubicBezTo>
                <a:cubicBezTo>
                  <a:pt x="40" y="43"/>
                  <a:pt x="42" y="41"/>
                  <a:pt x="44" y="41"/>
                </a:cubicBezTo>
                <a:cubicBezTo>
                  <a:pt x="47" y="41"/>
                  <a:pt x="48" y="43"/>
                  <a:pt x="48" y="45"/>
                </a:cubicBezTo>
                <a:cubicBezTo>
                  <a:pt x="48" y="48"/>
                  <a:pt x="47" y="49"/>
                  <a:pt x="44" y="49"/>
                </a:cubicBezTo>
                <a:close/>
                <a:moveTo>
                  <a:pt x="44" y="16"/>
                </a:moveTo>
                <a:cubicBezTo>
                  <a:pt x="43" y="16"/>
                  <a:pt x="41" y="15"/>
                  <a:pt x="41" y="13"/>
                </a:cubicBezTo>
                <a:cubicBezTo>
                  <a:pt x="41" y="12"/>
                  <a:pt x="43" y="10"/>
                  <a:pt x="44" y="10"/>
                </a:cubicBezTo>
                <a:cubicBezTo>
                  <a:pt x="46" y="10"/>
                  <a:pt x="47" y="12"/>
                  <a:pt x="47" y="13"/>
                </a:cubicBezTo>
                <a:cubicBezTo>
                  <a:pt x="47" y="15"/>
                  <a:pt x="46" y="16"/>
                  <a:pt x="44" y="16"/>
                </a:cubicBezTo>
                <a:close/>
                <a:moveTo>
                  <a:pt x="51" y="33"/>
                </a:moveTo>
                <a:cubicBezTo>
                  <a:pt x="49" y="33"/>
                  <a:pt x="48" y="31"/>
                  <a:pt x="48" y="29"/>
                </a:cubicBezTo>
                <a:cubicBezTo>
                  <a:pt x="48" y="27"/>
                  <a:pt x="49" y="26"/>
                  <a:pt x="51" y="26"/>
                </a:cubicBezTo>
                <a:cubicBezTo>
                  <a:pt x="53" y="26"/>
                  <a:pt x="55" y="27"/>
                  <a:pt x="55" y="29"/>
                </a:cubicBezTo>
                <a:cubicBezTo>
                  <a:pt x="55" y="31"/>
                  <a:pt x="53" y="33"/>
                  <a:pt x="51"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7" name="Google Shape;1637;p44"/>
          <p:cNvSpPr/>
          <p:nvPr/>
        </p:nvSpPr>
        <p:spPr>
          <a:xfrm>
            <a:off x="8445242" y="4954703"/>
            <a:ext cx="218346" cy="218346"/>
          </a:xfrm>
          <a:custGeom>
            <a:avLst/>
            <a:gdLst/>
            <a:ahLst/>
            <a:cxnLst/>
            <a:rect l="l" t="t" r="r" b="b"/>
            <a:pathLst>
              <a:path w="50" h="50" extrusionOk="0">
                <a:moveTo>
                  <a:pt x="50" y="40"/>
                </a:moveTo>
                <a:cubicBezTo>
                  <a:pt x="50" y="46"/>
                  <a:pt x="45" y="50"/>
                  <a:pt x="40" y="50"/>
                </a:cubicBezTo>
                <a:cubicBezTo>
                  <a:pt x="10" y="50"/>
                  <a:pt x="10" y="50"/>
                  <a:pt x="10" y="50"/>
                </a:cubicBezTo>
                <a:cubicBezTo>
                  <a:pt x="4" y="50"/>
                  <a:pt x="0" y="46"/>
                  <a:pt x="0" y="40"/>
                </a:cubicBezTo>
                <a:cubicBezTo>
                  <a:pt x="0" y="10"/>
                  <a:pt x="0" y="10"/>
                  <a:pt x="0" y="10"/>
                </a:cubicBezTo>
                <a:cubicBezTo>
                  <a:pt x="0" y="5"/>
                  <a:pt x="4" y="0"/>
                  <a:pt x="10" y="0"/>
                </a:cubicBezTo>
                <a:cubicBezTo>
                  <a:pt x="40" y="0"/>
                  <a:pt x="40" y="0"/>
                  <a:pt x="40" y="0"/>
                </a:cubicBezTo>
                <a:cubicBezTo>
                  <a:pt x="45" y="0"/>
                  <a:pt x="50" y="5"/>
                  <a:pt x="50" y="10"/>
                </a:cubicBezTo>
                <a:lnTo>
                  <a:pt x="50" y="40"/>
                </a:lnTo>
                <a:close/>
                <a:moveTo>
                  <a:pt x="10" y="4"/>
                </a:moveTo>
                <a:cubicBezTo>
                  <a:pt x="7" y="4"/>
                  <a:pt x="4" y="7"/>
                  <a:pt x="4" y="10"/>
                </a:cubicBezTo>
                <a:cubicBezTo>
                  <a:pt x="4" y="40"/>
                  <a:pt x="4" y="40"/>
                  <a:pt x="4" y="40"/>
                </a:cubicBezTo>
                <a:cubicBezTo>
                  <a:pt x="4" y="43"/>
                  <a:pt x="7" y="46"/>
                  <a:pt x="10" y="46"/>
                </a:cubicBezTo>
                <a:cubicBezTo>
                  <a:pt x="40" y="46"/>
                  <a:pt x="40" y="46"/>
                  <a:pt x="40" y="46"/>
                </a:cubicBezTo>
                <a:cubicBezTo>
                  <a:pt x="43" y="46"/>
                  <a:pt x="45" y="43"/>
                  <a:pt x="45" y="40"/>
                </a:cubicBezTo>
                <a:cubicBezTo>
                  <a:pt x="45" y="10"/>
                  <a:pt x="45" y="10"/>
                  <a:pt x="45" y="10"/>
                </a:cubicBezTo>
                <a:cubicBezTo>
                  <a:pt x="45" y="7"/>
                  <a:pt x="43" y="4"/>
                  <a:pt x="40" y="4"/>
                </a:cubicBezTo>
                <a:lnTo>
                  <a:pt x="10" y="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8" name="Google Shape;1638;p44"/>
          <p:cNvSpPr/>
          <p:nvPr/>
        </p:nvSpPr>
        <p:spPr>
          <a:xfrm>
            <a:off x="9076020" y="4936507"/>
            <a:ext cx="127369" cy="248673"/>
          </a:xfrm>
          <a:custGeom>
            <a:avLst/>
            <a:gdLst/>
            <a:ahLst/>
            <a:cxnLst/>
            <a:rect l="l" t="t" r="r" b="b"/>
            <a:pathLst>
              <a:path w="29" h="57" extrusionOk="0">
                <a:moveTo>
                  <a:pt x="29" y="48"/>
                </a:move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lnTo>
                  <a:pt x="29"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39" name="Google Shape;1639;p44"/>
          <p:cNvSpPr/>
          <p:nvPr/>
        </p:nvSpPr>
        <p:spPr>
          <a:xfrm>
            <a:off x="9706797" y="4936507"/>
            <a:ext cx="256759" cy="248673"/>
          </a:xfrm>
          <a:custGeom>
            <a:avLst/>
            <a:gdLst/>
            <a:ahLst/>
            <a:cxnLst/>
            <a:rect l="l" t="t" r="r" b="b"/>
            <a:pathLst>
              <a:path w="59" h="57" extrusionOk="0">
                <a:moveTo>
                  <a:pt x="58" y="24"/>
                </a:moveTo>
                <a:cubicBezTo>
                  <a:pt x="45" y="37"/>
                  <a:pt x="45" y="37"/>
                  <a:pt x="45" y="37"/>
                </a:cubicBezTo>
                <a:cubicBezTo>
                  <a:pt x="48" y="55"/>
                  <a:pt x="48" y="55"/>
                  <a:pt x="48" y="55"/>
                </a:cubicBezTo>
                <a:cubicBezTo>
                  <a:pt x="48" y="55"/>
                  <a:pt x="48" y="55"/>
                  <a:pt x="48" y="55"/>
                </a:cubicBezTo>
                <a:cubicBezTo>
                  <a:pt x="48" y="56"/>
                  <a:pt x="48" y="57"/>
                  <a:pt x="47" y="57"/>
                </a:cubicBezTo>
                <a:cubicBezTo>
                  <a:pt x="46" y="57"/>
                  <a:pt x="46" y="57"/>
                  <a:pt x="45" y="57"/>
                </a:cubicBezTo>
                <a:cubicBezTo>
                  <a:pt x="29" y="48"/>
                  <a:pt x="29" y="48"/>
                  <a:pt x="29" y="48"/>
                </a:cubicBezTo>
                <a:cubicBezTo>
                  <a:pt x="13" y="57"/>
                  <a:pt x="13" y="57"/>
                  <a:pt x="13" y="57"/>
                </a:cubicBezTo>
                <a:cubicBezTo>
                  <a:pt x="13" y="57"/>
                  <a:pt x="13" y="57"/>
                  <a:pt x="12" y="57"/>
                </a:cubicBezTo>
                <a:cubicBezTo>
                  <a:pt x="11" y="57"/>
                  <a:pt x="11" y="56"/>
                  <a:pt x="11" y="55"/>
                </a:cubicBezTo>
                <a:cubicBezTo>
                  <a:pt x="11" y="55"/>
                  <a:pt x="11" y="55"/>
                  <a:pt x="11" y="55"/>
                </a:cubicBezTo>
                <a:cubicBezTo>
                  <a:pt x="14" y="37"/>
                  <a:pt x="14" y="37"/>
                  <a:pt x="14" y="37"/>
                </a:cubicBezTo>
                <a:cubicBezTo>
                  <a:pt x="1" y="24"/>
                  <a:pt x="1" y="24"/>
                  <a:pt x="1" y="24"/>
                </a:cubicBezTo>
                <a:cubicBezTo>
                  <a:pt x="0" y="24"/>
                  <a:pt x="0" y="23"/>
                  <a:pt x="0" y="22"/>
                </a:cubicBezTo>
                <a:cubicBezTo>
                  <a:pt x="0" y="21"/>
                  <a:pt x="1" y="21"/>
                  <a:pt x="2" y="21"/>
                </a:cubicBezTo>
                <a:cubicBezTo>
                  <a:pt x="20" y="18"/>
                  <a:pt x="20" y="18"/>
                  <a:pt x="20" y="18"/>
                </a:cubicBezTo>
                <a:cubicBezTo>
                  <a:pt x="28" y="2"/>
                  <a:pt x="28" y="2"/>
                  <a:pt x="28" y="2"/>
                </a:cubicBezTo>
                <a:cubicBezTo>
                  <a:pt x="28" y="1"/>
                  <a:pt x="29" y="0"/>
                  <a:pt x="29" y="0"/>
                </a:cubicBezTo>
                <a:cubicBezTo>
                  <a:pt x="30" y="0"/>
                  <a:pt x="31" y="1"/>
                  <a:pt x="31" y="2"/>
                </a:cubicBezTo>
                <a:cubicBezTo>
                  <a:pt x="39" y="18"/>
                  <a:pt x="39" y="18"/>
                  <a:pt x="39" y="18"/>
                </a:cubicBezTo>
                <a:cubicBezTo>
                  <a:pt x="57" y="21"/>
                  <a:pt x="57" y="21"/>
                  <a:pt x="57" y="21"/>
                </a:cubicBezTo>
                <a:cubicBezTo>
                  <a:pt x="58" y="21"/>
                  <a:pt x="59" y="21"/>
                  <a:pt x="59" y="22"/>
                </a:cubicBezTo>
                <a:cubicBezTo>
                  <a:pt x="59" y="23"/>
                  <a:pt x="59" y="24"/>
                  <a:pt x="58" y="24"/>
                </a:cubicBezTo>
                <a:close/>
                <a:moveTo>
                  <a:pt x="51" y="25"/>
                </a:moveTo>
                <a:cubicBezTo>
                  <a:pt x="36" y="22"/>
                  <a:pt x="36" y="22"/>
                  <a:pt x="36" y="22"/>
                </a:cubicBezTo>
                <a:cubicBezTo>
                  <a:pt x="29" y="9"/>
                  <a:pt x="29" y="9"/>
                  <a:pt x="29" y="9"/>
                </a:cubicBezTo>
                <a:cubicBezTo>
                  <a:pt x="23" y="22"/>
                  <a:pt x="23" y="22"/>
                  <a:pt x="23" y="22"/>
                </a:cubicBezTo>
                <a:cubicBezTo>
                  <a:pt x="8" y="25"/>
                  <a:pt x="8" y="25"/>
                  <a:pt x="8" y="25"/>
                </a:cubicBezTo>
                <a:cubicBezTo>
                  <a:pt x="19" y="35"/>
                  <a:pt x="19" y="35"/>
                  <a:pt x="19" y="35"/>
                </a:cubicBezTo>
                <a:cubicBezTo>
                  <a:pt x="16" y="50"/>
                  <a:pt x="16" y="50"/>
                  <a:pt x="16" y="50"/>
                </a:cubicBezTo>
                <a:cubicBezTo>
                  <a:pt x="29" y="43"/>
                  <a:pt x="29" y="43"/>
                  <a:pt x="29" y="43"/>
                </a:cubicBezTo>
                <a:cubicBezTo>
                  <a:pt x="43" y="50"/>
                  <a:pt x="43" y="50"/>
                  <a:pt x="43" y="50"/>
                </a:cubicBezTo>
                <a:cubicBezTo>
                  <a:pt x="40" y="35"/>
                  <a:pt x="40" y="35"/>
                  <a:pt x="40" y="35"/>
                </a:cubicBezTo>
                <a:lnTo>
                  <a:pt x="51" y="2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0" name="Google Shape;1640;p44"/>
          <p:cNvSpPr/>
          <p:nvPr/>
        </p:nvSpPr>
        <p:spPr>
          <a:xfrm>
            <a:off x="10335554" y="4948638"/>
            <a:ext cx="157694" cy="246650"/>
          </a:xfrm>
          <a:custGeom>
            <a:avLst/>
            <a:gdLst/>
            <a:ahLst/>
            <a:cxnLst/>
            <a:rect l="l" t="t" r="r" b="b"/>
            <a:pathLst>
              <a:path w="36" h="56" extrusionOk="0">
                <a:moveTo>
                  <a:pt x="0" y="55"/>
                </a:moveTo>
                <a:cubicBezTo>
                  <a:pt x="0" y="2"/>
                  <a:pt x="0" y="2"/>
                  <a:pt x="0" y="2"/>
                </a:cubicBezTo>
                <a:cubicBezTo>
                  <a:pt x="0" y="1"/>
                  <a:pt x="0" y="0"/>
                  <a:pt x="1" y="1"/>
                </a:cubicBezTo>
                <a:cubicBezTo>
                  <a:pt x="27" y="27"/>
                  <a:pt x="27" y="27"/>
                  <a:pt x="27" y="27"/>
                </a:cubicBezTo>
                <a:cubicBezTo>
                  <a:pt x="27" y="27"/>
                  <a:pt x="27" y="27"/>
                  <a:pt x="27" y="27"/>
                </a:cubicBezTo>
                <a:cubicBezTo>
                  <a:pt x="27" y="3"/>
                  <a:pt x="27" y="3"/>
                  <a:pt x="27" y="3"/>
                </a:cubicBezTo>
                <a:cubicBezTo>
                  <a:pt x="27" y="2"/>
                  <a:pt x="28" y="1"/>
                  <a:pt x="29" y="1"/>
                </a:cubicBezTo>
                <a:cubicBezTo>
                  <a:pt x="34" y="1"/>
                  <a:pt x="34" y="1"/>
                  <a:pt x="34" y="1"/>
                </a:cubicBezTo>
                <a:cubicBezTo>
                  <a:pt x="35" y="1"/>
                  <a:pt x="36" y="2"/>
                  <a:pt x="36" y="3"/>
                </a:cubicBezTo>
                <a:cubicBezTo>
                  <a:pt x="36" y="53"/>
                  <a:pt x="36" y="53"/>
                  <a:pt x="36" y="53"/>
                </a:cubicBezTo>
                <a:cubicBezTo>
                  <a:pt x="36" y="55"/>
                  <a:pt x="35" y="56"/>
                  <a:pt x="34" y="56"/>
                </a:cubicBezTo>
                <a:cubicBezTo>
                  <a:pt x="29" y="56"/>
                  <a:pt x="29" y="56"/>
                  <a:pt x="29" y="56"/>
                </a:cubicBezTo>
                <a:cubicBezTo>
                  <a:pt x="28" y="56"/>
                  <a:pt x="27" y="55"/>
                  <a:pt x="27" y="53"/>
                </a:cubicBezTo>
                <a:cubicBezTo>
                  <a:pt x="27" y="29"/>
                  <a:pt x="27" y="29"/>
                  <a:pt x="27" y="29"/>
                </a:cubicBezTo>
                <a:cubicBezTo>
                  <a:pt x="27" y="30"/>
                  <a:pt x="27" y="30"/>
                  <a:pt x="27" y="30"/>
                </a:cubicBezTo>
                <a:cubicBezTo>
                  <a:pt x="1" y="55"/>
                  <a:pt x="1" y="55"/>
                  <a:pt x="1" y="55"/>
                </a:cubicBezTo>
                <a:cubicBezTo>
                  <a:pt x="0" y="56"/>
                  <a:pt x="0" y="56"/>
                  <a:pt x="0" y="5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1" name="Google Shape;1641;p44"/>
          <p:cNvSpPr/>
          <p:nvPr/>
        </p:nvSpPr>
        <p:spPr>
          <a:xfrm>
            <a:off x="10966331" y="4958747"/>
            <a:ext cx="297193" cy="232498"/>
          </a:xfrm>
          <a:custGeom>
            <a:avLst/>
            <a:gdLst/>
            <a:ahLst/>
            <a:cxnLst/>
            <a:rect l="l" t="t" r="r" b="b"/>
            <a:pathLst>
              <a:path w="68" h="53" extrusionOk="0">
                <a:moveTo>
                  <a:pt x="38" y="16"/>
                </a:moveTo>
                <a:cubicBezTo>
                  <a:pt x="38" y="14"/>
                  <a:pt x="36" y="12"/>
                  <a:pt x="34" y="12"/>
                </a:cubicBezTo>
                <a:cubicBezTo>
                  <a:pt x="32" y="12"/>
                  <a:pt x="30" y="14"/>
                  <a:pt x="30" y="16"/>
                </a:cubicBezTo>
                <a:cubicBezTo>
                  <a:pt x="30" y="37"/>
                  <a:pt x="30" y="37"/>
                  <a:pt x="30" y="37"/>
                </a:cubicBezTo>
                <a:cubicBezTo>
                  <a:pt x="30" y="46"/>
                  <a:pt x="23" y="53"/>
                  <a:pt x="15" y="53"/>
                </a:cubicBezTo>
                <a:cubicBezTo>
                  <a:pt x="7" y="53"/>
                  <a:pt x="0" y="46"/>
                  <a:pt x="0" y="37"/>
                </a:cubicBezTo>
                <a:cubicBezTo>
                  <a:pt x="0" y="37"/>
                  <a:pt x="0" y="37"/>
                  <a:pt x="0" y="28"/>
                </a:cubicBezTo>
                <a:cubicBezTo>
                  <a:pt x="11" y="28"/>
                  <a:pt x="11" y="28"/>
                  <a:pt x="11" y="28"/>
                </a:cubicBezTo>
                <a:cubicBezTo>
                  <a:pt x="11" y="37"/>
                  <a:pt x="11" y="37"/>
                  <a:pt x="11" y="37"/>
                </a:cubicBezTo>
                <a:cubicBezTo>
                  <a:pt x="11" y="39"/>
                  <a:pt x="13" y="41"/>
                  <a:pt x="15" y="41"/>
                </a:cubicBezTo>
                <a:cubicBezTo>
                  <a:pt x="17" y="41"/>
                  <a:pt x="19" y="39"/>
                  <a:pt x="19" y="37"/>
                </a:cubicBezTo>
                <a:cubicBezTo>
                  <a:pt x="19" y="15"/>
                  <a:pt x="19" y="15"/>
                  <a:pt x="19" y="15"/>
                </a:cubicBezTo>
                <a:cubicBezTo>
                  <a:pt x="19" y="7"/>
                  <a:pt x="26" y="0"/>
                  <a:pt x="34" y="0"/>
                </a:cubicBezTo>
                <a:cubicBezTo>
                  <a:pt x="42" y="0"/>
                  <a:pt x="49" y="7"/>
                  <a:pt x="49" y="15"/>
                </a:cubicBezTo>
                <a:cubicBezTo>
                  <a:pt x="49" y="20"/>
                  <a:pt x="49" y="20"/>
                  <a:pt x="49" y="20"/>
                </a:cubicBezTo>
                <a:cubicBezTo>
                  <a:pt x="42" y="22"/>
                  <a:pt x="42" y="22"/>
                  <a:pt x="42" y="22"/>
                </a:cubicBezTo>
                <a:cubicBezTo>
                  <a:pt x="38" y="20"/>
                  <a:pt x="38" y="20"/>
                  <a:pt x="38" y="20"/>
                </a:cubicBezTo>
                <a:lnTo>
                  <a:pt x="38" y="16"/>
                </a:lnTo>
                <a:close/>
                <a:moveTo>
                  <a:pt x="68" y="28"/>
                </a:moveTo>
                <a:cubicBezTo>
                  <a:pt x="68" y="37"/>
                  <a:pt x="68" y="37"/>
                  <a:pt x="68" y="37"/>
                </a:cubicBezTo>
                <a:cubicBezTo>
                  <a:pt x="68" y="46"/>
                  <a:pt x="61" y="53"/>
                  <a:pt x="53" y="53"/>
                </a:cubicBezTo>
                <a:cubicBezTo>
                  <a:pt x="45" y="53"/>
                  <a:pt x="38" y="46"/>
                  <a:pt x="38" y="37"/>
                </a:cubicBezTo>
                <a:cubicBezTo>
                  <a:pt x="38" y="28"/>
                  <a:pt x="38" y="28"/>
                  <a:pt x="38" y="28"/>
                </a:cubicBezTo>
                <a:cubicBezTo>
                  <a:pt x="42" y="30"/>
                  <a:pt x="42" y="30"/>
                  <a:pt x="42" y="30"/>
                </a:cubicBezTo>
                <a:cubicBezTo>
                  <a:pt x="49" y="28"/>
                  <a:pt x="49" y="28"/>
                  <a:pt x="49" y="28"/>
                </a:cubicBezTo>
                <a:cubicBezTo>
                  <a:pt x="49" y="38"/>
                  <a:pt x="49" y="38"/>
                  <a:pt x="49" y="38"/>
                </a:cubicBezTo>
                <a:cubicBezTo>
                  <a:pt x="49" y="40"/>
                  <a:pt x="51" y="41"/>
                  <a:pt x="53" y="41"/>
                </a:cubicBezTo>
                <a:cubicBezTo>
                  <a:pt x="55" y="41"/>
                  <a:pt x="57" y="40"/>
                  <a:pt x="57" y="38"/>
                </a:cubicBezTo>
                <a:cubicBezTo>
                  <a:pt x="57" y="28"/>
                  <a:pt x="57" y="28"/>
                  <a:pt x="57" y="28"/>
                </a:cubicBezTo>
                <a:lnTo>
                  <a:pt x="68" y="2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2" name="Google Shape;1642;p44"/>
          <p:cNvSpPr/>
          <p:nvPr/>
        </p:nvSpPr>
        <p:spPr>
          <a:xfrm>
            <a:off x="11548588" y="4932464"/>
            <a:ext cx="266867" cy="278998"/>
          </a:xfrm>
          <a:custGeom>
            <a:avLst/>
            <a:gdLst/>
            <a:ahLst/>
            <a:cxnLst/>
            <a:rect l="l" t="t" r="r" b="b"/>
            <a:pathLst>
              <a:path w="61" h="64" extrusionOk="0">
                <a:moveTo>
                  <a:pt x="60" y="43"/>
                </a:moveTo>
                <a:cubicBezTo>
                  <a:pt x="50" y="46"/>
                  <a:pt x="50" y="46"/>
                  <a:pt x="50" y="46"/>
                </a:cubicBezTo>
                <a:cubicBezTo>
                  <a:pt x="50" y="57"/>
                  <a:pt x="50" y="57"/>
                  <a:pt x="50" y="57"/>
                </a:cubicBezTo>
                <a:cubicBezTo>
                  <a:pt x="50" y="58"/>
                  <a:pt x="50" y="58"/>
                  <a:pt x="50" y="58"/>
                </a:cubicBezTo>
                <a:cubicBezTo>
                  <a:pt x="49" y="58"/>
                  <a:pt x="49" y="59"/>
                  <a:pt x="49" y="58"/>
                </a:cubicBezTo>
                <a:cubicBezTo>
                  <a:pt x="38" y="55"/>
                  <a:pt x="38" y="55"/>
                  <a:pt x="38" y="55"/>
                </a:cubicBezTo>
                <a:cubicBezTo>
                  <a:pt x="32" y="64"/>
                  <a:pt x="32" y="64"/>
                  <a:pt x="32" y="64"/>
                </a:cubicBezTo>
                <a:cubicBezTo>
                  <a:pt x="31" y="64"/>
                  <a:pt x="31" y="64"/>
                  <a:pt x="31" y="64"/>
                </a:cubicBezTo>
                <a:cubicBezTo>
                  <a:pt x="30" y="64"/>
                  <a:pt x="30" y="64"/>
                  <a:pt x="30" y="64"/>
                </a:cubicBezTo>
                <a:cubicBezTo>
                  <a:pt x="23" y="55"/>
                  <a:pt x="23" y="55"/>
                  <a:pt x="23" y="55"/>
                </a:cubicBezTo>
                <a:cubicBezTo>
                  <a:pt x="13" y="58"/>
                  <a:pt x="13" y="58"/>
                  <a:pt x="13" y="58"/>
                </a:cubicBezTo>
                <a:cubicBezTo>
                  <a:pt x="13" y="59"/>
                  <a:pt x="12" y="58"/>
                  <a:pt x="12" y="58"/>
                </a:cubicBezTo>
                <a:cubicBezTo>
                  <a:pt x="12" y="58"/>
                  <a:pt x="11" y="58"/>
                  <a:pt x="11" y="57"/>
                </a:cubicBezTo>
                <a:cubicBezTo>
                  <a:pt x="11" y="46"/>
                  <a:pt x="11" y="46"/>
                  <a:pt x="11" y="46"/>
                </a:cubicBezTo>
                <a:cubicBezTo>
                  <a:pt x="1" y="43"/>
                  <a:pt x="1" y="43"/>
                  <a:pt x="1" y="43"/>
                </a:cubicBezTo>
                <a:cubicBezTo>
                  <a:pt x="1" y="43"/>
                  <a:pt x="0" y="43"/>
                  <a:pt x="0" y="42"/>
                </a:cubicBezTo>
                <a:cubicBezTo>
                  <a:pt x="0" y="42"/>
                  <a:pt x="0" y="41"/>
                  <a:pt x="0" y="41"/>
                </a:cubicBezTo>
                <a:cubicBezTo>
                  <a:pt x="7" y="32"/>
                  <a:pt x="7" y="32"/>
                  <a:pt x="7" y="32"/>
                </a:cubicBezTo>
                <a:cubicBezTo>
                  <a:pt x="0" y="23"/>
                  <a:pt x="0" y="23"/>
                  <a:pt x="0" y="23"/>
                </a:cubicBezTo>
                <a:cubicBezTo>
                  <a:pt x="0" y="23"/>
                  <a:pt x="0" y="23"/>
                  <a:pt x="0" y="22"/>
                </a:cubicBezTo>
                <a:cubicBezTo>
                  <a:pt x="0" y="22"/>
                  <a:pt x="1" y="22"/>
                  <a:pt x="1" y="22"/>
                </a:cubicBezTo>
                <a:cubicBezTo>
                  <a:pt x="11" y="18"/>
                  <a:pt x="11" y="18"/>
                  <a:pt x="11" y="18"/>
                </a:cubicBezTo>
                <a:cubicBezTo>
                  <a:pt x="11" y="7"/>
                  <a:pt x="11" y="7"/>
                  <a:pt x="11" y="7"/>
                </a:cubicBezTo>
                <a:cubicBezTo>
                  <a:pt x="11" y="7"/>
                  <a:pt x="12" y="7"/>
                  <a:pt x="12" y="6"/>
                </a:cubicBezTo>
                <a:cubicBezTo>
                  <a:pt x="12" y="6"/>
                  <a:pt x="13" y="6"/>
                  <a:pt x="13" y="6"/>
                </a:cubicBezTo>
                <a:cubicBezTo>
                  <a:pt x="23" y="10"/>
                  <a:pt x="23" y="10"/>
                  <a:pt x="23" y="10"/>
                </a:cubicBezTo>
                <a:cubicBezTo>
                  <a:pt x="30" y="1"/>
                  <a:pt x="30" y="1"/>
                  <a:pt x="30" y="1"/>
                </a:cubicBezTo>
                <a:cubicBezTo>
                  <a:pt x="30" y="0"/>
                  <a:pt x="31" y="0"/>
                  <a:pt x="32" y="1"/>
                </a:cubicBezTo>
                <a:cubicBezTo>
                  <a:pt x="38" y="10"/>
                  <a:pt x="38" y="10"/>
                  <a:pt x="38" y="10"/>
                </a:cubicBezTo>
                <a:cubicBezTo>
                  <a:pt x="49" y="6"/>
                  <a:pt x="49" y="6"/>
                  <a:pt x="49" y="6"/>
                </a:cubicBezTo>
                <a:cubicBezTo>
                  <a:pt x="49" y="6"/>
                  <a:pt x="49" y="6"/>
                  <a:pt x="50" y="6"/>
                </a:cubicBezTo>
                <a:cubicBezTo>
                  <a:pt x="50" y="7"/>
                  <a:pt x="50" y="7"/>
                  <a:pt x="50" y="7"/>
                </a:cubicBezTo>
                <a:cubicBezTo>
                  <a:pt x="50" y="18"/>
                  <a:pt x="50" y="18"/>
                  <a:pt x="50" y="18"/>
                </a:cubicBezTo>
                <a:cubicBezTo>
                  <a:pt x="60" y="22"/>
                  <a:pt x="60" y="22"/>
                  <a:pt x="60" y="22"/>
                </a:cubicBezTo>
                <a:cubicBezTo>
                  <a:pt x="61" y="22"/>
                  <a:pt x="61" y="22"/>
                  <a:pt x="61" y="22"/>
                </a:cubicBezTo>
                <a:cubicBezTo>
                  <a:pt x="61" y="23"/>
                  <a:pt x="61" y="23"/>
                  <a:pt x="61" y="23"/>
                </a:cubicBezTo>
                <a:cubicBezTo>
                  <a:pt x="55" y="32"/>
                  <a:pt x="55" y="32"/>
                  <a:pt x="55" y="32"/>
                </a:cubicBezTo>
                <a:cubicBezTo>
                  <a:pt x="61" y="41"/>
                  <a:pt x="61" y="41"/>
                  <a:pt x="61" y="41"/>
                </a:cubicBezTo>
                <a:cubicBezTo>
                  <a:pt x="61" y="41"/>
                  <a:pt x="61" y="42"/>
                  <a:pt x="61" y="42"/>
                </a:cubicBezTo>
                <a:cubicBezTo>
                  <a:pt x="61" y="43"/>
                  <a:pt x="61" y="43"/>
                  <a:pt x="60" y="43"/>
                </a:cubicBezTo>
                <a:close/>
                <a:moveTo>
                  <a:pt x="31" y="12"/>
                </a:moveTo>
                <a:cubicBezTo>
                  <a:pt x="19" y="12"/>
                  <a:pt x="10" y="21"/>
                  <a:pt x="10" y="32"/>
                </a:cubicBezTo>
                <a:cubicBezTo>
                  <a:pt x="10" y="44"/>
                  <a:pt x="19" y="53"/>
                  <a:pt x="31" y="53"/>
                </a:cubicBezTo>
                <a:cubicBezTo>
                  <a:pt x="42" y="53"/>
                  <a:pt x="51" y="44"/>
                  <a:pt x="51" y="32"/>
                </a:cubicBezTo>
                <a:cubicBezTo>
                  <a:pt x="51" y="21"/>
                  <a:pt x="42" y="12"/>
                  <a:pt x="31"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3" name="Google Shape;1643;p44"/>
          <p:cNvSpPr/>
          <p:nvPr/>
        </p:nvSpPr>
        <p:spPr>
          <a:xfrm>
            <a:off x="350262" y="5536960"/>
            <a:ext cx="179934" cy="220367"/>
          </a:xfrm>
          <a:custGeom>
            <a:avLst/>
            <a:gdLst/>
            <a:ahLst/>
            <a:cxnLst/>
            <a:rect l="l" t="t" r="r" b="b"/>
            <a:pathLst>
              <a:path w="41" h="50" extrusionOk="0">
                <a:moveTo>
                  <a:pt x="41" y="44"/>
                </a:moveTo>
                <a:cubicBezTo>
                  <a:pt x="41" y="47"/>
                  <a:pt x="38" y="50"/>
                  <a:pt x="35" y="50"/>
                </a:cubicBezTo>
                <a:cubicBezTo>
                  <a:pt x="5" y="50"/>
                  <a:pt x="5" y="50"/>
                  <a:pt x="5" y="50"/>
                </a:cubicBezTo>
                <a:cubicBezTo>
                  <a:pt x="2" y="50"/>
                  <a:pt x="0" y="47"/>
                  <a:pt x="0" y="44"/>
                </a:cubicBezTo>
                <a:cubicBezTo>
                  <a:pt x="0" y="5"/>
                  <a:pt x="0" y="5"/>
                  <a:pt x="0" y="5"/>
                </a:cubicBezTo>
                <a:cubicBezTo>
                  <a:pt x="0" y="2"/>
                  <a:pt x="2" y="0"/>
                  <a:pt x="5" y="0"/>
                </a:cubicBezTo>
                <a:cubicBezTo>
                  <a:pt x="35" y="0"/>
                  <a:pt x="35" y="0"/>
                  <a:pt x="35" y="0"/>
                </a:cubicBezTo>
                <a:cubicBezTo>
                  <a:pt x="38" y="0"/>
                  <a:pt x="41" y="2"/>
                  <a:pt x="41" y="5"/>
                </a:cubicBezTo>
                <a:lnTo>
                  <a:pt x="41" y="44"/>
                </a:lnTo>
                <a:close/>
                <a:moveTo>
                  <a:pt x="36" y="5"/>
                </a:moveTo>
                <a:cubicBezTo>
                  <a:pt x="36" y="5"/>
                  <a:pt x="36" y="4"/>
                  <a:pt x="35" y="4"/>
                </a:cubicBezTo>
                <a:cubicBezTo>
                  <a:pt x="5" y="4"/>
                  <a:pt x="5" y="4"/>
                  <a:pt x="5" y="4"/>
                </a:cubicBezTo>
                <a:cubicBezTo>
                  <a:pt x="5" y="4"/>
                  <a:pt x="4" y="5"/>
                  <a:pt x="4" y="5"/>
                </a:cubicBezTo>
                <a:cubicBezTo>
                  <a:pt x="4" y="40"/>
                  <a:pt x="4" y="40"/>
                  <a:pt x="4" y="40"/>
                </a:cubicBezTo>
                <a:cubicBezTo>
                  <a:pt x="4" y="40"/>
                  <a:pt x="5" y="41"/>
                  <a:pt x="5" y="41"/>
                </a:cubicBezTo>
                <a:cubicBezTo>
                  <a:pt x="35" y="41"/>
                  <a:pt x="35" y="41"/>
                  <a:pt x="35" y="41"/>
                </a:cubicBezTo>
                <a:cubicBezTo>
                  <a:pt x="36" y="41"/>
                  <a:pt x="36" y="40"/>
                  <a:pt x="36" y="40"/>
                </a:cubicBezTo>
                <a:lnTo>
                  <a:pt x="36" y="5"/>
                </a:lnTo>
                <a:close/>
                <a:moveTo>
                  <a:pt x="20" y="43"/>
                </a:moveTo>
                <a:cubicBezTo>
                  <a:pt x="19" y="43"/>
                  <a:pt x="18" y="44"/>
                  <a:pt x="18" y="45"/>
                </a:cubicBezTo>
                <a:cubicBezTo>
                  <a:pt x="18" y="46"/>
                  <a:pt x="19" y="48"/>
                  <a:pt x="20" y="48"/>
                </a:cubicBezTo>
                <a:cubicBezTo>
                  <a:pt x="22" y="48"/>
                  <a:pt x="23" y="46"/>
                  <a:pt x="23" y="45"/>
                </a:cubicBezTo>
                <a:cubicBezTo>
                  <a:pt x="23" y="44"/>
                  <a:pt x="22" y="43"/>
                  <a:pt x="20"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4" name="Google Shape;1644;p44"/>
          <p:cNvSpPr/>
          <p:nvPr/>
        </p:nvSpPr>
        <p:spPr>
          <a:xfrm>
            <a:off x="883997" y="5536960"/>
            <a:ext cx="278998" cy="220367"/>
          </a:xfrm>
          <a:custGeom>
            <a:avLst/>
            <a:gdLst/>
            <a:ahLst/>
            <a:cxnLst/>
            <a:rect l="l" t="t" r="r" b="b"/>
            <a:pathLst>
              <a:path w="64" h="50" extrusionOk="0">
                <a:moveTo>
                  <a:pt x="64" y="11"/>
                </a:moveTo>
                <a:cubicBezTo>
                  <a:pt x="64" y="12"/>
                  <a:pt x="63" y="13"/>
                  <a:pt x="61" y="13"/>
                </a:cubicBezTo>
                <a:cubicBezTo>
                  <a:pt x="2" y="13"/>
                  <a:pt x="2" y="13"/>
                  <a:pt x="2" y="13"/>
                </a:cubicBezTo>
                <a:cubicBezTo>
                  <a:pt x="1" y="13"/>
                  <a:pt x="0" y="12"/>
                  <a:pt x="0" y="11"/>
                </a:cubicBezTo>
                <a:cubicBezTo>
                  <a:pt x="0" y="2"/>
                  <a:pt x="0" y="2"/>
                  <a:pt x="0" y="2"/>
                </a:cubicBezTo>
                <a:cubicBezTo>
                  <a:pt x="0" y="1"/>
                  <a:pt x="1" y="0"/>
                  <a:pt x="2" y="0"/>
                </a:cubicBezTo>
                <a:cubicBezTo>
                  <a:pt x="61" y="0"/>
                  <a:pt x="61" y="0"/>
                  <a:pt x="61" y="0"/>
                </a:cubicBezTo>
                <a:cubicBezTo>
                  <a:pt x="63" y="0"/>
                  <a:pt x="64" y="1"/>
                  <a:pt x="64" y="2"/>
                </a:cubicBezTo>
                <a:lnTo>
                  <a:pt x="64" y="11"/>
                </a:lnTo>
                <a:close/>
                <a:moveTo>
                  <a:pt x="64" y="29"/>
                </a:moveTo>
                <a:cubicBezTo>
                  <a:pt x="64" y="30"/>
                  <a:pt x="63" y="32"/>
                  <a:pt x="61" y="32"/>
                </a:cubicBezTo>
                <a:cubicBezTo>
                  <a:pt x="2" y="32"/>
                  <a:pt x="2" y="32"/>
                  <a:pt x="2" y="32"/>
                </a:cubicBezTo>
                <a:cubicBezTo>
                  <a:pt x="1" y="32"/>
                  <a:pt x="0" y="30"/>
                  <a:pt x="0" y="29"/>
                </a:cubicBezTo>
                <a:cubicBezTo>
                  <a:pt x="0" y="20"/>
                  <a:pt x="0" y="20"/>
                  <a:pt x="0" y="20"/>
                </a:cubicBezTo>
                <a:cubicBezTo>
                  <a:pt x="0" y="19"/>
                  <a:pt x="1" y="18"/>
                  <a:pt x="2" y="18"/>
                </a:cubicBezTo>
                <a:cubicBezTo>
                  <a:pt x="61" y="18"/>
                  <a:pt x="61" y="18"/>
                  <a:pt x="61" y="18"/>
                </a:cubicBezTo>
                <a:cubicBezTo>
                  <a:pt x="63" y="18"/>
                  <a:pt x="64" y="19"/>
                  <a:pt x="64" y="20"/>
                </a:cubicBezTo>
                <a:lnTo>
                  <a:pt x="64" y="29"/>
                </a:lnTo>
                <a:close/>
                <a:moveTo>
                  <a:pt x="64" y="48"/>
                </a:moveTo>
                <a:cubicBezTo>
                  <a:pt x="64" y="49"/>
                  <a:pt x="63" y="50"/>
                  <a:pt x="61" y="50"/>
                </a:cubicBezTo>
                <a:cubicBezTo>
                  <a:pt x="2" y="50"/>
                  <a:pt x="2" y="50"/>
                  <a:pt x="2" y="50"/>
                </a:cubicBezTo>
                <a:cubicBezTo>
                  <a:pt x="1" y="50"/>
                  <a:pt x="0" y="49"/>
                  <a:pt x="0" y="48"/>
                </a:cubicBezTo>
                <a:cubicBezTo>
                  <a:pt x="0" y="38"/>
                  <a:pt x="0" y="38"/>
                  <a:pt x="0" y="38"/>
                </a:cubicBezTo>
                <a:cubicBezTo>
                  <a:pt x="0" y="37"/>
                  <a:pt x="1" y="36"/>
                  <a:pt x="2" y="36"/>
                </a:cubicBezTo>
                <a:cubicBezTo>
                  <a:pt x="61" y="36"/>
                  <a:pt x="61" y="36"/>
                  <a:pt x="61" y="36"/>
                </a:cubicBezTo>
                <a:cubicBezTo>
                  <a:pt x="63" y="36"/>
                  <a:pt x="64" y="37"/>
                  <a:pt x="64" y="38"/>
                </a:cubicBezTo>
                <a:lnTo>
                  <a:pt x="64" y="48"/>
                </a:lnTo>
                <a:close/>
                <a:moveTo>
                  <a:pt x="59" y="27"/>
                </a:moveTo>
                <a:cubicBezTo>
                  <a:pt x="59" y="22"/>
                  <a:pt x="59" y="22"/>
                  <a:pt x="59" y="22"/>
                </a:cubicBezTo>
                <a:cubicBezTo>
                  <a:pt x="23" y="22"/>
                  <a:pt x="23" y="22"/>
                  <a:pt x="23" y="22"/>
                </a:cubicBezTo>
                <a:cubicBezTo>
                  <a:pt x="23" y="27"/>
                  <a:pt x="23" y="27"/>
                  <a:pt x="23" y="27"/>
                </a:cubicBezTo>
                <a:lnTo>
                  <a:pt x="59" y="27"/>
                </a:lnTo>
                <a:close/>
                <a:moveTo>
                  <a:pt x="59" y="45"/>
                </a:moveTo>
                <a:cubicBezTo>
                  <a:pt x="59" y="41"/>
                  <a:pt x="59" y="41"/>
                  <a:pt x="59" y="41"/>
                </a:cubicBezTo>
                <a:cubicBezTo>
                  <a:pt x="36" y="41"/>
                  <a:pt x="36" y="41"/>
                  <a:pt x="36" y="41"/>
                </a:cubicBezTo>
                <a:cubicBezTo>
                  <a:pt x="36" y="45"/>
                  <a:pt x="36" y="45"/>
                  <a:pt x="36" y="45"/>
                </a:cubicBezTo>
                <a:lnTo>
                  <a:pt x="59" y="45"/>
                </a:lnTo>
                <a:close/>
                <a:moveTo>
                  <a:pt x="59" y="9"/>
                </a:moveTo>
                <a:cubicBezTo>
                  <a:pt x="59" y="4"/>
                  <a:pt x="59" y="4"/>
                  <a:pt x="59" y="4"/>
                </a:cubicBezTo>
                <a:cubicBezTo>
                  <a:pt x="45" y="4"/>
                  <a:pt x="45" y="4"/>
                  <a:pt x="45" y="4"/>
                </a:cubicBezTo>
                <a:cubicBezTo>
                  <a:pt x="45" y="9"/>
                  <a:pt x="45" y="9"/>
                  <a:pt x="45" y="9"/>
                </a:cubicBezTo>
                <a:lnTo>
                  <a:pt x="59" y="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5" name="Google Shape;1645;p44"/>
          <p:cNvSpPr/>
          <p:nvPr/>
        </p:nvSpPr>
        <p:spPr>
          <a:xfrm>
            <a:off x="1512754" y="5532916"/>
            <a:ext cx="281019" cy="244628"/>
          </a:xfrm>
          <a:custGeom>
            <a:avLst/>
            <a:gdLst/>
            <a:ahLst/>
            <a:cxnLst/>
            <a:rect l="l" t="t" r="r" b="b"/>
            <a:pathLst>
              <a:path w="64" h="56" extrusionOk="0">
                <a:moveTo>
                  <a:pt x="5" y="2"/>
                </a:moveTo>
                <a:cubicBezTo>
                  <a:pt x="5" y="2"/>
                  <a:pt x="11" y="2"/>
                  <a:pt x="12" y="2"/>
                </a:cubicBezTo>
                <a:cubicBezTo>
                  <a:pt x="15" y="2"/>
                  <a:pt x="18" y="2"/>
                  <a:pt x="22" y="2"/>
                </a:cubicBezTo>
                <a:cubicBezTo>
                  <a:pt x="24" y="2"/>
                  <a:pt x="27" y="2"/>
                  <a:pt x="29" y="2"/>
                </a:cubicBezTo>
                <a:cubicBezTo>
                  <a:pt x="40" y="2"/>
                  <a:pt x="40" y="2"/>
                  <a:pt x="40" y="2"/>
                </a:cubicBezTo>
                <a:cubicBezTo>
                  <a:pt x="41" y="2"/>
                  <a:pt x="42" y="2"/>
                  <a:pt x="43" y="1"/>
                </a:cubicBezTo>
                <a:cubicBezTo>
                  <a:pt x="44" y="1"/>
                  <a:pt x="44" y="1"/>
                  <a:pt x="44" y="1"/>
                </a:cubicBezTo>
                <a:cubicBezTo>
                  <a:pt x="45" y="1"/>
                  <a:pt x="45" y="1"/>
                  <a:pt x="45" y="1"/>
                </a:cubicBezTo>
                <a:cubicBezTo>
                  <a:pt x="45" y="5"/>
                  <a:pt x="45" y="9"/>
                  <a:pt x="45" y="13"/>
                </a:cubicBezTo>
                <a:cubicBezTo>
                  <a:pt x="45" y="14"/>
                  <a:pt x="45" y="15"/>
                  <a:pt x="45" y="16"/>
                </a:cubicBezTo>
                <a:cubicBezTo>
                  <a:pt x="44" y="17"/>
                  <a:pt x="44" y="17"/>
                  <a:pt x="43" y="17"/>
                </a:cubicBezTo>
                <a:cubicBezTo>
                  <a:pt x="42" y="16"/>
                  <a:pt x="41" y="14"/>
                  <a:pt x="41" y="13"/>
                </a:cubicBezTo>
                <a:cubicBezTo>
                  <a:pt x="41" y="12"/>
                  <a:pt x="40" y="7"/>
                  <a:pt x="40" y="7"/>
                </a:cubicBezTo>
                <a:cubicBezTo>
                  <a:pt x="39" y="6"/>
                  <a:pt x="38" y="6"/>
                  <a:pt x="37" y="6"/>
                </a:cubicBezTo>
                <a:cubicBezTo>
                  <a:pt x="34" y="6"/>
                  <a:pt x="30" y="6"/>
                  <a:pt x="27" y="6"/>
                </a:cubicBezTo>
                <a:cubicBezTo>
                  <a:pt x="27" y="8"/>
                  <a:pt x="27" y="10"/>
                  <a:pt x="27" y="11"/>
                </a:cubicBezTo>
                <a:cubicBezTo>
                  <a:pt x="27" y="21"/>
                  <a:pt x="27" y="31"/>
                  <a:pt x="27" y="41"/>
                </a:cubicBezTo>
                <a:cubicBezTo>
                  <a:pt x="27" y="44"/>
                  <a:pt x="27" y="47"/>
                  <a:pt x="27" y="50"/>
                </a:cubicBezTo>
                <a:cubicBezTo>
                  <a:pt x="30" y="51"/>
                  <a:pt x="33" y="51"/>
                  <a:pt x="36" y="53"/>
                </a:cubicBezTo>
                <a:cubicBezTo>
                  <a:pt x="36" y="53"/>
                  <a:pt x="36" y="54"/>
                  <a:pt x="36" y="54"/>
                </a:cubicBezTo>
                <a:cubicBezTo>
                  <a:pt x="36" y="55"/>
                  <a:pt x="36" y="55"/>
                  <a:pt x="36" y="55"/>
                </a:cubicBezTo>
                <a:cubicBezTo>
                  <a:pt x="35" y="55"/>
                  <a:pt x="35" y="55"/>
                  <a:pt x="35" y="55"/>
                </a:cubicBezTo>
                <a:cubicBezTo>
                  <a:pt x="30" y="56"/>
                  <a:pt x="25" y="55"/>
                  <a:pt x="20" y="55"/>
                </a:cubicBezTo>
                <a:cubicBezTo>
                  <a:pt x="16" y="55"/>
                  <a:pt x="13" y="55"/>
                  <a:pt x="9" y="55"/>
                </a:cubicBezTo>
                <a:cubicBezTo>
                  <a:pt x="9" y="55"/>
                  <a:pt x="9" y="54"/>
                  <a:pt x="9" y="54"/>
                </a:cubicBezTo>
                <a:cubicBezTo>
                  <a:pt x="9" y="53"/>
                  <a:pt x="9" y="53"/>
                  <a:pt x="9" y="53"/>
                </a:cubicBezTo>
                <a:cubicBezTo>
                  <a:pt x="10" y="51"/>
                  <a:pt x="15" y="51"/>
                  <a:pt x="17" y="50"/>
                </a:cubicBezTo>
                <a:cubicBezTo>
                  <a:pt x="18" y="48"/>
                  <a:pt x="18" y="38"/>
                  <a:pt x="18" y="36"/>
                </a:cubicBezTo>
                <a:cubicBezTo>
                  <a:pt x="18" y="29"/>
                  <a:pt x="18" y="22"/>
                  <a:pt x="18" y="14"/>
                </a:cubicBezTo>
                <a:cubicBezTo>
                  <a:pt x="18" y="10"/>
                  <a:pt x="18" y="10"/>
                  <a:pt x="18" y="10"/>
                </a:cubicBezTo>
                <a:cubicBezTo>
                  <a:pt x="18" y="10"/>
                  <a:pt x="18" y="7"/>
                  <a:pt x="18" y="6"/>
                </a:cubicBezTo>
                <a:cubicBezTo>
                  <a:pt x="17" y="6"/>
                  <a:pt x="12" y="6"/>
                  <a:pt x="12" y="6"/>
                </a:cubicBezTo>
                <a:cubicBezTo>
                  <a:pt x="10" y="6"/>
                  <a:pt x="7" y="7"/>
                  <a:pt x="6" y="7"/>
                </a:cubicBezTo>
                <a:cubicBezTo>
                  <a:pt x="4" y="9"/>
                  <a:pt x="4" y="16"/>
                  <a:pt x="2" y="16"/>
                </a:cubicBezTo>
                <a:cubicBezTo>
                  <a:pt x="1" y="15"/>
                  <a:pt x="0" y="15"/>
                  <a:pt x="0" y="14"/>
                </a:cubicBezTo>
                <a:cubicBezTo>
                  <a:pt x="0" y="1"/>
                  <a:pt x="0" y="1"/>
                  <a:pt x="0" y="1"/>
                </a:cubicBezTo>
                <a:cubicBezTo>
                  <a:pt x="3" y="1"/>
                  <a:pt x="3" y="1"/>
                  <a:pt x="3" y="1"/>
                </a:cubicBezTo>
                <a:lnTo>
                  <a:pt x="5" y="2"/>
                </a:lnTo>
                <a:close/>
                <a:moveTo>
                  <a:pt x="63" y="48"/>
                </a:moveTo>
                <a:cubicBezTo>
                  <a:pt x="59" y="54"/>
                  <a:pt x="59" y="54"/>
                  <a:pt x="59" y="54"/>
                </a:cubicBezTo>
                <a:cubicBezTo>
                  <a:pt x="58" y="56"/>
                  <a:pt x="56" y="56"/>
                  <a:pt x="55" y="54"/>
                </a:cubicBezTo>
                <a:cubicBezTo>
                  <a:pt x="51" y="48"/>
                  <a:pt x="51" y="48"/>
                  <a:pt x="51" y="48"/>
                </a:cubicBezTo>
                <a:cubicBezTo>
                  <a:pt x="50" y="47"/>
                  <a:pt x="50" y="46"/>
                  <a:pt x="52" y="46"/>
                </a:cubicBezTo>
                <a:cubicBezTo>
                  <a:pt x="55" y="46"/>
                  <a:pt x="55" y="46"/>
                  <a:pt x="55" y="46"/>
                </a:cubicBezTo>
                <a:cubicBezTo>
                  <a:pt x="55" y="10"/>
                  <a:pt x="55" y="10"/>
                  <a:pt x="55" y="10"/>
                </a:cubicBezTo>
                <a:cubicBezTo>
                  <a:pt x="52" y="10"/>
                  <a:pt x="52" y="10"/>
                  <a:pt x="52" y="10"/>
                </a:cubicBezTo>
                <a:cubicBezTo>
                  <a:pt x="50" y="10"/>
                  <a:pt x="50" y="9"/>
                  <a:pt x="51" y="7"/>
                </a:cubicBezTo>
                <a:cubicBezTo>
                  <a:pt x="55" y="2"/>
                  <a:pt x="55" y="2"/>
                  <a:pt x="55" y="2"/>
                </a:cubicBezTo>
                <a:cubicBezTo>
                  <a:pt x="56" y="0"/>
                  <a:pt x="58" y="0"/>
                  <a:pt x="59" y="2"/>
                </a:cubicBezTo>
                <a:cubicBezTo>
                  <a:pt x="63" y="7"/>
                  <a:pt x="63" y="7"/>
                  <a:pt x="63" y="7"/>
                </a:cubicBezTo>
                <a:cubicBezTo>
                  <a:pt x="64" y="9"/>
                  <a:pt x="64" y="10"/>
                  <a:pt x="62" y="10"/>
                </a:cubicBezTo>
                <a:cubicBezTo>
                  <a:pt x="59" y="10"/>
                  <a:pt x="59" y="10"/>
                  <a:pt x="59" y="10"/>
                </a:cubicBezTo>
                <a:cubicBezTo>
                  <a:pt x="59" y="46"/>
                  <a:pt x="59" y="46"/>
                  <a:pt x="59" y="46"/>
                </a:cubicBezTo>
                <a:cubicBezTo>
                  <a:pt x="62" y="46"/>
                  <a:pt x="62" y="46"/>
                  <a:pt x="62" y="46"/>
                </a:cubicBezTo>
                <a:cubicBezTo>
                  <a:pt x="64" y="46"/>
                  <a:pt x="64" y="47"/>
                  <a:pt x="63"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6" name="Google Shape;1646;p44"/>
          <p:cNvSpPr/>
          <p:nvPr/>
        </p:nvSpPr>
        <p:spPr>
          <a:xfrm>
            <a:off x="2143531" y="5536960"/>
            <a:ext cx="281019" cy="220367"/>
          </a:xfrm>
          <a:custGeom>
            <a:avLst/>
            <a:gdLst/>
            <a:ahLst/>
            <a:cxnLst/>
            <a:rect l="l" t="t" r="r" b="b"/>
            <a:pathLst>
              <a:path w="64" h="50" extrusionOk="0">
                <a:moveTo>
                  <a:pt x="18" y="10"/>
                </a:moveTo>
                <a:cubicBezTo>
                  <a:pt x="18" y="12"/>
                  <a:pt x="17" y="13"/>
                  <a:pt x="15" y="13"/>
                </a:cubicBezTo>
                <a:cubicBezTo>
                  <a:pt x="3" y="13"/>
                  <a:pt x="3" y="13"/>
                  <a:pt x="3" y="13"/>
                </a:cubicBezTo>
                <a:cubicBezTo>
                  <a:pt x="1" y="13"/>
                  <a:pt x="0" y="12"/>
                  <a:pt x="0" y="10"/>
                </a:cubicBezTo>
                <a:cubicBezTo>
                  <a:pt x="0" y="3"/>
                  <a:pt x="0" y="3"/>
                  <a:pt x="0" y="3"/>
                </a:cubicBezTo>
                <a:cubicBezTo>
                  <a:pt x="0" y="1"/>
                  <a:pt x="1" y="0"/>
                  <a:pt x="3" y="0"/>
                </a:cubicBezTo>
                <a:cubicBezTo>
                  <a:pt x="15" y="0"/>
                  <a:pt x="15" y="0"/>
                  <a:pt x="15" y="0"/>
                </a:cubicBezTo>
                <a:cubicBezTo>
                  <a:pt x="17" y="0"/>
                  <a:pt x="18" y="1"/>
                  <a:pt x="18" y="3"/>
                </a:cubicBezTo>
                <a:lnTo>
                  <a:pt x="18" y="10"/>
                </a:lnTo>
                <a:close/>
                <a:moveTo>
                  <a:pt x="18" y="28"/>
                </a:moveTo>
                <a:cubicBezTo>
                  <a:pt x="18" y="30"/>
                  <a:pt x="17" y="32"/>
                  <a:pt x="15" y="32"/>
                </a:cubicBezTo>
                <a:cubicBezTo>
                  <a:pt x="3" y="32"/>
                  <a:pt x="3" y="32"/>
                  <a:pt x="3" y="32"/>
                </a:cubicBezTo>
                <a:cubicBezTo>
                  <a:pt x="1" y="32"/>
                  <a:pt x="0" y="30"/>
                  <a:pt x="0" y="28"/>
                </a:cubicBezTo>
                <a:cubicBezTo>
                  <a:pt x="0" y="21"/>
                  <a:pt x="0" y="21"/>
                  <a:pt x="0" y="21"/>
                </a:cubicBezTo>
                <a:cubicBezTo>
                  <a:pt x="0" y="19"/>
                  <a:pt x="1" y="18"/>
                  <a:pt x="3" y="18"/>
                </a:cubicBezTo>
                <a:cubicBezTo>
                  <a:pt x="15" y="18"/>
                  <a:pt x="15" y="18"/>
                  <a:pt x="15" y="18"/>
                </a:cubicBezTo>
                <a:cubicBezTo>
                  <a:pt x="17" y="18"/>
                  <a:pt x="18" y="19"/>
                  <a:pt x="18" y="21"/>
                </a:cubicBezTo>
                <a:lnTo>
                  <a:pt x="18" y="28"/>
                </a:lnTo>
                <a:close/>
                <a:moveTo>
                  <a:pt x="18" y="46"/>
                </a:moveTo>
                <a:cubicBezTo>
                  <a:pt x="18" y="48"/>
                  <a:pt x="17" y="50"/>
                  <a:pt x="15" y="50"/>
                </a:cubicBezTo>
                <a:cubicBezTo>
                  <a:pt x="3" y="50"/>
                  <a:pt x="3" y="50"/>
                  <a:pt x="3" y="50"/>
                </a:cubicBezTo>
                <a:cubicBezTo>
                  <a:pt x="1" y="50"/>
                  <a:pt x="0" y="48"/>
                  <a:pt x="0" y="46"/>
                </a:cubicBezTo>
                <a:cubicBezTo>
                  <a:pt x="0" y="40"/>
                  <a:pt x="0" y="40"/>
                  <a:pt x="0" y="40"/>
                </a:cubicBezTo>
                <a:cubicBezTo>
                  <a:pt x="0" y="38"/>
                  <a:pt x="1" y="36"/>
                  <a:pt x="3" y="36"/>
                </a:cubicBezTo>
                <a:cubicBezTo>
                  <a:pt x="15" y="36"/>
                  <a:pt x="15" y="36"/>
                  <a:pt x="15" y="36"/>
                </a:cubicBezTo>
                <a:cubicBezTo>
                  <a:pt x="17" y="36"/>
                  <a:pt x="18" y="38"/>
                  <a:pt x="18" y="40"/>
                </a:cubicBezTo>
                <a:lnTo>
                  <a:pt x="18" y="46"/>
                </a:lnTo>
                <a:close/>
                <a:moveTo>
                  <a:pt x="64" y="10"/>
                </a:moveTo>
                <a:cubicBezTo>
                  <a:pt x="64" y="12"/>
                  <a:pt x="62" y="13"/>
                  <a:pt x="60" y="13"/>
                </a:cubicBezTo>
                <a:cubicBezTo>
                  <a:pt x="26" y="13"/>
                  <a:pt x="26" y="13"/>
                  <a:pt x="26" y="13"/>
                </a:cubicBezTo>
                <a:cubicBezTo>
                  <a:pt x="24" y="13"/>
                  <a:pt x="23" y="12"/>
                  <a:pt x="23" y="10"/>
                </a:cubicBezTo>
                <a:cubicBezTo>
                  <a:pt x="23" y="3"/>
                  <a:pt x="23" y="3"/>
                  <a:pt x="23" y="3"/>
                </a:cubicBezTo>
                <a:cubicBezTo>
                  <a:pt x="23" y="1"/>
                  <a:pt x="24" y="0"/>
                  <a:pt x="26" y="0"/>
                </a:cubicBezTo>
                <a:cubicBezTo>
                  <a:pt x="60" y="0"/>
                  <a:pt x="60" y="0"/>
                  <a:pt x="60" y="0"/>
                </a:cubicBezTo>
                <a:cubicBezTo>
                  <a:pt x="62" y="0"/>
                  <a:pt x="64" y="1"/>
                  <a:pt x="64" y="3"/>
                </a:cubicBezTo>
                <a:lnTo>
                  <a:pt x="64" y="10"/>
                </a:lnTo>
                <a:close/>
                <a:moveTo>
                  <a:pt x="64" y="28"/>
                </a:moveTo>
                <a:cubicBezTo>
                  <a:pt x="64" y="30"/>
                  <a:pt x="62" y="32"/>
                  <a:pt x="60" y="32"/>
                </a:cubicBezTo>
                <a:cubicBezTo>
                  <a:pt x="26" y="32"/>
                  <a:pt x="26" y="32"/>
                  <a:pt x="26" y="32"/>
                </a:cubicBezTo>
                <a:cubicBezTo>
                  <a:pt x="24" y="32"/>
                  <a:pt x="23" y="30"/>
                  <a:pt x="23" y="28"/>
                </a:cubicBezTo>
                <a:cubicBezTo>
                  <a:pt x="23" y="21"/>
                  <a:pt x="23" y="21"/>
                  <a:pt x="23" y="21"/>
                </a:cubicBezTo>
                <a:cubicBezTo>
                  <a:pt x="23" y="19"/>
                  <a:pt x="24" y="18"/>
                  <a:pt x="26" y="18"/>
                </a:cubicBezTo>
                <a:cubicBezTo>
                  <a:pt x="60" y="18"/>
                  <a:pt x="60" y="18"/>
                  <a:pt x="60" y="18"/>
                </a:cubicBezTo>
                <a:cubicBezTo>
                  <a:pt x="62" y="18"/>
                  <a:pt x="64" y="19"/>
                  <a:pt x="64" y="21"/>
                </a:cubicBezTo>
                <a:lnTo>
                  <a:pt x="64" y="28"/>
                </a:lnTo>
                <a:close/>
                <a:moveTo>
                  <a:pt x="64" y="46"/>
                </a:moveTo>
                <a:cubicBezTo>
                  <a:pt x="64" y="48"/>
                  <a:pt x="62" y="50"/>
                  <a:pt x="60" y="50"/>
                </a:cubicBezTo>
                <a:cubicBezTo>
                  <a:pt x="26" y="50"/>
                  <a:pt x="26" y="50"/>
                  <a:pt x="26" y="50"/>
                </a:cubicBezTo>
                <a:cubicBezTo>
                  <a:pt x="24" y="50"/>
                  <a:pt x="23" y="48"/>
                  <a:pt x="23" y="46"/>
                </a:cubicBezTo>
                <a:cubicBezTo>
                  <a:pt x="23" y="40"/>
                  <a:pt x="23" y="40"/>
                  <a:pt x="23" y="40"/>
                </a:cubicBezTo>
                <a:cubicBezTo>
                  <a:pt x="23" y="38"/>
                  <a:pt x="24" y="36"/>
                  <a:pt x="26" y="36"/>
                </a:cubicBezTo>
                <a:cubicBezTo>
                  <a:pt x="60" y="36"/>
                  <a:pt x="60" y="36"/>
                  <a:pt x="60" y="36"/>
                </a:cubicBezTo>
                <a:cubicBezTo>
                  <a:pt x="62" y="36"/>
                  <a:pt x="64" y="38"/>
                  <a:pt x="64" y="40"/>
                </a:cubicBezTo>
                <a:lnTo>
                  <a:pt x="64"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7" name="Google Shape;1647;p44"/>
          <p:cNvSpPr/>
          <p:nvPr/>
        </p:nvSpPr>
        <p:spPr>
          <a:xfrm>
            <a:off x="2774309" y="5514720"/>
            <a:ext cx="240584" cy="258781"/>
          </a:xfrm>
          <a:custGeom>
            <a:avLst/>
            <a:gdLst/>
            <a:ahLst/>
            <a:cxnLst/>
            <a:rect l="l" t="t" r="r" b="b"/>
            <a:pathLst>
              <a:path w="55" h="59" extrusionOk="0">
                <a:moveTo>
                  <a:pt x="53" y="33"/>
                </a:moveTo>
                <a:cubicBezTo>
                  <a:pt x="53" y="34"/>
                  <a:pt x="53" y="35"/>
                  <a:pt x="53" y="36"/>
                </a:cubicBezTo>
                <a:cubicBezTo>
                  <a:pt x="53" y="37"/>
                  <a:pt x="53" y="39"/>
                  <a:pt x="52" y="41"/>
                </a:cubicBezTo>
                <a:cubicBezTo>
                  <a:pt x="52" y="41"/>
                  <a:pt x="52" y="42"/>
                  <a:pt x="52" y="42"/>
                </a:cubicBezTo>
                <a:cubicBezTo>
                  <a:pt x="52" y="45"/>
                  <a:pt x="51" y="47"/>
                  <a:pt x="50" y="49"/>
                </a:cubicBezTo>
                <a:cubicBezTo>
                  <a:pt x="50" y="55"/>
                  <a:pt x="45" y="59"/>
                  <a:pt x="39" y="59"/>
                </a:cubicBezTo>
                <a:cubicBezTo>
                  <a:pt x="37" y="59"/>
                  <a:pt x="37" y="59"/>
                  <a:pt x="37" y="59"/>
                </a:cubicBezTo>
                <a:cubicBezTo>
                  <a:pt x="34" y="59"/>
                  <a:pt x="34" y="59"/>
                  <a:pt x="34" y="59"/>
                </a:cubicBezTo>
                <a:cubicBezTo>
                  <a:pt x="29" y="59"/>
                  <a:pt x="24" y="58"/>
                  <a:pt x="20" y="56"/>
                </a:cubicBezTo>
                <a:cubicBezTo>
                  <a:pt x="19" y="56"/>
                  <a:pt x="16" y="55"/>
                  <a:pt x="15" y="55"/>
                </a:cubicBezTo>
                <a:cubicBezTo>
                  <a:pt x="4" y="55"/>
                  <a:pt x="4" y="55"/>
                  <a:pt x="4" y="55"/>
                </a:cubicBezTo>
                <a:cubicBezTo>
                  <a:pt x="2" y="55"/>
                  <a:pt x="0" y="53"/>
                  <a:pt x="0" y="50"/>
                </a:cubicBezTo>
                <a:cubicBezTo>
                  <a:pt x="0" y="27"/>
                  <a:pt x="0" y="27"/>
                  <a:pt x="0" y="27"/>
                </a:cubicBezTo>
                <a:cubicBezTo>
                  <a:pt x="0" y="25"/>
                  <a:pt x="2" y="23"/>
                  <a:pt x="4" y="23"/>
                </a:cubicBezTo>
                <a:cubicBezTo>
                  <a:pt x="14" y="23"/>
                  <a:pt x="14" y="23"/>
                  <a:pt x="14" y="23"/>
                </a:cubicBezTo>
                <a:cubicBezTo>
                  <a:pt x="16" y="22"/>
                  <a:pt x="18" y="19"/>
                  <a:pt x="19" y="17"/>
                </a:cubicBezTo>
                <a:cubicBezTo>
                  <a:pt x="20" y="16"/>
                  <a:pt x="21" y="14"/>
                  <a:pt x="23" y="13"/>
                </a:cubicBezTo>
                <a:cubicBezTo>
                  <a:pt x="25" y="10"/>
                  <a:pt x="24" y="5"/>
                  <a:pt x="27" y="1"/>
                </a:cubicBezTo>
                <a:cubicBezTo>
                  <a:pt x="28" y="0"/>
                  <a:pt x="29" y="0"/>
                  <a:pt x="31" y="0"/>
                </a:cubicBezTo>
                <a:cubicBezTo>
                  <a:pt x="34" y="0"/>
                  <a:pt x="38" y="1"/>
                  <a:pt x="40" y="5"/>
                </a:cubicBezTo>
                <a:cubicBezTo>
                  <a:pt x="41" y="7"/>
                  <a:pt x="41" y="9"/>
                  <a:pt x="41" y="11"/>
                </a:cubicBezTo>
                <a:cubicBezTo>
                  <a:pt x="41" y="14"/>
                  <a:pt x="40" y="16"/>
                  <a:pt x="39" y="18"/>
                </a:cubicBezTo>
                <a:cubicBezTo>
                  <a:pt x="45" y="18"/>
                  <a:pt x="45" y="18"/>
                  <a:pt x="45" y="18"/>
                </a:cubicBezTo>
                <a:cubicBezTo>
                  <a:pt x="50" y="18"/>
                  <a:pt x="55" y="22"/>
                  <a:pt x="55" y="27"/>
                </a:cubicBezTo>
                <a:cubicBezTo>
                  <a:pt x="55" y="29"/>
                  <a:pt x="54" y="31"/>
                  <a:pt x="53" y="33"/>
                </a:cubicBezTo>
                <a:close/>
                <a:moveTo>
                  <a:pt x="7" y="46"/>
                </a:moveTo>
                <a:cubicBezTo>
                  <a:pt x="5" y="46"/>
                  <a:pt x="4" y="47"/>
                  <a:pt x="4" y="48"/>
                </a:cubicBezTo>
                <a:cubicBezTo>
                  <a:pt x="4" y="49"/>
                  <a:pt x="5" y="50"/>
                  <a:pt x="7" y="50"/>
                </a:cubicBezTo>
                <a:cubicBezTo>
                  <a:pt x="8" y="50"/>
                  <a:pt x="9" y="49"/>
                  <a:pt x="9" y="48"/>
                </a:cubicBezTo>
                <a:cubicBezTo>
                  <a:pt x="9" y="47"/>
                  <a:pt x="8" y="46"/>
                  <a:pt x="7" y="46"/>
                </a:cubicBezTo>
                <a:close/>
                <a:moveTo>
                  <a:pt x="45" y="23"/>
                </a:moveTo>
                <a:cubicBezTo>
                  <a:pt x="33" y="23"/>
                  <a:pt x="33" y="23"/>
                  <a:pt x="33" y="23"/>
                </a:cubicBezTo>
                <a:cubicBezTo>
                  <a:pt x="33" y="19"/>
                  <a:pt x="36" y="16"/>
                  <a:pt x="36" y="11"/>
                </a:cubicBezTo>
                <a:cubicBezTo>
                  <a:pt x="36" y="7"/>
                  <a:pt x="36" y="5"/>
                  <a:pt x="31" y="5"/>
                </a:cubicBezTo>
                <a:cubicBezTo>
                  <a:pt x="28" y="7"/>
                  <a:pt x="30" y="12"/>
                  <a:pt x="26" y="16"/>
                </a:cubicBezTo>
                <a:cubicBezTo>
                  <a:pt x="25" y="17"/>
                  <a:pt x="24" y="18"/>
                  <a:pt x="23" y="19"/>
                </a:cubicBezTo>
                <a:cubicBezTo>
                  <a:pt x="22" y="21"/>
                  <a:pt x="17" y="27"/>
                  <a:pt x="15" y="27"/>
                </a:cubicBezTo>
                <a:cubicBezTo>
                  <a:pt x="13" y="27"/>
                  <a:pt x="13" y="27"/>
                  <a:pt x="13" y="27"/>
                </a:cubicBezTo>
                <a:cubicBezTo>
                  <a:pt x="13" y="50"/>
                  <a:pt x="13" y="50"/>
                  <a:pt x="13" y="50"/>
                </a:cubicBezTo>
                <a:cubicBezTo>
                  <a:pt x="15" y="50"/>
                  <a:pt x="15" y="50"/>
                  <a:pt x="15" y="50"/>
                </a:cubicBezTo>
                <a:cubicBezTo>
                  <a:pt x="17" y="50"/>
                  <a:pt x="20" y="52"/>
                  <a:pt x="22" y="52"/>
                </a:cubicBezTo>
                <a:cubicBezTo>
                  <a:pt x="26" y="54"/>
                  <a:pt x="30" y="55"/>
                  <a:pt x="34" y="55"/>
                </a:cubicBezTo>
                <a:cubicBezTo>
                  <a:pt x="38" y="55"/>
                  <a:pt x="38" y="55"/>
                  <a:pt x="38" y="55"/>
                </a:cubicBezTo>
                <a:cubicBezTo>
                  <a:pt x="42" y="55"/>
                  <a:pt x="45" y="53"/>
                  <a:pt x="45" y="49"/>
                </a:cubicBezTo>
                <a:cubicBezTo>
                  <a:pt x="45" y="48"/>
                  <a:pt x="45" y="47"/>
                  <a:pt x="45" y="47"/>
                </a:cubicBezTo>
                <a:cubicBezTo>
                  <a:pt x="47" y="46"/>
                  <a:pt x="47" y="44"/>
                  <a:pt x="47" y="42"/>
                </a:cubicBezTo>
                <a:cubicBezTo>
                  <a:pt x="47" y="41"/>
                  <a:pt x="47" y="41"/>
                  <a:pt x="47" y="40"/>
                </a:cubicBezTo>
                <a:cubicBezTo>
                  <a:pt x="48" y="39"/>
                  <a:pt x="49" y="37"/>
                  <a:pt x="49" y="36"/>
                </a:cubicBezTo>
                <a:cubicBezTo>
                  <a:pt x="49" y="34"/>
                  <a:pt x="48" y="33"/>
                  <a:pt x="47" y="32"/>
                </a:cubicBezTo>
                <a:cubicBezTo>
                  <a:pt x="49" y="32"/>
                  <a:pt x="50" y="29"/>
                  <a:pt x="50" y="27"/>
                </a:cubicBezTo>
                <a:cubicBezTo>
                  <a:pt x="50" y="25"/>
                  <a:pt x="48" y="23"/>
                  <a:pt x="45"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8" name="Google Shape;1648;p44"/>
          <p:cNvSpPr/>
          <p:nvPr/>
        </p:nvSpPr>
        <p:spPr>
          <a:xfrm>
            <a:off x="3405086" y="5536960"/>
            <a:ext cx="240584" cy="236541"/>
          </a:xfrm>
          <a:custGeom>
            <a:avLst/>
            <a:gdLst/>
            <a:ahLst/>
            <a:cxnLst/>
            <a:rect l="l" t="t" r="r" b="b"/>
            <a:pathLst>
              <a:path w="55" h="54" extrusionOk="0">
                <a:moveTo>
                  <a:pt x="27" y="54"/>
                </a:moveTo>
                <a:cubicBezTo>
                  <a:pt x="12" y="54"/>
                  <a:pt x="0" y="42"/>
                  <a:pt x="0" y="27"/>
                </a:cubicBezTo>
                <a:cubicBezTo>
                  <a:pt x="0" y="12"/>
                  <a:pt x="12" y="0"/>
                  <a:pt x="27" y="0"/>
                </a:cubicBezTo>
                <a:cubicBezTo>
                  <a:pt x="42" y="0"/>
                  <a:pt x="55" y="12"/>
                  <a:pt x="55" y="27"/>
                </a:cubicBezTo>
                <a:cubicBezTo>
                  <a:pt x="55" y="42"/>
                  <a:pt x="42" y="54"/>
                  <a:pt x="27" y="54"/>
                </a:cubicBezTo>
                <a:close/>
                <a:moveTo>
                  <a:pt x="40" y="33"/>
                </a:moveTo>
                <a:cubicBezTo>
                  <a:pt x="34" y="27"/>
                  <a:pt x="34" y="27"/>
                  <a:pt x="34" y="27"/>
                </a:cubicBezTo>
                <a:cubicBezTo>
                  <a:pt x="40" y="20"/>
                  <a:pt x="40" y="20"/>
                  <a:pt x="40" y="20"/>
                </a:cubicBezTo>
                <a:cubicBezTo>
                  <a:pt x="41" y="20"/>
                  <a:pt x="41" y="19"/>
                  <a:pt x="41" y="19"/>
                </a:cubicBezTo>
                <a:cubicBezTo>
                  <a:pt x="41" y="18"/>
                  <a:pt x="41" y="18"/>
                  <a:pt x="40" y="17"/>
                </a:cubicBezTo>
                <a:cubicBezTo>
                  <a:pt x="37" y="14"/>
                  <a:pt x="37" y="14"/>
                  <a:pt x="37" y="14"/>
                </a:cubicBezTo>
                <a:cubicBezTo>
                  <a:pt x="36" y="14"/>
                  <a:pt x="36" y="13"/>
                  <a:pt x="35" y="13"/>
                </a:cubicBezTo>
                <a:cubicBezTo>
                  <a:pt x="35" y="13"/>
                  <a:pt x="34" y="14"/>
                  <a:pt x="34" y="14"/>
                </a:cubicBezTo>
                <a:cubicBezTo>
                  <a:pt x="27" y="20"/>
                  <a:pt x="27" y="20"/>
                  <a:pt x="27" y="20"/>
                </a:cubicBezTo>
                <a:cubicBezTo>
                  <a:pt x="21" y="14"/>
                  <a:pt x="21" y="14"/>
                  <a:pt x="21" y="14"/>
                </a:cubicBezTo>
                <a:cubicBezTo>
                  <a:pt x="20" y="14"/>
                  <a:pt x="20" y="13"/>
                  <a:pt x="19" y="13"/>
                </a:cubicBezTo>
                <a:cubicBezTo>
                  <a:pt x="19" y="13"/>
                  <a:pt x="18" y="14"/>
                  <a:pt x="17" y="14"/>
                </a:cubicBezTo>
                <a:cubicBezTo>
                  <a:pt x="14" y="17"/>
                  <a:pt x="14" y="17"/>
                  <a:pt x="14" y="17"/>
                </a:cubicBezTo>
                <a:cubicBezTo>
                  <a:pt x="14" y="18"/>
                  <a:pt x="14" y="18"/>
                  <a:pt x="14" y="19"/>
                </a:cubicBezTo>
                <a:cubicBezTo>
                  <a:pt x="14" y="19"/>
                  <a:pt x="14" y="20"/>
                  <a:pt x="14" y="20"/>
                </a:cubicBezTo>
                <a:cubicBezTo>
                  <a:pt x="21" y="27"/>
                  <a:pt x="21" y="27"/>
                  <a:pt x="21" y="27"/>
                </a:cubicBezTo>
                <a:cubicBezTo>
                  <a:pt x="14" y="33"/>
                  <a:pt x="14" y="33"/>
                  <a:pt x="14" y="33"/>
                </a:cubicBezTo>
                <a:cubicBezTo>
                  <a:pt x="14" y="34"/>
                  <a:pt x="14" y="34"/>
                  <a:pt x="14" y="35"/>
                </a:cubicBezTo>
                <a:cubicBezTo>
                  <a:pt x="14" y="36"/>
                  <a:pt x="14" y="36"/>
                  <a:pt x="14" y="37"/>
                </a:cubicBezTo>
                <a:cubicBezTo>
                  <a:pt x="17" y="40"/>
                  <a:pt x="17" y="40"/>
                  <a:pt x="17" y="40"/>
                </a:cubicBezTo>
                <a:cubicBezTo>
                  <a:pt x="18" y="40"/>
                  <a:pt x="19" y="41"/>
                  <a:pt x="19" y="41"/>
                </a:cubicBezTo>
                <a:cubicBezTo>
                  <a:pt x="20" y="41"/>
                  <a:pt x="20" y="40"/>
                  <a:pt x="21" y="40"/>
                </a:cubicBezTo>
                <a:cubicBezTo>
                  <a:pt x="27" y="33"/>
                  <a:pt x="27" y="33"/>
                  <a:pt x="27" y="33"/>
                </a:cubicBezTo>
                <a:cubicBezTo>
                  <a:pt x="34" y="40"/>
                  <a:pt x="34" y="40"/>
                  <a:pt x="34" y="40"/>
                </a:cubicBezTo>
                <a:cubicBezTo>
                  <a:pt x="34" y="40"/>
                  <a:pt x="35" y="41"/>
                  <a:pt x="35" y="41"/>
                </a:cubicBezTo>
                <a:cubicBezTo>
                  <a:pt x="36" y="41"/>
                  <a:pt x="36" y="40"/>
                  <a:pt x="37" y="40"/>
                </a:cubicBezTo>
                <a:cubicBezTo>
                  <a:pt x="40" y="37"/>
                  <a:pt x="40" y="37"/>
                  <a:pt x="40" y="37"/>
                </a:cubicBezTo>
                <a:cubicBezTo>
                  <a:pt x="41" y="36"/>
                  <a:pt x="41" y="36"/>
                  <a:pt x="41" y="35"/>
                </a:cubicBezTo>
                <a:cubicBezTo>
                  <a:pt x="41" y="34"/>
                  <a:pt x="41" y="34"/>
                  <a:pt x="40"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49" name="Google Shape;1649;p44"/>
          <p:cNvSpPr/>
          <p:nvPr/>
        </p:nvSpPr>
        <p:spPr>
          <a:xfrm>
            <a:off x="4033842" y="5536960"/>
            <a:ext cx="240586" cy="236541"/>
          </a:xfrm>
          <a:custGeom>
            <a:avLst/>
            <a:gdLst/>
            <a:ahLst/>
            <a:cxnLst/>
            <a:rect l="l" t="t" r="r" b="b"/>
            <a:pathLst>
              <a:path w="55" h="54" extrusionOk="0">
                <a:moveTo>
                  <a:pt x="55" y="44"/>
                </a:moveTo>
                <a:cubicBezTo>
                  <a:pt x="55" y="50"/>
                  <a:pt x="50" y="54"/>
                  <a:pt x="44" y="54"/>
                </a:cubicBezTo>
                <a:cubicBezTo>
                  <a:pt x="10" y="54"/>
                  <a:pt x="10" y="54"/>
                  <a:pt x="10" y="54"/>
                </a:cubicBezTo>
                <a:cubicBezTo>
                  <a:pt x="4" y="54"/>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45" y="10"/>
                </a:moveTo>
                <a:cubicBezTo>
                  <a:pt x="45" y="9"/>
                  <a:pt x="45" y="9"/>
                  <a:pt x="44" y="9"/>
                </a:cubicBezTo>
                <a:cubicBezTo>
                  <a:pt x="10" y="9"/>
                  <a:pt x="10" y="9"/>
                  <a:pt x="10" y="9"/>
                </a:cubicBezTo>
                <a:cubicBezTo>
                  <a:pt x="9" y="9"/>
                  <a:pt x="9" y="9"/>
                  <a:pt x="9" y="10"/>
                </a:cubicBezTo>
                <a:cubicBezTo>
                  <a:pt x="9" y="44"/>
                  <a:pt x="9" y="44"/>
                  <a:pt x="9" y="44"/>
                </a:cubicBezTo>
                <a:cubicBezTo>
                  <a:pt x="9" y="45"/>
                  <a:pt x="9" y="45"/>
                  <a:pt x="10" y="45"/>
                </a:cubicBezTo>
                <a:cubicBezTo>
                  <a:pt x="44" y="45"/>
                  <a:pt x="44" y="45"/>
                  <a:pt x="44" y="45"/>
                </a:cubicBezTo>
                <a:cubicBezTo>
                  <a:pt x="45" y="45"/>
                  <a:pt x="45" y="45"/>
                  <a:pt x="45" y="44"/>
                </a:cubicBezTo>
                <a:lnTo>
                  <a:pt x="45" y="10"/>
                </a:lnTo>
                <a:close/>
                <a:moveTo>
                  <a:pt x="36" y="38"/>
                </a:moveTo>
                <a:cubicBezTo>
                  <a:pt x="36" y="40"/>
                  <a:pt x="35" y="41"/>
                  <a:pt x="34" y="41"/>
                </a:cubicBezTo>
                <a:cubicBezTo>
                  <a:pt x="34" y="41"/>
                  <a:pt x="33" y="41"/>
                  <a:pt x="33" y="40"/>
                </a:cubicBezTo>
                <a:cubicBezTo>
                  <a:pt x="17" y="29"/>
                  <a:pt x="17" y="29"/>
                  <a:pt x="17" y="29"/>
                </a:cubicBezTo>
                <a:cubicBezTo>
                  <a:pt x="16" y="28"/>
                  <a:pt x="16" y="28"/>
                  <a:pt x="16" y="27"/>
                </a:cubicBezTo>
                <a:cubicBezTo>
                  <a:pt x="16" y="26"/>
                  <a:pt x="16" y="26"/>
                  <a:pt x="17" y="25"/>
                </a:cubicBezTo>
                <a:cubicBezTo>
                  <a:pt x="33" y="14"/>
                  <a:pt x="33" y="14"/>
                  <a:pt x="33" y="14"/>
                </a:cubicBezTo>
                <a:cubicBezTo>
                  <a:pt x="33" y="13"/>
                  <a:pt x="34" y="13"/>
                  <a:pt x="34" y="13"/>
                </a:cubicBezTo>
                <a:cubicBezTo>
                  <a:pt x="35" y="13"/>
                  <a:pt x="36" y="14"/>
                  <a:pt x="36" y="16"/>
                </a:cubicBezTo>
                <a:lnTo>
                  <a:pt x="36"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0" name="Google Shape;1650;p44"/>
          <p:cNvSpPr/>
          <p:nvPr/>
        </p:nvSpPr>
        <p:spPr>
          <a:xfrm>
            <a:off x="4664619" y="5536960"/>
            <a:ext cx="240586" cy="236541"/>
          </a:xfrm>
          <a:custGeom>
            <a:avLst/>
            <a:gdLst/>
            <a:ahLst/>
            <a:cxnLst/>
            <a:rect l="l" t="t" r="r" b="b"/>
            <a:pathLst>
              <a:path w="55" h="54" extrusionOk="0">
                <a:moveTo>
                  <a:pt x="55" y="44"/>
                </a:moveTo>
                <a:cubicBezTo>
                  <a:pt x="55" y="50"/>
                  <a:pt x="50" y="54"/>
                  <a:pt x="44" y="54"/>
                </a:cubicBezTo>
                <a:cubicBezTo>
                  <a:pt x="10" y="54"/>
                  <a:pt x="10" y="54"/>
                  <a:pt x="10" y="54"/>
                </a:cubicBezTo>
                <a:cubicBezTo>
                  <a:pt x="4" y="54"/>
                  <a:pt x="0" y="50"/>
                  <a:pt x="0" y="44"/>
                </a:cubicBezTo>
                <a:cubicBezTo>
                  <a:pt x="0" y="10"/>
                  <a:pt x="0" y="10"/>
                  <a:pt x="0" y="10"/>
                </a:cubicBezTo>
                <a:cubicBezTo>
                  <a:pt x="0" y="4"/>
                  <a:pt x="4" y="0"/>
                  <a:pt x="10" y="0"/>
                </a:cubicBezTo>
                <a:cubicBezTo>
                  <a:pt x="44" y="0"/>
                  <a:pt x="44" y="0"/>
                  <a:pt x="44" y="0"/>
                </a:cubicBezTo>
                <a:cubicBezTo>
                  <a:pt x="50" y="0"/>
                  <a:pt x="55" y="4"/>
                  <a:pt x="55" y="10"/>
                </a:cubicBezTo>
                <a:lnTo>
                  <a:pt x="55" y="44"/>
                </a:lnTo>
                <a:close/>
                <a:moveTo>
                  <a:pt x="45" y="10"/>
                </a:moveTo>
                <a:cubicBezTo>
                  <a:pt x="45" y="9"/>
                  <a:pt x="45" y="9"/>
                  <a:pt x="44" y="9"/>
                </a:cubicBezTo>
                <a:cubicBezTo>
                  <a:pt x="10" y="9"/>
                  <a:pt x="10" y="9"/>
                  <a:pt x="10" y="9"/>
                </a:cubicBezTo>
                <a:cubicBezTo>
                  <a:pt x="9" y="9"/>
                  <a:pt x="9" y="9"/>
                  <a:pt x="9" y="10"/>
                </a:cubicBezTo>
                <a:cubicBezTo>
                  <a:pt x="9" y="44"/>
                  <a:pt x="9" y="44"/>
                  <a:pt x="9" y="44"/>
                </a:cubicBezTo>
                <a:cubicBezTo>
                  <a:pt x="9" y="45"/>
                  <a:pt x="9" y="45"/>
                  <a:pt x="10" y="45"/>
                </a:cubicBezTo>
                <a:cubicBezTo>
                  <a:pt x="44" y="45"/>
                  <a:pt x="44" y="45"/>
                  <a:pt x="44" y="45"/>
                </a:cubicBezTo>
                <a:cubicBezTo>
                  <a:pt x="45" y="45"/>
                  <a:pt x="45" y="45"/>
                  <a:pt x="45" y="44"/>
                </a:cubicBezTo>
                <a:lnTo>
                  <a:pt x="45" y="10"/>
                </a:lnTo>
                <a:close/>
                <a:moveTo>
                  <a:pt x="39" y="36"/>
                </a:moveTo>
                <a:cubicBezTo>
                  <a:pt x="16" y="36"/>
                  <a:pt x="16" y="36"/>
                  <a:pt x="16" y="36"/>
                </a:cubicBezTo>
                <a:cubicBezTo>
                  <a:pt x="15" y="36"/>
                  <a:pt x="14" y="36"/>
                  <a:pt x="14" y="35"/>
                </a:cubicBezTo>
                <a:cubicBezTo>
                  <a:pt x="13" y="34"/>
                  <a:pt x="13" y="33"/>
                  <a:pt x="14" y="32"/>
                </a:cubicBezTo>
                <a:cubicBezTo>
                  <a:pt x="25" y="16"/>
                  <a:pt x="25" y="16"/>
                  <a:pt x="25" y="16"/>
                </a:cubicBezTo>
                <a:cubicBezTo>
                  <a:pt x="26" y="16"/>
                  <a:pt x="26" y="16"/>
                  <a:pt x="27" y="16"/>
                </a:cubicBezTo>
                <a:cubicBezTo>
                  <a:pt x="28" y="16"/>
                  <a:pt x="29" y="16"/>
                  <a:pt x="29" y="16"/>
                </a:cubicBezTo>
                <a:cubicBezTo>
                  <a:pt x="40" y="32"/>
                  <a:pt x="40" y="32"/>
                  <a:pt x="40" y="32"/>
                </a:cubicBezTo>
                <a:cubicBezTo>
                  <a:pt x="41" y="33"/>
                  <a:pt x="41" y="34"/>
                  <a:pt x="41" y="35"/>
                </a:cubicBezTo>
                <a:cubicBezTo>
                  <a:pt x="40" y="36"/>
                  <a:pt x="39" y="36"/>
                  <a:pt x="39"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1" name="Google Shape;1651;p44"/>
          <p:cNvSpPr/>
          <p:nvPr/>
        </p:nvSpPr>
        <p:spPr>
          <a:xfrm>
            <a:off x="5295397" y="5536960"/>
            <a:ext cx="240586" cy="236541"/>
          </a:xfrm>
          <a:custGeom>
            <a:avLst/>
            <a:gdLst/>
            <a:ahLst/>
            <a:cxnLst/>
            <a:rect l="l" t="t" r="r" b="b"/>
            <a:pathLst>
              <a:path w="55" h="54" extrusionOk="0">
                <a:moveTo>
                  <a:pt x="55" y="52"/>
                </a:moveTo>
                <a:cubicBezTo>
                  <a:pt x="55" y="53"/>
                  <a:pt x="54" y="54"/>
                  <a:pt x="52" y="54"/>
                </a:cubicBezTo>
                <a:cubicBezTo>
                  <a:pt x="2" y="54"/>
                  <a:pt x="2" y="54"/>
                  <a:pt x="2" y="54"/>
                </a:cubicBezTo>
                <a:cubicBezTo>
                  <a:pt x="1" y="54"/>
                  <a:pt x="0" y="53"/>
                  <a:pt x="0" y="52"/>
                </a:cubicBezTo>
                <a:cubicBezTo>
                  <a:pt x="0" y="2"/>
                  <a:pt x="0" y="2"/>
                  <a:pt x="0" y="2"/>
                </a:cubicBezTo>
                <a:cubicBezTo>
                  <a:pt x="0" y="1"/>
                  <a:pt x="1" y="0"/>
                  <a:pt x="2" y="0"/>
                </a:cubicBezTo>
                <a:cubicBezTo>
                  <a:pt x="52" y="0"/>
                  <a:pt x="52" y="0"/>
                  <a:pt x="52" y="0"/>
                </a:cubicBezTo>
                <a:cubicBezTo>
                  <a:pt x="54" y="0"/>
                  <a:pt x="55" y="1"/>
                  <a:pt x="55" y="2"/>
                </a:cubicBezTo>
                <a:lnTo>
                  <a:pt x="55" y="52"/>
                </a:lnTo>
                <a:close/>
                <a:moveTo>
                  <a:pt x="25" y="6"/>
                </a:moveTo>
                <a:cubicBezTo>
                  <a:pt x="25" y="6"/>
                  <a:pt x="24" y="5"/>
                  <a:pt x="24" y="5"/>
                </a:cubicBezTo>
                <a:cubicBezTo>
                  <a:pt x="7" y="5"/>
                  <a:pt x="7" y="5"/>
                  <a:pt x="7" y="5"/>
                </a:cubicBezTo>
                <a:cubicBezTo>
                  <a:pt x="6" y="5"/>
                  <a:pt x="5" y="6"/>
                  <a:pt x="5" y="6"/>
                </a:cubicBezTo>
                <a:cubicBezTo>
                  <a:pt x="5" y="43"/>
                  <a:pt x="5" y="43"/>
                  <a:pt x="5" y="43"/>
                </a:cubicBezTo>
                <a:cubicBezTo>
                  <a:pt x="5" y="44"/>
                  <a:pt x="6" y="44"/>
                  <a:pt x="7" y="44"/>
                </a:cubicBezTo>
                <a:cubicBezTo>
                  <a:pt x="24" y="44"/>
                  <a:pt x="24" y="44"/>
                  <a:pt x="24" y="44"/>
                </a:cubicBezTo>
                <a:cubicBezTo>
                  <a:pt x="24" y="44"/>
                  <a:pt x="25" y="44"/>
                  <a:pt x="25" y="43"/>
                </a:cubicBezTo>
                <a:lnTo>
                  <a:pt x="25" y="6"/>
                </a:lnTo>
                <a:close/>
                <a:moveTo>
                  <a:pt x="49" y="6"/>
                </a:moveTo>
                <a:cubicBezTo>
                  <a:pt x="49" y="6"/>
                  <a:pt x="48" y="5"/>
                  <a:pt x="48" y="5"/>
                </a:cubicBezTo>
                <a:cubicBezTo>
                  <a:pt x="31" y="5"/>
                  <a:pt x="31" y="5"/>
                  <a:pt x="31" y="5"/>
                </a:cubicBezTo>
                <a:cubicBezTo>
                  <a:pt x="30" y="5"/>
                  <a:pt x="29" y="6"/>
                  <a:pt x="29" y="6"/>
                </a:cubicBezTo>
                <a:cubicBezTo>
                  <a:pt x="29" y="29"/>
                  <a:pt x="29" y="29"/>
                  <a:pt x="29" y="29"/>
                </a:cubicBezTo>
                <a:cubicBezTo>
                  <a:pt x="29" y="30"/>
                  <a:pt x="30" y="30"/>
                  <a:pt x="31" y="30"/>
                </a:cubicBezTo>
                <a:cubicBezTo>
                  <a:pt x="48" y="30"/>
                  <a:pt x="48" y="30"/>
                  <a:pt x="48" y="30"/>
                </a:cubicBezTo>
                <a:cubicBezTo>
                  <a:pt x="48" y="30"/>
                  <a:pt x="49" y="30"/>
                  <a:pt x="49" y="29"/>
                </a:cubicBezTo>
                <a:lnTo>
                  <a:pt x="49" y="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2" name="Google Shape;1652;p44"/>
          <p:cNvSpPr/>
          <p:nvPr/>
        </p:nvSpPr>
        <p:spPr>
          <a:xfrm>
            <a:off x="5924154" y="5536960"/>
            <a:ext cx="281019" cy="220367"/>
          </a:xfrm>
          <a:custGeom>
            <a:avLst/>
            <a:gdLst/>
            <a:ahLst/>
            <a:cxnLst/>
            <a:rect l="l" t="t" r="r" b="b"/>
            <a:pathLst>
              <a:path w="64" h="50" extrusionOk="0">
                <a:moveTo>
                  <a:pt x="64" y="14"/>
                </a:moveTo>
                <a:cubicBezTo>
                  <a:pt x="45" y="14"/>
                  <a:pt x="45" y="14"/>
                  <a:pt x="45" y="14"/>
                </a:cubicBezTo>
                <a:cubicBezTo>
                  <a:pt x="45" y="14"/>
                  <a:pt x="45" y="14"/>
                  <a:pt x="45" y="14"/>
                </a:cubicBezTo>
                <a:cubicBezTo>
                  <a:pt x="45" y="12"/>
                  <a:pt x="44" y="10"/>
                  <a:pt x="32" y="10"/>
                </a:cubicBezTo>
                <a:cubicBezTo>
                  <a:pt x="19" y="10"/>
                  <a:pt x="18" y="12"/>
                  <a:pt x="18" y="14"/>
                </a:cubicBezTo>
                <a:cubicBezTo>
                  <a:pt x="18" y="14"/>
                  <a:pt x="18" y="14"/>
                  <a:pt x="18" y="14"/>
                </a:cubicBezTo>
                <a:cubicBezTo>
                  <a:pt x="0" y="14"/>
                  <a:pt x="0" y="14"/>
                  <a:pt x="0" y="14"/>
                </a:cubicBezTo>
                <a:cubicBezTo>
                  <a:pt x="0" y="14"/>
                  <a:pt x="0" y="14"/>
                  <a:pt x="0" y="14"/>
                </a:cubicBezTo>
                <a:cubicBezTo>
                  <a:pt x="0" y="11"/>
                  <a:pt x="4" y="0"/>
                  <a:pt x="32" y="0"/>
                </a:cubicBezTo>
                <a:cubicBezTo>
                  <a:pt x="59" y="0"/>
                  <a:pt x="64" y="11"/>
                  <a:pt x="64" y="14"/>
                </a:cubicBezTo>
                <a:close/>
                <a:moveTo>
                  <a:pt x="0" y="20"/>
                </a:moveTo>
                <a:cubicBezTo>
                  <a:pt x="0" y="15"/>
                  <a:pt x="0" y="15"/>
                  <a:pt x="0" y="15"/>
                </a:cubicBezTo>
                <a:cubicBezTo>
                  <a:pt x="18" y="15"/>
                  <a:pt x="18" y="15"/>
                  <a:pt x="18" y="15"/>
                </a:cubicBezTo>
                <a:cubicBezTo>
                  <a:pt x="18" y="20"/>
                  <a:pt x="18" y="20"/>
                  <a:pt x="18" y="20"/>
                </a:cubicBezTo>
                <a:cubicBezTo>
                  <a:pt x="18" y="21"/>
                  <a:pt x="17" y="22"/>
                  <a:pt x="16" y="22"/>
                </a:cubicBezTo>
                <a:cubicBezTo>
                  <a:pt x="2" y="22"/>
                  <a:pt x="2" y="22"/>
                  <a:pt x="2" y="22"/>
                </a:cubicBezTo>
                <a:cubicBezTo>
                  <a:pt x="1" y="22"/>
                  <a:pt x="0" y="21"/>
                  <a:pt x="0" y="20"/>
                </a:cubicBezTo>
                <a:close/>
                <a:moveTo>
                  <a:pt x="9" y="35"/>
                </a:moveTo>
                <a:cubicBezTo>
                  <a:pt x="9" y="36"/>
                  <a:pt x="8" y="36"/>
                  <a:pt x="8" y="36"/>
                </a:cubicBezTo>
                <a:cubicBezTo>
                  <a:pt x="1" y="36"/>
                  <a:pt x="1" y="36"/>
                  <a:pt x="1" y="36"/>
                </a:cubicBezTo>
                <a:cubicBezTo>
                  <a:pt x="0" y="36"/>
                  <a:pt x="0" y="36"/>
                  <a:pt x="0" y="35"/>
                </a:cubicBezTo>
                <a:cubicBezTo>
                  <a:pt x="0" y="28"/>
                  <a:pt x="0" y="28"/>
                  <a:pt x="0" y="28"/>
                </a:cubicBezTo>
                <a:cubicBezTo>
                  <a:pt x="0" y="27"/>
                  <a:pt x="0" y="27"/>
                  <a:pt x="1" y="27"/>
                </a:cubicBezTo>
                <a:cubicBezTo>
                  <a:pt x="8" y="27"/>
                  <a:pt x="8" y="27"/>
                  <a:pt x="8" y="27"/>
                </a:cubicBezTo>
                <a:cubicBezTo>
                  <a:pt x="8" y="27"/>
                  <a:pt x="9" y="27"/>
                  <a:pt x="9" y="28"/>
                </a:cubicBezTo>
                <a:lnTo>
                  <a:pt x="9" y="35"/>
                </a:lnTo>
                <a:close/>
                <a:moveTo>
                  <a:pt x="16" y="49"/>
                </a:moveTo>
                <a:cubicBezTo>
                  <a:pt x="16" y="49"/>
                  <a:pt x="15" y="50"/>
                  <a:pt x="15" y="50"/>
                </a:cubicBezTo>
                <a:cubicBezTo>
                  <a:pt x="8" y="50"/>
                  <a:pt x="8" y="50"/>
                  <a:pt x="8" y="50"/>
                </a:cubicBezTo>
                <a:cubicBezTo>
                  <a:pt x="7" y="50"/>
                  <a:pt x="7" y="49"/>
                  <a:pt x="7" y="49"/>
                </a:cubicBezTo>
                <a:cubicBezTo>
                  <a:pt x="7" y="42"/>
                  <a:pt x="7" y="42"/>
                  <a:pt x="7" y="42"/>
                </a:cubicBezTo>
                <a:cubicBezTo>
                  <a:pt x="7" y="41"/>
                  <a:pt x="7" y="41"/>
                  <a:pt x="8" y="41"/>
                </a:cubicBezTo>
                <a:cubicBezTo>
                  <a:pt x="15" y="41"/>
                  <a:pt x="15" y="41"/>
                  <a:pt x="15" y="41"/>
                </a:cubicBezTo>
                <a:cubicBezTo>
                  <a:pt x="15" y="41"/>
                  <a:pt x="16" y="41"/>
                  <a:pt x="16" y="42"/>
                </a:cubicBezTo>
                <a:lnTo>
                  <a:pt x="16" y="49"/>
                </a:lnTo>
                <a:close/>
                <a:moveTo>
                  <a:pt x="23" y="35"/>
                </a:moveTo>
                <a:cubicBezTo>
                  <a:pt x="23" y="36"/>
                  <a:pt x="22" y="36"/>
                  <a:pt x="21" y="36"/>
                </a:cubicBezTo>
                <a:cubicBezTo>
                  <a:pt x="15" y="36"/>
                  <a:pt x="15" y="36"/>
                  <a:pt x="15" y="36"/>
                </a:cubicBezTo>
                <a:cubicBezTo>
                  <a:pt x="14" y="36"/>
                  <a:pt x="13" y="36"/>
                  <a:pt x="13" y="35"/>
                </a:cubicBezTo>
                <a:cubicBezTo>
                  <a:pt x="13" y="28"/>
                  <a:pt x="13" y="28"/>
                  <a:pt x="13" y="28"/>
                </a:cubicBezTo>
                <a:cubicBezTo>
                  <a:pt x="13" y="27"/>
                  <a:pt x="14" y="27"/>
                  <a:pt x="15" y="27"/>
                </a:cubicBezTo>
                <a:cubicBezTo>
                  <a:pt x="21" y="27"/>
                  <a:pt x="21" y="27"/>
                  <a:pt x="21" y="27"/>
                </a:cubicBezTo>
                <a:cubicBezTo>
                  <a:pt x="22" y="27"/>
                  <a:pt x="23" y="27"/>
                  <a:pt x="23" y="28"/>
                </a:cubicBezTo>
                <a:lnTo>
                  <a:pt x="23" y="35"/>
                </a:lnTo>
                <a:close/>
                <a:moveTo>
                  <a:pt x="29" y="49"/>
                </a:moveTo>
                <a:cubicBezTo>
                  <a:pt x="29" y="49"/>
                  <a:pt x="29" y="50"/>
                  <a:pt x="28" y="50"/>
                </a:cubicBezTo>
                <a:cubicBezTo>
                  <a:pt x="21" y="50"/>
                  <a:pt x="21" y="50"/>
                  <a:pt x="21" y="50"/>
                </a:cubicBezTo>
                <a:cubicBezTo>
                  <a:pt x="21" y="50"/>
                  <a:pt x="20" y="49"/>
                  <a:pt x="20" y="49"/>
                </a:cubicBezTo>
                <a:cubicBezTo>
                  <a:pt x="20" y="42"/>
                  <a:pt x="20" y="42"/>
                  <a:pt x="20" y="42"/>
                </a:cubicBezTo>
                <a:cubicBezTo>
                  <a:pt x="20" y="41"/>
                  <a:pt x="21" y="41"/>
                  <a:pt x="21" y="41"/>
                </a:cubicBezTo>
                <a:cubicBezTo>
                  <a:pt x="28" y="41"/>
                  <a:pt x="28" y="41"/>
                  <a:pt x="28" y="41"/>
                </a:cubicBezTo>
                <a:cubicBezTo>
                  <a:pt x="29" y="41"/>
                  <a:pt x="29" y="41"/>
                  <a:pt x="29" y="42"/>
                </a:cubicBezTo>
                <a:lnTo>
                  <a:pt x="29" y="49"/>
                </a:lnTo>
                <a:close/>
                <a:moveTo>
                  <a:pt x="36" y="35"/>
                </a:moveTo>
                <a:cubicBezTo>
                  <a:pt x="36" y="36"/>
                  <a:pt x="36" y="36"/>
                  <a:pt x="35" y="36"/>
                </a:cubicBezTo>
                <a:cubicBezTo>
                  <a:pt x="28" y="36"/>
                  <a:pt x="28" y="36"/>
                  <a:pt x="28" y="36"/>
                </a:cubicBezTo>
                <a:cubicBezTo>
                  <a:pt x="28" y="36"/>
                  <a:pt x="27" y="36"/>
                  <a:pt x="27" y="35"/>
                </a:cubicBezTo>
                <a:cubicBezTo>
                  <a:pt x="27" y="28"/>
                  <a:pt x="27" y="28"/>
                  <a:pt x="27" y="28"/>
                </a:cubicBezTo>
                <a:cubicBezTo>
                  <a:pt x="27" y="27"/>
                  <a:pt x="28" y="27"/>
                  <a:pt x="28" y="27"/>
                </a:cubicBezTo>
                <a:cubicBezTo>
                  <a:pt x="35" y="27"/>
                  <a:pt x="35" y="27"/>
                  <a:pt x="35" y="27"/>
                </a:cubicBezTo>
                <a:cubicBezTo>
                  <a:pt x="36" y="27"/>
                  <a:pt x="36" y="27"/>
                  <a:pt x="36" y="28"/>
                </a:cubicBezTo>
                <a:lnTo>
                  <a:pt x="36" y="35"/>
                </a:lnTo>
                <a:close/>
                <a:moveTo>
                  <a:pt x="43" y="49"/>
                </a:moveTo>
                <a:cubicBezTo>
                  <a:pt x="43" y="49"/>
                  <a:pt x="43" y="50"/>
                  <a:pt x="42" y="50"/>
                </a:cubicBezTo>
                <a:cubicBezTo>
                  <a:pt x="35" y="50"/>
                  <a:pt x="35" y="50"/>
                  <a:pt x="35" y="50"/>
                </a:cubicBezTo>
                <a:cubicBezTo>
                  <a:pt x="35" y="50"/>
                  <a:pt x="34" y="49"/>
                  <a:pt x="34" y="49"/>
                </a:cubicBezTo>
                <a:cubicBezTo>
                  <a:pt x="34" y="42"/>
                  <a:pt x="34" y="42"/>
                  <a:pt x="34" y="42"/>
                </a:cubicBezTo>
                <a:cubicBezTo>
                  <a:pt x="34" y="41"/>
                  <a:pt x="35" y="41"/>
                  <a:pt x="35" y="41"/>
                </a:cubicBezTo>
                <a:cubicBezTo>
                  <a:pt x="42" y="41"/>
                  <a:pt x="42" y="41"/>
                  <a:pt x="42" y="41"/>
                </a:cubicBezTo>
                <a:cubicBezTo>
                  <a:pt x="43" y="41"/>
                  <a:pt x="43" y="41"/>
                  <a:pt x="43" y="42"/>
                </a:cubicBezTo>
                <a:lnTo>
                  <a:pt x="43" y="49"/>
                </a:lnTo>
                <a:close/>
                <a:moveTo>
                  <a:pt x="50" y="35"/>
                </a:moveTo>
                <a:cubicBezTo>
                  <a:pt x="50" y="36"/>
                  <a:pt x="50" y="36"/>
                  <a:pt x="49" y="36"/>
                </a:cubicBezTo>
                <a:cubicBezTo>
                  <a:pt x="42" y="36"/>
                  <a:pt x="42" y="36"/>
                  <a:pt x="42" y="36"/>
                </a:cubicBezTo>
                <a:cubicBezTo>
                  <a:pt x="41" y="36"/>
                  <a:pt x="41" y="36"/>
                  <a:pt x="41" y="35"/>
                </a:cubicBezTo>
                <a:cubicBezTo>
                  <a:pt x="41" y="28"/>
                  <a:pt x="41" y="28"/>
                  <a:pt x="41" y="28"/>
                </a:cubicBezTo>
                <a:cubicBezTo>
                  <a:pt x="41" y="27"/>
                  <a:pt x="41" y="27"/>
                  <a:pt x="42" y="27"/>
                </a:cubicBezTo>
                <a:cubicBezTo>
                  <a:pt x="49" y="27"/>
                  <a:pt x="49" y="27"/>
                  <a:pt x="49" y="27"/>
                </a:cubicBezTo>
                <a:cubicBezTo>
                  <a:pt x="50" y="27"/>
                  <a:pt x="50" y="27"/>
                  <a:pt x="50" y="28"/>
                </a:cubicBezTo>
                <a:lnTo>
                  <a:pt x="50" y="35"/>
                </a:lnTo>
                <a:close/>
                <a:moveTo>
                  <a:pt x="64" y="20"/>
                </a:moveTo>
                <a:cubicBezTo>
                  <a:pt x="64" y="21"/>
                  <a:pt x="63" y="22"/>
                  <a:pt x="61" y="22"/>
                </a:cubicBezTo>
                <a:cubicBezTo>
                  <a:pt x="48" y="22"/>
                  <a:pt x="48" y="22"/>
                  <a:pt x="48" y="22"/>
                </a:cubicBezTo>
                <a:cubicBezTo>
                  <a:pt x="46" y="22"/>
                  <a:pt x="45" y="21"/>
                  <a:pt x="45" y="20"/>
                </a:cubicBezTo>
                <a:cubicBezTo>
                  <a:pt x="45" y="15"/>
                  <a:pt x="45" y="15"/>
                  <a:pt x="45" y="15"/>
                </a:cubicBezTo>
                <a:cubicBezTo>
                  <a:pt x="64" y="15"/>
                  <a:pt x="64" y="15"/>
                  <a:pt x="64" y="15"/>
                </a:cubicBezTo>
                <a:lnTo>
                  <a:pt x="64" y="20"/>
                </a:lnTo>
                <a:close/>
                <a:moveTo>
                  <a:pt x="57" y="49"/>
                </a:moveTo>
                <a:cubicBezTo>
                  <a:pt x="57" y="49"/>
                  <a:pt x="56" y="50"/>
                  <a:pt x="56" y="50"/>
                </a:cubicBezTo>
                <a:cubicBezTo>
                  <a:pt x="49" y="50"/>
                  <a:pt x="49" y="50"/>
                  <a:pt x="49" y="50"/>
                </a:cubicBezTo>
                <a:cubicBezTo>
                  <a:pt x="48" y="50"/>
                  <a:pt x="48" y="49"/>
                  <a:pt x="48" y="49"/>
                </a:cubicBezTo>
                <a:cubicBezTo>
                  <a:pt x="48" y="42"/>
                  <a:pt x="48" y="42"/>
                  <a:pt x="48" y="42"/>
                </a:cubicBezTo>
                <a:cubicBezTo>
                  <a:pt x="48" y="41"/>
                  <a:pt x="48" y="41"/>
                  <a:pt x="49" y="41"/>
                </a:cubicBezTo>
                <a:cubicBezTo>
                  <a:pt x="56" y="41"/>
                  <a:pt x="56" y="41"/>
                  <a:pt x="56" y="41"/>
                </a:cubicBezTo>
                <a:cubicBezTo>
                  <a:pt x="56" y="41"/>
                  <a:pt x="57" y="41"/>
                  <a:pt x="57" y="42"/>
                </a:cubicBezTo>
                <a:lnTo>
                  <a:pt x="57" y="49"/>
                </a:lnTo>
                <a:close/>
                <a:moveTo>
                  <a:pt x="64" y="35"/>
                </a:moveTo>
                <a:cubicBezTo>
                  <a:pt x="64" y="36"/>
                  <a:pt x="63" y="36"/>
                  <a:pt x="63" y="36"/>
                </a:cubicBezTo>
                <a:cubicBezTo>
                  <a:pt x="56" y="36"/>
                  <a:pt x="56" y="36"/>
                  <a:pt x="56" y="36"/>
                </a:cubicBezTo>
                <a:cubicBezTo>
                  <a:pt x="55" y="36"/>
                  <a:pt x="55" y="36"/>
                  <a:pt x="55" y="35"/>
                </a:cubicBezTo>
                <a:cubicBezTo>
                  <a:pt x="55" y="28"/>
                  <a:pt x="55" y="28"/>
                  <a:pt x="55" y="28"/>
                </a:cubicBezTo>
                <a:cubicBezTo>
                  <a:pt x="55" y="27"/>
                  <a:pt x="55" y="27"/>
                  <a:pt x="56" y="27"/>
                </a:cubicBezTo>
                <a:cubicBezTo>
                  <a:pt x="63" y="27"/>
                  <a:pt x="63" y="27"/>
                  <a:pt x="63" y="27"/>
                </a:cubicBezTo>
                <a:cubicBezTo>
                  <a:pt x="63" y="27"/>
                  <a:pt x="64" y="27"/>
                  <a:pt x="64" y="28"/>
                </a:cubicBezTo>
                <a:lnTo>
                  <a:pt x="64"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3" name="Google Shape;1653;p44"/>
          <p:cNvSpPr/>
          <p:nvPr/>
        </p:nvSpPr>
        <p:spPr>
          <a:xfrm>
            <a:off x="6569083" y="5514720"/>
            <a:ext cx="248673" cy="258781"/>
          </a:xfrm>
          <a:custGeom>
            <a:avLst/>
            <a:gdLst/>
            <a:ahLst/>
            <a:cxnLst/>
            <a:rect l="l" t="t" r="r" b="b"/>
            <a:pathLst>
              <a:path w="123" h="128" extrusionOk="0">
                <a:moveTo>
                  <a:pt x="123" y="78"/>
                </a:moveTo>
                <a:lnTo>
                  <a:pt x="90" y="113"/>
                </a:lnTo>
                <a:lnTo>
                  <a:pt x="64" y="113"/>
                </a:lnTo>
                <a:lnTo>
                  <a:pt x="47" y="128"/>
                </a:lnTo>
                <a:lnTo>
                  <a:pt x="32" y="128"/>
                </a:lnTo>
                <a:lnTo>
                  <a:pt x="32" y="113"/>
                </a:lnTo>
                <a:lnTo>
                  <a:pt x="0" y="113"/>
                </a:lnTo>
                <a:lnTo>
                  <a:pt x="0" y="22"/>
                </a:lnTo>
                <a:lnTo>
                  <a:pt x="8" y="0"/>
                </a:lnTo>
                <a:lnTo>
                  <a:pt x="123" y="0"/>
                </a:lnTo>
                <a:lnTo>
                  <a:pt x="123" y="78"/>
                </a:lnTo>
                <a:close/>
                <a:moveTo>
                  <a:pt x="112" y="74"/>
                </a:moveTo>
                <a:lnTo>
                  <a:pt x="112" y="11"/>
                </a:lnTo>
                <a:lnTo>
                  <a:pt x="19" y="11"/>
                </a:lnTo>
                <a:lnTo>
                  <a:pt x="19" y="94"/>
                </a:lnTo>
                <a:lnTo>
                  <a:pt x="45" y="94"/>
                </a:lnTo>
                <a:lnTo>
                  <a:pt x="45" y="109"/>
                </a:lnTo>
                <a:lnTo>
                  <a:pt x="62" y="94"/>
                </a:lnTo>
                <a:lnTo>
                  <a:pt x="93" y="94"/>
                </a:lnTo>
                <a:lnTo>
                  <a:pt x="112" y="74"/>
                </a:lnTo>
                <a:close/>
                <a:moveTo>
                  <a:pt x="62" y="68"/>
                </a:moveTo>
                <a:lnTo>
                  <a:pt x="51" y="68"/>
                </a:lnTo>
                <a:lnTo>
                  <a:pt x="51" y="33"/>
                </a:lnTo>
                <a:lnTo>
                  <a:pt x="62" y="33"/>
                </a:lnTo>
                <a:lnTo>
                  <a:pt x="62" y="68"/>
                </a:lnTo>
                <a:close/>
                <a:moveTo>
                  <a:pt x="93" y="68"/>
                </a:moveTo>
                <a:lnTo>
                  <a:pt x="82" y="68"/>
                </a:lnTo>
                <a:lnTo>
                  <a:pt x="82" y="33"/>
                </a:lnTo>
                <a:lnTo>
                  <a:pt x="93" y="33"/>
                </a:lnTo>
                <a:lnTo>
                  <a:pt x="93" y="6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4" name="Google Shape;1654;p44"/>
          <p:cNvSpPr/>
          <p:nvPr/>
        </p:nvSpPr>
        <p:spPr>
          <a:xfrm>
            <a:off x="7185709" y="5536960"/>
            <a:ext cx="256758" cy="220367"/>
          </a:xfrm>
          <a:custGeom>
            <a:avLst/>
            <a:gdLst/>
            <a:ahLst/>
            <a:cxnLst/>
            <a:rect l="l" t="t" r="r" b="b"/>
            <a:pathLst>
              <a:path w="59" h="50" extrusionOk="0">
                <a:moveTo>
                  <a:pt x="59" y="25"/>
                </a:moveTo>
                <a:cubicBezTo>
                  <a:pt x="59" y="26"/>
                  <a:pt x="58" y="27"/>
                  <a:pt x="57" y="27"/>
                </a:cubicBezTo>
                <a:cubicBezTo>
                  <a:pt x="55" y="27"/>
                  <a:pt x="55" y="27"/>
                  <a:pt x="55" y="27"/>
                </a:cubicBezTo>
                <a:cubicBezTo>
                  <a:pt x="53" y="27"/>
                  <a:pt x="52" y="26"/>
                  <a:pt x="52" y="25"/>
                </a:cubicBezTo>
                <a:cubicBezTo>
                  <a:pt x="52" y="16"/>
                  <a:pt x="52" y="16"/>
                  <a:pt x="52" y="16"/>
                </a:cubicBezTo>
                <a:cubicBezTo>
                  <a:pt x="52" y="10"/>
                  <a:pt x="48" y="6"/>
                  <a:pt x="43" y="6"/>
                </a:cubicBezTo>
                <a:cubicBezTo>
                  <a:pt x="38" y="6"/>
                  <a:pt x="34" y="10"/>
                  <a:pt x="34" y="16"/>
                </a:cubicBezTo>
                <a:cubicBezTo>
                  <a:pt x="34" y="22"/>
                  <a:pt x="34" y="22"/>
                  <a:pt x="34" y="22"/>
                </a:cubicBezTo>
                <a:cubicBezTo>
                  <a:pt x="37" y="22"/>
                  <a:pt x="37" y="22"/>
                  <a:pt x="37" y="22"/>
                </a:cubicBezTo>
                <a:cubicBezTo>
                  <a:pt x="39" y="22"/>
                  <a:pt x="41" y="24"/>
                  <a:pt x="41" y="26"/>
                </a:cubicBezTo>
                <a:cubicBezTo>
                  <a:pt x="41" y="46"/>
                  <a:pt x="41" y="46"/>
                  <a:pt x="41" y="46"/>
                </a:cubicBezTo>
                <a:cubicBezTo>
                  <a:pt x="41" y="48"/>
                  <a:pt x="39" y="50"/>
                  <a:pt x="37" y="50"/>
                </a:cubicBezTo>
                <a:cubicBezTo>
                  <a:pt x="3" y="50"/>
                  <a:pt x="3" y="50"/>
                  <a:pt x="3" y="50"/>
                </a:cubicBezTo>
                <a:cubicBezTo>
                  <a:pt x="1" y="50"/>
                  <a:pt x="0" y="48"/>
                  <a:pt x="0" y="46"/>
                </a:cubicBezTo>
                <a:cubicBezTo>
                  <a:pt x="0" y="26"/>
                  <a:pt x="0" y="26"/>
                  <a:pt x="0" y="26"/>
                </a:cubicBezTo>
                <a:cubicBezTo>
                  <a:pt x="0" y="24"/>
                  <a:pt x="1" y="22"/>
                  <a:pt x="3" y="22"/>
                </a:cubicBezTo>
                <a:cubicBezTo>
                  <a:pt x="27" y="22"/>
                  <a:pt x="27" y="22"/>
                  <a:pt x="27" y="22"/>
                </a:cubicBezTo>
                <a:cubicBezTo>
                  <a:pt x="27" y="16"/>
                  <a:pt x="27" y="16"/>
                  <a:pt x="27" y="16"/>
                </a:cubicBezTo>
                <a:cubicBezTo>
                  <a:pt x="27" y="7"/>
                  <a:pt x="34" y="0"/>
                  <a:pt x="43" y="0"/>
                </a:cubicBezTo>
                <a:cubicBezTo>
                  <a:pt x="52" y="0"/>
                  <a:pt x="59" y="7"/>
                  <a:pt x="59" y="16"/>
                </a:cubicBezTo>
                <a:lnTo>
                  <a:pt x="59" y="2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5" name="Google Shape;1655;p44"/>
          <p:cNvSpPr/>
          <p:nvPr/>
        </p:nvSpPr>
        <p:spPr>
          <a:xfrm>
            <a:off x="7820530" y="5514720"/>
            <a:ext cx="147585" cy="281020"/>
          </a:xfrm>
          <a:custGeom>
            <a:avLst/>
            <a:gdLst/>
            <a:ahLst/>
            <a:cxnLst/>
            <a:rect l="l" t="t" r="r" b="b"/>
            <a:pathLst>
              <a:path w="34" h="64" extrusionOk="0">
                <a:moveTo>
                  <a:pt x="21" y="57"/>
                </a:moveTo>
                <a:cubicBezTo>
                  <a:pt x="21" y="63"/>
                  <a:pt x="21" y="63"/>
                  <a:pt x="21" y="63"/>
                </a:cubicBezTo>
                <a:cubicBezTo>
                  <a:pt x="21" y="63"/>
                  <a:pt x="20" y="64"/>
                  <a:pt x="20" y="64"/>
                </a:cubicBezTo>
                <a:cubicBezTo>
                  <a:pt x="15" y="64"/>
                  <a:pt x="15" y="64"/>
                  <a:pt x="15" y="64"/>
                </a:cubicBezTo>
                <a:cubicBezTo>
                  <a:pt x="14" y="64"/>
                  <a:pt x="14" y="63"/>
                  <a:pt x="14" y="63"/>
                </a:cubicBezTo>
                <a:cubicBezTo>
                  <a:pt x="14" y="57"/>
                  <a:pt x="14" y="57"/>
                  <a:pt x="14" y="57"/>
                </a:cubicBezTo>
                <a:cubicBezTo>
                  <a:pt x="5" y="55"/>
                  <a:pt x="1" y="50"/>
                  <a:pt x="1" y="50"/>
                </a:cubicBezTo>
                <a:cubicBezTo>
                  <a:pt x="0" y="50"/>
                  <a:pt x="0" y="49"/>
                  <a:pt x="1" y="49"/>
                </a:cubicBezTo>
                <a:cubicBezTo>
                  <a:pt x="4" y="44"/>
                  <a:pt x="4" y="44"/>
                  <a:pt x="4" y="44"/>
                </a:cubicBezTo>
                <a:cubicBezTo>
                  <a:pt x="4" y="44"/>
                  <a:pt x="5" y="43"/>
                  <a:pt x="5" y="43"/>
                </a:cubicBezTo>
                <a:cubicBezTo>
                  <a:pt x="5" y="43"/>
                  <a:pt x="6" y="44"/>
                  <a:pt x="6" y="44"/>
                </a:cubicBezTo>
                <a:cubicBezTo>
                  <a:pt x="6" y="44"/>
                  <a:pt x="11" y="49"/>
                  <a:pt x="17" y="49"/>
                </a:cubicBezTo>
                <a:cubicBezTo>
                  <a:pt x="21" y="49"/>
                  <a:pt x="25" y="47"/>
                  <a:pt x="25" y="43"/>
                </a:cubicBezTo>
                <a:cubicBezTo>
                  <a:pt x="25" y="39"/>
                  <a:pt x="20" y="38"/>
                  <a:pt x="16" y="36"/>
                </a:cubicBezTo>
                <a:cubicBezTo>
                  <a:pt x="9" y="33"/>
                  <a:pt x="1" y="30"/>
                  <a:pt x="1" y="21"/>
                </a:cubicBezTo>
                <a:cubicBezTo>
                  <a:pt x="1" y="14"/>
                  <a:pt x="6" y="9"/>
                  <a:pt x="14" y="8"/>
                </a:cubicBezTo>
                <a:cubicBezTo>
                  <a:pt x="14" y="1"/>
                  <a:pt x="14" y="1"/>
                  <a:pt x="14" y="1"/>
                </a:cubicBezTo>
                <a:cubicBezTo>
                  <a:pt x="14" y="0"/>
                  <a:pt x="14" y="0"/>
                  <a:pt x="15" y="0"/>
                </a:cubicBezTo>
                <a:cubicBezTo>
                  <a:pt x="20" y="0"/>
                  <a:pt x="20" y="0"/>
                  <a:pt x="20" y="0"/>
                </a:cubicBezTo>
                <a:cubicBezTo>
                  <a:pt x="20" y="0"/>
                  <a:pt x="21" y="0"/>
                  <a:pt x="21" y="1"/>
                </a:cubicBezTo>
                <a:cubicBezTo>
                  <a:pt x="21" y="7"/>
                  <a:pt x="21" y="7"/>
                  <a:pt x="21" y="7"/>
                </a:cubicBezTo>
                <a:cubicBezTo>
                  <a:pt x="28" y="8"/>
                  <a:pt x="32" y="12"/>
                  <a:pt x="32" y="12"/>
                </a:cubicBezTo>
                <a:cubicBezTo>
                  <a:pt x="33" y="13"/>
                  <a:pt x="33" y="13"/>
                  <a:pt x="32" y="14"/>
                </a:cubicBezTo>
                <a:cubicBezTo>
                  <a:pt x="29" y="19"/>
                  <a:pt x="29" y="19"/>
                  <a:pt x="29" y="19"/>
                </a:cubicBezTo>
                <a:cubicBezTo>
                  <a:pt x="29" y="19"/>
                  <a:pt x="29" y="19"/>
                  <a:pt x="29" y="19"/>
                </a:cubicBezTo>
                <a:cubicBezTo>
                  <a:pt x="28" y="19"/>
                  <a:pt x="28" y="19"/>
                  <a:pt x="28" y="19"/>
                </a:cubicBezTo>
                <a:cubicBezTo>
                  <a:pt x="28" y="19"/>
                  <a:pt x="23" y="15"/>
                  <a:pt x="18" y="15"/>
                </a:cubicBezTo>
                <a:cubicBezTo>
                  <a:pt x="13" y="15"/>
                  <a:pt x="10" y="18"/>
                  <a:pt x="10" y="21"/>
                </a:cubicBezTo>
                <a:cubicBezTo>
                  <a:pt x="10" y="25"/>
                  <a:pt x="15" y="26"/>
                  <a:pt x="20" y="28"/>
                </a:cubicBezTo>
                <a:cubicBezTo>
                  <a:pt x="26" y="31"/>
                  <a:pt x="34" y="34"/>
                  <a:pt x="34" y="42"/>
                </a:cubicBezTo>
                <a:cubicBezTo>
                  <a:pt x="34" y="50"/>
                  <a:pt x="28" y="55"/>
                  <a:pt x="21" y="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6" name="Google Shape;1656;p44"/>
          <p:cNvSpPr/>
          <p:nvPr/>
        </p:nvSpPr>
        <p:spPr>
          <a:xfrm>
            <a:off x="8445242" y="5536960"/>
            <a:ext cx="240586" cy="236541"/>
          </a:xfrm>
          <a:custGeom>
            <a:avLst/>
            <a:gdLst/>
            <a:ahLst/>
            <a:cxnLst/>
            <a:rect l="l" t="t" r="r" b="b"/>
            <a:pathLst>
              <a:path w="55" h="54" extrusionOk="0">
                <a:moveTo>
                  <a:pt x="0" y="3"/>
                </a:moveTo>
                <a:cubicBezTo>
                  <a:pt x="0" y="0"/>
                  <a:pt x="0" y="0"/>
                  <a:pt x="0" y="0"/>
                </a:cubicBezTo>
                <a:cubicBezTo>
                  <a:pt x="0" y="0"/>
                  <a:pt x="1" y="0"/>
                  <a:pt x="1" y="0"/>
                </a:cubicBezTo>
                <a:cubicBezTo>
                  <a:pt x="2" y="0"/>
                  <a:pt x="4" y="0"/>
                  <a:pt x="5" y="0"/>
                </a:cubicBezTo>
                <a:cubicBezTo>
                  <a:pt x="9" y="0"/>
                  <a:pt x="11" y="0"/>
                  <a:pt x="11" y="0"/>
                </a:cubicBezTo>
                <a:cubicBezTo>
                  <a:pt x="13" y="0"/>
                  <a:pt x="15" y="0"/>
                  <a:pt x="17" y="0"/>
                </a:cubicBezTo>
                <a:cubicBezTo>
                  <a:pt x="19" y="0"/>
                  <a:pt x="21" y="0"/>
                  <a:pt x="22" y="0"/>
                </a:cubicBezTo>
                <a:cubicBezTo>
                  <a:pt x="24" y="0"/>
                  <a:pt x="25" y="0"/>
                  <a:pt x="25" y="0"/>
                </a:cubicBezTo>
                <a:cubicBezTo>
                  <a:pt x="25" y="0"/>
                  <a:pt x="25" y="0"/>
                  <a:pt x="25" y="0"/>
                </a:cubicBezTo>
                <a:cubicBezTo>
                  <a:pt x="25" y="2"/>
                  <a:pt x="25" y="2"/>
                  <a:pt x="25" y="2"/>
                </a:cubicBezTo>
                <a:cubicBezTo>
                  <a:pt x="25" y="3"/>
                  <a:pt x="25" y="3"/>
                  <a:pt x="25" y="3"/>
                </a:cubicBezTo>
                <a:cubicBezTo>
                  <a:pt x="24" y="3"/>
                  <a:pt x="23" y="3"/>
                  <a:pt x="21" y="3"/>
                </a:cubicBezTo>
                <a:cubicBezTo>
                  <a:pt x="20" y="3"/>
                  <a:pt x="19" y="3"/>
                  <a:pt x="18" y="4"/>
                </a:cubicBezTo>
                <a:cubicBezTo>
                  <a:pt x="18" y="4"/>
                  <a:pt x="18" y="6"/>
                  <a:pt x="18" y="9"/>
                </a:cubicBezTo>
                <a:cubicBezTo>
                  <a:pt x="18" y="10"/>
                  <a:pt x="18" y="10"/>
                  <a:pt x="18" y="11"/>
                </a:cubicBezTo>
                <a:cubicBezTo>
                  <a:pt x="18" y="19"/>
                  <a:pt x="18" y="19"/>
                  <a:pt x="18" y="19"/>
                </a:cubicBezTo>
                <a:cubicBezTo>
                  <a:pt x="18" y="29"/>
                  <a:pt x="18" y="29"/>
                  <a:pt x="18" y="29"/>
                </a:cubicBezTo>
                <a:cubicBezTo>
                  <a:pt x="18" y="32"/>
                  <a:pt x="19" y="34"/>
                  <a:pt x="20" y="36"/>
                </a:cubicBezTo>
                <a:cubicBezTo>
                  <a:pt x="21" y="38"/>
                  <a:pt x="22" y="39"/>
                  <a:pt x="24" y="39"/>
                </a:cubicBezTo>
                <a:cubicBezTo>
                  <a:pt x="26" y="41"/>
                  <a:pt x="28" y="41"/>
                  <a:pt x="30" y="41"/>
                </a:cubicBezTo>
                <a:cubicBezTo>
                  <a:pt x="32" y="41"/>
                  <a:pt x="35" y="41"/>
                  <a:pt x="37" y="40"/>
                </a:cubicBezTo>
                <a:cubicBezTo>
                  <a:pt x="38" y="40"/>
                  <a:pt x="39" y="39"/>
                  <a:pt x="40" y="38"/>
                </a:cubicBezTo>
                <a:cubicBezTo>
                  <a:pt x="41" y="37"/>
                  <a:pt x="42" y="37"/>
                  <a:pt x="43" y="36"/>
                </a:cubicBezTo>
                <a:cubicBezTo>
                  <a:pt x="43" y="35"/>
                  <a:pt x="44" y="33"/>
                  <a:pt x="44" y="32"/>
                </a:cubicBezTo>
                <a:cubicBezTo>
                  <a:pt x="45" y="30"/>
                  <a:pt x="45" y="27"/>
                  <a:pt x="45" y="24"/>
                </a:cubicBezTo>
                <a:cubicBezTo>
                  <a:pt x="45" y="17"/>
                  <a:pt x="45" y="17"/>
                  <a:pt x="44" y="9"/>
                </a:cubicBezTo>
                <a:cubicBezTo>
                  <a:pt x="44" y="7"/>
                  <a:pt x="44" y="7"/>
                  <a:pt x="44" y="7"/>
                </a:cubicBezTo>
                <a:cubicBezTo>
                  <a:pt x="44" y="5"/>
                  <a:pt x="44" y="4"/>
                  <a:pt x="43" y="4"/>
                </a:cubicBezTo>
                <a:cubicBezTo>
                  <a:pt x="42" y="3"/>
                  <a:pt x="41" y="3"/>
                  <a:pt x="40" y="3"/>
                </a:cubicBezTo>
                <a:cubicBezTo>
                  <a:pt x="37" y="3"/>
                  <a:pt x="37" y="3"/>
                  <a:pt x="37" y="3"/>
                </a:cubicBezTo>
                <a:cubicBezTo>
                  <a:pt x="36" y="3"/>
                  <a:pt x="36" y="3"/>
                  <a:pt x="36" y="3"/>
                </a:cubicBezTo>
                <a:cubicBezTo>
                  <a:pt x="36" y="0"/>
                  <a:pt x="36" y="0"/>
                  <a:pt x="36" y="0"/>
                </a:cubicBezTo>
                <a:cubicBezTo>
                  <a:pt x="39" y="0"/>
                  <a:pt x="39" y="0"/>
                  <a:pt x="39" y="0"/>
                </a:cubicBezTo>
                <a:cubicBezTo>
                  <a:pt x="47" y="0"/>
                  <a:pt x="47" y="0"/>
                  <a:pt x="47" y="0"/>
                </a:cubicBezTo>
                <a:cubicBezTo>
                  <a:pt x="49" y="0"/>
                  <a:pt x="51" y="0"/>
                  <a:pt x="54" y="0"/>
                </a:cubicBezTo>
                <a:cubicBezTo>
                  <a:pt x="54" y="0"/>
                  <a:pt x="54" y="0"/>
                  <a:pt x="54" y="0"/>
                </a:cubicBezTo>
                <a:cubicBezTo>
                  <a:pt x="55" y="0"/>
                  <a:pt x="55" y="1"/>
                  <a:pt x="55" y="1"/>
                </a:cubicBezTo>
                <a:cubicBezTo>
                  <a:pt x="55" y="2"/>
                  <a:pt x="55" y="2"/>
                  <a:pt x="54" y="3"/>
                </a:cubicBezTo>
                <a:cubicBezTo>
                  <a:pt x="53" y="3"/>
                  <a:pt x="52" y="3"/>
                  <a:pt x="51" y="3"/>
                </a:cubicBezTo>
                <a:cubicBezTo>
                  <a:pt x="50" y="3"/>
                  <a:pt x="49" y="3"/>
                  <a:pt x="49" y="4"/>
                </a:cubicBezTo>
                <a:cubicBezTo>
                  <a:pt x="48" y="4"/>
                  <a:pt x="48" y="4"/>
                  <a:pt x="48" y="5"/>
                </a:cubicBezTo>
                <a:cubicBezTo>
                  <a:pt x="48" y="6"/>
                  <a:pt x="48" y="6"/>
                  <a:pt x="48" y="7"/>
                </a:cubicBezTo>
                <a:cubicBezTo>
                  <a:pt x="48" y="7"/>
                  <a:pt x="48" y="8"/>
                  <a:pt x="49" y="21"/>
                </a:cubicBezTo>
                <a:cubicBezTo>
                  <a:pt x="49" y="27"/>
                  <a:pt x="49" y="30"/>
                  <a:pt x="48" y="32"/>
                </a:cubicBezTo>
                <a:cubicBezTo>
                  <a:pt x="48" y="34"/>
                  <a:pt x="48" y="35"/>
                  <a:pt x="47" y="36"/>
                </a:cubicBezTo>
                <a:cubicBezTo>
                  <a:pt x="46" y="38"/>
                  <a:pt x="45" y="40"/>
                  <a:pt x="43" y="41"/>
                </a:cubicBezTo>
                <a:cubicBezTo>
                  <a:pt x="41" y="42"/>
                  <a:pt x="39" y="43"/>
                  <a:pt x="37" y="44"/>
                </a:cubicBezTo>
                <a:cubicBezTo>
                  <a:pt x="34" y="45"/>
                  <a:pt x="31" y="45"/>
                  <a:pt x="27" y="45"/>
                </a:cubicBezTo>
                <a:cubicBezTo>
                  <a:pt x="23" y="45"/>
                  <a:pt x="20" y="45"/>
                  <a:pt x="17" y="44"/>
                </a:cubicBezTo>
                <a:cubicBezTo>
                  <a:pt x="14" y="42"/>
                  <a:pt x="12" y="41"/>
                  <a:pt x="11" y="39"/>
                </a:cubicBezTo>
                <a:cubicBezTo>
                  <a:pt x="9" y="37"/>
                  <a:pt x="8" y="35"/>
                  <a:pt x="8" y="32"/>
                </a:cubicBezTo>
                <a:cubicBezTo>
                  <a:pt x="8" y="30"/>
                  <a:pt x="7" y="27"/>
                  <a:pt x="7" y="24"/>
                </a:cubicBezTo>
                <a:cubicBezTo>
                  <a:pt x="7" y="12"/>
                  <a:pt x="7" y="12"/>
                  <a:pt x="7" y="12"/>
                </a:cubicBezTo>
                <a:cubicBezTo>
                  <a:pt x="7" y="7"/>
                  <a:pt x="7" y="5"/>
                  <a:pt x="7" y="4"/>
                </a:cubicBezTo>
                <a:cubicBezTo>
                  <a:pt x="6" y="3"/>
                  <a:pt x="4" y="3"/>
                  <a:pt x="1" y="3"/>
                </a:cubicBezTo>
                <a:cubicBezTo>
                  <a:pt x="1" y="3"/>
                  <a:pt x="0" y="3"/>
                  <a:pt x="0" y="3"/>
                </a:cubicBezTo>
                <a:close/>
                <a:moveTo>
                  <a:pt x="55" y="51"/>
                </a:moveTo>
                <a:cubicBezTo>
                  <a:pt x="55" y="50"/>
                  <a:pt x="54" y="50"/>
                  <a:pt x="53" y="50"/>
                </a:cubicBezTo>
                <a:cubicBezTo>
                  <a:pt x="1" y="50"/>
                  <a:pt x="1" y="50"/>
                  <a:pt x="1" y="50"/>
                </a:cubicBezTo>
                <a:cubicBezTo>
                  <a:pt x="0" y="50"/>
                  <a:pt x="0" y="50"/>
                  <a:pt x="0" y="51"/>
                </a:cubicBezTo>
                <a:cubicBezTo>
                  <a:pt x="0" y="53"/>
                  <a:pt x="0" y="53"/>
                  <a:pt x="0" y="53"/>
                </a:cubicBezTo>
                <a:cubicBezTo>
                  <a:pt x="0" y="54"/>
                  <a:pt x="0" y="54"/>
                  <a:pt x="1" y="54"/>
                </a:cubicBezTo>
                <a:cubicBezTo>
                  <a:pt x="53" y="54"/>
                  <a:pt x="53" y="54"/>
                  <a:pt x="53" y="54"/>
                </a:cubicBezTo>
                <a:cubicBezTo>
                  <a:pt x="54" y="54"/>
                  <a:pt x="55" y="54"/>
                  <a:pt x="55" y="53"/>
                </a:cubicBezTo>
                <a:lnTo>
                  <a:pt x="55"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7" name="Google Shape;1657;p44"/>
          <p:cNvSpPr/>
          <p:nvPr/>
        </p:nvSpPr>
        <p:spPr>
          <a:xfrm>
            <a:off x="9076020" y="5555155"/>
            <a:ext cx="278998" cy="202172"/>
          </a:xfrm>
          <a:custGeom>
            <a:avLst/>
            <a:gdLst/>
            <a:ahLst/>
            <a:cxnLst/>
            <a:rect l="l" t="t" r="r" b="b"/>
            <a:pathLst>
              <a:path w="64" h="46" extrusionOk="0">
                <a:moveTo>
                  <a:pt x="64" y="42"/>
                </a:moveTo>
                <a:cubicBezTo>
                  <a:pt x="64" y="43"/>
                  <a:pt x="63" y="44"/>
                  <a:pt x="62" y="44"/>
                </a:cubicBezTo>
                <a:cubicBezTo>
                  <a:pt x="62" y="45"/>
                  <a:pt x="62" y="45"/>
                  <a:pt x="61" y="45"/>
                </a:cubicBezTo>
                <a:cubicBezTo>
                  <a:pt x="61" y="45"/>
                  <a:pt x="60" y="44"/>
                  <a:pt x="60" y="44"/>
                </a:cubicBezTo>
                <a:cubicBezTo>
                  <a:pt x="45" y="30"/>
                  <a:pt x="45" y="30"/>
                  <a:pt x="45" y="30"/>
                </a:cubicBezTo>
                <a:cubicBezTo>
                  <a:pt x="45" y="36"/>
                  <a:pt x="45" y="36"/>
                  <a:pt x="45" y="36"/>
                </a:cubicBezTo>
                <a:cubicBezTo>
                  <a:pt x="45" y="41"/>
                  <a:pt x="41" y="46"/>
                  <a:pt x="35" y="46"/>
                </a:cubicBezTo>
                <a:cubicBezTo>
                  <a:pt x="10" y="46"/>
                  <a:pt x="10" y="46"/>
                  <a:pt x="10" y="46"/>
                </a:cubicBezTo>
                <a:cubicBezTo>
                  <a:pt x="4" y="46"/>
                  <a:pt x="0" y="41"/>
                  <a:pt x="0" y="36"/>
                </a:cubicBezTo>
                <a:cubicBezTo>
                  <a:pt x="0" y="10"/>
                  <a:pt x="0" y="10"/>
                  <a:pt x="0" y="10"/>
                </a:cubicBezTo>
                <a:cubicBezTo>
                  <a:pt x="0" y="5"/>
                  <a:pt x="4" y="0"/>
                  <a:pt x="10" y="0"/>
                </a:cubicBezTo>
                <a:cubicBezTo>
                  <a:pt x="35" y="0"/>
                  <a:pt x="35" y="0"/>
                  <a:pt x="35" y="0"/>
                </a:cubicBezTo>
                <a:cubicBezTo>
                  <a:pt x="41" y="0"/>
                  <a:pt x="45" y="5"/>
                  <a:pt x="45" y="10"/>
                </a:cubicBezTo>
                <a:cubicBezTo>
                  <a:pt x="45" y="16"/>
                  <a:pt x="45" y="16"/>
                  <a:pt x="45" y="16"/>
                </a:cubicBezTo>
                <a:cubicBezTo>
                  <a:pt x="60" y="2"/>
                  <a:pt x="60" y="2"/>
                  <a:pt x="60" y="2"/>
                </a:cubicBezTo>
                <a:cubicBezTo>
                  <a:pt x="60" y="1"/>
                  <a:pt x="61" y="1"/>
                  <a:pt x="61" y="1"/>
                </a:cubicBezTo>
                <a:cubicBezTo>
                  <a:pt x="62" y="1"/>
                  <a:pt x="62" y="1"/>
                  <a:pt x="62" y="1"/>
                </a:cubicBezTo>
                <a:cubicBezTo>
                  <a:pt x="63" y="2"/>
                  <a:pt x="64" y="3"/>
                  <a:pt x="64" y="4"/>
                </a:cubicBezTo>
                <a:lnTo>
                  <a:pt x="64" y="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8" name="Google Shape;1658;p44"/>
          <p:cNvSpPr/>
          <p:nvPr/>
        </p:nvSpPr>
        <p:spPr>
          <a:xfrm>
            <a:off x="9706797" y="5559198"/>
            <a:ext cx="177912" cy="192064"/>
          </a:xfrm>
          <a:custGeom>
            <a:avLst/>
            <a:gdLst/>
            <a:ahLst/>
            <a:cxnLst/>
            <a:rect l="l" t="t" r="r" b="b"/>
            <a:pathLst>
              <a:path w="41" h="44" extrusionOk="0">
                <a:moveTo>
                  <a:pt x="27" y="41"/>
                </a:moveTo>
                <a:cubicBezTo>
                  <a:pt x="27" y="43"/>
                  <a:pt x="26" y="44"/>
                  <a:pt x="25" y="44"/>
                </a:cubicBezTo>
                <a:cubicBezTo>
                  <a:pt x="24" y="44"/>
                  <a:pt x="24" y="43"/>
                  <a:pt x="23" y="43"/>
                </a:cubicBezTo>
                <a:cubicBezTo>
                  <a:pt x="11" y="31"/>
                  <a:pt x="11" y="31"/>
                  <a:pt x="11" y="31"/>
                </a:cubicBezTo>
                <a:cubicBezTo>
                  <a:pt x="2" y="31"/>
                  <a:pt x="2" y="31"/>
                  <a:pt x="2" y="31"/>
                </a:cubicBezTo>
                <a:cubicBezTo>
                  <a:pt x="1" y="31"/>
                  <a:pt x="0" y="30"/>
                  <a:pt x="0" y="29"/>
                </a:cubicBezTo>
                <a:cubicBezTo>
                  <a:pt x="0" y="15"/>
                  <a:pt x="0" y="15"/>
                  <a:pt x="0" y="15"/>
                </a:cubicBezTo>
                <a:cubicBezTo>
                  <a:pt x="0" y="14"/>
                  <a:pt x="1" y="13"/>
                  <a:pt x="2" y="13"/>
                </a:cubicBezTo>
                <a:cubicBezTo>
                  <a:pt x="11" y="13"/>
                  <a:pt x="11" y="13"/>
                  <a:pt x="11" y="13"/>
                </a:cubicBezTo>
                <a:cubicBezTo>
                  <a:pt x="23" y="1"/>
                  <a:pt x="23" y="1"/>
                  <a:pt x="23" y="1"/>
                </a:cubicBezTo>
                <a:cubicBezTo>
                  <a:pt x="24" y="0"/>
                  <a:pt x="24" y="0"/>
                  <a:pt x="25" y="0"/>
                </a:cubicBezTo>
                <a:cubicBezTo>
                  <a:pt x="26" y="0"/>
                  <a:pt x="27" y="1"/>
                  <a:pt x="27" y="3"/>
                </a:cubicBezTo>
                <a:lnTo>
                  <a:pt x="27" y="41"/>
                </a:lnTo>
                <a:close/>
                <a:moveTo>
                  <a:pt x="35" y="30"/>
                </a:moveTo>
                <a:cubicBezTo>
                  <a:pt x="35" y="30"/>
                  <a:pt x="35" y="31"/>
                  <a:pt x="34" y="31"/>
                </a:cubicBezTo>
                <a:cubicBezTo>
                  <a:pt x="33" y="31"/>
                  <a:pt x="32" y="30"/>
                  <a:pt x="32" y="28"/>
                </a:cubicBezTo>
                <a:cubicBezTo>
                  <a:pt x="32" y="26"/>
                  <a:pt x="36" y="26"/>
                  <a:pt x="36" y="22"/>
                </a:cubicBezTo>
                <a:cubicBezTo>
                  <a:pt x="36" y="18"/>
                  <a:pt x="32" y="18"/>
                  <a:pt x="32" y="16"/>
                </a:cubicBezTo>
                <a:cubicBezTo>
                  <a:pt x="32" y="14"/>
                  <a:pt x="33" y="13"/>
                  <a:pt x="34" y="13"/>
                </a:cubicBezTo>
                <a:cubicBezTo>
                  <a:pt x="35" y="13"/>
                  <a:pt x="35" y="13"/>
                  <a:pt x="35" y="14"/>
                </a:cubicBezTo>
                <a:cubicBezTo>
                  <a:pt x="39" y="15"/>
                  <a:pt x="41" y="18"/>
                  <a:pt x="41" y="22"/>
                </a:cubicBezTo>
                <a:cubicBezTo>
                  <a:pt x="41" y="26"/>
                  <a:pt x="39" y="29"/>
                  <a:pt x="35"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59" name="Google Shape;1659;p44"/>
          <p:cNvSpPr/>
          <p:nvPr/>
        </p:nvSpPr>
        <p:spPr>
          <a:xfrm>
            <a:off x="10335554" y="5524829"/>
            <a:ext cx="319432" cy="262824"/>
          </a:xfrm>
          <a:custGeom>
            <a:avLst/>
            <a:gdLst/>
            <a:ahLst/>
            <a:cxnLst/>
            <a:rect l="l" t="t" r="r" b="b"/>
            <a:pathLst>
              <a:path w="73" h="60" extrusionOk="0">
                <a:moveTo>
                  <a:pt x="49" y="18"/>
                </a:moveTo>
                <a:cubicBezTo>
                  <a:pt x="37" y="18"/>
                  <a:pt x="27" y="27"/>
                  <a:pt x="27" y="39"/>
                </a:cubicBezTo>
                <a:cubicBezTo>
                  <a:pt x="27" y="41"/>
                  <a:pt x="28" y="42"/>
                  <a:pt x="28" y="44"/>
                </a:cubicBezTo>
                <a:cubicBezTo>
                  <a:pt x="27" y="44"/>
                  <a:pt x="26" y="44"/>
                  <a:pt x="26" y="44"/>
                </a:cubicBezTo>
                <a:cubicBezTo>
                  <a:pt x="22" y="44"/>
                  <a:pt x="20" y="44"/>
                  <a:pt x="17" y="43"/>
                </a:cubicBezTo>
                <a:cubicBezTo>
                  <a:pt x="8" y="47"/>
                  <a:pt x="8" y="47"/>
                  <a:pt x="8" y="47"/>
                </a:cubicBezTo>
                <a:cubicBezTo>
                  <a:pt x="10" y="40"/>
                  <a:pt x="10" y="40"/>
                  <a:pt x="10" y="40"/>
                </a:cubicBezTo>
                <a:cubicBezTo>
                  <a:pt x="4" y="35"/>
                  <a:pt x="0" y="29"/>
                  <a:pt x="0" y="22"/>
                </a:cubicBezTo>
                <a:cubicBezTo>
                  <a:pt x="0" y="10"/>
                  <a:pt x="11" y="0"/>
                  <a:pt x="26" y="0"/>
                </a:cubicBezTo>
                <a:cubicBezTo>
                  <a:pt x="38" y="0"/>
                  <a:pt x="50" y="8"/>
                  <a:pt x="52" y="18"/>
                </a:cubicBezTo>
                <a:cubicBezTo>
                  <a:pt x="51" y="18"/>
                  <a:pt x="50" y="18"/>
                  <a:pt x="49" y="18"/>
                </a:cubicBezTo>
                <a:close/>
                <a:moveTo>
                  <a:pt x="17" y="11"/>
                </a:moveTo>
                <a:cubicBezTo>
                  <a:pt x="15" y="11"/>
                  <a:pt x="13" y="12"/>
                  <a:pt x="13" y="14"/>
                </a:cubicBezTo>
                <a:cubicBezTo>
                  <a:pt x="13" y="16"/>
                  <a:pt x="15" y="18"/>
                  <a:pt x="17" y="18"/>
                </a:cubicBezTo>
                <a:cubicBezTo>
                  <a:pt x="19" y="18"/>
                  <a:pt x="20" y="16"/>
                  <a:pt x="20" y="14"/>
                </a:cubicBezTo>
                <a:cubicBezTo>
                  <a:pt x="20" y="12"/>
                  <a:pt x="19" y="11"/>
                  <a:pt x="17" y="11"/>
                </a:cubicBezTo>
                <a:close/>
                <a:moveTo>
                  <a:pt x="64" y="53"/>
                </a:moveTo>
                <a:cubicBezTo>
                  <a:pt x="66" y="60"/>
                  <a:pt x="66" y="60"/>
                  <a:pt x="66" y="60"/>
                </a:cubicBezTo>
                <a:cubicBezTo>
                  <a:pt x="59" y="56"/>
                  <a:pt x="59" y="56"/>
                  <a:pt x="59" y="56"/>
                </a:cubicBezTo>
                <a:cubicBezTo>
                  <a:pt x="56" y="56"/>
                  <a:pt x="53" y="57"/>
                  <a:pt x="51" y="57"/>
                </a:cubicBezTo>
                <a:cubicBezTo>
                  <a:pt x="39" y="57"/>
                  <a:pt x="29" y="49"/>
                  <a:pt x="29" y="38"/>
                </a:cubicBezTo>
                <a:cubicBezTo>
                  <a:pt x="29" y="28"/>
                  <a:pt x="39" y="20"/>
                  <a:pt x="51" y="20"/>
                </a:cubicBezTo>
                <a:cubicBezTo>
                  <a:pt x="63" y="20"/>
                  <a:pt x="73" y="28"/>
                  <a:pt x="73" y="38"/>
                </a:cubicBezTo>
                <a:cubicBezTo>
                  <a:pt x="73" y="44"/>
                  <a:pt x="69" y="49"/>
                  <a:pt x="64" y="53"/>
                </a:cubicBezTo>
                <a:close/>
                <a:moveTo>
                  <a:pt x="35" y="11"/>
                </a:moveTo>
                <a:cubicBezTo>
                  <a:pt x="33" y="11"/>
                  <a:pt x="31" y="12"/>
                  <a:pt x="31" y="14"/>
                </a:cubicBezTo>
                <a:cubicBezTo>
                  <a:pt x="31" y="16"/>
                  <a:pt x="33" y="18"/>
                  <a:pt x="35" y="18"/>
                </a:cubicBezTo>
                <a:cubicBezTo>
                  <a:pt x="37" y="18"/>
                  <a:pt x="39" y="16"/>
                  <a:pt x="39" y="14"/>
                </a:cubicBezTo>
                <a:cubicBezTo>
                  <a:pt x="39" y="12"/>
                  <a:pt x="37" y="11"/>
                  <a:pt x="35" y="11"/>
                </a:cubicBezTo>
                <a:close/>
                <a:moveTo>
                  <a:pt x="44" y="30"/>
                </a:moveTo>
                <a:cubicBezTo>
                  <a:pt x="42" y="30"/>
                  <a:pt x="41" y="31"/>
                  <a:pt x="41" y="33"/>
                </a:cubicBezTo>
                <a:cubicBezTo>
                  <a:pt x="41" y="34"/>
                  <a:pt x="42" y="35"/>
                  <a:pt x="44" y="35"/>
                </a:cubicBezTo>
                <a:cubicBezTo>
                  <a:pt x="46" y="35"/>
                  <a:pt x="47" y="34"/>
                  <a:pt x="47" y="33"/>
                </a:cubicBezTo>
                <a:cubicBezTo>
                  <a:pt x="47" y="31"/>
                  <a:pt x="46" y="30"/>
                  <a:pt x="44" y="30"/>
                </a:cubicBezTo>
                <a:close/>
                <a:moveTo>
                  <a:pt x="58" y="30"/>
                </a:moveTo>
                <a:cubicBezTo>
                  <a:pt x="57" y="30"/>
                  <a:pt x="55" y="31"/>
                  <a:pt x="55" y="33"/>
                </a:cubicBezTo>
                <a:cubicBezTo>
                  <a:pt x="55" y="34"/>
                  <a:pt x="57" y="35"/>
                  <a:pt x="58" y="35"/>
                </a:cubicBezTo>
                <a:cubicBezTo>
                  <a:pt x="60" y="35"/>
                  <a:pt x="61" y="34"/>
                  <a:pt x="61" y="33"/>
                </a:cubicBezTo>
                <a:cubicBezTo>
                  <a:pt x="61" y="31"/>
                  <a:pt x="60" y="30"/>
                  <a:pt x="58"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0" name="Google Shape;1660;p44"/>
          <p:cNvSpPr/>
          <p:nvPr/>
        </p:nvSpPr>
        <p:spPr>
          <a:xfrm>
            <a:off x="10970375" y="5536960"/>
            <a:ext cx="307302" cy="214303"/>
          </a:xfrm>
          <a:custGeom>
            <a:avLst/>
            <a:gdLst/>
            <a:ahLst/>
            <a:cxnLst/>
            <a:rect l="l" t="t" r="r" b="b"/>
            <a:pathLst>
              <a:path w="70" h="49" extrusionOk="0">
                <a:moveTo>
                  <a:pt x="64" y="20"/>
                </a:moveTo>
                <a:cubicBezTo>
                  <a:pt x="55" y="13"/>
                  <a:pt x="46" y="9"/>
                  <a:pt x="35" y="9"/>
                </a:cubicBezTo>
                <a:cubicBezTo>
                  <a:pt x="24" y="9"/>
                  <a:pt x="15" y="13"/>
                  <a:pt x="7" y="20"/>
                </a:cubicBezTo>
                <a:cubicBezTo>
                  <a:pt x="7" y="20"/>
                  <a:pt x="7" y="20"/>
                  <a:pt x="6" y="20"/>
                </a:cubicBezTo>
                <a:cubicBezTo>
                  <a:pt x="5" y="20"/>
                  <a:pt x="0" y="15"/>
                  <a:pt x="0" y="14"/>
                </a:cubicBezTo>
                <a:cubicBezTo>
                  <a:pt x="0" y="14"/>
                  <a:pt x="0" y="14"/>
                  <a:pt x="1" y="13"/>
                </a:cubicBezTo>
                <a:cubicBezTo>
                  <a:pt x="10" y="4"/>
                  <a:pt x="23" y="0"/>
                  <a:pt x="35" y="0"/>
                </a:cubicBezTo>
                <a:cubicBezTo>
                  <a:pt x="48" y="0"/>
                  <a:pt x="61" y="4"/>
                  <a:pt x="70" y="13"/>
                </a:cubicBezTo>
                <a:cubicBezTo>
                  <a:pt x="70" y="14"/>
                  <a:pt x="70" y="14"/>
                  <a:pt x="70" y="14"/>
                </a:cubicBezTo>
                <a:cubicBezTo>
                  <a:pt x="70" y="15"/>
                  <a:pt x="65" y="20"/>
                  <a:pt x="64" y="20"/>
                </a:cubicBezTo>
                <a:cubicBezTo>
                  <a:pt x="64" y="20"/>
                  <a:pt x="64" y="20"/>
                  <a:pt x="64" y="20"/>
                </a:cubicBezTo>
                <a:close/>
                <a:moveTo>
                  <a:pt x="54" y="30"/>
                </a:moveTo>
                <a:cubicBezTo>
                  <a:pt x="48" y="25"/>
                  <a:pt x="43" y="22"/>
                  <a:pt x="35" y="22"/>
                </a:cubicBezTo>
                <a:cubicBezTo>
                  <a:pt x="25" y="22"/>
                  <a:pt x="16" y="30"/>
                  <a:pt x="16" y="30"/>
                </a:cubicBezTo>
                <a:cubicBezTo>
                  <a:pt x="15" y="30"/>
                  <a:pt x="10" y="25"/>
                  <a:pt x="10" y="24"/>
                </a:cubicBezTo>
                <a:cubicBezTo>
                  <a:pt x="10" y="24"/>
                  <a:pt x="10" y="23"/>
                  <a:pt x="10" y="23"/>
                </a:cubicBezTo>
                <a:cubicBezTo>
                  <a:pt x="17" y="17"/>
                  <a:pt x="26" y="13"/>
                  <a:pt x="35" y="13"/>
                </a:cubicBezTo>
                <a:cubicBezTo>
                  <a:pt x="44" y="13"/>
                  <a:pt x="54" y="17"/>
                  <a:pt x="60" y="23"/>
                </a:cubicBezTo>
                <a:cubicBezTo>
                  <a:pt x="61" y="23"/>
                  <a:pt x="61" y="24"/>
                  <a:pt x="61" y="24"/>
                </a:cubicBezTo>
                <a:cubicBezTo>
                  <a:pt x="61" y="25"/>
                  <a:pt x="56" y="30"/>
                  <a:pt x="55" y="30"/>
                </a:cubicBezTo>
                <a:cubicBezTo>
                  <a:pt x="54" y="30"/>
                  <a:pt x="54" y="30"/>
                  <a:pt x="54" y="30"/>
                </a:cubicBezTo>
                <a:close/>
                <a:moveTo>
                  <a:pt x="35" y="36"/>
                </a:moveTo>
                <a:cubicBezTo>
                  <a:pt x="30" y="36"/>
                  <a:pt x="26" y="40"/>
                  <a:pt x="26" y="40"/>
                </a:cubicBezTo>
                <a:cubicBezTo>
                  <a:pt x="25" y="40"/>
                  <a:pt x="20" y="35"/>
                  <a:pt x="20" y="34"/>
                </a:cubicBezTo>
                <a:cubicBezTo>
                  <a:pt x="20" y="33"/>
                  <a:pt x="20" y="33"/>
                  <a:pt x="20" y="33"/>
                </a:cubicBezTo>
                <a:cubicBezTo>
                  <a:pt x="24" y="29"/>
                  <a:pt x="30" y="27"/>
                  <a:pt x="35" y="27"/>
                </a:cubicBezTo>
                <a:cubicBezTo>
                  <a:pt x="41" y="27"/>
                  <a:pt x="47" y="29"/>
                  <a:pt x="51" y="33"/>
                </a:cubicBezTo>
                <a:cubicBezTo>
                  <a:pt x="51" y="33"/>
                  <a:pt x="51" y="33"/>
                  <a:pt x="51" y="34"/>
                </a:cubicBezTo>
                <a:cubicBezTo>
                  <a:pt x="51" y="35"/>
                  <a:pt x="46" y="40"/>
                  <a:pt x="45" y="40"/>
                </a:cubicBezTo>
                <a:cubicBezTo>
                  <a:pt x="44" y="40"/>
                  <a:pt x="41" y="36"/>
                  <a:pt x="35" y="36"/>
                </a:cubicBezTo>
                <a:close/>
                <a:moveTo>
                  <a:pt x="29" y="43"/>
                </a:moveTo>
                <a:cubicBezTo>
                  <a:pt x="29" y="42"/>
                  <a:pt x="34" y="41"/>
                  <a:pt x="35" y="41"/>
                </a:cubicBezTo>
                <a:cubicBezTo>
                  <a:pt x="37" y="41"/>
                  <a:pt x="41" y="42"/>
                  <a:pt x="41" y="43"/>
                </a:cubicBezTo>
                <a:cubicBezTo>
                  <a:pt x="41" y="44"/>
                  <a:pt x="36" y="49"/>
                  <a:pt x="35" y="49"/>
                </a:cubicBezTo>
                <a:cubicBezTo>
                  <a:pt x="34" y="49"/>
                  <a:pt x="29" y="44"/>
                  <a:pt x="29"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1" name="Google Shape;1661;p44"/>
          <p:cNvSpPr/>
          <p:nvPr/>
        </p:nvSpPr>
        <p:spPr>
          <a:xfrm>
            <a:off x="11548588" y="5536960"/>
            <a:ext cx="252715" cy="254737"/>
          </a:xfrm>
          <a:custGeom>
            <a:avLst/>
            <a:gdLst/>
            <a:ahLst/>
            <a:cxnLst/>
            <a:rect l="l" t="t" r="r" b="b"/>
            <a:pathLst>
              <a:path w="58" h="58" extrusionOk="0">
                <a:moveTo>
                  <a:pt x="11" y="57"/>
                </a:moveTo>
                <a:cubicBezTo>
                  <a:pt x="10" y="58"/>
                  <a:pt x="9" y="58"/>
                  <a:pt x="8" y="58"/>
                </a:cubicBezTo>
                <a:cubicBezTo>
                  <a:pt x="7" y="58"/>
                  <a:pt x="6" y="58"/>
                  <a:pt x="5" y="57"/>
                </a:cubicBezTo>
                <a:cubicBezTo>
                  <a:pt x="1" y="53"/>
                  <a:pt x="1" y="53"/>
                  <a:pt x="1" y="53"/>
                </a:cubicBezTo>
                <a:cubicBezTo>
                  <a:pt x="0" y="52"/>
                  <a:pt x="0" y="51"/>
                  <a:pt x="0" y="50"/>
                </a:cubicBezTo>
                <a:cubicBezTo>
                  <a:pt x="0" y="49"/>
                  <a:pt x="0" y="47"/>
                  <a:pt x="1" y="47"/>
                </a:cubicBezTo>
                <a:cubicBezTo>
                  <a:pt x="25" y="22"/>
                  <a:pt x="25" y="22"/>
                  <a:pt x="25" y="22"/>
                </a:cubicBezTo>
                <a:cubicBezTo>
                  <a:pt x="27" y="27"/>
                  <a:pt x="31" y="31"/>
                  <a:pt x="35" y="33"/>
                </a:cubicBezTo>
                <a:lnTo>
                  <a:pt x="11" y="57"/>
                </a:lnTo>
                <a:close/>
                <a:moveTo>
                  <a:pt x="10" y="45"/>
                </a:moveTo>
                <a:cubicBezTo>
                  <a:pt x="9" y="45"/>
                  <a:pt x="8" y="46"/>
                  <a:pt x="8" y="48"/>
                </a:cubicBezTo>
                <a:cubicBezTo>
                  <a:pt x="8" y="49"/>
                  <a:pt x="9" y="50"/>
                  <a:pt x="10" y="50"/>
                </a:cubicBezTo>
                <a:cubicBezTo>
                  <a:pt x="11" y="50"/>
                  <a:pt x="12" y="49"/>
                  <a:pt x="12" y="48"/>
                </a:cubicBezTo>
                <a:cubicBezTo>
                  <a:pt x="12" y="46"/>
                  <a:pt x="11" y="45"/>
                  <a:pt x="10" y="45"/>
                </a:cubicBezTo>
                <a:close/>
                <a:moveTo>
                  <a:pt x="57" y="21"/>
                </a:moveTo>
                <a:cubicBezTo>
                  <a:pt x="55" y="27"/>
                  <a:pt x="49" y="32"/>
                  <a:pt x="42" y="32"/>
                </a:cubicBezTo>
                <a:cubicBezTo>
                  <a:pt x="33" y="32"/>
                  <a:pt x="26" y="24"/>
                  <a:pt x="26" y="16"/>
                </a:cubicBezTo>
                <a:cubicBezTo>
                  <a:pt x="26" y="7"/>
                  <a:pt x="33" y="0"/>
                  <a:pt x="42" y="0"/>
                </a:cubicBezTo>
                <a:cubicBezTo>
                  <a:pt x="45" y="0"/>
                  <a:pt x="48" y="0"/>
                  <a:pt x="50" y="2"/>
                </a:cubicBezTo>
                <a:cubicBezTo>
                  <a:pt x="51" y="2"/>
                  <a:pt x="51" y="2"/>
                  <a:pt x="51" y="3"/>
                </a:cubicBezTo>
                <a:cubicBezTo>
                  <a:pt x="51" y="3"/>
                  <a:pt x="51" y="4"/>
                  <a:pt x="50" y="4"/>
                </a:cubicBezTo>
                <a:cubicBezTo>
                  <a:pt x="40" y="10"/>
                  <a:pt x="40" y="10"/>
                  <a:pt x="40" y="10"/>
                </a:cubicBezTo>
                <a:cubicBezTo>
                  <a:pt x="40" y="18"/>
                  <a:pt x="40" y="18"/>
                  <a:pt x="40" y="18"/>
                </a:cubicBezTo>
                <a:cubicBezTo>
                  <a:pt x="47" y="22"/>
                  <a:pt x="47" y="22"/>
                  <a:pt x="47" y="22"/>
                </a:cubicBezTo>
                <a:cubicBezTo>
                  <a:pt x="48" y="21"/>
                  <a:pt x="56" y="16"/>
                  <a:pt x="57" y="16"/>
                </a:cubicBezTo>
                <a:cubicBezTo>
                  <a:pt x="58" y="16"/>
                  <a:pt x="58" y="16"/>
                  <a:pt x="58" y="17"/>
                </a:cubicBezTo>
                <a:cubicBezTo>
                  <a:pt x="58" y="18"/>
                  <a:pt x="58" y="20"/>
                  <a:pt x="57"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2" name="Google Shape;1662;p44"/>
          <p:cNvSpPr/>
          <p:nvPr/>
        </p:nvSpPr>
        <p:spPr>
          <a:xfrm>
            <a:off x="1514775" y="4382555"/>
            <a:ext cx="240586" cy="196108"/>
          </a:xfrm>
          <a:custGeom>
            <a:avLst/>
            <a:gdLst/>
            <a:ahLst/>
            <a:cxnLst/>
            <a:rect l="l" t="t" r="r" b="b"/>
            <a:pathLst>
              <a:path w="55" h="45" extrusionOk="0">
                <a:moveTo>
                  <a:pt x="55" y="7"/>
                </a:moveTo>
                <a:cubicBezTo>
                  <a:pt x="55" y="8"/>
                  <a:pt x="54" y="9"/>
                  <a:pt x="52" y="9"/>
                </a:cubicBezTo>
                <a:cubicBezTo>
                  <a:pt x="2" y="9"/>
                  <a:pt x="2" y="9"/>
                  <a:pt x="2" y="9"/>
                </a:cubicBezTo>
                <a:cubicBezTo>
                  <a:pt x="1" y="9"/>
                  <a:pt x="0" y="8"/>
                  <a:pt x="0" y="7"/>
                </a:cubicBezTo>
                <a:cubicBezTo>
                  <a:pt x="0" y="2"/>
                  <a:pt x="0" y="2"/>
                  <a:pt x="0" y="2"/>
                </a:cubicBezTo>
                <a:cubicBezTo>
                  <a:pt x="0" y="1"/>
                  <a:pt x="1" y="0"/>
                  <a:pt x="2" y="0"/>
                </a:cubicBezTo>
                <a:cubicBezTo>
                  <a:pt x="52" y="0"/>
                  <a:pt x="52" y="0"/>
                  <a:pt x="52" y="0"/>
                </a:cubicBezTo>
                <a:cubicBezTo>
                  <a:pt x="54" y="0"/>
                  <a:pt x="55" y="1"/>
                  <a:pt x="55" y="2"/>
                </a:cubicBezTo>
                <a:lnTo>
                  <a:pt x="55" y="7"/>
                </a:lnTo>
                <a:close/>
                <a:moveTo>
                  <a:pt x="55" y="25"/>
                </a:moveTo>
                <a:cubicBezTo>
                  <a:pt x="55" y="26"/>
                  <a:pt x="54" y="27"/>
                  <a:pt x="52" y="27"/>
                </a:cubicBezTo>
                <a:cubicBezTo>
                  <a:pt x="2" y="27"/>
                  <a:pt x="2" y="27"/>
                  <a:pt x="2" y="27"/>
                </a:cubicBezTo>
                <a:cubicBezTo>
                  <a:pt x="1" y="27"/>
                  <a:pt x="0" y="26"/>
                  <a:pt x="0" y="25"/>
                </a:cubicBezTo>
                <a:cubicBezTo>
                  <a:pt x="0" y="20"/>
                  <a:pt x="0" y="20"/>
                  <a:pt x="0" y="20"/>
                </a:cubicBezTo>
                <a:cubicBezTo>
                  <a:pt x="0" y="19"/>
                  <a:pt x="1" y="18"/>
                  <a:pt x="2" y="18"/>
                </a:cubicBezTo>
                <a:cubicBezTo>
                  <a:pt x="52" y="18"/>
                  <a:pt x="52" y="18"/>
                  <a:pt x="52" y="18"/>
                </a:cubicBezTo>
                <a:cubicBezTo>
                  <a:pt x="54" y="18"/>
                  <a:pt x="55" y="19"/>
                  <a:pt x="55" y="20"/>
                </a:cubicBezTo>
                <a:lnTo>
                  <a:pt x="55" y="25"/>
                </a:lnTo>
                <a:close/>
                <a:moveTo>
                  <a:pt x="55" y="43"/>
                </a:moveTo>
                <a:cubicBezTo>
                  <a:pt x="55" y="44"/>
                  <a:pt x="54" y="45"/>
                  <a:pt x="52" y="45"/>
                </a:cubicBezTo>
                <a:cubicBezTo>
                  <a:pt x="2" y="45"/>
                  <a:pt x="2" y="45"/>
                  <a:pt x="2" y="45"/>
                </a:cubicBezTo>
                <a:cubicBezTo>
                  <a:pt x="1" y="45"/>
                  <a:pt x="0" y="44"/>
                  <a:pt x="0" y="43"/>
                </a:cubicBezTo>
                <a:cubicBezTo>
                  <a:pt x="0" y="39"/>
                  <a:pt x="0" y="39"/>
                  <a:pt x="0" y="39"/>
                </a:cubicBezTo>
                <a:cubicBezTo>
                  <a:pt x="0" y="37"/>
                  <a:pt x="1" y="36"/>
                  <a:pt x="2" y="36"/>
                </a:cubicBezTo>
                <a:cubicBezTo>
                  <a:pt x="52" y="36"/>
                  <a:pt x="52" y="36"/>
                  <a:pt x="52" y="36"/>
                </a:cubicBezTo>
                <a:cubicBezTo>
                  <a:pt x="54" y="36"/>
                  <a:pt x="55" y="37"/>
                  <a:pt x="55" y="39"/>
                </a:cubicBezTo>
                <a:lnTo>
                  <a:pt x="55" y="4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Shape 1666"/>
        <p:cNvGrpSpPr/>
        <p:nvPr/>
      </p:nvGrpSpPr>
      <p:grpSpPr>
        <a:xfrm>
          <a:off x="0" y="0"/>
          <a:ext cx="0" cy="0"/>
          <a:chOff x="0" y="0"/>
          <a:chExt cx="0" cy="0"/>
        </a:xfrm>
      </p:grpSpPr>
      <p:sp>
        <p:nvSpPr>
          <p:cNvPr id="1667" name="Google Shape;1667;p45"/>
          <p:cNvSpPr/>
          <p:nvPr/>
        </p:nvSpPr>
        <p:spPr>
          <a:xfrm>
            <a:off x="564938" y="425814"/>
            <a:ext cx="286190" cy="223891"/>
          </a:xfrm>
          <a:custGeom>
            <a:avLst/>
            <a:gdLst/>
            <a:ahLst/>
            <a:cxnLst/>
            <a:rect l="l" t="t" r="r" b="b"/>
            <a:pathLst>
              <a:path w="68" h="53" extrusionOk="0">
                <a:moveTo>
                  <a:pt x="68" y="7"/>
                </a:moveTo>
                <a:cubicBezTo>
                  <a:pt x="68" y="8"/>
                  <a:pt x="67" y="9"/>
                  <a:pt x="65" y="9"/>
                </a:cubicBezTo>
                <a:cubicBezTo>
                  <a:pt x="2" y="9"/>
                  <a:pt x="2" y="9"/>
                  <a:pt x="2" y="9"/>
                </a:cubicBezTo>
                <a:cubicBezTo>
                  <a:pt x="1" y="9"/>
                  <a:pt x="0" y="8"/>
                  <a:pt x="0" y="7"/>
                </a:cubicBezTo>
                <a:cubicBezTo>
                  <a:pt x="0" y="2"/>
                  <a:pt x="0" y="2"/>
                  <a:pt x="0" y="2"/>
                </a:cubicBezTo>
                <a:cubicBezTo>
                  <a:pt x="0" y="1"/>
                  <a:pt x="1" y="0"/>
                  <a:pt x="2" y="0"/>
                </a:cubicBezTo>
                <a:cubicBezTo>
                  <a:pt x="65" y="0"/>
                  <a:pt x="65" y="0"/>
                  <a:pt x="65" y="0"/>
                </a:cubicBezTo>
                <a:cubicBezTo>
                  <a:pt x="67" y="0"/>
                  <a:pt x="68" y="1"/>
                  <a:pt x="68" y="2"/>
                </a:cubicBezTo>
                <a:lnTo>
                  <a:pt x="68" y="7"/>
                </a:lnTo>
                <a:close/>
                <a:moveTo>
                  <a:pt x="68" y="21"/>
                </a:moveTo>
                <a:cubicBezTo>
                  <a:pt x="68" y="23"/>
                  <a:pt x="67" y="24"/>
                  <a:pt x="65" y="24"/>
                </a:cubicBezTo>
                <a:cubicBezTo>
                  <a:pt x="2" y="24"/>
                  <a:pt x="2" y="24"/>
                  <a:pt x="2" y="24"/>
                </a:cubicBezTo>
                <a:cubicBezTo>
                  <a:pt x="1" y="24"/>
                  <a:pt x="0" y="23"/>
                  <a:pt x="0" y="21"/>
                </a:cubicBezTo>
                <a:cubicBezTo>
                  <a:pt x="0" y="17"/>
                  <a:pt x="0" y="17"/>
                  <a:pt x="0" y="17"/>
                </a:cubicBezTo>
                <a:cubicBezTo>
                  <a:pt x="0" y="15"/>
                  <a:pt x="1" y="14"/>
                  <a:pt x="2" y="14"/>
                </a:cubicBezTo>
                <a:cubicBezTo>
                  <a:pt x="65" y="14"/>
                  <a:pt x="65" y="14"/>
                  <a:pt x="65" y="14"/>
                </a:cubicBezTo>
                <a:cubicBezTo>
                  <a:pt x="67" y="14"/>
                  <a:pt x="68" y="15"/>
                  <a:pt x="68" y="17"/>
                </a:cubicBezTo>
                <a:lnTo>
                  <a:pt x="68" y="21"/>
                </a:lnTo>
                <a:close/>
                <a:moveTo>
                  <a:pt x="68" y="36"/>
                </a:moveTo>
                <a:cubicBezTo>
                  <a:pt x="68" y="37"/>
                  <a:pt x="67" y="38"/>
                  <a:pt x="65" y="38"/>
                </a:cubicBezTo>
                <a:cubicBezTo>
                  <a:pt x="2" y="38"/>
                  <a:pt x="2" y="38"/>
                  <a:pt x="2" y="38"/>
                </a:cubicBezTo>
                <a:cubicBezTo>
                  <a:pt x="1" y="38"/>
                  <a:pt x="0" y="37"/>
                  <a:pt x="0" y="36"/>
                </a:cubicBezTo>
                <a:cubicBezTo>
                  <a:pt x="0" y="31"/>
                  <a:pt x="0" y="31"/>
                  <a:pt x="0" y="31"/>
                </a:cubicBezTo>
                <a:cubicBezTo>
                  <a:pt x="0" y="30"/>
                  <a:pt x="1" y="29"/>
                  <a:pt x="2" y="29"/>
                </a:cubicBezTo>
                <a:cubicBezTo>
                  <a:pt x="65" y="29"/>
                  <a:pt x="65" y="29"/>
                  <a:pt x="65" y="29"/>
                </a:cubicBezTo>
                <a:cubicBezTo>
                  <a:pt x="67" y="29"/>
                  <a:pt x="68" y="30"/>
                  <a:pt x="68" y="31"/>
                </a:cubicBezTo>
                <a:lnTo>
                  <a:pt x="68" y="36"/>
                </a:lnTo>
                <a:close/>
                <a:moveTo>
                  <a:pt x="68" y="51"/>
                </a:moveTo>
                <a:cubicBezTo>
                  <a:pt x="68" y="52"/>
                  <a:pt x="67" y="53"/>
                  <a:pt x="65" y="53"/>
                </a:cubicBezTo>
                <a:cubicBezTo>
                  <a:pt x="2" y="53"/>
                  <a:pt x="2" y="53"/>
                  <a:pt x="2" y="53"/>
                </a:cubicBezTo>
                <a:cubicBezTo>
                  <a:pt x="1" y="53"/>
                  <a:pt x="0" y="52"/>
                  <a:pt x="0" y="51"/>
                </a:cubicBezTo>
                <a:cubicBezTo>
                  <a:pt x="0" y="46"/>
                  <a:pt x="0" y="46"/>
                  <a:pt x="0" y="46"/>
                </a:cubicBezTo>
                <a:cubicBezTo>
                  <a:pt x="0" y="44"/>
                  <a:pt x="1" y="43"/>
                  <a:pt x="2" y="43"/>
                </a:cubicBezTo>
                <a:cubicBezTo>
                  <a:pt x="65" y="43"/>
                  <a:pt x="65" y="43"/>
                  <a:pt x="65" y="43"/>
                </a:cubicBezTo>
                <a:cubicBezTo>
                  <a:pt x="67" y="43"/>
                  <a:pt x="68" y="44"/>
                  <a:pt x="68" y="46"/>
                </a:cubicBezTo>
                <a:lnTo>
                  <a:pt x="68"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8" name="Google Shape;1668;p45"/>
          <p:cNvSpPr/>
          <p:nvPr/>
        </p:nvSpPr>
        <p:spPr>
          <a:xfrm>
            <a:off x="1082806" y="404399"/>
            <a:ext cx="286190" cy="282296"/>
          </a:xfrm>
          <a:custGeom>
            <a:avLst/>
            <a:gdLst/>
            <a:ahLst/>
            <a:cxnLst/>
            <a:rect l="l" t="t" r="r" b="b"/>
            <a:pathLst>
              <a:path w="68" h="67" extrusionOk="0">
                <a:moveTo>
                  <a:pt x="68" y="58"/>
                </a:moveTo>
                <a:cubicBezTo>
                  <a:pt x="68" y="58"/>
                  <a:pt x="67" y="59"/>
                  <a:pt x="67" y="59"/>
                </a:cubicBezTo>
                <a:cubicBezTo>
                  <a:pt x="67" y="59"/>
                  <a:pt x="67" y="59"/>
                  <a:pt x="67" y="59"/>
                </a:cubicBezTo>
                <a:cubicBezTo>
                  <a:pt x="66" y="59"/>
                  <a:pt x="66" y="59"/>
                  <a:pt x="66" y="59"/>
                </a:cubicBezTo>
                <a:cubicBezTo>
                  <a:pt x="62" y="55"/>
                  <a:pt x="62" y="55"/>
                  <a:pt x="62" y="55"/>
                </a:cubicBezTo>
                <a:cubicBezTo>
                  <a:pt x="56" y="63"/>
                  <a:pt x="46" y="67"/>
                  <a:pt x="34" y="67"/>
                </a:cubicBezTo>
                <a:cubicBezTo>
                  <a:pt x="22" y="67"/>
                  <a:pt x="11" y="63"/>
                  <a:pt x="5" y="55"/>
                </a:cubicBezTo>
                <a:cubicBezTo>
                  <a:pt x="2" y="59"/>
                  <a:pt x="2" y="59"/>
                  <a:pt x="2" y="59"/>
                </a:cubicBezTo>
                <a:cubicBezTo>
                  <a:pt x="2" y="59"/>
                  <a:pt x="1" y="59"/>
                  <a:pt x="1" y="59"/>
                </a:cubicBezTo>
                <a:cubicBezTo>
                  <a:pt x="1" y="59"/>
                  <a:pt x="1" y="59"/>
                  <a:pt x="1" y="59"/>
                </a:cubicBezTo>
                <a:cubicBezTo>
                  <a:pt x="0" y="59"/>
                  <a:pt x="0" y="58"/>
                  <a:pt x="0" y="58"/>
                </a:cubicBezTo>
                <a:cubicBezTo>
                  <a:pt x="0" y="45"/>
                  <a:pt x="0" y="45"/>
                  <a:pt x="0" y="45"/>
                </a:cubicBezTo>
                <a:cubicBezTo>
                  <a:pt x="0" y="44"/>
                  <a:pt x="0" y="43"/>
                  <a:pt x="1" y="43"/>
                </a:cubicBezTo>
                <a:cubicBezTo>
                  <a:pt x="14" y="43"/>
                  <a:pt x="14" y="43"/>
                  <a:pt x="14" y="43"/>
                </a:cubicBezTo>
                <a:cubicBezTo>
                  <a:pt x="15" y="43"/>
                  <a:pt x="15" y="44"/>
                  <a:pt x="15" y="44"/>
                </a:cubicBezTo>
                <a:cubicBezTo>
                  <a:pt x="16" y="45"/>
                  <a:pt x="16" y="45"/>
                  <a:pt x="15" y="46"/>
                </a:cubicBezTo>
                <a:cubicBezTo>
                  <a:pt x="11" y="49"/>
                  <a:pt x="11" y="49"/>
                  <a:pt x="11" y="49"/>
                </a:cubicBezTo>
                <a:cubicBezTo>
                  <a:pt x="15" y="54"/>
                  <a:pt x="21" y="57"/>
                  <a:pt x="29" y="58"/>
                </a:cubicBezTo>
                <a:cubicBezTo>
                  <a:pt x="29" y="34"/>
                  <a:pt x="29" y="34"/>
                  <a:pt x="29" y="34"/>
                </a:cubicBezTo>
                <a:cubicBezTo>
                  <a:pt x="22" y="34"/>
                  <a:pt x="22" y="34"/>
                  <a:pt x="22" y="34"/>
                </a:cubicBezTo>
                <a:cubicBezTo>
                  <a:pt x="20" y="34"/>
                  <a:pt x="19" y="33"/>
                  <a:pt x="19" y="31"/>
                </a:cubicBezTo>
                <a:cubicBezTo>
                  <a:pt x="19" y="26"/>
                  <a:pt x="19" y="26"/>
                  <a:pt x="19" y="26"/>
                </a:cubicBezTo>
                <a:cubicBezTo>
                  <a:pt x="19" y="25"/>
                  <a:pt x="20" y="24"/>
                  <a:pt x="22" y="24"/>
                </a:cubicBezTo>
                <a:cubicBezTo>
                  <a:pt x="29" y="24"/>
                  <a:pt x="29" y="24"/>
                  <a:pt x="29" y="24"/>
                </a:cubicBezTo>
                <a:cubicBezTo>
                  <a:pt x="29" y="18"/>
                  <a:pt x="29" y="18"/>
                  <a:pt x="29" y="18"/>
                </a:cubicBezTo>
                <a:cubicBezTo>
                  <a:pt x="26" y="16"/>
                  <a:pt x="24" y="13"/>
                  <a:pt x="24" y="9"/>
                </a:cubicBezTo>
                <a:cubicBezTo>
                  <a:pt x="24" y="4"/>
                  <a:pt x="28" y="0"/>
                  <a:pt x="34" y="0"/>
                </a:cubicBezTo>
                <a:cubicBezTo>
                  <a:pt x="39" y="0"/>
                  <a:pt x="43" y="4"/>
                  <a:pt x="43" y="9"/>
                </a:cubicBezTo>
                <a:cubicBezTo>
                  <a:pt x="43" y="13"/>
                  <a:pt x="42" y="16"/>
                  <a:pt x="39" y="18"/>
                </a:cubicBezTo>
                <a:cubicBezTo>
                  <a:pt x="39" y="24"/>
                  <a:pt x="39" y="24"/>
                  <a:pt x="39" y="24"/>
                </a:cubicBezTo>
                <a:cubicBezTo>
                  <a:pt x="46" y="24"/>
                  <a:pt x="46" y="24"/>
                  <a:pt x="46" y="24"/>
                </a:cubicBezTo>
                <a:cubicBezTo>
                  <a:pt x="47" y="24"/>
                  <a:pt x="48" y="25"/>
                  <a:pt x="48" y="26"/>
                </a:cubicBezTo>
                <a:cubicBezTo>
                  <a:pt x="48" y="31"/>
                  <a:pt x="48" y="31"/>
                  <a:pt x="48" y="31"/>
                </a:cubicBezTo>
                <a:cubicBezTo>
                  <a:pt x="48" y="33"/>
                  <a:pt x="47" y="34"/>
                  <a:pt x="46" y="34"/>
                </a:cubicBezTo>
                <a:cubicBezTo>
                  <a:pt x="39" y="34"/>
                  <a:pt x="39" y="34"/>
                  <a:pt x="39" y="34"/>
                </a:cubicBezTo>
                <a:cubicBezTo>
                  <a:pt x="39" y="58"/>
                  <a:pt x="39" y="58"/>
                  <a:pt x="39" y="58"/>
                </a:cubicBezTo>
                <a:cubicBezTo>
                  <a:pt x="46" y="57"/>
                  <a:pt x="53" y="54"/>
                  <a:pt x="56" y="49"/>
                </a:cubicBezTo>
                <a:cubicBezTo>
                  <a:pt x="52" y="46"/>
                  <a:pt x="52" y="46"/>
                  <a:pt x="52" y="46"/>
                </a:cubicBezTo>
                <a:cubicBezTo>
                  <a:pt x="52" y="45"/>
                  <a:pt x="52" y="45"/>
                  <a:pt x="52" y="44"/>
                </a:cubicBezTo>
                <a:cubicBezTo>
                  <a:pt x="52" y="44"/>
                  <a:pt x="53" y="43"/>
                  <a:pt x="53" y="43"/>
                </a:cubicBezTo>
                <a:cubicBezTo>
                  <a:pt x="67" y="43"/>
                  <a:pt x="67" y="43"/>
                  <a:pt x="67" y="43"/>
                </a:cubicBezTo>
                <a:cubicBezTo>
                  <a:pt x="67" y="43"/>
                  <a:pt x="68" y="44"/>
                  <a:pt x="68" y="45"/>
                </a:cubicBezTo>
                <a:lnTo>
                  <a:pt x="68" y="58"/>
                </a:lnTo>
                <a:close/>
                <a:moveTo>
                  <a:pt x="34" y="7"/>
                </a:moveTo>
                <a:cubicBezTo>
                  <a:pt x="32" y="7"/>
                  <a:pt x="31" y="8"/>
                  <a:pt x="31" y="9"/>
                </a:cubicBezTo>
                <a:cubicBezTo>
                  <a:pt x="31" y="11"/>
                  <a:pt x="32" y="12"/>
                  <a:pt x="34" y="12"/>
                </a:cubicBezTo>
                <a:cubicBezTo>
                  <a:pt x="35" y="12"/>
                  <a:pt x="36" y="11"/>
                  <a:pt x="36" y="9"/>
                </a:cubicBezTo>
                <a:cubicBezTo>
                  <a:pt x="36" y="8"/>
                  <a:pt x="35" y="7"/>
                  <a:pt x="34"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69" name="Google Shape;1669;p45"/>
          <p:cNvSpPr/>
          <p:nvPr/>
        </p:nvSpPr>
        <p:spPr>
          <a:xfrm>
            <a:off x="1694123" y="476433"/>
            <a:ext cx="155750" cy="159643"/>
          </a:xfrm>
          <a:custGeom>
            <a:avLst/>
            <a:gdLst/>
            <a:ahLst/>
            <a:cxnLst/>
            <a:rect l="l" t="t" r="r" b="b"/>
            <a:pathLst>
              <a:path w="37" h="38" extrusionOk="0">
                <a:moveTo>
                  <a:pt x="22" y="36"/>
                </a:moveTo>
                <a:cubicBezTo>
                  <a:pt x="20" y="38"/>
                  <a:pt x="20" y="38"/>
                  <a:pt x="20" y="38"/>
                </a:cubicBezTo>
                <a:cubicBezTo>
                  <a:pt x="20" y="38"/>
                  <a:pt x="20" y="38"/>
                  <a:pt x="19" y="38"/>
                </a:cubicBezTo>
                <a:cubicBezTo>
                  <a:pt x="19" y="38"/>
                  <a:pt x="19" y="38"/>
                  <a:pt x="19" y="38"/>
                </a:cubicBezTo>
                <a:cubicBezTo>
                  <a:pt x="1" y="20"/>
                  <a:pt x="1" y="20"/>
                  <a:pt x="1" y="20"/>
                </a:cubicBezTo>
                <a:cubicBezTo>
                  <a:pt x="1" y="20"/>
                  <a:pt x="0" y="19"/>
                  <a:pt x="0" y="19"/>
                </a:cubicBezTo>
                <a:cubicBezTo>
                  <a:pt x="0" y="19"/>
                  <a:pt x="1" y="18"/>
                  <a:pt x="1" y="18"/>
                </a:cubicBezTo>
                <a:cubicBezTo>
                  <a:pt x="19" y="1"/>
                  <a:pt x="19" y="1"/>
                  <a:pt x="19" y="1"/>
                </a:cubicBezTo>
                <a:cubicBezTo>
                  <a:pt x="19" y="0"/>
                  <a:pt x="19" y="0"/>
                  <a:pt x="19" y="0"/>
                </a:cubicBezTo>
                <a:cubicBezTo>
                  <a:pt x="20" y="0"/>
                  <a:pt x="20" y="0"/>
                  <a:pt x="20" y="1"/>
                </a:cubicBezTo>
                <a:cubicBezTo>
                  <a:pt x="22" y="2"/>
                  <a:pt x="22" y="2"/>
                  <a:pt x="22" y="2"/>
                </a:cubicBezTo>
                <a:cubicBezTo>
                  <a:pt x="22" y="3"/>
                  <a:pt x="23" y="3"/>
                  <a:pt x="23" y="3"/>
                </a:cubicBezTo>
                <a:cubicBezTo>
                  <a:pt x="23" y="4"/>
                  <a:pt x="22" y="4"/>
                  <a:pt x="22" y="4"/>
                </a:cubicBezTo>
                <a:cubicBezTo>
                  <a:pt x="7" y="19"/>
                  <a:pt x="7" y="19"/>
                  <a:pt x="7" y="19"/>
                </a:cubicBezTo>
                <a:cubicBezTo>
                  <a:pt x="22" y="34"/>
                  <a:pt x="22" y="34"/>
                  <a:pt x="22" y="34"/>
                </a:cubicBezTo>
                <a:cubicBezTo>
                  <a:pt x="22" y="34"/>
                  <a:pt x="23" y="35"/>
                  <a:pt x="23" y="35"/>
                </a:cubicBezTo>
                <a:cubicBezTo>
                  <a:pt x="23" y="35"/>
                  <a:pt x="22" y="36"/>
                  <a:pt x="22" y="36"/>
                </a:cubicBezTo>
                <a:close/>
                <a:moveTo>
                  <a:pt x="37" y="36"/>
                </a:moveTo>
                <a:cubicBezTo>
                  <a:pt x="35" y="38"/>
                  <a:pt x="35" y="38"/>
                  <a:pt x="35" y="38"/>
                </a:cubicBezTo>
                <a:cubicBezTo>
                  <a:pt x="35" y="38"/>
                  <a:pt x="34" y="38"/>
                  <a:pt x="34" y="38"/>
                </a:cubicBezTo>
                <a:cubicBezTo>
                  <a:pt x="34" y="38"/>
                  <a:pt x="33" y="38"/>
                  <a:pt x="33" y="38"/>
                </a:cubicBezTo>
                <a:cubicBezTo>
                  <a:pt x="15" y="20"/>
                  <a:pt x="15" y="20"/>
                  <a:pt x="15" y="20"/>
                </a:cubicBezTo>
                <a:cubicBezTo>
                  <a:pt x="15" y="20"/>
                  <a:pt x="15" y="19"/>
                  <a:pt x="15" y="19"/>
                </a:cubicBezTo>
                <a:cubicBezTo>
                  <a:pt x="15" y="19"/>
                  <a:pt x="15" y="18"/>
                  <a:pt x="15" y="18"/>
                </a:cubicBezTo>
                <a:cubicBezTo>
                  <a:pt x="33" y="1"/>
                  <a:pt x="33" y="1"/>
                  <a:pt x="33" y="1"/>
                </a:cubicBezTo>
                <a:cubicBezTo>
                  <a:pt x="33" y="0"/>
                  <a:pt x="34" y="0"/>
                  <a:pt x="34" y="0"/>
                </a:cubicBezTo>
                <a:cubicBezTo>
                  <a:pt x="34" y="0"/>
                  <a:pt x="35" y="0"/>
                  <a:pt x="35" y="1"/>
                </a:cubicBezTo>
                <a:cubicBezTo>
                  <a:pt x="37" y="2"/>
                  <a:pt x="37" y="2"/>
                  <a:pt x="37" y="2"/>
                </a:cubicBezTo>
                <a:cubicBezTo>
                  <a:pt x="37" y="3"/>
                  <a:pt x="37" y="3"/>
                  <a:pt x="37" y="3"/>
                </a:cubicBezTo>
                <a:cubicBezTo>
                  <a:pt x="37" y="4"/>
                  <a:pt x="37" y="4"/>
                  <a:pt x="37" y="4"/>
                </a:cubicBezTo>
                <a:cubicBezTo>
                  <a:pt x="22" y="19"/>
                  <a:pt x="22" y="19"/>
                  <a:pt x="22" y="19"/>
                </a:cubicBezTo>
                <a:cubicBezTo>
                  <a:pt x="37" y="34"/>
                  <a:pt x="37" y="34"/>
                  <a:pt x="37" y="34"/>
                </a:cubicBezTo>
                <a:cubicBezTo>
                  <a:pt x="37" y="34"/>
                  <a:pt x="37" y="35"/>
                  <a:pt x="37" y="35"/>
                </a:cubicBezTo>
                <a:cubicBezTo>
                  <a:pt x="37" y="35"/>
                  <a:pt x="37" y="36"/>
                  <a:pt x="37"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0" name="Google Shape;1670;p45"/>
          <p:cNvSpPr/>
          <p:nvPr/>
        </p:nvSpPr>
        <p:spPr>
          <a:xfrm>
            <a:off x="2299600" y="476433"/>
            <a:ext cx="97344" cy="159643"/>
          </a:xfrm>
          <a:custGeom>
            <a:avLst/>
            <a:gdLst/>
            <a:ahLst/>
            <a:cxnLst/>
            <a:rect l="l" t="t" r="r" b="b"/>
            <a:pathLst>
              <a:path w="23" h="38" extrusionOk="0">
                <a:moveTo>
                  <a:pt x="22" y="4"/>
                </a:moveTo>
                <a:cubicBezTo>
                  <a:pt x="7" y="19"/>
                  <a:pt x="7" y="19"/>
                  <a:pt x="7" y="19"/>
                </a:cubicBezTo>
                <a:cubicBezTo>
                  <a:pt x="22" y="34"/>
                  <a:pt x="22" y="34"/>
                  <a:pt x="22" y="34"/>
                </a:cubicBezTo>
                <a:cubicBezTo>
                  <a:pt x="22" y="34"/>
                  <a:pt x="23" y="35"/>
                  <a:pt x="23" y="35"/>
                </a:cubicBezTo>
                <a:cubicBezTo>
                  <a:pt x="23" y="35"/>
                  <a:pt x="22" y="36"/>
                  <a:pt x="22" y="36"/>
                </a:cubicBezTo>
                <a:cubicBezTo>
                  <a:pt x="20" y="38"/>
                  <a:pt x="20" y="38"/>
                  <a:pt x="20" y="38"/>
                </a:cubicBezTo>
                <a:cubicBezTo>
                  <a:pt x="20" y="38"/>
                  <a:pt x="20" y="38"/>
                  <a:pt x="19" y="38"/>
                </a:cubicBezTo>
                <a:cubicBezTo>
                  <a:pt x="19" y="38"/>
                  <a:pt x="19" y="38"/>
                  <a:pt x="19" y="38"/>
                </a:cubicBezTo>
                <a:cubicBezTo>
                  <a:pt x="1" y="20"/>
                  <a:pt x="1" y="20"/>
                  <a:pt x="1" y="20"/>
                </a:cubicBezTo>
                <a:cubicBezTo>
                  <a:pt x="1" y="20"/>
                  <a:pt x="0" y="19"/>
                  <a:pt x="0" y="19"/>
                </a:cubicBezTo>
                <a:cubicBezTo>
                  <a:pt x="0" y="19"/>
                  <a:pt x="1" y="18"/>
                  <a:pt x="1" y="18"/>
                </a:cubicBezTo>
                <a:cubicBezTo>
                  <a:pt x="19" y="1"/>
                  <a:pt x="19" y="1"/>
                  <a:pt x="19" y="1"/>
                </a:cubicBezTo>
                <a:cubicBezTo>
                  <a:pt x="19" y="0"/>
                  <a:pt x="19" y="0"/>
                  <a:pt x="19" y="0"/>
                </a:cubicBezTo>
                <a:cubicBezTo>
                  <a:pt x="20" y="0"/>
                  <a:pt x="20" y="0"/>
                  <a:pt x="20" y="1"/>
                </a:cubicBezTo>
                <a:cubicBezTo>
                  <a:pt x="22" y="2"/>
                  <a:pt x="22" y="2"/>
                  <a:pt x="22" y="2"/>
                </a:cubicBezTo>
                <a:cubicBezTo>
                  <a:pt x="22" y="3"/>
                  <a:pt x="23" y="3"/>
                  <a:pt x="23" y="3"/>
                </a:cubicBezTo>
                <a:cubicBezTo>
                  <a:pt x="23" y="4"/>
                  <a:pt x="22" y="4"/>
                  <a:pt x="22"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1" name="Google Shape;1671;p45"/>
          <p:cNvSpPr/>
          <p:nvPr/>
        </p:nvSpPr>
        <p:spPr>
          <a:xfrm>
            <a:off x="2910917" y="425814"/>
            <a:ext cx="264775" cy="245306"/>
          </a:xfrm>
          <a:custGeom>
            <a:avLst/>
            <a:gdLst/>
            <a:ahLst/>
            <a:cxnLst/>
            <a:rect l="l" t="t" r="r" b="b"/>
            <a:pathLst>
              <a:path w="63" h="58" extrusionOk="0">
                <a:moveTo>
                  <a:pt x="63" y="12"/>
                </a:moveTo>
                <a:cubicBezTo>
                  <a:pt x="63" y="13"/>
                  <a:pt x="62" y="14"/>
                  <a:pt x="61" y="14"/>
                </a:cubicBezTo>
                <a:cubicBezTo>
                  <a:pt x="3" y="14"/>
                  <a:pt x="3" y="14"/>
                  <a:pt x="3" y="14"/>
                </a:cubicBezTo>
                <a:cubicBezTo>
                  <a:pt x="1" y="14"/>
                  <a:pt x="0" y="13"/>
                  <a:pt x="0" y="12"/>
                </a:cubicBezTo>
                <a:cubicBezTo>
                  <a:pt x="0" y="2"/>
                  <a:pt x="0" y="2"/>
                  <a:pt x="0" y="2"/>
                </a:cubicBezTo>
                <a:cubicBezTo>
                  <a:pt x="0" y="1"/>
                  <a:pt x="1" y="0"/>
                  <a:pt x="3" y="0"/>
                </a:cubicBezTo>
                <a:cubicBezTo>
                  <a:pt x="61" y="0"/>
                  <a:pt x="61" y="0"/>
                  <a:pt x="61" y="0"/>
                </a:cubicBezTo>
                <a:cubicBezTo>
                  <a:pt x="62" y="0"/>
                  <a:pt x="63" y="1"/>
                  <a:pt x="63" y="2"/>
                </a:cubicBezTo>
                <a:lnTo>
                  <a:pt x="63" y="12"/>
                </a:lnTo>
                <a:close/>
                <a:moveTo>
                  <a:pt x="61" y="55"/>
                </a:moveTo>
                <a:cubicBezTo>
                  <a:pt x="61" y="57"/>
                  <a:pt x="60" y="58"/>
                  <a:pt x="59" y="58"/>
                </a:cubicBezTo>
                <a:cubicBezTo>
                  <a:pt x="5" y="58"/>
                  <a:pt x="5" y="58"/>
                  <a:pt x="5" y="58"/>
                </a:cubicBezTo>
                <a:cubicBezTo>
                  <a:pt x="4" y="58"/>
                  <a:pt x="3" y="57"/>
                  <a:pt x="3" y="55"/>
                </a:cubicBezTo>
                <a:cubicBezTo>
                  <a:pt x="3" y="19"/>
                  <a:pt x="3" y="19"/>
                  <a:pt x="3" y="19"/>
                </a:cubicBezTo>
                <a:cubicBezTo>
                  <a:pt x="3" y="18"/>
                  <a:pt x="4" y="17"/>
                  <a:pt x="5" y="17"/>
                </a:cubicBezTo>
                <a:cubicBezTo>
                  <a:pt x="59" y="17"/>
                  <a:pt x="59" y="17"/>
                  <a:pt x="59" y="17"/>
                </a:cubicBezTo>
                <a:cubicBezTo>
                  <a:pt x="60" y="17"/>
                  <a:pt x="61" y="18"/>
                  <a:pt x="61" y="19"/>
                </a:cubicBezTo>
                <a:lnTo>
                  <a:pt x="61" y="55"/>
                </a:lnTo>
                <a:close/>
                <a:moveTo>
                  <a:pt x="37" y="24"/>
                </a:moveTo>
                <a:cubicBezTo>
                  <a:pt x="27" y="24"/>
                  <a:pt x="27" y="24"/>
                  <a:pt x="27" y="24"/>
                </a:cubicBezTo>
                <a:cubicBezTo>
                  <a:pt x="26" y="24"/>
                  <a:pt x="24" y="25"/>
                  <a:pt x="24" y="26"/>
                </a:cubicBezTo>
                <a:cubicBezTo>
                  <a:pt x="24" y="28"/>
                  <a:pt x="26" y="29"/>
                  <a:pt x="27" y="29"/>
                </a:cubicBezTo>
                <a:cubicBezTo>
                  <a:pt x="37" y="29"/>
                  <a:pt x="37" y="29"/>
                  <a:pt x="37" y="29"/>
                </a:cubicBezTo>
                <a:cubicBezTo>
                  <a:pt x="38" y="29"/>
                  <a:pt x="39" y="28"/>
                  <a:pt x="39" y="26"/>
                </a:cubicBezTo>
                <a:cubicBezTo>
                  <a:pt x="39" y="25"/>
                  <a:pt x="38" y="24"/>
                  <a:pt x="37"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2" name="Google Shape;1672;p45"/>
          <p:cNvSpPr/>
          <p:nvPr/>
        </p:nvSpPr>
        <p:spPr>
          <a:xfrm>
            <a:off x="3508608" y="425814"/>
            <a:ext cx="247252" cy="245306"/>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9" y="29"/>
                </a:moveTo>
                <a:cubicBezTo>
                  <a:pt x="9" y="40"/>
                  <a:pt x="18" y="49"/>
                  <a:pt x="30" y="49"/>
                </a:cubicBezTo>
                <a:cubicBezTo>
                  <a:pt x="41" y="49"/>
                  <a:pt x="50" y="40"/>
                  <a:pt x="50" y="29"/>
                </a:cubicBezTo>
                <a:cubicBezTo>
                  <a:pt x="50" y="17"/>
                  <a:pt x="41" y="8"/>
                  <a:pt x="30" y="8"/>
                </a:cubicBezTo>
                <a:cubicBezTo>
                  <a:pt x="18" y="8"/>
                  <a:pt x="9" y="17"/>
                  <a:pt x="9" y="29"/>
                </a:cubicBezTo>
                <a:close/>
                <a:moveTo>
                  <a:pt x="43" y="31"/>
                </a:moveTo>
                <a:cubicBezTo>
                  <a:pt x="30" y="43"/>
                  <a:pt x="30" y="43"/>
                  <a:pt x="30" y="43"/>
                </a:cubicBezTo>
                <a:cubicBezTo>
                  <a:pt x="30" y="43"/>
                  <a:pt x="30" y="43"/>
                  <a:pt x="30" y="43"/>
                </a:cubicBezTo>
                <a:cubicBezTo>
                  <a:pt x="29" y="43"/>
                  <a:pt x="29" y="43"/>
                  <a:pt x="29" y="43"/>
                </a:cubicBezTo>
                <a:cubicBezTo>
                  <a:pt x="17" y="31"/>
                  <a:pt x="17" y="31"/>
                  <a:pt x="17" y="31"/>
                </a:cubicBezTo>
                <a:cubicBezTo>
                  <a:pt x="16" y="30"/>
                  <a:pt x="16" y="30"/>
                  <a:pt x="16" y="29"/>
                </a:cubicBezTo>
                <a:cubicBezTo>
                  <a:pt x="16" y="29"/>
                  <a:pt x="17" y="29"/>
                  <a:pt x="17" y="29"/>
                </a:cubicBezTo>
                <a:cubicBezTo>
                  <a:pt x="25" y="29"/>
                  <a:pt x="25" y="29"/>
                  <a:pt x="25" y="29"/>
                </a:cubicBezTo>
                <a:cubicBezTo>
                  <a:pt x="25" y="15"/>
                  <a:pt x="25" y="15"/>
                  <a:pt x="25" y="15"/>
                </a:cubicBezTo>
                <a:cubicBezTo>
                  <a:pt x="25" y="15"/>
                  <a:pt x="25" y="14"/>
                  <a:pt x="26" y="14"/>
                </a:cubicBezTo>
                <a:cubicBezTo>
                  <a:pt x="33" y="14"/>
                  <a:pt x="33" y="14"/>
                  <a:pt x="33" y="14"/>
                </a:cubicBezTo>
                <a:cubicBezTo>
                  <a:pt x="34" y="14"/>
                  <a:pt x="34" y="15"/>
                  <a:pt x="34" y="15"/>
                </a:cubicBezTo>
                <a:cubicBezTo>
                  <a:pt x="34" y="29"/>
                  <a:pt x="34" y="29"/>
                  <a:pt x="34" y="29"/>
                </a:cubicBezTo>
                <a:cubicBezTo>
                  <a:pt x="42" y="29"/>
                  <a:pt x="42" y="29"/>
                  <a:pt x="42" y="29"/>
                </a:cubicBezTo>
                <a:cubicBezTo>
                  <a:pt x="42" y="29"/>
                  <a:pt x="43" y="29"/>
                  <a:pt x="43" y="30"/>
                </a:cubicBezTo>
                <a:cubicBezTo>
                  <a:pt x="43" y="30"/>
                  <a:pt x="43" y="31"/>
                  <a:pt x="43"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3" name="Google Shape;1673;p45"/>
          <p:cNvSpPr/>
          <p:nvPr/>
        </p:nvSpPr>
        <p:spPr>
          <a:xfrm>
            <a:off x="4114084" y="425814"/>
            <a:ext cx="249200" cy="245306"/>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7"/>
                </a:moveTo>
                <a:cubicBezTo>
                  <a:pt x="45" y="24"/>
                  <a:pt x="45" y="24"/>
                  <a:pt x="45" y="24"/>
                </a:cubicBezTo>
                <a:cubicBezTo>
                  <a:pt x="31" y="10"/>
                  <a:pt x="31" y="10"/>
                  <a:pt x="31" y="10"/>
                </a:cubicBezTo>
                <a:cubicBezTo>
                  <a:pt x="31" y="9"/>
                  <a:pt x="30" y="9"/>
                  <a:pt x="30" y="9"/>
                </a:cubicBezTo>
                <a:cubicBezTo>
                  <a:pt x="29" y="9"/>
                  <a:pt x="28" y="9"/>
                  <a:pt x="28" y="10"/>
                </a:cubicBezTo>
                <a:cubicBezTo>
                  <a:pt x="24" y="13"/>
                  <a:pt x="24" y="13"/>
                  <a:pt x="24" y="13"/>
                </a:cubicBezTo>
                <a:cubicBezTo>
                  <a:pt x="24" y="14"/>
                  <a:pt x="24" y="14"/>
                  <a:pt x="24" y="15"/>
                </a:cubicBezTo>
                <a:cubicBezTo>
                  <a:pt x="24" y="16"/>
                  <a:pt x="24" y="16"/>
                  <a:pt x="24" y="17"/>
                </a:cubicBezTo>
                <a:cubicBezTo>
                  <a:pt x="32" y="24"/>
                  <a:pt x="32" y="24"/>
                  <a:pt x="32" y="24"/>
                </a:cubicBezTo>
                <a:cubicBezTo>
                  <a:pt x="13" y="24"/>
                  <a:pt x="13" y="24"/>
                  <a:pt x="13" y="24"/>
                </a:cubicBezTo>
                <a:cubicBezTo>
                  <a:pt x="11" y="24"/>
                  <a:pt x="10" y="25"/>
                  <a:pt x="10" y="26"/>
                </a:cubicBezTo>
                <a:cubicBezTo>
                  <a:pt x="10" y="31"/>
                  <a:pt x="10" y="31"/>
                  <a:pt x="10" y="31"/>
                </a:cubicBezTo>
                <a:cubicBezTo>
                  <a:pt x="10" y="32"/>
                  <a:pt x="11" y="34"/>
                  <a:pt x="13" y="34"/>
                </a:cubicBezTo>
                <a:cubicBezTo>
                  <a:pt x="32" y="34"/>
                  <a:pt x="32" y="34"/>
                  <a:pt x="32" y="34"/>
                </a:cubicBezTo>
                <a:cubicBezTo>
                  <a:pt x="24" y="41"/>
                  <a:pt x="24" y="41"/>
                  <a:pt x="24" y="41"/>
                </a:cubicBezTo>
                <a:cubicBezTo>
                  <a:pt x="24" y="41"/>
                  <a:pt x="24" y="42"/>
                  <a:pt x="24" y="42"/>
                </a:cubicBezTo>
                <a:cubicBezTo>
                  <a:pt x="24" y="43"/>
                  <a:pt x="24" y="44"/>
                  <a:pt x="24" y="44"/>
                </a:cubicBezTo>
                <a:cubicBezTo>
                  <a:pt x="28" y="48"/>
                  <a:pt x="28" y="48"/>
                  <a:pt x="28" y="48"/>
                </a:cubicBezTo>
                <a:cubicBezTo>
                  <a:pt x="28" y="48"/>
                  <a:pt x="29" y="48"/>
                  <a:pt x="30" y="48"/>
                </a:cubicBezTo>
                <a:cubicBezTo>
                  <a:pt x="30" y="48"/>
                  <a:pt x="31" y="48"/>
                  <a:pt x="31" y="48"/>
                </a:cubicBezTo>
                <a:cubicBezTo>
                  <a:pt x="45" y="34"/>
                  <a:pt x="45" y="34"/>
                  <a:pt x="45" y="34"/>
                </a:cubicBezTo>
                <a:cubicBezTo>
                  <a:pt x="49" y="30"/>
                  <a:pt x="49" y="30"/>
                  <a:pt x="49" y="30"/>
                </a:cubicBezTo>
                <a:cubicBezTo>
                  <a:pt x="49" y="30"/>
                  <a:pt x="49" y="29"/>
                  <a:pt x="49" y="29"/>
                </a:cubicBezTo>
                <a:cubicBezTo>
                  <a:pt x="49" y="28"/>
                  <a:pt x="49" y="27"/>
                  <a:pt x="49"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4" name="Google Shape;1674;p45"/>
          <p:cNvSpPr/>
          <p:nvPr/>
        </p:nvSpPr>
        <p:spPr>
          <a:xfrm>
            <a:off x="4721508" y="433601"/>
            <a:ext cx="235572" cy="249200"/>
          </a:xfrm>
          <a:custGeom>
            <a:avLst/>
            <a:gdLst/>
            <a:ahLst/>
            <a:cxnLst/>
            <a:rect l="l" t="t" r="r" b="b"/>
            <a:pathLst>
              <a:path w="56" h="59" extrusionOk="0">
                <a:moveTo>
                  <a:pt x="55" y="33"/>
                </a:moveTo>
                <a:cubicBezTo>
                  <a:pt x="30" y="57"/>
                  <a:pt x="30" y="57"/>
                  <a:pt x="30" y="57"/>
                </a:cubicBezTo>
                <a:cubicBezTo>
                  <a:pt x="29" y="58"/>
                  <a:pt x="28" y="59"/>
                  <a:pt x="27" y="59"/>
                </a:cubicBezTo>
                <a:cubicBezTo>
                  <a:pt x="25" y="59"/>
                  <a:pt x="24" y="58"/>
                  <a:pt x="23" y="57"/>
                </a:cubicBezTo>
                <a:cubicBezTo>
                  <a:pt x="20" y="54"/>
                  <a:pt x="20" y="54"/>
                  <a:pt x="20" y="54"/>
                </a:cubicBezTo>
                <a:cubicBezTo>
                  <a:pt x="20" y="54"/>
                  <a:pt x="19" y="52"/>
                  <a:pt x="19" y="51"/>
                </a:cubicBezTo>
                <a:cubicBezTo>
                  <a:pt x="19" y="50"/>
                  <a:pt x="20" y="48"/>
                  <a:pt x="20" y="48"/>
                </a:cubicBezTo>
                <a:cubicBezTo>
                  <a:pt x="32" y="36"/>
                  <a:pt x="32" y="36"/>
                  <a:pt x="32" y="36"/>
                </a:cubicBezTo>
                <a:cubicBezTo>
                  <a:pt x="5" y="36"/>
                  <a:pt x="5" y="36"/>
                  <a:pt x="5" y="36"/>
                </a:cubicBezTo>
                <a:cubicBezTo>
                  <a:pt x="2" y="36"/>
                  <a:pt x="0" y="34"/>
                  <a:pt x="0" y="32"/>
                </a:cubicBezTo>
                <a:cubicBezTo>
                  <a:pt x="0" y="27"/>
                  <a:pt x="0" y="27"/>
                  <a:pt x="0" y="27"/>
                </a:cubicBezTo>
                <a:cubicBezTo>
                  <a:pt x="0" y="24"/>
                  <a:pt x="2" y="22"/>
                  <a:pt x="5" y="22"/>
                </a:cubicBezTo>
                <a:cubicBezTo>
                  <a:pt x="32" y="22"/>
                  <a:pt x="32" y="22"/>
                  <a:pt x="32" y="22"/>
                </a:cubicBezTo>
                <a:cubicBezTo>
                  <a:pt x="20" y="11"/>
                  <a:pt x="20" y="11"/>
                  <a:pt x="20" y="11"/>
                </a:cubicBezTo>
                <a:cubicBezTo>
                  <a:pt x="20" y="10"/>
                  <a:pt x="19" y="9"/>
                  <a:pt x="19" y="7"/>
                </a:cubicBezTo>
                <a:cubicBezTo>
                  <a:pt x="19" y="6"/>
                  <a:pt x="20" y="5"/>
                  <a:pt x="20" y="4"/>
                </a:cubicBezTo>
                <a:cubicBezTo>
                  <a:pt x="23" y="1"/>
                  <a:pt x="23" y="1"/>
                  <a:pt x="23" y="1"/>
                </a:cubicBezTo>
                <a:cubicBezTo>
                  <a:pt x="24" y="0"/>
                  <a:pt x="25" y="0"/>
                  <a:pt x="27" y="0"/>
                </a:cubicBezTo>
                <a:cubicBezTo>
                  <a:pt x="28" y="0"/>
                  <a:pt x="29" y="0"/>
                  <a:pt x="30" y="1"/>
                </a:cubicBezTo>
                <a:cubicBezTo>
                  <a:pt x="55" y="26"/>
                  <a:pt x="55" y="26"/>
                  <a:pt x="55" y="26"/>
                </a:cubicBezTo>
                <a:cubicBezTo>
                  <a:pt x="56" y="27"/>
                  <a:pt x="56" y="28"/>
                  <a:pt x="56" y="29"/>
                </a:cubicBezTo>
                <a:cubicBezTo>
                  <a:pt x="56" y="30"/>
                  <a:pt x="56" y="32"/>
                  <a:pt x="55"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5" name="Google Shape;1675;p45"/>
          <p:cNvSpPr/>
          <p:nvPr/>
        </p:nvSpPr>
        <p:spPr>
          <a:xfrm>
            <a:off x="5326986" y="497849"/>
            <a:ext cx="286190" cy="101237"/>
          </a:xfrm>
          <a:custGeom>
            <a:avLst/>
            <a:gdLst/>
            <a:ahLst/>
            <a:cxnLst/>
            <a:rect l="l" t="t" r="r" b="b"/>
            <a:pathLst>
              <a:path w="68" h="24" extrusionOk="0">
                <a:moveTo>
                  <a:pt x="68" y="13"/>
                </a:moveTo>
                <a:cubicBezTo>
                  <a:pt x="58" y="23"/>
                  <a:pt x="58" y="23"/>
                  <a:pt x="58" y="23"/>
                </a:cubicBezTo>
                <a:cubicBezTo>
                  <a:pt x="58" y="24"/>
                  <a:pt x="57" y="24"/>
                  <a:pt x="56" y="24"/>
                </a:cubicBezTo>
                <a:cubicBezTo>
                  <a:pt x="55" y="24"/>
                  <a:pt x="54" y="23"/>
                  <a:pt x="54" y="21"/>
                </a:cubicBezTo>
                <a:cubicBezTo>
                  <a:pt x="54" y="17"/>
                  <a:pt x="54" y="17"/>
                  <a:pt x="54" y="17"/>
                </a:cubicBezTo>
                <a:cubicBezTo>
                  <a:pt x="15" y="17"/>
                  <a:pt x="15" y="17"/>
                  <a:pt x="15" y="17"/>
                </a:cubicBezTo>
                <a:cubicBezTo>
                  <a:pt x="15" y="21"/>
                  <a:pt x="15" y="21"/>
                  <a:pt x="15" y="21"/>
                </a:cubicBezTo>
                <a:cubicBezTo>
                  <a:pt x="15" y="23"/>
                  <a:pt x="14" y="24"/>
                  <a:pt x="13" y="24"/>
                </a:cubicBezTo>
                <a:cubicBezTo>
                  <a:pt x="12" y="24"/>
                  <a:pt x="11" y="24"/>
                  <a:pt x="11" y="23"/>
                </a:cubicBezTo>
                <a:cubicBezTo>
                  <a:pt x="1" y="13"/>
                  <a:pt x="1" y="13"/>
                  <a:pt x="1" y="13"/>
                </a:cubicBezTo>
                <a:cubicBezTo>
                  <a:pt x="1" y="13"/>
                  <a:pt x="0" y="12"/>
                  <a:pt x="0" y="12"/>
                </a:cubicBezTo>
                <a:cubicBezTo>
                  <a:pt x="0" y="11"/>
                  <a:pt x="1" y="10"/>
                  <a:pt x="1" y="10"/>
                </a:cubicBezTo>
                <a:cubicBezTo>
                  <a:pt x="11" y="0"/>
                  <a:pt x="11" y="0"/>
                  <a:pt x="11" y="0"/>
                </a:cubicBezTo>
                <a:cubicBezTo>
                  <a:pt x="11" y="0"/>
                  <a:pt x="12" y="0"/>
                  <a:pt x="13" y="0"/>
                </a:cubicBezTo>
                <a:cubicBezTo>
                  <a:pt x="14" y="0"/>
                  <a:pt x="15" y="1"/>
                  <a:pt x="15" y="2"/>
                </a:cubicBezTo>
                <a:cubicBezTo>
                  <a:pt x="15" y="7"/>
                  <a:pt x="15" y="7"/>
                  <a:pt x="15" y="7"/>
                </a:cubicBezTo>
                <a:cubicBezTo>
                  <a:pt x="54" y="7"/>
                  <a:pt x="54" y="7"/>
                  <a:pt x="54" y="7"/>
                </a:cubicBezTo>
                <a:cubicBezTo>
                  <a:pt x="54" y="2"/>
                  <a:pt x="54" y="2"/>
                  <a:pt x="54" y="2"/>
                </a:cubicBezTo>
                <a:cubicBezTo>
                  <a:pt x="54" y="1"/>
                  <a:pt x="55" y="0"/>
                  <a:pt x="56" y="0"/>
                </a:cubicBezTo>
                <a:cubicBezTo>
                  <a:pt x="57" y="0"/>
                  <a:pt x="58" y="0"/>
                  <a:pt x="58" y="0"/>
                </a:cubicBezTo>
                <a:cubicBezTo>
                  <a:pt x="68" y="10"/>
                  <a:pt x="68" y="10"/>
                  <a:pt x="68" y="10"/>
                </a:cubicBezTo>
                <a:cubicBezTo>
                  <a:pt x="68" y="10"/>
                  <a:pt x="68" y="11"/>
                  <a:pt x="68" y="12"/>
                </a:cubicBezTo>
                <a:cubicBezTo>
                  <a:pt x="68" y="12"/>
                  <a:pt x="68" y="13"/>
                  <a:pt x="68" y="1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6" name="Google Shape;1676;p45"/>
          <p:cNvSpPr/>
          <p:nvPr/>
        </p:nvSpPr>
        <p:spPr>
          <a:xfrm>
            <a:off x="5932462" y="425814"/>
            <a:ext cx="329022" cy="253093"/>
          </a:xfrm>
          <a:custGeom>
            <a:avLst/>
            <a:gdLst/>
            <a:ahLst/>
            <a:cxnLst/>
            <a:rect l="l" t="t" r="r" b="b"/>
            <a:pathLst>
              <a:path w="78" h="60" extrusionOk="0">
                <a:moveTo>
                  <a:pt x="78" y="47"/>
                </a:moveTo>
                <a:cubicBezTo>
                  <a:pt x="78" y="48"/>
                  <a:pt x="77" y="48"/>
                  <a:pt x="76" y="48"/>
                </a:cubicBezTo>
                <a:cubicBezTo>
                  <a:pt x="73" y="48"/>
                  <a:pt x="73" y="48"/>
                  <a:pt x="73" y="48"/>
                </a:cubicBezTo>
                <a:cubicBezTo>
                  <a:pt x="73" y="53"/>
                  <a:pt x="73" y="53"/>
                  <a:pt x="73" y="53"/>
                </a:cubicBezTo>
                <a:cubicBezTo>
                  <a:pt x="73" y="57"/>
                  <a:pt x="69" y="60"/>
                  <a:pt x="65" y="60"/>
                </a:cubicBezTo>
                <a:cubicBezTo>
                  <a:pt x="61" y="60"/>
                  <a:pt x="58" y="57"/>
                  <a:pt x="58" y="53"/>
                </a:cubicBezTo>
                <a:cubicBezTo>
                  <a:pt x="58" y="48"/>
                  <a:pt x="58" y="48"/>
                  <a:pt x="58" y="48"/>
                </a:cubicBezTo>
                <a:cubicBezTo>
                  <a:pt x="19" y="48"/>
                  <a:pt x="19" y="48"/>
                  <a:pt x="19" y="48"/>
                </a:cubicBezTo>
                <a:cubicBezTo>
                  <a:pt x="19" y="53"/>
                  <a:pt x="19" y="53"/>
                  <a:pt x="19" y="53"/>
                </a:cubicBezTo>
                <a:cubicBezTo>
                  <a:pt x="19" y="57"/>
                  <a:pt x="16" y="60"/>
                  <a:pt x="12" y="60"/>
                </a:cubicBezTo>
                <a:cubicBezTo>
                  <a:pt x="8" y="60"/>
                  <a:pt x="5" y="57"/>
                  <a:pt x="5" y="53"/>
                </a:cubicBezTo>
                <a:cubicBezTo>
                  <a:pt x="5" y="48"/>
                  <a:pt x="5" y="48"/>
                  <a:pt x="5" y="48"/>
                </a:cubicBezTo>
                <a:cubicBezTo>
                  <a:pt x="1" y="48"/>
                  <a:pt x="1" y="48"/>
                  <a:pt x="1" y="48"/>
                </a:cubicBezTo>
                <a:cubicBezTo>
                  <a:pt x="0" y="48"/>
                  <a:pt x="0" y="48"/>
                  <a:pt x="0" y="47"/>
                </a:cubicBezTo>
                <a:cubicBezTo>
                  <a:pt x="0" y="32"/>
                  <a:pt x="0" y="32"/>
                  <a:pt x="0" y="32"/>
                </a:cubicBezTo>
                <a:cubicBezTo>
                  <a:pt x="0" y="28"/>
                  <a:pt x="4" y="24"/>
                  <a:pt x="8" y="24"/>
                </a:cubicBezTo>
                <a:cubicBezTo>
                  <a:pt x="9" y="24"/>
                  <a:pt x="9" y="24"/>
                  <a:pt x="9" y="24"/>
                </a:cubicBezTo>
                <a:cubicBezTo>
                  <a:pt x="13" y="8"/>
                  <a:pt x="13" y="8"/>
                  <a:pt x="13" y="8"/>
                </a:cubicBezTo>
                <a:cubicBezTo>
                  <a:pt x="14" y="3"/>
                  <a:pt x="19" y="0"/>
                  <a:pt x="24" y="0"/>
                </a:cubicBezTo>
                <a:cubicBezTo>
                  <a:pt x="53" y="0"/>
                  <a:pt x="53" y="0"/>
                  <a:pt x="53" y="0"/>
                </a:cubicBezTo>
                <a:cubicBezTo>
                  <a:pt x="58" y="0"/>
                  <a:pt x="63" y="3"/>
                  <a:pt x="64" y="8"/>
                </a:cubicBezTo>
                <a:cubicBezTo>
                  <a:pt x="68" y="24"/>
                  <a:pt x="68" y="24"/>
                  <a:pt x="68" y="24"/>
                </a:cubicBezTo>
                <a:cubicBezTo>
                  <a:pt x="69" y="24"/>
                  <a:pt x="69" y="24"/>
                  <a:pt x="69" y="24"/>
                </a:cubicBezTo>
                <a:cubicBezTo>
                  <a:pt x="74" y="24"/>
                  <a:pt x="78" y="28"/>
                  <a:pt x="78" y="32"/>
                </a:cubicBezTo>
                <a:lnTo>
                  <a:pt x="78" y="47"/>
                </a:lnTo>
                <a:close/>
                <a:moveTo>
                  <a:pt x="12" y="30"/>
                </a:moveTo>
                <a:cubicBezTo>
                  <a:pt x="9" y="30"/>
                  <a:pt x="6" y="33"/>
                  <a:pt x="6" y="36"/>
                </a:cubicBezTo>
                <a:cubicBezTo>
                  <a:pt x="6" y="39"/>
                  <a:pt x="9" y="42"/>
                  <a:pt x="12" y="42"/>
                </a:cubicBezTo>
                <a:cubicBezTo>
                  <a:pt x="15" y="42"/>
                  <a:pt x="18" y="39"/>
                  <a:pt x="18" y="36"/>
                </a:cubicBezTo>
                <a:cubicBezTo>
                  <a:pt x="18" y="33"/>
                  <a:pt x="15" y="30"/>
                  <a:pt x="12" y="30"/>
                </a:cubicBezTo>
                <a:close/>
                <a:moveTo>
                  <a:pt x="58" y="24"/>
                </a:moveTo>
                <a:cubicBezTo>
                  <a:pt x="55" y="10"/>
                  <a:pt x="55" y="10"/>
                  <a:pt x="55" y="10"/>
                </a:cubicBezTo>
                <a:cubicBezTo>
                  <a:pt x="54" y="10"/>
                  <a:pt x="54" y="9"/>
                  <a:pt x="53" y="9"/>
                </a:cubicBezTo>
                <a:cubicBezTo>
                  <a:pt x="24" y="9"/>
                  <a:pt x="24" y="9"/>
                  <a:pt x="24" y="9"/>
                </a:cubicBezTo>
                <a:cubicBezTo>
                  <a:pt x="24" y="9"/>
                  <a:pt x="23" y="10"/>
                  <a:pt x="23" y="10"/>
                </a:cubicBezTo>
                <a:cubicBezTo>
                  <a:pt x="19" y="24"/>
                  <a:pt x="19" y="24"/>
                  <a:pt x="19" y="24"/>
                </a:cubicBezTo>
                <a:lnTo>
                  <a:pt x="58" y="24"/>
                </a:lnTo>
                <a:close/>
                <a:moveTo>
                  <a:pt x="65" y="30"/>
                </a:moveTo>
                <a:cubicBezTo>
                  <a:pt x="62" y="30"/>
                  <a:pt x="59" y="33"/>
                  <a:pt x="59" y="36"/>
                </a:cubicBezTo>
                <a:cubicBezTo>
                  <a:pt x="59" y="39"/>
                  <a:pt x="62" y="42"/>
                  <a:pt x="65" y="42"/>
                </a:cubicBezTo>
                <a:cubicBezTo>
                  <a:pt x="69" y="42"/>
                  <a:pt x="71" y="39"/>
                  <a:pt x="71" y="36"/>
                </a:cubicBezTo>
                <a:cubicBezTo>
                  <a:pt x="71" y="33"/>
                  <a:pt x="69" y="30"/>
                  <a:pt x="65"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7" name="Google Shape;1677;p45"/>
          <p:cNvSpPr/>
          <p:nvPr/>
        </p:nvSpPr>
        <p:spPr>
          <a:xfrm>
            <a:off x="6539886" y="425814"/>
            <a:ext cx="327074" cy="245306"/>
          </a:xfrm>
          <a:custGeom>
            <a:avLst/>
            <a:gdLst/>
            <a:ahLst/>
            <a:cxnLst/>
            <a:rect l="l" t="t" r="r" b="b"/>
            <a:pathLst>
              <a:path w="168" h="126" extrusionOk="0">
                <a:moveTo>
                  <a:pt x="168" y="126"/>
                </a:moveTo>
                <a:lnTo>
                  <a:pt x="0" y="126"/>
                </a:lnTo>
                <a:lnTo>
                  <a:pt x="0" y="0"/>
                </a:lnTo>
                <a:lnTo>
                  <a:pt x="10" y="0"/>
                </a:lnTo>
                <a:lnTo>
                  <a:pt x="10" y="115"/>
                </a:lnTo>
                <a:lnTo>
                  <a:pt x="168" y="115"/>
                </a:lnTo>
                <a:lnTo>
                  <a:pt x="168" y="126"/>
                </a:lnTo>
                <a:close/>
                <a:moveTo>
                  <a:pt x="54" y="104"/>
                </a:moveTo>
                <a:lnTo>
                  <a:pt x="32" y="104"/>
                </a:lnTo>
                <a:lnTo>
                  <a:pt x="32" y="63"/>
                </a:lnTo>
                <a:lnTo>
                  <a:pt x="54" y="63"/>
                </a:lnTo>
                <a:lnTo>
                  <a:pt x="54" y="104"/>
                </a:lnTo>
                <a:close/>
                <a:moveTo>
                  <a:pt x="84" y="104"/>
                </a:moveTo>
                <a:lnTo>
                  <a:pt x="64" y="104"/>
                </a:lnTo>
                <a:lnTo>
                  <a:pt x="64" y="19"/>
                </a:lnTo>
                <a:lnTo>
                  <a:pt x="84" y="19"/>
                </a:lnTo>
                <a:lnTo>
                  <a:pt x="84" y="104"/>
                </a:lnTo>
                <a:close/>
                <a:moveTo>
                  <a:pt x="116" y="104"/>
                </a:moveTo>
                <a:lnTo>
                  <a:pt x="95" y="104"/>
                </a:lnTo>
                <a:lnTo>
                  <a:pt x="95" y="41"/>
                </a:lnTo>
                <a:lnTo>
                  <a:pt x="116" y="41"/>
                </a:lnTo>
                <a:lnTo>
                  <a:pt x="116" y="104"/>
                </a:lnTo>
                <a:close/>
                <a:moveTo>
                  <a:pt x="147" y="104"/>
                </a:moveTo>
                <a:lnTo>
                  <a:pt x="127" y="104"/>
                </a:lnTo>
                <a:lnTo>
                  <a:pt x="127" y="9"/>
                </a:lnTo>
                <a:lnTo>
                  <a:pt x="147" y="9"/>
                </a:lnTo>
                <a:lnTo>
                  <a:pt x="147" y="10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8" name="Google Shape;1678;p45"/>
          <p:cNvSpPr/>
          <p:nvPr/>
        </p:nvSpPr>
        <p:spPr>
          <a:xfrm>
            <a:off x="7157045" y="425814"/>
            <a:ext cx="256987" cy="223891"/>
          </a:xfrm>
          <a:custGeom>
            <a:avLst/>
            <a:gdLst/>
            <a:ahLst/>
            <a:cxnLst/>
            <a:rect l="l" t="t" r="r" b="b"/>
            <a:pathLst>
              <a:path w="61" h="53" extrusionOk="0">
                <a:moveTo>
                  <a:pt x="61" y="53"/>
                </a:moveTo>
                <a:cubicBezTo>
                  <a:pt x="17" y="53"/>
                  <a:pt x="17" y="53"/>
                  <a:pt x="17" y="53"/>
                </a:cubicBezTo>
                <a:cubicBezTo>
                  <a:pt x="17" y="46"/>
                  <a:pt x="17" y="46"/>
                  <a:pt x="17" y="46"/>
                </a:cubicBezTo>
                <a:cubicBezTo>
                  <a:pt x="22" y="38"/>
                  <a:pt x="22" y="38"/>
                  <a:pt x="22" y="38"/>
                </a:cubicBezTo>
                <a:cubicBezTo>
                  <a:pt x="21" y="38"/>
                  <a:pt x="17" y="38"/>
                  <a:pt x="17" y="38"/>
                </a:cubicBezTo>
                <a:cubicBezTo>
                  <a:pt x="9" y="38"/>
                  <a:pt x="2" y="32"/>
                  <a:pt x="2" y="24"/>
                </a:cubicBezTo>
                <a:cubicBezTo>
                  <a:pt x="2" y="12"/>
                  <a:pt x="2" y="12"/>
                  <a:pt x="2" y="12"/>
                </a:cubicBezTo>
                <a:cubicBezTo>
                  <a:pt x="0" y="9"/>
                  <a:pt x="0" y="9"/>
                  <a:pt x="0" y="9"/>
                </a:cubicBezTo>
                <a:cubicBezTo>
                  <a:pt x="1" y="4"/>
                  <a:pt x="1" y="4"/>
                  <a:pt x="1" y="4"/>
                </a:cubicBezTo>
                <a:cubicBezTo>
                  <a:pt x="19" y="4"/>
                  <a:pt x="19" y="4"/>
                  <a:pt x="19" y="4"/>
                </a:cubicBezTo>
                <a:cubicBezTo>
                  <a:pt x="21" y="0"/>
                  <a:pt x="21" y="0"/>
                  <a:pt x="21" y="0"/>
                </a:cubicBezTo>
                <a:cubicBezTo>
                  <a:pt x="57" y="0"/>
                  <a:pt x="57" y="0"/>
                  <a:pt x="57" y="0"/>
                </a:cubicBezTo>
                <a:cubicBezTo>
                  <a:pt x="58" y="7"/>
                  <a:pt x="58" y="7"/>
                  <a:pt x="58" y="7"/>
                </a:cubicBezTo>
                <a:cubicBezTo>
                  <a:pt x="56" y="8"/>
                  <a:pt x="56" y="8"/>
                  <a:pt x="56" y="8"/>
                </a:cubicBezTo>
                <a:cubicBezTo>
                  <a:pt x="56" y="38"/>
                  <a:pt x="56" y="38"/>
                  <a:pt x="56" y="38"/>
                </a:cubicBezTo>
                <a:cubicBezTo>
                  <a:pt x="61" y="46"/>
                  <a:pt x="61" y="46"/>
                  <a:pt x="61" y="46"/>
                </a:cubicBezTo>
                <a:lnTo>
                  <a:pt x="61" y="53"/>
                </a:lnTo>
                <a:close/>
                <a:moveTo>
                  <a:pt x="22" y="14"/>
                </a:moveTo>
                <a:cubicBezTo>
                  <a:pt x="12" y="14"/>
                  <a:pt x="12" y="14"/>
                  <a:pt x="12" y="14"/>
                </a:cubicBezTo>
                <a:cubicBezTo>
                  <a:pt x="12" y="19"/>
                  <a:pt x="12" y="24"/>
                  <a:pt x="12" y="24"/>
                </a:cubicBezTo>
                <a:cubicBezTo>
                  <a:pt x="12" y="27"/>
                  <a:pt x="14" y="29"/>
                  <a:pt x="17" y="29"/>
                </a:cubicBezTo>
                <a:cubicBezTo>
                  <a:pt x="20" y="29"/>
                  <a:pt x="21" y="29"/>
                  <a:pt x="22" y="29"/>
                </a:cubicBezTo>
                <a:lnTo>
                  <a:pt x="22"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79" name="Google Shape;1679;p45"/>
          <p:cNvSpPr/>
          <p:nvPr/>
        </p:nvSpPr>
        <p:spPr>
          <a:xfrm>
            <a:off x="7764469" y="404399"/>
            <a:ext cx="264775" cy="286190"/>
          </a:xfrm>
          <a:custGeom>
            <a:avLst/>
            <a:gdLst/>
            <a:ahLst/>
            <a:cxnLst/>
            <a:rect l="l" t="t" r="r" b="b"/>
            <a:pathLst>
              <a:path w="63" h="68" extrusionOk="0">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56" y="53"/>
                </a:moveTo>
                <a:cubicBezTo>
                  <a:pt x="49" y="45"/>
                  <a:pt x="46" y="35"/>
                  <a:pt x="46" y="22"/>
                </a:cubicBezTo>
                <a:cubicBezTo>
                  <a:pt x="46" y="17"/>
                  <a:pt x="41" y="9"/>
                  <a:pt x="31" y="9"/>
                </a:cubicBezTo>
                <a:cubicBezTo>
                  <a:pt x="22" y="9"/>
                  <a:pt x="17" y="17"/>
                  <a:pt x="17" y="22"/>
                </a:cubicBezTo>
                <a:cubicBezTo>
                  <a:pt x="17" y="35"/>
                  <a:pt x="14" y="45"/>
                  <a:pt x="7" y="53"/>
                </a:cubicBezTo>
                <a:lnTo>
                  <a:pt x="56" y="53"/>
                </a:ln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0" name="Google Shape;1680;p45"/>
          <p:cNvSpPr/>
          <p:nvPr/>
        </p:nvSpPr>
        <p:spPr>
          <a:xfrm>
            <a:off x="8358264" y="404399"/>
            <a:ext cx="286191" cy="286190"/>
          </a:xfrm>
          <a:custGeom>
            <a:avLst/>
            <a:gdLst/>
            <a:ahLst/>
            <a:cxnLst/>
            <a:rect l="l" t="t" r="r" b="b"/>
            <a:pathLst>
              <a:path w="68" h="68" extrusionOk="0">
                <a:moveTo>
                  <a:pt x="26" y="41"/>
                </a:moveTo>
                <a:cubicBezTo>
                  <a:pt x="26" y="42"/>
                  <a:pt x="25" y="43"/>
                  <a:pt x="24" y="43"/>
                </a:cubicBezTo>
                <a:cubicBezTo>
                  <a:pt x="24" y="65"/>
                  <a:pt x="24" y="65"/>
                  <a:pt x="24" y="65"/>
                </a:cubicBezTo>
                <a:cubicBezTo>
                  <a:pt x="24" y="67"/>
                  <a:pt x="23" y="68"/>
                  <a:pt x="22" y="68"/>
                </a:cubicBezTo>
                <a:cubicBezTo>
                  <a:pt x="2" y="68"/>
                  <a:pt x="2" y="68"/>
                  <a:pt x="2" y="68"/>
                </a:cubicBezTo>
                <a:cubicBezTo>
                  <a:pt x="1" y="68"/>
                  <a:pt x="0" y="67"/>
                  <a:pt x="0" y="65"/>
                </a:cubicBezTo>
                <a:cubicBezTo>
                  <a:pt x="0" y="46"/>
                  <a:pt x="0" y="46"/>
                  <a:pt x="0" y="46"/>
                </a:cubicBezTo>
                <a:cubicBezTo>
                  <a:pt x="9" y="13"/>
                  <a:pt x="9" y="13"/>
                  <a:pt x="9" y="13"/>
                </a:cubicBezTo>
                <a:cubicBezTo>
                  <a:pt x="9" y="12"/>
                  <a:pt x="10" y="12"/>
                  <a:pt x="10" y="12"/>
                </a:cubicBezTo>
                <a:cubicBezTo>
                  <a:pt x="26" y="12"/>
                  <a:pt x="26" y="12"/>
                  <a:pt x="26" y="12"/>
                </a:cubicBezTo>
                <a:lnTo>
                  <a:pt x="26" y="41"/>
                </a:lnTo>
                <a:close/>
                <a:moveTo>
                  <a:pt x="28" y="9"/>
                </a:moveTo>
                <a:cubicBezTo>
                  <a:pt x="14" y="9"/>
                  <a:pt x="14" y="9"/>
                  <a:pt x="14" y="9"/>
                </a:cubicBezTo>
                <a:cubicBezTo>
                  <a:pt x="14" y="1"/>
                  <a:pt x="14" y="1"/>
                  <a:pt x="14" y="1"/>
                </a:cubicBezTo>
                <a:cubicBezTo>
                  <a:pt x="14" y="0"/>
                  <a:pt x="15" y="0"/>
                  <a:pt x="16" y="0"/>
                </a:cubicBezTo>
                <a:cubicBezTo>
                  <a:pt x="26" y="0"/>
                  <a:pt x="26" y="0"/>
                  <a:pt x="26" y="0"/>
                </a:cubicBezTo>
                <a:cubicBezTo>
                  <a:pt x="27" y="0"/>
                  <a:pt x="28" y="0"/>
                  <a:pt x="28" y="1"/>
                </a:cubicBezTo>
                <a:lnTo>
                  <a:pt x="28" y="9"/>
                </a:lnTo>
                <a:close/>
                <a:moveTo>
                  <a:pt x="39" y="39"/>
                </a:moveTo>
                <a:cubicBezTo>
                  <a:pt x="29" y="39"/>
                  <a:pt x="29" y="39"/>
                  <a:pt x="29" y="39"/>
                </a:cubicBezTo>
                <a:cubicBezTo>
                  <a:pt x="29" y="12"/>
                  <a:pt x="29" y="12"/>
                  <a:pt x="29" y="12"/>
                </a:cubicBezTo>
                <a:cubicBezTo>
                  <a:pt x="39" y="12"/>
                  <a:pt x="39" y="12"/>
                  <a:pt x="39" y="12"/>
                </a:cubicBezTo>
                <a:lnTo>
                  <a:pt x="39" y="39"/>
                </a:lnTo>
                <a:close/>
                <a:moveTo>
                  <a:pt x="53" y="9"/>
                </a:moveTo>
                <a:cubicBezTo>
                  <a:pt x="40" y="9"/>
                  <a:pt x="40" y="9"/>
                  <a:pt x="40" y="9"/>
                </a:cubicBezTo>
                <a:cubicBezTo>
                  <a:pt x="40" y="1"/>
                  <a:pt x="40" y="1"/>
                  <a:pt x="40" y="1"/>
                </a:cubicBezTo>
                <a:cubicBezTo>
                  <a:pt x="40" y="0"/>
                  <a:pt x="40" y="0"/>
                  <a:pt x="41" y="0"/>
                </a:cubicBezTo>
                <a:cubicBezTo>
                  <a:pt x="52" y="0"/>
                  <a:pt x="52" y="0"/>
                  <a:pt x="52" y="0"/>
                </a:cubicBezTo>
                <a:cubicBezTo>
                  <a:pt x="53" y="0"/>
                  <a:pt x="53" y="0"/>
                  <a:pt x="53" y="1"/>
                </a:cubicBezTo>
                <a:lnTo>
                  <a:pt x="53" y="9"/>
                </a:lnTo>
                <a:close/>
                <a:moveTo>
                  <a:pt x="68" y="65"/>
                </a:moveTo>
                <a:cubicBezTo>
                  <a:pt x="68" y="67"/>
                  <a:pt x="67" y="68"/>
                  <a:pt x="65" y="68"/>
                </a:cubicBezTo>
                <a:cubicBezTo>
                  <a:pt x="46" y="68"/>
                  <a:pt x="46" y="68"/>
                  <a:pt x="46" y="68"/>
                </a:cubicBezTo>
                <a:cubicBezTo>
                  <a:pt x="45" y="68"/>
                  <a:pt x="43" y="67"/>
                  <a:pt x="43" y="65"/>
                </a:cubicBezTo>
                <a:cubicBezTo>
                  <a:pt x="43" y="43"/>
                  <a:pt x="43" y="43"/>
                  <a:pt x="43" y="43"/>
                </a:cubicBezTo>
                <a:cubicBezTo>
                  <a:pt x="42" y="43"/>
                  <a:pt x="41" y="42"/>
                  <a:pt x="41" y="41"/>
                </a:cubicBezTo>
                <a:cubicBezTo>
                  <a:pt x="41" y="12"/>
                  <a:pt x="41" y="12"/>
                  <a:pt x="41" y="12"/>
                </a:cubicBezTo>
                <a:cubicBezTo>
                  <a:pt x="57" y="12"/>
                  <a:pt x="57" y="12"/>
                  <a:pt x="57" y="12"/>
                </a:cubicBezTo>
                <a:cubicBezTo>
                  <a:pt x="58" y="12"/>
                  <a:pt x="58" y="12"/>
                  <a:pt x="58" y="13"/>
                </a:cubicBezTo>
                <a:cubicBezTo>
                  <a:pt x="68" y="46"/>
                  <a:pt x="68" y="46"/>
                  <a:pt x="68" y="46"/>
                </a:cubicBezTo>
                <a:lnTo>
                  <a:pt x="68" y="6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1" name="Google Shape;1681;p45"/>
          <p:cNvSpPr/>
          <p:nvPr/>
        </p:nvSpPr>
        <p:spPr>
          <a:xfrm>
            <a:off x="8971529" y="425814"/>
            <a:ext cx="194687" cy="264775"/>
          </a:xfrm>
          <a:custGeom>
            <a:avLst/>
            <a:gdLst/>
            <a:ahLst/>
            <a:cxnLst/>
            <a:rect l="l" t="t" r="r" b="b"/>
            <a:pathLst>
              <a:path w="46" h="63" extrusionOk="0">
                <a:moveTo>
                  <a:pt x="37" y="29"/>
                </a:moveTo>
                <a:cubicBezTo>
                  <a:pt x="43" y="30"/>
                  <a:pt x="46" y="33"/>
                  <a:pt x="45" y="41"/>
                </a:cubicBezTo>
                <a:cubicBezTo>
                  <a:pt x="45" y="50"/>
                  <a:pt x="38" y="53"/>
                  <a:pt x="28" y="53"/>
                </a:cubicBezTo>
                <a:cubicBezTo>
                  <a:pt x="28" y="63"/>
                  <a:pt x="28" y="63"/>
                  <a:pt x="28" y="63"/>
                </a:cubicBezTo>
                <a:cubicBezTo>
                  <a:pt x="22" y="63"/>
                  <a:pt x="22" y="63"/>
                  <a:pt x="22" y="63"/>
                </a:cubicBezTo>
                <a:cubicBezTo>
                  <a:pt x="22" y="53"/>
                  <a:pt x="22" y="53"/>
                  <a:pt x="22" y="53"/>
                </a:cubicBezTo>
                <a:cubicBezTo>
                  <a:pt x="21" y="53"/>
                  <a:pt x="19" y="53"/>
                  <a:pt x="17" y="53"/>
                </a:cubicBezTo>
                <a:cubicBezTo>
                  <a:pt x="17" y="63"/>
                  <a:pt x="17" y="63"/>
                  <a:pt x="17" y="63"/>
                </a:cubicBezTo>
                <a:cubicBezTo>
                  <a:pt x="12" y="63"/>
                  <a:pt x="12" y="63"/>
                  <a:pt x="12" y="63"/>
                </a:cubicBezTo>
                <a:cubicBezTo>
                  <a:pt x="12" y="53"/>
                  <a:pt x="12" y="53"/>
                  <a:pt x="12" y="53"/>
                </a:cubicBezTo>
                <a:cubicBezTo>
                  <a:pt x="10" y="53"/>
                  <a:pt x="9" y="53"/>
                  <a:pt x="7" y="53"/>
                </a:cubicBezTo>
                <a:cubicBezTo>
                  <a:pt x="0" y="53"/>
                  <a:pt x="0" y="53"/>
                  <a:pt x="0" y="53"/>
                </a:cubicBezTo>
                <a:cubicBezTo>
                  <a:pt x="1" y="46"/>
                  <a:pt x="1" y="46"/>
                  <a:pt x="1" y="46"/>
                </a:cubicBezTo>
                <a:cubicBezTo>
                  <a:pt x="5" y="46"/>
                  <a:pt x="5" y="46"/>
                  <a:pt x="5" y="46"/>
                </a:cubicBezTo>
                <a:cubicBezTo>
                  <a:pt x="7" y="46"/>
                  <a:pt x="7" y="45"/>
                  <a:pt x="7" y="44"/>
                </a:cubicBezTo>
                <a:cubicBezTo>
                  <a:pt x="7" y="29"/>
                  <a:pt x="7" y="29"/>
                  <a:pt x="7" y="29"/>
                </a:cubicBezTo>
                <a:cubicBezTo>
                  <a:pt x="8" y="29"/>
                  <a:pt x="8" y="29"/>
                  <a:pt x="8" y="29"/>
                </a:cubicBezTo>
                <a:cubicBezTo>
                  <a:pt x="8" y="29"/>
                  <a:pt x="8" y="29"/>
                  <a:pt x="7" y="29"/>
                </a:cubicBezTo>
                <a:cubicBezTo>
                  <a:pt x="7" y="18"/>
                  <a:pt x="7" y="18"/>
                  <a:pt x="7" y="18"/>
                </a:cubicBezTo>
                <a:cubicBezTo>
                  <a:pt x="7" y="17"/>
                  <a:pt x="6" y="15"/>
                  <a:pt x="4" y="15"/>
                </a:cubicBezTo>
                <a:cubicBezTo>
                  <a:pt x="4" y="15"/>
                  <a:pt x="4" y="15"/>
                  <a:pt x="0" y="15"/>
                </a:cubicBezTo>
                <a:cubicBezTo>
                  <a:pt x="0" y="9"/>
                  <a:pt x="0" y="9"/>
                  <a:pt x="0" y="9"/>
                </a:cubicBezTo>
                <a:cubicBezTo>
                  <a:pt x="8" y="9"/>
                  <a:pt x="8" y="9"/>
                  <a:pt x="8" y="9"/>
                </a:cubicBezTo>
                <a:cubicBezTo>
                  <a:pt x="9" y="9"/>
                  <a:pt x="10" y="9"/>
                  <a:pt x="12" y="9"/>
                </a:cubicBezTo>
                <a:cubicBezTo>
                  <a:pt x="12" y="0"/>
                  <a:pt x="12" y="0"/>
                  <a:pt x="12" y="0"/>
                </a:cubicBezTo>
                <a:cubicBezTo>
                  <a:pt x="17" y="0"/>
                  <a:pt x="17" y="0"/>
                  <a:pt x="17" y="0"/>
                </a:cubicBezTo>
                <a:cubicBezTo>
                  <a:pt x="17" y="9"/>
                  <a:pt x="17" y="9"/>
                  <a:pt x="17" y="9"/>
                </a:cubicBezTo>
                <a:cubicBezTo>
                  <a:pt x="19" y="9"/>
                  <a:pt x="21" y="9"/>
                  <a:pt x="22" y="9"/>
                </a:cubicBezTo>
                <a:cubicBezTo>
                  <a:pt x="22" y="0"/>
                  <a:pt x="22" y="0"/>
                  <a:pt x="22" y="0"/>
                </a:cubicBezTo>
                <a:cubicBezTo>
                  <a:pt x="28" y="0"/>
                  <a:pt x="28" y="0"/>
                  <a:pt x="28" y="0"/>
                </a:cubicBezTo>
                <a:cubicBezTo>
                  <a:pt x="28" y="9"/>
                  <a:pt x="28" y="9"/>
                  <a:pt x="28" y="9"/>
                </a:cubicBezTo>
                <a:cubicBezTo>
                  <a:pt x="35" y="10"/>
                  <a:pt x="41" y="12"/>
                  <a:pt x="42" y="19"/>
                </a:cubicBezTo>
                <a:cubicBezTo>
                  <a:pt x="43" y="24"/>
                  <a:pt x="40" y="27"/>
                  <a:pt x="37" y="29"/>
                </a:cubicBezTo>
                <a:close/>
                <a:moveTo>
                  <a:pt x="18" y="16"/>
                </a:moveTo>
                <a:cubicBezTo>
                  <a:pt x="18" y="27"/>
                  <a:pt x="18" y="27"/>
                  <a:pt x="18" y="27"/>
                </a:cubicBezTo>
                <a:cubicBezTo>
                  <a:pt x="21" y="27"/>
                  <a:pt x="31" y="28"/>
                  <a:pt x="31" y="22"/>
                </a:cubicBezTo>
                <a:cubicBezTo>
                  <a:pt x="31" y="15"/>
                  <a:pt x="21" y="16"/>
                  <a:pt x="18" y="16"/>
                </a:cubicBezTo>
                <a:close/>
                <a:moveTo>
                  <a:pt x="18" y="33"/>
                </a:moveTo>
                <a:cubicBezTo>
                  <a:pt x="18" y="46"/>
                  <a:pt x="18" y="46"/>
                  <a:pt x="18" y="46"/>
                </a:cubicBezTo>
                <a:cubicBezTo>
                  <a:pt x="22" y="46"/>
                  <a:pt x="34" y="47"/>
                  <a:pt x="34" y="40"/>
                </a:cubicBezTo>
                <a:cubicBezTo>
                  <a:pt x="34" y="32"/>
                  <a:pt x="22" y="33"/>
                  <a:pt x="18"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2" name="Google Shape;1682;p45"/>
          <p:cNvSpPr/>
          <p:nvPr/>
        </p:nvSpPr>
        <p:spPr>
          <a:xfrm>
            <a:off x="9569218" y="418026"/>
            <a:ext cx="270616" cy="253093"/>
          </a:xfrm>
          <a:custGeom>
            <a:avLst/>
            <a:gdLst/>
            <a:ahLst/>
            <a:cxnLst/>
            <a:rect l="l" t="t" r="r" b="b"/>
            <a:pathLst>
              <a:path w="64" h="60" extrusionOk="0">
                <a:moveTo>
                  <a:pt x="63" y="20"/>
                </a:moveTo>
                <a:cubicBezTo>
                  <a:pt x="53" y="54"/>
                  <a:pt x="53" y="54"/>
                  <a:pt x="53" y="54"/>
                </a:cubicBezTo>
                <a:cubicBezTo>
                  <a:pt x="52" y="57"/>
                  <a:pt x="49" y="60"/>
                  <a:pt x="45" y="60"/>
                </a:cubicBezTo>
                <a:cubicBezTo>
                  <a:pt x="10" y="60"/>
                  <a:pt x="10" y="60"/>
                  <a:pt x="10" y="60"/>
                </a:cubicBezTo>
                <a:cubicBezTo>
                  <a:pt x="6" y="60"/>
                  <a:pt x="2" y="57"/>
                  <a:pt x="1" y="53"/>
                </a:cubicBezTo>
                <a:cubicBezTo>
                  <a:pt x="0" y="51"/>
                  <a:pt x="0" y="49"/>
                  <a:pt x="1" y="48"/>
                </a:cubicBezTo>
                <a:cubicBezTo>
                  <a:pt x="1" y="47"/>
                  <a:pt x="1" y="46"/>
                  <a:pt x="1" y="46"/>
                </a:cubicBezTo>
                <a:cubicBezTo>
                  <a:pt x="1" y="45"/>
                  <a:pt x="1" y="44"/>
                  <a:pt x="1" y="44"/>
                </a:cubicBezTo>
                <a:cubicBezTo>
                  <a:pt x="1" y="43"/>
                  <a:pt x="2" y="42"/>
                  <a:pt x="2" y="41"/>
                </a:cubicBezTo>
                <a:cubicBezTo>
                  <a:pt x="4" y="40"/>
                  <a:pt x="5" y="36"/>
                  <a:pt x="5" y="34"/>
                </a:cubicBezTo>
                <a:cubicBezTo>
                  <a:pt x="5" y="34"/>
                  <a:pt x="5" y="33"/>
                  <a:pt x="5" y="32"/>
                </a:cubicBezTo>
                <a:cubicBezTo>
                  <a:pt x="5" y="32"/>
                  <a:pt x="6" y="31"/>
                  <a:pt x="7" y="30"/>
                </a:cubicBezTo>
                <a:cubicBezTo>
                  <a:pt x="8" y="29"/>
                  <a:pt x="9" y="25"/>
                  <a:pt x="9" y="23"/>
                </a:cubicBezTo>
                <a:cubicBezTo>
                  <a:pt x="9" y="23"/>
                  <a:pt x="9" y="22"/>
                  <a:pt x="9" y="21"/>
                </a:cubicBezTo>
                <a:cubicBezTo>
                  <a:pt x="9" y="20"/>
                  <a:pt x="10" y="20"/>
                  <a:pt x="11" y="19"/>
                </a:cubicBezTo>
                <a:cubicBezTo>
                  <a:pt x="12" y="18"/>
                  <a:pt x="13" y="14"/>
                  <a:pt x="13" y="12"/>
                </a:cubicBezTo>
                <a:cubicBezTo>
                  <a:pt x="13" y="12"/>
                  <a:pt x="13" y="11"/>
                  <a:pt x="13" y="10"/>
                </a:cubicBezTo>
                <a:cubicBezTo>
                  <a:pt x="13" y="10"/>
                  <a:pt x="14" y="9"/>
                  <a:pt x="15" y="8"/>
                </a:cubicBezTo>
                <a:cubicBezTo>
                  <a:pt x="16" y="6"/>
                  <a:pt x="17" y="0"/>
                  <a:pt x="22" y="2"/>
                </a:cubicBezTo>
                <a:cubicBezTo>
                  <a:pt x="22" y="2"/>
                  <a:pt x="22" y="2"/>
                  <a:pt x="22" y="2"/>
                </a:cubicBezTo>
                <a:cubicBezTo>
                  <a:pt x="22" y="2"/>
                  <a:pt x="23" y="2"/>
                  <a:pt x="23" y="2"/>
                </a:cubicBezTo>
                <a:cubicBezTo>
                  <a:pt x="52" y="2"/>
                  <a:pt x="52" y="2"/>
                  <a:pt x="52" y="2"/>
                </a:cubicBezTo>
                <a:cubicBezTo>
                  <a:pt x="54" y="2"/>
                  <a:pt x="56" y="2"/>
                  <a:pt x="57" y="4"/>
                </a:cubicBezTo>
                <a:cubicBezTo>
                  <a:pt x="58" y="5"/>
                  <a:pt x="58" y="7"/>
                  <a:pt x="57" y="9"/>
                </a:cubicBezTo>
                <a:cubicBezTo>
                  <a:pt x="47" y="43"/>
                  <a:pt x="47" y="43"/>
                  <a:pt x="47" y="43"/>
                </a:cubicBezTo>
                <a:cubicBezTo>
                  <a:pt x="45" y="49"/>
                  <a:pt x="44" y="50"/>
                  <a:pt x="39" y="50"/>
                </a:cubicBezTo>
                <a:cubicBezTo>
                  <a:pt x="6" y="50"/>
                  <a:pt x="6" y="50"/>
                  <a:pt x="6" y="50"/>
                </a:cubicBezTo>
                <a:cubicBezTo>
                  <a:pt x="6" y="50"/>
                  <a:pt x="5" y="50"/>
                  <a:pt x="5" y="51"/>
                </a:cubicBezTo>
                <a:cubicBezTo>
                  <a:pt x="5" y="51"/>
                  <a:pt x="5" y="52"/>
                  <a:pt x="5" y="52"/>
                </a:cubicBezTo>
                <a:cubicBezTo>
                  <a:pt x="6" y="55"/>
                  <a:pt x="8" y="55"/>
                  <a:pt x="10" y="55"/>
                </a:cubicBezTo>
                <a:cubicBezTo>
                  <a:pt x="45" y="55"/>
                  <a:pt x="45" y="55"/>
                  <a:pt x="45" y="55"/>
                </a:cubicBezTo>
                <a:cubicBezTo>
                  <a:pt x="47" y="55"/>
                  <a:pt x="48" y="54"/>
                  <a:pt x="49" y="53"/>
                </a:cubicBezTo>
                <a:cubicBezTo>
                  <a:pt x="60" y="15"/>
                  <a:pt x="60" y="15"/>
                  <a:pt x="60" y="15"/>
                </a:cubicBezTo>
                <a:cubicBezTo>
                  <a:pt x="60" y="15"/>
                  <a:pt x="60" y="14"/>
                  <a:pt x="60" y="13"/>
                </a:cubicBezTo>
                <a:cubicBezTo>
                  <a:pt x="61" y="14"/>
                  <a:pt x="62" y="14"/>
                  <a:pt x="63" y="15"/>
                </a:cubicBezTo>
                <a:cubicBezTo>
                  <a:pt x="64" y="16"/>
                  <a:pt x="64" y="18"/>
                  <a:pt x="63" y="20"/>
                </a:cubicBezTo>
                <a:close/>
                <a:moveTo>
                  <a:pt x="20" y="26"/>
                </a:moveTo>
                <a:cubicBezTo>
                  <a:pt x="43" y="26"/>
                  <a:pt x="43" y="26"/>
                  <a:pt x="43" y="26"/>
                </a:cubicBezTo>
                <a:cubicBezTo>
                  <a:pt x="44" y="26"/>
                  <a:pt x="44" y="25"/>
                  <a:pt x="45" y="25"/>
                </a:cubicBezTo>
                <a:cubicBezTo>
                  <a:pt x="45" y="22"/>
                  <a:pt x="45" y="22"/>
                  <a:pt x="45" y="22"/>
                </a:cubicBezTo>
                <a:cubicBezTo>
                  <a:pt x="46" y="22"/>
                  <a:pt x="45" y="21"/>
                  <a:pt x="45" y="21"/>
                </a:cubicBezTo>
                <a:cubicBezTo>
                  <a:pt x="22" y="21"/>
                  <a:pt x="22" y="21"/>
                  <a:pt x="22" y="21"/>
                </a:cubicBezTo>
                <a:cubicBezTo>
                  <a:pt x="21" y="21"/>
                  <a:pt x="20" y="22"/>
                  <a:pt x="20" y="22"/>
                </a:cubicBezTo>
                <a:cubicBezTo>
                  <a:pt x="19" y="25"/>
                  <a:pt x="19" y="25"/>
                  <a:pt x="19" y="25"/>
                </a:cubicBezTo>
                <a:cubicBezTo>
                  <a:pt x="19" y="25"/>
                  <a:pt x="19" y="26"/>
                  <a:pt x="20" y="26"/>
                </a:cubicBezTo>
                <a:close/>
                <a:moveTo>
                  <a:pt x="23" y="16"/>
                </a:moveTo>
                <a:cubicBezTo>
                  <a:pt x="46" y="16"/>
                  <a:pt x="46" y="16"/>
                  <a:pt x="46" y="16"/>
                </a:cubicBezTo>
                <a:cubicBezTo>
                  <a:pt x="47" y="16"/>
                  <a:pt x="48" y="16"/>
                  <a:pt x="48" y="15"/>
                </a:cubicBezTo>
                <a:cubicBezTo>
                  <a:pt x="49" y="12"/>
                  <a:pt x="49" y="12"/>
                  <a:pt x="49" y="12"/>
                </a:cubicBezTo>
                <a:cubicBezTo>
                  <a:pt x="49" y="12"/>
                  <a:pt x="48" y="11"/>
                  <a:pt x="48" y="11"/>
                </a:cubicBezTo>
                <a:cubicBezTo>
                  <a:pt x="25" y="11"/>
                  <a:pt x="25" y="11"/>
                  <a:pt x="25" y="11"/>
                </a:cubicBezTo>
                <a:cubicBezTo>
                  <a:pt x="24" y="11"/>
                  <a:pt x="23" y="12"/>
                  <a:pt x="23" y="12"/>
                </a:cubicBezTo>
                <a:cubicBezTo>
                  <a:pt x="22" y="15"/>
                  <a:pt x="22" y="15"/>
                  <a:pt x="22" y="15"/>
                </a:cubicBezTo>
                <a:cubicBezTo>
                  <a:pt x="22" y="16"/>
                  <a:pt x="22" y="16"/>
                  <a:pt x="23"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3" name="Google Shape;1683;p45"/>
          <p:cNvSpPr/>
          <p:nvPr/>
        </p:nvSpPr>
        <p:spPr>
          <a:xfrm>
            <a:off x="10184430" y="425814"/>
            <a:ext cx="192741" cy="264775"/>
          </a:xfrm>
          <a:custGeom>
            <a:avLst/>
            <a:gdLst/>
            <a:ahLst/>
            <a:cxnLst/>
            <a:rect l="l" t="t" r="r" b="b"/>
            <a:pathLst>
              <a:path w="46" h="63" extrusionOk="0">
                <a:moveTo>
                  <a:pt x="37" y="29"/>
                </a:moveTo>
                <a:cubicBezTo>
                  <a:pt x="43" y="30"/>
                  <a:pt x="46" y="33"/>
                  <a:pt x="45" y="41"/>
                </a:cubicBezTo>
                <a:cubicBezTo>
                  <a:pt x="45" y="50"/>
                  <a:pt x="38" y="53"/>
                  <a:pt x="28" y="53"/>
                </a:cubicBezTo>
                <a:cubicBezTo>
                  <a:pt x="28" y="63"/>
                  <a:pt x="28" y="63"/>
                  <a:pt x="28" y="63"/>
                </a:cubicBezTo>
                <a:cubicBezTo>
                  <a:pt x="22" y="63"/>
                  <a:pt x="22" y="63"/>
                  <a:pt x="22" y="63"/>
                </a:cubicBezTo>
                <a:cubicBezTo>
                  <a:pt x="22" y="53"/>
                  <a:pt x="22" y="53"/>
                  <a:pt x="22" y="53"/>
                </a:cubicBezTo>
                <a:cubicBezTo>
                  <a:pt x="21" y="53"/>
                  <a:pt x="19" y="53"/>
                  <a:pt x="17" y="53"/>
                </a:cubicBezTo>
                <a:cubicBezTo>
                  <a:pt x="17" y="63"/>
                  <a:pt x="17" y="63"/>
                  <a:pt x="17" y="63"/>
                </a:cubicBezTo>
                <a:cubicBezTo>
                  <a:pt x="12" y="63"/>
                  <a:pt x="12" y="63"/>
                  <a:pt x="12" y="63"/>
                </a:cubicBezTo>
                <a:cubicBezTo>
                  <a:pt x="12" y="53"/>
                  <a:pt x="12" y="53"/>
                  <a:pt x="12" y="53"/>
                </a:cubicBezTo>
                <a:cubicBezTo>
                  <a:pt x="10" y="53"/>
                  <a:pt x="9" y="53"/>
                  <a:pt x="7" y="53"/>
                </a:cubicBezTo>
                <a:cubicBezTo>
                  <a:pt x="0" y="53"/>
                  <a:pt x="0" y="53"/>
                  <a:pt x="0" y="53"/>
                </a:cubicBezTo>
                <a:cubicBezTo>
                  <a:pt x="1" y="46"/>
                  <a:pt x="1" y="46"/>
                  <a:pt x="1" y="46"/>
                </a:cubicBezTo>
                <a:cubicBezTo>
                  <a:pt x="5" y="46"/>
                  <a:pt x="5" y="46"/>
                  <a:pt x="5" y="46"/>
                </a:cubicBezTo>
                <a:cubicBezTo>
                  <a:pt x="7" y="46"/>
                  <a:pt x="7" y="45"/>
                  <a:pt x="7" y="44"/>
                </a:cubicBezTo>
                <a:cubicBezTo>
                  <a:pt x="7" y="29"/>
                  <a:pt x="7" y="29"/>
                  <a:pt x="7" y="29"/>
                </a:cubicBezTo>
                <a:cubicBezTo>
                  <a:pt x="8" y="29"/>
                  <a:pt x="8" y="29"/>
                  <a:pt x="8" y="29"/>
                </a:cubicBezTo>
                <a:cubicBezTo>
                  <a:pt x="8" y="29"/>
                  <a:pt x="8" y="29"/>
                  <a:pt x="7" y="29"/>
                </a:cubicBezTo>
                <a:cubicBezTo>
                  <a:pt x="7" y="18"/>
                  <a:pt x="7" y="18"/>
                  <a:pt x="7" y="18"/>
                </a:cubicBezTo>
                <a:cubicBezTo>
                  <a:pt x="7" y="17"/>
                  <a:pt x="6" y="15"/>
                  <a:pt x="4" y="15"/>
                </a:cubicBezTo>
                <a:cubicBezTo>
                  <a:pt x="4" y="15"/>
                  <a:pt x="4" y="15"/>
                  <a:pt x="0" y="15"/>
                </a:cubicBezTo>
                <a:cubicBezTo>
                  <a:pt x="0" y="9"/>
                  <a:pt x="0" y="9"/>
                  <a:pt x="0" y="9"/>
                </a:cubicBezTo>
                <a:cubicBezTo>
                  <a:pt x="8" y="9"/>
                  <a:pt x="8" y="9"/>
                  <a:pt x="8" y="9"/>
                </a:cubicBezTo>
                <a:cubicBezTo>
                  <a:pt x="9" y="9"/>
                  <a:pt x="10" y="9"/>
                  <a:pt x="12" y="9"/>
                </a:cubicBezTo>
                <a:cubicBezTo>
                  <a:pt x="12" y="0"/>
                  <a:pt x="12" y="0"/>
                  <a:pt x="12" y="0"/>
                </a:cubicBezTo>
                <a:cubicBezTo>
                  <a:pt x="17" y="0"/>
                  <a:pt x="17" y="0"/>
                  <a:pt x="17" y="0"/>
                </a:cubicBezTo>
                <a:cubicBezTo>
                  <a:pt x="17" y="9"/>
                  <a:pt x="17" y="9"/>
                  <a:pt x="17" y="9"/>
                </a:cubicBezTo>
                <a:cubicBezTo>
                  <a:pt x="19" y="9"/>
                  <a:pt x="21" y="9"/>
                  <a:pt x="22" y="9"/>
                </a:cubicBezTo>
                <a:cubicBezTo>
                  <a:pt x="22" y="0"/>
                  <a:pt x="22" y="0"/>
                  <a:pt x="22" y="0"/>
                </a:cubicBezTo>
                <a:cubicBezTo>
                  <a:pt x="28" y="0"/>
                  <a:pt x="28" y="0"/>
                  <a:pt x="28" y="0"/>
                </a:cubicBezTo>
                <a:cubicBezTo>
                  <a:pt x="28" y="9"/>
                  <a:pt x="28" y="9"/>
                  <a:pt x="28" y="9"/>
                </a:cubicBezTo>
                <a:cubicBezTo>
                  <a:pt x="35" y="10"/>
                  <a:pt x="41" y="12"/>
                  <a:pt x="42" y="19"/>
                </a:cubicBezTo>
                <a:cubicBezTo>
                  <a:pt x="43" y="24"/>
                  <a:pt x="40" y="27"/>
                  <a:pt x="37" y="29"/>
                </a:cubicBezTo>
                <a:close/>
                <a:moveTo>
                  <a:pt x="18" y="16"/>
                </a:moveTo>
                <a:cubicBezTo>
                  <a:pt x="18" y="27"/>
                  <a:pt x="18" y="27"/>
                  <a:pt x="18" y="27"/>
                </a:cubicBezTo>
                <a:cubicBezTo>
                  <a:pt x="21" y="27"/>
                  <a:pt x="31" y="28"/>
                  <a:pt x="31" y="22"/>
                </a:cubicBezTo>
                <a:cubicBezTo>
                  <a:pt x="31" y="15"/>
                  <a:pt x="21" y="16"/>
                  <a:pt x="18" y="16"/>
                </a:cubicBezTo>
                <a:close/>
                <a:moveTo>
                  <a:pt x="18" y="33"/>
                </a:moveTo>
                <a:cubicBezTo>
                  <a:pt x="18" y="46"/>
                  <a:pt x="18" y="46"/>
                  <a:pt x="18" y="46"/>
                </a:cubicBezTo>
                <a:cubicBezTo>
                  <a:pt x="22" y="46"/>
                  <a:pt x="34" y="47"/>
                  <a:pt x="34" y="40"/>
                </a:cubicBezTo>
                <a:cubicBezTo>
                  <a:pt x="34" y="32"/>
                  <a:pt x="22" y="33"/>
                  <a:pt x="18"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4" name="Google Shape;1684;p45"/>
          <p:cNvSpPr/>
          <p:nvPr/>
        </p:nvSpPr>
        <p:spPr>
          <a:xfrm>
            <a:off x="10782120" y="425814"/>
            <a:ext cx="286190" cy="249200"/>
          </a:xfrm>
          <a:custGeom>
            <a:avLst/>
            <a:gdLst/>
            <a:ahLst/>
            <a:cxnLst/>
            <a:rect l="l" t="t" r="r" b="b"/>
            <a:pathLst>
              <a:path w="68" h="59" extrusionOk="0">
                <a:moveTo>
                  <a:pt x="68" y="24"/>
                </a:moveTo>
                <a:cubicBezTo>
                  <a:pt x="68" y="27"/>
                  <a:pt x="66" y="29"/>
                  <a:pt x="64" y="29"/>
                </a:cubicBezTo>
                <a:cubicBezTo>
                  <a:pt x="64" y="43"/>
                  <a:pt x="64" y="43"/>
                  <a:pt x="64" y="43"/>
                </a:cubicBezTo>
                <a:cubicBezTo>
                  <a:pt x="64" y="46"/>
                  <a:pt x="61" y="48"/>
                  <a:pt x="59" y="48"/>
                </a:cubicBezTo>
                <a:cubicBezTo>
                  <a:pt x="52" y="43"/>
                  <a:pt x="41" y="35"/>
                  <a:pt x="28" y="34"/>
                </a:cubicBezTo>
                <a:cubicBezTo>
                  <a:pt x="23" y="35"/>
                  <a:pt x="22" y="41"/>
                  <a:pt x="25" y="44"/>
                </a:cubicBezTo>
                <a:cubicBezTo>
                  <a:pt x="22" y="48"/>
                  <a:pt x="26" y="51"/>
                  <a:pt x="30" y="54"/>
                </a:cubicBezTo>
                <a:cubicBezTo>
                  <a:pt x="27" y="59"/>
                  <a:pt x="17" y="59"/>
                  <a:pt x="14" y="56"/>
                </a:cubicBezTo>
                <a:cubicBezTo>
                  <a:pt x="12" y="49"/>
                  <a:pt x="8" y="42"/>
                  <a:pt x="11" y="34"/>
                </a:cubicBezTo>
                <a:cubicBezTo>
                  <a:pt x="7" y="34"/>
                  <a:pt x="7" y="34"/>
                  <a:pt x="7" y="34"/>
                </a:cubicBezTo>
                <a:cubicBezTo>
                  <a:pt x="3" y="34"/>
                  <a:pt x="0" y="31"/>
                  <a:pt x="0" y="27"/>
                </a:cubicBezTo>
                <a:cubicBezTo>
                  <a:pt x="0" y="20"/>
                  <a:pt x="0" y="20"/>
                  <a:pt x="0" y="20"/>
                </a:cubicBezTo>
                <a:cubicBezTo>
                  <a:pt x="0" y="17"/>
                  <a:pt x="3" y="14"/>
                  <a:pt x="7" y="14"/>
                </a:cubicBezTo>
                <a:cubicBezTo>
                  <a:pt x="25" y="14"/>
                  <a:pt x="25" y="14"/>
                  <a:pt x="25" y="14"/>
                </a:cubicBezTo>
                <a:cubicBezTo>
                  <a:pt x="39" y="14"/>
                  <a:pt x="51" y="6"/>
                  <a:pt x="59" y="0"/>
                </a:cubicBezTo>
                <a:cubicBezTo>
                  <a:pt x="61" y="0"/>
                  <a:pt x="64" y="2"/>
                  <a:pt x="64" y="4"/>
                </a:cubicBezTo>
                <a:cubicBezTo>
                  <a:pt x="64" y="19"/>
                  <a:pt x="64" y="19"/>
                  <a:pt x="64" y="19"/>
                </a:cubicBezTo>
                <a:cubicBezTo>
                  <a:pt x="66" y="19"/>
                  <a:pt x="68" y="21"/>
                  <a:pt x="68" y="24"/>
                </a:cubicBezTo>
                <a:close/>
                <a:moveTo>
                  <a:pt x="59" y="6"/>
                </a:moveTo>
                <a:cubicBezTo>
                  <a:pt x="49" y="13"/>
                  <a:pt x="39" y="18"/>
                  <a:pt x="30" y="19"/>
                </a:cubicBezTo>
                <a:cubicBezTo>
                  <a:pt x="30" y="29"/>
                  <a:pt x="30" y="29"/>
                  <a:pt x="30" y="29"/>
                </a:cubicBezTo>
                <a:cubicBezTo>
                  <a:pt x="39" y="30"/>
                  <a:pt x="49" y="34"/>
                  <a:pt x="59" y="42"/>
                </a:cubicBezTo>
                <a:lnTo>
                  <a:pt x="59" y="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5" name="Google Shape;1685;p45"/>
          <p:cNvSpPr/>
          <p:nvPr/>
        </p:nvSpPr>
        <p:spPr>
          <a:xfrm>
            <a:off x="11323350" y="404399"/>
            <a:ext cx="266721" cy="286190"/>
          </a:xfrm>
          <a:custGeom>
            <a:avLst/>
            <a:gdLst/>
            <a:ahLst/>
            <a:cxnLst/>
            <a:rect l="l" t="t" r="r" b="b"/>
            <a:pathLst>
              <a:path w="63" h="68" extrusionOk="0">
                <a:moveTo>
                  <a:pt x="63" y="63"/>
                </a:moveTo>
                <a:cubicBezTo>
                  <a:pt x="63" y="66"/>
                  <a:pt x="61" y="68"/>
                  <a:pt x="58" y="68"/>
                </a:cubicBezTo>
                <a:cubicBezTo>
                  <a:pt x="5" y="68"/>
                  <a:pt x="5" y="68"/>
                  <a:pt x="5" y="68"/>
                </a:cubicBezTo>
                <a:cubicBezTo>
                  <a:pt x="2" y="68"/>
                  <a:pt x="0" y="66"/>
                  <a:pt x="0" y="63"/>
                </a:cubicBezTo>
                <a:cubicBezTo>
                  <a:pt x="0" y="5"/>
                  <a:pt x="0" y="5"/>
                  <a:pt x="0" y="5"/>
                </a:cubicBezTo>
                <a:cubicBezTo>
                  <a:pt x="0" y="2"/>
                  <a:pt x="2" y="0"/>
                  <a:pt x="5" y="0"/>
                </a:cubicBezTo>
                <a:cubicBezTo>
                  <a:pt x="58" y="0"/>
                  <a:pt x="58" y="0"/>
                  <a:pt x="58" y="0"/>
                </a:cubicBezTo>
                <a:cubicBezTo>
                  <a:pt x="61" y="0"/>
                  <a:pt x="63" y="2"/>
                  <a:pt x="63" y="5"/>
                </a:cubicBezTo>
                <a:lnTo>
                  <a:pt x="63" y="63"/>
                </a:lnTo>
                <a:close/>
                <a:moveTo>
                  <a:pt x="58" y="7"/>
                </a:moveTo>
                <a:cubicBezTo>
                  <a:pt x="58" y="6"/>
                  <a:pt x="57" y="5"/>
                  <a:pt x="56" y="5"/>
                </a:cubicBezTo>
                <a:cubicBezTo>
                  <a:pt x="7" y="5"/>
                  <a:pt x="7" y="5"/>
                  <a:pt x="7" y="5"/>
                </a:cubicBezTo>
                <a:cubicBezTo>
                  <a:pt x="6" y="5"/>
                  <a:pt x="5" y="6"/>
                  <a:pt x="5" y="7"/>
                </a:cubicBezTo>
                <a:cubicBezTo>
                  <a:pt x="5" y="17"/>
                  <a:pt x="5" y="17"/>
                  <a:pt x="5" y="17"/>
                </a:cubicBezTo>
                <a:cubicBezTo>
                  <a:pt x="5" y="18"/>
                  <a:pt x="6" y="19"/>
                  <a:pt x="7" y="19"/>
                </a:cubicBezTo>
                <a:cubicBezTo>
                  <a:pt x="56" y="19"/>
                  <a:pt x="56" y="19"/>
                  <a:pt x="56" y="19"/>
                </a:cubicBezTo>
                <a:cubicBezTo>
                  <a:pt x="57" y="19"/>
                  <a:pt x="58" y="18"/>
                  <a:pt x="58" y="17"/>
                </a:cubicBezTo>
                <a:lnTo>
                  <a:pt x="58" y="7"/>
                </a:lnTo>
                <a:close/>
                <a:moveTo>
                  <a:pt x="9" y="24"/>
                </a:moveTo>
                <a:cubicBezTo>
                  <a:pt x="7" y="24"/>
                  <a:pt x="5" y="26"/>
                  <a:pt x="5" y="29"/>
                </a:cubicBezTo>
                <a:cubicBezTo>
                  <a:pt x="5" y="32"/>
                  <a:pt x="7" y="34"/>
                  <a:pt x="9" y="34"/>
                </a:cubicBezTo>
                <a:cubicBezTo>
                  <a:pt x="12" y="34"/>
                  <a:pt x="14" y="32"/>
                  <a:pt x="14" y="29"/>
                </a:cubicBezTo>
                <a:cubicBezTo>
                  <a:pt x="14" y="26"/>
                  <a:pt x="12" y="24"/>
                  <a:pt x="9" y="24"/>
                </a:cubicBezTo>
                <a:close/>
                <a:moveTo>
                  <a:pt x="9" y="39"/>
                </a:moveTo>
                <a:cubicBezTo>
                  <a:pt x="7" y="39"/>
                  <a:pt x="5" y="41"/>
                  <a:pt x="5" y="43"/>
                </a:cubicBezTo>
                <a:cubicBezTo>
                  <a:pt x="5" y="46"/>
                  <a:pt x="7" y="48"/>
                  <a:pt x="9" y="48"/>
                </a:cubicBezTo>
                <a:cubicBezTo>
                  <a:pt x="12" y="48"/>
                  <a:pt x="14" y="46"/>
                  <a:pt x="14" y="43"/>
                </a:cubicBezTo>
                <a:cubicBezTo>
                  <a:pt x="14" y="41"/>
                  <a:pt x="12" y="39"/>
                  <a:pt x="9" y="39"/>
                </a:cubicBezTo>
                <a:close/>
                <a:moveTo>
                  <a:pt x="9" y="53"/>
                </a:moveTo>
                <a:cubicBezTo>
                  <a:pt x="7" y="53"/>
                  <a:pt x="5" y="55"/>
                  <a:pt x="5" y="58"/>
                </a:cubicBezTo>
                <a:cubicBezTo>
                  <a:pt x="5" y="61"/>
                  <a:pt x="7" y="63"/>
                  <a:pt x="9" y="63"/>
                </a:cubicBezTo>
                <a:cubicBezTo>
                  <a:pt x="12" y="63"/>
                  <a:pt x="14" y="61"/>
                  <a:pt x="14" y="58"/>
                </a:cubicBezTo>
                <a:cubicBezTo>
                  <a:pt x="14" y="55"/>
                  <a:pt x="12" y="53"/>
                  <a:pt x="9" y="53"/>
                </a:cubicBezTo>
                <a:close/>
                <a:moveTo>
                  <a:pt x="24" y="24"/>
                </a:moveTo>
                <a:cubicBezTo>
                  <a:pt x="21" y="24"/>
                  <a:pt x="19" y="26"/>
                  <a:pt x="19" y="29"/>
                </a:cubicBezTo>
                <a:cubicBezTo>
                  <a:pt x="19" y="32"/>
                  <a:pt x="21" y="34"/>
                  <a:pt x="24" y="34"/>
                </a:cubicBezTo>
                <a:cubicBezTo>
                  <a:pt x="27" y="34"/>
                  <a:pt x="29" y="32"/>
                  <a:pt x="29" y="29"/>
                </a:cubicBezTo>
                <a:cubicBezTo>
                  <a:pt x="29" y="26"/>
                  <a:pt x="27" y="24"/>
                  <a:pt x="24" y="24"/>
                </a:cubicBezTo>
                <a:close/>
                <a:moveTo>
                  <a:pt x="24" y="39"/>
                </a:moveTo>
                <a:cubicBezTo>
                  <a:pt x="21" y="39"/>
                  <a:pt x="19" y="41"/>
                  <a:pt x="19" y="43"/>
                </a:cubicBezTo>
                <a:cubicBezTo>
                  <a:pt x="19" y="46"/>
                  <a:pt x="21" y="48"/>
                  <a:pt x="24" y="48"/>
                </a:cubicBezTo>
                <a:cubicBezTo>
                  <a:pt x="27" y="48"/>
                  <a:pt x="29" y="46"/>
                  <a:pt x="29" y="43"/>
                </a:cubicBezTo>
                <a:cubicBezTo>
                  <a:pt x="29" y="41"/>
                  <a:pt x="27" y="39"/>
                  <a:pt x="24" y="39"/>
                </a:cubicBezTo>
                <a:close/>
                <a:moveTo>
                  <a:pt x="24" y="53"/>
                </a:moveTo>
                <a:cubicBezTo>
                  <a:pt x="21" y="53"/>
                  <a:pt x="19" y="55"/>
                  <a:pt x="19" y="58"/>
                </a:cubicBezTo>
                <a:cubicBezTo>
                  <a:pt x="19" y="61"/>
                  <a:pt x="21" y="63"/>
                  <a:pt x="24" y="63"/>
                </a:cubicBezTo>
                <a:cubicBezTo>
                  <a:pt x="27" y="63"/>
                  <a:pt x="29" y="61"/>
                  <a:pt x="29" y="58"/>
                </a:cubicBezTo>
                <a:cubicBezTo>
                  <a:pt x="29" y="55"/>
                  <a:pt x="27" y="53"/>
                  <a:pt x="24" y="53"/>
                </a:cubicBezTo>
                <a:close/>
                <a:moveTo>
                  <a:pt x="39" y="24"/>
                </a:moveTo>
                <a:cubicBezTo>
                  <a:pt x="36" y="24"/>
                  <a:pt x="34" y="26"/>
                  <a:pt x="34" y="29"/>
                </a:cubicBezTo>
                <a:cubicBezTo>
                  <a:pt x="34" y="32"/>
                  <a:pt x="36" y="34"/>
                  <a:pt x="39" y="34"/>
                </a:cubicBezTo>
                <a:cubicBezTo>
                  <a:pt x="41" y="34"/>
                  <a:pt x="43" y="32"/>
                  <a:pt x="43" y="29"/>
                </a:cubicBezTo>
                <a:cubicBezTo>
                  <a:pt x="43" y="26"/>
                  <a:pt x="41" y="24"/>
                  <a:pt x="39" y="24"/>
                </a:cubicBezTo>
                <a:close/>
                <a:moveTo>
                  <a:pt x="39" y="39"/>
                </a:moveTo>
                <a:cubicBezTo>
                  <a:pt x="36" y="39"/>
                  <a:pt x="34" y="41"/>
                  <a:pt x="34" y="43"/>
                </a:cubicBezTo>
                <a:cubicBezTo>
                  <a:pt x="34" y="46"/>
                  <a:pt x="36" y="48"/>
                  <a:pt x="39" y="48"/>
                </a:cubicBezTo>
                <a:cubicBezTo>
                  <a:pt x="41" y="48"/>
                  <a:pt x="43" y="46"/>
                  <a:pt x="43" y="43"/>
                </a:cubicBezTo>
                <a:cubicBezTo>
                  <a:pt x="43" y="41"/>
                  <a:pt x="41" y="39"/>
                  <a:pt x="39" y="39"/>
                </a:cubicBezTo>
                <a:close/>
                <a:moveTo>
                  <a:pt x="39" y="53"/>
                </a:moveTo>
                <a:cubicBezTo>
                  <a:pt x="36" y="53"/>
                  <a:pt x="34" y="55"/>
                  <a:pt x="34" y="58"/>
                </a:cubicBezTo>
                <a:cubicBezTo>
                  <a:pt x="34" y="61"/>
                  <a:pt x="36" y="63"/>
                  <a:pt x="39" y="63"/>
                </a:cubicBezTo>
                <a:cubicBezTo>
                  <a:pt x="41" y="63"/>
                  <a:pt x="43" y="61"/>
                  <a:pt x="43" y="58"/>
                </a:cubicBezTo>
                <a:cubicBezTo>
                  <a:pt x="43" y="55"/>
                  <a:pt x="41" y="53"/>
                  <a:pt x="39" y="53"/>
                </a:cubicBezTo>
                <a:close/>
                <a:moveTo>
                  <a:pt x="53" y="24"/>
                </a:moveTo>
                <a:cubicBezTo>
                  <a:pt x="51" y="24"/>
                  <a:pt x="48" y="26"/>
                  <a:pt x="48" y="29"/>
                </a:cubicBezTo>
                <a:cubicBezTo>
                  <a:pt x="48" y="32"/>
                  <a:pt x="51" y="34"/>
                  <a:pt x="53" y="34"/>
                </a:cubicBezTo>
                <a:cubicBezTo>
                  <a:pt x="56" y="34"/>
                  <a:pt x="58" y="32"/>
                  <a:pt x="58" y="29"/>
                </a:cubicBezTo>
                <a:cubicBezTo>
                  <a:pt x="58" y="26"/>
                  <a:pt x="56" y="24"/>
                  <a:pt x="53" y="24"/>
                </a:cubicBezTo>
                <a:close/>
                <a:moveTo>
                  <a:pt x="58" y="43"/>
                </a:moveTo>
                <a:cubicBezTo>
                  <a:pt x="58" y="41"/>
                  <a:pt x="56" y="39"/>
                  <a:pt x="53" y="39"/>
                </a:cubicBezTo>
                <a:cubicBezTo>
                  <a:pt x="51" y="39"/>
                  <a:pt x="48" y="41"/>
                  <a:pt x="48" y="43"/>
                </a:cubicBezTo>
                <a:cubicBezTo>
                  <a:pt x="48" y="58"/>
                  <a:pt x="48" y="58"/>
                  <a:pt x="48" y="58"/>
                </a:cubicBezTo>
                <a:cubicBezTo>
                  <a:pt x="48" y="61"/>
                  <a:pt x="51" y="63"/>
                  <a:pt x="53" y="63"/>
                </a:cubicBezTo>
                <a:cubicBezTo>
                  <a:pt x="56" y="63"/>
                  <a:pt x="58" y="61"/>
                  <a:pt x="58" y="58"/>
                </a:cubicBezTo>
                <a:lnTo>
                  <a:pt x="58" y="4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6" name="Google Shape;1686;p45"/>
          <p:cNvSpPr/>
          <p:nvPr/>
        </p:nvSpPr>
        <p:spPr>
          <a:xfrm>
            <a:off x="564938" y="896957"/>
            <a:ext cx="286190" cy="245306"/>
          </a:xfrm>
          <a:custGeom>
            <a:avLst/>
            <a:gdLst/>
            <a:ahLst/>
            <a:cxnLst/>
            <a:rect l="l" t="t" r="r" b="b"/>
            <a:pathLst>
              <a:path w="68" h="58" extrusionOk="0">
                <a:moveTo>
                  <a:pt x="68" y="53"/>
                </a:moveTo>
                <a:cubicBezTo>
                  <a:pt x="68" y="56"/>
                  <a:pt x="66" y="58"/>
                  <a:pt x="63" y="58"/>
                </a:cubicBezTo>
                <a:cubicBezTo>
                  <a:pt x="5" y="58"/>
                  <a:pt x="5" y="58"/>
                  <a:pt x="5" y="58"/>
                </a:cubicBezTo>
                <a:cubicBezTo>
                  <a:pt x="2" y="58"/>
                  <a:pt x="0" y="56"/>
                  <a:pt x="0" y="53"/>
                </a:cubicBezTo>
                <a:cubicBezTo>
                  <a:pt x="0" y="4"/>
                  <a:pt x="0" y="4"/>
                  <a:pt x="0" y="4"/>
                </a:cubicBezTo>
                <a:cubicBezTo>
                  <a:pt x="0" y="2"/>
                  <a:pt x="2" y="0"/>
                  <a:pt x="5" y="0"/>
                </a:cubicBezTo>
                <a:cubicBezTo>
                  <a:pt x="63" y="0"/>
                  <a:pt x="63" y="0"/>
                  <a:pt x="63" y="0"/>
                </a:cubicBezTo>
                <a:cubicBezTo>
                  <a:pt x="66" y="0"/>
                  <a:pt x="68" y="2"/>
                  <a:pt x="68" y="4"/>
                </a:cubicBezTo>
                <a:lnTo>
                  <a:pt x="68" y="53"/>
                </a:lnTo>
                <a:close/>
                <a:moveTo>
                  <a:pt x="63" y="14"/>
                </a:moveTo>
                <a:cubicBezTo>
                  <a:pt x="63" y="10"/>
                  <a:pt x="63" y="10"/>
                  <a:pt x="63" y="10"/>
                </a:cubicBezTo>
                <a:cubicBezTo>
                  <a:pt x="63" y="4"/>
                  <a:pt x="63" y="4"/>
                  <a:pt x="63" y="4"/>
                </a:cubicBezTo>
                <a:cubicBezTo>
                  <a:pt x="31" y="4"/>
                  <a:pt x="31" y="4"/>
                  <a:pt x="31" y="4"/>
                </a:cubicBezTo>
                <a:cubicBezTo>
                  <a:pt x="29" y="9"/>
                  <a:pt x="29" y="9"/>
                  <a:pt x="29" y="9"/>
                </a:cubicBezTo>
                <a:cubicBezTo>
                  <a:pt x="5" y="9"/>
                  <a:pt x="5" y="9"/>
                  <a:pt x="5" y="9"/>
                </a:cubicBezTo>
                <a:cubicBezTo>
                  <a:pt x="5" y="14"/>
                  <a:pt x="5" y="14"/>
                  <a:pt x="5" y="14"/>
                </a:cubicBezTo>
                <a:lnTo>
                  <a:pt x="63" y="14"/>
                </a:lnTo>
                <a:close/>
                <a:moveTo>
                  <a:pt x="63" y="53"/>
                </a:moveTo>
                <a:cubicBezTo>
                  <a:pt x="63" y="48"/>
                  <a:pt x="63" y="48"/>
                  <a:pt x="63" y="48"/>
                </a:cubicBezTo>
                <a:cubicBezTo>
                  <a:pt x="5" y="48"/>
                  <a:pt x="5" y="48"/>
                  <a:pt x="5" y="48"/>
                </a:cubicBezTo>
                <a:cubicBezTo>
                  <a:pt x="5" y="53"/>
                  <a:pt x="5" y="53"/>
                  <a:pt x="5" y="53"/>
                </a:cubicBezTo>
                <a:lnTo>
                  <a:pt x="63" y="53"/>
                </a:lnTo>
                <a:close/>
                <a:moveTo>
                  <a:pt x="24" y="7"/>
                </a:moveTo>
                <a:cubicBezTo>
                  <a:pt x="24" y="2"/>
                  <a:pt x="24" y="2"/>
                  <a:pt x="24" y="2"/>
                </a:cubicBezTo>
                <a:cubicBezTo>
                  <a:pt x="9" y="2"/>
                  <a:pt x="9" y="2"/>
                  <a:pt x="9" y="2"/>
                </a:cubicBezTo>
                <a:cubicBezTo>
                  <a:pt x="9" y="7"/>
                  <a:pt x="9" y="7"/>
                  <a:pt x="9" y="7"/>
                </a:cubicBezTo>
                <a:lnTo>
                  <a:pt x="24" y="7"/>
                </a:lnTo>
                <a:close/>
                <a:moveTo>
                  <a:pt x="34" y="17"/>
                </a:moveTo>
                <a:cubicBezTo>
                  <a:pt x="26" y="17"/>
                  <a:pt x="19" y="23"/>
                  <a:pt x="19" y="31"/>
                </a:cubicBezTo>
                <a:cubicBezTo>
                  <a:pt x="19" y="39"/>
                  <a:pt x="26" y="46"/>
                  <a:pt x="34" y="46"/>
                </a:cubicBezTo>
                <a:cubicBezTo>
                  <a:pt x="42" y="46"/>
                  <a:pt x="48" y="39"/>
                  <a:pt x="48" y="31"/>
                </a:cubicBezTo>
                <a:cubicBezTo>
                  <a:pt x="48" y="23"/>
                  <a:pt x="42" y="17"/>
                  <a:pt x="34" y="17"/>
                </a:cubicBezTo>
                <a:close/>
                <a:moveTo>
                  <a:pt x="34" y="41"/>
                </a:moveTo>
                <a:cubicBezTo>
                  <a:pt x="28" y="41"/>
                  <a:pt x="24" y="37"/>
                  <a:pt x="24" y="31"/>
                </a:cubicBezTo>
                <a:cubicBezTo>
                  <a:pt x="24" y="26"/>
                  <a:pt x="28" y="21"/>
                  <a:pt x="34" y="21"/>
                </a:cubicBezTo>
                <a:cubicBezTo>
                  <a:pt x="39" y="21"/>
                  <a:pt x="43" y="26"/>
                  <a:pt x="43" y="31"/>
                </a:cubicBezTo>
                <a:cubicBezTo>
                  <a:pt x="43" y="37"/>
                  <a:pt x="39" y="41"/>
                  <a:pt x="34" y="41"/>
                </a:cubicBezTo>
                <a:close/>
                <a:moveTo>
                  <a:pt x="34" y="25"/>
                </a:moveTo>
                <a:cubicBezTo>
                  <a:pt x="30" y="25"/>
                  <a:pt x="28" y="28"/>
                  <a:pt x="28" y="31"/>
                </a:cubicBezTo>
                <a:cubicBezTo>
                  <a:pt x="28" y="32"/>
                  <a:pt x="28" y="32"/>
                  <a:pt x="29" y="32"/>
                </a:cubicBezTo>
                <a:cubicBezTo>
                  <a:pt x="30" y="32"/>
                  <a:pt x="30" y="32"/>
                  <a:pt x="30" y="31"/>
                </a:cubicBezTo>
                <a:cubicBezTo>
                  <a:pt x="30" y="29"/>
                  <a:pt x="32" y="27"/>
                  <a:pt x="34" y="27"/>
                </a:cubicBezTo>
                <a:cubicBezTo>
                  <a:pt x="34" y="27"/>
                  <a:pt x="35" y="27"/>
                  <a:pt x="35" y="26"/>
                </a:cubicBezTo>
                <a:cubicBezTo>
                  <a:pt x="35" y="26"/>
                  <a:pt x="34" y="25"/>
                  <a:pt x="34" y="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7" name="Google Shape;1687;p45"/>
          <p:cNvSpPr/>
          <p:nvPr/>
        </p:nvSpPr>
        <p:spPr>
          <a:xfrm>
            <a:off x="1082806" y="935894"/>
            <a:ext cx="93450" cy="163537"/>
          </a:xfrm>
          <a:custGeom>
            <a:avLst/>
            <a:gdLst/>
            <a:ahLst/>
            <a:cxnLst/>
            <a:rect l="l" t="t" r="r" b="b"/>
            <a:pathLst>
              <a:path w="22" h="39" extrusionOk="0">
                <a:moveTo>
                  <a:pt x="22" y="21"/>
                </a:moveTo>
                <a:cubicBezTo>
                  <a:pt x="5" y="38"/>
                  <a:pt x="5" y="38"/>
                  <a:pt x="5" y="38"/>
                </a:cubicBezTo>
                <a:cubicBezTo>
                  <a:pt x="4" y="39"/>
                  <a:pt x="4" y="39"/>
                  <a:pt x="3" y="39"/>
                </a:cubicBezTo>
                <a:cubicBezTo>
                  <a:pt x="2" y="39"/>
                  <a:pt x="0" y="38"/>
                  <a:pt x="0" y="37"/>
                </a:cubicBezTo>
                <a:cubicBezTo>
                  <a:pt x="0" y="3"/>
                  <a:pt x="0" y="3"/>
                  <a:pt x="0" y="3"/>
                </a:cubicBezTo>
                <a:cubicBezTo>
                  <a:pt x="0" y="1"/>
                  <a:pt x="2" y="0"/>
                  <a:pt x="3" y="0"/>
                </a:cubicBezTo>
                <a:cubicBezTo>
                  <a:pt x="4" y="0"/>
                  <a:pt x="4" y="1"/>
                  <a:pt x="5" y="1"/>
                </a:cubicBezTo>
                <a:cubicBezTo>
                  <a:pt x="22" y="18"/>
                  <a:pt x="22" y="18"/>
                  <a:pt x="22" y="18"/>
                </a:cubicBezTo>
                <a:cubicBezTo>
                  <a:pt x="22" y="18"/>
                  <a:pt x="22" y="19"/>
                  <a:pt x="22" y="20"/>
                </a:cubicBezTo>
                <a:cubicBezTo>
                  <a:pt x="22" y="20"/>
                  <a:pt x="22" y="21"/>
                  <a:pt x="22"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8" name="Google Shape;1688;p45"/>
          <p:cNvSpPr/>
          <p:nvPr/>
        </p:nvSpPr>
        <p:spPr>
          <a:xfrm>
            <a:off x="1690230" y="896957"/>
            <a:ext cx="243358"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0"/>
                </a:moveTo>
                <a:cubicBezTo>
                  <a:pt x="48" y="10"/>
                  <a:pt x="48" y="9"/>
                  <a:pt x="47" y="9"/>
                </a:cubicBezTo>
                <a:cubicBezTo>
                  <a:pt x="11" y="9"/>
                  <a:pt x="11" y="9"/>
                  <a:pt x="11" y="9"/>
                </a:cubicBezTo>
                <a:cubicBezTo>
                  <a:pt x="10" y="9"/>
                  <a:pt x="9" y="10"/>
                  <a:pt x="9" y="10"/>
                </a:cubicBezTo>
                <a:cubicBezTo>
                  <a:pt x="9" y="47"/>
                  <a:pt x="9" y="47"/>
                  <a:pt x="9" y="47"/>
                </a:cubicBezTo>
                <a:cubicBezTo>
                  <a:pt x="9" y="48"/>
                  <a:pt x="10" y="48"/>
                  <a:pt x="11" y="48"/>
                </a:cubicBezTo>
                <a:cubicBezTo>
                  <a:pt x="47" y="48"/>
                  <a:pt x="47" y="48"/>
                  <a:pt x="47" y="48"/>
                </a:cubicBezTo>
                <a:cubicBezTo>
                  <a:pt x="48" y="48"/>
                  <a:pt x="48" y="48"/>
                  <a:pt x="48" y="47"/>
                </a:cubicBezTo>
                <a:lnTo>
                  <a:pt x="48" y="10"/>
                </a:lnTo>
                <a:close/>
                <a:moveTo>
                  <a:pt x="41" y="38"/>
                </a:moveTo>
                <a:cubicBezTo>
                  <a:pt x="17" y="38"/>
                  <a:pt x="17" y="38"/>
                  <a:pt x="17" y="38"/>
                </a:cubicBezTo>
                <a:cubicBezTo>
                  <a:pt x="16" y="38"/>
                  <a:pt x="15" y="38"/>
                  <a:pt x="15" y="37"/>
                </a:cubicBezTo>
                <a:cubicBezTo>
                  <a:pt x="14" y="36"/>
                  <a:pt x="14" y="35"/>
                  <a:pt x="15" y="35"/>
                </a:cubicBezTo>
                <a:cubicBezTo>
                  <a:pt x="27" y="18"/>
                  <a:pt x="27" y="18"/>
                  <a:pt x="27" y="18"/>
                </a:cubicBezTo>
                <a:cubicBezTo>
                  <a:pt x="27" y="17"/>
                  <a:pt x="28" y="17"/>
                  <a:pt x="29" y="17"/>
                </a:cubicBezTo>
                <a:cubicBezTo>
                  <a:pt x="30" y="17"/>
                  <a:pt x="30" y="17"/>
                  <a:pt x="31" y="18"/>
                </a:cubicBezTo>
                <a:cubicBezTo>
                  <a:pt x="43" y="35"/>
                  <a:pt x="43" y="35"/>
                  <a:pt x="43" y="35"/>
                </a:cubicBezTo>
                <a:cubicBezTo>
                  <a:pt x="44" y="35"/>
                  <a:pt x="44" y="36"/>
                  <a:pt x="43" y="37"/>
                </a:cubicBezTo>
                <a:cubicBezTo>
                  <a:pt x="43" y="38"/>
                  <a:pt x="42" y="38"/>
                  <a:pt x="41"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89" name="Google Shape;1689;p45"/>
          <p:cNvSpPr/>
          <p:nvPr/>
        </p:nvSpPr>
        <p:spPr>
          <a:xfrm>
            <a:off x="3530023" y="926161"/>
            <a:ext cx="247253" cy="190793"/>
          </a:xfrm>
          <a:custGeom>
            <a:avLst/>
            <a:gdLst/>
            <a:ahLst/>
            <a:cxnLst/>
            <a:rect l="l" t="t" r="r" b="b"/>
            <a:pathLst>
              <a:path w="59" h="45" extrusionOk="0">
                <a:moveTo>
                  <a:pt x="58" y="12"/>
                </a:moveTo>
                <a:cubicBezTo>
                  <a:pt x="30" y="39"/>
                  <a:pt x="30" y="39"/>
                  <a:pt x="30" y="39"/>
                </a:cubicBezTo>
                <a:cubicBezTo>
                  <a:pt x="25" y="44"/>
                  <a:pt x="25" y="44"/>
                  <a:pt x="25" y="44"/>
                </a:cubicBezTo>
                <a:cubicBezTo>
                  <a:pt x="24" y="45"/>
                  <a:pt x="24" y="45"/>
                  <a:pt x="23" y="45"/>
                </a:cubicBezTo>
                <a:cubicBezTo>
                  <a:pt x="22" y="45"/>
                  <a:pt x="21" y="45"/>
                  <a:pt x="20" y="44"/>
                </a:cubicBezTo>
                <a:cubicBezTo>
                  <a:pt x="15" y="39"/>
                  <a:pt x="15" y="39"/>
                  <a:pt x="15" y="39"/>
                </a:cubicBezTo>
                <a:cubicBezTo>
                  <a:pt x="1" y="26"/>
                  <a:pt x="1" y="26"/>
                  <a:pt x="1" y="26"/>
                </a:cubicBezTo>
                <a:cubicBezTo>
                  <a:pt x="0" y="25"/>
                  <a:pt x="0" y="24"/>
                  <a:pt x="0" y="23"/>
                </a:cubicBezTo>
                <a:cubicBezTo>
                  <a:pt x="0" y="22"/>
                  <a:pt x="0" y="21"/>
                  <a:pt x="1" y="20"/>
                </a:cubicBezTo>
                <a:cubicBezTo>
                  <a:pt x="6" y="15"/>
                  <a:pt x="6" y="15"/>
                  <a:pt x="6" y="15"/>
                </a:cubicBezTo>
                <a:cubicBezTo>
                  <a:pt x="7" y="14"/>
                  <a:pt x="8" y="14"/>
                  <a:pt x="9" y="14"/>
                </a:cubicBezTo>
                <a:cubicBezTo>
                  <a:pt x="10" y="14"/>
                  <a:pt x="11" y="14"/>
                  <a:pt x="11" y="15"/>
                </a:cubicBezTo>
                <a:cubicBezTo>
                  <a:pt x="23" y="26"/>
                  <a:pt x="23" y="26"/>
                  <a:pt x="23" y="26"/>
                </a:cubicBezTo>
                <a:cubicBezTo>
                  <a:pt x="47" y="1"/>
                  <a:pt x="47" y="1"/>
                  <a:pt x="47" y="1"/>
                </a:cubicBezTo>
                <a:cubicBezTo>
                  <a:pt x="48" y="1"/>
                  <a:pt x="49" y="0"/>
                  <a:pt x="50" y="0"/>
                </a:cubicBezTo>
                <a:cubicBezTo>
                  <a:pt x="51" y="0"/>
                  <a:pt x="52" y="1"/>
                  <a:pt x="53" y="1"/>
                </a:cubicBezTo>
                <a:cubicBezTo>
                  <a:pt x="58" y="7"/>
                  <a:pt x="58" y="7"/>
                  <a:pt x="58" y="7"/>
                </a:cubicBezTo>
                <a:cubicBezTo>
                  <a:pt x="58" y="7"/>
                  <a:pt x="59" y="8"/>
                  <a:pt x="59" y="9"/>
                </a:cubicBezTo>
                <a:cubicBezTo>
                  <a:pt x="59" y="10"/>
                  <a:pt x="58" y="11"/>
                  <a:pt x="58"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0" name="Google Shape;1690;p45"/>
          <p:cNvSpPr/>
          <p:nvPr/>
        </p:nvSpPr>
        <p:spPr>
          <a:xfrm>
            <a:off x="4114084" y="896957"/>
            <a:ext cx="270616" cy="223891"/>
          </a:xfrm>
          <a:custGeom>
            <a:avLst/>
            <a:gdLst/>
            <a:ahLst/>
            <a:cxnLst/>
            <a:rect l="l" t="t" r="r" b="b"/>
            <a:pathLst>
              <a:path w="64" h="53" extrusionOk="0">
                <a:moveTo>
                  <a:pt x="54" y="42"/>
                </a:moveTo>
                <a:cubicBezTo>
                  <a:pt x="54" y="48"/>
                  <a:pt x="49" y="53"/>
                  <a:pt x="43" y="53"/>
                </a:cubicBezTo>
                <a:cubicBezTo>
                  <a:pt x="11" y="53"/>
                  <a:pt x="11" y="53"/>
                  <a:pt x="11" y="53"/>
                </a:cubicBezTo>
                <a:cubicBezTo>
                  <a:pt x="5" y="53"/>
                  <a:pt x="0" y="48"/>
                  <a:pt x="0" y="42"/>
                </a:cubicBezTo>
                <a:cubicBezTo>
                  <a:pt x="0" y="10"/>
                  <a:pt x="0" y="10"/>
                  <a:pt x="0" y="10"/>
                </a:cubicBezTo>
                <a:cubicBezTo>
                  <a:pt x="0" y="4"/>
                  <a:pt x="5" y="0"/>
                  <a:pt x="11" y="0"/>
                </a:cubicBezTo>
                <a:cubicBezTo>
                  <a:pt x="43" y="0"/>
                  <a:pt x="43" y="0"/>
                  <a:pt x="43" y="0"/>
                </a:cubicBezTo>
                <a:cubicBezTo>
                  <a:pt x="44" y="0"/>
                  <a:pt x="46" y="0"/>
                  <a:pt x="47" y="0"/>
                </a:cubicBezTo>
                <a:cubicBezTo>
                  <a:pt x="48" y="1"/>
                  <a:pt x="48" y="1"/>
                  <a:pt x="48" y="1"/>
                </a:cubicBezTo>
                <a:cubicBezTo>
                  <a:pt x="48" y="2"/>
                  <a:pt x="48" y="2"/>
                  <a:pt x="48" y="2"/>
                </a:cubicBezTo>
                <a:cubicBezTo>
                  <a:pt x="46" y="4"/>
                  <a:pt x="46" y="4"/>
                  <a:pt x="46" y="4"/>
                </a:cubicBezTo>
                <a:cubicBezTo>
                  <a:pt x="46" y="5"/>
                  <a:pt x="45" y="5"/>
                  <a:pt x="45" y="5"/>
                </a:cubicBezTo>
                <a:cubicBezTo>
                  <a:pt x="45" y="5"/>
                  <a:pt x="45" y="5"/>
                  <a:pt x="45" y="5"/>
                </a:cubicBezTo>
                <a:cubicBezTo>
                  <a:pt x="44" y="4"/>
                  <a:pt x="44" y="4"/>
                  <a:pt x="43" y="4"/>
                </a:cubicBezTo>
                <a:cubicBezTo>
                  <a:pt x="11" y="4"/>
                  <a:pt x="11" y="4"/>
                  <a:pt x="11" y="4"/>
                </a:cubicBezTo>
                <a:cubicBezTo>
                  <a:pt x="8" y="4"/>
                  <a:pt x="5" y="7"/>
                  <a:pt x="5" y="10"/>
                </a:cubicBezTo>
                <a:cubicBezTo>
                  <a:pt x="5" y="42"/>
                  <a:pt x="5" y="42"/>
                  <a:pt x="5" y="42"/>
                </a:cubicBezTo>
                <a:cubicBezTo>
                  <a:pt x="5" y="45"/>
                  <a:pt x="8" y="48"/>
                  <a:pt x="11" y="48"/>
                </a:cubicBezTo>
                <a:cubicBezTo>
                  <a:pt x="43" y="48"/>
                  <a:pt x="43" y="48"/>
                  <a:pt x="43" y="48"/>
                </a:cubicBezTo>
                <a:cubicBezTo>
                  <a:pt x="46" y="48"/>
                  <a:pt x="49" y="45"/>
                  <a:pt x="49" y="42"/>
                </a:cubicBezTo>
                <a:cubicBezTo>
                  <a:pt x="49" y="32"/>
                  <a:pt x="49" y="32"/>
                  <a:pt x="49" y="32"/>
                </a:cubicBezTo>
                <a:cubicBezTo>
                  <a:pt x="49" y="32"/>
                  <a:pt x="49" y="32"/>
                  <a:pt x="49" y="32"/>
                </a:cubicBezTo>
                <a:cubicBezTo>
                  <a:pt x="52" y="29"/>
                  <a:pt x="52" y="29"/>
                  <a:pt x="52" y="29"/>
                </a:cubicBezTo>
                <a:cubicBezTo>
                  <a:pt x="52" y="29"/>
                  <a:pt x="52" y="29"/>
                  <a:pt x="53" y="29"/>
                </a:cubicBezTo>
                <a:cubicBezTo>
                  <a:pt x="53" y="29"/>
                  <a:pt x="53" y="29"/>
                  <a:pt x="53" y="29"/>
                </a:cubicBezTo>
                <a:cubicBezTo>
                  <a:pt x="54" y="29"/>
                  <a:pt x="54" y="30"/>
                  <a:pt x="54" y="30"/>
                </a:cubicBezTo>
                <a:lnTo>
                  <a:pt x="54" y="42"/>
                </a:lnTo>
                <a:close/>
                <a:moveTo>
                  <a:pt x="32" y="42"/>
                </a:moveTo>
                <a:cubicBezTo>
                  <a:pt x="31" y="44"/>
                  <a:pt x="29" y="44"/>
                  <a:pt x="27" y="42"/>
                </a:cubicBezTo>
                <a:cubicBezTo>
                  <a:pt x="11" y="26"/>
                  <a:pt x="11" y="26"/>
                  <a:pt x="11" y="26"/>
                </a:cubicBezTo>
                <a:cubicBezTo>
                  <a:pt x="10" y="25"/>
                  <a:pt x="10" y="23"/>
                  <a:pt x="11" y="22"/>
                </a:cubicBezTo>
                <a:cubicBezTo>
                  <a:pt x="15" y="18"/>
                  <a:pt x="15" y="18"/>
                  <a:pt x="15" y="18"/>
                </a:cubicBezTo>
                <a:cubicBezTo>
                  <a:pt x="16" y="16"/>
                  <a:pt x="18" y="16"/>
                  <a:pt x="20" y="18"/>
                </a:cubicBezTo>
                <a:cubicBezTo>
                  <a:pt x="30" y="27"/>
                  <a:pt x="30" y="27"/>
                  <a:pt x="30" y="27"/>
                </a:cubicBezTo>
                <a:cubicBezTo>
                  <a:pt x="54" y="3"/>
                  <a:pt x="54" y="3"/>
                  <a:pt x="54" y="3"/>
                </a:cubicBezTo>
                <a:cubicBezTo>
                  <a:pt x="55" y="2"/>
                  <a:pt x="57" y="2"/>
                  <a:pt x="58" y="3"/>
                </a:cubicBezTo>
                <a:cubicBezTo>
                  <a:pt x="63" y="7"/>
                  <a:pt x="63" y="7"/>
                  <a:pt x="63" y="7"/>
                </a:cubicBezTo>
                <a:cubicBezTo>
                  <a:pt x="64" y="8"/>
                  <a:pt x="64" y="10"/>
                  <a:pt x="63" y="11"/>
                </a:cubicBezTo>
                <a:lnTo>
                  <a:pt x="32" y="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1" name="Google Shape;1691;p45"/>
          <p:cNvSpPr/>
          <p:nvPr/>
        </p:nvSpPr>
        <p:spPr>
          <a:xfrm>
            <a:off x="4721508" y="896957"/>
            <a:ext cx="243360" cy="245306"/>
          </a:xfrm>
          <a:custGeom>
            <a:avLst/>
            <a:gdLst/>
            <a:ahLst/>
            <a:cxnLst/>
            <a:rect l="l" t="t" r="r" b="b"/>
            <a:pathLst>
              <a:path w="58" h="58" extrusionOk="0">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48" y="34"/>
                </a:moveTo>
                <a:cubicBezTo>
                  <a:pt x="49" y="33"/>
                  <a:pt x="49" y="32"/>
                  <a:pt x="48" y="31"/>
                </a:cubicBezTo>
                <a:cubicBezTo>
                  <a:pt x="31" y="13"/>
                  <a:pt x="31" y="13"/>
                  <a:pt x="31" y="13"/>
                </a:cubicBezTo>
                <a:cubicBezTo>
                  <a:pt x="30" y="12"/>
                  <a:pt x="28" y="12"/>
                  <a:pt x="27" y="13"/>
                </a:cubicBezTo>
                <a:cubicBezTo>
                  <a:pt x="10" y="31"/>
                  <a:pt x="10" y="31"/>
                  <a:pt x="10" y="31"/>
                </a:cubicBezTo>
                <a:cubicBezTo>
                  <a:pt x="9" y="32"/>
                  <a:pt x="9" y="33"/>
                  <a:pt x="10" y="34"/>
                </a:cubicBezTo>
                <a:cubicBezTo>
                  <a:pt x="14" y="38"/>
                  <a:pt x="14" y="38"/>
                  <a:pt x="14" y="38"/>
                </a:cubicBezTo>
                <a:cubicBezTo>
                  <a:pt x="15" y="39"/>
                  <a:pt x="16" y="39"/>
                  <a:pt x="17" y="38"/>
                </a:cubicBezTo>
                <a:cubicBezTo>
                  <a:pt x="29" y="26"/>
                  <a:pt x="29" y="26"/>
                  <a:pt x="29" y="26"/>
                </a:cubicBezTo>
                <a:cubicBezTo>
                  <a:pt x="41" y="38"/>
                  <a:pt x="41" y="38"/>
                  <a:pt x="41" y="38"/>
                </a:cubicBezTo>
                <a:cubicBezTo>
                  <a:pt x="42" y="39"/>
                  <a:pt x="43" y="39"/>
                  <a:pt x="44" y="38"/>
                </a:cubicBezTo>
                <a:lnTo>
                  <a:pt x="48"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2" name="Google Shape;1692;p45"/>
          <p:cNvSpPr/>
          <p:nvPr/>
        </p:nvSpPr>
        <p:spPr>
          <a:xfrm>
            <a:off x="5344507" y="951469"/>
            <a:ext cx="255041" cy="165485"/>
          </a:xfrm>
          <a:custGeom>
            <a:avLst/>
            <a:gdLst/>
            <a:ahLst/>
            <a:cxnLst/>
            <a:rect l="l" t="t" r="r" b="b"/>
            <a:pathLst>
              <a:path w="61" h="39" extrusionOk="0">
                <a:moveTo>
                  <a:pt x="54" y="38"/>
                </a:moveTo>
                <a:cubicBezTo>
                  <a:pt x="53" y="39"/>
                  <a:pt x="52" y="39"/>
                  <a:pt x="51" y="38"/>
                </a:cubicBezTo>
                <a:cubicBezTo>
                  <a:pt x="30" y="18"/>
                  <a:pt x="30" y="18"/>
                  <a:pt x="30" y="18"/>
                </a:cubicBezTo>
                <a:cubicBezTo>
                  <a:pt x="10" y="38"/>
                  <a:pt x="10" y="38"/>
                  <a:pt x="10" y="38"/>
                </a:cubicBezTo>
                <a:cubicBezTo>
                  <a:pt x="9" y="39"/>
                  <a:pt x="8" y="39"/>
                  <a:pt x="7" y="38"/>
                </a:cubicBezTo>
                <a:cubicBezTo>
                  <a:pt x="1" y="32"/>
                  <a:pt x="1" y="32"/>
                  <a:pt x="1" y="32"/>
                </a:cubicBezTo>
                <a:cubicBezTo>
                  <a:pt x="0" y="31"/>
                  <a:pt x="0" y="30"/>
                  <a:pt x="1" y="29"/>
                </a:cubicBezTo>
                <a:cubicBezTo>
                  <a:pt x="29" y="1"/>
                  <a:pt x="29" y="1"/>
                  <a:pt x="29" y="1"/>
                </a:cubicBezTo>
                <a:cubicBezTo>
                  <a:pt x="30" y="0"/>
                  <a:pt x="31" y="0"/>
                  <a:pt x="32" y="1"/>
                </a:cubicBezTo>
                <a:cubicBezTo>
                  <a:pt x="60" y="29"/>
                  <a:pt x="60" y="29"/>
                  <a:pt x="60" y="29"/>
                </a:cubicBezTo>
                <a:cubicBezTo>
                  <a:pt x="61" y="30"/>
                  <a:pt x="61" y="31"/>
                  <a:pt x="60" y="32"/>
                </a:cubicBezTo>
                <a:lnTo>
                  <a:pt x="54"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3" name="Google Shape;1693;p45"/>
          <p:cNvSpPr/>
          <p:nvPr/>
        </p:nvSpPr>
        <p:spPr>
          <a:xfrm>
            <a:off x="5932462" y="877488"/>
            <a:ext cx="286191" cy="286191"/>
          </a:xfrm>
          <a:custGeom>
            <a:avLst/>
            <a:gdLst/>
            <a:ahLst/>
            <a:cxnLst/>
            <a:rect l="l" t="t" r="r" b="b"/>
            <a:pathLst>
              <a:path w="68" h="68" extrusionOk="0">
                <a:moveTo>
                  <a:pt x="34" y="68"/>
                </a:moveTo>
                <a:cubicBezTo>
                  <a:pt x="15" y="68"/>
                  <a:pt x="0" y="52"/>
                  <a:pt x="0" y="34"/>
                </a:cubicBezTo>
                <a:cubicBezTo>
                  <a:pt x="0" y="17"/>
                  <a:pt x="12" y="2"/>
                  <a:pt x="29" y="0"/>
                </a:cubicBezTo>
                <a:cubicBezTo>
                  <a:pt x="29" y="10"/>
                  <a:pt x="29" y="10"/>
                  <a:pt x="29" y="10"/>
                </a:cubicBezTo>
                <a:cubicBezTo>
                  <a:pt x="18" y="12"/>
                  <a:pt x="9" y="22"/>
                  <a:pt x="9" y="34"/>
                </a:cubicBezTo>
                <a:cubicBezTo>
                  <a:pt x="9" y="47"/>
                  <a:pt x="20" y="58"/>
                  <a:pt x="34" y="58"/>
                </a:cubicBezTo>
                <a:cubicBezTo>
                  <a:pt x="47" y="58"/>
                  <a:pt x="58" y="47"/>
                  <a:pt x="58" y="34"/>
                </a:cubicBezTo>
                <a:cubicBezTo>
                  <a:pt x="58" y="22"/>
                  <a:pt x="50" y="12"/>
                  <a:pt x="39" y="10"/>
                </a:cubicBezTo>
                <a:cubicBezTo>
                  <a:pt x="39" y="0"/>
                  <a:pt x="39" y="0"/>
                  <a:pt x="39" y="0"/>
                </a:cubicBezTo>
                <a:cubicBezTo>
                  <a:pt x="55" y="2"/>
                  <a:pt x="68" y="17"/>
                  <a:pt x="68" y="34"/>
                </a:cubicBezTo>
                <a:cubicBezTo>
                  <a:pt x="68" y="52"/>
                  <a:pt x="53" y="68"/>
                  <a:pt x="34" y="6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4" name="Google Shape;1694;p45"/>
          <p:cNvSpPr/>
          <p:nvPr/>
        </p:nvSpPr>
        <p:spPr>
          <a:xfrm>
            <a:off x="6559355" y="935894"/>
            <a:ext cx="190793" cy="188847"/>
          </a:xfrm>
          <a:custGeom>
            <a:avLst/>
            <a:gdLst/>
            <a:ahLst/>
            <a:cxnLst/>
            <a:rect l="l" t="t" r="r" b="b"/>
            <a:pathLst>
              <a:path w="45" h="45" extrusionOk="0">
                <a:moveTo>
                  <a:pt x="44" y="38"/>
                </a:moveTo>
                <a:cubicBezTo>
                  <a:pt x="38" y="44"/>
                  <a:pt x="38" y="44"/>
                  <a:pt x="38" y="44"/>
                </a:cubicBezTo>
                <a:cubicBezTo>
                  <a:pt x="38" y="44"/>
                  <a:pt x="37" y="45"/>
                  <a:pt x="36" y="45"/>
                </a:cubicBezTo>
                <a:cubicBezTo>
                  <a:pt x="35" y="45"/>
                  <a:pt x="34" y="44"/>
                  <a:pt x="33" y="44"/>
                </a:cubicBezTo>
                <a:cubicBezTo>
                  <a:pt x="22" y="32"/>
                  <a:pt x="22" y="32"/>
                  <a:pt x="22" y="32"/>
                </a:cubicBezTo>
                <a:cubicBezTo>
                  <a:pt x="11" y="44"/>
                  <a:pt x="11" y="44"/>
                  <a:pt x="11" y="44"/>
                </a:cubicBezTo>
                <a:cubicBezTo>
                  <a:pt x="10" y="44"/>
                  <a:pt x="9" y="45"/>
                  <a:pt x="8" y="45"/>
                </a:cubicBezTo>
                <a:cubicBezTo>
                  <a:pt x="7" y="45"/>
                  <a:pt x="7" y="44"/>
                  <a:pt x="6" y="44"/>
                </a:cubicBezTo>
                <a:cubicBezTo>
                  <a:pt x="1" y="38"/>
                  <a:pt x="1" y="38"/>
                  <a:pt x="1" y="38"/>
                </a:cubicBezTo>
                <a:cubicBezTo>
                  <a:pt x="0" y="38"/>
                  <a:pt x="0" y="37"/>
                  <a:pt x="0" y="36"/>
                </a:cubicBezTo>
                <a:cubicBezTo>
                  <a:pt x="0" y="35"/>
                  <a:pt x="0" y="34"/>
                  <a:pt x="1" y="33"/>
                </a:cubicBezTo>
                <a:cubicBezTo>
                  <a:pt x="12" y="22"/>
                  <a:pt x="12" y="22"/>
                  <a:pt x="12" y="22"/>
                </a:cubicBezTo>
                <a:cubicBezTo>
                  <a:pt x="1" y="11"/>
                  <a:pt x="1" y="11"/>
                  <a:pt x="1" y="11"/>
                </a:cubicBezTo>
                <a:cubicBezTo>
                  <a:pt x="0" y="10"/>
                  <a:pt x="0" y="9"/>
                  <a:pt x="0" y="8"/>
                </a:cubicBezTo>
                <a:cubicBezTo>
                  <a:pt x="0" y="7"/>
                  <a:pt x="0" y="6"/>
                  <a:pt x="1" y="6"/>
                </a:cubicBezTo>
                <a:cubicBezTo>
                  <a:pt x="6" y="1"/>
                  <a:pt x="6" y="1"/>
                  <a:pt x="6" y="1"/>
                </a:cubicBezTo>
                <a:cubicBezTo>
                  <a:pt x="7" y="0"/>
                  <a:pt x="7" y="0"/>
                  <a:pt x="8" y="0"/>
                </a:cubicBezTo>
                <a:cubicBezTo>
                  <a:pt x="9" y="0"/>
                  <a:pt x="10" y="0"/>
                  <a:pt x="11" y="1"/>
                </a:cubicBezTo>
                <a:cubicBezTo>
                  <a:pt x="22" y="12"/>
                  <a:pt x="22" y="12"/>
                  <a:pt x="22" y="12"/>
                </a:cubicBezTo>
                <a:cubicBezTo>
                  <a:pt x="33" y="1"/>
                  <a:pt x="33" y="1"/>
                  <a:pt x="33" y="1"/>
                </a:cubicBezTo>
                <a:cubicBezTo>
                  <a:pt x="34" y="0"/>
                  <a:pt x="35" y="0"/>
                  <a:pt x="36" y="0"/>
                </a:cubicBezTo>
                <a:cubicBezTo>
                  <a:pt x="37" y="0"/>
                  <a:pt x="38" y="0"/>
                  <a:pt x="38" y="1"/>
                </a:cubicBezTo>
                <a:cubicBezTo>
                  <a:pt x="44" y="6"/>
                  <a:pt x="44" y="6"/>
                  <a:pt x="44" y="6"/>
                </a:cubicBezTo>
                <a:cubicBezTo>
                  <a:pt x="44" y="6"/>
                  <a:pt x="45" y="7"/>
                  <a:pt x="45" y="8"/>
                </a:cubicBezTo>
                <a:cubicBezTo>
                  <a:pt x="45" y="9"/>
                  <a:pt x="44" y="10"/>
                  <a:pt x="44" y="11"/>
                </a:cubicBezTo>
                <a:cubicBezTo>
                  <a:pt x="32" y="22"/>
                  <a:pt x="32" y="22"/>
                  <a:pt x="32" y="22"/>
                </a:cubicBezTo>
                <a:cubicBezTo>
                  <a:pt x="44" y="33"/>
                  <a:pt x="44" y="33"/>
                  <a:pt x="44" y="33"/>
                </a:cubicBezTo>
                <a:cubicBezTo>
                  <a:pt x="44" y="34"/>
                  <a:pt x="45" y="35"/>
                  <a:pt x="45" y="36"/>
                </a:cubicBezTo>
                <a:cubicBezTo>
                  <a:pt x="45" y="37"/>
                  <a:pt x="44" y="38"/>
                  <a:pt x="44"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5" name="Google Shape;1695;p45"/>
          <p:cNvSpPr/>
          <p:nvPr/>
        </p:nvSpPr>
        <p:spPr>
          <a:xfrm>
            <a:off x="7145364" y="896957"/>
            <a:ext cx="163537" cy="223891"/>
          </a:xfrm>
          <a:custGeom>
            <a:avLst/>
            <a:gdLst/>
            <a:ahLst/>
            <a:cxnLst/>
            <a:rect l="l" t="t" r="r" b="b"/>
            <a:pathLst>
              <a:path w="39" h="53" extrusionOk="0">
                <a:moveTo>
                  <a:pt x="16" y="53"/>
                </a:moveTo>
                <a:cubicBezTo>
                  <a:pt x="15" y="53"/>
                  <a:pt x="15" y="52"/>
                  <a:pt x="15" y="52"/>
                </a:cubicBezTo>
                <a:cubicBezTo>
                  <a:pt x="15" y="39"/>
                  <a:pt x="15" y="39"/>
                  <a:pt x="15" y="39"/>
                </a:cubicBezTo>
                <a:cubicBezTo>
                  <a:pt x="4" y="39"/>
                  <a:pt x="4" y="39"/>
                  <a:pt x="4" y="39"/>
                </a:cubicBezTo>
                <a:cubicBezTo>
                  <a:pt x="3" y="39"/>
                  <a:pt x="3" y="39"/>
                  <a:pt x="3" y="38"/>
                </a:cubicBezTo>
                <a:cubicBezTo>
                  <a:pt x="3" y="34"/>
                  <a:pt x="3" y="34"/>
                  <a:pt x="3" y="34"/>
                </a:cubicBezTo>
                <a:cubicBezTo>
                  <a:pt x="3" y="33"/>
                  <a:pt x="3" y="33"/>
                  <a:pt x="4" y="33"/>
                </a:cubicBezTo>
                <a:cubicBezTo>
                  <a:pt x="15" y="33"/>
                  <a:pt x="15" y="33"/>
                  <a:pt x="15" y="33"/>
                </a:cubicBezTo>
                <a:cubicBezTo>
                  <a:pt x="15" y="30"/>
                  <a:pt x="15" y="30"/>
                  <a:pt x="15" y="30"/>
                </a:cubicBezTo>
                <a:cubicBezTo>
                  <a:pt x="4" y="30"/>
                  <a:pt x="4" y="30"/>
                  <a:pt x="4" y="30"/>
                </a:cubicBezTo>
                <a:cubicBezTo>
                  <a:pt x="3" y="30"/>
                  <a:pt x="3" y="29"/>
                  <a:pt x="3" y="28"/>
                </a:cubicBezTo>
                <a:cubicBezTo>
                  <a:pt x="3" y="25"/>
                  <a:pt x="3" y="25"/>
                  <a:pt x="3" y="25"/>
                </a:cubicBezTo>
                <a:cubicBezTo>
                  <a:pt x="3" y="24"/>
                  <a:pt x="3" y="23"/>
                  <a:pt x="4" y="23"/>
                </a:cubicBezTo>
                <a:cubicBezTo>
                  <a:pt x="12" y="23"/>
                  <a:pt x="12" y="23"/>
                  <a:pt x="12" y="23"/>
                </a:cubicBezTo>
                <a:cubicBezTo>
                  <a:pt x="0" y="1"/>
                  <a:pt x="0" y="1"/>
                  <a:pt x="0" y="1"/>
                </a:cubicBezTo>
                <a:cubicBezTo>
                  <a:pt x="0" y="1"/>
                  <a:pt x="0" y="1"/>
                  <a:pt x="0" y="0"/>
                </a:cubicBezTo>
                <a:cubicBezTo>
                  <a:pt x="0" y="0"/>
                  <a:pt x="1" y="0"/>
                  <a:pt x="1" y="0"/>
                </a:cubicBezTo>
                <a:cubicBezTo>
                  <a:pt x="8" y="0"/>
                  <a:pt x="8" y="0"/>
                  <a:pt x="8" y="0"/>
                </a:cubicBezTo>
                <a:cubicBezTo>
                  <a:pt x="9" y="0"/>
                  <a:pt x="9" y="0"/>
                  <a:pt x="9" y="0"/>
                </a:cubicBezTo>
                <a:cubicBezTo>
                  <a:pt x="18" y="16"/>
                  <a:pt x="18" y="16"/>
                  <a:pt x="18" y="16"/>
                </a:cubicBezTo>
                <a:cubicBezTo>
                  <a:pt x="19" y="18"/>
                  <a:pt x="19" y="20"/>
                  <a:pt x="20" y="21"/>
                </a:cubicBezTo>
                <a:cubicBezTo>
                  <a:pt x="20" y="19"/>
                  <a:pt x="21" y="18"/>
                  <a:pt x="22" y="16"/>
                </a:cubicBezTo>
                <a:cubicBezTo>
                  <a:pt x="29" y="0"/>
                  <a:pt x="29" y="0"/>
                  <a:pt x="29" y="0"/>
                </a:cubicBezTo>
                <a:cubicBezTo>
                  <a:pt x="29" y="0"/>
                  <a:pt x="30" y="0"/>
                  <a:pt x="30" y="0"/>
                </a:cubicBezTo>
                <a:cubicBezTo>
                  <a:pt x="38" y="0"/>
                  <a:pt x="38" y="0"/>
                  <a:pt x="38" y="0"/>
                </a:cubicBezTo>
                <a:cubicBezTo>
                  <a:pt x="38" y="0"/>
                  <a:pt x="38" y="0"/>
                  <a:pt x="39" y="0"/>
                </a:cubicBezTo>
                <a:cubicBezTo>
                  <a:pt x="39" y="0"/>
                  <a:pt x="39" y="1"/>
                  <a:pt x="39" y="1"/>
                </a:cubicBezTo>
                <a:cubicBezTo>
                  <a:pt x="27" y="23"/>
                  <a:pt x="27" y="23"/>
                  <a:pt x="27" y="23"/>
                </a:cubicBezTo>
                <a:cubicBezTo>
                  <a:pt x="35" y="23"/>
                  <a:pt x="35" y="23"/>
                  <a:pt x="35" y="23"/>
                </a:cubicBezTo>
                <a:cubicBezTo>
                  <a:pt x="36" y="23"/>
                  <a:pt x="36" y="24"/>
                  <a:pt x="36" y="25"/>
                </a:cubicBezTo>
                <a:cubicBezTo>
                  <a:pt x="36" y="28"/>
                  <a:pt x="36" y="28"/>
                  <a:pt x="36" y="28"/>
                </a:cubicBezTo>
                <a:cubicBezTo>
                  <a:pt x="36" y="29"/>
                  <a:pt x="36" y="30"/>
                  <a:pt x="35" y="30"/>
                </a:cubicBezTo>
                <a:cubicBezTo>
                  <a:pt x="24" y="30"/>
                  <a:pt x="24" y="30"/>
                  <a:pt x="24" y="30"/>
                </a:cubicBezTo>
                <a:cubicBezTo>
                  <a:pt x="24" y="33"/>
                  <a:pt x="24" y="33"/>
                  <a:pt x="24" y="33"/>
                </a:cubicBezTo>
                <a:cubicBezTo>
                  <a:pt x="35" y="33"/>
                  <a:pt x="35" y="33"/>
                  <a:pt x="35" y="33"/>
                </a:cubicBezTo>
                <a:cubicBezTo>
                  <a:pt x="36" y="33"/>
                  <a:pt x="36" y="33"/>
                  <a:pt x="36" y="34"/>
                </a:cubicBezTo>
                <a:cubicBezTo>
                  <a:pt x="36" y="38"/>
                  <a:pt x="36" y="38"/>
                  <a:pt x="36" y="38"/>
                </a:cubicBezTo>
                <a:cubicBezTo>
                  <a:pt x="36" y="39"/>
                  <a:pt x="36" y="39"/>
                  <a:pt x="35" y="39"/>
                </a:cubicBezTo>
                <a:cubicBezTo>
                  <a:pt x="24" y="39"/>
                  <a:pt x="24" y="39"/>
                  <a:pt x="24" y="39"/>
                </a:cubicBezTo>
                <a:cubicBezTo>
                  <a:pt x="24" y="52"/>
                  <a:pt x="24" y="52"/>
                  <a:pt x="24" y="52"/>
                </a:cubicBezTo>
                <a:cubicBezTo>
                  <a:pt x="24" y="52"/>
                  <a:pt x="23" y="53"/>
                  <a:pt x="23" y="53"/>
                </a:cubicBezTo>
                <a:lnTo>
                  <a:pt x="16"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6" name="Google Shape;1696;p45"/>
          <p:cNvSpPr/>
          <p:nvPr/>
        </p:nvSpPr>
        <p:spPr>
          <a:xfrm>
            <a:off x="7750840" y="914479"/>
            <a:ext cx="299818" cy="227783"/>
          </a:xfrm>
          <a:custGeom>
            <a:avLst/>
            <a:gdLst/>
            <a:ahLst/>
            <a:cxnLst/>
            <a:rect l="l" t="t" r="r" b="b"/>
            <a:pathLst>
              <a:path w="71" h="54" extrusionOk="0">
                <a:moveTo>
                  <a:pt x="68" y="44"/>
                </a:moveTo>
                <a:cubicBezTo>
                  <a:pt x="68" y="49"/>
                  <a:pt x="64" y="54"/>
                  <a:pt x="59" y="54"/>
                </a:cubicBezTo>
                <a:cubicBezTo>
                  <a:pt x="10" y="54"/>
                  <a:pt x="10" y="54"/>
                  <a:pt x="10" y="54"/>
                </a:cubicBezTo>
                <a:cubicBezTo>
                  <a:pt x="5" y="54"/>
                  <a:pt x="0" y="49"/>
                  <a:pt x="0" y="44"/>
                </a:cubicBezTo>
                <a:lnTo>
                  <a:pt x="68" y="44"/>
                </a:lnTo>
                <a:close/>
                <a:moveTo>
                  <a:pt x="56" y="30"/>
                </a:moveTo>
                <a:cubicBezTo>
                  <a:pt x="54" y="30"/>
                  <a:pt x="54" y="30"/>
                  <a:pt x="54" y="30"/>
                </a:cubicBezTo>
                <a:cubicBezTo>
                  <a:pt x="54" y="31"/>
                  <a:pt x="54" y="31"/>
                  <a:pt x="54" y="31"/>
                </a:cubicBezTo>
                <a:cubicBezTo>
                  <a:pt x="54" y="35"/>
                  <a:pt x="50" y="39"/>
                  <a:pt x="45" y="39"/>
                </a:cubicBezTo>
                <a:cubicBezTo>
                  <a:pt x="19" y="39"/>
                  <a:pt x="19" y="39"/>
                  <a:pt x="19" y="39"/>
                </a:cubicBezTo>
                <a:cubicBezTo>
                  <a:pt x="14" y="39"/>
                  <a:pt x="10" y="35"/>
                  <a:pt x="10" y="31"/>
                </a:cubicBezTo>
                <a:cubicBezTo>
                  <a:pt x="10" y="3"/>
                  <a:pt x="10" y="3"/>
                  <a:pt x="10" y="3"/>
                </a:cubicBezTo>
                <a:cubicBezTo>
                  <a:pt x="10" y="2"/>
                  <a:pt x="11" y="0"/>
                  <a:pt x="13" y="0"/>
                </a:cubicBezTo>
                <a:cubicBezTo>
                  <a:pt x="56" y="0"/>
                  <a:pt x="56" y="0"/>
                  <a:pt x="56" y="0"/>
                </a:cubicBezTo>
                <a:cubicBezTo>
                  <a:pt x="64" y="0"/>
                  <a:pt x="71" y="7"/>
                  <a:pt x="71" y="15"/>
                </a:cubicBezTo>
                <a:cubicBezTo>
                  <a:pt x="71" y="23"/>
                  <a:pt x="64" y="30"/>
                  <a:pt x="56" y="30"/>
                </a:cubicBezTo>
                <a:close/>
                <a:moveTo>
                  <a:pt x="56" y="8"/>
                </a:moveTo>
                <a:cubicBezTo>
                  <a:pt x="54" y="8"/>
                  <a:pt x="54" y="8"/>
                  <a:pt x="54" y="8"/>
                </a:cubicBezTo>
                <a:cubicBezTo>
                  <a:pt x="54" y="22"/>
                  <a:pt x="54" y="22"/>
                  <a:pt x="54" y="22"/>
                </a:cubicBezTo>
                <a:cubicBezTo>
                  <a:pt x="56" y="22"/>
                  <a:pt x="56" y="22"/>
                  <a:pt x="56" y="22"/>
                </a:cubicBezTo>
                <a:cubicBezTo>
                  <a:pt x="60" y="22"/>
                  <a:pt x="64" y="19"/>
                  <a:pt x="64" y="15"/>
                </a:cubicBezTo>
                <a:cubicBezTo>
                  <a:pt x="64" y="11"/>
                  <a:pt x="60" y="8"/>
                  <a:pt x="56"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7" name="Google Shape;1697;p45"/>
          <p:cNvSpPr/>
          <p:nvPr/>
        </p:nvSpPr>
        <p:spPr>
          <a:xfrm>
            <a:off x="8358264" y="914479"/>
            <a:ext cx="286191" cy="249200"/>
          </a:xfrm>
          <a:custGeom>
            <a:avLst/>
            <a:gdLst/>
            <a:ahLst/>
            <a:cxnLst/>
            <a:rect l="l" t="t" r="r" b="b"/>
            <a:pathLst>
              <a:path w="68" h="59" extrusionOk="0">
                <a:moveTo>
                  <a:pt x="34" y="49"/>
                </a:moveTo>
                <a:cubicBezTo>
                  <a:pt x="33" y="49"/>
                  <a:pt x="31" y="49"/>
                  <a:pt x="29" y="49"/>
                </a:cubicBezTo>
                <a:cubicBezTo>
                  <a:pt x="24" y="53"/>
                  <a:pt x="18" y="56"/>
                  <a:pt x="11" y="58"/>
                </a:cubicBezTo>
                <a:cubicBezTo>
                  <a:pt x="10" y="58"/>
                  <a:pt x="9" y="59"/>
                  <a:pt x="7" y="59"/>
                </a:cubicBezTo>
                <a:cubicBezTo>
                  <a:pt x="6" y="59"/>
                  <a:pt x="6" y="58"/>
                  <a:pt x="5" y="57"/>
                </a:cubicBezTo>
                <a:cubicBezTo>
                  <a:pt x="5" y="57"/>
                  <a:pt x="5" y="57"/>
                  <a:pt x="5" y="57"/>
                </a:cubicBezTo>
                <a:cubicBezTo>
                  <a:pt x="5" y="56"/>
                  <a:pt x="6" y="56"/>
                  <a:pt x="6" y="55"/>
                </a:cubicBezTo>
                <a:cubicBezTo>
                  <a:pt x="9" y="52"/>
                  <a:pt x="11" y="50"/>
                  <a:pt x="13" y="44"/>
                </a:cubicBezTo>
                <a:cubicBezTo>
                  <a:pt x="5" y="39"/>
                  <a:pt x="0" y="32"/>
                  <a:pt x="0" y="25"/>
                </a:cubicBezTo>
                <a:cubicBezTo>
                  <a:pt x="0" y="11"/>
                  <a:pt x="16" y="0"/>
                  <a:pt x="34" y="0"/>
                </a:cubicBezTo>
                <a:cubicBezTo>
                  <a:pt x="53" y="0"/>
                  <a:pt x="68" y="11"/>
                  <a:pt x="68" y="25"/>
                </a:cubicBezTo>
                <a:cubicBezTo>
                  <a:pt x="68" y="38"/>
                  <a:pt x="53" y="49"/>
                  <a:pt x="34" y="4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8" name="Google Shape;1698;p45"/>
          <p:cNvSpPr/>
          <p:nvPr/>
        </p:nvSpPr>
        <p:spPr>
          <a:xfrm>
            <a:off x="8963742" y="896957"/>
            <a:ext cx="243358" cy="245306"/>
          </a:xfrm>
          <a:custGeom>
            <a:avLst/>
            <a:gdLst/>
            <a:ahLst/>
            <a:cxnLst/>
            <a:rect l="l" t="t" r="r" b="b"/>
            <a:pathLst>
              <a:path w="58" h="58" extrusionOk="0">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8"/>
                </a:moveTo>
                <a:cubicBezTo>
                  <a:pt x="18" y="8"/>
                  <a:pt x="8" y="17"/>
                  <a:pt x="8" y="29"/>
                </a:cubicBezTo>
                <a:cubicBezTo>
                  <a:pt x="8" y="40"/>
                  <a:pt x="18" y="49"/>
                  <a:pt x="29" y="49"/>
                </a:cubicBezTo>
                <a:cubicBezTo>
                  <a:pt x="40" y="49"/>
                  <a:pt x="50" y="40"/>
                  <a:pt x="50" y="29"/>
                </a:cubicBezTo>
                <a:cubicBezTo>
                  <a:pt x="50" y="17"/>
                  <a:pt x="40" y="8"/>
                  <a:pt x="29" y="8"/>
                </a:cubicBezTo>
                <a:close/>
                <a:moveTo>
                  <a:pt x="39" y="34"/>
                </a:moveTo>
                <a:cubicBezTo>
                  <a:pt x="19" y="44"/>
                  <a:pt x="19" y="44"/>
                  <a:pt x="19" y="44"/>
                </a:cubicBezTo>
                <a:cubicBezTo>
                  <a:pt x="19" y="23"/>
                  <a:pt x="19" y="23"/>
                  <a:pt x="19" y="23"/>
                </a:cubicBezTo>
                <a:cubicBezTo>
                  <a:pt x="39" y="14"/>
                  <a:pt x="39" y="14"/>
                  <a:pt x="39" y="14"/>
                </a:cubicBezTo>
                <a:lnTo>
                  <a:pt x="39" y="34"/>
                </a:lnTo>
                <a:close/>
                <a:moveTo>
                  <a:pt x="34" y="31"/>
                </a:moveTo>
                <a:cubicBezTo>
                  <a:pt x="24" y="26"/>
                  <a:pt x="24" y="26"/>
                  <a:pt x="24" y="26"/>
                </a:cubicBezTo>
                <a:cubicBezTo>
                  <a:pt x="24" y="36"/>
                  <a:pt x="24" y="36"/>
                  <a:pt x="24" y="36"/>
                </a:cubicBezTo>
                <a:lnTo>
                  <a:pt x="34" y="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699" name="Google Shape;1699;p45"/>
          <p:cNvSpPr/>
          <p:nvPr/>
        </p:nvSpPr>
        <p:spPr>
          <a:xfrm>
            <a:off x="9569218" y="896957"/>
            <a:ext cx="307606" cy="245306"/>
          </a:xfrm>
          <a:custGeom>
            <a:avLst/>
            <a:gdLst/>
            <a:ahLst/>
            <a:cxnLst/>
            <a:rect l="l" t="t" r="r" b="b"/>
            <a:pathLst>
              <a:path w="73" h="58" extrusionOk="0">
                <a:moveTo>
                  <a:pt x="73" y="6"/>
                </a:moveTo>
                <a:cubicBezTo>
                  <a:pt x="73" y="52"/>
                  <a:pt x="73" y="52"/>
                  <a:pt x="73" y="52"/>
                </a:cubicBez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close/>
                <a:moveTo>
                  <a:pt x="5" y="6"/>
                </a:moveTo>
                <a:cubicBezTo>
                  <a:pt x="5" y="14"/>
                  <a:pt x="5" y="14"/>
                  <a:pt x="5" y="14"/>
                </a:cubicBezTo>
                <a:cubicBezTo>
                  <a:pt x="68" y="14"/>
                  <a:pt x="68" y="14"/>
                  <a:pt x="68" y="14"/>
                </a:cubicBezTo>
                <a:cubicBezTo>
                  <a:pt x="68" y="6"/>
                  <a:pt x="68" y="6"/>
                  <a:pt x="68" y="6"/>
                </a:cubicBezTo>
                <a:cubicBezTo>
                  <a:pt x="68" y="5"/>
                  <a:pt x="68" y="4"/>
                  <a:pt x="67" y="4"/>
                </a:cubicBezTo>
                <a:cubicBezTo>
                  <a:pt x="7" y="4"/>
                  <a:pt x="7" y="4"/>
                  <a:pt x="7" y="4"/>
                </a:cubicBezTo>
                <a:cubicBezTo>
                  <a:pt x="6" y="4"/>
                  <a:pt x="5" y="5"/>
                  <a:pt x="5" y="6"/>
                </a:cubicBezTo>
                <a:close/>
                <a:moveTo>
                  <a:pt x="68" y="52"/>
                </a:moveTo>
                <a:cubicBezTo>
                  <a:pt x="68" y="29"/>
                  <a:pt x="68" y="29"/>
                  <a:pt x="68" y="29"/>
                </a:cubicBezTo>
                <a:cubicBezTo>
                  <a:pt x="5" y="29"/>
                  <a:pt x="5" y="29"/>
                  <a:pt x="5" y="29"/>
                </a:cubicBezTo>
                <a:cubicBezTo>
                  <a:pt x="5" y="52"/>
                  <a:pt x="5" y="52"/>
                  <a:pt x="5" y="52"/>
                </a:cubicBezTo>
                <a:cubicBezTo>
                  <a:pt x="5" y="52"/>
                  <a:pt x="6" y="53"/>
                  <a:pt x="7" y="53"/>
                </a:cubicBezTo>
                <a:cubicBezTo>
                  <a:pt x="67" y="53"/>
                  <a:pt x="67" y="53"/>
                  <a:pt x="67" y="53"/>
                </a:cubicBezTo>
                <a:cubicBezTo>
                  <a:pt x="68" y="53"/>
                  <a:pt x="68" y="52"/>
                  <a:pt x="68" y="52"/>
                </a:cubicBezTo>
                <a:close/>
                <a:moveTo>
                  <a:pt x="10" y="43"/>
                </a:moveTo>
                <a:cubicBezTo>
                  <a:pt x="20" y="43"/>
                  <a:pt x="20" y="43"/>
                  <a:pt x="20" y="43"/>
                </a:cubicBezTo>
                <a:cubicBezTo>
                  <a:pt x="20" y="48"/>
                  <a:pt x="20" y="48"/>
                  <a:pt x="20" y="48"/>
                </a:cubicBezTo>
                <a:cubicBezTo>
                  <a:pt x="10" y="48"/>
                  <a:pt x="10" y="48"/>
                  <a:pt x="10" y="48"/>
                </a:cubicBezTo>
                <a:lnTo>
                  <a:pt x="10" y="43"/>
                </a:lnTo>
                <a:close/>
                <a:moveTo>
                  <a:pt x="25" y="43"/>
                </a:moveTo>
                <a:cubicBezTo>
                  <a:pt x="39" y="43"/>
                  <a:pt x="39" y="43"/>
                  <a:pt x="39" y="43"/>
                </a:cubicBezTo>
                <a:cubicBezTo>
                  <a:pt x="39" y="48"/>
                  <a:pt x="39" y="48"/>
                  <a:pt x="39" y="48"/>
                </a:cubicBezTo>
                <a:cubicBezTo>
                  <a:pt x="25" y="48"/>
                  <a:pt x="25" y="48"/>
                  <a:pt x="25" y="48"/>
                </a:cubicBezTo>
                <a:lnTo>
                  <a:pt x="25" y="4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0" name="Google Shape;1700;p45"/>
          <p:cNvSpPr/>
          <p:nvPr/>
        </p:nvSpPr>
        <p:spPr>
          <a:xfrm>
            <a:off x="10176642" y="896957"/>
            <a:ext cx="264775" cy="266722"/>
          </a:xfrm>
          <a:custGeom>
            <a:avLst/>
            <a:gdLst/>
            <a:ahLst/>
            <a:cxnLst/>
            <a:rect l="l" t="t" r="r" b="b"/>
            <a:pathLst>
              <a:path w="63" h="63" extrusionOk="0">
                <a:moveTo>
                  <a:pt x="63" y="43"/>
                </a:moveTo>
                <a:cubicBezTo>
                  <a:pt x="63" y="45"/>
                  <a:pt x="62" y="47"/>
                  <a:pt x="60" y="48"/>
                </a:cubicBezTo>
                <a:cubicBezTo>
                  <a:pt x="34" y="62"/>
                  <a:pt x="34" y="62"/>
                  <a:pt x="34" y="62"/>
                </a:cubicBezTo>
                <a:cubicBezTo>
                  <a:pt x="33" y="63"/>
                  <a:pt x="32" y="63"/>
                  <a:pt x="31" y="63"/>
                </a:cubicBezTo>
                <a:cubicBezTo>
                  <a:pt x="31" y="63"/>
                  <a:pt x="30" y="63"/>
                  <a:pt x="29" y="62"/>
                </a:cubicBezTo>
                <a:cubicBezTo>
                  <a:pt x="2" y="48"/>
                  <a:pt x="2" y="48"/>
                  <a:pt x="2" y="48"/>
                </a:cubicBezTo>
                <a:cubicBezTo>
                  <a:pt x="1" y="47"/>
                  <a:pt x="0" y="45"/>
                  <a:pt x="0" y="43"/>
                </a:cubicBezTo>
                <a:cubicBezTo>
                  <a:pt x="0" y="14"/>
                  <a:pt x="0" y="14"/>
                  <a:pt x="0" y="14"/>
                </a:cubicBezTo>
                <a:cubicBezTo>
                  <a:pt x="0" y="12"/>
                  <a:pt x="1" y="10"/>
                  <a:pt x="3" y="10"/>
                </a:cubicBezTo>
                <a:cubicBezTo>
                  <a:pt x="30" y="0"/>
                  <a:pt x="30" y="0"/>
                  <a:pt x="30" y="0"/>
                </a:cubicBezTo>
                <a:cubicBezTo>
                  <a:pt x="30" y="0"/>
                  <a:pt x="31" y="0"/>
                  <a:pt x="31" y="0"/>
                </a:cubicBezTo>
                <a:cubicBezTo>
                  <a:pt x="32" y="0"/>
                  <a:pt x="32" y="0"/>
                  <a:pt x="33" y="0"/>
                </a:cubicBezTo>
                <a:cubicBezTo>
                  <a:pt x="60" y="10"/>
                  <a:pt x="60" y="10"/>
                  <a:pt x="60" y="10"/>
                </a:cubicBezTo>
                <a:cubicBezTo>
                  <a:pt x="62" y="10"/>
                  <a:pt x="63" y="12"/>
                  <a:pt x="63" y="14"/>
                </a:cubicBezTo>
                <a:lnTo>
                  <a:pt x="63" y="43"/>
                </a:lnTo>
                <a:close/>
                <a:moveTo>
                  <a:pt x="58" y="14"/>
                </a:moveTo>
                <a:cubicBezTo>
                  <a:pt x="31" y="4"/>
                  <a:pt x="31" y="4"/>
                  <a:pt x="31" y="4"/>
                </a:cubicBezTo>
                <a:cubicBezTo>
                  <a:pt x="5" y="14"/>
                  <a:pt x="5" y="14"/>
                  <a:pt x="5" y="14"/>
                </a:cubicBezTo>
                <a:cubicBezTo>
                  <a:pt x="31" y="24"/>
                  <a:pt x="31" y="24"/>
                  <a:pt x="31" y="24"/>
                </a:cubicBezTo>
                <a:lnTo>
                  <a:pt x="58" y="14"/>
                </a:lnTo>
                <a:close/>
                <a:moveTo>
                  <a:pt x="58" y="43"/>
                </a:moveTo>
                <a:cubicBezTo>
                  <a:pt x="58" y="19"/>
                  <a:pt x="58" y="19"/>
                  <a:pt x="58" y="19"/>
                </a:cubicBezTo>
                <a:cubicBezTo>
                  <a:pt x="34" y="28"/>
                  <a:pt x="34" y="28"/>
                  <a:pt x="34" y="28"/>
                </a:cubicBezTo>
                <a:cubicBezTo>
                  <a:pt x="34" y="57"/>
                  <a:pt x="34" y="57"/>
                  <a:pt x="34" y="57"/>
                </a:cubicBezTo>
                <a:lnTo>
                  <a:pt x="58" y="4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1" name="Google Shape;1701;p45"/>
          <p:cNvSpPr/>
          <p:nvPr/>
        </p:nvSpPr>
        <p:spPr>
          <a:xfrm>
            <a:off x="10782120" y="914479"/>
            <a:ext cx="286190" cy="227783"/>
          </a:xfrm>
          <a:custGeom>
            <a:avLst/>
            <a:gdLst/>
            <a:ahLst/>
            <a:cxnLst/>
            <a:rect l="l" t="t" r="r" b="b"/>
            <a:pathLst>
              <a:path w="68" h="54" extrusionOk="0">
                <a:moveTo>
                  <a:pt x="63" y="53"/>
                </a:moveTo>
                <a:cubicBezTo>
                  <a:pt x="63" y="53"/>
                  <a:pt x="62" y="54"/>
                  <a:pt x="61" y="54"/>
                </a:cubicBezTo>
                <a:cubicBezTo>
                  <a:pt x="8" y="54"/>
                  <a:pt x="8" y="54"/>
                  <a:pt x="8" y="54"/>
                </a:cubicBezTo>
                <a:cubicBezTo>
                  <a:pt x="7" y="54"/>
                  <a:pt x="6" y="53"/>
                  <a:pt x="6" y="53"/>
                </a:cubicBezTo>
                <a:cubicBezTo>
                  <a:pt x="2" y="47"/>
                  <a:pt x="0" y="41"/>
                  <a:pt x="0" y="34"/>
                </a:cubicBezTo>
                <a:cubicBezTo>
                  <a:pt x="0" y="16"/>
                  <a:pt x="16" y="0"/>
                  <a:pt x="34" y="0"/>
                </a:cubicBezTo>
                <a:cubicBezTo>
                  <a:pt x="53" y="0"/>
                  <a:pt x="68" y="16"/>
                  <a:pt x="68" y="34"/>
                </a:cubicBezTo>
                <a:cubicBezTo>
                  <a:pt x="68" y="41"/>
                  <a:pt x="67" y="47"/>
                  <a:pt x="63" y="53"/>
                </a:cubicBezTo>
                <a:close/>
                <a:moveTo>
                  <a:pt x="10" y="30"/>
                </a:moveTo>
                <a:cubicBezTo>
                  <a:pt x="7" y="30"/>
                  <a:pt x="5" y="32"/>
                  <a:pt x="5" y="34"/>
                </a:cubicBezTo>
                <a:cubicBezTo>
                  <a:pt x="5" y="37"/>
                  <a:pt x="7" y="39"/>
                  <a:pt x="10" y="39"/>
                </a:cubicBezTo>
                <a:cubicBezTo>
                  <a:pt x="13" y="39"/>
                  <a:pt x="15" y="37"/>
                  <a:pt x="15" y="34"/>
                </a:cubicBezTo>
                <a:cubicBezTo>
                  <a:pt x="15" y="32"/>
                  <a:pt x="13" y="30"/>
                  <a:pt x="10" y="30"/>
                </a:cubicBezTo>
                <a:close/>
                <a:moveTo>
                  <a:pt x="17" y="13"/>
                </a:moveTo>
                <a:cubicBezTo>
                  <a:pt x="15" y="13"/>
                  <a:pt x="13" y="15"/>
                  <a:pt x="13" y="17"/>
                </a:cubicBezTo>
                <a:cubicBezTo>
                  <a:pt x="13" y="20"/>
                  <a:pt x="15" y="22"/>
                  <a:pt x="17" y="22"/>
                </a:cubicBezTo>
                <a:cubicBezTo>
                  <a:pt x="20" y="22"/>
                  <a:pt x="22" y="20"/>
                  <a:pt x="22" y="17"/>
                </a:cubicBezTo>
                <a:cubicBezTo>
                  <a:pt x="22" y="15"/>
                  <a:pt x="20" y="13"/>
                  <a:pt x="17" y="13"/>
                </a:cubicBezTo>
                <a:close/>
                <a:moveTo>
                  <a:pt x="42" y="21"/>
                </a:moveTo>
                <a:cubicBezTo>
                  <a:pt x="43" y="20"/>
                  <a:pt x="42" y="19"/>
                  <a:pt x="41" y="18"/>
                </a:cubicBezTo>
                <a:cubicBezTo>
                  <a:pt x="39" y="18"/>
                  <a:pt x="38" y="19"/>
                  <a:pt x="38" y="20"/>
                </a:cubicBezTo>
                <a:cubicBezTo>
                  <a:pt x="34" y="34"/>
                  <a:pt x="34" y="34"/>
                  <a:pt x="34" y="34"/>
                </a:cubicBezTo>
                <a:cubicBezTo>
                  <a:pt x="31" y="35"/>
                  <a:pt x="28" y="37"/>
                  <a:pt x="27" y="40"/>
                </a:cubicBezTo>
                <a:cubicBezTo>
                  <a:pt x="26" y="44"/>
                  <a:pt x="29" y="48"/>
                  <a:pt x="33" y="49"/>
                </a:cubicBezTo>
                <a:cubicBezTo>
                  <a:pt x="37" y="50"/>
                  <a:pt x="40" y="47"/>
                  <a:pt x="42" y="44"/>
                </a:cubicBezTo>
                <a:cubicBezTo>
                  <a:pt x="42" y="40"/>
                  <a:pt x="41" y="37"/>
                  <a:pt x="39" y="36"/>
                </a:cubicBezTo>
                <a:lnTo>
                  <a:pt x="42" y="21"/>
                </a:lnTo>
                <a:close/>
                <a:moveTo>
                  <a:pt x="34" y="5"/>
                </a:moveTo>
                <a:cubicBezTo>
                  <a:pt x="32" y="5"/>
                  <a:pt x="30" y="7"/>
                  <a:pt x="30" y="10"/>
                </a:cubicBezTo>
                <a:cubicBezTo>
                  <a:pt x="30" y="13"/>
                  <a:pt x="32" y="15"/>
                  <a:pt x="34" y="15"/>
                </a:cubicBezTo>
                <a:cubicBezTo>
                  <a:pt x="37" y="15"/>
                  <a:pt x="39" y="13"/>
                  <a:pt x="39" y="10"/>
                </a:cubicBezTo>
                <a:cubicBezTo>
                  <a:pt x="39" y="7"/>
                  <a:pt x="37" y="5"/>
                  <a:pt x="34" y="5"/>
                </a:cubicBezTo>
                <a:close/>
                <a:moveTo>
                  <a:pt x="51" y="13"/>
                </a:moveTo>
                <a:cubicBezTo>
                  <a:pt x="49" y="13"/>
                  <a:pt x="47" y="15"/>
                  <a:pt x="47" y="17"/>
                </a:cubicBezTo>
                <a:cubicBezTo>
                  <a:pt x="47" y="20"/>
                  <a:pt x="49" y="22"/>
                  <a:pt x="51" y="22"/>
                </a:cubicBezTo>
                <a:cubicBezTo>
                  <a:pt x="54" y="22"/>
                  <a:pt x="56" y="20"/>
                  <a:pt x="56" y="17"/>
                </a:cubicBezTo>
                <a:cubicBezTo>
                  <a:pt x="56" y="15"/>
                  <a:pt x="54" y="13"/>
                  <a:pt x="51" y="13"/>
                </a:cubicBezTo>
                <a:close/>
                <a:moveTo>
                  <a:pt x="59" y="30"/>
                </a:moveTo>
                <a:cubicBezTo>
                  <a:pt x="56" y="30"/>
                  <a:pt x="54" y="32"/>
                  <a:pt x="54" y="34"/>
                </a:cubicBezTo>
                <a:cubicBezTo>
                  <a:pt x="54" y="37"/>
                  <a:pt x="56" y="39"/>
                  <a:pt x="59" y="39"/>
                </a:cubicBezTo>
                <a:cubicBezTo>
                  <a:pt x="61" y="39"/>
                  <a:pt x="64" y="37"/>
                  <a:pt x="64" y="34"/>
                </a:cubicBezTo>
                <a:cubicBezTo>
                  <a:pt x="64" y="32"/>
                  <a:pt x="61" y="30"/>
                  <a:pt x="59"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2" name="Google Shape;1702;p45"/>
          <p:cNvSpPr/>
          <p:nvPr/>
        </p:nvSpPr>
        <p:spPr>
          <a:xfrm>
            <a:off x="11323350" y="877488"/>
            <a:ext cx="307606" cy="264775"/>
          </a:xfrm>
          <a:custGeom>
            <a:avLst/>
            <a:gdLst/>
            <a:ahLst/>
            <a:cxnLst/>
            <a:rect l="l" t="t" r="r" b="b"/>
            <a:pathLst>
              <a:path w="73" h="63" extrusionOk="0">
                <a:moveTo>
                  <a:pt x="73" y="47"/>
                </a:moveTo>
                <a:cubicBezTo>
                  <a:pt x="73" y="50"/>
                  <a:pt x="70" y="53"/>
                  <a:pt x="67" y="53"/>
                </a:cubicBezTo>
                <a:cubicBezTo>
                  <a:pt x="46" y="53"/>
                  <a:pt x="46" y="53"/>
                  <a:pt x="46" y="53"/>
                </a:cubicBezTo>
                <a:cubicBezTo>
                  <a:pt x="46" y="56"/>
                  <a:pt x="48" y="59"/>
                  <a:pt x="48" y="60"/>
                </a:cubicBezTo>
                <a:cubicBezTo>
                  <a:pt x="48" y="62"/>
                  <a:pt x="47" y="63"/>
                  <a:pt x="46" y="63"/>
                </a:cubicBezTo>
                <a:cubicBezTo>
                  <a:pt x="26" y="63"/>
                  <a:pt x="26" y="63"/>
                  <a:pt x="26" y="63"/>
                </a:cubicBezTo>
                <a:cubicBezTo>
                  <a:pt x="25" y="63"/>
                  <a:pt x="24" y="62"/>
                  <a:pt x="24" y="60"/>
                </a:cubicBezTo>
                <a:cubicBezTo>
                  <a:pt x="24" y="59"/>
                  <a:pt x="26" y="56"/>
                  <a:pt x="26" y="53"/>
                </a:cubicBezTo>
                <a:cubicBezTo>
                  <a:pt x="6" y="53"/>
                  <a:pt x="6" y="53"/>
                  <a:pt x="6" y="53"/>
                </a:cubicBezTo>
                <a:cubicBezTo>
                  <a:pt x="2" y="53"/>
                  <a:pt x="0" y="50"/>
                  <a:pt x="0" y="47"/>
                </a:cubicBezTo>
                <a:cubicBezTo>
                  <a:pt x="0" y="6"/>
                  <a:pt x="0" y="6"/>
                  <a:pt x="0" y="6"/>
                </a:cubicBezTo>
                <a:cubicBezTo>
                  <a:pt x="0" y="2"/>
                  <a:pt x="2" y="0"/>
                  <a:pt x="6" y="0"/>
                </a:cubicBezTo>
                <a:cubicBezTo>
                  <a:pt x="67" y="0"/>
                  <a:pt x="67" y="0"/>
                  <a:pt x="67" y="0"/>
                </a:cubicBezTo>
                <a:cubicBezTo>
                  <a:pt x="70" y="0"/>
                  <a:pt x="73" y="2"/>
                  <a:pt x="73" y="6"/>
                </a:cubicBezTo>
                <a:lnTo>
                  <a:pt x="73" y="47"/>
                </a:lnTo>
                <a:close/>
                <a:moveTo>
                  <a:pt x="68" y="6"/>
                </a:moveTo>
                <a:cubicBezTo>
                  <a:pt x="68" y="5"/>
                  <a:pt x="67" y="5"/>
                  <a:pt x="67" y="5"/>
                </a:cubicBezTo>
                <a:cubicBezTo>
                  <a:pt x="6" y="5"/>
                  <a:pt x="6" y="5"/>
                  <a:pt x="6" y="5"/>
                </a:cubicBezTo>
                <a:cubicBezTo>
                  <a:pt x="5" y="5"/>
                  <a:pt x="5" y="5"/>
                  <a:pt x="5" y="6"/>
                </a:cubicBezTo>
                <a:cubicBezTo>
                  <a:pt x="5" y="37"/>
                  <a:pt x="5" y="37"/>
                  <a:pt x="5" y="37"/>
                </a:cubicBezTo>
                <a:cubicBezTo>
                  <a:pt x="5" y="38"/>
                  <a:pt x="5" y="39"/>
                  <a:pt x="6" y="39"/>
                </a:cubicBezTo>
                <a:cubicBezTo>
                  <a:pt x="67" y="39"/>
                  <a:pt x="67" y="39"/>
                  <a:pt x="67" y="39"/>
                </a:cubicBezTo>
                <a:cubicBezTo>
                  <a:pt x="67" y="39"/>
                  <a:pt x="68" y="38"/>
                  <a:pt x="68" y="37"/>
                </a:cubicBezTo>
                <a:lnTo>
                  <a:pt x="68" y="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3" name="Google Shape;1703;p45"/>
          <p:cNvSpPr/>
          <p:nvPr/>
        </p:nvSpPr>
        <p:spPr>
          <a:xfrm>
            <a:off x="564938" y="1370047"/>
            <a:ext cx="243358" cy="243358"/>
          </a:xfrm>
          <a:custGeom>
            <a:avLst/>
            <a:gdLst/>
            <a:ahLst/>
            <a:cxnLst/>
            <a:rect l="l" t="t" r="r" b="b"/>
            <a:pathLst>
              <a:path w="58" h="58" extrusionOk="0">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8" y="29"/>
                </a:moveTo>
                <a:cubicBezTo>
                  <a:pt x="8" y="40"/>
                  <a:pt x="18" y="49"/>
                  <a:pt x="29" y="49"/>
                </a:cubicBezTo>
                <a:cubicBezTo>
                  <a:pt x="40" y="49"/>
                  <a:pt x="50" y="40"/>
                  <a:pt x="50" y="29"/>
                </a:cubicBezTo>
                <a:cubicBezTo>
                  <a:pt x="50" y="17"/>
                  <a:pt x="40" y="8"/>
                  <a:pt x="29" y="8"/>
                </a:cubicBezTo>
                <a:cubicBezTo>
                  <a:pt x="18" y="8"/>
                  <a:pt x="8" y="17"/>
                  <a:pt x="8" y="29"/>
                </a:cubicBezTo>
                <a:close/>
                <a:moveTo>
                  <a:pt x="29" y="38"/>
                </a:moveTo>
                <a:cubicBezTo>
                  <a:pt x="24" y="38"/>
                  <a:pt x="19" y="34"/>
                  <a:pt x="19" y="29"/>
                </a:cubicBezTo>
                <a:cubicBezTo>
                  <a:pt x="19" y="23"/>
                  <a:pt x="24" y="19"/>
                  <a:pt x="29" y="19"/>
                </a:cubicBezTo>
                <a:cubicBezTo>
                  <a:pt x="34" y="19"/>
                  <a:pt x="39" y="23"/>
                  <a:pt x="39" y="29"/>
                </a:cubicBezTo>
                <a:cubicBezTo>
                  <a:pt x="39" y="34"/>
                  <a:pt x="34" y="38"/>
                  <a:pt x="29"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4" name="Google Shape;1704;p45"/>
          <p:cNvSpPr/>
          <p:nvPr/>
        </p:nvSpPr>
        <p:spPr>
          <a:xfrm>
            <a:off x="1082806" y="1348631"/>
            <a:ext cx="245306" cy="282297"/>
          </a:xfrm>
          <a:custGeom>
            <a:avLst/>
            <a:gdLst/>
            <a:ahLst/>
            <a:cxnLst/>
            <a:rect l="l" t="t" r="r" b="b"/>
            <a:pathLst>
              <a:path w="58" h="67" extrusionOk="0">
                <a:moveTo>
                  <a:pt x="29" y="67"/>
                </a:moveTo>
                <a:cubicBezTo>
                  <a:pt x="14" y="67"/>
                  <a:pt x="0" y="55"/>
                  <a:pt x="0" y="38"/>
                </a:cubicBezTo>
                <a:cubicBezTo>
                  <a:pt x="0" y="22"/>
                  <a:pt x="13" y="14"/>
                  <a:pt x="15" y="13"/>
                </a:cubicBezTo>
                <a:cubicBezTo>
                  <a:pt x="18" y="11"/>
                  <a:pt x="20" y="10"/>
                  <a:pt x="23" y="8"/>
                </a:cubicBezTo>
                <a:cubicBezTo>
                  <a:pt x="25" y="7"/>
                  <a:pt x="26" y="5"/>
                  <a:pt x="27" y="0"/>
                </a:cubicBezTo>
                <a:cubicBezTo>
                  <a:pt x="29" y="3"/>
                  <a:pt x="32" y="6"/>
                  <a:pt x="34" y="8"/>
                </a:cubicBezTo>
                <a:cubicBezTo>
                  <a:pt x="37" y="10"/>
                  <a:pt x="40" y="11"/>
                  <a:pt x="43" y="13"/>
                </a:cubicBezTo>
                <a:cubicBezTo>
                  <a:pt x="45" y="14"/>
                  <a:pt x="58" y="22"/>
                  <a:pt x="58" y="39"/>
                </a:cubicBezTo>
                <a:cubicBezTo>
                  <a:pt x="58" y="56"/>
                  <a:pt x="45" y="67"/>
                  <a:pt x="29" y="67"/>
                </a:cubicBezTo>
                <a:close/>
                <a:moveTo>
                  <a:pt x="52" y="40"/>
                </a:moveTo>
                <a:cubicBezTo>
                  <a:pt x="49" y="40"/>
                  <a:pt x="43" y="46"/>
                  <a:pt x="40" y="46"/>
                </a:cubicBezTo>
                <a:cubicBezTo>
                  <a:pt x="36" y="46"/>
                  <a:pt x="31" y="38"/>
                  <a:pt x="23" y="39"/>
                </a:cubicBezTo>
                <a:cubicBezTo>
                  <a:pt x="17" y="39"/>
                  <a:pt x="12" y="43"/>
                  <a:pt x="12" y="48"/>
                </a:cubicBezTo>
                <a:cubicBezTo>
                  <a:pt x="12" y="51"/>
                  <a:pt x="13" y="53"/>
                  <a:pt x="15" y="55"/>
                </a:cubicBezTo>
                <a:cubicBezTo>
                  <a:pt x="17" y="55"/>
                  <a:pt x="18" y="56"/>
                  <a:pt x="22" y="56"/>
                </a:cubicBezTo>
                <a:cubicBezTo>
                  <a:pt x="28" y="56"/>
                  <a:pt x="36" y="48"/>
                  <a:pt x="40" y="48"/>
                </a:cubicBezTo>
                <a:cubicBezTo>
                  <a:pt x="43" y="48"/>
                  <a:pt x="47" y="55"/>
                  <a:pt x="50" y="56"/>
                </a:cubicBezTo>
                <a:cubicBezTo>
                  <a:pt x="51" y="56"/>
                  <a:pt x="52" y="55"/>
                  <a:pt x="54" y="53"/>
                </a:cubicBezTo>
                <a:cubicBezTo>
                  <a:pt x="55" y="50"/>
                  <a:pt x="56" y="47"/>
                  <a:pt x="56" y="45"/>
                </a:cubicBezTo>
                <a:cubicBezTo>
                  <a:pt x="56" y="43"/>
                  <a:pt x="55" y="40"/>
                  <a:pt x="52" y="40"/>
                </a:cubicBezTo>
                <a:close/>
                <a:moveTo>
                  <a:pt x="43" y="60"/>
                </a:moveTo>
                <a:cubicBezTo>
                  <a:pt x="42" y="61"/>
                  <a:pt x="39" y="62"/>
                  <a:pt x="35" y="62"/>
                </a:cubicBezTo>
                <a:cubicBezTo>
                  <a:pt x="31" y="62"/>
                  <a:pt x="29" y="61"/>
                  <a:pt x="28" y="60"/>
                </a:cubicBezTo>
                <a:cubicBezTo>
                  <a:pt x="27" y="60"/>
                  <a:pt x="27" y="60"/>
                  <a:pt x="27" y="60"/>
                </a:cubicBezTo>
                <a:cubicBezTo>
                  <a:pt x="27" y="60"/>
                  <a:pt x="26" y="60"/>
                  <a:pt x="26" y="60"/>
                </a:cubicBezTo>
                <a:cubicBezTo>
                  <a:pt x="26" y="61"/>
                  <a:pt x="26" y="61"/>
                  <a:pt x="26" y="62"/>
                </a:cubicBezTo>
                <a:cubicBezTo>
                  <a:pt x="29" y="64"/>
                  <a:pt x="34" y="64"/>
                  <a:pt x="37" y="64"/>
                </a:cubicBezTo>
                <a:cubicBezTo>
                  <a:pt x="41" y="63"/>
                  <a:pt x="43" y="61"/>
                  <a:pt x="44" y="61"/>
                </a:cubicBezTo>
                <a:cubicBezTo>
                  <a:pt x="44" y="61"/>
                  <a:pt x="44" y="60"/>
                  <a:pt x="44" y="60"/>
                </a:cubicBezTo>
                <a:cubicBezTo>
                  <a:pt x="44" y="60"/>
                  <a:pt x="44" y="59"/>
                  <a:pt x="43" y="60"/>
                </a:cubicBezTo>
                <a:close/>
                <a:moveTo>
                  <a:pt x="41" y="53"/>
                </a:moveTo>
                <a:cubicBezTo>
                  <a:pt x="40" y="53"/>
                  <a:pt x="39" y="53"/>
                  <a:pt x="38" y="53"/>
                </a:cubicBezTo>
                <a:cubicBezTo>
                  <a:pt x="37" y="53"/>
                  <a:pt x="37" y="53"/>
                  <a:pt x="36" y="53"/>
                </a:cubicBezTo>
                <a:cubicBezTo>
                  <a:pt x="34" y="53"/>
                  <a:pt x="33" y="55"/>
                  <a:pt x="33" y="55"/>
                </a:cubicBezTo>
                <a:cubicBezTo>
                  <a:pt x="32" y="56"/>
                  <a:pt x="32" y="56"/>
                  <a:pt x="32" y="57"/>
                </a:cubicBezTo>
                <a:cubicBezTo>
                  <a:pt x="32" y="57"/>
                  <a:pt x="33" y="57"/>
                  <a:pt x="34" y="56"/>
                </a:cubicBezTo>
                <a:cubicBezTo>
                  <a:pt x="35" y="55"/>
                  <a:pt x="36" y="54"/>
                  <a:pt x="38" y="54"/>
                </a:cubicBezTo>
                <a:cubicBezTo>
                  <a:pt x="40" y="54"/>
                  <a:pt x="41" y="55"/>
                  <a:pt x="41" y="56"/>
                </a:cubicBezTo>
                <a:cubicBezTo>
                  <a:pt x="42" y="57"/>
                  <a:pt x="42" y="57"/>
                  <a:pt x="42" y="57"/>
                </a:cubicBezTo>
                <a:cubicBezTo>
                  <a:pt x="43" y="57"/>
                  <a:pt x="43" y="56"/>
                  <a:pt x="43" y="56"/>
                </a:cubicBezTo>
                <a:cubicBezTo>
                  <a:pt x="42" y="55"/>
                  <a:pt x="42" y="54"/>
                  <a:pt x="41" y="5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5" name="Google Shape;1705;p45"/>
          <p:cNvSpPr/>
          <p:nvPr/>
        </p:nvSpPr>
        <p:spPr>
          <a:xfrm>
            <a:off x="1785626" y="1383675"/>
            <a:ext cx="58406" cy="221943"/>
          </a:xfrm>
          <a:custGeom>
            <a:avLst/>
            <a:gdLst/>
            <a:ahLst/>
            <a:cxnLst/>
            <a:rect l="l" t="t" r="r" b="b"/>
            <a:pathLst>
              <a:path w="14" h="53" extrusionOk="0">
                <a:moveTo>
                  <a:pt x="14" y="10"/>
                </a:moveTo>
                <a:cubicBezTo>
                  <a:pt x="14" y="12"/>
                  <a:pt x="13" y="14"/>
                  <a:pt x="11" y="14"/>
                </a:cubicBezTo>
                <a:cubicBezTo>
                  <a:pt x="3" y="14"/>
                  <a:pt x="3" y="14"/>
                  <a:pt x="3" y="14"/>
                </a:cubicBezTo>
                <a:cubicBezTo>
                  <a:pt x="1" y="14"/>
                  <a:pt x="0" y="12"/>
                  <a:pt x="0" y="10"/>
                </a:cubicBezTo>
                <a:cubicBezTo>
                  <a:pt x="0" y="3"/>
                  <a:pt x="0" y="3"/>
                  <a:pt x="0" y="3"/>
                </a:cubicBezTo>
                <a:cubicBezTo>
                  <a:pt x="0" y="1"/>
                  <a:pt x="1" y="0"/>
                  <a:pt x="3" y="0"/>
                </a:cubicBezTo>
                <a:cubicBezTo>
                  <a:pt x="11" y="0"/>
                  <a:pt x="11" y="0"/>
                  <a:pt x="11" y="0"/>
                </a:cubicBezTo>
                <a:cubicBezTo>
                  <a:pt x="13" y="0"/>
                  <a:pt x="14" y="1"/>
                  <a:pt x="14" y="3"/>
                </a:cubicBezTo>
                <a:lnTo>
                  <a:pt x="14" y="10"/>
                </a:lnTo>
                <a:close/>
                <a:moveTo>
                  <a:pt x="14" y="30"/>
                </a:moveTo>
                <a:cubicBezTo>
                  <a:pt x="14" y="32"/>
                  <a:pt x="13" y="34"/>
                  <a:pt x="11" y="34"/>
                </a:cubicBezTo>
                <a:cubicBezTo>
                  <a:pt x="3" y="34"/>
                  <a:pt x="3" y="34"/>
                  <a:pt x="3" y="34"/>
                </a:cubicBezTo>
                <a:cubicBezTo>
                  <a:pt x="1" y="34"/>
                  <a:pt x="0" y="32"/>
                  <a:pt x="0" y="30"/>
                </a:cubicBezTo>
                <a:cubicBezTo>
                  <a:pt x="0" y="23"/>
                  <a:pt x="0" y="23"/>
                  <a:pt x="0" y="23"/>
                </a:cubicBezTo>
                <a:cubicBezTo>
                  <a:pt x="0" y="21"/>
                  <a:pt x="1" y="19"/>
                  <a:pt x="3" y="19"/>
                </a:cubicBezTo>
                <a:cubicBezTo>
                  <a:pt x="11" y="19"/>
                  <a:pt x="11" y="19"/>
                  <a:pt x="11" y="19"/>
                </a:cubicBezTo>
                <a:cubicBezTo>
                  <a:pt x="13" y="19"/>
                  <a:pt x="14" y="21"/>
                  <a:pt x="14" y="23"/>
                </a:cubicBezTo>
                <a:lnTo>
                  <a:pt x="14" y="30"/>
                </a:lnTo>
                <a:close/>
                <a:moveTo>
                  <a:pt x="14" y="49"/>
                </a:moveTo>
                <a:cubicBezTo>
                  <a:pt x="14" y="51"/>
                  <a:pt x="13" y="53"/>
                  <a:pt x="11" y="53"/>
                </a:cubicBezTo>
                <a:cubicBezTo>
                  <a:pt x="3" y="53"/>
                  <a:pt x="3" y="53"/>
                  <a:pt x="3" y="53"/>
                </a:cubicBezTo>
                <a:cubicBezTo>
                  <a:pt x="1" y="53"/>
                  <a:pt x="0" y="51"/>
                  <a:pt x="0" y="49"/>
                </a:cubicBezTo>
                <a:cubicBezTo>
                  <a:pt x="0" y="42"/>
                  <a:pt x="0" y="42"/>
                  <a:pt x="0" y="42"/>
                </a:cubicBezTo>
                <a:cubicBezTo>
                  <a:pt x="0" y="40"/>
                  <a:pt x="1" y="38"/>
                  <a:pt x="3" y="38"/>
                </a:cubicBezTo>
                <a:cubicBezTo>
                  <a:pt x="11" y="38"/>
                  <a:pt x="11" y="38"/>
                  <a:pt x="11" y="38"/>
                </a:cubicBezTo>
                <a:cubicBezTo>
                  <a:pt x="13" y="38"/>
                  <a:pt x="14" y="40"/>
                  <a:pt x="14" y="42"/>
                </a:cubicBezTo>
                <a:lnTo>
                  <a:pt x="14" y="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6" name="Google Shape;1706;p45"/>
          <p:cNvSpPr/>
          <p:nvPr/>
        </p:nvSpPr>
        <p:spPr>
          <a:xfrm>
            <a:off x="2295706" y="1370047"/>
            <a:ext cx="245306" cy="243358"/>
          </a:xfrm>
          <a:custGeom>
            <a:avLst/>
            <a:gdLst/>
            <a:ahLst/>
            <a:cxnLst/>
            <a:rect l="l" t="t" r="r" b="b"/>
            <a:pathLst>
              <a:path w="58" h="58" extrusionOk="0">
                <a:moveTo>
                  <a:pt x="58" y="10"/>
                </a:moveTo>
                <a:cubicBezTo>
                  <a:pt x="58" y="47"/>
                  <a:pt x="58" y="47"/>
                  <a:pt x="58" y="47"/>
                </a:cubicBez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close/>
                <a:moveTo>
                  <a:pt x="45" y="14"/>
                </a:moveTo>
                <a:cubicBezTo>
                  <a:pt x="13" y="14"/>
                  <a:pt x="13" y="14"/>
                  <a:pt x="13" y="14"/>
                </a:cubicBezTo>
                <a:cubicBezTo>
                  <a:pt x="11" y="14"/>
                  <a:pt x="9" y="16"/>
                  <a:pt x="9" y="18"/>
                </a:cubicBezTo>
                <a:cubicBezTo>
                  <a:pt x="9" y="20"/>
                  <a:pt x="12" y="22"/>
                  <a:pt x="13" y="23"/>
                </a:cubicBezTo>
                <a:cubicBezTo>
                  <a:pt x="17" y="25"/>
                  <a:pt x="20" y="27"/>
                  <a:pt x="23" y="30"/>
                </a:cubicBezTo>
                <a:cubicBezTo>
                  <a:pt x="25" y="31"/>
                  <a:pt x="27" y="32"/>
                  <a:pt x="29" y="32"/>
                </a:cubicBezTo>
                <a:cubicBezTo>
                  <a:pt x="31" y="32"/>
                  <a:pt x="33" y="31"/>
                  <a:pt x="34" y="30"/>
                </a:cubicBezTo>
                <a:cubicBezTo>
                  <a:pt x="38" y="27"/>
                  <a:pt x="41" y="25"/>
                  <a:pt x="45" y="23"/>
                </a:cubicBezTo>
                <a:cubicBezTo>
                  <a:pt x="46" y="22"/>
                  <a:pt x="48" y="20"/>
                  <a:pt x="48" y="18"/>
                </a:cubicBezTo>
                <a:cubicBezTo>
                  <a:pt x="48" y="16"/>
                  <a:pt x="47" y="14"/>
                  <a:pt x="45" y="14"/>
                </a:cubicBezTo>
                <a:close/>
                <a:moveTo>
                  <a:pt x="48" y="23"/>
                </a:moveTo>
                <a:cubicBezTo>
                  <a:pt x="48" y="24"/>
                  <a:pt x="47" y="25"/>
                  <a:pt x="46" y="25"/>
                </a:cubicBezTo>
                <a:cubicBezTo>
                  <a:pt x="42" y="28"/>
                  <a:pt x="39" y="30"/>
                  <a:pt x="35" y="32"/>
                </a:cubicBezTo>
                <a:cubicBezTo>
                  <a:pt x="33" y="33"/>
                  <a:pt x="31" y="35"/>
                  <a:pt x="29" y="35"/>
                </a:cubicBezTo>
                <a:cubicBezTo>
                  <a:pt x="27" y="35"/>
                  <a:pt x="24" y="33"/>
                  <a:pt x="23" y="32"/>
                </a:cubicBezTo>
                <a:cubicBezTo>
                  <a:pt x="19" y="30"/>
                  <a:pt x="15" y="28"/>
                  <a:pt x="12" y="25"/>
                </a:cubicBezTo>
                <a:cubicBezTo>
                  <a:pt x="11" y="25"/>
                  <a:pt x="10" y="24"/>
                  <a:pt x="9" y="23"/>
                </a:cubicBezTo>
                <a:cubicBezTo>
                  <a:pt x="9" y="40"/>
                  <a:pt x="9" y="40"/>
                  <a:pt x="9" y="40"/>
                </a:cubicBezTo>
                <a:cubicBezTo>
                  <a:pt x="9" y="42"/>
                  <a:pt x="11" y="43"/>
                  <a:pt x="13" y="43"/>
                </a:cubicBezTo>
                <a:cubicBezTo>
                  <a:pt x="45" y="43"/>
                  <a:pt x="45" y="43"/>
                  <a:pt x="45" y="43"/>
                </a:cubicBezTo>
                <a:cubicBezTo>
                  <a:pt x="47" y="43"/>
                  <a:pt x="48" y="42"/>
                  <a:pt x="48" y="40"/>
                </a:cubicBezTo>
                <a:lnTo>
                  <a:pt x="48"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7" name="Google Shape;1707;p45"/>
          <p:cNvSpPr/>
          <p:nvPr/>
        </p:nvSpPr>
        <p:spPr>
          <a:xfrm>
            <a:off x="2901184" y="1395356"/>
            <a:ext cx="286190" cy="214156"/>
          </a:xfrm>
          <a:custGeom>
            <a:avLst/>
            <a:gdLst/>
            <a:ahLst/>
            <a:cxnLst/>
            <a:rect l="l" t="t" r="r" b="b"/>
            <a:pathLst>
              <a:path w="68" h="51" extrusionOk="0">
                <a:moveTo>
                  <a:pt x="68" y="14"/>
                </a:moveTo>
                <a:cubicBezTo>
                  <a:pt x="56" y="26"/>
                  <a:pt x="56" y="26"/>
                  <a:pt x="56" y="26"/>
                </a:cubicBezTo>
                <a:cubicBezTo>
                  <a:pt x="56" y="26"/>
                  <a:pt x="55" y="26"/>
                  <a:pt x="55" y="26"/>
                </a:cubicBezTo>
                <a:cubicBezTo>
                  <a:pt x="54" y="26"/>
                  <a:pt x="54" y="26"/>
                  <a:pt x="54" y="25"/>
                </a:cubicBezTo>
                <a:cubicBezTo>
                  <a:pt x="54" y="18"/>
                  <a:pt x="54" y="18"/>
                  <a:pt x="54" y="18"/>
                </a:cubicBezTo>
                <a:cubicBezTo>
                  <a:pt x="2" y="18"/>
                  <a:pt x="2" y="18"/>
                  <a:pt x="2" y="18"/>
                </a:cubicBezTo>
                <a:cubicBezTo>
                  <a:pt x="1" y="18"/>
                  <a:pt x="0" y="17"/>
                  <a:pt x="0" y="17"/>
                </a:cubicBezTo>
                <a:cubicBezTo>
                  <a:pt x="0" y="9"/>
                  <a:pt x="0" y="9"/>
                  <a:pt x="0" y="9"/>
                </a:cubicBezTo>
                <a:cubicBezTo>
                  <a:pt x="0" y="9"/>
                  <a:pt x="1" y="8"/>
                  <a:pt x="2" y="8"/>
                </a:cubicBezTo>
                <a:cubicBezTo>
                  <a:pt x="54" y="8"/>
                  <a:pt x="54" y="8"/>
                  <a:pt x="54" y="8"/>
                </a:cubicBezTo>
                <a:cubicBezTo>
                  <a:pt x="54" y="1"/>
                  <a:pt x="54" y="1"/>
                  <a:pt x="54" y="1"/>
                </a:cubicBezTo>
                <a:cubicBezTo>
                  <a:pt x="54" y="0"/>
                  <a:pt x="54" y="0"/>
                  <a:pt x="55" y="0"/>
                </a:cubicBezTo>
                <a:cubicBezTo>
                  <a:pt x="55" y="0"/>
                  <a:pt x="56" y="0"/>
                  <a:pt x="56" y="0"/>
                </a:cubicBezTo>
                <a:cubicBezTo>
                  <a:pt x="68" y="12"/>
                  <a:pt x="68" y="12"/>
                  <a:pt x="68" y="12"/>
                </a:cubicBezTo>
                <a:cubicBezTo>
                  <a:pt x="68" y="12"/>
                  <a:pt x="68" y="13"/>
                  <a:pt x="68" y="13"/>
                </a:cubicBezTo>
                <a:cubicBezTo>
                  <a:pt x="68" y="13"/>
                  <a:pt x="68" y="14"/>
                  <a:pt x="68" y="14"/>
                </a:cubicBezTo>
                <a:close/>
                <a:moveTo>
                  <a:pt x="68" y="41"/>
                </a:moveTo>
                <a:cubicBezTo>
                  <a:pt x="68" y="42"/>
                  <a:pt x="68" y="42"/>
                  <a:pt x="67" y="42"/>
                </a:cubicBezTo>
                <a:cubicBezTo>
                  <a:pt x="15" y="42"/>
                  <a:pt x="15" y="42"/>
                  <a:pt x="15" y="42"/>
                </a:cubicBezTo>
                <a:cubicBezTo>
                  <a:pt x="15" y="49"/>
                  <a:pt x="15" y="49"/>
                  <a:pt x="15" y="49"/>
                </a:cubicBezTo>
                <a:cubicBezTo>
                  <a:pt x="15" y="50"/>
                  <a:pt x="14" y="51"/>
                  <a:pt x="14" y="51"/>
                </a:cubicBezTo>
                <a:cubicBezTo>
                  <a:pt x="13" y="51"/>
                  <a:pt x="13" y="50"/>
                  <a:pt x="13" y="50"/>
                </a:cubicBezTo>
                <a:cubicBezTo>
                  <a:pt x="1" y="38"/>
                  <a:pt x="1" y="38"/>
                  <a:pt x="1" y="38"/>
                </a:cubicBezTo>
                <a:cubicBezTo>
                  <a:pt x="1" y="38"/>
                  <a:pt x="0" y="38"/>
                  <a:pt x="0" y="37"/>
                </a:cubicBezTo>
                <a:cubicBezTo>
                  <a:pt x="0" y="37"/>
                  <a:pt x="1" y="37"/>
                  <a:pt x="1" y="36"/>
                </a:cubicBezTo>
                <a:cubicBezTo>
                  <a:pt x="13" y="24"/>
                  <a:pt x="13" y="24"/>
                  <a:pt x="13" y="24"/>
                </a:cubicBezTo>
                <a:cubicBezTo>
                  <a:pt x="13" y="24"/>
                  <a:pt x="13" y="24"/>
                  <a:pt x="14" y="24"/>
                </a:cubicBezTo>
                <a:cubicBezTo>
                  <a:pt x="14" y="24"/>
                  <a:pt x="15" y="24"/>
                  <a:pt x="15" y="25"/>
                </a:cubicBezTo>
                <a:cubicBezTo>
                  <a:pt x="15" y="32"/>
                  <a:pt x="15" y="32"/>
                  <a:pt x="15" y="32"/>
                </a:cubicBezTo>
                <a:cubicBezTo>
                  <a:pt x="67" y="32"/>
                  <a:pt x="67" y="32"/>
                  <a:pt x="67" y="32"/>
                </a:cubicBezTo>
                <a:cubicBezTo>
                  <a:pt x="68" y="32"/>
                  <a:pt x="68" y="33"/>
                  <a:pt x="68" y="34"/>
                </a:cubicBezTo>
                <a:lnTo>
                  <a:pt x="68" y="4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8" name="Google Shape;1708;p45"/>
          <p:cNvSpPr/>
          <p:nvPr/>
        </p:nvSpPr>
        <p:spPr>
          <a:xfrm>
            <a:off x="3508608" y="1370047"/>
            <a:ext cx="247252" cy="243358"/>
          </a:xfrm>
          <a:custGeom>
            <a:avLst/>
            <a:gdLst/>
            <a:ahLst/>
            <a:cxnLst/>
            <a:rect l="l" t="t" r="r" b="b"/>
            <a:pathLst>
              <a:path w="59" h="58" extrusionOk="0">
                <a:moveTo>
                  <a:pt x="29" y="36"/>
                </a:moveTo>
                <a:cubicBezTo>
                  <a:pt x="16" y="48"/>
                  <a:pt x="16" y="48"/>
                  <a:pt x="16" y="48"/>
                </a:cubicBezTo>
                <a:cubicBezTo>
                  <a:pt x="22" y="54"/>
                  <a:pt x="22" y="54"/>
                  <a:pt x="22" y="54"/>
                </a:cubicBezTo>
                <a:cubicBezTo>
                  <a:pt x="22" y="54"/>
                  <a:pt x="22" y="55"/>
                  <a:pt x="22" y="55"/>
                </a:cubicBezTo>
                <a:cubicBezTo>
                  <a:pt x="22" y="57"/>
                  <a:pt x="21" y="58"/>
                  <a:pt x="20" y="58"/>
                </a:cubicBezTo>
                <a:cubicBezTo>
                  <a:pt x="3" y="58"/>
                  <a:pt x="3" y="58"/>
                  <a:pt x="3" y="58"/>
                </a:cubicBezTo>
                <a:cubicBezTo>
                  <a:pt x="2" y="58"/>
                  <a:pt x="0" y="57"/>
                  <a:pt x="0" y="55"/>
                </a:cubicBezTo>
                <a:cubicBezTo>
                  <a:pt x="0" y="38"/>
                  <a:pt x="0" y="38"/>
                  <a:pt x="0" y="38"/>
                </a:cubicBezTo>
                <a:cubicBezTo>
                  <a:pt x="0" y="37"/>
                  <a:pt x="2" y="36"/>
                  <a:pt x="3" y="36"/>
                </a:cubicBezTo>
                <a:cubicBezTo>
                  <a:pt x="4" y="36"/>
                  <a:pt x="4" y="36"/>
                  <a:pt x="5" y="37"/>
                </a:cubicBezTo>
                <a:cubicBezTo>
                  <a:pt x="10" y="42"/>
                  <a:pt x="10" y="42"/>
                  <a:pt x="10" y="42"/>
                </a:cubicBezTo>
                <a:cubicBezTo>
                  <a:pt x="23" y="30"/>
                  <a:pt x="23" y="30"/>
                  <a:pt x="23" y="30"/>
                </a:cubicBezTo>
                <a:cubicBezTo>
                  <a:pt x="23" y="29"/>
                  <a:pt x="23" y="29"/>
                  <a:pt x="24" y="29"/>
                </a:cubicBezTo>
                <a:cubicBezTo>
                  <a:pt x="24" y="29"/>
                  <a:pt x="24" y="29"/>
                  <a:pt x="24" y="30"/>
                </a:cubicBezTo>
                <a:cubicBezTo>
                  <a:pt x="29" y="34"/>
                  <a:pt x="29" y="34"/>
                  <a:pt x="29" y="34"/>
                </a:cubicBezTo>
                <a:cubicBezTo>
                  <a:pt x="29" y="34"/>
                  <a:pt x="29" y="34"/>
                  <a:pt x="29" y="35"/>
                </a:cubicBezTo>
                <a:cubicBezTo>
                  <a:pt x="29" y="35"/>
                  <a:pt x="29" y="35"/>
                  <a:pt x="29" y="36"/>
                </a:cubicBezTo>
                <a:close/>
                <a:moveTo>
                  <a:pt x="59" y="19"/>
                </a:moveTo>
                <a:cubicBezTo>
                  <a:pt x="59" y="20"/>
                  <a:pt x="58" y="21"/>
                  <a:pt x="56" y="21"/>
                </a:cubicBezTo>
                <a:cubicBezTo>
                  <a:pt x="56" y="21"/>
                  <a:pt x="55" y="21"/>
                  <a:pt x="55" y="21"/>
                </a:cubicBezTo>
                <a:cubicBezTo>
                  <a:pt x="49" y="15"/>
                  <a:pt x="49" y="15"/>
                  <a:pt x="49" y="15"/>
                </a:cubicBezTo>
                <a:cubicBezTo>
                  <a:pt x="37" y="28"/>
                  <a:pt x="37" y="28"/>
                  <a:pt x="37" y="28"/>
                </a:cubicBezTo>
                <a:cubicBezTo>
                  <a:pt x="36" y="28"/>
                  <a:pt x="36" y="28"/>
                  <a:pt x="36" y="28"/>
                </a:cubicBezTo>
                <a:cubicBezTo>
                  <a:pt x="35" y="28"/>
                  <a:pt x="35" y="28"/>
                  <a:pt x="35" y="28"/>
                </a:cubicBezTo>
                <a:cubicBezTo>
                  <a:pt x="30" y="24"/>
                  <a:pt x="30" y="24"/>
                  <a:pt x="30" y="24"/>
                </a:cubicBezTo>
                <a:cubicBezTo>
                  <a:pt x="30" y="23"/>
                  <a:pt x="30" y="23"/>
                  <a:pt x="30" y="23"/>
                </a:cubicBezTo>
                <a:cubicBezTo>
                  <a:pt x="30" y="22"/>
                  <a:pt x="30" y="22"/>
                  <a:pt x="30" y="22"/>
                </a:cubicBezTo>
                <a:cubicBezTo>
                  <a:pt x="43" y="9"/>
                  <a:pt x="43" y="9"/>
                  <a:pt x="43" y="9"/>
                </a:cubicBezTo>
                <a:cubicBezTo>
                  <a:pt x="38" y="4"/>
                  <a:pt x="38" y="4"/>
                  <a:pt x="38" y="4"/>
                </a:cubicBezTo>
                <a:cubicBezTo>
                  <a:pt x="37" y="3"/>
                  <a:pt x="37" y="3"/>
                  <a:pt x="37" y="2"/>
                </a:cubicBezTo>
                <a:cubicBezTo>
                  <a:pt x="37" y="1"/>
                  <a:pt x="38" y="0"/>
                  <a:pt x="39" y="0"/>
                </a:cubicBezTo>
                <a:cubicBezTo>
                  <a:pt x="56" y="0"/>
                  <a:pt x="56" y="0"/>
                  <a:pt x="56" y="0"/>
                </a:cubicBezTo>
                <a:cubicBezTo>
                  <a:pt x="58" y="0"/>
                  <a:pt x="59" y="1"/>
                  <a:pt x="59" y="2"/>
                </a:cubicBezTo>
                <a:lnTo>
                  <a:pt x="59"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09" name="Google Shape;1709;p45"/>
          <p:cNvSpPr/>
          <p:nvPr/>
        </p:nvSpPr>
        <p:spPr>
          <a:xfrm>
            <a:off x="4114084" y="1395356"/>
            <a:ext cx="286191" cy="214156"/>
          </a:xfrm>
          <a:custGeom>
            <a:avLst/>
            <a:gdLst/>
            <a:ahLst/>
            <a:cxnLst/>
            <a:rect l="l" t="t" r="r" b="b"/>
            <a:pathLst>
              <a:path w="68" h="51" extrusionOk="0">
                <a:moveTo>
                  <a:pt x="50" y="4"/>
                </a:moveTo>
                <a:cubicBezTo>
                  <a:pt x="42" y="18"/>
                  <a:pt x="34" y="32"/>
                  <a:pt x="26" y="47"/>
                </a:cubicBezTo>
                <a:cubicBezTo>
                  <a:pt x="24" y="50"/>
                  <a:pt x="24" y="50"/>
                  <a:pt x="24" y="50"/>
                </a:cubicBezTo>
                <a:cubicBezTo>
                  <a:pt x="24" y="50"/>
                  <a:pt x="24" y="51"/>
                  <a:pt x="23" y="51"/>
                </a:cubicBezTo>
                <a:cubicBezTo>
                  <a:pt x="22" y="51"/>
                  <a:pt x="19" y="48"/>
                  <a:pt x="18" y="48"/>
                </a:cubicBezTo>
                <a:cubicBezTo>
                  <a:pt x="18" y="48"/>
                  <a:pt x="17" y="47"/>
                  <a:pt x="17" y="47"/>
                </a:cubicBezTo>
                <a:cubicBezTo>
                  <a:pt x="17" y="46"/>
                  <a:pt x="19" y="44"/>
                  <a:pt x="19" y="44"/>
                </a:cubicBezTo>
                <a:cubicBezTo>
                  <a:pt x="12" y="40"/>
                  <a:pt x="6" y="35"/>
                  <a:pt x="1" y="28"/>
                </a:cubicBezTo>
                <a:cubicBezTo>
                  <a:pt x="1" y="27"/>
                  <a:pt x="0" y="26"/>
                  <a:pt x="0" y="25"/>
                </a:cubicBezTo>
                <a:cubicBezTo>
                  <a:pt x="0" y="24"/>
                  <a:pt x="1" y="23"/>
                  <a:pt x="1" y="23"/>
                </a:cubicBezTo>
                <a:cubicBezTo>
                  <a:pt x="9" y="11"/>
                  <a:pt x="20" y="3"/>
                  <a:pt x="34" y="3"/>
                </a:cubicBezTo>
                <a:cubicBezTo>
                  <a:pt x="37" y="3"/>
                  <a:pt x="39" y="3"/>
                  <a:pt x="41" y="4"/>
                </a:cubicBezTo>
                <a:cubicBezTo>
                  <a:pt x="43" y="0"/>
                  <a:pt x="43" y="0"/>
                  <a:pt x="43" y="0"/>
                </a:cubicBezTo>
                <a:cubicBezTo>
                  <a:pt x="44" y="0"/>
                  <a:pt x="44" y="0"/>
                  <a:pt x="44" y="0"/>
                </a:cubicBezTo>
                <a:cubicBezTo>
                  <a:pt x="45" y="0"/>
                  <a:pt x="49" y="2"/>
                  <a:pt x="49" y="2"/>
                </a:cubicBezTo>
                <a:cubicBezTo>
                  <a:pt x="50" y="3"/>
                  <a:pt x="50" y="3"/>
                  <a:pt x="50" y="3"/>
                </a:cubicBezTo>
                <a:cubicBezTo>
                  <a:pt x="50" y="3"/>
                  <a:pt x="50" y="4"/>
                  <a:pt x="50" y="4"/>
                </a:cubicBezTo>
                <a:close/>
                <a:moveTo>
                  <a:pt x="24" y="34"/>
                </a:moveTo>
                <a:cubicBezTo>
                  <a:pt x="20" y="31"/>
                  <a:pt x="17" y="26"/>
                  <a:pt x="17" y="20"/>
                </a:cubicBezTo>
                <a:cubicBezTo>
                  <a:pt x="17" y="17"/>
                  <a:pt x="18" y="14"/>
                  <a:pt x="20" y="12"/>
                </a:cubicBezTo>
                <a:cubicBezTo>
                  <a:pt x="14" y="15"/>
                  <a:pt x="9" y="20"/>
                  <a:pt x="5" y="25"/>
                </a:cubicBezTo>
                <a:cubicBezTo>
                  <a:pt x="9" y="31"/>
                  <a:pt x="15" y="36"/>
                  <a:pt x="22" y="39"/>
                </a:cubicBezTo>
                <a:lnTo>
                  <a:pt x="24" y="34"/>
                </a:lnTo>
                <a:close/>
                <a:moveTo>
                  <a:pt x="34" y="9"/>
                </a:moveTo>
                <a:cubicBezTo>
                  <a:pt x="28" y="9"/>
                  <a:pt x="23" y="14"/>
                  <a:pt x="23" y="20"/>
                </a:cubicBezTo>
                <a:cubicBezTo>
                  <a:pt x="23" y="21"/>
                  <a:pt x="24" y="22"/>
                  <a:pt x="25" y="22"/>
                </a:cubicBezTo>
                <a:cubicBezTo>
                  <a:pt x="26" y="22"/>
                  <a:pt x="27" y="21"/>
                  <a:pt x="27" y="20"/>
                </a:cubicBezTo>
                <a:cubicBezTo>
                  <a:pt x="27" y="16"/>
                  <a:pt x="30" y="12"/>
                  <a:pt x="34" y="12"/>
                </a:cubicBezTo>
                <a:cubicBezTo>
                  <a:pt x="35" y="12"/>
                  <a:pt x="36" y="12"/>
                  <a:pt x="36" y="11"/>
                </a:cubicBezTo>
                <a:cubicBezTo>
                  <a:pt x="36" y="10"/>
                  <a:pt x="35" y="9"/>
                  <a:pt x="34" y="9"/>
                </a:cubicBezTo>
                <a:close/>
                <a:moveTo>
                  <a:pt x="68" y="28"/>
                </a:moveTo>
                <a:cubicBezTo>
                  <a:pt x="67" y="30"/>
                  <a:pt x="65" y="32"/>
                  <a:pt x="64" y="33"/>
                </a:cubicBezTo>
                <a:cubicBezTo>
                  <a:pt x="56" y="42"/>
                  <a:pt x="46" y="47"/>
                  <a:pt x="34" y="47"/>
                </a:cubicBezTo>
                <a:cubicBezTo>
                  <a:pt x="37" y="42"/>
                  <a:pt x="37" y="42"/>
                  <a:pt x="37" y="42"/>
                </a:cubicBezTo>
                <a:cubicBezTo>
                  <a:pt x="48" y="41"/>
                  <a:pt x="58" y="34"/>
                  <a:pt x="64" y="25"/>
                </a:cubicBezTo>
                <a:cubicBezTo>
                  <a:pt x="61" y="21"/>
                  <a:pt x="57" y="17"/>
                  <a:pt x="53" y="14"/>
                </a:cubicBezTo>
                <a:cubicBezTo>
                  <a:pt x="55" y="10"/>
                  <a:pt x="55" y="10"/>
                  <a:pt x="55" y="10"/>
                </a:cubicBezTo>
                <a:cubicBezTo>
                  <a:pt x="60" y="13"/>
                  <a:pt x="65" y="18"/>
                  <a:pt x="68" y="23"/>
                </a:cubicBezTo>
                <a:cubicBezTo>
                  <a:pt x="68" y="23"/>
                  <a:pt x="68" y="24"/>
                  <a:pt x="68" y="25"/>
                </a:cubicBezTo>
                <a:cubicBezTo>
                  <a:pt x="68" y="26"/>
                  <a:pt x="68" y="27"/>
                  <a:pt x="68" y="28"/>
                </a:cubicBezTo>
                <a:close/>
                <a:moveTo>
                  <a:pt x="41" y="36"/>
                </a:moveTo>
                <a:cubicBezTo>
                  <a:pt x="51" y="17"/>
                  <a:pt x="51" y="17"/>
                  <a:pt x="51" y="17"/>
                </a:cubicBezTo>
                <a:cubicBezTo>
                  <a:pt x="51" y="18"/>
                  <a:pt x="51" y="19"/>
                  <a:pt x="51" y="20"/>
                </a:cubicBezTo>
                <a:cubicBezTo>
                  <a:pt x="51" y="27"/>
                  <a:pt x="47" y="34"/>
                  <a:pt x="41"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0" name="Google Shape;1710;p45"/>
          <p:cNvSpPr/>
          <p:nvPr/>
        </p:nvSpPr>
        <p:spPr>
          <a:xfrm>
            <a:off x="4721508" y="1366154"/>
            <a:ext cx="286191" cy="247252"/>
          </a:xfrm>
          <a:custGeom>
            <a:avLst/>
            <a:gdLst/>
            <a:ahLst/>
            <a:cxnLst/>
            <a:rect l="l" t="t" r="r" b="b"/>
            <a:pathLst>
              <a:path w="68" h="59" extrusionOk="0">
                <a:moveTo>
                  <a:pt x="68" y="2"/>
                </a:moveTo>
                <a:cubicBezTo>
                  <a:pt x="68" y="58"/>
                  <a:pt x="68" y="58"/>
                  <a:pt x="68" y="58"/>
                </a:cubicBezTo>
                <a:cubicBezTo>
                  <a:pt x="68" y="59"/>
                  <a:pt x="68" y="59"/>
                  <a:pt x="67" y="58"/>
                </a:cubicBezTo>
                <a:cubicBezTo>
                  <a:pt x="40" y="31"/>
                  <a:pt x="40" y="31"/>
                  <a:pt x="40" y="31"/>
                </a:cubicBezTo>
                <a:cubicBezTo>
                  <a:pt x="40" y="31"/>
                  <a:pt x="39" y="31"/>
                  <a:pt x="39" y="31"/>
                </a:cubicBezTo>
                <a:cubicBezTo>
                  <a:pt x="39" y="58"/>
                  <a:pt x="39" y="58"/>
                  <a:pt x="39" y="58"/>
                </a:cubicBezTo>
                <a:cubicBezTo>
                  <a:pt x="39" y="59"/>
                  <a:pt x="39" y="59"/>
                  <a:pt x="38" y="58"/>
                </a:cubicBezTo>
                <a:cubicBezTo>
                  <a:pt x="11" y="31"/>
                  <a:pt x="11" y="31"/>
                  <a:pt x="11" y="31"/>
                </a:cubicBezTo>
                <a:cubicBezTo>
                  <a:pt x="10" y="31"/>
                  <a:pt x="10" y="31"/>
                  <a:pt x="10" y="31"/>
                </a:cubicBezTo>
                <a:cubicBezTo>
                  <a:pt x="10" y="56"/>
                  <a:pt x="10" y="56"/>
                  <a:pt x="10" y="56"/>
                </a:cubicBezTo>
                <a:cubicBezTo>
                  <a:pt x="10" y="58"/>
                  <a:pt x="9" y="59"/>
                  <a:pt x="8" y="59"/>
                </a:cubicBezTo>
                <a:cubicBezTo>
                  <a:pt x="3" y="59"/>
                  <a:pt x="3" y="59"/>
                  <a:pt x="3" y="59"/>
                </a:cubicBezTo>
                <a:cubicBezTo>
                  <a:pt x="2" y="59"/>
                  <a:pt x="0" y="58"/>
                  <a:pt x="0" y="56"/>
                </a:cubicBezTo>
                <a:cubicBezTo>
                  <a:pt x="0" y="3"/>
                  <a:pt x="0" y="3"/>
                  <a:pt x="0" y="3"/>
                </a:cubicBezTo>
                <a:cubicBezTo>
                  <a:pt x="0" y="2"/>
                  <a:pt x="2" y="1"/>
                  <a:pt x="3" y="1"/>
                </a:cubicBezTo>
                <a:cubicBezTo>
                  <a:pt x="8" y="1"/>
                  <a:pt x="8" y="1"/>
                  <a:pt x="8" y="1"/>
                </a:cubicBezTo>
                <a:cubicBezTo>
                  <a:pt x="9" y="1"/>
                  <a:pt x="10" y="2"/>
                  <a:pt x="10" y="3"/>
                </a:cubicBezTo>
                <a:cubicBezTo>
                  <a:pt x="10" y="29"/>
                  <a:pt x="10" y="29"/>
                  <a:pt x="10" y="29"/>
                </a:cubicBezTo>
                <a:cubicBezTo>
                  <a:pt x="10" y="28"/>
                  <a:pt x="10" y="28"/>
                  <a:pt x="11" y="28"/>
                </a:cubicBezTo>
                <a:cubicBezTo>
                  <a:pt x="38" y="1"/>
                  <a:pt x="38" y="1"/>
                  <a:pt x="38" y="1"/>
                </a:cubicBezTo>
                <a:cubicBezTo>
                  <a:pt x="39" y="0"/>
                  <a:pt x="39" y="0"/>
                  <a:pt x="39" y="2"/>
                </a:cubicBezTo>
                <a:cubicBezTo>
                  <a:pt x="39" y="29"/>
                  <a:pt x="39" y="29"/>
                  <a:pt x="39" y="29"/>
                </a:cubicBezTo>
                <a:cubicBezTo>
                  <a:pt x="39" y="28"/>
                  <a:pt x="40" y="28"/>
                  <a:pt x="40" y="28"/>
                </a:cubicBezTo>
                <a:cubicBezTo>
                  <a:pt x="67" y="1"/>
                  <a:pt x="67" y="1"/>
                  <a:pt x="67" y="1"/>
                </a:cubicBezTo>
                <a:cubicBezTo>
                  <a:pt x="68" y="0"/>
                  <a:pt x="68" y="0"/>
                  <a:pt x="68"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1" name="Google Shape;1711;p45"/>
          <p:cNvSpPr/>
          <p:nvPr/>
        </p:nvSpPr>
        <p:spPr>
          <a:xfrm>
            <a:off x="5326986" y="1407037"/>
            <a:ext cx="307606" cy="184953"/>
          </a:xfrm>
          <a:custGeom>
            <a:avLst/>
            <a:gdLst/>
            <a:ahLst/>
            <a:cxnLst/>
            <a:rect l="l" t="t" r="r" b="b"/>
            <a:pathLst>
              <a:path w="73" h="44" extrusionOk="0">
                <a:moveTo>
                  <a:pt x="62" y="26"/>
                </a:moveTo>
                <a:cubicBezTo>
                  <a:pt x="49" y="27"/>
                  <a:pt x="49" y="27"/>
                  <a:pt x="49" y="27"/>
                </a:cubicBezTo>
                <a:cubicBezTo>
                  <a:pt x="41" y="29"/>
                  <a:pt x="41" y="29"/>
                  <a:pt x="41" y="29"/>
                </a:cubicBezTo>
                <a:cubicBezTo>
                  <a:pt x="38" y="29"/>
                  <a:pt x="38" y="29"/>
                  <a:pt x="38" y="29"/>
                </a:cubicBezTo>
                <a:cubicBezTo>
                  <a:pt x="27" y="43"/>
                  <a:pt x="27" y="43"/>
                  <a:pt x="27" y="43"/>
                </a:cubicBezTo>
                <a:cubicBezTo>
                  <a:pt x="30" y="43"/>
                  <a:pt x="30" y="43"/>
                  <a:pt x="30" y="43"/>
                </a:cubicBezTo>
                <a:cubicBezTo>
                  <a:pt x="31" y="43"/>
                  <a:pt x="32" y="43"/>
                  <a:pt x="32" y="43"/>
                </a:cubicBezTo>
                <a:cubicBezTo>
                  <a:pt x="32" y="44"/>
                  <a:pt x="31" y="44"/>
                  <a:pt x="30" y="44"/>
                </a:cubicBezTo>
                <a:cubicBezTo>
                  <a:pt x="26" y="44"/>
                  <a:pt x="26" y="44"/>
                  <a:pt x="26" y="44"/>
                </a:cubicBezTo>
                <a:cubicBezTo>
                  <a:pt x="20" y="44"/>
                  <a:pt x="20" y="44"/>
                  <a:pt x="20" y="44"/>
                </a:cubicBezTo>
                <a:cubicBezTo>
                  <a:pt x="17" y="44"/>
                  <a:pt x="17" y="44"/>
                  <a:pt x="17" y="44"/>
                </a:cubicBezTo>
                <a:cubicBezTo>
                  <a:pt x="17" y="43"/>
                  <a:pt x="17" y="43"/>
                  <a:pt x="17" y="43"/>
                </a:cubicBezTo>
                <a:cubicBezTo>
                  <a:pt x="20" y="43"/>
                  <a:pt x="20" y="43"/>
                  <a:pt x="20" y="43"/>
                </a:cubicBezTo>
                <a:cubicBezTo>
                  <a:pt x="20" y="27"/>
                  <a:pt x="20" y="27"/>
                  <a:pt x="20" y="27"/>
                </a:cubicBezTo>
                <a:cubicBezTo>
                  <a:pt x="14" y="27"/>
                  <a:pt x="14" y="27"/>
                  <a:pt x="14" y="27"/>
                </a:cubicBezTo>
                <a:cubicBezTo>
                  <a:pt x="7" y="35"/>
                  <a:pt x="7" y="35"/>
                  <a:pt x="7" y="35"/>
                </a:cubicBezTo>
                <a:cubicBezTo>
                  <a:pt x="3" y="35"/>
                  <a:pt x="3" y="35"/>
                  <a:pt x="3" y="35"/>
                </a:cubicBezTo>
                <a:cubicBezTo>
                  <a:pt x="2" y="34"/>
                  <a:pt x="2" y="34"/>
                  <a:pt x="2" y="34"/>
                </a:cubicBezTo>
                <a:cubicBezTo>
                  <a:pt x="2" y="27"/>
                  <a:pt x="2" y="27"/>
                  <a:pt x="2" y="27"/>
                </a:cubicBezTo>
                <a:cubicBezTo>
                  <a:pt x="3" y="27"/>
                  <a:pt x="3" y="27"/>
                  <a:pt x="3" y="27"/>
                </a:cubicBezTo>
                <a:cubicBezTo>
                  <a:pt x="3" y="26"/>
                  <a:pt x="3" y="26"/>
                  <a:pt x="3" y="26"/>
                </a:cubicBezTo>
                <a:cubicBezTo>
                  <a:pt x="8" y="26"/>
                  <a:pt x="8" y="26"/>
                  <a:pt x="8" y="26"/>
                </a:cubicBezTo>
                <a:cubicBezTo>
                  <a:pt x="8" y="25"/>
                  <a:pt x="8" y="25"/>
                  <a:pt x="8" y="25"/>
                </a:cubicBezTo>
                <a:cubicBezTo>
                  <a:pt x="0" y="25"/>
                  <a:pt x="0" y="25"/>
                  <a:pt x="0" y="25"/>
                </a:cubicBezTo>
                <a:cubicBezTo>
                  <a:pt x="0" y="20"/>
                  <a:pt x="0" y="20"/>
                  <a:pt x="0" y="20"/>
                </a:cubicBezTo>
                <a:cubicBezTo>
                  <a:pt x="8" y="19"/>
                  <a:pt x="8" y="19"/>
                  <a:pt x="8" y="19"/>
                </a:cubicBezTo>
                <a:cubicBezTo>
                  <a:pt x="8" y="18"/>
                  <a:pt x="8" y="18"/>
                  <a:pt x="8" y="18"/>
                </a:cubicBezTo>
                <a:cubicBezTo>
                  <a:pt x="3" y="18"/>
                  <a:pt x="3" y="18"/>
                  <a:pt x="3" y="18"/>
                </a:cubicBezTo>
                <a:cubicBezTo>
                  <a:pt x="3" y="17"/>
                  <a:pt x="3" y="17"/>
                  <a:pt x="3" y="17"/>
                </a:cubicBezTo>
                <a:cubicBezTo>
                  <a:pt x="2" y="17"/>
                  <a:pt x="2" y="17"/>
                  <a:pt x="2" y="17"/>
                </a:cubicBezTo>
                <a:cubicBezTo>
                  <a:pt x="2" y="10"/>
                  <a:pt x="2" y="10"/>
                  <a:pt x="2" y="10"/>
                </a:cubicBezTo>
                <a:cubicBezTo>
                  <a:pt x="3" y="9"/>
                  <a:pt x="3" y="9"/>
                  <a:pt x="3" y="9"/>
                </a:cubicBezTo>
                <a:cubicBezTo>
                  <a:pt x="7" y="9"/>
                  <a:pt x="7" y="9"/>
                  <a:pt x="7" y="9"/>
                </a:cubicBezTo>
                <a:cubicBezTo>
                  <a:pt x="14" y="17"/>
                  <a:pt x="14" y="17"/>
                  <a:pt x="14" y="17"/>
                </a:cubicBezTo>
                <a:cubicBezTo>
                  <a:pt x="20" y="17"/>
                  <a:pt x="20" y="17"/>
                  <a:pt x="20" y="17"/>
                </a:cubicBezTo>
                <a:cubicBezTo>
                  <a:pt x="20" y="1"/>
                  <a:pt x="20" y="1"/>
                  <a:pt x="20" y="1"/>
                </a:cubicBezTo>
                <a:cubicBezTo>
                  <a:pt x="17" y="1"/>
                  <a:pt x="17" y="1"/>
                  <a:pt x="17" y="1"/>
                </a:cubicBezTo>
                <a:cubicBezTo>
                  <a:pt x="17" y="0"/>
                  <a:pt x="17" y="0"/>
                  <a:pt x="17" y="0"/>
                </a:cubicBezTo>
                <a:cubicBezTo>
                  <a:pt x="20" y="0"/>
                  <a:pt x="20" y="0"/>
                  <a:pt x="20" y="0"/>
                </a:cubicBezTo>
                <a:cubicBezTo>
                  <a:pt x="26" y="0"/>
                  <a:pt x="26" y="0"/>
                  <a:pt x="26" y="0"/>
                </a:cubicBezTo>
                <a:cubicBezTo>
                  <a:pt x="30" y="0"/>
                  <a:pt x="30" y="0"/>
                  <a:pt x="30" y="0"/>
                </a:cubicBezTo>
                <a:cubicBezTo>
                  <a:pt x="31" y="0"/>
                  <a:pt x="32" y="1"/>
                  <a:pt x="32" y="1"/>
                </a:cubicBezTo>
                <a:cubicBezTo>
                  <a:pt x="32" y="1"/>
                  <a:pt x="31" y="1"/>
                  <a:pt x="30" y="1"/>
                </a:cubicBezTo>
                <a:cubicBezTo>
                  <a:pt x="27" y="1"/>
                  <a:pt x="27" y="1"/>
                  <a:pt x="27" y="1"/>
                </a:cubicBezTo>
                <a:cubicBezTo>
                  <a:pt x="38" y="15"/>
                  <a:pt x="38" y="15"/>
                  <a:pt x="38" y="15"/>
                </a:cubicBezTo>
                <a:cubicBezTo>
                  <a:pt x="41" y="15"/>
                  <a:pt x="41" y="15"/>
                  <a:pt x="41" y="15"/>
                </a:cubicBezTo>
                <a:cubicBezTo>
                  <a:pt x="49" y="17"/>
                  <a:pt x="49" y="17"/>
                  <a:pt x="49" y="17"/>
                </a:cubicBezTo>
                <a:cubicBezTo>
                  <a:pt x="62" y="18"/>
                  <a:pt x="62" y="18"/>
                  <a:pt x="62" y="18"/>
                </a:cubicBezTo>
                <a:cubicBezTo>
                  <a:pt x="73" y="21"/>
                  <a:pt x="73" y="22"/>
                  <a:pt x="73" y="22"/>
                </a:cubicBezTo>
                <a:cubicBezTo>
                  <a:pt x="73" y="22"/>
                  <a:pt x="73" y="23"/>
                  <a:pt x="62" y="2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2" name="Google Shape;1712;p45"/>
          <p:cNvSpPr/>
          <p:nvPr/>
        </p:nvSpPr>
        <p:spPr>
          <a:xfrm>
            <a:off x="5932462" y="1348631"/>
            <a:ext cx="245306" cy="286191"/>
          </a:xfrm>
          <a:custGeom>
            <a:avLst/>
            <a:gdLst/>
            <a:ahLst/>
            <a:cxnLst/>
            <a:rect l="l" t="t" r="r" b="b"/>
            <a:pathLst>
              <a:path w="58" h="68" extrusionOk="0">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20" y="29"/>
                </a:moveTo>
                <a:cubicBezTo>
                  <a:pt x="22" y="30"/>
                  <a:pt x="22" y="30"/>
                  <a:pt x="22" y="30"/>
                </a:cubicBezTo>
                <a:cubicBezTo>
                  <a:pt x="22" y="30"/>
                  <a:pt x="22" y="31"/>
                  <a:pt x="22" y="32"/>
                </a:cubicBezTo>
                <a:cubicBezTo>
                  <a:pt x="15" y="41"/>
                  <a:pt x="15" y="41"/>
                  <a:pt x="15" y="41"/>
                </a:cubicBezTo>
                <a:cubicBezTo>
                  <a:pt x="22" y="50"/>
                  <a:pt x="22" y="50"/>
                  <a:pt x="22" y="50"/>
                </a:cubicBezTo>
                <a:cubicBezTo>
                  <a:pt x="22" y="51"/>
                  <a:pt x="22" y="52"/>
                  <a:pt x="22" y="52"/>
                </a:cubicBezTo>
                <a:cubicBezTo>
                  <a:pt x="20" y="53"/>
                  <a:pt x="20" y="53"/>
                  <a:pt x="20" y="53"/>
                </a:cubicBezTo>
                <a:cubicBezTo>
                  <a:pt x="19" y="54"/>
                  <a:pt x="18" y="54"/>
                  <a:pt x="18" y="53"/>
                </a:cubicBezTo>
                <a:cubicBezTo>
                  <a:pt x="9" y="42"/>
                  <a:pt x="9" y="42"/>
                  <a:pt x="9" y="42"/>
                </a:cubicBezTo>
                <a:cubicBezTo>
                  <a:pt x="9" y="41"/>
                  <a:pt x="9" y="41"/>
                  <a:pt x="9" y="40"/>
                </a:cubicBezTo>
                <a:cubicBezTo>
                  <a:pt x="18" y="29"/>
                  <a:pt x="18" y="29"/>
                  <a:pt x="18" y="29"/>
                </a:cubicBezTo>
                <a:cubicBezTo>
                  <a:pt x="18" y="28"/>
                  <a:pt x="19" y="28"/>
                  <a:pt x="20" y="29"/>
                </a:cubicBezTo>
                <a:close/>
                <a:moveTo>
                  <a:pt x="24" y="56"/>
                </a:moveTo>
                <a:cubicBezTo>
                  <a:pt x="29" y="25"/>
                  <a:pt x="29" y="25"/>
                  <a:pt x="29" y="25"/>
                </a:cubicBezTo>
                <a:cubicBezTo>
                  <a:pt x="29" y="24"/>
                  <a:pt x="30" y="24"/>
                  <a:pt x="31" y="24"/>
                </a:cubicBezTo>
                <a:cubicBezTo>
                  <a:pt x="33" y="24"/>
                  <a:pt x="33" y="24"/>
                  <a:pt x="33" y="24"/>
                </a:cubicBezTo>
                <a:cubicBezTo>
                  <a:pt x="34" y="24"/>
                  <a:pt x="34" y="25"/>
                  <a:pt x="34" y="26"/>
                </a:cubicBezTo>
                <a:cubicBezTo>
                  <a:pt x="29" y="57"/>
                  <a:pt x="29" y="57"/>
                  <a:pt x="29" y="57"/>
                </a:cubicBezTo>
                <a:cubicBezTo>
                  <a:pt x="29" y="58"/>
                  <a:pt x="28" y="58"/>
                  <a:pt x="27" y="58"/>
                </a:cubicBezTo>
                <a:cubicBezTo>
                  <a:pt x="25" y="58"/>
                  <a:pt x="25" y="58"/>
                  <a:pt x="25" y="58"/>
                </a:cubicBezTo>
                <a:cubicBezTo>
                  <a:pt x="24" y="58"/>
                  <a:pt x="24" y="57"/>
                  <a:pt x="24" y="56"/>
                </a:cubicBezTo>
                <a:close/>
                <a:moveTo>
                  <a:pt x="48" y="42"/>
                </a:moveTo>
                <a:cubicBezTo>
                  <a:pt x="40" y="53"/>
                  <a:pt x="40" y="53"/>
                  <a:pt x="40" y="53"/>
                </a:cubicBezTo>
                <a:cubicBezTo>
                  <a:pt x="39" y="54"/>
                  <a:pt x="39" y="54"/>
                  <a:pt x="38" y="53"/>
                </a:cubicBezTo>
                <a:cubicBezTo>
                  <a:pt x="36" y="52"/>
                  <a:pt x="36" y="52"/>
                  <a:pt x="36" y="52"/>
                </a:cubicBezTo>
                <a:cubicBezTo>
                  <a:pt x="36" y="52"/>
                  <a:pt x="36" y="51"/>
                  <a:pt x="36" y="50"/>
                </a:cubicBezTo>
                <a:cubicBezTo>
                  <a:pt x="43" y="41"/>
                  <a:pt x="43" y="41"/>
                  <a:pt x="43" y="41"/>
                </a:cubicBezTo>
                <a:cubicBezTo>
                  <a:pt x="36" y="32"/>
                  <a:pt x="36" y="32"/>
                  <a:pt x="36" y="32"/>
                </a:cubicBezTo>
                <a:cubicBezTo>
                  <a:pt x="36" y="31"/>
                  <a:pt x="36" y="30"/>
                  <a:pt x="36" y="30"/>
                </a:cubicBezTo>
                <a:cubicBezTo>
                  <a:pt x="38" y="29"/>
                  <a:pt x="38" y="29"/>
                  <a:pt x="38" y="29"/>
                </a:cubicBezTo>
                <a:cubicBezTo>
                  <a:pt x="39" y="28"/>
                  <a:pt x="39" y="28"/>
                  <a:pt x="40" y="29"/>
                </a:cubicBezTo>
                <a:cubicBezTo>
                  <a:pt x="48" y="40"/>
                  <a:pt x="48" y="40"/>
                  <a:pt x="48" y="40"/>
                </a:cubicBezTo>
                <a:cubicBezTo>
                  <a:pt x="49" y="41"/>
                  <a:pt x="49" y="41"/>
                  <a:pt x="48" y="42"/>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3" name="Google Shape;1713;p45"/>
          <p:cNvSpPr/>
          <p:nvPr/>
        </p:nvSpPr>
        <p:spPr>
          <a:xfrm>
            <a:off x="6539886" y="1348631"/>
            <a:ext cx="247253" cy="286191"/>
          </a:xfrm>
          <a:custGeom>
            <a:avLst/>
            <a:gdLst/>
            <a:ahLst/>
            <a:cxnLst/>
            <a:rect l="l" t="t" r="r" b="b"/>
            <a:pathLst>
              <a:path w="59" h="68" extrusionOk="0">
                <a:moveTo>
                  <a:pt x="59" y="20"/>
                </a:moveTo>
                <a:cubicBezTo>
                  <a:pt x="59" y="64"/>
                  <a:pt x="59" y="64"/>
                  <a:pt x="59" y="64"/>
                </a:cubicBezTo>
                <a:cubicBezTo>
                  <a:pt x="59" y="66"/>
                  <a:pt x="57" y="68"/>
                  <a:pt x="55" y="68"/>
                </a:cubicBezTo>
                <a:cubicBezTo>
                  <a:pt x="4" y="68"/>
                  <a:pt x="4" y="68"/>
                  <a:pt x="4" y="68"/>
                </a:cubicBezTo>
                <a:cubicBezTo>
                  <a:pt x="2" y="68"/>
                  <a:pt x="0" y="66"/>
                  <a:pt x="0" y="64"/>
                </a:cubicBezTo>
                <a:cubicBezTo>
                  <a:pt x="0" y="3"/>
                  <a:pt x="0" y="3"/>
                  <a:pt x="0" y="3"/>
                </a:cubicBezTo>
                <a:cubicBezTo>
                  <a:pt x="0" y="1"/>
                  <a:pt x="2" y="0"/>
                  <a:pt x="4" y="0"/>
                </a:cubicBezTo>
                <a:cubicBezTo>
                  <a:pt x="38" y="0"/>
                  <a:pt x="38" y="0"/>
                  <a:pt x="38" y="0"/>
                </a:cubicBezTo>
                <a:cubicBezTo>
                  <a:pt x="40" y="0"/>
                  <a:pt x="43" y="1"/>
                  <a:pt x="44" y="2"/>
                </a:cubicBezTo>
                <a:cubicBezTo>
                  <a:pt x="56" y="14"/>
                  <a:pt x="56" y="14"/>
                  <a:pt x="56" y="14"/>
                </a:cubicBezTo>
                <a:cubicBezTo>
                  <a:pt x="58" y="16"/>
                  <a:pt x="59" y="18"/>
                  <a:pt x="59" y="20"/>
                </a:cubicBezTo>
                <a:close/>
                <a:moveTo>
                  <a:pt x="54" y="24"/>
                </a:moveTo>
                <a:cubicBezTo>
                  <a:pt x="38" y="24"/>
                  <a:pt x="38" y="24"/>
                  <a:pt x="38" y="24"/>
                </a:cubicBezTo>
                <a:cubicBezTo>
                  <a:pt x="36" y="24"/>
                  <a:pt x="34" y="22"/>
                  <a:pt x="34" y="20"/>
                </a:cubicBezTo>
                <a:cubicBezTo>
                  <a:pt x="34" y="5"/>
                  <a:pt x="34" y="5"/>
                  <a:pt x="34" y="5"/>
                </a:cubicBezTo>
                <a:cubicBezTo>
                  <a:pt x="5" y="5"/>
                  <a:pt x="5" y="5"/>
                  <a:pt x="5" y="5"/>
                </a:cubicBezTo>
                <a:cubicBezTo>
                  <a:pt x="5" y="63"/>
                  <a:pt x="5" y="63"/>
                  <a:pt x="5" y="63"/>
                </a:cubicBezTo>
                <a:cubicBezTo>
                  <a:pt x="54" y="63"/>
                  <a:pt x="54" y="63"/>
                  <a:pt x="54" y="63"/>
                </a:cubicBezTo>
                <a:lnTo>
                  <a:pt x="54" y="24"/>
                </a:lnTo>
                <a:close/>
                <a:moveTo>
                  <a:pt x="39" y="19"/>
                </a:moveTo>
                <a:cubicBezTo>
                  <a:pt x="54" y="19"/>
                  <a:pt x="54" y="19"/>
                  <a:pt x="54" y="19"/>
                </a:cubicBezTo>
                <a:cubicBezTo>
                  <a:pt x="53" y="18"/>
                  <a:pt x="53" y="18"/>
                  <a:pt x="53" y="18"/>
                </a:cubicBezTo>
                <a:cubicBezTo>
                  <a:pt x="41" y="6"/>
                  <a:pt x="41" y="6"/>
                  <a:pt x="41" y="6"/>
                </a:cubicBezTo>
                <a:cubicBezTo>
                  <a:pt x="41" y="5"/>
                  <a:pt x="40" y="5"/>
                  <a:pt x="39" y="5"/>
                </a:cubicBezTo>
                <a:lnTo>
                  <a:pt x="39"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4" name="Google Shape;1714;p45"/>
          <p:cNvSpPr/>
          <p:nvPr/>
        </p:nvSpPr>
        <p:spPr>
          <a:xfrm>
            <a:off x="7145364" y="1348631"/>
            <a:ext cx="243358" cy="286191"/>
          </a:xfrm>
          <a:custGeom>
            <a:avLst/>
            <a:gdLst/>
            <a:ahLst/>
            <a:cxnLst/>
            <a:rect l="l" t="t" r="r" b="b"/>
            <a:pathLst>
              <a:path w="58" h="68" extrusionOk="0">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16" y="58"/>
                </a:moveTo>
                <a:cubicBezTo>
                  <a:pt x="28" y="58"/>
                  <a:pt x="28" y="58"/>
                  <a:pt x="28" y="58"/>
                </a:cubicBezTo>
                <a:cubicBezTo>
                  <a:pt x="28" y="54"/>
                  <a:pt x="28" y="54"/>
                  <a:pt x="28" y="54"/>
                </a:cubicBezTo>
                <a:cubicBezTo>
                  <a:pt x="24" y="54"/>
                  <a:pt x="24" y="54"/>
                  <a:pt x="24" y="54"/>
                </a:cubicBezTo>
                <a:cubicBezTo>
                  <a:pt x="24" y="48"/>
                  <a:pt x="24" y="48"/>
                  <a:pt x="24" y="48"/>
                </a:cubicBezTo>
                <a:cubicBezTo>
                  <a:pt x="30" y="48"/>
                  <a:pt x="30" y="48"/>
                  <a:pt x="30" y="48"/>
                </a:cubicBezTo>
                <a:cubicBezTo>
                  <a:pt x="31" y="48"/>
                  <a:pt x="33" y="48"/>
                  <a:pt x="34" y="47"/>
                </a:cubicBezTo>
                <a:cubicBezTo>
                  <a:pt x="38" y="46"/>
                  <a:pt x="40" y="42"/>
                  <a:pt x="40" y="38"/>
                </a:cubicBezTo>
                <a:cubicBezTo>
                  <a:pt x="40" y="34"/>
                  <a:pt x="38" y="31"/>
                  <a:pt x="34" y="30"/>
                </a:cubicBezTo>
                <a:cubicBezTo>
                  <a:pt x="33" y="29"/>
                  <a:pt x="31" y="29"/>
                  <a:pt x="30" y="29"/>
                </a:cubicBezTo>
                <a:cubicBezTo>
                  <a:pt x="16" y="29"/>
                  <a:pt x="16" y="29"/>
                  <a:pt x="16" y="29"/>
                </a:cubicBezTo>
                <a:cubicBezTo>
                  <a:pt x="16" y="33"/>
                  <a:pt x="16" y="33"/>
                  <a:pt x="16" y="33"/>
                </a:cubicBezTo>
                <a:cubicBezTo>
                  <a:pt x="19" y="33"/>
                  <a:pt x="19" y="33"/>
                  <a:pt x="19" y="33"/>
                </a:cubicBezTo>
                <a:cubicBezTo>
                  <a:pt x="19" y="54"/>
                  <a:pt x="19" y="54"/>
                  <a:pt x="19" y="54"/>
                </a:cubicBezTo>
                <a:cubicBezTo>
                  <a:pt x="16" y="54"/>
                  <a:pt x="16" y="54"/>
                  <a:pt x="16" y="54"/>
                </a:cubicBezTo>
                <a:lnTo>
                  <a:pt x="16" y="58"/>
                </a:lnTo>
                <a:close/>
                <a:moveTo>
                  <a:pt x="24" y="43"/>
                </a:moveTo>
                <a:cubicBezTo>
                  <a:pt x="24" y="33"/>
                  <a:pt x="24" y="33"/>
                  <a:pt x="24" y="33"/>
                </a:cubicBezTo>
                <a:cubicBezTo>
                  <a:pt x="29" y="33"/>
                  <a:pt x="29" y="33"/>
                  <a:pt x="29" y="33"/>
                </a:cubicBezTo>
                <a:cubicBezTo>
                  <a:pt x="30" y="33"/>
                  <a:pt x="31" y="33"/>
                  <a:pt x="32" y="34"/>
                </a:cubicBezTo>
                <a:cubicBezTo>
                  <a:pt x="34" y="35"/>
                  <a:pt x="34" y="36"/>
                  <a:pt x="34" y="38"/>
                </a:cubicBezTo>
                <a:cubicBezTo>
                  <a:pt x="34" y="40"/>
                  <a:pt x="34" y="42"/>
                  <a:pt x="32" y="43"/>
                </a:cubicBezTo>
                <a:cubicBezTo>
                  <a:pt x="31" y="43"/>
                  <a:pt x="30" y="43"/>
                  <a:pt x="29" y="43"/>
                </a:cubicBezTo>
                <a:lnTo>
                  <a:pt x="24" y="43"/>
                </a:ln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5" name="Google Shape;1715;p45"/>
          <p:cNvSpPr/>
          <p:nvPr/>
        </p:nvSpPr>
        <p:spPr>
          <a:xfrm>
            <a:off x="7750840" y="1348631"/>
            <a:ext cx="245306" cy="286191"/>
          </a:xfrm>
          <a:custGeom>
            <a:avLst/>
            <a:gdLst/>
            <a:ahLst/>
            <a:cxnLst/>
            <a:rect l="l" t="t" r="r" b="b"/>
            <a:pathLst>
              <a:path w="58" h="68" extrusionOk="0">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34" y="34"/>
                </a:moveTo>
                <a:cubicBezTo>
                  <a:pt x="34" y="48"/>
                  <a:pt x="34" y="48"/>
                  <a:pt x="34" y="48"/>
                </a:cubicBezTo>
                <a:cubicBezTo>
                  <a:pt x="34" y="51"/>
                  <a:pt x="32" y="53"/>
                  <a:pt x="29" y="53"/>
                </a:cubicBezTo>
                <a:cubicBezTo>
                  <a:pt x="14" y="53"/>
                  <a:pt x="14" y="53"/>
                  <a:pt x="14" y="53"/>
                </a:cubicBezTo>
                <a:cubicBezTo>
                  <a:pt x="12" y="53"/>
                  <a:pt x="9" y="51"/>
                  <a:pt x="9" y="48"/>
                </a:cubicBezTo>
                <a:cubicBezTo>
                  <a:pt x="9" y="34"/>
                  <a:pt x="9" y="34"/>
                  <a:pt x="9" y="34"/>
                </a:cubicBezTo>
                <a:cubicBezTo>
                  <a:pt x="9" y="31"/>
                  <a:pt x="12" y="29"/>
                  <a:pt x="14" y="29"/>
                </a:cubicBezTo>
                <a:cubicBezTo>
                  <a:pt x="29" y="29"/>
                  <a:pt x="29" y="29"/>
                  <a:pt x="29" y="29"/>
                </a:cubicBezTo>
                <a:cubicBezTo>
                  <a:pt x="32" y="29"/>
                  <a:pt x="34" y="31"/>
                  <a:pt x="34" y="34"/>
                </a:cubicBezTo>
                <a:close/>
                <a:moveTo>
                  <a:pt x="48" y="30"/>
                </a:moveTo>
                <a:cubicBezTo>
                  <a:pt x="48" y="52"/>
                  <a:pt x="48" y="52"/>
                  <a:pt x="48" y="52"/>
                </a:cubicBezTo>
                <a:cubicBezTo>
                  <a:pt x="48" y="52"/>
                  <a:pt x="48" y="53"/>
                  <a:pt x="48" y="53"/>
                </a:cubicBezTo>
                <a:cubicBezTo>
                  <a:pt x="47" y="53"/>
                  <a:pt x="47" y="53"/>
                  <a:pt x="47" y="53"/>
                </a:cubicBezTo>
                <a:cubicBezTo>
                  <a:pt x="47" y="53"/>
                  <a:pt x="46" y="53"/>
                  <a:pt x="46" y="53"/>
                </a:cubicBezTo>
                <a:cubicBezTo>
                  <a:pt x="36" y="43"/>
                  <a:pt x="36" y="43"/>
                  <a:pt x="36" y="43"/>
                </a:cubicBezTo>
                <a:cubicBezTo>
                  <a:pt x="36" y="39"/>
                  <a:pt x="36" y="39"/>
                  <a:pt x="36" y="39"/>
                </a:cubicBezTo>
                <a:cubicBezTo>
                  <a:pt x="46" y="29"/>
                  <a:pt x="46" y="29"/>
                  <a:pt x="46" y="29"/>
                </a:cubicBezTo>
                <a:cubicBezTo>
                  <a:pt x="46" y="29"/>
                  <a:pt x="47" y="29"/>
                  <a:pt x="47" y="29"/>
                </a:cubicBezTo>
                <a:cubicBezTo>
                  <a:pt x="47" y="29"/>
                  <a:pt x="47" y="29"/>
                  <a:pt x="48" y="29"/>
                </a:cubicBezTo>
                <a:cubicBezTo>
                  <a:pt x="48" y="29"/>
                  <a:pt x="48" y="30"/>
                  <a:pt x="48" y="30"/>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6" name="Google Shape;1716;p45"/>
          <p:cNvSpPr/>
          <p:nvPr/>
        </p:nvSpPr>
        <p:spPr>
          <a:xfrm>
            <a:off x="8358264" y="1370047"/>
            <a:ext cx="305659" cy="264775"/>
          </a:xfrm>
          <a:custGeom>
            <a:avLst/>
            <a:gdLst/>
            <a:ahLst/>
            <a:cxnLst/>
            <a:rect l="l" t="t" r="r" b="b"/>
            <a:pathLst>
              <a:path w="73" h="63" extrusionOk="0">
                <a:moveTo>
                  <a:pt x="73" y="57"/>
                </a:moveTo>
                <a:cubicBezTo>
                  <a:pt x="73" y="60"/>
                  <a:pt x="71" y="63"/>
                  <a:pt x="67" y="63"/>
                </a:cubicBezTo>
                <a:cubicBezTo>
                  <a:pt x="7" y="63"/>
                  <a:pt x="7" y="63"/>
                  <a:pt x="7" y="63"/>
                </a:cubicBezTo>
                <a:cubicBezTo>
                  <a:pt x="3" y="63"/>
                  <a:pt x="0" y="60"/>
                  <a:pt x="0" y="57"/>
                </a:cubicBezTo>
                <a:cubicBezTo>
                  <a:pt x="0" y="6"/>
                  <a:pt x="0" y="6"/>
                  <a:pt x="0" y="6"/>
                </a:cubicBezTo>
                <a:cubicBezTo>
                  <a:pt x="0" y="2"/>
                  <a:pt x="3" y="0"/>
                  <a:pt x="7" y="0"/>
                </a:cubicBezTo>
                <a:cubicBezTo>
                  <a:pt x="67" y="0"/>
                  <a:pt x="67" y="0"/>
                  <a:pt x="67" y="0"/>
                </a:cubicBezTo>
                <a:cubicBezTo>
                  <a:pt x="71" y="0"/>
                  <a:pt x="73" y="2"/>
                  <a:pt x="73" y="6"/>
                </a:cubicBezTo>
                <a:lnTo>
                  <a:pt x="73" y="57"/>
                </a:lnTo>
                <a:close/>
                <a:moveTo>
                  <a:pt x="15" y="7"/>
                </a:moveTo>
                <a:cubicBezTo>
                  <a:pt x="15" y="6"/>
                  <a:pt x="14" y="4"/>
                  <a:pt x="13" y="4"/>
                </a:cubicBezTo>
                <a:cubicBezTo>
                  <a:pt x="8" y="4"/>
                  <a:pt x="8" y="4"/>
                  <a:pt x="8" y="4"/>
                </a:cubicBezTo>
                <a:cubicBezTo>
                  <a:pt x="6" y="4"/>
                  <a:pt x="5" y="6"/>
                  <a:pt x="5" y="7"/>
                </a:cubicBezTo>
                <a:cubicBezTo>
                  <a:pt x="5" y="12"/>
                  <a:pt x="5" y="12"/>
                  <a:pt x="5" y="12"/>
                </a:cubicBezTo>
                <a:cubicBezTo>
                  <a:pt x="5" y="13"/>
                  <a:pt x="6" y="14"/>
                  <a:pt x="8" y="14"/>
                </a:cubicBezTo>
                <a:cubicBezTo>
                  <a:pt x="13" y="14"/>
                  <a:pt x="13" y="14"/>
                  <a:pt x="13" y="14"/>
                </a:cubicBezTo>
                <a:cubicBezTo>
                  <a:pt x="14" y="14"/>
                  <a:pt x="15" y="13"/>
                  <a:pt x="15" y="12"/>
                </a:cubicBezTo>
                <a:lnTo>
                  <a:pt x="15" y="7"/>
                </a:lnTo>
                <a:close/>
                <a:moveTo>
                  <a:pt x="15" y="21"/>
                </a:moveTo>
                <a:cubicBezTo>
                  <a:pt x="15" y="20"/>
                  <a:pt x="14" y="19"/>
                  <a:pt x="13" y="19"/>
                </a:cubicBezTo>
                <a:cubicBezTo>
                  <a:pt x="8" y="19"/>
                  <a:pt x="8" y="19"/>
                  <a:pt x="8" y="19"/>
                </a:cubicBezTo>
                <a:cubicBezTo>
                  <a:pt x="6" y="19"/>
                  <a:pt x="5" y="20"/>
                  <a:pt x="5" y="21"/>
                </a:cubicBezTo>
                <a:cubicBezTo>
                  <a:pt x="5" y="26"/>
                  <a:pt x="5" y="26"/>
                  <a:pt x="5" y="26"/>
                </a:cubicBezTo>
                <a:cubicBezTo>
                  <a:pt x="5" y="28"/>
                  <a:pt x="6" y="29"/>
                  <a:pt x="8" y="29"/>
                </a:cubicBezTo>
                <a:cubicBezTo>
                  <a:pt x="13" y="29"/>
                  <a:pt x="13" y="29"/>
                  <a:pt x="13" y="29"/>
                </a:cubicBezTo>
                <a:cubicBezTo>
                  <a:pt x="14" y="29"/>
                  <a:pt x="15" y="28"/>
                  <a:pt x="15" y="26"/>
                </a:cubicBezTo>
                <a:lnTo>
                  <a:pt x="15" y="21"/>
                </a:lnTo>
                <a:close/>
                <a:moveTo>
                  <a:pt x="15" y="36"/>
                </a:moveTo>
                <a:cubicBezTo>
                  <a:pt x="15" y="35"/>
                  <a:pt x="14" y="34"/>
                  <a:pt x="13" y="34"/>
                </a:cubicBezTo>
                <a:cubicBezTo>
                  <a:pt x="8" y="34"/>
                  <a:pt x="8" y="34"/>
                  <a:pt x="8" y="34"/>
                </a:cubicBezTo>
                <a:cubicBezTo>
                  <a:pt x="6" y="34"/>
                  <a:pt x="5" y="35"/>
                  <a:pt x="5" y="36"/>
                </a:cubicBezTo>
                <a:cubicBezTo>
                  <a:pt x="5" y="41"/>
                  <a:pt x="5" y="41"/>
                  <a:pt x="5" y="41"/>
                </a:cubicBezTo>
                <a:cubicBezTo>
                  <a:pt x="5" y="42"/>
                  <a:pt x="6" y="43"/>
                  <a:pt x="8" y="43"/>
                </a:cubicBezTo>
                <a:cubicBezTo>
                  <a:pt x="13" y="43"/>
                  <a:pt x="13" y="43"/>
                  <a:pt x="13" y="43"/>
                </a:cubicBezTo>
                <a:cubicBezTo>
                  <a:pt x="14" y="43"/>
                  <a:pt x="15" y="42"/>
                  <a:pt x="15" y="41"/>
                </a:cubicBezTo>
                <a:lnTo>
                  <a:pt x="15" y="36"/>
                </a:lnTo>
                <a:close/>
                <a:moveTo>
                  <a:pt x="15" y="51"/>
                </a:moveTo>
                <a:cubicBezTo>
                  <a:pt x="15" y="49"/>
                  <a:pt x="14" y="48"/>
                  <a:pt x="13" y="48"/>
                </a:cubicBezTo>
                <a:cubicBezTo>
                  <a:pt x="8" y="48"/>
                  <a:pt x="8" y="48"/>
                  <a:pt x="8" y="48"/>
                </a:cubicBezTo>
                <a:cubicBezTo>
                  <a:pt x="6" y="48"/>
                  <a:pt x="5" y="49"/>
                  <a:pt x="5" y="51"/>
                </a:cubicBezTo>
                <a:cubicBezTo>
                  <a:pt x="5" y="55"/>
                  <a:pt x="5" y="55"/>
                  <a:pt x="5" y="55"/>
                </a:cubicBezTo>
                <a:cubicBezTo>
                  <a:pt x="5" y="57"/>
                  <a:pt x="6" y="58"/>
                  <a:pt x="8" y="58"/>
                </a:cubicBezTo>
                <a:cubicBezTo>
                  <a:pt x="13" y="58"/>
                  <a:pt x="13" y="58"/>
                  <a:pt x="13" y="58"/>
                </a:cubicBezTo>
                <a:cubicBezTo>
                  <a:pt x="14" y="58"/>
                  <a:pt x="15" y="57"/>
                  <a:pt x="15" y="55"/>
                </a:cubicBezTo>
                <a:lnTo>
                  <a:pt x="15" y="51"/>
                </a:lnTo>
                <a:close/>
                <a:moveTo>
                  <a:pt x="54" y="7"/>
                </a:moveTo>
                <a:cubicBezTo>
                  <a:pt x="54" y="6"/>
                  <a:pt x="53" y="4"/>
                  <a:pt x="51" y="4"/>
                </a:cubicBezTo>
                <a:cubicBezTo>
                  <a:pt x="22" y="4"/>
                  <a:pt x="22" y="4"/>
                  <a:pt x="22" y="4"/>
                </a:cubicBezTo>
                <a:cubicBezTo>
                  <a:pt x="21" y="4"/>
                  <a:pt x="20" y="6"/>
                  <a:pt x="20" y="7"/>
                </a:cubicBezTo>
                <a:cubicBezTo>
                  <a:pt x="20" y="26"/>
                  <a:pt x="20" y="26"/>
                  <a:pt x="20" y="26"/>
                </a:cubicBezTo>
                <a:cubicBezTo>
                  <a:pt x="20" y="28"/>
                  <a:pt x="21" y="29"/>
                  <a:pt x="22" y="29"/>
                </a:cubicBezTo>
                <a:cubicBezTo>
                  <a:pt x="51" y="29"/>
                  <a:pt x="51" y="29"/>
                  <a:pt x="51" y="29"/>
                </a:cubicBezTo>
                <a:cubicBezTo>
                  <a:pt x="53" y="29"/>
                  <a:pt x="54" y="28"/>
                  <a:pt x="54" y="26"/>
                </a:cubicBezTo>
                <a:lnTo>
                  <a:pt x="54" y="7"/>
                </a:lnTo>
                <a:close/>
                <a:moveTo>
                  <a:pt x="54" y="36"/>
                </a:moveTo>
                <a:cubicBezTo>
                  <a:pt x="54" y="35"/>
                  <a:pt x="53" y="34"/>
                  <a:pt x="51" y="34"/>
                </a:cubicBezTo>
                <a:cubicBezTo>
                  <a:pt x="22" y="34"/>
                  <a:pt x="22" y="34"/>
                  <a:pt x="22" y="34"/>
                </a:cubicBezTo>
                <a:cubicBezTo>
                  <a:pt x="21" y="34"/>
                  <a:pt x="20" y="35"/>
                  <a:pt x="20" y="36"/>
                </a:cubicBezTo>
                <a:cubicBezTo>
                  <a:pt x="20" y="55"/>
                  <a:pt x="20" y="55"/>
                  <a:pt x="20" y="55"/>
                </a:cubicBezTo>
                <a:cubicBezTo>
                  <a:pt x="20" y="57"/>
                  <a:pt x="21" y="58"/>
                  <a:pt x="22" y="58"/>
                </a:cubicBezTo>
                <a:cubicBezTo>
                  <a:pt x="51" y="58"/>
                  <a:pt x="51" y="58"/>
                  <a:pt x="51" y="58"/>
                </a:cubicBezTo>
                <a:cubicBezTo>
                  <a:pt x="53" y="58"/>
                  <a:pt x="54" y="57"/>
                  <a:pt x="54" y="55"/>
                </a:cubicBezTo>
                <a:lnTo>
                  <a:pt x="54" y="36"/>
                </a:lnTo>
                <a:close/>
                <a:moveTo>
                  <a:pt x="68" y="7"/>
                </a:moveTo>
                <a:cubicBezTo>
                  <a:pt x="68" y="6"/>
                  <a:pt x="67" y="4"/>
                  <a:pt x="66" y="4"/>
                </a:cubicBezTo>
                <a:cubicBezTo>
                  <a:pt x="61" y="4"/>
                  <a:pt x="61" y="4"/>
                  <a:pt x="61" y="4"/>
                </a:cubicBezTo>
                <a:cubicBezTo>
                  <a:pt x="60" y="4"/>
                  <a:pt x="59" y="6"/>
                  <a:pt x="59" y="7"/>
                </a:cubicBezTo>
                <a:cubicBezTo>
                  <a:pt x="59" y="12"/>
                  <a:pt x="59" y="12"/>
                  <a:pt x="59" y="12"/>
                </a:cubicBezTo>
                <a:cubicBezTo>
                  <a:pt x="59" y="13"/>
                  <a:pt x="60" y="14"/>
                  <a:pt x="61" y="14"/>
                </a:cubicBezTo>
                <a:cubicBezTo>
                  <a:pt x="66" y="14"/>
                  <a:pt x="66" y="14"/>
                  <a:pt x="66" y="14"/>
                </a:cubicBezTo>
                <a:cubicBezTo>
                  <a:pt x="67" y="14"/>
                  <a:pt x="68" y="13"/>
                  <a:pt x="68" y="12"/>
                </a:cubicBezTo>
                <a:lnTo>
                  <a:pt x="68" y="7"/>
                </a:lnTo>
                <a:close/>
                <a:moveTo>
                  <a:pt x="68" y="21"/>
                </a:moveTo>
                <a:cubicBezTo>
                  <a:pt x="68" y="20"/>
                  <a:pt x="67" y="19"/>
                  <a:pt x="66" y="19"/>
                </a:cubicBezTo>
                <a:cubicBezTo>
                  <a:pt x="61" y="19"/>
                  <a:pt x="61" y="19"/>
                  <a:pt x="61" y="19"/>
                </a:cubicBezTo>
                <a:cubicBezTo>
                  <a:pt x="60" y="19"/>
                  <a:pt x="59" y="20"/>
                  <a:pt x="59" y="21"/>
                </a:cubicBezTo>
                <a:cubicBezTo>
                  <a:pt x="59" y="26"/>
                  <a:pt x="59" y="26"/>
                  <a:pt x="59" y="26"/>
                </a:cubicBezTo>
                <a:cubicBezTo>
                  <a:pt x="59" y="28"/>
                  <a:pt x="60" y="29"/>
                  <a:pt x="61" y="29"/>
                </a:cubicBezTo>
                <a:cubicBezTo>
                  <a:pt x="66" y="29"/>
                  <a:pt x="66" y="29"/>
                  <a:pt x="66" y="29"/>
                </a:cubicBezTo>
                <a:cubicBezTo>
                  <a:pt x="67" y="29"/>
                  <a:pt x="68" y="28"/>
                  <a:pt x="68" y="26"/>
                </a:cubicBezTo>
                <a:lnTo>
                  <a:pt x="68" y="21"/>
                </a:lnTo>
                <a:close/>
                <a:moveTo>
                  <a:pt x="68" y="36"/>
                </a:moveTo>
                <a:cubicBezTo>
                  <a:pt x="68" y="35"/>
                  <a:pt x="67" y="34"/>
                  <a:pt x="66" y="34"/>
                </a:cubicBezTo>
                <a:cubicBezTo>
                  <a:pt x="61" y="34"/>
                  <a:pt x="61" y="34"/>
                  <a:pt x="61" y="34"/>
                </a:cubicBezTo>
                <a:cubicBezTo>
                  <a:pt x="60" y="34"/>
                  <a:pt x="59" y="35"/>
                  <a:pt x="59" y="36"/>
                </a:cubicBezTo>
                <a:cubicBezTo>
                  <a:pt x="59" y="41"/>
                  <a:pt x="59" y="41"/>
                  <a:pt x="59" y="41"/>
                </a:cubicBezTo>
                <a:cubicBezTo>
                  <a:pt x="59" y="42"/>
                  <a:pt x="60" y="43"/>
                  <a:pt x="61" y="43"/>
                </a:cubicBezTo>
                <a:cubicBezTo>
                  <a:pt x="66" y="43"/>
                  <a:pt x="66" y="43"/>
                  <a:pt x="66" y="43"/>
                </a:cubicBezTo>
                <a:cubicBezTo>
                  <a:pt x="67" y="43"/>
                  <a:pt x="68" y="42"/>
                  <a:pt x="68" y="41"/>
                </a:cubicBezTo>
                <a:lnTo>
                  <a:pt x="68" y="36"/>
                </a:lnTo>
                <a:close/>
                <a:moveTo>
                  <a:pt x="68" y="51"/>
                </a:moveTo>
                <a:cubicBezTo>
                  <a:pt x="68" y="49"/>
                  <a:pt x="67" y="48"/>
                  <a:pt x="66" y="48"/>
                </a:cubicBezTo>
                <a:cubicBezTo>
                  <a:pt x="61" y="48"/>
                  <a:pt x="61" y="48"/>
                  <a:pt x="61" y="48"/>
                </a:cubicBezTo>
                <a:cubicBezTo>
                  <a:pt x="60" y="48"/>
                  <a:pt x="59" y="49"/>
                  <a:pt x="59" y="51"/>
                </a:cubicBezTo>
                <a:cubicBezTo>
                  <a:pt x="59" y="55"/>
                  <a:pt x="59" y="55"/>
                  <a:pt x="59" y="55"/>
                </a:cubicBezTo>
                <a:cubicBezTo>
                  <a:pt x="59" y="57"/>
                  <a:pt x="60" y="58"/>
                  <a:pt x="61" y="58"/>
                </a:cubicBezTo>
                <a:cubicBezTo>
                  <a:pt x="66" y="58"/>
                  <a:pt x="66" y="58"/>
                  <a:pt x="66" y="58"/>
                </a:cubicBezTo>
                <a:cubicBezTo>
                  <a:pt x="67" y="58"/>
                  <a:pt x="68" y="57"/>
                  <a:pt x="68" y="55"/>
                </a:cubicBezTo>
                <a:lnTo>
                  <a:pt x="68"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7" name="Google Shape;1717;p45"/>
          <p:cNvSpPr/>
          <p:nvPr/>
        </p:nvSpPr>
        <p:spPr>
          <a:xfrm>
            <a:off x="8975423" y="1370047"/>
            <a:ext cx="274508" cy="243358"/>
          </a:xfrm>
          <a:custGeom>
            <a:avLst/>
            <a:gdLst/>
            <a:ahLst/>
            <a:cxnLst/>
            <a:rect l="l" t="t" r="r" b="b"/>
            <a:pathLst>
              <a:path w="65" h="58" extrusionOk="0">
                <a:moveTo>
                  <a:pt x="7" y="9"/>
                </a:moveTo>
                <a:cubicBezTo>
                  <a:pt x="7" y="57"/>
                  <a:pt x="7" y="57"/>
                  <a:pt x="7" y="57"/>
                </a:cubicBezTo>
                <a:cubicBezTo>
                  <a:pt x="7" y="57"/>
                  <a:pt x="7" y="58"/>
                  <a:pt x="6" y="58"/>
                </a:cubicBezTo>
                <a:cubicBezTo>
                  <a:pt x="4" y="58"/>
                  <a:pt x="4" y="58"/>
                  <a:pt x="4" y="58"/>
                </a:cubicBezTo>
                <a:cubicBezTo>
                  <a:pt x="3" y="58"/>
                  <a:pt x="2" y="57"/>
                  <a:pt x="2" y="57"/>
                </a:cubicBezTo>
                <a:cubicBezTo>
                  <a:pt x="2" y="9"/>
                  <a:pt x="2" y="9"/>
                  <a:pt x="2" y="9"/>
                </a:cubicBezTo>
                <a:cubicBezTo>
                  <a:pt x="1" y="8"/>
                  <a:pt x="0" y="6"/>
                  <a:pt x="0" y="4"/>
                </a:cubicBezTo>
                <a:cubicBezTo>
                  <a:pt x="0" y="2"/>
                  <a:pt x="2" y="0"/>
                  <a:pt x="5" y="0"/>
                </a:cubicBezTo>
                <a:cubicBezTo>
                  <a:pt x="7" y="0"/>
                  <a:pt x="10" y="2"/>
                  <a:pt x="10" y="4"/>
                </a:cubicBezTo>
                <a:cubicBezTo>
                  <a:pt x="10" y="6"/>
                  <a:pt x="9" y="8"/>
                  <a:pt x="7" y="9"/>
                </a:cubicBezTo>
                <a:close/>
                <a:moveTo>
                  <a:pt x="65" y="36"/>
                </a:moveTo>
                <a:cubicBezTo>
                  <a:pt x="65" y="37"/>
                  <a:pt x="65" y="38"/>
                  <a:pt x="63" y="38"/>
                </a:cubicBezTo>
                <a:cubicBezTo>
                  <a:pt x="59" y="41"/>
                  <a:pt x="54" y="43"/>
                  <a:pt x="49" y="43"/>
                </a:cubicBezTo>
                <a:cubicBezTo>
                  <a:pt x="43" y="43"/>
                  <a:pt x="39" y="37"/>
                  <a:pt x="31" y="37"/>
                </a:cubicBezTo>
                <a:cubicBezTo>
                  <a:pt x="25" y="37"/>
                  <a:pt x="19" y="40"/>
                  <a:pt x="13" y="43"/>
                </a:cubicBezTo>
                <a:cubicBezTo>
                  <a:pt x="13" y="43"/>
                  <a:pt x="12" y="43"/>
                  <a:pt x="12" y="43"/>
                </a:cubicBezTo>
                <a:cubicBezTo>
                  <a:pt x="11" y="43"/>
                  <a:pt x="10" y="42"/>
                  <a:pt x="10" y="41"/>
                </a:cubicBezTo>
                <a:cubicBezTo>
                  <a:pt x="10" y="13"/>
                  <a:pt x="10" y="13"/>
                  <a:pt x="10" y="13"/>
                </a:cubicBezTo>
                <a:cubicBezTo>
                  <a:pt x="10" y="12"/>
                  <a:pt x="10" y="11"/>
                  <a:pt x="11" y="11"/>
                </a:cubicBezTo>
                <a:cubicBezTo>
                  <a:pt x="12" y="10"/>
                  <a:pt x="13" y="9"/>
                  <a:pt x="14" y="9"/>
                </a:cubicBezTo>
                <a:cubicBezTo>
                  <a:pt x="19" y="7"/>
                  <a:pt x="24" y="4"/>
                  <a:pt x="30" y="4"/>
                </a:cubicBezTo>
                <a:cubicBezTo>
                  <a:pt x="36" y="4"/>
                  <a:pt x="40" y="6"/>
                  <a:pt x="46" y="9"/>
                </a:cubicBezTo>
                <a:cubicBezTo>
                  <a:pt x="47" y="9"/>
                  <a:pt x="48" y="10"/>
                  <a:pt x="49" y="10"/>
                </a:cubicBezTo>
                <a:cubicBezTo>
                  <a:pt x="55" y="10"/>
                  <a:pt x="61" y="4"/>
                  <a:pt x="63" y="4"/>
                </a:cubicBezTo>
                <a:cubicBezTo>
                  <a:pt x="64" y="4"/>
                  <a:pt x="65" y="6"/>
                  <a:pt x="65" y="7"/>
                </a:cubicBezTo>
                <a:lnTo>
                  <a:pt x="65"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8" name="Google Shape;1718;p45"/>
          <p:cNvSpPr/>
          <p:nvPr/>
        </p:nvSpPr>
        <p:spPr>
          <a:xfrm>
            <a:off x="9582847" y="1370047"/>
            <a:ext cx="243358" cy="243358"/>
          </a:xfrm>
          <a:custGeom>
            <a:avLst/>
            <a:gdLst/>
            <a:ahLst/>
            <a:cxnLst/>
            <a:rect l="l" t="t" r="r" b="b"/>
            <a:pathLst>
              <a:path w="58" h="58" extrusionOk="0">
                <a:moveTo>
                  <a:pt x="51" y="58"/>
                </a:moveTo>
                <a:cubicBezTo>
                  <a:pt x="7" y="58"/>
                  <a:pt x="7" y="58"/>
                  <a:pt x="7" y="58"/>
                </a:cubicBezTo>
                <a:cubicBezTo>
                  <a:pt x="2" y="58"/>
                  <a:pt x="0" y="54"/>
                  <a:pt x="3" y="50"/>
                </a:cubicBezTo>
                <a:cubicBezTo>
                  <a:pt x="22" y="20"/>
                  <a:pt x="22" y="20"/>
                  <a:pt x="22" y="20"/>
                </a:cubicBezTo>
                <a:cubicBezTo>
                  <a:pt x="22" y="4"/>
                  <a:pt x="22" y="4"/>
                  <a:pt x="22" y="4"/>
                </a:cubicBezTo>
                <a:cubicBezTo>
                  <a:pt x="19" y="4"/>
                  <a:pt x="19" y="4"/>
                  <a:pt x="19" y="4"/>
                </a:cubicBezTo>
                <a:cubicBezTo>
                  <a:pt x="18" y="4"/>
                  <a:pt x="17" y="3"/>
                  <a:pt x="17" y="2"/>
                </a:cubicBezTo>
                <a:cubicBezTo>
                  <a:pt x="17" y="1"/>
                  <a:pt x="18" y="0"/>
                  <a:pt x="19" y="0"/>
                </a:cubicBezTo>
                <a:cubicBezTo>
                  <a:pt x="39" y="0"/>
                  <a:pt x="39" y="0"/>
                  <a:pt x="39" y="0"/>
                </a:cubicBezTo>
                <a:cubicBezTo>
                  <a:pt x="40" y="0"/>
                  <a:pt x="41" y="1"/>
                  <a:pt x="41" y="2"/>
                </a:cubicBezTo>
                <a:cubicBezTo>
                  <a:pt x="41" y="3"/>
                  <a:pt x="40" y="4"/>
                  <a:pt x="39" y="4"/>
                </a:cubicBezTo>
                <a:cubicBezTo>
                  <a:pt x="36" y="4"/>
                  <a:pt x="36" y="4"/>
                  <a:pt x="36" y="4"/>
                </a:cubicBezTo>
                <a:cubicBezTo>
                  <a:pt x="36" y="20"/>
                  <a:pt x="36" y="20"/>
                  <a:pt x="36" y="20"/>
                </a:cubicBezTo>
                <a:cubicBezTo>
                  <a:pt x="55" y="50"/>
                  <a:pt x="55" y="50"/>
                  <a:pt x="55" y="50"/>
                </a:cubicBezTo>
                <a:cubicBezTo>
                  <a:pt x="58" y="54"/>
                  <a:pt x="56" y="58"/>
                  <a:pt x="51" y="58"/>
                </a:cubicBezTo>
                <a:close/>
                <a:moveTo>
                  <a:pt x="16" y="38"/>
                </a:moveTo>
                <a:cubicBezTo>
                  <a:pt x="43" y="38"/>
                  <a:pt x="43" y="38"/>
                  <a:pt x="43" y="38"/>
                </a:cubicBezTo>
                <a:cubicBezTo>
                  <a:pt x="32" y="22"/>
                  <a:pt x="32" y="22"/>
                  <a:pt x="32" y="22"/>
                </a:cubicBezTo>
                <a:cubicBezTo>
                  <a:pt x="31" y="21"/>
                  <a:pt x="31" y="21"/>
                  <a:pt x="31" y="21"/>
                </a:cubicBezTo>
                <a:cubicBezTo>
                  <a:pt x="31" y="20"/>
                  <a:pt x="31" y="20"/>
                  <a:pt x="31" y="20"/>
                </a:cubicBezTo>
                <a:cubicBezTo>
                  <a:pt x="31" y="4"/>
                  <a:pt x="31" y="4"/>
                  <a:pt x="31" y="4"/>
                </a:cubicBezTo>
                <a:cubicBezTo>
                  <a:pt x="27" y="4"/>
                  <a:pt x="27" y="4"/>
                  <a:pt x="27" y="4"/>
                </a:cubicBezTo>
                <a:cubicBezTo>
                  <a:pt x="27" y="20"/>
                  <a:pt x="27" y="20"/>
                  <a:pt x="27" y="20"/>
                </a:cubicBezTo>
                <a:cubicBezTo>
                  <a:pt x="27" y="21"/>
                  <a:pt x="27" y="21"/>
                  <a:pt x="27" y="21"/>
                </a:cubicBezTo>
                <a:cubicBezTo>
                  <a:pt x="26" y="22"/>
                  <a:pt x="26" y="22"/>
                  <a:pt x="26" y="22"/>
                </a:cubicBezTo>
                <a:lnTo>
                  <a:pt x="16"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19" name="Google Shape;1719;p45"/>
          <p:cNvSpPr/>
          <p:nvPr/>
        </p:nvSpPr>
        <p:spPr>
          <a:xfrm>
            <a:off x="10176642" y="1370047"/>
            <a:ext cx="264775" cy="221943"/>
          </a:xfrm>
          <a:custGeom>
            <a:avLst/>
            <a:gdLst/>
            <a:ahLst/>
            <a:cxnLst/>
            <a:rect l="l" t="t" r="r" b="b"/>
            <a:pathLst>
              <a:path w="63" h="53" extrusionOk="0">
                <a:moveTo>
                  <a:pt x="63" y="44"/>
                </a:moveTo>
                <a:cubicBezTo>
                  <a:pt x="63" y="49"/>
                  <a:pt x="59" y="53"/>
                  <a:pt x="54" y="53"/>
                </a:cubicBezTo>
                <a:cubicBezTo>
                  <a:pt x="8" y="53"/>
                  <a:pt x="8" y="53"/>
                  <a:pt x="8" y="53"/>
                </a:cubicBezTo>
                <a:cubicBezTo>
                  <a:pt x="4" y="53"/>
                  <a:pt x="0" y="49"/>
                  <a:pt x="0" y="44"/>
                </a:cubicBezTo>
                <a:cubicBezTo>
                  <a:pt x="0" y="8"/>
                  <a:pt x="0" y="8"/>
                  <a:pt x="0" y="8"/>
                </a:cubicBezTo>
                <a:cubicBezTo>
                  <a:pt x="0" y="3"/>
                  <a:pt x="4" y="0"/>
                  <a:pt x="8" y="0"/>
                </a:cubicBezTo>
                <a:cubicBezTo>
                  <a:pt x="20" y="0"/>
                  <a:pt x="20" y="0"/>
                  <a:pt x="20" y="0"/>
                </a:cubicBezTo>
                <a:cubicBezTo>
                  <a:pt x="25" y="0"/>
                  <a:pt x="29" y="3"/>
                  <a:pt x="29" y="8"/>
                </a:cubicBezTo>
                <a:cubicBezTo>
                  <a:pt x="29" y="9"/>
                  <a:pt x="29" y="9"/>
                  <a:pt x="29" y="9"/>
                </a:cubicBezTo>
                <a:cubicBezTo>
                  <a:pt x="54" y="9"/>
                  <a:pt x="54" y="9"/>
                  <a:pt x="54" y="9"/>
                </a:cubicBezTo>
                <a:cubicBezTo>
                  <a:pt x="59" y="9"/>
                  <a:pt x="63" y="13"/>
                  <a:pt x="63" y="18"/>
                </a:cubicBezTo>
                <a:lnTo>
                  <a:pt x="63" y="44"/>
                </a:lnTo>
                <a:close/>
                <a:moveTo>
                  <a:pt x="58" y="18"/>
                </a:moveTo>
                <a:cubicBezTo>
                  <a:pt x="58" y="16"/>
                  <a:pt x="56" y="14"/>
                  <a:pt x="54" y="14"/>
                </a:cubicBezTo>
                <a:cubicBezTo>
                  <a:pt x="28" y="14"/>
                  <a:pt x="28" y="14"/>
                  <a:pt x="28" y="14"/>
                </a:cubicBezTo>
                <a:cubicBezTo>
                  <a:pt x="26" y="14"/>
                  <a:pt x="24" y="12"/>
                  <a:pt x="24" y="10"/>
                </a:cubicBezTo>
                <a:cubicBezTo>
                  <a:pt x="24" y="8"/>
                  <a:pt x="24" y="8"/>
                  <a:pt x="24" y="8"/>
                </a:cubicBezTo>
                <a:cubicBezTo>
                  <a:pt x="24" y="6"/>
                  <a:pt x="22" y="4"/>
                  <a:pt x="20" y="4"/>
                </a:cubicBezTo>
                <a:cubicBezTo>
                  <a:pt x="8" y="4"/>
                  <a:pt x="8" y="4"/>
                  <a:pt x="8" y="4"/>
                </a:cubicBezTo>
                <a:cubicBezTo>
                  <a:pt x="6" y="4"/>
                  <a:pt x="5" y="6"/>
                  <a:pt x="5" y="8"/>
                </a:cubicBezTo>
                <a:cubicBezTo>
                  <a:pt x="5" y="44"/>
                  <a:pt x="5" y="44"/>
                  <a:pt x="5" y="44"/>
                </a:cubicBezTo>
                <a:cubicBezTo>
                  <a:pt x="5" y="47"/>
                  <a:pt x="6" y="48"/>
                  <a:pt x="8" y="48"/>
                </a:cubicBezTo>
                <a:cubicBezTo>
                  <a:pt x="54" y="48"/>
                  <a:pt x="54" y="48"/>
                  <a:pt x="54" y="48"/>
                </a:cubicBezTo>
                <a:cubicBezTo>
                  <a:pt x="56" y="48"/>
                  <a:pt x="58" y="47"/>
                  <a:pt x="58" y="44"/>
                </a:cubicBezTo>
                <a:lnTo>
                  <a:pt x="58"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0" name="Google Shape;1720;p45"/>
          <p:cNvSpPr/>
          <p:nvPr/>
        </p:nvSpPr>
        <p:spPr>
          <a:xfrm>
            <a:off x="10782120" y="1366154"/>
            <a:ext cx="249200" cy="247252"/>
          </a:xfrm>
          <a:custGeom>
            <a:avLst/>
            <a:gdLst/>
            <a:ahLst/>
            <a:cxnLst/>
            <a:rect l="l" t="t" r="r" b="b"/>
            <a:pathLst>
              <a:path w="59" h="59" extrusionOk="0">
                <a:moveTo>
                  <a:pt x="0" y="58"/>
                </a:moveTo>
                <a:cubicBezTo>
                  <a:pt x="0" y="2"/>
                  <a:pt x="0" y="2"/>
                  <a:pt x="0" y="2"/>
                </a:cubicBezTo>
                <a:cubicBezTo>
                  <a:pt x="0" y="0"/>
                  <a:pt x="1" y="0"/>
                  <a:pt x="2" y="1"/>
                </a:cubicBezTo>
                <a:cubicBezTo>
                  <a:pt x="29" y="28"/>
                  <a:pt x="29" y="28"/>
                  <a:pt x="29" y="28"/>
                </a:cubicBezTo>
                <a:cubicBezTo>
                  <a:pt x="29" y="28"/>
                  <a:pt x="29" y="28"/>
                  <a:pt x="30" y="29"/>
                </a:cubicBezTo>
                <a:cubicBezTo>
                  <a:pt x="30" y="2"/>
                  <a:pt x="30" y="2"/>
                  <a:pt x="30" y="2"/>
                </a:cubicBezTo>
                <a:cubicBezTo>
                  <a:pt x="30" y="0"/>
                  <a:pt x="30" y="0"/>
                  <a:pt x="31" y="1"/>
                </a:cubicBezTo>
                <a:cubicBezTo>
                  <a:pt x="58" y="28"/>
                  <a:pt x="58" y="28"/>
                  <a:pt x="58" y="28"/>
                </a:cubicBezTo>
                <a:cubicBezTo>
                  <a:pt x="59" y="29"/>
                  <a:pt x="59" y="30"/>
                  <a:pt x="58" y="31"/>
                </a:cubicBezTo>
                <a:cubicBezTo>
                  <a:pt x="31" y="58"/>
                  <a:pt x="31" y="58"/>
                  <a:pt x="31" y="58"/>
                </a:cubicBezTo>
                <a:cubicBezTo>
                  <a:pt x="30" y="59"/>
                  <a:pt x="30" y="59"/>
                  <a:pt x="30" y="58"/>
                </a:cubicBezTo>
                <a:cubicBezTo>
                  <a:pt x="30" y="31"/>
                  <a:pt x="30" y="31"/>
                  <a:pt x="30" y="31"/>
                </a:cubicBezTo>
                <a:cubicBezTo>
                  <a:pt x="29" y="31"/>
                  <a:pt x="29" y="31"/>
                  <a:pt x="29" y="31"/>
                </a:cubicBezTo>
                <a:cubicBezTo>
                  <a:pt x="2" y="58"/>
                  <a:pt x="2" y="58"/>
                  <a:pt x="2" y="58"/>
                </a:cubicBezTo>
                <a:cubicBezTo>
                  <a:pt x="1" y="59"/>
                  <a:pt x="0" y="59"/>
                  <a:pt x="0"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1" name="Google Shape;1721;p45"/>
          <p:cNvSpPr/>
          <p:nvPr/>
        </p:nvSpPr>
        <p:spPr>
          <a:xfrm>
            <a:off x="11323350" y="1428453"/>
            <a:ext cx="307606" cy="163537"/>
          </a:xfrm>
          <a:custGeom>
            <a:avLst/>
            <a:gdLst/>
            <a:ahLst/>
            <a:cxnLst/>
            <a:rect l="l" t="t" r="r" b="b"/>
            <a:pathLst>
              <a:path w="73" h="39" extrusionOk="0">
                <a:moveTo>
                  <a:pt x="53" y="39"/>
                </a:moveTo>
                <a:cubicBezTo>
                  <a:pt x="48" y="39"/>
                  <a:pt x="44" y="37"/>
                  <a:pt x="40" y="34"/>
                </a:cubicBezTo>
                <a:cubicBezTo>
                  <a:pt x="32" y="34"/>
                  <a:pt x="32" y="34"/>
                  <a:pt x="32" y="34"/>
                </a:cubicBezTo>
                <a:cubicBezTo>
                  <a:pt x="29" y="37"/>
                  <a:pt x="24" y="39"/>
                  <a:pt x="19" y="39"/>
                </a:cubicBezTo>
                <a:cubicBezTo>
                  <a:pt x="8" y="39"/>
                  <a:pt x="0" y="30"/>
                  <a:pt x="0" y="20"/>
                </a:cubicBezTo>
                <a:cubicBezTo>
                  <a:pt x="0" y="9"/>
                  <a:pt x="8" y="0"/>
                  <a:pt x="19" y="0"/>
                </a:cubicBezTo>
                <a:cubicBezTo>
                  <a:pt x="53" y="0"/>
                  <a:pt x="53" y="0"/>
                  <a:pt x="53" y="0"/>
                </a:cubicBezTo>
                <a:cubicBezTo>
                  <a:pt x="64" y="0"/>
                  <a:pt x="73" y="9"/>
                  <a:pt x="73" y="20"/>
                </a:cubicBezTo>
                <a:cubicBezTo>
                  <a:pt x="73" y="30"/>
                  <a:pt x="64" y="39"/>
                  <a:pt x="53" y="39"/>
                </a:cubicBezTo>
                <a:close/>
                <a:moveTo>
                  <a:pt x="31" y="17"/>
                </a:moveTo>
                <a:cubicBezTo>
                  <a:pt x="31" y="16"/>
                  <a:pt x="31" y="16"/>
                  <a:pt x="30" y="16"/>
                </a:cubicBezTo>
                <a:cubicBezTo>
                  <a:pt x="23" y="16"/>
                  <a:pt x="23" y="16"/>
                  <a:pt x="23" y="16"/>
                </a:cubicBezTo>
                <a:cubicBezTo>
                  <a:pt x="23" y="9"/>
                  <a:pt x="23" y="9"/>
                  <a:pt x="23" y="9"/>
                </a:cubicBezTo>
                <a:cubicBezTo>
                  <a:pt x="23" y="8"/>
                  <a:pt x="22" y="7"/>
                  <a:pt x="22" y="7"/>
                </a:cubicBezTo>
                <a:cubicBezTo>
                  <a:pt x="17" y="7"/>
                  <a:pt x="17" y="7"/>
                  <a:pt x="17" y="7"/>
                </a:cubicBezTo>
                <a:cubicBezTo>
                  <a:pt x="16" y="7"/>
                  <a:pt x="16" y="8"/>
                  <a:pt x="16" y="9"/>
                </a:cubicBezTo>
                <a:cubicBezTo>
                  <a:pt x="16" y="16"/>
                  <a:pt x="16" y="16"/>
                  <a:pt x="16" y="16"/>
                </a:cubicBezTo>
                <a:cubicBezTo>
                  <a:pt x="8" y="16"/>
                  <a:pt x="8" y="16"/>
                  <a:pt x="8" y="16"/>
                </a:cubicBezTo>
                <a:cubicBezTo>
                  <a:pt x="8" y="16"/>
                  <a:pt x="7" y="16"/>
                  <a:pt x="7" y="17"/>
                </a:cubicBezTo>
                <a:cubicBezTo>
                  <a:pt x="7" y="22"/>
                  <a:pt x="7" y="22"/>
                  <a:pt x="7" y="22"/>
                </a:cubicBezTo>
                <a:cubicBezTo>
                  <a:pt x="7" y="23"/>
                  <a:pt x="8" y="23"/>
                  <a:pt x="8" y="23"/>
                </a:cubicBezTo>
                <a:cubicBezTo>
                  <a:pt x="16" y="23"/>
                  <a:pt x="16" y="23"/>
                  <a:pt x="16" y="23"/>
                </a:cubicBezTo>
                <a:cubicBezTo>
                  <a:pt x="16" y="30"/>
                  <a:pt x="16" y="30"/>
                  <a:pt x="16" y="30"/>
                </a:cubicBezTo>
                <a:cubicBezTo>
                  <a:pt x="16" y="31"/>
                  <a:pt x="16" y="32"/>
                  <a:pt x="17" y="32"/>
                </a:cubicBezTo>
                <a:cubicBezTo>
                  <a:pt x="22" y="32"/>
                  <a:pt x="22" y="32"/>
                  <a:pt x="22" y="32"/>
                </a:cubicBezTo>
                <a:cubicBezTo>
                  <a:pt x="22" y="32"/>
                  <a:pt x="23" y="31"/>
                  <a:pt x="23" y="30"/>
                </a:cubicBezTo>
                <a:cubicBezTo>
                  <a:pt x="23" y="23"/>
                  <a:pt x="23" y="23"/>
                  <a:pt x="23" y="23"/>
                </a:cubicBezTo>
                <a:cubicBezTo>
                  <a:pt x="30" y="23"/>
                  <a:pt x="30" y="23"/>
                  <a:pt x="30" y="23"/>
                </a:cubicBezTo>
                <a:cubicBezTo>
                  <a:pt x="31" y="23"/>
                  <a:pt x="31" y="23"/>
                  <a:pt x="31" y="22"/>
                </a:cubicBezTo>
                <a:lnTo>
                  <a:pt x="31" y="17"/>
                </a:lnTo>
                <a:close/>
                <a:moveTo>
                  <a:pt x="48" y="20"/>
                </a:moveTo>
                <a:cubicBezTo>
                  <a:pt x="46" y="20"/>
                  <a:pt x="43" y="22"/>
                  <a:pt x="43" y="24"/>
                </a:cubicBezTo>
                <a:cubicBezTo>
                  <a:pt x="43" y="27"/>
                  <a:pt x="46" y="29"/>
                  <a:pt x="48" y="29"/>
                </a:cubicBezTo>
                <a:cubicBezTo>
                  <a:pt x="51" y="29"/>
                  <a:pt x="53" y="27"/>
                  <a:pt x="53" y="24"/>
                </a:cubicBezTo>
                <a:cubicBezTo>
                  <a:pt x="53" y="22"/>
                  <a:pt x="51" y="20"/>
                  <a:pt x="48" y="20"/>
                </a:cubicBezTo>
                <a:close/>
                <a:moveTo>
                  <a:pt x="58" y="10"/>
                </a:moveTo>
                <a:cubicBezTo>
                  <a:pt x="55" y="10"/>
                  <a:pt x="53" y="12"/>
                  <a:pt x="53" y="15"/>
                </a:cubicBezTo>
                <a:cubicBezTo>
                  <a:pt x="53" y="17"/>
                  <a:pt x="55" y="20"/>
                  <a:pt x="58" y="20"/>
                </a:cubicBezTo>
                <a:cubicBezTo>
                  <a:pt x="61" y="20"/>
                  <a:pt x="63" y="17"/>
                  <a:pt x="63" y="15"/>
                </a:cubicBezTo>
                <a:cubicBezTo>
                  <a:pt x="63" y="12"/>
                  <a:pt x="61" y="10"/>
                  <a:pt x="58" y="1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2" name="Google Shape;1722;p45"/>
          <p:cNvSpPr/>
          <p:nvPr/>
        </p:nvSpPr>
        <p:spPr>
          <a:xfrm>
            <a:off x="564938" y="1841190"/>
            <a:ext cx="243358" cy="245306"/>
          </a:xfrm>
          <a:custGeom>
            <a:avLst/>
            <a:gdLst/>
            <a:ahLst/>
            <a:cxnLst/>
            <a:rect l="l" t="t" r="r" b="b"/>
            <a:pathLst>
              <a:path w="58" h="58" extrusionOk="0">
                <a:moveTo>
                  <a:pt x="58" y="33"/>
                </a:moveTo>
                <a:cubicBezTo>
                  <a:pt x="58" y="34"/>
                  <a:pt x="58" y="34"/>
                  <a:pt x="57" y="34"/>
                </a:cubicBezTo>
                <a:cubicBezTo>
                  <a:pt x="50" y="35"/>
                  <a:pt x="50" y="35"/>
                  <a:pt x="50" y="35"/>
                </a:cubicBezTo>
                <a:cubicBezTo>
                  <a:pt x="50" y="37"/>
                  <a:pt x="49" y="38"/>
                  <a:pt x="49" y="39"/>
                </a:cubicBezTo>
                <a:cubicBezTo>
                  <a:pt x="50" y="41"/>
                  <a:pt x="51" y="42"/>
                  <a:pt x="53" y="44"/>
                </a:cubicBezTo>
                <a:cubicBezTo>
                  <a:pt x="53" y="44"/>
                  <a:pt x="53" y="45"/>
                  <a:pt x="53" y="45"/>
                </a:cubicBezTo>
                <a:cubicBezTo>
                  <a:pt x="53" y="45"/>
                  <a:pt x="53" y="46"/>
                  <a:pt x="53" y="46"/>
                </a:cubicBezTo>
                <a:cubicBezTo>
                  <a:pt x="52" y="47"/>
                  <a:pt x="47" y="53"/>
                  <a:pt x="45" y="53"/>
                </a:cubicBezTo>
                <a:cubicBezTo>
                  <a:pt x="45" y="53"/>
                  <a:pt x="45" y="53"/>
                  <a:pt x="44" y="52"/>
                </a:cubicBezTo>
                <a:cubicBezTo>
                  <a:pt x="39" y="48"/>
                  <a:pt x="39" y="48"/>
                  <a:pt x="39" y="48"/>
                </a:cubicBezTo>
                <a:cubicBezTo>
                  <a:pt x="38" y="49"/>
                  <a:pt x="37" y="49"/>
                  <a:pt x="36" y="50"/>
                </a:cubicBezTo>
                <a:cubicBezTo>
                  <a:pt x="35" y="52"/>
                  <a:pt x="35" y="55"/>
                  <a:pt x="34" y="57"/>
                </a:cubicBezTo>
                <a:cubicBezTo>
                  <a:pt x="34" y="57"/>
                  <a:pt x="34" y="58"/>
                  <a:pt x="33" y="58"/>
                </a:cubicBezTo>
                <a:cubicBezTo>
                  <a:pt x="25" y="58"/>
                  <a:pt x="25" y="58"/>
                  <a:pt x="25" y="58"/>
                </a:cubicBezTo>
                <a:cubicBezTo>
                  <a:pt x="24" y="58"/>
                  <a:pt x="23" y="57"/>
                  <a:pt x="23" y="57"/>
                </a:cubicBezTo>
                <a:cubicBezTo>
                  <a:pt x="22" y="50"/>
                  <a:pt x="22" y="50"/>
                  <a:pt x="22" y="50"/>
                </a:cubicBezTo>
                <a:cubicBezTo>
                  <a:pt x="21" y="49"/>
                  <a:pt x="20" y="49"/>
                  <a:pt x="19" y="48"/>
                </a:cubicBezTo>
                <a:cubicBezTo>
                  <a:pt x="14" y="52"/>
                  <a:pt x="14" y="52"/>
                  <a:pt x="14" y="52"/>
                </a:cubicBezTo>
                <a:cubicBezTo>
                  <a:pt x="13" y="53"/>
                  <a:pt x="13" y="53"/>
                  <a:pt x="13" y="53"/>
                </a:cubicBezTo>
                <a:cubicBezTo>
                  <a:pt x="12" y="53"/>
                  <a:pt x="12" y="53"/>
                  <a:pt x="12" y="52"/>
                </a:cubicBezTo>
                <a:cubicBezTo>
                  <a:pt x="10" y="50"/>
                  <a:pt x="7" y="48"/>
                  <a:pt x="5" y="46"/>
                </a:cubicBezTo>
                <a:cubicBezTo>
                  <a:pt x="5" y="46"/>
                  <a:pt x="5" y="45"/>
                  <a:pt x="5" y="45"/>
                </a:cubicBezTo>
                <a:cubicBezTo>
                  <a:pt x="5" y="45"/>
                  <a:pt x="5" y="44"/>
                  <a:pt x="5" y="44"/>
                </a:cubicBezTo>
                <a:cubicBezTo>
                  <a:pt x="7" y="42"/>
                  <a:pt x="8" y="41"/>
                  <a:pt x="9" y="39"/>
                </a:cubicBezTo>
                <a:cubicBezTo>
                  <a:pt x="9" y="38"/>
                  <a:pt x="8" y="37"/>
                  <a:pt x="8" y="35"/>
                </a:cubicBezTo>
                <a:cubicBezTo>
                  <a:pt x="1" y="34"/>
                  <a:pt x="1" y="34"/>
                  <a:pt x="1" y="34"/>
                </a:cubicBezTo>
                <a:cubicBezTo>
                  <a:pt x="0" y="34"/>
                  <a:pt x="0" y="33"/>
                  <a:pt x="0" y="33"/>
                </a:cubicBezTo>
                <a:cubicBezTo>
                  <a:pt x="0" y="24"/>
                  <a:pt x="0" y="24"/>
                  <a:pt x="0" y="24"/>
                </a:cubicBezTo>
                <a:cubicBezTo>
                  <a:pt x="0" y="24"/>
                  <a:pt x="0" y="23"/>
                  <a:pt x="1" y="23"/>
                </a:cubicBezTo>
                <a:cubicBezTo>
                  <a:pt x="8" y="22"/>
                  <a:pt x="8" y="22"/>
                  <a:pt x="8" y="22"/>
                </a:cubicBezTo>
                <a:cubicBezTo>
                  <a:pt x="8" y="21"/>
                  <a:pt x="9" y="20"/>
                  <a:pt x="9" y="18"/>
                </a:cubicBezTo>
                <a:cubicBezTo>
                  <a:pt x="8" y="17"/>
                  <a:pt x="7" y="15"/>
                  <a:pt x="5" y="13"/>
                </a:cubicBezTo>
                <a:cubicBezTo>
                  <a:pt x="5" y="13"/>
                  <a:pt x="5" y="13"/>
                  <a:pt x="5" y="12"/>
                </a:cubicBezTo>
                <a:cubicBezTo>
                  <a:pt x="5" y="12"/>
                  <a:pt x="5" y="12"/>
                  <a:pt x="5" y="11"/>
                </a:cubicBezTo>
                <a:cubicBezTo>
                  <a:pt x="6" y="10"/>
                  <a:pt x="11" y="5"/>
                  <a:pt x="13" y="5"/>
                </a:cubicBezTo>
                <a:cubicBezTo>
                  <a:pt x="13" y="5"/>
                  <a:pt x="13" y="5"/>
                  <a:pt x="14" y="5"/>
                </a:cubicBezTo>
                <a:cubicBezTo>
                  <a:pt x="19" y="9"/>
                  <a:pt x="19" y="9"/>
                  <a:pt x="19" y="9"/>
                </a:cubicBezTo>
                <a:cubicBezTo>
                  <a:pt x="20" y="9"/>
                  <a:pt x="21" y="8"/>
                  <a:pt x="22" y="8"/>
                </a:cubicBezTo>
                <a:cubicBezTo>
                  <a:pt x="22" y="5"/>
                  <a:pt x="23" y="3"/>
                  <a:pt x="23" y="1"/>
                </a:cubicBezTo>
                <a:cubicBezTo>
                  <a:pt x="23" y="0"/>
                  <a:pt x="24" y="0"/>
                  <a:pt x="25" y="0"/>
                </a:cubicBezTo>
                <a:cubicBezTo>
                  <a:pt x="33" y="0"/>
                  <a:pt x="33" y="0"/>
                  <a:pt x="33" y="0"/>
                </a:cubicBezTo>
                <a:cubicBezTo>
                  <a:pt x="34" y="0"/>
                  <a:pt x="34" y="0"/>
                  <a:pt x="34" y="1"/>
                </a:cubicBezTo>
                <a:cubicBezTo>
                  <a:pt x="36" y="8"/>
                  <a:pt x="36" y="8"/>
                  <a:pt x="36" y="8"/>
                </a:cubicBezTo>
                <a:cubicBezTo>
                  <a:pt x="37" y="8"/>
                  <a:pt x="38" y="9"/>
                  <a:pt x="39" y="9"/>
                </a:cubicBezTo>
                <a:cubicBezTo>
                  <a:pt x="44" y="5"/>
                  <a:pt x="44" y="5"/>
                  <a:pt x="44" y="5"/>
                </a:cubicBezTo>
                <a:cubicBezTo>
                  <a:pt x="45" y="5"/>
                  <a:pt x="45" y="5"/>
                  <a:pt x="45" y="5"/>
                </a:cubicBezTo>
                <a:cubicBezTo>
                  <a:pt x="46" y="5"/>
                  <a:pt x="46" y="5"/>
                  <a:pt x="46" y="5"/>
                </a:cubicBezTo>
                <a:cubicBezTo>
                  <a:pt x="48" y="7"/>
                  <a:pt x="51" y="9"/>
                  <a:pt x="52" y="12"/>
                </a:cubicBezTo>
                <a:cubicBezTo>
                  <a:pt x="53" y="12"/>
                  <a:pt x="53" y="12"/>
                  <a:pt x="53" y="12"/>
                </a:cubicBezTo>
                <a:cubicBezTo>
                  <a:pt x="53" y="13"/>
                  <a:pt x="53" y="13"/>
                  <a:pt x="52" y="13"/>
                </a:cubicBezTo>
                <a:cubicBezTo>
                  <a:pt x="51" y="15"/>
                  <a:pt x="50" y="17"/>
                  <a:pt x="48" y="18"/>
                </a:cubicBezTo>
                <a:cubicBezTo>
                  <a:pt x="49" y="20"/>
                  <a:pt x="50" y="21"/>
                  <a:pt x="50" y="22"/>
                </a:cubicBezTo>
                <a:cubicBezTo>
                  <a:pt x="57" y="23"/>
                  <a:pt x="57" y="23"/>
                  <a:pt x="57" y="23"/>
                </a:cubicBezTo>
                <a:cubicBezTo>
                  <a:pt x="58" y="23"/>
                  <a:pt x="58" y="24"/>
                  <a:pt x="58" y="25"/>
                </a:cubicBezTo>
                <a:lnTo>
                  <a:pt x="58" y="33"/>
                </a:lnTo>
                <a:close/>
                <a:moveTo>
                  <a:pt x="29" y="19"/>
                </a:moveTo>
                <a:cubicBezTo>
                  <a:pt x="24" y="19"/>
                  <a:pt x="19" y="23"/>
                  <a:pt x="19" y="29"/>
                </a:cubicBezTo>
                <a:cubicBezTo>
                  <a:pt x="19" y="34"/>
                  <a:pt x="24" y="38"/>
                  <a:pt x="29" y="38"/>
                </a:cubicBezTo>
                <a:cubicBezTo>
                  <a:pt x="34" y="38"/>
                  <a:pt x="39" y="34"/>
                  <a:pt x="39" y="29"/>
                </a:cubicBezTo>
                <a:cubicBezTo>
                  <a:pt x="39" y="23"/>
                  <a:pt x="34" y="19"/>
                  <a:pt x="29" y="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3" name="Google Shape;1723;p45"/>
          <p:cNvSpPr/>
          <p:nvPr/>
        </p:nvSpPr>
        <p:spPr>
          <a:xfrm>
            <a:off x="1082806" y="1841190"/>
            <a:ext cx="245306"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27" y="19"/>
                </a:moveTo>
                <a:cubicBezTo>
                  <a:pt x="25" y="20"/>
                  <a:pt x="23" y="20"/>
                  <a:pt x="22" y="20"/>
                </a:cubicBezTo>
                <a:cubicBezTo>
                  <a:pt x="20" y="19"/>
                  <a:pt x="19" y="19"/>
                  <a:pt x="17" y="19"/>
                </a:cubicBezTo>
                <a:cubicBezTo>
                  <a:pt x="13" y="19"/>
                  <a:pt x="10" y="22"/>
                  <a:pt x="10" y="27"/>
                </a:cubicBezTo>
                <a:cubicBezTo>
                  <a:pt x="10" y="29"/>
                  <a:pt x="11" y="32"/>
                  <a:pt x="14" y="33"/>
                </a:cubicBezTo>
                <a:cubicBezTo>
                  <a:pt x="14" y="33"/>
                  <a:pt x="14" y="33"/>
                  <a:pt x="14" y="33"/>
                </a:cubicBezTo>
                <a:cubicBezTo>
                  <a:pt x="12" y="34"/>
                  <a:pt x="12" y="35"/>
                  <a:pt x="12" y="36"/>
                </a:cubicBezTo>
                <a:cubicBezTo>
                  <a:pt x="12" y="38"/>
                  <a:pt x="13" y="39"/>
                  <a:pt x="14" y="39"/>
                </a:cubicBezTo>
                <a:cubicBezTo>
                  <a:pt x="14" y="39"/>
                  <a:pt x="14" y="39"/>
                  <a:pt x="14" y="39"/>
                </a:cubicBezTo>
                <a:cubicBezTo>
                  <a:pt x="11" y="40"/>
                  <a:pt x="9" y="42"/>
                  <a:pt x="9" y="45"/>
                </a:cubicBezTo>
                <a:cubicBezTo>
                  <a:pt x="9" y="50"/>
                  <a:pt x="14" y="51"/>
                  <a:pt x="18" y="51"/>
                </a:cubicBezTo>
                <a:cubicBezTo>
                  <a:pt x="23" y="51"/>
                  <a:pt x="27" y="49"/>
                  <a:pt x="27" y="44"/>
                </a:cubicBezTo>
                <a:cubicBezTo>
                  <a:pt x="27" y="40"/>
                  <a:pt x="23" y="39"/>
                  <a:pt x="20" y="38"/>
                </a:cubicBezTo>
                <a:cubicBezTo>
                  <a:pt x="19" y="38"/>
                  <a:pt x="17" y="37"/>
                  <a:pt x="17" y="36"/>
                </a:cubicBezTo>
                <a:cubicBezTo>
                  <a:pt x="17" y="35"/>
                  <a:pt x="18" y="34"/>
                  <a:pt x="19" y="34"/>
                </a:cubicBezTo>
                <a:cubicBezTo>
                  <a:pt x="23" y="33"/>
                  <a:pt x="25" y="30"/>
                  <a:pt x="25" y="26"/>
                </a:cubicBezTo>
                <a:cubicBezTo>
                  <a:pt x="25" y="26"/>
                  <a:pt x="25" y="25"/>
                  <a:pt x="25" y="24"/>
                </a:cubicBezTo>
                <a:cubicBezTo>
                  <a:pt x="26" y="24"/>
                  <a:pt x="26" y="24"/>
                  <a:pt x="27" y="24"/>
                </a:cubicBezTo>
                <a:lnTo>
                  <a:pt x="27" y="19"/>
                </a:lnTo>
                <a:close/>
                <a:moveTo>
                  <a:pt x="18" y="47"/>
                </a:moveTo>
                <a:cubicBezTo>
                  <a:pt x="17" y="47"/>
                  <a:pt x="14" y="47"/>
                  <a:pt x="14" y="44"/>
                </a:cubicBezTo>
                <a:cubicBezTo>
                  <a:pt x="14" y="42"/>
                  <a:pt x="16" y="42"/>
                  <a:pt x="18" y="42"/>
                </a:cubicBezTo>
                <a:cubicBezTo>
                  <a:pt x="20" y="42"/>
                  <a:pt x="22" y="42"/>
                  <a:pt x="22" y="44"/>
                </a:cubicBezTo>
                <a:cubicBezTo>
                  <a:pt x="22" y="46"/>
                  <a:pt x="20" y="47"/>
                  <a:pt x="18" y="47"/>
                </a:cubicBezTo>
                <a:close/>
                <a:moveTo>
                  <a:pt x="18" y="30"/>
                </a:moveTo>
                <a:cubicBezTo>
                  <a:pt x="16" y="30"/>
                  <a:pt x="15" y="29"/>
                  <a:pt x="15" y="27"/>
                </a:cubicBezTo>
                <a:cubicBezTo>
                  <a:pt x="15" y="25"/>
                  <a:pt x="16" y="23"/>
                  <a:pt x="18" y="23"/>
                </a:cubicBezTo>
                <a:cubicBezTo>
                  <a:pt x="20" y="23"/>
                  <a:pt x="20" y="25"/>
                  <a:pt x="20" y="27"/>
                </a:cubicBezTo>
                <a:cubicBezTo>
                  <a:pt x="20" y="29"/>
                  <a:pt x="20" y="30"/>
                  <a:pt x="18" y="30"/>
                </a:cubicBezTo>
                <a:close/>
                <a:moveTo>
                  <a:pt x="32" y="9"/>
                </a:moveTo>
                <a:cubicBezTo>
                  <a:pt x="30" y="9"/>
                  <a:pt x="28" y="10"/>
                  <a:pt x="28" y="12"/>
                </a:cubicBezTo>
                <a:cubicBezTo>
                  <a:pt x="28" y="14"/>
                  <a:pt x="30" y="16"/>
                  <a:pt x="32" y="16"/>
                </a:cubicBezTo>
                <a:cubicBezTo>
                  <a:pt x="33" y="16"/>
                  <a:pt x="35" y="14"/>
                  <a:pt x="35" y="12"/>
                </a:cubicBezTo>
                <a:cubicBezTo>
                  <a:pt x="35" y="11"/>
                  <a:pt x="34" y="9"/>
                  <a:pt x="32" y="9"/>
                </a:cubicBezTo>
                <a:close/>
                <a:moveTo>
                  <a:pt x="34" y="40"/>
                </a:moveTo>
                <a:cubicBezTo>
                  <a:pt x="34" y="39"/>
                  <a:pt x="34" y="38"/>
                  <a:pt x="34" y="37"/>
                </a:cubicBezTo>
                <a:cubicBezTo>
                  <a:pt x="34" y="22"/>
                  <a:pt x="34" y="22"/>
                  <a:pt x="34" y="22"/>
                </a:cubicBezTo>
                <a:cubicBezTo>
                  <a:pt x="34" y="21"/>
                  <a:pt x="34" y="20"/>
                  <a:pt x="34" y="19"/>
                </a:cubicBezTo>
                <a:cubicBezTo>
                  <a:pt x="29" y="19"/>
                  <a:pt x="29" y="19"/>
                  <a:pt x="29" y="19"/>
                </a:cubicBezTo>
                <a:cubicBezTo>
                  <a:pt x="29" y="20"/>
                  <a:pt x="29" y="21"/>
                  <a:pt x="29" y="22"/>
                </a:cubicBezTo>
                <a:cubicBezTo>
                  <a:pt x="29" y="37"/>
                  <a:pt x="29" y="37"/>
                  <a:pt x="29" y="37"/>
                </a:cubicBezTo>
                <a:cubicBezTo>
                  <a:pt x="29" y="38"/>
                  <a:pt x="29" y="39"/>
                  <a:pt x="29" y="40"/>
                </a:cubicBezTo>
                <a:lnTo>
                  <a:pt x="34" y="40"/>
                </a:lnTo>
                <a:close/>
                <a:moveTo>
                  <a:pt x="48" y="35"/>
                </a:moveTo>
                <a:cubicBezTo>
                  <a:pt x="48" y="35"/>
                  <a:pt x="47" y="35"/>
                  <a:pt x="46" y="35"/>
                </a:cubicBezTo>
                <a:cubicBezTo>
                  <a:pt x="44" y="35"/>
                  <a:pt x="44" y="34"/>
                  <a:pt x="44" y="32"/>
                </a:cubicBezTo>
                <a:cubicBezTo>
                  <a:pt x="44" y="24"/>
                  <a:pt x="44" y="24"/>
                  <a:pt x="44" y="24"/>
                </a:cubicBezTo>
                <a:cubicBezTo>
                  <a:pt x="46" y="24"/>
                  <a:pt x="46" y="24"/>
                  <a:pt x="46" y="24"/>
                </a:cubicBezTo>
                <a:cubicBezTo>
                  <a:pt x="46" y="24"/>
                  <a:pt x="47" y="24"/>
                  <a:pt x="48" y="24"/>
                </a:cubicBezTo>
                <a:cubicBezTo>
                  <a:pt x="48" y="19"/>
                  <a:pt x="48" y="19"/>
                  <a:pt x="48" y="19"/>
                </a:cubicBezTo>
                <a:cubicBezTo>
                  <a:pt x="44" y="19"/>
                  <a:pt x="44" y="19"/>
                  <a:pt x="44" y="19"/>
                </a:cubicBezTo>
                <a:cubicBezTo>
                  <a:pt x="44" y="18"/>
                  <a:pt x="44" y="17"/>
                  <a:pt x="44" y="15"/>
                </a:cubicBezTo>
                <a:cubicBezTo>
                  <a:pt x="39" y="15"/>
                  <a:pt x="39" y="15"/>
                  <a:pt x="39" y="15"/>
                </a:cubicBezTo>
                <a:cubicBezTo>
                  <a:pt x="39" y="16"/>
                  <a:pt x="39" y="17"/>
                  <a:pt x="39" y="18"/>
                </a:cubicBezTo>
                <a:cubicBezTo>
                  <a:pt x="39" y="19"/>
                  <a:pt x="39" y="19"/>
                  <a:pt x="39" y="19"/>
                </a:cubicBezTo>
                <a:cubicBezTo>
                  <a:pt x="36" y="19"/>
                  <a:pt x="36" y="19"/>
                  <a:pt x="36" y="19"/>
                </a:cubicBezTo>
                <a:cubicBezTo>
                  <a:pt x="36" y="24"/>
                  <a:pt x="36" y="24"/>
                  <a:pt x="36" y="24"/>
                </a:cubicBezTo>
                <a:cubicBezTo>
                  <a:pt x="37" y="24"/>
                  <a:pt x="37" y="24"/>
                  <a:pt x="38" y="24"/>
                </a:cubicBezTo>
                <a:cubicBezTo>
                  <a:pt x="38" y="24"/>
                  <a:pt x="38" y="24"/>
                  <a:pt x="39" y="24"/>
                </a:cubicBezTo>
                <a:cubicBezTo>
                  <a:pt x="39" y="24"/>
                  <a:pt x="39" y="24"/>
                  <a:pt x="39" y="24"/>
                </a:cubicBezTo>
                <a:cubicBezTo>
                  <a:pt x="39" y="24"/>
                  <a:pt x="39" y="24"/>
                  <a:pt x="39" y="24"/>
                </a:cubicBezTo>
                <a:cubicBezTo>
                  <a:pt x="39" y="32"/>
                  <a:pt x="39" y="32"/>
                  <a:pt x="39" y="32"/>
                </a:cubicBezTo>
                <a:cubicBezTo>
                  <a:pt x="39" y="36"/>
                  <a:pt x="39" y="40"/>
                  <a:pt x="44" y="40"/>
                </a:cubicBezTo>
                <a:cubicBezTo>
                  <a:pt x="46" y="40"/>
                  <a:pt x="47" y="40"/>
                  <a:pt x="48" y="39"/>
                </a:cubicBezTo>
                <a:lnTo>
                  <a:pt x="48"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4" name="Google Shape;1724;p45"/>
          <p:cNvSpPr/>
          <p:nvPr/>
        </p:nvSpPr>
        <p:spPr>
          <a:xfrm>
            <a:off x="1690230" y="1841190"/>
            <a:ext cx="243358" cy="245306"/>
          </a:xfrm>
          <a:custGeom>
            <a:avLst/>
            <a:gdLst/>
            <a:ahLst/>
            <a:cxnLst/>
            <a:rect l="l" t="t" r="r" b="b"/>
            <a:pathLst>
              <a:path w="58" h="58" extrusionOk="0">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42" y="26"/>
                </a:moveTo>
                <a:cubicBezTo>
                  <a:pt x="43" y="25"/>
                  <a:pt x="45" y="20"/>
                  <a:pt x="41" y="18"/>
                </a:cubicBezTo>
                <a:cubicBezTo>
                  <a:pt x="37" y="16"/>
                  <a:pt x="34" y="17"/>
                  <a:pt x="33" y="19"/>
                </a:cubicBezTo>
                <a:cubicBezTo>
                  <a:pt x="32" y="20"/>
                  <a:pt x="31" y="21"/>
                  <a:pt x="29" y="21"/>
                </a:cubicBezTo>
                <a:cubicBezTo>
                  <a:pt x="27" y="21"/>
                  <a:pt x="26" y="20"/>
                  <a:pt x="25" y="19"/>
                </a:cubicBezTo>
                <a:cubicBezTo>
                  <a:pt x="24" y="17"/>
                  <a:pt x="21" y="16"/>
                  <a:pt x="17" y="18"/>
                </a:cubicBezTo>
                <a:cubicBezTo>
                  <a:pt x="14" y="20"/>
                  <a:pt x="15" y="25"/>
                  <a:pt x="16" y="26"/>
                </a:cubicBezTo>
                <a:cubicBezTo>
                  <a:pt x="29" y="44"/>
                  <a:pt x="29" y="44"/>
                  <a:pt x="29" y="44"/>
                </a:cubicBezTo>
                <a:lnTo>
                  <a:pt x="42"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5" name="Google Shape;1725;p45"/>
          <p:cNvSpPr/>
          <p:nvPr/>
        </p:nvSpPr>
        <p:spPr>
          <a:xfrm>
            <a:off x="2303493" y="1819774"/>
            <a:ext cx="253093" cy="266722"/>
          </a:xfrm>
          <a:custGeom>
            <a:avLst/>
            <a:gdLst/>
            <a:ahLst/>
            <a:cxnLst/>
            <a:rect l="l" t="t" r="r" b="b"/>
            <a:pathLst>
              <a:path w="60" h="63" extrusionOk="0">
                <a:moveTo>
                  <a:pt x="38" y="47"/>
                </a:moveTo>
                <a:cubicBezTo>
                  <a:pt x="38" y="50"/>
                  <a:pt x="37" y="52"/>
                  <a:pt x="36" y="54"/>
                </a:cubicBezTo>
                <a:cubicBezTo>
                  <a:pt x="32" y="61"/>
                  <a:pt x="24" y="63"/>
                  <a:pt x="17" y="63"/>
                </a:cubicBezTo>
                <a:cubicBezTo>
                  <a:pt x="11" y="63"/>
                  <a:pt x="4" y="61"/>
                  <a:pt x="1" y="56"/>
                </a:cubicBezTo>
                <a:cubicBezTo>
                  <a:pt x="0" y="55"/>
                  <a:pt x="0" y="53"/>
                  <a:pt x="0" y="51"/>
                </a:cubicBezTo>
                <a:cubicBezTo>
                  <a:pt x="0" y="47"/>
                  <a:pt x="2" y="43"/>
                  <a:pt x="6" y="41"/>
                </a:cubicBezTo>
                <a:cubicBezTo>
                  <a:pt x="10"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cubicBezTo>
                  <a:pt x="40" y="0"/>
                  <a:pt x="40" y="0"/>
                  <a:pt x="40" y="0"/>
                </a:cubicBezTo>
                <a:cubicBezTo>
                  <a:pt x="35" y="3"/>
                  <a:pt x="35" y="3"/>
                  <a:pt x="35" y="3"/>
                </a:cubicBezTo>
                <a:cubicBezTo>
                  <a:pt x="30" y="3"/>
                  <a:pt x="30" y="3"/>
                  <a:pt x="30" y="3"/>
                </a:cubicBezTo>
                <a:cubicBezTo>
                  <a:pt x="33" y="6"/>
                  <a:pt x="35" y="9"/>
                  <a:pt x="35" y="14"/>
                </a:cubicBezTo>
                <a:cubicBezTo>
                  <a:pt x="35" y="24"/>
                  <a:pt x="26" y="25"/>
                  <a:pt x="26" y="30"/>
                </a:cubicBezTo>
                <a:cubicBezTo>
                  <a:pt x="26" y="35"/>
                  <a:pt x="38" y="37"/>
                  <a:pt x="38" y="47"/>
                </a:cubicBezTo>
                <a:close/>
                <a:moveTo>
                  <a:pt x="33" y="51"/>
                </a:moveTo>
                <a:cubicBezTo>
                  <a:pt x="33" y="45"/>
                  <a:pt x="28" y="42"/>
                  <a:pt x="24" y="40"/>
                </a:cubicBezTo>
                <a:cubicBezTo>
                  <a:pt x="23" y="40"/>
                  <a:pt x="23" y="40"/>
                  <a:pt x="22" y="40"/>
                </a:cubicBezTo>
                <a:cubicBezTo>
                  <a:pt x="16" y="40"/>
                  <a:pt x="7" y="42"/>
                  <a:pt x="7" y="49"/>
                </a:cubicBezTo>
                <a:cubicBezTo>
                  <a:pt x="7" y="57"/>
                  <a:pt x="15" y="59"/>
                  <a:pt x="21" y="59"/>
                </a:cubicBezTo>
                <a:cubicBezTo>
                  <a:pt x="26" y="59"/>
                  <a:pt x="33" y="57"/>
                  <a:pt x="33" y="51"/>
                </a:cubicBezTo>
                <a:close/>
                <a:moveTo>
                  <a:pt x="26" y="24"/>
                </a:moveTo>
                <a:cubicBezTo>
                  <a:pt x="28" y="22"/>
                  <a:pt x="28" y="20"/>
                  <a:pt x="28" y="18"/>
                </a:cubicBezTo>
                <a:cubicBezTo>
                  <a:pt x="28" y="12"/>
                  <a:pt x="25" y="3"/>
                  <a:pt x="18" y="3"/>
                </a:cubicBezTo>
                <a:cubicBezTo>
                  <a:pt x="16" y="3"/>
                  <a:pt x="14" y="4"/>
                  <a:pt x="13" y="6"/>
                </a:cubicBezTo>
                <a:cubicBezTo>
                  <a:pt x="11" y="7"/>
                  <a:pt x="11" y="9"/>
                  <a:pt x="11" y="12"/>
                </a:cubicBezTo>
                <a:cubicBezTo>
                  <a:pt x="11" y="17"/>
                  <a:pt x="14" y="26"/>
                  <a:pt x="21" y="26"/>
                </a:cubicBezTo>
                <a:cubicBezTo>
                  <a:pt x="23" y="26"/>
                  <a:pt x="25" y="25"/>
                  <a:pt x="26" y="24"/>
                </a:cubicBezTo>
                <a:close/>
                <a:moveTo>
                  <a:pt x="60" y="26"/>
                </a:moveTo>
                <a:cubicBezTo>
                  <a:pt x="60" y="30"/>
                  <a:pt x="60" y="30"/>
                  <a:pt x="60" y="30"/>
                </a:cubicBezTo>
                <a:cubicBezTo>
                  <a:pt x="52" y="30"/>
                  <a:pt x="52" y="30"/>
                  <a:pt x="52" y="30"/>
                </a:cubicBezTo>
                <a:cubicBezTo>
                  <a:pt x="52" y="39"/>
                  <a:pt x="52" y="39"/>
                  <a:pt x="52" y="39"/>
                </a:cubicBezTo>
                <a:cubicBezTo>
                  <a:pt x="48" y="39"/>
                  <a:pt x="48" y="39"/>
                  <a:pt x="48" y="39"/>
                </a:cubicBezTo>
                <a:cubicBezTo>
                  <a:pt x="48" y="30"/>
                  <a:pt x="48" y="30"/>
                  <a:pt x="48" y="30"/>
                </a:cubicBezTo>
                <a:cubicBezTo>
                  <a:pt x="40" y="30"/>
                  <a:pt x="40" y="30"/>
                  <a:pt x="40" y="30"/>
                </a:cubicBezTo>
                <a:cubicBezTo>
                  <a:pt x="40" y="26"/>
                  <a:pt x="40" y="26"/>
                  <a:pt x="40" y="26"/>
                </a:cubicBezTo>
                <a:cubicBezTo>
                  <a:pt x="48" y="26"/>
                  <a:pt x="48" y="26"/>
                  <a:pt x="48" y="26"/>
                </a:cubicBezTo>
                <a:cubicBezTo>
                  <a:pt x="48" y="18"/>
                  <a:pt x="48" y="18"/>
                  <a:pt x="48" y="18"/>
                </a:cubicBezTo>
                <a:cubicBezTo>
                  <a:pt x="52" y="18"/>
                  <a:pt x="52" y="18"/>
                  <a:pt x="52" y="18"/>
                </a:cubicBezTo>
                <a:cubicBezTo>
                  <a:pt x="52" y="26"/>
                  <a:pt x="52" y="26"/>
                  <a:pt x="52" y="26"/>
                </a:cubicBezTo>
                <a:lnTo>
                  <a:pt x="60"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6" name="Google Shape;1726;p45"/>
          <p:cNvSpPr/>
          <p:nvPr/>
        </p:nvSpPr>
        <p:spPr>
          <a:xfrm>
            <a:off x="2901184" y="1819774"/>
            <a:ext cx="307606" cy="286191"/>
          </a:xfrm>
          <a:custGeom>
            <a:avLst/>
            <a:gdLst/>
            <a:ahLst/>
            <a:cxnLst/>
            <a:rect l="l" t="t" r="r" b="b"/>
            <a:pathLst>
              <a:path w="73" h="68" extrusionOk="0">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7" name="Google Shape;1727;p45"/>
          <p:cNvSpPr/>
          <p:nvPr/>
        </p:nvSpPr>
        <p:spPr>
          <a:xfrm>
            <a:off x="3508608" y="1841190"/>
            <a:ext cx="286190" cy="245306"/>
          </a:xfrm>
          <a:custGeom>
            <a:avLst/>
            <a:gdLst/>
            <a:ahLst/>
            <a:cxnLst/>
            <a:rect l="l" t="t" r="r" b="b"/>
            <a:pathLst>
              <a:path w="68" h="58" extrusionOk="0">
                <a:moveTo>
                  <a:pt x="68" y="48"/>
                </a:moveTo>
                <a:cubicBezTo>
                  <a:pt x="68" y="51"/>
                  <a:pt x="66" y="53"/>
                  <a:pt x="64" y="53"/>
                </a:cubicBezTo>
                <a:cubicBezTo>
                  <a:pt x="53" y="53"/>
                  <a:pt x="53" y="53"/>
                  <a:pt x="53" y="53"/>
                </a:cubicBezTo>
                <a:cubicBezTo>
                  <a:pt x="50" y="53"/>
                  <a:pt x="47" y="54"/>
                  <a:pt x="44" y="55"/>
                </a:cubicBezTo>
                <a:cubicBezTo>
                  <a:pt x="40" y="57"/>
                  <a:pt x="36" y="58"/>
                  <a:pt x="32" y="58"/>
                </a:cubicBezTo>
                <a:cubicBezTo>
                  <a:pt x="25" y="58"/>
                  <a:pt x="20" y="54"/>
                  <a:pt x="20" y="47"/>
                </a:cubicBezTo>
                <a:cubicBezTo>
                  <a:pt x="20" y="46"/>
                  <a:pt x="20" y="46"/>
                  <a:pt x="20" y="46"/>
                </a:cubicBezTo>
                <a:cubicBezTo>
                  <a:pt x="19" y="45"/>
                  <a:pt x="18" y="42"/>
                  <a:pt x="18" y="40"/>
                </a:cubicBezTo>
                <a:cubicBezTo>
                  <a:pt x="18" y="39"/>
                  <a:pt x="18" y="39"/>
                  <a:pt x="18" y="38"/>
                </a:cubicBezTo>
                <a:cubicBezTo>
                  <a:pt x="17" y="37"/>
                  <a:pt x="17" y="35"/>
                  <a:pt x="17" y="34"/>
                </a:cubicBezTo>
                <a:cubicBezTo>
                  <a:pt x="10" y="34"/>
                  <a:pt x="10" y="34"/>
                  <a:pt x="10" y="34"/>
                </a:cubicBezTo>
                <a:cubicBezTo>
                  <a:pt x="5" y="34"/>
                  <a:pt x="0" y="29"/>
                  <a:pt x="0" y="24"/>
                </a:cubicBezTo>
                <a:cubicBezTo>
                  <a:pt x="0" y="19"/>
                  <a:pt x="5" y="14"/>
                  <a:pt x="10" y="14"/>
                </a:cubicBezTo>
                <a:cubicBezTo>
                  <a:pt x="24" y="14"/>
                  <a:pt x="24" y="14"/>
                  <a:pt x="24" y="14"/>
                </a:cubicBezTo>
                <a:cubicBezTo>
                  <a:pt x="24" y="13"/>
                  <a:pt x="24" y="11"/>
                  <a:pt x="24" y="9"/>
                </a:cubicBezTo>
                <a:cubicBezTo>
                  <a:pt x="24" y="3"/>
                  <a:pt x="28" y="0"/>
                  <a:pt x="34" y="0"/>
                </a:cubicBezTo>
                <a:cubicBezTo>
                  <a:pt x="40" y="0"/>
                  <a:pt x="41" y="6"/>
                  <a:pt x="43" y="10"/>
                </a:cubicBezTo>
                <a:cubicBezTo>
                  <a:pt x="45" y="11"/>
                  <a:pt x="46" y="13"/>
                  <a:pt x="47" y="14"/>
                </a:cubicBezTo>
                <a:cubicBezTo>
                  <a:pt x="48" y="16"/>
                  <a:pt x="51" y="19"/>
                  <a:pt x="53" y="19"/>
                </a:cubicBezTo>
                <a:cubicBezTo>
                  <a:pt x="64" y="19"/>
                  <a:pt x="64" y="19"/>
                  <a:pt x="64" y="19"/>
                </a:cubicBezTo>
                <a:cubicBezTo>
                  <a:pt x="66" y="19"/>
                  <a:pt x="68" y="21"/>
                  <a:pt x="68" y="24"/>
                </a:cubicBezTo>
                <a:lnTo>
                  <a:pt x="68" y="48"/>
                </a:lnTo>
                <a:close/>
                <a:moveTo>
                  <a:pt x="54" y="48"/>
                </a:moveTo>
                <a:cubicBezTo>
                  <a:pt x="54" y="24"/>
                  <a:pt x="54" y="24"/>
                  <a:pt x="54" y="24"/>
                </a:cubicBezTo>
                <a:cubicBezTo>
                  <a:pt x="53" y="24"/>
                  <a:pt x="53" y="24"/>
                  <a:pt x="53" y="24"/>
                </a:cubicBezTo>
                <a:cubicBezTo>
                  <a:pt x="49" y="24"/>
                  <a:pt x="46" y="20"/>
                  <a:pt x="44" y="18"/>
                </a:cubicBezTo>
                <a:cubicBezTo>
                  <a:pt x="42" y="16"/>
                  <a:pt x="41" y="14"/>
                  <a:pt x="39" y="12"/>
                </a:cubicBezTo>
                <a:cubicBezTo>
                  <a:pt x="39" y="11"/>
                  <a:pt x="38" y="10"/>
                  <a:pt x="38" y="10"/>
                </a:cubicBezTo>
                <a:cubicBezTo>
                  <a:pt x="37" y="9"/>
                  <a:pt x="35" y="4"/>
                  <a:pt x="34" y="4"/>
                </a:cubicBezTo>
                <a:cubicBezTo>
                  <a:pt x="31" y="4"/>
                  <a:pt x="28" y="6"/>
                  <a:pt x="28" y="9"/>
                </a:cubicBezTo>
                <a:cubicBezTo>
                  <a:pt x="28" y="14"/>
                  <a:pt x="32" y="17"/>
                  <a:pt x="32" y="19"/>
                </a:cubicBezTo>
                <a:cubicBezTo>
                  <a:pt x="10" y="19"/>
                  <a:pt x="10" y="19"/>
                  <a:pt x="10" y="19"/>
                </a:cubicBezTo>
                <a:cubicBezTo>
                  <a:pt x="8" y="19"/>
                  <a:pt x="5" y="21"/>
                  <a:pt x="5" y="24"/>
                </a:cubicBezTo>
                <a:cubicBezTo>
                  <a:pt x="5" y="26"/>
                  <a:pt x="8" y="29"/>
                  <a:pt x="10" y="29"/>
                </a:cubicBezTo>
                <a:cubicBezTo>
                  <a:pt x="23" y="29"/>
                  <a:pt x="23" y="29"/>
                  <a:pt x="23" y="29"/>
                </a:cubicBezTo>
                <a:cubicBezTo>
                  <a:pt x="22" y="30"/>
                  <a:pt x="21" y="31"/>
                  <a:pt x="21" y="33"/>
                </a:cubicBezTo>
                <a:cubicBezTo>
                  <a:pt x="21" y="34"/>
                  <a:pt x="22" y="36"/>
                  <a:pt x="23" y="37"/>
                </a:cubicBezTo>
                <a:cubicBezTo>
                  <a:pt x="23" y="38"/>
                  <a:pt x="23" y="39"/>
                  <a:pt x="23" y="40"/>
                </a:cubicBezTo>
                <a:cubicBezTo>
                  <a:pt x="23" y="41"/>
                  <a:pt x="24" y="44"/>
                  <a:pt x="25" y="45"/>
                </a:cubicBezTo>
                <a:cubicBezTo>
                  <a:pt x="25" y="45"/>
                  <a:pt x="25" y="46"/>
                  <a:pt x="25" y="47"/>
                </a:cubicBezTo>
                <a:cubicBezTo>
                  <a:pt x="25" y="51"/>
                  <a:pt x="28" y="53"/>
                  <a:pt x="32" y="53"/>
                </a:cubicBezTo>
                <a:cubicBezTo>
                  <a:pt x="40" y="53"/>
                  <a:pt x="46" y="48"/>
                  <a:pt x="53" y="48"/>
                </a:cubicBezTo>
                <a:lnTo>
                  <a:pt x="54" y="48"/>
                </a:lnTo>
                <a:close/>
                <a:moveTo>
                  <a:pt x="61" y="43"/>
                </a:moveTo>
                <a:cubicBezTo>
                  <a:pt x="60" y="43"/>
                  <a:pt x="59" y="44"/>
                  <a:pt x="59" y="46"/>
                </a:cubicBezTo>
                <a:cubicBezTo>
                  <a:pt x="59" y="47"/>
                  <a:pt x="60" y="48"/>
                  <a:pt x="61" y="48"/>
                </a:cubicBezTo>
                <a:cubicBezTo>
                  <a:pt x="63" y="48"/>
                  <a:pt x="64" y="47"/>
                  <a:pt x="64" y="46"/>
                </a:cubicBezTo>
                <a:cubicBezTo>
                  <a:pt x="64" y="44"/>
                  <a:pt x="63" y="43"/>
                  <a:pt x="61"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8" name="Google Shape;1728;p45"/>
          <p:cNvSpPr/>
          <p:nvPr/>
        </p:nvSpPr>
        <p:spPr>
          <a:xfrm>
            <a:off x="4121872" y="1841190"/>
            <a:ext cx="266722" cy="245306"/>
          </a:xfrm>
          <a:custGeom>
            <a:avLst/>
            <a:gdLst/>
            <a:ahLst/>
            <a:cxnLst/>
            <a:rect l="l" t="t" r="r" b="b"/>
            <a:pathLst>
              <a:path w="63" h="58" extrusionOk="0">
                <a:moveTo>
                  <a:pt x="52" y="58"/>
                </a:moveTo>
                <a:cubicBezTo>
                  <a:pt x="48" y="58"/>
                  <a:pt x="45" y="58"/>
                  <a:pt x="41" y="58"/>
                </a:cubicBezTo>
                <a:cubicBezTo>
                  <a:pt x="40" y="58"/>
                  <a:pt x="40" y="56"/>
                  <a:pt x="40" y="55"/>
                </a:cubicBezTo>
                <a:cubicBezTo>
                  <a:pt x="40" y="52"/>
                  <a:pt x="43" y="53"/>
                  <a:pt x="45" y="52"/>
                </a:cubicBezTo>
                <a:cubicBezTo>
                  <a:pt x="47" y="51"/>
                  <a:pt x="47" y="48"/>
                  <a:pt x="47" y="47"/>
                </a:cubicBezTo>
                <a:cubicBezTo>
                  <a:pt x="47" y="32"/>
                  <a:pt x="47" y="32"/>
                  <a:pt x="47" y="32"/>
                </a:cubicBezTo>
                <a:cubicBezTo>
                  <a:pt x="47" y="32"/>
                  <a:pt x="47" y="31"/>
                  <a:pt x="47" y="31"/>
                </a:cubicBezTo>
                <a:cubicBezTo>
                  <a:pt x="46" y="31"/>
                  <a:pt x="45" y="31"/>
                  <a:pt x="45" y="31"/>
                </a:cubicBezTo>
                <a:cubicBezTo>
                  <a:pt x="19" y="31"/>
                  <a:pt x="19" y="31"/>
                  <a:pt x="19" y="31"/>
                </a:cubicBezTo>
                <a:cubicBezTo>
                  <a:pt x="18" y="31"/>
                  <a:pt x="18" y="31"/>
                  <a:pt x="17" y="31"/>
                </a:cubicBezTo>
                <a:cubicBezTo>
                  <a:pt x="17" y="31"/>
                  <a:pt x="17" y="32"/>
                  <a:pt x="17" y="32"/>
                </a:cubicBezTo>
                <a:cubicBezTo>
                  <a:pt x="17" y="46"/>
                  <a:pt x="17" y="46"/>
                  <a:pt x="17" y="46"/>
                </a:cubicBezTo>
                <a:cubicBezTo>
                  <a:pt x="17" y="47"/>
                  <a:pt x="17" y="51"/>
                  <a:pt x="18" y="52"/>
                </a:cubicBezTo>
                <a:cubicBezTo>
                  <a:pt x="20" y="53"/>
                  <a:pt x="25" y="52"/>
                  <a:pt x="25" y="55"/>
                </a:cubicBezTo>
                <a:cubicBezTo>
                  <a:pt x="25" y="56"/>
                  <a:pt x="24" y="58"/>
                  <a:pt x="23" y="58"/>
                </a:cubicBezTo>
                <a:cubicBezTo>
                  <a:pt x="19" y="58"/>
                  <a:pt x="16" y="58"/>
                  <a:pt x="12" y="58"/>
                </a:cubicBezTo>
                <a:cubicBezTo>
                  <a:pt x="9" y="58"/>
                  <a:pt x="6" y="58"/>
                  <a:pt x="3" y="58"/>
                </a:cubicBezTo>
                <a:cubicBezTo>
                  <a:pt x="2" y="58"/>
                  <a:pt x="1" y="56"/>
                  <a:pt x="1" y="55"/>
                </a:cubicBezTo>
                <a:cubicBezTo>
                  <a:pt x="1" y="52"/>
                  <a:pt x="4" y="53"/>
                  <a:pt x="6" y="52"/>
                </a:cubicBezTo>
                <a:cubicBezTo>
                  <a:pt x="8" y="51"/>
                  <a:pt x="8" y="48"/>
                  <a:pt x="8" y="47"/>
                </a:cubicBezTo>
                <a:cubicBezTo>
                  <a:pt x="8" y="45"/>
                  <a:pt x="8" y="45"/>
                  <a:pt x="8" y="45"/>
                </a:cubicBezTo>
                <a:cubicBezTo>
                  <a:pt x="8" y="14"/>
                  <a:pt x="8" y="14"/>
                  <a:pt x="8" y="14"/>
                </a:cubicBezTo>
                <a:cubicBezTo>
                  <a:pt x="8" y="12"/>
                  <a:pt x="8" y="6"/>
                  <a:pt x="6" y="5"/>
                </a:cubicBezTo>
                <a:cubicBezTo>
                  <a:pt x="4" y="4"/>
                  <a:pt x="0" y="6"/>
                  <a:pt x="0" y="2"/>
                </a:cubicBezTo>
                <a:cubicBezTo>
                  <a:pt x="0" y="1"/>
                  <a:pt x="1" y="0"/>
                  <a:pt x="2" y="0"/>
                </a:cubicBezTo>
                <a:cubicBezTo>
                  <a:pt x="5" y="0"/>
                  <a:pt x="9" y="0"/>
                  <a:pt x="12" y="0"/>
                </a:cubicBezTo>
                <a:cubicBezTo>
                  <a:pt x="16" y="0"/>
                  <a:pt x="19" y="0"/>
                  <a:pt x="22" y="0"/>
                </a:cubicBezTo>
                <a:cubicBezTo>
                  <a:pt x="23" y="0"/>
                  <a:pt x="24" y="1"/>
                  <a:pt x="24" y="2"/>
                </a:cubicBezTo>
                <a:cubicBezTo>
                  <a:pt x="24" y="5"/>
                  <a:pt x="20" y="4"/>
                  <a:pt x="18" y="5"/>
                </a:cubicBezTo>
                <a:cubicBezTo>
                  <a:pt x="17" y="6"/>
                  <a:pt x="17" y="10"/>
                  <a:pt x="17" y="11"/>
                </a:cubicBezTo>
                <a:cubicBezTo>
                  <a:pt x="17" y="23"/>
                  <a:pt x="17" y="23"/>
                  <a:pt x="17" y="23"/>
                </a:cubicBezTo>
                <a:cubicBezTo>
                  <a:pt x="17" y="24"/>
                  <a:pt x="17" y="24"/>
                  <a:pt x="17" y="24"/>
                </a:cubicBezTo>
                <a:cubicBezTo>
                  <a:pt x="18" y="25"/>
                  <a:pt x="18" y="25"/>
                  <a:pt x="19" y="25"/>
                </a:cubicBezTo>
                <a:cubicBezTo>
                  <a:pt x="45" y="25"/>
                  <a:pt x="45" y="25"/>
                  <a:pt x="45" y="25"/>
                </a:cubicBezTo>
                <a:cubicBezTo>
                  <a:pt x="46" y="25"/>
                  <a:pt x="46" y="25"/>
                  <a:pt x="47" y="24"/>
                </a:cubicBezTo>
                <a:cubicBezTo>
                  <a:pt x="47" y="24"/>
                  <a:pt x="47" y="24"/>
                  <a:pt x="47" y="23"/>
                </a:cubicBezTo>
                <a:cubicBezTo>
                  <a:pt x="47" y="11"/>
                  <a:pt x="47" y="11"/>
                  <a:pt x="47" y="11"/>
                </a:cubicBezTo>
                <a:cubicBezTo>
                  <a:pt x="47" y="10"/>
                  <a:pt x="47" y="6"/>
                  <a:pt x="45" y="5"/>
                </a:cubicBezTo>
                <a:cubicBezTo>
                  <a:pt x="43" y="4"/>
                  <a:pt x="40" y="5"/>
                  <a:pt x="40" y="2"/>
                </a:cubicBezTo>
                <a:cubicBezTo>
                  <a:pt x="40" y="1"/>
                  <a:pt x="40" y="0"/>
                  <a:pt x="41" y="0"/>
                </a:cubicBezTo>
                <a:cubicBezTo>
                  <a:pt x="45" y="0"/>
                  <a:pt x="48" y="0"/>
                  <a:pt x="52" y="0"/>
                </a:cubicBezTo>
                <a:cubicBezTo>
                  <a:pt x="55" y="0"/>
                  <a:pt x="58" y="0"/>
                  <a:pt x="61" y="0"/>
                </a:cubicBezTo>
                <a:cubicBezTo>
                  <a:pt x="63" y="0"/>
                  <a:pt x="63" y="1"/>
                  <a:pt x="63" y="2"/>
                </a:cubicBezTo>
                <a:cubicBezTo>
                  <a:pt x="63" y="6"/>
                  <a:pt x="59" y="4"/>
                  <a:pt x="57" y="5"/>
                </a:cubicBezTo>
                <a:cubicBezTo>
                  <a:pt x="56" y="6"/>
                  <a:pt x="56" y="10"/>
                  <a:pt x="56" y="11"/>
                </a:cubicBezTo>
                <a:cubicBezTo>
                  <a:pt x="56" y="47"/>
                  <a:pt x="56" y="47"/>
                  <a:pt x="56" y="47"/>
                </a:cubicBezTo>
                <a:cubicBezTo>
                  <a:pt x="56" y="48"/>
                  <a:pt x="56" y="51"/>
                  <a:pt x="57" y="52"/>
                </a:cubicBezTo>
                <a:cubicBezTo>
                  <a:pt x="59" y="53"/>
                  <a:pt x="63" y="52"/>
                  <a:pt x="63" y="55"/>
                </a:cubicBezTo>
                <a:cubicBezTo>
                  <a:pt x="63" y="56"/>
                  <a:pt x="63" y="58"/>
                  <a:pt x="62" y="58"/>
                </a:cubicBezTo>
                <a:cubicBezTo>
                  <a:pt x="58" y="58"/>
                  <a:pt x="55" y="58"/>
                  <a:pt x="52"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29" name="Google Shape;1729;p45"/>
          <p:cNvSpPr/>
          <p:nvPr/>
        </p:nvSpPr>
        <p:spPr>
          <a:xfrm>
            <a:off x="4721508" y="1841190"/>
            <a:ext cx="243360" cy="245306"/>
          </a:xfrm>
          <a:custGeom>
            <a:avLst/>
            <a:gdLst/>
            <a:ahLst/>
            <a:cxnLst/>
            <a:rect l="l" t="t" r="r" b="b"/>
            <a:pathLst>
              <a:path w="58" h="58" extrusionOk="0">
                <a:moveTo>
                  <a:pt x="29" y="58"/>
                </a:moveTo>
                <a:cubicBezTo>
                  <a:pt x="20" y="58"/>
                  <a:pt x="12" y="54"/>
                  <a:pt x="6" y="47"/>
                </a:cubicBezTo>
                <a:cubicBezTo>
                  <a:pt x="6" y="47"/>
                  <a:pt x="6" y="46"/>
                  <a:pt x="7" y="46"/>
                </a:cubicBezTo>
                <a:cubicBezTo>
                  <a:pt x="12" y="40"/>
                  <a:pt x="12" y="40"/>
                  <a:pt x="12" y="40"/>
                </a:cubicBezTo>
                <a:cubicBezTo>
                  <a:pt x="12" y="40"/>
                  <a:pt x="12" y="40"/>
                  <a:pt x="13" y="40"/>
                </a:cubicBezTo>
                <a:cubicBezTo>
                  <a:pt x="13" y="40"/>
                  <a:pt x="13" y="40"/>
                  <a:pt x="14" y="41"/>
                </a:cubicBezTo>
                <a:cubicBezTo>
                  <a:pt x="17" y="45"/>
                  <a:pt x="23" y="48"/>
                  <a:pt x="29" y="48"/>
                </a:cubicBezTo>
                <a:cubicBezTo>
                  <a:pt x="40" y="48"/>
                  <a:pt x="48" y="39"/>
                  <a:pt x="48" y="29"/>
                </a:cubicBezTo>
                <a:cubicBezTo>
                  <a:pt x="48" y="18"/>
                  <a:pt x="40" y="9"/>
                  <a:pt x="29" y="9"/>
                </a:cubicBezTo>
                <a:cubicBezTo>
                  <a:pt x="24" y="9"/>
                  <a:pt x="19" y="11"/>
                  <a:pt x="16" y="14"/>
                </a:cubicBezTo>
                <a:cubicBezTo>
                  <a:pt x="21" y="20"/>
                  <a:pt x="21" y="20"/>
                  <a:pt x="21" y="20"/>
                </a:cubicBezTo>
                <a:cubicBezTo>
                  <a:pt x="22" y="20"/>
                  <a:pt x="22" y="21"/>
                  <a:pt x="21" y="22"/>
                </a:cubicBezTo>
                <a:cubicBezTo>
                  <a:pt x="21" y="23"/>
                  <a:pt x="20" y="24"/>
                  <a:pt x="19" y="24"/>
                </a:cubicBezTo>
                <a:cubicBezTo>
                  <a:pt x="2" y="24"/>
                  <a:pt x="2" y="24"/>
                  <a:pt x="2" y="24"/>
                </a:cubicBezTo>
                <a:cubicBezTo>
                  <a:pt x="1" y="24"/>
                  <a:pt x="0" y="23"/>
                  <a:pt x="0" y="21"/>
                </a:cubicBezTo>
                <a:cubicBezTo>
                  <a:pt x="0" y="4"/>
                  <a:pt x="0" y="4"/>
                  <a:pt x="0" y="4"/>
                </a:cubicBezTo>
                <a:cubicBezTo>
                  <a:pt x="0" y="3"/>
                  <a:pt x="0" y="3"/>
                  <a:pt x="1" y="2"/>
                </a:cubicBezTo>
                <a:cubicBezTo>
                  <a:pt x="2" y="2"/>
                  <a:pt x="3" y="2"/>
                  <a:pt x="4" y="3"/>
                </a:cubicBezTo>
                <a:cubicBezTo>
                  <a:pt x="9" y="8"/>
                  <a:pt x="9" y="8"/>
                  <a:pt x="9" y="8"/>
                </a:cubicBezTo>
                <a:cubicBezTo>
                  <a:pt x="14" y="3"/>
                  <a:pt x="21" y="0"/>
                  <a:pt x="29" y="0"/>
                </a:cubicBezTo>
                <a:cubicBezTo>
                  <a:pt x="45" y="0"/>
                  <a:pt x="58" y="13"/>
                  <a:pt x="58" y="29"/>
                </a:cubicBezTo>
                <a:cubicBezTo>
                  <a:pt x="58" y="45"/>
                  <a:pt x="45" y="58"/>
                  <a:pt x="29" y="58"/>
                </a:cubicBezTo>
                <a:close/>
                <a:moveTo>
                  <a:pt x="34" y="35"/>
                </a:moveTo>
                <a:cubicBezTo>
                  <a:pt x="34" y="35"/>
                  <a:pt x="33" y="36"/>
                  <a:pt x="33" y="36"/>
                </a:cubicBezTo>
                <a:cubicBezTo>
                  <a:pt x="20" y="36"/>
                  <a:pt x="20" y="36"/>
                  <a:pt x="20" y="36"/>
                </a:cubicBezTo>
                <a:cubicBezTo>
                  <a:pt x="20" y="36"/>
                  <a:pt x="19" y="35"/>
                  <a:pt x="19" y="35"/>
                </a:cubicBezTo>
                <a:cubicBezTo>
                  <a:pt x="19" y="32"/>
                  <a:pt x="19" y="32"/>
                  <a:pt x="19" y="32"/>
                </a:cubicBezTo>
                <a:cubicBezTo>
                  <a:pt x="19" y="32"/>
                  <a:pt x="20" y="31"/>
                  <a:pt x="20" y="31"/>
                </a:cubicBezTo>
                <a:cubicBezTo>
                  <a:pt x="29" y="31"/>
                  <a:pt x="29" y="31"/>
                  <a:pt x="29" y="31"/>
                </a:cubicBezTo>
                <a:cubicBezTo>
                  <a:pt x="29" y="18"/>
                  <a:pt x="29" y="18"/>
                  <a:pt x="29" y="18"/>
                </a:cubicBezTo>
                <a:cubicBezTo>
                  <a:pt x="29" y="17"/>
                  <a:pt x="29" y="17"/>
                  <a:pt x="30" y="17"/>
                </a:cubicBezTo>
                <a:cubicBezTo>
                  <a:pt x="33" y="17"/>
                  <a:pt x="33" y="17"/>
                  <a:pt x="33" y="17"/>
                </a:cubicBezTo>
                <a:cubicBezTo>
                  <a:pt x="33" y="17"/>
                  <a:pt x="34" y="17"/>
                  <a:pt x="34" y="18"/>
                </a:cubicBezTo>
                <a:lnTo>
                  <a:pt x="34"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0" name="Google Shape;1730;p45"/>
          <p:cNvSpPr/>
          <p:nvPr/>
        </p:nvSpPr>
        <p:spPr>
          <a:xfrm>
            <a:off x="5326986" y="1841190"/>
            <a:ext cx="218050" cy="223890"/>
          </a:xfrm>
          <a:custGeom>
            <a:avLst/>
            <a:gdLst/>
            <a:ahLst/>
            <a:cxnLst/>
            <a:rect l="l" t="t" r="r" b="b"/>
            <a:pathLst>
              <a:path w="52" h="53" extrusionOk="0">
                <a:moveTo>
                  <a:pt x="37" y="37"/>
                </a:moveTo>
                <a:cubicBezTo>
                  <a:pt x="37" y="38"/>
                  <a:pt x="37" y="38"/>
                  <a:pt x="36" y="38"/>
                </a:cubicBezTo>
                <a:cubicBezTo>
                  <a:pt x="30" y="38"/>
                  <a:pt x="30" y="38"/>
                  <a:pt x="30" y="38"/>
                </a:cubicBezTo>
                <a:cubicBezTo>
                  <a:pt x="29" y="38"/>
                  <a:pt x="29" y="38"/>
                  <a:pt x="29" y="37"/>
                </a:cubicBezTo>
                <a:cubicBezTo>
                  <a:pt x="29" y="18"/>
                  <a:pt x="29" y="18"/>
                  <a:pt x="29" y="18"/>
                </a:cubicBezTo>
                <a:cubicBezTo>
                  <a:pt x="29" y="13"/>
                  <a:pt x="24" y="8"/>
                  <a:pt x="19" y="8"/>
                </a:cubicBezTo>
                <a:cubicBezTo>
                  <a:pt x="8" y="8"/>
                  <a:pt x="8" y="8"/>
                  <a:pt x="8" y="8"/>
                </a:cubicBezTo>
                <a:cubicBezTo>
                  <a:pt x="8" y="52"/>
                  <a:pt x="8" y="52"/>
                  <a:pt x="8" y="52"/>
                </a:cubicBezTo>
                <a:cubicBezTo>
                  <a:pt x="8" y="52"/>
                  <a:pt x="8" y="53"/>
                  <a:pt x="7" y="53"/>
                </a:cubicBezTo>
                <a:cubicBezTo>
                  <a:pt x="1" y="53"/>
                  <a:pt x="1" y="53"/>
                  <a:pt x="1" y="53"/>
                </a:cubicBezTo>
                <a:cubicBezTo>
                  <a:pt x="0" y="53"/>
                  <a:pt x="0" y="52"/>
                  <a:pt x="0" y="52"/>
                </a:cubicBezTo>
                <a:cubicBezTo>
                  <a:pt x="0" y="1"/>
                  <a:pt x="0" y="1"/>
                  <a:pt x="0" y="1"/>
                </a:cubicBezTo>
                <a:cubicBezTo>
                  <a:pt x="0" y="0"/>
                  <a:pt x="0" y="0"/>
                  <a:pt x="1" y="0"/>
                </a:cubicBezTo>
                <a:cubicBezTo>
                  <a:pt x="19" y="0"/>
                  <a:pt x="19" y="0"/>
                  <a:pt x="19" y="0"/>
                </a:cubicBezTo>
                <a:cubicBezTo>
                  <a:pt x="29" y="0"/>
                  <a:pt x="37" y="8"/>
                  <a:pt x="37" y="18"/>
                </a:cubicBezTo>
                <a:lnTo>
                  <a:pt x="37" y="37"/>
                </a:lnTo>
                <a:close/>
                <a:moveTo>
                  <a:pt x="52" y="34"/>
                </a:moveTo>
                <a:cubicBezTo>
                  <a:pt x="52" y="45"/>
                  <a:pt x="44" y="53"/>
                  <a:pt x="33" y="53"/>
                </a:cubicBezTo>
                <a:cubicBezTo>
                  <a:pt x="16" y="53"/>
                  <a:pt x="16" y="53"/>
                  <a:pt x="16" y="53"/>
                </a:cubicBezTo>
                <a:cubicBezTo>
                  <a:pt x="15" y="53"/>
                  <a:pt x="14" y="52"/>
                  <a:pt x="14" y="52"/>
                </a:cubicBezTo>
                <a:cubicBezTo>
                  <a:pt x="14" y="15"/>
                  <a:pt x="14" y="15"/>
                  <a:pt x="14" y="15"/>
                </a:cubicBezTo>
                <a:cubicBezTo>
                  <a:pt x="14" y="15"/>
                  <a:pt x="15" y="14"/>
                  <a:pt x="16" y="14"/>
                </a:cubicBezTo>
                <a:cubicBezTo>
                  <a:pt x="22" y="14"/>
                  <a:pt x="22" y="14"/>
                  <a:pt x="22" y="14"/>
                </a:cubicBezTo>
                <a:cubicBezTo>
                  <a:pt x="22" y="14"/>
                  <a:pt x="23" y="15"/>
                  <a:pt x="23" y="15"/>
                </a:cubicBezTo>
                <a:cubicBezTo>
                  <a:pt x="23" y="44"/>
                  <a:pt x="23" y="44"/>
                  <a:pt x="23" y="44"/>
                </a:cubicBezTo>
                <a:cubicBezTo>
                  <a:pt x="33" y="44"/>
                  <a:pt x="33" y="44"/>
                  <a:pt x="33" y="44"/>
                </a:cubicBezTo>
                <a:cubicBezTo>
                  <a:pt x="39" y="44"/>
                  <a:pt x="43" y="40"/>
                  <a:pt x="43" y="34"/>
                </a:cubicBezTo>
                <a:cubicBezTo>
                  <a:pt x="43" y="1"/>
                  <a:pt x="43" y="1"/>
                  <a:pt x="43" y="1"/>
                </a:cubicBezTo>
                <a:cubicBezTo>
                  <a:pt x="43" y="0"/>
                  <a:pt x="44" y="0"/>
                  <a:pt x="45" y="0"/>
                </a:cubicBezTo>
                <a:cubicBezTo>
                  <a:pt x="51" y="0"/>
                  <a:pt x="51" y="0"/>
                  <a:pt x="51" y="0"/>
                </a:cubicBezTo>
                <a:cubicBezTo>
                  <a:pt x="51" y="0"/>
                  <a:pt x="52" y="0"/>
                  <a:pt x="52" y="1"/>
                </a:cubicBezTo>
                <a:lnTo>
                  <a:pt x="52"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1" name="Google Shape;1731;p45"/>
          <p:cNvSpPr/>
          <p:nvPr/>
        </p:nvSpPr>
        <p:spPr>
          <a:xfrm>
            <a:off x="5932462" y="1841190"/>
            <a:ext cx="101237" cy="223890"/>
          </a:xfrm>
          <a:custGeom>
            <a:avLst/>
            <a:gdLst/>
            <a:ahLst/>
            <a:cxnLst/>
            <a:rect l="l" t="t" r="r" b="b"/>
            <a:pathLst>
              <a:path w="24" h="53" extrusionOk="0">
                <a:moveTo>
                  <a:pt x="24" y="51"/>
                </a:moveTo>
                <a:cubicBezTo>
                  <a:pt x="24" y="52"/>
                  <a:pt x="23" y="53"/>
                  <a:pt x="22" y="53"/>
                </a:cubicBezTo>
                <a:cubicBezTo>
                  <a:pt x="2" y="53"/>
                  <a:pt x="2" y="53"/>
                  <a:pt x="2" y="53"/>
                </a:cubicBezTo>
                <a:cubicBezTo>
                  <a:pt x="1" y="53"/>
                  <a:pt x="0" y="52"/>
                  <a:pt x="0" y="51"/>
                </a:cubicBezTo>
                <a:cubicBezTo>
                  <a:pt x="0" y="46"/>
                  <a:pt x="0" y="46"/>
                  <a:pt x="0" y="46"/>
                </a:cubicBezTo>
                <a:cubicBezTo>
                  <a:pt x="0" y="44"/>
                  <a:pt x="1" y="43"/>
                  <a:pt x="2" y="43"/>
                </a:cubicBezTo>
                <a:cubicBezTo>
                  <a:pt x="5" y="43"/>
                  <a:pt x="5" y="43"/>
                  <a:pt x="5" y="43"/>
                </a:cubicBezTo>
                <a:cubicBezTo>
                  <a:pt x="5" y="29"/>
                  <a:pt x="5" y="29"/>
                  <a:pt x="5" y="29"/>
                </a:cubicBezTo>
                <a:cubicBezTo>
                  <a:pt x="2" y="29"/>
                  <a:pt x="2" y="29"/>
                  <a:pt x="2" y="29"/>
                </a:cubicBezTo>
                <a:cubicBezTo>
                  <a:pt x="1" y="29"/>
                  <a:pt x="0" y="28"/>
                  <a:pt x="0" y="26"/>
                </a:cubicBezTo>
                <a:cubicBezTo>
                  <a:pt x="0" y="21"/>
                  <a:pt x="0" y="21"/>
                  <a:pt x="0" y="21"/>
                </a:cubicBezTo>
                <a:cubicBezTo>
                  <a:pt x="0" y="20"/>
                  <a:pt x="1" y="19"/>
                  <a:pt x="2" y="19"/>
                </a:cubicBezTo>
                <a:cubicBezTo>
                  <a:pt x="17" y="19"/>
                  <a:pt x="17" y="19"/>
                  <a:pt x="17" y="19"/>
                </a:cubicBezTo>
                <a:cubicBezTo>
                  <a:pt x="18" y="19"/>
                  <a:pt x="19" y="20"/>
                  <a:pt x="19" y="21"/>
                </a:cubicBezTo>
                <a:cubicBezTo>
                  <a:pt x="19" y="43"/>
                  <a:pt x="19" y="43"/>
                  <a:pt x="19" y="43"/>
                </a:cubicBezTo>
                <a:cubicBezTo>
                  <a:pt x="22" y="43"/>
                  <a:pt x="22" y="43"/>
                  <a:pt x="22" y="43"/>
                </a:cubicBezTo>
                <a:cubicBezTo>
                  <a:pt x="23" y="43"/>
                  <a:pt x="24" y="44"/>
                  <a:pt x="24" y="46"/>
                </a:cubicBezTo>
                <a:lnTo>
                  <a:pt x="24" y="51"/>
                </a:lnTo>
                <a:close/>
                <a:moveTo>
                  <a:pt x="19" y="9"/>
                </a:moveTo>
                <a:cubicBezTo>
                  <a:pt x="19" y="11"/>
                  <a:pt x="18" y="12"/>
                  <a:pt x="17" y="12"/>
                </a:cubicBezTo>
                <a:cubicBezTo>
                  <a:pt x="7" y="12"/>
                  <a:pt x="7" y="12"/>
                  <a:pt x="7" y="12"/>
                </a:cubicBezTo>
                <a:cubicBezTo>
                  <a:pt x="6" y="12"/>
                  <a:pt x="5" y="11"/>
                  <a:pt x="5" y="9"/>
                </a:cubicBezTo>
                <a:cubicBezTo>
                  <a:pt x="5" y="2"/>
                  <a:pt x="5" y="2"/>
                  <a:pt x="5" y="2"/>
                </a:cubicBezTo>
                <a:cubicBezTo>
                  <a:pt x="5" y="1"/>
                  <a:pt x="6" y="0"/>
                  <a:pt x="7" y="0"/>
                </a:cubicBezTo>
                <a:cubicBezTo>
                  <a:pt x="17" y="0"/>
                  <a:pt x="17" y="0"/>
                  <a:pt x="17" y="0"/>
                </a:cubicBezTo>
                <a:cubicBezTo>
                  <a:pt x="18" y="0"/>
                  <a:pt x="19" y="1"/>
                  <a:pt x="19" y="2"/>
                </a:cubicBezTo>
                <a:lnTo>
                  <a:pt x="19" y="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2" name="Google Shape;1732;p45"/>
          <p:cNvSpPr/>
          <p:nvPr/>
        </p:nvSpPr>
        <p:spPr>
          <a:xfrm>
            <a:off x="6539886" y="1819774"/>
            <a:ext cx="305659" cy="286191"/>
          </a:xfrm>
          <a:custGeom>
            <a:avLst/>
            <a:gdLst/>
            <a:ahLst/>
            <a:cxnLst/>
            <a:rect l="l" t="t" r="r" b="b"/>
            <a:pathLst>
              <a:path w="73" h="68" extrusionOk="0">
                <a:moveTo>
                  <a:pt x="73" y="14"/>
                </a:moveTo>
                <a:cubicBezTo>
                  <a:pt x="73" y="19"/>
                  <a:pt x="73" y="19"/>
                  <a:pt x="73" y="19"/>
                </a:cubicBezTo>
                <a:cubicBezTo>
                  <a:pt x="68" y="19"/>
                  <a:pt x="68" y="19"/>
                  <a:pt x="68" y="19"/>
                </a:cubicBezTo>
                <a:cubicBezTo>
                  <a:pt x="68" y="20"/>
                  <a:pt x="67" y="22"/>
                  <a:pt x="65" y="22"/>
                </a:cubicBezTo>
                <a:cubicBezTo>
                  <a:pt x="7" y="22"/>
                  <a:pt x="7" y="22"/>
                  <a:pt x="7" y="22"/>
                </a:cubicBezTo>
                <a:cubicBezTo>
                  <a:pt x="6" y="22"/>
                  <a:pt x="5" y="20"/>
                  <a:pt x="5" y="19"/>
                </a:cubicBezTo>
                <a:cubicBezTo>
                  <a:pt x="0" y="19"/>
                  <a:pt x="0" y="19"/>
                  <a:pt x="0" y="19"/>
                </a:cubicBezTo>
                <a:cubicBezTo>
                  <a:pt x="0" y="14"/>
                  <a:pt x="0" y="14"/>
                  <a:pt x="0" y="14"/>
                </a:cubicBezTo>
                <a:cubicBezTo>
                  <a:pt x="36" y="0"/>
                  <a:pt x="36" y="0"/>
                  <a:pt x="36" y="0"/>
                </a:cubicBezTo>
                <a:lnTo>
                  <a:pt x="73" y="14"/>
                </a:lnTo>
                <a:close/>
                <a:moveTo>
                  <a:pt x="73" y="63"/>
                </a:moveTo>
                <a:cubicBezTo>
                  <a:pt x="73" y="68"/>
                  <a:pt x="73" y="68"/>
                  <a:pt x="73" y="68"/>
                </a:cubicBezTo>
                <a:cubicBezTo>
                  <a:pt x="0" y="68"/>
                  <a:pt x="0" y="68"/>
                  <a:pt x="0" y="68"/>
                </a:cubicBezTo>
                <a:cubicBezTo>
                  <a:pt x="0" y="63"/>
                  <a:pt x="0" y="63"/>
                  <a:pt x="0" y="63"/>
                </a:cubicBezTo>
                <a:cubicBezTo>
                  <a:pt x="0" y="62"/>
                  <a:pt x="1" y="60"/>
                  <a:pt x="2" y="60"/>
                </a:cubicBezTo>
                <a:cubicBezTo>
                  <a:pt x="70" y="60"/>
                  <a:pt x="70" y="60"/>
                  <a:pt x="70" y="60"/>
                </a:cubicBezTo>
                <a:cubicBezTo>
                  <a:pt x="71" y="60"/>
                  <a:pt x="73" y="62"/>
                  <a:pt x="73" y="63"/>
                </a:cubicBezTo>
                <a:close/>
                <a:moveTo>
                  <a:pt x="19" y="24"/>
                </a:moveTo>
                <a:cubicBezTo>
                  <a:pt x="19" y="53"/>
                  <a:pt x="19" y="53"/>
                  <a:pt x="19" y="53"/>
                </a:cubicBezTo>
                <a:cubicBezTo>
                  <a:pt x="24" y="53"/>
                  <a:pt x="24" y="53"/>
                  <a:pt x="24" y="53"/>
                </a:cubicBezTo>
                <a:cubicBezTo>
                  <a:pt x="24" y="24"/>
                  <a:pt x="24" y="24"/>
                  <a:pt x="24" y="24"/>
                </a:cubicBezTo>
                <a:cubicBezTo>
                  <a:pt x="34" y="24"/>
                  <a:pt x="34" y="24"/>
                  <a:pt x="34" y="24"/>
                </a:cubicBezTo>
                <a:cubicBezTo>
                  <a:pt x="34" y="53"/>
                  <a:pt x="34" y="53"/>
                  <a:pt x="34" y="53"/>
                </a:cubicBezTo>
                <a:cubicBezTo>
                  <a:pt x="39" y="53"/>
                  <a:pt x="39" y="53"/>
                  <a:pt x="39" y="53"/>
                </a:cubicBezTo>
                <a:cubicBezTo>
                  <a:pt x="39" y="24"/>
                  <a:pt x="39" y="24"/>
                  <a:pt x="39" y="24"/>
                </a:cubicBezTo>
                <a:cubicBezTo>
                  <a:pt x="48" y="24"/>
                  <a:pt x="48" y="24"/>
                  <a:pt x="48" y="24"/>
                </a:cubicBezTo>
                <a:cubicBezTo>
                  <a:pt x="48" y="53"/>
                  <a:pt x="48" y="53"/>
                  <a:pt x="48" y="53"/>
                </a:cubicBezTo>
                <a:cubicBezTo>
                  <a:pt x="53" y="53"/>
                  <a:pt x="53" y="53"/>
                  <a:pt x="53" y="53"/>
                </a:cubicBezTo>
                <a:cubicBezTo>
                  <a:pt x="53" y="24"/>
                  <a:pt x="53" y="24"/>
                  <a:pt x="53" y="24"/>
                </a:cubicBezTo>
                <a:cubicBezTo>
                  <a:pt x="63" y="24"/>
                  <a:pt x="63" y="24"/>
                  <a:pt x="63" y="24"/>
                </a:cubicBezTo>
                <a:cubicBezTo>
                  <a:pt x="63" y="53"/>
                  <a:pt x="63" y="53"/>
                  <a:pt x="63" y="53"/>
                </a:cubicBezTo>
                <a:cubicBezTo>
                  <a:pt x="65" y="53"/>
                  <a:pt x="65" y="53"/>
                  <a:pt x="65" y="53"/>
                </a:cubicBezTo>
                <a:cubicBezTo>
                  <a:pt x="67" y="53"/>
                  <a:pt x="68" y="54"/>
                  <a:pt x="68" y="56"/>
                </a:cubicBezTo>
                <a:cubicBezTo>
                  <a:pt x="68" y="58"/>
                  <a:pt x="68" y="58"/>
                  <a:pt x="68" y="58"/>
                </a:cubicBezTo>
                <a:cubicBezTo>
                  <a:pt x="5" y="58"/>
                  <a:pt x="5" y="58"/>
                  <a:pt x="5" y="58"/>
                </a:cubicBezTo>
                <a:cubicBezTo>
                  <a:pt x="5" y="56"/>
                  <a:pt x="5" y="56"/>
                  <a:pt x="5" y="56"/>
                </a:cubicBezTo>
                <a:cubicBezTo>
                  <a:pt x="5" y="54"/>
                  <a:pt x="6" y="53"/>
                  <a:pt x="7" y="53"/>
                </a:cubicBezTo>
                <a:cubicBezTo>
                  <a:pt x="9" y="53"/>
                  <a:pt x="9" y="53"/>
                  <a:pt x="9" y="53"/>
                </a:cubicBezTo>
                <a:cubicBezTo>
                  <a:pt x="9" y="24"/>
                  <a:pt x="9" y="24"/>
                  <a:pt x="9" y="24"/>
                </a:cubicBezTo>
                <a:lnTo>
                  <a:pt x="19"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3" name="Google Shape;1733;p45"/>
          <p:cNvSpPr/>
          <p:nvPr/>
        </p:nvSpPr>
        <p:spPr>
          <a:xfrm>
            <a:off x="7145364" y="1841190"/>
            <a:ext cx="163537" cy="223890"/>
          </a:xfrm>
          <a:custGeom>
            <a:avLst/>
            <a:gdLst/>
            <a:ahLst/>
            <a:cxnLst/>
            <a:rect l="l" t="t" r="r" b="b"/>
            <a:pathLst>
              <a:path w="39" h="53" extrusionOk="0">
                <a:moveTo>
                  <a:pt x="16" y="53"/>
                </a:moveTo>
                <a:cubicBezTo>
                  <a:pt x="15" y="53"/>
                  <a:pt x="15" y="52"/>
                  <a:pt x="15" y="52"/>
                </a:cubicBezTo>
                <a:cubicBezTo>
                  <a:pt x="15" y="39"/>
                  <a:pt x="15" y="39"/>
                  <a:pt x="15" y="39"/>
                </a:cubicBezTo>
                <a:cubicBezTo>
                  <a:pt x="4" y="39"/>
                  <a:pt x="4" y="39"/>
                  <a:pt x="4" y="39"/>
                </a:cubicBezTo>
                <a:cubicBezTo>
                  <a:pt x="3" y="39"/>
                  <a:pt x="3" y="39"/>
                  <a:pt x="3" y="38"/>
                </a:cubicBezTo>
                <a:cubicBezTo>
                  <a:pt x="3" y="34"/>
                  <a:pt x="3" y="34"/>
                  <a:pt x="3" y="34"/>
                </a:cubicBezTo>
                <a:cubicBezTo>
                  <a:pt x="3" y="33"/>
                  <a:pt x="3" y="33"/>
                  <a:pt x="4" y="33"/>
                </a:cubicBezTo>
                <a:cubicBezTo>
                  <a:pt x="15" y="33"/>
                  <a:pt x="15" y="33"/>
                  <a:pt x="15" y="33"/>
                </a:cubicBezTo>
                <a:cubicBezTo>
                  <a:pt x="15" y="30"/>
                  <a:pt x="15" y="30"/>
                  <a:pt x="15" y="30"/>
                </a:cubicBezTo>
                <a:cubicBezTo>
                  <a:pt x="4" y="30"/>
                  <a:pt x="4" y="30"/>
                  <a:pt x="4" y="30"/>
                </a:cubicBezTo>
                <a:cubicBezTo>
                  <a:pt x="3" y="30"/>
                  <a:pt x="3" y="29"/>
                  <a:pt x="3" y="28"/>
                </a:cubicBezTo>
                <a:cubicBezTo>
                  <a:pt x="3" y="25"/>
                  <a:pt x="3" y="25"/>
                  <a:pt x="3" y="25"/>
                </a:cubicBezTo>
                <a:cubicBezTo>
                  <a:pt x="3" y="24"/>
                  <a:pt x="3" y="23"/>
                  <a:pt x="4" y="23"/>
                </a:cubicBezTo>
                <a:cubicBezTo>
                  <a:pt x="12" y="23"/>
                  <a:pt x="12" y="23"/>
                  <a:pt x="12" y="23"/>
                </a:cubicBezTo>
                <a:cubicBezTo>
                  <a:pt x="0" y="1"/>
                  <a:pt x="0" y="1"/>
                  <a:pt x="0" y="1"/>
                </a:cubicBezTo>
                <a:cubicBezTo>
                  <a:pt x="0" y="1"/>
                  <a:pt x="0" y="1"/>
                  <a:pt x="0" y="0"/>
                </a:cubicBezTo>
                <a:cubicBezTo>
                  <a:pt x="0" y="0"/>
                  <a:pt x="1" y="0"/>
                  <a:pt x="1" y="0"/>
                </a:cubicBezTo>
                <a:cubicBezTo>
                  <a:pt x="8" y="0"/>
                  <a:pt x="8" y="0"/>
                  <a:pt x="8" y="0"/>
                </a:cubicBezTo>
                <a:cubicBezTo>
                  <a:pt x="9" y="0"/>
                  <a:pt x="9" y="0"/>
                  <a:pt x="9" y="0"/>
                </a:cubicBezTo>
                <a:cubicBezTo>
                  <a:pt x="18" y="16"/>
                  <a:pt x="18" y="16"/>
                  <a:pt x="18" y="16"/>
                </a:cubicBezTo>
                <a:cubicBezTo>
                  <a:pt x="19" y="18"/>
                  <a:pt x="19" y="20"/>
                  <a:pt x="20" y="21"/>
                </a:cubicBezTo>
                <a:cubicBezTo>
                  <a:pt x="20" y="19"/>
                  <a:pt x="21" y="18"/>
                  <a:pt x="22" y="16"/>
                </a:cubicBezTo>
                <a:cubicBezTo>
                  <a:pt x="29" y="0"/>
                  <a:pt x="29" y="0"/>
                  <a:pt x="29" y="0"/>
                </a:cubicBezTo>
                <a:cubicBezTo>
                  <a:pt x="29" y="0"/>
                  <a:pt x="30" y="0"/>
                  <a:pt x="30" y="0"/>
                </a:cubicBezTo>
                <a:cubicBezTo>
                  <a:pt x="38" y="0"/>
                  <a:pt x="38" y="0"/>
                  <a:pt x="38" y="0"/>
                </a:cubicBezTo>
                <a:cubicBezTo>
                  <a:pt x="38" y="0"/>
                  <a:pt x="38" y="0"/>
                  <a:pt x="39" y="0"/>
                </a:cubicBezTo>
                <a:cubicBezTo>
                  <a:pt x="39" y="0"/>
                  <a:pt x="39" y="1"/>
                  <a:pt x="39" y="1"/>
                </a:cubicBezTo>
                <a:cubicBezTo>
                  <a:pt x="27" y="23"/>
                  <a:pt x="27" y="23"/>
                  <a:pt x="27" y="23"/>
                </a:cubicBezTo>
                <a:cubicBezTo>
                  <a:pt x="35" y="23"/>
                  <a:pt x="35" y="23"/>
                  <a:pt x="35" y="23"/>
                </a:cubicBezTo>
                <a:cubicBezTo>
                  <a:pt x="36" y="23"/>
                  <a:pt x="36" y="24"/>
                  <a:pt x="36" y="25"/>
                </a:cubicBezTo>
                <a:cubicBezTo>
                  <a:pt x="36" y="28"/>
                  <a:pt x="36" y="28"/>
                  <a:pt x="36" y="28"/>
                </a:cubicBezTo>
                <a:cubicBezTo>
                  <a:pt x="36" y="29"/>
                  <a:pt x="36" y="30"/>
                  <a:pt x="35" y="30"/>
                </a:cubicBezTo>
                <a:cubicBezTo>
                  <a:pt x="24" y="30"/>
                  <a:pt x="24" y="30"/>
                  <a:pt x="24" y="30"/>
                </a:cubicBezTo>
                <a:cubicBezTo>
                  <a:pt x="24" y="33"/>
                  <a:pt x="24" y="33"/>
                  <a:pt x="24" y="33"/>
                </a:cubicBezTo>
                <a:cubicBezTo>
                  <a:pt x="35" y="33"/>
                  <a:pt x="35" y="33"/>
                  <a:pt x="35" y="33"/>
                </a:cubicBezTo>
                <a:cubicBezTo>
                  <a:pt x="36" y="33"/>
                  <a:pt x="36" y="33"/>
                  <a:pt x="36" y="34"/>
                </a:cubicBezTo>
                <a:cubicBezTo>
                  <a:pt x="36" y="38"/>
                  <a:pt x="36" y="38"/>
                  <a:pt x="36" y="38"/>
                </a:cubicBezTo>
                <a:cubicBezTo>
                  <a:pt x="36" y="39"/>
                  <a:pt x="36" y="39"/>
                  <a:pt x="35" y="39"/>
                </a:cubicBezTo>
                <a:cubicBezTo>
                  <a:pt x="24" y="39"/>
                  <a:pt x="24" y="39"/>
                  <a:pt x="24" y="39"/>
                </a:cubicBezTo>
                <a:cubicBezTo>
                  <a:pt x="24" y="52"/>
                  <a:pt x="24" y="52"/>
                  <a:pt x="24" y="52"/>
                </a:cubicBezTo>
                <a:cubicBezTo>
                  <a:pt x="24" y="52"/>
                  <a:pt x="23" y="53"/>
                  <a:pt x="23" y="53"/>
                </a:cubicBezTo>
                <a:lnTo>
                  <a:pt x="16"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4" name="Google Shape;1734;p45"/>
          <p:cNvSpPr/>
          <p:nvPr/>
        </p:nvSpPr>
        <p:spPr>
          <a:xfrm>
            <a:off x="7750840" y="1841190"/>
            <a:ext cx="286191" cy="223890"/>
          </a:xfrm>
          <a:custGeom>
            <a:avLst/>
            <a:gdLst/>
            <a:ahLst/>
            <a:cxnLst/>
            <a:rect l="l" t="t" r="r" b="b"/>
            <a:pathLst>
              <a:path w="68" h="53" extrusionOk="0">
                <a:moveTo>
                  <a:pt x="68" y="27"/>
                </a:moveTo>
                <a:cubicBezTo>
                  <a:pt x="68" y="28"/>
                  <a:pt x="67" y="29"/>
                  <a:pt x="67" y="29"/>
                </a:cubicBezTo>
                <a:cubicBezTo>
                  <a:pt x="58" y="29"/>
                  <a:pt x="58" y="29"/>
                  <a:pt x="58" y="29"/>
                </a:cubicBezTo>
                <a:cubicBezTo>
                  <a:pt x="52" y="52"/>
                  <a:pt x="52" y="52"/>
                  <a:pt x="52" y="52"/>
                </a:cubicBezTo>
                <a:cubicBezTo>
                  <a:pt x="52" y="53"/>
                  <a:pt x="52" y="53"/>
                  <a:pt x="51" y="53"/>
                </a:cubicBezTo>
                <a:cubicBezTo>
                  <a:pt x="45" y="53"/>
                  <a:pt x="45" y="53"/>
                  <a:pt x="45" y="53"/>
                </a:cubicBezTo>
                <a:cubicBezTo>
                  <a:pt x="45" y="53"/>
                  <a:pt x="44" y="53"/>
                  <a:pt x="44" y="52"/>
                </a:cubicBezTo>
                <a:cubicBezTo>
                  <a:pt x="38" y="29"/>
                  <a:pt x="38" y="29"/>
                  <a:pt x="38" y="29"/>
                </a:cubicBezTo>
                <a:cubicBezTo>
                  <a:pt x="30" y="29"/>
                  <a:pt x="30" y="29"/>
                  <a:pt x="30" y="29"/>
                </a:cubicBezTo>
                <a:cubicBezTo>
                  <a:pt x="23" y="52"/>
                  <a:pt x="23" y="52"/>
                  <a:pt x="23" y="52"/>
                </a:cubicBezTo>
                <a:cubicBezTo>
                  <a:pt x="23" y="53"/>
                  <a:pt x="23" y="53"/>
                  <a:pt x="22" y="53"/>
                </a:cubicBezTo>
                <a:cubicBezTo>
                  <a:pt x="16" y="53"/>
                  <a:pt x="16" y="53"/>
                  <a:pt x="16" y="53"/>
                </a:cubicBezTo>
                <a:cubicBezTo>
                  <a:pt x="16" y="53"/>
                  <a:pt x="15" y="53"/>
                  <a:pt x="15" y="52"/>
                </a:cubicBezTo>
                <a:cubicBezTo>
                  <a:pt x="9" y="29"/>
                  <a:pt x="9" y="29"/>
                  <a:pt x="9" y="29"/>
                </a:cubicBezTo>
                <a:cubicBezTo>
                  <a:pt x="1" y="29"/>
                  <a:pt x="1" y="29"/>
                  <a:pt x="1" y="29"/>
                </a:cubicBezTo>
                <a:cubicBezTo>
                  <a:pt x="0" y="29"/>
                  <a:pt x="0" y="28"/>
                  <a:pt x="0" y="27"/>
                </a:cubicBezTo>
                <a:cubicBezTo>
                  <a:pt x="0" y="25"/>
                  <a:pt x="0" y="25"/>
                  <a:pt x="0" y="25"/>
                </a:cubicBezTo>
                <a:cubicBezTo>
                  <a:pt x="0" y="24"/>
                  <a:pt x="0" y="24"/>
                  <a:pt x="1" y="24"/>
                </a:cubicBezTo>
                <a:cubicBezTo>
                  <a:pt x="8" y="24"/>
                  <a:pt x="8" y="24"/>
                  <a:pt x="8" y="24"/>
                </a:cubicBezTo>
                <a:cubicBezTo>
                  <a:pt x="6" y="19"/>
                  <a:pt x="6" y="19"/>
                  <a:pt x="6" y="19"/>
                </a:cubicBezTo>
                <a:cubicBezTo>
                  <a:pt x="1" y="19"/>
                  <a:pt x="1" y="19"/>
                  <a:pt x="1" y="19"/>
                </a:cubicBezTo>
                <a:cubicBezTo>
                  <a:pt x="0" y="19"/>
                  <a:pt x="0" y="18"/>
                  <a:pt x="0" y="18"/>
                </a:cubicBezTo>
                <a:cubicBezTo>
                  <a:pt x="0" y="15"/>
                  <a:pt x="0" y="15"/>
                  <a:pt x="0" y="15"/>
                </a:cubicBezTo>
                <a:cubicBezTo>
                  <a:pt x="0" y="15"/>
                  <a:pt x="0" y="14"/>
                  <a:pt x="1" y="14"/>
                </a:cubicBezTo>
                <a:cubicBezTo>
                  <a:pt x="5" y="14"/>
                  <a:pt x="5" y="14"/>
                  <a:pt x="5" y="14"/>
                </a:cubicBezTo>
                <a:cubicBezTo>
                  <a:pt x="2" y="1"/>
                  <a:pt x="2" y="1"/>
                  <a:pt x="2" y="1"/>
                </a:cubicBezTo>
                <a:cubicBezTo>
                  <a:pt x="2" y="1"/>
                  <a:pt x="2" y="0"/>
                  <a:pt x="2" y="0"/>
                </a:cubicBezTo>
                <a:cubicBezTo>
                  <a:pt x="2" y="0"/>
                  <a:pt x="3" y="0"/>
                  <a:pt x="3" y="0"/>
                </a:cubicBezTo>
                <a:cubicBezTo>
                  <a:pt x="8" y="0"/>
                  <a:pt x="8" y="0"/>
                  <a:pt x="8" y="0"/>
                </a:cubicBezTo>
                <a:cubicBezTo>
                  <a:pt x="9" y="0"/>
                  <a:pt x="9" y="0"/>
                  <a:pt x="9" y="0"/>
                </a:cubicBezTo>
                <a:cubicBezTo>
                  <a:pt x="13" y="14"/>
                  <a:pt x="13" y="14"/>
                  <a:pt x="13" y="14"/>
                </a:cubicBezTo>
                <a:cubicBezTo>
                  <a:pt x="26" y="14"/>
                  <a:pt x="26" y="14"/>
                  <a:pt x="26" y="14"/>
                </a:cubicBezTo>
                <a:cubicBezTo>
                  <a:pt x="30" y="0"/>
                  <a:pt x="30" y="0"/>
                  <a:pt x="30" y="0"/>
                </a:cubicBezTo>
                <a:cubicBezTo>
                  <a:pt x="30" y="0"/>
                  <a:pt x="31" y="0"/>
                  <a:pt x="31" y="0"/>
                </a:cubicBezTo>
                <a:cubicBezTo>
                  <a:pt x="36" y="0"/>
                  <a:pt x="36" y="0"/>
                  <a:pt x="36" y="0"/>
                </a:cubicBezTo>
                <a:cubicBezTo>
                  <a:pt x="37" y="0"/>
                  <a:pt x="37" y="0"/>
                  <a:pt x="37" y="0"/>
                </a:cubicBezTo>
                <a:cubicBezTo>
                  <a:pt x="41" y="14"/>
                  <a:pt x="41" y="14"/>
                  <a:pt x="41" y="14"/>
                </a:cubicBezTo>
                <a:cubicBezTo>
                  <a:pt x="55" y="14"/>
                  <a:pt x="55" y="14"/>
                  <a:pt x="55" y="14"/>
                </a:cubicBezTo>
                <a:cubicBezTo>
                  <a:pt x="58" y="0"/>
                  <a:pt x="58" y="0"/>
                  <a:pt x="58" y="0"/>
                </a:cubicBezTo>
                <a:cubicBezTo>
                  <a:pt x="58" y="0"/>
                  <a:pt x="59" y="0"/>
                  <a:pt x="59" y="0"/>
                </a:cubicBezTo>
                <a:cubicBezTo>
                  <a:pt x="65" y="0"/>
                  <a:pt x="65" y="0"/>
                  <a:pt x="65" y="0"/>
                </a:cubicBezTo>
                <a:cubicBezTo>
                  <a:pt x="65" y="0"/>
                  <a:pt x="65" y="0"/>
                  <a:pt x="66" y="0"/>
                </a:cubicBezTo>
                <a:cubicBezTo>
                  <a:pt x="66" y="0"/>
                  <a:pt x="66" y="1"/>
                  <a:pt x="66" y="1"/>
                </a:cubicBezTo>
                <a:cubicBezTo>
                  <a:pt x="62" y="14"/>
                  <a:pt x="62" y="14"/>
                  <a:pt x="62" y="14"/>
                </a:cubicBezTo>
                <a:cubicBezTo>
                  <a:pt x="67" y="14"/>
                  <a:pt x="67" y="14"/>
                  <a:pt x="67" y="14"/>
                </a:cubicBezTo>
                <a:cubicBezTo>
                  <a:pt x="67" y="14"/>
                  <a:pt x="68" y="15"/>
                  <a:pt x="68" y="15"/>
                </a:cubicBezTo>
                <a:cubicBezTo>
                  <a:pt x="68" y="18"/>
                  <a:pt x="68" y="18"/>
                  <a:pt x="68" y="18"/>
                </a:cubicBezTo>
                <a:cubicBezTo>
                  <a:pt x="68" y="18"/>
                  <a:pt x="67" y="19"/>
                  <a:pt x="67" y="19"/>
                </a:cubicBezTo>
                <a:cubicBezTo>
                  <a:pt x="61" y="19"/>
                  <a:pt x="61" y="19"/>
                  <a:pt x="61" y="19"/>
                </a:cubicBezTo>
                <a:cubicBezTo>
                  <a:pt x="60" y="24"/>
                  <a:pt x="60" y="24"/>
                  <a:pt x="60" y="24"/>
                </a:cubicBezTo>
                <a:cubicBezTo>
                  <a:pt x="67" y="24"/>
                  <a:pt x="67" y="24"/>
                  <a:pt x="67" y="24"/>
                </a:cubicBezTo>
                <a:cubicBezTo>
                  <a:pt x="67" y="24"/>
                  <a:pt x="68" y="24"/>
                  <a:pt x="68" y="25"/>
                </a:cubicBezTo>
                <a:lnTo>
                  <a:pt x="68" y="27"/>
                </a:lnTo>
                <a:close/>
                <a:moveTo>
                  <a:pt x="25" y="19"/>
                </a:moveTo>
                <a:cubicBezTo>
                  <a:pt x="14" y="19"/>
                  <a:pt x="14" y="19"/>
                  <a:pt x="14" y="19"/>
                </a:cubicBezTo>
                <a:cubicBezTo>
                  <a:pt x="15" y="24"/>
                  <a:pt x="15" y="24"/>
                  <a:pt x="15" y="24"/>
                </a:cubicBezTo>
                <a:cubicBezTo>
                  <a:pt x="24" y="24"/>
                  <a:pt x="24" y="24"/>
                  <a:pt x="24" y="24"/>
                </a:cubicBezTo>
                <a:lnTo>
                  <a:pt x="25" y="19"/>
                </a:lnTo>
                <a:close/>
                <a:moveTo>
                  <a:pt x="22" y="29"/>
                </a:moveTo>
                <a:cubicBezTo>
                  <a:pt x="16" y="29"/>
                  <a:pt x="16" y="29"/>
                  <a:pt x="16" y="29"/>
                </a:cubicBezTo>
                <a:cubicBezTo>
                  <a:pt x="19" y="40"/>
                  <a:pt x="19" y="40"/>
                  <a:pt x="19" y="40"/>
                </a:cubicBezTo>
                <a:cubicBezTo>
                  <a:pt x="19" y="40"/>
                  <a:pt x="19" y="40"/>
                  <a:pt x="19" y="40"/>
                </a:cubicBezTo>
                <a:cubicBezTo>
                  <a:pt x="19" y="40"/>
                  <a:pt x="19" y="40"/>
                  <a:pt x="19" y="40"/>
                </a:cubicBezTo>
                <a:lnTo>
                  <a:pt x="22" y="29"/>
                </a:lnTo>
                <a:close/>
                <a:moveTo>
                  <a:pt x="36" y="24"/>
                </a:moveTo>
                <a:cubicBezTo>
                  <a:pt x="35" y="19"/>
                  <a:pt x="35" y="19"/>
                  <a:pt x="35" y="19"/>
                </a:cubicBezTo>
                <a:cubicBezTo>
                  <a:pt x="32" y="19"/>
                  <a:pt x="32" y="19"/>
                  <a:pt x="32" y="19"/>
                </a:cubicBezTo>
                <a:cubicBezTo>
                  <a:pt x="31" y="24"/>
                  <a:pt x="31" y="24"/>
                  <a:pt x="31" y="24"/>
                </a:cubicBezTo>
                <a:lnTo>
                  <a:pt x="36" y="24"/>
                </a:lnTo>
                <a:close/>
                <a:moveTo>
                  <a:pt x="53" y="19"/>
                </a:moveTo>
                <a:cubicBezTo>
                  <a:pt x="42" y="19"/>
                  <a:pt x="42" y="19"/>
                  <a:pt x="42" y="19"/>
                </a:cubicBezTo>
                <a:cubicBezTo>
                  <a:pt x="43" y="24"/>
                  <a:pt x="43" y="24"/>
                  <a:pt x="43" y="24"/>
                </a:cubicBezTo>
                <a:cubicBezTo>
                  <a:pt x="52" y="24"/>
                  <a:pt x="52" y="24"/>
                  <a:pt x="52" y="24"/>
                </a:cubicBezTo>
                <a:lnTo>
                  <a:pt x="53" y="19"/>
                </a:lnTo>
                <a:close/>
                <a:moveTo>
                  <a:pt x="51" y="29"/>
                </a:moveTo>
                <a:cubicBezTo>
                  <a:pt x="45" y="29"/>
                  <a:pt x="45" y="29"/>
                  <a:pt x="45" y="29"/>
                </a:cubicBezTo>
                <a:cubicBezTo>
                  <a:pt x="48" y="40"/>
                  <a:pt x="48" y="40"/>
                  <a:pt x="48" y="40"/>
                </a:cubicBezTo>
                <a:cubicBezTo>
                  <a:pt x="48" y="40"/>
                  <a:pt x="48" y="40"/>
                  <a:pt x="48" y="40"/>
                </a:cubicBezTo>
                <a:cubicBezTo>
                  <a:pt x="48" y="40"/>
                  <a:pt x="48" y="40"/>
                  <a:pt x="48" y="40"/>
                </a:cubicBezTo>
                <a:lnTo>
                  <a:pt x="51"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5" name="Google Shape;1735;p45"/>
          <p:cNvSpPr/>
          <p:nvPr/>
        </p:nvSpPr>
        <p:spPr>
          <a:xfrm>
            <a:off x="8358264" y="1841190"/>
            <a:ext cx="243360"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5" y="26"/>
                </a:moveTo>
                <a:cubicBezTo>
                  <a:pt x="43" y="25"/>
                  <a:pt x="41" y="24"/>
                  <a:pt x="41" y="22"/>
                </a:cubicBezTo>
                <a:cubicBezTo>
                  <a:pt x="41" y="22"/>
                  <a:pt x="40" y="21"/>
                  <a:pt x="40" y="21"/>
                </a:cubicBezTo>
                <a:cubicBezTo>
                  <a:pt x="40" y="19"/>
                  <a:pt x="42" y="18"/>
                  <a:pt x="44" y="18"/>
                </a:cubicBezTo>
                <a:cubicBezTo>
                  <a:pt x="45" y="18"/>
                  <a:pt x="46" y="18"/>
                  <a:pt x="46" y="19"/>
                </a:cubicBezTo>
                <a:cubicBezTo>
                  <a:pt x="46" y="19"/>
                  <a:pt x="46" y="19"/>
                  <a:pt x="46" y="19"/>
                </a:cubicBezTo>
                <a:cubicBezTo>
                  <a:pt x="47" y="19"/>
                  <a:pt x="47" y="20"/>
                  <a:pt x="48" y="21"/>
                </a:cubicBezTo>
                <a:cubicBezTo>
                  <a:pt x="51" y="18"/>
                  <a:pt x="51" y="18"/>
                  <a:pt x="51" y="18"/>
                </a:cubicBezTo>
                <a:cubicBezTo>
                  <a:pt x="51" y="17"/>
                  <a:pt x="50" y="16"/>
                  <a:pt x="49" y="15"/>
                </a:cubicBezTo>
                <a:cubicBezTo>
                  <a:pt x="48" y="14"/>
                  <a:pt x="46" y="14"/>
                  <a:pt x="44" y="14"/>
                </a:cubicBezTo>
                <a:cubicBezTo>
                  <a:pt x="40" y="14"/>
                  <a:pt x="36" y="17"/>
                  <a:pt x="36" y="21"/>
                </a:cubicBezTo>
                <a:cubicBezTo>
                  <a:pt x="36" y="21"/>
                  <a:pt x="36" y="21"/>
                  <a:pt x="36" y="22"/>
                </a:cubicBezTo>
                <a:cubicBezTo>
                  <a:pt x="37" y="27"/>
                  <a:pt x="39" y="29"/>
                  <a:pt x="44" y="30"/>
                </a:cubicBezTo>
                <a:cubicBezTo>
                  <a:pt x="46" y="31"/>
                  <a:pt x="50" y="32"/>
                  <a:pt x="50" y="34"/>
                </a:cubicBezTo>
                <a:cubicBezTo>
                  <a:pt x="50" y="35"/>
                  <a:pt x="50" y="35"/>
                  <a:pt x="50" y="35"/>
                </a:cubicBezTo>
                <a:cubicBezTo>
                  <a:pt x="50" y="38"/>
                  <a:pt x="47" y="39"/>
                  <a:pt x="44" y="39"/>
                </a:cubicBezTo>
                <a:cubicBezTo>
                  <a:pt x="41" y="39"/>
                  <a:pt x="39" y="36"/>
                  <a:pt x="38" y="34"/>
                </a:cubicBezTo>
                <a:cubicBezTo>
                  <a:pt x="34" y="25"/>
                  <a:pt x="33" y="14"/>
                  <a:pt x="20" y="14"/>
                </a:cubicBezTo>
                <a:cubicBezTo>
                  <a:pt x="12" y="14"/>
                  <a:pt x="5" y="21"/>
                  <a:pt x="5" y="29"/>
                </a:cubicBezTo>
                <a:cubicBezTo>
                  <a:pt x="5" y="29"/>
                  <a:pt x="5" y="29"/>
                  <a:pt x="5" y="29"/>
                </a:cubicBezTo>
                <a:cubicBezTo>
                  <a:pt x="5" y="37"/>
                  <a:pt x="11" y="44"/>
                  <a:pt x="20" y="44"/>
                </a:cubicBezTo>
                <a:cubicBezTo>
                  <a:pt x="24" y="44"/>
                  <a:pt x="27" y="43"/>
                  <a:pt x="30" y="40"/>
                </a:cubicBezTo>
                <a:cubicBezTo>
                  <a:pt x="31" y="39"/>
                  <a:pt x="31" y="38"/>
                  <a:pt x="31" y="38"/>
                </a:cubicBezTo>
                <a:cubicBezTo>
                  <a:pt x="29" y="34"/>
                  <a:pt x="29" y="34"/>
                  <a:pt x="29" y="34"/>
                </a:cubicBezTo>
                <a:cubicBezTo>
                  <a:pt x="27" y="38"/>
                  <a:pt x="24" y="39"/>
                  <a:pt x="20" y="39"/>
                </a:cubicBezTo>
                <a:cubicBezTo>
                  <a:pt x="14" y="39"/>
                  <a:pt x="10" y="34"/>
                  <a:pt x="10" y="28"/>
                </a:cubicBezTo>
                <a:cubicBezTo>
                  <a:pt x="10" y="23"/>
                  <a:pt x="14" y="18"/>
                  <a:pt x="20" y="18"/>
                </a:cubicBezTo>
                <a:cubicBezTo>
                  <a:pt x="26" y="18"/>
                  <a:pt x="28" y="21"/>
                  <a:pt x="30" y="27"/>
                </a:cubicBezTo>
                <a:cubicBezTo>
                  <a:pt x="33" y="33"/>
                  <a:pt x="35" y="44"/>
                  <a:pt x="44" y="44"/>
                </a:cubicBezTo>
                <a:cubicBezTo>
                  <a:pt x="50" y="44"/>
                  <a:pt x="54" y="40"/>
                  <a:pt x="54" y="35"/>
                </a:cubicBezTo>
                <a:cubicBezTo>
                  <a:pt x="54" y="29"/>
                  <a:pt x="50" y="27"/>
                  <a:pt x="45" y="2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6" name="Google Shape;1736;p45"/>
          <p:cNvSpPr/>
          <p:nvPr/>
        </p:nvSpPr>
        <p:spPr>
          <a:xfrm>
            <a:off x="8963742" y="1858711"/>
            <a:ext cx="163537" cy="227785"/>
          </a:xfrm>
          <a:custGeom>
            <a:avLst/>
            <a:gdLst/>
            <a:ahLst/>
            <a:cxnLst/>
            <a:rect l="l" t="t" r="r" b="b"/>
            <a:pathLst>
              <a:path w="39" h="54" extrusionOk="0">
                <a:moveTo>
                  <a:pt x="28" y="0"/>
                </a:moveTo>
                <a:cubicBezTo>
                  <a:pt x="28" y="0"/>
                  <a:pt x="29" y="1"/>
                  <a:pt x="29" y="2"/>
                </a:cubicBezTo>
                <a:cubicBezTo>
                  <a:pt x="29" y="34"/>
                  <a:pt x="29" y="34"/>
                  <a:pt x="29" y="34"/>
                </a:cubicBezTo>
                <a:cubicBezTo>
                  <a:pt x="36" y="34"/>
                  <a:pt x="36" y="34"/>
                  <a:pt x="36" y="34"/>
                </a:cubicBezTo>
                <a:cubicBezTo>
                  <a:pt x="37" y="34"/>
                  <a:pt x="38" y="35"/>
                  <a:pt x="38" y="36"/>
                </a:cubicBezTo>
                <a:cubicBezTo>
                  <a:pt x="39" y="37"/>
                  <a:pt x="39" y="38"/>
                  <a:pt x="38" y="38"/>
                </a:cubicBezTo>
                <a:cubicBezTo>
                  <a:pt x="26" y="53"/>
                  <a:pt x="26" y="53"/>
                  <a:pt x="26" y="53"/>
                </a:cubicBezTo>
                <a:cubicBezTo>
                  <a:pt x="25" y="54"/>
                  <a:pt x="23" y="54"/>
                  <a:pt x="22" y="53"/>
                </a:cubicBezTo>
                <a:cubicBezTo>
                  <a:pt x="10" y="38"/>
                  <a:pt x="10" y="38"/>
                  <a:pt x="10" y="38"/>
                </a:cubicBezTo>
                <a:cubicBezTo>
                  <a:pt x="9" y="38"/>
                  <a:pt x="9" y="37"/>
                  <a:pt x="10" y="36"/>
                </a:cubicBezTo>
                <a:cubicBezTo>
                  <a:pt x="10" y="35"/>
                  <a:pt x="11" y="34"/>
                  <a:pt x="12" y="34"/>
                </a:cubicBezTo>
                <a:cubicBezTo>
                  <a:pt x="19" y="34"/>
                  <a:pt x="19" y="34"/>
                  <a:pt x="19" y="34"/>
                </a:cubicBezTo>
                <a:cubicBezTo>
                  <a:pt x="19" y="10"/>
                  <a:pt x="19" y="10"/>
                  <a:pt x="19" y="10"/>
                </a:cubicBezTo>
                <a:cubicBezTo>
                  <a:pt x="7" y="10"/>
                  <a:pt x="7" y="10"/>
                  <a:pt x="7" y="10"/>
                </a:cubicBezTo>
                <a:cubicBezTo>
                  <a:pt x="7" y="10"/>
                  <a:pt x="6" y="10"/>
                  <a:pt x="6" y="10"/>
                </a:cubicBezTo>
                <a:cubicBezTo>
                  <a:pt x="0" y="2"/>
                  <a:pt x="0" y="2"/>
                  <a:pt x="0" y="2"/>
                </a:cubicBezTo>
                <a:cubicBezTo>
                  <a:pt x="0" y="2"/>
                  <a:pt x="0" y="2"/>
                  <a:pt x="0" y="1"/>
                </a:cubicBezTo>
                <a:cubicBezTo>
                  <a:pt x="0" y="1"/>
                  <a:pt x="1" y="0"/>
                  <a:pt x="1" y="0"/>
                </a:cubicBezTo>
                <a:lnTo>
                  <a:pt x="28"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7" name="Google Shape;1737;p45"/>
          <p:cNvSpPr/>
          <p:nvPr/>
        </p:nvSpPr>
        <p:spPr>
          <a:xfrm>
            <a:off x="9569218" y="1819774"/>
            <a:ext cx="286191" cy="286191"/>
          </a:xfrm>
          <a:custGeom>
            <a:avLst/>
            <a:gdLst/>
            <a:ahLst/>
            <a:cxnLst/>
            <a:rect l="l" t="t" r="r" b="b"/>
            <a:pathLst>
              <a:path w="68" h="68" extrusionOk="0">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8" name="Google Shape;1738;p45"/>
          <p:cNvSpPr/>
          <p:nvPr/>
        </p:nvSpPr>
        <p:spPr>
          <a:xfrm>
            <a:off x="10180536" y="1819774"/>
            <a:ext cx="260881" cy="260881"/>
          </a:xfrm>
          <a:custGeom>
            <a:avLst/>
            <a:gdLst/>
            <a:ahLst/>
            <a:cxnLst/>
            <a:rect l="l" t="t" r="r" b="b"/>
            <a:pathLst>
              <a:path w="62" h="62" extrusionOk="0">
                <a:moveTo>
                  <a:pt x="59" y="54"/>
                </a:moveTo>
                <a:cubicBezTo>
                  <a:pt x="53" y="59"/>
                  <a:pt x="53" y="59"/>
                  <a:pt x="53" y="59"/>
                </a:cubicBezTo>
                <a:cubicBezTo>
                  <a:pt x="51" y="61"/>
                  <a:pt x="48" y="62"/>
                  <a:pt x="45" y="62"/>
                </a:cubicBezTo>
                <a:cubicBezTo>
                  <a:pt x="43" y="62"/>
                  <a:pt x="40" y="61"/>
                  <a:pt x="38" y="59"/>
                </a:cubicBezTo>
                <a:cubicBezTo>
                  <a:pt x="30" y="51"/>
                  <a:pt x="30" y="51"/>
                  <a:pt x="30" y="51"/>
                </a:cubicBezTo>
                <a:cubicBezTo>
                  <a:pt x="28" y="49"/>
                  <a:pt x="27" y="46"/>
                  <a:pt x="27" y="43"/>
                </a:cubicBezTo>
                <a:cubicBezTo>
                  <a:pt x="27" y="40"/>
                  <a:pt x="28" y="38"/>
                  <a:pt x="30" y="36"/>
                </a:cubicBezTo>
                <a:cubicBezTo>
                  <a:pt x="27" y="32"/>
                  <a:pt x="27" y="32"/>
                  <a:pt x="27" y="32"/>
                </a:cubicBezTo>
                <a:cubicBezTo>
                  <a:pt x="25" y="34"/>
                  <a:pt x="22" y="36"/>
                  <a:pt x="19" y="36"/>
                </a:cubicBezTo>
                <a:cubicBezTo>
                  <a:pt x="16" y="36"/>
                  <a:pt x="13" y="34"/>
                  <a:pt x="11" y="32"/>
                </a:cubicBezTo>
                <a:cubicBezTo>
                  <a:pt x="3" y="24"/>
                  <a:pt x="3" y="24"/>
                  <a:pt x="3" y="24"/>
                </a:cubicBezTo>
                <a:cubicBezTo>
                  <a:pt x="1" y="22"/>
                  <a:pt x="0" y="20"/>
                  <a:pt x="0" y="17"/>
                </a:cubicBezTo>
                <a:cubicBezTo>
                  <a:pt x="0" y="14"/>
                  <a:pt x="1" y="11"/>
                  <a:pt x="3" y="9"/>
                </a:cubicBezTo>
                <a:cubicBezTo>
                  <a:pt x="9" y="3"/>
                  <a:pt x="9" y="3"/>
                  <a:pt x="9" y="3"/>
                </a:cubicBezTo>
                <a:cubicBezTo>
                  <a:pt x="11" y="1"/>
                  <a:pt x="14" y="0"/>
                  <a:pt x="17" y="0"/>
                </a:cubicBezTo>
                <a:cubicBezTo>
                  <a:pt x="19" y="0"/>
                  <a:pt x="22" y="1"/>
                  <a:pt x="24" y="4"/>
                </a:cubicBezTo>
                <a:cubicBezTo>
                  <a:pt x="32" y="11"/>
                  <a:pt x="32" y="11"/>
                  <a:pt x="32" y="11"/>
                </a:cubicBezTo>
                <a:cubicBezTo>
                  <a:pt x="34" y="13"/>
                  <a:pt x="35" y="16"/>
                  <a:pt x="35" y="19"/>
                </a:cubicBezTo>
                <a:cubicBezTo>
                  <a:pt x="35" y="22"/>
                  <a:pt x="34" y="25"/>
                  <a:pt x="32" y="27"/>
                </a:cubicBezTo>
                <a:cubicBezTo>
                  <a:pt x="35" y="30"/>
                  <a:pt x="35" y="30"/>
                  <a:pt x="35" y="30"/>
                </a:cubicBezTo>
                <a:cubicBezTo>
                  <a:pt x="37" y="28"/>
                  <a:pt x="40" y="27"/>
                  <a:pt x="43" y="27"/>
                </a:cubicBezTo>
                <a:cubicBezTo>
                  <a:pt x="46" y="27"/>
                  <a:pt x="49" y="28"/>
                  <a:pt x="51" y="30"/>
                </a:cubicBezTo>
                <a:cubicBezTo>
                  <a:pt x="59" y="38"/>
                  <a:pt x="59" y="38"/>
                  <a:pt x="59" y="38"/>
                </a:cubicBezTo>
                <a:cubicBezTo>
                  <a:pt x="61" y="40"/>
                  <a:pt x="62" y="43"/>
                  <a:pt x="62" y="46"/>
                </a:cubicBezTo>
                <a:cubicBezTo>
                  <a:pt x="62" y="49"/>
                  <a:pt x="61" y="52"/>
                  <a:pt x="59" y="54"/>
                </a:cubicBezTo>
                <a:close/>
                <a:moveTo>
                  <a:pt x="27" y="17"/>
                </a:moveTo>
                <a:cubicBezTo>
                  <a:pt x="19" y="9"/>
                  <a:pt x="19" y="9"/>
                  <a:pt x="19" y="9"/>
                </a:cubicBezTo>
                <a:cubicBezTo>
                  <a:pt x="18" y="8"/>
                  <a:pt x="18" y="8"/>
                  <a:pt x="17" y="8"/>
                </a:cubicBezTo>
                <a:cubicBezTo>
                  <a:pt x="16" y="8"/>
                  <a:pt x="15" y="8"/>
                  <a:pt x="14" y="9"/>
                </a:cubicBezTo>
                <a:cubicBezTo>
                  <a:pt x="8" y="14"/>
                  <a:pt x="8" y="14"/>
                  <a:pt x="8" y="14"/>
                </a:cubicBezTo>
                <a:cubicBezTo>
                  <a:pt x="8" y="15"/>
                  <a:pt x="7" y="16"/>
                  <a:pt x="7" y="17"/>
                </a:cubicBezTo>
                <a:cubicBezTo>
                  <a:pt x="7" y="18"/>
                  <a:pt x="8" y="19"/>
                  <a:pt x="8" y="19"/>
                </a:cubicBezTo>
                <a:cubicBezTo>
                  <a:pt x="16" y="27"/>
                  <a:pt x="16" y="27"/>
                  <a:pt x="16" y="27"/>
                </a:cubicBezTo>
                <a:cubicBezTo>
                  <a:pt x="17" y="28"/>
                  <a:pt x="18" y="28"/>
                  <a:pt x="19" y="28"/>
                </a:cubicBezTo>
                <a:cubicBezTo>
                  <a:pt x="20" y="28"/>
                  <a:pt x="21" y="28"/>
                  <a:pt x="22" y="27"/>
                </a:cubicBezTo>
                <a:cubicBezTo>
                  <a:pt x="20" y="26"/>
                  <a:pt x="19" y="25"/>
                  <a:pt x="19" y="23"/>
                </a:cubicBezTo>
                <a:cubicBezTo>
                  <a:pt x="19" y="21"/>
                  <a:pt x="21" y="19"/>
                  <a:pt x="23" y="19"/>
                </a:cubicBezTo>
                <a:cubicBezTo>
                  <a:pt x="24" y="19"/>
                  <a:pt x="26" y="21"/>
                  <a:pt x="27" y="22"/>
                </a:cubicBezTo>
                <a:cubicBezTo>
                  <a:pt x="28" y="21"/>
                  <a:pt x="28" y="20"/>
                  <a:pt x="28" y="19"/>
                </a:cubicBezTo>
                <a:cubicBezTo>
                  <a:pt x="28" y="18"/>
                  <a:pt x="28" y="17"/>
                  <a:pt x="27" y="17"/>
                </a:cubicBezTo>
                <a:close/>
                <a:moveTo>
                  <a:pt x="54" y="43"/>
                </a:moveTo>
                <a:cubicBezTo>
                  <a:pt x="46" y="35"/>
                  <a:pt x="46" y="35"/>
                  <a:pt x="46" y="35"/>
                </a:cubicBezTo>
                <a:cubicBezTo>
                  <a:pt x="45" y="35"/>
                  <a:pt x="44" y="34"/>
                  <a:pt x="43" y="34"/>
                </a:cubicBezTo>
                <a:cubicBezTo>
                  <a:pt x="42" y="34"/>
                  <a:pt x="41" y="35"/>
                  <a:pt x="40" y="36"/>
                </a:cubicBezTo>
                <a:cubicBezTo>
                  <a:pt x="42" y="37"/>
                  <a:pt x="43" y="38"/>
                  <a:pt x="43" y="40"/>
                </a:cubicBezTo>
                <a:cubicBezTo>
                  <a:pt x="43" y="42"/>
                  <a:pt x="42" y="43"/>
                  <a:pt x="40" y="43"/>
                </a:cubicBezTo>
                <a:cubicBezTo>
                  <a:pt x="38" y="43"/>
                  <a:pt x="37" y="42"/>
                  <a:pt x="35" y="41"/>
                </a:cubicBezTo>
                <a:cubicBezTo>
                  <a:pt x="34" y="41"/>
                  <a:pt x="34" y="42"/>
                  <a:pt x="34" y="43"/>
                </a:cubicBezTo>
                <a:cubicBezTo>
                  <a:pt x="34" y="44"/>
                  <a:pt x="34" y="45"/>
                  <a:pt x="35" y="46"/>
                </a:cubicBezTo>
                <a:cubicBezTo>
                  <a:pt x="43" y="54"/>
                  <a:pt x="43" y="54"/>
                  <a:pt x="43" y="54"/>
                </a:cubicBezTo>
                <a:cubicBezTo>
                  <a:pt x="44" y="55"/>
                  <a:pt x="45" y="55"/>
                  <a:pt x="45" y="55"/>
                </a:cubicBezTo>
                <a:cubicBezTo>
                  <a:pt x="46" y="55"/>
                  <a:pt x="47" y="55"/>
                  <a:pt x="48" y="54"/>
                </a:cubicBezTo>
                <a:cubicBezTo>
                  <a:pt x="54" y="48"/>
                  <a:pt x="54" y="48"/>
                  <a:pt x="54" y="48"/>
                </a:cubicBezTo>
                <a:cubicBezTo>
                  <a:pt x="54" y="48"/>
                  <a:pt x="55" y="47"/>
                  <a:pt x="55" y="46"/>
                </a:cubicBezTo>
                <a:cubicBezTo>
                  <a:pt x="55" y="45"/>
                  <a:pt x="54" y="44"/>
                  <a:pt x="54"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39" name="Google Shape;1739;p45"/>
          <p:cNvSpPr/>
          <p:nvPr/>
        </p:nvSpPr>
        <p:spPr>
          <a:xfrm>
            <a:off x="10782120" y="1841190"/>
            <a:ext cx="286190" cy="223890"/>
          </a:xfrm>
          <a:custGeom>
            <a:avLst/>
            <a:gdLst/>
            <a:ahLst/>
            <a:cxnLst/>
            <a:rect l="l" t="t" r="r" b="b"/>
            <a:pathLst>
              <a:path w="68" h="53" extrusionOk="0">
                <a:moveTo>
                  <a:pt x="10" y="8"/>
                </a:moveTo>
                <a:cubicBezTo>
                  <a:pt x="10" y="9"/>
                  <a:pt x="10" y="9"/>
                  <a:pt x="9" y="9"/>
                </a:cubicBezTo>
                <a:cubicBezTo>
                  <a:pt x="2" y="9"/>
                  <a:pt x="2" y="9"/>
                  <a:pt x="2" y="9"/>
                </a:cubicBezTo>
                <a:cubicBezTo>
                  <a:pt x="1" y="9"/>
                  <a:pt x="0" y="9"/>
                  <a:pt x="0" y="8"/>
                </a:cubicBezTo>
                <a:cubicBezTo>
                  <a:pt x="0" y="1"/>
                  <a:pt x="0" y="1"/>
                  <a:pt x="0" y="1"/>
                </a:cubicBezTo>
                <a:cubicBezTo>
                  <a:pt x="0" y="0"/>
                  <a:pt x="1" y="0"/>
                  <a:pt x="2" y="0"/>
                </a:cubicBezTo>
                <a:cubicBezTo>
                  <a:pt x="9" y="0"/>
                  <a:pt x="9" y="0"/>
                  <a:pt x="9" y="0"/>
                </a:cubicBezTo>
                <a:cubicBezTo>
                  <a:pt x="10" y="0"/>
                  <a:pt x="10" y="0"/>
                  <a:pt x="10" y="1"/>
                </a:cubicBezTo>
                <a:lnTo>
                  <a:pt x="10" y="8"/>
                </a:lnTo>
                <a:close/>
                <a:moveTo>
                  <a:pt x="10" y="23"/>
                </a:moveTo>
                <a:cubicBezTo>
                  <a:pt x="10" y="23"/>
                  <a:pt x="10" y="24"/>
                  <a:pt x="9" y="24"/>
                </a:cubicBezTo>
                <a:cubicBezTo>
                  <a:pt x="2" y="24"/>
                  <a:pt x="2" y="24"/>
                  <a:pt x="2" y="24"/>
                </a:cubicBezTo>
                <a:cubicBezTo>
                  <a:pt x="1" y="24"/>
                  <a:pt x="0" y="23"/>
                  <a:pt x="0" y="23"/>
                </a:cubicBezTo>
                <a:cubicBezTo>
                  <a:pt x="0" y="15"/>
                  <a:pt x="0" y="15"/>
                  <a:pt x="0" y="15"/>
                </a:cubicBezTo>
                <a:cubicBezTo>
                  <a:pt x="0" y="15"/>
                  <a:pt x="1" y="14"/>
                  <a:pt x="2" y="14"/>
                </a:cubicBezTo>
                <a:cubicBezTo>
                  <a:pt x="9" y="14"/>
                  <a:pt x="9" y="14"/>
                  <a:pt x="9" y="14"/>
                </a:cubicBezTo>
                <a:cubicBezTo>
                  <a:pt x="10" y="14"/>
                  <a:pt x="10" y="15"/>
                  <a:pt x="10" y="15"/>
                </a:cubicBezTo>
                <a:lnTo>
                  <a:pt x="10" y="23"/>
                </a:lnTo>
                <a:close/>
                <a:moveTo>
                  <a:pt x="10" y="37"/>
                </a:moveTo>
                <a:cubicBezTo>
                  <a:pt x="10" y="38"/>
                  <a:pt x="10" y="38"/>
                  <a:pt x="9" y="38"/>
                </a:cubicBezTo>
                <a:cubicBezTo>
                  <a:pt x="2" y="38"/>
                  <a:pt x="2" y="38"/>
                  <a:pt x="2" y="38"/>
                </a:cubicBezTo>
                <a:cubicBezTo>
                  <a:pt x="1" y="38"/>
                  <a:pt x="0" y="38"/>
                  <a:pt x="0" y="37"/>
                </a:cubicBezTo>
                <a:cubicBezTo>
                  <a:pt x="0" y="30"/>
                  <a:pt x="0" y="30"/>
                  <a:pt x="0" y="30"/>
                </a:cubicBezTo>
                <a:cubicBezTo>
                  <a:pt x="0" y="29"/>
                  <a:pt x="1" y="29"/>
                  <a:pt x="2" y="29"/>
                </a:cubicBezTo>
                <a:cubicBezTo>
                  <a:pt x="9" y="29"/>
                  <a:pt x="9" y="29"/>
                  <a:pt x="9" y="29"/>
                </a:cubicBezTo>
                <a:cubicBezTo>
                  <a:pt x="10" y="29"/>
                  <a:pt x="10" y="29"/>
                  <a:pt x="10" y="30"/>
                </a:cubicBezTo>
                <a:lnTo>
                  <a:pt x="10" y="37"/>
                </a:lnTo>
                <a:close/>
                <a:moveTo>
                  <a:pt x="10" y="52"/>
                </a:moveTo>
                <a:cubicBezTo>
                  <a:pt x="10" y="52"/>
                  <a:pt x="10" y="53"/>
                  <a:pt x="9" y="53"/>
                </a:cubicBezTo>
                <a:cubicBezTo>
                  <a:pt x="2" y="53"/>
                  <a:pt x="2" y="53"/>
                  <a:pt x="2" y="53"/>
                </a:cubicBezTo>
                <a:cubicBezTo>
                  <a:pt x="1" y="53"/>
                  <a:pt x="0" y="52"/>
                  <a:pt x="0" y="52"/>
                </a:cubicBezTo>
                <a:cubicBezTo>
                  <a:pt x="0" y="44"/>
                  <a:pt x="0" y="44"/>
                  <a:pt x="0" y="44"/>
                </a:cubicBezTo>
                <a:cubicBezTo>
                  <a:pt x="0" y="44"/>
                  <a:pt x="1" y="43"/>
                  <a:pt x="2" y="43"/>
                </a:cubicBezTo>
                <a:cubicBezTo>
                  <a:pt x="9" y="43"/>
                  <a:pt x="9" y="43"/>
                  <a:pt x="9" y="43"/>
                </a:cubicBezTo>
                <a:cubicBezTo>
                  <a:pt x="10" y="43"/>
                  <a:pt x="10" y="44"/>
                  <a:pt x="10" y="44"/>
                </a:cubicBezTo>
                <a:lnTo>
                  <a:pt x="10" y="52"/>
                </a:lnTo>
                <a:close/>
                <a:moveTo>
                  <a:pt x="68" y="8"/>
                </a:moveTo>
                <a:cubicBezTo>
                  <a:pt x="68" y="9"/>
                  <a:pt x="68" y="9"/>
                  <a:pt x="67" y="9"/>
                </a:cubicBezTo>
                <a:cubicBezTo>
                  <a:pt x="16" y="9"/>
                  <a:pt x="16" y="9"/>
                  <a:pt x="16" y="9"/>
                </a:cubicBezTo>
                <a:cubicBezTo>
                  <a:pt x="16" y="9"/>
                  <a:pt x="15" y="9"/>
                  <a:pt x="15" y="8"/>
                </a:cubicBezTo>
                <a:cubicBezTo>
                  <a:pt x="15" y="1"/>
                  <a:pt x="15" y="1"/>
                  <a:pt x="15" y="1"/>
                </a:cubicBezTo>
                <a:cubicBezTo>
                  <a:pt x="15" y="0"/>
                  <a:pt x="16" y="0"/>
                  <a:pt x="16" y="0"/>
                </a:cubicBezTo>
                <a:cubicBezTo>
                  <a:pt x="67" y="0"/>
                  <a:pt x="67" y="0"/>
                  <a:pt x="67" y="0"/>
                </a:cubicBezTo>
                <a:cubicBezTo>
                  <a:pt x="68" y="0"/>
                  <a:pt x="68" y="0"/>
                  <a:pt x="68" y="1"/>
                </a:cubicBezTo>
                <a:lnTo>
                  <a:pt x="68" y="8"/>
                </a:lnTo>
                <a:close/>
                <a:moveTo>
                  <a:pt x="68" y="23"/>
                </a:moveTo>
                <a:cubicBezTo>
                  <a:pt x="68" y="23"/>
                  <a:pt x="68" y="24"/>
                  <a:pt x="67" y="24"/>
                </a:cubicBezTo>
                <a:cubicBezTo>
                  <a:pt x="16" y="24"/>
                  <a:pt x="16" y="24"/>
                  <a:pt x="16" y="24"/>
                </a:cubicBezTo>
                <a:cubicBezTo>
                  <a:pt x="16" y="24"/>
                  <a:pt x="15" y="23"/>
                  <a:pt x="15" y="23"/>
                </a:cubicBezTo>
                <a:cubicBezTo>
                  <a:pt x="15" y="15"/>
                  <a:pt x="15" y="15"/>
                  <a:pt x="15" y="15"/>
                </a:cubicBezTo>
                <a:cubicBezTo>
                  <a:pt x="15" y="15"/>
                  <a:pt x="16" y="14"/>
                  <a:pt x="16" y="14"/>
                </a:cubicBezTo>
                <a:cubicBezTo>
                  <a:pt x="67" y="14"/>
                  <a:pt x="67" y="14"/>
                  <a:pt x="67" y="14"/>
                </a:cubicBezTo>
                <a:cubicBezTo>
                  <a:pt x="68" y="14"/>
                  <a:pt x="68" y="15"/>
                  <a:pt x="68" y="15"/>
                </a:cubicBezTo>
                <a:lnTo>
                  <a:pt x="68" y="23"/>
                </a:lnTo>
                <a:close/>
                <a:moveTo>
                  <a:pt x="68" y="37"/>
                </a:moveTo>
                <a:cubicBezTo>
                  <a:pt x="68" y="38"/>
                  <a:pt x="68" y="38"/>
                  <a:pt x="67" y="38"/>
                </a:cubicBezTo>
                <a:cubicBezTo>
                  <a:pt x="16" y="38"/>
                  <a:pt x="16" y="38"/>
                  <a:pt x="16" y="38"/>
                </a:cubicBezTo>
                <a:cubicBezTo>
                  <a:pt x="16" y="38"/>
                  <a:pt x="15" y="38"/>
                  <a:pt x="15" y="37"/>
                </a:cubicBezTo>
                <a:cubicBezTo>
                  <a:pt x="15" y="30"/>
                  <a:pt x="15" y="30"/>
                  <a:pt x="15" y="30"/>
                </a:cubicBezTo>
                <a:cubicBezTo>
                  <a:pt x="15" y="29"/>
                  <a:pt x="16" y="29"/>
                  <a:pt x="16" y="29"/>
                </a:cubicBezTo>
                <a:cubicBezTo>
                  <a:pt x="67" y="29"/>
                  <a:pt x="67" y="29"/>
                  <a:pt x="67" y="29"/>
                </a:cubicBezTo>
                <a:cubicBezTo>
                  <a:pt x="68" y="29"/>
                  <a:pt x="68" y="29"/>
                  <a:pt x="68" y="30"/>
                </a:cubicBezTo>
                <a:lnTo>
                  <a:pt x="68" y="37"/>
                </a:lnTo>
                <a:close/>
                <a:moveTo>
                  <a:pt x="68" y="52"/>
                </a:moveTo>
                <a:cubicBezTo>
                  <a:pt x="68" y="52"/>
                  <a:pt x="68" y="53"/>
                  <a:pt x="67" y="53"/>
                </a:cubicBezTo>
                <a:cubicBezTo>
                  <a:pt x="16" y="53"/>
                  <a:pt x="16" y="53"/>
                  <a:pt x="16" y="53"/>
                </a:cubicBezTo>
                <a:cubicBezTo>
                  <a:pt x="16" y="53"/>
                  <a:pt x="15" y="52"/>
                  <a:pt x="15" y="52"/>
                </a:cubicBezTo>
                <a:cubicBezTo>
                  <a:pt x="15" y="44"/>
                  <a:pt x="15" y="44"/>
                  <a:pt x="15" y="44"/>
                </a:cubicBezTo>
                <a:cubicBezTo>
                  <a:pt x="15" y="44"/>
                  <a:pt x="16" y="43"/>
                  <a:pt x="16" y="43"/>
                </a:cubicBezTo>
                <a:cubicBezTo>
                  <a:pt x="67" y="43"/>
                  <a:pt x="67" y="43"/>
                  <a:pt x="67" y="43"/>
                </a:cubicBezTo>
                <a:cubicBezTo>
                  <a:pt x="68" y="43"/>
                  <a:pt x="68" y="44"/>
                  <a:pt x="68" y="44"/>
                </a:cubicBezTo>
                <a:lnTo>
                  <a:pt x="68"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0" name="Google Shape;1740;p45"/>
          <p:cNvSpPr/>
          <p:nvPr/>
        </p:nvSpPr>
        <p:spPr>
          <a:xfrm>
            <a:off x="11323350" y="1858711"/>
            <a:ext cx="223890" cy="227785"/>
          </a:xfrm>
          <a:custGeom>
            <a:avLst/>
            <a:gdLst/>
            <a:ahLst/>
            <a:cxnLst/>
            <a:rect l="l" t="t" r="r" b="b"/>
            <a:pathLst>
              <a:path w="53" h="54" extrusionOk="0">
                <a:moveTo>
                  <a:pt x="29" y="53"/>
                </a:moveTo>
                <a:cubicBezTo>
                  <a:pt x="28" y="53"/>
                  <a:pt x="27" y="54"/>
                  <a:pt x="26" y="54"/>
                </a:cubicBezTo>
                <a:cubicBezTo>
                  <a:pt x="26" y="54"/>
                  <a:pt x="26" y="54"/>
                  <a:pt x="26" y="54"/>
                </a:cubicBezTo>
                <a:cubicBezTo>
                  <a:pt x="25" y="54"/>
                  <a:pt x="24" y="53"/>
                  <a:pt x="24" y="51"/>
                </a:cubicBezTo>
                <a:cubicBezTo>
                  <a:pt x="24" y="30"/>
                  <a:pt x="24" y="30"/>
                  <a:pt x="24" y="30"/>
                </a:cubicBezTo>
                <a:cubicBezTo>
                  <a:pt x="2" y="30"/>
                  <a:pt x="2" y="30"/>
                  <a:pt x="2" y="30"/>
                </a:cubicBezTo>
                <a:cubicBezTo>
                  <a:pt x="1" y="30"/>
                  <a:pt x="0" y="29"/>
                  <a:pt x="0" y="28"/>
                </a:cubicBezTo>
                <a:cubicBezTo>
                  <a:pt x="0" y="27"/>
                  <a:pt x="0" y="25"/>
                  <a:pt x="1" y="25"/>
                </a:cubicBezTo>
                <a:cubicBezTo>
                  <a:pt x="50" y="1"/>
                  <a:pt x="50" y="1"/>
                  <a:pt x="50" y="1"/>
                </a:cubicBezTo>
                <a:cubicBezTo>
                  <a:pt x="50" y="0"/>
                  <a:pt x="50" y="0"/>
                  <a:pt x="51" y="0"/>
                </a:cubicBezTo>
                <a:cubicBezTo>
                  <a:pt x="51" y="0"/>
                  <a:pt x="52" y="1"/>
                  <a:pt x="52" y="1"/>
                </a:cubicBezTo>
                <a:cubicBezTo>
                  <a:pt x="53" y="2"/>
                  <a:pt x="53" y="3"/>
                  <a:pt x="53" y="4"/>
                </a:cubicBezTo>
                <a:lnTo>
                  <a:pt x="29"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1" name="Google Shape;1741;p45"/>
          <p:cNvSpPr/>
          <p:nvPr/>
        </p:nvSpPr>
        <p:spPr>
          <a:xfrm>
            <a:off x="564938" y="2372686"/>
            <a:ext cx="274508" cy="122654"/>
          </a:xfrm>
          <a:custGeom>
            <a:avLst/>
            <a:gdLst/>
            <a:ahLst/>
            <a:cxnLst/>
            <a:rect l="l" t="t" r="r" b="b"/>
            <a:pathLst>
              <a:path w="65" h="29" extrusionOk="0">
                <a:moveTo>
                  <a:pt x="65" y="16"/>
                </a:moveTo>
                <a:cubicBezTo>
                  <a:pt x="50" y="29"/>
                  <a:pt x="50" y="29"/>
                  <a:pt x="50" y="29"/>
                </a:cubicBezTo>
                <a:cubicBezTo>
                  <a:pt x="50" y="29"/>
                  <a:pt x="50" y="29"/>
                  <a:pt x="49" y="29"/>
                </a:cubicBezTo>
                <a:cubicBezTo>
                  <a:pt x="49" y="29"/>
                  <a:pt x="48" y="29"/>
                  <a:pt x="48" y="28"/>
                </a:cubicBezTo>
                <a:cubicBezTo>
                  <a:pt x="48" y="20"/>
                  <a:pt x="48" y="20"/>
                  <a:pt x="48" y="20"/>
                </a:cubicBezTo>
                <a:cubicBezTo>
                  <a:pt x="1" y="20"/>
                  <a:pt x="1" y="20"/>
                  <a:pt x="1" y="20"/>
                </a:cubicBezTo>
                <a:cubicBezTo>
                  <a:pt x="0" y="20"/>
                  <a:pt x="0" y="19"/>
                  <a:pt x="0" y="18"/>
                </a:cubicBezTo>
                <a:cubicBezTo>
                  <a:pt x="0" y="11"/>
                  <a:pt x="0" y="11"/>
                  <a:pt x="0" y="11"/>
                </a:cubicBezTo>
                <a:cubicBezTo>
                  <a:pt x="0" y="10"/>
                  <a:pt x="0" y="10"/>
                  <a:pt x="1" y="10"/>
                </a:cubicBezTo>
                <a:cubicBezTo>
                  <a:pt x="48" y="10"/>
                  <a:pt x="48" y="10"/>
                  <a:pt x="48" y="10"/>
                </a:cubicBezTo>
                <a:cubicBezTo>
                  <a:pt x="48" y="1"/>
                  <a:pt x="48" y="1"/>
                  <a:pt x="48" y="1"/>
                </a:cubicBezTo>
                <a:cubicBezTo>
                  <a:pt x="48" y="1"/>
                  <a:pt x="49" y="0"/>
                  <a:pt x="49" y="0"/>
                </a:cubicBezTo>
                <a:cubicBezTo>
                  <a:pt x="50" y="0"/>
                  <a:pt x="50" y="0"/>
                  <a:pt x="50" y="0"/>
                </a:cubicBezTo>
                <a:cubicBezTo>
                  <a:pt x="65" y="14"/>
                  <a:pt x="65" y="14"/>
                  <a:pt x="65" y="14"/>
                </a:cubicBezTo>
                <a:cubicBezTo>
                  <a:pt x="65" y="14"/>
                  <a:pt x="65" y="14"/>
                  <a:pt x="65" y="15"/>
                </a:cubicBezTo>
                <a:cubicBezTo>
                  <a:pt x="65" y="15"/>
                  <a:pt x="65" y="15"/>
                  <a:pt x="65"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2" name="Google Shape;1742;p45"/>
          <p:cNvSpPr/>
          <p:nvPr/>
        </p:nvSpPr>
        <p:spPr>
          <a:xfrm>
            <a:off x="1082806" y="2300652"/>
            <a:ext cx="286190" cy="256987"/>
          </a:xfrm>
          <a:custGeom>
            <a:avLst/>
            <a:gdLst/>
            <a:ahLst/>
            <a:cxnLst/>
            <a:rect l="l" t="t" r="r" b="b"/>
            <a:pathLst>
              <a:path w="68" h="61" extrusionOk="0">
                <a:moveTo>
                  <a:pt x="68" y="24"/>
                </a:moveTo>
                <a:cubicBezTo>
                  <a:pt x="48" y="43"/>
                  <a:pt x="48" y="43"/>
                  <a:pt x="48" y="43"/>
                </a:cubicBezTo>
                <a:cubicBezTo>
                  <a:pt x="48" y="44"/>
                  <a:pt x="47" y="44"/>
                  <a:pt x="47" y="44"/>
                </a:cubicBezTo>
                <a:cubicBezTo>
                  <a:pt x="45" y="44"/>
                  <a:pt x="44" y="43"/>
                  <a:pt x="44" y="41"/>
                </a:cubicBezTo>
                <a:cubicBezTo>
                  <a:pt x="44" y="32"/>
                  <a:pt x="44" y="32"/>
                  <a:pt x="44" y="32"/>
                </a:cubicBezTo>
                <a:cubicBezTo>
                  <a:pt x="36" y="32"/>
                  <a:pt x="36" y="32"/>
                  <a:pt x="36" y="32"/>
                </a:cubicBezTo>
                <a:cubicBezTo>
                  <a:pt x="19" y="32"/>
                  <a:pt x="9" y="35"/>
                  <a:pt x="9" y="53"/>
                </a:cubicBezTo>
                <a:cubicBezTo>
                  <a:pt x="9" y="55"/>
                  <a:pt x="9" y="56"/>
                  <a:pt x="9" y="58"/>
                </a:cubicBezTo>
                <a:cubicBezTo>
                  <a:pt x="9" y="58"/>
                  <a:pt x="9" y="59"/>
                  <a:pt x="9" y="60"/>
                </a:cubicBezTo>
                <a:cubicBezTo>
                  <a:pt x="9" y="60"/>
                  <a:pt x="8" y="61"/>
                  <a:pt x="8" y="61"/>
                </a:cubicBezTo>
                <a:cubicBezTo>
                  <a:pt x="7" y="61"/>
                  <a:pt x="7" y="61"/>
                  <a:pt x="7" y="60"/>
                </a:cubicBezTo>
                <a:cubicBezTo>
                  <a:pt x="6" y="59"/>
                  <a:pt x="6" y="58"/>
                  <a:pt x="5" y="57"/>
                </a:cubicBezTo>
                <a:cubicBezTo>
                  <a:pt x="3" y="52"/>
                  <a:pt x="0" y="46"/>
                  <a:pt x="0" y="40"/>
                </a:cubicBezTo>
                <a:cubicBezTo>
                  <a:pt x="0" y="36"/>
                  <a:pt x="1" y="32"/>
                  <a:pt x="2" y="28"/>
                </a:cubicBezTo>
                <a:cubicBezTo>
                  <a:pt x="8" y="14"/>
                  <a:pt x="23" y="12"/>
                  <a:pt x="36" y="12"/>
                </a:cubicBezTo>
                <a:cubicBezTo>
                  <a:pt x="44" y="12"/>
                  <a:pt x="44" y="12"/>
                  <a:pt x="44" y="12"/>
                </a:cubicBezTo>
                <a:cubicBezTo>
                  <a:pt x="44" y="3"/>
                  <a:pt x="44" y="3"/>
                  <a:pt x="44" y="3"/>
                </a:cubicBezTo>
                <a:cubicBezTo>
                  <a:pt x="44" y="1"/>
                  <a:pt x="45" y="0"/>
                  <a:pt x="47" y="0"/>
                </a:cubicBezTo>
                <a:cubicBezTo>
                  <a:pt x="47" y="0"/>
                  <a:pt x="48" y="0"/>
                  <a:pt x="48" y="1"/>
                </a:cubicBezTo>
                <a:cubicBezTo>
                  <a:pt x="68" y="20"/>
                  <a:pt x="68" y="20"/>
                  <a:pt x="68" y="20"/>
                </a:cubicBezTo>
                <a:cubicBezTo>
                  <a:pt x="68" y="21"/>
                  <a:pt x="68" y="21"/>
                  <a:pt x="68" y="22"/>
                </a:cubicBezTo>
                <a:cubicBezTo>
                  <a:pt x="68" y="23"/>
                  <a:pt x="68" y="23"/>
                  <a:pt x="68"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3" name="Google Shape;1743;p45"/>
          <p:cNvSpPr/>
          <p:nvPr/>
        </p:nvSpPr>
        <p:spPr>
          <a:xfrm>
            <a:off x="1785626" y="2312333"/>
            <a:ext cx="163537" cy="245306"/>
          </a:xfrm>
          <a:custGeom>
            <a:avLst/>
            <a:gdLst/>
            <a:ahLst/>
            <a:cxnLst/>
            <a:rect l="l" t="t" r="r" b="b"/>
            <a:pathLst>
              <a:path w="39" h="58" extrusionOk="0">
                <a:moveTo>
                  <a:pt x="38" y="26"/>
                </a:moveTo>
                <a:cubicBezTo>
                  <a:pt x="24" y="55"/>
                  <a:pt x="24" y="55"/>
                  <a:pt x="24" y="55"/>
                </a:cubicBezTo>
                <a:cubicBezTo>
                  <a:pt x="23" y="57"/>
                  <a:pt x="22" y="58"/>
                  <a:pt x="20" y="58"/>
                </a:cubicBezTo>
                <a:cubicBezTo>
                  <a:pt x="18" y="58"/>
                  <a:pt x="16" y="57"/>
                  <a:pt x="16" y="55"/>
                </a:cubicBezTo>
                <a:cubicBezTo>
                  <a:pt x="2" y="26"/>
                  <a:pt x="2" y="26"/>
                  <a:pt x="2" y="26"/>
                </a:cubicBezTo>
                <a:cubicBezTo>
                  <a:pt x="1" y="24"/>
                  <a:pt x="0" y="21"/>
                  <a:pt x="0" y="19"/>
                </a:cubicBezTo>
                <a:cubicBezTo>
                  <a:pt x="0" y="8"/>
                  <a:pt x="9" y="0"/>
                  <a:pt x="20" y="0"/>
                </a:cubicBezTo>
                <a:cubicBezTo>
                  <a:pt x="31" y="0"/>
                  <a:pt x="39" y="8"/>
                  <a:pt x="39" y="19"/>
                </a:cubicBezTo>
                <a:cubicBezTo>
                  <a:pt x="39" y="21"/>
                  <a:pt x="39" y="24"/>
                  <a:pt x="38" y="26"/>
                </a:cubicBezTo>
                <a:close/>
                <a:moveTo>
                  <a:pt x="20" y="9"/>
                </a:moveTo>
                <a:cubicBezTo>
                  <a:pt x="15" y="9"/>
                  <a:pt x="10" y="14"/>
                  <a:pt x="10" y="19"/>
                </a:cubicBezTo>
                <a:cubicBezTo>
                  <a:pt x="10" y="24"/>
                  <a:pt x="15" y="29"/>
                  <a:pt x="20" y="29"/>
                </a:cubicBezTo>
                <a:cubicBezTo>
                  <a:pt x="25" y="29"/>
                  <a:pt x="30" y="24"/>
                  <a:pt x="30" y="19"/>
                </a:cubicBezTo>
                <a:cubicBezTo>
                  <a:pt x="30" y="14"/>
                  <a:pt x="25" y="9"/>
                  <a:pt x="20"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4" name="Google Shape;1744;p45"/>
          <p:cNvSpPr/>
          <p:nvPr/>
        </p:nvSpPr>
        <p:spPr>
          <a:xfrm>
            <a:off x="2295706" y="2312333"/>
            <a:ext cx="245306" cy="245306"/>
          </a:xfrm>
          <a:custGeom>
            <a:avLst/>
            <a:gdLst/>
            <a:ahLst/>
            <a:cxnLst/>
            <a:rect l="l" t="t" r="r" b="b"/>
            <a:pathLst>
              <a:path w="58" h="58" extrusionOk="0">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29" y="4"/>
                </a:moveTo>
                <a:cubicBezTo>
                  <a:pt x="16" y="4"/>
                  <a:pt x="5" y="15"/>
                  <a:pt x="5" y="29"/>
                </a:cubicBezTo>
                <a:cubicBezTo>
                  <a:pt x="5" y="42"/>
                  <a:pt x="16" y="53"/>
                  <a:pt x="29" y="53"/>
                </a:cubicBezTo>
                <a:cubicBezTo>
                  <a:pt x="42" y="53"/>
                  <a:pt x="53" y="42"/>
                  <a:pt x="53" y="29"/>
                </a:cubicBezTo>
                <a:cubicBezTo>
                  <a:pt x="53" y="15"/>
                  <a:pt x="42" y="4"/>
                  <a:pt x="29" y="4"/>
                </a:cubicBezTo>
                <a:close/>
                <a:moveTo>
                  <a:pt x="19" y="24"/>
                </a:moveTo>
                <a:cubicBezTo>
                  <a:pt x="17" y="24"/>
                  <a:pt x="14" y="22"/>
                  <a:pt x="14" y="19"/>
                </a:cubicBezTo>
                <a:cubicBezTo>
                  <a:pt x="14" y="16"/>
                  <a:pt x="17" y="14"/>
                  <a:pt x="19" y="14"/>
                </a:cubicBezTo>
                <a:cubicBezTo>
                  <a:pt x="22" y="14"/>
                  <a:pt x="24" y="16"/>
                  <a:pt x="24" y="19"/>
                </a:cubicBezTo>
                <a:cubicBezTo>
                  <a:pt x="24" y="22"/>
                  <a:pt x="22" y="24"/>
                  <a:pt x="19" y="24"/>
                </a:cubicBezTo>
                <a:close/>
                <a:moveTo>
                  <a:pt x="41" y="38"/>
                </a:moveTo>
                <a:cubicBezTo>
                  <a:pt x="17" y="38"/>
                  <a:pt x="17" y="38"/>
                  <a:pt x="17" y="38"/>
                </a:cubicBezTo>
                <a:cubicBezTo>
                  <a:pt x="15" y="38"/>
                  <a:pt x="14" y="37"/>
                  <a:pt x="14" y="36"/>
                </a:cubicBezTo>
                <a:cubicBezTo>
                  <a:pt x="14" y="35"/>
                  <a:pt x="15" y="34"/>
                  <a:pt x="17" y="34"/>
                </a:cubicBezTo>
                <a:cubicBezTo>
                  <a:pt x="41" y="34"/>
                  <a:pt x="41" y="34"/>
                  <a:pt x="41" y="34"/>
                </a:cubicBezTo>
                <a:cubicBezTo>
                  <a:pt x="42" y="34"/>
                  <a:pt x="43" y="35"/>
                  <a:pt x="43" y="36"/>
                </a:cubicBezTo>
                <a:cubicBezTo>
                  <a:pt x="43" y="37"/>
                  <a:pt x="42" y="38"/>
                  <a:pt x="41" y="38"/>
                </a:cubicBezTo>
                <a:close/>
                <a:moveTo>
                  <a:pt x="39" y="24"/>
                </a:moveTo>
                <a:cubicBezTo>
                  <a:pt x="36" y="24"/>
                  <a:pt x="34" y="22"/>
                  <a:pt x="34" y="19"/>
                </a:cubicBezTo>
                <a:cubicBezTo>
                  <a:pt x="34" y="16"/>
                  <a:pt x="36" y="14"/>
                  <a:pt x="39" y="14"/>
                </a:cubicBezTo>
                <a:cubicBezTo>
                  <a:pt x="41" y="14"/>
                  <a:pt x="43" y="16"/>
                  <a:pt x="43" y="19"/>
                </a:cubicBezTo>
                <a:cubicBezTo>
                  <a:pt x="43" y="22"/>
                  <a:pt x="41" y="24"/>
                  <a:pt x="39"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5" name="Google Shape;1745;p45"/>
          <p:cNvSpPr/>
          <p:nvPr/>
        </p:nvSpPr>
        <p:spPr>
          <a:xfrm>
            <a:off x="2901184" y="2312333"/>
            <a:ext cx="249200" cy="245306"/>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7" y="26"/>
                </a:moveTo>
                <a:cubicBezTo>
                  <a:pt x="47" y="25"/>
                  <a:pt x="46" y="24"/>
                  <a:pt x="44" y="24"/>
                </a:cubicBezTo>
                <a:cubicBezTo>
                  <a:pt x="15" y="24"/>
                  <a:pt x="15" y="24"/>
                  <a:pt x="15" y="24"/>
                </a:cubicBezTo>
                <a:cubicBezTo>
                  <a:pt x="14" y="24"/>
                  <a:pt x="13" y="25"/>
                  <a:pt x="13" y="26"/>
                </a:cubicBezTo>
                <a:cubicBezTo>
                  <a:pt x="13" y="31"/>
                  <a:pt x="13" y="31"/>
                  <a:pt x="13" y="31"/>
                </a:cubicBezTo>
                <a:cubicBezTo>
                  <a:pt x="13" y="32"/>
                  <a:pt x="14" y="34"/>
                  <a:pt x="15" y="34"/>
                </a:cubicBezTo>
                <a:cubicBezTo>
                  <a:pt x="44" y="34"/>
                  <a:pt x="44" y="34"/>
                  <a:pt x="44" y="34"/>
                </a:cubicBezTo>
                <a:cubicBezTo>
                  <a:pt x="46" y="34"/>
                  <a:pt x="47" y="32"/>
                  <a:pt x="47" y="31"/>
                </a:cubicBezTo>
                <a:lnTo>
                  <a:pt x="47"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6" name="Google Shape;1746;p45"/>
          <p:cNvSpPr/>
          <p:nvPr/>
        </p:nvSpPr>
        <p:spPr>
          <a:xfrm>
            <a:off x="3600110" y="2329854"/>
            <a:ext cx="122654" cy="206368"/>
          </a:xfrm>
          <a:custGeom>
            <a:avLst/>
            <a:gdLst/>
            <a:ahLst/>
            <a:cxnLst/>
            <a:rect l="l" t="t" r="r" b="b"/>
            <a:pathLst>
              <a:path w="29" h="49" extrusionOk="0">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7" name="Google Shape;1747;p45"/>
          <p:cNvSpPr/>
          <p:nvPr/>
        </p:nvSpPr>
        <p:spPr>
          <a:xfrm>
            <a:off x="4114084" y="2312333"/>
            <a:ext cx="249200" cy="266721"/>
          </a:xfrm>
          <a:custGeom>
            <a:avLst/>
            <a:gdLst/>
            <a:ahLst/>
            <a:cxnLst/>
            <a:rect l="l" t="t" r="r" b="b"/>
            <a:pathLst>
              <a:path w="59" h="63" extrusionOk="0">
                <a:moveTo>
                  <a:pt x="59" y="46"/>
                </a:moveTo>
                <a:cubicBezTo>
                  <a:pt x="59" y="51"/>
                  <a:pt x="51" y="53"/>
                  <a:pt x="47" y="53"/>
                </a:cubicBezTo>
                <a:cubicBezTo>
                  <a:pt x="42" y="53"/>
                  <a:pt x="34" y="51"/>
                  <a:pt x="34" y="46"/>
                </a:cubicBezTo>
                <a:cubicBezTo>
                  <a:pt x="34" y="40"/>
                  <a:pt x="42" y="38"/>
                  <a:pt x="47" y="38"/>
                </a:cubicBezTo>
                <a:cubicBezTo>
                  <a:pt x="49" y="38"/>
                  <a:pt x="52" y="39"/>
                  <a:pt x="54" y="40"/>
                </a:cubicBezTo>
                <a:cubicBezTo>
                  <a:pt x="54" y="20"/>
                  <a:pt x="54" y="20"/>
                  <a:pt x="54" y="20"/>
                </a:cubicBezTo>
                <a:cubicBezTo>
                  <a:pt x="25" y="29"/>
                  <a:pt x="25" y="29"/>
                  <a:pt x="25" y="29"/>
                </a:cubicBezTo>
                <a:cubicBezTo>
                  <a:pt x="25" y="55"/>
                  <a:pt x="25" y="55"/>
                  <a:pt x="25" y="55"/>
                </a:cubicBezTo>
                <a:cubicBezTo>
                  <a:pt x="25" y="61"/>
                  <a:pt x="17" y="63"/>
                  <a:pt x="13" y="63"/>
                </a:cubicBezTo>
                <a:cubicBezTo>
                  <a:pt x="8" y="63"/>
                  <a:pt x="0" y="61"/>
                  <a:pt x="0" y="55"/>
                </a:cubicBezTo>
                <a:cubicBezTo>
                  <a:pt x="0" y="50"/>
                  <a:pt x="8" y="48"/>
                  <a:pt x="13" y="48"/>
                </a:cubicBezTo>
                <a:cubicBezTo>
                  <a:pt x="15" y="48"/>
                  <a:pt x="18" y="49"/>
                  <a:pt x="20" y="50"/>
                </a:cubicBezTo>
                <a:cubicBezTo>
                  <a:pt x="20" y="13"/>
                  <a:pt x="20" y="13"/>
                  <a:pt x="20" y="13"/>
                </a:cubicBezTo>
                <a:cubicBezTo>
                  <a:pt x="20" y="11"/>
                  <a:pt x="21" y="10"/>
                  <a:pt x="22" y="9"/>
                </a:cubicBezTo>
                <a:cubicBezTo>
                  <a:pt x="54" y="0"/>
                  <a:pt x="54" y="0"/>
                  <a:pt x="54" y="0"/>
                </a:cubicBezTo>
                <a:cubicBezTo>
                  <a:pt x="54" y="0"/>
                  <a:pt x="55" y="0"/>
                  <a:pt x="55" y="0"/>
                </a:cubicBezTo>
                <a:cubicBezTo>
                  <a:pt x="57" y="0"/>
                  <a:pt x="59" y="1"/>
                  <a:pt x="59" y="3"/>
                </a:cubicBezTo>
                <a:lnTo>
                  <a:pt x="59"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8" name="Google Shape;1748;p45"/>
          <p:cNvSpPr/>
          <p:nvPr/>
        </p:nvSpPr>
        <p:spPr>
          <a:xfrm>
            <a:off x="4721508" y="2312333"/>
            <a:ext cx="286191" cy="223890"/>
          </a:xfrm>
          <a:custGeom>
            <a:avLst/>
            <a:gdLst/>
            <a:ahLst/>
            <a:cxnLst/>
            <a:rect l="l" t="t" r="r" b="b"/>
            <a:pathLst>
              <a:path w="68" h="53" extrusionOk="0">
                <a:moveTo>
                  <a:pt x="68" y="8"/>
                </a:moveTo>
                <a:cubicBezTo>
                  <a:pt x="68" y="9"/>
                  <a:pt x="68" y="9"/>
                  <a:pt x="67" y="9"/>
                </a:cubicBezTo>
                <a:cubicBezTo>
                  <a:pt x="2" y="9"/>
                  <a:pt x="2" y="9"/>
                  <a:pt x="2" y="9"/>
                </a:cubicBezTo>
                <a:cubicBezTo>
                  <a:pt x="1" y="9"/>
                  <a:pt x="0" y="9"/>
                  <a:pt x="0" y="8"/>
                </a:cubicBezTo>
                <a:cubicBezTo>
                  <a:pt x="0" y="1"/>
                  <a:pt x="0" y="1"/>
                  <a:pt x="0" y="1"/>
                </a:cubicBezTo>
                <a:cubicBezTo>
                  <a:pt x="0" y="0"/>
                  <a:pt x="1" y="0"/>
                  <a:pt x="2" y="0"/>
                </a:cubicBezTo>
                <a:cubicBezTo>
                  <a:pt x="67" y="0"/>
                  <a:pt x="67" y="0"/>
                  <a:pt x="67" y="0"/>
                </a:cubicBezTo>
                <a:cubicBezTo>
                  <a:pt x="68" y="0"/>
                  <a:pt x="68" y="0"/>
                  <a:pt x="68" y="1"/>
                </a:cubicBezTo>
                <a:lnTo>
                  <a:pt x="68" y="8"/>
                </a:lnTo>
                <a:close/>
                <a:moveTo>
                  <a:pt x="68" y="52"/>
                </a:moveTo>
                <a:cubicBezTo>
                  <a:pt x="68" y="52"/>
                  <a:pt x="68" y="53"/>
                  <a:pt x="67" y="53"/>
                </a:cubicBezTo>
                <a:cubicBezTo>
                  <a:pt x="2" y="53"/>
                  <a:pt x="2" y="53"/>
                  <a:pt x="2" y="53"/>
                </a:cubicBezTo>
                <a:cubicBezTo>
                  <a:pt x="1" y="53"/>
                  <a:pt x="0" y="52"/>
                  <a:pt x="0" y="52"/>
                </a:cubicBezTo>
                <a:cubicBezTo>
                  <a:pt x="0" y="44"/>
                  <a:pt x="0" y="44"/>
                  <a:pt x="0" y="44"/>
                </a:cubicBezTo>
                <a:cubicBezTo>
                  <a:pt x="0" y="44"/>
                  <a:pt x="1" y="43"/>
                  <a:pt x="2" y="43"/>
                </a:cubicBezTo>
                <a:cubicBezTo>
                  <a:pt x="67" y="43"/>
                  <a:pt x="67" y="43"/>
                  <a:pt x="67" y="43"/>
                </a:cubicBezTo>
                <a:cubicBezTo>
                  <a:pt x="68" y="43"/>
                  <a:pt x="68" y="44"/>
                  <a:pt x="68" y="44"/>
                </a:cubicBezTo>
                <a:lnTo>
                  <a:pt x="68" y="52"/>
                </a:lnTo>
                <a:close/>
                <a:moveTo>
                  <a:pt x="15" y="37"/>
                </a:moveTo>
                <a:cubicBezTo>
                  <a:pt x="15" y="38"/>
                  <a:pt x="14" y="38"/>
                  <a:pt x="14" y="38"/>
                </a:cubicBezTo>
                <a:cubicBezTo>
                  <a:pt x="13" y="38"/>
                  <a:pt x="13" y="38"/>
                  <a:pt x="13" y="38"/>
                </a:cubicBezTo>
                <a:cubicBezTo>
                  <a:pt x="2" y="27"/>
                  <a:pt x="2" y="27"/>
                  <a:pt x="2" y="27"/>
                </a:cubicBezTo>
                <a:cubicBezTo>
                  <a:pt x="2" y="27"/>
                  <a:pt x="2" y="27"/>
                  <a:pt x="2" y="26"/>
                </a:cubicBezTo>
                <a:cubicBezTo>
                  <a:pt x="2" y="26"/>
                  <a:pt x="2" y="26"/>
                  <a:pt x="2" y="25"/>
                </a:cubicBezTo>
                <a:cubicBezTo>
                  <a:pt x="13" y="14"/>
                  <a:pt x="13" y="14"/>
                  <a:pt x="13" y="14"/>
                </a:cubicBezTo>
                <a:cubicBezTo>
                  <a:pt x="13" y="14"/>
                  <a:pt x="13" y="14"/>
                  <a:pt x="14" y="14"/>
                </a:cubicBezTo>
                <a:cubicBezTo>
                  <a:pt x="14" y="14"/>
                  <a:pt x="15" y="15"/>
                  <a:pt x="15" y="15"/>
                </a:cubicBezTo>
                <a:lnTo>
                  <a:pt x="15" y="37"/>
                </a:lnTo>
                <a:close/>
                <a:moveTo>
                  <a:pt x="68" y="23"/>
                </a:moveTo>
                <a:cubicBezTo>
                  <a:pt x="68" y="23"/>
                  <a:pt x="68" y="24"/>
                  <a:pt x="67" y="24"/>
                </a:cubicBezTo>
                <a:cubicBezTo>
                  <a:pt x="26" y="24"/>
                  <a:pt x="26" y="24"/>
                  <a:pt x="26" y="24"/>
                </a:cubicBezTo>
                <a:cubicBezTo>
                  <a:pt x="25" y="24"/>
                  <a:pt x="25" y="23"/>
                  <a:pt x="25" y="23"/>
                </a:cubicBezTo>
                <a:cubicBezTo>
                  <a:pt x="25" y="15"/>
                  <a:pt x="25" y="15"/>
                  <a:pt x="25" y="15"/>
                </a:cubicBezTo>
                <a:cubicBezTo>
                  <a:pt x="25" y="15"/>
                  <a:pt x="25" y="14"/>
                  <a:pt x="26" y="14"/>
                </a:cubicBezTo>
                <a:cubicBezTo>
                  <a:pt x="67" y="14"/>
                  <a:pt x="67" y="14"/>
                  <a:pt x="67" y="14"/>
                </a:cubicBezTo>
                <a:cubicBezTo>
                  <a:pt x="68" y="14"/>
                  <a:pt x="68" y="15"/>
                  <a:pt x="68" y="15"/>
                </a:cubicBezTo>
                <a:lnTo>
                  <a:pt x="68" y="23"/>
                </a:lnTo>
                <a:close/>
                <a:moveTo>
                  <a:pt x="68" y="37"/>
                </a:moveTo>
                <a:cubicBezTo>
                  <a:pt x="68" y="38"/>
                  <a:pt x="68" y="38"/>
                  <a:pt x="67" y="38"/>
                </a:cubicBezTo>
                <a:cubicBezTo>
                  <a:pt x="26" y="38"/>
                  <a:pt x="26" y="38"/>
                  <a:pt x="26" y="38"/>
                </a:cubicBezTo>
                <a:cubicBezTo>
                  <a:pt x="25" y="38"/>
                  <a:pt x="25" y="38"/>
                  <a:pt x="25" y="37"/>
                </a:cubicBezTo>
                <a:cubicBezTo>
                  <a:pt x="25" y="30"/>
                  <a:pt x="25" y="30"/>
                  <a:pt x="25" y="30"/>
                </a:cubicBezTo>
                <a:cubicBezTo>
                  <a:pt x="25" y="29"/>
                  <a:pt x="25" y="29"/>
                  <a:pt x="26" y="29"/>
                </a:cubicBezTo>
                <a:cubicBezTo>
                  <a:pt x="67" y="29"/>
                  <a:pt x="67" y="29"/>
                  <a:pt x="67" y="29"/>
                </a:cubicBezTo>
                <a:cubicBezTo>
                  <a:pt x="68" y="29"/>
                  <a:pt x="68" y="29"/>
                  <a:pt x="68" y="30"/>
                </a:cubicBezTo>
                <a:lnTo>
                  <a:pt x="68"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49" name="Google Shape;1749;p45"/>
          <p:cNvSpPr/>
          <p:nvPr/>
        </p:nvSpPr>
        <p:spPr>
          <a:xfrm>
            <a:off x="5326986" y="2292864"/>
            <a:ext cx="286190" cy="286190"/>
          </a:xfrm>
          <a:custGeom>
            <a:avLst/>
            <a:gdLst/>
            <a:ahLst/>
            <a:cxnLst/>
            <a:rect l="l" t="t" r="r" b="b"/>
            <a:pathLst>
              <a:path w="68" h="68" extrusionOk="0">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0" name="Google Shape;1750;p45"/>
          <p:cNvSpPr/>
          <p:nvPr/>
        </p:nvSpPr>
        <p:spPr>
          <a:xfrm>
            <a:off x="5932462" y="2312333"/>
            <a:ext cx="249200" cy="245306"/>
          </a:xfrm>
          <a:custGeom>
            <a:avLst/>
            <a:gdLst/>
            <a:ahLst/>
            <a:cxnLst/>
            <a:rect l="l" t="t" r="r" b="b"/>
            <a:pathLst>
              <a:path w="59" h="58" extrusionOk="0">
                <a:moveTo>
                  <a:pt x="25" y="55"/>
                </a:moveTo>
                <a:cubicBezTo>
                  <a:pt x="25" y="57"/>
                  <a:pt x="24" y="58"/>
                  <a:pt x="22" y="58"/>
                </a:cubicBezTo>
                <a:cubicBezTo>
                  <a:pt x="3" y="58"/>
                  <a:pt x="3" y="58"/>
                  <a:pt x="3" y="58"/>
                </a:cubicBezTo>
                <a:cubicBezTo>
                  <a:pt x="2" y="58"/>
                  <a:pt x="0" y="57"/>
                  <a:pt x="0" y="55"/>
                </a:cubicBezTo>
                <a:cubicBezTo>
                  <a:pt x="0" y="2"/>
                  <a:pt x="0" y="2"/>
                  <a:pt x="0" y="2"/>
                </a:cubicBezTo>
                <a:cubicBezTo>
                  <a:pt x="0" y="1"/>
                  <a:pt x="2" y="0"/>
                  <a:pt x="3" y="0"/>
                </a:cubicBezTo>
                <a:cubicBezTo>
                  <a:pt x="22" y="0"/>
                  <a:pt x="22" y="0"/>
                  <a:pt x="22" y="0"/>
                </a:cubicBezTo>
                <a:cubicBezTo>
                  <a:pt x="24" y="0"/>
                  <a:pt x="25" y="1"/>
                  <a:pt x="25" y="2"/>
                </a:cubicBezTo>
                <a:lnTo>
                  <a:pt x="25" y="55"/>
                </a:lnTo>
                <a:close/>
                <a:moveTo>
                  <a:pt x="59" y="55"/>
                </a:moveTo>
                <a:cubicBezTo>
                  <a:pt x="59" y="57"/>
                  <a:pt x="58" y="58"/>
                  <a:pt x="56" y="58"/>
                </a:cubicBezTo>
                <a:cubicBezTo>
                  <a:pt x="37" y="58"/>
                  <a:pt x="37" y="58"/>
                  <a:pt x="37" y="58"/>
                </a:cubicBezTo>
                <a:cubicBezTo>
                  <a:pt x="36" y="58"/>
                  <a:pt x="34" y="57"/>
                  <a:pt x="34" y="55"/>
                </a:cubicBezTo>
                <a:cubicBezTo>
                  <a:pt x="34" y="2"/>
                  <a:pt x="34" y="2"/>
                  <a:pt x="34" y="2"/>
                </a:cubicBezTo>
                <a:cubicBezTo>
                  <a:pt x="34" y="1"/>
                  <a:pt x="36" y="0"/>
                  <a:pt x="37" y="0"/>
                </a:cubicBezTo>
                <a:cubicBezTo>
                  <a:pt x="56" y="0"/>
                  <a:pt x="56" y="0"/>
                  <a:pt x="56" y="0"/>
                </a:cubicBezTo>
                <a:cubicBezTo>
                  <a:pt x="58" y="0"/>
                  <a:pt x="59" y="1"/>
                  <a:pt x="59" y="2"/>
                </a:cubicBezTo>
                <a:lnTo>
                  <a:pt x="59" y="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1" name="Google Shape;1751;p45"/>
          <p:cNvSpPr/>
          <p:nvPr/>
        </p:nvSpPr>
        <p:spPr>
          <a:xfrm>
            <a:off x="6539886" y="2312333"/>
            <a:ext cx="243360"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1" y="27"/>
                </a:moveTo>
                <a:cubicBezTo>
                  <a:pt x="30" y="17"/>
                  <a:pt x="30" y="17"/>
                  <a:pt x="30" y="17"/>
                </a:cubicBezTo>
                <a:cubicBezTo>
                  <a:pt x="9" y="37"/>
                  <a:pt x="9" y="37"/>
                  <a:pt x="9" y="37"/>
                </a:cubicBezTo>
                <a:cubicBezTo>
                  <a:pt x="9" y="48"/>
                  <a:pt x="9" y="48"/>
                  <a:pt x="9" y="48"/>
                </a:cubicBezTo>
                <a:cubicBezTo>
                  <a:pt x="20" y="48"/>
                  <a:pt x="20" y="48"/>
                  <a:pt x="20" y="48"/>
                </a:cubicBezTo>
                <a:lnTo>
                  <a:pt x="41" y="27"/>
                </a:lnTo>
                <a:close/>
                <a:moveTo>
                  <a:pt x="21" y="43"/>
                </a:moveTo>
                <a:cubicBezTo>
                  <a:pt x="19" y="44"/>
                  <a:pt x="19" y="44"/>
                  <a:pt x="19" y="44"/>
                </a:cubicBezTo>
                <a:cubicBezTo>
                  <a:pt x="17" y="44"/>
                  <a:pt x="17" y="44"/>
                  <a:pt x="17" y="44"/>
                </a:cubicBezTo>
                <a:cubicBezTo>
                  <a:pt x="17" y="41"/>
                  <a:pt x="17" y="41"/>
                  <a:pt x="17" y="41"/>
                </a:cubicBezTo>
                <a:cubicBezTo>
                  <a:pt x="13" y="41"/>
                  <a:pt x="13" y="41"/>
                  <a:pt x="13" y="41"/>
                </a:cubicBezTo>
                <a:cubicBezTo>
                  <a:pt x="13" y="39"/>
                  <a:pt x="13" y="39"/>
                  <a:pt x="13" y="39"/>
                </a:cubicBezTo>
                <a:cubicBezTo>
                  <a:pt x="15" y="37"/>
                  <a:pt x="15" y="37"/>
                  <a:pt x="15" y="37"/>
                </a:cubicBezTo>
                <a:lnTo>
                  <a:pt x="21" y="43"/>
                </a:lnTo>
                <a:close/>
                <a:moveTo>
                  <a:pt x="31" y="23"/>
                </a:moveTo>
                <a:cubicBezTo>
                  <a:pt x="20" y="34"/>
                  <a:pt x="20" y="34"/>
                  <a:pt x="20" y="34"/>
                </a:cubicBezTo>
                <a:cubicBezTo>
                  <a:pt x="19" y="34"/>
                  <a:pt x="19" y="35"/>
                  <a:pt x="19" y="34"/>
                </a:cubicBezTo>
                <a:cubicBezTo>
                  <a:pt x="18" y="34"/>
                  <a:pt x="18" y="33"/>
                  <a:pt x="19" y="33"/>
                </a:cubicBezTo>
                <a:cubicBezTo>
                  <a:pt x="30" y="22"/>
                  <a:pt x="30" y="22"/>
                  <a:pt x="30" y="22"/>
                </a:cubicBezTo>
                <a:cubicBezTo>
                  <a:pt x="30" y="22"/>
                  <a:pt x="31" y="22"/>
                  <a:pt x="31" y="22"/>
                </a:cubicBezTo>
                <a:cubicBezTo>
                  <a:pt x="31" y="22"/>
                  <a:pt x="31" y="23"/>
                  <a:pt x="31" y="23"/>
                </a:cubicBezTo>
                <a:close/>
                <a:moveTo>
                  <a:pt x="47" y="22"/>
                </a:moveTo>
                <a:cubicBezTo>
                  <a:pt x="48" y="20"/>
                  <a:pt x="48" y="18"/>
                  <a:pt x="47" y="16"/>
                </a:cubicBezTo>
                <a:cubicBezTo>
                  <a:pt x="41" y="11"/>
                  <a:pt x="41" y="11"/>
                  <a:pt x="41" y="11"/>
                </a:cubicBezTo>
                <a:cubicBezTo>
                  <a:pt x="40" y="9"/>
                  <a:pt x="37" y="9"/>
                  <a:pt x="36" y="11"/>
                </a:cubicBezTo>
                <a:cubicBezTo>
                  <a:pt x="33" y="14"/>
                  <a:pt x="33" y="14"/>
                  <a:pt x="33" y="14"/>
                </a:cubicBezTo>
                <a:cubicBezTo>
                  <a:pt x="43" y="25"/>
                  <a:pt x="43" y="25"/>
                  <a:pt x="43" y="25"/>
                </a:cubicBezTo>
                <a:lnTo>
                  <a:pt x="47" y="2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2" name="Google Shape;1752;p45"/>
          <p:cNvSpPr/>
          <p:nvPr/>
        </p:nvSpPr>
        <p:spPr>
          <a:xfrm>
            <a:off x="7145364" y="2312333"/>
            <a:ext cx="307606" cy="245306"/>
          </a:xfrm>
          <a:custGeom>
            <a:avLst/>
            <a:gdLst/>
            <a:ahLst/>
            <a:cxnLst/>
            <a:rect l="l" t="t" r="r" b="b"/>
            <a:pathLst>
              <a:path w="73" h="58" extrusionOk="0">
                <a:moveTo>
                  <a:pt x="73" y="52"/>
                </a:moveTo>
                <a:cubicBezTo>
                  <a:pt x="73" y="55"/>
                  <a:pt x="71" y="58"/>
                  <a:pt x="67" y="58"/>
                </a:cubicBezTo>
                <a:cubicBezTo>
                  <a:pt x="7" y="58"/>
                  <a:pt x="7" y="58"/>
                  <a:pt x="7" y="58"/>
                </a:cubicBezTo>
                <a:cubicBezTo>
                  <a:pt x="3" y="58"/>
                  <a:pt x="0" y="55"/>
                  <a:pt x="0" y="52"/>
                </a:cubicBezTo>
                <a:cubicBezTo>
                  <a:pt x="0" y="6"/>
                  <a:pt x="0" y="6"/>
                  <a:pt x="0" y="6"/>
                </a:cubicBezTo>
                <a:cubicBezTo>
                  <a:pt x="0" y="2"/>
                  <a:pt x="3" y="0"/>
                  <a:pt x="7" y="0"/>
                </a:cubicBezTo>
                <a:cubicBezTo>
                  <a:pt x="67" y="0"/>
                  <a:pt x="67" y="0"/>
                  <a:pt x="67" y="0"/>
                </a:cubicBezTo>
                <a:cubicBezTo>
                  <a:pt x="71" y="0"/>
                  <a:pt x="73" y="2"/>
                  <a:pt x="73" y="6"/>
                </a:cubicBezTo>
                <a:lnTo>
                  <a:pt x="73" y="52"/>
                </a:lnTo>
                <a:close/>
                <a:moveTo>
                  <a:pt x="7" y="4"/>
                </a:moveTo>
                <a:cubicBezTo>
                  <a:pt x="6" y="4"/>
                  <a:pt x="5" y="5"/>
                  <a:pt x="5" y="6"/>
                </a:cubicBezTo>
                <a:cubicBezTo>
                  <a:pt x="5" y="52"/>
                  <a:pt x="5" y="52"/>
                  <a:pt x="5" y="52"/>
                </a:cubicBezTo>
                <a:cubicBezTo>
                  <a:pt x="5" y="52"/>
                  <a:pt x="6" y="53"/>
                  <a:pt x="7" y="53"/>
                </a:cubicBezTo>
                <a:cubicBezTo>
                  <a:pt x="67" y="53"/>
                  <a:pt x="67" y="53"/>
                  <a:pt x="67" y="53"/>
                </a:cubicBezTo>
                <a:cubicBezTo>
                  <a:pt x="68" y="53"/>
                  <a:pt x="68" y="52"/>
                  <a:pt x="68" y="52"/>
                </a:cubicBezTo>
                <a:cubicBezTo>
                  <a:pt x="68" y="6"/>
                  <a:pt x="68" y="6"/>
                  <a:pt x="68" y="6"/>
                </a:cubicBezTo>
                <a:cubicBezTo>
                  <a:pt x="68" y="5"/>
                  <a:pt x="68" y="4"/>
                  <a:pt x="67" y="4"/>
                </a:cubicBezTo>
                <a:lnTo>
                  <a:pt x="7" y="4"/>
                </a:lnTo>
                <a:close/>
                <a:moveTo>
                  <a:pt x="17" y="24"/>
                </a:moveTo>
                <a:cubicBezTo>
                  <a:pt x="13" y="24"/>
                  <a:pt x="10" y="21"/>
                  <a:pt x="10" y="17"/>
                </a:cubicBezTo>
                <a:cubicBezTo>
                  <a:pt x="10" y="13"/>
                  <a:pt x="13" y="9"/>
                  <a:pt x="17" y="9"/>
                </a:cubicBezTo>
                <a:cubicBezTo>
                  <a:pt x="21" y="9"/>
                  <a:pt x="25" y="13"/>
                  <a:pt x="25" y="17"/>
                </a:cubicBezTo>
                <a:cubicBezTo>
                  <a:pt x="25" y="21"/>
                  <a:pt x="21" y="24"/>
                  <a:pt x="17" y="24"/>
                </a:cubicBezTo>
                <a:close/>
                <a:moveTo>
                  <a:pt x="64" y="48"/>
                </a:moveTo>
                <a:cubicBezTo>
                  <a:pt x="10" y="48"/>
                  <a:pt x="10" y="48"/>
                  <a:pt x="10" y="48"/>
                </a:cubicBezTo>
                <a:cubicBezTo>
                  <a:pt x="10" y="41"/>
                  <a:pt x="10" y="41"/>
                  <a:pt x="10" y="41"/>
                </a:cubicBezTo>
                <a:cubicBezTo>
                  <a:pt x="22" y="29"/>
                  <a:pt x="22" y="29"/>
                  <a:pt x="22" y="29"/>
                </a:cubicBezTo>
                <a:cubicBezTo>
                  <a:pt x="28" y="35"/>
                  <a:pt x="28" y="35"/>
                  <a:pt x="28" y="35"/>
                </a:cubicBezTo>
                <a:cubicBezTo>
                  <a:pt x="48" y="15"/>
                  <a:pt x="48" y="15"/>
                  <a:pt x="48" y="15"/>
                </a:cubicBezTo>
                <a:cubicBezTo>
                  <a:pt x="64" y="31"/>
                  <a:pt x="64" y="31"/>
                  <a:pt x="64" y="31"/>
                </a:cubicBezTo>
                <a:lnTo>
                  <a:pt x="64"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3" name="Google Shape;1753;p45"/>
          <p:cNvSpPr/>
          <p:nvPr/>
        </p:nvSpPr>
        <p:spPr>
          <a:xfrm>
            <a:off x="7754734" y="2292864"/>
            <a:ext cx="317341" cy="282296"/>
          </a:xfrm>
          <a:custGeom>
            <a:avLst/>
            <a:gdLst/>
            <a:ahLst/>
            <a:cxnLst/>
            <a:rect l="l" t="t" r="r" b="b"/>
            <a:pathLst>
              <a:path w="75" h="67" extrusionOk="0">
                <a:moveTo>
                  <a:pt x="65" y="50"/>
                </a:moveTo>
                <a:cubicBezTo>
                  <a:pt x="68" y="55"/>
                  <a:pt x="71" y="57"/>
                  <a:pt x="75" y="61"/>
                </a:cubicBezTo>
                <a:cubicBezTo>
                  <a:pt x="70" y="63"/>
                  <a:pt x="65" y="65"/>
                  <a:pt x="61" y="67"/>
                </a:cubicBezTo>
                <a:cubicBezTo>
                  <a:pt x="54" y="61"/>
                  <a:pt x="58" y="37"/>
                  <a:pt x="46" y="37"/>
                </a:cubicBezTo>
                <a:cubicBezTo>
                  <a:pt x="46" y="37"/>
                  <a:pt x="46" y="37"/>
                  <a:pt x="46" y="37"/>
                </a:cubicBezTo>
                <a:cubicBezTo>
                  <a:pt x="46" y="37"/>
                  <a:pt x="46" y="37"/>
                  <a:pt x="46" y="37"/>
                </a:cubicBezTo>
                <a:cubicBezTo>
                  <a:pt x="46" y="37"/>
                  <a:pt x="46" y="37"/>
                  <a:pt x="46" y="37"/>
                </a:cubicBezTo>
                <a:cubicBezTo>
                  <a:pt x="49" y="40"/>
                  <a:pt x="50" y="41"/>
                  <a:pt x="51" y="45"/>
                </a:cubicBezTo>
                <a:cubicBezTo>
                  <a:pt x="51" y="46"/>
                  <a:pt x="51" y="46"/>
                  <a:pt x="51" y="46"/>
                </a:cubicBezTo>
                <a:cubicBezTo>
                  <a:pt x="51" y="49"/>
                  <a:pt x="50" y="52"/>
                  <a:pt x="49" y="55"/>
                </a:cubicBezTo>
                <a:cubicBezTo>
                  <a:pt x="47" y="55"/>
                  <a:pt x="44" y="56"/>
                  <a:pt x="42" y="56"/>
                </a:cubicBezTo>
                <a:cubicBezTo>
                  <a:pt x="41" y="56"/>
                  <a:pt x="40" y="55"/>
                  <a:pt x="39" y="55"/>
                </a:cubicBezTo>
                <a:cubicBezTo>
                  <a:pt x="39" y="55"/>
                  <a:pt x="39" y="54"/>
                  <a:pt x="39" y="53"/>
                </a:cubicBezTo>
                <a:cubicBezTo>
                  <a:pt x="39" y="52"/>
                  <a:pt x="39" y="51"/>
                  <a:pt x="39" y="50"/>
                </a:cubicBezTo>
                <a:cubicBezTo>
                  <a:pt x="39" y="48"/>
                  <a:pt x="44" y="46"/>
                  <a:pt x="43" y="44"/>
                </a:cubicBezTo>
                <a:cubicBezTo>
                  <a:pt x="43" y="44"/>
                  <a:pt x="42" y="44"/>
                  <a:pt x="42" y="45"/>
                </a:cubicBezTo>
                <a:cubicBezTo>
                  <a:pt x="40" y="47"/>
                  <a:pt x="36" y="50"/>
                  <a:pt x="32" y="50"/>
                </a:cubicBezTo>
                <a:cubicBezTo>
                  <a:pt x="30" y="50"/>
                  <a:pt x="25" y="41"/>
                  <a:pt x="22" y="39"/>
                </a:cubicBezTo>
                <a:cubicBezTo>
                  <a:pt x="22" y="39"/>
                  <a:pt x="22" y="38"/>
                  <a:pt x="21" y="38"/>
                </a:cubicBezTo>
                <a:cubicBezTo>
                  <a:pt x="19" y="38"/>
                  <a:pt x="3" y="42"/>
                  <a:pt x="2" y="42"/>
                </a:cubicBezTo>
                <a:cubicBezTo>
                  <a:pt x="1" y="42"/>
                  <a:pt x="0" y="42"/>
                  <a:pt x="0" y="41"/>
                </a:cubicBezTo>
                <a:cubicBezTo>
                  <a:pt x="0" y="40"/>
                  <a:pt x="1" y="39"/>
                  <a:pt x="1" y="39"/>
                </a:cubicBezTo>
                <a:cubicBezTo>
                  <a:pt x="20" y="35"/>
                  <a:pt x="20" y="35"/>
                  <a:pt x="20" y="35"/>
                </a:cubicBezTo>
                <a:cubicBezTo>
                  <a:pt x="19" y="33"/>
                  <a:pt x="22" y="33"/>
                  <a:pt x="23" y="32"/>
                </a:cubicBezTo>
                <a:cubicBezTo>
                  <a:pt x="23" y="32"/>
                  <a:pt x="24" y="32"/>
                  <a:pt x="24" y="32"/>
                </a:cubicBezTo>
                <a:cubicBezTo>
                  <a:pt x="25" y="32"/>
                  <a:pt x="26" y="33"/>
                  <a:pt x="26" y="34"/>
                </a:cubicBezTo>
                <a:cubicBezTo>
                  <a:pt x="27" y="34"/>
                  <a:pt x="32" y="32"/>
                  <a:pt x="32" y="32"/>
                </a:cubicBezTo>
                <a:cubicBezTo>
                  <a:pt x="33" y="32"/>
                  <a:pt x="34" y="33"/>
                  <a:pt x="34" y="34"/>
                </a:cubicBezTo>
                <a:cubicBezTo>
                  <a:pt x="34" y="35"/>
                  <a:pt x="34" y="35"/>
                  <a:pt x="33" y="35"/>
                </a:cubicBezTo>
                <a:cubicBezTo>
                  <a:pt x="26" y="37"/>
                  <a:pt x="26" y="37"/>
                  <a:pt x="26" y="37"/>
                </a:cubicBezTo>
                <a:cubicBezTo>
                  <a:pt x="26" y="38"/>
                  <a:pt x="26" y="38"/>
                  <a:pt x="26" y="38"/>
                </a:cubicBezTo>
                <a:cubicBezTo>
                  <a:pt x="26" y="39"/>
                  <a:pt x="32" y="45"/>
                  <a:pt x="33" y="45"/>
                </a:cubicBezTo>
                <a:cubicBezTo>
                  <a:pt x="35" y="45"/>
                  <a:pt x="40" y="40"/>
                  <a:pt x="40" y="38"/>
                </a:cubicBezTo>
                <a:cubicBezTo>
                  <a:pt x="40" y="33"/>
                  <a:pt x="34" y="36"/>
                  <a:pt x="34" y="33"/>
                </a:cubicBezTo>
                <a:cubicBezTo>
                  <a:pt x="34" y="33"/>
                  <a:pt x="35" y="32"/>
                  <a:pt x="35" y="32"/>
                </a:cubicBezTo>
                <a:cubicBezTo>
                  <a:pt x="32" y="31"/>
                  <a:pt x="32" y="31"/>
                  <a:pt x="32" y="31"/>
                </a:cubicBezTo>
                <a:cubicBezTo>
                  <a:pt x="33" y="30"/>
                  <a:pt x="34" y="28"/>
                  <a:pt x="34" y="27"/>
                </a:cubicBezTo>
                <a:cubicBezTo>
                  <a:pt x="34" y="26"/>
                  <a:pt x="34" y="25"/>
                  <a:pt x="34" y="24"/>
                </a:cubicBezTo>
                <a:cubicBezTo>
                  <a:pt x="36" y="24"/>
                  <a:pt x="37" y="24"/>
                  <a:pt x="39" y="24"/>
                </a:cubicBezTo>
                <a:cubicBezTo>
                  <a:pt x="47" y="24"/>
                  <a:pt x="45" y="25"/>
                  <a:pt x="48" y="31"/>
                </a:cubicBezTo>
                <a:cubicBezTo>
                  <a:pt x="50" y="30"/>
                  <a:pt x="50" y="30"/>
                  <a:pt x="50" y="30"/>
                </a:cubicBezTo>
                <a:cubicBezTo>
                  <a:pt x="49" y="35"/>
                  <a:pt x="45" y="32"/>
                  <a:pt x="45" y="34"/>
                </a:cubicBezTo>
                <a:cubicBezTo>
                  <a:pt x="45" y="35"/>
                  <a:pt x="45" y="35"/>
                  <a:pt x="45" y="35"/>
                </a:cubicBezTo>
                <a:cubicBezTo>
                  <a:pt x="55" y="35"/>
                  <a:pt x="60" y="43"/>
                  <a:pt x="65" y="50"/>
                </a:cubicBezTo>
                <a:close/>
                <a:moveTo>
                  <a:pt x="28" y="33"/>
                </a:moveTo>
                <a:cubicBezTo>
                  <a:pt x="28" y="32"/>
                  <a:pt x="28" y="32"/>
                  <a:pt x="28" y="32"/>
                </a:cubicBezTo>
                <a:cubicBezTo>
                  <a:pt x="29" y="32"/>
                  <a:pt x="29" y="32"/>
                  <a:pt x="30" y="32"/>
                </a:cubicBezTo>
                <a:cubicBezTo>
                  <a:pt x="31" y="32"/>
                  <a:pt x="31" y="32"/>
                  <a:pt x="32" y="32"/>
                </a:cubicBezTo>
                <a:lnTo>
                  <a:pt x="28" y="33"/>
                </a:lnTo>
                <a:close/>
                <a:moveTo>
                  <a:pt x="32" y="36"/>
                </a:moveTo>
                <a:cubicBezTo>
                  <a:pt x="36" y="43"/>
                  <a:pt x="36" y="43"/>
                  <a:pt x="36" y="43"/>
                </a:cubicBezTo>
                <a:cubicBezTo>
                  <a:pt x="33" y="45"/>
                  <a:pt x="33" y="45"/>
                  <a:pt x="33" y="45"/>
                </a:cubicBezTo>
                <a:cubicBezTo>
                  <a:pt x="30" y="36"/>
                  <a:pt x="30" y="36"/>
                  <a:pt x="30" y="36"/>
                </a:cubicBezTo>
                <a:lnTo>
                  <a:pt x="32" y="36"/>
                </a:lnTo>
                <a:close/>
                <a:moveTo>
                  <a:pt x="44" y="23"/>
                </a:moveTo>
                <a:cubicBezTo>
                  <a:pt x="44" y="23"/>
                  <a:pt x="42" y="23"/>
                  <a:pt x="40" y="23"/>
                </a:cubicBezTo>
                <a:cubicBezTo>
                  <a:pt x="37" y="23"/>
                  <a:pt x="34" y="23"/>
                  <a:pt x="31" y="24"/>
                </a:cubicBezTo>
                <a:cubicBezTo>
                  <a:pt x="32" y="23"/>
                  <a:pt x="33" y="22"/>
                  <a:pt x="35" y="22"/>
                </a:cubicBezTo>
                <a:cubicBezTo>
                  <a:pt x="38" y="20"/>
                  <a:pt x="40" y="18"/>
                  <a:pt x="43" y="15"/>
                </a:cubicBezTo>
                <a:cubicBezTo>
                  <a:pt x="44" y="16"/>
                  <a:pt x="44" y="18"/>
                  <a:pt x="46" y="18"/>
                </a:cubicBezTo>
                <a:cubicBezTo>
                  <a:pt x="47" y="18"/>
                  <a:pt x="47" y="18"/>
                  <a:pt x="47" y="18"/>
                </a:cubicBezTo>
                <a:cubicBezTo>
                  <a:pt x="47" y="21"/>
                  <a:pt x="47" y="21"/>
                  <a:pt x="47" y="21"/>
                </a:cubicBezTo>
                <a:cubicBezTo>
                  <a:pt x="48" y="21"/>
                  <a:pt x="48" y="21"/>
                  <a:pt x="48" y="21"/>
                </a:cubicBezTo>
                <a:cubicBezTo>
                  <a:pt x="53" y="19"/>
                  <a:pt x="57" y="17"/>
                  <a:pt x="62" y="14"/>
                </a:cubicBezTo>
                <a:cubicBezTo>
                  <a:pt x="68" y="9"/>
                  <a:pt x="69" y="7"/>
                  <a:pt x="72" y="0"/>
                </a:cubicBezTo>
                <a:cubicBezTo>
                  <a:pt x="73" y="0"/>
                  <a:pt x="73" y="0"/>
                  <a:pt x="73" y="0"/>
                </a:cubicBezTo>
                <a:cubicBezTo>
                  <a:pt x="73" y="2"/>
                  <a:pt x="72" y="4"/>
                  <a:pt x="71" y="5"/>
                </a:cubicBezTo>
                <a:cubicBezTo>
                  <a:pt x="67" y="14"/>
                  <a:pt x="61" y="19"/>
                  <a:pt x="52" y="21"/>
                </a:cubicBezTo>
                <a:cubicBezTo>
                  <a:pt x="50" y="21"/>
                  <a:pt x="48" y="21"/>
                  <a:pt x="47" y="22"/>
                </a:cubicBezTo>
                <a:cubicBezTo>
                  <a:pt x="47" y="23"/>
                  <a:pt x="48" y="24"/>
                  <a:pt x="48" y="25"/>
                </a:cubicBezTo>
                <a:cubicBezTo>
                  <a:pt x="48" y="25"/>
                  <a:pt x="48" y="26"/>
                  <a:pt x="47" y="26"/>
                </a:cubicBezTo>
                <a:cubicBezTo>
                  <a:pt x="46" y="24"/>
                  <a:pt x="45" y="23"/>
                  <a:pt x="44" y="23"/>
                </a:cubicBezTo>
                <a:close/>
                <a:moveTo>
                  <a:pt x="40" y="56"/>
                </a:moveTo>
                <a:cubicBezTo>
                  <a:pt x="41" y="59"/>
                  <a:pt x="41" y="59"/>
                  <a:pt x="41" y="59"/>
                </a:cubicBezTo>
                <a:cubicBezTo>
                  <a:pt x="39" y="60"/>
                  <a:pt x="39" y="60"/>
                  <a:pt x="39" y="60"/>
                </a:cubicBezTo>
                <a:cubicBezTo>
                  <a:pt x="39" y="56"/>
                  <a:pt x="39" y="56"/>
                  <a:pt x="39" y="56"/>
                </a:cubicBezTo>
                <a:lnTo>
                  <a:pt x="40" y="56"/>
                </a:lnTo>
                <a:close/>
                <a:moveTo>
                  <a:pt x="50" y="58"/>
                </a:moveTo>
                <a:cubicBezTo>
                  <a:pt x="51" y="58"/>
                  <a:pt x="53" y="64"/>
                  <a:pt x="54" y="66"/>
                </a:cubicBezTo>
                <a:cubicBezTo>
                  <a:pt x="51" y="67"/>
                  <a:pt x="48" y="67"/>
                  <a:pt x="45" y="67"/>
                </a:cubicBezTo>
                <a:cubicBezTo>
                  <a:pt x="43" y="67"/>
                  <a:pt x="42" y="67"/>
                  <a:pt x="40" y="67"/>
                </a:cubicBezTo>
                <a:cubicBezTo>
                  <a:pt x="39" y="61"/>
                  <a:pt x="39" y="61"/>
                  <a:pt x="39" y="61"/>
                </a:cubicBezTo>
                <a:cubicBezTo>
                  <a:pt x="41" y="60"/>
                  <a:pt x="47" y="58"/>
                  <a:pt x="50" y="58"/>
                </a:cubicBezTo>
                <a:close/>
                <a:moveTo>
                  <a:pt x="49" y="57"/>
                </a:moveTo>
                <a:cubicBezTo>
                  <a:pt x="49" y="58"/>
                  <a:pt x="43" y="58"/>
                  <a:pt x="41" y="59"/>
                </a:cubicBezTo>
                <a:cubicBezTo>
                  <a:pt x="41" y="57"/>
                  <a:pt x="41" y="57"/>
                  <a:pt x="41" y="57"/>
                </a:cubicBezTo>
                <a:cubicBezTo>
                  <a:pt x="43" y="57"/>
                  <a:pt x="46" y="56"/>
                  <a:pt x="48" y="56"/>
                </a:cubicBezTo>
                <a:cubicBezTo>
                  <a:pt x="49" y="56"/>
                  <a:pt x="49" y="56"/>
                  <a:pt x="49" y="56"/>
                </a:cubicBezTo>
                <a:cubicBezTo>
                  <a:pt x="49" y="56"/>
                  <a:pt x="49" y="56"/>
                  <a:pt x="49" y="57"/>
                </a:cubicBezTo>
                <a:close/>
                <a:moveTo>
                  <a:pt x="73" y="0"/>
                </a:moveTo>
                <a:cubicBezTo>
                  <a:pt x="73" y="0"/>
                  <a:pt x="73" y="0"/>
                  <a:pt x="73" y="0"/>
                </a:cubicBezTo>
                <a:cubicBezTo>
                  <a:pt x="73" y="0"/>
                  <a:pt x="73" y="0"/>
                  <a:pt x="73" y="0"/>
                </a:cubicBezTo>
                <a:cubicBezTo>
                  <a:pt x="73" y="0"/>
                  <a:pt x="73" y="0"/>
                  <a:pt x="73" y="0"/>
                </a:cubicBezTo>
                <a:close/>
                <a:moveTo>
                  <a:pt x="73" y="0"/>
                </a:moveTo>
                <a:cubicBezTo>
                  <a:pt x="73" y="0"/>
                  <a:pt x="73" y="0"/>
                  <a:pt x="73" y="0"/>
                </a:cubicBezTo>
                <a:close/>
                <a:moveTo>
                  <a:pt x="73" y="0"/>
                </a:moveTo>
                <a:cubicBezTo>
                  <a:pt x="73" y="0"/>
                  <a:pt x="73" y="0"/>
                  <a:pt x="7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4" name="Google Shape;1754;p45"/>
          <p:cNvSpPr/>
          <p:nvPr/>
        </p:nvSpPr>
        <p:spPr>
          <a:xfrm>
            <a:off x="8358264" y="2308439"/>
            <a:ext cx="225837" cy="253093"/>
          </a:xfrm>
          <a:custGeom>
            <a:avLst/>
            <a:gdLst/>
            <a:ahLst/>
            <a:cxnLst/>
            <a:rect l="l" t="t" r="r" b="b"/>
            <a:pathLst>
              <a:path w="54" h="60" extrusionOk="0">
                <a:moveTo>
                  <a:pt x="3" y="59"/>
                </a:moveTo>
                <a:cubicBezTo>
                  <a:pt x="1" y="60"/>
                  <a:pt x="0" y="59"/>
                  <a:pt x="0" y="58"/>
                </a:cubicBezTo>
                <a:cubicBezTo>
                  <a:pt x="0" y="2"/>
                  <a:pt x="0" y="2"/>
                  <a:pt x="0" y="2"/>
                </a:cubicBezTo>
                <a:cubicBezTo>
                  <a:pt x="0" y="0"/>
                  <a:pt x="1" y="0"/>
                  <a:pt x="3" y="1"/>
                </a:cubicBezTo>
                <a:cubicBezTo>
                  <a:pt x="53" y="29"/>
                  <a:pt x="53" y="29"/>
                  <a:pt x="53" y="29"/>
                </a:cubicBezTo>
                <a:cubicBezTo>
                  <a:pt x="54" y="29"/>
                  <a:pt x="54" y="30"/>
                  <a:pt x="53" y="31"/>
                </a:cubicBezTo>
                <a:lnTo>
                  <a:pt x="3"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5" name="Google Shape;1755;p45"/>
          <p:cNvSpPr/>
          <p:nvPr/>
        </p:nvSpPr>
        <p:spPr>
          <a:xfrm>
            <a:off x="8963742" y="2312333"/>
            <a:ext cx="227783" cy="223890"/>
          </a:xfrm>
          <a:custGeom>
            <a:avLst/>
            <a:gdLst/>
            <a:ahLst/>
            <a:cxnLst/>
            <a:rect l="l" t="t" r="r" b="b"/>
            <a:pathLst>
              <a:path w="54" h="53" extrusionOk="0">
                <a:moveTo>
                  <a:pt x="54" y="30"/>
                </a:moveTo>
                <a:cubicBezTo>
                  <a:pt x="54" y="32"/>
                  <a:pt x="52" y="34"/>
                  <a:pt x="50" y="34"/>
                </a:cubicBezTo>
                <a:cubicBezTo>
                  <a:pt x="34" y="34"/>
                  <a:pt x="34" y="34"/>
                  <a:pt x="34" y="34"/>
                </a:cubicBezTo>
                <a:cubicBezTo>
                  <a:pt x="34" y="49"/>
                  <a:pt x="34" y="49"/>
                  <a:pt x="34" y="49"/>
                </a:cubicBezTo>
                <a:cubicBezTo>
                  <a:pt x="34" y="51"/>
                  <a:pt x="33" y="53"/>
                  <a:pt x="31" y="53"/>
                </a:cubicBezTo>
                <a:cubicBezTo>
                  <a:pt x="24" y="53"/>
                  <a:pt x="24" y="53"/>
                  <a:pt x="24" y="53"/>
                </a:cubicBezTo>
                <a:cubicBezTo>
                  <a:pt x="22" y="53"/>
                  <a:pt x="20" y="51"/>
                  <a:pt x="20" y="49"/>
                </a:cubicBezTo>
                <a:cubicBezTo>
                  <a:pt x="20" y="34"/>
                  <a:pt x="20" y="34"/>
                  <a:pt x="20" y="34"/>
                </a:cubicBezTo>
                <a:cubicBezTo>
                  <a:pt x="4" y="34"/>
                  <a:pt x="4" y="34"/>
                  <a:pt x="4" y="34"/>
                </a:cubicBezTo>
                <a:cubicBezTo>
                  <a:pt x="2" y="34"/>
                  <a:pt x="0" y="32"/>
                  <a:pt x="0" y="30"/>
                </a:cubicBezTo>
                <a:cubicBezTo>
                  <a:pt x="0" y="23"/>
                  <a:pt x="0" y="23"/>
                  <a:pt x="0" y="23"/>
                </a:cubicBezTo>
                <a:cubicBezTo>
                  <a:pt x="0" y="21"/>
                  <a:pt x="2" y="19"/>
                  <a:pt x="4" y="19"/>
                </a:cubicBezTo>
                <a:cubicBezTo>
                  <a:pt x="20" y="19"/>
                  <a:pt x="20" y="19"/>
                  <a:pt x="20" y="19"/>
                </a:cubicBezTo>
                <a:cubicBezTo>
                  <a:pt x="20" y="3"/>
                  <a:pt x="20" y="3"/>
                  <a:pt x="20" y="3"/>
                </a:cubicBezTo>
                <a:cubicBezTo>
                  <a:pt x="20" y="1"/>
                  <a:pt x="22" y="0"/>
                  <a:pt x="24" y="0"/>
                </a:cubicBezTo>
                <a:cubicBezTo>
                  <a:pt x="31" y="0"/>
                  <a:pt x="31" y="0"/>
                  <a:pt x="31" y="0"/>
                </a:cubicBezTo>
                <a:cubicBezTo>
                  <a:pt x="33" y="0"/>
                  <a:pt x="34" y="1"/>
                  <a:pt x="34" y="3"/>
                </a:cubicBezTo>
                <a:cubicBezTo>
                  <a:pt x="34" y="19"/>
                  <a:pt x="34" y="19"/>
                  <a:pt x="34" y="19"/>
                </a:cubicBezTo>
                <a:cubicBezTo>
                  <a:pt x="50" y="19"/>
                  <a:pt x="50" y="19"/>
                  <a:pt x="50" y="19"/>
                </a:cubicBezTo>
                <a:cubicBezTo>
                  <a:pt x="52" y="19"/>
                  <a:pt x="54" y="21"/>
                  <a:pt x="54" y="23"/>
                </a:cubicBezTo>
                <a:lnTo>
                  <a:pt x="54"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6" name="Google Shape;1756;p45"/>
          <p:cNvSpPr/>
          <p:nvPr/>
        </p:nvSpPr>
        <p:spPr>
          <a:xfrm>
            <a:off x="9569218" y="2292864"/>
            <a:ext cx="249200" cy="264775"/>
          </a:xfrm>
          <a:custGeom>
            <a:avLst/>
            <a:gdLst/>
            <a:ahLst/>
            <a:cxnLst/>
            <a:rect l="l" t="t" r="r" b="b"/>
            <a:pathLst>
              <a:path w="59" h="63" extrusionOk="0">
                <a:moveTo>
                  <a:pt x="30" y="63"/>
                </a:moveTo>
                <a:cubicBezTo>
                  <a:pt x="14" y="63"/>
                  <a:pt x="0" y="50"/>
                  <a:pt x="0" y="34"/>
                </a:cubicBezTo>
                <a:cubicBezTo>
                  <a:pt x="0" y="24"/>
                  <a:pt x="5" y="16"/>
                  <a:pt x="12" y="10"/>
                </a:cubicBezTo>
                <a:cubicBezTo>
                  <a:pt x="14" y="9"/>
                  <a:pt x="17" y="9"/>
                  <a:pt x="19" y="11"/>
                </a:cubicBezTo>
                <a:cubicBezTo>
                  <a:pt x="21" y="14"/>
                  <a:pt x="20" y="17"/>
                  <a:pt x="18" y="18"/>
                </a:cubicBezTo>
                <a:cubicBezTo>
                  <a:pt x="13" y="22"/>
                  <a:pt x="10" y="28"/>
                  <a:pt x="10" y="34"/>
                </a:cubicBezTo>
                <a:cubicBezTo>
                  <a:pt x="10" y="44"/>
                  <a:pt x="19" y="53"/>
                  <a:pt x="30" y="53"/>
                </a:cubicBezTo>
                <a:cubicBezTo>
                  <a:pt x="40" y="53"/>
                  <a:pt x="49" y="44"/>
                  <a:pt x="49" y="34"/>
                </a:cubicBezTo>
                <a:cubicBezTo>
                  <a:pt x="49" y="28"/>
                  <a:pt x="46" y="22"/>
                  <a:pt x="41" y="18"/>
                </a:cubicBezTo>
                <a:cubicBezTo>
                  <a:pt x="39" y="17"/>
                  <a:pt x="39" y="14"/>
                  <a:pt x="40" y="11"/>
                </a:cubicBezTo>
                <a:cubicBezTo>
                  <a:pt x="42" y="9"/>
                  <a:pt x="45" y="9"/>
                  <a:pt x="47" y="10"/>
                </a:cubicBezTo>
                <a:cubicBezTo>
                  <a:pt x="55" y="16"/>
                  <a:pt x="59" y="24"/>
                  <a:pt x="59" y="34"/>
                </a:cubicBezTo>
                <a:cubicBezTo>
                  <a:pt x="59" y="50"/>
                  <a:pt x="46" y="63"/>
                  <a:pt x="30" y="63"/>
                </a:cubicBezTo>
                <a:close/>
                <a:moveTo>
                  <a:pt x="34" y="29"/>
                </a:moveTo>
                <a:cubicBezTo>
                  <a:pt x="34" y="32"/>
                  <a:pt x="32" y="34"/>
                  <a:pt x="30" y="34"/>
                </a:cubicBezTo>
                <a:cubicBezTo>
                  <a:pt x="27" y="34"/>
                  <a:pt x="25" y="32"/>
                  <a:pt x="25" y="29"/>
                </a:cubicBezTo>
                <a:cubicBezTo>
                  <a:pt x="25" y="5"/>
                  <a:pt x="25" y="5"/>
                  <a:pt x="25" y="5"/>
                </a:cubicBezTo>
                <a:cubicBezTo>
                  <a:pt x="25" y="2"/>
                  <a:pt x="27" y="0"/>
                  <a:pt x="30" y="0"/>
                </a:cubicBezTo>
                <a:cubicBezTo>
                  <a:pt x="32" y="0"/>
                  <a:pt x="34" y="2"/>
                  <a:pt x="34" y="5"/>
                </a:cubicBezTo>
                <a:lnTo>
                  <a:pt x="34"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7" name="Google Shape;1757;p45"/>
          <p:cNvSpPr/>
          <p:nvPr/>
        </p:nvSpPr>
        <p:spPr>
          <a:xfrm>
            <a:off x="10176642" y="2312333"/>
            <a:ext cx="225837" cy="223890"/>
          </a:xfrm>
          <a:custGeom>
            <a:avLst/>
            <a:gdLst/>
            <a:ahLst/>
            <a:cxnLst/>
            <a:rect l="l" t="t" r="r" b="b"/>
            <a:pathLst>
              <a:path w="116" h="115" extrusionOk="0">
                <a:moveTo>
                  <a:pt x="54" y="52"/>
                </a:moveTo>
                <a:lnTo>
                  <a:pt x="0" y="52"/>
                </a:lnTo>
                <a:lnTo>
                  <a:pt x="0" y="0"/>
                </a:lnTo>
                <a:lnTo>
                  <a:pt x="54" y="0"/>
                </a:lnTo>
                <a:lnTo>
                  <a:pt x="54" y="52"/>
                </a:lnTo>
                <a:close/>
                <a:moveTo>
                  <a:pt x="54" y="115"/>
                </a:moveTo>
                <a:lnTo>
                  <a:pt x="0" y="115"/>
                </a:lnTo>
                <a:lnTo>
                  <a:pt x="0" y="63"/>
                </a:lnTo>
                <a:lnTo>
                  <a:pt x="54" y="63"/>
                </a:lnTo>
                <a:lnTo>
                  <a:pt x="54" y="115"/>
                </a:lnTo>
                <a:close/>
                <a:moveTo>
                  <a:pt x="43" y="42"/>
                </a:moveTo>
                <a:lnTo>
                  <a:pt x="43" y="9"/>
                </a:lnTo>
                <a:lnTo>
                  <a:pt x="10" y="9"/>
                </a:lnTo>
                <a:lnTo>
                  <a:pt x="10" y="42"/>
                </a:lnTo>
                <a:lnTo>
                  <a:pt x="43" y="42"/>
                </a:lnTo>
                <a:close/>
                <a:moveTo>
                  <a:pt x="43" y="104"/>
                </a:moveTo>
                <a:lnTo>
                  <a:pt x="43" y="74"/>
                </a:lnTo>
                <a:lnTo>
                  <a:pt x="10" y="74"/>
                </a:lnTo>
                <a:lnTo>
                  <a:pt x="10" y="104"/>
                </a:lnTo>
                <a:lnTo>
                  <a:pt x="43" y="104"/>
                </a:lnTo>
                <a:close/>
                <a:moveTo>
                  <a:pt x="32" y="31"/>
                </a:moveTo>
                <a:lnTo>
                  <a:pt x="21" y="31"/>
                </a:lnTo>
                <a:lnTo>
                  <a:pt x="21" y="20"/>
                </a:lnTo>
                <a:lnTo>
                  <a:pt x="32" y="20"/>
                </a:lnTo>
                <a:lnTo>
                  <a:pt x="32" y="31"/>
                </a:lnTo>
                <a:close/>
                <a:moveTo>
                  <a:pt x="32" y="94"/>
                </a:moveTo>
                <a:lnTo>
                  <a:pt x="21" y="94"/>
                </a:lnTo>
                <a:lnTo>
                  <a:pt x="21" y="83"/>
                </a:lnTo>
                <a:lnTo>
                  <a:pt x="32" y="83"/>
                </a:lnTo>
                <a:lnTo>
                  <a:pt x="32" y="94"/>
                </a:lnTo>
                <a:close/>
                <a:moveTo>
                  <a:pt x="116" y="52"/>
                </a:moveTo>
                <a:lnTo>
                  <a:pt x="65" y="52"/>
                </a:lnTo>
                <a:lnTo>
                  <a:pt x="65" y="0"/>
                </a:lnTo>
                <a:lnTo>
                  <a:pt x="116" y="0"/>
                </a:lnTo>
                <a:lnTo>
                  <a:pt x="116" y="52"/>
                </a:lnTo>
                <a:close/>
                <a:moveTo>
                  <a:pt x="116" y="94"/>
                </a:moveTo>
                <a:lnTo>
                  <a:pt x="84" y="94"/>
                </a:lnTo>
                <a:lnTo>
                  <a:pt x="84" y="83"/>
                </a:lnTo>
                <a:lnTo>
                  <a:pt x="73" y="83"/>
                </a:lnTo>
                <a:lnTo>
                  <a:pt x="73" y="115"/>
                </a:lnTo>
                <a:lnTo>
                  <a:pt x="65" y="115"/>
                </a:lnTo>
                <a:lnTo>
                  <a:pt x="65" y="63"/>
                </a:lnTo>
                <a:lnTo>
                  <a:pt x="95" y="63"/>
                </a:lnTo>
                <a:lnTo>
                  <a:pt x="95" y="74"/>
                </a:lnTo>
                <a:lnTo>
                  <a:pt x="106" y="74"/>
                </a:lnTo>
                <a:lnTo>
                  <a:pt x="106" y="63"/>
                </a:lnTo>
                <a:lnTo>
                  <a:pt x="116" y="63"/>
                </a:lnTo>
                <a:lnTo>
                  <a:pt x="116" y="94"/>
                </a:lnTo>
                <a:close/>
                <a:moveTo>
                  <a:pt x="106" y="42"/>
                </a:moveTo>
                <a:lnTo>
                  <a:pt x="106" y="9"/>
                </a:lnTo>
                <a:lnTo>
                  <a:pt x="73" y="9"/>
                </a:lnTo>
                <a:lnTo>
                  <a:pt x="73" y="42"/>
                </a:lnTo>
                <a:lnTo>
                  <a:pt x="106" y="42"/>
                </a:lnTo>
                <a:close/>
                <a:moveTo>
                  <a:pt x="95" y="31"/>
                </a:moveTo>
                <a:lnTo>
                  <a:pt x="84" y="31"/>
                </a:lnTo>
                <a:lnTo>
                  <a:pt x="84" y="20"/>
                </a:lnTo>
                <a:lnTo>
                  <a:pt x="95" y="20"/>
                </a:lnTo>
                <a:lnTo>
                  <a:pt x="95" y="31"/>
                </a:lnTo>
                <a:close/>
                <a:moveTo>
                  <a:pt x="95" y="115"/>
                </a:moveTo>
                <a:lnTo>
                  <a:pt x="84" y="115"/>
                </a:lnTo>
                <a:lnTo>
                  <a:pt x="84" y="104"/>
                </a:lnTo>
                <a:lnTo>
                  <a:pt x="95" y="104"/>
                </a:lnTo>
                <a:lnTo>
                  <a:pt x="95" y="115"/>
                </a:lnTo>
                <a:close/>
                <a:moveTo>
                  <a:pt x="116" y="115"/>
                </a:moveTo>
                <a:lnTo>
                  <a:pt x="106" y="115"/>
                </a:lnTo>
                <a:lnTo>
                  <a:pt x="106" y="104"/>
                </a:lnTo>
                <a:lnTo>
                  <a:pt x="116" y="104"/>
                </a:lnTo>
                <a:lnTo>
                  <a:pt x="116" y="1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8" name="Google Shape;1758;p45"/>
          <p:cNvSpPr/>
          <p:nvPr/>
        </p:nvSpPr>
        <p:spPr>
          <a:xfrm>
            <a:off x="10782120" y="2312333"/>
            <a:ext cx="264775" cy="223890"/>
          </a:xfrm>
          <a:custGeom>
            <a:avLst/>
            <a:gdLst/>
            <a:ahLst/>
            <a:cxnLst/>
            <a:rect l="l" t="t" r="r" b="b"/>
            <a:pathLst>
              <a:path w="63" h="53" extrusionOk="0">
                <a:moveTo>
                  <a:pt x="29" y="34"/>
                </a:moveTo>
                <a:cubicBezTo>
                  <a:pt x="29" y="44"/>
                  <a:pt x="20" y="53"/>
                  <a:pt x="9" y="53"/>
                </a:cubicBezTo>
                <a:cubicBezTo>
                  <a:pt x="7" y="53"/>
                  <a:pt x="7" y="53"/>
                  <a:pt x="7" y="53"/>
                </a:cubicBezTo>
                <a:cubicBezTo>
                  <a:pt x="6" y="53"/>
                  <a:pt x="5" y="52"/>
                  <a:pt x="5" y="51"/>
                </a:cubicBezTo>
                <a:cubicBezTo>
                  <a:pt x="5" y="46"/>
                  <a:pt x="5" y="46"/>
                  <a:pt x="5" y="46"/>
                </a:cubicBezTo>
                <a:cubicBezTo>
                  <a:pt x="5" y="44"/>
                  <a:pt x="6" y="43"/>
                  <a:pt x="7" y="43"/>
                </a:cubicBezTo>
                <a:cubicBezTo>
                  <a:pt x="9" y="43"/>
                  <a:pt x="9" y="43"/>
                  <a:pt x="9" y="43"/>
                </a:cubicBezTo>
                <a:cubicBezTo>
                  <a:pt x="15" y="43"/>
                  <a:pt x="19" y="39"/>
                  <a:pt x="19" y="34"/>
                </a:cubicBezTo>
                <a:cubicBezTo>
                  <a:pt x="19" y="32"/>
                  <a:pt x="19" y="32"/>
                  <a:pt x="19" y="32"/>
                </a:cubicBezTo>
                <a:cubicBezTo>
                  <a:pt x="19" y="30"/>
                  <a:pt x="18" y="29"/>
                  <a:pt x="16" y="29"/>
                </a:cubicBezTo>
                <a:cubicBezTo>
                  <a:pt x="7" y="29"/>
                  <a:pt x="7" y="29"/>
                  <a:pt x="7" y="29"/>
                </a:cubicBezTo>
                <a:cubicBezTo>
                  <a:pt x="3" y="29"/>
                  <a:pt x="0" y="25"/>
                  <a:pt x="0" y="21"/>
                </a:cubicBezTo>
                <a:cubicBezTo>
                  <a:pt x="0" y="7"/>
                  <a:pt x="0" y="7"/>
                  <a:pt x="0" y="7"/>
                </a:cubicBezTo>
                <a:cubicBezTo>
                  <a:pt x="0" y="3"/>
                  <a:pt x="3" y="0"/>
                  <a:pt x="7" y="0"/>
                </a:cubicBezTo>
                <a:cubicBezTo>
                  <a:pt x="22" y="0"/>
                  <a:pt x="22" y="0"/>
                  <a:pt x="22" y="0"/>
                </a:cubicBezTo>
                <a:cubicBezTo>
                  <a:pt x="26" y="0"/>
                  <a:pt x="29" y="3"/>
                  <a:pt x="29" y="7"/>
                </a:cubicBezTo>
                <a:lnTo>
                  <a:pt x="29" y="34"/>
                </a:lnTo>
                <a:close/>
                <a:moveTo>
                  <a:pt x="63" y="34"/>
                </a:moveTo>
                <a:cubicBezTo>
                  <a:pt x="63" y="44"/>
                  <a:pt x="54" y="53"/>
                  <a:pt x="43" y="53"/>
                </a:cubicBezTo>
                <a:cubicBezTo>
                  <a:pt x="41" y="53"/>
                  <a:pt x="41" y="53"/>
                  <a:pt x="41" y="53"/>
                </a:cubicBezTo>
                <a:cubicBezTo>
                  <a:pt x="40" y="53"/>
                  <a:pt x="39" y="52"/>
                  <a:pt x="39" y="51"/>
                </a:cubicBezTo>
                <a:cubicBezTo>
                  <a:pt x="39" y="46"/>
                  <a:pt x="39" y="46"/>
                  <a:pt x="39" y="46"/>
                </a:cubicBezTo>
                <a:cubicBezTo>
                  <a:pt x="39" y="44"/>
                  <a:pt x="40" y="43"/>
                  <a:pt x="41" y="43"/>
                </a:cubicBezTo>
                <a:cubicBezTo>
                  <a:pt x="43" y="43"/>
                  <a:pt x="43" y="43"/>
                  <a:pt x="43" y="43"/>
                </a:cubicBezTo>
                <a:cubicBezTo>
                  <a:pt x="49" y="43"/>
                  <a:pt x="53" y="39"/>
                  <a:pt x="53" y="34"/>
                </a:cubicBezTo>
                <a:cubicBezTo>
                  <a:pt x="53" y="32"/>
                  <a:pt x="53" y="32"/>
                  <a:pt x="53" y="32"/>
                </a:cubicBezTo>
                <a:cubicBezTo>
                  <a:pt x="53" y="30"/>
                  <a:pt x="52" y="29"/>
                  <a:pt x="50" y="29"/>
                </a:cubicBezTo>
                <a:cubicBezTo>
                  <a:pt x="41" y="29"/>
                  <a:pt x="41" y="29"/>
                  <a:pt x="41" y="29"/>
                </a:cubicBezTo>
                <a:cubicBezTo>
                  <a:pt x="37" y="29"/>
                  <a:pt x="34" y="25"/>
                  <a:pt x="34" y="21"/>
                </a:cubicBezTo>
                <a:cubicBezTo>
                  <a:pt x="34" y="7"/>
                  <a:pt x="34" y="7"/>
                  <a:pt x="34" y="7"/>
                </a:cubicBezTo>
                <a:cubicBezTo>
                  <a:pt x="34" y="3"/>
                  <a:pt x="37" y="0"/>
                  <a:pt x="41" y="0"/>
                </a:cubicBezTo>
                <a:cubicBezTo>
                  <a:pt x="56" y="0"/>
                  <a:pt x="56" y="0"/>
                  <a:pt x="56" y="0"/>
                </a:cubicBezTo>
                <a:cubicBezTo>
                  <a:pt x="60" y="0"/>
                  <a:pt x="63" y="3"/>
                  <a:pt x="63" y="7"/>
                </a:cubicBezTo>
                <a:lnTo>
                  <a:pt x="63"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59" name="Google Shape;1759;p45"/>
          <p:cNvSpPr/>
          <p:nvPr/>
        </p:nvSpPr>
        <p:spPr>
          <a:xfrm>
            <a:off x="11323350" y="2292864"/>
            <a:ext cx="286190" cy="268668"/>
          </a:xfrm>
          <a:custGeom>
            <a:avLst/>
            <a:gdLst/>
            <a:ahLst/>
            <a:cxnLst/>
            <a:rect l="l" t="t" r="r" b="b"/>
            <a:pathLst>
              <a:path w="68" h="64" extrusionOk="0">
                <a:moveTo>
                  <a:pt x="24" y="36"/>
                </a:moveTo>
                <a:cubicBezTo>
                  <a:pt x="18" y="33"/>
                  <a:pt x="18" y="33"/>
                  <a:pt x="18" y="33"/>
                </a:cubicBezTo>
                <a:cubicBezTo>
                  <a:pt x="10" y="42"/>
                  <a:pt x="9" y="50"/>
                  <a:pt x="9" y="50"/>
                </a:cubicBezTo>
                <a:cubicBezTo>
                  <a:pt x="2" y="36"/>
                  <a:pt x="2" y="36"/>
                  <a:pt x="2" y="36"/>
                </a:cubicBezTo>
                <a:cubicBezTo>
                  <a:pt x="0" y="34"/>
                  <a:pt x="1" y="32"/>
                  <a:pt x="1" y="32"/>
                </a:cubicBezTo>
                <a:cubicBezTo>
                  <a:pt x="1" y="32"/>
                  <a:pt x="3" y="29"/>
                  <a:pt x="6" y="24"/>
                </a:cubicBezTo>
                <a:cubicBezTo>
                  <a:pt x="0" y="21"/>
                  <a:pt x="0" y="21"/>
                  <a:pt x="0" y="21"/>
                </a:cubicBezTo>
                <a:cubicBezTo>
                  <a:pt x="17" y="22"/>
                  <a:pt x="17" y="22"/>
                  <a:pt x="17" y="22"/>
                </a:cubicBezTo>
                <a:lnTo>
                  <a:pt x="24" y="36"/>
                </a:lnTo>
                <a:close/>
                <a:moveTo>
                  <a:pt x="31" y="58"/>
                </a:moveTo>
                <a:cubicBezTo>
                  <a:pt x="31" y="59"/>
                  <a:pt x="31" y="59"/>
                  <a:pt x="31" y="59"/>
                </a:cubicBezTo>
                <a:cubicBezTo>
                  <a:pt x="15" y="58"/>
                  <a:pt x="15" y="58"/>
                  <a:pt x="15" y="58"/>
                </a:cubicBezTo>
                <a:cubicBezTo>
                  <a:pt x="13" y="58"/>
                  <a:pt x="11" y="56"/>
                  <a:pt x="11" y="54"/>
                </a:cubicBezTo>
                <a:cubicBezTo>
                  <a:pt x="9" y="51"/>
                  <a:pt x="11" y="46"/>
                  <a:pt x="12" y="43"/>
                </a:cubicBezTo>
                <a:cubicBezTo>
                  <a:pt x="12" y="43"/>
                  <a:pt x="15" y="43"/>
                  <a:pt x="31" y="44"/>
                </a:cubicBezTo>
                <a:lnTo>
                  <a:pt x="31" y="58"/>
                </a:lnTo>
                <a:close/>
                <a:moveTo>
                  <a:pt x="24" y="23"/>
                </a:moveTo>
                <a:cubicBezTo>
                  <a:pt x="12" y="16"/>
                  <a:pt x="12" y="16"/>
                  <a:pt x="12" y="16"/>
                </a:cubicBezTo>
                <a:cubicBezTo>
                  <a:pt x="11" y="15"/>
                  <a:pt x="11" y="15"/>
                  <a:pt x="11" y="15"/>
                </a:cubicBezTo>
                <a:cubicBezTo>
                  <a:pt x="19" y="2"/>
                  <a:pt x="19" y="2"/>
                  <a:pt x="19" y="2"/>
                </a:cubicBezTo>
                <a:cubicBezTo>
                  <a:pt x="21" y="0"/>
                  <a:pt x="23" y="0"/>
                  <a:pt x="25" y="0"/>
                </a:cubicBezTo>
                <a:cubicBezTo>
                  <a:pt x="29" y="0"/>
                  <a:pt x="31" y="4"/>
                  <a:pt x="34" y="6"/>
                </a:cubicBezTo>
                <a:cubicBezTo>
                  <a:pt x="34" y="6"/>
                  <a:pt x="32" y="9"/>
                  <a:pt x="24" y="23"/>
                </a:cubicBezTo>
                <a:close/>
                <a:moveTo>
                  <a:pt x="59" y="6"/>
                </a:moveTo>
                <a:cubicBezTo>
                  <a:pt x="50" y="20"/>
                  <a:pt x="50" y="20"/>
                  <a:pt x="50" y="20"/>
                </a:cubicBezTo>
                <a:cubicBezTo>
                  <a:pt x="34" y="20"/>
                  <a:pt x="34" y="20"/>
                  <a:pt x="34" y="20"/>
                </a:cubicBezTo>
                <a:cubicBezTo>
                  <a:pt x="40" y="16"/>
                  <a:pt x="40" y="16"/>
                  <a:pt x="40" y="16"/>
                </a:cubicBezTo>
                <a:cubicBezTo>
                  <a:pt x="35" y="4"/>
                  <a:pt x="29" y="0"/>
                  <a:pt x="29" y="0"/>
                </a:cubicBezTo>
                <a:cubicBezTo>
                  <a:pt x="45" y="0"/>
                  <a:pt x="45" y="0"/>
                  <a:pt x="45" y="0"/>
                </a:cubicBezTo>
                <a:cubicBezTo>
                  <a:pt x="47" y="0"/>
                  <a:pt x="49" y="2"/>
                  <a:pt x="49" y="2"/>
                </a:cubicBezTo>
                <a:cubicBezTo>
                  <a:pt x="49" y="2"/>
                  <a:pt x="50" y="5"/>
                  <a:pt x="53" y="9"/>
                </a:cubicBezTo>
                <a:lnTo>
                  <a:pt x="59" y="6"/>
                </a:lnTo>
                <a:close/>
                <a:moveTo>
                  <a:pt x="56" y="55"/>
                </a:moveTo>
                <a:cubicBezTo>
                  <a:pt x="55" y="58"/>
                  <a:pt x="53" y="58"/>
                  <a:pt x="53" y="58"/>
                </a:cubicBezTo>
                <a:cubicBezTo>
                  <a:pt x="53" y="58"/>
                  <a:pt x="50" y="58"/>
                  <a:pt x="44" y="58"/>
                </a:cubicBezTo>
                <a:cubicBezTo>
                  <a:pt x="45" y="64"/>
                  <a:pt x="45" y="64"/>
                  <a:pt x="45" y="64"/>
                </a:cubicBezTo>
                <a:cubicBezTo>
                  <a:pt x="36" y="51"/>
                  <a:pt x="36" y="51"/>
                  <a:pt x="36" y="51"/>
                </a:cubicBezTo>
                <a:cubicBezTo>
                  <a:pt x="44" y="37"/>
                  <a:pt x="44" y="37"/>
                  <a:pt x="44" y="37"/>
                </a:cubicBezTo>
                <a:cubicBezTo>
                  <a:pt x="44" y="43"/>
                  <a:pt x="44" y="43"/>
                  <a:pt x="44" y="43"/>
                </a:cubicBezTo>
                <a:cubicBezTo>
                  <a:pt x="57" y="45"/>
                  <a:pt x="64" y="41"/>
                  <a:pt x="64" y="41"/>
                </a:cubicBezTo>
                <a:lnTo>
                  <a:pt x="56" y="55"/>
                </a:lnTo>
                <a:close/>
                <a:moveTo>
                  <a:pt x="67" y="32"/>
                </a:moveTo>
                <a:cubicBezTo>
                  <a:pt x="68" y="34"/>
                  <a:pt x="67" y="36"/>
                  <a:pt x="66" y="38"/>
                </a:cubicBezTo>
                <a:cubicBezTo>
                  <a:pt x="64" y="41"/>
                  <a:pt x="59" y="41"/>
                  <a:pt x="56" y="42"/>
                </a:cubicBezTo>
                <a:cubicBezTo>
                  <a:pt x="56" y="42"/>
                  <a:pt x="55" y="40"/>
                  <a:pt x="46" y="26"/>
                </a:cubicBezTo>
                <a:cubicBezTo>
                  <a:pt x="58" y="18"/>
                  <a:pt x="58" y="18"/>
                  <a:pt x="58" y="18"/>
                </a:cubicBezTo>
                <a:cubicBezTo>
                  <a:pt x="59" y="18"/>
                  <a:pt x="59" y="18"/>
                  <a:pt x="59" y="18"/>
                </a:cubicBezTo>
                <a:lnTo>
                  <a:pt x="67" y="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0" name="Google Shape;1760;p45"/>
          <p:cNvSpPr/>
          <p:nvPr/>
        </p:nvSpPr>
        <p:spPr>
          <a:xfrm>
            <a:off x="582459" y="2822413"/>
            <a:ext cx="188847" cy="190793"/>
          </a:xfrm>
          <a:custGeom>
            <a:avLst/>
            <a:gdLst/>
            <a:ahLst/>
            <a:cxnLst/>
            <a:rect l="l" t="t" r="r" b="b"/>
            <a:pathLst>
              <a:path w="45" h="45" extrusionOk="0">
                <a:moveTo>
                  <a:pt x="44" y="38"/>
                </a:moveTo>
                <a:cubicBezTo>
                  <a:pt x="39" y="44"/>
                  <a:pt x="39" y="44"/>
                  <a:pt x="39" y="44"/>
                </a:cubicBezTo>
                <a:cubicBezTo>
                  <a:pt x="38" y="44"/>
                  <a:pt x="37" y="45"/>
                  <a:pt x="36" y="45"/>
                </a:cubicBezTo>
                <a:cubicBezTo>
                  <a:pt x="35" y="45"/>
                  <a:pt x="34" y="44"/>
                  <a:pt x="34" y="44"/>
                </a:cubicBezTo>
                <a:cubicBezTo>
                  <a:pt x="22" y="32"/>
                  <a:pt x="22" y="32"/>
                  <a:pt x="22" y="32"/>
                </a:cubicBezTo>
                <a:cubicBezTo>
                  <a:pt x="11" y="44"/>
                  <a:pt x="11" y="44"/>
                  <a:pt x="11" y="44"/>
                </a:cubicBezTo>
                <a:cubicBezTo>
                  <a:pt x="11" y="44"/>
                  <a:pt x="10" y="45"/>
                  <a:pt x="9" y="45"/>
                </a:cubicBezTo>
                <a:cubicBezTo>
                  <a:pt x="8" y="45"/>
                  <a:pt x="7" y="44"/>
                  <a:pt x="6" y="44"/>
                </a:cubicBezTo>
                <a:cubicBezTo>
                  <a:pt x="1" y="38"/>
                  <a:pt x="1" y="38"/>
                  <a:pt x="1" y="38"/>
                </a:cubicBezTo>
                <a:cubicBezTo>
                  <a:pt x="0" y="38"/>
                  <a:pt x="0" y="37"/>
                  <a:pt x="0" y="36"/>
                </a:cubicBezTo>
                <a:cubicBezTo>
                  <a:pt x="0" y="35"/>
                  <a:pt x="0" y="34"/>
                  <a:pt x="1" y="33"/>
                </a:cubicBezTo>
                <a:cubicBezTo>
                  <a:pt x="12" y="22"/>
                  <a:pt x="12" y="22"/>
                  <a:pt x="12" y="22"/>
                </a:cubicBezTo>
                <a:cubicBezTo>
                  <a:pt x="1" y="11"/>
                  <a:pt x="1" y="11"/>
                  <a:pt x="1" y="11"/>
                </a:cubicBezTo>
                <a:cubicBezTo>
                  <a:pt x="0" y="10"/>
                  <a:pt x="0" y="9"/>
                  <a:pt x="0" y="8"/>
                </a:cubicBezTo>
                <a:cubicBezTo>
                  <a:pt x="0" y="7"/>
                  <a:pt x="0" y="6"/>
                  <a:pt x="1" y="6"/>
                </a:cubicBezTo>
                <a:cubicBezTo>
                  <a:pt x="6" y="1"/>
                  <a:pt x="6" y="1"/>
                  <a:pt x="6" y="1"/>
                </a:cubicBezTo>
                <a:cubicBezTo>
                  <a:pt x="7" y="0"/>
                  <a:pt x="8" y="0"/>
                  <a:pt x="9" y="0"/>
                </a:cubicBezTo>
                <a:cubicBezTo>
                  <a:pt x="10" y="0"/>
                  <a:pt x="11" y="0"/>
                  <a:pt x="11" y="1"/>
                </a:cubicBezTo>
                <a:cubicBezTo>
                  <a:pt x="22" y="12"/>
                  <a:pt x="22" y="12"/>
                  <a:pt x="22" y="12"/>
                </a:cubicBezTo>
                <a:cubicBezTo>
                  <a:pt x="34" y="1"/>
                  <a:pt x="34" y="1"/>
                  <a:pt x="34" y="1"/>
                </a:cubicBezTo>
                <a:cubicBezTo>
                  <a:pt x="34" y="0"/>
                  <a:pt x="35" y="0"/>
                  <a:pt x="36" y="0"/>
                </a:cubicBezTo>
                <a:cubicBezTo>
                  <a:pt x="37" y="0"/>
                  <a:pt x="38" y="0"/>
                  <a:pt x="39" y="1"/>
                </a:cubicBezTo>
                <a:cubicBezTo>
                  <a:pt x="44" y="6"/>
                  <a:pt x="44" y="6"/>
                  <a:pt x="44" y="6"/>
                </a:cubicBezTo>
                <a:cubicBezTo>
                  <a:pt x="45" y="6"/>
                  <a:pt x="45" y="7"/>
                  <a:pt x="45" y="8"/>
                </a:cubicBezTo>
                <a:cubicBezTo>
                  <a:pt x="45" y="9"/>
                  <a:pt x="45" y="10"/>
                  <a:pt x="44" y="11"/>
                </a:cubicBezTo>
                <a:cubicBezTo>
                  <a:pt x="33" y="22"/>
                  <a:pt x="33" y="22"/>
                  <a:pt x="33" y="22"/>
                </a:cubicBezTo>
                <a:cubicBezTo>
                  <a:pt x="44" y="33"/>
                  <a:pt x="44" y="33"/>
                  <a:pt x="44" y="33"/>
                </a:cubicBezTo>
                <a:cubicBezTo>
                  <a:pt x="45" y="34"/>
                  <a:pt x="45" y="35"/>
                  <a:pt x="45" y="36"/>
                </a:cubicBezTo>
                <a:cubicBezTo>
                  <a:pt x="45" y="37"/>
                  <a:pt x="45" y="38"/>
                  <a:pt x="44"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1" name="Google Shape;1761;p45"/>
          <p:cNvSpPr/>
          <p:nvPr/>
        </p:nvSpPr>
        <p:spPr>
          <a:xfrm>
            <a:off x="1082806" y="2771795"/>
            <a:ext cx="286190" cy="256987"/>
          </a:xfrm>
          <a:custGeom>
            <a:avLst/>
            <a:gdLst/>
            <a:ahLst/>
            <a:cxnLst/>
            <a:rect l="l" t="t" r="r" b="b"/>
            <a:pathLst>
              <a:path w="68" h="61" extrusionOk="0">
                <a:moveTo>
                  <a:pt x="63" y="57"/>
                </a:moveTo>
                <a:cubicBezTo>
                  <a:pt x="63" y="58"/>
                  <a:pt x="62" y="59"/>
                  <a:pt x="62" y="60"/>
                </a:cubicBezTo>
                <a:cubicBezTo>
                  <a:pt x="61" y="61"/>
                  <a:pt x="61" y="61"/>
                  <a:pt x="61" y="61"/>
                </a:cubicBezTo>
                <a:cubicBezTo>
                  <a:pt x="60" y="61"/>
                  <a:pt x="59" y="60"/>
                  <a:pt x="59" y="60"/>
                </a:cubicBezTo>
                <a:cubicBezTo>
                  <a:pt x="59" y="59"/>
                  <a:pt x="59" y="58"/>
                  <a:pt x="59" y="58"/>
                </a:cubicBezTo>
                <a:cubicBezTo>
                  <a:pt x="60" y="56"/>
                  <a:pt x="60" y="55"/>
                  <a:pt x="60" y="53"/>
                </a:cubicBezTo>
                <a:cubicBezTo>
                  <a:pt x="60" y="35"/>
                  <a:pt x="49" y="32"/>
                  <a:pt x="33" y="32"/>
                </a:cubicBezTo>
                <a:cubicBezTo>
                  <a:pt x="24" y="32"/>
                  <a:pt x="24" y="32"/>
                  <a:pt x="24" y="32"/>
                </a:cubicBezTo>
                <a:cubicBezTo>
                  <a:pt x="24" y="41"/>
                  <a:pt x="24" y="41"/>
                  <a:pt x="24" y="41"/>
                </a:cubicBezTo>
                <a:cubicBezTo>
                  <a:pt x="24" y="43"/>
                  <a:pt x="23" y="44"/>
                  <a:pt x="22" y="44"/>
                </a:cubicBezTo>
                <a:cubicBezTo>
                  <a:pt x="21" y="44"/>
                  <a:pt x="20" y="44"/>
                  <a:pt x="20" y="43"/>
                </a:cubicBezTo>
                <a:cubicBezTo>
                  <a:pt x="0" y="24"/>
                  <a:pt x="0" y="24"/>
                  <a:pt x="0" y="24"/>
                </a:cubicBezTo>
                <a:cubicBezTo>
                  <a:pt x="0" y="23"/>
                  <a:pt x="0" y="23"/>
                  <a:pt x="0" y="22"/>
                </a:cubicBezTo>
                <a:cubicBezTo>
                  <a:pt x="0" y="21"/>
                  <a:pt x="0" y="21"/>
                  <a:pt x="0" y="20"/>
                </a:cubicBezTo>
                <a:cubicBezTo>
                  <a:pt x="20" y="1"/>
                  <a:pt x="20" y="1"/>
                  <a:pt x="20" y="1"/>
                </a:cubicBezTo>
                <a:cubicBezTo>
                  <a:pt x="20" y="0"/>
                  <a:pt x="21" y="0"/>
                  <a:pt x="22" y="0"/>
                </a:cubicBezTo>
                <a:cubicBezTo>
                  <a:pt x="23" y="0"/>
                  <a:pt x="24" y="1"/>
                  <a:pt x="24" y="3"/>
                </a:cubicBezTo>
                <a:cubicBezTo>
                  <a:pt x="24" y="12"/>
                  <a:pt x="24" y="12"/>
                  <a:pt x="24" y="12"/>
                </a:cubicBezTo>
                <a:cubicBezTo>
                  <a:pt x="33" y="12"/>
                  <a:pt x="33" y="12"/>
                  <a:pt x="33" y="12"/>
                </a:cubicBezTo>
                <a:cubicBezTo>
                  <a:pt x="45" y="12"/>
                  <a:pt x="61" y="14"/>
                  <a:pt x="66" y="28"/>
                </a:cubicBezTo>
                <a:cubicBezTo>
                  <a:pt x="67" y="32"/>
                  <a:pt x="68" y="36"/>
                  <a:pt x="68" y="40"/>
                </a:cubicBezTo>
                <a:cubicBezTo>
                  <a:pt x="68" y="46"/>
                  <a:pt x="65" y="52"/>
                  <a:pt x="63" y="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2" name="Google Shape;1762;p45"/>
          <p:cNvSpPr/>
          <p:nvPr/>
        </p:nvSpPr>
        <p:spPr>
          <a:xfrm>
            <a:off x="1698017" y="2802945"/>
            <a:ext cx="290083" cy="206368"/>
          </a:xfrm>
          <a:custGeom>
            <a:avLst/>
            <a:gdLst/>
            <a:ahLst/>
            <a:cxnLst/>
            <a:rect l="l" t="t" r="r" b="b"/>
            <a:pathLst>
              <a:path w="69" h="49" extrusionOk="0">
                <a:moveTo>
                  <a:pt x="68" y="49"/>
                </a:moveTo>
                <a:cubicBezTo>
                  <a:pt x="41" y="49"/>
                  <a:pt x="41" y="49"/>
                  <a:pt x="41" y="49"/>
                </a:cubicBezTo>
                <a:cubicBezTo>
                  <a:pt x="42" y="49"/>
                  <a:pt x="42" y="48"/>
                  <a:pt x="42" y="48"/>
                </a:cubicBezTo>
                <a:cubicBezTo>
                  <a:pt x="41" y="38"/>
                  <a:pt x="41" y="38"/>
                  <a:pt x="41" y="38"/>
                </a:cubicBezTo>
                <a:cubicBezTo>
                  <a:pt x="41" y="37"/>
                  <a:pt x="41" y="37"/>
                  <a:pt x="40" y="37"/>
                </a:cubicBezTo>
                <a:cubicBezTo>
                  <a:pt x="30" y="37"/>
                  <a:pt x="30" y="37"/>
                  <a:pt x="30" y="37"/>
                </a:cubicBezTo>
                <a:cubicBezTo>
                  <a:pt x="29" y="37"/>
                  <a:pt x="28" y="37"/>
                  <a:pt x="28" y="38"/>
                </a:cubicBezTo>
                <a:cubicBezTo>
                  <a:pt x="28" y="48"/>
                  <a:pt x="28" y="48"/>
                  <a:pt x="28" y="48"/>
                </a:cubicBezTo>
                <a:cubicBezTo>
                  <a:pt x="28" y="48"/>
                  <a:pt x="28" y="49"/>
                  <a:pt x="29" y="49"/>
                </a:cubicBezTo>
                <a:cubicBezTo>
                  <a:pt x="2" y="49"/>
                  <a:pt x="2" y="49"/>
                  <a:pt x="2" y="49"/>
                </a:cubicBezTo>
                <a:cubicBezTo>
                  <a:pt x="1" y="49"/>
                  <a:pt x="0" y="47"/>
                  <a:pt x="0" y="46"/>
                </a:cubicBezTo>
                <a:cubicBezTo>
                  <a:pt x="0" y="45"/>
                  <a:pt x="1" y="43"/>
                  <a:pt x="1" y="42"/>
                </a:cubicBezTo>
                <a:cubicBezTo>
                  <a:pt x="17" y="2"/>
                  <a:pt x="17" y="2"/>
                  <a:pt x="17" y="2"/>
                </a:cubicBezTo>
                <a:cubicBezTo>
                  <a:pt x="18" y="1"/>
                  <a:pt x="19" y="0"/>
                  <a:pt x="20" y="0"/>
                </a:cubicBezTo>
                <a:cubicBezTo>
                  <a:pt x="32" y="0"/>
                  <a:pt x="32" y="0"/>
                  <a:pt x="32" y="0"/>
                </a:cubicBezTo>
                <a:cubicBezTo>
                  <a:pt x="32" y="0"/>
                  <a:pt x="31" y="1"/>
                  <a:pt x="31" y="2"/>
                </a:cubicBezTo>
                <a:cubicBezTo>
                  <a:pt x="31" y="9"/>
                  <a:pt x="31" y="9"/>
                  <a:pt x="31" y="9"/>
                </a:cubicBezTo>
                <a:cubicBezTo>
                  <a:pt x="31" y="10"/>
                  <a:pt x="31" y="10"/>
                  <a:pt x="32" y="10"/>
                </a:cubicBezTo>
                <a:cubicBezTo>
                  <a:pt x="38" y="10"/>
                  <a:pt x="38" y="10"/>
                  <a:pt x="38" y="10"/>
                </a:cubicBezTo>
                <a:cubicBezTo>
                  <a:pt x="39" y="10"/>
                  <a:pt x="39" y="10"/>
                  <a:pt x="39" y="9"/>
                </a:cubicBezTo>
                <a:cubicBezTo>
                  <a:pt x="39" y="2"/>
                  <a:pt x="39" y="2"/>
                  <a:pt x="39" y="2"/>
                </a:cubicBezTo>
                <a:cubicBezTo>
                  <a:pt x="39" y="1"/>
                  <a:pt x="38" y="0"/>
                  <a:pt x="37" y="0"/>
                </a:cubicBezTo>
                <a:cubicBezTo>
                  <a:pt x="50" y="0"/>
                  <a:pt x="50" y="0"/>
                  <a:pt x="50" y="0"/>
                </a:cubicBezTo>
                <a:cubicBezTo>
                  <a:pt x="51" y="0"/>
                  <a:pt x="52" y="1"/>
                  <a:pt x="53" y="2"/>
                </a:cubicBezTo>
                <a:cubicBezTo>
                  <a:pt x="68" y="42"/>
                  <a:pt x="68" y="42"/>
                  <a:pt x="68" y="42"/>
                </a:cubicBezTo>
                <a:cubicBezTo>
                  <a:pt x="69" y="43"/>
                  <a:pt x="69" y="45"/>
                  <a:pt x="69" y="46"/>
                </a:cubicBezTo>
                <a:cubicBezTo>
                  <a:pt x="69" y="47"/>
                  <a:pt x="69" y="49"/>
                  <a:pt x="68" y="49"/>
                </a:cubicBezTo>
                <a:close/>
                <a:moveTo>
                  <a:pt x="41" y="28"/>
                </a:moveTo>
                <a:cubicBezTo>
                  <a:pt x="40" y="16"/>
                  <a:pt x="40" y="16"/>
                  <a:pt x="40" y="16"/>
                </a:cubicBezTo>
                <a:cubicBezTo>
                  <a:pt x="40" y="16"/>
                  <a:pt x="39" y="15"/>
                  <a:pt x="38" y="15"/>
                </a:cubicBezTo>
                <a:cubicBezTo>
                  <a:pt x="31" y="15"/>
                  <a:pt x="31" y="15"/>
                  <a:pt x="31" y="15"/>
                </a:cubicBezTo>
                <a:cubicBezTo>
                  <a:pt x="31" y="15"/>
                  <a:pt x="30" y="16"/>
                  <a:pt x="30" y="16"/>
                </a:cubicBezTo>
                <a:cubicBezTo>
                  <a:pt x="29" y="28"/>
                  <a:pt x="29" y="28"/>
                  <a:pt x="29" y="28"/>
                </a:cubicBezTo>
                <a:cubicBezTo>
                  <a:pt x="29" y="29"/>
                  <a:pt x="29" y="29"/>
                  <a:pt x="29" y="29"/>
                </a:cubicBezTo>
                <a:cubicBezTo>
                  <a:pt x="29" y="29"/>
                  <a:pt x="30" y="30"/>
                  <a:pt x="30" y="30"/>
                </a:cubicBezTo>
                <a:cubicBezTo>
                  <a:pt x="40" y="30"/>
                  <a:pt x="40" y="30"/>
                  <a:pt x="40" y="30"/>
                </a:cubicBezTo>
                <a:cubicBezTo>
                  <a:pt x="40" y="30"/>
                  <a:pt x="41" y="29"/>
                  <a:pt x="41" y="29"/>
                </a:cubicBezTo>
                <a:lnTo>
                  <a:pt x="41" y="2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3" name="Google Shape;1763;p45"/>
          <p:cNvSpPr/>
          <p:nvPr/>
        </p:nvSpPr>
        <p:spPr>
          <a:xfrm>
            <a:off x="2295706" y="2785422"/>
            <a:ext cx="202475" cy="223891"/>
          </a:xfrm>
          <a:custGeom>
            <a:avLst/>
            <a:gdLst/>
            <a:ahLst/>
            <a:cxnLst/>
            <a:rect l="l" t="t" r="r" b="b"/>
            <a:pathLst>
              <a:path w="48" h="53" extrusionOk="0">
                <a:moveTo>
                  <a:pt x="31" y="33"/>
                </a:moveTo>
                <a:cubicBezTo>
                  <a:pt x="18" y="33"/>
                  <a:pt x="18" y="33"/>
                  <a:pt x="18" y="33"/>
                </a:cubicBezTo>
                <a:cubicBezTo>
                  <a:pt x="18" y="37"/>
                  <a:pt x="18" y="37"/>
                  <a:pt x="18" y="37"/>
                </a:cubicBezTo>
                <a:cubicBezTo>
                  <a:pt x="37" y="37"/>
                  <a:pt x="37" y="37"/>
                  <a:pt x="37" y="37"/>
                </a:cubicBezTo>
                <a:cubicBezTo>
                  <a:pt x="38" y="37"/>
                  <a:pt x="39" y="38"/>
                  <a:pt x="39" y="38"/>
                </a:cubicBezTo>
                <a:cubicBezTo>
                  <a:pt x="39" y="43"/>
                  <a:pt x="39" y="43"/>
                  <a:pt x="39" y="43"/>
                </a:cubicBezTo>
                <a:cubicBezTo>
                  <a:pt x="39" y="44"/>
                  <a:pt x="38" y="44"/>
                  <a:pt x="37" y="44"/>
                </a:cubicBezTo>
                <a:cubicBezTo>
                  <a:pt x="18" y="44"/>
                  <a:pt x="18" y="44"/>
                  <a:pt x="18" y="44"/>
                </a:cubicBezTo>
                <a:cubicBezTo>
                  <a:pt x="18" y="52"/>
                  <a:pt x="18" y="52"/>
                  <a:pt x="18" y="52"/>
                </a:cubicBezTo>
                <a:cubicBezTo>
                  <a:pt x="18" y="52"/>
                  <a:pt x="18" y="53"/>
                  <a:pt x="17" y="53"/>
                </a:cubicBezTo>
                <a:cubicBezTo>
                  <a:pt x="11" y="53"/>
                  <a:pt x="11" y="53"/>
                  <a:pt x="11" y="53"/>
                </a:cubicBezTo>
                <a:cubicBezTo>
                  <a:pt x="10" y="53"/>
                  <a:pt x="9" y="52"/>
                  <a:pt x="9" y="52"/>
                </a:cubicBezTo>
                <a:cubicBezTo>
                  <a:pt x="9" y="44"/>
                  <a:pt x="9" y="44"/>
                  <a:pt x="9" y="44"/>
                </a:cubicBezTo>
                <a:cubicBezTo>
                  <a:pt x="1" y="44"/>
                  <a:pt x="1" y="44"/>
                  <a:pt x="1" y="44"/>
                </a:cubicBezTo>
                <a:cubicBezTo>
                  <a:pt x="0" y="44"/>
                  <a:pt x="0" y="44"/>
                  <a:pt x="0" y="43"/>
                </a:cubicBezTo>
                <a:cubicBezTo>
                  <a:pt x="0" y="38"/>
                  <a:pt x="0" y="38"/>
                  <a:pt x="0" y="38"/>
                </a:cubicBezTo>
                <a:cubicBezTo>
                  <a:pt x="0" y="38"/>
                  <a:pt x="0" y="37"/>
                  <a:pt x="1" y="37"/>
                </a:cubicBezTo>
                <a:cubicBezTo>
                  <a:pt x="9" y="37"/>
                  <a:pt x="9" y="37"/>
                  <a:pt x="9" y="37"/>
                </a:cubicBezTo>
                <a:cubicBezTo>
                  <a:pt x="9" y="33"/>
                  <a:pt x="9" y="33"/>
                  <a:pt x="9" y="33"/>
                </a:cubicBezTo>
                <a:cubicBezTo>
                  <a:pt x="1" y="33"/>
                  <a:pt x="1" y="33"/>
                  <a:pt x="1" y="33"/>
                </a:cubicBezTo>
                <a:cubicBezTo>
                  <a:pt x="0" y="33"/>
                  <a:pt x="0" y="32"/>
                  <a:pt x="0" y="32"/>
                </a:cubicBezTo>
                <a:cubicBezTo>
                  <a:pt x="0" y="26"/>
                  <a:pt x="0" y="26"/>
                  <a:pt x="0" y="26"/>
                </a:cubicBezTo>
                <a:cubicBezTo>
                  <a:pt x="0" y="25"/>
                  <a:pt x="0" y="25"/>
                  <a:pt x="1" y="25"/>
                </a:cubicBezTo>
                <a:cubicBezTo>
                  <a:pt x="9" y="25"/>
                  <a:pt x="9" y="25"/>
                  <a:pt x="9" y="25"/>
                </a:cubicBezTo>
                <a:cubicBezTo>
                  <a:pt x="9" y="1"/>
                  <a:pt x="9" y="1"/>
                  <a:pt x="9" y="1"/>
                </a:cubicBezTo>
                <a:cubicBezTo>
                  <a:pt x="9" y="0"/>
                  <a:pt x="10" y="0"/>
                  <a:pt x="11" y="0"/>
                </a:cubicBezTo>
                <a:cubicBezTo>
                  <a:pt x="31" y="0"/>
                  <a:pt x="31" y="0"/>
                  <a:pt x="31" y="0"/>
                </a:cubicBezTo>
                <a:cubicBezTo>
                  <a:pt x="41" y="0"/>
                  <a:pt x="48" y="6"/>
                  <a:pt x="48" y="16"/>
                </a:cubicBezTo>
                <a:cubicBezTo>
                  <a:pt x="48" y="26"/>
                  <a:pt x="41" y="33"/>
                  <a:pt x="31" y="33"/>
                </a:cubicBezTo>
                <a:close/>
                <a:moveTo>
                  <a:pt x="30" y="8"/>
                </a:moveTo>
                <a:cubicBezTo>
                  <a:pt x="18" y="8"/>
                  <a:pt x="18" y="8"/>
                  <a:pt x="18" y="8"/>
                </a:cubicBezTo>
                <a:cubicBezTo>
                  <a:pt x="18" y="25"/>
                  <a:pt x="18" y="25"/>
                  <a:pt x="18" y="25"/>
                </a:cubicBezTo>
                <a:cubicBezTo>
                  <a:pt x="30" y="25"/>
                  <a:pt x="30" y="25"/>
                  <a:pt x="30" y="25"/>
                </a:cubicBezTo>
                <a:cubicBezTo>
                  <a:pt x="36" y="25"/>
                  <a:pt x="39" y="21"/>
                  <a:pt x="39" y="16"/>
                </a:cubicBezTo>
                <a:cubicBezTo>
                  <a:pt x="39" y="11"/>
                  <a:pt x="36" y="8"/>
                  <a:pt x="30"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4" name="Google Shape;1764;p45"/>
          <p:cNvSpPr/>
          <p:nvPr/>
        </p:nvSpPr>
        <p:spPr>
          <a:xfrm>
            <a:off x="2901184" y="2785422"/>
            <a:ext cx="202475" cy="223891"/>
          </a:xfrm>
          <a:custGeom>
            <a:avLst/>
            <a:gdLst/>
            <a:ahLst/>
            <a:cxnLst/>
            <a:rect l="l" t="t" r="r" b="b"/>
            <a:pathLst>
              <a:path w="48" h="53" extrusionOk="0">
                <a:moveTo>
                  <a:pt x="31" y="33"/>
                </a:moveTo>
                <a:cubicBezTo>
                  <a:pt x="18" y="33"/>
                  <a:pt x="18" y="33"/>
                  <a:pt x="18" y="33"/>
                </a:cubicBezTo>
                <a:cubicBezTo>
                  <a:pt x="18" y="37"/>
                  <a:pt x="18" y="37"/>
                  <a:pt x="18" y="37"/>
                </a:cubicBezTo>
                <a:cubicBezTo>
                  <a:pt x="37" y="37"/>
                  <a:pt x="37" y="37"/>
                  <a:pt x="37" y="37"/>
                </a:cubicBezTo>
                <a:cubicBezTo>
                  <a:pt x="38" y="37"/>
                  <a:pt x="39" y="38"/>
                  <a:pt x="39" y="38"/>
                </a:cubicBezTo>
                <a:cubicBezTo>
                  <a:pt x="39" y="43"/>
                  <a:pt x="39" y="43"/>
                  <a:pt x="39" y="43"/>
                </a:cubicBezTo>
                <a:cubicBezTo>
                  <a:pt x="39" y="44"/>
                  <a:pt x="38" y="44"/>
                  <a:pt x="37" y="44"/>
                </a:cubicBezTo>
                <a:cubicBezTo>
                  <a:pt x="18" y="44"/>
                  <a:pt x="18" y="44"/>
                  <a:pt x="18" y="44"/>
                </a:cubicBezTo>
                <a:cubicBezTo>
                  <a:pt x="18" y="52"/>
                  <a:pt x="18" y="52"/>
                  <a:pt x="18" y="52"/>
                </a:cubicBezTo>
                <a:cubicBezTo>
                  <a:pt x="18" y="52"/>
                  <a:pt x="18" y="53"/>
                  <a:pt x="17" y="53"/>
                </a:cubicBezTo>
                <a:cubicBezTo>
                  <a:pt x="11" y="53"/>
                  <a:pt x="11" y="53"/>
                  <a:pt x="11" y="53"/>
                </a:cubicBezTo>
                <a:cubicBezTo>
                  <a:pt x="10" y="53"/>
                  <a:pt x="9" y="52"/>
                  <a:pt x="9" y="52"/>
                </a:cubicBezTo>
                <a:cubicBezTo>
                  <a:pt x="9" y="44"/>
                  <a:pt x="9" y="44"/>
                  <a:pt x="9" y="44"/>
                </a:cubicBezTo>
                <a:cubicBezTo>
                  <a:pt x="1" y="44"/>
                  <a:pt x="1" y="44"/>
                  <a:pt x="1" y="44"/>
                </a:cubicBezTo>
                <a:cubicBezTo>
                  <a:pt x="0" y="44"/>
                  <a:pt x="0" y="44"/>
                  <a:pt x="0" y="43"/>
                </a:cubicBezTo>
                <a:cubicBezTo>
                  <a:pt x="0" y="38"/>
                  <a:pt x="0" y="38"/>
                  <a:pt x="0" y="38"/>
                </a:cubicBezTo>
                <a:cubicBezTo>
                  <a:pt x="0" y="38"/>
                  <a:pt x="0" y="37"/>
                  <a:pt x="1" y="37"/>
                </a:cubicBezTo>
                <a:cubicBezTo>
                  <a:pt x="9" y="37"/>
                  <a:pt x="9" y="37"/>
                  <a:pt x="9" y="37"/>
                </a:cubicBezTo>
                <a:cubicBezTo>
                  <a:pt x="9" y="33"/>
                  <a:pt x="9" y="33"/>
                  <a:pt x="9" y="33"/>
                </a:cubicBezTo>
                <a:cubicBezTo>
                  <a:pt x="1" y="33"/>
                  <a:pt x="1" y="33"/>
                  <a:pt x="1" y="33"/>
                </a:cubicBezTo>
                <a:cubicBezTo>
                  <a:pt x="0" y="33"/>
                  <a:pt x="0" y="32"/>
                  <a:pt x="0" y="32"/>
                </a:cubicBezTo>
                <a:cubicBezTo>
                  <a:pt x="0" y="26"/>
                  <a:pt x="0" y="26"/>
                  <a:pt x="0" y="26"/>
                </a:cubicBezTo>
                <a:cubicBezTo>
                  <a:pt x="0" y="25"/>
                  <a:pt x="0" y="25"/>
                  <a:pt x="1" y="25"/>
                </a:cubicBezTo>
                <a:cubicBezTo>
                  <a:pt x="9" y="25"/>
                  <a:pt x="9" y="25"/>
                  <a:pt x="9" y="25"/>
                </a:cubicBezTo>
                <a:cubicBezTo>
                  <a:pt x="9" y="1"/>
                  <a:pt x="9" y="1"/>
                  <a:pt x="9" y="1"/>
                </a:cubicBezTo>
                <a:cubicBezTo>
                  <a:pt x="9" y="0"/>
                  <a:pt x="10" y="0"/>
                  <a:pt x="11" y="0"/>
                </a:cubicBezTo>
                <a:cubicBezTo>
                  <a:pt x="31" y="0"/>
                  <a:pt x="31" y="0"/>
                  <a:pt x="31" y="0"/>
                </a:cubicBezTo>
                <a:cubicBezTo>
                  <a:pt x="41" y="0"/>
                  <a:pt x="48" y="6"/>
                  <a:pt x="48" y="16"/>
                </a:cubicBezTo>
                <a:cubicBezTo>
                  <a:pt x="48" y="26"/>
                  <a:pt x="41" y="33"/>
                  <a:pt x="31" y="33"/>
                </a:cubicBezTo>
                <a:close/>
                <a:moveTo>
                  <a:pt x="30" y="8"/>
                </a:moveTo>
                <a:cubicBezTo>
                  <a:pt x="18" y="8"/>
                  <a:pt x="18" y="8"/>
                  <a:pt x="18" y="8"/>
                </a:cubicBezTo>
                <a:cubicBezTo>
                  <a:pt x="18" y="25"/>
                  <a:pt x="18" y="25"/>
                  <a:pt x="18" y="25"/>
                </a:cubicBezTo>
                <a:cubicBezTo>
                  <a:pt x="30" y="25"/>
                  <a:pt x="30" y="25"/>
                  <a:pt x="30" y="25"/>
                </a:cubicBezTo>
                <a:cubicBezTo>
                  <a:pt x="36" y="25"/>
                  <a:pt x="39" y="21"/>
                  <a:pt x="39" y="16"/>
                </a:cubicBezTo>
                <a:cubicBezTo>
                  <a:pt x="39" y="11"/>
                  <a:pt x="36" y="8"/>
                  <a:pt x="30"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5" name="Google Shape;1765;p45"/>
          <p:cNvSpPr/>
          <p:nvPr/>
        </p:nvSpPr>
        <p:spPr>
          <a:xfrm>
            <a:off x="3508608" y="2785422"/>
            <a:ext cx="268668" cy="264775"/>
          </a:xfrm>
          <a:custGeom>
            <a:avLst/>
            <a:gdLst/>
            <a:ahLst/>
            <a:cxnLst/>
            <a:rect l="l" t="t" r="r" b="b"/>
            <a:pathLst>
              <a:path w="64" h="63" extrusionOk="0">
                <a:moveTo>
                  <a:pt x="59" y="63"/>
                </a:moveTo>
                <a:cubicBezTo>
                  <a:pt x="57" y="63"/>
                  <a:pt x="56" y="62"/>
                  <a:pt x="55" y="61"/>
                </a:cubicBezTo>
                <a:cubicBezTo>
                  <a:pt x="42" y="48"/>
                  <a:pt x="42" y="48"/>
                  <a:pt x="42" y="48"/>
                </a:cubicBezTo>
                <a:cubicBezTo>
                  <a:pt x="38" y="51"/>
                  <a:pt x="33" y="53"/>
                  <a:pt x="27" y="53"/>
                </a:cubicBezTo>
                <a:cubicBezTo>
                  <a:pt x="12" y="53"/>
                  <a:pt x="0" y="41"/>
                  <a:pt x="0" y="26"/>
                </a:cubicBezTo>
                <a:cubicBezTo>
                  <a:pt x="0" y="12"/>
                  <a:pt x="12" y="0"/>
                  <a:pt x="27" y="0"/>
                </a:cubicBezTo>
                <a:cubicBezTo>
                  <a:pt x="42" y="0"/>
                  <a:pt x="54" y="12"/>
                  <a:pt x="54" y="26"/>
                </a:cubicBezTo>
                <a:cubicBezTo>
                  <a:pt x="54" y="32"/>
                  <a:pt x="52" y="37"/>
                  <a:pt x="49" y="41"/>
                </a:cubicBezTo>
                <a:cubicBezTo>
                  <a:pt x="62" y="54"/>
                  <a:pt x="62" y="54"/>
                  <a:pt x="62" y="54"/>
                </a:cubicBezTo>
                <a:cubicBezTo>
                  <a:pt x="63" y="55"/>
                  <a:pt x="64" y="57"/>
                  <a:pt x="64" y="58"/>
                </a:cubicBezTo>
                <a:cubicBezTo>
                  <a:pt x="64" y="61"/>
                  <a:pt x="61" y="63"/>
                  <a:pt x="59" y="63"/>
                </a:cubicBezTo>
                <a:close/>
                <a:moveTo>
                  <a:pt x="27" y="9"/>
                </a:moveTo>
                <a:cubicBezTo>
                  <a:pt x="18" y="9"/>
                  <a:pt x="10" y="17"/>
                  <a:pt x="10" y="26"/>
                </a:cubicBezTo>
                <a:cubicBezTo>
                  <a:pt x="10" y="36"/>
                  <a:pt x="18" y="43"/>
                  <a:pt x="27" y="43"/>
                </a:cubicBezTo>
                <a:cubicBezTo>
                  <a:pt x="37" y="43"/>
                  <a:pt x="44" y="36"/>
                  <a:pt x="44" y="26"/>
                </a:cubicBezTo>
                <a:cubicBezTo>
                  <a:pt x="44" y="17"/>
                  <a:pt x="37" y="9"/>
                  <a:pt x="27"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6" name="Google Shape;1766;p45"/>
          <p:cNvSpPr/>
          <p:nvPr/>
        </p:nvSpPr>
        <p:spPr>
          <a:xfrm>
            <a:off x="4114084" y="2764007"/>
            <a:ext cx="286191" cy="286190"/>
          </a:xfrm>
          <a:custGeom>
            <a:avLst/>
            <a:gdLst/>
            <a:ahLst/>
            <a:cxnLst/>
            <a:rect l="l" t="t" r="r" b="b"/>
            <a:pathLst>
              <a:path w="68" h="68" extrusionOk="0">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5" y="55"/>
                  <a:pt x="35" y="55"/>
                  <a:pt x="35" y="55"/>
                </a:cubicBezTo>
                <a:cubicBezTo>
                  <a:pt x="23" y="67"/>
                  <a:pt x="23" y="67"/>
                  <a:pt x="23" y="67"/>
                </a:cubicBezTo>
                <a:cubicBezTo>
                  <a:pt x="23" y="67"/>
                  <a:pt x="22" y="68"/>
                  <a:pt x="22" y="68"/>
                </a:cubicBezTo>
                <a:cubicBezTo>
                  <a:pt x="21" y="68"/>
                  <a:pt x="21" y="68"/>
                  <a:pt x="21" y="68"/>
                </a:cubicBezTo>
                <a:cubicBezTo>
                  <a:pt x="20" y="67"/>
                  <a:pt x="19" y="66"/>
                  <a:pt x="19" y="65"/>
                </a:cubicBezTo>
                <a:cubicBezTo>
                  <a:pt x="19" y="48"/>
                  <a:pt x="19" y="48"/>
                  <a:pt x="19" y="48"/>
                </a:cubicBezTo>
                <a:cubicBezTo>
                  <a:pt x="1" y="41"/>
                  <a:pt x="1" y="41"/>
                  <a:pt x="1" y="41"/>
                </a:cubicBezTo>
                <a:cubicBezTo>
                  <a:pt x="0" y="40"/>
                  <a:pt x="0" y="40"/>
                  <a:pt x="0" y="39"/>
                </a:cubicBezTo>
                <a:cubicBezTo>
                  <a:pt x="0" y="38"/>
                  <a:pt x="0" y="37"/>
                  <a:pt x="1" y="36"/>
                </a:cubicBezTo>
                <a:cubicBezTo>
                  <a:pt x="64" y="0"/>
                  <a:pt x="64" y="0"/>
                  <a:pt x="64" y="0"/>
                </a:cubicBezTo>
                <a:cubicBezTo>
                  <a:pt x="65" y="0"/>
                  <a:pt x="66" y="0"/>
                  <a:pt x="67" y="0"/>
                </a:cubicBezTo>
                <a:cubicBezTo>
                  <a:pt x="68" y="1"/>
                  <a:pt x="68" y="2"/>
                  <a:pt x="68" y="3"/>
                </a:cubicBezTo>
                <a:close/>
                <a:moveTo>
                  <a:pt x="62" y="7"/>
                </a:moveTo>
                <a:cubicBezTo>
                  <a:pt x="8" y="38"/>
                  <a:pt x="8" y="38"/>
                  <a:pt x="8" y="38"/>
                </a:cubicBezTo>
                <a:cubicBezTo>
                  <a:pt x="20" y="43"/>
                  <a:pt x="20" y="43"/>
                  <a:pt x="20" y="43"/>
                </a:cubicBezTo>
                <a:cubicBezTo>
                  <a:pt x="53" y="19"/>
                  <a:pt x="53" y="19"/>
                  <a:pt x="53" y="19"/>
                </a:cubicBezTo>
                <a:cubicBezTo>
                  <a:pt x="35" y="49"/>
                  <a:pt x="35" y="49"/>
                  <a:pt x="35" y="49"/>
                </a:cubicBezTo>
                <a:cubicBezTo>
                  <a:pt x="54" y="57"/>
                  <a:pt x="54" y="57"/>
                  <a:pt x="54" y="57"/>
                </a:cubicBezTo>
                <a:lnTo>
                  <a:pt x="62"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7" name="Google Shape;1767;p45"/>
          <p:cNvSpPr/>
          <p:nvPr/>
        </p:nvSpPr>
        <p:spPr>
          <a:xfrm>
            <a:off x="4721508" y="2785422"/>
            <a:ext cx="243360" cy="243360"/>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51" y="23"/>
                </a:moveTo>
                <a:cubicBezTo>
                  <a:pt x="52" y="22"/>
                  <a:pt x="52" y="21"/>
                  <a:pt x="51" y="20"/>
                </a:cubicBezTo>
                <a:cubicBezTo>
                  <a:pt x="38" y="6"/>
                  <a:pt x="38" y="6"/>
                  <a:pt x="38" y="6"/>
                </a:cubicBezTo>
                <a:cubicBezTo>
                  <a:pt x="37" y="6"/>
                  <a:pt x="36" y="5"/>
                  <a:pt x="35" y="6"/>
                </a:cubicBezTo>
                <a:cubicBezTo>
                  <a:pt x="34" y="6"/>
                  <a:pt x="34" y="7"/>
                  <a:pt x="34" y="8"/>
                </a:cubicBezTo>
                <a:cubicBezTo>
                  <a:pt x="34" y="14"/>
                  <a:pt x="34" y="14"/>
                  <a:pt x="34" y="14"/>
                </a:cubicBezTo>
                <a:cubicBezTo>
                  <a:pt x="12" y="14"/>
                  <a:pt x="9" y="27"/>
                  <a:pt x="9" y="36"/>
                </a:cubicBezTo>
                <a:cubicBezTo>
                  <a:pt x="9" y="44"/>
                  <a:pt x="16" y="51"/>
                  <a:pt x="16" y="51"/>
                </a:cubicBezTo>
                <a:cubicBezTo>
                  <a:pt x="16" y="52"/>
                  <a:pt x="16" y="52"/>
                  <a:pt x="17" y="52"/>
                </a:cubicBezTo>
                <a:cubicBezTo>
                  <a:pt x="17" y="52"/>
                  <a:pt x="17" y="52"/>
                  <a:pt x="17" y="52"/>
                </a:cubicBezTo>
                <a:cubicBezTo>
                  <a:pt x="18" y="51"/>
                  <a:pt x="18" y="51"/>
                  <a:pt x="18" y="50"/>
                </a:cubicBezTo>
                <a:cubicBezTo>
                  <a:pt x="17" y="41"/>
                  <a:pt x="18" y="36"/>
                  <a:pt x="20" y="32"/>
                </a:cubicBezTo>
                <a:cubicBezTo>
                  <a:pt x="23" y="30"/>
                  <a:pt x="27" y="29"/>
                  <a:pt x="34" y="29"/>
                </a:cubicBezTo>
                <a:cubicBezTo>
                  <a:pt x="34" y="35"/>
                  <a:pt x="34" y="35"/>
                  <a:pt x="34" y="35"/>
                </a:cubicBezTo>
                <a:cubicBezTo>
                  <a:pt x="34" y="36"/>
                  <a:pt x="34" y="37"/>
                  <a:pt x="35" y="37"/>
                </a:cubicBezTo>
                <a:cubicBezTo>
                  <a:pt x="36" y="37"/>
                  <a:pt x="36" y="37"/>
                  <a:pt x="36" y="37"/>
                </a:cubicBezTo>
                <a:cubicBezTo>
                  <a:pt x="37" y="37"/>
                  <a:pt x="37" y="37"/>
                  <a:pt x="38" y="36"/>
                </a:cubicBezTo>
                <a:lnTo>
                  <a:pt x="51"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8" name="Google Shape;1768;p45"/>
          <p:cNvSpPr/>
          <p:nvPr/>
        </p:nvSpPr>
        <p:spPr>
          <a:xfrm>
            <a:off x="5326986" y="2785422"/>
            <a:ext cx="202475" cy="243360"/>
          </a:xfrm>
          <a:custGeom>
            <a:avLst/>
            <a:gdLst/>
            <a:ahLst/>
            <a:cxnLst/>
            <a:rect l="l" t="t" r="r" b="b"/>
            <a:pathLst>
              <a:path w="48" h="58" extrusionOk="0">
                <a:moveTo>
                  <a:pt x="48" y="31"/>
                </a:moveTo>
                <a:cubicBezTo>
                  <a:pt x="48" y="47"/>
                  <a:pt x="26" y="57"/>
                  <a:pt x="25" y="58"/>
                </a:cubicBezTo>
                <a:cubicBezTo>
                  <a:pt x="25" y="58"/>
                  <a:pt x="24" y="58"/>
                  <a:pt x="24" y="58"/>
                </a:cubicBezTo>
                <a:cubicBezTo>
                  <a:pt x="24" y="58"/>
                  <a:pt x="23" y="58"/>
                  <a:pt x="23" y="58"/>
                </a:cubicBezTo>
                <a:cubicBezTo>
                  <a:pt x="22" y="57"/>
                  <a:pt x="0" y="47"/>
                  <a:pt x="0" y="31"/>
                </a:cubicBezTo>
                <a:cubicBezTo>
                  <a:pt x="0" y="2"/>
                  <a:pt x="0" y="2"/>
                  <a:pt x="0" y="2"/>
                </a:cubicBezTo>
                <a:cubicBezTo>
                  <a:pt x="0" y="1"/>
                  <a:pt x="1" y="0"/>
                  <a:pt x="2" y="0"/>
                </a:cubicBezTo>
                <a:cubicBezTo>
                  <a:pt x="46" y="0"/>
                  <a:pt x="46" y="0"/>
                  <a:pt x="46" y="0"/>
                </a:cubicBezTo>
                <a:cubicBezTo>
                  <a:pt x="47" y="0"/>
                  <a:pt x="48" y="1"/>
                  <a:pt x="48" y="2"/>
                </a:cubicBezTo>
                <a:lnTo>
                  <a:pt x="48" y="31"/>
                </a:lnTo>
                <a:close/>
                <a:moveTo>
                  <a:pt x="41" y="7"/>
                </a:moveTo>
                <a:cubicBezTo>
                  <a:pt x="24" y="7"/>
                  <a:pt x="24" y="7"/>
                  <a:pt x="24" y="7"/>
                </a:cubicBezTo>
                <a:cubicBezTo>
                  <a:pt x="24" y="50"/>
                  <a:pt x="24" y="50"/>
                  <a:pt x="24" y="50"/>
                </a:cubicBezTo>
                <a:cubicBezTo>
                  <a:pt x="26" y="49"/>
                  <a:pt x="29" y="47"/>
                  <a:pt x="32" y="45"/>
                </a:cubicBezTo>
                <a:cubicBezTo>
                  <a:pt x="36" y="42"/>
                  <a:pt x="41" y="37"/>
                  <a:pt x="41" y="31"/>
                </a:cubicBezTo>
                <a:lnTo>
                  <a:pt x="41"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69" name="Google Shape;1769;p45"/>
          <p:cNvSpPr/>
          <p:nvPr/>
        </p:nvSpPr>
        <p:spPr>
          <a:xfrm>
            <a:off x="5932462" y="2785422"/>
            <a:ext cx="286191" cy="243360"/>
          </a:xfrm>
          <a:custGeom>
            <a:avLst/>
            <a:gdLst/>
            <a:ahLst/>
            <a:cxnLst/>
            <a:rect l="l" t="t" r="r" b="b"/>
            <a:pathLst>
              <a:path w="68" h="58" extrusionOk="0">
                <a:moveTo>
                  <a:pt x="10" y="57"/>
                </a:moveTo>
                <a:cubicBezTo>
                  <a:pt x="10" y="57"/>
                  <a:pt x="10" y="58"/>
                  <a:pt x="9" y="58"/>
                </a:cubicBezTo>
                <a:cubicBezTo>
                  <a:pt x="2" y="58"/>
                  <a:pt x="2" y="58"/>
                  <a:pt x="2" y="58"/>
                </a:cubicBezTo>
                <a:cubicBezTo>
                  <a:pt x="1" y="58"/>
                  <a:pt x="0" y="57"/>
                  <a:pt x="0" y="57"/>
                </a:cubicBezTo>
                <a:cubicBezTo>
                  <a:pt x="0" y="49"/>
                  <a:pt x="0" y="49"/>
                  <a:pt x="0" y="49"/>
                </a:cubicBezTo>
                <a:cubicBezTo>
                  <a:pt x="0" y="49"/>
                  <a:pt x="1" y="48"/>
                  <a:pt x="2" y="48"/>
                </a:cubicBezTo>
                <a:cubicBezTo>
                  <a:pt x="9" y="48"/>
                  <a:pt x="9" y="48"/>
                  <a:pt x="9" y="48"/>
                </a:cubicBezTo>
                <a:cubicBezTo>
                  <a:pt x="10" y="48"/>
                  <a:pt x="10" y="49"/>
                  <a:pt x="10" y="49"/>
                </a:cubicBezTo>
                <a:lnTo>
                  <a:pt x="10" y="57"/>
                </a:lnTo>
                <a:close/>
                <a:moveTo>
                  <a:pt x="25" y="57"/>
                </a:moveTo>
                <a:cubicBezTo>
                  <a:pt x="25" y="57"/>
                  <a:pt x="24" y="58"/>
                  <a:pt x="24" y="58"/>
                </a:cubicBezTo>
                <a:cubicBezTo>
                  <a:pt x="16" y="58"/>
                  <a:pt x="16" y="58"/>
                  <a:pt x="16" y="58"/>
                </a:cubicBezTo>
                <a:cubicBezTo>
                  <a:pt x="16" y="58"/>
                  <a:pt x="15" y="57"/>
                  <a:pt x="15" y="57"/>
                </a:cubicBezTo>
                <a:cubicBezTo>
                  <a:pt x="15" y="44"/>
                  <a:pt x="15" y="44"/>
                  <a:pt x="15" y="44"/>
                </a:cubicBezTo>
                <a:cubicBezTo>
                  <a:pt x="15" y="44"/>
                  <a:pt x="16" y="43"/>
                  <a:pt x="16" y="43"/>
                </a:cubicBezTo>
                <a:cubicBezTo>
                  <a:pt x="24" y="43"/>
                  <a:pt x="24" y="43"/>
                  <a:pt x="24" y="43"/>
                </a:cubicBezTo>
                <a:cubicBezTo>
                  <a:pt x="24" y="43"/>
                  <a:pt x="25" y="44"/>
                  <a:pt x="25" y="44"/>
                </a:cubicBezTo>
                <a:lnTo>
                  <a:pt x="25" y="57"/>
                </a:lnTo>
                <a:close/>
                <a:moveTo>
                  <a:pt x="39" y="57"/>
                </a:moveTo>
                <a:cubicBezTo>
                  <a:pt x="39" y="57"/>
                  <a:pt x="39" y="58"/>
                  <a:pt x="38" y="58"/>
                </a:cubicBezTo>
                <a:cubicBezTo>
                  <a:pt x="31" y="58"/>
                  <a:pt x="31" y="58"/>
                  <a:pt x="31" y="58"/>
                </a:cubicBezTo>
                <a:cubicBezTo>
                  <a:pt x="30" y="58"/>
                  <a:pt x="30" y="57"/>
                  <a:pt x="30" y="57"/>
                </a:cubicBezTo>
                <a:cubicBezTo>
                  <a:pt x="30" y="35"/>
                  <a:pt x="30" y="35"/>
                  <a:pt x="30" y="35"/>
                </a:cubicBezTo>
                <a:cubicBezTo>
                  <a:pt x="30" y="34"/>
                  <a:pt x="30" y="34"/>
                  <a:pt x="31" y="34"/>
                </a:cubicBezTo>
                <a:cubicBezTo>
                  <a:pt x="38" y="34"/>
                  <a:pt x="38" y="34"/>
                  <a:pt x="38" y="34"/>
                </a:cubicBezTo>
                <a:cubicBezTo>
                  <a:pt x="39" y="34"/>
                  <a:pt x="39" y="34"/>
                  <a:pt x="39" y="35"/>
                </a:cubicBezTo>
                <a:lnTo>
                  <a:pt x="39" y="57"/>
                </a:lnTo>
                <a:close/>
                <a:moveTo>
                  <a:pt x="54" y="57"/>
                </a:moveTo>
                <a:cubicBezTo>
                  <a:pt x="54" y="57"/>
                  <a:pt x="53" y="58"/>
                  <a:pt x="53" y="58"/>
                </a:cubicBezTo>
                <a:cubicBezTo>
                  <a:pt x="45" y="58"/>
                  <a:pt x="45" y="58"/>
                  <a:pt x="45" y="58"/>
                </a:cubicBezTo>
                <a:cubicBezTo>
                  <a:pt x="45" y="58"/>
                  <a:pt x="44" y="57"/>
                  <a:pt x="44" y="57"/>
                </a:cubicBezTo>
                <a:cubicBezTo>
                  <a:pt x="44" y="20"/>
                  <a:pt x="44" y="20"/>
                  <a:pt x="44" y="20"/>
                </a:cubicBezTo>
                <a:cubicBezTo>
                  <a:pt x="44" y="20"/>
                  <a:pt x="45" y="19"/>
                  <a:pt x="45" y="19"/>
                </a:cubicBezTo>
                <a:cubicBezTo>
                  <a:pt x="53" y="19"/>
                  <a:pt x="53" y="19"/>
                  <a:pt x="53" y="19"/>
                </a:cubicBezTo>
                <a:cubicBezTo>
                  <a:pt x="53" y="19"/>
                  <a:pt x="54" y="20"/>
                  <a:pt x="54" y="20"/>
                </a:cubicBezTo>
                <a:lnTo>
                  <a:pt x="54" y="57"/>
                </a:lnTo>
                <a:close/>
                <a:moveTo>
                  <a:pt x="68" y="57"/>
                </a:moveTo>
                <a:cubicBezTo>
                  <a:pt x="68" y="57"/>
                  <a:pt x="68" y="58"/>
                  <a:pt x="67" y="58"/>
                </a:cubicBezTo>
                <a:cubicBezTo>
                  <a:pt x="60" y="58"/>
                  <a:pt x="60" y="58"/>
                  <a:pt x="60" y="58"/>
                </a:cubicBezTo>
                <a:cubicBezTo>
                  <a:pt x="59" y="58"/>
                  <a:pt x="59" y="57"/>
                  <a:pt x="59" y="57"/>
                </a:cubicBezTo>
                <a:cubicBezTo>
                  <a:pt x="59" y="1"/>
                  <a:pt x="59" y="1"/>
                  <a:pt x="59" y="1"/>
                </a:cubicBezTo>
                <a:cubicBezTo>
                  <a:pt x="59" y="0"/>
                  <a:pt x="59" y="0"/>
                  <a:pt x="60" y="0"/>
                </a:cubicBezTo>
                <a:cubicBezTo>
                  <a:pt x="67" y="0"/>
                  <a:pt x="67" y="0"/>
                  <a:pt x="67" y="0"/>
                </a:cubicBezTo>
                <a:cubicBezTo>
                  <a:pt x="68" y="0"/>
                  <a:pt x="68" y="0"/>
                  <a:pt x="68" y="1"/>
                </a:cubicBezTo>
                <a:lnTo>
                  <a:pt x="68" y="5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0" name="Google Shape;1770;p45"/>
          <p:cNvSpPr/>
          <p:nvPr/>
        </p:nvSpPr>
        <p:spPr>
          <a:xfrm>
            <a:off x="6539886" y="2802945"/>
            <a:ext cx="243360" cy="225837"/>
          </a:xfrm>
          <a:custGeom>
            <a:avLst/>
            <a:gdLst/>
            <a:ahLst/>
            <a:cxnLst/>
            <a:rect l="l" t="t" r="r" b="b"/>
            <a:pathLst>
              <a:path w="58" h="54" extrusionOk="0">
                <a:moveTo>
                  <a:pt x="8" y="10"/>
                </a:moveTo>
                <a:cubicBezTo>
                  <a:pt x="0" y="10"/>
                  <a:pt x="0" y="10"/>
                  <a:pt x="0" y="10"/>
                </a:cubicBezTo>
                <a:cubicBezTo>
                  <a:pt x="0" y="5"/>
                  <a:pt x="0" y="5"/>
                  <a:pt x="0" y="5"/>
                </a:cubicBezTo>
                <a:cubicBezTo>
                  <a:pt x="8" y="5"/>
                  <a:pt x="8" y="5"/>
                  <a:pt x="8" y="5"/>
                </a:cubicBezTo>
                <a:lnTo>
                  <a:pt x="8" y="10"/>
                </a:lnTo>
                <a:close/>
                <a:moveTo>
                  <a:pt x="33" y="30"/>
                </a:moveTo>
                <a:cubicBezTo>
                  <a:pt x="0" y="30"/>
                  <a:pt x="0" y="30"/>
                  <a:pt x="0" y="30"/>
                </a:cubicBezTo>
                <a:cubicBezTo>
                  <a:pt x="0" y="25"/>
                  <a:pt x="0" y="25"/>
                  <a:pt x="0" y="25"/>
                </a:cubicBezTo>
                <a:cubicBezTo>
                  <a:pt x="33" y="25"/>
                  <a:pt x="33" y="25"/>
                  <a:pt x="33" y="25"/>
                </a:cubicBezTo>
                <a:lnTo>
                  <a:pt x="33" y="30"/>
                </a:lnTo>
                <a:close/>
                <a:moveTo>
                  <a:pt x="13" y="49"/>
                </a:moveTo>
                <a:cubicBezTo>
                  <a:pt x="0" y="49"/>
                  <a:pt x="0" y="49"/>
                  <a:pt x="0" y="49"/>
                </a:cubicBezTo>
                <a:cubicBezTo>
                  <a:pt x="0" y="44"/>
                  <a:pt x="0" y="44"/>
                  <a:pt x="0" y="44"/>
                </a:cubicBezTo>
                <a:cubicBezTo>
                  <a:pt x="13" y="44"/>
                  <a:pt x="13" y="44"/>
                  <a:pt x="13" y="44"/>
                </a:cubicBezTo>
                <a:lnTo>
                  <a:pt x="13" y="49"/>
                </a:lnTo>
                <a:close/>
                <a:moveTo>
                  <a:pt x="24" y="3"/>
                </a:moveTo>
                <a:cubicBezTo>
                  <a:pt x="24" y="13"/>
                  <a:pt x="24" y="13"/>
                  <a:pt x="24" y="13"/>
                </a:cubicBezTo>
                <a:cubicBezTo>
                  <a:pt x="24" y="14"/>
                  <a:pt x="23" y="15"/>
                  <a:pt x="22" y="15"/>
                </a:cubicBezTo>
                <a:cubicBezTo>
                  <a:pt x="12" y="15"/>
                  <a:pt x="12" y="15"/>
                  <a:pt x="12" y="15"/>
                </a:cubicBezTo>
                <a:cubicBezTo>
                  <a:pt x="11" y="15"/>
                  <a:pt x="9" y="14"/>
                  <a:pt x="9" y="13"/>
                </a:cubicBezTo>
                <a:cubicBezTo>
                  <a:pt x="9" y="3"/>
                  <a:pt x="9" y="3"/>
                  <a:pt x="9" y="3"/>
                </a:cubicBezTo>
                <a:cubicBezTo>
                  <a:pt x="9" y="2"/>
                  <a:pt x="11" y="0"/>
                  <a:pt x="12" y="0"/>
                </a:cubicBezTo>
                <a:cubicBezTo>
                  <a:pt x="22" y="0"/>
                  <a:pt x="22" y="0"/>
                  <a:pt x="22" y="0"/>
                </a:cubicBezTo>
                <a:cubicBezTo>
                  <a:pt x="23" y="0"/>
                  <a:pt x="24" y="2"/>
                  <a:pt x="24" y="3"/>
                </a:cubicBezTo>
                <a:close/>
                <a:moveTo>
                  <a:pt x="29" y="42"/>
                </a:moveTo>
                <a:cubicBezTo>
                  <a:pt x="29" y="51"/>
                  <a:pt x="29" y="51"/>
                  <a:pt x="29" y="51"/>
                </a:cubicBezTo>
                <a:cubicBezTo>
                  <a:pt x="29" y="53"/>
                  <a:pt x="28" y="54"/>
                  <a:pt x="26" y="54"/>
                </a:cubicBezTo>
                <a:cubicBezTo>
                  <a:pt x="17" y="54"/>
                  <a:pt x="17" y="54"/>
                  <a:pt x="17" y="54"/>
                </a:cubicBezTo>
                <a:cubicBezTo>
                  <a:pt x="15" y="54"/>
                  <a:pt x="14" y="53"/>
                  <a:pt x="14" y="51"/>
                </a:cubicBezTo>
                <a:cubicBezTo>
                  <a:pt x="14" y="42"/>
                  <a:pt x="14" y="42"/>
                  <a:pt x="14" y="42"/>
                </a:cubicBezTo>
                <a:cubicBezTo>
                  <a:pt x="14" y="40"/>
                  <a:pt x="15" y="39"/>
                  <a:pt x="17" y="39"/>
                </a:cubicBezTo>
                <a:cubicBezTo>
                  <a:pt x="26" y="39"/>
                  <a:pt x="26" y="39"/>
                  <a:pt x="26" y="39"/>
                </a:cubicBezTo>
                <a:cubicBezTo>
                  <a:pt x="28" y="39"/>
                  <a:pt x="29" y="40"/>
                  <a:pt x="29" y="42"/>
                </a:cubicBezTo>
                <a:close/>
                <a:moveTo>
                  <a:pt x="58" y="10"/>
                </a:moveTo>
                <a:cubicBezTo>
                  <a:pt x="25" y="10"/>
                  <a:pt x="25" y="10"/>
                  <a:pt x="25" y="10"/>
                </a:cubicBezTo>
                <a:cubicBezTo>
                  <a:pt x="25" y="5"/>
                  <a:pt x="25" y="5"/>
                  <a:pt x="25" y="5"/>
                </a:cubicBezTo>
                <a:cubicBezTo>
                  <a:pt x="58" y="5"/>
                  <a:pt x="58" y="5"/>
                  <a:pt x="58" y="5"/>
                </a:cubicBezTo>
                <a:lnTo>
                  <a:pt x="58" y="10"/>
                </a:lnTo>
                <a:close/>
                <a:moveTo>
                  <a:pt x="58" y="49"/>
                </a:moveTo>
                <a:cubicBezTo>
                  <a:pt x="30" y="49"/>
                  <a:pt x="30" y="49"/>
                  <a:pt x="30" y="49"/>
                </a:cubicBezTo>
                <a:cubicBezTo>
                  <a:pt x="30" y="44"/>
                  <a:pt x="30" y="44"/>
                  <a:pt x="30" y="44"/>
                </a:cubicBezTo>
                <a:cubicBezTo>
                  <a:pt x="58" y="44"/>
                  <a:pt x="58" y="44"/>
                  <a:pt x="58" y="44"/>
                </a:cubicBezTo>
                <a:lnTo>
                  <a:pt x="58" y="49"/>
                </a:lnTo>
                <a:close/>
                <a:moveTo>
                  <a:pt x="48" y="22"/>
                </a:moveTo>
                <a:cubicBezTo>
                  <a:pt x="48" y="32"/>
                  <a:pt x="48" y="32"/>
                  <a:pt x="48" y="32"/>
                </a:cubicBezTo>
                <a:cubicBezTo>
                  <a:pt x="48" y="33"/>
                  <a:pt x="47" y="34"/>
                  <a:pt x="46" y="34"/>
                </a:cubicBezTo>
                <a:cubicBezTo>
                  <a:pt x="36" y="34"/>
                  <a:pt x="36" y="34"/>
                  <a:pt x="36" y="34"/>
                </a:cubicBezTo>
                <a:cubicBezTo>
                  <a:pt x="35" y="34"/>
                  <a:pt x="34" y="33"/>
                  <a:pt x="34" y="32"/>
                </a:cubicBezTo>
                <a:cubicBezTo>
                  <a:pt x="34" y="22"/>
                  <a:pt x="34" y="22"/>
                  <a:pt x="34" y="22"/>
                </a:cubicBezTo>
                <a:cubicBezTo>
                  <a:pt x="34" y="21"/>
                  <a:pt x="35" y="20"/>
                  <a:pt x="36" y="20"/>
                </a:cubicBezTo>
                <a:cubicBezTo>
                  <a:pt x="46" y="20"/>
                  <a:pt x="46" y="20"/>
                  <a:pt x="46" y="20"/>
                </a:cubicBezTo>
                <a:cubicBezTo>
                  <a:pt x="47" y="20"/>
                  <a:pt x="48" y="21"/>
                  <a:pt x="48" y="22"/>
                </a:cubicBezTo>
                <a:close/>
                <a:moveTo>
                  <a:pt x="58" y="30"/>
                </a:moveTo>
                <a:cubicBezTo>
                  <a:pt x="50" y="30"/>
                  <a:pt x="50" y="30"/>
                  <a:pt x="50" y="30"/>
                </a:cubicBezTo>
                <a:cubicBezTo>
                  <a:pt x="50" y="25"/>
                  <a:pt x="50" y="25"/>
                  <a:pt x="50" y="25"/>
                </a:cubicBezTo>
                <a:cubicBezTo>
                  <a:pt x="58" y="25"/>
                  <a:pt x="58" y="25"/>
                  <a:pt x="58" y="25"/>
                </a:cubicBezTo>
                <a:lnTo>
                  <a:pt x="58"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1" name="Google Shape;1771;p45"/>
          <p:cNvSpPr/>
          <p:nvPr/>
        </p:nvSpPr>
        <p:spPr>
          <a:xfrm>
            <a:off x="7145364" y="2793210"/>
            <a:ext cx="163537" cy="223891"/>
          </a:xfrm>
          <a:custGeom>
            <a:avLst/>
            <a:gdLst/>
            <a:ahLst/>
            <a:cxnLst/>
            <a:rect l="l" t="t" r="r" b="b"/>
            <a:pathLst>
              <a:path w="39" h="53" extrusionOk="0">
                <a:moveTo>
                  <a:pt x="37" y="22"/>
                </a:moveTo>
                <a:cubicBezTo>
                  <a:pt x="3" y="22"/>
                  <a:pt x="3" y="22"/>
                  <a:pt x="3" y="22"/>
                </a:cubicBezTo>
                <a:cubicBezTo>
                  <a:pt x="2" y="22"/>
                  <a:pt x="0" y="21"/>
                  <a:pt x="0" y="19"/>
                </a:cubicBezTo>
                <a:cubicBezTo>
                  <a:pt x="0" y="19"/>
                  <a:pt x="1" y="18"/>
                  <a:pt x="1" y="18"/>
                </a:cubicBezTo>
                <a:cubicBezTo>
                  <a:pt x="18" y="1"/>
                  <a:pt x="18" y="1"/>
                  <a:pt x="18" y="1"/>
                </a:cubicBezTo>
                <a:cubicBezTo>
                  <a:pt x="19" y="0"/>
                  <a:pt x="19" y="0"/>
                  <a:pt x="20" y="0"/>
                </a:cubicBezTo>
                <a:cubicBezTo>
                  <a:pt x="21" y="0"/>
                  <a:pt x="21" y="0"/>
                  <a:pt x="22" y="1"/>
                </a:cubicBezTo>
                <a:cubicBezTo>
                  <a:pt x="39" y="18"/>
                  <a:pt x="39" y="18"/>
                  <a:pt x="39" y="18"/>
                </a:cubicBezTo>
                <a:cubicBezTo>
                  <a:pt x="39" y="18"/>
                  <a:pt x="39" y="19"/>
                  <a:pt x="39" y="19"/>
                </a:cubicBezTo>
                <a:cubicBezTo>
                  <a:pt x="39" y="21"/>
                  <a:pt x="38" y="22"/>
                  <a:pt x="37" y="22"/>
                </a:cubicBezTo>
                <a:close/>
                <a:moveTo>
                  <a:pt x="39" y="36"/>
                </a:moveTo>
                <a:cubicBezTo>
                  <a:pt x="22" y="53"/>
                  <a:pt x="22" y="53"/>
                  <a:pt x="22" y="53"/>
                </a:cubicBezTo>
                <a:cubicBezTo>
                  <a:pt x="21" y="53"/>
                  <a:pt x="21" y="53"/>
                  <a:pt x="20" y="53"/>
                </a:cubicBezTo>
                <a:cubicBezTo>
                  <a:pt x="19" y="53"/>
                  <a:pt x="19" y="53"/>
                  <a:pt x="18" y="53"/>
                </a:cubicBezTo>
                <a:cubicBezTo>
                  <a:pt x="1" y="36"/>
                  <a:pt x="1" y="36"/>
                  <a:pt x="1" y="36"/>
                </a:cubicBezTo>
                <a:cubicBezTo>
                  <a:pt x="1" y="35"/>
                  <a:pt x="0" y="35"/>
                  <a:pt x="0" y="34"/>
                </a:cubicBezTo>
                <a:cubicBezTo>
                  <a:pt x="0" y="33"/>
                  <a:pt x="2" y="32"/>
                  <a:pt x="3" y="32"/>
                </a:cubicBezTo>
                <a:cubicBezTo>
                  <a:pt x="37" y="32"/>
                  <a:pt x="37" y="32"/>
                  <a:pt x="37" y="32"/>
                </a:cubicBezTo>
                <a:cubicBezTo>
                  <a:pt x="38" y="32"/>
                  <a:pt x="39" y="33"/>
                  <a:pt x="39" y="34"/>
                </a:cubicBezTo>
                <a:cubicBezTo>
                  <a:pt x="39" y="35"/>
                  <a:pt x="39" y="35"/>
                  <a:pt x="39"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2" name="Google Shape;1772;p45"/>
          <p:cNvSpPr/>
          <p:nvPr/>
        </p:nvSpPr>
        <p:spPr>
          <a:xfrm>
            <a:off x="7754734" y="2764007"/>
            <a:ext cx="282297" cy="286190"/>
          </a:xfrm>
          <a:custGeom>
            <a:avLst/>
            <a:gdLst/>
            <a:ahLst/>
            <a:cxnLst/>
            <a:rect l="l" t="t" r="r" b="b"/>
            <a:pathLst>
              <a:path w="67" h="68" extrusionOk="0">
                <a:moveTo>
                  <a:pt x="26" y="55"/>
                </a:moveTo>
                <a:cubicBezTo>
                  <a:pt x="14" y="67"/>
                  <a:pt x="14" y="67"/>
                  <a:pt x="14" y="67"/>
                </a:cubicBezTo>
                <a:cubicBezTo>
                  <a:pt x="14" y="68"/>
                  <a:pt x="14" y="68"/>
                  <a:pt x="13" y="68"/>
                </a:cubicBezTo>
                <a:cubicBezTo>
                  <a:pt x="13" y="68"/>
                  <a:pt x="13" y="68"/>
                  <a:pt x="12" y="67"/>
                </a:cubicBezTo>
                <a:cubicBezTo>
                  <a:pt x="0" y="55"/>
                  <a:pt x="0" y="55"/>
                  <a:pt x="0" y="55"/>
                </a:cubicBezTo>
                <a:cubicBezTo>
                  <a:pt x="0" y="55"/>
                  <a:pt x="0" y="54"/>
                  <a:pt x="0" y="54"/>
                </a:cubicBezTo>
                <a:cubicBezTo>
                  <a:pt x="0" y="53"/>
                  <a:pt x="1" y="53"/>
                  <a:pt x="1" y="53"/>
                </a:cubicBezTo>
                <a:cubicBezTo>
                  <a:pt x="8" y="53"/>
                  <a:pt x="8" y="53"/>
                  <a:pt x="8" y="53"/>
                </a:cubicBezTo>
                <a:cubicBezTo>
                  <a:pt x="8" y="1"/>
                  <a:pt x="8" y="1"/>
                  <a:pt x="8" y="1"/>
                </a:cubicBezTo>
                <a:cubicBezTo>
                  <a:pt x="8" y="0"/>
                  <a:pt x="9" y="0"/>
                  <a:pt x="10" y="0"/>
                </a:cubicBezTo>
                <a:cubicBezTo>
                  <a:pt x="17" y="0"/>
                  <a:pt x="17" y="0"/>
                  <a:pt x="17" y="0"/>
                </a:cubicBezTo>
                <a:cubicBezTo>
                  <a:pt x="18" y="0"/>
                  <a:pt x="18" y="0"/>
                  <a:pt x="18" y="1"/>
                </a:cubicBezTo>
                <a:cubicBezTo>
                  <a:pt x="18" y="53"/>
                  <a:pt x="18" y="53"/>
                  <a:pt x="18" y="53"/>
                </a:cubicBezTo>
                <a:cubicBezTo>
                  <a:pt x="25" y="53"/>
                  <a:pt x="25" y="53"/>
                  <a:pt x="25" y="53"/>
                </a:cubicBezTo>
                <a:cubicBezTo>
                  <a:pt x="26" y="53"/>
                  <a:pt x="27" y="54"/>
                  <a:pt x="27" y="54"/>
                </a:cubicBezTo>
                <a:cubicBezTo>
                  <a:pt x="27" y="55"/>
                  <a:pt x="27" y="55"/>
                  <a:pt x="26" y="55"/>
                </a:cubicBezTo>
                <a:close/>
                <a:moveTo>
                  <a:pt x="67" y="8"/>
                </a:moveTo>
                <a:cubicBezTo>
                  <a:pt x="67" y="9"/>
                  <a:pt x="66" y="9"/>
                  <a:pt x="66" y="9"/>
                </a:cubicBezTo>
                <a:cubicBezTo>
                  <a:pt x="34" y="9"/>
                  <a:pt x="34" y="9"/>
                  <a:pt x="34" y="9"/>
                </a:cubicBezTo>
                <a:cubicBezTo>
                  <a:pt x="33" y="9"/>
                  <a:pt x="33" y="9"/>
                  <a:pt x="33" y="8"/>
                </a:cubicBezTo>
                <a:cubicBezTo>
                  <a:pt x="33" y="1"/>
                  <a:pt x="33" y="1"/>
                  <a:pt x="33" y="1"/>
                </a:cubicBezTo>
                <a:cubicBezTo>
                  <a:pt x="33" y="0"/>
                  <a:pt x="33" y="0"/>
                  <a:pt x="34" y="0"/>
                </a:cubicBezTo>
                <a:cubicBezTo>
                  <a:pt x="66" y="0"/>
                  <a:pt x="66" y="0"/>
                  <a:pt x="66" y="0"/>
                </a:cubicBezTo>
                <a:cubicBezTo>
                  <a:pt x="66" y="0"/>
                  <a:pt x="67" y="0"/>
                  <a:pt x="67" y="1"/>
                </a:cubicBezTo>
                <a:lnTo>
                  <a:pt x="67" y="8"/>
                </a:lnTo>
                <a:close/>
                <a:moveTo>
                  <a:pt x="60" y="28"/>
                </a:moveTo>
                <a:cubicBezTo>
                  <a:pt x="60" y="28"/>
                  <a:pt x="59" y="29"/>
                  <a:pt x="58" y="29"/>
                </a:cubicBezTo>
                <a:cubicBezTo>
                  <a:pt x="34" y="29"/>
                  <a:pt x="34" y="29"/>
                  <a:pt x="34" y="29"/>
                </a:cubicBezTo>
                <a:cubicBezTo>
                  <a:pt x="33" y="29"/>
                  <a:pt x="33" y="28"/>
                  <a:pt x="33" y="28"/>
                </a:cubicBezTo>
                <a:cubicBezTo>
                  <a:pt x="33" y="20"/>
                  <a:pt x="33" y="20"/>
                  <a:pt x="33" y="20"/>
                </a:cubicBezTo>
                <a:cubicBezTo>
                  <a:pt x="33" y="20"/>
                  <a:pt x="33" y="19"/>
                  <a:pt x="34" y="19"/>
                </a:cubicBezTo>
                <a:cubicBezTo>
                  <a:pt x="58" y="19"/>
                  <a:pt x="58" y="19"/>
                  <a:pt x="58" y="19"/>
                </a:cubicBezTo>
                <a:cubicBezTo>
                  <a:pt x="59" y="19"/>
                  <a:pt x="60" y="20"/>
                  <a:pt x="60" y="20"/>
                </a:cubicBezTo>
                <a:lnTo>
                  <a:pt x="60" y="28"/>
                </a:lnTo>
                <a:close/>
                <a:moveTo>
                  <a:pt x="52" y="47"/>
                </a:moveTo>
                <a:cubicBezTo>
                  <a:pt x="52" y="48"/>
                  <a:pt x="52" y="48"/>
                  <a:pt x="51" y="48"/>
                </a:cubicBezTo>
                <a:cubicBezTo>
                  <a:pt x="34" y="48"/>
                  <a:pt x="34" y="48"/>
                  <a:pt x="34" y="48"/>
                </a:cubicBezTo>
                <a:cubicBezTo>
                  <a:pt x="33" y="48"/>
                  <a:pt x="33" y="48"/>
                  <a:pt x="33" y="47"/>
                </a:cubicBezTo>
                <a:cubicBezTo>
                  <a:pt x="33" y="40"/>
                  <a:pt x="33" y="40"/>
                  <a:pt x="33" y="40"/>
                </a:cubicBezTo>
                <a:cubicBezTo>
                  <a:pt x="33" y="39"/>
                  <a:pt x="33" y="39"/>
                  <a:pt x="34" y="39"/>
                </a:cubicBezTo>
                <a:cubicBezTo>
                  <a:pt x="51" y="39"/>
                  <a:pt x="51" y="39"/>
                  <a:pt x="51" y="39"/>
                </a:cubicBezTo>
                <a:cubicBezTo>
                  <a:pt x="52" y="39"/>
                  <a:pt x="52" y="39"/>
                  <a:pt x="52" y="40"/>
                </a:cubicBezTo>
                <a:lnTo>
                  <a:pt x="52" y="47"/>
                </a:lnTo>
                <a:close/>
                <a:moveTo>
                  <a:pt x="45" y="67"/>
                </a:moveTo>
                <a:cubicBezTo>
                  <a:pt x="45" y="67"/>
                  <a:pt x="44" y="68"/>
                  <a:pt x="44" y="68"/>
                </a:cubicBezTo>
                <a:cubicBezTo>
                  <a:pt x="34" y="68"/>
                  <a:pt x="34" y="68"/>
                  <a:pt x="34" y="68"/>
                </a:cubicBezTo>
                <a:cubicBezTo>
                  <a:pt x="33" y="68"/>
                  <a:pt x="33" y="67"/>
                  <a:pt x="33" y="67"/>
                </a:cubicBezTo>
                <a:cubicBezTo>
                  <a:pt x="33" y="59"/>
                  <a:pt x="33" y="59"/>
                  <a:pt x="33" y="59"/>
                </a:cubicBezTo>
                <a:cubicBezTo>
                  <a:pt x="33" y="59"/>
                  <a:pt x="33" y="58"/>
                  <a:pt x="34" y="58"/>
                </a:cubicBezTo>
                <a:cubicBezTo>
                  <a:pt x="44" y="58"/>
                  <a:pt x="44" y="58"/>
                  <a:pt x="44" y="58"/>
                </a:cubicBezTo>
                <a:cubicBezTo>
                  <a:pt x="44" y="58"/>
                  <a:pt x="45" y="59"/>
                  <a:pt x="45" y="59"/>
                </a:cubicBezTo>
                <a:lnTo>
                  <a:pt x="45" y="6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3" name="Google Shape;1773;p45"/>
          <p:cNvSpPr/>
          <p:nvPr/>
        </p:nvSpPr>
        <p:spPr>
          <a:xfrm>
            <a:off x="8362158" y="2764007"/>
            <a:ext cx="231678" cy="286190"/>
          </a:xfrm>
          <a:custGeom>
            <a:avLst/>
            <a:gdLst/>
            <a:ahLst/>
            <a:cxnLst/>
            <a:rect l="l" t="t" r="r" b="b"/>
            <a:pathLst>
              <a:path w="55" h="68" extrusionOk="0">
                <a:moveTo>
                  <a:pt x="26" y="55"/>
                </a:moveTo>
                <a:cubicBezTo>
                  <a:pt x="14" y="67"/>
                  <a:pt x="14" y="67"/>
                  <a:pt x="14" y="67"/>
                </a:cubicBezTo>
                <a:cubicBezTo>
                  <a:pt x="14" y="68"/>
                  <a:pt x="14" y="68"/>
                  <a:pt x="13" y="68"/>
                </a:cubicBezTo>
                <a:cubicBezTo>
                  <a:pt x="13" y="68"/>
                  <a:pt x="13" y="68"/>
                  <a:pt x="12" y="67"/>
                </a:cubicBezTo>
                <a:cubicBezTo>
                  <a:pt x="0" y="55"/>
                  <a:pt x="0" y="55"/>
                  <a:pt x="0" y="55"/>
                </a:cubicBezTo>
                <a:cubicBezTo>
                  <a:pt x="0" y="55"/>
                  <a:pt x="0" y="54"/>
                  <a:pt x="0" y="54"/>
                </a:cubicBezTo>
                <a:cubicBezTo>
                  <a:pt x="0" y="53"/>
                  <a:pt x="1" y="53"/>
                  <a:pt x="1" y="53"/>
                </a:cubicBezTo>
                <a:cubicBezTo>
                  <a:pt x="8" y="53"/>
                  <a:pt x="8" y="53"/>
                  <a:pt x="8" y="53"/>
                </a:cubicBezTo>
                <a:cubicBezTo>
                  <a:pt x="8" y="1"/>
                  <a:pt x="8" y="1"/>
                  <a:pt x="8" y="1"/>
                </a:cubicBezTo>
                <a:cubicBezTo>
                  <a:pt x="8" y="0"/>
                  <a:pt x="9" y="0"/>
                  <a:pt x="10" y="0"/>
                </a:cubicBezTo>
                <a:cubicBezTo>
                  <a:pt x="17" y="0"/>
                  <a:pt x="17" y="0"/>
                  <a:pt x="17" y="0"/>
                </a:cubicBezTo>
                <a:cubicBezTo>
                  <a:pt x="18" y="0"/>
                  <a:pt x="18" y="0"/>
                  <a:pt x="18" y="1"/>
                </a:cubicBezTo>
                <a:cubicBezTo>
                  <a:pt x="18" y="53"/>
                  <a:pt x="18" y="53"/>
                  <a:pt x="18" y="53"/>
                </a:cubicBezTo>
                <a:cubicBezTo>
                  <a:pt x="25" y="53"/>
                  <a:pt x="25" y="53"/>
                  <a:pt x="25" y="53"/>
                </a:cubicBezTo>
                <a:cubicBezTo>
                  <a:pt x="26" y="53"/>
                  <a:pt x="27" y="54"/>
                  <a:pt x="27" y="54"/>
                </a:cubicBezTo>
                <a:cubicBezTo>
                  <a:pt x="27" y="55"/>
                  <a:pt x="27" y="55"/>
                  <a:pt x="26" y="55"/>
                </a:cubicBezTo>
                <a:close/>
                <a:moveTo>
                  <a:pt x="42" y="68"/>
                </a:moveTo>
                <a:cubicBezTo>
                  <a:pt x="40" y="68"/>
                  <a:pt x="39" y="67"/>
                  <a:pt x="38" y="67"/>
                </a:cubicBezTo>
                <a:cubicBezTo>
                  <a:pt x="37" y="67"/>
                  <a:pt x="37" y="67"/>
                  <a:pt x="36" y="67"/>
                </a:cubicBezTo>
                <a:cubicBezTo>
                  <a:pt x="38" y="62"/>
                  <a:pt x="38" y="62"/>
                  <a:pt x="38" y="62"/>
                </a:cubicBezTo>
                <a:cubicBezTo>
                  <a:pt x="38" y="62"/>
                  <a:pt x="39" y="63"/>
                  <a:pt x="39" y="63"/>
                </a:cubicBezTo>
                <a:cubicBezTo>
                  <a:pt x="40" y="63"/>
                  <a:pt x="41" y="63"/>
                  <a:pt x="42" y="63"/>
                </a:cubicBezTo>
                <a:cubicBezTo>
                  <a:pt x="46" y="63"/>
                  <a:pt x="49" y="59"/>
                  <a:pt x="49" y="55"/>
                </a:cubicBezTo>
                <a:cubicBezTo>
                  <a:pt x="49" y="55"/>
                  <a:pt x="49" y="55"/>
                  <a:pt x="49" y="55"/>
                </a:cubicBezTo>
                <a:cubicBezTo>
                  <a:pt x="48" y="57"/>
                  <a:pt x="46" y="57"/>
                  <a:pt x="44" y="57"/>
                </a:cubicBezTo>
                <a:cubicBezTo>
                  <a:pt x="38" y="57"/>
                  <a:pt x="35" y="53"/>
                  <a:pt x="35" y="48"/>
                </a:cubicBezTo>
                <a:cubicBezTo>
                  <a:pt x="35" y="43"/>
                  <a:pt x="39" y="39"/>
                  <a:pt x="44" y="39"/>
                </a:cubicBezTo>
                <a:cubicBezTo>
                  <a:pt x="50" y="39"/>
                  <a:pt x="55" y="43"/>
                  <a:pt x="55" y="52"/>
                </a:cubicBezTo>
                <a:cubicBezTo>
                  <a:pt x="55" y="59"/>
                  <a:pt x="51" y="68"/>
                  <a:pt x="42" y="68"/>
                </a:cubicBezTo>
                <a:close/>
                <a:moveTo>
                  <a:pt x="54" y="29"/>
                </a:moveTo>
                <a:cubicBezTo>
                  <a:pt x="36" y="29"/>
                  <a:pt x="36" y="29"/>
                  <a:pt x="36" y="29"/>
                </a:cubicBezTo>
                <a:cubicBezTo>
                  <a:pt x="36" y="25"/>
                  <a:pt x="36" y="25"/>
                  <a:pt x="36" y="25"/>
                </a:cubicBezTo>
                <a:cubicBezTo>
                  <a:pt x="43" y="25"/>
                  <a:pt x="43" y="25"/>
                  <a:pt x="43" y="25"/>
                </a:cubicBezTo>
                <a:cubicBezTo>
                  <a:pt x="43" y="8"/>
                  <a:pt x="43" y="8"/>
                  <a:pt x="43" y="8"/>
                </a:cubicBezTo>
                <a:cubicBezTo>
                  <a:pt x="43" y="8"/>
                  <a:pt x="43" y="7"/>
                  <a:pt x="43" y="7"/>
                </a:cubicBezTo>
                <a:cubicBezTo>
                  <a:pt x="43" y="6"/>
                  <a:pt x="43" y="6"/>
                  <a:pt x="43" y="6"/>
                </a:cubicBezTo>
                <a:cubicBezTo>
                  <a:pt x="43" y="6"/>
                  <a:pt x="43" y="6"/>
                  <a:pt x="43" y="6"/>
                </a:cubicBezTo>
                <a:cubicBezTo>
                  <a:pt x="42" y="7"/>
                  <a:pt x="42" y="7"/>
                  <a:pt x="42" y="7"/>
                </a:cubicBezTo>
                <a:cubicBezTo>
                  <a:pt x="42" y="7"/>
                  <a:pt x="42" y="7"/>
                  <a:pt x="41" y="8"/>
                </a:cubicBezTo>
                <a:cubicBezTo>
                  <a:pt x="39" y="10"/>
                  <a:pt x="39" y="10"/>
                  <a:pt x="39" y="10"/>
                </a:cubicBezTo>
                <a:cubicBezTo>
                  <a:pt x="36" y="7"/>
                  <a:pt x="36" y="7"/>
                  <a:pt x="36" y="7"/>
                </a:cubicBezTo>
                <a:cubicBezTo>
                  <a:pt x="43" y="0"/>
                  <a:pt x="43" y="0"/>
                  <a:pt x="43" y="0"/>
                </a:cubicBezTo>
                <a:cubicBezTo>
                  <a:pt x="48" y="0"/>
                  <a:pt x="48" y="0"/>
                  <a:pt x="48" y="0"/>
                </a:cubicBezTo>
                <a:cubicBezTo>
                  <a:pt x="48" y="25"/>
                  <a:pt x="48" y="25"/>
                  <a:pt x="48" y="25"/>
                </a:cubicBezTo>
                <a:cubicBezTo>
                  <a:pt x="54" y="25"/>
                  <a:pt x="54" y="25"/>
                  <a:pt x="54" y="25"/>
                </a:cubicBezTo>
                <a:lnTo>
                  <a:pt x="54" y="29"/>
                </a:lnTo>
                <a:close/>
                <a:moveTo>
                  <a:pt x="44" y="43"/>
                </a:moveTo>
                <a:cubicBezTo>
                  <a:pt x="42" y="43"/>
                  <a:pt x="40" y="45"/>
                  <a:pt x="40" y="48"/>
                </a:cubicBezTo>
                <a:cubicBezTo>
                  <a:pt x="40" y="51"/>
                  <a:pt x="42" y="53"/>
                  <a:pt x="45" y="53"/>
                </a:cubicBezTo>
                <a:cubicBezTo>
                  <a:pt x="48" y="53"/>
                  <a:pt x="50" y="52"/>
                  <a:pt x="50" y="50"/>
                </a:cubicBezTo>
                <a:cubicBezTo>
                  <a:pt x="50" y="46"/>
                  <a:pt x="47" y="43"/>
                  <a:pt x="44"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4" name="Google Shape;1774;p45"/>
          <p:cNvSpPr/>
          <p:nvPr/>
        </p:nvSpPr>
        <p:spPr>
          <a:xfrm>
            <a:off x="8963742" y="2802945"/>
            <a:ext cx="344596" cy="225837"/>
          </a:xfrm>
          <a:custGeom>
            <a:avLst/>
            <a:gdLst/>
            <a:ahLst/>
            <a:cxnLst/>
            <a:rect l="l" t="t" r="r" b="b"/>
            <a:pathLst>
              <a:path w="82" h="54" extrusionOk="0">
                <a:moveTo>
                  <a:pt x="13" y="36"/>
                </a:moveTo>
                <a:cubicBezTo>
                  <a:pt x="8" y="36"/>
                  <a:pt x="8" y="36"/>
                  <a:pt x="8" y="36"/>
                </a:cubicBezTo>
                <a:cubicBezTo>
                  <a:pt x="8" y="33"/>
                  <a:pt x="8" y="33"/>
                  <a:pt x="8" y="33"/>
                </a:cubicBezTo>
                <a:cubicBezTo>
                  <a:pt x="6" y="33"/>
                  <a:pt x="6" y="33"/>
                  <a:pt x="6" y="33"/>
                </a:cubicBezTo>
                <a:cubicBezTo>
                  <a:pt x="5" y="33"/>
                  <a:pt x="5" y="32"/>
                  <a:pt x="5" y="30"/>
                </a:cubicBezTo>
                <a:cubicBezTo>
                  <a:pt x="5" y="29"/>
                  <a:pt x="5" y="29"/>
                  <a:pt x="5" y="28"/>
                </a:cubicBezTo>
                <a:cubicBezTo>
                  <a:pt x="2" y="28"/>
                  <a:pt x="0" y="28"/>
                  <a:pt x="0" y="27"/>
                </a:cubicBezTo>
                <a:cubicBezTo>
                  <a:pt x="0" y="27"/>
                  <a:pt x="2" y="26"/>
                  <a:pt x="5" y="26"/>
                </a:cubicBezTo>
                <a:cubicBezTo>
                  <a:pt x="5" y="25"/>
                  <a:pt x="5" y="25"/>
                  <a:pt x="5" y="24"/>
                </a:cubicBezTo>
                <a:cubicBezTo>
                  <a:pt x="5" y="22"/>
                  <a:pt x="5" y="21"/>
                  <a:pt x="6" y="21"/>
                </a:cubicBezTo>
                <a:cubicBezTo>
                  <a:pt x="8" y="21"/>
                  <a:pt x="8" y="21"/>
                  <a:pt x="8" y="21"/>
                </a:cubicBezTo>
                <a:cubicBezTo>
                  <a:pt x="8" y="19"/>
                  <a:pt x="8" y="19"/>
                  <a:pt x="8" y="19"/>
                </a:cubicBezTo>
                <a:cubicBezTo>
                  <a:pt x="13" y="19"/>
                  <a:pt x="13" y="19"/>
                  <a:pt x="13" y="19"/>
                </a:cubicBezTo>
                <a:cubicBezTo>
                  <a:pt x="17" y="19"/>
                  <a:pt x="21" y="20"/>
                  <a:pt x="23" y="21"/>
                </a:cubicBezTo>
                <a:cubicBezTo>
                  <a:pt x="66" y="21"/>
                  <a:pt x="66" y="21"/>
                  <a:pt x="66" y="21"/>
                </a:cubicBezTo>
                <a:cubicBezTo>
                  <a:pt x="68" y="22"/>
                  <a:pt x="71" y="22"/>
                  <a:pt x="73" y="22"/>
                </a:cubicBezTo>
                <a:cubicBezTo>
                  <a:pt x="80" y="23"/>
                  <a:pt x="82" y="26"/>
                  <a:pt x="82" y="27"/>
                </a:cubicBezTo>
                <a:cubicBezTo>
                  <a:pt x="82" y="28"/>
                  <a:pt x="80" y="31"/>
                  <a:pt x="73" y="32"/>
                </a:cubicBezTo>
                <a:cubicBezTo>
                  <a:pt x="71" y="32"/>
                  <a:pt x="68" y="33"/>
                  <a:pt x="66" y="33"/>
                </a:cubicBezTo>
                <a:cubicBezTo>
                  <a:pt x="23" y="33"/>
                  <a:pt x="23" y="33"/>
                  <a:pt x="23" y="33"/>
                </a:cubicBezTo>
                <a:cubicBezTo>
                  <a:pt x="21" y="35"/>
                  <a:pt x="17" y="36"/>
                  <a:pt x="13" y="36"/>
                </a:cubicBezTo>
                <a:close/>
                <a:moveTo>
                  <a:pt x="12" y="18"/>
                </a:moveTo>
                <a:cubicBezTo>
                  <a:pt x="16" y="0"/>
                  <a:pt x="16" y="0"/>
                  <a:pt x="16" y="0"/>
                </a:cubicBezTo>
                <a:cubicBezTo>
                  <a:pt x="17" y="0"/>
                  <a:pt x="19" y="0"/>
                  <a:pt x="19" y="0"/>
                </a:cubicBezTo>
                <a:cubicBezTo>
                  <a:pt x="22" y="0"/>
                  <a:pt x="24" y="2"/>
                  <a:pt x="25" y="3"/>
                </a:cubicBezTo>
                <a:cubicBezTo>
                  <a:pt x="26" y="4"/>
                  <a:pt x="33" y="10"/>
                  <a:pt x="36" y="14"/>
                </a:cubicBezTo>
                <a:cubicBezTo>
                  <a:pt x="36" y="14"/>
                  <a:pt x="40" y="17"/>
                  <a:pt x="45" y="17"/>
                </a:cubicBezTo>
                <a:cubicBezTo>
                  <a:pt x="54" y="19"/>
                  <a:pt x="62" y="20"/>
                  <a:pt x="62" y="20"/>
                </a:cubicBezTo>
                <a:cubicBezTo>
                  <a:pt x="23" y="20"/>
                  <a:pt x="23" y="20"/>
                  <a:pt x="23" y="20"/>
                </a:cubicBezTo>
                <a:cubicBezTo>
                  <a:pt x="21" y="19"/>
                  <a:pt x="17" y="18"/>
                  <a:pt x="13" y="18"/>
                </a:cubicBezTo>
                <a:lnTo>
                  <a:pt x="12" y="18"/>
                </a:lnTo>
                <a:close/>
                <a:moveTo>
                  <a:pt x="62" y="34"/>
                </a:moveTo>
                <a:cubicBezTo>
                  <a:pt x="62" y="34"/>
                  <a:pt x="54" y="35"/>
                  <a:pt x="45" y="37"/>
                </a:cubicBezTo>
                <a:cubicBezTo>
                  <a:pt x="40" y="37"/>
                  <a:pt x="36" y="40"/>
                  <a:pt x="36" y="40"/>
                </a:cubicBezTo>
                <a:cubicBezTo>
                  <a:pt x="33" y="44"/>
                  <a:pt x="26" y="50"/>
                  <a:pt x="25" y="51"/>
                </a:cubicBezTo>
                <a:cubicBezTo>
                  <a:pt x="24" y="53"/>
                  <a:pt x="22" y="54"/>
                  <a:pt x="19" y="54"/>
                </a:cubicBezTo>
                <a:cubicBezTo>
                  <a:pt x="19" y="54"/>
                  <a:pt x="17" y="54"/>
                  <a:pt x="16" y="54"/>
                </a:cubicBezTo>
                <a:cubicBezTo>
                  <a:pt x="12" y="36"/>
                  <a:pt x="12" y="36"/>
                  <a:pt x="12" y="36"/>
                </a:cubicBezTo>
                <a:cubicBezTo>
                  <a:pt x="13" y="36"/>
                  <a:pt x="13" y="36"/>
                  <a:pt x="13" y="36"/>
                </a:cubicBezTo>
                <a:cubicBezTo>
                  <a:pt x="17" y="36"/>
                  <a:pt x="21" y="35"/>
                  <a:pt x="23" y="34"/>
                </a:cubicBezTo>
                <a:lnTo>
                  <a:pt x="62" y="34"/>
                </a:lnTo>
                <a:close/>
                <a:moveTo>
                  <a:pt x="68" y="27"/>
                </a:moveTo>
                <a:cubicBezTo>
                  <a:pt x="68" y="29"/>
                  <a:pt x="67" y="30"/>
                  <a:pt x="66" y="31"/>
                </a:cubicBezTo>
                <a:cubicBezTo>
                  <a:pt x="69" y="32"/>
                  <a:pt x="69" y="32"/>
                  <a:pt x="69" y="32"/>
                </a:cubicBezTo>
                <a:cubicBezTo>
                  <a:pt x="70" y="31"/>
                  <a:pt x="71" y="29"/>
                  <a:pt x="71" y="27"/>
                </a:cubicBezTo>
                <a:cubicBezTo>
                  <a:pt x="71" y="25"/>
                  <a:pt x="70" y="24"/>
                  <a:pt x="69" y="23"/>
                </a:cubicBezTo>
                <a:cubicBezTo>
                  <a:pt x="66" y="24"/>
                  <a:pt x="66" y="24"/>
                  <a:pt x="66" y="24"/>
                </a:cubicBezTo>
                <a:cubicBezTo>
                  <a:pt x="67" y="24"/>
                  <a:pt x="68" y="26"/>
                  <a:pt x="68"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5" name="Google Shape;1775;p45"/>
          <p:cNvSpPr/>
          <p:nvPr/>
        </p:nvSpPr>
        <p:spPr>
          <a:xfrm>
            <a:off x="9569218" y="2785422"/>
            <a:ext cx="249200" cy="243360"/>
          </a:xfrm>
          <a:custGeom>
            <a:avLst/>
            <a:gdLst/>
            <a:ahLst/>
            <a:cxnLst/>
            <a:rect l="l" t="t" r="r" b="b"/>
            <a:pathLst>
              <a:path w="59" h="58" extrusionOk="0">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6" name="Google Shape;1776;p45"/>
          <p:cNvSpPr/>
          <p:nvPr/>
        </p:nvSpPr>
        <p:spPr>
          <a:xfrm>
            <a:off x="10176642" y="2767901"/>
            <a:ext cx="268668" cy="253093"/>
          </a:xfrm>
          <a:custGeom>
            <a:avLst/>
            <a:gdLst/>
            <a:ahLst/>
            <a:cxnLst/>
            <a:rect l="l" t="t" r="r" b="b"/>
            <a:pathLst>
              <a:path w="64" h="60" extrusionOk="0">
                <a:moveTo>
                  <a:pt x="63" y="25"/>
                </a:moveTo>
                <a:cubicBezTo>
                  <a:pt x="49" y="39"/>
                  <a:pt x="49" y="39"/>
                  <a:pt x="49" y="39"/>
                </a:cubicBezTo>
                <a:cubicBezTo>
                  <a:pt x="52" y="57"/>
                  <a:pt x="52" y="57"/>
                  <a:pt x="52" y="57"/>
                </a:cubicBezTo>
                <a:cubicBezTo>
                  <a:pt x="52" y="58"/>
                  <a:pt x="52" y="58"/>
                  <a:pt x="52" y="58"/>
                </a:cubicBezTo>
                <a:cubicBezTo>
                  <a:pt x="52" y="59"/>
                  <a:pt x="52" y="60"/>
                  <a:pt x="51" y="60"/>
                </a:cubicBezTo>
                <a:cubicBezTo>
                  <a:pt x="50" y="60"/>
                  <a:pt x="50" y="60"/>
                  <a:pt x="49" y="60"/>
                </a:cubicBezTo>
                <a:cubicBezTo>
                  <a:pt x="32" y="51"/>
                  <a:pt x="32" y="51"/>
                  <a:pt x="32" y="51"/>
                </a:cubicBezTo>
                <a:cubicBezTo>
                  <a:pt x="15" y="60"/>
                  <a:pt x="15" y="60"/>
                  <a:pt x="15" y="60"/>
                </a:cubicBezTo>
                <a:cubicBezTo>
                  <a:pt x="14" y="60"/>
                  <a:pt x="14" y="60"/>
                  <a:pt x="13" y="60"/>
                </a:cubicBezTo>
                <a:cubicBezTo>
                  <a:pt x="12" y="60"/>
                  <a:pt x="12" y="59"/>
                  <a:pt x="12" y="58"/>
                </a:cubicBezTo>
                <a:cubicBezTo>
                  <a:pt x="12" y="58"/>
                  <a:pt x="12" y="58"/>
                  <a:pt x="12" y="57"/>
                </a:cubicBezTo>
                <a:cubicBezTo>
                  <a:pt x="15" y="39"/>
                  <a:pt x="15" y="39"/>
                  <a:pt x="15" y="39"/>
                </a:cubicBezTo>
                <a:cubicBezTo>
                  <a:pt x="1" y="25"/>
                  <a:pt x="1" y="25"/>
                  <a:pt x="1" y="25"/>
                </a:cubicBezTo>
                <a:cubicBezTo>
                  <a:pt x="1" y="25"/>
                  <a:pt x="0" y="24"/>
                  <a:pt x="0" y="23"/>
                </a:cubicBezTo>
                <a:cubicBezTo>
                  <a:pt x="0" y="22"/>
                  <a:pt x="2" y="22"/>
                  <a:pt x="3" y="22"/>
                </a:cubicBezTo>
                <a:cubicBezTo>
                  <a:pt x="22" y="19"/>
                  <a:pt x="22" y="19"/>
                  <a:pt x="22" y="19"/>
                </a:cubicBezTo>
                <a:cubicBezTo>
                  <a:pt x="30" y="1"/>
                  <a:pt x="30" y="1"/>
                  <a:pt x="30" y="1"/>
                </a:cubicBezTo>
                <a:cubicBezTo>
                  <a:pt x="31" y="1"/>
                  <a:pt x="31" y="0"/>
                  <a:pt x="32" y="0"/>
                </a:cubicBezTo>
                <a:cubicBezTo>
                  <a:pt x="33" y="0"/>
                  <a:pt x="34" y="1"/>
                  <a:pt x="34" y="1"/>
                </a:cubicBezTo>
                <a:cubicBezTo>
                  <a:pt x="42" y="19"/>
                  <a:pt x="42" y="19"/>
                  <a:pt x="42" y="19"/>
                </a:cubicBezTo>
                <a:cubicBezTo>
                  <a:pt x="61" y="22"/>
                  <a:pt x="61" y="22"/>
                  <a:pt x="61" y="22"/>
                </a:cubicBezTo>
                <a:cubicBezTo>
                  <a:pt x="62" y="22"/>
                  <a:pt x="64" y="22"/>
                  <a:pt x="64" y="23"/>
                </a:cubicBezTo>
                <a:cubicBezTo>
                  <a:pt x="64" y="24"/>
                  <a:pt x="63" y="25"/>
                  <a:pt x="63" y="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7" name="Google Shape;1777;p45"/>
          <p:cNvSpPr/>
          <p:nvPr/>
        </p:nvSpPr>
        <p:spPr>
          <a:xfrm>
            <a:off x="10778226" y="2767901"/>
            <a:ext cx="272562" cy="253093"/>
          </a:xfrm>
          <a:custGeom>
            <a:avLst/>
            <a:gdLst/>
            <a:ahLst/>
            <a:cxnLst/>
            <a:rect l="l" t="t" r="r" b="b"/>
            <a:pathLst>
              <a:path w="65" h="60" extrusionOk="0">
                <a:moveTo>
                  <a:pt x="49" y="39"/>
                </a:moveTo>
                <a:cubicBezTo>
                  <a:pt x="52" y="57"/>
                  <a:pt x="52" y="57"/>
                  <a:pt x="52" y="57"/>
                </a:cubicBezTo>
                <a:cubicBezTo>
                  <a:pt x="53" y="59"/>
                  <a:pt x="52" y="60"/>
                  <a:pt x="51" y="60"/>
                </a:cubicBezTo>
                <a:cubicBezTo>
                  <a:pt x="50" y="60"/>
                  <a:pt x="50" y="60"/>
                  <a:pt x="49" y="60"/>
                </a:cubicBezTo>
                <a:cubicBezTo>
                  <a:pt x="32" y="51"/>
                  <a:pt x="32" y="51"/>
                  <a:pt x="32" y="51"/>
                </a:cubicBezTo>
                <a:cubicBezTo>
                  <a:pt x="15" y="60"/>
                  <a:pt x="15" y="60"/>
                  <a:pt x="15" y="60"/>
                </a:cubicBezTo>
                <a:cubicBezTo>
                  <a:pt x="15" y="60"/>
                  <a:pt x="14" y="60"/>
                  <a:pt x="14" y="60"/>
                </a:cubicBezTo>
                <a:cubicBezTo>
                  <a:pt x="13" y="60"/>
                  <a:pt x="12" y="59"/>
                  <a:pt x="12" y="57"/>
                </a:cubicBezTo>
                <a:cubicBezTo>
                  <a:pt x="16" y="39"/>
                  <a:pt x="16" y="39"/>
                  <a:pt x="16" y="39"/>
                </a:cubicBezTo>
                <a:cubicBezTo>
                  <a:pt x="2" y="25"/>
                  <a:pt x="2" y="25"/>
                  <a:pt x="2" y="25"/>
                </a:cubicBezTo>
                <a:cubicBezTo>
                  <a:pt x="0" y="23"/>
                  <a:pt x="1" y="22"/>
                  <a:pt x="3" y="22"/>
                </a:cubicBezTo>
                <a:cubicBezTo>
                  <a:pt x="22" y="19"/>
                  <a:pt x="22" y="19"/>
                  <a:pt x="22" y="19"/>
                </a:cubicBezTo>
                <a:cubicBezTo>
                  <a:pt x="30" y="1"/>
                  <a:pt x="30" y="1"/>
                  <a:pt x="30" y="1"/>
                </a:cubicBezTo>
                <a:cubicBezTo>
                  <a:pt x="31" y="0"/>
                  <a:pt x="32" y="0"/>
                  <a:pt x="32" y="0"/>
                </a:cubicBezTo>
                <a:cubicBezTo>
                  <a:pt x="33" y="0"/>
                  <a:pt x="34" y="0"/>
                  <a:pt x="34" y="1"/>
                </a:cubicBezTo>
                <a:cubicBezTo>
                  <a:pt x="43" y="19"/>
                  <a:pt x="43" y="19"/>
                  <a:pt x="43" y="19"/>
                </a:cubicBezTo>
                <a:cubicBezTo>
                  <a:pt x="62" y="22"/>
                  <a:pt x="62" y="22"/>
                  <a:pt x="62" y="22"/>
                </a:cubicBezTo>
                <a:cubicBezTo>
                  <a:pt x="64" y="22"/>
                  <a:pt x="65" y="23"/>
                  <a:pt x="63" y="25"/>
                </a:cubicBezTo>
                <a:lnTo>
                  <a:pt x="49" y="39"/>
                </a:lnTo>
                <a:close/>
                <a:moveTo>
                  <a:pt x="56" y="26"/>
                </a:moveTo>
                <a:cubicBezTo>
                  <a:pt x="42" y="24"/>
                  <a:pt x="42" y="24"/>
                  <a:pt x="42" y="24"/>
                </a:cubicBezTo>
                <a:cubicBezTo>
                  <a:pt x="40" y="23"/>
                  <a:pt x="40" y="23"/>
                  <a:pt x="40" y="23"/>
                </a:cubicBezTo>
                <a:cubicBezTo>
                  <a:pt x="38" y="21"/>
                  <a:pt x="38" y="21"/>
                  <a:pt x="38" y="21"/>
                </a:cubicBezTo>
                <a:cubicBezTo>
                  <a:pt x="32" y="9"/>
                  <a:pt x="32" y="9"/>
                  <a:pt x="32" y="9"/>
                </a:cubicBezTo>
                <a:cubicBezTo>
                  <a:pt x="32" y="45"/>
                  <a:pt x="32" y="45"/>
                  <a:pt x="32" y="45"/>
                </a:cubicBezTo>
                <a:cubicBezTo>
                  <a:pt x="35" y="46"/>
                  <a:pt x="35" y="46"/>
                  <a:pt x="35" y="46"/>
                </a:cubicBezTo>
                <a:cubicBezTo>
                  <a:pt x="47" y="53"/>
                  <a:pt x="47" y="53"/>
                  <a:pt x="47" y="53"/>
                </a:cubicBezTo>
                <a:cubicBezTo>
                  <a:pt x="44" y="39"/>
                  <a:pt x="44" y="39"/>
                  <a:pt x="44" y="39"/>
                </a:cubicBezTo>
                <a:cubicBezTo>
                  <a:pt x="44" y="37"/>
                  <a:pt x="44" y="37"/>
                  <a:pt x="44" y="37"/>
                </a:cubicBezTo>
                <a:cubicBezTo>
                  <a:pt x="46" y="35"/>
                  <a:pt x="46" y="35"/>
                  <a:pt x="46" y="35"/>
                </a:cubicBezTo>
                <a:lnTo>
                  <a:pt x="56"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8" name="Google Shape;1778;p45"/>
          <p:cNvSpPr/>
          <p:nvPr/>
        </p:nvSpPr>
        <p:spPr>
          <a:xfrm>
            <a:off x="11323350" y="2781529"/>
            <a:ext cx="165483" cy="247253"/>
          </a:xfrm>
          <a:custGeom>
            <a:avLst/>
            <a:gdLst/>
            <a:ahLst/>
            <a:cxnLst/>
            <a:rect l="l" t="t" r="r" b="b"/>
            <a:pathLst>
              <a:path w="39" h="59" extrusionOk="0">
                <a:moveTo>
                  <a:pt x="39" y="2"/>
                </a:moveTo>
                <a:cubicBezTo>
                  <a:pt x="39" y="58"/>
                  <a:pt x="39" y="58"/>
                  <a:pt x="39" y="58"/>
                </a:cubicBezTo>
                <a:cubicBezTo>
                  <a:pt x="39" y="59"/>
                  <a:pt x="39" y="59"/>
                  <a:pt x="38" y="58"/>
                </a:cubicBezTo>
                <a:cubicBezTo>
                  <a:pt x="11" y="31"/>
                  <a:pt x="11" y="31"/>
                  <a:pt x="11" y="31"/>
                </a:cubicBezTo>
                <a:cubicBezTo>
                  <a:pt x="10" y="31"/>
                  <a:pt x="10" y="31"/>
                  <a:pt x="10" y="31"/>
                </a:cubicBezTo>
                <a:cubicBezTo>
                  <a:pt x="10" y="56"/>
                  <a:pt x="10" y="56"/>
                  <a:pt x="10" y="56"/>
                </a:cubicBezTo>
                <a:cubicBezTo>
                  <a:pt x="10" y="58"/>
                  <a:pt x="9" y="59"/>
                  <a:pt x="8" y="59"/>
                </a:cubicBezTo>
                <a:cubicBezTo>
                  <a:pt x="3" y="59"/>
                  <a:pt x="3" y="59"/>
                  <a:pt x="3" y="59"/>
                </a:cubicBezTo>
                <a:cubicBezTo>
                  <a:pt x="2" y="59"/>
                  <a:pt x="0" y="58"/>
                  <a:pt x="0" y="56"/>
                </a:cubicBezTo>
                <a:cubicBezTo>
                  <a:pt x="0" y="3"/>
                  <a:pt x="0" y="3"/>
                  <a:pt x="0" y="3"/>
                </a:cubicBezTo>
                <a:cubicBezTo>
                  <a:pt x="0" y="2"/>
                  <a:pt x="2" y="1"/>
                  <a:pt x="3" y="1"/>
                </a:cubicBezTo>
                <a:cubicBezTo>
                  <a:pt x="8" y="1"/>
                  <a:pt x="8" y="1"/>
                  <a:pt x="8" y="1"/>
                </a:cubicBezTo>
                <a:cubicBezTo>
                  <a:pt x="9" y="1"/>
                  <a:pt x="10" y="2"/>
                  <a:pt x="10" y="3"/>
                </a:cubicBezTo>
                <a:cubicBezTo>
                  <a:pt x="10" y="29"/>
                  <a:pt x="10" y="29"/>
                  <a:pt x="10" y="29"/>
                </a:cubicBezTo>
                <a:cubicBezTo>
                  <a:pt x="10" y="28"/>
                  <a:pt x="10" y="28"/>
                  <a:pt x="11" y="28"/>
                </a:cubicBezTo>
                <a:cubicBezTo>
                  <a:pt x="38" y="1"/>
                  <a:pt x="38" y="1"/>
                  <a:pt x="38" y="1"/>
                </a:cubicBezTo>
                <a:cubicBezTo>
                  <a:pt x="39" y="0"/>
                  <a:pt x="39" y="0"/>
                  <a:pt x="39"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79" name="Google Shape;1779;p45"/>
          <p:cNvSpPr/>
          <p:nvPr/>
        </p:nvSpPr>
        <p:spPr>
          <a:xfrm>
            <a:off x="564938" y="3256565"/>
            <a:ext cx="286190" cy="245306"/>
          </a:xfrm>
          <a:custGeom>
            <a:avLst/>
            <a:gdLst/>
            <a:ahLst/>
            <a:cxnLst/>
            <a:rect l="l" t="t" r="r" b="b"/>
            <a:pathLst>
              <a:path w="68" h="58" extrusionOk="0">
                <a:moveTo>
                  <a:pt x="68" y="30"/>
                </a:moveTo>
                <a:cubicBezTo>
                  <a:pt x="68" y="32"/>
                  <a:pt x="68" y="32"/>
                  <a:pt x="68" y="32"/>
                </a:cubicBezTo>
                <a:cubicBezTo>
                  <a:pt x="68" y="33"/>
                  <a:pt x="67" y="34"/>
                  <a:pt x="67" y="34"/>
                </a:cubicBezTo>
                <a:cubicBezTo>
                  <a:pt x="1" y="34"/>
                  <a:pt x="1" y="34"/>
                  <a:pt x="1" y="34"/>
                </a:cubicBezTo>
                <a:cubicBezTo>
                  <a:pt x="0" y="34"/>
                  <a:pt x="0" y="33"/>
                  <a:pt x="0" y="32"/>
                </a:cubicBezTo>
                <a:cubicBezTo>
                  <a:pt x="0" y="30"/>
                  <a:pt x="0" y="30"/>
                  <a:pt x="0" y="30"/>
                </a:cubicBezTo>
                <a:cubicBezTo>
                  <a:pt x="0" y="29"/>
                  <a:pt x="0" y="29"/>
                  <a:pt x="1" y="29"/>
                </a:cubicBezTo>
                <a:cubicBezTo>
                  <a:pt x="67" y="29"/>
                  <a:pt x="67" y="29"/>
                  <a:pt x="67" y="29"/>
                </a:cubicBezTo>
                <a:cubicBezTo>
                  <a:pt x="67" y="29"/>
                  <a:pt x="68" y="29"/>
                  <a:pt x="68" y="30"/>
                </a:cubicBezTo>
                <a:close/>
                <a:moveTo>
                  <a:pt x="16" y="23"/>
                </a:moveTo>
                <a:cubicBezTo>
                  <a:pt x="15" y="21"/>
                  <a:pt x="14" y="18"/>
                  <a:pt x="14" y="16"/>
                </a:cubicBezTo>
                <a:cubicBezTo>
                  <a:pt x="14" y="11"/>
                  <a:pt x="16" y="8"/>
                  <a:pt x="19" y="4"/>
                </a:cubicBezTo>
                <a:cubicBezTo>
                  <a:pt x="23" y="1"/>
                  <a:pt x="28" y="0"/>
                  <a:pt x="34" y="0"/>
                </a:cubicBezTo>
                <a:cubicBezTo>
                  <a:pt x="36" y="0"/>
                  <a:pt x="38" y="0"/>
                  <a:pt x="41" y="0"/>
                </a:cubicBezTo>
                <a:cubicBezTo>
                  <a:pt x="42" y="1"/>
                  <a:pt x="45" y="1"/>
                  <a:pt x="47" y="2"/>
                </a:cubicBezTo>
                <a:cubicBezTo>
                  <a:pt x="48" y="3"/>
                  <a:pt x="48" y="5"/>
                  <a:pt x="48" y="7"/>
                </a:cubicBezTo>
                <a:cubicBezTo>
                  <a:pt x="49" y="10"/>
                  <a:pt x="49" y="12"/>
                  <a:pt x="49" y="14"/>
                </a:cubicBezTo>
                <a:cubicBezTo>
                  <a:pt x="49" y="14"/>
                  <a:pt x="49" y="15"/>
                  <a:pt x="49" y="15"/>
                </a:cubicBezTo>
                <a:cubicBezTo>
                  <a:pt x="48" y="15"/>
                  <a:pt x="48" y="15"/>
                  <a:pt x="48" y="15"/>
                </a:cubicBezTo>
                <a:cubicBezTo>
                  <a:pt x="45" y="15"/>
                  <a:pt x="45" y="15"/>
                  <a:pt x="45" y="15"/>
                </a:cubicBezTo>
                <a:cubicBezTo>
                  <a:pt x="44" y="15"/>
                  <a:pt x="44" y="15"/>
                  <a:pt x="44" y="15"/>
                </a:cubicBezTo>
                <a:cubicBezTo>
                  <a:pt x="43" y="11"/>
                  <a:pt x="42" y="9"/>
                  <a:pt x="40" y="7"/>
                </a:cubicBezTo>
                <a:cubicBezTo>
                  <a:pt x="38" y="5"/>
                  <a:pt x="36" y="4"/>
                  <a:pt x="32" y="4"/>
                </a:cubicBezTo>
                <a:cubicBezTo>
                  <a:pt x="30" y="4"/>
                  <a:pt x="27" y="5"/>
                  <a:pt x="26" y="6"/>
                </a:cubicBezTo>
                <a:cubicBezTo>
                  <a:pt x="24" y="8"/>
                  <a:pt x="23" y="9"/>
                  <a:pt x="23" y="12"/>
                </a:cubicBezTo>
                <a:cubicBezTo>
                  <a:pt x="23" y="13"/>
                  <a:pt x="24" y="15"/>
                  <a:pt x="26" y="17"/>
                </a:cubicBezTo>
                <a:cubicBezTo>
                  <a:pt x="27" y="19"/>
                  <a:pt x="31" y="20"/>
                  <a:pt x="36" y="22"/>
                </a:cubicBezTo>
                <a:cubicBezTo>
                  <a:pt x="38" y="22"/>
                  <a:pt x="40" y="23"/>
                  <a:pt x="43" y="24"/>
                </a:cubicBezTo>
                <a:cubicBezTo>
                  <a:pt x="44" y="25"/>
                  <a:pt x="45" y="26"/>
                  <a:pt x="46" y="26"/>
                </a:cubicBezTo>
                <a:cubicBezTo>
                  <a:pt x="18" y="26"/>
                  <a:pt x="18" y="26"/>
                  <a:pt x="18" y="26"/>
                </a:cubicBezTo>
                <a:cubicBezTo>
                  <a:pt x="17" y="25"/>
                  <a:pt x="17" y="24"/>
                  <a:pt x="16" y="23"/>
                </a:cubicBezTo>
                <a:close/>
                <a:moveTo>
                  <a:pt x="53" y="36"/>
                </a:moveTo>
                <a:cubicBezTo>
                  <a:pt x="53" y="37"/>
                  <a:pt x="53" y="38"/>
                  <a:pt x="53" y="39"/>
                </a:cubicBezTo>
                <a:cubicBezTo>
                  <a:pt x="53" y="42"/>
                  <a:pt x="53" y="45"/>
                  <a:pt x="52" y="48"/>
                </a:cubicBezTo>
                <a:cubicBezTo>
                  <a:pt x="51" y="49"/>
                  <a:pt x="50" y="50"/>
                  <a:pt x="49" y="51"/>
                </a:cubicBezTo>
                <a:cubicBezTo>
                  <a:pt x="48" y="52"/>
                  <a:pt x="47" y="53"/>
                  <a:pt x="45" y="55"/>
                </a:cubicBezTo>
                <a:cubicBezTo>
                  <a:pt x="43" y="56"/>
                  <a:pt x="41" y="57"/>
                  <a:pt x="39" y="57"/>
                </a:cubicBezTo>
                <a:cubicBezTo>
                  <a:pt x="37" y="58"/>
                  <a:pt x="34" y="58"/>
                  <a:pt x="31" y="58"/>
                </a:cubicBezTo>
                <a:cubicBezTo>
                  <a:pt x="29" y="58"/>
                  <a:pt x="27" y="58"/>
                  <a:pt x="24" y="57"/>
                </a:cubicBezTo>
                <a:cubicBezTo>
                  <a:pt x="19" y="55"/>
                  <a:pt x="19" y="55"/>
                  <a:pt x="19" y="55"/>
                </a:cubicBezTo>
                <a:cubicBezTo>
                  <a:pt x="17" y="55"/>
                  <a:pt x="16" y="55"/>
                  <a:pt x="16" y="54"/>
                </a:cubicBezTo>
                <a:cubicBezTo>
                  <a:pt x="16" y="54"/>
                  <a:pt x="16" y="54"/>
                  <a:pt x="16" y="54"/>
                </a:cubicBezTo>
                <a:cubicBezTo>
                  <a:pt x="16" y="53"/>
                  <a:pt x="16" y="53"/>
                  <a:pt x="16" y="53"/>
                </a:cubicBezTo>
                <a:cubicBezTo>
                  <a:pt x="16" y="53"/>
                  <a:pt x="16" y="51"/>
                  <a:pt x="15" y="47"/>
                </a:cubicBezTo>
                <a:cubicBezTo>
                  <a:pt x="15" y="45"/>
                  <a:pt x="16" y="44"/>
                  <a:pt x="16" y="43"/>
                </a:cubicBezTo>
                <a:cubicBezTo>
                  <a:pt x="16" y="41"/>
                  <a:pt x="16" y="41"/>
                  <a:pt x="16" y="41"/>
                </a:cubicBezTo>
                <a:cubicBezTo>
                  <a:pt x="19" y="41"/>
                  <a:pt x="19" y="41"/>
                  <a:pt x="19" y="41"/>
                </a:cubicBezTo>
                <a:cubicBezTo>
                  <a:pt x="21" y="45"/>
                  <a:pt x="21" y="47"/>
                  <a:pt x="22" y="47"/>
                </a:cubicBezTo>
                <a:cubicBezTo>
                  <a:pt x="23" y="49"/>
                  <a:pt x="24" y="50"/>
                  <a:pt x="25" y="51"/>
                </a:cubicBezTo>
                <a:cubicBezTo>
                  <a:pt x="26" y="52"/>
                  <a:pt x="27" y="52"/>
                  <a:pt x="29" y="53"/>
                </a:cubicBezTo>
                <a:cubicBezTo>
                  <a:pt x="30" y="54"/>
                  <a:pt x="32" y="54"/>
                  <a:pt x="34" y="54"/>
                </a:cubicBezTo>
                <a:cubicBezTo>
                  <a:pt x="36" y="54"/>
                  <a:pt x="37" y="53"/>
                  <a:pt x="39" y="53"/>
                </a:cubicBezTo>
                <a:cubicBezTo>
                  <a:pt x="41" y="52"/>
                  <a:pt x="43" y="51"/>
                  <a:pt x="44" y="50"/>
                </a:cubicBezTo>
                <a:cubicBezTo>
                  <a:pt x="45" y="48"/>
                  <a:pt x="46" y="46"/>
                  <a:pt x="46" y="45"/>
                </a:cubicBezTo>
                <a:cubicBezTo>
                  <a:pt x="46" y="43"/>
                  <a:pt x="45" y="41"/>
                  <a:pt x="43" y="39"/>
                </a:cubicBezTo>
                <a:cubicBezTo>
                  <a:pt x="42" y="38"/>
                  <a:pt x="40" y="37"/>
                  <a:pt x="37" y="36"/>
                </a:cubicBezTo>
                <a:lnTo>
                  <a:pt x="53"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0" name="Google Shape;1780;p45"/>
          <p:cNvSpPr/>
          <p:nvPr/>
        </p:nvSpPr>
        <p:spPr>
          <a:xfrm>
            <a:off x="1082806" y="3256565"/>
            <a:ext cx="286190" cy="245306"/>
          </a:xfrm>
          <a:custGeom>
            <a:avLst/>
            <a:gdLst/>
            <a:ahLst/>
            <a:cxnLst/>
            <a:rect l="l" t="t" r="r" b="b"/>
            <a:pathLst>
              <a:path w="68" h="58" extrusionOk="0">
                <a:moveTo>
                  <a:pt x="11" y="58"/>
                </a:moveTo>
                <a:cubicBezTo>
                  <a:pt x="9" y="58"/>
                  <a:pt x="9" y="58"/>
                  <a:pt x="9" y="58"/>
                </a:cubicBezTo>
                <a:cubicBezTo>
                  <a:pt x="4" y="58"/>
                  <a:pt x="0" y="54"/>
                  <a:pt x="0" y="49"/>
                </a:cubicBezTo>
                <a:cubicBezTo>
                  <a:pt x="0" y="18"/>
                  <a:pt x="0" y="18"/>
                  <a:pt x="0" y="18"/>
                </a:cubicBezTo>
                <a:cubicBezTo>
                  <a:pt x="0" y="13"/>
                  <a:pt x="4" y="9"/>
                  <a:pt x="9" y="9"/>
                </a:cubicBezTo>
                <a:cubicBezTo>
                  <a:pt x="11" y="9"/>
                  <a:pt x="11" y="9"/>
                  <a:pt x="11" y="9"/>
                </a:cubicBezTo>
                <a:lnTo>
                  <a:pt x="11" y="58"/>
                </a:lnTo>
                <a:close/>
                <a:moveTo>
                  <a:pt x="54" y="58"/>
                </a:moveTo>
                <a:cubicBezTo>
                  <a:pt x="15" y="58"/>
                  <a:pt x="15" y="58"/>
                  <a:pt x="15" y="58"/>
                </a:cubicBezTo>
                <a:cubicBezTo>
                  <a:pt x="15" y="9"/>
                  <a:pt x="15" y="9"/>
                  <a:pt x="15"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4" y="9"/>
                  <a:pt x="54" y="9"/>
                  <a:pt x="54" y="9"/>
                </a:cubicBezTo>
                <a:lnTo>
                  <a:pt x="54" y="58"/>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8" y="58"/>
                  <a:pt x="58" y="58"/>
                  <a:pt x="58" y="58"/>
                </a:cubicBezTo>
                <a:cubicBezTo>
                  <a:pt x="58" y="9"/>
                  <a:pt x="58" y="9"/>
                  <a:pt x="58" y="9"/>
                </a:cubicBezTo>
                <a:cubicBezTo>
                  <a:pt x="60" y="9"/>
                  <a:pt x="60" y="9"/>
                  <a:pt x="60" y="9"/>
                </a:cubicBezTo>
                <a:cubicBezTo>
                  <a:pt x="65" y="9"/>
                  <a:pt x="68" y="13"/>
                  <a:pt x="68" y="18"/>
                </a:cubicBezTo>
                <a:lnTo>
                  <a:pt x="68" y="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1" name="Google Shape;1781;p45"/>
          <p:cNvSpPr/>
          <p:nvPr/>
        </p:nvSpPr>
        <p:spPr>
          <a:xfrm>
            <a:off x="1690230" y="3256565"/>
            <a:ext cx="268668" cy="223891"/>
          </a:xfrm>
          <a:custGeom>
            <a:avLst/>
            <a:gdLst/>
            <a:ahLst/>
            <a:cxnLst/>
            <a:rect l="l" t="t" r="r" b="b"/>
            <a:pathLst>
              <a:path w="64" h="53" extrusionOk="0">
                <a:moveTo>
                  <a:pt x="64" y="47"/>
                </a:moveTo>
                <a:cubicBezTo>
                  <a:pt x="64" y="50"/>
                  <a:pt x="61" y="53"/>
                  <a:pt x="58" y="53"/>
                </a:cubicBezTo>
                <a:cubicBezTo>
                  <a:pt x="7" y="53"/>
                  <a:pt x="7" y="53"/>
                  <a:pt x="7" y="53"/>
                </a:cubicBezTo>
                <a:cubicBezTo>
                  <a:pt x="3" y="53"/>
                  <a:pt x="0" y="50"/>
                  <a:pt x="0" y="47"/>
                </a:cubicBezTo>
                <a:cubicBezTo>
                  <a:pt x="0" y="6"/>
                  <a:pt x="0" y="6"/>
                  <a:pt x="0" y="6"/>
                </a:cubicBezTo>
                <a:cubicBezTo>
                  <a:pt x="0" y="2"/>
                  <a:pt x="3" y="0"/>
                  <a:pt x="7" y="0"/>
                </a:cubicBezTo>
                <a:cubicBezTo>
                  <a:pt x="58" y="0"/>
                  <a:pt x="58" y="0"/>
                  <a:pt x="58" y="0"/>
                </a:cubicBezTo>
                <a:cubicBezTo>
                  <a:pt x="61" y="0"/>
                  <a:pt x="64" y="2"/>
                  <a:pt x="64" y="6"/>
                </a:cubicBezTo>
                <a:lnTo>
                  <a:pt x="64" y="47"/>
                </a:lnTo>
                <a:close/>
                <a:moveTo>
                  <a:pt x="20" y="10"/>
                </a:moveTo>
                <a:cubicBezTo>
                  <a:pt x="20" y="10"/>
                  <a:pt x="19" y="9"/>
                  <a:pt x="19" y="9"/>
                </a:cubicBezTo>
                <a:cubicBezTo>
                  <a:pt x="7" y="9"/>
                  <a:pt x="7" y="9"/>
                  <a:pt x="7" y="9"/>
                </a:cubicBezTo>
                <a:cubicBezTo>
                  <a:pt x="6" y="9"/>
                  <a:pt x="5" y="10"/>
                  <a:pt x="5" y="10"/>
                </a:cubicBezTo>
                <a:cubicBezTo>
                  <a:pt x="5" y="18"/>
                  <a:pt x="5" y="18"/>
                  <a:pt x="5" y="18"/>
                </a:cubicBezTo>
                <a:cubicBezTo>
                  <a:pt x="5" y="18"/>
                  <a:pt x="6" y="19"/>
                  <a:pt x="7" y="19"/>
                </a:cubicBezTo>
                <a:cubicBezTo>
                  <a:pt x="19" y="19"/>
                  <a:pt x="19" y="19"/>
                  <a:pt x="19" y="19"/>
                </a:cubicBezTo>
                <a:cubicBezTo>
                  <a:pt x="19" y="19"/>
                  <a:pt x="20" y="18"/>
                  <a:pt x="20" y="18"/>
                </a:cubicBezTo>
                <a:lnTo>
                  <a:pt x="20" y="10"/>
                </a:lnTo>
                <a:close/>
                <a:moveTo>
                  <a:pt x="20" y="25"/>
                </a:moveTo>
                <a:cubicBezTo>
                  <a:pt x="20" y="24"/>
                  <a:pt x="19" y="24"/>
                  <a:pt x="19" y="24"/>
                </a:cubicBezTo>
                <a:cubicBezTo>
                  <a:pt x="7" y="24"/>
                  <a:pt x="7" y="24"/>
                  <a:pt x="7" y="24"/>
                </a:cubicBezTo>
                <a:cubicBezTo>
                  <a:pt x="6" y="24"/>
                  <a:pt x="5" y="24"/>
                  <a:pt x="5" y="25"/>
                </a:cubicBezTo>
                <a:cubicBezTo>
                  <a:pt x="5" y="32"/>
                  <a:pt x="5" y="32"/>
                  <a:pt x="5" y="32"/>
                </a:cubicBezTo>
                <a:cubicBezTo>
                  <a:pt x="5" y="33"/>
                  <a:pt x="6" y="34"/>
                  <a:pt x="7" y="34"/>
                </a:cubicBezTo>
                <a:cubicBezTo>
                  <a:pt x="19" y="34"/>
                  <a:pt x="19" y="34"/>
                  <a:pt x="19" y="34"/>
                </a:cubicBezTo>
                <a:cubicBezTo>
                  <a:pt x="19" y="34"/>
                  <a:pt x="20" y="33"/>
                  <a:pt x="20" y="32"/>
                </a:cubicBezTo>
                <a:lnTo>
                  <a:pt x="20" y="25"/>
                </a:lnTo>
                <a:close/>
                <a:moveTo>
                  <a:pt x="20" y="40"/>
                </a:moveTo>
                <a:cubicBezTo>
                  <a:pt x="20" y="39"/>
                  <a:pt x="19" y="38"/>
                  <a:pt x="19" y="38"/>
                </a:cubicBezTo>
                <a:cubicBezTo>
                  <a:pt x="7" y="38"/>
                  <a:pt x="7" y="38"/>
                  <a:pt x="7" y="38"/>
                </a:cubicBezTo>
                <a:cubicBezTo>
                  <a:pt x="6" y="38"/>
                  <a:pt x="5" y="39"/>
                  <a:pt x="5" y="40"/>
                </a:cubicBezTo>
                <a:cubicBezTo>
                  <a:pt x="5" y="47"/>
                  <a:pt x="5" y="47"/>
                  <a:pt x="5" y="47"/>
                </a:cubicBezTo>
                <a:cubicBezTo>
                  <a:pt x="5" y="48"/>
                  <a:pt x="6" y="48"/>
                  <a:pt x="7" y="48"/>
                </a:cubicBezTo>
                <a:cubicBezTo>
                  <a:pt x="19" y="48"/>
                  <a:pt x="19" y="48"/>
                  <a:pt x="19" y="48"/>
                </a:cubicBezTo>
                <a:cubicBezTo>
                  <a:pt x="19" y="48"/>
                  <a:pt x="20" y="48"/>
                  <a:pt x="20" y="47"/>
                </a:cubicBezTo>
                <a:lnTo>
                  <a:pt x="20" y="40"/>
                </a:lnTo>
                <a:close/>
                <a:moveTo>
                  <a:pt x="39" y="10"/>
                </a:moveTo>
                <a:cubicBezTo>
                  <a:pt x="39" y="10"/>
                  <a:pt x="39" y="9"/>
                  <a:pt x="38" y="9"/>
                </a:cubicBezTo>
                <a:cubicBezTo>
                  <a:pt x="26" y="9"/>
                  <a:pt x="26" y="9"/>
                  <a:pt x="26" y="9"/>
                </a:cubicBezTo>
                <a:cubicBezTo>
                  <a:pt x="25" y="9"/>
                  <a:pt x="25" y="10"/>
                  <a:pt x="25" y="10"/>
                </a:cubicBezTo>
                <a:cubicBezTo>
                  <a:pt x="25" y="18"/>
                  <a:pt x="25" y="18"/>
                  <a:pt x="25" y="18"/>
                </a:cubicBezTo>
                <a:cubicBezTo>
                  <a:pt x="25" y="18"/>
                  <a:pt x="25" y="19"/>
                  <a:pt x="26" y="19"/>
                </a:cubicBezTo>
                <a:cubicBezTo>
                  <a:pt x="38" y="19"/>
                  <a:pt x="38" y="19"/>
                  <a:pt x="38" y="19"/>
                </a:cubicBezTo>
                <a:cubicBezTo>
                  <a:pt x="39" y="19"/>
                  <a:pt x="39" y="18"/>
                  <a:pt x="39" y="18"/>
                </a:cubicBezTo>
                <a:lnTo>
                  <a:pt x="39" y="10"/>
                </a:lnTo>
                <a:close/>
                <a:moveTo>
                  <a:pt x="39" y="25"/>
                </a:moveTo>
                <a:cubicBezTo>
                  <a:pt x="39" y="24"/>
                  <a:pt x="39" y="24"/>
                  <a:pt x="38" y="24"/>
                </a:cubicBezTo>
                <a:cubicBezTo>
                  <a:pt x="26" y="24"/>
                  <a:pt x="26" y="24"/>
                  <a:pt x="26" y="24"/>
                </a:cubicBezTo>
                <a:cubicBezTo>
                  <a:pt x="25" y="24"/>
                  <a:pt x="25" y="24"/>
                  <a:pt x="25" y="25"/>
                </a:cubicBezTo>
                <a:cubicBezTo>
                  <a:pt x="25" y="32"/>
                  <a:pt x="25" y="32"/>
                  <a:pt x="25" y="32"/>
                </a:cubicBezTo>
                <a:cubicBezTo>
                  <a:pt x="25" y="33"/>
                  <a:pt x="25" y="34"/>
                  <a:pt x="26" y="34"/>
                </a:cubicBezTo>
                <a:cubicBezTo>
                  <a:pt x="38" y="34"/>
                  <a:pt x="38" y="34"/>
                  <a:pt x="38" y="34"/>
                </a:cubicBezTo>
                <a:cubicBezTo>
                  <a:pt x="39" y="34"/>
                  <a:pt x="39" y="33"/>
                  <a:pt x="39" y="32"/>
                </a:cubicBezTo>
                <a:lnTo>
                  <a:pt x="39" y="25"/>
                </a:lnTo>
                <a:close/>
                <a:moveTo>
                  <a:pt x="39" y="40"/>
                </a:moveTo>
                <a:cubicBezTo>
                  <a:pt x="39" y="39"/>
                  <a:pt x="39" y="38"/>
                  <a:pt x="38" y="38"/>
                </a:cubicBezTo>
                <a:cubicBezTo>
                  <a:pt x="26" y="38"/>
                  <a:pt x="26" y="38"/>
                  <a:pt x="26" y="38"/>
                </a:cubicBezTo>
                <a:cubicBezTo>
                  <a:pt x="25" y="38"/>
                  <a:pt x="25" y="39"/>
                  <a:pt x="25" y="40"/>
                </a:cubicBezTo>
                <a:cubicBezTo>
                  <a:pt x="25" y="47"/>
                  <a:pt x="25" y="47"/>
                  <a:pt x="25" y="47"/>
                </a:cubicBezTo>
                <a:cubicBezTo>
                  <a:pt x="25" y="48"/>
                  <a:pt x="25" y="48"/>
                  <a:pt x="26" y="48"/>
                </a:cubicBezTo>
                <a:cubicBezTo>
                  <a:pt x="38" y="48"/>
                  <a:pt x="38" y="48"/>
                  <a:pt x="38" y="48"/>
                </a:cubicBezTo>
                <a:cubicBezTo>
                  <a:pt x="39" y="48"/>
                  <a:pt x="39" y="48"/>
                  <a:pt x="39" y="47"/>
                </a:cubicBezTo>
                <a:lnTo>
                  <a:pt x="39" y="40"/>
                </a:lnTo>
                <a:close/>
                <a:moveTo>
                  <a:pt x="59" y="10"/>
                </a:moveTo>
                <a:cubicBezTo>
                  <a:pt x="59" y="10"/>
                  <a:pt x="58" y="9"/>
                  <a:pt x="58" y="9"/>
                </a:cubicBezTo>
                <a:cubicBezTo>
                  <a:pt x="45" y="9"/>
                  <a:pt x="45" y="9"/>
                  <a:pt x="45" y="9"/>
                </a:cubicBezTo>
                <a:cubicBezTo>
                  <a:pt x="45" y="9"/>
                  <a:pt x="44" y="10"/>
                  <a:pt x="44" y="10"/>
                </a:cubicBezTo>
                <a:cubicBezTo>
                  <a:pt x="44" y="18"/>
                  <a:pt x="44" y="18"/>
                  <a:pt x="44" y="18"/>
                </a:cubicBezTo>
                <a:cubicBezTo>
                  <a:pt x="44" y="18"/>
                  <a:pt x="45" y="19"/>
                  <a:pt x="45" y="19"/>
                </a:cubicBezTo>
                <a:cubicBezTo>
                  <a:pt x="58" y="19"/>
                  <a:pt x="58" y="19"/>
                  <a:pt x="58" y="19"/>
                </a:cubicBezTo>
                <a:cubicBezTo>
                  <a:pt x="58" y="19"/>
                  <a:pt x="59" y="18"/>
                  <a:pt x="59" y="18"/>
                </a:cubicBezTo>
                <a:lnTo>
                  <a:pt x="59" y="10"/>
                </a:lnTo>
                <a:close/>
                <a:moveTo>
                  <a:pt x="59" y="25"/>
                </a:moveTo>
                <a:cubicBezTo>
                  <a:pt x="59" y="24"/>
                  <a:pt x="58" y="24"/>
                  <a:pt x="58" y="24"/>
                </a:cubicBezTo>
                <a:cubicBezTo>
                  <a:pt x="45" y="24"/>
                  <a:pt x="45" y="24"/>
                  <a:pt x="45" y="24"/>
                </a:cubicBezTo>
                <a:cubicBezTo>
                  <a:pt x="45" y="24"/>
                  <a:pt x="44" y="24"/>
                  <a:pt x="44" y="25"/>
                </a:cubicBezTo>
                <a:cubicBezTo>
                  <a:pt x="44" y="32"/>
                  <a:pt x="44" y="32"/>
                  <a:pt x="44" y="32"/>
                </a:cubicBezTo>
                <a:cubicBezTo>
                  <a:pt x="44" y="33"/>
                  <a:pt x="45" y="34"/>
                  <a:pt x="45" y="34"/>
                </a:cubicBezTo>
                <a:cubicBezTo>
                  <a:pt x="58" y="34"/>
                  <a:pt x="58" y="34"/>
                  <a:pt x="58" y="34"/>
                </a:cubicBezTo>
                <a:cubicBezTo>
                  <a:pt x="58" y="34"/>
                  <a:pt x="59" y="33"/>
                  <a:pt x="59" y="32"/>
                </a:cubicBezTo>
                <a:lnTo>
                  <a:pt x="59" y="25"/>
                </a:lnTo>
                <a:close/>
                <a:moveTo>
                  <a:pt x="59" y="40"/>
                </a:moveTo>
                <a:cubicBezTo>
                  <a:pt x="59" y="39"/>
                  <a:pt x="58" y="38"/>
                  <a:pt x="58" y="38"/>
                </a:cubicBezTo>
                <a:cubicBezTo>
                  <a:pt x="45" y="38"/>
                  <a:pt x="45" y="38"/>
                  <a:pt x="45" y="38"/>
                </a:cubicBezTo>
                <a:cubicBezTo>
                  <a:pt x="45" y="38"/>
                  <a:pt x="44" y="39"/>
                  <a:pt x="44" y="40"/>
                </a:cubicBezTo>
                <a:cubicBezTo>
                  <a:pt x="44" y="47"/>
                  <a:pt x="44" y="47"/>
                  <a:pt x="44" y="47"/>
                </a:cubicBezTo>
                <a:cubicBezTo>
                  <a:pt x="44" y="48"/>
                  <a:pt x="45" y="48"/>
                  <a:pt x="45" y="48"/>
                </a:cubicBezTo>
                <a:cubicBezTo>
                  <a:pt x="58" y="48"/>
                  <a:pt x="58" y="48"/>
                  <a:pt x="58" y="48"/>
                </a:cubicBezTo>
                <a:cubicBezTo>
                  <a:pt x="58" y="48"/>
                  <a:pt x="59" y="48"/>
                  <a:pt x="59" y="47"/>
                </a:cubicBezTo>
                <a:lnTo>
                  <a:pt x="59"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2" name="Google Shape;1782;p45"/>
          <p:cNvSpPr/>
          <p:nvPr/>
        </p:nvSpPr>
        <p:spPr>
          <a:xfrm>
            <a:off x="2295706" y="3256565"/>
            <a:ext cx="307606" cy="241412"/>
          </a:xfrm>
          <a:custGeom>
            <a:avLst/>
            <a:gdLst/>
            <a:ahLst/>
            <a:cxnLst/>
            <a:rect l="l" t="t" r="r" b="b"/>
            <a:pathLst>
              <a:path w="73" h="57" extrusionOk="0">
                <a:moveTo>
                  <a:pt x="57" y="37"/>
                </a:moveTo>
                <a:cubicBezTo>
                  <a:pt x="38" y="56"/>
                  <a:pt x="38" y="56"/>
                  <a:pt x="38" y="56"/>
                </a:cubicBezTo>
                <a:cubicBezTo>
                  <a:pt x="37" y="57"/>
                  <a:pt x="36" y="57"/>
                  <a:pt x="34" y="57"/>
                </a:cubicBezTo>
                <a:cubicBezTo>
                  <a:pt x="33" y="57"/>
                  <a:pt x="32" y="57"/>
                  <a:pt x="31" y="56"/>
                </a:cubicBezTo>
                <a:cubicBezTo>
                  <a:pt x="4" y="28"/>
                  <a:pt x="4" y="28"/>
                  <a:pt x="4" y="28"/>
                </a:cubicBezTo>
                <a:cubicBezTo>
                  <a:pt x="2" y="27"/>
                  <a:pt x="0" y="23"/>
                  <a:pt x="0" y="20"/>
                </a:cubicBezTo>
                <a:cubicBezTo>
                  <a:pt x="0" y="4"/>
                  <a:pt x="0" y="4"/>
                  <a:pt x="0" y="4"/>
                </a:cubicBezTo>
                <a:cubicBezTo>
                  <a:pt x="0" y="2"/>
                  <a:pt x="3" y="0"/>
                  <a:pt x="5" y="0"/>
                </a:cubicBezTo>
                <a:cubicBezTo>
                  <a:pt x="21" y="0"/>
                  <a:pt x="21" y="0"/>
                  <a:pt x="21" y="0"/>
                </a:cubicBezTo>
                <a:cubicBezTo>
                  <a:pt x="24" y="0"/>
                  <a:pt x="27" y="1"/>
                  <a:pt x="29" y="3"/>
                </a:cubicBezTo>
                <a:cubicBezTo>
                  <a:pt x="57" y="30"/>
                  <a:pt x="57" y="30"/>
                  <a:pt x="57" y="30"/>
                </a:cubicBezTo>
                <a:cubicBezTo>
                  <a:pt x="57" y="31"/>
                  <a:pt x="58" y="32"/>
                  <a:pt x="58" y="34"/>
                </a:cubicBezTo>
                <a:cubicBezTo>
                  <a:pt x="58" y="35"/>
                  <a:pt x="57" y="36"/>
                  <a:pt x="57" y="37"/>
                </a:cubicBezTo>
                <a:close/>
                <a:moveTo>
                  <a:pt x="13" y="7"/>
                </a:moveTo>
                <a:cubicBezTo>
                  <a:pt x="10" y="7"/>
                  <a:pt x="8" y="9"/>
                  <a:pt x="8" y="12"/>
                </a:cubicBezTo>
                <a:cubicBezTo>
                  <a:pt x="8" y="14"/>
                  <a:pt x="10" y="17"/>
                  <a:pt x="13" y="17"/>
                </a:cubicBezTo>
                <a:cubicBezTo>
                  <a:pt x="15" y="17"/>
                  <a:pt x="17" y="14"/>
                  <a:pt x="17" y="12"/>
                </a:cubicBezTo>
                <a:cubicBezTo>
                  <a:pt x="17" y="9"/>
                  <a:pt x="15" y="7"/>
                  <a:pt x="13" y="7"/>
                </a:cubicBezTo>
                <a:close/>
                <a:moveTo>
                  <a:pt x="71" y="37"/>
                </a:moveTo>
                <a:cubicBezTo>
                  <a:pt x="52" y="56"/>
                  <a:pt x="52" y="56"/>
                  <a:pt x="52" y="56"/>
                </a:cubicBezTo>
                <a:cubicBezTo>
                  <a:pt x="52" y="57"/>
                  <a:pt x="50" y="57"/>
                  <a:pt x="49" y="57"/>
                </a:cubicBezTo>
                <a:cubicBezTo>
                  <a:pt x="47" y="57"/>
                  <a:pt x="46" y="56"/>
                  <a:pt x="45" y="55"/>
                </a:cubicBezTo>
                <a:cubicBezTo>
                  <a:pt x="63" y="37"/>
                  <a:pt x="63" y="37"/>
                  <a:pt x="63" y="37"/>
                </a:cubicBezTo>
                <a:cubicBezTo>
                  <a:pt x="63" y="36"/>
                  <a:pt x="64" y="35"/>
                  <a:pt x="64" y="34"/>
                </a:cubicBezTo>
                <a:cubicBezTo>
                  <a:pt x="64" y="32"/>
                  <a:pt x="63" y="31"/>
                  <a:pt x="63" y="30"/>
                </a:cubicBezTo>
                <a:cubicBezTo>
                  <a:pt x="35" y="3"/>
                  <a:pt x="35" y="3"/>
                  <a:pt x="35" y="3"/>
                </a:cubicBezTo>
                <a:cubicBezTo>
                  <a:pt x="34" y="1"/>
                  <a:pt x="30" y="0"/>
                  <a:pt x="27" y="0"/>
                </a:cubicBezTo>
                <a:cubicBezTo>
                  <a:pt x="36" y="0"/>
                  <a:pt x="36" y="0"/>
                  <a:pt x="36" y="0"/>
                </a:cubicBezTo>
                <a:cubicBezTo>
                  <a:pt x="38" y="0"/>
                  <a:pt x="42" y="1"/>
                  <a:pt x="44" y="3"/>
                </a:cubicBezTo>
                <a:cubicBezTo>
                  <a:pt x="71" y="30"/>
                  <a:pt x="71" y="30"/>
                  <a:pt x="71" y="30"/>
                </a:cubicBezTo>
                <a:cubicBezTo>
                  <a:pt x="72" y="31"/>
                  <a:pt x="73" y="32"/>
                  <a:pt x="73" y="34"/>
                </a:cubicBezTo>
                <a:cubicBezTo>
                  <a:pt x="73" y="35"/>
                  <a:pt x="72" y="36"/>
                  <a:pt x="71" y="3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3" name="Google Shape;1783;p45"/>
          <p:cNvSpPr/>
          <p:nvPr/>
        </p:nvSpPr>
        <p:spPr>
          <a:xfrm>
            <a:off x="2901184" y="3307184"/>
            <a:ext cx="266721" cy="173272"/>
          </a:xfrm>
          <a:custGeom>
            <a:avLst/>
            <a:gdLst/>
            <a:ahLst/>
            <a:cxnLst/>
            <a:rect l="l" t="t" r="r" b="b"/>
            <a:pathLst>
              <a:path w="63" h="41" extrusionOk="0">
                <a:moveTo>
                  <a:pt x="4" y="38"/>
                </a:moveTo>
                <a:cubicBezTo>
                  <a:pt x="4" y="38"/>
                  <a:pt x="3" y="38"/>
                  <a:pt x="3" y="38"/>
                </a:cubicBezTo>
                <a:cubicBezTo>
                  <a:pt x="1" y="36"/>
                  <a:pt x="1" y="36"/>
                  <a:pt x="1" y="36"/>
                </a:cubicBezTo>
                <a:cubicBezTo>
                  <a:pt x="0" y="35"/>
                  <a:pt x="0" y="35"/>
                  <a:pt x="1" y="34"/>
                </a:cubicBezTo>
                <a:cubicBezTo>
                  <a:pt x="16" y="19"/>
                  <a:pt x="16" y="19"/>
                  <a:pt x="16" y="19"/>
                </a:cubicBezTo>
                <a:cubicBezTo>
                  <a:pt x="1" y="4"/>
                  <a:pt x="1" y="4"/>
                  <a:pt x="1" y="4"/>
                </a:cubicBezTo>
                <a:cubicBezTo>
                  <a:pt x="0" y="4"/>
                  <a:pt x="0" y="3"/>
                  <a:pt x="1" y="2"/>
                </a:cubicBezTo>
                <a:cubicBezTo>
                  <a:pt x="3" y="1"/>
                  <a:pt x="3" y="1"/>
                  <a:pt x="3" y="1"/>
                </a:cubicBezTo>
                <a:cubicBezTo>
                  <a:pt x="3" y="0"/>
                  <a:pt x="4" y="0"/>
                  <a:pt x="4" y="1"/>
                </a:cubicBezTo>
                <a:cubicBezTo>
                  <a:pt x="22" y="18"/>
                  <a:pt x="22" y="18"/>
                  <a:pt x="22" y="18"/>
                </a:cubicBezTo>
                <a:cubicBezTo>
                  <a:pt x="22" y="19"/>
                  <a:pt x="22" y="20"/>
                  <a:pt x="22" y="20"/>
                </a:cubicBezTo>
                <a:lnTo>
                  <a:pt x="4" y="38"/>
                </a:lnTo>
                <a:close/>
                <a:moveTo>
                  <a:pt x="63" y="40"/>
                </a:moveTo>
                <a:cubicBezTo>
                  <a:pt x="63" y="40"/>
                  <a:pt x="62" y="41"/>
                  <a:pt x="62" y="41"/>
                </a:cubicBezTo>
                <a:cubicBezTo>
                  <a:pt x="25" y="41"/>
                  <a:pt x="25" y="41"/>
                  <a:pt x="25" y="41"/>
                </a:cubicBezTo>
                <a:cubicBezTo>
                  <a:pt x="25" y="41"/>
                  <a:pt x="24" y="40"/>
                  <a:pt x="24" y="40"/>
                </a:cubicBezTo>
                <a:cubicBezTo>
                  <a:pt x="24" y="37"/>
                  <a:pt x="24" y="37"/>
                  <a:pt x="24" y="37"/>
                </a:cubicBezTo>
                <a:cubicBezTo>
                  <a:pt x="24" y="37"/>
                  <a:pt x="25" y="36"/>
                  <a:pt x="25" y="36"/>
                </a:cubicBezTo>
                <a:cubicBezTo>
                  <a:pt x="62" y="36"/>
                  <a:pt x="62" y="36"/>
                  <a:pt x="62" y="36"/>
                </a:cubicBezTo>
                <a:cubicBezTo>
                  <a:pt x="62" y="36"/>
                  <a:pt x="63" y="37"/>
                  <a:pt x="63" y="37"/>
                </a:cubicBezTo>
                <a:lnTo>
                  <a:pt x="63"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4" name="Google Shape;1784;p45"/>
          <p:cNvSpPr/>
          <p:nvPr/>
        </p:nvSpPr>
        <p:spPr>
          <a:xfrm>
            <a:off x="3508608" y="3256565"/>
            <a:ext cx="268668" cy="223891"/>
          </a:xfrm>
          <a:custGeom>
            <a:avLst/>
            <a:gdLst/>
            <a:ahLst/>
            <a:cxnLst/>
            <a:rect l="l" t="t" r="r" b="b"/>
            <a:pathLst>
              <a:path w="64" h="53" extrusionOk="0">
                <a:moveTo>
                  <a:pt x="30" y="19"/>
                </a:moveTo>
                <a:cubicBezTo>
                  <a:pt x="30" y="22"/>
                  <a:pt x="27" y="24"/>
                  <a:pt x="25" y="24"/>
                </a:cubicBezTo>
                <a:cubicBezTo>
                  <a:pt x="5" y="24"/>
                  <a:pt x="5" y="24"/>
                  <a:pt x="5" y="24"/>
                </a:cubicBezTo>
                <a:cubicBezTo>
                  <a:pt x="3" y="24"/>
                  <a:pt x="0" y="22"/>
                  <a:pt x="0" y="19"/>
                </a:cubicBezTo>
                <a:cubicBezTo>
                  <a:pt x="0" y="4"/>
                  <a:pt x="0" y="4"/>
                  <a:pt x="0" y="4"/>
                </a:cubicBezTo>
                <a:cubicBezTo>
                  <a:pt x="0" y="2"/>
                  <a:pt x="3" y="0"/>
                  <a:pt x="5" y="0"/>
                </a:cubicBezTo>
                <a:cubicBezTo>
                  <a:pt x="25" y="0"/>
                  <a:pt x="25" y="0"/>
                  <a:pt x="25" y="0"/>
                </a:cubicBezTo>
                <a:cubicBezTo>
                  <a:pt x="27" y="0"/>
                  <a:pt x="30" y="2"/>
                  <a:pt x="30" y="4"/>
                </a:cubicBezTo>
                <a:lnTo>
                  <a:pt x="30" y="19"/>
                </a:lnTo>
                <a:close/>
                <a:moveTo>
                  <a:pt x="30" y="48"/>
                </a:moveTo>
                <a:cubicBezTo>
                  <a:pt x="30" y="51"/>
                  <a:pt x="27" y="53"/>
                  <a:pt x="25" y="53"/>
                </a:cubicBezTo>
                <a:cubicBezTo>
                  <a:pt x="5" y="53"/>
                  <a:pt x="5" y="53"/>
                  <a:pt x="5" y="53"/>
                </a:cubicBezTo>
                <a:cubicBezTo>
                  <a:pt x="3" y="53"/>
                  <a:pt x="0" y="51"/>
                  <a:pt x="0" y="48"/>
                </a:cubicBezTo>
                <a:cubicBezTo>
                  <a:pt x="0" y="34"/>
                  <a:pt x="0" y="34"/>
                  <a:pt x="0" y="34"/>
                </a:cubicBezTo>
                <a:cubicBezTo>
                  <a:pt x="0" y="31"/>
                  <a:pt x="3" y="29"/>
                  <a:pt x="5" y="29"/>
                </a:cubicBezTo>
                <a:cubicBezTo>
                  <a:pt x="25" y="29"/>
                  <a:pt x="25" y="29"/>
                  <a:pt x="25" y="29"/>
                </a:cubicBezTo>
                <a:cubicBezTo>
                  <a:pt x="27" y="29"/>
                  <a:pt x="30" y="31"/>
                  <a:pt x="30" y="34"/>
                </a:cubicBezTo>
                <a:lnTo>
                  <a:pt x="30" y="48"/>
                </a:lnTo>
                <a:close/>
                <a:moveTo>
                  <a:pt x="64" y="19"/>
                </a:moveTo>
                <a:cubicBezTo>
                  <a:pt x="64" y="22"/>
                  <a:pt x="61" y="24"/>
                  <a:pt x="59" y="24"/>
                </a:cubicBezTo>
                <a:cubicBezTo>
                  <a:pt x="39" y="24"/>
                  <a:pt x="39" y="24"/>
                  <a:pt x="39" y="24"/>
                </a:cubicBezTo>
                <a:cubicBezTo>
                  <a:pt x="37" y="24"/>
                  <a:pt x="34" y="22"/>
                  <a:pt x="34" y="19"/>
                </a:cubicBezTo>
                <a:cubicBezTo>
                  <a:pt x="34" y="4"/>
                  <a:pt x="34" y="4"/>
                  <a:pt x="34" y="4"/>
                </a:cubicBezTo>
                <a:cubicBezTo>
                  <a:pt x="34" y="2"/>
                  <a:pt x="37" y="0"/>
                  <a:pt x="39" y="0"/>
                </a:cubicBezTo>
                <a:cubicBezTo>
                  <a:pt x="59" y="0"/>
                  <a:pt x="59" y="0"/>
                  <a:pt x="59" y="0"/>
                </a:cubicBezTo>
                <a:cubicBezTo>
                  <a:pt x="61" y="0"/>
                  <a:pt x="64" y="2"/>
                  <a:pt x="64" y="4"/>
                </a:cubicBezTo>
                <a:lnTo>
                  <a:pt x="64" y="19"/>
                </a:lnTo>
                <a:close/>
                <a:moveTo>
                  <a:pt x="64" y="48"/>
                </a:moveTo>
                <a:cubicBezTo>
                  <a:pt x="64" y="51"/>
                  <a:pt x="61" y="53"/>
                  <a:pt x="59" y="53"/>
                </a:cubicBezTo>
                <a:cubicBezTo>
                  <a:pt x="39" y="53"/>
                  <a:pt x="39" y="53"/>
                  <a:pt x="39" y="53"/>
                </a:cubicBezTo>
                <a:cubicBezTo>
                  <a:pt x="37" y="53"/>
                  <a:pt x="34" y="51"/>
                  <a:pt x="34" y="48"/>
                </a:cubicBezTo>
                <a:cubicBezTo>
                  <a:pt x="34" y="34"/>
                  <a:pt x="34" y="34"/>
                  <a:pt x="34" y="34"/>
                </a:cubicBezTo>
                <a:cubicBezTo>
                  <a:pt x="34" y="31"/>
                  <a:pt x="37" y="29"/>
                  <a:pt x="39" y="29"/>
                </a:cubicBezTo>
                <a:cubicBezTo>
                  <a:pt x="59" y="29"/>
                  <a:pt x="59" y="29"/>
                  <a:pt x="59" y="29"/>
                </a:cubicBezTo>
                <a:cubicBezTo>
                  <a:pt x="61" y="29"/>
                  <a:pt x="64" y="31"/>
                  <a:pt x="64" y="34"/>
                </a:cubicBezTo>
                <a:lnTo>
                  <a:pt x="64"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5" name="Google Shape;1785;p45"/>
          <p:cNvSpPr/>
          <p:nvPr/>
        </p:nvSpPr>
        <p:spPr>
          <a:xfrm>
            <a:off x="4114084" y="3256565"/>
            <a:ext cx="249200" cy="266722"/>
          </a:xfrm>
          <a:custGeom>
            <a:avLst/>
            <a:gdLst/>
            <a:ahLst/>
            <a:cxnLst/>
            <a:rect l="l" t="t" r="r" b="b"/>
            <a:pathLst>
              <a:path w="59" h="63" extrusionOk="0">
                <a:moveTo>
                  <a:pt x="49" y="43"/>
                </a:moveTo>
                <a:cubicBezTo>
                  <a:pt x="42" y="43"/>
                  <a:pt x="42" y="43"/>
                  <a:pt x="42" y="43"/>
                </a:cubicBezTo>
                <a:cubicBezTo>
                  <a:pt x="43" y="46"/>
                  <a:pt x="44" y="48"/>
                  <a:pt x="44" y="51"/>
                </a:cubicBezTo>
                <a:cubicBezTo>
                  <a:pt x="44" y="53"/>
                  <a:pt x="44" y="55"/>
                  <a:pt x="43" y="58"/>
                </a:cubicBezTo>
                <a:cubicBezTo>
                  <a:pt x="41" y="61"/>
                  <a:pt x="37" y="63"/>
                  <a:pt x="33" y="63"/>
                </a:cubicBezTo>
                <a:cubicBezTo>
                  <a:pt x="32" y="63"/>
                  <a:pt x="31" y="62"/>
                  <a:pt x="30" y="61"/>
                </a:cubicBezTo>
                <a:cubicBezTo>
                  <a:pt x="26" y="58"/>
                  <a:pt x="27" y="52"/>
                  <a:pt x="25" y="49"/>
                </a:cubicBezTo>
                <a:cubicBezTo>
                  <a:pt x="24" y="48"/>
                  <a:pt x="22" y="46"/>
                  <a:pt x="21" y="44"/>
                </a:cubicBezTo>
                <a:cubicBezTo>
                  <a:pt x="20" y="43"/>
                  <a:pt x="17" y="39"/>
                  <a:pt x="16" y="38"/>
                </a:cubicBezTo>
                <a:cubicBezTo>
                  <a:pt x="5" y="38"/>
                  <a:pt x="5" y="38"/>
                  <a:pt x="5" y="38"/>
                </a:cubicBezTo>
                <a:cubicBezTo>
                  <a:pt x="3" y="38"/>
                  <a:pt x="0" y="36"/>
                  <a:pt x="0" y="34"/>
                </a:cubicBezTo>
                <a:cubicBezTo>
                  <a:pt x="0" y="9"/>
                  <a:pt x="0" y="9"/>
                  <a:pt x="0" y="9"/>
                </a:cubicBezTo>
                <a:cubicBezTo>
                  <a:pt x="0" y="7"/>
                  <a:pt x="3" y="4"/>
                  <a:pt x="5" y="4"/>
                </a:cubicBezTo>
                <a:cubicBezTo>
                  <a:pt x="16" y="4"/>
                  <a:pt x="16" y="4"/>
                  <a:pt x="16" y="4"/>
                </a:cubicBezTo>
                <a:cubicBezTo>
                  <a:pt x="17" y="4"/>
                  <a:pt x="20" y="3"/>
                  <a:pt x="21" y="3"/>
                </a:cubicBezTo>
                <a:cubicBezTo>
                  <a:pt x="27" y="1"/>
                  <a:pt x="32" y="0"/>
                  <a:pt x="38" y="0"/>
                </a:cubicBezTo>
                <a:cubicBezTo>
                  <a:pt x="42" y="0"/>
                  <a:pt x="42" y="0"/>
                  <a:pt x="42" y="0"/>
                </a:cubicBezTo>
                <a:cubicBezTo>
                  <a:pt x="49" y="0"/>
                  <a:pt x="54" y="4"/>
                  <a:pt x="54" y="11"/>
                </a:cubicBezTo>
                <a:cubicBezTo>
                  <a:pt x="54" y="11"/>
                  <a:pt x="54" y="11"/>
                  <a:pt x="54" y="11"/>
                </a:cubicBezTo>
                <a:cubicBezTo>
                  <a:pt x="55" y="13"/>
                  <a:pt x="56" y="15"/>
                  <a:pt x="56" y="18"/>
                </a:cubicBezTo>
                <a:cubicBezTo>
                  <a:pt x="56" y="18"/>
                  <a:pt x="56" y="19"/>
                  <a:pt x="56" y="19"/>
                </a:cubicBezTo>
                <a:cubicBezTo>
                  <a:pt x="57" y="21"/>
                  <a:pt x="57" y="23"/>
                  <a:pt x="57" y="25"/>
                </a:cubicBezTo>
                <a:cubicBezTo>
                  <a:pt x="57" y="26"/>
                  <a:pt x="57" y="27"/>
                  <a:pt x="57" y="27"/>
                </a:cubicBezTo>
                <a:cubicBezTo>
                  <a:pt x="58" y="29"/>
                  <a:pt x="59" y="31"/>
                  <a:pt x="59" y="34"/>
                </a:cubicBezTo>
                <a:cubicBezTo>
                  <a:pt x="59" y="39"/>
                  <a:pt x="54" y="43"/>
                  <a:pt x="49" y="43"/>
                </a:cubicBezTo>
                <a:close/>
                <a:moveTo>
                  <a:pt x="8" y="9"/>
                </a:moveTo>
                <a:cubicBezTo>
                  <a:pt x="6" y="9"/>
                  <a:pt x="5" y="10"/>
                  <a:pt x="5" y="12"/>
                </a:cubicBezTo>
                <a:cubicBezTo>
                  <a:pt x="5" y="13"/>
                  <a:pt x="6" y="14"/>
                  <a:pt x="8" y="14"/>
                </a:cubicBezTo>
                <a:cubicBezTo>
                  <a:pt x="9" y="14"/>
                  <a:pt x="10" y="13"/>
                  <a:pt x="10" y="12"/>
                </a:cubicBezTo>
                <a:cubicBezTo>
                  <a:pt x="10" y="10"/>
                  <a:pt x="9" y="9"/>
                  <a:pt x="8" y="9"/>
                </a:cubicBezTo>
                <a:close/>
                <a:moveTo>
                  <a:pt x="51" y="29"/>
                </a:moveTo>
                <a:cubicBezTo>
                  <a:pt x="52" y="28"/>
                  <a:pt x="52" y="26"/>
                  <a:pt x="52" y="25"/>
                </a:cubicBezTo>
                <a:cubicBezTo>
                  <a:pt x="52" y="23"/>
                  <a:pt x="52" y="21"/>
                  <a:pt x="50" y="20"/>
                </a:cubicBezTo>
                <a:cubicBezTo>
                  <a:pt x="51" y="19"/>
                  <a:pt x="51" y="19"/>
                  <a:pt x="51" y="18"/>
                </a:cubicBezTo>
                <a:cubicBezTo>
                  <a:pt x="51" y="16"/>
                  <a:pt x="50" y="14"/>
                  <a:pt x="49" y="13"/>
                </a:cubicBezTo>
                <a:cubicBezTo>
                  <a:pt x="49" y="12"/>
                  <a:pt x="49" y="11"/>
                  <a:pt x="49" y="11"/>
                </a:cubicBezTo>
                <a:cubicBezTo>
                  <a:pt x="49" y="6"/>
                  <a:pt x="46" y="4"/>
                  <a:pt x="42" y="4"/>
                </a:cubicBezTo>
                <a:cubicBezTo>
                  <a:pt x="37" y="4"/>
                  <a:pt x="37" y="4"/>
                  <a:pt x="37" y="4"/>
                </a:cubicBezTo>
                <a:cubicBezTo>
                  <a:pt x="32" y="4"/>
                  <a:pt x="28" y="6"/>
                  <a:pt x="24" y="7"/>
                </a:cubicBezTo>
                <a:cubicBezTo>
                  <a:pt x="22" y="8"/>
                  <a:pt x="18" y="9"/>
                  <a:pt x="16" y="9"/>
                </a:cubicBezTo>
                <a:cubicBezTo>
                  <a:pt x="15" y="9"/>
                  <a:pt x="15" y="9"/>
                  <a:pt x="15" y="9"/>
                </a:cubicBezTo>
                <a:cubicBezTo>
                  <a:pt x="15" y="34"/>
                  <a:pt x="15" y="34"/>
                  <a:pt x="15" y="34"/>
                </a:cubicBezTo>
                <a:cubicBezTo>
                  <a:pt x="16" y="34"/>
                  <a:pt x="16" y="34"/>
                  <a:pt x="16" y="34"/>
                </a:cubicBezTo>
                <a:cubicBezTo>
                  <a:pt x="19" y="34"/>
                  <a:pt x="24" y="40"/>
                  <a:pt x="25" y="42"/>
                </a:cubicBezTo>
                <a:cubicBezTo>
                  <a:pt x="26" y="43"/>
                  <a:pt x="27" y="45"/>
                  <a:pt x="28" y="46"/>
                </a:cubicBezTo>
                <a:cubicBezTo>
                  <a:pt x="32" y="50"/>
                  <a:pt x="31" y="55"/>
                  <a:pt x="33" y="58"/>
                </a:cubicBezTo>
                <a:cubicBezTo>
                  <a:pt x="38" y="58"/>
                  <a:pt x="39" y="55"/>
                  <a:pt x="39" y="51"/>
                </a:cubicBezTo>
                <a:cubicBezTo>
                  <a:pt x="39" y="46"/>
                  <a:pt x="36" y="43"/>
                  <a:pt x="36" y="38"/>
                </a:cubicBezTo>
                <a:cubicBezTo>
                  <a:pt x="49" y="38"/>
                  <a:pt x="49" y="38"/>
                  <a:pt x="49" y="38"/>
                </a:cubicBezTo>
                <a:cubicBezTo>
                  <a:pt x="52" y="38"/>
                  <a:pt x="54" y="36"/>
                  <a:pt x="54" y="34"/>
                </a:cubicBezTo>
                <a:cubicBezTo>
                  <a:pt x="54" y="32"/>
                  <a:pt x="53" y="29"/>
                  <a:pt x="51" y="2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6" name="Google Shape;1786;p45"/>
          <p:cNvSpPr/>
          <p:nvPr/>
        </p:nvSpPr>
        <p:spPr>
          <a:xfrm>
            <a:off x="4740977" y="3295503"/>
            <a:ext cx="190793" cy="188847"/>
          </a:xfrm>
          <a:custGeom>
            <a:avLst/>
            <a:gdLst/>
            <a:ahLst/>
            <a:cxnLst/>
            <a:rect l="l" t="t" r="r" b="b"/>
            <a:pathLst>
              <a:path w="45" h="45" extrusionOk="0">
                <a:moveTo>
                  <a:pt x="44" y="38"/>
                </a:moveTo>
                <a:cubicBezTo>
                  <a:pt x="38" y="44"/>
                  <a:pt x="38" y="44"/>
                  <a:pt x="38" y="44"/>
                </a:cubicBezTo>
                <a:cubicBezTo>
                  <a:pt x="38" y="44"/>
                  <a:pt x="37" y="45"/>
                  <a:pt x="36" y="45"/>
                </a:cubicBezTo>
                <a:cubicBezTo>
                  <a:pt x="35" y="45"/>
                  <a:pt x="34" y="44"/>
                  <a:pt x="33" y="44"/>
                </a:cubicBezTo>
                <a:cubicBezTo>
                  <a:pt x="22" y="32"/>
                  <a:pt x="22" y="32"/>
                  <a:pt x="22" y="32"/>
                </a:cubicBezTo>
                <a:cubicBezTo>
                  <a:pt x="11" y="44"/>
                  <a:pt x="11" y="44"/>
                  <a:pt x="11" y="44"/>
                </a:cubicBezTo>
                <a:cubicBezTo>
                  <a:pt x="10" y="44"/>
                  <a:pt x="9" y="45"/>
                  <a:pt x="8" y="45"/>
                </a:cubicBezTo>
                <a:cubicBezTo>
                  <a:pt x="7" y="45"/>
                  <a:pt x="7" y="44"/>
                  <a:pt x="6" y="44"/>
                </a:cubicBezTo>
                <a:cubicBezTo>
                  <a:pt x="1" y="38"/>
                  <a:pt x="1" y="38"/>
                  <a:pt x="1" y="38"/>
                </a:cubicBezTo>
                <a:cubicBezTo>
                  <a:pt x="0" y="38"/>
                  <a:pt x="0" y="37"/>
                  <a:pt x="0" y="36"/>
                </a:cubicBezTo>
                <a:cubicBezTo>
                  <a:pt x="0" y="35"/>
                  <a:pt x="0" y="34"/>
                  <a:pt x="1" y="33"/>
                </a:cubicBezTo>
                <a:cubicBezTo>
                  <a:pt x="12" y="22"/>
                  <a:pt x="12" y="22"/>
                  <a:pt x="12" y="22"/>
                </a:cubicBezTo>
                <a:cubicBezTo>
                  <a:pt x="1" y="11"/>
                  <a:pt x="1" y="11"/>
                  <a:pt x="1" y="11"/>
                </a:cubicBezTo>
                <a:cubicBezTo>
                  <a:pt x="0" y="10"/>
                  <a:pt x="0" y="9"/>
                  <a:pt x="0" y="8"/>
                </a:cubicBezTo>
                <a:cubicBezTo>
                  <a:pt x="0" y="7"/>
                  <a:pt x="0" y="6"/>
                  <a:pt x="1" y="6"/>
                </a:cubicBezTo>
                <a:cubicBezTo>
                  <a:pt x="6" y="1"/>
                  <a:pt x="6" y="1"/>
                  <a:pt x="6" y="1"/>
                </a:cubicBezTo>
                <a:cubicBezTo>
                  <a:pt x="7" y="0"/>
                  <a:pt x="7" y="0"/>
                  <a:pt x="8" y="0"/>
                </a:cubicBezTo>
                <a:cubicBezTo>
                  <a:pt x="9" y="0"/>
                  <a:pt x="10" y="0"/>
                  <a:pt x="11" y="1"/>
                </a:cubicBezTo>
                <a:cubicBezTo>
                  <a:pt x="22" y="12"/>
                  <a:pt x="22" y="12"/>
                  <a:pt x="22" y="12"/>
                </a:cubicBezTo>
                <a:cubicBezTo>
                  <a:pt x="33" y="1"/>
                  <a:pt x="33" y="1"/>
                  <a:pt x="33" y="1"/>
                </a:cubicBezTo>
                <a:cubicBezTo>
                  <a:pt x="34" y="0"/>
                  <a:pt x="35" y="0"/>
                  <a:pt x="36" y="0"/>
                </a:cubicBezTo>
                <a:cubicBezTo>
                  <a:pt x="37" y="0"/>
                  <a:pt x="38" y="0"/>
                  <a:pt x="38" y="1"/>
                </a:cubicBezTo>
                <a:cubicBezTo>
                  <a:pt x="44" y="6"/>
                  <a:pt x="44" y="6"/>
                  <a:pt x="44" y="6"/>
                </a:cubicBezTo>
                <a:cubicBezTo>
                  <a:pt x="44" y="6"/>
                  <a:pt x="45" y="7"/>
                  <a:pt x="45" y="8"/>
                </a:cubicBezTo>
                <a:cubicBezTo>
                  <a:pt x="45" y="9"/>
                  <a:pt x="44" y="10"/>
                  <a:pt x="44" y="11"/>
                </a:cubicBezTo>
                <a:cubicBezTo>
                  <a:pt x="32" y="22"/>
                  <a:pt x="32" y="22"/>
                  <a:pt x="32" y="22"/>
                </a:cubicBezTo>
                <a:cubicBezTo>
                  <a:pt x="44" y="33"/>
                  <a:pt x="44" y="33"/>
                  <a:pt x="44" y="33"/>
                </a:cubicBezTo>
                <a:cubicBezTo>
                  <a:pt x="44" y="34"/>
                  <a:pt x="45" y="35"/>
                  <a:pt x="45" y="36"/>
                </a:cubicBezTo>
                <a:cubicBezTo>
                  <a:pt x="45" y="37"/>
                  <a:pt x="44" y="38"/>
                  <a:pt x="44"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7" name="Google Shape;1787;p45"/>
          <p:cNvSpPr/>
          <p:nvPr/>
        </p:nvSpPr>
        <p:spPr>
          <a:xfrm>
            <a:off x="5326986" y="3256565"/>
            <a:ext cx="243358"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0"/>
                </a:moveTo>
                <a:cubicBezTo>
                  <a:pt x="48" y="10"/>
                  <a:pt x="48" y="9"/>
                  <a:pt x="47" y="9"/>
                </a:cubicBezTo>
                <a:cubicBezTo>
                  <a:pt x="11" y="9"/>
                  <a:pt x="11" y="9"/>
                  <a:pt x="11" y="9"/>
                </a:cubicBezTo>
                <a:cubicBezTo>
                  <a:pt x="10" y="9"/>
                  <a:pt x="9" y="10"/>
                  <a:pt x="9" y="10"/>
                </a:cubicBezTo>
                <a:cubicBezTo>
                  <a:pt x="9" y="47"/>
                  <a:pt x="9" y="47"/>
                  <a:pt x="9" y="47"/>
                </a:cubicBezTo>
                <a:cubicBezTo>
                  <a:pt x="9" y="48"/>
                  <a:pt x="10" y="48"/>
                  <a:pt x="11" y="48"/>
                </a:cubicBezTo>
                <a:cubicBezTo>
                  <a:pt x="47" y="48"/>
                  <a:pt x="47" y="48"/>
                  <a:pt x="47" y="48"/>
                </a:cubicBezTo>
                <a:cubicBezTo>
                  <a:pt x="48" y="48"/>
                  <a:pt x="48" y="48"/>
                  <a:pt x="48" y="47"/>
                </a:cubicBezTo>
                <a:lnTo>
                  <a:pt x="48" y="10"/>
                </a:lnTo>
                <a:close/>
                <a:moveTo>
                  <a:pt x="43" y="23"/>
                </a:moveTo>
                <a:cubicBezTo>
                  <a:pt x="31" y="40"/>
                  <a:pt x="31" y="40"/>
                  <a:pt x="31" y="40"/>
                </a:cubicBezTo>
                <a:cubicBezTo>
                  <a:pt x="30" y="40"/>
                  <a:pt x="30" y="41"/>
                  <a:pt x="29" y="41"/>
                </a:cubicBezTo>
                <a:cubicBezTo>
                  <a:pt x="28" y="41"/>
                  <a:pt x="27" y="40"/>
                  <a:pt x="27" y="40"/>
                </a:cubicBezTo>
                <a:cubicBezTo>
                  <a:pt x="15" y="23"/>
                  <a:pt x="15" y="23"/>
                  <a:pt x="15" y="23"/>
                </a:cubicBezTo>
                <a:cubicBezTo>
                  <a:pt x="14" y="22"/>
                  <a:pt x="14" y="21"/>
                  <a:pt x="15" y="20"/>
                </a:cubicBezTo>
                <a:cubicBezTo>
                  <a:pt x="15" y="19"/>
                  <a:pt x="16" y="19"/>
                  <a:pt x="17" y="19"/>
                </a:cubicBezTo>
                <a:cubicBezTo>
                  <a:pt x="41" y="19"/>
                  <a:pt x="41" y="19"/>
                  <a:pt x="41" y="19"/>
                </a:cubicBezTo>
                <a:cubicBezTo>
                  <a:pt x="42" y="19"/>
                  <a:pt x="43" y="19"/>
                  <a:pt x="43" y="20"/>
                </a:cubicBezTo>
                <a:cubicBezTo>
                  <a:pt x="44" y="21"/>
                  <a:pt x="44" y="22"/>
                  <a:pt x="43"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8" name="Google Shape;1788;p45"/>
          <p:cNvSpPr/>
          <p:nvPr/>
        </p:nvSpPr>
        <p:spPr>
          <a:xfrm>
            <a:off x="5932462" y="3256565"/>
            <a:ext cx="245306"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0"/>
                </a:moveTo>
                <a:cubicBezTo>
                  <a:pt x="48" y="10"/>
                  <a:pt x="48" y="9"/>
                  <a:pt x="47" y="9"/>
                </a:cubicBezTo>
                <a:cubicBezTo>
                  <a:pt x="11" y="9"/>
                  <a:pt x="11" y="9"/>
                  <a:pt x="11" y="9"/>
                </a:cubicBezTo>
                <a:cubicBezTo>
                  <a:pt x="10" y="9"/>
                  <a:pt x="9" y="10"/>
                  <a:pt x="9" y="10"/>
                </a:cubicBezTo>
                <a:cubicBezTo>
                  <a:pt x="9" y="47"/>
                  <a:pt x="9" y="47"/>
                  <a:pt x="9" y="47"/>
                </a:cubicBezTo>
                <a:cubicBezTo>
                  <a:pt x="9" y="48"/>
                  <a:pt x="10" y="48"/>
                  <a:pt x="11" y="48"/>
                </a:cubicBezTo>
                <a:cubicBezTo>
                  <a:pt x="47" y="48"/>
                  <a:pt x="47" y="48"/>
                  <a:pt x="47" y="48"/>
                </a:cubicBezTo>
                <a:cubicBezTo>
                  <a:pt x="48" y="48"/>
                  <a:pt x="48" y="48"/>
                  <a:pt x="48" y="47"/>
                </a:cubicBezTo>
                <a:lnTo>
                  <a:pt x="48" y="10"/>
                </a:lnTo>
                <a:close/>
                <a:moveTo>
                  <a:pt x="40" y="31"/>
                </a:moveTo>
                <a:cubicBezTo>
                  <a:pt x="23" y="43"/>
                  <a:pt x="23" y="43"/>
                  <a:pt x="23" y="43"/>
                </a:cubicBezTo>
                <a:cubicBezTo>
                  <a:pt x="22" y="43"/>
                  <a:pt x="21" y="43"/>
                  <a:pt x="21" y="43"/>
                </a:cubicBezTo>
                <a:cubicBezTo>
                  <a:pt x="20" y="43"/>
                  <a:pt x="19" y="42"/>
                  <a:pt x="19" y="41"/>
                </a:cubicBezTo>
                <a:cubicBezTo>
                  <a:pt x="19" y="17"/>
                  <a:pt x="19" y="17"/>
                  <a:pt x="19" y="17"/>
                </a:cubicBezTo>
                <a:cubicBezTo>
                  <a:pt x="19" y="16"/>
                  <a:pt x="20" y="15"/>
                  <a:pt x="21" y="14"/>
                </a:cubicBezTo>
                <a:cubicBezTo>
                  <a:pt x="21" y="14"/>
                  <a:pt x="22" y="14"/>
                  <a:pt x="23" y="15"/>
                </a:cubicBezTo>
                <a:cubicBezTo>
                  <a:pt x="40" y="27"/>
                  <a:pt x="40" y="27"/>
                  <a:pt x="40" y="27"/>
                </a:cubicBezTo>
                <a:cubicBezTo>
                  <a:pt x="41" y="27"/>
                  <a:pt x="41" y="28"/>
                  <a:pt x="41" y="29"/>
                </a:cubicBezTo>
                <a:cubicBezTo>
                  <a:pt x="41" y="30"/>
                  <a:pt x="41" y="30"/>
                  <a:pt x="40"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89" name="Google Shape;1789;p45"/>
          <p:cNvSpPr/>
          <p:nvPr/>
        </p:nvSpPr>
        <p:spPr>
          <a:xfrm>
            <a:off x="6543780" y="3235150"/>
            <a:ext cx="235572" cy="288137"/>
          </a:xfrm>
          <a:custGeom>
            <a:avLst/>
            <a:gdLst/>
            <a:ahLst/>
            <a:cxnLst/>
            <a:rect l="l" t="t" r="r" b="b"/>
            <a:pathLst>
              <a:path w="56" h="68" extrusionOk="0">
                <a:moveTo>
                  <a:pt x="53" y="58"/>
                </a:moveTo>
                <a:cubicBezTo>
                  <a:pt x="36" y="58"/>
                  <a:pt x="36" y="58"/>
                  <a:pt x="36" y="58"/>
                </a:cubicBezTo>
                <a:cubicBezTo>
                  <a:pt x="36" y="60"/>
                  <a:pt x="36" y="63"/>
                  <a:pt x="36" y="65"/>
                </a:cubicBezTo>
                <a:cubicBezTo>
                  <a:pt x="36" y="67"/>
                  <a:pt x="35" y="68"/>
                  <a:pt x="34" y="68"/>
                </a:cubicBezTo>
                <a:cubicBezTo>
                  <a:pt x="22" y="68"/>
                  <a:pt x="22" y="68"/>
                  <a:pt x="22" y="68"/>
                </a:cubicBezTo>
                <a:cubicBezTo>
                  <a:pt x="21" y="68"/>
                  <a:pt x="20" y="67"/>
                  <a:pt x="20" y="65"/>
                </a:cubicBezTo>
                <a:cubicBezTo>
                  <a:pt x="20" y="63"/>
                  <a:pt x="20" y="60"/>
                  <a:pt x="20" y="58"/>
                </a:cubicBezTo>
                <a:cubicBezTo>
                  <a:pt x="2" y="58"/>
                  <a:pt x="2" y="58"/>
                  <a:pt x="2" y="58"/>
                </a:cubicBezTo>
                <a:cubicBezTo>
                  <a:pt x="1" y="58"/>
                  <a:pt x="0" y="57"/>
                  <a:pt x="0" y="56"/>
                </a:cubicBezTo>
                <a:cubicBezTo>
                  <a:pt x="0" y="55"/>
                  <a:pt x="0" y="54"/>
                  <a:pt x="1" y="54"/>
                </a:cubicBezTo>
                <a:cubicBezTo>
                  <a:pt x="16" y="39"/>
                  <a:pt x="16" y="39"/>
                  <a:pt x="16" y="39"/>
                </a:cubicBezTo>
                <a:cubicBezTo>
                  <a:pt x="7" y="39"/>
                  <a:pt x="7" y="39"/>
                  <a:pt x="7" y="39"/>
                </a:cubicBezTo>
                <a:cubicBezTo>
                  <a:pt x="6" y="39"/>
                  <a:pt x="5" y="37"/>
                  <a:pt x="5" y="36"/>
                </a:cubicBezTo>
                <a:cubicBezTo>
                  <a:pt x="5" y="35"/>
                  <a:pt x="5" y="35"/>
                  <a:pt x="6" y="34"/>
                </a:cubicBezTo>
                <a:cubicBezTo>
                  <a:pt x="21" y="19"/>
                  <a:pt x="21" y="19"/>
                  <a:pt x="21" y="19"/>
                </a:cubicBezTo>
                <a:cubicBezTo>
                  <a:pt x="13" y="19"/>
                  <a:pt x="13" y="19"/>
                  <a:pt x="13" y="19"/>
                </a:cubicBezTo>
                <a:cubicBezTo>
                  <a:pt x="12" y="19"/>
                  <a:pt x="11" y="18"/>
                  <a:pt x="11" y="17"/>
                </a:cubicBezTo>
                <a:cubicBezTo>
                  <a:pt x="11" y="16"/>
                  <a:pt x="11" y="15"/>
                  <a:pt x="12" y="15"/>
                </a:cubicBezTo>
                <a:cubicBezTo>
                  <a:pt x="26" y="0"/>
                  <a:pt x="26" y="0"/>
                  <a:pt x="26" y="0"/>
                </a:cubicBezTo>
                <a:cubicBezTo>
                  <a:pt x="27" y="0"/>
                  <a:pt x="27" y="0"/>
                  <a:pt x="28" y="0"/>
                </a:cubicBezTo>
                <a:cubicBezTo>
                  <a:pt x="29" y="0"/>
                  <a:pt x="29" y="0"/>
                  <a:pt x="30" y="0"/>
                </a:cubicBezTo>
                <a:cubicBezTo>
                  <a:pt x="44" y="15"/>
                  <a:pt x="44" y="15"/>
                  <a:pt x="44" y="15"/>
                </a:cubicBezTo>
                <a:cubicBezTo>
                  <a:pt x="45" y="15"/>
                  <a:pt x="45" y="16"/>
                  <a:pt x="45" y="17"/>
                </a:cubicBezTo>
                <a:cubicBezTo>
                  <a:pt x="45" y="18"/>
                  <a:pt x="44" y="19"/>
                  <a:pt x="42" y="19"/>
                </a:cubicBezTo>
                <a:cubicBezTo>
                  <a:pt x="35" y="19"/>
                  <a:pt x="35" y="19"/>
                  <a:pt x="35" y="19"/>
                </a:cubicBezTo>
                <a:cubicBezTo>
                  <a:pt x="50" y="34"/>
                  <a:pt x="50" y="34"/>
                  <a:pt x="50" y="34"/>
                </a:cubicBezTo>
                <a:cubicBezTo>
                  <a:pt x="51" y="35"/>
                  <a:pt x="51" y="35"/>
                  <a:pt x="51" y="36"/>
                </a:cubicBezTo>
                <a:cubicBezTo>
                  <a:pt x="51" y="37"/>
                  <a:pt x="50" y="39"/>
                  <a:pt x="49" y="39"/>
                </a:cubicBezTo>
                <a:cubicBezTo>
                  <a:pt x="40" y="39"/>
                  <a:pt x="40" y="39"/>
                  <a:pt x="40" y="39"/>
                </a:cubicBezTo>
                <a:cubicBezTo>
                  <a:pt x="55" y="54"/>
                  <a:pt x="55" y="54"/>
                  <a:pt x="55" y="54"/>
                </a:cubicBezTo>
                <a:cubicBezTo>
                  <a:pt x="56" y="54"/>
                  <a:pt x="56" y="55"/>
                  <a:pt x="56" y="56"/>
                </a:cubicBezTo>
                <a:cubicBezTo>
                  <a:pt x="56" y="57"/>
                  <a:pt x="55" y="58"/>
                  <a:pt x="53"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0" name="Google Shape;1790;p45"/>
          <p:cNvSpPr/>
          <p:nvPr/>
        </p:nvSpPr>
        <p:spPr>
          <a:xfrm>
            <a:off x="7145364" y="3256565"/>
            <a:ext cx="181058" cy="223891"/>
          </a:xfrm>
          <a:custGeom>
            <a:avLst/>
            <a:gdLst/>
            <a:ahLst/>
            <a:cxnLst/>
            <a:rect l="l" t="t" r="r" b="b"/>
            <a:pathLst>
              <a:path w="43" h="53" extrusionOk="0">
                <a:moveTo>
                  <a:pt x="17" y="53"/>
                </a:moveTo>
                <a:cubicBezTo>
                  <a:pt x="11" y="53"/>
                  <a:pt x="11" y="53"/>
                  <a:pt x="11" y="53"/>
                </a:cubicBezTo>
                <a:cubicBezTo>
                  <a:pt x="10" y="53"/>
                  <a:pt x="9" y="52"/>
                  <a:pt x="9" y="52"/>
                </a:cubicBezTo>
                <a:cubicBezTo>
                  <a:pt x="9" y="29"/>
                  <a:pt x="9" y="29"/>
                  <a:pt x="9" y="29"/>
                </a:cubicBezTo>
                <a:cubicBezTo>
                  <a:pt x="1" y="31"/>
                  <a:pt x="1" y="31"/>
                  <a:pt x="1" y="31"/>
                </a:cubicBezTo>
                <a:cubicBezTo>
                  <a:pt x="1" y="31"/>
                  <a:pt x="1" y="31"/>
                  <a:pt x="1" y="31"/>
                </a:cubicBezTo>
                <a:cubicBezTo>
                  <a:pt x="1" y="31"/>
                  <a:pt x="0" y="31"/>
                  <a:pt x="0" y="31"/>
                </a:cubicBezTo>
                <a:cubicBezTo>
                  <a:pt x="0" y="31"/>
                  <a:pt x="0" y="30"/>
                  <a:pt x="0" y="30"/>
                </a:cubicBezTo>
                <a:cubicBezTo>
                  <a:pt x="0" y="25"/>
                  <a:pt x="0" y="25"/>
                  <a:pt x="0" y="25"/>
                </a:cubicBezTo>
                <a:cubicBezTo>
                  <a:pt x="0" y="25"/>
                  <a:pt x="0" y="24"/>
                  <a:pt x="1" y="24"/>
                </a:cubicBezTo>
                <a:cubicBezTo>
                  <a:pt x="9" y="21"/>
                  <a:pt x="9" y="21"/>
                  <a:pt x="9" y="21"/>
                </a:cubicBezTo>
                <a:cubicBezTo>
                  <a:pt x="9" y="18"/>
                  <a:pt x="9" y="18"/>
                  <a:pt x="9" y="18"/>
                </a:cubicBezTo>
                <a:cubicBezTo>
                  <a:pt x="1" y="20"/>
                  <a:pt x="1" y="20"/>
                  <a:pt x="1" y="20"/>
                </a:cubicBezTo>
                <a:cubicBezTo>
                  <a:pt x="1" y="20"/>
                  <a:pt x="1" y="20"/>
                  <a:pt x="1" y="20"/>
                </a:cubicBezTo>
                <a:cubicBezTo>
                  <a:pt x="1" y="20"/>
                  <a:pt x="0" y="20"/>
                  <a:pt x="0" y="20"/>
                </a:cubicBezTo>
                <a:cubicBezTo>
                  <a:pt x="0" y="20"/>
                  <a:pt x="0" y="19"/>
                  <a:pt x="0" y="19"/>
                </a:cubicBezTo>
                <a:cubicBezTo>
                  <a:pt x="0" y="14"/>
                  <a:pt x="0" y="14"/>
                  <a:pt x="0" y="14"/>
                </a:cubicBezTo>
                <a:cubicBezTo>
                  <a:pt x="0" y="14"/>
                  <a:pt x="0" y="13"/>
                  <a:pt x="1" y="13"/>
                </a:cubicBezTo>
                <a:cubicBezTo>
                  <a:pt x="9" y="10"/>
                  <a:pt x="9" y="10"/>
                  <a:pt x="9" y="10"/>
                </a:cubicBezTo>
                <a:cubicBezTo>
                  <a:pt x="9" y="1"/>
                  <a:pt x="9" y="1"/>
                  <a:pt x="9" y="1"/>
                </a:cubicBezTo>
                <a:cubicBezTo>
                  <a:pt x="9" y="0"/>
                  <a:pt x="10" y="0"/>
                  <a:pt x="11" y="0"/>
                </a:cubicBezTo>
                <a:cubicBezTo>
                  <a:pt x="17" y="0"/>
                  <a:pt x="17" y="0"/>
                  <a:pt x="17" y="0"/>
                </a:cubicBezTo>
                <a:cubicBezTo>
                  <a:pt x="17" y="0"/>
                  <a:pt x="18" y="0"/>
                  <a:pt x="18" y="1"/>
                </a:cubicBezTo>
                <a:cubicBezTo>
                  <a:pt x="18" y="8"/>
                  <a:pt x="18" y="8"/>
                  <a:pt x="18" y="8"/>
                </a:cubicBezTo>
                <a:cubicBezTo>
                  <a:pt x="32" y="3"/>
                  <a:pt x="32" y="3"/>
                  <a:pt x="32" y="3"/>
                </a:cubicBezTo>
                <a:cubicBezTo>
                  <a:pt x="33" y="3"/>
                  <a:pt x="33" y="3"/>
                  <a:pt x="33" y="3"/>
                </a:cubicBezTo>
                <a:cubicBezTo>
                  <a:pt x="34" y="4"/>
                  <a:pt x="34" y="4"/>
                  <a:pt x="34" y="4"/>
                </a:cubicBezTo>
                <a:cubicBezTo>
                  <a:pt x="34" y="9"/>
                  <a:pt x="34" y="9"/>
                  <a:pt x="34" y="9"/>
                </a:cubicBezTo>
                <a:cubicBezTo>
                  <a:pt x="34" y="10"/>
                  <a:pt x="33" y="10"/>
                  <a:pt x="33" y="10"/>
                </a:cubicBezTo>
                <a:cubicBezTo>
                  <a:pt x="18" y="15"/>
                  <a:pt x="18" y="15"/>
                  <a:pt x="18" y="15"/>
                </a:cubicBezTo>
                <a:cubicBezTo>
                  <a:pt x="18" y="19"/>
                  <a:pt x="18" y="19"/>
                  <a:pt x="18" y="19"/>
                </a:cubicBezTo>
                <a:cubicBezTo>
                  <a:pt x="32" y="14"/>
                  <a:pt x="32" y="14"/>
                  <a:pt x="32" y="14"/>
                </a:cubicBezTo>
                <a:cubicBezTo>
                  <a:pt x="33" y="14"/>
                  <a:pt x="33" y="14"/>
                  <a:pt x="33" y="14"/>
                </a:cubicBezTo>
                <a:cubicBezTo>
                  <a:pt x="34" y="15"/>
                  <a:pt x="34" y="15"/>
                  <a:pt x="34" y="15"/>
                </a:cubicBezTo>
                <a:cubicBezTo>
                  <a:pt x="34" y="20"/>
                  <a:pt x="34" y="20"/>
                  <a:pt x="34" y="20"/>
                </a:cubicBezTo>
                <a:cubicBezTo>
                  <a:pt x="34" y="21"/>
                  <a:pt x="33" y="21"/>
                  <a:pt x="33" y="21"/>
                </a:cubicBezTo>
                <a:cubicBezTo>
                  <a:pt x="18" y="26"/>
                  <a:pt x="18" y="26"/>
                  <a:pt x="18" y="26"/>
                </a:cubicBezTo>
                <a:cubicBezTo>
                  <a:pt x="18" y="44"/>
                  <a:pt x="18" y="44"/>
                  <a:pt x="18" y="44"/>
                </a:cubicBezTo>
                <a:cubicBezTo>
                  <a:pt x="27" y="44"/>
                  <a:pt x="35" y="36"/>
                  <a:pt x="35" y="26"/>
                </a:cubicBezTo>
                <a:cubicBezTo>
                  <a:pt x="35" y="26"/>
                  <a:pt x="36" y="25"/>
                  <a:pt x="36" y="25"/>
                </a:cubicBezTo>
                <a:cubicBezTo>
                  <a:pt x="42" y="25"/>
                  <a:pt x="42" y="25"/>
                  <a:pt x="42" y="25"/>
                </a:cubicBezTo>
                <a:cubicBezTo>
                  <a:pt x="43" y="25"/>
                  <a:pt x="43" y="26"/>
                  <a:pt x="43" y="26"/>
                </a:cubicBezTo>
                <a:cubicBezTo>
                  <a:pt x="43" y="41"/>
                  <a:pt x="31" y="53"/>
                  <a:pt x="17" y="5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1" name="Google Shape;1791;p45"/>
          <p:cNvSpPr/>
          <p:nvPr/>
        </p:nvSpPr>
        <p:spPr>
          <a:xfrm>
            <a:off x="7750840" y="3256565"/>
            <a:ext cx="181060" cy="223891"/>
          </a:xfrm>
          <a:custGeom>
            <a:avLst/>
            <a:gdLst/>
            <a:ahLst/>
            <a:cxnLst/>
            <a:rect l="l" t="t" r="r" b="b"/>
            <a:pathLst>
              <a:path w="43" h="53" extrusionOk="0">
                <a:moveTo>
                  <a:pt x="17" y="53"/>
                </a:moveTo>
                <a:cubicBezTo>
                  <a:pt x="11" y="53"/>
                  <a:pt x="11" y="53"/>
                  <a:pt x="11" y="53"/>
                </a:cubicBezTo>
                <a:cubicBezTo>
                  <a:pt x="10" y="53"/>
                  <a:pt x="9" y="52"/>
                  <a:pt x="9" y="52"/>
                </a:cubicBezTo>
                <a:cubicBezTo>
                  <a:pt x="9" y="29"/>
                  <a:pt x="9" y="29"/>
                  <a:pt x="9" y="29"/>
                </a:cubicBezTo>
                <a:cubicBezTo>
                  <a:pt x="1" y="31"/>
                  <a:pt x="1" y="31"/>
                  <a:pt x="1" y="31"/>
                </a:cubicBezTo>
                <a:cubicBezTo>
                  <a:pt x="1" y="31"/>
                  <a:pt x="1" y="31"/>
                  <a:pt x="1" y="31"/>
                </a:cubicBezTo>
                <a:cubicBezTo>
                  <a:pt x="1" y="31"/>
                  <a:pt x="0" y="31"/>
                  <a:pt x="0" y="31"/>
                </a:cubicBezTo>
                <a:cubicBezTo>
                  <a:pt x="0" y="31"/>
                  <a:pt x="0" y="30"/>
                  <a:pt x="0" y="30"/>
                </a:cubicBezTo>
                <a:cubicBezTo>
                  <a:pt x="0" y="25"/>
                  <a:pt x="0" y="25"/>
                  <a:pt x="0" y="25"/>
                </a:cubicBezTo>
                <a:cubicBezTo>
                  <a:pt x="0" y="25"/>
                  <a:pt x="0" y="24"/>
                  <a:pt x="1" y="24"/>
                </a:cubicBezTo>
                <a:cubicBezTo>
                  <a:pt x="9" y="21"/>
                  <a:pt x="9" y="21"/>
                  <a:pt x="9" y="21"/>
                </a:cubicBezTo>
                <a:cubicBezTo>
                  <a:pt x="9" y="18"/>
                  <a:pt x="9" y="18"/>
                  <a:pt x="9" y="18"/>
                </a:cubicBezTo>
                <a:cubicBezTo>
                  <a:pt x="1" y="20"/>
                  <a:pt x="1" y="20"/>
                  <a:pt x="1" y="20"/>
                </a:cubicBezTo>
                <a:cubicBezTo>
                  <a:pt x="1" y="20"/>
                  <a:pt x="1" y="20"/>
                  <a:pt x="1" y="20"/>
                </a:cubicBezTo>
                <a:cubicBezTo>
                  <a:pt x="1" y="20"/>
                  <a:pt x="0" y="20"/>
                  <a:pt x="0" y="20"/>
                </a:cubicBezTo>
                <a:cubicBezTo>
                  <a:pt x="0" y="20"/>
                  <a:pt x="0" y="19"/>
                  <a:pt x="0" y="19"/>
                </a:cubicBezTo>
                <a:cubicBezTo>
                  <a:pt x="0" y="14"/>
                  <a:pt x="0" y="14"/>
                  <a:pt x="0" y="14"/>
                </a:cubicBezTo>
                <a:cubicBezTo>
                  <a:pt x="0" y="14"/>
                  <a:pt x="0" y="13"/>
                  <a:pt x="1" y="13"/>
                </a:cubicBezTo>
                <a:cubicBezTo>
                  <a:pt x="9" y="10"/>
                  <a:pt x="9" y="10"/>
                  <a:pt x="9" y="10"/>
                </a:cubicBezTo>
                <a:cubicBezTo>
                  <a:pt x="9" y="1"/>
                  <a:pt x="9" y="1"/>
                  <a:pt x="9" y="1"/>
                </a:cubicBezTo>
                <a:cubicBezTo>
                  <a:pt x="9" y="0"/>
                  <a:pt x="10" y="0"/>
                  <a:pt x="11" y="0"/>
                </a:cubicBezTo>
                <a:cubicBezTo>
                  <a:pt x="17" y="0"/>
                  <a:pt x="17" y="0"/>
                  <a:pt x="17" y="0"/>
                </a:cubicBezTo>
                <a:cubicBezTo>
                  <a:pt x="17" y="0"/>
                  <a:pt x="18" y="0"/>
                  <a:pt x="18" y="1"/>
                </a:cubicBezTo>
                <a:cubicBezTo>
                  <a:pt x="18" y="8"/>
                  <a:pt x="18" y="8"/>
                  <a:pt x="18" y="8"/>
                </a:cubicBezTo>
                <a:cubicBezTo>
                  <a:pt x="32" y="3"/>
                  <a:pt x="32" y="3"/>
                  <a:pt x="32" y="3"/>
                </a:cubicBezTo>
                <a:cubicBezTo>
                  <a:pt x="33" y="3"/>
                  <a:pt x="33" y="3"/>
                  <a:pt x="33" y="3"/>
                </a:cubicBezTo>
                <a:cubicBezTo>
                  <a:pt x="34" y="4"/>
                  <a:pt x="34" y="4"/>
                  <a:pt x="34" y="4"/>
                </a:cubicBezTo>
                <a:cubicBezTo>
                  <a:pt x="34" y="9"/>
                  <a:pt x="34" y="9"/>
                  <a:pt x="34" y="9"/>
                </a:cubicBezTo>
                <a:cubicBezTo>
                  <a:pt x="34" y="10"/>
                  <a:pt x="33" y="10"/>
                  <a:pt x="33" y="10"/>
                </a:cubicBezTo>
                <a:cubicBezTo>
                  <a:pt x="18" y="15"/>
                  <a:pt x="18" y="15"/>
                  <a:pt x="18" y="15"/>
                </a:cubicBezTo>
                <a:cubicBezTo>
                  <a:pt x="18" y="19"/>
                  <a:pt x="18" y="19"/>
                  <a:pt x="18" y="19"/>
                </a:cubicBezTo>
                <a:cubicBezTo>
                  <a:pt x="32" y="14"/>
                  <a:pt x="32" y="14"/>
                  <a:pt x="32" y="14"/>
                </a:cubicBezTo>
                <a:cubicBezTo>
                  <a:pt x="33" y="14"/>
                  <a:pt x="33" y="14"/>
                  <a:pt x="33" y="14"/>
                </a:cubicBezTo>
                <a:cubicBezTo>
                  <a:pt x="34" y="15"/>
                  <a:pt x="34" y="15"/>
                  <a:pt x="34" y="15"/>
                </a:cubicBezTo>
                <a:cubicBezTo>
                  <a:pt x="34" y="20"/>
                  <a:pt x="34" y="20"/>
                  <a:pt x="34" y="20"/>
                </a:cubicBezTo>
                <a:cubicBezTo>
                  <a:pt x="34" y="21"/>
                  <a:pt x="33" y="21"/>
                  <a:pt x="33" y="21"/>
                </a:cubicBezTo>
                <a:cubicBezTo>
                  <a:pt x="18" y="26"/>
                  <a:pt x="18" y="26"/>
                  <a:pt x="18" y="26"/>
                </a:cubicBezTo>
                <a:cubicBezTo>
                  <a:pt x="18" y="44"/>
                  <a:pt x="18" y="44"/>
                  <a:pt x="18" y="44"/>
                </a:cubicBezTo>
                <a:cubicBezTo>
                  <a:pt x="27" y="44"/>
                  <a:pt x="35" y="36"/>
                  <a:pt x="35" y="26"/>
                </a:cubicBezTo>
                <a:cubicBezTo>
                  <a:pt x="35" y="26"/>
                  <a:pt x="36" y="25"/>
                  <a:pt x="36" y="25"/>
                </a:cubicBezTo>
                <a:cubicBezTo>
                  <a:pt x="42" y="25"/>
                  <a:pt x="42" y="25"/>
                  <a:pt x="42" y="25"/>
                </a:cubicBezTo>
                <a:cubicBezTo>
                  <a:pt x="43" y="25"/>
                  <a:pt x="43" y="26"/>
                  <a:pt x="43" y="26"/>
                </a:cubicBezTo>
                <a:cubicBezTo>
                  <a:pt x="43" y="41"/>
                  <a:pt x="31" y="53"/>
                  <a:pt x="17" y="5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2" name="Google Shape;1792;p45"/>
          <p:cNvSpPr/>
          <p:nvPr/>
        </p:nvSpPr>
        <p:spPr>
          <a:xfrm>
            <a:off x="8358264" y="3244884"/>
            <a:ext cx="268668" cy="256987"/>
          </a:xfrm>
          <a:custGeom>
            <a:avLst/>
            <a:gdLst/>
            <a:ahLst/>
            <a:cxnLst/>
            <a:rect l="l" t="t" r="r" b="b"/>
            <a:pathLst>
              <a:path w="64" h="61" extrusionOk="0">
                <a:moveTo>
                  <a:pt x="62" y="31"/>
                </a:moveTo>
                <a:cubicBezTo>
                  <a:pt x="62" y="31"/>
                  <a:pt x="62" y="31"/>
                  <a:pt x="62" y="31"/>
                </a:cubicBezTo>
                <a:cubicBezTo>
                  <a:pt x="59" y="29"/>
                  <a:pt x="57" y="27"/>
                  <a:pt x="54" y="27"/>
                </a:cubicBezTo>
                <a:cubicBezTo>
                  <a:pt x="51" y="27"/>
                  <a:pt x="47" y="30"/>
                  <a:pt x="45" y="33"/>
                </a:cubicBezTo>
                <a:cubicBezTo>
                  <a:pt x="45" y="33"/>
                  <a:pt x="45" y="34"/>
                  <a:pt x="44" y="35"/>
                </a:cubicBezTo>
                <a:cubicBezTo>
                  <a:pt x="44" y="35"/>
                  <a:pt x="44" y="35"/>
                  <a:pt x="43" y="35"/>
                </a:cubicBezTo>
                <a:cubicBezTo>
                  <a:pt x="43" y="35"/>
                  <a:pt x="42" y="35"/>
                  <a:pt x="42" y="35"/>
                </a:cubicBezTo>
                <a:cubicBezTo>
                  <a:pt x="42" y="34"/>
                  <a:pt x="41" y="33"/>
                  <a:pt x="41" y="33"/>
                </a:cubicBezTo>
                <a:cubicBezTo>
                  <a:pt x="39" y="30"/>
                  <a:pt x="36" y="27"/>
                  <a:pt x="32" y="27"/>
                </a:cubicBezTo>
                <a:cubicBezTo>
                  <a:pt x="28" y="27"/>
                  <a:pt x="25" y="30"/>
                  <a:pt x="23" y="33"/>
                </a:cubicBezTo>
                <a:cubicBezTo>
                  <a:pt x="23" y="33"/>
                  <a:pt x="22" y="34"/>
                  <a:pt x="22" y="35"/>
                </a:cubicBezTo>
                <a:cubicBezTo>
                  <a:pt x="22" y="35"/>
                  <a:pt x="22" y="35"/>
                  <a:pt x="21" y="35"/>
                </a:cubicBezTo>
                <a:cubicBezTo>
                  <a:pt x="20" y="35"/>
                  <a:pt x="20" y="35"/>
                  <a:pt x="20" y="35"/>
                </a:cubicBezTo>
                <a:cubicBezTo>
                  <a:pt x="19" y="34"/>
                  <a:pt x="19" y="33"/>
                  <a:pt x="19" y="33"/>
                </a:cubicBezTo>
                <a:cubicBezTo>
                  <a:pt x="17" y="30"/>
                  <a:pt x="14" y="27"/>
                  <a:pt x="10" y="27"/>
                </a:cubicBezTo>
                <a:cubicBezTo>
                  <a:pt x="7" y="27"/>
                  <a:pt x="5" y="29"/>
                  <a:pt x="3" y="31"/>
                </a:cubicBezTo>
                <a:cubicBezTo>
                  <a:pt x="2" y="31"/>
                  <a:pt x="2" y="31"/>
                  <a:pt x="2" y="31"/>
                </a:cubicBezTo>
                <a:cubicBezTo>
                  <a:pt x="1" y="31"/>
                  <a:pt x="0" y="31"/>
                  <a:pt x="0" y="30"/>
                </a:cubicBezTo>
                <a:cubicBezTo>
                  <a:pt x="0" y="30"/>
                  <a:pt x="0" y="30"/>
                  <a:pt x="0" y="30"/>
                </a:cubicBezTo>
                <a:cubicBezTo>
                  <a:pt x="4" y="16"/>
                  <a:pt x="18" y="7"/>
                  <a:pt x="32" y="7"/>
                </a:cubicBezTo>
                <a:cubicBezTo>
                  <a:pt x="46" y="7"/>
                  <a:pt x="60" y="16"/>
                  <a:pt x="64" y="30"/>
                </a:cubicBezTo>
                <a:cubicBezTo>
                  <a:pt x="64" y="30"/>
                  <a:pt x="64" y="30"/>
                  <a:pt x="64" y="30"/>
                </a:cubicBezTo>
                <a:cubicBezTo>
                  <a:pt x="64" y="31"/>
                  <a:pt x="63" y="31"/>
                  <a:pt x="62" y="31"/>
                </a:cubicBezTo>
                <a:close/>
                <a:moveTo>
                  <a:pt x="34" y="51"/>
                </a:moveTo>
                <a:cubicBezTo>
                  <a:pt x="34" y="56"/>
                  <a:pt x="30" y="61"/>
                  <a:pt x="25" y="61"/>
                </a:cubicBezTo>
                <a:cubicBezTo>
                  <a:pt x="19" y="61"/>
                  <a:pt x="15" y="56"/>
                  <a:pt x="15" y="51"/>
                </a:cubicBezTo>
                <a:cubicBezTo>
                  <a:pt x="15" y="50"/>
                  <a:pt x="16" y="49"/>
                  <a:pt x="17" y="49"/>
                </a:cubicBezTo>
                <a:cubicBezTo>
                  <a:pt x="19" y="49"/>
                  <a:pt x="20" y="50"/>
                  <a:pt x="20" y="51"/>
                </a:cubicBezTo>
                <a:cubicBezTo>
                  <a:pt x="20" y="54"/>
                  <a:pt x="22" y="56"/>
                  <a:pt x="25" y="56"/>
                </a:cubicBezTo>
                <a:cubicBezTo>
                  <a:pt x="27" y="56"/>
                  <a:pt x="30" y="54"/>
                  <a:pt x="30" y="51"/>
                </a:cubicBezTo>
                <a:cubicBezTo>
                  <a:pt x="30" y="29"/>
                  <a:pt x="30" y="29"/>
                  <a:pt x="30" y="29"/>
                </a:cubicBezTo>
                <a:cubicBezTo>
                  <a:pt x="30" y="29"/>
                  <a:pt x="31" y="29"/>
                  <a:pt x="32" y="29"/>
                </a:cubicBezTo>
                <a:cubicBezTo>
                  <a:pt x="33" y="29"/>
                  <a:pt x="34" y="29"/>
                  <a:pt x="34" y="29"/>
                </a:cubicBezTo>
                <a:lnTo>
                  <a:pt x="34" y="51"/>
                </a:lnTo>
                <a:close/>
                <a:moveTo>
                  <a:pt x="34" y="6"/>
                </a:moveTo>
                <a:cubicBezTo>
                  <a:pt x="34" y="6"/>
                  <a:pt x="33" y="6"/>
                  <a:pt x="32" y="6"/>
                </a:cubicBezTo>
                <a:cubicBezTo>
                  <a:pt x="31" y="6"/>
                  <a:pt x="30" y="6"/>
                  <a:pt x="30" y="6"/>
                </a:cubicBezTo>
                <a:cubicBezTo>
                  <a:pt x="30" y="3"/>
                  <a:pt x="30" y="3"/>
                  <a:pt x="30" y="3"/>
                </a:cubicBezTo>
                <a:cubicBezTo>
                  <a:pt x="30" y="1"/>
                  <a:pt x="31" y="0"/>
                  <a:pt x="32" y="0"/>
                </a:cubicBezTo>
                <a:cubicBezTo>
                  <a:pt x="33" y="0"/>
                  <a:pt x="34" y="1"/>
                  <a:pt x="34" y="3"/>
                </a:cubicBezTo>
                <a:lnTo>
                  <a:pt x="34" y="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3" name="Google Shape;1793;p45"/>
          <p:cNvSpPr/>
          <p:nvPr/>
        </p:nvSpPr>
        <p:spPr>
          <a:xfrm>
            <a:off x="8963742" y="3235150"/>
            <a:ext cx="264775" cy="266721"/>
          </a:xfrm>
          <a:custGeom>
            <a:avLst/>
            <a:gdLst/>
            <a:ahLst/>
            <a:cxnLst/>
            <a:rect l="l" t="t" r="r" b="b"/>
            <a:pathLst>
              <a:path w="63" h="63" extrusionOk="0">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4" name="Google Shape;1794;p45"/>
          <p:cNvSpPr/>
          <p:nvPr/>
        </p:nvSpPr>
        <p:spPr>
          <a:xfrm>
            <a:off x="9569218" y="3244884"/>
            <a:ext cx="270616" cy="256987"/>
          </a:xfrm>
          <a:custGeom>
            <a:avLst/>
            <a:gdLst/>
            <a:ahLst/>
            <a:cxnLst/>
            <a:rect l="l" t="t" r="r" b="b"/>
            <a:pathLst>
              <a:path w="64" h="61" extrusionOk="0">
                <a:moveTo>
                  <a:pt x="64" y="57"/>
                </a:moveTo>
                <a:cubicBezTo>
                  <a:pt x="64" y="59"/>
                  <a:pt x="62" y="61"/>
                  <a:pt x="60" y="61"/>
                </a:cubicBezTo>
                <a:cubicBezTo>
                  <a:pt x="4" y="61"/>
                  <a:pt x="4" y="61"/>
                  <a:pt x="4" y="61"/>
                </a:cubicBezTo>
                <a:cubicBezTo>
                  <a:pt x="2" y="61"/>
                  <a:pt x="0" y="59"/>
                  <a:pt x="0" y="57"/>
                </a:cubicBezTo>
                <a:cubicBezTo>
                  <a:pt x="0" y="45"/>
                  <a:pt x="0" y="45"/>
                  <a:pt x="0" y="45"/>
                </a:cubicBezTo>
                <a:cubicBezTo>
                  <a:pt x="0" y="43"/>
                  <a:pt x="2" y="41"/>
                  <a:pt x="4" y="41"/>
                </a:cubicBezTo>
                <a:cubicBezTo>
                  <a:pt x="20" y="41"/>
                  <a:pt x="20" y="41"/>
                  <a:pt x="20" y="41"/>
                </a:cubicBezTo>
                <a:cubicBezTo>
                  <a:pt x="21" y="44"/>
                  <a:pt x="24" y="46"/>
                  <a:pt x="27" y="46"/>
                </a:cubicBezTo>
                <a:cubicBezTo>
                  <a:pt x="37" y="46"/>
                  <a:pt x="37" y="46"/>
                  <a:pt x="37" y="46"/>
                </a:cubicBezTo>
                <a:cubicBezTo>
                  <a:pt x="40" y="46"/>
                  <a:pt x="43" y="44"/>
                  <a:pt x="44" y="41"/>
                </a:cubicBezTo>
                <a:cubicBezTo>
                  <a:pt x="60" y="41"/>
                  <a:pt x="60" y="41"/>
                  <a:pt x="60" y="41"/>
                </a:cubicBezTo>
                <a:cubicBezTo>
                  <a:pt x="62" y="41"/>
                  <a:pt x="64" y="43"/>
                  <a:pt x="64" y="45"/>
                </a:cubicBezTo>
                <a:lnTo>
                  <a:pt x="64" y="57"/>
                </a:lnTo>
                <a:close/>
                <a:moveTo>
                  <a:pt x="49" y="22"/>
                </a:moveTo>
                <a:cubicBezTo>
                  <a:pt x="39" y="22"/>
                  <a:pt x="39" y="22"/>
                  <a:pt x="39" y="22"/>
                </a:cubicBezTo>
                <a:cubicBezTo>
                  <a:pt x="39" y="39"/>
                  <a:pt x="39" y="39"/>
                  <a:pt x="39" y="39"/>
                </a:cubicBezTo>
                <a:cubicBezTo>
                  <a:pt x="39" y="40"/>
                  <a:pt x="38" y="41"/>
                  <a:pt x="37" y="41"/>
                </a:cubicBezTo>
                <a:cubicBezTo>
                  <a:pt x="27" y="41"/>
                  <a:pt x="27" y="41"/>
                  <a:pt x="27" y="41"/>
                </a:cubicBezTo>
                <a:cubicBezTo>
                  <a:pt x="26" y="41"/>
                  <a:pt x="25" y="40"/>
                  <a:pt x="25" y="39"/>
                </a:cubicBezTo>
                <a:cubicBezTo>
                  <a:pt x="25" y="22"/>
                  <a:pt x="25" y="22"/>
                  <a:pt x="25" y="22"/>
                </a:cubicBezTo>
                <a:cubicBezTo>
                  <a:pt x="15" y="22"/>
                  <a:pt x="15" y="22"/>
                  <a:pt x="15" y="22"/>
                </a:cubicBezTo>
                <a:cubicBezTo>
                  <a:pt x="14" y="22"/>
                  <a:pt x="13" y="21"/>
                  <a:pt x="13" y="20"/>
                </a:cubicBezTo>
                <a:cubicBezTo>
                  <a:pt x="12" y="20"/>
                  <a:pt x="13" y="19"/>
                  <a:pt x="13" y="18"/>
                </a:cubicBezTo>
                <a:cubicBezTo>
                  <a:pt x="30" y="1"/>
                  <a:pt x="30" y="1"/>
                  <a:pt x="30" y="1"/>
                </a:cubicBezTo>
                <a:cubicBezTo>
                  <a:pt x="31" y="0"/>
                  <a:pt x="31" y="0"/>
                  <a:pt x="32" y="0"/>
                </a:cubicBezTo>
                <a:cubicBezTo>
                  <a:pt x="33" y="0"/>
                  <a:pt x="33" y="0"/>
                  <a:pt x="34" y="1"/>
                </a:cubicBezTo>
                <a:cubicBezTo>
                  <a:pt x="51" y="18"/>
                  <a:pt x="51" y="18"/>
                  <a:pt x="51" y="18"/>
                </a:cubicBezTo>
                <a:cubicBezTo>
                  <a:pt x="51" y="19"/>
                  <a:pt x="52" y="20"/>
                  <a:pt x="51" y="20"/>
                </a:cubicBezTo>
                <a:cubicBezTo>
                  <a:pt x="51" y="21"/>
                  <a:pt x="50" y="22"/>
                  <a:pt x="49" y="22"/>
                </a:cubicBezTo>
                <a:close/>
                <a:moveTo>
                  <a:pt x="47" y="51"/>
                </a:moveTo>
                <a:cubicBezTo>
                  <a:pt x="45" y="51"/>
                  <a:pt x="44" y="52"/>
                  <a:pt x="44" y="54"/>
                </a:cubicBezTo>
                <a:cubicBezTo>
                  <a:pt x="44" y="55"/>
                  <a:pt x="45" y="56"/>
                  <a:pt x="47" y="56"/>
                </a:cubicBezTo>
                <a:cubicBezTo>
                  <a:pt x="48" y="56"/>
                  <a:pt x="49" y="55"/>
                  <a:pt x="49" y="54"/>
                </a:cubicBezTo>
                <a:cubicBezTo>
                  <a:pt x="49" y="52"/>
                  <a:pt x="48" y="51"/>
                  <a:pt x="47" y="51"/>
                </a:cubicBezTo>
                <a:close/>
                <a:moveTo>
                  <a:pt x="56" y="51"/>
                </a:moveTo>
                <a:cubicBezTo>
                  <a:pt x="55" y="51"/>
                  <a:pt x="54" y="52"/>
                  <a:pt x="54" y="54"/>
                </a:cubicBezTo>
                <a:cubicBezTo>
                  <a:pt x="54" y="55"/>
                  <a:pt x="55" y="56"/>
                  <a:pt x="56" y="56"/>
                </a:cubicBezTo>
                <a:cubicBezTo>
                  <a:pt x="58" y="56"/>
                  <a:pt x="59" y="55"/>
                  <a:pt x="59" y="54"/>
                </a:cubicBezTo>
                <a:cubicBezTo>
                  <a:pt x="59" y="52"/>
                  <a:pt x="58" y="51"/>
                  <a:pt x="56"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5" name="Google Shape;1795;p45"/>
          <p:cNvSpPr/>
          <p:nvPr/>
        </p:nvSpPr>
        <p:spPr>
          <a:xfrm>
            <a:off x="10176642" y="3235150"/>
            <a:ext cx="307606" cy="288137"/>
          </a:xfrm>
          <a:custGeom>
            <a:avLst/>
            <a:gdLst/>
            <a:ahLst/>
            <a:cxnLst/>
            <a:rect l="l" t="t" r="r" b="b"/>
            <a:pathLst>
              <a:path w="73" h="68" extrusionOk="0">
                <a:moveTo>
                  <a:pt x="13" y="39"/>
                </a:moveTo>
                <a:cubicBezTo>
                  <a:pt x="8" y="39"/>
                  <a:pt x="8" y="39"/>
                  <a:pt x="8" y="39"/>
                </a:cubicBezTo>
                <a:cubicBezTo>
                  <a:pt x="4" y="39"/>
                  <a:pt x="0" y="37"/>
                  <a:pt x="0" y="33"/>
                </a:cubicBezTo>
                <a:cubicBezTo>
                  <a:pt x="0" y="29"/>
                  <a:pt x="0" y="19"/>
                  <a:pt x="5" y="19"/>
                </a:cubicBezTo>
                <a:cubicBezTo>
                  <a:pt x="6" y="19"/>
                  <a:pt x="10" y="22"/>
                  <a:pt x="15" y="22"/>
                </a:cubicBezTo>
                <a:cubicBezTo>
                  <a:pt x="17" y="22"/>
                  <a:pt x="18" y="22"/>
                  <a:pt x="20" y="21"/>
                </a:cubicBezTo>
                <a:cubicBezTo>
                  <a:pt x="20" y="22"/>
                  <a:pt x="20" y="23"/>
                  <a:pt x="20" y="24"/>
                </a:cubicBezTo>
                <a:cubicBezTo>
                  <a:pt x="20" y="27"/>
                  <a:pt x="21" y="31"/>
                  <a:pt x="23" y="34"/>
                </a:cubicBezTo>
                <a:cubicBezTo>
                  <a:pt x="19" y="34"/>
                  <a:pt x="15" y="36"/>
                  <a:pt x="13" y="39"/>
                </a:cubicBezTo>
                <a:close/>
                <a:moveTo>
                  <a:pt x="15" y="19"/>
                </a:moveTo>
                <a:cubicBezTo>
                  <a:pt x="10" y="19"/>
                  <a:pt x="5" y="15"/>
                  <a:pt x="5" y="9"/>
                </a:cubicBezTo>
                <a:cubicBezTo>
                  <a:pt x="5" y="4"/>
                  <a:pt x="10" y="0"/>
                  <a:pt x="15" y="0"/>
                </a:cubicBezTo>
                <a:cubicBezTo>
                  <a:pt x="20" y="0"/>
                  <a:pt x="25" y="4"/>
                  <a:pt x="25" y="9"/>
                </a:cubicBezTo>
                <a:cubicBezTo>
                  <a:pt x="25" y="15"/>
                  <a:pt x="20" y="19"/>
                  <a:pt x="15" y="19"/>
                </a:cubicBezTo>
                <a:close/>
                <a:moveTo>
                  <a:pt x="53" y="68"/>
                </a:moveTo>
                <a:cubicBezTo>
                  <a:pt x="20" y="68"/>
                  <a:pt x="20" y="68"/>
                  <a:pt x="20" y="68"/>
                </a:cubicBezTo>
                <a:cubicBezTo>
                  <a:pt x="14" y="68"/>
                  <a:pt x="10" y="64"/>
                  <a:pt x="10" y="58"/>
                </a:cubicBezTo>
                <a:cubicBezTo>
                  <a:pt x="10" y="49"/>
                  <a:pt x="12" y="36"/>
                  <a:pt x="23" y="36"/>
                </a:cubicBezTo>
                <a:cubicBezTo>
                  <a:pt x="25" y="36"/>
                  <a:pt x="29" y="41"/>
                  <a:pt x="37" y="41"/>
                </a:cubicBezTo>
                <a:cubicBezTo>
                  <a:pt x="44" y="41"/>
                  <a:pt x="49" y="36"/>
                  <a:pt x="50" y="36"/>
                </a:cubicBezTo>
                <a:cubicBezTo>
                  <a:pt x="62" y="36"/>
                  <a:pt x="64" y="49"/>
                  <a:pt x="64" y="58"/>
                </a:cubicBezTo>
                <a:cubicBezTo>
                  <a:pt x="64" y="64"/>
                  <a:pt x="60" y="68"/>
                  <a:pt x="53" y="68"/>
                </a:cubicBezTo>
                <a:close/>
                <a:moveTo>
                  <a:pt x="37" y="39"/>
                </a:moveTo>
                <a:cubicBezTo>
                  <a:pt x="29" y="39"/>
                  <a:pt x="22" y="32"/>
                  <a:pt x="22" y="24"/>
                </a:cubicBezTo>
                <a:cubicBezTo>
                  <a:pt x="22" y="16"/>
                  <a:pt x="29" y="9"/>
                  <a:pt x="37" y="9"/>
                </a:cubicBezTo>
                <a:cubicBezTo>
                  <a:pt x="45" y="9"/>
                  <a:pt x="51" y="16"/>
                  <a:pt x="51" y="24"/>
                </a:cubicBezTo>
                <a:cubicBezTo>
                  <a:pt x="51" y="32"/>
                  <a:pt x="45" y="39"/>
                  <a:pt x="37" y="39"/>
                </a:cubicBezTo>
                <a:close/>
                <a:moveTo>
                  <a:pt x="59" y="19"/>
                </a:moveTo>
                <a:cubicBezTo>
                  <a:pt x="53" y="19"/>
                  <a:pt x="49" y="15"/>
                  <a:pt x="49" y="9"/>
                </a:cubicBezTo>
                <a:cubicBezTo>
                  <a:pt x="49" y="4"/>
                  <a:pt x="53" y="0"/>
                  <a:pt x="59" y="0"/>
                </a:cubicBezTo>
                <a:cubicBezTo>
                  <a:pt x="64" y="0"/>
                  <a:pt x="68" y="4"/>
                  <a:pt x="68" y="9"/>
                </a:cubicBezTo>
                <a:cubicBezTo>
                  <a:pt x="68" y="15"/>
                  <a:pt x="64" y="19"/>
                  <a:pt x="59" y="19"/>
                </a:cubicBezTo>
                <a:close/>
                <a:moveTo>
                  <a:pt x="66" y="39"/>
                </a:moveTo>
                <a:cubicBezTo>
                  <a:pt x="61" y="39"/>
                  <a:pt x="61" y="39"/>
                  <a:pt x="61" y="39"/>
                </a:cubicBezTo>
                <a:cubicBezTo>
                  <a:pt x="58" y="36"/>
                  <a:pt x="55" y="34"/>
                  <a:pt x="51" y="34"/>
                </a:cubicBezTo>
                <a:cubicBezTo>
                  <a:pt x="53" y="31"/>
                  <a:pt x="54" y="27"/>
                  <a:pt x="54" y="24"/>
                </a:cubicBezTo>
                <a:cubicBezTo>
                  <a:pt x="54" y="23"/>
                  <a:pt x="54" y="22"/>
                  <a:pt x="54" y="21"/>
                </a:cubicBezTo>
                <a:cubicBezTo>
                  <a:pt x="55" y="22"/>
                  <a:pt x="57" y="22"/>
                  <a:pt x="59" y="22"/>
                </a:cubicBezTo>
                <a:cubicBezTo>
                  <a:pt x="64" y="22"/>
                  <a:pt x="68" y="19"/>
                  <a:pt x="69" y="19"/>
                </a:cubicBezTo>
                <a:cubicBezTo>
                  <a:pt x="73" y="19"/>
                  <a:pt x="73" y="29"/>
                  <a:pt x="73" y="33"/>
                </a:cubicBezTo>
                <a:cubicBezTo>
                  <a:pt x="73" y="37"/>
                  <a:pt x="70" y="39"/>
                  <a:pt x="66"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6" name="Google Shape;1796;p45"/>
          <p:cNvSpPr/>
          <p:nvPr/>
        </p:nvSpPr>
        <p:spPr>
          <a:xfrm>
            <a:off x="10778226" y="3303290"/>
            <a:ext cx="315393" cy="177166"/>
          </a:xfrm>
          <a:custGeom>
            <a:avLst/>
            <a:gdLst/>
            <a:ahLst/>
            <a:cxnLst/>
            <a:rect l="l" t="t" r="r" b="b"/>
            <a:pathLst>
              <a:path w="75" h="42" extrusionOk="0">
                <a:moveTo>
                  <a:pt x="68" y="15"/>
                </a:moveTo>
                <a:cubicBezTo>
                  <a:pt x="60" y="24"/>
                  <a:pt x="60" y="23"/>
                  <a:pt x="66" y="29"/>
                </a:cubicBezTo>
                <a:cubicBezTo>
                  <a:pt x="72" y="35"/>
                  <a:pt x="73" y="37"/>
                  <a:pt x="73" y="38"/>
                </a:cubicBezTo>
                <a:cubicBezTo>
                  <a:pt x="73" y="38"/>
                  <a:pt x="75" y="42"/>
                  <a:pt x="70" y="42"/>
                </a:cubicBezTo>
                <a:cubicBezTo>
                  <a:pt x="61" y="42"/>
                  <a:pt x="61" y="42"/>
                  <a:pt x="61" y="42"/>
                </a:cubicBezTo>
                <a:cubicBezTo>
                  <a:pt x="59" y="42"/>
                  <a:pt x="56" y="40"/>
                  <a:pt x="56" y="40"/>
                </a:cubicBezTo>
                <a:cubicBezTo>
                  <a:pt x="52" y="38"/>
                  <a:pt x="49" y="31"/>
                  <a:pt x="46" y="32"/>
                </a:cubicBezTo>
                <a:cubicBezTo>
                  <a:pt x="46" y="32"/>
                  <a:pt x="43" y="33"/>
                  <a:pt x="43" y="39"/>
                </a:cubicBezTo>
                <a:cubicBezTo>
                  <a:pt x="43" y="40"/>
                  <a:pt x="43" y="41"/>
                  <a:pt x="43" y="41"/>
                </a:cubicBezTo>
                <a:cubicBezTo>
                  <a:pt x="43" y="41"/>
                  <a:pt x="42" y="42"/>
                  <a:pt x="41" y="42"/>
                </a:cubicBezTo>
                <a:cubicBezTo>
                  <a:pt x="36" y="42"/>
                  <a:pt x="36" y="42"/>
                  <a:pt x="36" y="42"/>
                </a:cubicBezTo>
                <a:cubicBezTo>
                  <a:pt x="27" y="42"/>
                  <a:pt x="18" y="34"/>
                  <a:pt x="18" y="34"/>
                </a:cubicBezTo>
                <a:cubicBezTo>
                  <a:pt x="18" y="34"/>
                  <a:pt x="9" y="24"/>
                  <a:pt x="1" y="5"/>
                </a:cubicBezTo>
                <a:cubicBezTo>
                  <a:pt x="0" y="4"/>
                  <a:pt x="1" y="3"/>
                  <a:pt x="1" y="3"/>
                </a:cubicBezTo>
                <a:cubicBezTo>
                  <a:pt x="1" y="3"/>
                  <a:pt x="2" y="2"/>
                  <a:pt x="3" y="2"/>
                </a:cubicBezTo>
                <a:cubicBezTo>
                  <a:pt x="14" y="2"/>
                  <a:pt x="14" y="2"/>
                  <a:pt x="14" y="2"/>
                </a:cubicBezTo>
                <a:cubicBezTo>
                  <a:pt x="15" y="2"/>
                  <a:pt x="15" y="3"/>
                  <a:pt x="15" y="3"/>
                </a:cubicBezTo>
                <a:cubicBezTo>
                  <a:pt x="15" y="3"/>
                  <a:pt x="16" y="3"/>
                  <a:pt x="16" y="4"/>
                </a:cubicBezTo>
                <a:cubicBezTo>
                  <a:pt x="18" y="8"/>
                  <a:pt x="20" y="12"/>
                  <a:pt x="20" y="12"/>
                </a:cubicBezTo>
                <a:cubicBezTo>
                  <a:pt x="24" y="20"/>
                  <a:pt x="26" y="21"/>
                  <a:pt x="28" y="21"/>
                </a:cubicBezTo>
                <a:cubicBezTo>
                  <a:pt x="28" y="21"/>
                  <a:pt x="30" y="19"/>
                  <a:pt x="29" y="10"/>
                </a:cubicBezTo>
                <a:cubicBezTo>
                  <a:pt x="29" y="7"/>
                  <a:pt x="28" y="5"/>
                  <a:pt x="28" y="5"/>
                </a:cubicBezTo>
                <a:cubicBezTo>
                  <a:pt x="27" y="4"/>
                  <a:pt x="26" y="4"/>
                  <a:pt x="25" y="3"/>
                </a:cubicBezTo>
                <a:cubicBezTo>
                  <a:pt x="25" y="3"/>
                  <a:pt x="25" y="2"/>
                  <a:pt x="27" y="1"/>
                </a:cubicBezTo>
                <a:cubicBezTo>
                  <a:pt x="29" y="0"/>
                  <a:pt x="32" y="0"/>
                  <a:pt x="36" y="0"/>
                </a:cubicBezTo>
                <a:cubicBezTo>
                  <a:pt x="39" y="0"/>
                  <a:pt x="40" y="1"/>
                  <a:pt x="41" y="1"/>
                </a:cubicBezTo>
                <a:cubicBezTo>
                  <a:pt x="45" y="2"/>
                  <a:pt x="43" y="5"/>
                  <a:pt x="43" y="13"/>
                </a:cubicBezTo>
                <a:cubicBezTo>
                  <a:pt x="43" y="16"/>
                  <a:pt x="43" y="19"/>
                  <a:pt x="45" y="21"/>
                </a:cubicBezTo>
                <a:cubicBezTo>
                  <a:pt x="45" y="21"/>
                  <a:pt x="47" y="21"/>
                  <a:pt x="52" y="12"/>
                </a:cubicBezTo>
                <a:cubicBezTo>
                  <a:pt x="52" y="12"/>
                  <a:pt x="55" y="8"/>
                  <a:pt x="56" y="4"/>
                </a:cubicBezTo>
                <a:cubicBezTo>
                  <a:pt x="57" y="3"/>
                  <a:pt x="57" y="3"/>
                  <a:pt x="57" y="3"/>
                </a:cubicBezTo>
                <a:cubicBezTo>
                  <a:pt x="57" y="3"/>
                  <a:pt x="58" y="2"/>
                  <a:pt x="59" y="2"/>
                </a:cubicBezTo>
                <a:cubicBezTo>
                  <a:pt x="70" y="2"/>
                  <a:pt x="70" y="2"/>
                  <a:pt x="70" y="2"/>
                </a:cubicBezTo>
                <a:cubicBezTo>
                  <a:pt x="73" y="2"/>
                  <a:pt x="74" y="3"/>
                  <a:pt x="74" y="3"/>
                </a:cubicBezTo>
                <a:cubicBezTo>
                  <a:pt x="74" y="5"/>
                  <a:pt x="72" y="9"/>
                  <a:pt x="68"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7" name="Google Shape;1797;p45"/>
          <p:cNvSpPr/>
          <p:nvPr/>
        </p:nvSpPr>
        <p:spPr>
          <a:xfrm>
            <a:off x="11323350" y="3235150"/>
            <a:ext cx="292031" cy="266721"/>
          </a:xfrm>
          <a:custGeom>
            <a:avLst/>
            <a:gdLst/>
            <a:ahLst/>
            <a:cxnLst/>
            <a:rect l="l" t="t" r="r" b="b"/>
            <a:pathLst>
              <a:path w="69" h="63" extrusionOk="0">
                <a:moveTo>
                  <a:pt x="68" y="56"/>
                </a:moveTo>
                <a:cubicBezTo>
                  <a:pt x="69" y="57"/>
                  <a:pt x="69" y="59"/>
                  <a:pt x="68" y="60"/>
                </a:cubicBezTo>
                <a:cubicBezTo>
                  <a:pt x="67" y="62"/>
                  <a:pt x="65" y="63"/>
                  <a:pt x="64" y="63"/>
                </a:cubicBezTo>
                <a:cubicBezTo>
                  <a:pt x="5" y="63"/>
                  <a:pt x="5" y="63"/>
                  <a:pt x="5" y="63"/>
                </a:cubicBezTo>
                <a:cubicBezTo>
                  <a:pt x="4" y="63"/>
                  <a:pt x="2" y="62"/>
                  <a:pt x="1" y="60"/>
                </a:cubicBezTo>
                <a:cubicBezTo>
                  <a:pt x="0" y="59"/>
                  <a:pt x="0" y="57"/>
                  <a:pt x="1" y="56"/>
                </a:cubicBezTo>
                <a:cubicBezTo>
                  <a:pt x="30" y="2"/>
                  <a:pt x="30" y="2"/>
                  <a:pt x="30" y="2"/>
                </a:cubicBezTo>
                <a:cubicBezTo>
                  <a:pt x="31" y="1"/>
                  <a:pt x="33" y="0"/>
                  <a:pt x="34" y="0"/>
                </a:cubicBezTo>
                <a:cubicBezTo>
                  <a:pt x="36" y="0"/>
                  <a:pt x="38" y="1"/>
                  <a:pt x="39" y="2"/>
                </a:cubicBezTo>
                <a:lnTo>
                  <a:pt x="68" y="56"/>
                </a:lnTo>
                <a:close/>
                <a:moveTo>
                  <a:pt x="40" y="20"/>
                </a:moveTo>
                <a:cubicBezTo>
                  <a:pt x="40" y="20"/>
                  <a:pt x="40" y="20"/>
                  <a:pt x="40" y="20"/>
                </a:cubicBezTo>
                <a:cubicBezTo>
                  <a:pt x="39" y="19"/>
                  <a:pt x="39" y="19"/>
                  <a:pt x="39" y="19"/>
                </a:cubicBezTo>
                <a:cubicBezTo>
                  <a:pt x="30" y="19"/>
                  <a:pt x="30" y="19"/>
                  <a:pt x="30" y="19"/>
                </a:cubicBezTo>
                <a:cubicBezTo>
                  <a:pt x="30" y="19"/>
                  <a:pt x="30" y="19"/>
                  <a:pt x="29" y="20"/>
                </a:cubicBezTo>
                <a:cubicBezTo>
                  <a:pt x="29" y="20"/>
                  <a:pt x="29" y="20"/>
                  <a:pt x="29" y="20"/>
                </a:cubicBezTo>
                <a:cubicBezTo>
                  <a:pt x="30" y="38"/>
                  <a:pt x="30" y="38"/>
                  <a:pt x="30" y="38"/>
                </a:cubicBezTo>
                <a:cubicBezTo>
                  <a:pt x="30" y="38"/>
                  <a:pt x="30" y="39"/>
                  <a:pt x="31" y="39"/>
                </a:cubicBezTo>
                <a:cubicBezTo>
                  <a:pt x="38" y="39"/>
                  <a:pt x="38" y="39"/>
                  <a:pt x="38" y="39"/>
                </a:cubicBezTo>
                <a:cubicBezTo>
                  <a:pt x="39" y="39"/>
                  <a:pt x="39" y="38"/>
                  <a:pt x="39" y="38"/>
                </a:cubicBezTo>
                <a:lnTo>
                  <a:pt x="40" y="20"/>
                </a:lnTo>
                <a:close/>
                <a:moveTo>
                  <a:pt x="39" y="45"/>
                </a:moveTo>
                <a:cubicBezTo>
                  <a:pt x="39" y="44"/>
                  <a:pt x="39" y="43"/>
                  <a:pt x="38" y="43"/>
                </a:cubicBezTo>
                <a:cubicBezTo>
                  <a:pt x="31" y="43"/>
                  <a:pt x="31" y="43"/>
                  <a:pt x="31" y="43"/>
                </a:cubicBezTo>
                <a:cubicBezTo>
                  <a:pt x="30" y="43"/>
                  <a:pt x="30" y="44"/>
                  <a:pt x="30" y="45"/>
                </a:cubicBezTo>
                <a:cubicBezTo>
                  <a:pt x="30" y="52"/>
                  <a:pt x="30" y="52"/>
                  <a:pt x="30" y="52"/>
                </a:cubicBezTo>
                <a:cubicBezTo>
                  <a:pt x="30" y="53"/>
                  <a:pt x="30" y="53"/>
                  <a:pt x="31" y="53"/>
                </a:cubicBezTo>
                <a:cubicBezTo>
                  <a:pt x="38" y="53"/>
                  <a:pt x="38" y="53"/>
                  <a:pt x="38" y="53"/>
                </a:cubicBezTo>
                <a:cubicBezTo>
                  <a:pt x="39" y="53"/>
                  <a:pt x="39" y="53"/>
                  <a:pt x="39" y="52"/>
                </a:cubicBezTo>
                <a:lnTo>
                  <a:pt x="39" y="4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8" name="Google Shape;1798;p45"/>
          <p:cNvSpPr/>
          <p:nvPr/>
        </p:nvSpPr>
        <p:spPr>
          <a:xfrm>
            <a:off x="564938" y="3712133"/>
            <a:ext cx="260881" cy="282297"/>
          </a:xfrm>
          <a:custGeom>
            <a:avLst/>
            <a:gdLst/>
            <a:ahLst/>
            <a:cxnLst/>
            <a:rect l="l" t="t" r="r" b="b"/>
            <a:pathLst>
              <a:path w="62" h="67" extrusionOk="0">
                <a:moveTo>
                  <a:pt x="42" y="51"/>
                </a:moveTo>
                <a:cubicBezTo>
                  <a:pt x="40" y="61"/>
                  <a:pt x="31" y="67"/>
                  <a:pt x="22" y="67"/>
                </a:cubicBezTo>
                <a:cubicBezTo>
                  <a:pt x="10" y="67"/>
                  <a:pt x="0" y="57"/>
                  <a:pt x="0" y="45"/>
                </a:cubicBezTo>
                <a:cubicBezTo>
                  <a:pt x="0" y="36"/>
                  <a:pt x="6" y="27"/>
                  <a:pt x="14" y="24"/>
                </a:cubicBezTo>
                <a:cubicBezTo>
                  <a:pt x="15" y="29"/>
                  <a:pt x="15" y="29"/>
                  <a:pt x="15" y="29"/>
                </a:cubicBezTo>
                <a:cubicBezTo>
                  <a:pt x="9" y="32"/>
                  <a:pt x="5" y="38"/>
                  <a:pt x="5" y="45"/>
                </a:cubicBezTo>
                <a:cubicBezTo>
                  <a:pt x="5" y="54"/>
                  <a:pt x="12" y="62"/>
                  <a:pt x="22" y="62"/>
                </a:cubicBezTo>
                <a:cubicBezTo>
                  <a:pt x="31" y="62"/>
                  <a:pt x="39" y="54"/>
                  <a:pt x="39" y="44"/>
                </a:cubicBezTo>
                <a:lnTo>
                  <a:pt x="42" y="51"/>
                </a:lnTo>
                <a:close/>
                <a:moveTo>
                  <a:pt x="62" y="52"/>
                </a:moveTo>
                <a:cubicBezTo>
                  <a:pt x="52" y="57"/>
                  <a:pt x="52" y="57"/>
                  <a:pt x="52" y="57"/>
                </a:cubicBezTo>
                <a:cubicBezTo>
                  <a:pt x="52" y="57"/>
                  <a:pt x="51" y="57"/>
                  <a:pt x="51" y="57"/>
                </a:cubicBezTo>
                <a:cubicBezTo>
                  <a:pt x="50" y="57"/>
                  <a:pt x="49" y="56"/>
                  <a:pt x="49" y="56"/>
                </a:cubicBezTo>
                <a:cubicBezTo>
                  <a:pt x="40" y="38"/>
                  <a:pt x="40" y="38"/>
                  <a:pt x="40" y="38"/>
                </a:cubicBezTo>
                <a:cubicBezTo>
                  <a:pt x="22" y="38"/>
                  <a:pt x="22" y="38"/>
                  <a:pt x="22" y="38"/>
                </a:cubicBezTo>
                <a:cubicBezTo>
                  <a:pt x="20" y="38"/>
                  <a:pt x="19" y="37"/>
                  <a:pt x="19" y="35"/>
                </a:cubicBezTo>
                <a:cubicBezTo>
                  <a:pt x="16" y="6"/>
                  <a:pt x="16" y="6"/>
                  <a:pt x="16" y="6"/>
                </a:cubicBezTo>
                <a:cubicBezTo>
                  <a:pt x="16" y="5"/>
                  <a:pt x="16" y="5"/>
                  <a:pt x="16" y="4"/>
                </a:cubicBezTo>
                <a:cubicBezTo>
                  <a:pt x="17" y="2"/>
                  <a:pt x="19" y="0"/>
                  <a:pt x="22" y="0"/>
                </a:cubicBezTo>
                <a:cubicBezTo>
                  <a:pt x="25" y="0"/>
                  <a:pt x="28" y="3"/>
                  <a:pt x="28" y="6"/>
                </a:cubicBezTo>
                <a:cubicBezTo>
                  <a:pt x="28" y="9"/>
                  <a:pt x="25" y="12"/>
                  <a:pt x="21" y="12"/>
                </a:cubicBezTo>
                <a:cubicBezTo>
                  <a:pt x="23" y="23"/>
                  <a:pt x="23" y="23"/>
                  <a:pt x="23" y="23"/>
                </a:cubicBezTo>
                <a:cubicBezTo>
                  <a:pt x="39" y="23"/>
                  <a:pt x="39" y="23"/>
                  <a:pt x="39" y="23"/>
                </a:cubicBezTo>
                <a:cubicBezTo>
                  <a:pt x="39" y="28"/>
                  <a:pt x="39" y="28"/>
                  <a:pt x="39" y="28"/>
                </a:cubicBezTo>
                <a:cubicBezTo>
                  <a:pt x="23" y="28"/>
                  <a:pt x="23" y="28"/>
                  <a:pt x="23" y="28"/>
                </a:cubicBezTo>
                <a:cubicBezTo>
                  <a:pt x="24" y="33"/>
                  <a:pt x="24" y="33"/>
                  <a:pt x="24" y="33"/>
                </a:cubicBezTo>
                <a:cubicBezTo>
                  <a:pt x="41" y="33"/>
                  <a:pt x="41" y="33"/>
                  <a:pt x="41" y="33"/>
                </a:cubicBezTo>
                <a:cubicBezTo>
                  <a:pt x="42" y="33"/>
                  <a:pt x="43" y="33"/>
                  <a:pt x="43" y="34"/>
                </a:cubicBezTo>
                <a:cubicBezTo>
                  <a:pt x="52" y="51"/>
                  <a:pt x="52" y="51"/>
                  <a:pt x="52" y="51"/>
                </a:cubicBezTo>
                <a:cubicBezTo>
                  <a:pt x="59" y="48"/>
                  <a:pt x="59" y="48"/>
                  <a:pt x="59" y="48"/>
                </a:cubicBezTo>
                <a:lnTo>
                  <a:pt x="62"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799" name="Google Shape;1799;p45"/>
          <p:cNvSpPr/>
          <p:nvPr/>
        </p:nvSpPr>
        <p:spPr>
          <a:xfrm>
            <a:off x="1082806" y="3708239"/>
            <a:ext cx="286190" cy="286191"/>
          </a:xfrm>
          <a:custGeom>
            <a:avLst/>
            <a:gdLst/>
            <a:ahLst/>
            <a:cxnLst/>
            <a:rect l="l" t="t" r="r" b="b"/>
            <a:pathLst>
              <a:path w="68" h="68" extrusionOk="0">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6" y="34"/>
                </a:moveTo>
                <a:cubicBezTo>
                  <a:pt x="66" y="16"/>
                  <a:pt x="52" y="1"/>
                  <a:pt x="34" y="1"/>
                </a:cubicBezTo>
                <a:cubicBezTo>
                  <a:pt x="16" y="1"/>
                  <a:pt x="1" y="16"/>
                  <a:pt x="1" y="34"/>
                </a:cubicBezTo>
                <a:cubicBezTo>
                  <a:pt x="1" y="52"/>
                  <a:pt x="16" y="66"/>
                  <a:pt x="34" y="66"/>
                </a:cubicBezTo>
                <a:cubicBezTo>
                  <a:pt x="52" y="66"/>
                  <a:pt x="66" y="52"/>
                  <a:pt x="66" y="34"/>
                </a:cubicBezTo>
                <a:close/>
                <a:moveTo>
                  <a:pt x="7" y="22"/>
                </a:moveTo>
                <a:cubicBezTo>
                  <a:pt x="21" y="60"/>
                  <a:pt x="21" y="60"/>
                  <a:pt x="21" y="60"/>
                </a:cubicBezTo>
                <a:cubicBezTo>
                  <a:pt x="11" y="55"/>
                  <a:pt x="5" y="45"/>
                  <a:pt x="5" y="34"/>
                </a:cubicBezTo>
                <a:cubicBezTo>
                  <a:pt x="5" y="29"/>
                  <a:pt x="5" y="25"/>
                  <a:pt x="7" y="22"/>
                </a:cubicBezTo>
                <a:close/>
                <a:moveTo>
                  <a:pt x="51" y="42"/>
                </a:moveTo>
                <a:cubicBezTo>
                  <a:pt x="48" y="51"/>
                  <a:pt x="48" y="51"/>
                  <a:pt x="48" y="51"/>
                </a:cubicBezTo>
                <a:cubicBezTo>
                  <a:pt x="38" y="20"/>
                  <a:pt x="38" y="20"/>
                  <a:pt x="38" y="20"/>
                </a:cubicBezTo>
                <a:cubicBezTo>
                  <a:pt x="38" y="20"/>
                  <a:pt x="40" y="20"/>
                  <a:pt x="41" y="20"/>
                </a:cubicBezTo>
                <a:cubicBezTo>
                  <a:pt x="43" y="20"/>
                  <a:pt x="43" y="17"/>
                  <a:pt x="41" y="17"/>
                </a:cubicBezTo>
                <a:cubicBezTo>
                  <a:pt x="36" y="18"/>
                  <a:pt x="33" y="18"/>
                  <a:pt x="33" y="18"/>
                </a:cubicBezTo>
                <a:cubicBezTo>
                  <a:pt x="33" y="18"/>
                  <a:pt x="30" y="18"/>
                  <a:pt x="25" y="17"/>
                </a:cubicBezTo>
                <a:cubicBezTo>
                  <a:pt x="24" y="17"/>
                  <a:pt x="24" y="20"/>
                  <a:pt x="25" y="20"/>
                </a:cubicBezTo>
                <a:cubicBezTo>
                  <a:pt x="27" y="20"/>
                  <a:pt x="28" y="20"/>
                  <a:pt x="28" y="20"/>
                </a:cubicBezTo>
                <a:cubicBezTo>
                  <a:pt x="33" y="32"/>
                  <a:pt x="33" y="32"/>
                  <a:pt x="33" y="32"/>
                </a:cubicBezTo>
                <a:cubicBezTo>
                  <a:pt x="27" y="52"/>
                  <a:pt x="27" y="52"/>
                  <a:pt x="27" y="52"/>
                </a:cubicBezTo>
                <a:cubicBezTo>
                  <a:pt x="16" y="20"/>
                  <a:pt x="16" y="20"/>
                  <a:pt x="16" y="20"/>
                </a:cubicBezTo>
                <a:cubicBezTo>
                  <a:pt x="16" y="20"/>
                  <a:pt x="18" y="20"/>
                  <a:pt x="19" y="20"/>
                </a:cubicBezTo>
                <a:cubicBezTo>
                  <a:pt x="21" y="20"/>
                  <a:pt x="21" y="17"/>
                  <a:pt x="19" y="17"/>
                </a:cubicBezTo>
                <a:cubicBezTo>
                  <a:pt x="14" y="18"/>
                  <a:pt x="11" y="18"/>
                  <a:pt x="11" y="18"/>
                </a:cubicBezTo>
                <a:cubicBezTo>
                  <a:pt x="11" y="18"/>
                  <a:pt x="10" y="18"/>
                  <a:pt x="9" y="18"/>
                </a:cubicBezTo>
                <a:cubicBezTo>
                  <a:pt x="15" y="10"/>
                  <a:pt x="24" y="5"/>
                  <a:pt x="34" y="5"/>
                </a:cubicBezTo>
                <a:cubicBezTo>
                  <a:pt x="41" y="5"/>
                  <a:pt x="48" y="7"/>
                  <a:pt x="53" y="12"/>
                </a:cubicBezTo>
                <a:cubicBezTo>
                  <a:pt x="53" y="12"/>
                  <a:pt x="53" y="12"/>
                  <a:pt x="53" y="12"/>
                </a:cubicBezTo>
                <a:cubicBezTo>
                  <a:pt x="50" y="12"/>
                  <a:pt x="48" y="15"/>
                  <a:pt x="48" y="17"/>
                </a:cubicBezTo>
                <a:cubicBezTo>
                  <a:pt x="48" y="20"/>
                  <a:pt x="50" y="22"/>
                  <a:pt x="51" y="24"/>
                </a:cubicBezTo>
                <a:cubicBezTo>
                  <a:pt x="52" y="26"/>
                  <a:pt x="53" y="29"/>
                  <a:pt x="53" y="32"/>
                </a:cubicBezTo>
                <a:cubicBezTo>
                  <a:pt x="53" y="35"/>
                  <a:pt x="52" y="38"/>
                  <a:pt x="51" y="42"/>
                </a:cubicBezTo>
                <a:close/>
                <a:moveTo>
                  <a:pt x="43" y="61"/>
                </a:moveTo>
                <a:cubicBezTo>
                  <a:pt x="43" y="61"/>
                  <a:pt x="43" y="61"/>
                  <a:pt x="43" y="61"/>
                </a:cubicBezTo>
                <a:cubicBezTo>
                  <a:pt x="40" y="62"/>
                  <a:pt x="37" y="63"/>
                  <a:pt x="34" y="63"/>
                </a:cubicBezTo>
                <a:cubicBezTo>
                  <a:pt x="31" y="63"/>
                  <a:pt x="28" y="62"/>
                  <a:pt x="26" y="62"/>
                </a:cubicBezTo>
                <a:cubicBezTo>
                  <a:pt x="34" y="36"/>
                  <a:pt x="34" y="36"/>
                  <a:pt x="34" y="36"/>
                </a:cubicBezTo>
                <a:lnTo>
                  <a:pt x="43" y="61"/>
                </a:lnTo>
                <a:close/>
                <a:moveTo>
                  <a:pt x="63" y="34"/>
                </a:moveTo>
                <a:cubicBezTo>
                  <a:pt x="63" y="44"/>
                  <a:pt x="57" y="54"/>
                  <a:pt x="48" y="59"/>
                </a:cubicBezTo>
                <a:cubicBezTo>
                  <a:pt x="57" y="33"/>
                  <a:pt x="57" y="33"/>
                  <a:pt x="57" y="33"/>
                </a:cubicBezTo>
                <a:cubicBezTo>
                  <a:pt x="59" y="29"/>
                  <a:pt x="60" y="26"/>
                  <a:pt x="60" y="23"/>
                </a:cubicBezTo>
                <a:cubicBezTo>
                  <a:pt x="60" y="22"/>
                  <a:pt x="60" y="21"/>
                  <a:pt x="59" y="20"/>
                </a:cubicBezTo>
                <a:cubicBezTo>
                  <a:pt x="62" y="24"/>
                  <a:pt x="63" y="29"/>
                  <a:pt x="63"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0" name="Google Shape;1800;p45"/>
          <p:cNvSpPr/>
          <p:nvPr/>
        </p:nvSpPr>
        <p:spPr>
          <a:xfrm>
            <a:off x="1705805" y="3708239"/>
            <a:ext cx="212208" cy="264775"/>
          </a:xfrm>
          <a:custGeom>
            <a:avLst/>
            <a:gdLst/>
            <a:ahLst/>
            <a:cxnLst/>
            <a:rect l="l" t="t" r="r" b="b"/>
            <a:pathLst>
              <a:path w="50" h="63" extrusionOk="0">
                <a:moveTo>
                  <a:pt x="29" y="63"/>
                </a:moveTo>
                <a:cubicBezTo>
                  <a:pt x="28" y="63"/>
                  <a:pt x="26" y="62"/>
                  <a:pt x="25" y="62"/>
                </a:cubicBezTo>
                <a:cubicBezTo>
                  <a:pt x="24" y="62"/>
                  <a:pt x="22" y="63"/>
                  <a:pt x="21" y="63"/>
                </a:cubicBezTo>
                <a:cubicBezTo>
                  <a:pt x="21" y="36"/>
                  <a:pt x="21" y="36"/>
                  <a:pt x="21" y="36"/>
                </a:cubicBezTo>
                <a:cubicBezTo>
                  <a:pt x="14" y="24"/>
                  <a:pt x="8" y="11"/>
                  <a:pt x="0" y="0"/>
                </a:cubicBezTo>
                <a:cubicBezTo>
                  <a:pt x="1" y="0"/>
                  <a:pt x="3" y="0"/>
                  <a:pt x="4" y="0"/>
                </a:cubicBezTo>
                <a:cubicBezTo>
                  <a:pt x="5" y="0"/>
                  <a:pt x="7" y="0"/>
                  <a:pt x="8" y="0"/>
                </a:cubicBezTo>
                <a:cubicBezTo>
                  <a:pt x="14" y="9"/>
                  <a:pt x="19" y="18"/>
                  <a:pt x="25" y="28"/>
                </a:cubicBezTo>
                <a:cubicBezTo>
                  <a:pt x="30" y="18"/>
                  <a:pt x="36" y="9"/>
                  <a:pt x="42" y="0"/>
                </a:cubicBezTo>
                <a:cubicBezTo>
                  <a:pt x="43" y="0"/>
                  <a:pt x="44" y="0"/>
                  <a:pt x="46" y="0"/>
                </a:cubicBezTo>
                <a:cubicBezTo>
                  <a:pt x="47" y="0"/>
                  <a:pt x="49" y="0"/>
                  <a:pt x="50" y="0"/>
                </a:cubicBezTo>
                <a:cubicBezTo>
                  <a:pt x="47" y="4"/>
                  <a:pt x="44" y="8"/>
                  <a:pt x="42" y="13"/>
                </a:cubicBezTo>
                <a:cubicBezTo>
                  <a:pt x="37" y="21"/>
                  <a:pt x="33" y="28"/>
                  <a:pt x="28" y="36"/>
                </a:cubicBezTo>
                <a:lnTo>
                  <a:pt x="29" y="6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1" name="Google Shape;1801;p45"/>
          <p:cNvSpPr/>
          <p:nvPr/>
        </p:nvSpPr>
        <p:spPr>
          <a:xfrm>
            <a:off x="2295706" y="3745231"/>
            <a:ext cx="286191" cy="206368"/>
          </a:xfrm>
          <a:custGeom>
            <a:avLst/>
            <a:gdLst/>
            <a:ahLst/>
            <a:cxnLst/>
            <a:rect l="l" t="t" r="r" b="b"/>
            <a:pathLst>
              <a:path w="68" h="49" extrusionOk="0">
                <a:moveTo>
                  <a:pt x="67" y="41"/>
                </a:moveTo>
                <a:cubicBezTo>
                  <a:pt x="66" y="45"/>
                  <a:pt x="63" y="48"/>
                  <a:pt x="59" y="48"/>
                </a:cubicBezTo>
                <a:cubicBezTo>
                  <a:pt x="51" y="49"/>
                  <a:pt x="42" y="49"/>
                  <a:pt x="34" y="49"/>
                </a:cubicBezTo>
                <a:cubicBezTo>
                  <a:pt x="25" y="49"/>
                  <a:pt x="17" y="49"/>
                  <a:pt x="8" y="48"/>
                </a:cubicBezTo>
                <a:cubicBezTo>
                  <a:pt x="5" y="48"/>
                  <a:pt x="2" y="45"/>
                  <a:pt x="1" y="41"/>
                </a:cubicBezTo>
                <a:cubicBezTo>
                  <a:pt x="0" y="36"/>
                  <a:pt x="0" y="30"/>
                  <a:pt x="0" y="25"/>
                </a:cubicBezTo>
                <a:cubicBezTo>
                  <a:pt x="0" y="19"/>
                  <a:pt x="0" y="14"/>
                  <a:pt x="1" y="8"/>
                </a:cubicBezTo>
                <a:cubicBezTo>
                  <a:pt x="2" y="5"/>
                  <a:pt x="5" y="2"/>
                  <a:pt x="8" y="1"/>
                </a:cubicBezTo>
                <a:cubicBezTo>
                  <a:pt x="17" y="0"/>
                  <a:pt x="25" y="0"/>
                  <a:pt x="34" y="0"/>
                </a:cubicBezTo>
                <a:cubicBezTo>
                  <a:pt x="42" y="0"/>
                  <a:pt x="51" y="0"/>
                  <a:pt x="59" y="1"/>
                </a:cubicBezTo>
                <a:cubicBezTo>
                  <a:pt x="63" y="2"/>
                  <a:pt x="66" y="5"/>
                  <a:pt x="67" y="8"/>
                </a:cubicBezTo>
                <a:cubicBezTo>
                  <a:pt x="68" y="14"/>
                  <a:pt x="68" y="19"/>
                  <a:pt x="68" y="25"/>
                </a:cubicBezTo>
                <a:cubicBezTo>
                  <a:pt x="68" y="30"/>
                  <a:pt x="68" y="36"/>
                  <a:pt x="67" y="41"/>
                </a:cubicBezTo>
                <a:close/>
                <a:moveTo>
                  <a:pt x="47" y="23"/>
                </a:moveTo>
                <a:cubicBezTo>
                  <a:pt x="28" y="11"/>
                  <a:pt x="28" y="11"/>
                  <a:pt x="28" y="11"/>
                </a:cubicBezTo>
                <a:cubicBezTo>
                  <a:pt x="27" y="10"/>
                  <a:pt x="26" y="10"/>
                  <a:pt x="25" y="10"/>
                </a:cubicBezTo>
                <a:cubicBezTo>
                  <a:pt x="25" y="11"/>
                  <a:pt x="24" y="12"/>
                  <a:pt x="24" y="13"/>
                </a:cubicBezTo>
                <a:cubicBezTo>
                  <a:pt x="24" y="37"/>
                  <a:pt x="24" y="37"/>
                  <a:pt x="24" y="37"/>
                </a:cubicBezTo>
                <a:cubicBezTo>
                  <a:pt x="24" y="38"/>
                  <a:pt x="25" y="39"/>
                  <a:pt x="25" y="39"/>
                </a:cubicBezTo>
                <a:cubicBezTo>
                  <a:pt x="26" y="39"/>
                  <a:pt x="26" y="39"/>
                  <a:pt x="26" y="39"/>
                </a:cubicBezTo>
                <a:cubicBezTo>
                  <a:pt x="27" y="39"/>
                  <a:pt x="27" y="39"/>
                  <a:pt x="28" y="39"/>
                </a:cubicBezTo>
                <a:cubicBezTo>
                  <a:pt x="47" y="27"/>
                  <a:pt x="47" y="27"/>
                  <a:pt x="47" y="27"/>
                </a:cubicBezTo>
                <a:cubicBezTo>
                  <a:pt x="48" y="26"/>
                  <a:pt x="48" y="26"/>
                  <a:pt x="48" y="25"/>
                </a:cubicBezTo>
                <a:cubicBezTo>
                  <a:pt x="48" y="24"/>
                  <a:pt x="48" y="23"/>
                  <a:pt x="47"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2" name="Google Shape;1802;p45"/>
          <p:cNvSpPr/>
          <p:nvPr/>
        </p:nvSpPr>
        <p:spPr>
          <a:xfrm>
            <a:off x="2901184" y="3729656"/>
            <a:ext cx="286190" cy="221943"/>
          </a:xfrm>
          <a:custGeom>
            <a:avLst/>
            <a:gdLst/>
            <a:ahLst/>
            <a:cxnLst/>
            <a:rect l="l" t="t" r="r" b="b"/>
            <a:pathLst>
              <a:path w="68" h="53" extrusionOk="0">
                <a:moveTo>
                  <a:pt x="68" y="51"/>
                </a:moveTo>
                <a:cubicBezTo>
                  <a:pt x="68" y="52"/>
                  <a:pt x="67" y="53"/>
                  <a:pt x="66" y="53"/>
                </a:cubicBezTo>
                <a:cubicBezTo>
                  <a:pt x="3" y="53"/>
                  <a:pt x="3" y="53"/>
                  <a:pt x="3" y="53"/>
                </a:cubicBezTo>
                <a:cubicBezTo>
                  <a:pt x="2" y="53"/>
                  <a:pt x="0" y="52"/>
                  <a:pt x="0" y="51"/>
                </a:cubicBezTo>
                <a:cubicBezTo>
                  <a:pt x="0" y="46"/>
                  <a:pt x="0" y="46"/>
                  <a:pt x="0" y="46"/>
                </a:cubicBezTo>
                <a:cubicBezTo>
                  <a:pt x="0" y="44"/>
                  <a:pt x="2" y="43"/>
                  <a:pt x="3" y="43"/>
                </a:cubicBezTo>
                <a:cubicBezTo>
                  <a:pt x="66" y="43"/>
                  <a:pt x="66" y="43"/>
                  <a:pt x="66" y="43"/>
                </a:cubicBezTo>
                <a:cubicBezTo>
                  <a:pt x="67" y="43"/>
                  <a:pt x="68" y="44"/>
                  <a:pt x="68" y="46"/>
                </a:cubicBezTo>
                <a:lnTo>
                  <a:pt x="68" y="51"/>
                </a:lnTo>
                <a:close/>
                <a:moveTo>
                  <a:pt x="64" y="21"/>
                </a:moveTo>
                <a:cubicBezTo>
                  <a:pt x="64" y="23"/>
                  <a:pt x="63" y="24"/>
                  <a:pt x="61" y="24"/>
                </a:cubicBezTo>
                <a:cubicBezTo>
                  <a:pt x="8" y="24"/>
                  <a:pt x="8" y="24"/>
                  <a:pt x="8" y="24"/>
                </a:cubicBezTo>
                <a:cubicBezTo>
                  <a:pt x="6" y="24"/>
                  <a:pt x="5" y="23"/>
                  <a:pt x="5" y="21"/>
                </a:cubicBezTo>
                <a:cubicBezTo>
                  <a:pt x="5" y="17"/>
                  <a:pt x="5" y="17"/>
                  <a:pt x="5" y="17"/>
                </a:cubicBezTo>
                <a:cubicBezTo>
                  <a:pt x="5" y="15"/>
                  <a:pt x="6" y="14"/>
                  <a:pt x="8" y="14"/>
                </a:cubicBezTo>
                <a:cubicBezTo>
                  <a:pt x="61" y="14"/>
                  <a:pt x="61" y="14"/>
                  <a:pt x="61" y="14"/>
                </a:cubicBezTo>
                <a:cubicBezTo>
                  <a:pt x="63" y="14"/>
                  <a:pt x="64" y="15"/>
                  <a:pt x="64" y="17"/>
                </a:cubicBezTo>
                <a:lnTo>
                  <a:pt x="64" y="21"/>
                </a:lnTo>
                <a:close/>
                <a:moveTo>
                  <a:pt x="54" y="36"/>
                </a:moveTo>
                <a:cubicBezTo>
                  <a:pt x="54" y="37"/>
                  <a:pt x="53" y="38"/>
                  <a:pt x="51" y="38"/>
                </a:cubicBezTo>
                <a:cubicBezTo>
                  <a:pt x="17" y="38"/>
                  <a:pt x="17" y="38"/>
                  <a:pt x="17" y="38"/>
                </a:cubicBezTo>
                <a:cubicBezTo>
                  <a:pt x="16" y="38"/>
                  <a:pt x="15" y="37"/>
                  <a:pt x="15" y="36"/>
                </a:cubicBezTo>
                <a:cubicBezTo>
                  <a:pt x="15" y="31"/>
                  <a:pt x="15" y="31"/>
                  <a:pt x="15" y="31"/>
                </a:cubicBezTo>
                <a:cubicBezTo>
                  <a:pt x="15" y="30"/>
                  <a:pt x="16" y="29"/>
                  <a:pt x="17" y="29"/>
                </a:cubicBezTo>
                <a:cubicBezTo>
                  <a:pt x="51" y="29"/>
                  <a:pt x="51" y="29"/>
                  <a:pt x="51" y="29"/>
                </a:cubicBezTo>
                <a:cubicBezTo>
                  <a:pt x="53" y="29"/>
                  <a:pt x="54" y="30"/>
                  <a:pt x="54" y="31"/>
                </a:cubicBezTo>
                <a:lnTo>
                  <a:pt x="54" y="36"/>
                </a:lnTo>
                <a:close/>
                <a:moveTo>
                  <a:pt x="49" y="7"/>
                </a:moveTo>
                <a:cubicBezTo>
                  <a:pt x="49" y="8"/>
                  <a:pt x="48" y="9"/>
                  <a:pt x="47" y="9"/>
                </a:cubicBezTo>
                <a:cubicBezTo>
                  <a:pt x="22" y="9"/>
                  <a:pt x="22" y="9"/>
                  <a:pt x="22" y="9"/>
                </a:cubicBezTo>
                <a:cubicBezTo>
                  <a:pt x="21" y="9"/>
                  <a:pt x="20" y="8"/>
                  <a:pt x="20" y="7"/>
                </a:cubicBezTo>
                <a:cubicBezTo>
                  <a:pt x="20" y="2"/>
                  <a:pt x="20" y="2"/>
                  <a:pt x="20" y="2"/>
                </a:cubicBezTo>
                <a:cubicBezTo>
                  <a:pt x="20" y="1"/>
                  <a:pt x="21" y="0"/>
                  <a:pt x="22" y="0"/>
                </a:cubicBezTo>
                <a:cubicBezTo>
                  <a:pt x="47" y="0"/>
                  <a:pt x="47" y="0"/>
                  <a:pt x="47" y="0"/>
                </a:cubicBezTo>
                <a:cubicBezTo>
                  <a:pt x="48" y="0"/>
                  <a:pt x="49" y="1"/>
                  <a:pt x="49" y="2"/>
                </a:cubicBezTo>
                <a:lnTo>
                  <a:pt x="49"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3" name="Google Shape;1803;p45"/>
          <p:cNvSpPr/>
          <p:nvPr/>
        </p:nvSpPr>
        <p:spPr>
          <a:xfrm>
            <a:off x="3520289" y="3729656"/>
            <a:ext cx="295924" cy="243358"/>
          </a:xfrm>
          <a:custGeom>
            <a:avLst/>
            <a:gdLst/>
            <a:ahLst/>
            <a:cxnLst/>
            <a:rect l="l" t="t" r="r" b="b"/>
            <a:pathLst>
              <a:path w="70" h="58" extrusionOk="0">
                <a:moveTo>
                  <a:pt x="70" y="46"/>
                </a:moveTo>
                <a:cubicBezTo>
                  <a:pt x="70" y="47"/>
                  <a:pt x="69" y="48"/>
                  <a:pt x="68" y="48"/>
                </a:cubicBezTo>
                <a:cubicBezTo>
                  <a:pt x="61" y="48"/>
                  <a:pt x="61" y="48"/>
                  <a:pt x="61" y="48"/>
                </a:cubicBezTo>
                <a:cubicBezTo>
                  <a:pt x="61" y="53"/>
                  <a:pt x="56" y="58"/>
                  <a:pt x="51" y="58"/>
                </a:cubicBezTo>
                <a:cubicBezTo>
                  <a:pt x="46" y="58"/>
                  <a:pt x="41" y="53"/>
                  <a:pt x="41" y="48"/>
                </a:cubicBezTo>
                <a:cubicBezTo>
                  <a:pt x="27" y="48"/>
                  <a:pt x="27" y="48"/>
                  <a:pt x="27" y="48"/>
                </a:cubicBezTo>
                <a:cubicBezTo>
                  <a:pt x="27" y="53"/>
                  <a:pt x="22" y="58"/>
                  <a:pt x="17" y="58"/>
                </a:cubicBezTo>
                <a:cubicBezTo>
                  <a:pt x="11" y="58"/>
                  <a:pt x="7" y="53"/>
                  <a:pt x="7" y="48"/>
                </a:cubicBezTo>
                <a:cubicBezTo>
                  <a:pt x="2" y="48"/>
                  <a:pt x="2" y="48"/>
                  <a:pt x="2" y="48"/>
                </a:cubicBezTo>
                <a:cubicBezTo>
                  <a:pt x="1" y="48"/>
                  <a:pt x="0" y="47"/>
                  <a:pt x="0" y="46"/>
                </a:cubicBezTo>
                <a:cubicBezTo>
                  <a:pt x="0" y="44"/>
                  <a:pt x="1" y="43"/>
                  <a:pt x="2" y="43"/>
                </a:cubicBezTo>
                <a:cubicBezTo>
                  <a:pt x="2" y="27"/>
                  <a:pt x="2" y="27"/>
                  <a:pt x="2" y="27"/>
                </a:cubicBezTo>
                <a:cubicBezTo>
                  <a:pt x="2" y="26"/>
                  <a:pt x="3" y="24"/>
                  <a:pt x="4" y="23"/>
                </a:cubicBezTo>
                <a:cubicBezTo>
                  <a:pt x="12" y="16"/>
                  <a:pt x="12" y="16"/>
                  <a:pt x="12" y="16"/>
                </a:cubicBezTo>
                <a:cubicBezTo>
                  <a:pt x="12" y="15"/>
                  <a:pt x="14" y="14"/>
                  <a:pt x="16" y="14"/>
                </a:cubicBezTo>
                <a:cubicBezTo>
                  <a:pt x="22" y="14"/>
                  <a:pt x="22" y="14"/>
                  <a:pt x="22" y="14"/>
                </a:cubicBezTo>
                <a:cubicBezTo>
                  <a:pt x="22" y="2"/>
                  <a:pt x="22" y="2"/>
                  <a:pt x="22" y="2"/>
                </a:cubicBezTo>
                <a:cubicBezTo>
                  <a:pt x="22" y="1"/>
                  <a:pt x="23" y="0"/>
                  <a:pt x="24" y="0"/>
                </a:cubicBezTo>
                <a:cubicBezTo>
                  <a:pt x="68" y="0"/>
                  <a:pt x="68" y="0"/>
                  <a:pt x="68" y="0"/>
                </a:cubicBezTo>
                <a:cubicBezTo>
                  <a:pt x="69" y="0"/>
                  <a:pt x="70" y="1"/>
                  <a:pt x="70" y="2"/>
                </a:cubicBezTo>
                <a:lnTo>
                  <a:pt x="70" y="46"/>
                </a:lnTo>
                <a:close/>
                <a:moveTo>
                  <a:pt x="22" y="29"/>
                </a:moveTo>
                <a:cubicBezTo>
                  <a:pt x="22" y="19"/>
                  <a:pt x="22" y="19"/>
                  <a:pt x="22" y="19"/>
                </a:cubicBezTo>
                <a:cubicBezTo>
                  <a:pt x="16" y="19"/>
                  <a:pt x="16" y="19"/>
                  <a:pt x="16" y="19"/>
                </a:cubicBezTo>
                <a:cubicBezTo>
                  <a:pt x="16" y="19"/>
                  <a:pt x="15" y="19"/>
                  <a:pt x="15" y="19"/>
                </a:cubicBezTo>
                <a:cubicBezTo>
                  <a:pt x="7" y="27"/>
                  <a:pt x="7" y="27"/>
                  <a:pt x="7" y="27"/>
                </a:cubicBezTo>
                <a:cubicBezTo>
                  <a:pt x="7" y="27"/>
                  <a:pt x="7" y="27"/>
                  <a:pt x="7" y="28"/>
                </a:cubicBezTo>
                <a:cubicBezTo>
                  <a:pt x="7" y="29"/>
                  <a:pt x="7" y="29"/>
                  <a:pt x="7" y="29"/>
                </a:cubicBezTo>
                <a:lnTo>
                  <a:pt x="22" y="29"/>
                </a:lnTo>
                <a:close/>
                <a:moveTo>
                  <a:pt x="17" y="43"/>
                </a:moveTo>
                <a:cubicBezTo>
                  <a:pt x="14" y="43"/>
                  <a:pt x="12" y="45"/>
                  <a:pt x="12" y="48"/>
                </a:cubicBezTo>
                <a:cubicBezTo>
                  <a:pt x="12" y="51"/>
                  <a:pt x="14" y="53"/>
                  <a:pt x="17" y="53"/>
                </a:cubicBezTo>
                <a:cubicBezTo>
                  <a:pt x="20" y="53"/>
                  <a:pt x="22" y="51"/>
                  <a:pt x="22" y="48"/>
                </a:cubicBezTo>
                <a:cubicBezTo>
                  <a:pt x="22" y="45"/>
                  <a:pt x="20" y="43"/>
                  <a:pt x="17" y="43"/>
                </a:cubicBezTo>
                <a:close/>
                <a:moveTo>
                  <a:pt x="61" y="15"/>
                </a:moveTo>
                <a:cubicBezTo>
                  <a:pt x="61" y="15"/>
                  <a:pt x="60" y="14"/>
                  <a:pt x="59" y="14"/>
                </a:cubicBezTo>
                <a:cubicBezTo>
                  <a:pt x="51" y="14"/>
                  <a:pt x="51" y="14"/>
                  <a:pt x="51" y="14"/>
                </a:cubicBezTo>
                <a:cubicBezTo>
                  <a:pt x="51" y="6"/>
                  <a:pt x="51" y="6"/>
                  <a:pt x="51" y="6"/>
                </a:cubicBezTo>
                <a:cubicBezTo>
                  <a:pt x="51" y="5"/>
                  <a:pt x="50" y="4"/>
                  <a:pt x="50" y="4"/>
                </a:cubicBezTo>
                <a:cubicBezTo>
                  <a:pt x="42" y="4"/>
                  <a:pt x="42" y="4"/>
                  <a:pt x="42" y="4"/>
                </a:cubicBezTo>
                <a:cubicBezTo>
                  <a:pt x="42" y="4"/>
                  <a:pt x="41" y="5"/>
                  <a:pt x="41" y="6"/>
                </a:cubicBezTo>
                <a:cubicBezTo>
                  <a:pt x="41" y="14"/>
                  <a:pt x="41" y="14"/>
                  <a:pt x="41" y="14"/>
                </a:cubicBezTo>
                <a:cubicBezTo>
                  <a:pt x="33" y="14"/>
                  <a:pt x="33" y="14"/>
                  <a:pt x="33" y="14"/>
                </a:cubicBezTo>
                <a:cubicBezTo>
                  <a:pt x="32" y="14"/>
                  <a:pt x="31" y="15"/>
                  <a:pt x="31" y="15"/>
                </a:cubicBezTo>
                <a:cubicBezTo>
                  <a:pt x="31" y="23"/>
                  <a:pt x="31" y="23"/>
                  <a:pt x="31" y="23"/>
                </a:cubicBezTo>
                <a:cubicBezTo>
                  <a:pt x="31" y="23"/>
                  <a:pt x="32" y="24"/>
                  <a:pt x="33" y="24"/>
                </a:cubicBezTo>
                <a:cubicBezTo>
                  <a:pt x="41" y="24"/>
                  <a:pt x="41" y="24"/>
                  <a:pt x="41" y="24"/>
                </a:cubicBezTo>
                <a:cubicBezTo>
                  <a:pt x="41" y="32"/>
                  <a:pt x="41" y="32"/>
                  <a:pt x="41" y="32"/>
                </a:cubicBezTo>
                <a:cubicBezTo>
                  <a:pt x="41" y="33"/>
                  <a:pt x="42" y="34"/>
                  <a:pt x="42" y="34"/>
                </a:cubicBezTo>
                <a:cubicBezTo>
                  <a:pt x="50" y="34"/>
                  <a:pt x="50" y="34"/>
                  <a:pt x="50" y="34"/>
                </a:cubicBezTo>
                <a:cubicBezTo>
                  <a:pt x="50" y="34"/>
                  <a:pt x="51" y="33"/>
                  <a:pt x="51" y="32"/>
                </a:cubicBezTo>
                <a:cubicBezTo>
                  <a:pt x="51" y="24"/>
                  <a:pt x="51" y="24"/>
                  <a:pt x="51" y="24"/>
                </a:cubicBezTo>
                <a:cubicBezTo>
                  <a:pt x="59" y="24"/>
                  <a:pt x="59" y="24"/>
                  <a:pt x="59" y="24"/>
                </a:cubicBezTo>
                <a:cubicBezTo>
                  <a:pt x="60" y="24"/>
                  <a:pt x="61" y="23"/>
                  <a:pt x="61" y="23"/>
                </a:cubicBezTo>
                <a:lnTo>
                  <a:pt x="61" y="15"/>
                </a:lnTo>
                <a:close/>
                <a:moveTo>
                  <a:pt x="51" y="43"/>
                </a:moveTo>
                <a:cubicBezTo>
                  <a:pt x="48" y="43"/>
                  <a:pt x="46" y="45"/>
                  <a:pt x="46" y="48"/>
                </a:cubicBezTo>
                <a:cubicBezTo>
                  <a:pt x="46" y="51"/>
                  <a:pt x="48" y="53"/>
                  <a:pt x="51" y="53"/>
                </a:cubicBezTo>
                <a:cubicBezTo>
                  <a:pt x="54" y="53"/>
                  <a:pt x="56" y="51"/>
                  <a:pt x="56" y="48"/>
                </a:cubicBezTo>
                <a:cubicBezTo>
                  <a:pt x="56" y="45"/>
                  <a:pt x="54" y="43"/>
                  <a:pt x="51"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4" name="Google Shape;1804;p45"/>
          <p:cNvSpPr/>
          <p:nvPr/>
        </p:nvSpPr>
        <p:spPr>
          <a:xfrm>
            <a:off x="4127713" y="3770539"/>
            <a:ext cx="159643" cy="151856"/>
          </a:xfrm>
          <a:custGeom>
            <a:avLst/>
            <a:gdLst/>
            <a:ahLst/>
            <a:cxnLst/>
            <a:rect l="l" t="t" r="r" b="b"/>
            <a:pathLst>
              <a:path w="38" h="36" extrusionOk="0">
                <a:moveTo>
                  <a:pt x="37" y="4"/>
                </a:moveTo>
                <a:cubicBezTo>
                  <a:pt x="19" y="21"/>
                  <a:pt x="19" y="21"/>
                  <a:pt x="19" y="21"/>
                </a:cubicBezTo>
                <a:cubicBezTo>
                  <a:pt x="19" y="22"/>
                  <a:pt x="19" y="22"/>
                  <a:pt x="19" y="22"/>
                </a:cubicBezTo>
                <a:cubicBezTo>
                  <a:pt x="18" y="22"/>
                  <a:pt x="18" y="22"/>
                  <a:pt x="18" y="21"/>
                </a:cubicBezTo>
                <a:cubicBezTo>
                  <a:pt x="0" y="4"/>
                  <a:pt x="0" y="4"/>
                  <a:pt x="0" y="4"/>
                </a:cubicBezTo>
                <a:cubicBezTo>
                  <a:pt x="0" y="4"/>
                  <a:pt x="0" y="3"/>
                  <a:pt x="0" y="3"/>
                </a:cubicBezTo>
                <a:cubicBezTo>
                  <a:pt x="0" y="3"/>
                  <a:pt x="0" y="2"/>
                  <a:pt x="0" y="2"/>
                </a:cubicBezTo>
                <a:cubicBezTo>
                  <a:pt x="2" y="0"/>
                  <a:pt x="2" y="0"/>
                  <a:pt x="2" y="0"/>
                </a:cubicBezTo>
                <a:cubicBezTo>
                  <a:pt x="2" y="0"/>
                  <a:pt x="2" y="0"/>
                  <a:pt x="3" y="0"/>
                </a:cubicBezTo>
                <a:cubicBezTo>
                  <a:pt x="3" y="0"/>
                  <a:pt x="3" y="0"/>
                  <a:pt x="4" y="0"/>
                </a:cubicBezTo>
                <a:cubicBezTo>
                  <a:pt x="19" y="15"/>
                  <a:pt x="19" y="15"/>
                  <a:pt x="19" y="15"/>
                </a:cubicBezTo>
                <a:cubicBezTo>
                  <a:pt x="34" y="0"/>
                  <a:pt x="34" y="0"/>
                  <a:pt x="34" y="0"/>
                </a:cubicBezTo>
                <a:cubicBezTo>
                  <a:pt x="34" y="0"/>
                  <a:pt x="34" y="0"/>
                  <a:pt x="34" y="0"/>
                </a:cubicBezTo>
                <a:cubicBezTo>
                  <a:pt x="35" y="0"/>
                  <a:pt x="35" y="0"/>
                  <a:pt x="35" y="0"/>
                </a:cubicBezTo>
                <a:cubicBezTo>
                  <a:pt x="37" y="2"/>
                  <a:pt x="37" y="2"/>
                  <a:pt x="37" y="2"/>
                </a:cubicBezTo>
                <a:cubicBezTo>
                  <a:pt x="37" y="2"/>
                  <a:pt x="38" y="3"/>
                  <a:pt x="38" y="3"/>
                </a:cubicBezTo>
                <a:cubicBezTo>
                  <a:pt x="38" y="3"/>
                  <a:pt x="37" y="4"/>
                  <a:pt x="37" y="4"/>
                </a:cubicBezTo>
                <a:close/>
                <a:moveTo>
                  <a:pt x="37" y="18"/>
                </a:moveTo>
                <a:cubicBezTo>
                  <a:pt x="19" y="36"/>
                  <a:pt x="19" y="36"/>
                  <a:pt x="19" y="36"/>
                </a:cubicBezTo>
                <a:cubicBezTo>
                  <a:pt x="19" y="36"/>
                  <a:pt x="19" y="36"/>
                  <a:pt x="19" y="36"/>
                </a:cubicBezTo>
                <a:cubicBezTo>
                  <a:pt x="18" y="36"/>
                  <a:pt x="18" y="36"/>
                  <a:pt x="18" y="36"/>
                </a:cubicBezTo>
                <a:cubicBezTo>
                  <a:pt x="0" y="18"/>
                  <a:pt x="0" y="18"/>
                  <a:pt x="0" y="18"/>
                </a:cubicBezTo>
                <a:cubicBezTo>
                  <a:pt x="0" y="18"/>
                  <a:pt x="0" y="18"/>
                  <a:pt x="0" y="17"/>
                </a:cubicBezTo>
                <a:cubicBezTo>
                  <a:pt x="0" y="17"/>
                  <a:pt x="0" y="17"/>
                  <a:pt x="0" y="17"/>
                </a:cubicBezTo>
                <a:cubicBezTo>
                  <a:pt x="2" y="15"/>
                  <a:pt x="2" y="15"/>
                  <a:pt x="2" y="15"/>
                </a:cubicBezTo>
                <a:cubicBezTo>
                  <a:pt x="2" y="14"/>
                  <a:pt x="2" y="14"/>
                  <a:pt x="3" y="14"/>
                </a:cubicBezTo>
                <a:cubicBezTo>
                  <a:pt x="3" y="14"/>
                  <a:pt x="3" y="14"/>
                  <a:pt x="4" y="15"/>
                </a:cubicBezTo>
                <a:cubicBezTo>
                  <a:pt x="19" y="30"/>
                  <a:pt x="19" y="30"/>
                  <a:pt x="19" y="30"/>
                </a:cubicBezTo>
                <a:cubicBezTo>
                  <a:pt x="34" y="15"/>
                  <a:pt x="34" y="15"/>
                  <a:pt x="34" y="15"/>
                </a:cubicBezTo>
                <a:cubicBezTo>
                  <a:pt x="34" y="14"/>
                  <a:pt x="34" y="14"/>
                  <a:pt x="34" y="14"/>
                </a:cubicBezTo>
                <a:cubicBezTo>
                  <a:pt x="35" y="14"/>
                  <a:pt x="35" y="14"/>
                  <a:pt x="35" y="15"/>
                </a:cubicBezTo>
                <a:cubicBezTo>
                  <a:pt x="37" y="17"/>
                  <a:pt x="37" y="17"/>
                  <a:pt x="37" y="17"/>
                </a:cubicBezTo>
                <a:cubicBezTo>
                  <a:pt x="37" y="17"/>
                  <a:pt x="38" y="17"/>
                  <a:pt x="38" y="17"/>
                </a:cubicBezTo>
                <a:cubicBezTo>
                  <a:pt x="38" y="18"/>
                  <a:pt x="37" y="18"/>
                  <a:pt x="37"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5" name="Google Shape;1805;p45"/>
          <p:cNvSpPr/>
          <p:nvPr/>
        </p:nvSpPr>
        <p:spPr>
          <a:xfrm>
            <a:off x="4733189" y="3809477"/>
            <a:ext cx="159643" cy="97344"/>
          </a:xfrm>
          <a:custGeom>
            <a:avLst/>
            <a:gdLst/>
            <a:ahLst/>
            <a:cxnLst/>
            <a:rect l="l" t="t" r="r" b="b"/>
            <a:pathLst>
              <a:path w="38" h="23" extrusionOk="0">
                <a:moveTo>
                  <a:pt x="37" y="5"/>
                </a:moveTo>
                <a:cubicBezTo>
                  <a:pt x="19" y="22"/>
                  <a:pt x="19" y="22"/>
                  <a:pt x="19" y="22"/>
                </a:cubicBezTo>
                <a:cubicBezTo>
                  <a:pt x="19" y="22"/>
                  <a:pt x="19" y="23"/>
                  <a:pt x="19" y="23"/>
                </a:cubicBezTo>
                <a:cubicBezTo>
                  <a:pt x="18" y="23"/>
                  <a:pt x="18" y="22"/>
                  <a:pt x="18" y="22"/>
                </a:cubicBezTo>
                <a:cubicBezTo>
                  <a:pt x="0" y="5"/>
                  <a:pt x="0" y="5"/>
                  <a:pt x="0" y="5"/>
                </a:cubicBezTo>
                <a:cubicBezTo>
                  <a:pt x="0" y="4"/>
                  <a:pt x="0" y="4"/>
                  <a:pt x="0" y="4"/>
                </a:cubicBezTo>
                <a:cubicBezTo>
                  <a:pt x="0" y="3"/>
                  <a:pt x="0" y="3"/>
                  <a:pt x="0" y="3"/>
                </a:cubicBezTo>
                <a:cubicBezTo>
                  <a:pt x="2" y="1"/>
                  <a:pt x="2" y="1"/>
                  <a:pt x="2" y="1"/>
                </a:cubicBezTo>
                <a:cubicBezTo>
                  <a:pt x="2" y="1"/>
                  <a:pt x="2" y="0"/>
                  <a:pt x="3" y="0"/>
                </a:cubicBezTo>
                <a:cubicBezTo>
                  <a:pt x="3" y="0"/>
                  <a:pt x="3" y="1"/>
                  <a:pt x="4" y="1"/>
                </a:cubicBezTo>
                <a:cubicBezTo>
                  <a:pt x="19" y="16"/>
                  <a:pt x="19" y="16"/>
                  <a:pt x="19" y="16"/>
                </a:cubicBezTo>
                <a:cubicBezTo>
                  <a:pt x="34" y="1"/>
                  <a:pt x="34" y="1"/>
                  <a:pt x="34" y="1"/>
                </a:cubicBezTo>
                <a:cubicBezTo>
                  <a:pt x="34" y="1"/>
                  <a:pt x="34" y="0"/>
                  <a:pt x="34" y="0"/>
                </a:cubicBezTo>
                <a:cubicBezTo>
                  <a:pt x="35" y="0"/>
                  <a:pt x="35" y="1"/>
                  <a:pt x="35" y="1"/>
                </a:cubicBezTo>
                <a:cubicBezTo>
                  <a:pt x="37" y="3"/>
                  <a:pt x="37" y="3"/>
                  <a:pt x="37" y="3"/>
                </a:cubicBezTo>
                <a:cubicBezTo>
                  <a:pt x="37" y="3"/>
                  <a:pt x="38" y="3"/>
                  <a:pt x="38" y="4"/>
                </a:cubicBezTo>
                <a:cubicBezTo>
                  <a:pt x="38" y="4"/>
                  <a:pt x="37" y="4"/>
                  <a:pt x="37"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6" name="Google Shape;1806;p45"/>
          <p:cNvSpPr/>
          <p:nvPr/>
        </p:nvSpPr>
        <p:spPr>
          <a:xfrm>
            <a:off x="5932462" y="3729656"/>
            <a:ext cx="249200" cy="243358"/>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49" y="26"/>
                </a:moveTo>
                <a:cubicBezTo>
                  <a:pt x="49" y="25"/>
                  <a:pt x="48" y="24"/>
                  <a:pt x="47" y="24"/>
                </a:cubicBezTo>
                <a:cubicBezTo>
                  <a:pt x="28" y="24"/>
                  <a:pt x="28" y="24"/>
                  <a:pt x="28" y="24"/>
                </a:cubicBezTo>
                <a:cubicBezTo>
                  <a:pt x="35" y="17"/>
                  <a:pt x="35" y="17"/>
                  <a:pt x="35" y="17"/>
                </a:cubicBezTo>
                <a:cubicBezTo>
                  <a:pt x="35" y="16"/>
                  <a:pt x="35" y="16"/>
                  <a:pt x="35" y="15"/>
                </a:cubicBezTo>
                <a:cubicBezTo>
                  <a:pt x="35" y="14"/>
                  <a:pt x="35" y="14"/>
                  <a:pt x="35" y="13"/>
                </a:cubicBezTo>
                <a:cubicBezTo>
                  <a:pt x="31" y="10"/>
                  <a:pt x="31" y="10"/>
                  <a:pt x="31" y="10"/>
                </a:cubicBezTo>
                <a:cubicBezTo>
                  <a:pt x="31" y="9"/>
                  <a:pt x="30" y="9"/>
                  <a:pt x="30" y="9"/>
                </a:cubicBezTo>
                <a:cubicBezTo>
                  <a:pt x="29" y="9"/>
                  <a:pt x="28" y="9"/>
                  <a:pt x="28" y="10"/>
                </a:cubicBezTo>
                <a:cubicBezTo>
                  <a:pt x="14" y="24"/>
                  <a:pt x="14" y="24"/>
                  <a:pt x="14" y="24"/>
                </a:cubicBezTo>
                <a:cubicBezTo>
                  <a:pt x="11" y="27"/>
                  <a:pt x="11" y="27"/>
                  <a:pt x="11" y="27"/>
                </a:cubicBezTo>
                <a:cubicBezTo>
                  <a:pt x="10" y="27"/>
                  <a:pt x="10" y="28"/>
                  <a:pt x="10" y="29"/>
                </a:cubicBezTo>
                <a:cubicBezTo>
                  <a:pt x="10" y="29"/>
                  <a:pt x="10" y="30"/>
                  <a:pt x="11" y="30"/>
                </a:cubicBezTo>
                <a:cubicBezTo>
                  <a:pt x="14" y="34"/>
                  <a:pt x="14" y="34"/>
                  <a:pt x="14" y="34"/>
                </a:cubicBezTo>
                <a:cubicBezTo>
                  <a:pt x="28" y="48"/>
                  <a:pt x="28" y="48"/>
                  <a:pt x="28" y="48"/>
                </a:cubicBezTo>
                <a:cubicBezTo>
                  <a:pt x="28" y="48"/>
                  <a:pt x="29" y="48"/>
                  <a:pt x="30" y="48"/>
                </a:cubicBezTo>
                <a:cubicBezTo>
                  <a:pt x="30" y="48"/>
                  <a:pt x="31" y="48"/>
                  <a:pt x="31" y="48"/>
                </a:cubicBezTo>
                <a:cubicBezTo>
                  <a:pt x="35" y="44"/>
                  <a:pt x="35" y="44"/>
                  <a:pt x="35" y="44"/>
                </a:cubicBezTo>
                <a:cubicBezTo>
                  <a:pt x="35" y="44"/>
                  <a:pt x="35" y="43"/>
                  <a:pt x="35" y="42"/>
                </a:cubicBezTo>
                <a:cubicBezTo>
                  <a:pt x="35" y="42"/>
                  <a:pt x="35" y="41"/>
                  <a:pt x="35" y="41"/>
                </a:cubicBezTo>
                <a:cubicBezTo>
                  <a:pt x="28" y="34"/>
                  <a:pt x="28" y="34"/>
                  <a:pt x="28" y="34"/>
                </a:cubicBezTo>
                <a:cubicBezTo>
                  <a:pt x="47" y="34"/>
                  <a:pt x="47" y="34"/>
                  <a:pt x="47" y="34"/>
                </a:cubicBezTo>
                <a:cubicBezTo>
                  <a:pt x="48" y="34"/>
                  <a:pt x="49" y="32"/>
                  <a:pt x="49" y="31"/>
                </a:cubicBezTo>
                <a:lnTo>
                  <a:pt x="49"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7" name="Google Shape;1807;p45"/>
          <p:cNvSpPr/>
          <p:nvPr/>
        </p:nvSpPr>
        <p:spPr>
          <a:xfrm>
            <a:off x="6539886" y="3729656"/>
            <a:ext cx="247253" cy="243358"/>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9" y="29"/>
                </a:moveTo>
                <a:cubicBezTo>
                  <a:pt x="9" y="40"/>
                  <a:pt x="18" y="49"/>
                  <a:pt x="30" y="49"/>
                </a:cubicBezTo>
                <a:cubicBezTo>
                  <a:pt x="41" y="49"/>
                  <a:pt x="50" y="40"/>
                  <a:pt x="50" y="29"/>
                </a:cubicBezTo>
                <a:cubicBezTo>
                  <a:pt x="50" y="17"/>
                  <a:pt x="41" y="8"/>
                  <a:pt x="30" y="8"/>
                </a:cubicBezTo>
                <a:cubicBezTo>
                  <a:pt x="18" y="8"/>
                  <a:pt x="9" y="17"/>
                  <a:pt x="9" y="29"/>
                </a:cubicBezTo>
                <a:close/>
                <a:moveTo>
                  <a:pt x="42" y="29"/>
                </a:moveTo>
                <a:cubicBezTo>
                  <a:pt x="34" y="29"/>
                  <a:pt x="34" y="29"/>
                  <a:pt x="34" y="29"/>
                </a:cubicBezTo>
                <a:cubicBezTo>
                  <a:pt x="34" y="42"/>
                  <a:pt x="34" y="42"/>
                  <a:pt x="34" y="42"/>
                </a:cubicBezTo>
                <a:cubicBezTo>
                  <a:pt x="34" y="43"/>
                  <a:pt x="34" y="43"/>
                  <a:pt x="33" y="43"/>
                </a:cubicBezTo>
                <a:cubicBezTo>
                  <a:pt x="26" y="43"/>
                  <a:pt x="26" y="43"/>
                  <a:pt x="26" y="43"/>
                </a:cubicBezTo>
                <a:cubicBezTo>
                  <a:pt x="25" y="43"/>
                  <a:pt x="25" y="43"/>
                  <a:pt x="25" y="42"/>
                </a:cubicBezTo>
                <a:cubicBezTo>
                  <a:pt x="25" y="29"/>
                  <a:pt x="25" y="29"/>
                  <a:pt x="25" y="29"/>
                </a:cubicBezTo>
                <a:cubicBezTo>
                  <a:pt x="17" y="29"/>
                  <a:pt x="17" y="29"/>
                  <a:pt x="17" y="29"/>
                </a:cubicBezTo>
                <a:cubicBezTo>
                  <a:pt x="17" y="29"/>
                  <a:pt x="16" y="28"/>
                  <a:pt x="16" y="27"/>
                </a:cubicBezTo>
                <a:cubicBezTo>
                  <a:pt x="16" y="27"/>
                  <a:pt x="16" y="27"/>
                  <a:pt x="17" y="27"/>
                </a:cubicBezTo>
                <a:cubicBezTo>
                  <a:pt x="29" y="14"/>
                  <a:pt x="29" y="14"/>
                  <a:pt x="29" y="14"/>
                </a:cubicBezTo>
                <a:cubicBezTo>
                  <a:pt x="29" y="14"/>
                  <a:pt x="29" y="14"/>
                  <a:pt x="30" y="14"/>
                </a:cubicBezTo>
                <a:cubicBezTo>
                  <a:pt x="30" y="14"/>
                  <a:pt x="30" y="14"/>
                  <a:pt x="30" y="14"/>
                </a:cubicBezTo>
                <a:cubicBezTo>
                  <a:pt x="43" y="27"/>
                  <a:pt x="43" y="27"/>
                  <a:pt x="43" y="27"/>
                </a:cubicBezTo>
                <a:cubicBezTo>
                  <a:pt x="43" y="27"/>
                  <a:pt x="43" y="27"/>
                  <a:pt x="43" y="28"/>
                </a:cubicBezTo>
                <a:cubicBezTo>
                  <a:pt x="43" y="28"/>
                  <a:pt x="42" y="29"/>
                  <a:pt x="42" y="2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8" name="Google Shape;1808;p45"/>
          <p:cNvSpPr/>
          <p:nvPr/>
        </p:nvSpPr>
        <p:spPr>
          <a:xfrm>
            <a:off x="7157045" y="3737443"/>
            <a:ext cx="235571" cy="249200"/>
          </a:xfrm>
          <a:custGeom>
            <a:avLst/>
            <a:gdLst/>
            <a:ahLst/>
            <a:cxnLst/>
            <a:rect l="l" t="t" r="r" b="b"/>
            <a:pathLst>
              <a:path w="56" h="59" extrusionOk="0">
                <a:moveTo>
                  <a:pt x="56" y="32"/>
                </a:moveTo>
                <a:cubicBezTo>
                  <a:pt x="56" y="34"/>
                  <a:pt x="54" y="36"/>
                  <a:pt x="51" y="36"/>
                </a:cubicBezTo>
                <a:cubicBezTo>
                  <a:pt x="25" y="36"/>
                  <a:pt x="25" y="36"/>
                  <a:pt x="25" y="36"/>
                </a:cubicBezTo>
                <a:cubicBezTo>
                  <a:pt x="36" y="48"/>
                  <a:pt x="36" y="48"/>
                  <a:pt x="36" y="48"/>
                </a:cubicBezTo>
                <a:cubicBezTo>
                  <a:pt x="37" y="48"/>
                  <a:pt x="37" y="50"/>
                  <a:pt x="37" y="51"/>
                </a:cubicBezTo>
                <a:cubicBezTo>
                  <a:pt x="37" y="52"/>
                  <a:pt x="37" y="54"/>
                  <a:pt x="36" y="54"/>
                </a:cubicBezTo>
                <a:cubicBezTo>
                  <a:pt x="33" y="57"/>
                  <a:pt x="33" y="57"/>
                  <a:pt x="33" y="57"/>
                </a:cubicBezTo>
                <a:cubicBezTo>
                  <a:pt x="32" y="58"/>
                  <a:pt x="31" y="59"/>
                  <a:pt x="29" y="59"/>
                </a:cubicBezTo>
                <a:cubicBezTo>
                  <a:pt x="28" y="59"/>
                  <a:pt x="27" y="58"/>
                  <a:pt x="26" y="57"/>
                </a:cubicBezTo>
                <a:cubicBezTo>
                  <a:pt x="1" y="33"/>
                  <a:pt x="1" y="33"/>
                  <a:pt x="1" y="33"/>
                </a:cubicBezTo>
                <a:cubicBezTo>
                  <a:pt x="0" y="32"/>
                  <a:pt x="0" y="30"/>
                  <a:pt x="0" y="29"/>
                </a:cubicBezTo>
                <a:cubicBezTo>
                  <a:pt x="0" y="28"/>
                  <a:pt x="0" y="27"/>
                  <a:pt x="1" y="26"/>
                </a:cubicBezTo>
                <a:cubicBezTo>
                  <a:pt x="26" y="1"/>
                  <a:pt x="26" y="1"/>
                  <a:pt x="26" y="1"/>
                </a:cubicBezTo>
                <a:cubicBezTo>
                  <a:pt x="27" y="0"/>
                  <a:pt x="28" y="0"/>
                  <a:pt x="29" y="0"/>
                </a:cubicBezTo>
                <a:cubicBezTo>
                  <a:pt x="31" y="0"/>
                  <a:pt x="32" y="0"/>
                  <a:pt x="33" y="1"/>
                </a:cubicBezTo>
                <a:cubicBezTo>
                  <a:pt x="36" y="4"/>
                  <a:pt x="36" y="4"/>
                  <a:pt x="36" y="4"/>
                </a:cubicBezTo>
                <a:cubicBezTo>
                  <a:pt x="37" y="5"/>
                  <a:pt x="37" y="6"/>
                  <a:pt x="37" y="7"/>
                </a:cubicBezTo>
                <a:cubicBezTo>
                  <a:pt x="37" y="9"/>
                  <a:pt x="37" y="10"/>
                  <a:pt x="36" y="11"/>
                </a:cubicBezTo>
                <a:cubicBezTo>
                  <a:pt x="25" y="22"/>
                  <a:pt x="25" y="22"/>
                  <a:pt x="25" y="22"/>
                </a:cubicBezTo>
                <a:cubicBezTo>
                  <a:pt x="51" y="22"/>
                  <a:pt x="51" y="22"/>
                  <a:pt x="51" y="22"/>
                </a:cubicBezTo>
                <a:cubicBezTo>
                  <a:pt x="54" y="22"/>
                  <a:pt x="56" y="24"/>
                  <a:pt x="56" y="27"/>
                </a:cubicBezTo>
                <a:lnTo>
                  <a:pt x="56" y="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09" name="Google Shape;1809;p45"/>
          <p:cNvSpPr/>
          <p:nvPr/>
        </p:nvSpPr>
        <p:spPr>
          <a:xfrm>
            <a:off x="7750840" y="3729656"/>
            <a:ext cx="249200" cy="243358"/>
          </a:xfrm>
          <a:custGeom>
            <a:avLst/>
            <a:gdLst/>
            <a:ahLst/>
            <a:cxnLst/>
            <a:rect l="l" t="t" r="r" b="b"/>
            <a:pathLst>
              <a:path w="59" h="58" extrusionOk="0">
                <a:moveTo>
                  <a:pt x="36" y="29"/>
                </a:moveTo>
                <a:cubicBezTo>
                  <a:pt x="49" y="42"/>
                  <a:pt x="49" y="42"/>
                  <a:pt x="49" y="42"/>
                </a:cubicBezTo>
                <a:cubicBezTo>
                  <a:pt x="55" y="37"/>
                  <a:pt x="55" y="37"/>
                  <a:pt x="55" y="37"/>
                </a:cubicBezTo>
                <a:cubicBezTo>
                  <a:pt x="55" y="36"/>
                  <a:pt x="56" y="36"/>
                  <a:pt x="57" y="36"/>
                </a:cubicBezTo>
                <a:cubicBezTo>
                  <a:pt x="58" y="37"/>
                  <a:pt x="59" y="37"/>
                  <a:pt x="59" y="38"/>
                </a:cubicBezTo>
                <a:cubicBezTo>
                  <a:pt x="59" y="55"/>
                  <a:pt x="59" y="55"/>
                  <a:pt x="59" y="55"/>
                </a:cubicBezTo>
                <a:cubicBezTo>
                  <a:pt x="59" y="57"/>
                  <a:pt x="58" y="58"/>
                  <a:pt x="56" y="58"/>
                </a:cubicBezTo>
                <a:cubicBezTo>
                  <a:pt x="39" y="58"/>
                  <a:pt x="39" y="58"/>
                  <a:pt x="39" y="58"/>
                </a:cubicBezTo>
                <a:cubicBezTo>
                  <a:pt x="38" y="58"/>
                  <a:pt x="37" y="57"/>
                  <a:pt x="37" y="56"/>
                </a:cubicBezTo>
                <a:cubicBezTo>
                  <a:pt x="37" y="55"/>
                  <a:pt x="37" y="54"/>
                  <a:pt x="38" y="54"/>
                </a:cubicBezTo>
                <a:cubicBezTo>
                  <a:pt x="43" y="48"/>
                  <a:pt x="43" y="48"/>
                  <a:pt x="43" y="48"/>
                </a:cubicBezTo>
                <a:cubicBezTo>
                  <a:pt x="30" y="35"/>
                  <a:pt x="30" y="35"/>
                  <a:pt x="30" y="35"/>
                </a:cubicBezTo>
                <a:cubicBezTo>
                  <a:pt x="16" y="48"/>
                  <a:pt x="16" y="48"/>
                  <a:pt x="16" y="48"/>
                </a:cubicBezTo>
                <a:cubicBezTo>
                  <a:pt x="22" y="54"/>
                  <a:pt x="22" y="54"/>
                  <a:pt x="22" y="54"/>
                </a:cubicBezTo>
                <a:cubicBezTo>
                  <a:pt x="22" y="54"/>
                  <a:pt x="22" y="55"/>
                  <a:pt x="22" y="56"/>
                </a:cubicBezTo>
                <a:cubicBezTo>
                  <a:pt x="22" y="57"/>
                  <a:pt x="21" y="58"/>
                  <a:pt x="20" y="58"/>
                </a:cubicBezTo>
                <a:cubicBezTo>
                  <a:pt x="3" y="58"/>
                  <a:pt x="3" y="58"/>
                  <a:pt x="3" y="58"/>
                </a:cubicBezTo>
                <a:cubicBezTo>
                  <a:pt x="2" y="58"/>
                  <a:pt x="0" y="57"/>
                  <a:pt x="0" y="55"/>
                </a:cubicBezTo>
                <a:cubicBezTo>
                  <a:pt x="0" y="38"/>
                  <a:pt x="0" y="38"/>
                  <a:pt x="0" y="38"/>
                </a:cubicBezTo>
                <a:cubicBezTo>
                  <a:pt x="0" y="37"/>
                  <a:pt x="1" y="37"/>
                  <a:pt x="2" y="36"/>
                </a:cubicBezTo>
                <a:cubicBezTo>
                  <a:pt x="3" y="36"/>
                  <a:pt x="4" y="36"/>
                  <a:pt x="5" y="37"/>
                </a:cubicBezTo>
                <a:cubicBezTo>
                  <a:pt x="10" y="42"/>
                  <a:pt x="10" y="42"/>
                  <a:pt x="10" y="42"/>
                </a:cubicBezTo>
                <a:cubicBezTo>
                  <a:pt x="24" y="29"/>
                  <a:pt x="24" y="29"/>
                  <a:pt x="24" y="29"/>
                </a:cubicBezTo>
                <a:cubicBezTo>
                  <a:pt x="10" y="15"/>
                  <a:pt x="10" y="15"/>
                  <a:pt x="10" y="15"/>
                </a:cubicBezTo>
                <a:cubicBezTo>
                  <a:pt x="5" y="21"/>
                  <a:pt x="5" y="21"/>
                  <a:pt x="5" y="21"/>
                </a:cubicBezTo>
                <a:cubicBezTo>
                  <a:pt x="4" y="21"/>
                  <a:pt x="4" y="21"/>
                  <a:pt x="3" y="21"/>
                </a:cubicBezTo>
                <a:cubicBezTo>
                  <a:pt x="3" y="21"/>
                  <a:pt x="2" y="21"/>
                  <a:pt x="2" y="21"/>
                </a:cubicBezTo>
                <a:cubicBezTo>
                  <a:pt x="1" y="21"/>
                  <a:pt x="0" y="20"/>
                  <a:pt x="0" y="19"/>
                </a:cubicBezTo>
                <a:cubicBezTo>
                  <a:pt x="0" y="2"/>
                  <a:pt x="0" y="2"/>
                  <a:pt x="0" y="2"/>
                </a:cubicBezTo>
                <a:cubicBezTo>
                  <a:pt x="0" y="1"/>
                  <a:pt x="2" y="0"/>
                  <a:pt x="3" y="0"/>
                </a:cubicBezTo>
                <a:cubicBezTo>
                  <a:pt x="20" y="0"/>
                  <a:pt x="20" y="0"/>
                  <a:pt x="20" y="0"/>
                </a:cubicBezTo>
                <a:cubicBezTo>
                  <a:pt x="21" y="0"/>
                  <a:pt x="22" y="0"/>
                  <a:pt x="22" y="1"/>
                </a:cubicBezTo>
                <a:cubicBezTo>
                  <a:pt x="22" y="2"/>
                  <a:pt x="22" y="3"/>
                  <a:pt x="22" y="4"/>
                </a:cubicBezTo>
                <a:cubicBezTo>
                  <a:pt x="16" y="9"/>
                  <a:pt x="16" y="9"/>
                  <a:pt x="16" y="9"/>
                </a:cubicBezTo>
                <a:cubicBezTo>
                  <a:pt x="30" y="23"/>
                  <a:pt x="30" y="23"/>
                  <a:pt x="30" y="23"/>
                </a:cubicBezTo>
                <a:cubicBezTo>
                  <a:pt x="43" y="9"/>
                  <a:pt x="43" y="9"/>
                  <a:pt x="43" y="9"/>
                </a:cubicBezTo>
                <a:cubicBezTo>
                  <a:pt x="38" y="4"/>
                  <a:pt x="38" y="4"/>
                  <a:pt x="38" y="4"/>
                </a:cubicBezTo>
                <a:cubicBezTo>
                  <a:pt x="37" y="3"/>
                  <a:pt x="37" y="2"/>
                  <a:pt x="37" y="1"/>
                </a:cubicBezTo>
                <a:cubicBezTo>
                  <a:pt x="37" y="0"/>
                  <a:pt x="38" y="0"/>
                  <a:pt x="39" y="0"/>
                </a:cubicBezTo>
                <a:cubicBezTo>
                  <a:pt x="56" y="0"/>
                  <a:pt x="56" y="0"/>
                  <a:pt x="56" y="0"/>
                </a:cubicBezTo>
                <a:cubicBezTo>
                  <a:pt x="58" y="0"/>
                  <a:pt x="59" y="1"/>
                  <a:pt x="59" y="2"/>
                </a:cubicBezTo>
                <a:cubicBezTo>
                  <a:pt x="59" y="19"/>
                  <a:pt x="59" y="19"/>
                  <a:pt x="59" y="19"/>
                </a:cubicBezTo>
                <a:cubicBezTo>
                  <a:pt x="59" y="20"/>
                  <a:pt x="58" y="21"/>
                  <a:pt x="57" y="21"/>
                </a:cubicBezTo>
                <a:cubicBezTo>
                  <a:pt x="57" y="21"/>
                  <a:pt x="57" y="21"/>
                  <a:pt x="56" y="21"/>
                </a:cubicBezTo>
                <a:cubicBezTo>
                  <a:pt x="56" y="21"/>
                  <a:pt x="55" y="21"/>
                  <a:pt x="55" y="21"/>
                </a:cubicBezTo>
                <a:cubicBezTo>
                  <a:pt x="49" y="15"/>
                  <a:pt x="49" y="15"/>
                  <a:pt x="49" y="15"/>
                </a:cubicBezTo>
                <a:lnTo>
                  <a:pt x="36"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0" name="Google Shape;1810;p45"/>
          <p:cNvSpPr/>
          <p:nvPr/>
        </p:nvSpPr>
        <p:spPr>
          <a:xfrm>
            <a:off x="8358264" y="3729656"/>
            <a:ext cx="243360" cy="243358"/>
          </a:xfrm>
          <a:custGeom>
            <a:avLst/>
            <a:gdLst/>
            <a:ahLst/>
            <a:cxnLst/>
            <a:rect l="l" t="t" r="r" b="b"/>
            <a:pathLst>
              <a:path w="58" h="58" extrusionOk="0">
                <a:moveTo>
                  <a:pt x="42" y="45"/>
                </a:moveTo>
                <a:cubicBezTo>
                  <a:pt x="42" y="45"/>
                  <a:pt x="42" y="45"/>
                  <a:pt x="41" y="45"/>
                </a:cubicBezTo>
                <a:cubicBezTo>
                  <a:pt x="39" y="45"/>
                  <a:pt x="37" y="45"/>
                  <a:pt x="36" y="43"/>
                </a:cubicBezTo>
                <a:cubicBezTo>
                  <a:pt x="35" y="42"/>
                  <a:pt x="35" y="41"/>
                  <a:pt x="35" y="40"/>
                </a:cubicBezTo>
                <a:cubicBezTo>
                  <a:pt x="32" y="43"/>
                  <a:pt x="28" y="46"/>
                  <a:pt x="23" y="46"/>
                </a:cubicBezTo>
                <a:cubicBezTo>
                  <a:pt x="15" y="46"/>
                  <a:pt x="10" y="41"/>
                  <a:pt x="10" y="32"/>
                </a:cubicBezTo>
                <a:cubicBezTo>
                  <a:pt x="10" y="20"/>
                  <a:pt x="19" y="10"/>
                  <a:pt x="29" y="10"/>
                </a:cubicBezTo>
                <a:cubicBezTo>
                  <a:pt x="33" y="10"/>
                  <a:pt x="37" y="12"/>
                  <a:pt x="39" y="15"/>
                </a:cubicBezTo>
                <a:cubicBezTo>
                  <a:pt x="39" y="15"/>
                  <a:pt x="39" y="15"/>
                  <a:pt x="39" y="15"/>
                </a:cubicBezTo>
                <a:cubicBezTo>
                  <a:pt x="39" y="12"/>
                  <a:pt x="39" y="12"/>
                  <a:pt x="39" y="12"/>
                </a:cubicBezTo>
                <a:cubicBezTo>
                  <a:pt x="39" y="12"/>
                  <a:pt x="40" y="12"/>
                  <a:pt x="40" y="12"/>
                </a:cubicBezTo>
                <a:cubicBezTo>
                  <a:pt x="44" y="12"/>
                  <a:pt x="44" y="12"/>
                  <a:pt x="44" y="12"/>
                </a:cubicBezTo>
                <a:cubicBezTo>
                  <a:pt x="44" y="12"/>
                  <a:pt x="45" y="12"/>
                  <a:pt x="45" y="12"/>
                </a:cubicBezTo>
                <a:cubicBezTo>
                  <a:pt x="45" y="12"/>
                  <a:pt x="45" y="13"/>
                  <a:pt x="45" y="13"/>
                </a:cubicBezTo>
                <a:cubicBezTo>
                  <a:pt x="40" y="36"/>
                  <a:pt x="40" y="36"/>
                  <a:pt x="40" y="36"/>
                </a:cubicBezTo>
                <a:cubicBezTo>
                  <a:pt x="40" y="37"/>
                  <a:pt x="40" y="37"/>
                  <a:pt x="40" y="38"/>
                </a:cubicBezTo>
                <a:cubicBezTo>
                  <a:pt x="40" y="40"/>
                  <a:pt x="41" y="40"/>
                  <a:pt x="42" y="40"/>
                </a:cubicBezTo>
                <a:cubicBezTo>
                  <a:pt x="45" y="40"/>
                  <a:pt x="53" y="39"/>
                  <a:pt x="53" y="29"/>
                </a:cubicBezTo>
                <a:cubicBezTo>
                  <a:pt x="53" y="14"/>
                  <a:pt x="44" y="4"/>
                  <a:pt x="29" y="4"/>
                </a:cubicBezTo>
                <a:cubicBezTo>
                  <a:pt x="16" y="4"/>
                  <a:pt x="5" y="15"/>
                  <a:pt x="5" y="29"/>
                </a:cubicBezTo>
                <a:cubicBezTo>
                  <a:pt x="5" y="42"/>
                  <a:pt x="16" y="53"/>
                  <a:pt x="29" y="53"/>
                </a:cubicBezTo>
                <a:cubicBezTo>
                  <a:pt x="34" y="53"/>
                  <a:pt x="40" y="51"/>
                  <a:pt x="44" y="48"/>
                </a:cubicBezTo>
                <a:cubicBezTo>
                  <a:pt x="45" y="47"/>
                  <a:pt x="46" y="47"/>
                  <a:pt x="46" y="48"/>
                </a:cubicBezTo>
                <a:cubicBezTo>
                  <a:pt x="48" y="50"/>
                  <a:pt x="48" y="50"/>
                  <a:pt x="48" y="50"/>
                </a:cubicBezTo>
                <a:cubicBezTo>
                  <a:pt x="48" y="50"/>
                  <a:pt x="48" y="50"/>
                  <a:pt x="48" y="50"/>
                </a:cubicBezTo>
                <a:cubicBezTo>
                  <a:pt x="48" y="51"/>
                  <a:pt x="48" y="51"/>
                  <a:pt x="47" y="51"/>
                </a:cubicBezTo>
                <a:cubicBezTo>
                  <a:pt x="42" y="56"/>
                  <a:pt x="36" y="58"/>
                  <a:pt x="29" y="58"/>
                </a:cubicBezTo>
                <a:cubicBezTo>
                  <a:pt x="13" y="58"/>
                  <a:pt x="0" y="45"/>
                  <a:pt x="0" y="29"/>
                </a:cubicBezTo>
                <a:cubicBezTo>
                  <a:pt x="0" y="13"/>
                  <a:pt x="13" y="0"/>
                  <a:pt x="29" y="0"/>
                </a:cubicBezTo>
                <a:cubicBezTo>
                  <a:pt x="46" y="0"/>
                  <a:pt x="58" y="11"/>
                  <a:pt x="58" y="29"/>
                </a:cubicBezTo>
                <a:cubicBezTo>
                  <a:pt x="58" y="41"/>
                  <a:pt x="50" y="45"/>
                  <a:pt x="42" y="45"/>
                </a:cubicBezTo>
                <a:close/>
                <a:moveTo>
                  <a:pt x="29" y="15"/>
                </a:moveTo>
                <a:cubicBezTo>
                  <a:pt x="23" y="15"/>
                  <a:pt x="16" y="22"/>
                  <a:pt x="16" y="32"/>
                </a:cubicBezTo>
                <a:cubicBezTo>
                  <a:pt x="16" y="37"/>
                  <a:pt x="19" y="41"/>
                  <a:pt x="24" y="41"/>
                </a:cubicBezTo>
                <a:cubicBezTo>
                  <a:pt x="31" y="41"/>
                  <a:pt x="37" y="32"/>
                  <a:pt x="37" y="24"/>
                </a:cubicBezTo>
                <a:cubicBezTo>
                  <a:pt x="37" y="19"/>
                  <a:pt x="34" y="15"/>
                  <a:pt x="29"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1" name="Google Shape;1811;p45"/>
          <p:cNvSpPr/>
          <p:nvPr/>
        </p:nvSpPr>
        <p:spPr>
          <a:xfrm>
            <a:off x="8963742" y="3708239"/>
            <a:ext cx="307606" cy="286191"/>
          </a:xfrm>
          <a:custGeom>
            <a:avLst/>
            <a:gdLst/>
            <a:ahLst/>
            <a:cxnLst/>
            <a:rect l="l" t="t" r="r" b="b"/>
            <a:pathLst>
              <a:path w="73" h="68" extrusionOk="0">
                <a:moveTo>
                  <a:pt x="73" y="14"/>
                </a:moveTo>
                <a:cubicBezTo>
                  <a:pt x="73" y="19"/>
                  <a:pt x="73" y="19"/>
                  <a:pt x="73" y="19"/>
                </a:cubicBezTo>
                <a:cubicBezTo>
                  <a:pt x="68" y="19"/>
                  <a:pt x="68" y="19"/>
                  <a:pt x="68" y="19"/>
                </a:cubicBezTo>
                <a:cubicBezTo>
                  <a:pt x="68" y="20"/>
                  <a:pt x="67" y="22"/>
                  <a:pt x="65" y="22"/>
                </a:cubicBezTo>
                <a:cubicBezTo>
                  <a:pt x="7" y="22"/>
                  <a:pt x="7" y="22"/>
                  <a:pt x="7" y="22"/>
                </a:cubicBezTo>
                <a:cubicBezTo>
                  <a:pt x="6" y="22"/>
                  <a:pt x="5" y="20"/>
                  <a:pt x="5" y="19"/>
                </a:cubicBezTo>
                <a:cubicBezTo>
                  <a:pt x="0" y="19"/>
                  <a:pt x="0" y="19"/>
                  <a:pt x="0" y="19"/>
                </a:cubicBezTo>
                <a:cubicBezTo>
                  <a:pt x="0" y="14"/>
                  <a:pt x="0" y="14"/>
                  <a:pt x="0" y="14"/>
                </a:cubicBezTo>
                <a:cubicBezTo>
                  <a:pt x="36" y="0"/>
                  <a:pt x="36" y="0"/>
                  <a:pt x="36" y="0"/>
                </a:cubicBezTo>
                <a:lnTo>
                  <a:pt x="73" y="14"/>
                </a:lnTo>
                <a:close/>
                <a:moveTo>
                  <a:pt x="73" y="63"/>
                </a:moveTo>
                <a:cubicBezTo>
                  <a:pt x="73" y="68"/>
                  <a:pt x="73" y="68"/>
                  <a:pt x="73" y="68"/>
                </a:cubicBezTo>
                <a:cubicBezTo>
                  <a:pt x="0" y="68"/>
                  <a:pt x="0" y="68"/>
                  <a:pt x="0" y="68"/>
                </a:cubicBezTo>
                <a:cubicBezTo>
                  <a:pt x="0" y="63"/>
                  <a:pt x="0" y="63"/>
                  <a:pt x="0" y="63"/>
                </a:cubicBezTo>
                <a:cubicBezTo>
                  <a:pt x="0" y="62"/>
                  <a:pt x="1" y="60"/>
                  <a:pt x="2" y="60"/>
                </a:cubicBezTo>
                <a:cubicBezTo>
                  <a:pt x="70" y="60"/>
                  <a:pt x="70" y="60"/>
                  <a:pt x="70" y="60"/>
                </a:cubicBezTo>
                <a:cubicBezTo>
                  <a:pt x="71" y="60"/>
                  <a:pt x="73" y="62"/>
                  <a:pt x="73" y="63"/>
                </a:cubicBezTo>
                <a:close/>
                <a:moveTo>
                  <a:pt x="19" y="24"/>
                </a:moveTo>
                <a:cubicBezTo>
                  <a:pt x="19" y="53"/>
                  <a:pt x="19" y="53"/>
                  <a:pt x="19" y="53"/>
                </a:cubicBezTo>
                <a:cubicBezTo>
                  <a:pt x="24" y="53"/>
                  <a:pt x="24" y="53"/>
                  <a:pt x="24" y="53"/>
                </a:cubicBezTo>
                <a:cubicBezTo>
                  <a:pt x="24" y="24"/>
                  <a:pt x="24" y="24"/>
                  <a:pt x="24" y="24"/>
                </a:cubicBezTo>
                <a:cubicBezTo>
                  <a:pt x="34" y="24"/>
                  <a:pt x="34" y="24"/>
                  <a:pt x="34" y="24"/>
                </a:cubicBezTo>
                <a:cubicBezTo>
                  <a:pt x="34" y="53"/>
                  <a:pt x="34" y="53"/>
                  <a:pt x="34" y="53"/>
                </a:cubicBezTo>
                <a:cubicBezTo>
                  <a:pt x="39" y="53"/>
                  <a:pt x="39" y="53"/>
                  <a:pt x="39" y="53"/>
                </a:cubicBezTo>
                <a:cubicBezTo>
                  <a:pt x="39" y="24"/>
                  <a:pt x="39" y="24"/>
                  <a:pt x="39" y="24"/>
                </a:cubicBezTo>
                <a:cubicBezTo>
                  <a:pt x="48" y="24"/>
                  <a:pt x="48" y="24"/>
                  <a:pt x="48" y="24"/>
                </a:cubicBezTo>
                <a:cubicBezTo>
                  <a:pt x="48" y="53"/>
                  <a:pt x="48" y="53"/>
                  <a:pt x="48" y="53"/>
                </a:cubicBezTo>
                <a:cubicBezTo>
                  <a:pt x="53" y="53"/>
                  <a:pt x="53" y="53"/>
                  <a:pt x="53" y="53"/>
                </a:cubicBezTo>
                <a:cubicBezTo>
                  <a:pt x="53" y="24"/>
                  <a:pt x="53" y="24"/>
                  <a:pt x="53" y="24"/>
                </a:cubicBezTo>
                <a:cubicBezTo>
                  <a:pt x="63" y="24"/>
                  <a:pt x="63" y="24"/>
                  <a:pt x="63" y="24"/>
                </a:cubicBezTo>
                <a:cubicBezTo>
                  <a:pt x="63" y="53"/>
                  <a:pt x="63" y="53"/>
                  <a:pt x="63" y="53"/>
                </a:cubicBezTo>
                <a:cubicBezTo>
                  <a:pt x="65" y="53"/>
                  <a:pt x="65" y="53"/>
                  <a:pt x="65" y="53"/>
                </a:cubicBezTo>
                <a:cubicBezTo>
                  <a:pt x="67" y="53"/>
                  <a:pt x="68" y="54"/>
                  <a:pt x="68" y="56"/>
                </a:cubicBezTo>
                <a:cubicBezTo>
                  <a:pt x="68" y="58"/>
                  <a:pt x="68" y="58"/>
                  <a:pt x="68" y="58"/>
                </a:cubicBezTo>
                <a:cubicBezTo>
                  <a:pt x="5" y="58"/>
                  <a:pt x="5" y="58"/>
                  <a:pt x="5" y="58"/>
                </a:cubicBezTo>
                <a:cubicBezTo>
                  <a:pt x="5" y="56"/>
                  <a:pt x="5" y="56"/>
                  <a:pt x="5" y="56"/>
                </a:cubicBezTo>
                <a:cubicBezTo>
                  <a:pt x="5" y="54"/>
                  <a:pt x="6" y="53"/>
                  <a:pt x="7" y="53"/>
                </a:cubicBezTo>
                <a:cubicBezTo>
                  <a:pt x="9" y="53"/>
                  <a:pt x="9" y="53"/>
                  <a:pt x="9" y="53"/>
                </a:cubicBezTo>
                <a:cubicBezTo>
                  <a:pt x="9" y="24"/>
                  <a:pt x="9" y="24"/>
                  <a:pt x="9" y="24"/>
                </a:cubicBezTo>
                <a:lnTo>
                  <a:pt x="19"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2" name="Google Shape;1812;p45"/>
          <p:cNvSpPr/>
          <p:nvPr/>
        </p:nvSpPr>
        <p:spPr>
          <a:xfrm>
            <a:off x="9569218" y="3745231"/>
            <a:ext cx="249200" cy="206368"/>
          </a:xfrm>
          <a:custGeom>
            <a:avLst/>
            <a:gdLst/>
            <a:ahLst/>
            <a:cxnLst/>
            <a:rect l="l" t="t" r="r" b="b"/>
            <a:pathLst>
              <a:path w="59" h="49" extrusionOk="0">
                <a:moveTo>
                  <a:pt x="59" y="8"/>
                </a:moveTo>
                <a:cubicBezTo>
                  <a:pt x="59" y="9"/>
                  <a:pt x="58" y="10"/>
                  <a:pt x="56" y="10"/>
                </a:cubicBezTo>
                <a:cubicBezTo>
                  <a:pt x="3" y="10"/>
                  <a:pt x="3" y="10"/>
                  <a:pt x="3" y="10"/>
                </a:cubicBezTo>
                <a:cubicBezTo>
                  <a:pt x="2" y="10"/>
                  <a:pt x="0" y="9"/>
                  <a:pt x="0" y="8"/>
                </a:cubicBezTo>
                <a:cubicBezTo>
                  <a:pt x="0" y="3"/>
                  <a:pt x="0" y="3"/>
                  <a:pt x="0" y="3"/>
                </a:cubicBezTo>
                <a:cubicBezTo>
                  <a:pt x="0" y="2"/>
                  <a:pt x="2" y="0"/>
                  <a:pt x="3" y="0"/>
                </a:cubicBezTo>
                <a:cubicBezTo>
                  <a:pt x="56" y="0"/>
                  <a:pt x="56" y="0"/>
                  <a:pt x="56" y="0"/>
                </a:cubicBezTo>
                <a:cubicBezTo>
                  <a:pt x="58" y="0"/>
                  <a:pt x="59" y="2"/>
                  <a:pt x="59" y="3"/>
                </a:cubicBezTo>
                <a:lnTo>
                  <a:pt x="59" y="8"/>
                </a:lnTo>
                <a:close/>
                <a:moveTo>
                  <a:pt x="59" y="27"/>
                </a:moveTo>
                <a:cubicBezTo>
                  <a:pt x="59" y="28"/>
                  <a:pt x="58" y="30"/>
                  <a:pt x="56" y="30"/>
                </a:cubicBezTo>
                <a:cubicBezTo>
                  <a:pt x="3" y="30"/>
                  <a:pt x="3" y="30"/>
                  <a:pt x="3" y="30"/>
                </a:cubicBezTo>
                <a:cubicBezTo>
                  <a:pt x="2" y="30"/>
                  <a:pt x="0" y="28"/>
                  <a:pt x="0" y="27"/>
                </a:cubicBezTo>
                <a:cubicBezTo>
                  <a:pt x="0" y="22"/>
                  <a:pt x="0" y="22"/>
                  <a:pt x="0" y="22"/>
                </a:cubicBezTo>
                <a:cubicBezTo>
                  <a:pt x="0" y="21"/>
                  <a:pt x="2" y="20"/>
                  <a:pt x="3" y="20"/>
                </a:cubicBezTo>
                <a:cubicBezTo>
                  <a:pt x="56" y="20"/>
                  <a:pt x="56" y="20"/>
                  <a:pt x="56" y="20"/>
                </a:cubicBezTo>
                <a:cubicBezTo>
                  <a:pt x="58" y="20"/>
                  <a:pt x="59" y="21"/>
                  <a:pt x="59" y="22"/>
                </a:cubicBezTo>
                <a:lnTo>
                  <a:pt x="59" y="27"/>
                </a:lnTo>
                <a:close/>
                <a:moveTo>
                  <a:pt x="59" y="47"/>
                </a:moveTo>
                <a:cubicBezTo>
                  <a:pt x="59" y="48"/>
                  <a:pt x="58" y="49"/>
                  <a:pt x="56" y="49"/>
                </a:cubicBezTo>
                <a:cubicBezTo>
                  <a:pt x="3" y="49"/>
                  <a:pt x="3" y="49"/>
                  <a:pt x="3" y="49"/>
                </a:cubicBezTo>
                <a:cubicBezTo>
                  <a:pt x="2" y="49"/>
                  <a:pt x="0" y="48"/>
                  <a:pt x="0" y="47"/>
                </a:cubicBezTo>
                <a:cubicBezTo>
                  <a:pt x="0" y="42"/>
                  <a:pt x="0" y="42"/>
                  <a:pt x="0" y="42"/>
                </a:cubicBezTo>
                <a:cubicBezTo>
                  <a:pt x="0" y="40"/>
                  <a:pt x="2" y="39"/>
                  <a:pt x="3" y="39"/>
                </a:cubicBezTo>
                <a:cubicBezTo>
                  <a:pt x="56" y="39"/>
                  <a:pt x="56" y="39"/>
                  <a:pt x="56" y="39"/>
                </a:cubicBezTo>
                <a:cubicBezTo>
                  <a:pt x="58" y="39"/>
                  <a:pt x="59" y="40"/>
                  <a:pt x="59" y="42"/>
                </a:cubicBezTo>
                <a:lnTo>
                  <a:pt x="59"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3" name="Google Shape;1813;p45"/>
          <p:cNvSpPr/>
          <p:nvPr/>
        </p:nvSpPr>
        <p:spPr>
          <a:xfrm>
            <a:off x="10188324" y="3708239"/>
            <a:ext cx="264775" cy="286191"/>
          </a:xfrm>
          <a:custGeom>
            <a:avLst/>
            <a:gdLst/>
            <a:ahLst/>
            <a:cxnLst/>
            <a:rect l="l" t="t" r="r" b="b"/>
            <a:pathLst>
              <a:path w="63" h="68" extrusionOk="0">
                <a:moveTo>
                  <a:pt x="58" y="58"/>
                </a:moveTo>
                <a:cubicBezTo>
                  <a:pt x="41" y="58"/>
                  <a:pt x="41" y="58"/>
                  <a:pt x="41" y="58"/>
                </a:cubicBezTo>
                <a:cubicBezTo>
                  <a:pt x="41" y="63"/>
                  <a:pt x="37" y="68"/>
                  <a:pt x="31" y="68"/>
                </a:cubicBezTo>
                <a:cubicBezTo>
                  <a:pt x="26" y="68"/>
                  <a:pt x="22" y="63"/>
                  <a:pt x="22" y="58"/>
                </a:cubicBezTo>
                <a:cubicBezTo>
                  <a:pt x="5" y="58"/>
                  <a:pt x="5" y="58"/>
                  <a:pt x="5" y="58"/>
                </a:cubicBezTo>
                <a:cubicBezTo>
                  <a:pt x="2" y="58"/>
                  <a:pt x="0" y="56"/>
                  <a:pt x="0" y="53"/>
                </a:cubicBezTo>
                <a:cubicBezTo>
                  <a:pt x="5" y="48"/>
                  <a:pt x="12" y="40"/>
                  <a:pt x="12" y="22"/>
                </a:cubicBezTo>
                <a:cubicBezTo>
                  <a:pt x="12" y="14"/>
                  <a:pt x="18" y="6"/>
                  <a:pt x="28" y="5"/>
                </a:cubicBezTo>
                <a:cubicBezTo>
                  <a:pt x="28" y="4"/>
                  <a:pt x="28" y="4"/>
                  <a:pt x="28" y="3"/>
                </a:cubicBezTo>
                <a:cubicBezTo>
                  <a:pt x="28" y="1"/>
                  <a:pt x="29" y="0"/>
                  <a:pt x="31" y="0"/>
                </a:cubicBezTo>
                <a:cubicBezTo>
                  <a:pt x="33" y="0"/>
                  <a:pt x="35" y="1"/>
                  <a:pt x="35" y="3"/>
                </a:cubicBezTo>
                <a:cubicBezTo>
                  <a:pt x="35" y="4"/>
                  <a:pt x="35" y="4"/>
                  <a:pt x="35" y="5"/>
                </a:cubicBezTo>
                <a:cubicBezTo>
                  <a:pt x="45" y="6"/>
                  <a:pt x="51" y="14"/>
                  <a:pt x="51" y="22"/>
                </a:cubicBezTo>
                <a:cubicBezTo>
                  <a:pt x="51" y="40"/>
                  <a:pt x="57" y="48"/>
                  <a:pt x="63" y="53"/>
                </a:cubicBezTo>
                <a:cubicBezTo>
                  <a:pt x="63" y="56"/>
                  <a:pt x="61" y="58"/>
                  <a:pt x="58" y="58"/>
                </a:cubicBezTo>
                <a:close/>
                <a:moveTo>
                  <a:pt x="31" y="63"/>
                </a:moveTo>
                <a:cubicBezTo>
                  <a:pt x="28" y="63"/>
                  <a:pt x="26" y="61"/>
                  <a:pt x="26" y="58"/>
                </a:cubicBezTo>
                <a:cubicBezTo>
                  <a:pt x="26" y="58"/>
                  <a:pt x="26" y="57"/>
                  <a:pt x="25" y="57"/>
                </a:cubicBezTo>
                <a:cubicBezTo>
                  <a:pt x="25" y="57"/>
                  <a:pt x="25" y="58"/>
                  <a:pt x="25" y="58"/>
                </a:cubicBezTo>
                <a:cubicBezTo>
                  <a:pt x="25" y="62"/>
                  <a:pt x="28" y="65"/>
                  <a:pt x="31" y="65"/>
                </a:cubicBezTo>
                <a:cubicBezTo>
                  <a:pt x="32" y="65"/>
                  <a:pt x="32" y="64"/>
                  <a:pt x="32" y="64"/>
                </a:cubicBezTo>
                <a:cubicBezTo>
                  <a:pt x="32" y="64"/>
                  <a:pt x="32" y="63"/>
                  <a:pt x="31" y="6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4" name="Google Shape;1814;p45"/>
          <p:cNvSpPr/>
          <p:nvPr/>
        </p:nvSpPr>
        <p:spPr>
          <a:xfrm>
            <a:off x="10782120" y="3745231"/>
            <a:ext cx="366012" cy="206368"/>
          </a:xfrm>
          <a:custGeom>
            <a:avLst/>
            <a:gdLst/>
            <a:ahLst/>
            <a:cxnLst/>
            <a:rect l="l" t="t" r="r" b="b"/>
            <a:pathLst>
              <a:path w="87" h="49" extrusionOk="0">
                <a:moveTo>
                  <a:pt x="70" y="49"/>
                </a:moveTo>
                <a:cubicBezTo>
                  <a:pt x="61" y="49"/>
                  <a:pt x="53" y="41"/>
                  <a:pt x="53" y="32"/>
                </a:cubicBezTo>
                <a:cubicBezTo>
                  <a:pt x="53" y="27"/>
                  <a:pt x="55" y="22"/>
                  <a:pt x="59" y="19"/>
                </a:cubicBezTo>
                <a:cubicBezTo>
                  <a:pt x="56" y="16"/>
                  <a:pt x="56" y="16"/>
                  <a:pt x="56" y="16"/>
                </a:cubicBezTo>
                <a:cubicBezTo>
                  <a:pt x="43" y="33"/>
                  <a:pt x="43" y="33"/>
                  <a:pt x="43" y="33"/>
                </a:cubicBezTo>
                <a:cubicBezTo>
                  <a:pt x="43" y="34"/>
                  <a:pt x="42" y="34"/>
                  <a:pt x="41" y="34"/>
                </a:cubicBezTo>
                <a:cubicBezTo>
                  <a:pt x="34" y="34"/>
                  <a:pt x="34" y="34"/>
                  <a:pt x="34" y="34"/>
                </a:cubicBezTo>
                <a:cubicBezTo>
                  <a:pt x="32" y="43"/>
                  <a:pt x="25" y="49"/>
                  <a:pt x="17" y="49"/>
                </a:cubicBezTo>
                <a:cubicBezTo>
                  <a:pt x="7" y="49"/>
                  <a:pt x="0" y="41"/>
                  <a:pt x="0" y="32"/>
                </a:cubicBezTo>
                <a:cubicBezTo>
                  <a:pt x="0" y="23"/>
                  <a:pt x="7" y="15"/>
                  <a:pt x="17" y="15"/>
                </a:cubicBezTo>
                <a:cubicBezTo>
                  <a:pt x="20" y="15"/>
                  <a:pt x="23" y="16"/>
                  <a:pt x="25" y="17"/>
                </a:cubicBezTo>
                <a:cubicBezTo>
                  <a:pt x="30" y="10"/>
                  <a:pt x="30" y="10"/>
                  <a:pt x="30" y="10"/>
                </a:cubicBezTo>
                <a:cubicBezTo>
                  <a:pt x="22" y="10"/>
                  <a:pt x="22" y="10"/>
                  <a:pt x="22" y="10"/>
                </a:cubicBezTo>
                <a:cubicBezTo>
                  <a:pt x="20" y="10"/>
                  <a:pt x="19" y="9"/>
                  <a:pt x="19" y="8"/>
                </a:cubicBezTo>
                <a:cubicBezTo>
                  <a:pt x="19" y="6"/>
                  <a:pt x="20" y="5"/>
                  <a:pt x="22" y="5"/>
                </a:cubicBezTo>
                <a:cubicBezTo>
                  <a:pt x="36" y="5"/>
                  <a:pt x="36" y="5"/>
                  <a:pt x="36" y="5"/>
                </a:cubicBezTo>
                <a:cubicBezTo>
                  <a:pt x="36" y="10"/>
                  <a:pt x="36" y="10"/>
                  <a:pt x="36" y="10"/>
                </a:cubicBezTo>
                <a:cubicBezTo>
                  <a:pt x="53" y="10"/>
                  <a:pt x="53" y="10"/>
                  <a:pt x="53" y="10"/>
                </a:cubicBezTo>
                <a:cubicBezTo>
                  <a:pt x="49" y="5"/>
                  <a:pt x="49" y="5"/>
                  <a:pt x="49" y="5"/>
                </a:cubicBezTo>
                <a:cubicBezTo>
                  <a:pt x="41" y="5"/>
                  <a:pt x="41" y="5"/>
                  <a:pt x="41" y="5"/>
                </a:cubicBezTo>
                <a:cubicBezTo>
                  <a:pt x="40" y="5"/>
                  <a:pt x="39" y="4"/>
                  <a:pt x="39" y="3"/>
                </a:cubicBezTo>
                <a:cubicBezTo>
                  <a:pt x="39" y="2"/>
                  <a:pt x="40" y="0"/>
                  <a:pt x="41" y="0"/>
                </a:cubicBezTo>
                <a:cubicBezTo>
                  <a:pt x="51" y="0"/>
                  <a:pt x="51" y="0"/>
                  <a:pt x="51" y="0"/>
                </a:cubicBezTo>
                <a:cubicBezTo>
                  <a:pt x="52" y="0"/>
                  <a:pt x="52" y="1"/>
                  <a:pt x="53" y="1"/>
                </a:cubicBezTo>
                <a:cubicBezTo>
                  <a:pt x="63" y="17"/>
                  <a:pt x="63" y="17"/>
                  <a:pt x="63" y="17"/>
                </a:cubicBezTo>
                <a:cubicBezTo>
                  <a:pt x="65" y="16"/>
                  <a:pt x="68" y="15"/>
                  <a:pt x="70" y="15"/>
                </a:cubicBezTo>
                <a:cubicBezTo>
                  <a:pt x="80" y="15"/>
                  <a:pt x="87" y="23"/>
                  <a:pt x="87" y="32"/>
                </a:cubicBezTo>
                <a:cubicBezTo>
                  <a:pt x="87" y="41"/>
                  <a:pt x="80" y="49"/>
                  <a:pt x="70" y="49"/>
                </a:cubicBezTo>
                <a:close/>
                <a:moveTo>
                  <a:pt x="17" y="34"/>
                </a:moveTo>
                <a:cubicBezTo>
                  <a:pt x="15" y="34"/>
                  <a:pt x="14" y="32"/>
                  <a:pt x="15" y="31"/>
                </a:cubicBezTo>
                <a:cubicBezTo>
                  <a:pt x="22" y="21"/>
                  <a:pt x="22" y="21"/>
                  <a:pt x="22" y="21"/>
                </a:cubicBezTo>
                <a:cubicBezTo>
                  <a:pt x="20" y="20"/>
                  <a:pt x="19" y="20"/>
                  <a:pt x="17" y="20"/>
                </a:cubicBezTo>
                <a:cubicBezTo>
                  <a:pt x="10" y="20"/>
                  <a:pt x="5" y="25"/>
                  <a:pt x="5" y="32"/>
                </a:cubicBezTo>
                <a:cubicBezTo>
                  <a:pt x="5" y="39"/>
                  <a:pt x="10" y="44"/>
                  <a:pt x="17" y="44"/>
                </a:cubicBezTo>
                <a:cubicBezTo>
                  <a:pt x="23" y="44"/>
                  <a:pt x="28" y="40"/>
                  <a:pt x="29" y="34"/>
                </a:cubicBezTo>
                <a:lnTo>
                  <a:pt x="17" y="34"/>
                </a:lnTo>
                <a:close/>
                <a:moveTo>
                  <a:pt x="29" y="30"/>
                </a:moveTo>
                <a:cubicBezTo>
                  <a:pt x="28" y="27"/>
                  <a:pt x="27" y="26"/>
                  <a:pt x="26" y="24"/>
                </a:cubicBezTo>
                <a:cubicBezTo>
                  <a:pt x="22" y="30"/>
                  <a:pt x="22" y="30"/>
                  <a:pt x="22" y="30"/>
                </a:cubicBezTo>
                <a:lnTo>
                  <a:pt x="29" y="30"/>
                </a:lnTo>
                <a:close/>
                <a:moveTo>
                  <a:pt x="51" y="15"/>
                </a:moveTo>
                <a:cubicBezTo>
                  <a:pt x="33" y="15"/>
                  <a:pt x="33" y="15"/>
                  <a:pt x="33" y="15"/>
                </a:cubicBezTo>
                <a:cubicBezTo>
                  <a:pt x="29" y="20"/>
                  <a:pt x="29" y="20"/>
                  <a:pt x="29" y="20"/>
                </a:cubicBezTo>
                <a:cubicBezTo>
                  <a:pt x="31" y="23"/>
                  <a:pt x="33" y="26"/>
                  <a:pt x="34" y="30"/>
                </a:cubicBezTo>
                <a:cubicBezTo>
                  <a:pt x="40" y="30"/>
                  <a:pt x="40" y="30"/>
                  <a:pt x="40" y="30"/>
                </a:cubicBezTo>
                <a:lnTo>
                  <a:pt x="51" y="15"/>
                </a:lnTo>
                <a:close/>
                <a:moveTo>
                  <a:pt x="70" y="20"/>
                </a:moveTo>
                <a:cubicBezTo>
                  <a:pt x="69" y="20"/>
                  <a:pt x="67" y="20"/>
                  <a:pt x="66" y="21"/>
                </a:cubicBezTo>
                <a:cubicBezTo>
                  <a:pt x="72" y="31"/>
                  <a:pt x="72" y="31"/>
                  <a:pt x="72" y="31"/>
                </a:cubicBezTo>
                <a:cubicBezTo>
                  <a:pt x="73" y="32"/>
                  <a:pt x="73" y="33"/>
                  <a:pt x="72" y="34"/>
                </a:cubicBezTo>
                <a:cubicBezTo>
                  <a:pt x="71" y="34"/>
                  <a:pt x="71" y="34"/>
                  <a:pt x="70" y="34"/>
                </a:cubicBezTo>
                <a:cubicBezTo>
                  <a:pt x="69" y="34"/>
                  <a:pt x="69" y="34"/>
                  <a:pt x="68" y="33"/>
                </a:cubicBezTo>
                <a:cubicBezTo>
                  <a:pt x="62" y="23"/>
                  <a:pt x="62" y="23"/>
                  <a:pt x="62" y="23"/>
                </a:cubicBezTo>
                <a:cubicBezTo>
                  <a:pt x="59" y="26"/>
                  <a:pt x="58" y="29"/>
                  <a:pt x="58" y="32"/>
                </a:cubicBezTo>
                <a:cubicBezTo>
                  <a:pt x="58" y="39"/>
                  <a:pt x="64" y="44"/>
                  <a:pt x="70" y="44"/>
                </a:cubicBezTo>
                <a:cubicBezTo>
                  <a:pt x="77" y="44"/>
                  <a:pt x="82" y="39"/>
                  <a:pt x="82" y="32"/>
                </a:cubicBezTo>
                <a:cubicBezTo>
                  <a:pt x="82" y="25"/>
                  <a:pt x="77" y="20"/>
                  <a:pt x="7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5" name="Google Shape;1815;p45"/>
          <p:cNvSpPr/>
          <p:nvPr/>
        </p:nvSpPr>
        <p:spPr>
          <a:xfrm>
            <a:off x="11323350" y="3729656"/>
            <a:ext cx="245306" cy="243358"/>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1"/>
                </a:moveTo>
                <a:cubicBezTo>
                  <a:pt x="46" y="10"/>
                  <a:pt x="44" y="9"/>
                  <a:pt x="42" y="8"/>
                </a:cubicBezTo>
                <a:cubicBezTo>
                  <a:pt x="36" y="6"/>
                  <a:pt x="30" y="6"/>
                  <a:pt x="23" y="7"/>
                </a:cubicBezTo>
                <a:cubicBezTo>
                  <a:pt x="20" y="7"/>
                  <a:pt x="18" y="7"/>
                  <a:pt x="15" y="8"/>
                </a:cubicBezTo>
                <a:cubicBezTo>
                  <a:pt x="13" y="9"/>
                  <a:pt x="10" y="10"/>
                  <a:pt x="10" y="13"/>
                </a:cubicBezTo>
                <a:cubicBezTo>
                  <a:pt x="10" y="18"/>
                  <a:pt x="11" y="24"/>
                  <a:pt x="12" y="30"/>
                </a:cubicBezTo>
                <a:cubicBezTo>
                  <a:pt x="13" y="31"/>
                  <a:pt x="13" y="33"/>
                  <a:pt x="14" y="34"/>
                </a:cubicBezTo>
                <a:cubicBezTo>
                  <a:pt x="17" y="37"/>
                  <a:pt x="21" y="38"/>
                  <a:pt x="25" y="38"/>
                </a:cubicBezTo>
                <a:cubicBezTo>
                  <a:pt x="31" y="39"/>
                  <a:pt x="36" y="38"/>
                  <a:pt x="42" y="36"/>
                </a:cubicBezTo>
                <a:cubicBezTo>
                  <a:pt x="43" y="35"/>
                  <a:pt x="45" y="34"/>
                  <a:pt x="45" y="32"/>
                </a:cubicBezTo>
                <a:cubicBezTo>
                  <a:pt x="46" y="26"/>
                  <a:pt x="47" y="20"/>
                  <a:pt x="48" y="14"/>
                </a:cubicBezTo>
                <a:cubicBezTo>
                  <a:pt x="48" y="13"/>
                  <a:pt x="48" y="12"/>
                  <a:pt x="48" y="11"/>
                </a:cubicBezTo>
                <a:close/>
                <a:moveTo>
                  <a:pt x="43" y="38"/>
                </a:moveTo>
                <a:cubicBezTo>
                  <a:pt x="35" y="43"/>
                  <a:pt x="23" y="43"/>
                  <a:pt x="15" y="38"/>
                </a:cubicBezTo>
                <a:cubicBezTo>
                  <a:pt x="15" y="38"/>
                  <a:pt x="15" y="38"/>
                  <a:pt x="15" y="38"/>
                </a:cubicBezTo>
                <a:cubicBezTo>
                  <a:pt x="14" y="38"/>
                  <a:pt x="14" y="38"/>
                  <a:pt x="14" y="38"/>
                </a:cubicBezTo>
                <a:cubicBezTo>
                  <a:pt x="15" y="41"/>
                  <a:pt x="15" y="44"/>
                  <a:pt x="16" y="46"/>
                </a:cubicBezTo>
                <a:cubicBezTo>
                  <a:pt x="17" y="49"/>
                  <a:pt x="21" y="50"/>
                  <a:pt x="24" y="50"/>
                </a:cubicBezTo>
                <a:cubicBezTo>
                  <a:pt x="29" y="51"/>
                  <a:pt x="35" y="51"/>
                  <a:pt x="40" y="48"/>
                </a:cubicBezTo>
                <a:cubicBezTo>
                  <a:pt x="43" y="47"/>
                  <a:pt x="42" y="43"/>
                  <a:pt x="43" y="41"/>
                </a:cubicBezTo>
                <a:cubicBezTo>
                  <a:pt x="43" y="40"/>
                  <a:pt x="44" y="38"/>
                  <a:pt x="43" y="38"/>
                </a:cubicBezTo>
                <a:close/>
                <a:moveTo>
                  <a:pt x="35" y="14"/>
                </a:moveTo>
                <a:cubicBezTo>
                  <a:pt x="31" y="15"/>
                  <a:pt x="27" y="15"/>
                  <a:pt x="23" y="14"/>
                </a:cubicBezTo>
                <a:cubicBezTo>
                  <a:pt x="21" y="14"/>
                  <a:pt x="18" y="14"/>
                  <a:pt x="16" y="12"/>
                </a:cubicBezTo>
                <a:cubicBezTo>
                  <a:pt x="17" y="11"/>
                  <a:pt x="19" y="10"/>
                  <a:pt x="21" y="10"/>
                </a:cubicBezTo>
                <a:cubicBezTo>
                  <a:pt x="26" y="9"/>
                  <a:pt x="31" y="9"/>
                  <a:pt x="36" y="10"/>
                </a:cubicBezTo>
                <a:cubicBezTo>
                  <a:pt x="38" y="10"/>
                  <a:pt x="40" y="11"/>
                  <a:pt x="42" y="12"/>
                </a:cubicBezTo>
                <a:cubicBezTo>
                  <a:pt x="40" y="14"/>
                  <a:pt x="37" y="14"/>
                  <a:pt x="35" y="14"/>
                </a:cubicBezTo>
                <a:close/>
                <a:moveTo>
                  <a:pt x="29" y="34"/>
                </a:moveTo>
                <a:cubicBezTo>
                  <a:pt x="26" y="34"/>
                  <a:pt x="23" y="32"/>
                  <a:pt x="23" y="28"/>
                </a:cubicBezTo>
                <a:cubicBezTo>
                  <a:pt x="23" y="26"/>
                  <a:pt x="24" y="23"/>
                  <a:pt x="27" y="22"/>
                </a:cubicBezTo>
                <a:cubicBezTo>
                  <a:pt x="30" y="21"/>
                  <a:pt x="34" y="23"/>
                  <a:pt x="35" y="27"/>
                </a:cubicBezTo>
                <a:cubicBezTo>
                  <a:pt x="35" y="30"/>
                  <a:pt x="33" y="34"/>
                  <a:pt x="29" y="34"/>
                </a:cubicBezTo>
                <a:close/>
                <a:moveTo>
                  <a:pt x="27" y="25"/>
                </a:moveTo>
                <a:cubicBezTo>
                  <a:pt x="25" y="26"/>
                  <a:pt x="25" y="30"/>
                  <a:pt x="28" y="31"/>
                </a:cubicBezTo>
                <a:cubicBezTo>
                  <a:pt x="29" y="32"/>
                  <a:pt x="32" y="30"/>
                  <a:pt x="32" y="28"/>
                </a:cubicBezTo>
                <a:cubicBezTo>
                  <a:pt x="32" y="26"/>
                  <a:pt x="29" y="24"/>
                  <a:pt x="27" y="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6" name="Google Shape;1816;p45"/>
          <p:cNvSpPr/>
          <p:nvPr/>
        </p:nvSpPr>
        <p:spPr>
          <a:xfrm>
            <a:off x="564938" y="4179382"/>
            <a:ext cx="286190" cy="286191"/>
          </a:xfrm>
          <a:custGeom>
            <a:avLst/>
            <a:gdLst/>
            <a:ahLst/>
            <a:cxnLst/>
            <a:rect l="l" t="t" r="r" b="b"/>
            <a:pathLst>
              <a:path w="68" h="68" extrusionOk="0">
                <a:moveTo>
                  <a:pt x="59" y="10"/>
                </a:moveTo>
                <a:cubicBezTo>
                  <a:pt x="50" y="20"/>
                  <a:pt x="50" y="20"/>
                  <a:pt x="50" y="20"/>
                </a:cubicBezTo>
                <a:cubicBezTo>
                  <a:pt x="52" y="22"/>
                  <a:pt x="52" y="22"/>
                  <a:pt x="52" y="22"/>
                </a:cubicBezTo>
                <a:cubicBezTo>
                  <a:pt x="53" y="23"/>
                  <a:pt x="53" y="25"/>
                  <a:pt x="52" y="26"/>
                </a:cubicBezTo>
                <a:cubicBezTo>
                  <a:pt x="50" y="28"/>
                  <a:pt x="50" y="28"/>
                  <a:pt x="50" y="28"/>
                </a:cubicBezTo>
                <a:cubicBezTo>
                  <a:pt x="52" y="32"/>
                  <a:pt x="53" y="36"/>
                  <a:pt x="53" y="41"/>
                </a:cubicBezTo>
                <a:cubicBezTo>
                  <a:pt x="53" y="56"/>
                  <a:pt x="41" y="68"/>
                  <a:pt x="26" y="68"/>
                </a:cubicBezTo>
                <a:cubicBezTo>
                  <a:pt x="12" y="68"/>
                  <a:pt x="0" y="56"/>
                  <a:pt x="0" y="41"/>
                </a:cubicBezTo>
                <a:cubicBezTo>
                  <a:pt x="0" y="26"/>
                  <a:pt x="12" y="14"/>
                  <a:pt x="26" y="14"/>
                </a:cubicBezTo>
                <a:cubicBezTo>
                  <a:pt x="31" y="14"/>
                  <a:pt x="36" y="16"/>
                  <a:pt x="40" y="18"/>
                </a:cubicBezTo>
                <a:cubicBezTo>
                  <a:pt x="42" y="15"/>
                  <a:pt x="42" y="15"/>
                  <a:pt x="42" y="15"/>
                </a:cubicBezTo>
                <a:cubicBezTo>
                  <a:pt x="43" y="14"/>
                  <a:pt x="44" y="14"/>
                  <a:pt x="45" y="15"/>
                </a:cubicBezTo>
                <a:cubicBezTo>
                  <a:pt x="48" y="18"/>
                  <a:pt x="48" y="18"/>
                  <a:pt x="48" y="18"/>
                </a:cubicBezTo>
                <a:cubicBezTo>
                  <a:pt x="57" y="9"/>
                  <a:pt x="57" y="9"/>
                  <a:pt x="57" y="9"/>
                </a:cubicBezTo>
                <a:lnTo>
                  <a:pt x="59" y="10"/>
                </a:lnTo>
                <a:close/>
                <a:moveTo>
                  <a:pt x="18" y="21"/>
                </a:moveTo>
                <a:cubicBezTo>
                  <a:pt x="13" y="23"/>
                  <a:pt x="8" y="27"/>
                  <a:pt x="6" y="33"/>
                </a:cubicBezTo>
                <a:cubicBezTo>
                  <a:pt x="6" y="34"/>
                  <a:pt x="6" y="35"/>
                  <a:pt x="8" y="36"/>
                </a:cubicBezTo>
                <a:cubicBezTo>
                  <a:pt x="8" y="36"/>
                  <a:pt x="8" y="36"/>
                  <a:pt x="8" y="36"/>
                </a:cubicBezTo>
                <a:cubicBezTo>
                  <a:pt x="9" y="36"/>
                  <a:pt x="10" y="36"/>
                  <a:pt x="11" y="35"/>
                </a:cubicBezTo>
                <a:cubicBezTo>
                  <a:pt x="12" y="30"/>
                  <a:pt x="16" y="27"/>
                  <a:pt x="20" y="25"/>
                </a:cubicBezTo>
                <a:cubicBezTo>
                  <a:pt x="21" y="25"/>
                  <a:pt x="22" y="23"/>
                  <a:pt x="21" y="22"/>
                </a:cubicBezTo>
                <a:cubicBezTo>
                  <a:pt x="21" y="21"/>
                  <a:pt x="20" y="20"/>
                  <a:pt x="18" y="21"/>
                </a:cubicBezTo>
                <a:close/>
                <a:moveTo>
                  <a:pt x="57" y="7"/>
                </a:moveTo>
                <a:cubicBezTo>
                  <a:pt x="56" y="7"/>
                  <a:pt x="56" y="7"/>
                  <a:pt x="56" y="6"/>
                </a:cubicBezTo>
                <a:cubicBezTo>
                  <a:pt x="52" y="3"/>
                  <a:pt x="52" y="3"/>
                  <a:pt x="52" y="3"/>
                </a:cubicBezTo>
                <a:cubicBezTo>
                  <a:pt x="52" y="2"/>
                  <a:pt x="52" y="2"/>
                  <a:pt x="52" y="1"/>
                </a:cubicBezTo>
                <a:cubicBezTo>
                  <a:pt x="53" y="1"/>
                  <a:pt x="54" y="1"/>
                  <a:pt x="54" y="1"/>
                </a:cubicBezTo>
                <a:cubicBezTo>
                  <a:pt x="58" y="5"/>
                  <a:pt x="58" y="5"/>
                  <a:pt x="58" y="5"/>
                </a:cubicBezTo>
                <a:cubicBezTo>
                  <a:pt x="58" y="5"/>
                  <a:pt x="58" y="6"/>
                  <a:pt x="58" y="6"/>
                </a:cubicBezTo>
                <a:cubicBezTo>
                  <a:pt x="57" y="7"/>
                  <a:pt x="57" y="7"/>
                  <a:pt x="57" y="7"/>
                </a:cubicBezTo>
                <a:close/>
                <a:moveTo>
                  <a:pt x="61" y="5"/>
                </a:moveTo>
                <a:cubicBezTo>
                  <a:pt x="61" y="5"/>
                  <a:pt x="60" y="6"/>
                  <a:pt x="59" y="6"/>
                </a:cubicBezTo>
                <a:cubicBezTo>
                  <a:pt x="59" y="6"/>
                  <a:pt x="58" y="5"/>
                  <a:pt x="58" y="5"/>
                </a:cubicBezTo>
                <a:cubicBezTo>
                  <a:pt x="58" y="1"/>
                  <a:pt x="58" y="1"/>
                  <a:pt x="58" y="1"/>
                </a:cubicBezTo>
                <a:cubicBezTo>
                  <a:pt x="58" y="0"/>
                  <a:pt x="59" y="0"/>
                  <a:pt x="59" y="0"/>
                </a:cubicBezTo>
                <a:cubicBezTo>
                  <a:pt x="60" y="0"/>
                  <a:pt x="61" y="0"/>
                  <a:pt x="61" y="1"/>
                </a:cubicBezTo>
                <a:lnTo>
                  <a:pt x="61" y="5"/>
                </a:lnTo>
                <a:close/>
                <a:moveTo>
                  <a:pt x="63" y="6"/>
                </a:moveTo>
                <a:cubicBezTo>
                  <a:pt x="63" y="7"/>
                  <a:pt x="62" y="7"/>
                  <a:pt x="62" y="7"/>
                </a:cubicBezTo>
                <a:cubicBezTo>
                  <a:pt x="62" y="7"/>
                  <a:pt x="61" y="7"/>
                  <a:pt x="61" y="6"/>
                </a:cubicBezTo>
                <a:cubicBezTo>
                  <a:pt x="61" y="6"/>
                  <a:pt x="61" y="5"/>
                  <a:pt x="61" y="5"/>
                </a:cubicBezTo>
                <a:cubicBezTo>
                  <a:pt x="64" y="1"/>
                  <a:pt x="64" y="1"/>
                  <a:pt x="64" y="1"/>
                </a:cubicBezTo>
                <a:cubicBezTo>
                  <a:pt x="65" y="1"/>
                  <a:pt x="66" y="1"/>
                  <a:pt x="66" y="1"/>
                </a:cubicBezTo>
                <a:cubicBezTo>
                  <a:pt x="67" y="2"/>
                  <a:pt x="67" y="2"/>
                  <a:pt x="66" y="3"/>
                </a:cubicBezTo>
                <a:lnTo>
                  <a:pt x="63" y="6"/>
                </a:lnTo>
                <a:close/>
                <a:moveTo>
                  <a:pt x="65" y="15"/>
                </a:moveTo>
                <a:cubicBezTo>
                  <a:pt x="65" y="15"/>
                  <a:pt x="65" y="15"/>
                  <a:pt x="64" y="15"/>
                </a:cubicBezTo>
                <a:cubicBezTo>
                  <a:pt x="61" y="12"/>
                  <a:pt x="61" y="12"/>
                  <a:pt x="61" y="12"/>
                </a:cubicBezTo>
                <a:cubicBezTo>
                  <a:pt x="61" y="11"/>
                  <a:pt x="61" y="10"/>
                  <a:pt x="61" y="10"/>
                </a:cubicBezTo>
                <a:cubicBezTo>
                  <a:pt x="62" y="9"/>
                  <a:pt x="62" y="9"/>
                  <a:pt x="63" y="10"/>
                </a:cubicBezTo>
                <a:cubicBezTo>
                  <a:pt x="66" y="13"/>
                  <a:pt x="66" y="13"/>
                  <a:pt x="66" y="13"/>
                </a:cubicBezTo>
                <a:cubicBezTo>
                  <a:pt x="67" y="14"/>
                  <a:pt x="67" y="15"/>
                  <a:pt x="66" y="15"/>
                </a:cubicBezTo>
                <a:cubicBezTo>
                  <a:pt x="66" y="15"/>
                  <a:pt x="66" y="15"/>
                  <a:pt x="65" y="15"/>
                </a:cubicBezTo>
                <a:close/>
                <a:moveTo>
                  <a:pt x="67" y="9"/>
                </a:moveTo>
                <a:cubicBezTo>
                  <a:pt x="63" y="9"/>
                  <a:pt x="63" y="9"/>
                  <a:pt x="63" y="9"/>
                </a:cubicBezTo>
                <a:cubicBezTo>
                  <a:pt x="62" y="9"/>
                  <a:pt x="62" y="9"/>
                  <a:pt x="62" y="8"/>
                </a:cubicBezTo>
                <a:cubicBezTo>
                  <a:pt x="62" y="8"/>
                  <a:pt x="62" y="7"/>
                  <a:pt x="63" y="7"/>
                </a:cubicBezTo>
                <a:cubicBezTo>
                  <a:pt x="67" y="7"/>
                  <a:pt x="67" y="7"/>
                  <a:pt x="67" y="7"/>
                </a:cubicBezTo>
                <a:cubicBezTo>
                  <a:pt x="67" y="7"/>
                  <a:pt x="68" y="8"/>
                  <a:pt x="68" y="8"/>
                </a:cubicBezTo>
                <a:cubicBezTo>
                  <a:pt x="68" y="9"/>
                  <a:pt x="67" y="9"/>
                  <a:pt x="67"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7" name="Google Shape;1817;p45"/>
          <p:cNvSpPr/>
          <p:nvPr/>
        </p:nvSpPr>
        <p:spPr>
          <a:xfrm>
            <a:off x="1082806" y="4179382"/>
            <a:ext cx="286190" cy="245306"/>
          </a:xfrm>
          <a:custGeom>
            <a:avLst/>
            <a:gdLst/>
            <a:ahLst/>
            <a:cxnLst/>
            <a:rect l="l" t="t" r="r" b="b"/>
            <a:pathLst>
              <a:path w="68" h="58" extrusionOk="0">
                <a:moveTo>
                  <a:pt x="68" y="30"/>
                </a:moveTo>
                <a:cubicBezTo>
                  <a:pt x="0" y="30"/>
                  <a:pt x="0" y="30"/>
                  <a:pt x="0" y="30"/>
                </a:cubicBezTo>
                <a:cubicBezTo>
                  <a:pt x="0" y="15"/>
                  <a:pt x="0" y="15"/>
                  <a:pt x="0" y="15"/>
                </a:cubicBezTo>
                <a:cubicBezTo>
                  <a:pt x="0" y="12"/>
                  <a:pt x="3" y="9"/>
                  <a:pt x="7"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62" y="9"/>
                  <a:pt x="62" y="9"/>
                  <a:pt x="62" y="9"/>
                </a:cubicBezTo>
                <a:cubicBezTo>
                  <a:pt x="66" y="9"/>
                  <a:pt x="68" y="12"/>
                  <a:pt x="68" y="15"/>
                </a:cubicBezTo>
                <a:lnTo>
                  <a:pt x="68" y="30"/>
                </a:lnTo>
                <a:close/>
                <a:moveTo>
                  <a:pt x="68" y="52"/>
                </a:moveTo>
                <a:cubicBezTo>
                  <a:pt x="68" y="55"/>
                  <a:pt x="66" y="58"/>
                  <a:pt x="62" y="58"/>
                </a:cubicBezTo>
                <a:cubicBezTo>
                  <a:pt x="7" y="58"/>
                  <a:pt x="7" y="58"/>
                  <a:pt x="7" y="58"/>
                </a:cubicBezTo>
                <a:cubicBezTo>
                  <a:pt x="3" y="58"/>
                  <a:pt x="0" y="55"/>
                  <a:pt x="0" y="52"/>
                </a:cubicBezTo>
                <a:cubicBezTo>
                  <a:pt x="0" y="34"/>
                  <a:pt x="0" y="34"/>
                  <a:pt x="0" y="34"/>
                </a:cubicBezTo>
                <a:cubicBezTo>
                  <a:pt x="26" y="34"/>
                  <a:pt x="26" y="34"/>
                  <a:pt x="26" y="34"/>
                </a:cubicBezTo>
                <a:cubicBezTo>
                  <a:pt x="26" y="40"/>
                  <a:pt x="26" y="40"/>
                  <a:pt x="26" y="40"/>
                </a:cubicBezTo>
                <a:cubicBezTo>
                  <a:pt x="26" y="41"/>
                  <a:pt x="27" y="42"/>
                  <a:pt x="28" y="42"/>
                </a:cubicBezTo>
                <a:cubicBezTo>
                  <a:pt x="41" y="42"/>
                  <a:pt x="41" y="42"/>
                  <a:pt x="41" y="42"/>
                </a:cubicBezTo>
                <a:cubicBezTo>
                  <a:pt x="42" y="42"/>
                  <a:pt x="43" y="41"/>
                  <a:pt x="43" y="40"/>
                </a:cubicBezTo>
                <a:cubicBezTo>
                  <a:pt x="43" y="34"/>
                  <a:pt x="43" y="34"/>
                  <a:pt x="43" y="34"/>
                </a:cubicBezTo>
                <a:cubicBezTo>
                  <a:pt x="68" y="34"/>
                  <a:pt x="68" y="34"/>
                  <a:pt x="68" y="34"/>
                </a:cubicBezTo>
                <a:lnTo>
                  <a:pt x="68" y="52"/>
                </a:lnTo>
                <a:close/>
                <a:moveTo>
                  <a:pt x="44" y="9"/>
                </a:moveTo>
                <a:cubicBezTo>
                  <a:pt x="44" y="5"/>
                  <a:pt x="44" y="5"/>
                  <a:pt x="44" y="5"/>
                </a:cubicBezTo>
                <a:cubicBezTo>
                  <a:pt x="25" y="5"/>
                  <a:pt x="25" y="5"/>
                  <a:pt x="25" y="5"/>
                </a:cubicBezTo>
                <a:cubicBezTo>
                  <a:pt x="25" y="9"/>
                  <a:pt x="25" y="9"/>
                  <a:pt x="25" y="9"/>
                </a:cubicBezTo>
                <a:lnTo>
                  <a:pt x="44" y="9"/>
                </a:lnTo>
                <a:close/>
                <a:moveTo>
                  <a:pt x="39" y="39"/>
                </a:moveTo>
                <a:cubicBezTo>
                  <a:pt x="30" y="39"/>
                  <a:pt x="30" y="39"/>
                  <a:pt x="30" y="39"/>
                </a:cubicBezTo>
                <a:cubicBezTo>
                  <a:pt x="30" y="34"/>
                  <a:pt x="30" y="34"/>
                  <a:pt x="30" y="34"/>
                </a:cubicBezTo>
                <a:cubicBezTo>
                  <a:pt x="39" y="34"/>
                  <a:pt x="39" y="34"/>
                  <a:pt x="39" y="34"/>
                </a:cubicBezTo>
                <a:lnTo>
                  <a:pt x="39"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8" name="Google Shape;1818;p45"/>
          <p:cNvSpPr/>
          <p:nvPr/>
        </p:nvSpPr>
        <p:spPr>
          <a:xfrm>
            <a:off x="1690230" y="4179382"/>
            <a:ext cx="227783" cy="286191"/>
          </a:xfrm>
          <a:custGeom>
            <a:avLst/>
            <a:gdLst/>
            <a:ahLst/>
            <a:cxnLst/>
            <a:rect l="l" t="t" r="r" b="b"/>
            <a:pathLst>
              <a:path w="54" h="68" extrusionOk="0">
                <a:moveTo>
                  <a:pt x="54" y="65"/>
                </a:moveTo>
                <a:cubicBezTo>
                  <a:pt x="54" y="67"/>
                  <a:pt x="53" y="68"/>
                  <a:pt x="51" y="68"/>
                </a:cubicBezTo>
                <a:cubicBezTo>
                  <a:pt x="3" y="68"/>
                  <a:pt x="3" y="68"/>
                  <a:pt x="3" y="68"/>
                </a:cubicBezTo>
                <a:cubicBezTo>
                  <a:pt x="2" y="68"/>
                  <a:pt x="0" y="67"/>
                  <a:pt x="0" y="65"/>
                </a:cubicBezTo>
                <a:cubicBezTo>
                  <a:pt x="0" y="2"/>
                  <a:pt x="0" y="2"/>
                  <a:pt x="0" y="2"/>
                </a:cubicBezTo>
                <a:cubicBezTo>
                  <a:pt x="0" y="1"/>
                  <a:pt x="2" y="0"/>
                  <a:pt x="3" y="0"/>
                </a:cubicBezTo>
                <a:cubicBezTo>
                  <a:pt x="51" y="0"/>
                  <a:pt x="51" y="0"/>
                  <a:pt x="51" y="0"/>
                </a:cubicBezTo>
                <a:cubicBezTo>
                  <a:pt x="53" y="0"/>
                  <a:pt x="54" y="1"/>
                  <a:pt x="54" y="2"/>
                </a:cubicBezTo>
                <a:lnTo>
                  <a:pt x="54" y="65"/>
                </a:lnTo>
                <a:close/>
                <a:moveTo>
                  <a:pt x="49" y="63"/>
                </a:moveTo>
                <a:cubicBezTo>
                  <a:pt x="49" y="5"/>
                  <a:pt x="49" y="5"/>
                  <a:pt x="49" y="5"/>
                </a:cubicBezTo>
                <a:cubicBezTo>
                  <a:pt x="5" y="5"/>
                  <a:pt x="5" y="5"/>
                  <a:pt x="5" y="5"/>
                </a:cubicBezTo>
                <a:cubicBezTo>
                  <a:pt x="5" y="63"/>
                  <a:pt x="5" y="63"/>
                  <a:pt x="5" y="63"/>
                </a:cubicBezTo>
                <a:cubicBezTo>
                  <a:pt x="20" y="63"/>
                  <a:pt x="20" y="63"/>
                  <a:pt x="20" y="63"/>
                </a:cubicBezTo>
                <a:cubicBezTo>
                  <a:pt x="20" y="54"/>
                  <a:pt x="20" y="54"/>
                  <a:pt x="20" y="54"/>
                </a:cubicBezTo>
                <a:cubicBezTo>
                  <a:pt x="20" y="54"/>
                  <a:pt x="20" y="53"/>
                  <a:pt x="21" y="53"/>
                </a:cubicBezTo>
                <a:cubicBezTo>
                  <a:pt x="33" y="53"/>
                  <a:pt x="33" y="53"/>
                  <a:pt x="33" y="53"/>
                </a:cubicBezTo>
                <a:cubicBezTo>
                  <a:pt x="34" y="53"/>
                  <a:pt x="34" y="54"/>
                  <a:pt x="34" y="54"/>
                </a:cubicBezTo>
                <a:cubicBezTo>
                  <a:pt x="34" y="63"/>
                  <a:pt x="34" y="63"/>
                  <a:pt x="34" y="63"/>
                </a:cubicBezTo>
                <a:lnTo>
                  <a:pt x="49" y="63"/>
                </a:lnTo>
                <a:close/>
                <a:moveTo>
                  <a:pt x="15" y="13"/>
                </a:moveTo>
                <a:cubicBezTo>
                  <a:pt x="15" y="14"/>
                  <a:pt x="14" y="14"/>
                  <a:pt x="14" y="14"/>
                </a:cubicBezTo>
                <a:cubicBezTo>
                  <a:pt x="11" y="14"/>
                  <a:pt x="11" y="14"/>
                  <a:pt x="11" y="14"/>
                </a:cubicBezTo>
                <a:cubicBezTo>
                  <a:pt x="11" y="14"/>
                  <a:pt x="10" y="14"/>
                  <a:pt x="10" y="13"/>
                </a:cubicBezTo>
                <a:cubicBezTo>
                  <a:pt x="10" y="11"/>
                  <a:pt x="10" y="11"/>
                  <a:pt x="10" y="11"/>
                </a:cubicBezTo>
                <a:cubicBezTo>
                  <a:pt x="10" y="10"/>
                  <a:pt x="11" y="9"/>
                  <a:pt x="11" y="9"/>
                </a:cubicBezTo>
                <a:cubicBezTo>
                  <a:pt x="14" y="9"/>
                  <a:pt x="14" y="9"/>
                  <a:pt x="14" y="9"/>
                </a:cubicBezTo>
                <a:cubicBezTo>
                  <a:pt x="14" y="9"/>
                  <a:pt x="15" y="10"/>
                  <a:pt x="15" y="11"/>
                </a:cubicBezTo>
                <a:lnTo>
                  <a:pt x="15" y="13"/>
                </a:lnTo>
                <a:close/>
                <a:moveTo>
                  <a:pt x="15" y="23"/>
                </a:moveTo>
                <a:cubicBezTo>
                  <a:pt x="15" y="23"/>
                  <a:pt x="14" y="24"/>
                  <a:pt x="14" y="24"/>
                </a:cubicBezTo>
                <a:cubicBezTo>
                  <a:pt x="11" y="24"/>
                  <a:pt x="11" y="24"/>
                  <a:pt x="11" y="24"/>
                </a:cubicBezTo>
                <a:cubicBezTo>
                  <a:pt x="11" y="24"/>
                  <a:pt x="10" y="23"/>
                  <a:pt x="10" y="23"/>
                </a:cubicBezTo>
                <a:cubicBezTo>
                  <a:pt x="10" y="20"/>
                  <a:pt x="10" y="20"/>
                  <a:pt x="10" y="20"/>
                </a:cubicBezTo>
                <a:cubicBezTo>
                  <a:pt x="10" y="20"/>
                  <a:pt x="11" y="19"/>
                  <a:pt x="11" y="19"/>
                </a:cubicBezTo>
                <a:cubicBezTo>
                  <a:pt x="14" y="19"/>
                  <a:pt x="14" y="19"/>
                  <a:pt x="14" y="19"/>
                </a:cubicBezTo>
                <a:cubicBezTo>
                  <a:pt x="14" y="19"/>
                  <a:pt x="15" y="20"/>
                  <a:pt x="15" y="20"/>
                </a:cubicBezTo>
                <a:lnTo>
                  <a:pt x="15" y="23"/>
                </a:lnTo>
                <a:close/>
                <a:moveTo>
                  <a:pt x="15" y="32"/>
                </a:moveTo>
                <a:cubicBezTo>
                  <a:pt x="15" y="33"/>
                  <a:pt x="14" y="34"/>
                  <a:pt x="14" y="34"/>
                </a:cubicBezTo>
                <a:cubicBezTo>
                  <a:pt x="11" y="34"/>
                  <a:pt x="11" y="34"/>
                  <a:pt x="11" y="34"/>
                </a:cubicBezTo>
                <a:cubicBezTo>
                  <a:pt x="11" y="34"/>
                  <a:pt x="10" y="33"/>
                  <a:pt x="10" y="32"/>
                </a:cubicBezTo>
                <a:cubicBezTo>
                  <a:pt x="10" y="30"/>
                  <a:pt x="10" y="30"/>
                  <a:pt x="10" y="30"/>
                </a:cubicBezTo>
                <a:cubicBezTo>
                  <a:pt x="10" y="29"/>
                  <a:pt x="11" y="29"/>
                  <a:pt x="11" y="29"/>
                </a:cubicBezTo>
                <a:cubicBezTo>
                  <a:pt x="14" y="29"/>
                  <a:pt x="14" y="29"/>
                  <a:pt x="14" y="29"/>
                </a:cubicBezTo>
                <a:cubicBezTo>
                  <a:pt x="14" y="29"/>
                  <a:pt x="15" y="29"/>
                  <a:pt x="15" y="30"/>
                </a:cubicBezTo>
                <a:lnTo>
                  <a:pt x="15" y="32"/>
                </a:lnTo>
                <a:close/>
                <a:moveTo>
                  <a:pt x="15" y="42"/>
                </a:moveTo>
                <a:cubicBezTo>
                  <a:pt x="15" y="43"/>
                  <a:pt x="14" y="43"/>
                  <a:pt x="14" y="43"/>
                </a:cubicBezTo>
                <a:cubicBezTo>
                  <a:pt x="11" y="43"/>
                  <a:pt x="11" y="43"/>
                  <a:pt x="11" y="43"/>
                </a:cubicBezTo>
                <a:cubicBezTo>
                  <a:pt x="11" y="43"/>
                  <a:pt x="10" y="43"/>
                  <a:pt x="10" y="42"/>
                </a:cubicBezTo>
                <a:cubicBezTo>
                  <a:pt x="10" y="40"/>
                  <a:pt x="10" y="40"/>
                  <a:pt x="10" y="40"/>
                </a:cubicBezTo>
                <a:cubicBezTo>
                  <a:pt x="10" y="39"/>
                  <a:pt x="11" y="39"/>
                  <a:pt x="11" y="39"/>
                </a:cubicBezTo>
                <a:cubicBezTo>
                  <a:pt x="14" y="39"/>
                  <a:pt x="14" y="39"/>
                  <a:pt x="14" y="39"/>
                </a:cubicBezTo>
                <a:cubicBezTo>
                  <a:pt x="14" y="39"/>
                  <a:pt x="15" y="39"/>
                  <a:pt x="15" y="40"/>
                </a:cubicBezTo>
                <a:lnTo>
                  <a:pt x="15" y="42"/>
                </a:lnTo>
                <a:close/>
                <a:moveTo>
                  <a:pt x="15" y="52"/>
                </a:moveTo>
                <a:cubicBezTo>
                  <a:pt x="15" y="53"/>
                  <a:pt x="14" y="53"/>
                  <a:pt x="14" y="53"/>
                </a:cubicBezTo>
                <a:cubicBezTo>
                  <a:pt x="11" y="53"/>
                  <a:pt x="11" y="53"/>
                  <a:pt x="11" y="53"/>
                </a:cubicBezTo>
                <a:cubicBezTo>
                  <a:pt x="11" y="53"/>
                  <a:pt x="10" y="53"/>
                  <a:pt x="10" y="52"/>
                </a:cubicBezTo>
                <a:cubicBezTo>
                  <a:pt x="10" y="49"/>
                  <a:pt x="10" y="49"/>
                  <a:pt x="10" y="49"/>
                </a:cubicBezTo>
                <a:cubicBezTo>
                  <a:pt x="10" y="49"/>
                  <a:pt x="11" y="48"/>
                  <a:pt x="11" y="48"/>
                </a:cubicBezTo>
                <a:cubicBezTo>
                  <a:pt x="14" y="48"/>
                  <a:pt x="14" y="48"/>
                  <a:pt x="14" y="48"/>
                </a:cubicBezTo>
                <a:cubicBezTo>
                  <a:pt x="14" y="48"/>
                  <a:pt x="15" y="49"/>
                  <a:pt x="15" y="49"/>
                </a:cubicBezTo>
                <a:lnTo>
                  <a:pt x="15" y="52"/>
                </a:lnTo>
                <a:close/>
                <a:moveTo>
                  <a:pt x="25" y="13"/>
                </a:moveTo>
                <a:cubicBezTo>
                  <a:pt x="25" y="14"/>
                  <a:pt x="24" y="14"/>
                  <a:pt x="24" y="14"/>
                </a:cubicBezTo>
                <a:cubicBezTo>
                  <a:pt x="21" y="14"/>
                  <a:pt x="21" y="14"/>
                  <a:pt x="21" y="14"/>
                </a:cubicBezTo>
                <a:cubicBezTo>
                  <a:pt x="20" y="14"/>
                  <a:pt x="20" y="14"/>
                  <a:pt x="20" y="13"/>
                </a:cubicBezTo>
                <a:cubicBezTo>
                  <a:pt x="20" y="11"/>
                  <a:pt x="20" y="11"/>
                  <a:pt x="20" y="11"/>
                </a:cubicBezTo>
                <a:cubicBezTo>
                  <a:pt x="20" y="10"/>
                  <a:pt x="20" y="9"/>
                  <a:pt x="21" y="9"/>
                </a:cubicBezTo>
                <a:cubicBezTo>
                  <a:pt x="24" y="9"/>
                  <a:pt x="24" y="9"/>
                  <a:pt x="24" y="9"/>
                </a:cubicBezTo>
                <a:cubicBezTo>
                  <a:pt x="24" y="9"/>
                  <a:pt x="25" y="10"/>
                  <a:pt x="25" y="11"/>
                </a:cubicBezTo>
                <a:lnTo>
                  <a:pt x="25" y="13"/>
                </a:lnTo>
                <a:close/>
                <a:moveTo>
                  <a:pt x="25" y="23"/>
                </a:moveTo>
                <a:cubicBezTo>
                  <a:pt x="25" y="23"/>
                  <a:pt x="24" y="24"/>
                  <a:pt x="24" y="24"/>
                </a:cubicBezTo>
                <a:cubicBezTo>
                  <a:pt x="21" y="24"/>
                  <a:pt x="21" y="24"/>
                  <a:pt x="21" y="24"/>
                </a:cubicBezTo>
                <a:cubicBezTo>
                  <a:pt x="20" y="24"/>
                  <a:pt x="20" y="23"/>
                  <a:pt x="20" y="23"/>
                </a:cubicBezTo>
                <a:cubicBezTo>
                  <a:pt x="20" y="20"/>
                  <a:pt x="20" y="20"/>
                  <a:pt x="20" y="20"/>
                </a:cubicBezTo>
                <a:cubicBezTo>
                  <a:pt x="20" y="20"/>
                  <a:pt x="20" y="19"/>
                  <a:pt x="21" y="19"/>
                </a:cubicBezTo>
                <a:cubicBezTo>
                  <a:pt x="24" y="19"/>
                  <a:pt x="24" y="19"/>
                  <a:pt x="24" y="19"/>
                </a:cubicBezTo>
                <a:cubicBezTo>
                  <a:pt x="24" y="19"/>
                  <a:pt x="25" y="20"/>
                  <a:pt x="25" y="20"/>
                </a:cubicBezTo>
                <a:lnTo>
                  <a:pt x="25" y="23"/>
                </a:lnTo>
                <a:close/>
                <a:moveTo>
                  <a:pt x="25" y="32"/>
                </a:moveTo>
                <a:cubicBezTo>
                  <a:pt x="25" y="33"/>
                  <a:pt x="24" y="34"/>
                  <a:pt x="24" y="34"/>
                </a:cubicBezTo>
                <a:cubicBezTo>
                  <a:pt x="21" y="34"/>
                  <a:pt x="21" y="34"/>
                  <a:pt x="21" y="34"/>
                </a:cubicBezTo>
                <a:cubicBezTo>
                  <a:pt x="20" y="34"/>
                  <a:pt x="20" y="33"/>
                  <a:pt x="20" y="32"/>
                </a:cubicBezTo>
                <a:cubicBezTo>
                  <a:pt x="20" y="30"/>
                  <a:pt x="20" y="30"/>
                  <a:pt x="20" y="30"/>
                </a:cubicBezTo>
                <a:cubicBezTo>
                  <a:pt x="20" y="29"/>
                  <a:pt x="20" y="29"/>
                  <a:pt x="21" y="29"/>
                </a:cubicBezTo>
                <a:cubicBezTo>
                  <a:pt x="24" y="29"/>
                  <a:pt x="24" y="29"/>
                  <a:pt x="24" y="29"/>
                </a:cubicBezTo>
                <a:cubicBezTo>
                  <a:pt x="24" y="29"/>
                  <a:pt x="25" y="29"/>
                  <a:pt x="25" y="30"/>
                </a:cubicBezTo>
                <a:lnTo>
                  <a:pt x="25" y="32"/>
                </a:lnTo>
                <a:close/>
                <a:moveTo>
                  <a:pt x="25" y="42"/>
                </a:moveTo>
                <a:cubicBezTo>
                  <a:pt x="25" y="43"/>
                  <a:pt x="24" y="43"/>
                  <a:pt x="24" y="43"/>
                </a:cubicBezTo>
                <a:cubicBezTo>
                  <a:pt x="21" y="43"/>
                  <a:pt x="21" y="43"/>
                  <a:pt x="21" y="43"/>
                </a:cubicBezTo>
                <a:cubicBezTo>
                  <a:pt x="20" y="43"/>
                  <a:pt x="20" y="43"/>
                  <a:pt x="20" y="42"/>
                </a:cubicBezTo>
                <a:cubicBezTo>
                  <a:pt x="20" y="40"/>
                  <a:pt x="20" y="40"/>
                  <a:pt x="20" y="40"/>
                </a:cubicBezTo>
                <a:cubicBezTo>
                  <a:pt x="20" y="39"/>
                  <a:pt x="20" y="39"/>
                  <a:pt x="21" y="39"/>
                </a:cubicBezTo>
                <a:cubicBezTo>
                  <a:pt x="24" y="39"/>
                  <a:pt x="24" y="39"/>
                  <a:pt x="24" y="39"/>
                </a:cubicBezTo>
                <a:cubicBezTo>
                  <a:pt x="24" y="39"/>
                  <a:pt x="25" y="39"/>
                  <a:pt x="25" y="40"/>
                </a:cubicBezTo>
                <a:lnTo>
                  <a:pt x="25" y="42"/>
                </a:lnTo>
                <a:close/>
                <a:moveTo>
                  <a:pt x="34" y="13"/>
                </a:moveTo>
                <a:cubicBezTo>
                  <a:pt x="34" y="14"/>
                  <a:pt x="34" y="14"/>
                  <a:pt x="33" y="14"/>
                </a:cubicBezTo>
                <a:cubicBezTo>
                  <a:pt x="31" y="14"/>
                  <a:pt x="31" y="14"/>
                  <a:pt x="31" y="14"/>
                </a:cubicBezTo>
                <a:cubicBezTo>
                  <a:pt x="30" y="14"/>
                  <a:pt x="30" y="14"/>
                  <a:pt x="30" y="13"/>
                </a:cubicBezTo>
                <a:cubicBezTo>
                  <a:pt x="30" y="11"/>
                  <a:pt x="30" y="11"/>
                  <a:pt x="30" y="11"/>
                </a:cubicBezTo>
                <a:cubicBezTo>
                  <a:pt x="30" y="10"/>
                  <a:pt x="30" y="9"/>
                  <a:pt x="31" y="9"/>
                </a:cubicBezTo>
                <a:cubicBezTo>
                  <a:pt x="33" y="9"/>
                  <a:pt x="33" y="9"/>
                  <a:pt x="33" y="9"/>
                </a:cubicBezTo>
                <a:cubicBezTo>
                  <a:pt x="34" y="9"/>
                  <a:pt x="34" y="10"/>
                  <a:pt x="34" y="11"/>
                </a:cubicBezTo>
                <a:lnTo>
                  <a:pt x="34" y="13"/>
                </a:lnTo>
                <a:close/>
                <a:moveTo>
                  <a:pt x="34" y="23"/>
                </a:moveTo>
                <a:cubicBezTo>
                  <a:pt x="34" y="23"/>
                  <a:pt x="34" y="24"/>
                  <a:pt x="33" y="24"/>
                </a:cubicBezTo>
                <a:cubicBezTo>
                  <a:pt x="31" y="24"/>
                  <a:pt x="31" y="24"/>
                  <a:pt x="31" y="24"/>
                </a:cubicBezTo>
                <a:cubicBezTo>
                  <a:pt x="30" y="24"/>
                  <a:pt x="30" y="23"/>
                  <a:pt x="30" y="23"/>
                </a:cubicBezTo>
                <a:cubicBezTo>
                  <a:pt x="30" y="20"/>
                  <a:pt x="30" y="20"/>
                  <a:pt x="30" y="20"/>
                </a:cubicBezTo>
                <a:cubicBezTo>
                  <a:pt x="30" y="20"/>
                  <a:pt x="30" y="19"/>
                  <a:pt x="31" y="19"/>
                </a:cubicBezTo>
                <a:cubicBezTo>
                  <a:pt x="33" y="19"/>
                  <a:pt x="33" y="19"/>
                  <a:pt x="33" y="19"/>
                </a:cubicBezTo>
                <a:cubicBezTo>
                  <a:pt x="34" y="19"/>
                  <a:pt x="34" y="20"/>
                  <a:pt x="34" y="20"/>
                </a:cubicBezTo>
                <a:lnTo>
                  <a:pt x="34" y="23"/>
                </a:lnTo>
                <a:close/>
                <a:moveTo>
                  <a:pt x="34" y="32"/>
                </a:moveTo>
                <a:cubicBezTo>
                  <a:pt x="34" y="33"/>
                  <a:pt x="34" y="34"/>
                  <a:pt x="33" y="34"/>
                </a:cubicBezTo>
                <a:cubicBezTo>
                  <a:pt x="31" y="34"/>
                  <a:pt x="31" y="34"/>
                  <a:pt x="31" y="34"/>
                </a:cubicBezTo>
                <a:cubicBezTo>
                  <a:pt x="30" y="34"/>
                  <a:pt x="30" y="33"/>
                  <a:pt x="30" y="32"/>
                </a:cubicBezTo>
                <a:cubicBezTo>
                  <a:pt x="30" y="30"/>
                  <a:pt x="30" y="30"/>
                  <a:pt x="30" y="30"/>
                </a:cubicBezTo>
                <a:cubicBezTo>
                  <a:pt x="30" y="29"/>
                  <a:pt x="30" y="29"/>
                  <a:pt x="31" y="29"/>
                </a:cubicBezTo>
                <a:cubicBezTo>
                  <a:pt x="33" y="29"/>
                  <a:pt x="33" y="29"/>
                  <a:pt x="33" y="29"/>
                </a:cubicBezTo>
                <a:cubicBezTo>
                  <a:pt x="34" y="29"/>
                  <a:pt x="34" y="29"/>
                  <a:pt x="34" y="30"/>
                </a:cubicBezTo>
                <a:lnTo>
                  <a:pt x="34" y="32"/>
                </a:lnTo>
                <a:close/>
                <a:moveTo>
                  <a:pt x="34" y="42"/>
                </a:moveTo>
                <a:cubicBezTo>
                  <a:pt x="34" y="43"/>
                  <a:pt x="34" y="43"/>
                  <a:pt x="33" y="43"/>
                </a:cubicBezTo>
                <a:cubicBezTo>
                  <a:pt x="31" y="43"/>
                  <a:pt x="31" y="43"/>
                  <a:pt x="31" y="43"/>
                </a:cubicBezTo>
                <a:cubicBezTo>
                  <a:pt x="30" y="43"/>
                  <a:pt x="30" y="43"/>
                  <a:pt x="30" y="42"/>
                </a:cubicBezTo>
                <a:cubicBezTo>
                  <a:pt x="30" y="40"/>
                  <a:pt x="30" y="40"/>
                  <a:pt x="30" y="40"/>
                </a:cubicBezTo>
                <a:cubicBezTo>
                  <a:pt x="30" y="39"/>
                  <a:pt x="30" y="39"/>
                  <a:pt x="31" y="39"/>
                </a:cubicBezTo>
                <a:cubicBezTo>
                  <a:pt x="33" y="39"/>
                  <a:pt x="33" y="39"/>
                  <a:pt x="33" y="39"/>
                </a:cubicBezTo>
                <a:cubicBezTo>
                  <a:pt x="34" y="39"/>
                  <a:pt x="34" y="39"/>
                  <a:pt x="34" y="40"/>
                </a:cubicBezTo>
                <a:lnTo>
                  <a:pt x="34" y="42"/>
                </a:lnTo>
                <a:close/>
                <a:moveTo>
                  <a:pt x="44" y="13"/>
                </a:moveTo>
                <a:cubicBezTo>
                  <a:pt x="44" y="14"/>
                  <a:pt x="44" y="14"/>
                  <a:pt x="43" y="14"/>
                </a:cubicBezTo>
                <a:cubicBezTo>
                  <a:pt x="41" y="14"/>
                  <a:pt x="41" y="14"/>
                  <a:pt x="41" y="14"/>
                </a:cubicBezTo>
                <a:cubicBezTo>
                  <a:pt x="40" y="14"/>
                  <a:pt x="39" y="14"/>
                  <a:pt x="39" y="13"/>
                </a:cubicBezTo>
                <a:cubicBezTo>
                  <a:pt x="39" y="11"/>
                  <a:pt x="39" y="11"/>
                  <a:pt x="39" y="11"/>
                </a:cubicBezTo>
                <a:cubicBezTo>
                  <a:pt x="39" y="10"/>
                  <a:pt x="40" y="9"/>
                  <a:pt x="41" y="9"/>
                </a:cubicBezTo>
                <a:cubicBezTo>
                  <a:pt x="43" y="9"/>
                  <a:pt x="43" y="9"/>
                  <a:pt x="43" y="9"/>
                </a:cubicBezTo>
                <a:cubicBezTo>
                  <a:pt x="44" y="9"/>
                  <a:pt x="44" y="10"/>
                  <a:pt x="44" y="11"/>
                </a:cubicBezTo>
                <a:lnTo>
                  <a:pt x="44" y="13"/>
                </a:lnTo>
                <a:close/>
                <a:moveTo>
                  <a:pt x="44" y="23"/>
                </a:moveTo>
                <a:cubicBezTo>
                  <a:pt x="44" y="23"/>
                  <a:pt x="44" y="24"/>
                  <a:pt x="43" y="24"/>
                </a:cubicBezTo>
                <a:cubicBezTo>
                  <a:pt x="41" y="24"/>
                  <a:pt x="41" y="24"/>
                  <a:pt x="41" y="24"/>
                </a:cubicBezTo>
                <a:cubicBezTo>
                  <a:pt x="40" y="24"/>
                  <a:pt x="39" y="23"/>
                  <a:pt x="39" y="23"/>
                </a:cubicBezTo>
                <a:cubicBezTo>
                  <a:pt x="39" y="20"/>
                  <a:pt x="39" y="20"/>
                  <a:pt x="39" y="20"/>
                </a:cubicBezTo>
                <a:cubicBezTo>
                  <a:pt x="39" y="20"/>
                  <a:pt x="40" y="19"/>
                  <a:pt x="41" y="19"/>
                </a:cubicBezTo>
                <a:cubicBezTo>
                  <a:pt x="43" y="19"/>
                  <a:pt x="43" y="19"/>
                  <a:pt x="43" y="19"/>
                </a:cubicBezTo>
                <a:cubicBezTo>
                  <a:pt x="44" y="19"/>
                  <a:pt x="44" y="20"/>
                  <a:pt x="44" y="20"/>
                </a:cubicBezTo>
                <a:lnTo>
                  <a:pt x="44" y="23"/>
                </a:lnTo>
                <a:close/>
                <a:moveTo>
                  <a:pt x="44" y="32"/>
                </a:moveTo>
                <a:cubicBezTo>
                  <a:pt x="44" y="33"/>
                  <a:pt x="44" y="34"/>
                  <a:pt x="43" y="34"/>
                </a:cubicBezTo>
                <a:cubicBezTo>
                  <a:pt x="41" y="34"/>
                  <a:pt x="41" y="34"/>
                  <a:pt x="41" y="34"/>
                </a:cubicBezTo>
                <a:cubicBezTo>
                  <a:pt x="40" y="34"/>
                  <a:pt x="39" y="33"/>
                  <a:pt x="39" y="32"/>
                </a:cubicBezTo>
                <a:cubicBezTo>
                  <a:pt x="39" y="30"/>
                  <a:pt x="39" y="30"/>
                  <a:pt x="39" y="30"/>
                </a:cubicBezTo>
                <a:cubicBezTo>
                  <a:pt x="39" y="29"/>
                  <a:pt x="40" y="29"/>
                  <a:pt x="41" y="29"/>
                </a:cubicBezTo>
                <a:cubicBezTo>
                  <a:pt x="43" y="29"/>
                  <a:pt x="43" y="29"/>
                  <a:pt x="43" y="29"/>
                </a:cubicBezTo>
                <a:cubicBezTo>
                  <a:pt x="44" y="29"/>
                  <a:pt x="44" y="29"/>
                  <a:pt x="44" y="30"/>
                </a:cubicBezTo>
                <a:lnTo>
                  <a:pt x="44" y="32"/>
                </a:lnTo>
                <a:close/>
                <a:moveTo>
                  <a:pt x="44" y="42"/>
                </a:moveTo>
                <a:cubicBezTo>
                  <a:pt x="44" y="43"/>
                  <a:pt x="44" y="43"/>
                  <a:pt x="43" y="43"/>
                </a:cubicBezTo>
                <a:cubicBezTo>
                  <a:pt x="41" y="43"/>
                  <a:pt x="41" y="43"/>
                  <a:pt x="41" y="43"/>
                </a:cubicBezTo>
                <a:cubicBezTo>
                  <a:pt x="40" y="43"/>
                  <a:pt x="39" y="43"/>
                  <a:pt x="39" y="42"/>
                </a:cubicBezTo>
                <a:cubicBezTo>
                  <a:pt x="39" y="40"/>
                  <a:pt x="39" y="40"/>
                  <a:pt x="39" y="40"/>
                </a:cubicBezTo>
                <a:cubicBezTo>
                  <a:pt x="39" y="39"/>
                  <a:pt x="40" y="39"/>
                  <a:pt x="41" y="39"/>
                </a:cubicBezTo>
                <a:cubicBezTo>
                  <a:pt x="43" y="39"/>
                  <a:pt x="43" y="39"/>
                  <a:pt x="43" y="39"/>
                </a:cubicBezTo>
                <a:cubicBezTo>
                  <a:pt x="44" y="39"/>
                  <a:pt x="44" y="39"/>
                  <a:pt x="44" y="40"/>
                </a:cubicBezTo>
                <a:lnTo>
                  <a:pt x="44" y="42"/>
                </a:lnTo>
                <a:close/>
                <a:moveTo>
                  <a:pt x="44" y="52"/>
                </a:moveTo>
                <a:cubicBezTo>
                  <a:pt x="44" y="53"/>
                  <a:pt x="44" y="53"/>
                  <a:pt x="43" y="53"/>
                </a:cubicBezTo>
                <a:cubicBezTo>
                  <a:pt x="41" y="53"/>
                  <a:pt x="41" y="53"/>
                  <a:pt x="41" y="53"/>
                </a:cubicBezTo>
                <a:cubicBezTo>
                  <a:pt x="40" y="53"/>
                  <a:pt x="39" y="53"/>
                  <a:pt x="39" y="52"/>
                </a:cubicBezTo>
                <a:cubicBezTo>
                  <a:pt x="39" y="49"/>
                  <a:pt x="39" y="49"/>
                  <a:pt x="39" y="49"/>
                </a:cubicBezTo>
                <a:cubicBezTo>
                  <a:pt x="39" y="49"/>
                  <a:pt x="40" y="48"/>
                  <a:pt x="41" y="48"/>
                </a:cubicBezTo>
                <a:cubicBezTo>
                  <a:pt x="43" y="48"/>
                  <a:pt x="43" y="48"/>
                  <a:pt x="43" y="48"/>
                </a:cubicBezTo>
                <a:cubicBezTo>
                  <a:pt x="44" y="48"/>
                  <a:pt x="44" y="49"/>
                  <a:pt x="44" y="49"/>
                </a:cubicBezTo>
                <a:lnTo>
                  <a:pt x="44"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19" name="Google Shape;1819;p45"/>
          <p:cNvSpPr/>
          <p:nvPr/>
        </p:nvSpPr>
        <p:spPr>
          <a:xfrm>
            <a:off x="2295706" y="4179382"/>
            <a:ext cx="329022" cy="286191"/>
          </a:xfrm>
          <a:custGeom>
            <a:avLst/>
            <a:gdLst/>
            <a:ahLst/>
            <a:cxnLst/>
            <a:rect l="l" t="t" r="r" b="b"/>
            <a:pathLst>
              <a:path w="78" h="68" extrusionOk="0">
                <a:moveTo>
                  <a:pt x="78" y="42"/>
                </a:moveTo>
                <a:cubicBezTo>
                  <a:pt x="78" y="57"/>
                  <a:pt x="78" y="57"/>
                  <a:pt x="78" y="57"/>
                </a:cubicBezTo>
                <a:cubicBezTo>
                  <a:pt x="78" y="57"/>
                  <a:pt x="77" y="58"/>
                  <a:pt x="76" y="58"/>
                </a:cubicBezTo>
                <a:cubicBezTo>
                  <a:pt x="73" y="58"/>
                  <a:pt x="73" y="58"/>
                  <a:pt x="73" y="58"/>
                </a:cubicBezTo>
                <a:cubicBezTo>
                  <a:pt x="73" y="60"/>
                  <a:pt x="73" y="60"/>
                  <a:pt x="73" y="60"/>
                </a:cubicBezTo>
                <a:cubicBezTo>
                  <a:pt x="73" y="64"/>
                  <a:pt x="69" y="68"/>
                  <a:pt x="65" y="68"/>
                </a:cubicBezTo>
                <a:cubicBezTo>
                  <a:pt x="61" y="68"/>
                  <a:pt x="58" y="64"/>
                  <a:pt x="58" y="60"/>
                </a:cubicBezTo>
                <a:cubicBezTo>
                  <a:pt x="58" y="58"/>
                  <a:pt x="58" y="58"/>
                  <a:pt x="58" y="58"/>
                </a:cubicBezTo>
                <a:cubicBezTo>
                  <a:pt x="19" y="58"/>
                  <a:pt x="19" y="58"/>
                  <a:pt x="19" y="58"/>
                </a:cubicBezTo>
                <a:cubicBezTo>
                  <a:pt x="19" y="60"/>
                  <a:pt x="19" y="60"/>
                  <a:pt x="19" y="60"/>
                </a:cubicBezTo>
                <a:cubicBezTo>
                  <a:pt x="19" y="64"/>
                  <a:pt x="16" y="68"/>
                  <a:pt x="12" y="68"/>
                </a:cubicBezTo>
                <a:cubicBezTo>
                  <a:pt x="8" y="68"/>
                  <a:pt x="5" y="64"/>
                  <a:pt x="5" y="60"/>
                </a:cubicBezTo>
                <a:cubicBezTo>
                  <a:pt x="5" y="58"/>
                  <a:pt x="5" y="58"/>
                  <a:pt x="5" y="58"/>
                </a:cubicBezTo>
                <a:cubicBezTo>
                  <a:pt x="1" y="58"/>
                  <a:pt x="1" y="58"/>
                  <a:pt x="1" y="58"/>
                </a:cubicBezTo>
                <a:cubicBezTo>
                  <a:pt x="0" y="58"/>
                  <a:pt x="0" y="57"/>
                  <a:pt x="0" y="57"/>
                </a:cubicBezTo>
                <a:cubicBezTo>
                  <a:pt x="0" y="42"/>
                  <a:pt x="0" y="42"/>
                  <a:pt x="0" y="42"/>
                </a:cubicBezTo>
                <a:cubicBezTo>
                  <a:pt x="0" y="38"/>
                  <a:pt x="4" y="34"/>
                  <a:pt x="8" y="34"/>
                </a:cubicBezTo>
                <a:cubicBezTo>
                  <a:pt x="9" y="34"/>
                  <a:pt x="9" y="34"/>
                  <a:pt x="9" y="34"/>
                </a:cubicBezTo>
                <a:cubicBezTo>
                  <a:pt x="13" y="18"/>
                  <a:pt x="13" y="18"/>
                  <a:pt x="13" y="18"/>
                </a:cubicBezTo>
                <a:cubicBezTo>
                  <a:pt x="14" y="13"/>
                  <a:pt x="19" y="9"/>
                  <a:pt x="24" y="9"/>
                </a:cubicBezTo>
                <a:cubicBezTo>
                  <a:pt x="29" y="9"/>
                  <a:pt x="29" y="9"/>
                  <a:pt x="29" y="9"/>
                </a:cubicBezTo>
                <a:cubicBezTo>
                  <a:pt x="29" y="1"/>
                  <a:pt x="29" y="1"/>
                  <a:pt x="29" y="1"/>
                </a:cubicBezTo>
                <a:cubicBezTo>
                  <a:pt x="29" y="0"/>
                  <a:pt x="29" y="0"/>
                  <a:pt x="30" y="0"/>
                </a:cubicBezTo>
                <a:cubicBezTo>
                  <a:pt x="47" y="0"/>
                  <a:pt x="47" y="0"/>
                  <a:pt x="47" y="0"/>
                </a:cubicBezTo>
                <a:cubicBezTo>
                  <a:pt x="48" y="0"/>
                  <a:pt x="48" y="0"/>
                  <a:pt x="48" y="1"/>
                </a:cubicBezTo>
                <a:cubicBezTo>
                  <a:pt x="48" y="9"/>
                  <a:pt x="48" y="9"/>
                  <a:pt x="48" y="9"/>
                </a:cubicBezTo>
                <a:cubicBezTo>
                  <a:pt x="53" y="9"/>
                  <a:pt x="53" y="9"/>
                  <a:pt x="53" y="9"/>
                </a:cubicBezTo>
                <a:cubicBezTo>
                  <a:pt x="58" y="9"/>
                  <a:pt x="63" y="13"/>
                  <a:pt x="64" y="18"/>
                </a:cubicBezTo>
                <a:cubicBezTo>
                  <a:pt x="68" y="34"/>
                  <a:pt x="68" y="34"/>
                  <a:pt x="68" y="34"/>
                </a:cubicBezTo>
                <a:cubicBezTo>
                  <a:pt x="69" y="34"/>
                  <a:pt x="69" y="34"/>
                  <a:pt x="69" y="34"/>
                </a:cubicBezTo>
                <a:cubicBezTo>
                  <a:pt x="74" y="34"/>
                  <a:pt x="78" y="38"/>
                  <a:pt x="78" y="42"/>
                </a:cubicBezTo>
                <a:close/>
                <a:moveTo>
                  <a:pt x="18" y="46"/>
                </a:moveTo>
                <a:cubicBezTo>
                  <a:pt x="18" y="43"/>
                  <a:pt x="15" y="40"/>
                  <a:pt x="12" y="40"/>
                </a:cubicBezTo>
                <a:cubicBezTo>
                  <a:pt x="9" y="40"/>
                  <a:pt x="6" y="43"/>
                  <a:pt x="6" y="46"/>
                </a:cubicBezTo>
                <a:cubicBezTo>
                  <a:pt x="6" y="49"/>
                  <a:pt x="9" y="52"/>
                  <a:pt x="12" y="52"/>
                </a:cubicBezTo>
                <a:cubicBezTo>
                  <a:pt x="15" y="52"/>
                  <a:pt x="18" y="49"/>
                  <a:pt x="18" y="46"/>
                </a:cubicBezTo>
                <a:close/>
                <a:moveTo>
                  <a:pt x="58" y="34"/>
                </a:moveTo>
                <a:cubicBezTo>
                  <a:pt x="55" y="20"/>
                  <a:pt x="55" y="20"/>
                  <a:pt x="55" y="20"/>
                </a:cubicBezTo>
                <a:cubicBezTo>
                  <a:pt x="54" y="20"/>
                  <a:pt x="54" y="19"/>
                  <a:pt x="53" y="19"/>
                </a:cubicBezTo>
                <a:cubicBezTo>
                  <a:pt x="24" y="19"/>
                  <a:pt x="24" y="19"/>
                  <a:pt x="24" y="19"/>
                </a:cubicBezTo>
                <a:cubicBezTo>
                  <a:pt x="24" y="19"/>
                  <a:pt x="23" y="20"/>
                  <a:pt x="23" y="20"/>
                </a:cubicBezTo>
                <a:cubicBezTo>
                  <a:pt x="19" y="34"/>
                  <a:pt x="19" y="34"/>
                  <a:pt x="19" y="34"/>
                </a:cubicBezTo>
                <a:lnTo>
                  <a:pt x="58" y="34"/>
                </a:lnTo>
                <a:close/>
                <a:moveTo>
                  <a:pt x="71" y="46"/>
                </a:moveTo>
                <a:cubicBezTo>
                  <a:pt x="71" y="43"/>
                  <a:pt x="69" y="40"/>
                  <a:pt x="65" y="40"/>
                </a:cubicBezTo>
                <a:cubicBezTo>
                  <a:pt x="62" y="40"/>
                  <a:pt x="59" y="43"/>
                  <a:pt x="59" y="46"/>
                </a:cubicBezTo>
                <a:cubicBezTo>
                  <a:pt x="59" y="49"/>
                  <a:pt x="62" y="52"/>
                  <a:pt x="65" y="52"/>
                </a:cubicBezTo>
                <a:cubicBezTo>
                  <a:pt x="69" y="52"/>
                  <a:pt x="71" y="49"/>
                  <a:pt x="71"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0" name="Google Shape;1820;p45"/>
          <p:cNvSpPr/>
          <p:nvPr/>
        </p:nvSpPr>
        <p:spPr>
          <a:xfrm>
            <a:off x="2901184" y="4179382"/>
            <a:ext cx="307606" cy="266722"/>
          </a:xfrm>
          <a:custGeom>
            <a:avLst/>
            <a:gdLst/>
            <a:ahLst/>
            <a:cxnLst/>
            <a:rect l="l" t="t" r="r" b="b"/>
            <a:pathLst>
              <a:path w="73" h="63" extrusionOk="0">
                <a:moveTo>
                  <a:pt x="73" y="19"/>
                </a:moveTo>
                <a:cubicBezTo>
                  <a:pt x="73" y="53"/>
                  <a:pt x="73" y="53"/>
                  <a:pt x="73" y="53"/>
                </a:cubicBezTo>
                <a:cubicBezTo>
                  <a:pt x="73" y="58"/>
                  <a:pt x="69" y="63"/>
                  <a:pt x="64" y="63"/>
                </a:cubicBezTo>
                <a:cubicBezTo>
                  <a:pt x="10" y="63"/>
                  <a:pt x="10" y="63"/>
                  <a:pt x="10" y="63"/>
                </a:cubicBezTo>
                <a:cubicBezTo>
                  <a:pt x="5" y="63"/>
                  <a:pt x="0" y="58"/>
                  <a:pt x="0" y="53"/>
                </a:cubicBezTo>
                <a:cubicBezTo>
                  <a:pt x="0" y="19"/>
                  <a:pt x="0" y="19"/>
                  <a:pt x="0" y="19"/>
                </a:cubicBezTo>
                <a:cubicBezTo>
                  <a:pt x="0" y="14"/>
                  <a:pt x="5" y="9"/>
                  <a:pt x="10" y="9"/>
                </a:cubicBezTo>
                <a:cubicBezTo>
                  <a:pt x="19" y="9"/>
                  <a:pt x="19" y="9"/>
                  <a:pt x="19" y="9"/>
                </a:cubicBezTo>
                <a:cubicBezTo>
                  <a:pt x="21" y="4"/>
                  <a:pt x="21" y="4"/>
                  <a:pt x="21" y="4"/>
                </a:cubicBezTo>
                <a:cubicBezTo>
                  <a:pt x="22" y="2"/>
                  <a:pt x="25" y="0"/>
                  <a:pt x="27" y="0"/>
                </a:cubicBezTo>
                <a:cubicBezTo>
                  <a:pt x="47" y="0"/>
                  <a:pt x="47" y="0"/>
                  <a:pt x="47" y="0"/>
                </a:cubicBezTo>
                <a:cubicBezTo>
                  <a:pt x="49" y="0"/>
                  <a:pt x="52" y="2"/>
                  <a:pt x="53" y="4"/>
                </a:cubicBezTo>
                <a:cubicBezTo>
                  <a:pt x="55" y="9"/>
                  <a:pt x="55" y="9"/>
                  <a:pt x="55" y="9"/>
                </a:cubicBezTo>
                <a:cubicBezTo>
                  <a:pt x="64" y="9"/>
                  <a:pt x="64" y="9"/>
                  <a:pt x="64" y="9"/>
                </a:cubicBezTo>
                <a:cubicBezTo>
                  <a:pt x="69" y="9"/>
                  <a:pt x="73" y="14"/>
                  <a:pt x="73" y="19"/>
                </a:cubicBezTo>
                <a:close/>
                <a:moveTo>
                  <a:pt x="54" y="36"/>
                </a:moveTo>
                <a:cubicBezTo>
                  <a:pt x="54" y="27"/>
                  <a:pt x="46" y="19"/>
                  <a:pt x="37" y="19"/>
                </a:cubicBezTo>
                <a:cubicBezTo>
                  <a:pt x="28" y="19"/>
                  <a:pt x="20" y="27"/>
                  <a:pt x="20" y="36"/>
                </a:cubicBezTo>
                <a:cubicBezTo>
                  <a:pt x="20" y="46"/>
                  <a:pt x="28" y="53"/>
                  <a:pt x="37" y="53"/>
                </a:cubicBezTo>
                <a:cubicBezTo>
                  <a:pt x="46" y="53"/>
                  <a:pt x="54" y="46"/>
                  <a:pt x="54" y="36"/>
                </a:cubicBezTo>
                <a:close/>
                <a:moveTo>
                  <a:pt x="48" y="36"/>
                </a:moveTo>
                <a:cubicBezTo>
                  <a:pt x="48" y="42"/>
                  <a:pt x="43" y="47"/>
                  <a:pt x="37" y="47"/>
                </a:cubicBezTo>
                <a:cubicBezTo>
                  <a:pt x="31" y="47"/>
                  <a:pt x="26" y="42"/>
                  <a:pt x="26" y="36"/>
                </a:cubicBezTo>
                <a:cubicBezTo>
                  <a:pt x="26" y="30"/>
                  <a:pt x="31" y="25"/>
                  <a:pt x="37" y="25"/>
                </a:cubicBezTo>
                <a:cubicBezTo>
                  <a:pt x="43" y="25"/>
                  <a:pt x="48" y="30"/>
                  <a:pt x="48"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1" name="Google Shape;1821;p45"/>
          <p:cNvSpPr/>
          <p:nvPr/>
        </p:nvSpPr>
        <p:spPr>
          <a:xfrm>
            <a:off x="3520289" y="4239736"/>
            <a:ext cx="93450" cy="163537"/>
          </a:xfrm>
          <a:custGeom>
            <a:avLst/>
            <a:gdLst/>
            <a:ahLst/>
            <a:cxnLst/>
            <a:rect l="l" t="t" r="r" b="b"/>
            <a:pathLst>
              <a:path w="22" h="39" extrusionOk="0">
                <a:moveTo>
                  <a:pt x="22" y="37"/>
                </a:moveTo>
                <a:cubicBezTo>
                  <a:pt x="22" y="38"/>
                  <a:pt x="21" y="39"/>
                  <a:pt x="19" y="39"/>
                </a:cubicBezTo>
                <a:cubicBezTo>
                  <a:pt x="19" y="39"/>
                  <a:pt x="18" y="39"/>
                  <a:pt x="18" y="38"/>
                </a:cubicBezTo>
                <a:cubicBezTo>
                  <a:pt x="1" y="21"/>
                  <a:pt x="1" y="21"/>
                  <a:pt x="1" y="21"/>
                </a:cubicBezTo>
                <a:cubicBezTo>
                  <a:pt x="0" y="21"/>
                  <a:pt x="0" y="20"/>
                  <a:pt x="0" y="20"/>
                </a:cubicBezTo>
                <a:cubicBezTo>
                  <a:pt x="0" y="19"/>
                  <a:pt x="0" y="18"/>
                  <a:pt x="1" y="18"/>
                </a:cubicBezTo>
                <a:cubicBezTo>
                  <a:pt x="18" y="1"/>
                  <a:pt x="18" y="1"/>
                  <a:pt x="18" y="1"/>
                </a:cubicBezTo>
                <a:cubicBezTo>
                  <a:pt x="18" y="1"/>
                  <a:pt x="19" y="0"/>
                  <a:pt x="19" y="0"/>
                </a:cubicBezTo>
                <a:cubicBezTo>
                  <a:pt x="21" y="0"/>
                  <a:pt x="22" y="1"/>
                  <a:pt x="22" y="3"/>
                </a:cubicBezTo>
                <a:lnTo>
                  <a:pt x="22"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2" name="Google Shape;1822;p45"/>
          <p:cNvSpPr/>
          <p:nvPr/>
        </p:nvSpPr>
        <p:spPr>
          <a:xfrm>
            <a:off x="4114084" y="4200799"/>
            <a:ext cx="245306"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8" y="10"/>
                </a:moveTo>
                <a:cubicBezTo>
                  <a:pt x="48" y="10"/>
                  <a:pt x="48" y="9"/>
                  <a:pt x="47" y="9"/>
                </a:cubicBezTo>
                <a:cubicBezTo>
                  <a:pt x="11" y="9"/>
                  <a:pt x="11" y="9"/>
                  <a:pt x="11" y="9"/>
                </a:cubicBezTo>
                <a:cubicBezTo>
                  <a:pt x="10" y="9"/>
                  <a:pt x="9" y="10"/>
                  <a:pt x="9" y="10"/>
                </a:cubicBezTo>
                <a:cubicBezTo>
                  <a:pt x="9" y="47"/>
                  <a:pt x="9" y="47"/>
                  <a:pt x="9" y="47"/>
                </a:cubicBezTo>
                <a:cubicBezTo>
                  <a:pt x="9" y="48"/>
                  <a:pt x="10" y="48"/>
                  <a:pt x="11" y="48"/>
                </a:cubicBezTo>
                <a:cubicBezTo>
                  <a:pt x="47" y="48"/>
                  <a:pt x="47" y="48"/>
                  <a:pt x="47" y="48"/>
                </a:cubicBezTo>
                <a:cubicBezTo>
                  <a:pt x="48" y="48"/>
                  <a:pt x="48" y="48"/>
                  <a:pt x="48" y="47"/>
                </a:cubicBezTo>
                <a:lnTo>
                  <a:pt x="48" y="10"/>
                </a:lnTo>
                <a:close/>
                <a:moveTo>
                  <a:pt x="40" y="31"/>
                </a:moveTo>
                <a:cubicBezTo>
                  <a:pt x="23" y="43"/>
                  <a:pt x="23" y="43"/>
                  <a:pt x="23" y="43"/>
                </a:cubicBezTo>
                <a:cubicBezTo>
                  <a:pt x="22" y="43"/>
                  <a:pt x="21" y="43"/>
                  <a:pt x="21" y="43"/>
                </a:cubicBezTo>
                <a:cubicBezTo>
                  <a:pt x="20" y="43"/>
                  <a:pt x="19" y="42"/>
                  <a:pt x="19" y="41"/>
                </a:cubicBezTo>
                <a:cubicBezTo>
                  <a:pt x="19" y="17"/>
                  <a:pt x="19" y="17"/>
                  <a:pt x="19" y="17"/>
                </a:cubicBezTo>
                <a:cubicBezTo>
                  <a:pt x="19" y="16"/>
                  <a:pt x="20" y="15"/>
                  <a:pt x="21" y="14"/>
                </a:cubicBezTo>
                <a:cubicBezTo>
                  <a:pt x="21" y="14"/>
                  <a:pt x="22" y="14"/>
                  <a:pt x="23" y="15"/>
                </a:cubicBezTo>
                <a:cubicBezTo>
                  <a:pt x="40" y="27"/>
                  <a:pt x="40" y="27"/>
                  <a:pt x="40" y="27"/>
                </a:cubicBezTo>
                <a:cubicBezTo>
                  <a:pt x="41" y="27"/>
                  <a:pt x="41" y="28"/>
                  <a:pt x="41" y="29"/>
                </a:cubicBezTo>
                <a:cubicBezTo>
                  <a:pt x="41" y="30"/>
                  <a:pt x="41" y="30"/>
                  <a:pt x="40"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3" name="Google Shape;1823;p45"/>
          <p:cNvSpPr/>
          <p:nvPr/>
        </p:nvSpPr>
        <p:spPr>
          <a:xfrm>
            <a:off x="5932462" y="4179382"/>
            <a:ext cx="264775" cy="266722"/>
          </a:xfrm>
          <a:custGeom>
            <a:avLst/>
            <a:gdLst/>
            <a:ahLst/>
            <a:cxnLst/>
            <a:rect l="l" t="t" r="r" b="b"/>
            <a:pathLst>
              <a:path w="63" h="63" extrusionOk="0">
                <a:moveTo>
                  <a:pt x="13" y="42"/>
                </a:moveTo>
                <a:cubicBezTo>
                  <a:pt x="1" y="42"/>
                  <a:pt x="1" y="42"/>
                  <a:pt x="1" y="42"/>
                </a:cubicBezTo>
                <a:cubicBezTo>
                  <a:pt x="0" y="42"/>
                  <a:pt x="0" y="42"/>
                  <a:pt x="0" y="41"/>
                </a:cubicBezTo>
                <a:cubicBezTo>
                  <a:pt x="0" y="40"/>
                  <a:pt x="0" y="40"/>
                  <a:pt x="1" y="40"/>
                </a:cubicBezTo>
                <a:cubicBezTo>
                  <a:pt x="13" y="40"/>
                  <a:pt x="13" y="40"/>
                  <a:pt x="13" y="40"/>
                </a:cubicBezTo>
                <a:cubicBezTo>
                  <a:pt x="14" y="40"/>
                  <a:pt x="14" y="40"/>
                  <a:pt x="14" y="41"/>
                </a:cubicBezTo>
                <a:cubicBezTo>
                  <a:pt x="14" y="42"/>
                  <a:pt x="14" y="42"/>
                  <a:pt x="13" y="42"/>
                </a:cubicBezTo>
                <a:close/>
                <a:moveTo>
                  <a:pt x="30" y="19"/>
                </a:moveTo>
                <a:cubicBezTo>
                  <a:pt x="19" y="9"/>
                  <a:pt x="19" y="9"/>
                  <a:pt x="19" y="9"/>
                </a:cubicBezTo>
                <a:cubicBezTo>
                  <a:pt x="19" y="8"/>
                  <a:pt x="18" y="8"/>
                  <a:pt x="17" y="8"/>
                </a:cubicBezTo>
                <a:cubicBezTo>
                  <a:pt x="16" y="8"/>
                  <a:pt x="15" y="8"/>
                  <a:pt x="14" y="9"/>
                </a:cubicBezTo>
                <a:cubicBezTo>
                  <a:pt x="9" y="14"/>
                  <a:pt x="9" y="14"/>
                  <a:pt x="9" y="14"/>
                </a:cubicBezTo>
                <a:cubicBezTo>
                  <a:pt x="8" y="15"/>
                  <a:pt x="8" y="16"/>
                  <a:pt x="8" y="17"/>
                </a:cubicBezTo>
                <a:cubicBezTo>
                  <a:pt x="8" y="18"/>
                  <a:pt x="8" y="19"/>
                  <a:pt x="9" y="19"/>
                </a:cubicBezTo>
                <a:cubicBezTo>
                  <a:pt x="19" y="30"/>
                  <a:pt x="19" y="30"/>
                  <a:pt x="19" y="30"/>
                </a:cubicBezTo>
                <a:cubicBezTo>
                  <a:pt x="18" y="39"/>
                  <a:pt x="18" y="39"/>
                  <a:pt x="18" y="39"/>
                </a:cubicBezTo>
                <a:cubicBezTo>
                  <a:pt x="18" y="38"/>
                  <a:pt x="17" y="38"/>
                  <a:pt x="16" y="37"/>
                </a:cubicBezTo>
                <a:cubicBezTo>
                  <a:pt x="4" y="24"/>
                  <a:pt x="4" y="24"/>
                  <a:pt x="4" y="24"/>
                </a:cubicBezTo>
                <a:cubicBezTo>
                  <a:pt x="2" y="22"/>
                  <a:pt x="0" y="20"/>
                  <a:pt x="0" y="17"/>
                </a:cubicBezTo>
                <a:cubicBezTo>
                  <a:pt x="0" y="14"/>
                  <a:pt x="2" y="11"/>
                  <a:pt x="4" y="9"/>
                </a:cubicBezTo>
                <a:cubicBezTo>
                  <a:pt x="9" y="3"/>
                  <a:pt x="9" y="3"/>
                  <a:pt x="9" y="3"/>
                </a:cubicBezTo>
                <a:cubicBezTo>
                  <a:pt x="11" y="1"/>
                  <a:pt x="14" y="0"/>
                  <a:pt x="17" y="0"/>
                </a:cubicBezTo>
                <a:cubicBezTo>
                  <a:pt x="20" y="0"/>
                  <a:pt x="23" y="1"/>
                  <a:pt x="25" y="4"/>
                </a:cubicBezTo>
                <a:cubicBezTo>
                  <a:pt x="37" y="16"/>
                  <a:pt x="37" y="16"/>
                  <a:pt x="37" y="16"/>
                </a:cubicBezTo>
                <a:cubicBezTo>
                  <a:pt x="38" y="17"/>
                  <a:pt x="38" y="18"/>
                  <a:pt x="39" y="18"/>
                </a:cubicBezTo>
                <a:lnTo>
                  <a:pt x="30" y="19"/>
                </a:lnTo>
                <a:close/>
                <a:moveTo>
                  <a:pt x="7" y="58"/>
                </a:moveTo>
                <a:cubicBezTo>
                  <a:pt x="6" y="58"/>
                  <a:pt x="6" y="58"/>
                  <a:pt x="6" y="58"/>
                </a:cubicBezTo>
                <a:cubicBezTo>
                  <a:pt x="6" y="58"/>
                  <a:pt x="5" y="58"/>
                  <a:pt x="5" y="58"/>
                </a:cubicBezTo>
                <a:cubicBezTo>
                  <a:pt x="5" y="57"/>
                  <a:pt x="5" y="56"/>
                  <a:pt x="5" y="56"/>
                </a:cubicBezTo>
                <a:cubicBezTo>
                  <a:pt x="15" y="46"/>
                  <a:pt x="15" y="46"/>
                  <a:pt x="15" y="46"/>
                </a:cubicBezTo>
                <a:cubicBezTo>
                  <a:pt x="15" y="46"/>
                  <a:pt x="16" y="46"/>
                  <a:pt x="16" y="46"/>
                </a:cubicBezTo>
                <a:cubicBezTo>
                  <a:pt x="17" y="47"/>
                  <a:pt x="17" y="47"/>
                  <a:pt x="16" y="48"/>
                </a:cubicBezTo>
                <a:lnTo>
                  <a:pt x="7" y="58"/>
                </a:lnTo>
                <a:close/>
                <a:moveTo>
                  <a:pt x="23" y="62"/>
                </a:moveTo>
                <a:cubicBezTo>
                  <a:pt x="23" y="62"/>
                  <a:pt x="22" y="63"/>
                  <a:pt x="22" y="63"/>
                </a:cubicBezTo>
                <a:cubicBezTo>
                  <a:pt x="21" y="63"/>
                  <a:pt x="20" y="62"/>
                  <a:pt x="20" y="62"/>
                </a:cubicBezTo>
                <a:cubicBezTo>
                  <a:pt x="20" y="49"/>
                  <a:pt x="20" y="49"/>
                  <a:pt x="20" y="49"/>
                </a:cubicBezTo>
                <a:cubicBezTo>
                  <a:pt x="20" y="49"/>
                  <a:pt x="21" y="48"/>
                  <a:pt x="22" y="48"/>
                </a:cubicBezTo>
                <a:cubicBezTo>
                  <a:pt x="22" y="48"/>
                  <a:pt x="23" y="49"/>
                  <a:pt x="23" y="49"/>
                </a:cubicBezTo>
                <a:lnTo>
                  <a:pt x="23" y="62"/>
                </a:lnTo>
                <a:close/>
                <a:moveTo>
                  <a:pt x="59" y="54"/>
                </a:moveTo>
                <a:cubicBezTo>
                  <a:pt x="54" y="59"/>
                  <a:pt x="54" y="59"/>
                  <a:pt x="54" y="59"/>
                </a:cubicBezTo>
                <a:cubicBezTo>
                  <a:pt x="51" y="61"/>
                  <a:pt x="49" y="62"/>
                  <a:pt x="46" y="62"/>
                </a:cubicBezTo>
                <a:cubicBezTo>
                  <a:pt x="43" y="62"/>
                  <a:pt x="40" y="61"/>
                  <a:pt x="38" y="59"/>
                </a:cubicBezTo>
                <a:cubicBezTo>
                  <a:pt x="25" y="46"/>
                  <a:pt x="25" y="46"/>
                  <a:pt x="25" y="46"/>
                </a:cubicBezTo>
                <a:cubicBezTo>
                  <a:pt x="25" y="46"/>
                  <a:pt x="24" y="45"/>
                  <a:pt x="24" y="44"/>
                </a:cubicBezTo>
                <a:cubicBezTo>
                  <a:pt x="33" y="43"/>
                  <a:pt x="33" y="43"/>
                  <a:pt x="33" y="43"/>
                </a:cubicBezTo>
                <a:cubicBezTo>
                  <a:pt x="43" y="54"/>
                  <a:pt x="43" y="54"/>
                  <a:pt x="43" y="54"/>
                </a:cubicBezTo>
                <a:cubicBezTo>
                  <a:pt x="45" y="55"/>
                  <a:pt x="47" y="55"/>
                  <a:pt x="48" y="54"/>
                </a:cubicBezTo>
                <a:cubicBezTo>
                  <a:pt x="54" y="48"/>
                  <a:pt x="54" y="48"/>
                  <a:pt x="54" y="48"/>
                </a:cubicBezTo>
                <a:cubicBezTo>
                  <a:pt x="55" y="48"/>
                  <a:pt x="55" y="47"/>
                  <a:pt x="55" y="46"/>
                </a:cubicBezTo>
                <a:cubicBezTo>
                  <a:pt x="55" y="45"/>
                  <a:pt x="55" y="44"/>
                  <a:pt x="54" y="43"/>
                </a:cubicBezTo>
                <a:cubicBezTo>
                  <a:pt x="44" y="33"/>
                  <a:pt x="44" y="33"/>
                  <a:pt x="44" y="33"/>
                </a:cubicBezTo>
                <a:cubicBezTo>
                  <a:pt x="44" y="24"/>
                  <a:pt x="44" y="24"/>
                  <a:pt x="44" y="24"/>
                </a:cubicBezTo>
                <a:cubicBezTo>
                  <a:pt x="45" y="24"/>
                  <a:pt x="46" y="25"/>
                  <a:pt x="46" y="25"/>
                </a:cubicBezTo>
                <a:cubicBezTo>
                  <a:pt x="59" y="38"/>
                  <a:pt x="59" y="38"/>
                  <a:pt x="59" y="38"/>
                </a:cubicBezTo>
                <a:cubicBezTo>
                  <a:pt x="61" y="40"/>
                  <a:pt x="62" y="43"/>
                  <a:pt x="62" y="46"/>
                </a:cubicBezTo>
                <a:cubicBezTo>
                  <a:pt x="62" y="49"/>
                  <a:pt x="61" y="52"/>
                  <a:pt x="59" y="54"/>
                </a:cubicBezTo>
                <a:close/>
                <a:moveTo>
                  <a:pt x="42" y="13"/>
                </a:moveTo>
                <a:cubicBezTo>
                  <a:pt x="42" y="14"/>
                  <a:pt x="42" y="14"/>
                  <a:pt x="41" y="14"/>
                </a:cubicBezTo>
                <a:cubicBezTo>
                  <a:pt x="40" y="14"/>
                  <a:pt x="40" y="14"/>
                  <a:pt x="40" y="13"/>
                </a:cubicBezTo>
                <a:cubicBezTo>
                  <a:pt x="40" y="1"/>
                  <a:pt x="40" y="1"/>
                  <a:pt x="40" y="1"/>
                </a:cubicBezTo>
                <a:cubicBezTo>
                  <a:pt x="40" y="0"/>
                  <a:pt x="40" y="0"/>
                  <a:pt x="41" y="0"/>
                </a:cubicBezTo>
                <a:cubicBezTo>
                  <a:pt x="42" y="0"/>
                  <a:pt x="42" y="0"/>
                  <a:pt x="42" y="1"/>
                </a:cubicBezTo>
                <a:lnTo>
                  <a:pt x="42" y="13"/>
                </a:lnTo>
                <a:close/>
                <a:moveTo>
                  <a:pt x="48" y="16"/>
                </a:moveTo>
                <a:cubicBezTo>
                  <a:pt x="48" y="17"/>
                  <a:pt x="47" y="17"/>
                  <a:pt x="47" y="17"/>
                </a:cubicBezTo>
                <a:cubicBezTo>
                  <a:pt x="47" y="17"/>
                  <a:pt x="47" y="17"/>
                  <a:pt x="46" y="16"/>
                </a:cubicBezTo>
                <a:cubicBezTo>
                  <a:pt x="46" y="16"/>
                  <a:pt x="46" y="15"/>
                  <a:pt x="46" y="15"/>
                </a:cubicBezTo>
                <a:cubicBezTo>
                  <a:pt x="56" y="5"/>
                  <a:pt x="56" y="5"/>
                  <a:pt x="56" y="5"/>
                </a:cubicBezTo>
                <a:cubicBezTo>
                  <a:pt x="56" y="4"/>
                  <a:pt x="57" y="4"/>
                  <a:pt x="58" y="5"/>
                </a:cubicBezTo>
                <a:cubicBezTo>
                  <a:pt x="58" y="5"/>
                  <a:pt x="58" y="6"/>
                  <a:pt x="58" y="7"/>
                </a:cubicBezTo>
                <a:lnTo>
                  <a:pt x="48" y="16"/>
                </a:lnTo>
                <a:close/>
                <a:moveTo>
                  <a:pt x="62" y="23"/>
                </a:moveTo>
                <a:cubicBezTo>
                  <a:pt x="50" y="23"/>
                  <a:pt x="50" y="23"/>
                  <a:pt x="50" y="23"/>
                </a:cubicBezTo>
                <a:cubicBezTo>
                  <a:pt x="49" y="23"/>
                  <a:pt x="48" y="22"/>
                  <a:pt x="48" y="22"/>
                </a:cubicBezTo>
                <a:cubicBezTo>
                  <a:pt x="48" y="21"/>
                  <a:pt x="49" y="20"/>
                  <a:pt x="50" y="20"/>
                </a:cubicBezTo>
                <a:cubicBezTo>
                  <a:pt x="62" y="20"/>
                  <a:pt x="62" y="20"/>
                  <a:pt x="62" y="20"/>
                </a:cubicBezTo>
                <a:cubicBezTo>
                  <a:pt x="62" y="20"/>
                  <a:pt x="63" y="21"/>
                  <a:pt x="63" y="22"/>
                </a:cubicBezTo>
                <a:cubicBezTo>
                  <a:pt x="63" y="22"/>
                  <a:pt x="62" y="23"/>
                  <a:pt x="62"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4" name="Google Shape;1824;p45"/>
          <p:cNvSpPr/>
          <p:nvPr/>
        </p:nvSpPr>
        <p:spPr>
          <a:xfrm>
            <a:off x="6539886" y="4200799"/>
            <a:ext cx="243360"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9" y="21"/>
                </a:moveTo>
                <a:cubicBezTo>
                  <a:pt x="50" y="20"/>
                  <a:pt x="50" y="18"/>
                  <a:pt x="49" y="17"/>
                </a:cubicBezTo>
                <a:cubicBezTo>
                  <a:pt x="45" y="13"/>
                  <a:pt x="45" y="13"/>
                  <a:pt x="45" y="13"/>
                </a:cubicBezTo>
                <a:cubicBezTo>
                  <a:pt x="44" y="12"/>
                  <a:pt x="43" y="12"/>
                  <a:pt x="42" y="13"/>
                </a:cubicBezTo>
                <a:cubicBezTo>
                  <a:pt x="24" y="31"/>
                  <a:pt x="24" y="31"/>
                  <a:pt x="24" y="31"/>
                </a:cubicBezTo>
                <a:cubicBezTo>
                  <a:pt x="16" y="23"/>
                  <a:pt x="16" y="23"/>
                  <a:pt x="16" y="23"/>
                </a:cubicBezTo>
                <a:cubicBezTo>
                  <a:pt x="15" y="22"/>
                  <a:pt x="14" y="22"/>
                  <a:pt x="13" y="23"/>
                </a:cubicBezTo>
                <a:cubicBezTo>
                  <a:pt x="9" y="27"/>
                  <a:pt x="9" y="27"/>
                  <a:pt x="9" y="27"/>
                </a:cubicBezTo>
                <a:cubicBezTo>
                  <a:pt x="8" y="28"/>
                  <a:pt x="8" y="29"/>
                  <a:pt x="9" y="30"/>
                </a:cubicBezTo>
                <a:cubicBezTo>
                  <a:pt x="22" y="44"/>
                  <a:pt x="22" y="44"/>
                  <a:pt x="22" y="44"/>
                </a:cubicBezTo>
                <a:cubicBezTo>
                  <a:pt x="23" y="45"/>
                  <a:pt x="25" y="45"/>
                  <a:pt x="26" y="44"/>
                </a:cubicBezTo>
                <a:lnTo>
                  <a:pt x="49"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5" name="Google Shape;1825;p45"/>
          <p:cNvSpPr/>
          <p:nvPr/>
        </p:nvSpPr>
        <p:spPr>
          <a:xfrm>
            <a:off x="7145364" y="4200799"/>
            <a:ext cx="243358" cy="245306"/>
          </a:xfrm>
          <a:custGeom>
            <a:avLst/>
            <a:gdLst/>
            <a:ahLst/>
            <a:cxnLst/>
            <a:rect l="l" t="t" r="r" b="b"/>
            <a:pathLst>
              <a:path w="58" h="58" extrusionOk="0">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44" y="30"/>
                </a:moveTo>
                <a:cubicBezTo>
                  <a:pt x="45" y="29"/>
                  <a:pt x="45" y="28"/>
                  <a:pt x="44" y="27"/>
                </a:cubicBezTo>
                <a:cubicBezTo>
                  <a:pt x="27" y="10"/>
                  <a:pt x="27" y="10"/>
                  <a:pt x="27" y="10"/>
                </a:cubicBezTo>
                <a:cubicBezTo>
                  <a:pt x="26" y="9"/>
                  <a:pt x="25" y="9"/>
                  <a:pt x="24" y="10"/>
                </a:cubicBezTo>
                <a:cubicBezTo>
                  <a:pt x="20" y="14"/>
                  <a:pt x="20" y="14"/>
                  <a:pt x="20" y="14"/>
                </a:cubicBezTo>
                <a:cubicBezTo>
                  <a:pt x="19" y="15"/>
                  <a:pt x="19" y="16"/>
                  <a:pt x="20" y="17"/>
                </a:cubicBezTo>
                <a:cubicBezTo>
                  <a:pt x="31" y="29"/>
                  <a:pt x="31" y="29"/>
                  <a:pt x="31" y="29"/>
                </a:cubicBezTo>
                <a:cubicBezTo>
                  <a:pt x="20" y="40"/>
                  <a:pt x="20" y="40"/>
                  <a:pt x="20" y="40"/>
                </a:cubicBezTo>
                <a:cubicBezTo>
                  <a:pt x="19" y="41"/>
                  <a:pt x="19" y="43"/>
                  <a:pt x="20" y="44"/>
                </a:cubicBezTo>
                <a:cubicBezTo>
                  <a:pt x="24" y="48"/>
                  <a:pt x="24" y="48"/>
                  <a:pt x="24" y="48"/>
                </a:cubicBezTo>
                <a:cubicBezTo>
                  <a:pt x="25" y="49"/>
                  <a:pt x="26" y="49"/>
                  <a:pt x="27" y="48"/>
                </a:cubicBezTo>
                <a:lnTo>
                  <a:pt x="44"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6" name="Google Shape;1826;p45"/>
          <p:cNvSpPr/>
          <p:nvPr/>
        </p:nvSpPr>
        <p:spPr>
          <a:xfrm>
            <a:off x="7768363" y="4179382"/>
            <a:ext cx="163537" cy="260881"/>
          </a:xfrm>
          <a:custGeom>
            <a:avLst/>
            <a:gdLst/>
            <a:ahLst/>
            <a:cxnLst/>
            <a:rect l="l" t="t" r="r" b="b"/>
            <a:pathLst>
              <a:path w="39" h="62" extrusionOk="0">
                <a:moveTo>
                  <a:pt x="10" y="61"/>
                </a:moveTo>
                <a:cubicBezTo>
                  <a:pt x="9" y="62"/>
                  <a:pt x="8" y="62"/>
                  <a:pt x="7" y="61"/>
                </a:cubicBezTo>
                <a:cubicBezTo>
                  <a:pt x="1" y="55"/>
                  <a:pt x="1" y="55"/>
                  <a:pt x="1" y="55"/>
                </a:cubicBezTo>
                <a:cubicBezTo>
                  <a:pt x="0" y="54"/>
                  <a:pt x="0" y="52"/>
                  <a:pt x="1" y="51"/>
                </a:cubicBezTo>
                <a:cubicBezTo>
                  <a:pt x="21" y="31"/>
                  <a:pt x="21" y="31"/>
                  <a:pt x="21" y="31"/>
                </a:cubicBezTo>
                <a:cubicBezTo>
                  <a:pt x="1" y="11"/>
                  <a:pt x="1" y="11"/>
                  <a:pt x="1" y="11"/>
                </a:cubicBezTo>
                <a:cubicBezTo>
                  <a:pt x="0" y="10"/>
                  <a:pt x="0" y="9"/>
                  <a:pt x="1" y="8"/>
                </a:cubicBezTo>
                <a:cubicBezTo>
                  <a:pt x="7" y="1"/>
                  <a:pt x="7" y="1"/>
                  <a:pt x="7" y="1"/>
                </a:cubicBezTo>
                <a:cubicBezTo>
                  <a:pt x="8" y="0"/>
                  <a:pt x="9" y="0"/>
                  <a:pt x="10" y="1"/>
                </a:cubicBezTo>
                <a:cubicBezTo>
                  <a:pt x="38" y="30"/>
                  <a:pt x="38" y="30"/>
                  <a:pt x="38" y="30"/>
                </a:cubicBezTo>
                <a:cubicBezTo>
                  <a:pt x="39" y="31"/>
                  <a:pt x="39" y="32"/>
                  <a:pt x="38" y="33"/>
                </a:cubicBezTo>
                <a:lnTo>
                  <a:pt x="10" y="6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7" name="Google Shape;1827;p45"/>
          <p:cNvSpPr/>
          <p:nvPr/>
        </p:nvSpPr>
        <p:spPr>
          <a:xfrm>
            <a:off x="8358264" y="4200799"/>
            <a:ext cx="243360" cy="245306"/>
          </a:xfrm>
          <a:custGeom>
            <a:avLst/>
            <a:gdLst/>
            <a:ahLst/>
            <a:cxnLst/>
            <a:rect l="l" t="t" r="r" b="b"/>
            <a:pathLst>
              <a:path w="58" h="58" extrusionOk="0">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8" y="29"/>
                </a:moveTo>
                <a:cubicBezTo>
                  <a:pt x="8" y="40"/>
                  <a:pt x="18" y="49"/>
                  <a:pt x="29" y="49"/>
                </a:cubicBezTo>
                <a:cubicBezTo>
                  <a:pt x="40" y="49"/>
                  <a:pt x="50" y="40"/>
                  <a:pt x="50" y="29"/>
                </a:cubicBezTo>
                <a:cubicBezTo>
                  <a:pt x="50" y="17"/>
                  <a:pt x="40" y="8"/>
                  <a:pt x="29" y="8"/>
                </a:cubicBezTo>
                <a:cubicBezTo>
                  <a:pt x="18" y="8"/>
                  <a:pt x="8" y="17"/>
                  <a:pt x="8" y="2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8" name="Google Shape;1828;p45"/>
          <p:cNvSpPr/>
          <p:nvPr/>
        </p:nvSpPr>
        <p:spPr>
          <a:xfrm>
            <a:off x="8963742" y="4200799"/>
            <a:ext cx="249200" cy="245306"/>
          </a:xfrm>
          <a:custGeom>
            <a:avLst/>
            <a:gdLst/>
            <a:ahLst/>
            <a:cxnLst/>
            <a:rect l="l" t="t" r="r" b="b"/>
            <a:pathLst>
              <a:path w="59" h="58" extrusionOk="0">
                <a:moveTo>
                  <a:pt x="30" y="58"/>
                </a:moveTo>
                <a:cubicBezTo>
                  <a:pt x="13" y="58"/>
                  <a:pt x="0" y="45"/>
                  <a:pt x="0" y="29"/>
                </a:cubicBezTo>
                <a:cubicBezTo>
                  <a:pt x="0" y="13"/>
                  <a:pt x="13" y="0"/>
                  <a:pt x="30" y="0"/>
                </a:cubicBezTo>
                <a:cubicBezTo>
                  <a:pt x="46" y="0"/>
                  <a:pt x="59" y="13"/>
                  <a:pt x="59" y="29"/>
                </a:cubicBezTo>
                <a:cubicBezTo>
                  <a:pt x="59" y="45"/>
                  <a:pt x="46" y="58"/>
                  <a:pt x="30" y="58"/>
                </a:cubicBezTo>
                <a:close/>
                <a:moveTo>
                  <a:pt x="30" y="8"/>
                </a:moveTo>
                <a:cubicBezTo>
                  <a:pt x="18" y="8"/>
                  <a:pt x="9" y="17"/>
                  <a:pt x="9" y="29"/>
                </a:cubicBezTo>
                <a:cubicBezTo>
                  <a:pt x="9" y="40"/>
                  <a:pt x="18" y="49"/>
                  <a:pt x="30" y="49"/>
                </a:cubicBezTo>
                <a:cubicBezTo>
                  <a:pt x="41" y="49"/>
                  <a:pt x="50" y="40"/>
                  <a:pt x="50" y="29"/>
                </a:cubicBezTo>
                <a:cubicBezTo>
                  <a:pt x="50" y="17"/>
                  <a:pt x="41" y="8"/>
                  <a:pt x="30" y="8"/>
                </a:cubicBezTo>
                <a:close/>
                <a:moveTo>
                  <a:pt x="34" y="32"/>
                </a:moveTo>
                <a:cubicBezTo>
                  <a:pt x="34" y="33"/>
                  <a:pt x="34" y="34"/>
                  <a:pt x="33" y="34"/>
                </a:cubicBezTo>
                <a:cubicBezTo>
                  <a:pt x="21" y="34"/>
                  <a:pt x="21" y="34"/>
                  <a:pt x="21" y="34"/>
                </a:cubicBezTo>
                <a:cubicBezTo>
                  <a:pt x="20" y="34"/>
                  <a:pt x="20" y="33"/>
                  <a:pt x="20" y="32"/>
                </a:cubicBezTo>
                <a:cubicBezTo>
                  <a:pt x="20" y="30"/>
                  <a:pt x="20" y="30"/>
                  <a:pt x="20" y="30"/>
                </a:cubicBezTo>
                <a:cubicBezTo>
                  <a:pt x="20" y="29"/>
                  <a:pt x="20" y="29"/>
                  <a:pt x="21" y="29"/>
                </a:cubicBezTo>
                <a:cubicBezTo>
                  <a:pt x="30" y="29"/>
                  <a:pt x="30" y="29"/>
                  <a:pt x="30" y="29"/>
                </a:cubicBezTo>
                <a:cubicBezTo>
                  <a:pt x="30" y="15"/>
                  <a:pt x="30" y="15"/>
                  <a:pt x="30" y="15"/>
                </a:cubicBezTo>
                <a:cubicBezTo>
                  <a:pt x="30" y="15"/>
                  <a:pt x="30" y="14"/>
                  <a:pt x="31" y="14"/>
                </a:cubicBezTo>
                <a:cubicBezTo>
                  <a:pt x="33" y="14"/>
                  <a:pt x="33" y="14"/>
                  <a:pt x="33" y="14"/>
                </a:cubicBezTo>
                <a:cubicBezTo>
                  <a:pt x="34" y="14"/>
                  <a:pt x="34" y="15"/>
                  <a:pt x="34" y="15"/>
                </a:cubicBezTo>
                <a:lnTo>
                  <a:pt x="34" y="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29" name="Google Shape;1829;p45"/>
          <p:cNvSpPr/>
          <p:nvPr/>
        </p:nvSpPr>
        <p:spPr>
          <a:xfrm>
            <a:off x="9569218" y="4200799"/>
            <a:ext cx="307606" cy="223890"/>
          </a:xfrm>
          <a:custGeom>
            <a:avLst/>
            <a:gdLst/>
            <a:ahLst/>
            <a:cxnLst/>
            <a:rect l="l" t="t" r="r" b="b"/>
            <a:pathLst>
              <a:path w="73" h="53" extrusionOk="0">
                <a:moveTo>
                  <a:pt x="59" y="53"/>
                </a:moveTo>
                <a:cubicBezTo>
                  <a:pt x="17" y="53"/>
                  <a:pt x="17" y="53"/>
                  <a:pt x="17" y="53"/>
                </a:cubicBezTo>
                <a:cubicBezTo>
                  <a:pt x="8" y="53"/>
                  <a:pt x="0" y="45"/>
                  <a:pt x="0" y="36"/>
                </a:cubicBezTo>
                <a:cubicBezTo>
                  <a:pt x="0" y="29"/>
                  <a:pt x="4" y="23"/>
                  <a:pt x="10" y="21"/>
                </a:cubicBezTo>
                <a:cubicBezTo>
                  <a:pt x="10" y="20"/>
                  <a:pt x="10" y="20"/>
                  <a:pt x="10" y="19"/>
                </a:cubicBezTo>
                <a:cubicBezTo>
                  <a:pt x="10" y="8"/>
                  <a:pt x="19" y="0"/>
                  <a:pt x="30" y="0"/>
                </a:cubicBezTo>
                <a:cubicBezTo>
                  <a:pt x="37" y="0"/>
                  <a:pt x="45" y="4"/>
                  <a:pt x="48" y="12"/>
                </a:cubicBezTo>
                <a:cubicBezTo>
                  <a:pt x="49" y="10"/>
                  <a:pt x="52" y="9"/>
                  <a:pt x="54" y="9"/>
                </a:cubicBezTo>
                <a:cubicBezTo>
                  <a:pt x="59" y="9"/>
                  <a:pt x="64" y="14"/>
                  <a:pt x="64" y="19"/>
                </a:cubicBezTo>
                <a:cubicBezTo>
                  <a:pt x="64" y="21"/>
                  <a:pt x="63" y="23"/>
                  <a:pt x="62" y="24"/>
                </a:cubicBezTo>
                <a:cubicBezTo>
                  <a:pt x="69" y="26"/>
                  <a:pt x="73" y="32"/>
                  <a:pt x="73" y="38"/>
                </a:cubicBezTo>
                <a:cubicBezTo>
                  <a:pt x="73" y="46"/>
                  <a:pt x="67" y="53"/>
                  <a:pt x="59" y="53"/>
                </a:cubicBezTo>
                <a:close/>
                <a:moveTo>
                  <a:pt x="49" y="27"/>
                </a:moveTo>
                <a:cubicBezTo>
                  <a:pt x="35" y="13"/>
                  <a:pt x="35" y="13"/>
                  <a:pt x="35" y="13"/>
                </a:cubicBezTo>
                <a:cubicBezTo>
                  <a:pt x="35" y="13"/>
                  <a:pt x="35" y="13"/>
                  <a:pt x="34" y="13"/>
                </a:cubicBezTo>
                <a:cubicBezTo>
                  <a:pt x="34" y="13"/>
                  <a:pt x="34" y="13"/>
                  <a:pt x="34" y="13"/>
                </a:cubicBezTo>
                <a:cubicBezTo>
                  <a:pt x="20" y="27"/>
                  <a:pt x="20" y="27"/>
                  <a:pt x="20" y="27"/>
                </a:cubicBezTo>
                <a:cubicBezTo>
                  <a:pt x="20" y="27"/>
                  <a:pt x="20" y="27"/>
                  <a:pt x="20" y="27"/>
                </a:cubicBezTo>
                <a:cubicBezTo>
                  <a:pt x="20" y="28"/>
                  <a:pt x="20" y="29"/>
                  <a:pt x="21" y="29"/>
                </a:cubicBezTo>
                <a:cubicBezTo>
                  <a:pt x="30" y="29"/>
                  <a:pt x="30" y="29"/>
                  <a:pt x="30" y="29"/>
                </a:cubicBezTo>
                <a:cubicBezTo>
                  <a:pt x="30" y="42"/>
                  <a:pt x="30" y="42"/>
                  <a:pt x="30" y="42"/>
                </a:cubicBezTo>
                <a:cubicBezTo>
                  <a:pt x="30" y="43"/>
                  <a:pt x="30" y="43"/>
                  <a:pt x="31" y="43"/>
                </a:cubicBezTo>
                <a:cubicBezTo>
                  <a:pt x="38" y="43"/>
                  <a:pt x="38" y="43"/>
                  <a:pt x="38" y="43"/>
                </a:cubicBezTo>
                <a:cubicBezTo>
                  <a:pt x="39" y="43"/>
                  <a:pt x="39" y="43"/>
                  <a:pt x="39" y="42"/>
                </a:cubicBezTo>
                <a:cubicBezTo>
                  <a:pt x="39" y="29"/>
                  <a:pt x="39" y="29"/>
                  <a:pt x="39" y="29"/>
                </a:cubicBezTo>
                <a:cubicBezTo>
                  <a:pt x="48" y="29"/>
                  <a:pt x="48" y="29"/>
                  <a:pt x="48" y="29"/>
                </a:cubicBezTo>
                <a:cubicBezTo>
                  <a:pt x="49" y="29"/>
                  <a:pt x="49" y="28"/>
                  <a:pt x="49" y="27"/>
                </a:cubicBezTo>
                <a:cubicBezTo>
                  <a:pt x="49" y="27"/>
                  <a:pt x="49" y="27"/>
                  <a:pt x="49"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0" name="Google Shape;1830;p45"/>
          <p:cNvSpPr/>
          <p:nvPr/>
        </p:nvSpPr>
        <p:spPr>
          <a:xfrm>
            <a:off x="10176642" y="4179382"/>
            <a:ext cx="286191" cy="286191"/>
          </a:xfrm>
          <a:custGeom>
            <a:avLst/>
            <a:gdLst/>
            <a:ahLst/>
            <a:cxnLst/>
            <a:rect l="l" t="t" r="r" b="b"/>
            <a:pathLst>
              <a:path w="68" h="68" extrusionOk="0">
                <a:moveTo>
                  <a:pt x="68" y="44"/>
                </a:moveTo>
                <a:cubicBezTo>
                  <a:pt x="68" y="45"/>
                  <a:pt x="67" y="46"/>
                  <a:pt x="67" y="46"/>
                </a:cubicBezTo>
                <a:cubicBezTo>
                  <a:pt x="35" y="67"/>
                  <a:pt x="35" y="67"/>
                  <a:pt x="35" y="67"/>
                </a:cubicBezTo>
                <a:cubicBezTo>
                  <a:pt x="35" y="68"/>
                  <a:pt x="34" y="68"/>
                  <a:pt x="34" y="68"/>
                </a:cubicBezTo>
                <a:cubicBezTo>
                  <a:pt x="33" y="68"/>
                  <a:pt x="33" y="68"/>
                  <a:pt x="32" y="67"/>
                </a:cubicBezTo>
                <a:cubicBezTo>
                  <a:pt x="1" y="46"/>
                  <a:pt x="1" y="46"/>
                  <a:pt x="1" y="46"/>
                </a:cubicBezTo>
                <a:cubicBezTo>
                  <a:pt x="0" y="46"/>
                  <a:pt x="0" y="45"/>
                  <a:pt x="0" y="44"/>
                </a:cubicBezTo>
                <a:cubicBezTo>
                  <a:pt x="0" y="23"/>
                  <a:pt x="0" y="23"/>
                  <a:pt x="0" y="23"/>
                </a:cubicBezTo>
                <a:cubicBezTo>
                  <a:pt x="0" y="22"/>
                  <a:pt x="0" y="21"/>
                  <a:pt x="1" y="21"/>
                </a:cubicBezTo>
                <a:cubicBezTo>
                  <a:pt x="32" y="0"/>
                  <a:pt x="32" y="0"/>
                  <a:pt x="32" y="0"/>
                </a:cubicBezTo>
                <a:cubicBezTo>
                  <a:pt x="33" y="0"/>
                  <a:pt x="33" y="0"/>
                  <a:pt x="34" y="0"/>
                </a:cubicBezTo>
                <a:cubicBezTo>
                  <a:pt x="34" y="0"/>
                  <a:pt x="35" y="0"/>
                  <a:pt x="35" y="0"/>
                </a:cubicBezTo>
                <a:cubicBezTo>
                  <a:pt x="67" y="21"/>
                  <a:pt x="67" y="21"/>
                  <a:pt x="67" y="21"/>
                </a:cubicBezTo>
                <a:cubicBezTo>
                  <a:pt x="67" y="21"/>
                  <a:pt x="68" y="22"/>
                  <a:pt x="68" y="23"/>
                </a:cubicBezTo>
                <a:lnTo>
                  <a:pt x="68" y="44"/>
                </a:lnTo>
                <a:close/>
                <a:moveTo>
                  <a:pt x="13" y="34"/>
                </a:moveTo>
                <a:cubicBezTo>
                  <a:pt x="6" y="29"/>
                  <a:pt x="6" y="29"/>
                  <a:pt x="6" y="29"/>
                </a:cubicBezTo>
                <a:cubicBezTo>
                  <a:pt x="6" y="39"/>
                  <a:pt x="6" y="39"/>
                  <a:pt x="6" y="39"/>
                </a:cubicBezTo>
                <a:lnTo>
                  <a:pt x="13" y="34"/>
                </a:lnTo>
                <a:close/>
                <a:moveTo>
                  <a:pt x="31" y="22"/>
                </a:moveTo>
                <a:cubicBezTo>
                  <a:pt x="31" y="8"/>
                  <a:pt x="31" y="8"/>
                  <a:pt x="31" y="8"/>
                </a:cubicBezTo>
                <a:cubicBezTo>
                  <a:pt x="8" y="23"/>
                  <a:pt x="8" y="23"/>
                  <a:pt x="8" y="23"/>
                </a:cubicBezTo>
                <a:cubicBezTo>
                  <a:pt x="18" y="30"/>
                  <a:pt x="18" y="30"/>
                  <a:pt x="18" y="30"/>
                </a:cubicBezTo>
                <a:lnTo>
                  <a:pt x="31" y="22"/>
                </a:lnTo>
                <a:close/>
                <a:moveTo>
                  <a:pt x="31" y="59"/>
                </a:moveTo>
                <a:cubicBezTo>
                  <a:pt x="31" y="46"/>
                  <a:pt x="31" y="46"/>
                  <a:pt x="31" y="46"/>
                </a:cubicBezTo>
                <a:cubicBezTo>
                  <a:pt x="18" y="37"/>
                  <a:pt x="18" y="37"/>
                  <a:pt x="18" y="37"/>
                </a:cubicBezTo>
                <a:cubicBezTo>
                  <a:pt x="8" y="44"/>
                  <a:pt x="8" y="44"/>
                  <a:pt x="8" y="44"/>
                </a:cubicBezTo>
                <a:lnTo>
                  <a:pt x="31" y="59"/>
                </a:lnTo>
                <a:close/>
                <a:moveTo>
                  <a:pt x="44" y="34"/>
                </a:moveTo>
                <a:cubicBezTo>
                  <a:pt x="34" y="27"/>
                  <a:pt x="34" y="27"/>
                  <a:pt x="34" y="27"/>
                </a:cubicBezTo>
                <a:cubicBezTo>
                  <a:pt x="23" y="34"/>
                  <a:pt x="23" y="34"/>
                  <a:pt x="23" y="34"/>
                </a:cubicBezTo>
                <a:cubicBezTo>
                  <a:pt x="34" y="41"/>
                  <a:pt x="34" y="41"/>
                  <a:pt x="34" y="41"/>
                </a:cubicBezTo>
                <a:lnTo>
                  <a:pt x="44" y="34"/>
                </a:lnTo>
                <a:close/>
                <a:moveTo>
                  <a:pt x="60" y="23"/>
                </a:moveTo>
                <a:cubicBezTo>
                  <a:pt x="37" y="8"/>
                  <a:pt x="37" y="8"/>
                  <a:pt x="37" y="8"/>
                </a:cubicBezTo>
                <a:cubicBezTo>
                  <a:pt x="37" y="22"/>
                  <a:pt x="37" y="22"/>
                  <a:pt x="37" y="22"/>
                </a:cubicBezTo>
                <a:cubicBezTo>
                  <a:pt x="49" y="30"/>
                  <a:pt x="49" y="30"/>
                  <a:pt x="49" y="30"/>
                </a:cubicBezTo>
                <a:lnTo>
                  <a:pt x="60" y="23"/>
                </a:lnTo>
                <a:close/>
                <a:moveTo>
                  <a:pt x="60" y="44"/>
                </a:moveTo>
                <a:cubicBezTo>
                  <a:pt x="49" y="37"/>
                  <a:pt x="49" y="37"/>
                  <a:pt x="49" y="37"/>
                </a:cubicBezTo>
                <a:cubicBezTo>
                  <a:pt x="37" y="46"/>
                  <a:pt x="37" y="46"/>
                  <a:pt x="37" y="46"/>
                </a:cubicBezTo>
                <a:cubicBezTo>
                  <a:pt x="37" y="59"/>
                  <a:pt x="37" y="59"/>
                  <a:pt x="37" y="59"/>
                </a:cubicBezTo>
                <a:lnTo>
                  <a:pt x="60" y="44"/>
                </a:lnTo>
                <a:close/>
                <a:moveTo>
                  <a:pt x="62" y="39"/>
                </a:moveTo>
                <a:cubicBezTo>
                  <a:pt x="62" y="29"/>
                  <a:pt x="62" y="29"/>
                  <a:pt x="62" y="29"/>
                </a:cubicBezTo>
                <a:cubicBezTo>
                  <a:pt x="55" y="34"/>
                  <a:pt x="55" y="34"/>
                  <a:pt x="55" y="34"/>
                </a:cubicBezTo>
                <a:lnTo>
                  <a:pt x="62"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1" name="Google Shape;1831;p45"/>
          <p:cNvSpPr/>
          <p:nvPr/>
        </p:nvSpPr>
        <p:spPr>
          <a:xfrm>
            <a:off x="10782120" y="4200799"/>
            <a:ext cx="268668" cy="245306"/>
          </a:xfrm>
          <a:custGeom>
            <a:avLst/>
            <a:gdLst/>
            <a:ahLst/>
            <a:cxnLst/>
            <a:rect l="l" t="t" r="r" b="b"/>
            <a:pathLst>
              <a:path w="64" h="58" extrusionOk="0">
                <a:moveTo>
                  <a:pt x="64" y="52"/>
                </a:moveTo>
                <a:cubicBezTo>
                  <a:pt x="64" y="55"/>
                  <a:pt x="61" y="58"/>
                  <a:pt x="58" y="58"/>
                </a:cubicBezTo>
                <a:cubicBezTo>
                  <a:pt x="7" y="58"/>
                  <a:pt x="7" y="58"/>
                  <a:pt x="7" y="58"/>
                </a:cubicBezTo>
                <a:cubicBezTo>
                  <a:pt x="3" y="58"/>
                  <a:pt x="0" y="55"/>
                  <a:pt x="0" y="52"/>
                </a:cubicBezTo>
                <a:cubicBezTo>
                  <a:pt x="0" y="6"/>
                  <a:pt x="0" y="6"/>
                  <a:pt x="0" y="6"/>
                </a:cubicBezTo>
                <a:cubicBezTo>
                  <a:pt x="0" y="2"/>
                  <a:pt x="3" y="0"/>
                  <a:pt x="7" y="0"/>
                </a:cubicBezTo>
                <a:cubicBezTo>
                  <a:pt x="58" y="0"/>
                  <a:pt x="58" y="0"/>
                  <a:pt x="58" y="0"/>
                </a:cubicBezTo>
                <a:cubicBezTo>
                  <a:pt x="61" y="0"/>
                  <a:pt x="64" y="2"/>
                  <a:pt x="64" y="6"/>
                </a:cubicBezTo>
                <a:lnTo>
                  <a:pt x="64" y="52"/>
                </a:lnTo>
                <a:close/>
                <a:moveTo>
                  <a:pt x="30" y="53"/>
                </a:moveTo>
                <a:cubicBezTo>
                  <a:pt x="30" y="9"/>
                  <a:pt x="30" y="9"/>
                  <a:pt x="30" y="9"/>
                </a:cubicBezTo>
                <a:cubicBezTo>
                  <a:pt x="5" y="9"/>
                  <a:pt x="5" y="9"/>
                  <a:pt x="5" y="9"/>
                </a:cubicBezTo>
                <a:cubicBezTo>
                  <a:pt x="5" y="52"/>
                  <a:pt x="5" y="52"/>
                  <a:pt x="5" y="52"/>
                </a:cubicBezTo>
                <a:cubicBezTo>
                  <a:pt x="5" y="52"/>
                  <a:pt x="6" y="53"/>
                  <a:pt x="7" y="53"/>
                </a:cubicBezTo>
                <a:lnTo>
                  <a:pt x="30" y="53"/>
                </a:lnTo>
                <a:close/>
                <a:moveTo>
                  <a:pt x="59" y="9"/>
                </a:moveTo>
                <a:cubicBezTo>
                  <a:pt x="34" y="9"/>
                  <a:pt x="34" y="9"/>
                  <a:pt x="34" y="9"/>
                </a:cubicBezTo>
                <a:cubicBezTo>
                  <a:pt x="34" y="53"/>
                  <a:pt x="34" y="53"/>
                  <a:pt x="34" y="53"/>
                </a:cubicBezTo>
                <a:cubicBezTo>
                  <a:pt x="58" y="53"/>
                  <a:pt x="58" y="53"/>
                  <a:pt x="58" y="53"/>
                </a:cubicBezTo>
                <a:cubicBezTo>
                  <a:pt x="58" y="53"/>
                  <a:pt x="59" y="52"/>
                  <a:pt x="59" y="52"/>
                </a:cubicBezTo>
                <a:lnTo>
                  <a:pt x="59" y="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2" name="Google Shape;1832;p45"/>
          <p:cNvSpPr/>
          <p:nvPr/>
        </p:nvSpPr>
        <p:spPr>
          <a:xfrm>
            <a:off x="11323350" y="4218320"/>
            <a:ext cx="286190" cy="227785"/>
          </a:xfrm>
          <a:custGeom>
            <a:avLst/>
            <a:gdLst/>
            <a:ahLst/>
            <a:cxnLst/>
            <a:rect l="l" t="t" r="r" b="b"/>
            <a:pathLst>
              <a:path w="68" h="54" extrusionOk="0">
                <a:moveTo>
                  <a:pt x="54" y="20"/>
                </a:moveTo>
                <a:cubicBezTo>
                  <a:pt x="54" y="31"/>
                  <a:pt x="42" y="39"/>
                  <a:pt x="27" y="39"/>
                </a:cubicBezTo>
                <a:cubicBezTo>
                  <a:pt x="25" y="39"/>
                  <a:pt x="23" y="39"/>
                  <a:pt x="20" y="39"/>
                </a:cubicBezTo>
                <a:cubicBezTo>
                  <a:pt x="17" y="41"/>
                  <a:pt x="14" y="43"/>
                  <a:pt x="10" y="44"/>
                </a:cubicBezTo>
                <a:cubicBezTo>
                  <a:pt x="9" y="44"/>
                  <a:pt x="8" y="44"/>
                  <a:pt x="7" y="44"/>
                </a:cubicBezTo>
                <a:cubicBezTo>
                  <a:pt x="7" y="44"/>
                  <a:pt x="7" y="44"/>
                  <a:pt x="7" y="44"/>
                </a:cubicBezTo>
                <a:cubicBezTo>
                  <a:pt x="6" y="44"/>
                  <a:pt x="5" y="44"/>
                  <a:pt x="5" y="43"/>
                </a:cubicBezTo>
                <a:cubicBezTo>
                  <a:pt x="5" y="42"/>
                  <a:pt x="6" y="42"/>
                  <a:pt x="6" y="41"/>
                </a:cubicBezTo>
                <a:cubicBezTo>
                  <a:pt x="8" y="40"/>
                  <a:pt x="9" y="38"/>
                  <a:pt x="11" y="35"/>
                </a:cubicBezTo>
                <a:cubicBezTo>
                  <a:pt x="4" y="32"/>
                  <a:pt x="0" y="26"/>
                  <a:pt x="0" y="20"/>
                </a:cubicBezTo>
                <a:cubicBezTo>
                  <a:pt x="0" y="9"/>
                  <a:pt x="12" y="0"/>
                  <a:pt x="27" y="0"/>
                </a:cubicBezTo>
                <a:cubicBezTo>
                  <a:pt x="42" y="0"/>
                  <a:pt x="54" y="9"/>
                  <a:pt x="54" y="20"/>
                </a:cubicBezTo>
                <a:close/>
                <a:moveTo>
                  <a:pt x="5" y="20"/>
                </a:moveTo>
                <a:cubicBezTo>
                  <a:pt x="5" y="24"/>
                  <a:pt x="8" y="28"/>
                  <a:pt x="13" y="31"/>
                </a:cubicBezTo>
                <a:cubicBezTo>
                  <a:pt x="17" y="33"/>
                  <a:pt x="17" y="33"/>
                  <a:pt x="17" y="33"/>
                </a:cubicBezTo>
                <a:cubicBezTo>
                  <a:pt x="15" y="36"/>
                  <a:pt x="15" y="36"/>
                  <a:pt x="15" y="36"/>
                </a:cubicBezTo>
                <a:cubicBezTo>
                  <a:pt x="16" y="36"/>
                  <a:pt x="17" y="35"/>
                  <a:pt x="18" y="35"/>
                </a:cubicBezTo>
                <a:cubicBezTo>
                  <a:pt x="19" y="34"/>
                  <a:pt x="19" y="34"/>
                  <a:pt x="19" y="34"/>
                </a:cubicBezTo>
                <a:cubicBezTo>
                  <a:pt x="21" y="34"/>
                  <a:pt x="21" y="34"/>
                  <a:pt x="21" y="34"/>
                </a:cubicBezTo>
                <a:cubicBezTo>
                  <a:pt x="23" y="34"/>
                  <a:pt x="25" y="34"/>
                  <a:pt x="27" y="34"/>
                </a:cubicBezTo>
                <a:cubicBezTo>
                  <a:pt x="39" y="34"/>
                  <a:pt x="49" y="28"/>
                  <a:pt x="49" y="20"/>
                </a:cubicBezTo>
                <a:cubicBezTo>
                  <a:pt x="49" y="12"/>
                  <a:pt x="39" y="5"/>
                  <a:pt x="27" y="5"/>
                </a:cubicBezTo>
                <a:cubicBezTo>
                  <a:pt x="15" y="5"/>
                  <a:pt x="5" y="12"/>
                  <a:pt x="5" y="20"/>
                </a:cubicBezTo>
                <a:close/>
                <a:moveTo>
                  <a:pt x="63" y="51"/>
                </a:moveTo>
                <a:cubicBezTo>
                  <a:pt x="63" y="52"/>
                  <a:pt x="64" y="52"/>
                  <a:pt x="64" y="53"/>
                </a:cubicBezTo>
                <a:cubicBezTo>
                  <a:pt x="63" y="53"/>
                  <a:pt x="63" y="54"/>
                  <a:pt x="62" y="54"/>
                </a:cubicBezTo>
                <a:cubicBezTo>
                  <a:pt x="61" y="54"/>
                  <a:pt x="60" y="54"/>
                  <a:pt x="59" y="53"/>
                </a:cubicBezTo>
                <a:cubicBezTo>
                  <a:pt x="55" y="52"/>
                  <a:pt x="52" y="51"/>
                  <a:pt x="48" y="48"/>
                </a:cubicBezTo>
                <a:cubicBezTo>
                  <a:pt x="46" y="49"/>
                  <a:pt x="44" y="49"/>
                  <a:pt x="42" y="49"/>
                </a:cubicBezTo>
                <a:cubicBezTo>
                  <a:pt x="35" y="49"/>
                  <a:pt x="29" y="47"/>
                  <a:pt x="24" y="44"/>
                </a:cubicBezTo>
                <a:cubicBezTo>
                  <a:pt x="25" y="44"/>
                  <a:pt x="26" y="44"/>
                  <a:pt x="27" y="44"/>
                </a:cubicBezTo>
                <a:cubicBezTo>
                  <a:pt x="35" y="44"/>
                  <a:pt x="43" y="42"/>
                  <a:pt x="49" y="38"/>
                </a:cubicBezTo>
                <a:cubicBezTo>
                  <a:pt x="55" y="33"/>
                  <a:pt x="59" y="27"/>
                  <a:pt x="59" y="20"/>
                </a:cubicBezTo>
                <a:cubicBezTo>
                  <a:pt x="59" y="18"/>
                  <a:pt x="58" y="16"/>
                  <a:pt x="58" y="14"/>
                </a:cubicBezTo>
                <a:cubicBezTo>
                  <a:pt x="64" y="18"/>
                  <a:pt x="68" y="23"/>
                  <a:pt x="68" y="30"/>
                </a:cubicBezTo>
                <a:cubicBezTo>
                  <a:pt x="68" y="36"/>
                  <a:pt x="65" y="41"/>
                  <a:pt x="58" y="45"/>
                </a:cubicBezTo>
                <a:cubicBezTo>
                  <a:pt x="60" y="48"/>
                  <a:pt x="61" y="49"/>
                  <a:pt x="63"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3" name="Google Shape;1833;p45"/>
          <p:cNvSpPr/>
          <p:nvPr/>
        </p:nvSpPr>
        <p:spPr>
          <a:xfrm>
            <a:off x="564938" y="4689463"/>
            <a:ext cx="286190" cy="227785"/>
          </a:xfrm>
          <a:custGeom>
            <a:avLst/>
            <a:gdLst/>
            <a:ahLst/>
            <a:cxnLst/>
            <a:rect l="l" t="t" r="r" b="b"/>
            <a:pathLst>
              <a:path w="68" h="54" extrusionOk="0">
                <a:moveTo>
                  <a:pt x="53" y="20"/>
                </a:moveTo>
                <a:cubicBezTo>
                  <a:pt x="53" y="31"/>
                  <a:pt x="41" y="39"/>
                  <a:pt x="26" y="39"/>
                </a:cubicBezTo>
                <a:cubicBezTo>
                  <a:pt x="24" y="39"/>
                  <a:pt x="22" y="39"/>
                  <a:pt x="20" y="39"/>
                </a:cubicBezTo>
                <a:cubicBezTo>
                  <a:pt x="17" y="41"/>
                  <a:pt x="13" y="43"/>
                  <a:pt x="9" y="44"/>
                </a:cubicBezTo>
                <a:cubicBezTo>
                  <a:pt x="8" y="44"/>
                  <a:pt x="7" y="44"/>
                  <a:pt x="6" y="44"/>
                </a:cubicBezTo>
                <a:cubicBezTo>
                  <a:pt x="6" y="44"/>
                  <a:pt x="6" y="44"/>
                  <a:pt x="6" y="44"/>
                </a:cubicBezTo>
                <a:cubicBezTo>
                  <a:pt x="5" y="44"/>
                  <a:pt x="5" y="44"/>
                  <a:pt x="5" y="43"/>
                </a:cubicBezTo>
                <a:cubicBezTo>
                  <a:pt x="5" y="42"/>
                  <a:pt x="5" y="42"/>
                  <a:pt x="5" y="41"/>
                </a:cubicBezTo>
                <a:cubicBezTo>
                  <a:pt x="7" y="40"/>
                  <a:pt x="9" y="38"/>
                  <a:pt x="10" y="35"/>
                </a:cubicBezTo>
                <a:cubicBezTo>
                  <a:pt x="4" y="32"/>
                  <a:pt x="0" y="26"/>
                  <a:pt x="0" y="20"/>
                </a:cubicBezTo>
                <a:cubicBezTo>
                  <a:pt x="0" y="9"/>
                  <a:pt x="12" y="0"/>
                  <a:pt x="26" y="0"/>
                </a:cubicBezTo>
                <a:cubicBezTo>
                  <a:pt x="41" y="0"/>
                  <a:pt x="53" y="9"/>
                  <a:pt x="53" y="20"/>
                </a:cubicBezTo>
                <a:close/>
                <a:moveTo>
                  <a:pt x="5" y="20"/>
                </a:moveTo>
                <a:cubicBezTo>
                  <a:pt x="5" y="24"/>
                  <a:pt x="7" y="28"/>
                  <a:pt x="12" y="31"/>
                </a:cubicBezTo>
                <a:cubicBezTo>
                  <a:pt x="16" y="33"/>
                  <a:pt x="16" y="33"/>
                  <a:pt x="16" y="33"/>
                </a:cubicBezTo>
                <a:cubicBezTo>
                  <a:pt x="15" y="36"/>
                  <a:pt x="15" y="36"/>
                  <a:pt x="15" y="36"/>
                </a:cubicBezTo>
                <a:cubicBezTo>
                  <a:pt x="15" y="36"/>
                  <a:pt x="16" y="35"/>
                  <a:pt x="17" y="35"/>
                </a:cubicBezTo>
                <a:cubicBezTo>
                  <a:pt x="19" y="34"/>
                  <a:pt x="19" y="34"/>
                  <a:pt x="19" y="34"/>
                </a:cubicBezTo>
                <a:cubicBezTo>
                  <a:pt x="21" y="34"/>
                  <a:pt x="21" y="34"/>
                  <a:pt x="21" y="34"/>
                </a:cubicBezTo>
                <a:cubicBezTo>
                  <a:pt x="23" y="34"/>
                  <a:pt x="25" y="34"/>
                  <a:pt x="26" y="34"/>
                </a:cubicBezTo>
                <a:cubicBezTo>
                  <a:pt x="38" y="34"/>
                  <a:pt x="48" y="28"/>
                  <a:pt x="48" y="20"/>
                </a:cubicBezTo>
                <a:cubicBezTo>
                  <a:pt x="48" y="12"/>
                  <a:pt x="38" y="5"/>
                  <a:pt x="26" y="5"/>
                </a:cubicBezTo>
                <a:cubicBezTo>
                  <a:pt x="15" y="5"/>
                  <a:pt x="5" y="12"/>
                  <a:pt x="5" y="20"/>
                </a:cubicBezTo>
                <a:close/>
                <a:moveTo>
                  <a:pt x="62" y="51"/>
                </a:moveTo>
                <a:cubicBezTo>
                  <a:pt x="63" y="52"/>
                  <a:pt x="63" y="52"/>
                  <a:pt x="63" y="53"/>
                </a:cubicBezTo>
                <a:cubicBezTo>
                  <a:pt x="63" y="53"/>
                  <a:pt x="62" y="54"/>
                  <a:pt x="62" y="54"/>
                </a:cubicBezTo>
                <a:cubicBezTo>
                  <a:pt x="60" y="54"/>
                  <a:pt x="59" y="54"/>
                  <a:pt x="58" y="53"/>
                </a:cubicBezTo>
                <a:cubicBezTo>
                  <a:pt x="54" y="52"/>
                  <a:pt x="51" y="51"/>
                  <a:pt x="48" y="48"/>
                </a:cubicBezTo>
                <a:cubicBezTo>
                  <a:pt x="46" y="49"/>
                  <a:pt x="43" y="49"/>
                  <a:pt x="41" y="49"/>
                </a:cubicBezTo>
                <a:cubicBezTo>
                  <a:pt x="34" y="49"/>
                  <a:pt x="28" y="47"/>
                  <a:pt x="23" y="44"/>
                </a:cubicBezTo>
                <a:cubicBezTo>
                  <a:pt x="24" y="44"/>
                  <a:pt x="25" y="44"/>
                  <a:pt x="26" y="44"/>
                </a:cubicBezTo>
                <a:cubicBezTo>
                  <a:pt x="35" y="44"/>
                  <a:pt x="42" y="42"/>
                  <a:pt x="48" y="38"/>
                </a:cubicBezTo>
                <a:cubicBezTo>
                  <a:pt x="55" y="33"/>
                  <a:pt x="58" y="27"/>
                  <a:pt x="58" y="20"/>
                </a:cubicBezTo>
                <a:cubicBezTo>
                  <a:pt x="58" y="18"/>
                  <a:pt x="58" y="16"/>
                  <a:pt x="57" y="14"/>
                </a:cubicBezTo>
                <a:cubicBezTo>
                  <a:pt x="64" y="18"/>
                  <a:pt x="68" y="23"/>
                  <a:pt x="68" y="30"/>
                </a:cubicBezTo>
                <a:cubicBezTo>
                  <a:pt x="68" y="36"/>
                  <a:pt x="64" y="41"/>
                  <a:pt x="58" y="45"/>
                </a:cubicBezTo>
                <a:cubicBezTo>
                  <a:pt x="59" y="48"/>
                  <a:pt x="61" y="49"/>
                  <a:pt x="62"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4" name="Google Shape;1834;p45"/>
          <p:cNvSpPr/>
          <p:nvPr/>
        </p:nvSpPr>
        <p:spPr>
          <a:xfrm>
            <a:off x="1082806" y="4671941"/>
            <a:ext cx="245306" cy="245306"/>
          </a:xfrm>
          <a:custGeom>
            <a:avLst/>
            <a:gdLst/>
            <a:ahLst/>
            <a:cxnLst/>
            <a:rect l="l" t="t" r="r" b="b"/>
            <a:pathLst>
              <a:path w="58" h="58" extrusionOk="0">
                <a:moveTo>
                  <a:pt x="29" y="58"/>
                </a:moveTo>
                <a:cubicBezTo>
                  <a:pt x="13" y="58"/>
                  <a:pt x="0" y="45"/>
                  <a:pt x="0" y="29"/>
                </a:cubicBezTo>
                <a:cubicBezTo>
                  <a:pt x="0" y="13"/>
                  <a:pt x="13" y="0"/>
                  <a:pt x="29" y="0"/>
                </a:cubicBezTo>
                <a:cubicBezTo>
                  <a:pt x="45" y="0"/>
                  <a:pt x="58" y="13"/>
                  <a:pt x="58" y="29"/>
                </a:cubicBezTo>
                <a:cubicBezTo>
                  <a:pt x="58" y="45"/>
                  <a:pt x="45" y="58"/>
                  <a:pt x="29" y="58"/>
                </a:cubicBezTo>
                <a:close/>
                <a:moveTo>
                  <a:pt x="5" y="29"/>
                </a:moveTo>
                <a:cubicBezTo>
                  <a:pt x="5" y="42"/>
                  <a:pt x="16" y="53"/>
                  <a:pt x="29" y="53"/>
                </a:cubicBezTo>
                <a:cubicBezTo>
                  <a:pt x="42" y="53"/>
                  <a:pt x="53" y="42"/>
                  <a:pt x="53" y="29"/>
                </a:cubicBezTo>
                <a:cubicBezTo>
                  <a:pt x="53" y="15"/>
                  <a:pt x="42" y="4"/>
                  <a:pt x="29" y="4"/>
                </a:cubicBezTo>
                <a:cubicBezTo>
                  <a:pt x="16" y="4"/>
                  <a:pt x="5" y="15"/>
                  <a:pt x="5" y="29"/>
                </a:cubicBezTo>
                <a:close/>
                <a:moveTo>
                  <a:pt x="43" y="40"/>
                </a:moveTo>
                <a:cubicBezTo>
                  <a:pt x="43" y="45"/>
                  <a:pt x="35" y="47"/>
                  <a:pt x="30" y="47"/>
                </a:cubicBezTo>
                <a:cubicBezTo>
                  <a:pt x="19" y="47"/>
                  <a:pt x="11" y="39"/>
                  <a:pt x="11" y="29"/>
                </a:cubicBezTo>
                <a:cubicBezTo>
                  <a:pt x="11" y="18"/>
                  <a:pt x="19" y="10"/>
                  <a:pt x="29" y="10"/>
                </a:cubicBezTo>
                <a:cubicBezTo>
                  <a:pt x="33" y="10"/>
                  <a:pt x="43" y="12"/>
                  <a:pt x="43" y="18"/>
                </a:cubicBezTo>
                <a:cubicBezTo>
                  <a:pt x="43" y="22"/>
                  <a:pt x="43" y="22"/>
                  <a:pt x="43" y="22"/>
                </a:cubicBezTo>
                <a:cubicBezTo>
                  <a:pt x="43" y="22"/>
                  <a:pt x="43" y="23"/>
                  <a:pt x="42" y="23"/>
                </a:cubicBezTo>
                <a:cubicBezTo>
                  <a:pt x="38" y="23"/>
                  <a:pt x="38" y="23"/>
                  <a:pt x="38" y="23"/>
                </a:cubicBezTo>
                <a:cubicBezTo>
                  <a:pt x="37" y="23"/>
                  <a:pt x="37" y="22"/>
                  <a:pt x="37" y="22"/>
                </a:cubicBezTo>
                <a:cubicBezTo>
                  <a:pt x="37" y="19"/>
                  <a:pt x="37" y="19"/>
                  <a:pt x="37" y="19"/>
                </a:cubicBezTo>
                <a:cubicBezTo>
                  <a:pt x="37" y="17"/>
                  <a:pt x="33" y="16"/>
                  <a:pt x="30" y="16"/>
                </a:cubicBezTo>
                <a:cubicBezTo>
                  <a:pt x="22" y="16"/>
                  <a:pt x="17" y="21"/>
                  <a:pt x="17" y="28"/>
                </a:cubicBezTo>
                <a:cubicBezTo>
                  <a:pt x="17" y="36"/>
                  <a:pt x="23" y="42"/>
                  <a:pt x="30" y="42"/>
                </a:cubicBezTo>
                <a:cubicBezTo>
                  <a:pt x="33" y="42"/>
                  <a:pt x="38" y="41"/>
                  <a:pt x="38" y="38"/>
                </a:cubicBezTo>
                <a:cubicBezTo>
                  <a:pt x="38" y="35"/>
                  <a:pt x="38" y="35"/>
                  <a:pt x="38" y="35"/>
                </a:cubicBezTo>
                <a:cubicBezTo>
                  <a:pt x="38" y="35"/>
                  <a:pt x="38" y="35"/>
                  <a:pt x="38" y="35"/>
                </a:cubicBezTo>
                <a:cubicBezTo>
                  <a:pt x="43" y="35"/>
                  <a:pt x="43" y="35"/>
                  <a:pt x="43" y="35"/>
                </a:cubicBezTo>
                <a:cubicBezTo>
                  <a:pt x="43" y="35"/>
                  <a:pt x="43" y="35"/>
                  <a:pt x="43" y="35"/>
                </a:cubicBezTo>
                <a:lnTo>
                  <a:pt x="43"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5" name="Google Shape;1835;p45"/>
          <p:cNvSpPr/>
          <p:nvPr/>
        </p:nvSpPr>
        <p:spPr>
          <a:xfrm>
            <a:off x="1690230" y="4671941"/>
            <a:ext cx="282296" cy="253093"/>
          </a:xfrm>
          <a:custGeom>
            <a:avLst/>
            <a:gdLst/>
            <a:ahLst/>
            <a:cxnLst/>
            <a:rect l="l" t="t" r="r" b="b"/>
            <a:pathLst>
              <a:path w="145" h="130" extrusionOk="0">
                <a:moveTo>
                  <a:pt x="145" y="0"/>
                </a:moveTo>
                <a:lnTo>
                  <a:pt x="123" y="109"/>
                </a:lnTo>
                <a:lnTo>
                  <a:pt x="58" y="130"/>
                </a:lnTo>
                <a:lnTo>
                  <a:pt x="0" y="109"/>
                </a:lnTo>
                <a:lnTo>
                  <a:pt x="6" y="80"/>
                </a:lnTo>
                <a:lnTo>
                  <a:pt x="30" y="80"/>
                </a:lnTo>
                <a:lnTo>
                  <a:pt x="28" y="91"/>
                </a:lnTo>
                <a:lnTo>
                  <a:pt x="62" y="104"/>
                </a:lnTo>
                <a:lnTo>
                  <a:pt x="104" y="91"/>
                </a:lnTo>
                <a:lnTo>
                  <a:pt x="108" y="63"/>
                </a:lnTo>
                <a:lnTo>
                  <a:pt x="8" y="63"/>
                </a:lnTo>
                <a:lnTo>
                  <a:pt x="13" y="39"/>
                </a:lnTo>
                <a:lnTo>
                  <a:pt x="112" y="39"/>
                </a:lnTo>
                <a:lnTo>
                  <a:pt x="117" y="24"/>
                </a:lnTo>
                <a:lnTo>
                  <a:pt x="17" y="24"/>
                </a:lnTo>
                <a:lnTo>
                  <a:pt x="21" y="0"/>
                </a:lnTo>
                <a:lnTo>
                  <a:pt x="14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6" name="Google Shape;1836;p45"/>
          <p:cNvSpPr/>
          <p:nvPr/>
        </p:nvSpPr>
        <p:spPr>
          <a:xfrm>
            <a:off x="2295706" y="4652473"/>
            <a:ext cx="227785" cy="286190"/>
          </a:xfrm>
          <a:custGeom>
            <a:avLst/>
            <a:gdLst/>
            <a:ahLst/>
            <a:cxnLst/>
            <a:rect l="l" t="t" r="r" b="b"/>
            <a:pathLst>
              <a:path w="54" h="68" extrusionOk="0">
                <a:moveTo>
                  <a:pt x="25" y="26"/>
                </a:moveTo>
                <a:cubicBezTo>
                  <a:pt x="25" y="29"/>
                  <a:pt x="23" y="32"/>
                  <a:pt x="20" y="33"/>
                </a:cubicBezTo>
                <a:cubicBezTo>
                  <a:pt x="20" y="63"/>
                  <a:pt x="20" y="63"/>
                  <a:pt x="20" y="63"/>
                </a:cubicBezTo>
                <a:cubicBezTo>
                  <a:pt x="20" y="66"/>
                  <a:pt x="18" y="68"/>
                  <a:pt x="15" y="68"/>
                </a:cubicBezTo>
                <a:cubicBezTo>
                  <a:pt x="10" y="68"/>
                  <a:pt x="10" y="68"/>
                  <a:pt x="10" y="68"/>
                </a:cubicBezTo>
                <a:cubicBezTo>
                  <a:pt x="7" y="68"/>
                  <a:pt x="5" y="66"/>
                  <a:pt x="5" y="63"/>
                </a:cubicBezTo>
                <a:cubicBezTo>
                  <a:pt x="5" y="33"/>
                  <a:pt x="5" y="33"/>
                  <a:pt x="5" y="33"/>
                </a:cubicBezTo>
                <a:cubicBezTo>
                  <a:pt x="2" y="32"/>
                  <a:pt x="0" y="29"/>
                  <a:pt x="0" y="26"/>
                </a:cubicBezTo>
                <a:cubicBezTo>
                  <a:pt x="0" y="2"/>
                  <a:pt x="0" y="2"/>
                  <a:pt x="0" y="2"/>
                </a:cubicBezTo>
                <a:cubicBezTo>
                  <a:pt x="0" y="1"/>
                  <a:pt x="2" y="0"/>
                  <a:pt x="3" y="0"/>
                </a:cubicBezTo>
                <a:cubicBezTo>
                  <a:pt x="4" y="0"/>
                  <a:pt x="5" y="1"/>
                  <a:pt x="5" y="2"/>
                </a:cubicBezTo>
                <a:cubicBezTo>
                  <a:pt x="5" y="18"/>
                  <a:pt x="5" y="18"/>
                  <a:pt x="5" y="18"/>
                </a:cubicBezTo>
                <a:cubicBezTo>
                  <a:pt x="5" y="19"/>
                  <a:pt x="6" y="20"/>
                  <a:pt x="8" y="20"/>
                </a:cubicBezTo>
                <a:cubicBezTo>
                  <a:pt x="9" y="20"/>
                  <a:pt x="10" y="19"/>
                  <a:pt x="10" y="18"/>
                </a:cubicBezTo>
                <a:cubicBezTo>
                  <a:pt x="10" y="2"/>
                  <a:pt x="10" y="2"/>
                  <a:pt x="10" y="2"/>
                </a:cubicBezTo>
                <a:cubicBezTo>
                  <a:pt x="10" y="1"/>
                  <a:pt x="11" y="0"/>
                  <a:pt x="13" y="0"/>
                </a:cubicBezTo>
                <a:cubicBezTo>
                  <a:pt x="14" y="0"/>
                  <a:pt x="15" y="1"/>
                  <a:pt x="15" y="2"/>
                </a:cubicBezTo>
                <a:cubicBezTo>
                  <a:pt x="15" y="18"/>
                  <a:pt x="15" y="18"/>
                  <a:pt x="15" y="18"/>
                </a:cubicBezTo>
                <a:cubicBezTo>
                  <a:pt x="15" y="19"/>
                  <a:pt x="16" y="20"/>
                  <a:pt x="17" y="20"/>
                </a:cubicBezTo>
                <a:cubicBezTo>
                  <a:pt x="19" y="20"/>
                  <a:pt x="20" y="19"/>
                  <a:pt x="20" y="18"/>
                </a:cubicBezTo>
                <a:cubicBezTo>
                  <a:pt x="20" y="2"/>
                  <a:pt x="20" y="2"/>
                  <a:pt x="20" y="2"/>
                </a:cubicBezTo>
                <a:cubicBezTo>
                  <a:pt x="20" y="1"/>
                  <a:pt x="21" y="0"/>
                  <a:pt x="22" y="0"/>
                </a:cubicBezTo>
                <a:cubicBezTo>
                  <a:pt x="24" y="0"/>
                  <a:pt x="25" y="1"/>
                  <a:pt x="25" y="2"/>
                </a:cubicBezTo>
                <a:lnTo>
                  <a:pt x="25" y="26"/>
                </a:lnTo>
                <a:close/>
                <a:moveTo>
                  <a:pt x="54" y="63"/>
                </a:moveTo>
                <a:cubicBezTo>
                  <a:pt x="54" y="66"/>
                  <a:pt x="52" y="68"/>
                  <a:pt x="49" y="68"/>
                </a:cubicBezTo>
                <a:cubicBezTo>
                  <a:pt x="44" y="68"/>
                  <a:pt x="44" y="68"/>
                  <a:pt x="44" y="68"/>
                </a:cubicBezTo>
                <a:cubicBezTo>
                  <a:pt x="42" y="68"/>
                  <a:pt x="39" y="66"/>
                  <a:pt x="39" y="63"/>
                </a:cubicBezTo>
                <a:cubicBezTo>
                  <a:pt x="39" y="43"/>
                  <a:pt x="39" y="43"/>
                  <a:pt x="39" y="43"/>
                </a:cubicBezTo>
                <a:cubicBezTo>
                  <a:pt x="31" y="43"/>
                  <a:pt x="31" y="43"/>
                  <a:pt x="31" y="43"/>
                </a:cubicBezTo>
                <a:cubicBezTo>
                  <a:pt x="30" y="43"/>
                  <a:pt x="30" y="43"/>
                  <a:pt x="30" y="42"/>
                </a:cubicBezTo>
                <a:cubicBezTo>
                  <a:pt x="30" y="12"/>
                  <a:pt x="30" y="12"/>
                  <a:pt x="30" y="12"/>
                </a:cubicBezTo>
                <a:cubicBezTo>
                  <a:pt x="30" y="5"/>
                  <a:pt x="35" y="0"/>
                  <a:pt x="42" y="0"/>
                </a:cubicBezTo>
                <a:cubicBezTo>
                  <a:pt x="51" y="0"/>
                  <a:pt x="51" y="0"/>
                  <a:pt x="51" y="0"/>
                </a:cubicBezTo>
                <a:cubicBezTo>
                  <a:pt x="53" y="0"/>
                  <a:pt x="54" y="1"/>
                  <a:pt x="54" y="2"/>
                </a:cubicBezTo>
                <a:lnTo>
                  <a:pt x="54" y="6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7" name="Google Shape;1837;p45"/>
          <p:cNvSpPr/>
          <p:nvPr/>
        </p:nvSpPr>
        <p:spPr>
          <a:xfrm>
            <a:off x="2901184" y="4671941"/>
            <a:ext cx="245306"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56" y="29"/>
                </a:moveTo>
                <a:cubicBezTo>
                  <a:pt x="29" y="29"/>
                  <a:pt x="29" y="29"/>
                  <a:pt x="29" y="29"/>
                </a:cubicBezTo>
                <a:cubicBezTo>
                  <a:pt x="29" y="2"/>
                  <a:pt x="29" y="2"/>
                  <a:pt x="29" y="2"/>
                </a:cubicBezTo>
                <a:cubicBezTo>
                  <a:pt x="11" y="2"/>
                  <a:pt x="11" y="2"/>
                  <a:pt x="11" y="2"/>
                </a:cubicBezTo>
                <a:cubicBezTo>
                  <a:pt x="6" y="2"/>
                  <a:pt x="2" y="6"/>
                  <a:pt x="2" y="10"/>
                </a:cubicBezTo>
                <a:cubicBezTo>
                  <a:pt x="2" y="29"/>
                  <a:pt x="2" y="29"/>
                  <a:pt x="2" y="29"/>
                </a:cubicBezTo>
                <a:cubicBezTo>
                  <a:pt x="29" y="29"/>
                  <a:pt x="29" y="29"/>
                  <a:pt x="29" y="29"/>
                </a:cubicBezTo>
                <a:cubicBezTo>
                  <a:pt x="29" y="55"/>
                  <a:pt x="29" y="55"/>
                  <a:pt x="29" y="55"/>
                </a:cubicBezTo>
                <a:cubicBezTo>
                  <a:pt x="47" y="55"/>
                  <a:pt x="47" y="55"/>
                  <a:pt x="47" y="55"/>
                </a:cubicBezTo>
                <a:cubicBezTo>
                  <a:pt x="52" y="55"/>
                  <a:pt x="56" y="52"/>
                  <a:pt x="56" y="47"/>
                </a:cubicBezTo>
                <a:lnTo>
                  <a:pt x="56"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8" name="Google Shape;1838;p45"/>
          <p:cNvSpPr/>
          <p:nvPr/>
        </p:nvSpPr>
        <p:spPr>
          <a:xfrm>
            <a:off x="3512501" y="4652473"/>
            <a:ext cx="151856" cy="286190"/>
          </a:xfrm>
          <a:custGeom>
            <a:avLst/>
            <a:gdLst/>
            <a:ahLst/>
            <a:cxnLst/>
            <a:rect l="l" t="t" r="r" b="b"/>
            <a:pathLst>
              <a:path w="36" h="68" extrusionOk="0">
                <a:moveTo>
                  <a:pt x="22" y="60"/>
                </a:moveTo>
                <a:cubicBezTo>
                  <a:pt x="22" y="67"/>
                  <a:pt x="22" y="67"/>
                  <a:pt x="22" y="67"/>
                </a:cubicBezTo>
                <a:cubicBezTo>
                  <a:pt x="22" y="67"/>
                  <a:pt x="22" y="68"/>
                  <a:pt x="21" y="68"/>
                </a:cubicBezTo>
                <a:cubicBezTo>
                  <a:pt x="16" y="68"/>
                  <a:pt x="16" y="68"/>
                  <a:pt x="16" y="68"/>
                </a:cubicBezTo>
                <a:cubicBezTo>
                  <a:pt x="15" y="68"/>
                  <a:pt x="15" y="67"/>
                  <a:pt x="15" y="67"/>
                </a:cubicBezTo>
                <a:cubicBezTo>
                  <a:pt x="15" y="60"/>
                  <a:pt x="15" y="60"/>
                  <a:pt x="15" y="60"/>
                </a:cubicBezTo>
                <a:cubicBezTo>
                  <a:pt x="6" y="59"/>
                  <a:pt x="1" y="53"/>
                  <a:pt x="1" y="53"/>
                </a:cubicBezTo>
                <a:cubicBezTo>
                  <a:pt x="0" y="53"/>
                  <a:pt x="0" y="52"/>
                  <a:pt x="1" y="52"/>
                </a:cubicBezTo>
                <a:cubicBezTo>
                  <a:pt x="5" y="46"/>
                  <a:pt x="5" y="46"/>
                  <a:pt x="5" y="46"/>
                </a:cubicBezTo>
                <a:cubicBezTo>
                  <a:pt x="5" y="46"/>
                  <a:pt x="5" y="46"/>
                  <a:pt x="6" y="46"/>
                </a:cubicBezTo>
                <a:cubicBezTo>
                  <a:pt x="6" y="46"/>
                  <a:pt x="6" y="46"/>
                  <a:pt x="6" y="46"/>
                </a:cubicBezTo>
                <a:cubicBezTo>
                  <a:pt x="7" y="46"/>
                  <a:pt x="12" y="51"/>
                  <a:pt x="19" y="51"/>
                </a:cubicBezTo>
                <a:cubicBezTo>
                  <a:pt x="22" y="51"/>
                  <a:pt x="26" y="49"/>
                  <a:pt x="26" y="45"/>
                </a:cubicBezTo>
                <a:cubicBezTo>
                  <a:pt x="26" y="41"/>
                  <a:pt x="22" y="40"/>
                  <a:pt x="17" y="38"/>
                </a:cubicBezTo>
                <a:cubicBezTo>
                  <a:pt x="10" y="35"/>
                  <a:pt x="1" y="32"/>
                  <a:pt x="1" y="22"/>
                </a:cubicBezTo>
                <a:cubicBezTo>
                  <a:pt x="1" y="15"/>
                  <a:pt x="7" y="9"/>
                  <a:pt x="15" y="8"/>
                </a:cubicBezTo>
                <a:cubicBezTo>
                  <a:pt x="15" y="1"/>
                  <a:pt x="15" y="1"/>
                  <a:pt x="15" y="1"/>
                </a:cubicBezTo>
                <a:cubicBezTo>
                  <a:pt x="15" y="0"/>
                  <a:pt x="15" y="0"/>
                  <a:pt x="16" y="0"/>
                </a:cubicBezTo>
                <a:cubicBezTo>
                  <a:pt x="21" y="0"/>
                  <a:pt x="21" y="0"/>
                  <a:pt x="21" y="0"/>
                </a:cubicBezTo>
                <a:cubicBezTo>
                  <a:pt x="22" y="0"/>
                  <a:pt x="22" y="0"/>
                  <a:pt x="22" y="1"/>
                </a:cubicBezTo>
                <a:cubicBezTo>
                  <a:pt x="22" y="8"/>
                  <a:pt x="22" y="8"/>
                  <a:pt x="22" y="8"/>
                </a:cubicBezTo>
                <a:cubicBezTo>
                  <a:pt x="30" y="8"/>
                  <a:pt x="34" y="13"/>
                  <a:pt x="34" y="13"/>
                </a:cubicBezTo>
                <a:cubicBezTo>
                  <a:pt x="35" y="13"/>
                  <a:pt x="35" y="14"/>
                  <a:pt x="34" y="14"/>
                </a:cubicBezTo>
                <a:cubicBezTo>
                  <a:pt x="31" y="20"/>
                  <a:pt x="31" y="20"/>
                  <a:pt x="31" y="20"/>
                </a:cubicBezTo>
                <a:cubicBezTo>
                  <a:pt x="31" y="20"/>
                  <a:pt x="31" y="20"/>
                  <a:pt x="30" y="20"/>
                </a:cubicBezTo>
                <a:cubicBezTo>
                  <a:pt x="30" y="20"/>
                  <a:pt x="30" y="20"/>
                  <a:pt x="29" y="20"/>
                </a:cubicBezTo>
                <a:cubicBezTo>
                  <a:pt x="29" y="20"/>
                  <a:pt x="25" y="16"/>
                  <a:pt x="19" y="16"/>
                </a:cubicBezTo>
                <a:cubicBezTo>
                  <a:pt x="14" y="16"/>
                  <a:pt x="11" y="18"/>
                  <a:pt x="11" y="22"/>
                </a:cubicBezTo>
                <a:cubicBezTo>
                  <a:pt x="11" y="26"/>
                  <a:pt x="16" y="28"/>
                  <a:pt x="21" y="30"/>
                </a:cubicBezTo>
                <a:cubicBezTo>
                  <a:pt x="28" y="32"/>
                  <a:pt x="36" y="36"/>
                  <a:pt x="36" y="45"/>
                </a:cubicBezTo>
                <a:cubicBezTo>
                  <a:pt x="36" y="52"/>
                  <a:pt x="30" y="59"/>
                  <a:pt x="22"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39" name="Google Shape;1839;p45"/>
          <p:cNvSpPr/>
          <p:nvPr/>
        </p:nvSpPr>
        <p:spPr>
          <a:xfrm>
            <a:off x="4121872" y="4668048"/>
            <a:ext cx="266722" cy="249200"/>
          </a:xfrm>
          <a:custGeom>
            <a:avLst/>
            <a:gdLst/>
            <a:ahLst/>
            <a:cxnLst/>
            <a:rect l="l" t="t" r="r" b="b"/>
            <a:pathLst>
              <a:path w="137" h="128" extrusionOk="0">
                <a:moveTo>
                  <a:pt x="70" y="24"/>
                </a:moveTo>
                <a:lnTo>
                  <a:pt x="29" y="50"/>
                </a:lnTo>
                <a:lnTo>
                  <a:pt x="0" y="26"/>
                </a:lnTo>
                <a:lnTo>
                  <a:pt x="42" y="0"/>
                </a:lnTo>
                <a:lnTo>
                  <a:pt x="70" y="24"/>
                </a:lnTo>
                <a:close/>
                <a:moveTo>
                  <a:pt x="70" y="74"/>
                </a:moveTo>
                <a:lnTo>
                  <a:pt x="42" y="98"/>
                </a:lnTo>
                <a:lnTo>
                  <a:pt x="0" y="72"/>
                </a:lnTo>
                <a:lnTo>
                  <a:pt x="29" y="50"/>
                </a:lnTo>
                <a:lnTo>
                  <a:pt x="70" y="74"/>
                </a:lnTo>
                <a:close/>
                <a:moveTo>
                  <a:pt x="109" y="104"/>
                </a:moveTo>
                <a:lnTo>
                  <a:pt x="70" y="128"/>
                </a:lnTo>
                <a:lnTo>
                  <a:pt x="29" y="104"/>
                </a:lnTo>
                <a:lnTo>
                  <a:pt x="29" y="95"/>
                </a:lnTo>
                <a:lnTo>
                  <a:pt x="42" y="102"/>
                </a:lnTo>
                <a:lnTo>
                  <a:pt x="70" y="78"/>
                </a:lnTo>
                <a:lnTo>
                  <a:pt x="98" y="102"/>
                </a:lnTo>
                <a:lnTo>
                  <a:pt x="109" y="95"/>
                </a:lnTo>
                <a:lnTo>
                  <a:pt x="109" y="104"/>
                </a:lnTo>
                <a:close/>
                <a:moveTo>
                  <a:pt x="137" y="26"/>
                </a:moveTo>
                <a:lnTo>
                  <a:pt x="111" y="50"/>
                </a:lnTo>
                <a:lnTo>
                  <a:pt x="70" y="24"/>
                </a:lnTo>
                <a:lnTo>
                  <a:pt x="98" y="0"/>
                </a:lnTo>
                <a:lnTo>
                  <a:pt x="137" y="26"/>
                </a:lnTo>
                <a:close/>
                <a:moveTo>
                  <a:pt x="137" y="72"/>
                </a:moveTo>
                <a:lnTo>
                  <a:pt x="98" y="98"/>
                </a:lnTo>
                <a:lnTo>
                  <a:pt x="70" y="74"/>
                </a:lnTo>
                <a:lnTo>
                  <a:pt x="111" y="50"/>
                </a:lnTo>
                <a:lnTo>
                  <a:pt x="137" y="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0" name="Google Shape;1840;p45"/>
          <p:cNvSpPr/>
          <p:nvPr/>
        </p:nvSpPr>
        <p:spPr>
          <a:xfrm>
            <a:off x="4721508" y="4753710"/>
            <a:ext cx="221943" cy="62300"/>
          </a:xfrm>
          <a:custGeom>
            <a:avLst/>
            <a:gdLst/>
            <a:ahLst/>
            <a:cxnLst/>
            <a:rect l="l" t="t" r="r" b="b"/>
            <a:pathLst>
              <a:path w="53" h="15" extrusionOk="0">
                <a:moveTo>
                  <a:pt x="14" y="11"/>
                </a:moveTo>
                <a:cubicBezTo>
                  <a:pt x="14" y="13"/>
                  <a:pt x="13" y="15"/>
                  <a:pt x="11" y="15"/>
                </a:cubicBezTo>
                <a:cubicBezTo>
                  <a:pt x="3" y="15"/>
                  <a:pt x="3" y="15"/>
                  <a:pt x="3" y="15"/>
                </a:cubicBezTo>
                <a:cubicBezTo>
                  <a:pt x="1" y="15"/>
                  <a:pt x="0" y="13"/>
                  <a:pt x="0" y="11"/>
                </a:cubicBezTo>
                <a:cubicBezTo>
                  <a:pt x="0" y="4"/>
                  <a:pt x="0" y="4"/>
                  <a:pt x="0" y="4"/>
                </a:cubicBezTo>
                <a:cubicBezTo>
                  <a:pt x="0" y="2"/>
                  <a:pt x="1" y="0"/>
                  <a:pt x="3" y="0"/>
                </a:cubicBezTo>
                <a:cubicBezTo>
                  <a:pt x="11" y="0"/>
                  <a:pt x="11" y="0"/>
                  <a:pt x="11" y="0"/>
                </a:cubicBezTo>
                <a:cubicBezTo>
                  <a:pt x="13" y="0"/>
                  <a:pt x="14" y="2"/>
                  <a:pt x="14" y="4"/>
                </a:cubicBezTo>
                <a:lnTo>
                  <a:pt x="14" y="11"/>
                </a:lnTo>
                <a:close/>
                <a:moveTo>
                  <a:pt x="34" y="11"/>
                </a:moveTo>
                <a:cubicBezTo>
                  <a:pt x="34" y="13"/>
                  <a:pt x="32" y="15"/>
                  <a:pt x="30" y="15"/>
                </a:cubicBezTo>
                <a:cubicBezTo>
                  <a:pt x="23" y="15"/>
                  <a:pt x="23" y="15"/>
                  <a:pt x="23" y="15"/>
                </a:cubicBezTo>
                <a:cubicBezTo>
                  <a:pt x="21" y="15"/>
                  <a:pt x="19" y="13"/>
                  <a:pt x="19" y="11"/>
                </a:cubicBezTo>
                <a:cubicBezTo>
                  <a:pt x="19" y="4"/>
                  <a:pt x="19" y="4"/>
                  <a:pt x="19" y="4"/>
                </a:cubicBezTo>
                <a:cubicBezTo>
                  <a:pt x="19" y="2"/>
                  <a:pt x="21" y="0"/>
                  <a:pt x="23" y="0"/>
                </a:cubicBezTo>
                <a:cubicBezTo>
                  <a:pt x="30" y="0"/>
                  <a:pt x="30" y="0"/>
                  <a:pt x="30" y="0"/>
                </a:cubicBezTo>
                <a:cubicBezTo>
                  <a:pt x="32" y="0"/>
                  <a:pt x="34" y="2"/>
                  <a:pt x="34" y="4"/>
                </a:cubicBezTo>
                <a:lnTo>
                  <a:pt x="34" y="11"/>
                </a:lnTo>
                <a:close/>
                <a:moveTo>
                  <a:pt x="53" y="11"/>
                </a:moveTo>
                <a:cubicBezTo>
                  <a:pt x="53" y="13"/>
                  <a:pt x="52" y="15"/>
                  <a:pt x="50" y="15"/>
                </a:cubicBezTo>
                <a:cubicBezTo>
                  <a:pt x="42" y="15"/>
                  <a:pt x="42" y="15"/>
                  <a:pt x="42" y="15"/>
                </a:cubicBezTo>
                <a:cubicBezTo>
                  <a:pt x="40" y="15"/>
                  <a:pt x="39" y="13"/>
                  <a:pt x="39" y="11"/>
                </a:cubicBezTo>
                <a:cubicBezTo>
                  <a:pt x="39" y="4"/>
                  <a:pt x="39" y="4"/>
                  <a:pt x="39" y="4"/>
                </a:cubicBezTo>
                <a:cubicBezTo>
                  <a:pt x="39" y="2"/>
                  <a:pt x="40" y="0"/>
                  <a:pt x="42" y="0"/>
                </a:cubicBezTo>
                <a:cubicBezTo>
                  <a:pt x="50" y="0"/>
                  <a:pt x="50" y="0"/>
                  <a:pt x="50" y="0"/>
                </a:cubicBezTo>
                <a:cubicBezTo>
                  <a:pt x="52" y="0"/>
                  <a:pt x="53" y="2"/>
                  <a:pt x="53" y="4"/>
                </a:cubicBezTo>
                <a:lnTo>
                  <a:pt x="53"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1" name="Google Shape;1841;p45"/>
          <p:cNvSpPr/>
          <p:nvPr/>
        </p:nvSpPr>
        <p:spPr>
          <a:xfrm>
            <a:off x="5326986" y="4689463"/>
            <a:ext cx="286190" cy="227785"/>
          </a:xfrm>
          <a:custGeom>
            <a:avLst/>
            <a:gdLst/>
            <a:ahLst/>
            <a:cxnLst/>
            <a:rect l="l" t="t" r="r" b="b"/>
            <a:pathLst>
              <a:path w="68" h="54" extrusionOk="0">
                <a:moveTo>
                  <a:pt x="68" y="48"/>
                </a:moveTo>
                <a:cubicBezTo>
                  <a:pt x="68" y="51"/>
                  <a:pt x="66" y="54"/>
                  <a:pt x="62" y="54"/>
                </a:cubicBezTo>
                <a:cubicBezTo>
                  <a:pt x="7" y="54"/>
                  <a:pt x="7" y="54"/>
                  <a:pt x="7" y="54"/>
                </a:cubicBezTo>
                <a:cubicBezTo>
                  <a:pt x="3" y="54"/>
                  <a:pt x="0" y="51"/>
                  <a:pt x="0" y="48"/>
                </a:cubicBezTo>
                <a:cubicBezTo>
                  <a:pt x="0" y="6"/>
                  <a:pt x="0" y="6"/>
                  <a:pt x="0" y="6"/>
                </a:cubicBezTo>
                <a:cubicBezTo>
                  <a:pt x="0" y="3"/>
                  <a:pt x="3" y="0"/>
                  <a:pt x="7" y="0"/>
                </a:cubicBezTo>
                <a:cubicBezTo>
                  <a:pt x="62" y="0"/>
                  <a:pt x="62" y="0"/>
                  <a:pt x="62" y="0"/>
                </a:cubicBezTo>
                <a:cubicBezTo>
                  <a:pt x="66" y="0"/>
                  <a:pt x="68" y="3"/>
                  <a:pt x="68" y="6"/>
                </a:cubicBezTo>
                <a:lnTo>
                  <a:pt x="68" y="48"/>
                </a:lnTo>
                <a:close/>
                <a:moveTo>
                  <a:pt x="62" y="5"/>
                </a:moveTo>
                <a:cubicBezTo>
                  <a:pt x="7" y="5"/>
                  <a:pt x="7" y="5"/>
                  <a:pt x="7" y="5"/>
                </a:cubicBezTo>
                <a:cubicBezTo>
                  <a:pt x="6" y="5"/>
                  <a:pt x="5" y="6"/>
                  <a:pt x="5" y="6"/>
                </a:cubicBezTo>
                <a:cubicBezTo>
                  <a:pt x="5" y="11"/>
                  <a:pt x="7" y="15"/>
                  <a:pt x="11" y="17"/>
                </a:cubicBezTo>
                <a:cubicBezTo>
                  <a:pt x="16" y="21"/>
                  <a:pt x="21" y="25"/>
                  <a:pt x="26" y="29"/>
                </a:cubicBezTo>
                <a:cubicBezTo>
                  <a:pt x="28" y="31"/>
                  <a:pt x="32" y="34"/>
                  <a:pt x="34" y="34"/>
                </a:cubicBezTo>
                <a:cubicBezTo>
                  <a:pt x="34" y="34"/>
                  <a:pt x="34" y="34"/>
                  <a:pt x="34" y="34"/>
                </a:cubicBezTo>
                <a:cubicBezTo>
                  <a:pt x="34" y="34"/>
                  <a:pt x="34" y="34"/>
                  <a:pt x="34" y="34"/>
                </a:cubicBezTo>
                <a:cubicBezTo>
                  <a:pt x="37" y="34"/>
                  <a:pt x="41" y="31"/>
                  <a:pt x="43" y="29"/>
                </a:cubicBezTo>
                <a:cubicBezTo>
                  <a:pt x="48" y="25"/>
                  <a:pt x="53" y="21"/>
                  <a:pt x="58" y="17"/>
                </a:cubicBezTo>
                <a:cubicBezTo>
                  <a:pt x="60" y="15"/>
                  <a:pt x="64" y="11"/>
                  <a:pt x="64" y="8"/>
                </a:cubicBezTo>
                <a:cubicBezTo>
                  <a:pt x="64" y="7"/>
                  <a:pt x="64" y="5"/>
                  <a:pt x="62" y="5"/>
                </a:cubicBezTo>
                <a:close/>
                <a:moveTo>
                  <a:pt x="64" y="19"/>
                </a:moveTo>
                <a:cubicBezTo>
                  <a:pt x="63" y="20"/>
                  <a:pt x="62" y="20"/>
                  <a:pt x="61" y="21"/>
                </a:cubicBezTo>
                <a:cubicBezTo>
                  <a:pt x="56" y="25"/>
                  <a:pt x="50" y="30"/>
                  <a:pt x="45" y="34"/>
                </a:cubicBezTo>
                <a:cubicBezTo>
                  <a:pt x="42" y="36"/>
                  <a:pt x="38" y="39"/>
                  <a:pt x="34" y="39"/>
                </a:cubicBezTo>
                <a:cubicBezTo>
                  <a:pt x="34" y="39"/>
                  <a:pt x="34" y="39"/>
                  <a:pt x="34" y="39"/>
                </a:cubicBezTo>
                <a:cubicBezTo>
                  <a:pt x="34" y="39"/>
                  <a:pt x="34" y="39"/>
                  <a:pt x="34" y="39"/>
                </a:cubicBezTo>
                <a:cubicBezTo>
                  <a:pt x="30" y="39"/>
                  <a:pt x="27" y="36"/>
                  <a:pt x="24" y="34"/>
                </a:cubicBezTo>
                <a:cubicBezTo>
                  <a:pt x="19" y="30"/>
                  <a:pt x="13" y="25"/>
                  <a:pt x="8" y="21"/>
                </a:cubicBezTo>
                <a:cubicBezTo>
                  <a:pt x="7" y="20"/>
                  <a:pt x="6" y="20"/>
                  <a:pt x="5" y="19"/>
                </a:cubicBezTo>
                <a:cubicBezTo>
                  <a:pt x="5" y="48"/>
                  <a:pt x="5" y="48"/>
                  <a:pt x="5" y="48"/>
                </a:cubicBezTo>
                <a:cubicBezTo>
                  <a:pt x="5" y="48"/>
                  <a:pt x="6" y="49"/>
                  <a:pt x="7" y="49"/>
                </a:cubicBezTo>
                <a:cubicBezTo>
                  <a:pt x="62" y="49"/>
                  <a:pt x="62" y="49"/>
                  <a:pt x="62" y="49"/>
                </a:cubicBezTo>
                <a:cubicBezTo>
                  <a:pt x="63" y="49"/>
                  <a:pt x="64" y="48"/>
                  <a:pt x="64" y="48"/>
                </a:cubicBezTo>
                <a:lnTo>
                  <a:pt x="64"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2" name="Google Shape;1842;p45"/>
          <p:cNvSpPr/>
          <p:nvPr/>
        </p:nvSpPr>
        <p:spPr>
          <a:xfrm>
            <a:off x="5932462" y="4671941"/>
            <a:ext cx="159643" cy="223890"/>
          </a:xfrm>
          <a:custGeom>
            <a:avLst/>
            <a:gdLst/>
            <a:ahLst/>
            <a:cxnLst/>
            <a:rect l="l" t="t" r="r" b="b"/>
            <a:pathLst>
              <a:path w="38" h="53" extrusionOk="0">
                <a:moveTo>
                  <a:pt x="38" y="50"/>
                </a:moveTo>
                <a:cubicBezTo>
                  <a:pt x="38" y="51"/>
                  <a:pt x="38" y="52"/>
                  <a:pt x="37" y="52"/>
                </a:cubicBezTo>
                <a:cubicBezTo>
                  <a:pt x="37" y="52"/>
                  <a:pt x="34" y="53"/>
                  <a:pt x="29" y="53"/>
                </a:cubicBezTo>
                <a:cubicBezTo>
                  <a:pt x="17" y="53"/>
                  <a:pt x="8" y="46"/>
                  <a:pt x="5" y="35"/>
                </a:cubicBezTo>
                <a:cubicBezTo>
                  <a:pt x="1" y="35"/>
                  <a:pt x="1" y="35"/>
                  <a:pt x="1" y="35"/>
                </a:cubicBezTo>
                <a:cubicBezTo>
                  <a:pt x="0" y="35"/>
                  <a:pt x="0" y="34"/>
                  <a:pt x="0" y="33"/>
                </a:cubicBezTo>
                <a:cubicBezTo>
                  <a:pt x="0" y="29"/>
                  <a:pt x="0" y="29"/>
                  <a:pt x="0" y="29"/>
                </a:cubicBezTo>
                <a:cubicBezTo>
                  <a:pt x="0" y="29"/>
                  <a:pt x="0" y="28"/>
                  <a:pt x="1" y="28"/>
                </a:cubicBezTo>
                <a:cubicBezTo>
                  <a:pt x="3" y="28"/>
                  <a:pt x="3" y="28"/>
                  <a:pt x="3" y="28"/>
                </a:cubicBezTo>
                <a:cubicBezTo>
                  <a:pt x="3" y="27"/>
                  <a:pt x="3" y="25"/>
                  <a:pt x="4" y="24"/>
                </a:cubicBezTo>
                <a:cubicBezTo>
                  <a:pt x="1" y="24"/>
                  <a:pt x="1" y="24"/>
                  <a:pt x="1" y="24"/>
                </a:cubicBezTo>
                <a:cubicBezTo>
                  <a:pt x="0" y="24"/>
                  <a:pt x="0" y="23"/>
                  <a:pt x="0" y="23"/>
                </a:cubicBezTo>
                <a:cubicBezTo>
                  <a:pt x="0" y="18"/>
                  <a:pt x="0" y="18"/>
                  <a:pt x="0" y="18"/>
                </a:cubicBezTo>
                <a:cubicBezTo>
                  <a:pt x="0" y="18"/>
                  <a:pt x="0" y="17"/>
                  <a:pt x="1" y="17"/>
                </a:cubicBezTo>
                <a:cubicBezTo>
                  <a:pt x="5" y="17"/>
                  <a:pt x="5" y="17"/>
                  <a:pt x="5" y="17"/>
                </a:cubicBezTo>
                <a:cubicBezTo>
                  <a:pt x="8" y="7"/>
                  <a:pt x="18" y="0"/>
                  <a:pt x="29" y="0"/>
                </a:cubicBezTo>
                <a:cubicBezTo>
                  <a:pt x="33" y="0"/>
                  <a:pt x="36" y="0"/>
                  <a:pt x="37" y="0"/>
                </a:cubicBezTo>
                <a:cubicBezTo>
                  <a:pt x="37" y="0"/>
                  <a:pt x="37" y="1"/>
                  <a:pt x="37" y="1"/>
                </a:cubicBezTo>
                <a:cubicBezTo>
                  <a:pt x="37" y="1"/>
                  <a:pt x="37" y="2"/>
                  <a:pt x="37" y="2"/>
                </a:cubicBezTo>
                <a:cubicBezTo>
                  <a:pt x="36" y="8"/>
                  <a:pt x="36" y="8"/>
                  <a:pt x="36" y="8"/>
                </a:cubicBezTo>
                <a:cubicBezTo>
                  <a:pt x="36" y="9"/>
                  <a:pt x="35" y="9"/>
                  <a:pt x="34" y="9"/>
                </a:cubicBezTo>
                <a:cubicBezTo>
                  <a:pt x="34" y="9"/>
                  <a:pt x="32" y="8"/>
                  <a:pt x="29" y="8"/>
                </a:cubicBezTo>
                <a:cubicBezTo>
                  <a:pt x="23" y="8"/>
                  <a:pt x="17" y="12"/>
                  <a:pt x="15" y="17"/>
                </a:cubicBezTo>
                <a:cubicBezTo>
                  <a:pt x="32" y="17"/>
                  <a:pt x="32" y="17"/>
                  <a:pt x="32" y="17"/>
                </a:cubicBezTo>
                <a:cubicBezTo>
                  <a:pt x="33" y="17"/>
                  <a:pt x="33" y="17"/>
                  <a:pt x="33" y="18"/>
                </a:cubicBezTo>
                <a:cubicBezTo>
                  <a:pt x="34" y="18"/>
                  <a:pt x="34" y="18"/>
                  <a:pt x="34" y="19"/>
                </a:cubicBezTo>
                <a:cubicBezTo>
                  <a:pt x="33" y="23"/>
                  <a:pt x="33" y="23"/>
                  <a:pt x="33" y="23"/>
                </a:cubicBezTo>
                <a:cubicBezTo>
                  <a:pt x="33" y="24"/>
                  <a:pt x="32" y="24"/>
                  <a:pt x="32" y="24"/>
                </a:cubicBezTo>
                <a:cubicBezTo>
                  <a:pt x="13" y="24"/>
                  <a:pt x="13" y="24"/>
                  <a:pt x="13" y="24"/>
                </a:cubicBezTo>
                <a:cubicBezTo>
                  <a:pt x="13" y="25"/>
                  <a:pt x="13" y="27"/>
                  <a:pt x="13" y="28"/>
                </a:cubicBezTo>
                <a:cubicBezTo>
                  <a:pt x="30" y="28"/>
                  <a:pt x="30" y="28"/>
                  <a:pt x="30" y="28"/>
                </a:cubicBezTo>
                <a:cubicBezTo>
                  <a:pt x="31" y="28"/>
                  <a:pt x="31" y="28"/>
                  <a:pt x="31" y="28"/>
                </a:cubicBezTo>
                <a:cubicBezTo>
                  <a:pt x="32" y="29"/>
                  <a:pt x="32" y="29"/>
                  <a:pt x="32" y="29"/>
                </a:cubicBezTo>
                <a:cubicBezTo>
                  <a:pt x="31" y="34"/>
                  <a:pt x="31" y="34"/>
                  <a:pt x="31" y="34"/>
                </a:cubicBezTo>
                <a:cubicBezTo>
                  <a:pt x="31" y="34"/>
                  <a:pt x="30" y="35"/>
                  <a:pt x="30" y="35"/>
                </a:cubicBezTo>
                <a:cubicBezTo>
                  <a:pt x="15" y="35"/>
                  <a:pt x="15" y="35"/>
                  <a:pt x="15" y="35"/>
                </a:cubicBezTo>
                <a:cubicBezTo>
                  <a:pt x="17" y="41"/>
                  <a:pt x="23" y="44"/>
                  <a:pt x="29" y="44"/>
                </a:cubicBezTo>
                <a:cubicBezTo>
                  <a:pt x="33" y="44"/>
                  <a:pt x="35" y="43"/>
                  <a:pt x="35" y="43"/>
                </a:cubicBezTo>
                <a:cubicBezTo>
                  <a:pt x="36" y="43"/>
                  <a:pt x="36" y="43"/>
                  <a:pt x="36" y="44"/>
                </a:cubicBezTo>
                <a:cubicBezTo>
                  <a:pt x="37" y="44"/>
                  <a:pt x="37" y="44"/>
                  <a:pt x="37" y="44"/>
                </a:cubicBezTo>
                <a:lnTo>
                  <a:pt x="38"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3" name="Google Shape;1843;p45"/>
          <p:cNvSpPr/>
          <p:nvPr/>
        </p:nvSpPr>
        <p:spPr>
          <a:xfrm>
            <a:off x="6539886" y="4652473"/>
            <a:ext cx="290084" cy="264775"/>
          </a:xfrm>
          <a:custGeom>
            <a:avLst/>
            <a:gdLst/>
            <a:ahLst/>
            <a:cxnLst/>
            <a:rect l="l" t="t" r="r" b="b"/>
            <a:pathLst>
              <a:path w="69" h="63" extrusionOk="0">
                <a:moveTo>
                  <a:pt x="68" y="56"/>
                </a:moveTo>
                <a:cubicBezTo>
                  <a:pt x="69" y="57"/>
                  <a:pt x="69" y="59"/>
                  <a:pt x="68" y="60"/>
                </a:cubicBezTo>
                <a:cubicBezTo>
                  <a:pt x="67" y="62"/>
                  <a:pt x="65" y="63"/>
                  <a:pt x="64" y="63"/>
                </a:cubicBezTo>
                <a:cubicBezTo>
                  <a:pt x="5" y="63"/>
                  <a:pt x="5" y="63"/>
                  <a:pt x="5" y="63"/>
                </a:cubicBezTo>
                <a:cubicBezTo>
                  <a:pt x="4" y="63"/>
                  <a:pt x="2" y="62"/>
                  <a:pt x="1" y="60"/>
                </a:cubicBezTo>
                <a:cubicBezTo>
                  <a:pt x="0" y="59"/>
                  <a:pt x="0" y="57"/>
                  <a:pt x="1" y="56"/>
                </a:cubicBezTo>
                <a:cubicBezTo>
                  <a:pt x="30" y="2"/>
                  <a:pt x="30" y="2"/>
                  <a:pt x="30" y="2"/>
                </a:cubicBezTo>
                <a:cubicBezTo>
                  <a:pt x="31" y="1"/>
                  <a:pt x="33" y="0"/>
                  <a:pt x="34" y="0"/>
                </a:cubicBezTo>
                <a:cubicBezTo>
                  <a:pt x="36" y="0"/>
                  <a:pt x="38" y="1"/>
                  <a:pt x="39" y="2"/>
                </a:cubicBezTo>
                <a:lnTo>
                  <a:pt x="68" y="56"/>
                </a:lnTo>
                <a:close/>
                <a:moveTo>
                  <a:pt x="40" y="20"/>
                </a:moveTo>
                <a:cubicBezTo>
                  <a:pt x="40" y="20"/>
                  <a:pt x="40" y="20"/>
                  <a:pt x="40" y="20"/>
                </a:cubicBezTo>
                <a:cubicBezTo>
                  <a:pt x="39" y="19"/>
                  <a:pt x="39" y="19"/>
                  <a:pt x="39" y="19"/>
                </a:cubicBezTo>
                <a:cubicBezTo>
                  <a:pt x="30" y="19"/>
                  <a:pt x="30" y="19"/>
                  <a:pt x="30" y="19"/>
                </a:cubicBezTo>
                <a:cubicBezTo>
                  <a:pt x="30" y="19"/>
                  <a:pt x="30" y="19"/>
                  <a:pt x="29" y="20"/>
                </a:cubicBezTo>
                <a:cubicBezTo>
                  <a:pt x="29" y="20"/>
                  <a:pt x="29" y="20"/>
                  <a:pt x="29" y="20"/>
                </a:cubicBezTo>
                <a:cubicBezTo>
                  <a:pt x="30" y="38"/>
                  <a:pt x="30" y="38"/>
                  <a:pt x="30" y="38"/>
                </a:cubicBezTo>
                <a:cubicBezTo>
                  <a:pt x="30" y="38"/>
                  <a:pt x="30" y="39"/>
                  <a:pt x="31" y="39"/>
                </a:cubicBezTo>
                <a:cubicBezTo>
                  <a:pt x="38" y="39"/>
                  <a:pt x="38" y="39"/>
                  <a:pt x="38" y="39"/>
                </a:cubicBezTo>
                <a:cubicBezTo>
                  <a:pt x="39" y="39"/>
                  <a:pt x="39" y="38"/>
                  <a:pt x="39" y="38"/>
                </a:cubicBezTo>
                <a:lnTo>
                  <a:pt x="40" y="20"/>
                </a:lnTo>
                <a:close/>
                <a:moveTo>
                  <a:pt x="39" y="45"/>
                </a:moveTo>
                <a:cubicBezTo>
                  <a:pt x="39" y="44"/>
                  <a:pt x="39" y="43"/>
                  <a:pt x="38" y="43"/>
                </a:cubicBezTo>
                <a:cubicBezTo>
                  <a:pt x="31" y="43"/>
                  <a:pt x="31" y="43"/>
                  <a:pt x="31" y="43"/>
                </a:cubicBezTo>
                <a:cubicBezTo>
                  <a:pt x="30" y="43"/>
                  <a:pt x="30" y="44"/>
                  <a:pt x="30" y="45"/>
                </a:cubicBezTo>
                <a:cubicBezTo>
                  <a:pt x="30" y="52"/>
                  <a:pt x="30" y="52"/>
                  <a:pt x="30" y="52"/>
                </a:cubicBezTo>
                <a:cubicBezTo>
                  <a:pt x="30" y="53"/>
                  <a:pt x="30" y="53"/>
                  <a:pt x="31" y="53"/>
                </a:cubicBezTo>
                <a:cubicBezTo>
                  <a:pt x="38" y="53"/>
                  <a:pt x="38" y="53"/>
                  <a:pt x="38" y="53"/>
                </a:cubicBezTo>
                <a:cubicBezTo>
                  <a:pt x="39" y="53"/>
                  <a:pt x="39" y="53"/>
                  <a:pt x="39" y="52"/>
                </a:cubicBezTo>
                <a:lnTo>
                  <a:pt x="39" y="4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4" name="Google Shape;1844;p45"/>
          <p:cNvSpPr/>
          <p:nvPr/>
        </p:nvSpPr>
        <p:spPr>
          <a:xfrm>
            <a:off x="7145364" y="4710879"/>
            <a:ext cx="286190" cy="184952"/>
          </a:xfrm>
          <a:custGeom>
            <a:avLst/>
            <a:gdLst/>
            <a:ahLst/>
            <a:cxnLst/>
            <a:rect l="l" t="t" r="r" b="b"/>
            <a:pathLst>
              <a:path w="68" h="44" extrusionOk="0">
                <a:moveTo>
                  <a:pt x="68" y="25"/>
                </a:moveTo>
                <a:cubicBezTo>
                  <a:pt x="61" y="36"/>
                  <a:pt x="48" y="44"/>
                  <a:pt x="34" y="44"/>
                </a:cubicBezTo>
                <a:cubicBezTo>
                  <a:pt x="21" y="44"/>
                  <a:pt x="8" y="36"/>
                  <a:pt x="1" y="25"/>
                </a:cubicBezTo>
                <a:cubicBezTo>
                  <a:pt x="1" y="24"/>
                  <a:pt x="0" y="23"/>
                  <a:pt x="0" y="22"/>
                </a:cubicBezTo>
                <a:cubicBezTo>
                  <a:pt x="0" y="21"/>
                  <a:pt x="1" y="20"/>
                  <a:pt x="1" y="20"/>
                </a:cubicBezTo>
                <a:cubicBezTo>
                  <a:pt x="8" y="8"/>
                  <a:pt x="21" y="0"/>
                  <a:pt x="34" y="0"/>
                </a:cubicBezTo>
                <a:cubicBezTo>
                  <a:pt x="48" y="0"/>
                  <a:pt x="61" y="8"/>
                  <a:pt x="68" y="20"/>
                </a:cubicBezTo>
                <a:cubicBezTo>
                  <a:pt x="68" y="20"/>
                  <a:pt x="68" y="21"/>
                  <a:pt x="68" y="22"/>
                </a:cubicBezTo>
                <a:cubicBezTo>
                  <a:pt x="68" y="23"/>
                  <a:pt x="68" y="24"/>
                  <a:pt x="68" y="25"/>
                </a:cubicBezTo>
                <a:close/>
                <a:moveTo>
                  <a:pt x="49" y="9"/>
                </a:moveTo>
                <a:cubicBezTo>
                  <a:pt x="51" y="11"/>
                  <a:pt x="51" y="14"/>
                  <a:pt x="51" y="17"/>
                </a:cubicBezTo>
                <a:cubicBezTo>
                  <a:pt x="51" y="27"/>
                  <a:pt x="44" y="34"/>
                  <a:pt x="34" y="34"/>
                </a:cubicBezTo>
                <a:cubicBezTo>
                  <a:pt x="25" y="34"/>
                  <a:pt x="17" y="27"/>
                  <a:pt x="17" y="17"/>
                </a:cubicBezTo>
                <a:cubicBezTo>
                  <a:pt x="17" y="14"/>
                  <a:pt x="18" y="11"/>
                  <a:pt x="20" y="9"/>
                </a:cubicBezTo>
                <a:cubicBezTo>
                  <a:pt x="14" y="12"/>
                  <a:pt x="9" y="17"/>
                  <a:pt x="5" y="22"/>
                </a:cubicBezTo>
                <a:cubicBezTo>
                  <a:pt x="12" y="32"/>
                  <a:pt x="22" y="39"/>
                  <a:pt x="34" y="39"/>
                </a:cubicBezTo>
                <a:cubicBezTo>
                  <a:pt x="47" y="39"/>
                  <a:pt x="57" y="32"/>
                  <a:pt x="64" y="22"/>
                </a:cubicBezTo>
                <a:cubicBezTo>
                  <a:pt x="60" y="17"/>
                  <a:pt x="55" y="12"/>
                  <a:pt x="49" y="9"/>
                </a:cubicBezTo>
                <a:close/>
                <a:moveTo>
                  <a:pt x="34" y="6"/>
                </a:moveTo>
                <a:cubicBezTo>
                  <a:pt x="28" y="6"/>
                  <a:pt x="23" y="11"/>
                  <a:pt x="23" y="17"/>
                </a:cubicBezTo>
                <a:cubicBezTo>
                  <a:pt x="23" y="18"/>
                  <a:pt x="24" y="19"/>
                  <a:pt x="25" y="19"/>
                </a:cubicBezTo>
                <a:cubicBezTo>
                  <a:pt x="26" y="19"/>
                  <a:pt x="27" y="18"/>
                  <a:pt x="27" y="17"/>
                </a:cubicBezTo>
                <a:cubicBezTo>
                  <a:pt x="27" y="13"/>
                  <a:pt x="30" y="9"/>
                  <a:pt x="34" y="9"/>
                </a:cubicBezTo>
                <a:cubicBezTo>
                  <a:pt x="35" y="9"/>
                  <a:pt x="36" y="9"/>
                  <a:pt x="36" y="8"/>
                </a:cubicBezTo>
                <a:cubicBezTo>
                  <a:pt x="36" y="7"/>
                  <a:pt x="35" y="6"/>
                  <a:pt x="34"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5" name="Google Shape;1845;p45"/>
          <p:cNvSpPr/>
          <p:nvPr/>
        </p:nvSpPr>
        <p:spPr>
          <a:xfrm>
            <a:off x="7750840" y="4671941"/>
            <a:ext cx="249200" cy="245306"/>
          </a:xfrm>
          <a:custGeom>
            <a:avLst/>
            <a:gdLst/>
            <a:ahLst/>
            <a:cxnLst/>
            <a:rect l="l" t="t" r="r" b="b"/>
            <a:pathLst>
              <a:path w="59" h="58" extrusionOk="0">
                <a:moveTo>
                  <a:pt x="48" y="58"/>
                </a:moveTo>
                <a:cubicBezTo>
                  <a:pt x="41" y="58"/>
                  <a:pt x="41" y="58"/>
                  <a:pt x="41" y="58"/>
                </a:cubicBezTo>
                <a:cubicBezTo>
                  <a:pt x="41" y="35"/>
                  <a:pt x="41" y="35"/>
                  <a:pt x="41" y="35"/>
                </a:cubicBezTo>
                <a:cubicBezTo>
                  <a:pt x="48" y="35"/>
                  <a:pt x="48" y="35"/>
                  <a:pt x="48" y="35"/>
                </a:cubicBezTo>
                <a:cubicBezTo>
                  <a:pt x="49" y="26"/>
                  <a:pt x="49" y="26"/>
                  <a:pt x="49" y="26"/>
                </a:cubicBezTo>
                <a:cubicBezTo>
                  <a:pt x="41" y="26"/>
                  <a:pt x="41" y="26"/>
                  <a:pt x="41" y="26"/>
                </a:cubicBezTo>
                <a:cubicBezTo>
                  <a:pt x="41" y="21"/>
                  <a:pt x="41" y="21"/>
                  <a:pt x="41" y="21"/>
                </a:cubicBezTo>
                <a:cubicBezTo>
                  <a:pt x="41" y="18"/>
                  <a:pt x="42" y="17"/>
                  <a:pt x="45" y="17"/>
                </a:cubicBezTo>
                <a:cubicBezTo>
                  <a:pt x="50" y="17"/>
                  <a:pt x="50" y="17"/>
                  <a:pt x="50" y="17"/>
                </a:cubicBezTo>
                <a:cubicBezTo>
                  <a:pt x="50" y="9"/>
                  <a:pt x="50" y="9"/>
                  <a:pt x="50" y="9"/>
                </a:cubicBezTo>
                <a:cubicBezTo>
                  <a:pt x="49" y="9"/>
                  <a:pt x="47" y="8"/>
                  <a:pt x="43" y="8"/>
                </a:cubicBezTo>
                <a:cubicBezTo>
                  <a:pt x="37" y="8"/>
                  <a:pt x="32" y="12"/>
                  <a:pt x="32" y="20"/>
                </a:cubicBezTo>
                <a:cubicBezTo>
                  <a:pt x="32" y="26"/>
                  <a:pt x="32" y="26"/>
                  <a:pt x="32" y="26"/>
                </a:cubicBezTo>
                <a:cubicBezTo>
                  <a:pt x="24" y="26"/>
                  <a:pt x="24" y="26"/>
                  <a:pt x="24" y="26"/>
                </a:cubicBezTo>
                <a:cubicBezTo>
                  <a:pt x="24" y="35"/>
                  <a:pt x="24" y="35"/>
                  <a:pt x="24" y="35"/>
                </a:cubicBezTo>
                <a:cubicBezTo>
                  <a:pt x="32" y="35"/>
                  <a:pt x="32" y="35"/>
                  <a:pt x="32" y="35"/>
                </a:cubicBezTo>
                <a:cubicBezTo>
                  <a:pt x="32" y="58"/>
                  <a:pt x="32" y="58"/>
                  <a:pt x="32"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cubicBezTo>
                  <a:pt x="59" y="47"/>
                  <a:pt x="59" y="47"/>
                  <a:pt x="59" y="47"/>
                </a:cubicBezTo>
                <a:cubicBezTo>
                  <a:pt x="59" y="53"/>
                  <a:pt x="54" y="58"/>
                  <a:pt x="48"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6" name="Google Shape;1846;p45"/>
          <p:cNvSpPr/>
          <p:nvPr/>
        </p:nvSpPr>
        <p:spPr>
          <a:xfrm>
            <a:off x="8358264" y="4656367"/>
            <a:ext cx="200528" cy="282296"/>
          </a:xfrm>
          <a:custGeom>
            <a:avLst/>
            <a:gdLst/>
            <a:ahLst/>
            <a:cxnLst/>
            <a:rect l="l" t="t" r="r" b="b"/>
            <a:pathLst>
              <a:path w="48" h="67" extrusionOk="0">
                <a:moveTo>
                  <a:pt x="45" y="42"/>
                </a:moveTo>
                <a:cubicBezTo>
                  <a:pt x="43" y="42"/>
                  <a:pt x="42" y="42"/>
                  <a:pt x="42" y="41"/>
                </a:cubicBezTo>
                <a:cubicBezTo>
                  <a:pt x="33" y="28"/>
                  <a:pt x="33" y="28"/>
                  <a:pt x="33" y="28"/>
                </a:cubicBezTo>
                <a:cubicBezTo>
                  <a:pt x="31" y="28"/>
                  <a:pt x="31" y="28"/>
                  <a:pt x="31" y="28"/>
                </a:cubicBezTo>
                <a:cubicBezTo>
                  <a:pt x="31" y="33"/>
                  <a:pt x="31" y="33"/>
                  <a:pt x="31" y="33"/>
                </a:cubicBezTo>
                <a:cubicBezTo>
                  <a:pt x="41" y="48"/>
                  <a:pt x="41" y="48"/>
                  <a:pt x="41" y="48"/>
                </a:cubicBezTo>
                <a:cubicBezTo>
                  <a:pt x="41" y="49"/>
                  <a:pt x="41" y="49"/>
                  <a:pt x="41" y="50"/>
                </a:cubicBezTo>
                <a:cubicBezTo>
                  <a:pt x="41" y="51"/>
                  <a:pt x="40" y="52"/>
                  <a:pt x="39" y="52"/>
                </a:cubicBezTo>
                <a:cubicBezTo>
                  <a:pt x="31" y="52"/>
                  <a:pt x="31" y="52"/>
                  <a:pt x="31" y="52"/>
                </a:cubicBezTo>
                <a:cubicBezTo>
                  <a:pt x="31" y="62"/>
                  <a:pt x="31" y="62"/>
                  <a:pt x="31" y="62"/>
                </a:cubicBezTo>
                <a:cubicBezTo>
                  <a:pt x="31" y="65"/>
                  <a:pt x="29" y="67"/>
                  <a:pt x="27" y="67"/>
                </a:cubicBezTo>
                <a:cubicBezTo>
                  <a:pt x="21" y="67"/>
                  <a:pt x="21" y="67"/>
                  <a:pt x="21" y="67"/>
                </a:cubicBezTo>
                <a:cubicBezTo>
                  <a:pt x="19" y="67"/>
                  <a:pt x="17" y="65"/>
                  <a:pt x="17" y="62"/>
                </a:cubicBezTo>
                <a:cubicBezTo>
                  <a:pt x="17" y="52"/>
                  <a:pt x="17" y="52"/>
                  <a:pt x="17" y="52"/>
                </a:cubicBezTo>
                <a:cubicBezTo>
                  <a:pt x="9" y="52"/>
                  <a:pt x="9" y="52"/>
                  <a:pt x="9" y="52"/>
                </a:cubicBezTo>
                <a:cubicBezTo>
                  <a:pt x="8" y="52"/>
                  <a:pt x="7" y="51"/>
                  <a:pt x="7" y="50"/>
                </a:cubicBezTo>
                <a:cubicBezTo>
                  <a:pt x="7" y="49"/>
                  <a:pt x="7" y="49"/>
                  <a:pt x="7" y="48"/>
                </a:cubicBezTo>
                <a:cubicBezTo>
                  <a:pt x="17" y="33"/>
                  <a:pt x="17" y="33"/>
                  <a:pt x="17" y="33"/>
                </a:cubicBezTo>
                <a:cubicBezTo>
                  <a:pt x="17" y="28"/>
                  <a:pt x="17" y="28"/>
                  <a:pt x="17" y="28"/>
                </a:cubicBezTo>
                <a:cubicBezTo>
                  <a:pt x="15" y="28"/>
                  <a:pt x="15" y="28"/>
                  <a:pt x="15" y="28"/>
                </a:cubicBezTo>
                <a:cubicBezTo>
                  <a:pt x="6" y="41"/>
                  <a:pt x="6" y="41"/>
                  <a:pt x="6" y="41"/>
                </a:cubicBezTo>
                <a:cubicBezTo>
                  <a:pt x="6" y="42"/>
                  <a:pt x="5" y="42"/>
                  <a:pt x="3" y="42"/>
                </a:cubicBezTo>
                <a:cubicBezTo>
                  <a:pt x="1" y="42"/>
                  <a:pt x="0" y="41"/>
                  <a:pt x="0" y="39"/>
                </a:cubicBezTo>
                <a:cubicBezTo>
                  <a:pt x="0" y="38"/>
                  <a:pt x="0" y="37"/>
                  <a:pt x="0" y="37"/>
                </a:cubicBezTo>
                <a:cubicBezTo>
                  <a:pt x="10" y="22"/>
                  <a:pt x="10" y="22"/>
                  <a:pt x="10" y="22"/>
                </a:cubicBezTo>
                <a:cubicBezTo>
                  <a:pt x="12" y="20"/>
                  <a:pt x="14" y="18"/>
                  <a:pt x="17" y="18"/>
                </a:cubicBezTo>
                <a:cubicBezTo>
                  <a:pt x="31" y="18"/>
                  <a:pt x="31" y="18"/>
                  <a:pt x="31" y="18"/>
                </a:cubicBezTo>
                <a:cubicBezTo>
                  <a:pt x="34" y="18"/>
                  <a:pt x="37" y="20"/>
                  <a:pt x="38" y="22"/>
                </a:cubicBezTo>
                <a:cubicBezTo>
                  <a:pt x="48" y="37"/>
                  <a:pt x="48" y="37"/>
                  <a:pt x="48" y="37"/>
                </a:cubicBezTo>
                <a:cubicBezTo>
                  <a:pt x="48" y="37"/>
                  <a:pt x="48" y="38"/>
                  <a:pt x="48" y="39"/>
                </a:cubicBezTo>
                <a:cubicBezTo>
                  <a:pt x="48" y="41"/>
                  <a:pt x="47" y="42"/>
                  <a:pt x="45" y="42"/>
                </a:cubicBezTo>
                <a:close/>
                <a:moveTo>
                  <a:pt x="24" y="17"/>
                </a:moveTo>
                <a:cubicBezTo>
                  <a:pt x="19" y="17"/>
                  <a:pt x="16" y="13"/>
                  <a:pt x="16" y="8"/>
                </a:cubicBezTo>
                <a:cubicBezTo>
                  <a:pt x="16" y="4"/>
                  <a:pt x="19" y="0"/>
                  <a:pt x="24" y="0"/>
                </a:cubicBezTo>
                <a:cubicBezTo>
                  <a:pt x="29" y="0"/>
                  <a:pt x="33" y="4"/>
                  <a:pt x="33" y="8"/>
                </a:cubicBezTo>
                <a:cubicBezTo>
                  <a:pt x="33" y="13"/>
                  <a:pt x="29" y="17"/>
                  <a:pt x="24" y="1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7" name="Google Shape;1847;p45"/>
          <p:cNvSpPr/>
          <p:nvPr/>
        </p:nvSpPr>
        <p:spPr>
          <a:xfrm>
            <a:off x="8963742" y="4652473"/>
            <a:ext cx="243358" cy="286190"/>
          </a:xfrm>
          <a:custGeom>
            <a:avLst/>
            <a:gdLst/>
            <a:ahLst/>
            <a:cxnLst/>
            <a:rect l="l" t="t" r="r" b="b"/>
            <a:pathLst>
              <a:path w="58" h="68" extrusionOk="0">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24" y="33"/>
                </a:moveTo>
                <a:cubicBezTo>
                  <a:pt x="24" y="54"/>
                  <a:pt x="24" y="54"/>
                  <a:pt x="24" y="54"/>
                </a:cubicBezTo>
                <a:cubicBezTo>
                  <a:pt x="24" y="54"/>
                  <a:pt x="24" y="55"/>
                  <a:pt x="23" y="55"/>
                </a:cubicBezTo>
                <a:cubicBezTo>
                  <a:pt x="23" y="55"/>
                  <a:pt x="23" y="55"/>
                  <a:pt x="23" y="55"/>
                </a:cubicBezTo>
                <a:cubicBezTo>
                  <a:pt x="23" y="55"/>
                  <a:pt x="22" y="55"/>
                  <a:pt x="22" y="55"/>
                </a:cubicBezTo>
                <a:cubicBezTo>
                  <a:pt x="16" y="48"/>
                  <a:pt x="16" y="48"/>
                  <a:pt x="16" y="48"/>
                </a:cubicBezTo>
                <a:cubicBezTo>
                  <a:pt x="11" y="48"/>
                  <a:pt x="11" y="48"/>
                  <a:pt x="11" y="48"/>
                </a:cubicBezTo>
                <a:cubicBezTo>
                  <a:pt x="10" y="48"/>
                  <a:pt x="9" y="48"/>
                  <a:pt x="9" y="47"/>
                </a:cubicBezTo>
                <a:cubicBezTo>
                  <a:pt x="9" y="40"/>
                  <a:pt x="9" y="40"/>
                  <a:pt x="9" y="40"/>
                </a:cubicBezTo>
                <a:cubicBezTo>
                  <a:pt x="9" y="39"/>
                  <a:pt x="10" y="39"/>
                  <a:pt x="11" y="39"/>
                </a:cubicBezTo>
                <a:cubicBezTo>
                  <a:pt x="16" y="39"/>
                  <a:pt x="16" y="39"/>
                  <a:pt x="16" y="39"/>
                </a:cubicBezTo>
                <a:cubicBezTo>
                  <a:pt x="22" y="32"/>
                  <a:pt x="22" y="32"/>
                  <a:pt x="22" y="32"/>
                </a:cubicBezTo>
                <a:cubicBezTo>
                  <a:pt x="22" y="32"/>
                  <a:pt x="23" y="32"/>
                  <a:pt x="23" y="32"/>
                </a:cubicBezTo>
                <a:cubicBezTo>
                  <a:pt x="24" y="32"/>
                  <a:pt x="24" y="33"/>
                  <a:pt x="24" y="33"/>
                </a:cubicBezTo>
                <a:close/>
                <a:moveTo>
                  <a:pt x="33" y="52"/>
                </a:moveTo>
                <a:cubicBezTo>
                  <a:pt x="35" y="49"/>
                  <a:pt x="36" y="47"/>
                  <a:pt x="36" y="43"/>
                </a:cubicBezTo>
                <a:cubicBezTo>
                  <a:pt x="36" y="40"/>
                  <a:pt x="35" y="37"/>
                  <a:pt x="33" y="35"/>
                </a:cubicBezTo>
                <a:cubicBezTo>
                  <a:pt x="32" y="34"/>
                  <a:pt x="30" y="34"/>
                  <a:pt x="29" y="35"/>
                </a:cubicBezTo>
                <a:cubicBezTo>
                  <a:pt x="28" y="36"/>
                  <a:pt x="28" y="37"/>
                  <a:pt x="29" y="38"/>
                </a:cubicBezTo>
                <a:cubicBezTo>
                  <a:pt x="31" y="40"/>
                  <a:pt x="31" y="42"/>
                  <a:pt x="31" y="43"/>
                </a:cubicBezTo>
                <a:cubicBezTo>
                  <a:pt x="31" y="45"/>
                  <a:pt x="31" y="47"/>
                  <a:pt x="29" y="48"/>
                </a:cubicBezTo>
                <a:cubicBezTo>
                  <a:pt x="28" y="49"/>
                  <a:pt x="28" y="51"/>
                  <a:pt x="29" y="52"/>
                </a:cubicBezTo>
                <a:cubicBezTo>
                  <a:pt x="30" y="52"/>
                  <a:pt x="31" y="52"/>
                  <a:pt x="31" y="52"/>
                </a:cubicBezTo>
                <a:cubicBezTo>
                  <a:pt x="32" y="52"/>
                  <a:pt x="32" y="52"/>
                  <a:pt x="33" y="52"/>
                </a:cubicBezTo>
                <a:close/>
                <a:moveTo>
                  <a:pt x="41" y="57"/>
                </a:moveTo>
                <a:cubicBezTo>
                  <a:pt x="44" y="53"/>
                  <a:pt x="46" y="48"/>
                  <a:pt x="46" y="43"/>
                </a:cubicBezTo>
                <a:cubicBezTo>
                  <a:pt x="46" y="38"/>
                  <a:pt x="44" y="34"/>
                  <a:pt x="41" y="30"/>
                </a:cubicBezTo>
                <a:cubicBezTo>
                  <a:pt x="40" y="29"/>
                  <a:pt x="39" y="28"/>
                  <a:pt x="38" y="29"/>
                </a:cubicBezTo>
                <a:cubicBezTo>
                  <a:pt x="37" y="30"/>
                  <a:pt x="36" y="32"/>
                  <a:pt x="37" y="33"/>
                </a:cubicBezTo>
                <a:cubicBezTo>
                  <a:pt x="40" y="36"/>
                  <a:pt x="41" y="39"/>
                  <a:pt x="41" y="43"/>
                </a:cubicBezTo>
                <a:cubicBezTo>
                  <a:pt x="41" y="47"/>
                  <a:pt x="40" y="51"/>
                  <a:pt x="37" y="54"/>
                </a:cubicBezTo>
                <a:cubicBezTo>
                  <a:pt x="36" y="55"/>
                  <a:pt x="37" y="57"/>
                  <a:pt x="38" y="58"/>
                </a:cubicBezTo>
                <a:cubicBezTo>
                  <a:pt x="38" y="58"/>
                  <a:pt x="39" y="58"/>
                  <a:pt x="39" y="58"/>
                </a:cubicBezTo>
                <a:cubicBezTo>
                  <a:pt x="40" y="58"/>
                  <a:pt x="41" y="58"/>
                  <a:pt x="41" y="57"/>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8" name="Google Shape;1848;p45"/>
          <p:cNvSpPr/>
          <p:nvPr/>
        </p:nvSpPr>
        <p:spPr>
          <a:xfrm>
            <a:off x="9569218" y="4652473"/>
            <a:ext cx="245306" cy="286190"/>
          </a:xfrm>
          <a:custGeom>
            <a:avLst/>
            <a:gdLst/>
            <a:ahLst/>
            <a:cxnLst/>
            <a:rect l="l" t="t" r="r" b="b"/>
            <a:pathLst>
              <a:path w="58" h="68" extrusionOk="0">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34" y="34"/>
                </a:moveTo>
                <a:cubicBezTo>
                  <a:pt x="34" y="48"/>
                  <a:pt x="34" y="48"/>
                  <a:pt x="34" y="48"/>
                </a:cubicBezTo>
                <a:cubicBezTo>
                  <a:pt x="34" y="51"/>
                  <a:pt x="32" y="53"/>
                  <a:pt x="29" y="53"/>
                </a:cubicBezTo>
                <a:cubicBezTo>
                  <a:pt x="14" y="53"/>
                  <a:pt x="14" y="53"/>
                  <a:pt x="14" y="53"/>
                </a:cubicBezTo>
                <a:cubicBezTo>
                  <a:pt x="12" y="53"/>
                  <a:pt x="9" y="51"/>
                  <a:pt x="9" y="48"/>
                </a:cubicBezTo>
                <a:cubicBezTo>
                  <a:pt x="9" y="34"/>
                  <a:pt x="9" y="34"/>
                  <a:pt x="9" y="34"/>
                </a:cubicBezTo>
                <a:cubicBezTo>
                  <a:pt x="9" y="31"/>
                  <a:pt x="12" y="29"/>
                  <a:pt x="14" y="29"/>
                </a:cubicBezTo>
                <a:cubicBezTo>
                  <a:pt x="29" y="29"/>
                  <a:pt x="29" y="29"/>
                  <a:pt x="29" y="29"/>
                </a:cubicBezTo>
                <a:cubicBezTo>
                  <a:pt x="32" y="29"/>
                  <a:pt x="34" y="31"/>
                  <a:pt x="34" y="34"/>
                </a:cubicBezTo>
                <a:close/>
                <a:moveTo>
                  <a:pt x="48" y="30"/>
                </a:moveTo>
                <a:cubicBezTo>
                  <a:pt x="48" y="52"/>
                  <a:pt x="48" y="52"/>
                  <a:pt x="48" y="52"/>
                </a:cubicBezTo>
                <a:cubicBezTo>
                  <a:pt x="48" y="52"/>
                  <a:pt x="48" y="53"/>
                  <a:pt x="48" y="53"/>
                </a:cubicBezTo>
                <a:cubicBezTo>
                  <a:pt x="47" y="53"/>
                  <a:pt x="47" y="53"/>
                  <a:pt x="47" y="53"/>
                </a:cubicBezTo>
                <a:cubicBezTo>
                  <a:pt x="47" y="53"/>
                  <a:pt x="46" y="53"/>
                  <a:pt x="46" y="53"/>
                </a:cubicBezTo>
                <a:cubicBezTo>
                  <a:pt x="36" y="43"/>
                  <a:pt x="36" y="43"/>
                  <a:pt x="36" y="43"/>
                </a:cubicBezTo>
                <a:cubicBezTo>
                  <a:pt x="36" y="39"/>
                  <a:pt x="36" y="39"/>
                  <a:pt x="36" y="39"/>
                </a:cubicBezTo>
                <a:cubicBezTo>
                  <a:pt x="46" y="29"/>
                  <a:pt x="46" y="29"/>
                  <a:pt x="46" y="29"/>
                </a:cubicBezTo>
                <a:cubicBezTo>
                  <a:pt x="46" y="29"/>
                  <a:pt x="47" y="29"/>
                  <a:pt x="47" y="29"/>
                </a:cubicBezTo>
                <a:cubicBezTo>
                  <a:pt x="47" y="29"/>
                  <a:pt x="47" y="29"/>
                  <a:pt x="48" y="29"/>
                </a:cubicBezTo>
                <a:cubicBezTo>
                  <a:pt x="48" y="29"/>
                  <a:pt x="48" y="30"/>
                  <a:pt x="48" y="30"/>
                </a:cubicBez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49" name="Google Shape;1849;p45"/>
          <p:cNvSpPr/>
          <p:nvPr/>
        </p:nvSpPr>
        <p:spPr>
          <a:xfrm>
            <a:off x="10176642" y="4652473"/>
            <a:ext cx="243360" cy="286190"/>
          </a:xfrm>
          <a:custGeom>
            <a:avLst/>
            <a:gdLst/>
            <a:ahLst/>
            <a:cxnLst/>
            <a:rect l="l" t="t" r="r" b="b"/>
            <a:pathLst>
              <a:path w="58" h="68" extrusionOk="0">
                <a:moveTo>
                  <a:pt x="58" y="20"/>
                </a:moveTo>
                <a:cubicBezTo>
                  <a:pt x="58" y="64"/>
                  <a:pt x="58" y="64"/>
                  <a:pt x="58" y="64"/>
                </a:cubicBezTo>
                <a:cubicBezTo>
                  <a:pt x="58" y="66"/>
                  <a:pt x="56" y="68"/>
                  <a:pt x="54" y="68"/>
                </a:cubicBezTo>
                <a:cubicBezTo>
                  <a:pt x="3" y="68"/>
                  <a:pt x="3" y="68"/>
                  <a:pt x="3" y="68"/>
                </a:cubicBezTo>
                <a:cubicBezTo>
                  <a:pt x="1" y="68"/>
                  <a:pt x="0" y="66"/>
                  <a:pt x="0" y="64"/>
                </a:cubicBezTo>
                <a:cubicBezTo>
                  <a:pt x="0" y="3"/>
                  <a:pt x="0" y="3"/>
                  <a:pt x="0" y="3"/>
                </a:cubicBezTo>
                <a:cubicBezTo>
                  <a:pt x="0" y="1"/>
                  <a:pt x="1" y="0"/>
                  <a:pt x="3" y="0"/>
                </a:cubicBezTo>
                <a:cubicBezTo>
                  <a:pt x="37" y="0"/>
                  <a:pt x="37" y="0"/>
                  <a:pt x="37" y="0"/>
                </a:cubicBezTo>
                <a:cubicBezTo>
                  <a:pt x="39" y="0"/>
                  <a:pt x="42" y="1"/>
                  <a:pt x="44" y="2"/>
                </a:cubicBezTo>
                <a:cubicBezTo>
                  <a:pt x="55" y="14"/>
                  <a:pt x="55" y="14"/>
                  <a:pt x="55" y="14"/>
                </a:cubicBezTo>
                <a:cubicBezTo>
                  <a:pt x="57" y="16"/>
                  <a:pt x="58" y="18"/>
                  <a:pt x="58" y="20"/>
                </a:cubicBezTo>
                <a:close/>
                <a:moveTo>
                  <a:pt x="53" y="24"/>
                </a:moveTo>
                <a:cubicBezTo>
                  <a:pt x="37" y="24"/>
                  <a:pt x="37" y="24"/>
                  <a:pt x="37" y="24"/>
                </a:cubicBezTo>
                <a:cubicBezTo>
                  <a:pt x="35" y="24"/>
                  <a:pt x="34" y="22"/>
                  <a:pt x="34" y="20"/>
                </a:cubicBezTo>
                <a:cubicBezTo>
                  <a:pt x="34" y="5"/>
                  <a:pt x="34" y="5"/>
                  <a:pt x="34" y="5"/>
                </a:cubicBezTo>
                <a:cubicBezTo>
                  <a:pt x="5" y="5"/>
                  <a:pt x="5" y="5"/>
                  <a:pt x="5" y="5"/>
                </a:cubicBezTo>
                <a:cubicBezTo>
                  <a:pt x="5" y="63"/>
                  <a:pt x="5" y="63"/>
                  <a:pt x="5" y="63"/>
                </a:cubicBezTo>
                <a:cubicBezTo>
                  <a:pt x="53" y="63"/>
                  <a:pt x="53" y="63"/>
                  <a:pt x="53" y="63"/>
                </a:cubicBezTo>
                <a:lnTo>
                  <a:pt x="53" y="24"/>
                </a:lnTo>
                <a:close/>
                <a:moveTo>
                  <a:pt x="9" y="31"/>
                </a:moveTo>
                <a:cubicBezTo>
                  <a:pt x="9" y="27"/>
                  <a:pt x="13" y="24"/>
                  <a:pt x="17" y="24"/>
                </a:cubicBezTo>
                <a:cubicBezTo>
                  <a:pt x="21" y="24"/>
                  <a:pt x="24" y="27"/>
                  <a:pt x="24" y="31"/>
                </a:cubicBezTo>
                <a:cubicBezTo>
                  <a:pt x="24" y="35"/>
                  <a:pt x="21" y="39"/>
                  <a:pt x="17" y="39"/>
                </a:cubicBezTo>
                <a:cubicBezTo>
                  <a:pt x="13" y="39"/>
                  <a:pt x="9" y="35"/>
                  <a:pt x="9" y="31"/>
                </a:cubicBezTo>
                <a:close/>
                <a:moveTo>
                  <a:pt x="48" y="58"/>
                </a:moveTo>
                <a:cubicBezTo>
                  <a:pt x="9" y="58"/>
                  <a:pt x="9" y="58"/>
                  <a:pt x="9" y="58"/>
                </a:cubicBezTo>
                <a:cubicBezTo>
                  <a:pt x="9" y="51"/>
                  <a:pt x="9" y="51"/>
                  <a:pt x="9" y="51"/>
                </a:cubicBezTo>
                <a:cubicBezTo>
                  <a:pt x="17" y="43"/>
                  <a:pt x="17" y="43"/>
                  <a:pt x="17" y="43"/>
                </a:cubicBezTo>
                <a:cubicBezTo>
                  <a:pt x="22" y="48"/>
                  <a:pt x="22" y="48"/>
                  <a:pt x="22" y="48"/>
                </a:cubicBezTo>
                <a:cubicBezTo>
                  <a:pt x="36" y="34"/>
                  <a:pt x="36" y="34"/>
                  <a:pt x="36" y="34"/>
                </a:cubicBezTo>
                <a:cubicBezTo>
                  <a:pt x="48" y="46"/>
                  <a:pt x="48" y="46"/>
                  <a:pt x="48" y="46"/>
                </a:cubicBezTo>
                <a:lnTo>
                  <a:pt x="48" y="58"/>
                </a:lnTo>
                <a:close/>
                <a:moveTo>
                  <a:pt x="39" y="19"/>
                </a:moveTo>
                <a:cubicBezTo>
                  <a:pt x="53" y="19"/>
                  <a:pt x="53" y="19"/>
                  <a:pt x="53" y="19"/>
                </a:cubicBezTo>
                <a:cubicBezTo>
                  <a:pt x="53" y="18"/>
                  <a:pt x="52" y="18"/>
                  <a:pt x="52" y="18"/>
                </a:cubicBezTo>
                <a:cubicBezTo>
                  <a:pt x="40" y="6"/>
                  <a:pt x="40" y="6"/>
                  <a:pt x="40" y="6"/>
                </a:cubicBezTo>
                <a:cubicBezTo>
                  <a:pt x="40" y="5"/>
                  <a:pt x="39" y="5"/>
                  <a:pt x="39" y="5"/>
                </a:cubicBezTo>
                <a:lnTo>
                  <a:pt x="39"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0" name="Google Shape;1850;p45"/>
          <p:cNvSpPr/>
          <p:nvPr/>
        </p:nvSpPr>
        <p:spPr>
          <a:xfrm>
            <a:off x="10782120" y="4652473"/>
            <a:ext cx="249200" cy="286190"/>
          </a:xfrm>
          <a:custGeom>
            <a:avLst/>
            <a:gdLst/>
            <a:ahLst/>
            <a:cxnLst/>
            <a:rect l="l" t="t" r="r" b="b"/>
            <a:pathLst>
              <a:path w="59" h="68" extrusionOk="0">
                <a:moveTo>
                  <a:pt x="59" y="20"/>
                </a:moveTo>
                <a:cubicBezTo>
                  <a:pt x="59" y="64"/>
                  <a:pt x="59" y="64"/>
                  <a:pt x="59" y="64"/>
                </a:cubicBezTo>
                <a:cubicBezTo>
                  <a:pt x="59" y="66"/>
                  <a:pt x="57" y="68"/>
                  <a:pt x="55" y="68"/>
                </a:cubicBezTo>
                <a:cubicBezTo>
                  <a:pt x="4" y="68"/>
                  <a:pt x="4" y="68"/>
                  <a:pt x="4" y="68"/>
                </a:cubicBezTo>
                <a:cubicBezTo>
                  <a:pt x="2" y="68"/>
                  <a:pt x="0" y="66"/>
                  <a:pt x="0" y="64"/>
                </a:cubicBezTo>
                <a:cubicBezTo>
                  <a:pt x="0" y="3"/>
                  <a:pt x="0" y="3"/>
                  <a:pt x="0" y="3"/>
                </a:cubicBezTo>
                <a:cubicBezTo>
                  <a:pt x="0" y="1"/>
                  <a:pt x="2" y="0"/>
                  <a:pt x="4" y="0"/>
                </a:cubicBezTo>
                <a:cubicBezTo>
                  <a:pt x="38" y="0"/>
                  <a:pt x="38" y="0"/>
                  <a:pt x="38" y="0"/>
                </a:cubicBezTo>
                <a:cubicBezTo>
                  <a:pt x="40" y="0"/>
                  <a:pt x="43" y="1"/>
                  <a:pt x="44" y="2"/>
                </a:cubicBezTo>
                <a:cubicBezTo>
                  <a:pt x="56" y="14"/>
                  <a:pt x="56" y="14"/>
                  <a:pt x="56" y="14"/>
                </a:cubicBezTo>
                <a:cubicBezTo>
                  <a:pt x="58" y="16"/>
                  <a:pt x="59" y="18"/>
                  <a:pt x="59" y="20"/>
                </a:cubicBezTo>
                <a:close/>
                <a:moveTo>
                  <a:pt x="54" y="24"/>
                </a:moveTo>
                <a:cubicBezTo>
                  <a:pt x="38" y="24"/>
                  <a:pt x="38" y="24"/>
                  <a:pt x="38" y="24"/>
                </a:cubicBezTo>
                <a:cubicBezTo>
                  <a:pt x="36" y="24"/>
                  <a:pt x="34" y="22"/>
                  <a:pt x="34" y="20"/>
                </a:cubicBezTo>
                <a:cubicBezTo>
                  <a:pt x="34" y="5"/>
                  <a:pt x="34" y="5"/>
                  <a:pt x="34" y="5"/>
                </a:cubicBezTo>
                <a:cubicBezTo>
                  <a:pt x="5" y="5"/>
                  <a:pt x="5" y="5"/>
                  <a:pt x="5" y="5"/>
                </a:cubicBezTo>
                <a:cubicBezTo>
                  <a:pt x="5" y="63"/>
                  <a:pt x="5" y="63"/>
                  <a:pt x="5" y="63"/>
                </a:cubicBezTo>
                <a:cubicBezTo>
                  <a:pt x="54" y="63"/>
                  <a:pt x="54" y="63"/>
                  <a:pt x="54" y="63"/>
                </a:cubicBezTo>
                <a:lnTo>
                  <a:pt x="54" y="24"/>
                </a:lnTo>
                <a:close/>
                <a:moveTo>
                  <a:pt x="16" y="29"/>
                </a:moveTo>
                <a:cubicBezTo>
                  <a:pt x="43" y="29"/>
                  <a:pt x="43" y="29"/>
                  <a:pt x="43" y="29"/>
                </a:cubicBezTo>
                <a:cubicBezTo>
                  <a:pt x="44" y="29"/>
                  <a:pt x="44" y="29"/>
                  <a:pt x="44" y="30"/>
                </a:cubicBezTo>
                <a:cubicBezTo>
                  <a:pt x="44" y="32"/>
                  <a:pt x="44" y="32"/>
                  <a:pt x="44" y="32"/>
                </a:cubicBezTo>
                <a:cubicBezTo>
                  <a:pt x="44" y="33"/>
                  <a:pt x="44" y="34"/>
                  <a:pt x="43" y="34"/>
                </a:cubicBezTo>
                <a:cubicBezTo>
                  <a:pt x="16" y="34"/>
                  <a:pt x="16" y="34"/>
                  <a:pt x="16" y="34"/>
                </a:cubicBezTo>
                <a:cubicBezTo>
                  <a:pt x="16" y="34"/>
                  <a:pt x="15" y="33"/>
                  <a:pt x="15" y="32"/>
                </a:cubicBezTo>
                <a:cubicBezTo>
                  <a:pt x="15" y="30"/>
                  <a:pt x="15" y="30"/>
                  <a:pt x="15" y="30"/>
                </a:cubicBezTo>
                <a:cubicBezTo>
                  <a:pt x="15" y="29"/>
                  <a:pt x="16" y="29"/>
                  <a:pt x="16" y="29"/>
                </a:cubicBezTo>
                <a:close/>
                <a:moveTo>
                  <a:pt x="44" y="40"/>
                </a:moveTo>
                <a:cubicBezTo>
                  <a:pt x="44" y="42"/>
                  <a:pt x="44" y="42"/>
                  <a:pt x="44" y="42"/>
                </a:cubicBezTo>
                <a:cubicBezTo>
                  <a:pt x="44" y="43"/>
                  <a:pt x="44" y="43"/>
                  <a:pt x="43" y="43"/>
                </a:cubicBezTo>
                <a:cubicBezTo>
                  <a:pt x="16" y="43"/>
                  <a:pt x="16" y="43"/>
                  <a:pt x="16" y="43"/>
                </a:cubicBezTo>
                <a:cubicBezTo>
                  <a:pt x="16" y="43"/>
                  <a:pt x="15" y="43"/>
                  <a:pt x="15" y="42"/>
                </a:cubicBezTo>
                <a:cubicBezTo>
                  <a:pt x="15" y="40"/>
                  <a:pt x="15" y="40"/>
                  <a:pt x="15" y="40"/>
                </a:cubicBezTo>
                <a:cubicBezTo>
                  <a:pt x="15" y="39"/>
                  <a:pt x="16" y="39"/>
                  <a:pt x="16" y="39"/>
                </a:cubicBezTo>
                <a:cubicBezTo>
                  <a:pt x="43" y="39"/>
                  <a:pt x="43" y="39"/>
                  <a:pt x="43" y="39"/>
                </a:cubicBezTo>
                <a:cubicBezTo>
                  <a:pt x="44" y="39"/>
                  <a:pt x="44" y="39"/>
                  <a:pt x="44" y="40"/>
                </a:cubicBezTo>
                <a:close/>
                <a:moveTo>
                  <a:pt x="44" y="49"/>
                </a:moveTo>
                <a:cubicBezTo>
                  <a:pt x="44" y="52"/>
                  <a:pt x="44" y="52"/>
                  <a:pt x="44" y="52"/>
                </a:cubicBezTo>
                <a:cubicBezTo>
                  <a:pt x="44" y="53"/>
                  <a:pt x="44" y="53"/>
                  <a:pt x="43" y="53"/>
                </a:cubicBezTo>
                <a:cubicBezTo>
                  <a:pt x="16" y="53"/>
                  <a:pt x="16" y="53"/>
                  <a:pt x="16" y="53"/>
                </a:cubicBezTo>
                <a:cubicBezTo>
                  <a:pt x="16" y="53"/>
                  <a:pt x="15" y="53"/>
                  <a:pt x="15" y="52"/>
                </a:cubicBezTo>
                <a:cubicBezTo>
                  <a:pt x="15" y="49"/>
                  <a:pt x="15" y="49"/>
                  <a:pt x="15" y="49"/>
                </a:cubicBezTo>
                <a:cubicBezTo>
                  <a:pt x="15" y="49"/>
                  <a:pt x="16" y="48"/>
                  <a:pt x="16" y="48"/>
                </a:cubicBezTo>
                <a:cubicBezTo>
                  <a:pt x="43" y="48"/>
                  <a:pt x="43" y="48"/>
                  <a:pt x="43" y="48"/>
                </a:cubicBezTo>
                <a:cubicBezTo>
                  <a:pt x="44" y="48"/>
                  <a:pt x="44" y="49"/>
                  <a:pt x="44" y="49"/>
                </a:cubicBezTo>
                <a:close/>
                <a:moveTo>
                  <a:pt x="39" y="19"/>
                </a:moveTo>
                <a:cubicBezTo>
                  <a:pt x="54" y="19"/>
                  <a:pt x="54" y="19"/>
                  <a:pt x="54" y="19"/>
                </a:cubicBezTo>
                <a:cubicBezTo>
                  <a:pt x="53" y="18"/>
                  <a:pt x="53" y="18"/>
                  <a:pt x="53" y="18"/>
                </a:cubicBezTo>
                <a:cubicBezTo>
                  <a:pt x="41" y="6"/>
                  <a:pt x="41" y="6"/>
                  <a:pt x="41" y="6"/>
                </a:cubicBezTo>
                <a:cubicBezTo>
                  <a:pt x="41" y="5"/>
                  <a:pt x="40" y="5"/>
                  <a:pt x="39" y="5"/>
                </a:cubicBezTo>
                <a:lnTo>
                  <a:pt x="39" y="1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1" name="Google Shape;1851;p45"/>
          <p:cNvSpPr/>
          <p:nvPr/>
        </p:nvSpPr>
        <p:spPr>
          <a:xfrm>
            <a:off x="11323350" y="4652473"/>
            <a:ext cx="286190" cy="286190"/>
          </a:xfrm>
          <a:custGeom>
            <a:avLst/>
            <a:gdLst/>
            <a:ahLst/>
            <a:cxnLst/>
            <a:rect l="l" t="t" r="r" b="b"/>
            <a:pathLst>
              <a:path w="68" h="68" extrusionOk="0">
                <a:moveTo>
                  <a:pt x="68" y="18"/>
                </a:moveTo>
                <a:cubicBezTo>
                  <a:pt x="68" y="64"/>
                  <a:pt x="68" y="64"/>
                  <a:pt x="68" y="64"/>
                </a:cubicBezTo>
                <a:cubicBezTo>
                  <a:pt x="68" y="66"/>
                  <a:pt x="67" y="68"/>
                  <a:pt x="65" y="68"/>
                </a:cubicBezTo>
                <a:cubicBezTo>
                  <a:pt x="28" y="68"/>
                  <a:pt x="28" y="68"/>
                  <a:pt x="28" y="68"/>
                </a:cubicBezTo>
                <a:cubicBezTo>
                  <a:pt x="26" y="68"/>
                  <a:pt x="25" y="66"/>
                  <a:pt x="25" y="64"/>
                </a:cubicBezTo>
                <a:cubicBezTo>
                  <a:pt x="25" y="53"/>
                  <a:pt x="25" y="53"/>
                  <a:pt x="25" y="53"/>
                </a:cubicBezTo>
                <a:cubicBezTo>
                  <a:pt x="4" y="53"/>
                  <a:pt x="4" y="53"/>
                  <a:pt x="4" y="53"/>
                </a:cubicBezTo>
                <a:cubicBezTo>
                  <a:pt x="2" y="53"/>
                  <a:pt x="0" y="52"/>
                  <a:pt x="0" y="49"/>
                </a:cubicBezTo>
                <a:cubicBezTo>
                  <a:pt x="0" y="24"/>
                  <a:pt x="0" y="24"/>
                  <a:pt x="0" y="24"/>
                </a:cubicBezTo>
                <a:cubicBezTo>
                  <a:pt x="0" y="22"/>
                  <a:pt x="2" y="19"/>
                  <a:pt x="3" y="18"/>
                </a:cubicBezTo>
                <a:cubicBezTo>
                  <a:pt x="19" y="2"/>
                  <a:pt x="19" y="2"/>
                  <a:pt x="19" y="2"/>
                </a:cubicBezTo>
                <a:cubicBezTo>
                  <a:pt x="20" y="1"/>
                  <a:pt x="23" y="0"/>
                  <a:pt x="25" y="0"/>
                </a:cubicBezTo>
                <a:cubicBezTo>
                  <a:pt x="41" y="0"/>
                  <a:pt x="41" y="0"/>
                  <a:pt x="41" y="0"/>
                </a:cubicBezTo>
                <a:cubicBezTo>
                  <a:pt x="43" y="0"/>
                  <a:pt x="44" y="1"/>
                  <a:pt x="44" y="3"/>
                </a:cubicBezTo>
                <a:cubicBezTo>
                  <a:pt x="44" y="16"/>
                  <a:pt x="44" y="16"/>
                  <a:pt x="44" y="16"/>
                </a:cubicBezTo>
                <a:cubicBezTo>
                  <a:pt x="46" y="15"/>
                  <a:pt x="48" y="14"/>
                  <a:pt x="49" y="14"/>
                </a:cubicBezTo>
                <a:cubicBezTo>
                  <a:pt x="65" y="14"/>
                  <a:pt x="65" y="14"/>
                  <a:pt x="65" y="14"/>
                </a:cubicBezTo>
                <a:cubicBezTo>
                  <a:pt x="67" y="14"/>
                  <a:pt x="68" y="16"/>
                  <a:pt x="68" y="18"/>
                </a:cubicBezTo>
                <a:close/>
                <a:moveTo>
                  <a:pt x="39" y="20"/>
                </a:moveTo>
                <a:cubicBezTo>
                  <a:pt x="39" y="5"/>
                  <a:pt x="39" y="5"/>
                  <a:pt x="39" y="5"/>
                </a:cubicBezTo>
                <a:cubicBezTo>
                  <a:pt x="25" y="5"/>
                  <a:pt x="25" y="5"/>
                  <a:pt x="25" y="5"/>
                </a:cubicBezTo>
                <a:cubicBezTo>
                  <a:pt x="25" y="20"/>
                  <a:pt x="25" y="20"/>
                  <a:pt x="25" y="20"/>
                </a:cubicBezTo>
                <a:cubicBezTo>
                  <a:pt x="25" y="22"/>
                  <a:pt x="23" y="24"/>
                  <a:pt x="21" y="24"/>
                </a:cubicBezTo>
                <a:cubicBezTo>
                  <a:pt x="5" y="24"/>
                  <a:pt x="5" y="24"/>
                  <a:pt x="5" y="24"/>
                </a:cubicBezTo>
                <a:cubicBezTo>
                  <a:pt x="5" y="48"/>
                  <a:pt x="5" y="48"/>
                  <a:pt x="5" y="48"/>
                </a:cubicBezTo>
                <a:cubicBezTo>
                  <a:pt x="25" y="48"/>
                  <a:pt x="25" y="48"/>
                  <a:pt x="25" y="48"/>
                </a:cubicBezTo>
                <a:cubicBezTo>
                  <a:pt x="25" y="39"/>
                  <a:pt x="25" y="39"/>
                  <a:pt x="25" y="39"/>
                </a:cubicBezTo>
                <a:cubicBezTo>
                  <a:pt x="25" y="37"/>
                  <a:pt x="26" y="34"/>
                  <a:pt x="27" y="32"/>
                </a:cubicBezTo>
                <a:lnTo>
                  <a:pt x="39" y="20"/>
                </a:lnTo>
                <a:close/>
                <a:moveTo>
                  <a:pt x="9" y="19"/>
                </a:moveTo>
                <a:cubicBezTo>
                  <a:pt x="20" y="19"/>
                  <a:pt x="20" y="19"/>
                  <a:pt x="20" y="19"/>
                </a:cubicBezTo>
                <a:cubicBezTo>
                  <a:pt x="20" y="8"/>
                  <a:pt x="20" y="8"/>
                  <a:pt x="20" y="8"/>
                </a:cubicBezTo>
                <a:lnTo>
                  <a:pt x="9" y="19"/>
                </a:lnTo>
                <a:close/>
                <a:moveTo>
                  <a:pt x="64" y="19"/>
                </a:moveTo>
                <a:cubicBezTo>
                  <a:pt x="49" y="19"/>
                  <a:pt x="49" y="19"/>
                  <a:pt x="49" y="19"/>
                </a:cubicBezTo>
                <a:cubicBezTo>
                  <a:pt x="49" y="35"/>
                  <a:pt x="49" y="35"/>
                  <a:pt x="49" y="35"/>
                </a:cubicBezTo>
                <a:cubicBezTo>
                  <a:pt x="49" y="37"/>
                  <a:pt x="47" y="39"/>
                  <a:pt x="45" y="39"/>
                </a:cubicBezTo>
                <a:cubicBezTo>
                  <a:pt x="30" y="39"/>
                  <a:pt x="30" y="39"/>
                  <a:pt x="30" y="39"/>
                </a:cubicBezTo>
                <a:cubicBezTo>
                  <a:pt x="30" y="63"/>
                  <a:pt x="30" y="63"/>
                  <a:pt x="30" y="63"/>
                </a:cubicBezTo>
                <a:cubicBezTo>
                  <a:pt x="64" y="63"/>
                  <a:pt x="64" y="63"/>
                  <a:pt x="64" y="63"/>
                </a:cubicBezTo>
                <a:lnTo>
                  <a:pt x="64" y="19"/>
                </a:lnTo>
                <a:close/>
                <a:moveTo>
                  <a:pt x="33" y="34"/>
                </a:moveTo>
                <a:cubicBezTo>
                  <a:pt x="44" y="34"/>
                  <a:pt x="44" y="34"/>
                  <a:pt x="44" y="34"/>
                </a:cubicBezTo>
                <a:cubicBezTo>
                  <a:pt x="44" y="22"/>
                  <a:pt x="44" y="22"/>
                  <a:pt x="44" y="22"/>
                </a:cubicBezTo>
                <a:lnTo>
                  <a:pt x="33"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2" name="Google Shape;1852;p45"/>
          <p:cNvSpPr/>
          <p:nvPr/>
        </p:nvSpPr>
        <p:spPr>
          <a:xfrm>
            <a:off x="561044" y="5127509"/>
            <a:ext cx="227783" cy="260881"/>
          </a:xfrm>
          <a:custGeom>
            <a:avLst/>
            <a:gdLst/>
            <a:ahLst/>
            <a:cxnLst/>
            <a:rect l="l" t="t" r="r" b="b"/>
            <a:pathLst>
              <a:path w="54" h="62" extrusionOk="0">
                <a:moveTo>
                  <a:pt x="54" y="17"/>
                </a:moveTo>
                <a:cubicBezTo>
                  <a:pt x="54" y="17"/>
                  <a:pt x="54" y="18"/>
                  <a:pt x="54" y="18"/>
                </a:cubicBezTo>
                <a:cubicBezTo>
                  <a:pt x="54" y="18"/>
                  <a:pt x="53" y="18"/>
                  <a:pt x="53" y="18"/>
                </a:cubicBezTo>
                <a:cubicBezTo>
                  <a:pt x="53" y="18"/>
                  <a:pt x="53" y="18"/>
                  <a:pt x="53" y="18"/>
                </a:cubicBezTo>
                <a:cubicBezTo>
                  <a:pt x="36" y="14"/>
                  <a:pt x="36" y="14"/>
                  <a:pt x="36" y="14"/>
                </a:cubicBezTo>
                <a:cubicBezTo>
                  <a:pt x="35" y="14"/>
                  <a:pt x="35" y="14"/>
                  <a:pt x="35" y="13"/>
                </a:cubicBezTo>
                <a:cubicBezTo>
                  <a:pt x="25" y="13"/>
                  <a:pt x="25" y="13"/>
                  <a:pt x="25" y="13"/>
                </a:cubicBezTo>
                <a:cubicBezTo>
                  <a:pt x="25" y="17"/>
                  <a:pt x="25" y="17"/>
                  <a:pt x="25" y="17"/>
                </a:cubicBezTo>
                <a:cubicBezTo>
                  <a:pt x="31" y="18"/>
                  <a:pt x="35" y="23"/>
                  <a:pt x="35" y="29"/>
                </a:cubicBezTo>
                <a:cubicBezTo>
                  <a:pt x="35" y="59"/>
                  <a:pt x="35" y="59"/>
                  <a:pt x="35" y="59"/>
                </a:cubicBezTo>
                <a:cubicBezTo>
                  <a:pt x="35" y="61"/>
                  <a:pt x="34" y="62"/>
                  <a:pt x="32" y="62"/>
                </a:cubicBezTo>
                <a:cubicBezTo>
                  <a:pt x="13" y="62"/>
                  <a:pt x="13" y="62"/>
                  <a:pt x="13" y="62"/>
                </a:cubicBezTo>
                <a:cubicBezTo>
                  <a:pt x="12" y="62"/>
                  <a:pt x="10" y="61"/>
                  <a:pt x="10" y="59"/>
                </a:cubicBezTo>
                <a:cubicBezTo>
                  <a:pt x="10" y="29"/>
                  <a:pt x="10" y="29"/>
                  <a:pt x="10" y="29"/>
                </a:cubicBezTo>
                <a:cubicBezTo>
                  <a:pt x="10" y="24"/>
                  <a:pt x="14" y="19"/>
                  <a:pt x="19" y="17"/>
                </a:cubicBezTo>
                <a:cubicBezTo>
                  <a:pt x="19" y="13"/>
                  <a:pt x="19" y="13"/>
                  <a:pt x="19" y="13"/>
                </a:cubicBezTo>
                <a:cubicBezTo>
                  <a:pt x="18" y="13"/>
                  <a:pt x="18" y="13"/>
                  <a:pt x="18" y="13"/>
                </a:cubicBezTo>
                <a:cubicBezTo>
                  <a:pt x="10" y="13"/>
                  <a:pt x="5" y="22"/>
                  <a:pt x="5" y="22"/>
                </a:cubicBezTo>
                <a:cubicBezTo>
                  <a:pt x="5" y="22"/>
                  <a:pt x="4" y="23"/>
                  <a:pt x="3" y="23"/>
                </a:cubicBezTo>
                <a:cubicBezTo>
                  <a:pt x="3" y="23"/>
                  <a:pt x="2" y="23"/>
                  <a:pt x="2" y="23"/>
                </a:cubicBezTo>
                <a:cubicBezTo>
                  <a:pt x="1" y="22"/>
                  <a:pt x="0" y="21"/>
                  <a:pt x="1" y="19"/>
                </a:cubicBezTo>
                <a:cubicBezTo>
                  <a:pt x="1" y="19"/>
                  <a:pt x="5" y="12"/>
                  <a:pt x="13" y="9"/>
                </a:cubicBezTo>
                <a:cubicBezTo>
                  <a:pt x="12" y="8"/>
                  <a:pt x="12" y="7"/>
                  <a:pt x="12" y="6"/>
                </a:cubicBezTo>
                <a:cubicBezTo>
                  <a:pt x="12" y="3"/>
                  <a:pt x="14" y="0"/>
                  <a:pt x="18" y="0"/>
                </a:cubicBezTo>
                <a:cubicBezTo>
                  <a:pt x="21" y="0"/>
                  <a:pt x="24" y="3"/>
                  <a:pt x="24" y="6"/>
                </a:cubicBezTo>
                <a:cubicBezTo>
                  <a:pt x="24" y="7"/>
                  <a:pt x="24" y="8"/>
                  <a:pt x="23" y="8"/>
                </a:cubicBezTo>
                <a:cubicBezTo>
                  <a:pt x="35" y="8"/>
                  <a:pt x="35" y="8"/>
                  <a:pt x="35" y="8"/>
                </a:cubicBezTo>
                <a:cubicBezTo>
                  <a:pt x="35" y="8"/>
                  <a:pt x="35" y="7"/>
                  <a:pt x="36" y="7"/>
                </a:cubicBezTo>
                <a:cubicBezTo>
                  <a:pt x="53" y="4"/>
                  <a:pt x="53" y="4"/>
                  <a:pt x="53" y="4"/>
                </a:cubicBezTo>
                <a:cubicBezTo>
                  <a:pt x="53" y="4"/>
                  <a:pt x="53" y="4"/>
                  <a:pt x="53" y="4"/>
                </a:cubicBezTo>
                <a:cubicBezTo>
                  <a:pt x="53" y="4"/>
                  <a:pt x="54" y="4"/>
                  <a:pt x="54" y="4"/>
                </a:cubicBezTo>
                <a:cubicBezTo>
                  <a:pt x="54" y="4"/>
                  <a:pt x="54" y="4"/>
                  <a:pt x="54" y="5"/>
                </a:cubicBezTo>
                <a:lnTo>
                  <a:pt x="54" y="17"/>
                </a:lnTo>
                <a:close/>
                <a:moveTo>
                  <a:pt x="18" y="4"/>
                </a:moveTo>
                <a:cubicBezTo>
                  <a:pt x="16" y="4"/>
                  <a:pt x="15" y="5"/>
                  <a:pt x="15" y="6"/>
                </a:cubicBezTo>
                <a:cubicBezTo>
                  <a:pt x="15" y="7"/>
                  <a:pt x="16" y="8"/>
                  <a:pt x="18" y="8"/>
                </a:cubicBezTo>
                <a:cubicBezTo>
                  <a:pt x="19" y="8"/>
                  <a:pt x="20" y="7"/>
                  <a:pt x="20" y="6"/>
                </a:cubicBezTo>
                <a:cubicBezTo>
                  <a:pt x="20" y="5"/>
                  <a:pt x="19" y="4"/>
                  <a:pt x="18"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3" name="Google Shape;1853;p45"/>
          <p:cNvSpPr/>
          <p:nvPr/>
        </p:nvSpPr>
        <p:spPr>
          <a:xfrm>
            <a:off x="1082806" y="5145031"/>
            <a:ext cx="147962" cy="264775"/>
          </a:xfrm>
          <a:custGeom>
            <a:avLst/>
            <a:gdLst/>
            <a:ahLst/>
            <a:cxnLst/>
            <a:rect l="l" t="t" r="r" b="b"/>
            <a:pathLst>
              <a:path w="35" h="63" extrusionOk="0">
                <a:moveTo>
                  <a:pt x="34" y="18"/>
                </a:moveTo>
                <a:cubicBezTo>
                  <a:pt x="14" y="62"/>
                  <a:pt x="14" y="62"/>
                  <a:pt x="14" y="62"/>
                </a:cubicBezTo>
                <a:cubicBezTo>
                  <a:pt x="13" y="62"/>
                  <a:pt x="13" y="63"/>
                  <a:pt x="12" y="63"/>
                </a:cubicBezTo>
                <a:cubicBezTo>
                  <a:pt x="12" y="63"/>
                  <a:pt x="12" y="63"/>
                  <a:pt x="12" y="63"/>
                </a:cubicBezTo>
                <a:cubicBezTo>
                  <a:pt x="11" y="62"/>
                  <a:pt x="10" y="62"/>
                  <a:pt x="11" y="61"/>
                </a:cubicBezTo>
                <a:cubicBezTo>
                  <a:pt x="18" y="30"/>
                  <a:pt x="18" y="30"/>
                  <a:pt x="18" y="30"/>
                </a:cubicBezTo>
                <a:cubicBezTo>
                  <a:pt x="3" y="34"/>
                  <a:pt x="3" y="34"/>
                  <a:pt x="3" y="34"/>
                </a:cubicBezTo>
                <a:cubicBezTo>
                  <a:pt x="2" y="34"/>
                  <a:pt x="2" y="34"/>
                  <a:pt x="2" y="34"/>
                </a:cubicBezTo>
                <a:cubicBezTo>
                  <a:pt x="2" y="34"/>
                  <a:pt x="1" y="34"/>
                  <a:pt x="1" y="34"/>
                </a:cubicBezTo>
                <a:cubicBezTo>
                  <a:pt x="1" y="33"/>
                  <a:pt x="0" y="33"/>
                  <a:pt x="0" y="32"/>
                </a:cubicBezTo>
                <a:cubicBezTo>
                  <a:pt x="8" y="1"/>
                  <a:pt x="8" y="1"/>
                  <a:pt x="8" y="1"/>
                </a:cubicBezTo>
                <a:cubicBezTo>
                  <a:pt x="8" y="0"/>
                  <a:pt x="9" y="0"/>
                  <a:pt x="10" y="0"/>
                </a:cubicBezTo>
                <a:cubicBezTo>
                  <a:pt x="22" y="0"/>
                  <a:pt x="22" y="0"/>
                  <a:pt x="22" y="0"/>
                </a:cubicBezTo>
                <a:cubicBezTo>
                  <a:pt x="23" y="0"/>
                  <a:pt x="24" y="0"/>
                  <a:pt x="24" y="1"/>
                </a:cubicBezTo>
                <a:cubicBezTo>
                  <a:pt x="24" y="1"/>
                  <a:pt x="24" y="2"/>
                  <a:pt x="24" y="2"/>
                </a:cubicBezTo>
                <a:cubicBezTo>
                  <a:pt x="17" y="19"/>
                  <a:pt x="17" y="19"/>
                  <a:pt x="17" y="19"/>
                </a:cubicBezTo>
                <a:cubicBezTo>
                  <a:pt x="32" y="16"/>
                  <a:pt x="32" y="16"/>
                  <a:pt x="32" y="16"/>
                </a:cubicBezTo>
                <a:cubicBezTo>
                  <a:pt x="32" y="16"/>
                  <a:pt x="33" y="16"/>
                  <a:pt x="33" y="16"/>
                </a:cubicBezTo>
                <a:cubicBezTo>
                  <a:pt x="33" y="16"/>
                  <a:pt x="34" y="16"/>
                  <a:pt x="34" y="16"/>
                </a:cubicBezTo>
                <a:cubicBezTo>
                  <a:pt x="34" y="17"/>
                  <a:pt x="35" y="17"/>
                  <a:pt x="34"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4" name="Google Shape;1854;p45"/>
          <p:cNvSpPr/>
          <p:nvPr/>
        </p:nvSpPr>
        <p:spPr>
          <a:xfrm>
            <a:off x="1690230" y="5145031"/>
            <a:ext cx="268668" cy="223891"/>
          </a:xfrm>
          <a:custGeom>
            <a:avLst/>
            <a:gdLst/>
            <a:ahLst/>
            <a:cxnLst/>
            <a:rect l="l" t="t" r="r" b="b"/>
            <a:pathLst>
              <a:path w="64" h="53" extrusionOk="0">
                <a:moveTo>
                  <a:pt x="64" y="44"/>
                </a:moveTo>
                <a:cubicBezTo>
                  <a:pt x="64" y="49"/>
                  <a:pt x="60" y="53"/>
                  <a:pt x="55" y="53"/>
                </a:cubicBezTo>
                <a:cubicBezTo>
                  <a:pt x="9" y="53"/>
                  <a:pt x="9" y="53"/>
                  <a:pt x="9" y="53"/>
                </a:cubicBezTo>
                <a:cubicBezTo>
                  <a:pt x="4" y="53"/>
                  <a:pt x="0" y="49"/>
                  <a:pt x="0" y="44"/>
                </a:cubicBezTo>
                <a:cubicBezTo>
                  <a:pt x="0" y="8"/>
                  <a:pt x="0" y="8"/>
                  <a:pt x="0" y="8"/>
                </a:cubicBezTo>
                <a:cubicBezTo>
                  <a:pt x="0" y="3"/>
                  <a:pt x="4" y="0"/>
                  <a:pt x="9" y="0"/>
                </a:cubicBezTo>
                <a:cubicBezTo>
                  <a:pt x="21" y="0"/>
                  <a:pt x="21" y="0"/>
                  <a:pt x="21" y="0"/>
                </a:cubicBezTo>
                <a:cubicBezTo>
                  <a:pt x="26" y="0"/>
                  <a:pt x="30" y="3"/>
                  <a:pt x="30" y="8"/>
                </a:cubicBezTo>
                <a:cubicBezTo>
                  <a:pt x="30" y="9"/>
                  <a:pt x="30" y="9"/>
                  <a:pt x="30" y="9"/>
                </a:cubicBezTo>
                <a:cubicBezTo>
                  <a:pt x="55" y="9"/>
                  <a:pt x="55" y="9"/>
                  <a:pt x="55" y="9"/>
                </a:cubicBezTo>
                <a:cubicBezTo>
                  <a:pt x="60" y="9"/>
                  <a:pt x="64" y="13"/>
                  <a:pt x="64" y="18"/>
                </a:cubicBezTo>
                <a:lnTo>
                  <a:pt x="64"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5" name="Google Shape;1855;p45"/>
          <p:cNvSpPr/>
          <p:nvPr/>
        </p:nvSpPr>
        <p:spPr>
          <a:xfrm>
            <a:off x="2295706" y="5145031"/>
            <a:ext cx="268668" cy="243360"/>
          </a:xfrm>
          <a:custGeom>
            <a:avLst/>
            <a:gdLst/>
            <a:ahLst/>
            <a:cxnLst/>
            <a:rect l="l" t="t" r="r" b="b"/>
            <a:pathLst>
              <a:path w="64" h="58" extrusionOk="0">
                <a:moveTo>
                  <a:pt x="1" y="55"/>
                </a:moveTo>
                <a:cubicBezTo>
                  <a:pt x="4" y="54"/>
                  <a:pt x="8" y="55"/>
                  <a:pt x="10" y="50"/>
                </a:cubicBezTo>
                <a:cubicBezTo>
                  <a:pt x="19" y="27"/>
                  <a:pt x="19" y="27"/>
                  <a:pt x="19" y="27"/>
                </a:cubicBezTo>
                <a:cubicBezTo>
                  <a:pt x="29" y="0"/>
                  <a:pt x="29" y="0"/>
                  <a:pt x="29" y="0"/>
                </a:cubicBezTo>
                <a:cubicBezTo>
                  <a:pt x="32" y="0"/>
                  <a:pt x="32" y="0"/>
                  <a:pt x="32" y="0"/>
                </a:cubicBezTo>
                <a:cubicBezTo>
                  <a:pt x="34" y="0"/>
                  <a:pt x="34" y="0"/>
                  <a:pt x="34" y="0"/>
                </a:cubicBezTo>
                <a:cubicBezTo>
                  <a:pt x="34" y="0"/>
                  <a:pt x="34" y="0"/>
                  <a:pt x="34" y="0"/>
                </a:cubicBezTo>
                <a:cubicBezTo>
                  <a:pt x="42" y="19"/>
                  <a:pt x="42" y="19"/>
                  <a:pt x="42" y="19"/>
                </a:cubicBezTo>
                <a:cubicBezTo>
                  <a:pt x="45" y="25"/>
                  <a:pt x="48" y="32"/>
                  <a:pt x="51" y="39"/>
                </a:cubicBezTo>
                <a:cubicBezTo>
                  <a:pt x="52" y="43"/>
                  <a:pt x="54" y="47"/>
                  <a:pt x="56" y="51"/>
                </a:cubicBezTo>
                <a:cubicBezTo>
                  <a:pt x="56" y="51"/>
                  <a:pt x="56" y="52"/>
                  <a:pt x="57" y="53"/>
                </a:cubicBezTo>
                <a:cubicBezTo>
                  <a:pt x="58" y="54"/>
                  <a:pt x="62" y="54"/>
                  <a:pt x="63" y="55"/>
                </a:cubicBezTo>
                <a:cubicBezTo>
                  <a:pt x="63" y="55"/>
                  <a:pt x="64" y="56"/>
                  <a:pt x="64" y="57"/>
                </a:cubicBezTo>
                <a:cubicBezTo>
                  <a:pt x="64" y="57"/>
                  <a:pt x="64" y="58"/>
                  <a:pt x="64" y="58"/>
                </a:cubicBezTo>
                <a:cubicBezTo>
                  <a:pt x="59" y="58"/>
                  <a:pt x="54" y="57"/>
                  <a:pt x="49" y="57"/>
                </a:cubicBezTo>
                <a:cubicBezTo>
                  <a:pt x="44" y="57"/>
                  <a:pt x="39" y="58"/>
                  <a:pt x="34" y="58"/>
                </a:cubicBezTo>
                <a:cubicBezTo>
                  <a:pt x="34" y="57"/>
                  <a:pt x="34" y="56"/>
                  <a:pt x="34" y="55"/>
                </a:cubicBezTo>
                <a:cubicBezTo>
                  <a:pt x="39" y="54"/>
                  <a:pt x="39" y="54"/>
                  <a:pt x="39" y="54"/>
                </a:cubicBezTo>
                <a:cubicBezTo>
                  <a:pt x="40" y="54"/>
                  <a:pt x="42" y="53"/>
                  <a:pt x="42" y="52"/>
                </a:cubicBezTo>
                <a:cubicBezTo>
                  <a:pt x="42" y="51"/>
                  <a:pt x="37" y="39"/>
                  <a:pt x="37" y="38"/>
                </a:cubicBezTo>
                <a:cubicBezTo>
                  <a:pt x="20" y="38"/>
                  <a:pt x="20" y="38"/>
                  <a:pt x="20" y="38"/>
                </a:cubicBezTo>
                <a:cubicBezTo>
                  <a:pt x="19" y="40"/>
                  <a:pt x="15" y="50"/>
                  <a:pt x="15" y="51"/>
                </a:cubicBezTo>
                <a:cubicBezTo>
                  <a:pt x="15" y="54"/>
                  <a:pt x="21" y="54"/>
                  <a:pt x="23" y="55"/>
                </a:cubicBezTo>
                <a:cubicBezTo>
                  <a:pt x="23" y="55"/>
                  <a:pt x="23" y="56"/>
                  <a:pt x="23" y="57"/>
                </a:cubicBezTo>
                <a:cubicBezTo>
                  <a:pt x="23" y="57"/>
                  <a:pt x="23" y="57"/>
                  <a:pt x="23" y="58"/>
                </a:cubicBezTo>
                <a:cubicBezTo>
                  <a:pt x="18" y="58"/>
                  <a:pt x="14" y="57"/>
                  <a:pt x="9" y="57"/>
                </a:cubicBezTo>
                <a:cubicBezTo>
                  <a:pt x="9" y="57"/>
                  <a:pt x="8" y="57"/>
                  <a:pt x="8" y="57"/>
                </a:cubicBezTo>
                <a:cubicBezTo>
                  <a:pt x="5" y="58"/>
                  <a:pt x="3" y="58"/>
                  <a:pt x="0" y="58"/>
                </a:cubicBezTo>
                <a:lnTo>
                  <a:pt x="1" y="55"/>
                </a:lnTo>
                <a:close/>
                <a:moveTo>
                  <a:pt x="22" y="33"/>
                </a:moveTo>
                <a:cubicBezTo>
                  <a:pt x="25" y="33"/>
                  <a:pt x="29" y="33"/>
                  <a:pt x="33" y="33"/>
                </a:cubicBezTo>
                <a:cubicBezTo>
                  <a:pt x="34" y="33"/>
                  <a:pt x="34" y="33"/>
                  <a:pt x="35" y="33"/>
                </a:cubicBezTo>
                <a:cubicBezTo>
                  <a:pt x="33" y="27"/>
                  <a:pt x="31" y="21"/>
                  <a:pt x="28" y="16"/>
                </a:cubicBezTo>
                <a:lnTo>
                  <a:pt x="22" y="3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6" name="Google Shape;1856;p45"/>
          <p:cNvSpPr/>
          <p:nvPr/>
        </p:nvSpPr>
        <p:spPr>
          <a:xfrm>
            <a:off x="2901184" y="5123616"/>
            <a:ext cx="286190" cy="286190"/>
          </a:xfrm>
          <a:custGeom>
            <a:avLst/>
            <a:gdLst/>
            <a:ahLst/>
            <a:cxnLst/>
            <a:rect l="l" t="t" r="r" b="b"/>
            <a:pathLst>
              <a:path w="68" h="68" extrusionOk="0">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3" y="34"/>
                </a:moveTo>
                <a:cubicBezTo>
                  <a:pt x="63" y="34"/>
                  <a:pt x="63" y="34"/>
                  <a:pt x="63" y="34"/>
                </a:cubicBezTo>
                <a:cubicBezTo>
                  <a:pt x="59" y="37"/>
                  <a:pt x="59" y="37"/>
                  <a:pt x="59" y="37"/>
                </a:cubicBezTo>
                <a:cubicBezTo>
                  <a:pt x="50" y="28"/>
                  <a:pt x="50" y="28"/>
                  <a:pt x="50" y="28"/>
                </a:cubicBezTo>
                <a:cubicBezTo>
                  <a:pt x="52" y="16"/>
                  <a:pt x="52" y="16"/>
                  <a:pt x="52" y="16"/>
                </a:cubicBezTo>
                <a:cubicBezTo>
                  <a:pt x="57" y="17"/>
                  <a:pt x="57" y="17"/>
                  <a:pt x="57" y="17"/>
                </a:cubicBezTo>
                <a:cubicBezTo>
                  <a:pt x="54" y="12"/>
                  <a:pt x="49" y="8"/>
                  <a:pt x="43" y="6"/>
                </a:cubicBezTo>
                <a:cubicBezTo>
                  <a:pt x="45" y="11"/>
                  <a:pt x="45" y="11"/>
                  <a:pt x="45" y="11"/>
                </a:cubicBezTo>
                <a:cubicBezTo>
                  <a:pt x="34" y="17"/>
                  <a:pt x="34" y="17"/>
                  <a:pt x="34" y="17"/>
                </a:cubicBezTo>
                <a:cubicBezTo>
                  <a:pt x="23" y="11"/>
                  <a:pt x="23" y="11"/>
                  <a:pt x="23" y="11"/>
                </a:cubicBezTo>
                <a:cubicBezTo>
                  <a:pt x="25" y="6"/>
                  <a:pt x="25" y="6"/>
                  <a:pt x="25" y="6"/>
                </a:cubicBezTo>
                <a:cubicBezTo>
                  <a:pt x="19" y="8"/>
                  <a:pt x="14" y="12"/>
                  <a:pt x="10" y="17"/>
                </a:cubicBezTo>
                <a:cubicBezTo>
                  <a:pt x="15" y="16"/>
                  <a:pt x="15" y="16"/>
                  <a:pt x="15" y="16"/>
                </a:cubicBezTo>
                <a:cubicBezTo>
                  <a:pt x="18" y="28"/>
                  <a:pt x="18" y="28"/>
                  <a:pt x="18" y="28"/>
                </a:cubicBezTo>
                <a:cubicBezTo>
                  <a:pt x="8" y="37"/>
                  <a:pt x="8" y="37"/>
                  <a:pt x="8" y="37"/>
                </a:cubicBezTo>
                <a:cubicBezTo>
                  <a:pt x="5" y="34"/>
                  <a:pt x="5" y="34"/>
                  <a:pt x="5" y="34"/>
                </a:cubicBezTo>
                <a:cubicBezTo>
                  <a:pt x="5" y="34"/>
                  <a:pt x="5" y="34"/>
                  <a:pt x="5" y="34"/>
                </a:cubicBezTo>
                <a:cubicBezTo>
                  <a:pt x="5" y="40"/>
                  <a:pt x="7" y="46"/>
                  <a:pt x="10" y="51"/>
                </a:cubicBezTo>
                <a:cubicBezTo>
                  <a:pt x="11" y="46"/>
                  <a:pt x="11" y="46"/>
                  <a:pt x="11" y="46"/>
                </a:cubicBezTo>
                <a:cubicBezTo>
                  <a:pt x="24" y="47"/>
                  <a:pt x="24" y="47"/>
                  <a:pt x="24" y="47"/>
                </a:cubicBezTo>
                <a:cubicBezTo>
                  <a:pt x="29" y="59"/>
                  <a:pt x="29" y="59"/>
                  <a:pt x="29" y="59"/>
                </a:cubicBezTo>
                <a:cubicBezTo>
                  <a:pt x="25" y="61"/>
                  <a:pt x="25" y="61"/>
                  <a:pt x="25" y="61"/>
                </a:cubicBezTo>
                <a:cubicBezTo>
                  <a:pt x="28" y="62"/>
                  <a:pt x="31" y="63"/>
                  <a:pt x="34" y="63"/>
                </a:cubicBezTo>
                <a:cubicBezTo>
                  <a:pt x="37" y="63"/>
                  <a:pt x="40" y="62"/>
                  <a:pt x="43" y="61"/>
                </a:cubicBezTo>
                <a:cubicBezTo>
                  <a:pt x="38" y="59"/>
                  <a:pt x="38" y="59"/>
                  <a:pt x="38" y="59"/>
                </a:cubicBezTo>
                <a:cubicBezTo>
                  <a:pt x="44" y="47"/>
                  <a:pt x="44" y="47"/>
                  <a:pt x="44" y="47"/>
                </a:cubicBezTo>
                <a:cubicBezTo>
                  <a:pt x="56" y="46"/>
                  <a:pt x="56" y="46"/>
                  <a:pt x="56" y="46"/>
                </a:cubicBezTo>
                <a:cubicBezTo>
                  <a:pt x="57" y="51"/>
                  <a:pt x="57" y="51"/>
                  <a:pt x="57" y="51"/>
                </a:cubicBezTo>
                <a:cubicBezTo>
                  <a:pt x="61" y="46"/>
                  <a:pt x="63" y="40"/>
                  <a:pt x="63" y="34"/>
                </a:cubicBezTo>
                <a:close/>
                <a:moveTo>
                  <a:pt x="34" y="23"/>
                </a:moveTo>
                <a:cubicBezTo>
                  <a:pt x="45" y="31"/>
                  <a:pt x="45" y="31"/>
                  <a:pt x="45" y="31"/>
                </a:cubicBezTo>
                <a:cubicBezTo>
                  <a:pt x="41" y="43"/>
                  <a:pt x="41" y="43"/>
                  <a:pt x="41" y="43"/>
                </a:cubicBezTo>
                <a:cubicBezTo>
                  <a:pt x="27" y="43"/>
                  <a:pt x="27" y="43"/>
                  <a:pt x="27" y="43"/>
                </a:cubicBezTo>
                <a:cubicBezTo>
                  <a:pt x="23" y="31"/>
                  <a:pt x="23" y="31"/>
                  <a:pt x="23" y="31"/>
                </a:cubicBezTo>
                <a:lnTo>
                  <a:pt x="34"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7" name="Google Shape;1857;p45"/>
          <p:cNvSpPr/>
          <p:nvPr/>
        </p:nvSpPr>
        <p:spPr>
          <a:xfrm>
            <a:off x="3508608" y="5123616"/>
            <a:ext cx="286190" cy="286190"/>
          </a:xfrm>
          <a:custGeom>
            <a:avLst/>
            <a:gdLst/>
            <a:ahLst/>
            <a:cxnLst/>
            <a:rect l="l" t="t" r="r" b="b"/>
            <a:pathLst>
              <a:path w="68" h="68" extrusionOk="0">
                <a:moveTo>
                  <a:pt x="34" y="68"/>
                </a:moveTo>
                <a:cubicBezTo>
                  <a:pt x="15" y="68"/>
                  <a:pt x="0" y="52"/>
                  <a:pt x="0" y="34"/>
                </a:cubicBezTo>
                <a:cubicBezTo>
                  <a:pt x="0" y="15"/>
                  <a:pt x="15" y="0"/>
                  <a:pt x="34" y="0"/>
                </a:cubicBezTo>
                <a:cubicBezTo>
                  <a:pt x="53" y="0"/>
                  <a:pt x="68" y="15"/>
                  <a:pt x="68" y="34"/>
                </a:cubicBezTo>
                <a:cubicBezTo>
                  <a:pt x="68" y="52"/>
                  <a:pt x="53" y="68"/>
                  <a:pt x="34" y="68"/>
                </a:cubicBezTo>
                <a:close/>
                <a:moveTo>
                  <a:pt x="34" y="1"/>
                </a:moveTo>
                <a:cubicBezTo>
                  <a:pt x="16" y="1"/>
                  <a:pt x="1" y="16"/>
                  <a:pt x="1" y="34"/>
                </a:cubicBezTo>
                <a:cubicBezTo>
                  <a:pt x="1" y="52"/>
                  <a:pt x="16" y="66"/>
                  <a:pt x="34" y="66"/>
                </a:cubicBezTo>
                <a:cubicBezTo>
                  <a:pt x="52" y="66"/>
                  <a:pt x="66" y="52"/>
                  <a:pt x="66" y="34"/>
                </a:cubicBezTo>
                <a:cubicBezTo>
                  <a:pt x="66" y="16"/>
                  <a:pt x="52" y="1"/>
                  <a:pt x="34" y="1"/>
                </a:cubicBezTo>
                <a:close/>
                <a:moveTo>
                  <a:pt x="7" y="43"/>
                </a:moveTo>
                <a:cubicBezTo>
                  <a:pt x="8" y="44"/>
                  <a:pt x="8" y="46"/>
                  <a:pt x="9" y="47"/>
                </a:cubicBezTo>
                <a:cubicBezTo>
                  <a:pt x="7" y="48"/>
                  <a:pt x="7" y="48"/>
                  <a:pt x="7" y="48"/>
                </a:cubicBezTo>
                <a:cubicBezTo>
                  <a:pt x="4" y="44"/>
                  <a:pt x="3" y="39"/>
                  <a:pt x="3" y="34"/>
                </a:cubicBezTo>
                <a:cubicBezTo>
                  <a:pt x="3" y="28"/>
                  <a:pt x="4" y="23"/>
                  <a:pt x="7" y="19"/>
                </a:cubicBezTo>
                <a:cubicBezTo>
                  <a:pt x="9" y="20"/>
                  <a:pt x="9" y="20"/>
                  <a:pt x="9" y="20"/>
                </a:cubicBezTo>
                <a:cubicBezTo>
                  <a:pt x="8" y="22"/>
                  <a:pt x="8" y="23"/>
                  <a:pt x="7" y="25"/>
                </a:cubicBezTo>
                <a:cubicBezTo>
                  <a:pt x="10" y="26"/>
                  <a:pt x="10" y="26"/>
                  <a:pt x="10" y="26"/>
                </a:cubicBezTo>
                <a:cubicBezTo>
                  <a:pt x="9" y="28"/>
                  <a:pt x="9" y="31"/>
                  <a:pt x="9" y="34"/>
                </a:cubicBezTo>
                <a:cubicBezTo>
                  <a:pt x="9" y="37"/>
                  <a:pt x="9" y="39"/>
                  <a:pt x="10" y="42"/>
                </a:cubicBezTo>
                <a:lnTo>
                  <a:pt x="7" y="43"/>
                </a:lnTo>
                <a:close/>
                <a:moveTo>
                  <a:pt x="33" y="64"/>
                </a:moveTo>
                <a:cubicBezTo>
                  <a:pt x="22" y="64"/>
                  <a:pt x="13" y="58"/>
                  <a:pt x="8" y="50"/>
                </a:cubicBezTo>
                <a:cubicBezTo>
                  <a:pt x="10" y="48"/>
                  <a:pt x="10" y="48"/>
                  <a:pt x="10" y="48"/>
                </a:cubicBezTo>
                <a:cubicBezTo>
                  <a:pt x="11" y="50"/>
                  <a:pt x="12" y="51"/>
                  <a:pt x="13" y="52"/>
                </a:cubicBezTo>
                <a:cubicBezTo>
                  <a:pt x="15" y="50"/>
                  <a:pt x="15" y="50"/>
                  <a:pt x="15" y="50"/>
                </a:cubicBezTo>
                <a:cubicBezTo>
                  <a:pt x="19" y="54"/>
                  <a:pt x="23" y="57"/>
                  <a:pt x="29" y="58"/>
                </a:cubicBezTo>
                <a:cubicBezTo>
                  <a:pt x="28" y="61"/>
                  <a:pt x="28" y="61"/>
                  <a:pt x="28" y="61"/>
                </a:cubicBezTo>
                <a:cubicBezTo>
                  <a:pt x="30" y="62"/>
                  <a:pt x="31" y="62"/>
                  <a:pt x="33" y="62"/>
                </a:cubicBezTo>
                <a:lnTo>
                  <a:pt x="33" y="64"/>
                </a:lnTo>
                <a:close/>
                <a:moveTo>
                  <a:pt x="33" y="6"/>
                </a:moveTo>
                <a:cubicBezTo>
                  <a:pt x="31" y="6"/>
                  <a:pt x="30" y="6"/>
                  <a:pt x="28" y="6"/>
                </a:cubicBezTo>
                <a:cubicBezTo>
                  <a:pt x="29" y="9"/>
                  <a:pt x="29" y="9"/>
                  <a:pt x="29" y="9"/>
                </a:cubicBezTo>
                <a:cubicBezTo>
                  <a:pt x="23" y="10"/>
                  <a:pt x="19" y="13"/>
                  <a:pt x="15" y="17"/>
                </a:cubicBezTo>
                <a:cubicBezTo>
                  <a:pt x="13" y="15"/>
                  <a:pt x="13" y="15"/>
                  <a:pt x="13" y="15"/>
                </a:cubicBezTo>
                <a:cubicBezTo>
                  <a:pt x="12" y="16"/>
                  <a:pt x="11" y="18"/>
                  <a:pt x="10" y="19"/>
                </a:cubicBezTo>
                <a:cubicBezTo>
                  <a:pt x="8" y="18"/>
                  <a:pt x="8" y="18"/>
                  <a:pt x="8" y="18"/>
                </a:cubicBezTo>
                <a:cubicBezTo>
                  <a:pt x="13" y="9"/>
                  <a:pt x="22" y="3"/>
                  <a:pt x="33" y="3"/>
                </a:cubicBezTo>
                <a:lnTo>
                  <a:pt x="33" y="6"/>
                </a:lnTo>
                <a:close/>
                <a:moveTo>
                  <a:pt x="43" y="30"/>
                </a:moveTo>
                <a:cubicBezTo>
                  <a:pt x="44" y="32"/>
                  <a:pt x="44" y="33"/>
                  <a:pt x="44" y="34"/>
                </a:cubicBezTo>
                <a:cubicBezTo>
                  <a:pt x="44" y="35"/>
                  <a:pt x="44" y="36"/>
                  <a:pt x="43" y="37"/>
                </a:cubicBezTo>
                <a:cubicBezTo>
                  <a:pt x="52" y="40"/>
                  <a:pt x="52" y="40"/>
                  <a:pt x="52" y="40"/>
                </a:cubicBezTo>
                <a:cubicBezTo>
                  <a:pt x="51" y="42"/>
                  <a:pt x="50" y="45"/>
                  <a:pt x="48" y="46"/>
                </a:cubicBezTo>
                <a:cubicBezTo>
                  <a:pt x="41" y="40"/>
                  <a:pt x="41" y="40"/>
                  <a:pt x="41" y="40"/>
                </a:cubicBezTo>
                <a:cubicBezTo>
                  <a:pt x="40" y="42"/>
                  <a:pt x="38" y="43"/>
                  <a:pt x="36" y="43"/>
                </a:cubicBezTo>
                <a:cubicBezTo>
                  <a:pt x="37" y="53"/>
                  <a:pt x="37" y="53"/>
                  <a:pt x="37" y="53"/>
                </a:cubicBezTo>
                <a:cubicBezTo>
                  <a:pt x="36" y="53"/>
                  <a:pt x="35" y="53"/>
                  <a:pt x="34" y="53"/>
                </a:cubicBezTo>
                <a:cubicBezTo>
                  <a:pt x="32" y="53"/>
                  <a:pt x="31" y="53"/>
                  <a:pt x="30" y="53"/>
                </a:cubicBezTo>
                <a:cubicBezTo>
                  <a:pt x="32" y="43"/>
                  <a:pt x="32" y="43"/>
                  <a:pt x="32" y="43"/>
                </a:cubicBezTo>
                <a:cubicBezTo>
                  <a:pt x="30" y="43"/>
                  <a:pt x="28" y="42"/>
                  <a:pt x="26" y="40"/>
                </a:cubicBezTo>
                <a:cubicBezTo>
                  <a:pt x="19" y="46"/>
                  <a:pt x="19" y="46"/>
                  <a:pt x="19" y="46"/>
                </a:cubicBezTo>
                <a:cubicBezTo>
                  <a:pt x="18" y="45"/>
                  <a:pt x="16" y="42"/>
                  <a:pt x="16" y="40"/>
                </a:cubicBezTo>
                <a:cubicBezTo>
                  <a:pt x="24" y="37"/>
                  <a:pt x="24" y="37"/>
                  <a:pt x="24" y="37"/>
                </a:cubicBezTo>
                <a:cubicBezTo>
                  <a:pt x="24" y="36"/>
                  <a:pt x="24" y="35"/>
                  <a:pt x="24" y="34"/>
                </a:cubicBezTo>
                <a:cubicBezTo>
                  <a:pt x="24" y="33"/>
                  <a:pt x="24" y="32"/>
                  <a:pt x="24" y="30"/>
                </a:cubicBezTo>
                <a:cubicBezTo>
                  <a:pt x="16" y="27"/>
                  <a:pt x="16" y="27"/>
                  <a:pt x="16" y="27"/>
                </a:cubicBezTo>
                <a:cubicBezTo>
                  <a:pt x="16" y="25"/>
                  <a:pt x="18" y="23"/>
                  <a:pt x="19" y="21"/>
                </a:cubicBezTo>
                <a:cubicBezTo>
                  <a:pt x="26" y="27"/>
                  <a:pt x="26" y="27"/>
                  <a:pt x="26" y="27"/>
                </a:cubicBezTo>
                <a:cubicBezTo>
                  <a:pt x="28" y="26"/>
                  <a:pt x="30" y="24"/>
                  <a:pt x="32" y="24"/>
                </a:cubicBezTo>
                <a:cubicBezTo>
                  <a:pt x="30" y="15"/>
                  <a:pt x="30" y="15"/>
                  <a:pt x="30" y="15"/>
                </a:cubicBezTo>
                <a:cubicBezTo>
                  <a:pt x="31" y="15"/>
                  <a:pt x="32" y="14"/>
                  <a:pt x="34" y="14"/>
                </a:cubicBezTo>
                <a:cubicBezTo>
                  <a:pt x="35" y="14"/>
                  <a:pt x="36" y="15"/>
                  <a:pt x="37" y="15"/>
                </a:cubicBezTo>
                <a:cubicBezTo>
                  <a:pt x="36" y="24"/>
                  <a:pt x="36" y="24"/>
                  <a:pt x="36" y="24"/>
                </a:cubicBezTo>
                <a:cubicBezTo>
                  <a:pt x="38" y="24"/>
                  <a:pt x="40" y="26"/>
                  <a:pt x="41" y="27"/>
                </a:cubicBezTo>
                <a:cubicBezTo>
                  <a:pt x="48" y="21"/>
                  <a:pt x="48" y="21"/>
                  <a:pt x="48" y="21"/>
                </a:cubicBezTo>
                <a:cubicBezTo>
                  <a:pt x="50" y="23"/>
                  <a:pt x="51" y="25"/>
                  <a:pt x="52" y="27"/>
                </a:cubicBezTo>
                <a:lnTo>
                  <a:pt x="43" y="30"/>
                </a:lnTo>
                <a:close/>
                <a:moveTo>
                  <a:pt x="58" y="19"/>
                </a:moveTo>
                <a:cubicBezTo>
                  <a:pt x="57" y="18"/>
                  <a:pt x="56" y="16"/>
                  <a:pt x="55" y="15"/>
                </a:cubicBezTo>
                <a:cubicBezTo>
                  <a:pt x="53" y="17"/>
                  <a:pt x="53" y="17"/>
                  <a:pt x="53" y="17"/>
                </a:cubicBezTo>
                <a:cubicBezTo>
                  <a:pt x="49" y="13"/>
                  <a:pt x="44" y="10"/>
                  <a:pt x="39" y="9"/>
                </a:cubicBezTo>
                <a:cubicBezTo>
                  <a:pt x="39" y="6"/>
                  <a:pt x="39" y="6"/>
                  <a:pt x="39" y="6"/>
                </a:cubicBezTo>
                <a:cubicBezTo>
                  <a:pt x="38" y="6"/>
                  <a:pt x="36" y="6"/>
                  <a:pt x="35" y="6"/>
                </a:cubicBezTo>
                <a:cubicBezTo>
                  <a:pt x="35" y="3"/>
                  <a:pt x="35" y="3"/>
                  <a:pt x="35" y="3"/>
                </a:cubicBezTo>
                <a:cubicBezTo>
                  <a:pt x="45" y="3"/>
                  <a:pt x="55" y="9"/>
                  <a:pt x="60" y="18"/>
                </a:cubicBezTo>
                <a:lnTo>
                  <a:pt x="58" y="19"/>
                </a:lnTo>
                <a:close/>
                <a:moveTo>
                  <a:pt x="60" y="50"/>
                </a:moveTo>
                <a:cubicBezTo>
                  <a:pt x="55" y="58"/>
                  <a:pt x="45" y="64"/>
                  <a:pt x="35" y="64"/>
                </a:cubicBezTo>
                <a:cubicBezTo>
                  <a:pt x="35" y="62"/>
                  <a:pt x="35" y="62"/>
                  <a:pt x="35" y="62"/>
                </a:cubicBezTo>
                <a:cubicBezTo>
                  <a:pt x="36" y="62"/>
                  <a:pt x="38" y="62"/>
                  <a:pt x="39" y="61"/>
                </a:cubicBezTo>
                <a:cubicBezTo>
                  <a:pt x="39" y="58"/>
                  <a:pt x="39" y="58"/>
                  <a:pt x="39" y="58"/>
                </a:cubicBezTo>
                <a:cubicBezTo>
                  <a:pt x="44" y="57"/>
                  <a:pt x="49" y="54"/>
                  <a:pt x="53" y="50"/>
                </a:cubicBezTo>
                <a:cubicBezTo>
                  <a:pt x="55" y="52"/>
                  <a:pt x="55" y="52"/>
                  <a:pt x="55" y="52"/>
                </a:cubicBezTo>
                <a:cubicBezTo>
                  <a:pt x="56" y="51"/>
                  <a:pt x="57" y="50"/>
                  <a:pt x="58" y="48"/>
                </a:cubicBezTo>
                <a:lnTo>
                  <a:pt x="60" y="50"/>
                </a:lnTo>
                <a:close/>
                <a:moveTo>
                  <a:pt x="61" y="48"/>
                </a:moveTo>
                <a:cubicBezTo>
                  <a:pt x="59" y="47"/>
                  <a:pt x="59" y="47"/>
                  <a:pt x="59" y="47"/>
                </a:cubicBezTo>
                <a:cubicBezTo>
                  <a:pt x="59" y="46"/>
                  <a:pt x="60" y="44"/>
                  <a:pt x="60" y="43"/>
                </a:cubicBezTo>
                <a:cubicBezTo>
                  <a:pt x="57" y="42"/>
                  <a:pt x="57" y="42"/>
                  <a:pt x="57" y="42"/>
                </a:cubicBezTo>
                <a:cubicBezTo>
                  <a:pt x="58" y="39"/>
                  <a:pt x="59" y="37"/>
                  <a:pt x="59" y="34"/>
                </a:cubicBezTo>
                <a:cubicBezTo>
                  <a:pt x="59" y="31"/>
                  <a:pt x="58" y="28"/>
                  <a:pt x="57" y="26"/>
                </a:cubicBezTo>
                <a:cubicBezTo>
                  <a:pt x="60" y="25"/>
                  <a:pt x="60" y="25"/>
                  <a:pt x="60" y="25"/>
                </a:cubicBezTo>
                <a:cubicBezTo>
                  <a:pt x="60" y="23"/>
                  <a:pt x="59" y="22"/>
                  <a:pt x="59" y="20"/>
                </a:cubicBezTo>
                <a:cubicBezTo>
                  <a:pt x="61" y="19"/>
                  <a:pt x="61" y="19"/>
                  <a:pt x="61" y="19"/>
                </a:cubicBezTo>
                <a:cubicBezTo>
                  <a:pt x="63" y="23"/>
                  <a:pt x="64" y="28"/>
                  <a:pt x="64" y="34"/>
                </a:cubicBezTo>
                <a:cubicBezTo>
                  <a:pt x="64" y="39"/>
                  <a:pt x="63" y="44"/>
                  <a:pt x="61"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8" name="Google Shape;1858;p45"/>
          <p:cNvSpPr/>
          <p:nvPr/>
        </p:nvSpPr>
        <p:spPr>
          <a:xfrm>
            <a:off x="4121872" y="5123616"/>
            <a:ext cx="266722" cy="286190"/>
          </a:xfrm>
          <a:custGeom>
            <a:avLst/>
            <a:gdLst/>
            <a:ahLst/>
            <a:cxnLst/>
            <a:rect l="l" t="t" r="r" b="b"/>
            <a:pathLst>
              <a:path w="63" h="68" extrusionOk="0">
                <a:moveTo>
                  <a:pt x="28" y="24"/>
                </a:moveTo>
                <a:cubicBezTo>
                  <a:pt x="27" y="24"/>
                  <a:pt x="26" y="24"/>
                  <a:pt x="25" y="25"/>
                </a:cubicBezTo>
                <a:cubicBezTo>
                  <a:pt x="26" y="26"/>
                  <a:pt x="26" y="27"/>
                  <a:pt x="26" y="28"/>
                </a:cubicBezTo>
                <a:cubicBezTo>
                  <a:pt x="26" y="34"/>
                  <a:pt x="22" y="39"/>
                  <a:pt x="16" y="40"/>
                </a:cubicBezTo>
                <a:cubicBezTo>
                  <a:pt x="14" y="41"/>
                  <a:pt x="13" y="42"/>
                  <a:pt x="13" y="44"/>
                </a:cubicBezTo>
                <a:cubicBezTo>
                  <a:pt x="13" y="49"/>
                  <a:pt x="28" y="45"/>
                  <a:pt x="28" y="56"/>
                </a:cubicBezTo>
                <a:cubicBezTo>
                  <a:pt x="28" y="65"/>
                  <a:pt x="22" y="68"/>
                  <a:pt x="14" y="68"/>
                </a:cubicBezTo>
                <a:cubicBezTo>
                  <a:pt x="8" y="68"/>
                  <a:pt x="0" y="66"/>
                  <a:pt x="0" y="58"/>
                </a:cubicBezTo>
                <a:cubicBezTo>
                  <a:pt x="0" y="53"/>
                  <a:pt x="3" y="51"/>
                  <a:pt x="7" y="49"/>
                </a:cubicBezTo>
                <a:cubicBezTo>
                  <a:pt x="7" y="49"/>
                  <a:pt x="7" y="49"/>
                  <a:pt x="7" y="49"/>
                </a:cubicBezTo>
                <a:cubicBezTo>
                  <a:pt x="6" y="48"/>
                  <a:pt x="5" y="46"/>
                  <a:pt x="5" y="44"/>
                </a:cubicBezTo>
                <a:cubicBezTo>
                  <a:pt x="5" y="42"/>
                  <a:pt x="5" y="40"/>
                  <a:pt x="7" y="39"/>
                </a:cubicBezTo>
                <a:cubicBezTo>
                  <a:pt x="7" y="39"/>
                  <a:pt x="7" y="39"/>
                  <a:pt x="7" y="39"/>
                </a:cubicBezTo>
                <a:cubicBezTo>
                  <a:pt x="3" y="38"/>
                  <a:pt x="1" y="32"/>
                  <a:pt x="1" y="29"/>
                </a:cubicBezTo>
                <a:cubicBezTo>
                  <a:pt x="1" y="21"/>
                  <a:pt x="6" y="16"/>
                  <a:pt x="13" y="16"/>
                </a:cubicBezTo>
                <a:cubicBezTo>
                  <a:pt x="16" y="16"/>
                  <a:pt x="18" y="17"/>
                  <a:pt x="20" y="18"/>
                </a:cubicBezTo>
                <a:cubicBezTo>
                  <a:pt x="23" y="18"/>
                  <a:pt x="26" y="17"/>
                  <a:pt x="28" y="16"/>
                </a:cubicBezTo>
                <a:lnTo>
                  <a:pt x="28" y="24"/>
                </a:lnTo>
                <a:close/>
                <a:moveTo>
                  <a:pt x="14" y="53"/>
                </a:moveTo>
                <a:cubicBezTo>
                  <a:pt x="11" y="53"/>
                  <a:pt x="8" y="54"/>
                  <a:pt x="8" y="57"/>
                </a:cubicBezTo>
                <a:cubicBezTo>
                  <a:pt x="8" y="61"/>
                  <a:pt x="12" y="61"/>
                  <a:pt x="15" y="61"/>
                </a:cubicBezTo>
                <a:cubicBezTo>
                  <a:pt x="17" y="61"/>
                  <a:pt x="20" y="60"/>
                  <a:pt x="20" y="57"/>
                </a:cubicBezTo>
                <a:cubicBezTo>
                  <a:pt x="20" y="54"/>
                  <a:pt x="17" y="53"/>
                  <a:pt x="14" y="53"/>
                </a:cubicBezTo>
                <a:close/>
                <a:moveTo>
                  <a:pt x="14" y="23"/>
                </a:moveTo>
                <a:cubicBezTo>
                  <a:pt x="10" y="23"/>
                  <a:pt x="9" y="25"/>
                  <a:pt x="9" y="29"/>
                </a:cubicBezTo>
                <a:cubicBezTo>
                  <a:pt x="9" y="32"/>
                  <a:pt x="10" y="34"/>
                  <a:pt x="14" y="34"/>
                </a:cubicBezTo>
                <a:cubicBezTo>
                  <a:pt x="17" y="34"/>
                  <a:pt x="18" y="32"/>
                  <a:pt x="18" y="29"/>
                </a:cubicBezTo>
                <a:cubicBezTo>
                  <a:pt x="18" y="26"/>
                  <a:pt x="17" y="23"/>
                  <a:pt x="14" y="23"/>
                </a:cubicBezTo>
                <a:close/>
                <a:moveTo>
                  <a:pt x="36" y="11"/>
                </a:moveTo>
                <a:cubicBezTo>
                  <a:pt x="33" y="11"/>
                  <a:pt x="31" y="8"/>
                  <a:pt x="31" y="5"/>
                </a:cubicBezTo>
                <a:cubicBezTo>
                  <a:pt x="31" y="2"/>
                  <a:pt x="33" y="0"/>
                  <a:pt x="36" y="0"/>
                </a:cubicBezTo>
                <a:cubicBezTo>
                  <a:pt x="39" y="0"/>
                  <a:pt x="41" y="2"/>
                  <a:pt x="41" y="5"/>
                </a:cubicBezTo>
                <a:cubicBezTo>
                  <a:pt x="41" y="8"/>
                  <a:pt x="39" y="11"/>
                  <a:pt x="36" y="11"/>
                </a:cubicBezTo>
                <a:close/>
                <a:moveTo>
                  <a:pt x="32" y="50"/>
                </a:moveTo>
                <a:cubicBezTo>
                  <a:pt x="32" y="48"/>
                  <a:pt x="32" y="46"/>
                  <a:pt x="32" y="45"/>
                </a:cubicBezTo>
                <a:cubicBezTo>
                  <a:pt x="32" y="21"/>
                  <a:pt x="32" y="21"/>
                  <a:pt x="32" y="21"/>
                </a:cubicBezTo>
                <a:cubicBezTo>
                  <a:pt x="32" y="20"/>
                  <a:pt x="32" y="18"/>
                  <a:pt x="32" y="17"/>
                </a:cubicBezTo>
                <a:cubicBezTo>
                  <a:pt x="40" y="17"/>
                  <a:pt x="40" y="17"/>
                  <a:pt x="40" y="17"/>
                </a:cubicBezTo>
                <a:cubicBezTo>
                  <a:pt x="40" y="18"/>
                  <a:pt x="40" y="20"/>
                  <a:pt x="40" y="21"/>
                </a:cubicBezTo>
                <a:cubicBezTo>
                  <a:pt x="40" y="45"/>
                  <a:pt x="40" y="45"/>
                  <a:pt x="40" y="45"/>
                </a:cubicBezTo>
                <a:cubicBezTo>
                  <a:pt x="40" y="46"/>
                  <a:pt x="40" y="48"/>
                  <a:pt x="40" y="50"/>
                </a:cubicBezTo>
                <a:lnTo>
                  <a:pt x="32" y="50"/>
                </a:lnTo>
                <a:close/>
                <a:moveTo>
                  <a:pt x="63" y="49"/>
                </a:moveTo>
                <a:cubicBezTo>
                  <a:pt x="61" y="50"/>
                  <a:pt x="59" y="50"/>
                  <a:pt x="57" y="50"/>
                </a:cubicBezTo>
                <a:cubicBezTo>
                  <a:pt x="48" y="50"/>
                  <a:pt x="48" y="44"/>
                  <a:pt x="48" y="37"/>
                </a:cubicBezTo>
                <a:cubicBezTo>
                  <a:pt x="48" y="24"/>
                  <a:pt x="48" y="24"/>
                  <a:pt x="48" y="24"/>
                </a:cubicBezTo>
                <a:cubicBezTo>
                  <a:pt x="48" y="24"/>
                  <a:pt x="48" y="24"/>
                  <a:pt x="48" y="24"/>
                </a:cubicBezTo>
                <a:cubicBezTo>
                  <a:pt x="48" y="24"/>
                  <a:pt x="48" y="24"/>
                  <a:pt x="48" y="24"/>
                </a:cubicBezTo>
                <a:cubicBezTo>
                  <a:pt x="47" y="24"/>
                  <a:pt x="47" y="24"/>
                  <a:pt x="46" y="24"/>
                </a:cubicBezTo>
                <a:cubicBezTo>
                  <a:pt x="45" y="24"/>
                  <a:pt x="45" y="24"/>
                  <a:pt x="44" y="24"/>
                </a:cubicBezTo>
                <a:cubicBezTo>
                  <a:pt x="44" y="17"/>
                  <a:pt x="44" y="17"/>
                  <a:pt x="44" y="17"/>
                </a:cubicBezTo>
                <a:cubicBezTo>
                  <a:pt x="48" y="17"/>
                  <a:pt x="48" y="17"/>
                  <a:pt x="48" y="17"/>
                </a:cubicBezTo>
                <a:cubicBezTo>
                  <a:pt x="48" y="14"/>
                  <a:pt x="48" y="14"/>
                  <a:pt x="48" y="14"/>
                </a:cubicBezTo>
                <a:cubicBezTo>
                  <a:pt x="48" y="13"/>
                  <a:pt x="48" y="11"/>
                  <a:pt x="47" y="10"/>
                </a:cubicBezTo>
                <a:cubicBezTo>
                  <a:pt x="56" y="10"/>
                  <a:pt x="56" y="10"/>
                  <a:pt x="56" y="10"/>
                </a:cubicBezTo>
                <a:cubicBezTo>
                  <a:pt x="56" y="12"/>
                  <a:pt x="56" y="14"/>
                  <a:pt x="56" y="17"/>
                </a:cubicBezTo>
                <a:cubicBezTo>
                  <a:pt x="62" y="17"/>
                  <a:pt x="62" y="17"/>
                  <a:pt x="62" y="17"/>
                </a:cubicBezTo>
                <a:cubicBezTo>
                  <a:pt x="62" y="24"/>
                  <a:pt x="62" y="24"/>
                  <a:pt x="62" y="24"/>
                </a:cubicBezTo>
                <a:cubicBezTo>
                  <a:pt x="61" y="24"/>
                  <a:pt x="60" y="24"/>
                  <a:pt x="59" y="24"/>
                </a:cubicBezTo>
                <a:cubicBezTo>
                  <a:pt x="56" y="24"/>
                  <a:pt x="56" y="24"/>
                  <a:pt x="56" y="24"/>
                </a:cubicBezTo>
                <a:cubicBezTo>
                  <a:pt x="56" y="38"/>
                  <a:pt x="56" y="38"/>
                  <a:pt x="56" y="38"/>
                </a:cubicBezTo>
                <a:cubicBezTo>
                  <a:pt x="56" y="40"/>
                  <a:pt x="56" y="42"/>
                  <a:pt x="59" y="42"/>
                </a:cubicBezTo>
                <a:cubicBezTo>
                  <a:pt x="61" y="42"/>
                  <a:pt x="62" y="42"/>
                  <a:pt x="63" y="41"/>
                </a:cubicBezTo>
                <a:lnTo>
                  <a:pt x="63" y="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59" name="Google Shape;1859;p45"/>
          <p:cNvSpPr/>
          <p:nvPr/>
        </p:nvSpPr>
        <p:spPr>
          <a:xfrm>
            <a:off x="4721508" y="5145031"/>
            <a:ext cx="247253" cy="243360"/>
          </a:xfrm>
          <a:custGeom>
            <a:avLst/>
            <a:gdLst/>
            <a:ahLst/>
            <a:cxnLst/>
            <a:rect l="l" t="t" r="r" b="b"/>
            <a:pathLst>
              <a:path w="59" h="58" extrusionOk="0">
                <a:moveTo>
                  <a:pt x="59" y="47"/>
                </a:moveTo>
                <a:cubicBezTo>
                  <a:pt x="59" y="53"/>
                  <a:pt x="54" y="58"/>
                  <a:pt x="48" y="58"/>
                </a:cubicBezTo>
                <a:cubicBezTo>
                  <a:pt x="39" y="58"/>
                  <a:pt x="39" y="58"/>
                  <a:pt x="39" y="58"/>
                </a:cubicBezTo>
                <a:cubicBezTo>
                  <a:pt x="38" y="58"/>
                  <a:pt x="37" y="58"/>
                  <a:pt x="37" y="56"/>
                </a:cubicBezTo>
                <a:cubicBezTo>
                  <a:pt x="37" y="55"/>
                  <a:pt x="37" y="51"/>
                  <a:pt x="37" y="47"/>
                </a:cubicBezTo>
                <a:cubicBezTo>
                  <a:pt x="37" y="44"/>
                  <a:pt x="36" y="42"/>
                  <a:pt x="35" y="42"/>
                </a:cubicBezTo>
                <a:cubicBezTo>
                  <a:pt x="41" y="41"/>
                  <a:pt x="48" y="38"/>
                  <a:pt x="48" y="27"/>
                </a:cubicBezTo>
                <a:cubicBezTo>
                  <a:pt x="48" y="24"/>
                  <a:pt x="47" y="21"/>
                  <a:pt x="45" y="19"/>
                </a:cubicBezTo>
                <a:cubicBezTo>
                  <a:pt x="46" y="19"/>
                  <a:pt x="46" y="16"/>
                  <a:pt x="45" y="12"/>
                </a:cubicBezTo>
                <a:cubicBezTo>
                  <a:pt x="42" y="11"/>
                  <a:pt x="37" y="15"/>
                  <a:pt x="37" y="15"/>
                </a:cubicBezTo>
                <a:cubicBezTo>
                  <a:pt x="35" y="14"/>
                  <a:pt x="32" y="14"/>
                  <a:pt x="30" y="14"/>
                </a:cubicBezTo>
                <a:cubicBezTo>
                  <a:pt x="27" y="14"/>
                  <a:pt x="25" y="14"/>
                  <a:pt x="22" y="15"/>
                </a:cubicBezTo>
                <a:cubicBezTo>
                  <a:pt x="22" y="15"/>
                  <a:pt x="17" y="11"/>
                  <a:pt x="14" y="12"/>
                </a:cubicBezTo>
                <a:cubicBezTo>
                  <a:pt x="13" y="16"/>
                  <a:pt x="14" y="19"/>
                  <a:pt x="14" y="19"/>
                </a:cubicBezTo>
                <a:cubicBezTo>
                  <a:pt x="12" y="21"/>
                  <a:pt x="11" y="24"/>
                  <a:pt x="11" y="27"/>
                </a:cubicBezTo>
                <a:cubicBezTo>
                  <a:pt x="11" y="38"/>
                  <a:pt x="18" y="41"/>
                  <a:pt x="24" y="42"/>
                </a:cubicBezTo>
                <a:cubicBezTo>
                  <a:pt x="23" y="42"/>
                  <a:pt x="23" y="44"/>
                  <a:pt x="22" y="45"/>
                </a:cubicBezTo>
                <a:cubicBezTo>
                  <a:pt x="21" y="46"/>
                  <a:pt x="16" y="48"/>
                  <a:pt x="14" y="43"/>
                </a:cubicBezTo>
                <a:cubicBezTo>
                  <a:pt x="12" y="40"/>
                  <a:pt x="9" y="40"/>
                  <a:pt x="9" y="40"/>
                </a:cubicBezTo>
                <a:cubicBezTo>
                  <a:pt x="7" y="40"/>
                  <a:pt x="9" y="42"/>
                  <a:pt x="9" y="42"/>
                </a:cubicBezTo>
                <a:cubicBezTo>
                  <a:pt x="11" y="43"/>
                  <a:pt x="13" y="46"/>
                  <a:pt x="13" y="46"/>
                </a:cubicBezTo>
                <a:cubicBezTo>
                  <a:pt x="14" y="51"/>
                  <a:pt x="22" y="50"/>
                  <a:pt x="22" y="50"/>
                </a:cubicBezTo>
                <a:cubicBezTo>
                  <a:pt x="22" y="52"/>
                  <a:pt x="22" y="55"/>
                  <a:pt x="22" y="56"/>
                </a:cubicBezTo>
                <a:cubicBezTo>
                  <a:pt x="22" y="58"/>
                  <a:pt x="21" y="58"/>
                  <a:pt x="20"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moveTo>
                  <a:pt x="11" y="41"/>
                </a:moveTo>
                <a:cubicBezTo>
                  <a:pt x="11" y="41"/>
                  <a:pt x="11" y="41"/>
                  <a:pt x="11" y="41"/>
                </a:cubicBezTo>
                <a:cubicBezTo>
                  <a:pt x="11" y="41"/>
                  <a:pt x="11" y="41"/>
                  <a:pt x="11" y="41"/>
                </a:cubicBezTo>
                <a:cubicBezTo>
                  <a:pt x="11" y="41"/>
                  <a:pt x="12" y="41"/>
                  <a:pt x="11" y="41"/>
                </a:cubicBezTo>
                <a:cubicBezTo>
                  <a:pt x="11" y="42"/>
                  <a:pt x="11" y="42"/>
                  <a:pt x="11" y="41"/>
                </a:cubicBezTo>
                <a:close/>
                <a:moveTo>
                  <a:pt x="12" y="43"/>
                </a:moveTo>
                <a:cubicBezTo>
                  <a:pt x="12" y="42"/>
                  <a:pt x="12" y="42"/>
                  <a:pt x="12" y="42"/>
                </a:cubicBezTo>
                <a:cubicBezTo>
                  <a:pt x="12" y="42"/>
                  <a:pt x="12" y="42"/>
                  <a:pt x="13" y="42"/>
                </a:cubicBezTo>
                <a:cubicBezTo>
                  <a:pt x="13" y="42"/>
                  <a:pt x="13" y="43"/>
                  <a:pt x="13" y="43"/>
                </a:cubicBezTo>
                <a:cubicBezTo>
                  <a:pt x="13" y="43"/>
                  <a:pt x="12" y="43"/>
                  <a:pt x="12" y="43"/>
                </a:cubicBezTo>
                <a:close/>
                <a:moveTo>
                  <a:pt x="14" y="44"/>
                </a:moveTo>
                <a:cubicBezTo>
                  <a:pt x="14" y="45"/>
                  <a:pt x="13" y="44"/>
                  <a:pt x="13" y="44"/>
                </a:cubicBezTo>
                <a:cubicBezTo>
                  <a:pt x="13" y="44"/>
                  <a:pt x="13" y="44"/>
                  <a:pt x="13" y="43"/>
                </a:cubicBezTo>
                <a:cubicBezTo>
                  <a:pt x="13" y="43"/>
                  <a:pt x="14" y="43"/>
                  <a:pt x="14" y="44"/>
                </a:cubicBezTo>
                <a:cubicBezTo>
                  <a:pt x="14" y="44"/>
                  <a:pt x="14" y="44"/>
                  <a:pt x="14" y="44"/>
                </a:cubicBezTo>
                <a:close/>
                <a:moveTo>
                  <a:pt x="15" y="46"/>
                </a:moveTo>
                <a:cubicBezTo>
                  <a:pt x="14" y="46"/>
                  <a:pt x="14" y="45"/>
                  <a:pt x="14" y="45"/>
                </a:cubicBezTo>
                <a:cubicBezTo>
                  <a:pt x="15" y="45"/>
                  <a:pt x="15" y="45"/>
                  <a:pt x="15" y="45"/>
                </a:cubicBezTo>
                <a:cubicBezTo>
                  <a:pt x="15" y="46"/>
                  <a:pt x="16" y="46"/>
                  <a:pt x="15" y="46"/>
                </a:cubicBezTo>
                <a:cubicBezTo>
                  <a:pt x="15" y="46"/>
                  <a:pt x="15" y="46"/>
                  <a:pt x="15" y="46"/>
                </a:cubicBezTo>
                <a:close/>
                <a:moveTo>
                  <a:pt x="17" y="47"/>
                </a:moveTo>
                <a:cubicBezTo>
                  <a:pt x="16" y="47"/>
                  <a:pt x="16" y="47"/>
                  <a:pt x="16" y="47"/>
                </a:cubicBezTo>
                <a:cubicBezTo>
                  <a:pt x="16" y="46"/>
                  <a:pt x="17" y="46"/>
                  <a:pt x="17" y="46"/>
                </a:cubicBezTo>
                <a:cubicBezTo>
                  <a:pt x="17" y="46"/>
                  <a:pt x="18" y="47"/>
                  <a:pt x="18" y="47"/>
                </a:cubicBezTo>
                <a:cubicBezTo>
                  <a:pt x="17" y="47"/>
                  <a:pt x="17" y="47"/>
                  <a:pt x="17" y="47"/>
                </a:cubicBezTo>
                <a:close/>
                <a:moveTo>
                  <a:pt x="19" y="48"/>
                </a:moveTo>
                <a:cubicBezTo>
                  <a:pt x="19" y="48"/>
                  <a:pt x="19" y="47"/>
                  <a:pt x="19" y="47"/>
                </a:cubicBezTo>
                <a:cubicBezTo>
                  <a:pt x="19" y="47"/>
                  <a:pt x="19" y="47"/>
                  <a:pt x="19" y="47"/>
                </a:cubicBezTo>
                <a:cubicBezTo>
                  <a:pt x="20" y="47"/>
                  <a:pt x="20" y="47"/>
                  <a:pt x="20" y="47"/>
                </a:cubicBezTo>
                <a:cubicBezTo>
                  <a:pt x="20" y="47"/>
                  <a:pt x="20" y="48"/>
                  <a:pt x="19" y="48"/>
                </a:cubicBezTo>
                <a:close/>
                <a:moveTo>
                  <a:pt x="22" y="47"/>
                </a:moveTo>
                <a:cubicBezTo>
                  <a:pt x="21" y="47"/>
                  <a:pt x="21" y="47"/>
                  <a:pt x="21" y="47"/>
                </a:cubicBezTo>
                <a:cubicBezTo>
                  <a:pt x="21" y="47"/>
                  <a:pt x="21" y="47"/>
                  <a:pt x="21" y="46"/>
                </a:cubicBezTo>
                <a:cubicBezTo>
                  <a:pt x="22" y="46"/>
                  <a:pt x="22" y="47"/>
                  <a:pt x="22" y="47"/>
                </a:cubicBezTo>
                <a:cubicBezTo>
                  <a:pt x="22" y="47"/>
                  <a:pt x="22" y="47"/>
                  <a:pt x="22"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0" name="Google Shape;1860;p45"/>
          <p:cNvSpPr/>
          <p:nvPr/>
        </p:nvSpPr>
        <p:spPr>
          <a:xfrm>
            <a:off x="5344507" y="5123616"/>
            <a:ext cx="167431" cy="264775"/>
          </a:xfrm>
          <a:custGeom>
            <a:avLst/>
            <a:gdLst/>
            <a:ahLst/>
            <a:cxnLst/>
            <a:rect l="l" t="t" r="r" b="b"/>
            <a:pathLst>
              <a:path w="40" h="63" extrusionOk="0">
                <a:moveTo>
                  <a:pt x="40" y="0"/>
                </a:moveTo>
                <a:cubicBezTo>
                  <a:pt x="35" y="3"/>
                  <a:pt x="35" y="3"/>
                  <a:pt x="35" y="3"/>
                </a:cubicBezTo>
                <a:cubicBezTo>
                  <a:pt x="30" y="3"/>
                  <a:pt x="30" y="3"/>
                  <a:pt x="30" y="3"/>
                </a:cubicBezTo>
                <a:cubicBezTo>
                  <a:pt x="33" y="6"/>
                  <a:pt x="36" y="9"/>
                  <a:pt x="36" y="14"/>
                </a:cubicBezTo>
                <a:cubicBezTo>
                  <a:pt x="36" y="24"/>
                  <a:pt x="27" y="25"/>
                  <a:pt x="27" y="30"/>
                </a:cubicBezTo>
                <a:cubicBezTo>
                  <a:pt x="27" y="35"/>
                  <a:pt x="38" y="37"/>
                  <a:pt x="38" y="47"/>
                </a:cubicBezTo>
                <a:cubicBezTo>
                  <a:pt x="38" y="50"/>
                  <a:pt x="38" y="52"/>
                  <a:pt x="37" y="54"/>
                </a:cubicBezTo>
                <a:cubicBezTo>
                  <a:pt x="33" y="61"/>
                  <a:pt x="24" y="63"/>
                  <a:pt x="17" y="63"/>
                </a:cubicBezTo>
                <a:cubicBezTo>
                  <a:pt x="12" y="63"/>
                  <a:pt x="5" y="61"/>
                  <a:pt x="1" y="56"/>
                </a:cubicBezTo>
                <a:cubicBezTo>
                  <a:pt x="0" y="55"/>
                  <a:pt x="0" y="53"/>
                  <a:pt x="0" y="51"/>
                </a:cubicBezTo>
                <a:cubicBezTo>
                  <a:pt x="0" y="47"/>
                  <a:pt x="3" y="43"/>
                  <a:pt x="6" y="41"/>
                </a:cubicBezTo>
                <a:cubicBezTo>
                  <a:pt x="11" y="38"/>
                  <a:pt x="16" y="38"/>
                  <a:pt x="21" y="37"/>
                </a:cubicBezTo>
                <a:cubicBezTo>
                  <a:pt x="20" y="35"/>
                  <a:pt x="19" y="34"/>
                  <a:pt x="19" y="32"/>
                </a:cubicBezTo>
                <a:cubicBezTo>
                  <a:pt x="19" y="30"/>
                  <a:pt x="19" y="29"/>
                  <a:pt x="20" y="28"/>
                </a:cubicBezTo>
                <a:cubicBezTo>
                  <a:pt x="19" y="29"/>
                  <a:pt x="18" y="29"/>
                  <a:pt x="17" y="29"/>
                </a:cubicBezTo>
                <a:cubicBezTo>
                  <a:pt x="10" y="29"/>
                  <a:pt x="4" y="23"/>
                  <a:pt x="4" y="16"/>
                </a:cubicBezTo>
                <a:cubicBezTo>
                  <a:pt x="4" y="11"/>
                  <a:pt x="6" y="7"/>
                  <a:pt x="9" y="5"/>
                </a:cubicBezTo>
                <a:cubicBezTo>
                  <a:pt x="13" y="1"/>
                  <a:pt x="19" y="0"/>
                  <a:pt x="24" y="0"/>
                </a:cubicBezTo>
                <a:lnTo>
                  <a:pt x="40" y="0"/>
                </a:lnTo>
                <a:close/>
                <a:moveTo>
                  <a:pt x="24" y="40"/>
                </a:moveTo>
                <a:cubicBezTo>
                  <a:pt x="24" y="40"/>
                  <a:pt x="23" y="40"/>
                  <a:pt x="22" y="40"/>
                </a:cubicBezTo>
                <a:cubicBezTo>
                  <a:pt x="16" y="40"/>
                  <a:pt x="7" y="42"/>
                  <a:pt x="7" y="49"/>
                </a:cubicBezTo>
                <a:cubicBezTo>
                  <a:pt x="7" y="57"/>
                  <a:pt x="15" y="59"/>
                  <a:pt x="21" y="59"/>
                </a:cubicBezTo>
                <a:cubicBezTo>
                  <a:pt x="27" y="59"/>
                  <a:pt x="33" y="57"/>
                  <a:pt x="33" y="51"/>
                </a:cubicBezTo>
                <a:cubicBezTo>
                  <a:pt x="33" y="45"/>
                  <a:pt x="28" y="42"/>
                  <a:pt x="24" y="40"/>
                </a:cubicBezTo>
                <a:close/>
                <a:moveTo>
                  <a:pt x="18" y="3"/>
                </a:moveTo>
                <a:cubicBezTo>
                  <a:pt x="16" y="3"/>
                  <a:pt x="14" y="4"/>
                  <a:pt x="13" y="6"/>
                </a:cubicBezTo>
                <a:cubicBezTo>
                  <a:pt x="11" y="7"/>
                  <a:pt x="11" y="9"/>
                  <a:pt x="11" y="12"/>
                </a:cubicBezTo>
                <a:cubicBezTo>
                  <a:pt x="11" y="17"/>
                  <a:pt x="14" y="26"/>
                  <a:pt x="21" y="26"/>
                </a:cubicBezTo>
                <a:cubicBezTo>
                  <a:pt x="23" y="26"/>
                  <a:pt x="25" y="25"/>
                  <a:pt x="27" y="24"/>
                </a:cubicBezTo>
                <a:cubicBezTo>
                  <a:pt x="28" y="22"/>
                  <a:pt x="29" y="20"/>
                  <a:pt x="29" y="18"/>
                </a:cubicBezTo>
                <a:cubicBezTo>
                  <a:pt x="29" y="12"/>
                  <a:pt x="25" y="3"/>
                  <a:pt x="18"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1" name="Google Shape;1861;p45"/>
          <p:cNvSpPr/>
          <p:nvPr/>
        </p:nvSpPr>
        <p:spPr>
          <a:xfrm>
            <a:off x="5932462" y="5145031"/>
            <a:ext cx="366012" cy="243360"/>
          </a:xfrm>
          <a:custGeom>
            <a:avLst/>
            <a:gdLst/>
            <a:ahLst/>
            <a:cxnLst/>
            <a:rect l="l" t="t" r="r" b="b"/>
            <a:pathLst>
              <a:path w="87" h="58" extrusionOk="0">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2" name="Google Shape;1862;p45"/>
          <p:cNvSpPr/>
          <p:nvPr/>
        </p:nvSpPr>
        <p:spPr>
          <a:xfrm>
            <a:off x="6539886" y="5123616"/>
            <a:ext cx="247253" cy="286190"/>
          </a:xfrm>
          <a:custGeom>
            <a:avLst/>
            <a:gdLst/>
            <a:ahLst/>
            <a:cxnLst/>
            <a:rect l="l" t="t" r="r" b="b"/>
            <a:pathLst>
              <a:path w="59" h="68" extrusionOk="0">
                <a:moveTo>
                  <a:pt x="48" y="48"/>
                </a:moveTo>
                <a:cubicBezTo>
                  <a:pt x="47" y="48"/>
                  <a:pt x="47" y="48"/>
                  <a:pt x="47" y="48"/>
                </a:cubicBezTo>
                <a:cubicBezTo>
                  <a:pt x="45" y="49"/>
                  <a:pt x="43" y="50"/>
                  <a:pt x="41" y="50"/>
                </a:cubicBezTo>
                <a:cubicBezTo>
                  <a:pt x="40" y="50"/>
                  <a:pt x="40" y="50"/>
                  <a:pt x="39" y="50"/>
                </a:cubicBezTo>
                <a:cubicBezTo>
                  <a:pt x="38" y="51"/>
                  <a:pt x="36" y="51"/>
                  <a:pt x="34" y="52"/>
                </a:cubicBezTo>
                <a:cubicBezTo>
                  <a:pt x="34" y="58"/>
                  <a:pt x="34" y="58"/>
                  <a:pt x="34" y="58"/>
                </a:cubicBezTo>
                <a:cubicBezTo>
                  <a:pt x="34" y="63"/>
                  <a:pt x="30" y="68"/>
                  <a:pt x="25" y="68"/>
                </a:cubicBezTo>
                <a:cubicBezTo>
                  <a:pt x="19" y="68"/>
                  <a:pt x="15" y="63"/>
                  <a:pt x="15" y="58"/>
                </a:cubicBezTo>
                <a:cubicBezTo>
                  <a:pt x="15" y="44"/>
                  <a:pt x="15" y="44"/>
                  <a:pt x="15" y="44"/>
                </a:cubicBezTo>
                <a:cubicBezTo>
                  <a:pt x="14" y="44"/>
                  <a:pt x="12" y="45"/>
                  <a:pt x="10" y="45"/>
                </a:cubicBezTo>
                <a:cubicBezTo>
                  <a:pt x="4" y="45"/>
                  <a:pt x="0" y="40"/>
                  <a:pt x="0" y="34"/>
                </a:cubicBezTo>
                <a:cubicBezTo>
                  <a:pt x="0" y="29"/>
                  <a:pt x="7" y="27"/>
                  <a:pt x="10" y="25"/>
                </a:cubicBezTo>
                <a:cubicBezTo>
                  <a:pt x="12" y="24"/>
                  <a:pt x="14" y="22"/>
                  <a:pt x="15" y="21"/>
                </a:cubicBezTo>
                <a:cubicBezTo>
                  <a:pt x="17" y="20"/>
                  <a:pt x="20" y="17"/>
                  <a:pt x="20" y="15"/>
                </a:cubicBezTo>
                <a:cubicBezTo>
                  <a:pt x="20" y="5"/>
                  <a:pt x="20" y="5"/>
                  <a:pt x="20" y="5"/>
                </a:cubicBezTo>
                <a:cubicBezTo>
                  <a:pt x="20" y="2"/>
                  <a:pt x="22" y="0"/>
                  <a:pt x="25" y="0"/>
                </a:cubicBezTo>
                <a:cubicBezTo>
                  <a:pt x="49" y="0"/>
                  <a:pt x="49" y="0"/>
                  <a:pt x="49" y="0"/>
                </a:cubicBezTo>
                <a:cubicBezTo>
                  <a:pt x="52" y="0"/>
                  <a:pt x="54" y="2"/>
                  <a:pt x="54" y="5"/>
                </a:cubicBezTo>
                <a:cubicBezTo>
                  <a:pt x="54" y="15"/>
                  <a:pt x="54" y="15"/>
                  <a:pt x="54" y="15"/>
                </a:cubicBezTo>
                <a:cubicBezTo>
                  <a:pt x="54" y="18"/>
                  <a:pt x="55" y="22"/>
                  <a:pt x="56" y="24"/>
                </a:cubicBezTo>
                <a:cubicBezTo>
                  <a:pt x="58" y="28"/>
                  <a:pt x="59" y="32"/>
                  <a:pt x="59" y="36"/>
                </a:cubicBezTo>
                <a:cubicBezTo>
                  <a:pt x="59" y="43"/>
                  <a:pt x="55" y="48"/>
                  <a:pt x="48" y="48"/>
                </a:cubicBezTo>
                <a:close/>
                <a:moveTo>
                  <a:pt x="49" y="15"/>
                </a:moveTo>
                <a:cubicBezTo>
                  <a:pt x="49" y="14"/>
                  <a:pt x="49" y="14"/>
                  <a:pt x="49" y="14"/>
                </a:cubicBezTo>
                <a:cubicBezTo>
                  <a:pt x="25" y="14"/>
                  <a:pt x="25" y="14"/>
                  <a:pt x="25" y="14"/>
                </a:cubicBezTo>
                <a:cubicBezTo>
                  <a:pt x="25" y="15"/>
                  <a:pt x="25" y="15"/>
                  <a:pt x="25" y="15"/>
                </a:cubicBezTo>
                <a:cubicBezTo>
                  <a:pt x="25" y="20"/>
                  <a:pt x="21" y="22"/>
                  <a:pt x="19" y="25"/>
                </a:cubicBezTo>
                <a:cubicBezTo>
                  <a:pt x="17" y="26"/>
                  <a:pt x="15" y="28"/>
                  <a:pt x="13" y="29"/>
                </a:cubicBezTo>
                <a:cubicBezTo>
                  <a:pt x="12" y="29"/>
                  <a:pt x="11" y="30"/>
                  <a:pt x="10" y="30"/>
                </a:cubicBezTo>
                <a:cubicBezTo>
                  <a:pt x="10" y="31"/>
                  <a:pt x="5" y="33"/>
                  <a:pt x="5" y="34"/>
                </a:cubicBezTo>
                <a:cubicBezTo>
                  <a:pt x="5" y="37"/>
                  <a:pt x="7" y="40"/>
                  <a:pt x="10" y="40"/>
                </a:cubicBezTo>
                <a:cubicBezTo>
                  <a:pt x="15" y="40"/>
                  <a:pt x="17" y="36"/>
                  <a:pt x="20" y="36"/>
                </a:cubicBezTo>
                <a:cubicBezTo>
                  <a:pt x="20" y="58"/>
                  <a:pt x="20" y="58"/>
                  <a:pt x="20" y="58"/>
                </a:cubicBezTo>
                <a:cubicBezTo>
                  <a:pt x="20" y="61"/>
                  <a:pt x="22" y="63"/>
                  <a:pt x="25" y="63"/>
                </a:cubicBezTo>
                <a:cubicBezTo>
                  <a:pt x="27" y="63"/>
                  <a:pt x="30" y="61"/>
                  <a:pt x="30" y="58"/>
                </a:cubicBezTo>
                <a:cubicBezTo>
                  <a:pt x="30" y="45"/>
                  <a:pt x="30" y="45"/>
                  <a:pt x="30" y="45"/>
                </a:cubicBezTo>
                <a:cubicBezTo>
                  <a:pt x="31" y="46"/>
                  <a:pt x="32" y="47"/>
                  <a:pt x="34" y="47"/>
                </a:cubicBezTo>
                <a:cubicBezTo>
                  <a:pt x="35" y="47"/>
                  <a:pt x="37" y="46"/>
                  <a:pt x="38" y="45"/>
                </a:cubicBezTo>
                <a:cubicBezTo>
                  <a:pt x="39" y="45"/>
                  <a:pt x="40" y="45"/>
                  <a:pt x="41" y="45"/>
                </a:cubicBezTo>
                <a:cubicBezTo>
                  <a:pt x="42" y="45"/>
                  <a:pt x="45" y="45"/>
                  <a:pt x="45" y="43"/>
                </a:cubicBezTo>
                <a:cubicBezTo>
                  <a:pt x="46" y="43"/>
                  <a:pt x="47" y="43"/>
                  <a:pt x="48" y="43"/>
                </a:cubicBezTo>
                <a:cubicBezTo>
                  <a:pt x="52" y="43"/>
                  <a:pt x="54" y="40"/>
                  <a:pt x="54" y="36"/>
                </a:cubicBezTo>
                <a:cubicBezTo>
                  <a:pt x="54" y="29"/>
                  <a:pt x="49" y="22"/>
                  <a:pt x="49" y="15"/>
                </a:cubicBezTo>
                <a:close/>
                <a:moveTo>
                  <a:pt x="47" y="5"/>
                </a:moveTo>
                <a:cubicBezTo>
                  <a:pt x="45" y="5"/>
                  <a:pt x="44" y="6"/>
                  <a:pt x="44" y="7"/>
                </a:cubicBezTo>
                <a:cubicBezTo>
                  <a:pt x="44" y="8"/>
                  <a:pt x="45" y="9"/>
                  <a:pt x="47" y="9"/>
                </a:cubicBezTo>
                <a:cubicBezTo>
                  <a:pt x="48" y="9"/>
                  <a:pt x="49" y="8"/>
                  <a:pt x="49" y="7"/>
                </a:cubicBezTo>
                <a:cubicBezTo>
                  <a:pt x="49" y="6"/>
                  <a:pt x="48" y="5"/>
                  <a:pt x="47"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3" name="Google Shape;1863;p45"/>
          <p:cNvSpPr/>
          <p:nvPr/>
        </p:nvSpPr>
        <p:spPr>
          <a:xfrm>
            <a:off x="7145364" y="5160606"/>
            <a:ext cx="247252" cy="208316"/>
          </a:xfrm>
          <a:custGeom>
            <a:avLst/>
            <a:gdLst/>
            <a:ahLst/>
            <a:cxnLst/>
            <a:rect l="l" t="t" r="r" b="b"/>
            <a:pathLst>
              <a:path w="59" h="49" extrusionOk="0">
                <a:moveTo>
                  <a:pt x="59" y="43"/>
                </a:moveTo>
                <a:cubicBezTo>
                  <a:pt x="59" y="46"/>
                  <a:pt x="56" y="49"/>
                  <a:pt x="53" y="49"/>
                </a:cubicBezTo>
                <a:cubicBezTo>
                  <a:pt x="7" y="49"/>
                  <a:pt x="7" y="49"/>
                  <a:pt x="7" y="49"/>
                </a:cubicBezTo>
                <a:cubicBezTo>
                  <a:pt x="3" y="49"/>
                  <a:pt x="0" y="46"/>
                  <a:pt x="0" y="43"/>
                </a:cubicBezTo>
                <a:cubicBezTo>
                  <a:pt x="0" y="31"/>
                  <a:pt x="0" y="31"/>
                  <a:pt x="0" y="31"/>
                </a:cubicBezTo>
                <a:cubicBezTo>
                  <a:pt x="0" y="30"/>
                  <a:pt x="1" y="29"/>
                  <a:pt x="1" y="28"/>
                </a:cubicBezTo>
                <a:cubicBezTo>
                  <a:pt x="9" y="5"/>
                  <a:pt x="9" y="5"/>
                  <a:pt x="9" y="5"/>
                </a:cubicBezTo>
                <a:cubicBezTo>
                  <a:pt x="9" y="2"/>
                  <a:pt x="12" y="0"/>
                  <a:pt x="15" y="0"/>
                </a:cubicBezTo>
                <a:cubicBezTo>
                  <a:pt x="44" y="0"/>
                  <a:pt x="44" y="0"/>
                  <a:pt x="44" y="0"/>
                </a:cubicBezTo>
                <a:cubicBezTo>
                  <a:pt x="47" y="0"/>
                  <a:pt x="50" y="2"/>
                  <a:pt x="51" y="5"/>
                </a:cubicBezTo>
                <a:cubicBezTo>
                  <a:pt x="58" y="28"/>
                  <a:pt x="58" y="28"/>
                  <a:pt x="58" y="28"/>
                </a:cubicBezTo>
                <a:cubicBezTo>
                  <a:pt x="58" y="29"/>
                  <a:pt x="59" y="30"/>
                  <a:pt x="59" y="31"/>
                </a:cubicBezTo>
                <a:lnTo>
                  <a:pt x="59" y="43"/>
                </a:lnTo>
                <a:close/>
                <a:moveTo>
                  <a:pt x="54" y="31"/>
                </a:moveTo>
                <a:cubicBezTo>
                  <a:pt x="54" y="30"/>
                  <a:pt x="53" y="30"/>
                  <a:pt x="53" y="30"/>
                </a:cubicBezTo>
                <a:cubicBezTo>
                  <a:pt x="7" y="30"/>
                  <a:pt x="7" y="30"/>
                  <a:pt x="7" y="30"/>
                </a:cubicBezTo>
                <a:cubicBezTo>
                  <a:pt x="6" y="30"/>
                  <a:pt x="5" y="30"/>
                  <a:pt x="5" y="31"/>
                </a:cubicBezTo>
                <a:cubicBezTo>
                  <a:pt x="5" y="43"/>
                  <a:pt x="5" y="43"/>
                  <a:pt x="5" y="43"/>
                </a:cubicBezTo>
                <a:cubicBezTo>
                  <a:pt x="5" y="44"/>
                  <a:pt x="6" y="44"/>
                  <a:pt x="7" y="44"/>
                </a:cubicBezTo>
                <a:cubicBezTo>
                  <a:pt x="53" y="44"/>
                  <a:pt x="53" y="44"/>
                  <a:pt x="53" y="44"/>
                </a:cubicBezTo>
                <a:cubicBezTo>
                  <a:pt x="53" y="44"/>
                  <a:pt x="54" y="44"/>
                  <a:pt x="54" y="43"/>
                </a:cubicBezTo>
                <a:lnTo>
                  <a:pt x="54" y="31"/>
                </a:lnTo>
                <a:close/>
                <a:moveTo>
                  <a:pt x="52" y="25"/>
                </a:moveTo>
                <a:cubicBezTo>
                  <a:pt x="46" y="6"/>
                  <a:pt x="46" y="6"/>
                  <a:pt x="46" y="6"/>
                </a:cubicBezTo>
                <a:cubicBezTo>
                  <a:pt x="46" y="6"/>
                  <a:pt x="45" y="5"/>
                  <a:pt x="44" y="5"/>
                </a:cubicBezTo>
                <a:cubicBezTo>
                  <a:pt x="15" y="5"/>
                  <a:pt x="15" y="5"/>
                  <a:pt x="15" y="5"/>
                </a:cubicBezTo>
                <a:cubicBezTo>
                  <a:pt x="14" y="5"/>
                  <a:pt x="13" y="6"/>
                  <a:pt x="13" y="6"/>
                </a:cubicBezTo>
                <a:cubicBezTo>
                  <a:pt x="7" y="25"/>
                  <a:pt x="7" y="25"/>
                  <a:pt x="7" y="25"/>
                </a:cubicBezTo>
                <a:lnTo>
                  <a:pt x="52" y="25"/>
                </a:lnTo>
                <a:close/>
                <a:moveTo>
                  <a:pt x="37" y="40"/>
                </a:moveTo>
                <a:cubicBezTo>
                  <a:pt x="35" y="40"/>
                  <a:pt x="34" y="39"/>
                  <a:pt x="34" y="37"/>
                </a:cubicBezTo>
                <a:cubicBezTo>
                  <a:pt x="34" y="35"/>
                  <a:pt x="35" y="34"/>
                  <a:pt x="37" y="34"/>
                </a:cubicBezTo>
                <a:cubicBezTo>
                  <a:pt x="39" y="34"/>
                  <a:pt x="40" y="35"/>
                  <a:pt x="40" y="37"/>
                </a:cubicBezTo>
                <a:cubicBezTo>
                  <a:pt x="40" y="39"/>
                  <a:pt x="39" y="40"/>
                  <a:pt x="37" y="40"/>
                </a:cubicBezTo>
                <a:close/>
                <a:moveTo>
                  <a:pt x="47" y="40"/>
                </a:moveTo>
                <a:cubicBezTo>
                  <a:pt x="45" y="40"/>
                  <a:pt x="44" y="39"/>
                  <a:pt x="44" y="37"/>
                </a:cubicBezTo>
                <a:cubicBezTo>
                  <a:pt x="44" y="35"/>
                  <a:pt x="45" y="34"/>
                  <a:pt x="47" y="34"/>
                </a:cubicBezTo>
                <a:cubicBezTo>
                  <a:pt x="48" y="34"/>
                  <a:pt x="50" y="35"/>
                  <a:pt x="50" y="37"/>
                </a:cubicBezTo>
                <a:cubicBezTo>
                  <a:pt x="50" y="39"/>
                  <a:pt x="48" y="40"/>
                  <a:pt x="47" y="4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4" name="Google Shape;1864;p45"/>
          <p:cNvSpPr/>
          <p:nvPr/>
        </p:nvSpPr>
        <p:spPr>
          <a:xfrm>
            <a:off x="7750840" y="5145031"/>
            <a:ext cx="286191" cy="243360"/>
          </a:xfrm>
          <a:custGeom>
            <a:avLst/>
            <a:gdLst/>
            <a:ahLst/>
            <a:cxnLst/>
            <a:rect l="l" t="t" r="r" b="b"/>
            <a:pathLst>
              <a:path w="68" h="58" extrusionOk="0">
                <a:moveTo>
                  <a:pt x="60" y="34"/>
                </a:moveTo>
                <a:cubicBezTo>
                  <a:pt x="36" y="57"/>
                  <a:pt x="36" y="57"/>
                  <a:pt x="36" y="57"/>
                </a:cubicBezTo>
                <a:cubicBezTo>
                  <a:pt x="36" y="58"/>
                  <a:pt x="35" y="58"/>
                  <a:pt x="34" y="58"/>
                </a:cubicBezTo>
                <a:cubicBezTo>
                  <a:pt x="34" y="58"/>
                  <a:pt x="33" y="58"/>
                  <a:pt x="33" y="57"/>
                </a:cubicBezTo>
                <a:cubicBezTo>
                  <a:pt x="9" y="34"/>
                  <a:pt x="9" y="34"/>
                  <a:pt x="9" y="34"/>
                </a:cubicBezTo>
                <a:cubicBezTo>
                  <a:pt x="9" y="34"/>
                  <a:pt x="0" y="26"/>
                  <a:pt x="0" y="17"/>
                </a:cubicBezTo>
                <a:cubicBezTo>
                  <a:pt x="0" y="6"/>
                  <a:pt x="7" y="0"/>
                  <a:pt x="19" y="0"/>
                </a:cubicBezTo>
                <a:cubicBezTo>
                  <a:pt x="25" y="0"/>
                  <a:pt x="31" y="5"/>
                  <a:pt x="34" y="8"/>
                </a:cubicBezTo>
                <a:cubicBezTo>
                  <a:pt x="37" y="5"/>
                  <a:pt x="44" y="0"/>
                  <a:pt x="50" y="0"/>
                </a:cubicBezTo>
                <a:cubicBezTo>
                  <a:pt x="62" y="0"/>
                  <a:pt x="68" y="6"/>
                  <a:pt x="68" y="17"/>
                </a:cubicBezTo>
                <a:cubicBezTo>
                  <a:pt x="68" y="26"/>
                  <a:pt x="60" y="34"/>
                  <a:pt x="60" y="34"/>
                </a:cubicBezTo>
                <a:close/>
                <a:moveTo>
                  <a:pt x="50" y="4"/>
                </a:moveTo>
                <a:cubicBezTo>
                  <a:pt x="45" y="4"/>
                  <a:pt x="38" y="11"/>
                  <a:pt x="36" y="13"/>
                </a:cubicBezTo>
                <a:cubicBezTo>
                  <a:pt x="35" y="14"/>
                  <a:pt x="34" y="14"/>
                  <a:pt x="33" y="13"/>
                </a:cubicBezTo>
                <a:cubicBezTo>
                  <a:pt x="31" y="11"/>
                  <a:pt x="24" y="4"/>
                  <a:pt x="19" y="4"/>
                </a:cubicBezTo>
                <a:cubicBezTo>
                  <a:pt x="13" y="4"/>
                  <a:pt x="5" y="7"/>
                  <a:pt x="5" y="17"/>
                </a:cubicBezTo>
                <a:cubicBezTo>
                  <a:pt x="5" y="24"/>
                  <a:pt x="12" y="31"/>
                  <a:pt x="12" y="31"/>
                </a:cubicBezTo>
                <a:cubicBezTo>
                  <a:pt x="34" y="52"/>
                  <a:pt x="34" y="52"/>
                  <a:pt x="34" y="52"/>
                </a:cubicBezTo>
                <a:cubicBezTo>
                  <a:pt x="56" y="31"/>
                  <a:pt x="56" y="31"/>
                  <a:pt x="56" y="31"/>
                </a:cubicBezTo>
                <a:cubicBezTo>
                  <a:pt x="57" y="31"/>
                  <a:pt x="64" y="24"/>
                  <a:pt x="64" y="17"/>
                </a:cubicBezTo>
                <a:cubicBezTo>
                  <a:pt x="64" y="7"/>
                  <a:pt x="56" y="4"/>
                  <a:pt x="50"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5" name="Google Shape;1865;p45"/>
          <p:cNvSpPr/>
          <p:nvPr/>
        </p:nvSpPr>
        <p:spPr>
          <a:xfrm>
            <a:off x="8358264" y="5145031"/>
            <a:ext cx="221943" cy="253093"/>
          </a:xfrm>
          <a:custGeom>
            <a:avLst/>
            <a:gdLst/>
            <a:ahLst/>
            <a:cxnLst/>
            <a:rect l="l" t="t" r="r" b="b"/>
            <a:pathLst>
              <a:path w="114" h="130" extrusionOk="0">
                <a:moveTo>
                  <a:pt x="114" y="0"/>
                </a:moveTo>
                <a:lnTo>
                  <a:pt x="103" y="117"/>
                </a:lnTo>
                <a:lnTo>
                  <a:pt x="56" y="130"/>
                </a:lnTo>
                <a:lnTo>
                  <a:pt x="10" y="117"/>
                </a:lnTo>
                <a:lnTo>
                  <a:pt x="0" y="0"/>
                </a:lnTo>
                <a:lnTo>
                  <a:pt x="114" y="0"/>
                </a:lnTo>
                <a:close/>
                <a:moveTo>
                  <a:pt x="93" y="24"/>
                </a:moveTo>
                <a:lnTo>
                  <a:pt x="21" y="24"/>
                </a:lnTo>
                <a:lnTo>
                  <a:pt x="23" y="67"/>
                </a:lnTo>
                <a:lnTo>
                  <a:pt x="75" y="67"/>
                </a:lnTo>
                <a:lnTo>
                  <a:pt x="73" y="86"/>
                </a:lnTo>
                <a:lnTo>
                  <a:pt x="56" y="91"/>
                </a:lnTo>
                <a:lnTo>
                  <a:pt x="41" y="86"/>
                </a:lnTo>
                <a:lnTo>
                  <a:pt x="39" y="73"/>
                </a:lnTo>
                <a:lnTo>
                  <a:pt x="26" y="73"/>
                </a:lnTo>
                <a:lnTo>
                  <a:pt x="28" y="97"/>
                </a:lnTo>
                <a:lnTo>
                  <a:pt x="56" y="106"/>
                </a:lnTo>
                <a:lnTo>
                  <a:pt x="58" y="106"/>
                </a:lnTo>
                <a:lnTo>
                  <a:pt x="86" y="97"/>
                </a:lnTo>
                <a:lnTo>
                  <a:pt x="90" y="52"/>
                </a:lnTo>
                <a:lnTo>
                  <a:pt x="39" y="52"/>
                </a:lnTo>
                <a:lnTo>
                  <a:pt x="36" y="37"/>
                </a:lnTo>
                <a:lnTo>
                  <a:pt x="93" y="37"/>
                </a:lnTo>
                <a:lnTo>
                  <a:pt x="93"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6" name="Google Shape;1866;p45"/>
          <p:cNvSpPr/>
          <p:nvPr/>
        </p:nvSpPr>
        <p:spPr>
          <a:xfrm>
            <a:off x="8963742" y="5145031"/>
            <a:ext cx="286190" cy="223891"/>
          </a:xfrm>
          <a:custGeom>
            <a:avLst/>
            <a:gdLst/>
            <a:ahLst/>
            <a:cxnLst/>
            <a:rect l="l" t="t" r="r" b="b"/>
            <a:pathLst>
              <a:path w="68" h="53" extrusionOk="0">
                <a:moveTo>
                  <a:pt x="68" y="8"/>
                </a:moveTo>
                <a:cubicBezTo>
                  <a:pt x="68" y="9"/>
                  <a:pt x="68" y="9"/>
                  <a:pt x="67" y="9"/>
                </a:cubicBezTo>
                <a:cubicBezTo>
                  <a:pt x="2" y="9"/>
                  <a:pt x="2" y="9"/>
                  <a:pt x="2" y="9"/>
                </a:cubicBezTo>
                <a:cubicBezTo>
                  <a:pt x="1" y="9"/>
                  <a:pt x="0" y="9"/>
                  <a:pt x="0" y="8"/>
                </a:cubicBezTo>
                <a:cubicBezTo>
                  <a:pt x="0" y="1"/>
                  <a:pt x="0" y="1"/>
                  <a:pt x="0" y="1"/>
                </a:cubicBezTo>
                <a:cubicBezTo>
                  <a:pt x="0" y="0"/>
                  <a:pt x="1" y="0"/>
                  <a:pt x="2" y="0"/>
                </a:cubicBezTo>
                <a:cubicBezTo>
                  <a:pt x="67" y="0"/>
                  <a:pt x="67" y="0"/>
                  <a:pt x="67" y="0"/>
                </a:cubicBezTo>
                <a:cubicBezTo>
                  <a:pt x="68" y="0"/>
                  <a:pt x="68" y="0"/>
                  <a:pt x="68" y="1"/>
                </a:cubicBezTo>
                <a:lnTo>
                  <a:pt x="68" y="8"/>
                </a:lnTo>
                <a:close/>
                <a:moveTo>
                  <a:pt x="13" y="27"/>
                </a:moveTo>
                <a:cubicBezTo>
                  <a:pt x="3" y="38"/>
                  <a:pt x="3" y="38"/>
                  <a:pt x="3" y="38"/>
                </a:cubicBezTo>
                <a:cubicBezTo>
                  <a:pt x="2" y="38"/>
                  <a:pt x="2" y="38"/>
                  <a:pt x="2" y="38"/>
                </a:cubicBezTo>
                <a:cubicBezTo>
                  <a:pt x="1" y="38"/>
                  <a:pt x="0" y="38"/>
                  <a:pt x="0" y="37"/>
                </a:cubicBezTo>
                <a:cubicBezTo>
                  <a:pt x="0" y="15"/>
                  <a:pt x="0" y="15"/>
                  <a:pt x="0" y="15"/>
                </a:cubicBezTo>
                <a:cubicBezTo>
                  <a:pt x="0" y="15"/>
                  <a:pt x="1" y="14"/>
                  <a:pt x="2" y="14"/>
                </a:cubicBezTo>
                <a:cubicBezTo>
                  <a:pt x="2" y="14"/>
                  <a:pt x="2" y="14"/>
                  <a:pt x="3" y="14"/>
                </a:cubicBezTo>
                <a:cubicBezTo>
                  <a:pt x="13" y="25"/>
                  <a:pt x="13" y="25"/>
                  <a:pt x="13" y="25"/>
                </a:cubicBezTo>
                <a:cubicBezTo>
                  <a:pt x="14" y="26"/>
                  <a:pt x="14" y="26"/>
                  <a:pt x="14" y="26"/>
                </a:cubicBezTo>
                <a:cubicBezTo>
                  <a:pt x="14" y="27"/>
                  <a:pt x="14" y="27"/>
                  <a:pt x="13" y="27"/>
                </a:cubicBezTo>
                <a:close/>
                <a:moveTo>
                  <a:pt x="68" y="52"/>
                </a:moveTo>
                <a:cubicBezTo>
                  <a:pt x="68" y="52"/>
                  <a:pt x="68" y="53"/>
                  <a:pt x="67" y="53"/>
                </a:cubicBezTo>
                <a:cubicBezTo>
                  <a:pt x="2" y="53"/>
                  <a:pt x="2" y="53"/>
                  <a:pt x="2" y="53"/>
                </a:cubicBezTo>
                <a:cubicBezTo>
                  <a:pt x="1" y="53"/>
                  <a:pt x="0" y="52"/>
                  <a:pt x="0" y="52"/>
                </a:cubicBezTo>
                <a:cubicBezTo>
                  <a:pt x="0" y="44"/>
                  <a:pt x="0" y="44"/>
                  <a:pt x="0" y="44"/>
                </a:cubicBezTo>
                <a:cubicBezTo>
                  <a:pt x="0" y="44"/>
                  <a:pt x="1" y="43"/>
                  <a:pt x="2" y="43"/>
                </a:cubicBezTo>
                <a:cubicBezTo>
                  <a:pt x="67" y="43"/>
                  <a:pt x="67" y="43"/>
                  <a:pt x="67" y="43"/>
                </a:cubicBezTo>
                <a:cubicBezTo>
                  <a:pt x="68" y="43"/>
                  <a:pt x="68" y="44"/>
                  <a:pt x="68" y="44"/>
                </a:cubicBezTo>
                <a:lnTo>
                  <a:pt x="68" y="52"/>
                </a:lnTo>
                <a:close/>
                <a:moveTo>
                  <a:pt x="68" y="23"/>
                </a:moveTo>
                <a:cubicBezTo>
                  <a:pt x="68" y="23"/>
                  <a:pt x="68" y="24"/>
                  <a:pt x="67" y="24"/>
                </a:cubicBezTo>
                <a:cubicBezTo>
                  <a:pt x="26" y="24"/>
                  <a:pt x="26" y="24"/>
                  <a:pt x="26" y="24"/>
                </a:cubicBezTo>
                <a:cubicBezTo>
                  <a:pt x="25" y="24"/>
                  <a:pt x="25" y="23"/>
                  <a:pt x="25" y="23"/>
                </a:cubicBezTo>
                <a:cubicBezTo>
                  <a:pt x="25" y="15"/>
                  <a:pt x="25" y="15"/>
                  <a:pt x="25" y="15"/>
                </a:cubicBezTo>
                <a:cubicBezTo>
                  <a:pt x="25" y="15"/>
                  <a:pt x="25" y="14"/>
                  <a:pt x="26" y="14"/>
                </a:cubicBezTo>
                <a:cubicBezTo>
                  <a:pt x="67" y="14"/>
                  <a:pt x="67" y="14"/>
                  <a:pt x="67" y="14"/>
                </a:cubicBezTo>
                <a:cubicBezTo>
                  <a:pt x="68" y="14"/>
                  <a:pt x="68" y="15"/>
                  <a:pt x="68" y="15"/>
                </a:cubicBezTo>
                <a:lnTo>
                  <a:pt x="68" y="23"/>
                </a:lnTo>
                <a:close/>
                <a:moveTo>
                  <a:pt x="68" y="37"/>
                </a:moveTo>
                <a:cubicBezTo>
                  <a:pt x="68" y="38"/>
                  <a:pt x="68" y="38"/>
                  <a:pt x="67" y="38"/>
                </a:cubicBezTo>
                <a:cubicBezTo>
                  <a:pt x="26" y="38"/>
                  <a:pt x="26" y="38"/>
                  <a:pt x="26" y="38"/>
                </a:cubicBezTo>
                <a:cubicBezTo>
                  <a:pt x="25" y="38"/>
                  <a:pt x="25" y="38"/>
                  <a:pt x="25" y="37"/>
                </a:cubicBezTo>
                <a:cubicBezTo>
                  <a:pt x="25" y="30"/>
                  <a:pt x="25" y="30"/>
                  <a:pt x="25" y="30"/>
                </a:cubicBezTo>
                <a:cubicBezTo>
                  <a:pt x="25" y="29"/>
                  <a:pt x="25" y="29"/>
                  <a:pt x="26" y="29"/>
                </a:cubicBezTo>
                <a:cubicBezTo>
                  <a:pt x="67" y="29"/>
                  <a:pt x="67" y="29"/>
                  <a:pt x="67" y="29"/>
                </a:cubicBezTo>
                <a:cubicBezTo>
                  <a:pt x="68" y="29"/>
                  <a:pt x="68" y="29"/>
                  <a:pt x="68" y="30"/>
                </a:cubicBezTo>
                <a:lnTo>
                  <a:pt x="68"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7" name="Google Shape;1867;p45"/>
          <p:cNvSpPr/>
          <p:nvPr/>
        </p:nvSpPr>
        <p:spPr>
          <a:xfrm>
            <a:off x="9569218" y="5145031"/>
            <a:ext cx="245306" cy="243360"/>
          </a:xfrm>
          <a:custGeom>
            <a:avLst/>
            <a:gdLst/>
            <a:ahLst/>
            <a:cxnLst/>
            <a:rect l="l" t="t" r="r" b="b"/>
            <a:pathLst>
              <a:path w="58" h="58" extrusionOk="0">
                <a:moveTo>
                  <a:pt x="58" y="50"/>
                </a:moveTo>
                <a:cubicBezTo>
                  <a:pt x="58" y="54"/>
                  <a:pt x="55" y="58"/>
                  <a:pt x="51" y="58"/>
                </a:cubicBezTo>
                <a:cubicBezTo>
                  <a:pt x="7" y="58"/>
                  <a:pt x="7" y="58"/>
                  <a:pt x="7" y="58"/>
                </a:cubicBezTo>
                <a:cubicBezTo>
                  <a:pt x="3" y="58"/>
                  <a:pt x="0" y="54"/>
                  <a:pt x="0" y="50"/>
                </a:cubicBezTo>
                <a:cubicBezTo>
                  <a:pt x="0" y="7"/>
                  <a:pt x="0" y="7"/>
                  <a:pt x="0" y="7"/>
                </a:cubicBezTo>
                <a:cubicBezTo>
                  <a:pt x="0" y="3"/>
                  <a:pt x="3" y="0"/>
                  <a:pt x="7" y="0"/>
                </a:cubicBezTo>
                <a:cubicBezTo>
                  <a:pt x="51" y="0"/>
                  <a:pt x="51" y="0"/>
                  <a:pt x="51" y="0"/>
                </a:cubicBezTo>
                <a:cubicBezTo>
                  <a:pt x="55" y="0"/>
                  <a:pt x="58" y="3"/>
                  <a:pt x="58" y="7"/>
                </a:cubicBezTo>
                <a:lnTo>
                  <a:pt x="58" y="50"/>
                </a:lnTo>
                <a:close/>
                <a:moveTo>
                  <a:pt x="51" y="24"/>
                </a:moveTo>
                <a:cubicBezTo>
                  <a:pt x="46" y="24"/>
                  <a:pt x="46" y="24"/>
                  <a:pt x="46" y="24"/>
                </a:cubicBezTo>
                <a:cubicBezTo>
                  <a:pt x="47" y="26"/>
                  <a:pt x="47" y="27"/>
                  <a:pt x="47" y="29"/>
                </a:cubicBezTo>
                <a:cubicBezTo>
                  <a:pt x="47" y="39"/>
                  <a:pt x="39" y="47"/>
                  <a:pt x="29" y="47"/>
                </a:cubicBezTo>
                <a:cubicBezTo>
                  <a:pt x="19" y="47"/>
                  <a:pt x="11" y="39"/>
                  <a:pt x="11" y="29"/>
                </a:cubicBezTo>
                <a:cubicBezTo>
                  <a:pt x="11" y="27"/>
                  <a:pt x="11" y="26"/>
                  <a:pt x="12" y="24"/>
                </a:cubicBezTo>
                <a:cubicBezTo>
                  <a:pt x="6" y="24"/>
                  <a:pt x="6" y="24"/>
                  <a:pt x="6" y="24"/>
                </a:cubicBezTo>
                <a:cubicBezTo>
                  <a:pt x="6" y="49"/>
                  <a:pt x="6" y="49"/>
                  <a:pt x="6" y="49"/>
                </a:cubicBezTo>
                <a:cubicBezTo>
                  <a:pt x="6" y="50"/>
                  <a:pt x="7" y="51"/>
                  <a:pt x="9" y="51"/>
                </a:cubicBezTo>
                <a:cubicBezTo>
                  <a:pt x="49" y="51"/>
                  <a:pt x="49" y="51"/>
                  <a:pt x="49" y="51"/>
                </a:cubicBezTo>
                <a:cubicBezTo>
                  <a:pt x="50" y="51"/>
                  <a:pt x="51" y="50"/>
                  <a:pt x="51" y="49"/>
                </a:cubicBezTo>
                <a:lnTo>
                  <a:pt x="51" y="24"/>
                </a:lnTo>
                <a:close/>
                <a:moveTo>
                  <a:pt x="29" y="17"/>
                </a:moveTo>
                <a:cubicBezTo>
                  <a:pt x="23" y="17"/>
                  <a:pt x="17" y="22"/>
                  <a:pt x="17" y="29"/>
                </a:cubicBezTo>
                <a:cubicBezTo>
                  <a:pt x="17" y="35"/>
                  <a:pt x="23" y="40"/>
                  <a:pt x="29" y="40"/>
                </a:cubicBezTo>
                <a:cubicBezTo>
                  <a:pt x="35" y="40"/>
                  <a:pt x="41" y="35"/>
                  <a:pt x="41" y="29"/>
                </a:cubicBezTo>
                <a:cubicBezTo>
                  <a:pt x="41" y="22"/>
                  <a:pt x="35" y="17"/>
                  <a:pt x="29" y="17"/>
                </a:cubicBezTo>
                <a:close/>
                <a:moveTo>
                  <a:pt x="51" y="9"/>
                </a:moveTo>
                <a:cubicBezTo>
                  <a:pt x="51" y="7"/>
                  <a:pt x="50" y="6"/>
                  <a:pt x="49" y="6"/>
                </a:cubicBezTo>
                <a:cubicBezTo>
                  <a:pt x="42" y="6"/>
                  <a:pt x="42" y="6"/>
                  <a:pt x="42" y="6"/>
                </a:cubicBezTo>
                <a:cubicBezTo>
                  <a:pt x="41" y="6"/>
                  <a:pt x="40" y="7"/>
                  <a:pt x="40" y="9"/>
                </a:cubicBezTo>
                <a:cubicBezTo>
                  <a:pt x="40" y="15"/>
                  <a:pt x="40" y="15"/>
                  <a:pt x="40" y="15"/>
                </a:cubicBezTo>
                <a:cubicBezTo>
                  <a:pt x="40" y="16"/>
                  <a:pt x="41" y="18"/>
                  <a:pt x="42" y="18"/>
                </a:cubicBezTo>
                <a:cubicBezTo>
                  <a:pt x="49" y="18"/>
                  <a:pt x="49" y="18"/>
                  <a:pt x="49" y="18"/>
                </a:cubicBezTo>
                <a:cubicBezTo>
                  <a:pt x="50" y="18"/>
                  <a:pt x="51" y="16"/>
                  <a:pt x="51" y="15"/>
                </a:cubicBezTo>
                <a:lnTo>
                  <a:pt x="51" y="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8" name="Google Shape;1868;p45"/>
          <p:cNvSpPr/>
          <p:nvPr/>
        </p:nvSpPr>
        <p:spPr>
          <a:xfrm>
            <a:off x="10176642" y="5145031"/>
            <a:ext cx="243360" cy="243360"/>
          </a:xfrm>
          <a:custGeom>
            <a:avLst/>
            <a:gdLst/>
            <a:ahLst/>
            <a:cxnLst/>
            <a:rect l="l" t="t" r="r" b="b"/>
            <a:pathLst>
              <a:path w="58" h="58" extrusionOk="0">
                <a:moveTo>
                  <a:pt x="34" y="41"/>
                </a:moveTo>
                <a:cubicBezTo>
                  <a:pt x="29" y="47"/>
                  <a:pt x="29" y="47"/>
                  <a:pt x="29" y="47"/>
                </a:cubicBezTo>
                <a:cubicBezTo>
                  <a:pt x="27" y="48"/>
                  <a:pt x="27" y="48"/>
                  <a:pt x="27" y="48"/>
                </a:cubicBezTo>
                <a:cubicBezTo>
                  <a:pt x="24" y="52"/>
                  <a:pt x="19" y="53"/>
                  <a:pt x="15" y="52"/>
                </a:cubicBezTo>
                <a:cubicBezTo>
                  <a:pt x="14" y="55"/>
                  <a:pt x="11" y="58"/>
                  <a:pt x="8" y="58"/>
                </a:cubicBezTo>
                <a:cubicBezTo>
                  <a:pt x="3" y="58"/>
                  <a:pt x="0" y="54"/>
                  <a:pt x="0" y="50"/>
                </a:cubicBezTo>
                <a:cubicBezTo>
                  <a:pt x="0" y="46"/>
                  <a:pt x="2" y="43"/>
                  <a:pt x="6" y="42"/>
                </a:cubicBezTo>
                <a:cubicBezTo>
                  <a:pt x="5" y="38"/>
                  <a:pt x="6" y="33"/>
                  <a:pt x="9" y="30"/>
                </a:cubicBezTo>
                <a:cubicBezTo>
                  <a:pt x="10" y="30"/>
                  <a:pt x="10" y="30"/>
                  <a:pt x="10" y="30"/>
                </a:cubicBezTo>
                <a:cubicBezTo>
                  <a:pt x="15" y="35"/>
                  <a:pt x="15" y="35"/>
                  <a:pt x="15" y="35"/>
                </a:cubicBezTo>
                <a:cubicBezTo>
                  <a:pt x="15" y="36"/>
                  <a:pt x="15" y="36"/>
                  <a:pt x="15" y="36"/>
                </a:cubicBezTo>
                <a:cubicBezTo>
                  <a:pt x="13" y="38"/>
                  <a:pt x="13" y="41"/>
                  <a:pt x="15" y="43"/>
                </a:cubicBezTo>
                <a:cubicBezTo>
                  <a:pt x="17" y="44"/>
                  <a:pt x="20" y="44"/>
                  <a:pt x="22" y="43"/>
                </a:cubicBezTo>
                <a:cubicBezTo>
                  <a:pt x="23" y="41"/>
                  <a:pt x="23" y="41"/>
                  <a:pt x="23" y="41"/>
                </a:cubicBezTo>
                <a:cubicBezTo>
                  <a:pt x="29" y="36"/>
                  <a:pt x="29" y="36"/>
                  <a:pt x="29" y="36"/>
                </a:cubicBezTo>
                <a:cubicBezTo>
                  <a:pt x="35" y="30"/>
                  <a:pt x="35" y="30"/>
                  <a:pt x="35" y="30"/>
                </a:cubicBezTo>
                <a:cubicBezTo>
                  <a:pt x="40" y="35"/>
                  <a:pt x="40" y="35"/>
                  <a:pt x="40" y="35"/>
                </a:cubicBezTo>
                <a:lnTo>
                  <a:pt x="34" y="41"/>
                </a:lnTo>
                <a:close/>
                <a:moveTo>
                  <a:pt x="28" y="10"/>
                </a:moveTo>
                <a:cubicBezTo>
                  <a:pt x="22" y="16"/>
                  <a:pt x="22" y="16"/>
                  <a:pt x="22" y="16"/>
                </a:cubicBezTo>
                <a:cubicBezTo>
                  <a:pt x="22" y="15"/>
                  <a:pt x="22" y="15"/>
                  <a:pt x="22" y="15"/>
                </a:cubicBezTo>
                <a:cubicBezTo>
                  <a:pt x="20" y="13"/>
                  <a:pt x="17" y="13"/>
                  <a:pt x="15" y="15"/>
                </a:cubicBezTo>
                <a:cubicBezTo>
                  <a:pt x="13" y="17"/>
                  <a:pt x="13" y="20"/>
                  <a:pt x="15" y="22"/>
                </a:cubicBezTo>
                <a:cubicBezTo>
                  <a:pt x="16" y="23"/>
                  <a:pt x="16" y="23"/>
                  <a:pt x="16" y="23"/>
                </a:cubicBezTo>
                <a:cubicBezTo>
                  <a:pt x="22" y="29"/>
                  <a:pt x="22" y="29"/>
                  <a:pt x="22" y="29"/>
                </a:cubicBezTo>
                <a:cubicBezTo>
                  <a:pt x="28" y="35"/>
                  <a:pt x="28" y="35"/>
                  <a:pt x="28" y="35"/>
                </a:cubicBezTo>
                <a:cubicBezTo>
                  <a:pt x="22" y="41"/>
                  <a:pt x="22" y="41"/>
                  <a:pt x="22" y="41"/>
                </a:cubicBezTo>
                <a:cubicBezTo>
                  <a:pt x="16" y="35"/>
                  <a:pt x="16" y="35"/>
                  <a:pt x="16" y="35"/>
                </a:cubicBezTo>
                <a:cubicBezTo>
                  <a:pt x="10" y="29"/>
                  <a:pt x="10" y="29"/>
                  <a:pt x="10" y="29"/>
                </a:cubicBezTo>
                <a:cubicBezTo>
                  <a:pt x="9" y="28"/>
                  <a:pt x="9" y="28"/>
                  <a:pt x="9" y="28"/>
                </a:cubicBezTo>
                <a:cubicBezTo>
                  <a:pt x="6" y="24"/>
                  <a:pt x="5" y="19"/>
                  <a:pt x="6" y="15"/>
                </a:cubicBezTo>
                <a:cubicBezTo>
                  <a:pt x="2" y="14"/>
                  <a:pt x="0" y="11"/>
                  <a:pt x="0" y="7"/>
                </a:cubicBezTo>
                <a:cubicBezTo>
                  <a:pt x="0" y="3"/>
                  <a:pt x="3" y="0"/>
                  <a:pt x="8" y="0"/>
                </a:cubicBezTo>
                <a:cubicBezTo>
                  <a:pt x="12" y="0"/>
                  <a:pt x="15" y="2"/>
                  <a:pt x="15" y="6"/>
                </a:cubicBezTo>
                <a:cubicBezTo>
                  <a:pt x="20" y="5"/>
                  <a:pt x="24" y="6"/>
                  <a:pt x="27" y="10"/>
                </a:cubicBezTo>
                <a:lnTo>
                  <a:pt x="28" y="10"/>
                </a:lnTo>
                <a:close/>
                <a:moveTo>
                  <a:pt x="51" y="15"/>
                </a:moveTo>
                <a:cubicBezTo>
                  <a:pt x="52" y="19"/>
                  <a:pt x="51" y="24"/>
                  <a:pt x="48" y="28"/>
                </a:cubicBezTo>
                <a:cubicBezTo>
                  <a:pt x="47" y="28"/>
                  <a:pt x="47" y="28"/>
                  <a:pt x="47" y="28"/>
                </a:cubicBezTo>
                <a:cubicBezTo>
                  <a:pt x="42" y="23"/>
                  <a:pt x="42" y="23"/>
                  <a:pt x="42" y="23"/>
                </a:cubicBezTo>
                <a:cubicBezTo>
                  <a:pt x="42" y="22"/>
                  <a:pt x="42" y="22"/>
                  <a:pt x="42" y="22"/>
                </a:cubicBezTo>
                <a:cubicBezTo>
                  <a:pt x="44" y="20"/>
                  <a:pt x="44" y="17"/>
                  <a:pt x="42" y="15"/>
                </a:cubicBezTo>
                <a:cubicBezTo>
                  <a:pt x="40" y="13"/>
                  <a:pt x="37" y="13"/>
                  <a:pt x="35" y="15"/>
                </a:cubicBezTo>
                <a:cubicBezTo>
                  <a:pt x="34" y="16"/>
                  <a:pt x="34" y="16"/>
                  <a:pt x="34" y="16"/>
                </a:cubicBezTo>
                <a:cubicBezTo>
                  <a:pt x="29" y="22"/>
                  <a:pt x="29" y="22"/>
                  <a:pt x="29" y="22"/>
                </a:cubicBezTo>
                <a:cubicBezTo>
                  <a:pt x="22" y="28"/>
                  <a:pt x="22" y="28"/>
                  <a:pt x="22" y="28"/>
                </a:cubicBezTo>
                <a:cubicBezTo>
                  <a:pt x="17" y="23"/>
                  <a:pt x="17" y="23"/>
                  <a:pt x="17" y="23"/>
                </a:cubicBezTo>
                <a:cubicBezTo>
                  <a:pt x="23" y="16"/>
                  <a:pt x="23" y="16"/>
                  <a:pt x="23" y="16"/>
                </a:cubicBezTo>
                <a:cubicBezTo>
                  <a:pt x="29" y="11"/>
                  <a:pt x="29" y="11"/>
                  <a:pt x="29" y="11"/>
                </a:cubicBezTo>
                <a:cubicBezTo>
                  <a:pt x="30" y="10"/>
                  <a:pt x="30" y="10"/>
                  <a:pt x="30" y="10"/>
                </a:cubicBezTo>
                <a:cubicBezTo>
                  <a:pt x="33" y="6"/>
                  <a:pt x="38" y="5"/>
                  <a:pt x="42" y="6"/>
                </a:cubicBezTo>
                <a:cubicBezTo>
                  <a:pt x="43" y="2"/>
                  <a:pt x="46" y="0"/>
                  <a:pt x="50" y="0"/>
                </a:cubicBezTo>
                <a:cubicBezTo>
                  <a:pt x="55" y="0"/>
                  <a:pt x="58" y="3"/>
                  <a:pt x="58" y="7"/>
                </a:cubicBezTo>
                <a:cubicBezTo>
                  <a:pt x="58" y="11"/>
                  <a:pt x="55" y="15"/>
                  <a:pt x="51" y="15"/>
                </a:cubicBezTo>
                <a:close/>
                <a:moveTo>
                  <a:pt x="50" y="58"/>
                </a:moveTo>
                <a:cubicBezTo>
                  <a:pt x="46" y="58"/>
                  <a:pt x="43" y="55"/>
                  <a:pt x="43" y="52"/>
                </a:cubicBezTo>
                <a:cubicBezTo>
                  <a:pt x="38" y="53"/>
                  <a:pt x="33" y="52"/>
                  <a:pt x="30" y="48"/>
                </a:cubicBezTo>
                <a:cubicBezTo>
                  <a:pt x="29" y="48"/>
                  <a:pt x="29" y="48"/>
                  <a:pt x="29" y="48"/>
                </a:cubicBezTo>
                <a:cubicBezTo>
                  <a:pt x="35" y="42"/>
                  <a:pt x="35" y="42"/>
                  <a:pt x="35" y="42"/>
                </a:cubicBezTo>
                <a:cubicBezTo>
                  <a:pt x="35" y="43"/>
                  <a:pt x="35" y="43"/>
                  <a:pt x="35" y="43"/>
                </a:cubicBezTo>
                <a:cubicBezTo>
                  <a:pt x="37" y="44"/>
                  <a:pt x="40" y="44"/>
                  <a:pt x="42" y="43"/>
                </a:cubicBezTo>
                <a:cubicBezTo>
                  <a:pt x="44" y="41"/>
                  <a:pt x="44" y="38"/>
                  <a:pt x="42" y="36"/>
                </a:cubicBezTo>
                <a:cubicBezTo>
                  <a:pt x="41" y="35"/>
                  <a:pt x="41" y="35"/>
                  <a:pt x="41" y="35"/>
                </a:cubicBezTo>
                <a:cubicBezTo>
                  <a:pt x="35" y="29"/>
                  <a:pt x="35" y="29"/>
                  <a:pt x="35" y="29"/>
                </a:cubicBezTo>
                <a:cubicBezTo>
                  <a:pt x="29" y="23"/>
                  <a:pt x="29" y="23"/>
                  <a:pt x="29" y="23"/>
                </a:cubicBezTo>
                <a:cubicBezTo>
                  <a:pt x="35" y="17"/>
                  <a:pt x="35" y="17"/>
                  <a:pt x="35" y="17"/>
                </a:cubicBezTo>
                <a:cubicBezTo>
                  <a:pt x="41" y="23"/>
                  <a:pt x="41" y="23"/>
                  <a:pt x="41" y="23"/>
                </a:cubicBezTo>
                <a:cubicBezTo>
                  <a:pt x="47" y="29"/>
                  <a:pt x="47" y="29"/>
                  <a:pt x="47" y="29"/>
                </a:cubicBezTo>
                <a:cubicBezTo>
                  <a:pt x="48" y="30"/>
                  <a:pt x="48" y="30"/>
                  <a:pt x="48" y="30"/>
                </a:cubicBezTo>
                <a:cubicBezTo>
                  <a:pt x="51" y="33"/>
                  <a:pt x="52" y="38"/>
                  <a:pt x="51" y="42"/>
                </a:cubicBezTo>
                <a:cubicBezTo>
                  <a:pt x="55" y="43"/>
                  <a:pt x="58" y="46"/>
                  <a:pt x="58" y="50"/>
                </a:cubicBezTo>
                <a:cubicBezTo>
                  <a:pt x="58" y="54"/>
                  <a:pt x="55" y="58"/>
                  <a:pt x="50"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69" name="Google Shape;1869;p45"/>
          <p:cNvSpPr/>
          <p:nvPr/>
        </p:nvSpPr>
        <p:spPr>
          <a:xfrm>
            <a:off x="10782120" y="5182022"/>
            <a:ext cx="307606" cy="186900"/>
          </a:xfrm>
          <a:custGeom>
            <a:avLst/>
            <a:gdLst/>
            <a:ahLst/>
            <a:cxnLst/>
            <a:rect l="l" t="t" r="r" b="b"/>
            <a:pathLst>
              <a:path w="73" h="44" extrusionOk="0">
                <a:moveTo>
                  <a:pt x="73" y="39"/>
                </a:moveTo>
                <a:cubicBezTo>
                  <a:pt x="73" y="42"/>
                  <a:pt x="70" y="44"/>
                  <a:pt x="68" y="44"/>
                </a:cubicBezTo>
                <a:cubicBezTo>
                  <a:pt x="5" y="44"/>
                  <a:pt x="5" y="44"/>
                  <a:pt x="5" y="44"/>
                </a:cubicBezTo>
                <a:cubicBezTo>
                  <a:pt x="2" y="44"/>
                  <a:pt x="0" y="42"/>
                  <a:pt x="0" y="39"/>
                </a:cubicBezTo>
                <a:cubicBezTo>
                  <a:pt x="0" y="5"/>
                  <a:pt x="0" y="5"/>
                  <a:pt x="0" y="5"/>
                </a:cubicBezTo>
                <a:cubicBezTo>
                  <a:pt x="0" y="2"/>
                  <a:pt x="2" y="0"/>
                  <a:pt x="5" y="0"/>
                </a:cubicBezTo>
                <a:cubicBezTo>
                  <a:pt x="68" y="0"/>
                  <a:pt x="68" y="0"/>
                  <a:pt x="68" y="0"/>
                </a:cubicBezTo>
                <a:cubicBezTo>
                  <a:pt x="70" y="0"/>
                  <a:pt x="73" y="2"/>
                  <a:pt x="73" y="5"/>
                </a:cubicBezTo>
                <a:lnTo>
                  <a:pt x="73" y="39"/>
                </a:lnTo>
                <a:close/>
                <a:moveTo>
                  <a:pt x="68" y="5"/>
                </a:moveTo>
                <a:cubicBezTo>
                  <a:pt x="5" y="5"/>
                  <a:pt x="5" y="5"/>
                  <a:pt x="5" y="5"/>
                </a:cubicBezTo>
                <a:cubicBezTo>
                  <a:pt x="5" y="39"/>
                  <a:pt x="5" y="39"/>
                  <a:pt x="5" y="39"/>
                </a:cubicBezTo>
                <a:cubicBezTo>
                  <a:pt x="68" y="39"/>
                  <a:pt x="68" y="39"/>
                  <a:pt x="68" y="39"/>
                </a:cubicBezTo>
                <a:lnTo>
                  <a:pt x="68" y="5"/>
                </a:lnTo>
                <a:close/>
                <a:moveTo>
                  <a:pt x="14" y="14"/>
                </a:moveTo>
                <a:cubicBezTo>
                  <a:pt x="14" y="15"/>
                  <a:pt x="14" y="15"/>
                  <a:pt x="14" y="15"/>
                </a:cubicBezTo>
                <a:cubicBezTo>
                  <a:pt x="10" y="15"/>
                  <a:pt x="10" y="15"/>
                  <a:pt x="10" y="15"/>
                </a:cubicBezTo>
                <a:cubicBezTo>
                  <a:pt x="10" y="15"/>
                  <a:pt x="9" y="15"/>
                  <a:pt x="9" y="14"/>
                </a:cubicBezTo>
                <a:cubicBezTo>
                  <a:pt x="9" y="11"/>
                  <a:pt x="9" y="11"/>
                  <a:pt x="9" y="11"/>
                </a:cubicBezTo>
                <a:cubicBezTo>
                  <a:pt x="9" y="10"/>
                  <a:pt x="10" y="10"/>
                  <a:pt x="10" y="10"/>
                </a:cubicBezTo>
                <a:cubicBezTo>
                  <a:pt x="14" y="10"/>
                  <a:pt x="14" y="10"/>
                  <a:pt x="14" y="10"/>
                </a:cubicBezTo>
                <a:cubicBezTo>
                  <a:pt x="14" y="10"/>
                  <a:pt x="14" y="10"/>
                  <a:pt x="14" y="11"/>
                </a:cubicBezTo>
                <a:lnTo>
                  <a:pt x="14" y="14"/>
                </a:lnTo>
                <a:close/>
                <a:moveTo>
                  <a:pt x="19" y="24"/>
                </a:moveTo>
                <a:cubicBezTo>
                  <a:pt x="19" y="24"/>
                  <a:pt x="19" y="25"/>
                  <a:pt x="19" y="25"/>
                </a:cubicBezTo>
                <a:cubicBezTo>
                  <a:pt x="10" y="25"/>
                  <a:pt x="10" y="25"/>
                  <a:pt x="10" y="25"/>
                </a:cubicBezTo>
                <a:cubicBezTo>
                  <a:pt x="10" y="25"/>
                  <a:pt x="9" y="24"/>
                  <a:pt x="9" y="24"/>
                </a:cubicBezTo>
                <a:cubicBezTo>
                  <a:pt x="9" y="20"/>
                  <a:pt x="9" y="20"/>
                  <a:pt x="9" y="20"/>
                </a:cubicBezTo>
                <a:cubicBezTo>
                  <a:pt x="9" y="20"/>
                  <a:pt x="10" y="20"/>
                  <a:pt x="10" y="20"/>
                </a:cubicBezTo>
                <a:cubicBezTo>
                  <a:pt x="19" y="20"/>
                  <a:pt x="19" y="20"/>
                  <a:pt x="19" y="20"/>
                </a:cubicBezTo>
                <a:cubicBezTo>
                  <a:pt x="19" y="20"/>
                  <a:pt x="19" y="20"/>
                  <a:pt x="19" y="20"/>
                </a:cubicBezTo>
                <a:lnTo>
                  <a:pt x="19" y="24"/>
                </a:lnTo>
                <a:close/>
                <a:moveTo>
                  <a:pt x="14" y="34"/>
                </a:moveTo>
                <a:cubicBezTo>
                  <a:pt x="14" y="34"/>
                  <a:pt x="14" y="34"/>
                  <a:pt x="14" y="34"/>
                </a:cubicBezTo>
                <a:cubicBezTo>
                  <a:pt x="10" y="34"/>
                  <a:pt x="10" y="34"/>
                  <a:pt x="10" y="34"/>
                </a:cubicBezTo>
                <a:cubicBezTo>
                  <a:pt x="10" y="34"/>
                  <a:pt x="9" y="34"/>
                  <a:pt x="9" y="34"/>
                </a:cubicBezTo>
                <a:cubicBezTo>
                  <a:pt x="9" y="30"/>
                  <a:pt x="9" y="30"/>
                  <a:pt x="9" y="30"/>
                </a:cubicBezTo>
                <a:cubicBezTo>
                  <a:pt x="9" y="30"/>
                  <a:pt x="10" y="29"/>
                  <a:pt x="10" y="29"/>
                </a:cubicBezTo>
                <a:cubicBezTo>
                  <a:pt x="14" y="29"/>
                  <a:pt x="14" y="29"/>
                  <a:pt x="14" y="29"/>
                </a:cubicBezTo>
                <a:cubicBezTo>
                  <a:pt x="14" y="29"/>
                  <a:pt x="14" y="30"/>
                  <a:pt x="14" y="30"/>
                </a:cubicBezTo>
                <a:lnTo>
                  <a:pt x="14" y="34"/>
                </a:lnTo>
                <a:close/>
                <a:moveTo>
                  <a:pt x="24" y="14"/>
                </a:moveTo>
                <a:cubicBezTo>
                  <a:pt x="24" y="15"/>
                  <a:pt x="24" y="15"/>
                  <a:pt x="23" y="15"/>
                </a:cubicBezTo>
                <a:cubicBezTo>
                  <a:pt x="20" y="15"/>
                  <a:pt x="20" y="15"/>
                  <a:pt x="20" y="15"/>
                </a:cubicBezTo>
                <a:cubicBezTo>
                  <a:pt x="19" y="15"/>
                  <a:pt x="19" y="15"/>
                  <a:pt x="19" y="14"/>
                </a:cubicBezTo>
                <a:cubicBezTo>
                  <a:pt x="19" y="11"/>
                  <a:pt x="19" y="11"/>
                  <a:pt x="19" y="11"/>
                </a:cubicBezTo>
                <a:cubicBezTo>
                  <a:pt x="19" y="10"/>
                  <a:pt x="19" y="10"/>
                  <a:pt x="20" y="10"/>
                </a:cubicBezTo>
                <a:cubicBezTo>
                  <a:pt x="23" y="10"/>
                  <a:pt x="23" y="10"/>
                  <a:pt x="23" y="10"/>
                </a:cubicBezTo>
                <a:cubicBezTo>
                  <a:pt x="24" y="10"/>
                  <a:pt x="24" y="10"/>
                  <a:pt x="24" y="11"/>
                </a:cubicBezTo>
                <a:lnTo>
                  <a:pt x="24" y="14"/>
                </a:lnTo>
                <a:close/>
                <a:moveTo>
                  <a:pt x="53" y="34"/>
                </a:moveTo>
                <a:cubicBezTo>
                  <a:pt x="53" y="34"/>
                  <a:pt x="53" y="34"/>
                  <a:pt x="53" y="34"/>
                </a:cubicBezTo>
                <a:cubicBezTo>
                  <a:pt x="20" y="34"/>
                  <a:pt x="20" y="34"/>
                  <a:pt x="20" y="34"/>
                </a:cubicBezTo>
                <a:cubicBezTo>
                  <a:pt x="19" y="34"/>
                  <a:pt x="19" y="34"/>
                  <a:pt x="19" y="34"/>
                </a:cubicBezTo>
                <a:cubicBezTo>
                  <a:pt x="19" y="30"/>
                  <a:pt x="19" y="30"/>
                  <a:pt x="19" y="30"/>
                </a:cubicBezTo>
                <a:cubicBezTo>
                  <a:pt x="19" y="30"/>
                  <a:pt x="19" y="29"/>
                  <a:pt x="20" y="29"/>
                </a:cubicBezTo>
                <a:cubicBezTo>
                  <a:pt x="53" y="29"/>
                  <a:pt x="53" y="29"/>
                  <a:pt x="53" y="29"/>
                </a:cubicBezTo>
                <a:cubicBezTo>
                  <a:pt x="53" y="29"/>
                  <a:pt x="53" y="30"/>
                  <a:pt x="53" y="30"/>
                </a:cubicBezTo>
                <a:lnTo>
                  <a:pt x="53" y="34"/>
                </a:lnTo>
                <a:close/>
                <a:moveTo>
                  <a:pt x="29" y="24"/>
                </a:moveTo>
                <a:cubicBezTo>
                  <a:pt x="29" y="24"/>
                  <a:pt x="29" y="25"/>
                  <a:pt x="28" y="25"/>
                </a:cubicBezTo>
                <a:cubicBezTo>
                  <a:pt x="25" y="25"/>
                  <a:pt x="25" y="25"/>
                  <a:pt x="25" y="25"/>
                </a:cubicBezTo>
                <a:cubicBezTo>
                  <a:pt x="24" y="25"/>
                  <a:pt x="24" y="24"/>
                  <a:pt x="24" y="24"/>
                </a:cubicBezTo>
                <a:cubicBezTo>
                  <a:pt x="24" y="20"/>
                  <a:pt x="24" y="20"/>
                  <a:pt x="24" y="20"/>
                </a:cubicBezTo>
                <a:cubicBezTo>
                  <a:pt x="24" y="20"/>
                  <a:pt x="24" y="20"/>
                  <a:pt x="25" y="20"/>
                </a:cubicBezTo>
                <a:cubicBezTo>
                  <a:pt x="28" y="20"/>
                  <a:pt x="28" y="20"/>
                  <a:pt x="28" y="20"/>
                </a:cubicBezTo>
                <a:cubicBezTo>
                  <a:pt x="29" y="20"/>
                  <a:pt x="29" y="20"/>
                  <a:pt x="29" y="20"/>
                </a:cubicBezTo>
                <a:lnTo>
                  <a:pt x="29" y="24"/>
                </a:lnTo>
                <a:close/>
                <a:moveTo>
                  <a:pt x="34" y="14"/>
                </a:moveTo>
                <a:cubicBezTo>
                  <a:pt x="34" y="15"/>
                  <a:pt x="34" y="15"/>
                  <a:pt x="33" y="15"/>
                </a:cubicBezTo>
                <a:cubicBezTo>
                  <a:pt x="30" y="15"/>
                  <a:pt x="30" y="15"/>
                  <a:pt x="30" y="15"/>
                </a:cubicBezTo>
                <a:cubicBezTo>
                  <a:pt x="29" y="15"/>
                  <a:pt x="29" y="15"/>
                  <a:pt x="29" y="14"/>
                </a:cubicBezTo>
                <a:cubicBezTo>
                  <a:pt x="29" y="11"/>
                  <a:pt x="29" y="11"/>
                  <a:pt x="29" y="11"/>
                </a:cubicBezTo>
                <a:cubicBezTo>
                  <a:pt x="29" y="10"/>
                  <a:pt x="29" y="10"/>
                  <a:pt x="30" y="10"/>
                </a:cubicBezTo>
                <a:cubicBezTo>
                  <a:pt x="33" y="10"/>
                  <a:pt x="33" y="10"/>
                  <a:pt x="33" y="10"/>
                </a:cubicBezTo>
                <a:cubicBezTo>
                  <a:pt x="34" y="10"/>
                  <a:pt x="34" y="10"/>
                  <a:pt x="34" y="11"/>
                </a:cubicBezTo>
                <a:lnTo>
                  <a:pt x="34" y="14"/>
                </a:lnTo>
                <a:close/>
                <a:moveTo>
                  <a:pt x="39" y="24"/>
                </a:moveTo>
                <a:cubicBezTo>
                  <a:pt x="39" y="24"/>
                  <a:pt x="38" y="25"/>
                  <a:pt x="38" y="25"/>
                </a:cubicBezTo>
                <a:cubicBezTo>
                  <a:pt x="34" y="25"/>
                  <a:pt x="34" y="25"/>
                  <a:pt x="34" y="25"/>
                </a:cubicBezTo>
                <a:cubicBezTo>
                  <a:pt x="34" y="25"/>
                  <a:pt x="34" y="24"/>
                  <a:pt x="34" y="24"/>
                </a:cubicBezTo>
                <a:cubicBezTo>
                  <a:pt x="34" y="20"/>
                  <a:pt x="34" y="20"/>
                  <a:pt x="34" y="20"/>
                </a:cubicBezTo>
                <a:cubicBezTo>
                  <a:pt x="34" y="20"/>
                  <a:pt x="34" y="20"/>
                  <a:pt x="34" y="20"/>
                </a:cubicBezTo>
                <a:cubicBezTo>
                  <a:pt x="38" y="20"/>
                  <a:pt x="38" y="20"/>
                  <a:pt x="38" y="20"/>
                </a:cubicBezTo>
                <a:cubicBezTo>
                  <a:pt x="38" y="20"/>
                  <a:pt x="39" y="20"/>
                  <a:pt x="39" y="20"/>
                </a:cubicBezTo>
                <a:lnTo>
                  <a:pt x="39" y="24"/>
                </a:lnTo>
                <a:close/>
                <a:moveTo>
                  <a:pt x="43" y="14"/>
                </a:moveTo>
                <a:cubicBezTo>
                  <a:pt x="43" y="15"/>
                  <a:pt x="43" y="15"/>
                  <a:pt x="43" y="15"/>
                </a:cubicBezTo>
                <a:cubicBezTo>
                  <a:pt x="39" y="15"/>
                  <a:pt x="39" y="15"/>
                  <a:pt x="39" y="15"/>
                </a:cubicBezTo>
                <a:cubicBezTo>
                  <a:pt x="39" y="15"/>
                  <a:pt x="39" y="15"/>
                  <a:pt x="39" y="14"/>
                </a:cubicBezTo>
                <a:cubicBezTo>
                  <a:pt x="39" y="11"/>
                  <a:pt x="39" y="11"/>
                  <a:pt x="39" y="11"/>
                </a:cubicBezTo>
                <a:cubicBezTo>
                  <a:pt x="39" y="10"/>
                  <a:pt x="39" y="10"/>
                  <a:pt x="39" y="10"/>
                </a:cubicBezTo>
                <a:cubicBezTo>
                  <a:pt x="43" y="10"/>
                  <a:pt x="43" y="10"/>
                  <a:pt x="43" y="10"/>
                </a:cubicBezTo>
                <a:cubicBezTo>
                  <a:pt x="43" y="10"/>
                  <a:pt x="43" y="10"/>
                  <a:pt x="43" y="11"/>
                </a:cubicBezTo>
                <a:lnTo>
                  <a:pt x="43" y="14"/>
                </a:lnTo>
                <a:close/>
                <a:moveTo>
                  <a:pt x="48" y="24"/>
                </a:moveTo>
                <a:cubicBezTo>
                  <a:pt x="48" y="24"/>
                  <a:pt x="48" y="25"/>
                  <a:pt x="48" y="25"/>
                </a:cubicBezTo>
                <a:cubicBezTo>
                  <a:pt x="44" y="25"/>
                  <a:pt x="44" y="25"/>
                  <a:pt x="44" y="25"/>
                </a:cubicBezTo>
                <a:cubicBezTo>
                  <a:pt x="44" y="25"/>
                  <a:pt x="43" y="24"/>
                  <a:pt x="43" y="24"/>
                </a:cubicBezTo>
                <a:cubicBezTo>
                  <a:pt x="43" y="20"/>
                  <a:pt x="43" y="20"/>
                  <a:pt x="43" y="20"/>
                </a:cubicBezTo>
                <a:cubicBezTo>
                  <a:pt x="43" y="20"/>
                  <a:pt x="44" y="20"/>
                  <a:pt x="44" y="20"/>
                </a:cubicBezTo>
                <a:cubicBezTo>
                  <a:pt x="48" y="20"/>
                  <a:pt x="48" y="20"/>
                  <a:pt x="48" y="20"/>
                </a:cubicBezTo>
                <a:cubicBezTo>
                  <a:pt x="48" y="20"/>
                  <a:pt x="48" y="20"/>
                  <a:pt x="48" y="20"/>
                </a:cubicBezTo>
                <a:lnTo>
                  <a:pt x="48" y="24"/>
                </a:lnTo>
                <a:close/>
                <a:moveTo>
                  <a:pt x="53" y="14"/>
                </a:moveTo>
                <a:cubicBezTo>
                  <a:pt x="53" y="15"/>
                  <a:pt x="53" y="15"/>
                  <a:pt x="53" y="15"/>
                </a:cubicBezTo>
                <a:cubicBezTo>
                  <a:pt x="49" y="15"/>
                  <a:pt x="49" y="15"/>
                  <a:pt x="49" y="15"/>
                </a:cubicBezTo>
                <a:cubicBezTo>
                  <a:pt x="49" y="15"/>
                  <a:pt x="48" y="15"/>
                  <a:pt x="48" y="14"/>
                </a:cubicBezTo>
                <a:cubicBezTo>
                  <a:pt x="48" y="11"/>
                  <a:pt x="48" y="11"/>
                  <a:pt x="48" y="11"/>
                </a:cubicBezTo>
                <a:cubicBezTo>
                  <a:pt x="48" y="10"/>
                  <a:pt x="49" y="10"/>
                  <a:pt x="49" y="10"/>
                </a:cubicBezTo>
                <a:cubicBezTo>
                  <a:pt x="53" y="10"/>
                  <a:pt x="53" y="10"/>
                  <a:pt x="53" y="10"/>
                </a:cubicBezTo>
                <a:cubicBezTo>
                  <a:pt x="53" y="10"/>
                  <a:pt x="53" y="10"/>
                  <a:pt x="53" y="11"/>
                </a:cubicBezTo>
                <a:lnTo>
                  <a:pt x="53" y="14"/>
                </a:lnTo>
                <a:close/>
                <a:moveTo>
                  <a:pt x="63" y="24"/>
                </a:moveTo>
                <a:cubicBezTo>
                  <a:pt x="63" y="24"/>
                  <a:pt x="63" y="25"/>
                  <a:pt x="62" y="25"/>
                </a:cubicBezTo>
                <a:cubicBezTo>
                  <a:pt x="54" y="25"/>
                  <a:pt x="54" y="25"/>
                  <a:pt x="54" y="25"/>
                </a:cubicBezTo>
                <a:cubicBezTo>
                  <a:pt x="53" y="25"/>
                  <a:pt x="53" y="24"/>
                  <a:pt x="53" y="24"/>
                </a:cubicBezTo>
                <a:cubicBezTo>
                  <a:pt x="53" y="20"/>
                  <a:pt x="53" y="20"/>
                  <a:pt x="53" y="20"/>
                </a:cubicBezTo>
                <a:cubicBezTo>
                  <a:pt x="53" y="20"/>
                  <a:pt x="53" y="20"/>
                  <a:pt x="54" y="20"/>
                </a:cubicBezTo>
                <a:cubicBezTo>
                  <a:pt x="58" y="20"/>
                  <a:pt x="58" y="20"/>
                  <a:pt x="58" y="20"/>
                </a:cubicBezTo>
                <a:cubicBezTo>
                  <a:pt x="58" y="11"/>
                  <a:pt x="58" y="11"/>
                  <a:pt x="58" y="11"/>
                </a:cubicBezTo>
                <a:cubicBezTo>
                  <a:pt x="58" y="10"/>
                  <a:pt x="58" y="10"/>
                  <a:pt x="59" y="10"/>
                </a:cubicBezTo>
                <a:cubicBezTo>
                  <a:pt x="62" y="10"/>
                  <a:pt x="62" y="10"/>
                  <a:pt x="62" y="10"/>
                </a:cubicBezTo>
                <a:cubicBezTo>
                  <a:pt x="63" y="10"/>
                  <a:pt x="63" y="10"/>
                  <a:pt x="63" y="11"/>
                </a:cubicBezTo>
                <a:lnTo>
                  <a:pt x="63" y="24"/>
                </a:lnTo>
                <a:close/>
                <a:moveTo>
                  <a:pt x="63" y="34"/>
                </a:moveTo>
                <a:cubicBezTo>
                  <a:pt x="63" y="34"/>
                  <a:pt x="63" y="34"/>
                  <a:pt x="62" y="34"/>
                </a:cubicBezTo>
                <a:cubicBezTo>
                  <a:pt x="59" y="34"/>
                  <a:pt x="59" y="34"/>
                  <a:pt x="59" y="34"/>
                </a:cubicBezTo>
                <a:cubicBezTo>
                  <a:pt x="58" y="34"/>
                  <a:pt x="58" y="34"/>
                  <a:pt x="58" y="34"/>
                </a:cubicBezTo>
                <a:cubicBezTo>
                  <a:pt x="58" y="30"/>
                  <a:pt x="58" y="30"/>
                  <a:pt x="58" y="30"/>
                </a:cubicBezTo>
                <a:cubicBezTo>
                  <a:pt x="58" y="30"/>
                  <a:pt x="58" y="29"/>
                  <a:pt x="59" y="29"/>
                </a:cubicBezTo>
                <a:cubicBezTo>
                  <a:pt x="62" y="29"/>
                  <a:pt x="62" y="29"/>
                  <a:pt x="62" y="29"/>
                </a:cubicBezTo>
                <a:cubicBezTo>
                  <a:pt x="63" y="29"/>
                  <a:pt x="63" y="30"/>
                  <a:pt x="63" y="30"/>
                </a:cubicBezTo>
                <a:lnTo>
                  <a:pt x="63"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0" name="Google Shape;1870;p45"/>
          <p:cNvSpPr/>
          <p:nvPr/>
        </p:nvSpPr>
        <p:spPr>
          <a:xfrm>
            <a:off x="11323350" y="5191756"/>
            <a:ext cx="286190" cy="177166"/>
          </a:xfrm>
          <a:custGeom>
            <a:avLst/>
            <a:gdLst/>
            <a:ahLst/>
            <a:cxnLst/>
            <a:rect l="l" t="t" r="r" b="b"/>
            <a:pathLst>
              <a:path w="68" h="42" extrusionOk="0">
                <a:moveTo>
                  <a:pt x="49" y="12"/>
                </a:moveTo>
                <a:cubicBezTo>
                  <a:pt x="50" y="15"/>
                  <a:pt x="53" y="16"/>
                  <a:pt x="55" y="17"/>
                </a:cubicBezTo>
                <a:cubicBezTo>
                  <a:pt x="62" y="18"/>
                  <a:pt x="68" y="22"/>
                  <a:pt x="68" y="29"/>
                </a:cubicBezTo>
                <a:cubicBezTo>
                  <a:pt x="68" y="37"/>
                  <a:pt x="61" y="42"/>
                  <a:pt x="54" y="42"/>
                </a:cubicBezTo>
                <a:cubicBezTo>
                  <a:pt x="42" y="42"/>
                  <a:pt x="38" y="27"/>
                  <a:pt x="35" y="18"/>
                </a:cubicBezTo>
                <a:cubicBezTo>
                  <a:pt x="32" y="10"/>
                  <a:pt x="29" y="6"/>
                  <a:pt x="20" y="6"/>
                </a:cubicBezTo>
                <a:cubicBezTo>
                  <a:pt x="13" y="6"/>
                  <a:pt x="6" y="13"/>
                  <a:pt x="6" y="21"/>
                </a:cubicBezTo>
                <a:cubicBezTo>
                  <a:pt x="6" y="28"/>
                  <a:pt x="12" y="36"/>
                  <a:pt x="20" y="36"/>
                </a:cubicBezTo>
                <a:cubicBezTo>
                  <a:pt x="24" y="36"/>
                  <a:pt x="27" y="35"/>
                  <a:pt x="30" y="32"/>
                </a:cubicBezTo>
                <a:cubicBezTo>
                  <a:pt x="31" y="31"/>
                  <a:pt x="32" y="29"/>
                  <a:pt x="33" y="28"/>
                </a:cubicBezTo>
                <a:cubicBezTo>
                  <a:pt x="36" y="34"/>
                  <a:pt x="36" y="34"/>
                  <a:pt x="36" y="34"/>
                </a:cubicBezTo>
                <a:cubicBezTo>
                  <a:pt x="36" y="34"/>
                  <a:pt x="35" y="35"/>
                  <a:pt x="34" y="36"/>
                </a:cubicBezTo>
                <a:cubicBezTo>
                  <a:pt x="35" y="36"/>
                  <a:pt x="35" y="36"/>
                  <a:pt x="35" y="36"/>
                </a:cubicBezTo>
                <a:cubicBezTo>
                  <a:pt x="31" y="41"/>
                  <a:pt x="25" y="42"/>
                  <a:pt x="20" y="42"/>
                </a:cubicBezTo>
                <a:cubicBezTo>
                  <a:pt x="8" y="42"/>
                  <a:pt x="0" y="32"/>
                  <a:pt x="0" y="21"/>
                </a:cubicBezTo>
                <a:cubicBezTo>
                  <a:pt x="0" y="10"/>
                  <a:pt x="9" y="0"/>
                  <a:pt x="20" y="0"/>
                </a:cubicBezTo>
                <a:cubicBezTo>
                  <a:pt x="38" y="0"/>
                  <a:pt x="39" y="16"/>
                  <a:pt x="45" y="28"/>
                </a:cubicBezTo>
                <a:cubicBezTo>
                  <a:pt x="47" y="32"/>
                  <a:pt x="50" y="36"/>
                  <a:pt x="54" y="36"/>
                </a:cubicBezTo>
                <a:cubicBezTo>
                  <a:pt x="58" y="36"/>
                  <a:pt x="62" y="33"/>
                  <a:pt x="62" y="29"/>
                </a:cubicBezTo>
                <a:cubicBezTo>
                  <a:pt x="62" y="20"/>
                  <a:pt x="45" y="26"/>
                  <a:pt x="43" y="11"/>
                </a:cubicBezTo>
                <a:cubicBezTo>
                  <a:pt x="43" y="11"/>
                  <a:pt x="43" y="10"/>
                  <a:pt x="43" y="10"/>
                </a:cubicBezTo>
                <a:cubicBezTo>
                  <a:pt x="43" y="4"/>
                  <a:pt x="48" y="0"/>
                  <a:pt x="53" y="0"/>
                </a:cubicBezTo>
                <a:cubicBezTo>
                  <a:pt x="57" y="0"/>
                  <a:pt x="59" y="0"/>
                  <a:pt x="61" y="2"/>
                </a:cubicBezTo>
                <a:cubicBezTo>
                  <a:pt x="61" y="2"/>
                  <a:pt x="61" y="2"/>
                  <a:pt x="61" y="2"/>
                </a:cubicBezTo>
                <a:cubicBezTo>
                  <a:pt x="62" y="3"/>
                  <a:pt x="63" y="5"/>
                  <a:pt x="64" y="6"/>
                </a:cubicBezTo>
                <a:cubicBezTo>
                  <a:pt x="59" y="10"/>
                  <a:pt x="59" y="10"/>
                  <a:pt x="59" y="10"/>
                </a:cubicBezTo>
                <a:cubicBezTo>
                  <a:pt x="58" y="8"/>
                  <a:pt x="58" y="8"/>
                  <a:pt x="57" y="7"/>
                </a:cubicBezTo>
                <a:cubicBezTo>
                  <a:pt x="57" y="7"/>
                  <a:pt x="57" y="7"/>
                  <a:pt x="57" y="7"/>
                </a:cubicBezTo>
                <a:cubicBezTo>
                  <a:pt x="56" y="6"/>
                  <a:pt x="54" y="6"/>
                  <a:pt x="53" y="6"/>
                </a:cubicBezTo>
                <a:cubicBezTo>
                  <a:pt x="51" y="6"/>
                  <a:pt x="49" y="8"/>
                  <a:pt x="49" y="10"/>
                </a:cubicBezTo>
                <a:cubicBezTo>
                  <a:pt x="49" y="11"/>
                  <a:pt x="49" y="12"/>
                  <a:pt x="49"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1" name="Google Shape;1871;p45"/>
          <p:cNvSpPr/>
          <p:nvPr/>
        </p:nvSpPr>
        <p:spPr>
          <a:xfrm>
            <a:off x="564938" y="5616174"/>
            <a:ext cx="243358" cy="245306"/>
          </a:xfrm>
          <a:custGeom>
            <a:avLst/>
            <a:gdLst/>
            <a:ahLst/>
            <a:cxnLst/>
            <a:rect l="l" t="t" r="r" b="b"/>
            <a:pathLst>
              <a:path w="58" h="58" extrusionOk="0">
                <a:moveTo>
                  <a:pt x="37" y="56"/>
                </a:moveTo>
                <a:cubicBezTo>
                  <a:pt x="34" y="58"/>
                  <a:pt x="29" y="58"/>
                  <a:pt x="25" y="58"/>
                </a:cubicBezTo>
                <a:cubicBezTo>
                  <a:pt x="21" y="58"/>
                  <a:pt x="16" y="57"/>
                  <a:pt x="12" y="57"/>
                </a:cubicBezTo>
                <a:cubicBezTo>
                  <a:pt x="10" y="57"/>
                  <a:pt x="8" y="58"/>
                  <a:pt x="6" y="58"/>
                </a:cubicBezTo>
                <a:cubicBezTo>
                  <a:pt x="3" y="58"/>
                  <a:pt x="0" y="54"/>
                  <a:pt x="0" y="51"/>
                </a:cubicBezTo>
                <a:cubicBezTo>
                  <a:pt x="0" y="49"/>
                  <a:pt x="1" y="47"/>
                  <a:pt x="1" y="46"/>
                </a:cubicBezTo>
                <a:cubicBezTo>
                  <a:pt x="1" y="43"/>
                  <a:pt x="0" y="40"/>
                  <a:pt x="0" y="37"/>
                </a:cubicBezTo>
                <a:cubicBezTo>
                  <a:pt x="0" y="26"/>
                  <a:pt x="3" y="14"/>
                  <a:pt x="12" y="7"/>
                </a:cubicBezTo>
                <a:cubicBezTo>
                  <a:pt x="15" y="5"/>
                  <a:pt x="18" y="4"/>
                  <a:pt x="21" y="3"/>
                </a:cubicBezTo>
                <a:cubicBezTo>
                  <a:pt x="25" y="1"/>
                  <a:pt x="29" y="0"/>
                  <a:pt x="33" y="0"/>
                </a:cubicBezTo>
                <a:cubicBezTo>
                  <a:pt x="37" y="0"/>
                  <a:pt x="42" y="1"/>
                  <a:pt x="46" y="1"/>
                </a:cubicBezTo>
                <a:cubicBezTo>
                  <a:pt x="48" y="1"/>
                  <a:pt x="49" y="1"/>
                  <a:pt x="50" y="1"/>
                </a:cubicBezTo>
                <a:cubicBezTo>
                  <a:pt x="55" y="1"/>
                  <a:pt x="56" y="4"/>
                  <a:pt x="56" y="8"/>
                </a:cubicBezTo>
                <a:cubicBezTo>
                  <a:pt x="56" y="10"/>
                  <a:pt x="56" y="11"/>
                  <a:pt x="56" y="13"/>
                </a:cubicBezTo>
                <a:cubicBezTo>
                  <a:pt x="56" y="15"/>
                  <a:pt x="56" y="15"/>
                  <a:pt x="57" y="16"/>
                </a:cubicBezTo>
                <a:cubicBezTo>
                  <a:pt x="58" y="18"/>
                  <a:pt x="58" y="24"/>
                  <a:pt x="58" y="26"/>
                </a:cubicBezTo>
                <a:cubicBezTo>
                  <a:pt x="58" y="39"/>
                  <a:pt x="49" y="52"/>
                  <a:pt x="37" y="56"/>
                </a:cubicBezTo>
                <a:close/>
                <a:moveTo>
                  <a:pt x="52" y="18"/>
                </a:moveTo>
                <a:cubicBezTo>
                  <a:pt x="52" y="16"/>
                  <a:pt x="51" y="15"/>
                  <a:pt x="51" y="13"/>
                </a:cubicBezTo>
                <a:cubicBezTo>
                  <a:pt x="51" y="11"/>
                  <a:pt x="51" y="10"/>
                  <a:pt x="51" y="8"/>
                </a:cubicBezTo>
                <a:cubicBezTo>
                  <a:pt x="51" y="7"/>
                  <a:pt x="51" y="7"/>
                  <a:pt x="51" y="6"/>
                </a:cubicBezTo>
                <a:cubicBezTo>
                  <a:pt x="51" y="6"/>
                  <a:pt x="51" y="6"/>
                  <a:pt x="51" y="6"/>
                </a:cubicBezTo>
                <a:cubicBezTo>
                  <a:pt x="49" y="6"/>
                  <a:pt x="48" y="6"/>
                  <a:pt x="46" y="6"/>
                </a:cubicBezTo>
                <a:cubicBezTo>
                  <a:pt x="42" y="6"/>
                  <a:pt x="37" y="4"/>
                  <a:pt x="33" y="4"/>
                </a:cubicBezTo>
                <a:cubicBezTo>
                  <a:pt x="29" y="4"/>
                  <a:pt x="26" y="6"/>
                  <a:pt x="23" y="7"/>
                </a:cubicBezTo>
                <a:cubicBezTo>
                  <a:pt x="20" y="8"/>
                  <a:pt x="17" y="9"/>
                  <a:pt x="15" y="11"/>
                </a:cubicBezTo>
                <a:cubicBezTo>
                  <a:pt x="7" y="17"/>
                  <a:pt x="5" y="27"/>
                  <a:pt x="5" y="37"/>
                </a:cubicBezTo>
                <a:cubicBezTo>
                  <a:pt x="5" y="40"/>
                  <a:pt x="6" y="43"/>
                  <a:pt x="6" y="46"/>
                </a:cubicBezTo>
                <a:cubicBezTo>
                  <a:pt x="6" y="47"/>
                  <a:pt x="5" y="49"/>
                  <a:pt x="5" y="51"/>
                </a:cubicBezTo>
                <a:cubicBezTo>
                  <a:pt x="5" y="52"/>
                  <a:pt x="5" y="53"/>
                  <a:pt x="6" y="53"/>
                </a:cubicBezTo>
                <a:cubicBezTo>
                  <a:pt x="8" y="53"/>
                  <a:pt x="10" y="52"/>
                  <a:pt x="12" y="52"/>
                </a:cubicBezTo>
                <a:cubicBezTo>
                  <a:pt x="16" y="52"/>
                  <a:pt x="21" y="53"/>
                  <a:pt x="25" y="53"/>
                </a:cubicBezTo>
                <a:cubicBezTo>
                  <a:pt x="28" y="53"/>
                  <a:pt x="33" y="53"/>
                  <a:pt x="36" y="52"/>
                </a:cubicBezTo>
                <a:cubicBezTo>
                  <a:pt x="46" y="48"/>
                  <a:pt x="53" y="37"/>
                  <a:pt x="53" y="26"/>
                </a:cubicBezTo>
                <a:cubicBezTo>
                  <a:pt x="53" y="24"/>
                  <a:pt x="53" y="20"/>
                  <a:pt x="52"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2" name="Google Shape;1872;p45"/>
          <p:cNvSpPr/>
          <p:nvPr/>
        </p:nvSpPr>
        <p:spPr>
          <a:xfrm>
            <a:off x="1082806" y="5594759"/>
            <a:ext cx="286190" cy="288137"/>
          </a:xfrm>
          <a:custGeom>
            <a:avLst/>
            <a:gdLst/>
            <a:ahLst/>
            <a:cxnLst/>
            <a:rect l="l" t="t" r="r" b="b"/>
            <a:pathLst>
              <a:path w="68" h="68" extrusionOk="0">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15" y="40"/>
                </a:moveTo>
                <a:cubicBezTo>
                  <a:pt x="15" y="38"/>
                  <a:pt x="14" y="36"/>
                  <a:pt x="14" y="34"/>
                </a:cubicBezTo>
                <a:cubicBezTo>
                  <a:pt x="14" y="31"/>
                  <a:pt x="15" y="29"/>
                  <a:pt x="15" y="27"/>
                </a:cubicBezTo>
                <a:cubicBezTo>
                  <a:pt x="8" y="20"/>
                  <a:pt x="8" y="20"/>
                  <a:pt x="8" y="20"/>
                </a:cubicBezTo>
                <a:cubicBezTo>
                  <a:pt x="6" y="24"/>
                  <a:pt x="5" y="29"/>
                  <a:pt x="5" y="34"/>
                </a:cubicBezTo>
                <a:cubicBezTo>
                  <a:pt x="5" y="39"/>
                  <a:pt x="6" y="43"/>
                  <a:pt x="8" y="47"/>
                </a:cubicBezTo>
                <a:lnTo>
                  <a:pt x="15" y="40"/>
                </a:lnTo>
                <a:close/>
                <a:moveTo>
                  <a:pt x="48" y="34"/>
                </a:moveTo>
                <a:cubicBezTo>
                  <a:pt x="48" y="26"/>
                  <a:pt x="42" y="19"/>
                  <a:pt x="34" y="19"/>
                </a:cubicBezTo>
                <a:cubicBezTo>
                  <a:pt x="26" y="19"/>
                  <a:pt x="19" y="26"/>
                  <a:pt x="19" y="34"/>
                </a:cubicBezTo>
                <a:cubicBezTo>
                  <a:pt x="19" y="42"/>
                  <a:pt x="26" y="48"/>
                  <a:pt x="34" y="48"/>
                </a:cubicBezTo>
                <a:cubicBezTo>
                  <a:pt x="42" y="48"/>
                  <a:pt x="48" y="42"/>
                  <a:pt x="48" y="34"/>
                </a:cubicBezTo>
                <a:close/>
                <a:moveTo>
                  <a:pt x="20" y="8"/>
                </a:moveTo>
                <a:cubicBezTo>
                  <a:pt x="27" y="15"/>
                  <a:pt x="27" y="15"/>
                  <a:pt x="27" y="15"/>
                </a:cubicBezTo>
                <a:cubicBezTo>
                  <a:pt x="29" y="15"/>
                  <a:pt x="32" y="14"/>
                  <a:pt x="34" y="14"/>
                </a:cubicBezTo>
                <a:cubicBezTo>
                  <a:pt x="36" y="14"/>
                  <a:pt x="38" y="15"/>
                  <a:pt x="40" y="15"/>
                </a:cubicBezTo>
                <a:cubicBezTo>
                  <a:pt x="47" y="8"/>
                  <a:pt x="47" y="8"/>
                  <a:pt x="47" y="8"/>
                </a:cubicBezTo>
                <a:cubicBezTo>
                  <a:pt x="43" y="6"/>
                  <a:pt x="39" y="5"/>
                  <a:pt x="34" y="5"/>
                </a:cubicBezTo>
                <a:cubicBezTo>
                  <a:pt x="29" y="5"/>
                  <a:pt x="24" y="6"/>
                  <a:pt x="20" y="8"/>
                </a:cubicBezTo>
                <a:close/>
                <a:moveTo>
                  <a:pt x="47" y="59"/>
                </a:moveTo>
                <a:cubicBezTo>
                  <a:pt x="40" y="52"/>
                  <a:pt x="40" y="52"/>
                  <a:pt x="40" y="52"/>
                </a:cubicBezTo>
                <a:cubicBezTo>
                  <a:pt x="38" y="53"/>
                  <a:pt x="36" y="53"/>
                  <a:pt x="34" y="53"/>
                </a:cubicBezTo>
                <a:cubicBezTo>
                  <a:pt x="32" y="53"/>
                  <a:pt x="29" y="53"/>
                  <a:pt x="27" y="52"/>
                </a:cubicBezTo>
                <a:cubicBezTo>
                  <a:pt x="20" y="59"/>
                  <a:pt x="20" y="59"/>
                  <a:pt x="20" y="59"/>
                </a:cubicBezTo>
                <a:cubicBezTo>
                  <a:pt x="24" y="62"/>
                  <a:pt x="29" y="63"/>
                  <a:pt x="34" y="63"/>
                </a:cubicBezTo>
                <a:cubicBezTo>
                  <a:pt x="39" y="63"/>
                  <a:pt x="43" y="62"/>
                  <a:pt x="47" y="59"/>
                </a:cubicBezTo>
                <a:close/>
                <a:moveTo>
                  <a:pt x="60" y="47"/>
                </a:moveTo>
                <a:cubicBezTo>
                  <a:pt x="62" y="43"/>
                  <a:pt x="63" y="39"/>
                  <a:pt x="63" y="34"/>
                </a:cubicBezTo>
                <a:cubicBezTo>
                  <a:pt x="63" y="29"/>
                  <a:pt x="62" y="24"/>
                  <a:pt x="60" y="20"/>
                </a:cubicBezTo>
                <a:cubicBezTo>
                  <a:pt x="52" y="27"/>
                  <a:pt x="52" y="27"/>
                  <a:pt x="52" y="27"/>
                </a:cubicBezTo>
                <a:cubicBezTo>
                  <a:pt x="53" y="29"/>
                  <a:pt x="53" y="32"/>
                  <a:pt x="53" y="34"/>
                </a:cubicBezTo>
                <a:cubicBezTo>
                  <a:pt x="53" y="36"/>
                  <a:pt x="53" y="38"/>
                  <a:pt x="52" y="40"/>
                </a:cubicBezTo>
                <a:lnTo>
                  <a:pt x="60"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3" name="Google Shape;1873;p45"/>
          <p:cNvSpPr/>
          <p:nvPr/>
        </p:nvSpPr>
        <p:spPr>
          <a:xfrm>
            <a:off x="1690230" y="5616174"/>
            <a:ext cx="327074" cy="245306"/>
          </a:xfrm>
          <a:custGeom>
            <a:avLst/>
            <a:gdLst/>
            <a:ahLst/>
            <a:cxnLst/>
            <a:rect l="l" t="t" r="r" b="b"/>
            <a:pathLst>
              <a:path w="78" h="58" extrusionOk="0">
                <a:moveTo>
                  <a:pt x="78" y="58"/>
                </a:moveTo>
                <a:cubicBezTo>
                  <a:pt x="0" y="58"/>
                  <a:pt x="0" y="58"/>
                  <a:pt x="0" y="58"/>
                </a:cubicBezTo>
                <a:cubicBezTo>
                  <a:pt x="0" y="0"/>
                  <a:pt x="0" y="0"/>
                  <a:pt x="0" y="0"/>
                </a:cubicBezTo>
                <a:cubicBezTo>
                  <a:pt x="5" y="0"/>
                  <a:pt x="5" y="0"/>
                  <a:pt x="5" y="0"/>
                </a:cubicBezTo>
                <a:cubicBezTo>
                  <a:pt x="5" y="53"/>
                  <a:pt x="5" y="53"/>
                  <a:pt x="5" y="53"/>
                </a:cubicBezTo>
                <a:cubicBezTo>
                  <a:pt x="78" y="53"/>
                  <a:pt x="78" y="53"/>
                  <a:pt x="78" y="53"/>
                </a:cubicBezTo>
                <a:lnTo>
                  <a:pt x="78" y="58"/>
                </a:lnTo>
                <a:close/>
                <a:moveTo>
                  <a:pt x="73" y="22"/>
                </a:moveTo>
                <a:cubicBezTo>
                  <a:pt x="73" y="23"/>
                  <a:pt x="71" y="24"/>
                  <a:pt x="71" y="23"/>
                </a:cubicBezTo>
                <a:cubicBezTo>
                  <a:pt x="66" y="18"/>
                  <a:pt x="66" y="18"/>
                  <a:pt x="66" y="18"/>
                </a:cubicBezTo>
                <a:cubicBezTo>
                  <a:pt x="42" y="42"/>
                  <a:pt x="42" y="42"/>
                  <a:pt x="42" y="42"/>
                </a:cubicBezTo>
                <a:cubicBezTo>
                  <a:pt x="41" y="43"/>
                  <a:pt x="41" y="43"/>
                  <a:pt x="40" y="42"/>
                </a:cubicBezTo>
                <a:cubicBezTo>
                  <a:pt x="31" y="34"/>
                  <a:pt x="31" y="34"/>
                  <a:pt x="31" y="34"/>
                </a:cubicBezTo>
                <a:cubicBezTo>
                  <a:pt x="16" y="49"/>
                  <a:pt x="16" y="49"/>
                  <a:pt x="16" y="49"/>
                </a:cubicBezTo>
                <a:cubicBezTo>
                  <a:pt x="8" y="42"/>
                  <a:pt x="8" y="42"/>
                  <a:pt x="8" y="42"/>
                </a:cubicBezTo>
                <a:cubicBezTo>
                  <a:pt x="30" y="20"/>
                  <a:pt x="30" y="20"/>
                  <a:pt x="30" y="20"/>
                </a:cubicBezTo>
                <a:cubicBezTo>
                  <a:pt x="31" y="19"/>
                  <a:pt x="32" y="19"/>
                  <a:pt x="32" y="20"/>
                </a:cubicBezTo>
                <a:cubicBezTo>
                  <a:pt x="41" y="29"/>
                  <a:pt x="41" y="29"/>
                  <a:pt x="41" y="29"/>
                </a:cubicBezTo>
                <a:cubicBezTo>
                  <a:pt x="59" y="11"/>
                  <a:pt x="59" y="11"/>
                  <a:pt x="59" y="11"/>
                </a:cubicBezTo>
                <a:cubicBezTo>
                  <a:pt x="54" y="6"/>
                  <a:pt x="54" y="6"/>
                  <a:pt x="54" y="6"/>
                </a:cubicBezTo>
                <a:cubicBezTo>
                  <a:pt x="53" y="6"/>
                  <a:pt x="54" y="4"/>
                  <a:pt x="55" y="4"/>
                </a:cubicBezTo>
                <a:cubicBezTo>
                  <a:pt x="71" y="4"/>
                  <a:pt x="71" y="4"/>
                  <a:pt x="71" y="4"/>
                </a:cubicBezTo>
                <a:cubicBezTo>
                  <a:pt x="72" y="4"/>
                  <a:pt x="73" y="5"/>
                  <a:pt x="73" y="6"/>
                </a:cubicBezTo>
                <a:lnTo>
                  <a:pt x="73" y="2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4" name="Google Shape;1874;p45"/>
          <p:cNvSpPr/>
          <p:nvPr/>
        </p:nvSpPr>
        <p:spPr>
          <a:xfrm>
            <a:off x="2901184" y="5625909"/>
            <a:ext cx="286190" cy="221943"/>
          </a:xfrm>
          <a:custGeom>
            <a:avLst/>
            <a:gdLst/>
            <a:ahLst/>
            <a:cxnLst/>
            <a:rect l="l" t="t" r="r" b="b"/>
            <a:pathLst>
              <a:path w="68" h="53" extrusionOk="0">
                <a:moveTo>
                  <a:pt x="8" y="15"/>
                </a:moveTo>
                <a:cubicBezTo>
                  <a:pt x="4" y="15"/>
                  <a:pt x="0" y="11"/>
                  <a:pt x="0" y="7"/>
                </a:cubicBezTo>
                <a:cubicBezTo>
                  <a:pt x="0" y="3"/>
                  <a:pt x="4" y="0"/>
                  <a:pt x="8" y="0"/>
                </a:cubicBezTo>
                <a:cubicBezTo>
                  <a:pt x="12" y="0"/>
                  <a:pt x="15" y="3"/>
                  <a:pt x="15" y="7"/>
                </a:cubicBezTo>
                <a:cubicBezTo>
                  <a:pt x="15" y="11"/>
                  <a:pt x="12" y="15"/>
                  <a:pt x="8" y="15"/>
                </a:cubicBezTo>
                <a:close/>
                <a:moveTo>
                  <a:pt x="8" y="34"/>
                </a:moveTo>
                <a:cubicBezTo>
                  <a:pt x="4" y="34"/>
                  <a:pt x="0" y="31"/>
                  <a:pt x="0" y="27"/>
                </a:cubicBezTo>
                <a:cubicBezTo>
                  <a:pt x="0" y="23"/>
                  <a:pt x="4" y="19"/>
                  <a:pt x="8" y="19"/>
                </a:cubicBezTo>
                <a:cubicBezTo>
                  <a:pt x="12" y="19"/>
                  <a:pt x="15" y="23"/>
                  <a:pt x="15" y="27"/>
                </a:cubicBezTo>
                <a:cubicBezTo>
                  <a:pt x="15" y="31"/>
                  <a:pt x="12" y="34"/>
                  <a:pt x="8" y="34"/>
                </a:cubicBezTo>
                <a:close/>
                <a:moveTo>
                  <a:pt x="8" y="53"/>
                </a:moveTo>
                <a:cubicBezTo>
                  <a:pt x="4" y="53"/>
                  <a:pt x="0" y="50"/>
                  <a:pt x="0" y="46"/>
                </a:cubicBezTo>
                <a:cubicBezTo>
                  <a:pt x="0" y="42"/>
                  <a:pt x="4" y="39"/>
                  <a:pt x="8" y="39"/>
                </a:cubicBezTo>
                <a:cubicBezTo>
                  <a:pt x="12" y="39"/>
                  <a:pt x="15" y="42"/>
                  <a:pt x="15" y="46"/>
                </a:cubicBezTo>
                <a:cubicBezTo>
                  <a:pt x="15" y="50"/>
                  <a:pt x="12" y="53"/>
                  <a:pt x="8" y="53"/>
                </a:cubicBezTo>
                <a:close/>
                <a:moveTo>
                  <a:pt x="68" y="11"/>
                </a:moveTo>
                <a:cubicBezTo>
                  <a:pt x="68" y="12"/>
                  <a:pt x="68" y="12"/>
                  <a:pt x="67" y="12"/>
                </a:cubicBezTo>
                <a:cubicBezTo>
                  <a:pt x="21" y="12"/>
                  <a:pt x="21" y="12"/>
                  <a:pt x="21" y="12"/>
                </a:cubicBezTo>
                <a:cubicBezTo>
                  <a:pt x="20" y="12"/>
                  <a:pt x="20" y="12"/>
                  <a:pt x="20" y="11"/>
                </a:cubicBezTo>
                <a:cubicBezTo>
                  <a:pt x="20" y="4"/>
                  <a:pt x="20" y="4"/>
                  <a:pt x="20" y="4"/>
                </a:cubicBezTo>
                <a:cubicBezTo>
                  <a:pt x="20" y="3"/>
                  <a:pt x="20" y="2"/>
                  <a:pt x="21" y="2"/>
                </a:cubicBezTo>
                <a:cubicBezTo>
                  <a:pt x="67" y="2"/>
                  <a:pt x="67" y="2"/>
                  <a:pt x="67" y="2"/>
                </a:cubicBezTo>
                <a:cubicBezTo>
                  <a:pt x="68" y="2"/>
                  <a:pt x="68" y="3"/>
                  <a:pt x="68" y="4"/>
                </a:cubicBezTo>
                <a:lnTo>
                  <a:pt x="68" y="11"/>
                </a:lnTo>
                <a:close/>
                <a:moveTo>
                  <a:pt x="68" y="30"/>
                </a:moveTo>
                <a:cubicBezTo>
                  <a:pt x="68" y="31"/>
                  <a:pt x="68" y="32"/>
                  <a:pt x="67" y="32"/>
                </a:cubicBezTo>
                <a:cubicBezTo>
                  <a:pt x="21" y="32"/>
                  <a:pt x="21" y="32"/>
                  <a:pt x="21" y="32"/>
                </a:cubicBezTo>
                <a:cubicBezTo>
                  <a:pt x="20" y="32"/>
                  <a:pt x="20" y="31"/>
                  <a:pt x="20" y="30"/>
                </a:cubicBezTo>
                <a:cubicBezTo>
                  <a:pt x="20" y="23"/>
                  <a:pt x="20" y="23"/>
                  <a:pt x="20" y="23"/>
                </a:cubicBezTo>
                <a:cubicBezTo>
                  <a:pt x="20" y="22"/>
                  <a:pt x="20" y="22"/>
                  <a:pt x="21" y="22"/>
                </a:cubicBezTo>
                <a:cubicBezTo>
                  <a:pt x="67" y="22"/>
                  <a:pt x="67" y="22"/>
                  <a:pt x="67" y="22"/>
                </a:cubicBezTo>
                <a:cubicBezTo>
                  <a:pt x="68" y="22"/>
                  <a:pt x="68" y="22"/>
                  <a:pt x="68" y="23"/>
                </a:cubicBezTo>
                <a:lnTo>
                  <a:pt x="68" y="30"/>
                </a:lnTo>
                <a:close/>
                <a:moveTo>
                  <a:pt x="68" y="50"/>
                </a:moveTo>
                <a:cubicBezTo>
                  <a:pt x="68" y="50"/>
                  <a:pt x="68" y="51"/>
                  <a:pt x="67" y="51"/>
                </a:cubicBezTo>
                <a:cubicBezTo>
                  <a:pt x="21" y="51"/>
                  <a:pt x="21" y="51"/>
                  <a:pt x="21" y="51"/>
                </a:cubicBezTo>
                <a:cubicBezTo>
                  <a:pt x="20" y="51"/>
                  <a:pt x="20" y="50"/>
                  <a:pt x="20" y="50"/>
                </a:cubicBezTo>
                <a:cubicBezTo>
                  <a:pt x="20" y="42"/>
                  <a:pt x="20" y="42"/>
                  <a:pt x="20" y="42"/>
                </a:cubicBezTo>
                <a:cubicBezTo>
                  <a:pt x="20" y="42"/>
                  <a:pt x="20" y="41"/>
                  <a:pt x="21" y="41"/>
                </a:cubicBezTo>
                <a:cubicBezTo>
                  <a:pt x="67" y="41"/>
                  <a:pt x="67" y="41"/>
                  <a:pt x="67" y="41"/>
                </a:cubicBezTo>
                <a:cubicBezTo>
                  <a:pt x="68" y="41"/>
                  <a:pt x="68" y="42"/>
                  <a:pt x="68" y="42"/>
                </a:cubicBezTo>
                <a:lnTo>
                  <a:pt x="68"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5" name="Google Shape;1875;p45"/>
          <p:cNvSpPr/>
          <p:nvPr/>
        </p:nvSpPr>
        <p:spPr>
          <a:xfrm>
            <a:off x="3516395" y="5674580"/>
            <a:ext cx="278402" cy="122654"/>
          </a:xfrm>
          <a:custGeom>
            <a:avLst/>
            <a:gdLst/>
            <a:ahLst/>
            <a:cxnLst/>
            <a:rect l="l" t="t" r="r" b="b"/>
            <a:pathLst>
              <a:path w="66" h="29" extrusionOk="0">
                <a:moveTo>
                  <a:pt x="66" y="18"/>
                </a:moveTo>
                <a:cubicBezTo>
                  <a:pt x="66" y="19"/>
                  <a:pt x="65" y="20"/>
                  <a:pt x="65" y="20"/>
                </a:cubicBezTo>
                <a:cubicBezTo>
                  <a:pt x="17" y="20"/>
                  <a:pt x="17" y="20"/>
                  <a:pt x="17" y="20"/>
                </a:cubicBezTo>
                <a:cubicBezTo>
                  <a:pt x="17" y="28"/>
                  <a:pt x="17" y="28"/>
                  <a:pt x="17" y="28"/>
                </a:cubicBezTo>
                <a:cubicBezTo>
                  <a:pt x="17" y="29"/>
                  <a:pt x="17" y="29"/>
                  <a:pt x="16" y="29"/>
                </a:cubicBezTo>
                <a:cubicBezTo>
                  <a:pt x="16" y="29"/>
                  <a:pt x="16" y="29"/>
                  <a:pt x="15" y="29"/>
                </a:cubicBezTo>
                <a:cubicBezTo>
                  <a:pt x="1" y="16"/>
                  <a:pt x="1" y="16"/>
                  <a:pt x="1" y="16"/>
                </a:cubicBezTo>
                <a:cubicBezTo>
                  <a:pt x="0" y="15"/>
                  <a:pt x="0" y="15"/>
                  <a:pt x="0" y="15"/>
                </a:cubicBezTo>
                <a:cubicBezTo>
                  <a:pt x="0" y="14"/>
                  <a:pt x="0" y="14"/>
                  <a:pt x="1" y="14"/>
                </a:cubicBezTo>
                <a:cubicBezTo>
                  <a:pt x="15" y="0"/>
                  <a:pt x="15" y="0"/>
                  <a:pt x="15" y="0"/>
                </a:cubicBezTo>
                <a:cubicBezTo>
                  <a:pt x="16" y="0"/>
                  <a:pt x="16" y="0"/>
                  <a:pt x="16" y="0"/>
                </a:cubicBezTo>
                <a:cubicBezTo>
                  <a:pt x="17" y="0"/>
                  <a:pt x="17" y="1"/>
                  <a:pt x="17" y="1"/>
                </a:cubicBezTo>
                <a:cubicBezTo>
                  <a:pt x="17" y="10"/>
                  <a:pt x="17" y="10"/>
                  <a:pt x="17" y="10"/>
                </a:cubicBezTo>
                <a:cubicBezTo>
                  <a:pt x="65" y="10"/>
                  <a:pt x="65" y="10"/>
                  <a:pt x="65" y="10"/>
                </a:cubicBezTo>
                <a:cubicBezTo>
                  <a:pt x="65" y="10"/>
                  <a:pt x="66" y="10"/>
                  <a:pt x="66" y="11"/>
                </a:cubicBezTo>
                <a:lnTo>
                  <a:pt x="66"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6" name="Google Shape;1876;p45"/>
          <p:cNvSpPr/>
          <p:nvPr/>
        </p:nvSpPr>
        <p:spPr>
          <a:xfrm>
            <a:off x="4114084" y="5616174"/>
            <a:ext cx="249200" cy="245306"/>
          </a:xfrm>
          <a:custGeom>
            <a:avLst/>
            <a:gdLst/>
            <a:ahLst/>
            <a:cxnLst/>
            <a:rect l="l" t="t" r="r" b="b"/>
            <a:pathLst>
              <a:path w="59" h="58" extrusionOk="0">
                <a:moveTo>
                  <a:pt x="20" y="17"/>
                </a:moveTo>
                <a:cubicBezTo>
                  <a:pt x="20" y="18"/>
                  <a:pt x="19" y="19"/>
                  <a:pt x="17" y="19"/>
                </a:cubicBezTo>
                <a:cubicBezTo>
                  <a:pt x="3" y="19"/>
                  <a:pt x="3" y="19"/>
                  <a:pt x="3" y="19"/>
                </a:cubicBezTo>
                <a:cubicBezTo>
                  <a:pt x="2" y="19"/>
                  <a:pt x="0" y="18"/>
                  <a:pt x="0" y="17"/>
                </a:cubicBezTo>
                <a:cubicBezTo>
                  <a:pt x="0" y="2"/>
                  <a:pt x="0" y="2"/>
                  <a:pt x="0" y="2"/>
                </a:cubicBezTo>
                <a:cubicBezTo>
                  <a:pt x="0" y="1"/>
                  <a:pt x="2" y="0"/>
                  <a:pt x="3" y="0"/>
                </a:cubicBezTo>
                <a:cubicBezTo>
                  <a:pt x="17" y="0"/>
                  <a:pt x="17" y="0"/>
                  <a:pt x="17" y="0"/>
                </a:cubicBezTo>
                <a:cubicBezTo>
                  <a:pt x="19" y="0"/>
                  <a:pt x="20" y="1"/>
                  <a:pt x="20" y="2"/>
                </a:cubicBezTo>
                <a:lnTo>
                  <a:pt x="20" y="17"/>
                </a:lnTo>
                <a:close/>
                <a:moveTo>
                  <a:pt x="59" y="31"/>
                </a:moveTo>
                <a:cubicBezTo>
                  <a:pt x="59" y="47"/>
                  <a:pt x="46" y="58"/>
                  <a:pt x="30" y="58"/>
                </a:cubicBezTo>
                <a:cubicBezTo>
                  <a:pt x="13" y="58"/>
                  <a:pt x="0" y="47"/>
                  <a:pt x="0" y="31"/>
                </a:cubicBezTo>
                <a:cubicBezTo>
                  <a:pt x="0" y="26"/>
                  <a:pt x="0" y="26"/>
                  <a:pt x="0" y="26"/>
                </a:cubicBezTo>
                <a:cubicBezTo>
                  <a:pt x="0" y="25"/>
                  <a:pt x="2" y="24"/>
                  <a:pt x="3" y="24"/>
                </a:cubicBezTo>
                <a:cubicBezTo>
                  <a:pt x="17" y="24"/>
                  <a:pt x="17" y="24"/>
                  <a:pt x="17" y="24"/>
                </a:cubicBezTo>
                <a:cubicBezTo>
                  <a:pt x="19" y="24"/>
                  <a:pt x="20" y="25"/>
                  <a:pt x="20" y="26"/>
                </a:cubicBezTo>
                <a:cubicBezTo>
                  <a:pt x="20" y="31"/>
                  <a:pt x="20" y="31"/>
                  <a:pt x="20" y="31"/>
                </a:cubicBezTo>
                <a:cubicBezTo>
                  <a:pt x="20" y="38"/>
                  <a:pt x="28" y="38"/>
                  <a:pt x="30" y="38"/>
                </a:cubicBezTo>
                <a:cubicBezTo>
                  <a:pt x="31" y="38"/>
                  <a:pt x="39" y="38"/>
                  <a:pt x="39" y="31"/>
                </a:cubicBezTo>
                <a:cubicBezTo>
                  <a:pt x="39" y="26"/>
                  <a:pt x="39" y="26"/>
                  <a:pt x="39" y="26"/>
                </a:cubicBezTo>
                <a:cubicBezTo>
                  <a:pt x="39" y="25"/>
                  <a:pt x="40" y="24"/>
                  <a:pt x="42" y="24"/>
                </a:cubicBezTo>
                <a:cubicBezTo>
                  <a:pt x="56" y="24"/>
                  <a:pt x="56" y="24"/>
                  <a:pt x="56" y="24"/>
                </a:cubicBezTo>
                <a:cubicBezTo>
                  <a:pt x="58" y="24"/>
                  <a:pt x="59" y="25"/>
                  <a:pt x="59" y="26"/>
                </a:cubicBezTo>
                <a:lnTo>
                  <a:pt x="59" y="31"/>
                </a:lnTo>
                <a:close/>
                <a:moveTo>
                  <a:pt x="59" y="17"/>
                </a:moveTo>
                <a:cubicBezTo>
                  <a:pt x="59" y="18"/>
                  <a:pt x="58" y="19"/>
                  <a:pt x="56" y="19"/>
                </a:cubicBezTo>
                <a:cubicBezTo>
                  <a:pt x="42" y="19"/>
                  <a:pt x="42" y="19"/>
                  <a:pt x="42" y="19"/>
                </a:cubicBezTo>
                <a:cubicBezTo>
                  <a:pt x="40" y="19"/>
                  <a:pt x="39" y="18"/>
                  <a:pt x="39" y="17"/>
                </a:cubicBezTo>
                <a:cubicBezTo>
                  <a:pt x="39" y="2"/>
                  <a:pt x="39" y="2"/>
                  <a:pt x="39" y="2"/>
                </a:cubicBezTo>
                <a:cubicBezTo>
                  <a:pt x="39" y="1"/>
                  <a:pt x="40" y="0"/>
                  <a:pt x="42" y="0"/>
                </a:cubicBezTo>
                <a:cubicBezTo>
                  <a:pt x="56" y="0"/>
                  <a:pt x="56" y="0"/>
                  <a:pt x="56" y="0"/>
                </a:cubicBezTo>
                <a:cubicBezTo>
                  <a:pt x="58" y="0"/>
                  <a:pt x="59" y="1"/>
                  <a:pt x="59" y="2"/>
                </a:cubicBezTo>
                <a:lnTo>
                  <a:pt x="59" y="1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7" name="Google Shape;1877;p45"/>
          <p:cNvSpPr/>
          <p:nvPr/>
        </p:nvSpPr>
        <p:spPr>
          <a:xfrm>
            <a:off x="4721508" y="5600599"/>
            <a:ext cx="163537" cy="282297"/>
          </a:xfrm>
          <a:custGeom>
            <a:avLst/>
            <a:gdLst/>
            <a:ahLst/>
            <a:cxnLst/>
            <a:rect l="l" t="t" r="r" b="b"/>
            <a:pathLst>
              <a:path w="39" h="67" extrusionOk="0">
                <a:moveTo>
                  <a:pt x="39" y="41"/>
                </a:moveTo>
                <a:cubicBezTo>
                  <a:pt x="39" y="43"/>
                  <a:pt x="37" y="45"/>
                  <a:pt x="35" y="45"/>
                </a:cubicBezTo>
                <a:cubicBezTo>
                  <a:pt x="33" y="45"/>
                  <a:pt x="31" y="43"/>
                  <a:pt x="31" y="41"/>
                </a:cubicBezTo>
                <a:cubicBezTo>
                  <a:pt x="31" y="28"/>
                  <a:pt x="31" y="28"/>
                  <a:pt x="31" y="28"/>
                </a:cubicBezTo>
                <a:cubicBezTo>
                  <a:pt x="29" y="28"/>
                  <a:pt x="29" y="28"/>
                  <a:pt x="29" y="28"/>
                </a:cubicBezTo>
                <a:cubicBezTo>
                  <a:pt x="29" y="62"/>
                  <a:pt x="29" y="62"/>
                  <a:pt x="29" y="62"/>
                </a:cubicBezTo>
                <a:cubicBezTo>
                  <a:pt x="29" y="65"/>
                  <a:pt x="27" y="67"/>
                  <a:pt x="25" y="67"/>
                </a:cubicBezTo>
                <a:cubicBezTo>
                  <a:pt x="22" y="67"/>
                  <a:pt x="20" y="65"/>
                  <a:pt x="20" y="62"/>
                </a:cubicBezTo>
                <a:cubicBezTo>
                  <a:pt x="20" y="45"/>
                  <a:pt x="20" y="45"/>
                  <a:pt x="20" y="45"/>
                </a:cubicBezTo>
                <a:cubicBezTo>
                  <a:pt x="18" y="45"/>
                  <a:pt x="18" y="45"/>
                  <a:pt x="18" y="45"/>
                </a:cubicBezTo>
                <a:cubicBezTo>
                  <a:pt x="18" y="62"/>
                  <a:pt x="18" y="62"/>
                  <a:pt x="18" y="62"/>
                </a:cubicBezTo>
                <a:cubicBezTo>
                  <a:pt x="18" y="65"/>
                  <a:pt x="16" y="67"/>
                  <a:pt x="14" y="67"/>
                </a:cubicBezTo>
                <a:cubicBezTo>
                  <a:pt x="11" y="67"/>
                  <a:pt x="9" y="65"/>
                  <a:pt x="9" y="62"/>
                </a:cubicBezTo>
                <a:cubicBezTo>
                  <a:pt x="9" y="28"/>
                  <a:pt x="9" y="28"/>
                  <a:pt x="9" y="28"/>
                </a:cubicBezTo>
                <a:cubicBezTo>
                  <a:pt x="7" y="28"/>
                  <a:pt x="7" y="28"/>
                  <a:pt x="7" y="28"/>
                </a:cubicBezTo>
                <a:cubicBezTo>
                  <a:pt x="7" y="41"/>
                  <a:pt x="7" y="41"/>
                  <a:pt x="7" y="41"/>
                </a:cubicBezTo>
                <a:cubicBezTo>
                  <a:pt x="7" y="43"/>
                  <a:pt x="5" y="45"/>
                  <a:pt x="3" y="45"/>
                </a:cubicBezTo>
                <a:cubicBezTo>
                  <a:pt x="1" y="45"/>
                  <a:pt x="0" y="43"/>
                  <a:pt x="0" y="41"/>
                </a:cubicBezTo>
                <a:cubicBezTo>
                  <a:pt x="0" y="25"/>
                  <a:pt x="0" y="25"/>
                  <a:pt x="0" y="25"/>
                </a:cubicBezTo>
                <a:cubicBezTo>
                  <a:pt x="0" y="21"/>
                  <a:pt x="3" y="18"/>
                  <a:pt x="7" y="18"/>
                </a:cubicBezTo>
                <a:cubicBezTo>
                  <a:pt x="31" y="18"/>
                  <a:pt x="31" y="18"/>
                  <a:pt x="31" y="18"/>
                </a:cubicBezTo>
                <a:cubicBezTo>
                  <a:pt x="35" y="18"/>
                  <a:pt x="39" y="21"/>
                  <a:pt x="39" y="25"/>
                </a:cubicBezTo>
                <a:lnTo>
                  <a:pt x="39" y="41"/>
                </a:lnTo>
                <a:close/>
                <a:moveTo>
                  <a:pt x="19" y="17"/>
                </a:moveTo>
                <a:cubicBezTo>
                  <a:pt x="14" y="17"/>
                  <a:pt x="11" y="13"/>
                  <a:pt x="11" y="8"/>
                </a:cubicBezTo>
                <a:cubicBezTo>
                  <a:pt x="11" y="4"/>
                  <a:pt x="14" y="0"/>
                  <a:pt x="19" y="0"/>
                </a:cubicBezTo>
                <a:cubicBezTo>
                  <a:pt x="24" y="0"/>
                  <a:pt x="28" y="4"/>
                  <a:pt x="28" y="8"/>
                </a:cubicBezTo>
                <a:cubicBezTo>
                  <a:pt x="28" y="13"/>
                  <a:pt x="24" y="17"/>
                  <a:pt x="19" y="1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8" name="Google Shape;1878;p45"/>
          <p:cNvSpPr/>
          <p:nvPr/>
        </p:nvSpPr>
        <p:spPr>
          <a:xfrm>
            <a:off x="5326986" y="5616174"/>
            <a:ext cx="286190" cy="245306"/>
          </a:xfrm>
          <a:custGeom>
            <a:avLst/>
            <a:gdLst/>
            <a:ahLst/>
            <a:cxnLst/>
            <a:rect l="l" t="t" r="r" b="b"/>
            <a:pathLst>
              <a:path w="68" h="58" extrusionOk="0">
                <a:moveTo>
                  <a:pt x="10" y="58"/>
                </a:moveTo>
                <a:cubicBezTo>
                  <a:pt x="9" y="58"/>
                  <a:pt x="9" y="58"/>
                  <a:pt x="9" y="58"/>
                </a:cubicBezTo>
                <a:cubicBezTo>
                  <a:pt x="4" y="58"/>
                  <a:pt x="0" y="54"/>
                  <a:pt x="0" y="49"/>
                </a:cubicBezTo>
                <a:cubicBezTo>
                  <a:pt x="0" y="18"/>
                  <a:pt x="0" y="18"/>
                  <a:pt x="0" y="18"/>
                </a:cubicBezTo>
                <a:cubicBezTo>
                  <a:pt x="0" y="13"/>
                  <a:pt x="4" y="9"/>
                  <a:pt x="9" y="9"/>
                </a:cubicBezTo>
                <a:cubicBezTo>
                  <a:pt x="10" y="9"/>
                  <a:pt x="10" y="9"/>
                  <a:pt x="10" y="9"/>
                </a:cubicBezTo>
                <a:lnTo>
                  <a:pt x="10" y="58"/>
                </a:lnTo>
                <a:close/>
                <a:moveTo>
                  <a:pt x="55" y="58"/>
                </a:moveTo>
                <a:cubicBezTo>
                  <a:pt x="14" y="58"/>
                  <a:pt x="14" y="58"/>
                  <a:pt x="14" y="58"/>
                </a:cubicBezTo>
                <a:cubicBezTo>
                  <a:pt x="14" y="9"/>
                  <a:pt x="14" y="9"/>
                  <a:pt x="14" y="9"/>
                </a:cubicBezTo>
                <a:cubicBezTo>
                  <a:pt x="20" y="9"/>
                  <a:pt x="20" y="9"/>
                  <a:pt x="20" y="9"/>
                </a:cubicBezTo>
                <a:cubicBezTo>
                  <a:pt x="20" y="3"/>
                  <a:pt x="20" y="3"/>
                  <a:pt x="20" y="3"/>
                </a:cubicBezTo>
                <a:cubicBezTo>
                  <a:pt x="20" y="1"/>
                  <a:pt x="22" y="0"/>
                  <a:pt x="24" y="0"/>
                </a:cubicBezTo>
                <a:cubicBezTo>
                  <a:pt x="45" y="0"/>
                  <a:pt x="45" y="0"/>
                  <a:pt x="45" y="0"/>
                </a:cubicBezTo>
                <a:cubicBezTo>
                  <a:pt x="47" y="0"/>
                  <a:pt x="49" y="1"/>
                  <a:pt x="49" y="3"/>
                </a:cubicBezTo>
                <a:cubicBezTo>
                  <a:pt x="49" y="9"/>
                  <a:pt x="49" y="9"/>
                  <a:pt x="49" y="9"/>
                </a:cubicBezTo>
                <a:cubicBezTo>
                  <a:pt x="55" y="9"/>
                  <a:pt x="55" y="9"/>
                  <a:pt x="55" y="9"/>
                </a:cubicBezTo>
                <a:lnTo>
                  <a:pt x="55" y="58"/>
                </a:lnTo>
                <a:close/>
                <a:moveTo>
                  <a:pt x="49" y="30"/>
                </a:moveTo>
                <a:cubicBezTo>
                  <a:pt x="49" y="29"/>
                  <a:pt x="49" y="29"/>
                  <a:pt x="48" y="29"/>
                </a:cubicBezTo>
                <a:cubicBezTo>
                  <a:pt x="39" y="29"/>
                  <a:pt x="39" y="29"/>
                  <a:pt x="39" y="29"/>
                </a:cubicBezTo>
                <a:cubicBezTo>
                  <a:pt x="39" y="20"/>
                  <a:pt x="39" y="20"/>
                  <a:pt x="39" y="20"/>
                </a:cubicBezTo>
                <a:cubicBezTo>
                  <a:pt x="39" y="20"/>
                  <a:pt x="39" y="19"/>
                  <a:pt x="38" y="19"/>
                </a:cubicBezTo>
                <a:cubicBezTo>
                  <a:pt x="31" y="19"/>
                  <a:pt x="31" y="19"/>
                  <a:pt x="31" y="19"/>
                </a:cubicBezTo>
                <a:cubicBezTo>
                  <a:pt x="30" y="19"/>
                  <a:pt x="30" y="20"/>
                  <a:pt x="30" y="20"/>
                </a:cubicBezTo>
                <a:cubicBezTo>
                  <a:pt x="30" y="29"/>
                  <a:pt x="30" y="29"/>
                  <a:pt x="30" y="29"/>
                </a:cubicBezTo>
                <a:cubicBezTo>
                  <a:pt x="21" y="29"/>
                  <a:pt x="21" y="29"/>
                  <a:pt x="21" y="29"/>
                </a:cubicBezTo>
                <a:cubicBezTo>
                  <a:pt x="20" y="29"/>
                  <a:pt x="20" y="29"/>
                  <a:pt x="20" y="30"/>
                </a:cubicBezTo>
                <a:cubicBezTo>
                  <a:pt x="20" y="37"/>
                  <a:pt x="20" y="37"/>
                  <a:pt x="20" y="37"/>
                </a:cubicBezTo>
                <a:cubicBezTo>
                  <a:pt x="20" y="38"/>
                  <a:pt x="20" y="38"/>
                  <a:pt x="21" y="38"/>
                </a:cubicBezTo>
                <a:cubicBezTo>
                  <a:pt x="30" y="38"/>
                  <a:pt x="30" y="38"/>
                  <a:pt x="30" y="38"/>
                </a:cubicBezTo>
                <a:cubicBezTo>
                  <a:pt x="30" y="47"/>
                  <a:pt x="30" y="47"/>
                  <a:pt x="30" y="47"/>
                </a:cubicBezTo>
                <a:cubicBezTo>
                  <a:pt x="30" y="48"/>
                  <a:pt x="30" y="48"/>
                  <a:pt x="31" y="48"/>
                </a:cubicBezTo>
                <a:cubicBezTo>
                  <a:pt x="38" y="48"/>
                  <a:pt x="38" y="48"/>
                  <a:pt x="38" y="48"/>
                </a:cubicBezTo>
                <a:cubicBezTo>
                  <a:pt x="39" y="48"/>
                  <a:pt x="39" y="48"/>
                  <a:pt x="39" y="47"/>
                </a:cubicBezTo>
                <a:cubicBezTo>
                  <a:pt x="39" y="38"/>
                  <a:pt x="39" y="38"/>
                  <a:pt x="39" y="38"/>
                </a:cubicBezTo>
                <a:cubicBezTo>
                  <a:pt x="48" y="38"/>
                  <a:pt x="48" y="38"/>
                  <a:pt x="48" y="38"/>
                </a:cubicBezTo>
                <a:cubicBezTo>
                  <a:pt x="49" y="38"/>
                  <a:pt x="49" y="38"/>
                  <a:pt x="49" y="37"/>
                </a:cubicBezTo>
                <a:lnTo>
                  <a:pt x="49" y="30"/>
                </a:lnTo>
                <a:close/>
                <a:moveTo>
                  <a:pt x="44" y="9"/>
                </a:moveTo>
                <a:cubicBezTo>
                  <a:pt x="44" y="4"/>
                  <a:pt x="44" y="4"/>
                  <a:pt x="44" y="4"/>
                </a:cubicBezTo>
                <a:cubicBezTo>
                  <a:pt x="25" y="4"/>
                  <a:pt x="25" y="4"/>
                  <a:pt x="25" y="4"/>
                </a:cubicBezTo>
                <a:cubicBezTo>
                  <a:pt x="25" y="9"/>
                  <a:pt x="25" y="9"/>
                  <a:pt x="25" y="9"/>
                </a:cubicBezTo>
                <a:lnTo>
                  <a:pt x="44" y="9"/>
                </a:lnTo>
                <a:close/>
                <a:moveTo>
                  <a:pt x="68" y="49"/>
                </a:moveTo>
                <a:cubicBezTo>
                  <a:pt x="68" y="54"/>
                  <a:pt x="65" y="58"/>
                  <a:pt x="60" y="58"/>
                </a:cubicBezTo>
                <a:cubicBezTo>
                  <a:pt x="59" y="58"/>
                  <a:pt x="59" y="58"/>
                  <a:pt x="59" y="58"/>
                </a:cubicBezTo>
                <a:cubicBezTo>
                  <a:pt x="59" y="9"/>
                  <a:pt x="59" y="9"/>
                  <a:pt x="59" y="9"/>
                </a:cubicBezTo>
                <a:cubicBezTo>
                  <a:pt x="60" y="9"/>
                  <a:pt x="60" y="9"/>
                  <a:pt x="60" y="9"/>
                </a:cubicBezTo>
                <a:cubicBezTo>
                  <a:pt x="65" y="9"/>
                  <a:pt x="68" y="13"/>
                  <a:pt x="68" y="18"/>
                </a:cubicBezTo>
                <a:lnTo>
                  <a:pt x="68" y="4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79" name="Google Shape;1879;p45"/>
          <p:cNvSpPr/>
          <p:nvPr/>
        </p:nvSpPr>
        <p:spPr>
          <a:xfrm>
            <a:off x="5932462" y="5695996"/>
            <a:ext cx="227785" cy="64246"/>
          </a:xfrm>
          <a:custGeom>
            <a:avLst/>
            <a:gdLst/>
            <a:ahLst/>
            <a:cxnLst/>
            <a:rect l="l" t="t" r="r" b="b"/>
            <a:pathLst>
              <a:path w="54" h="15" extrusionOk="0">
                <a:moveTo>
                  <a:pt x="54" y="11"/>
                </a:moveTo>
                <a:cubicBezTo>
                  <a:pt x="54" y="13"/>
                  <a:pt x="52" y="15"/>
                  <a:pt x="50" y="15"/>
                </a:cubicBezTo>
                <a:cubicBezTo>
                  <a:pt x="4" y="15"/>
                  <a:pt x="4" y="15"/>
                  <a:pt x="4" y="15"/>
                </a:cubicBezTo>
                <a:cubicBezTo>
                  <a:pt x="2" y="15"/>
                  <a:pt x="0" y="13"/>
                  <a:pt x="0" y="11"/>
                </a:cubicBezTo>
                <a:cubicBezTo>
                  <a:pt x="0" y="4"/>
                  <a:pt x="0" y="4"/>
                  <a:pt x="0" y="4"/>
                </a:cubicBezTo>
                <a:cubicBezTo>
                  <a:pt x="0" y="2"/>
                  <a:pt x="2" y="0"/>
                  <a:pt x="4" y="0"/>
                </a:cubicBezTo>
                <a:cubicBezTo>
                  <a:pt x="50" y="0"/>
                  <a:pt x="50" y="0"/>
                  <a:pt x="50" y="0"/>
                </a:cubicBezTo>
                <a:cubicBezTo>
                  <a:pt x="52" y="0"/>
                  <a:pt x="54" y="2"/>
                  <a:pt x="54" y="4"/>
                </a:cubicBezTo>
                <a:lnTo>
                  <a:pt x="54"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0" name="Google Shape;1880;p45"/>
          <p:cNvSpPr/>
          <p:nvPr/>
        </p:nvSpPr>
        <p:spPr>
          <a:xfrm>
            <a:off x="6539886" y="5633696"/>
            <a:ext cx="120706" cy="206368"/>
          </a:xfrm>
          <a:custGeom>
            <a:avLst/>
            <a:gdLst/>
            <a:ahLst/>
            <a:cxnLst/>
            <a:rect l="l" t="t" r="r" b="b"/>
            <a:pathLst>
              <a:path w="29" h="49" extrusionOk="0">
                <a:moveTo>
                  <a:pt x="29" y="44"/>
                </a:moveTo>
                <a:cubicBezTo>
                  <a:pt x="29" y="47"/>
                  <a:pt x="27" y="49"/>
                  <a:pt x="24" y="49"/>
                </a:cubicBezTo>
                <a:cubicBezTo>
                  <a:pt x="5" y="49"/>
                  <a:pt x="5" y="49"/>
                  <a:pt x="5" y="49"/>
                </a:cubicBezTo>
                <a:cubicBezTo>
                  <a:pt x="2" y="49"/>
                  <a:pt x="0" y="47"/>
                  <a:pt x="0" y="44"/>
                </a:cubicBezTo>
                <a:cubicBezTo>
                  <a:pt x="0" y="5"/>
                  <a:pt x="0" y="5"/>
                  <a:pt x="0" y="5"/>
                </a:cubicBezTo>
                <a:cubicBezTo>
                  <a:pt x="0" y="3"/>
                  <a:pt x="2" y="0"/>
                  <a:pt x="5" y="0"/>
                </a:cubicBezTo>
                <a:cubicBezTo>
                  <a:pt x="24" y="0"/>
                  <a:pt x="24" y="0"/>
                  <a:pt x="24" y="0"/>
                </a:cubicBezTo>
                <a:cubicBezTo>
                  <a:pt x="27" y="0"/>
                  <a:pt x="29" y="3"/>
                  <a:pt x="29" y="5"/>
                </a:cubicBezTo>
                <a:lnTo>
                  <a:pt x="29" y="44"/>
                </a:lnTo>
                <a:close/>
                <a:moveTo>
                  <a:pt x="25" y="11"/>
                </a:moveTo>
                <a:cubicBezTo>
                  <a:pt x="25" y="11"/>
                  <a:pt x="25" y="10"/>
                  <a:pt x="24" y="10"/>
                </a:cubicBezTo>
                <a:cubicBezTo>
                  <a:pt x="5" y="10"/>
                  <a:pt x="5" y="10"/>
                  <a:pt x="5" y="10"/>
                </a:cubicBezTo>
                <a:cubicBezTo>
                  <a:pt x="4" y="10"/>
                  <a:pt x="3" y="11"/>
                  <a:pt x="3" y="11"/>
                </a:cubicBezTo>
                <a:cubicBezTo>
                  <a:pt x="3" y="38"/>
                  <a:pt x="3" y="38"/>
                  <a:pt x="3" y="38"/>
                </a:cubicBezTo>
                <a:cubicBezTo>
                  <a:pt x="3" y="39"/>
                  <a:pt x="4" y="39"/>
                  <a:pt x="5" y="39"/>
                </a:cubicBezTo>
                <a:cubicBezTo>
                  <a:pt x="24" y="39"/>
                  <a:pt x="24" y="39"/>
                  <a:pt x="24" y="39"/>
                </a:cubicBezTo>
                <a:cubicBezTo>
                  <a:pt x="25" y="39"/>
                  <a:pt x="25" y="39"/>
                  <a:pt x="25" y="38"/>
                </a:cubicBezTo>
                <a:lnTo>
                  <a:pt x="25" y="11"/>
                </a:lnTo>
                <a:close/>
                <a:moveTo>
                  <a:pt x="17" y="5"/>
                </a:moveTo>
                <a:cubicBezTo>
                  <a:pt x="11" y="5"/>
                  <a:pt x="11" y="5"/>
                  <a:pt x="11" y="5"/>
                </a:cubicBezTo>
                <a:cubicBezTo>
                  <a:pt x="11" y="5"/>
                  <a:pt x="11" y="6"/>
                  <a:pt x="11" y="6"/>
                </a:cubicBezTo>
                <a:cubicBezTo>
                  <a:pt x="11" y="6"/>
                  <a:pt x="11" y="6"/>
                  <a:pt x="11" y="6"/>
                </a:cubicBezTo>
                <a:cubicBezTo>
                  <a:pt x="17" y="6"/>
                  <a:pt x="17" y="6"/>
                  <a:pt x="17" y="6"/>
                </a:cubicBezTo>
                <a:cubicBezTo>
                  <a:pt x="18" y="6"/>
                  <a:pt x="18" y="6"/>
                  <a:pt x="18" y="6"/>
                </a:cubicBezTo>
                <a:cubicBezTo>
                  <a:pt x="18" y="6"/>
                  <a:pt x="18" y="5"/>
                  <a:pt x="17" y="5"/>
                </a:cubicBezTo>
                <a:close/>
                <a:moveTo>
                  <a:pt x="14" y="41"/>
                </a:moveTo>
                <a:cubicBezTo>
                  <a:pt x="13" y="41"/>
                  <a:pt x="11" y="42"/>
                  <a:pt x="11" y="44"/>
                </a:cubicBezTo>
                <a:cubicBezTo>
                  <a:pt x="11" y="46"/>
                  <a:pt x="13" y="47"/>
                  <a:pt x="14" y="47"/>
                </a:cubicBezTo>
                <a:cubicBezTo>
                  <a:pt x="16" y="47"/>
                  <a:pt x="17" y="46"/>
                  <a:pt x="17" y="44"/>
                </a:cubicBezTo>
                <a:cubicBezTo>
                  <a:pt x="17" y="42"/>
                  <a:pt x="16" y="41"/>
                  <a:pt x="14"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1" name="Google Shape;1881;p45"/>
          <p:cNvSpPr/>
          <p:nvPr/>
        </p:nvSpPr>
        <p:spPr>
          <a:xfrm>
            <a:off x="7145364" y="5616174"/>
            <a:ext cx="366012" cy="245306"/>
          </a:xfrm>
          <a:custGeom>
            <a:avLst/>
            <a:gdLst/>
            <a:ahLst/>
            <a:cxnLst/>
            <a:rect l="l" t="t" r="r" b="b"/>
            <a:pathLst>
              <a:path w="87" h="58" extrusionOk="0">
                <a:moveTo>
                  <a:pt x="86" y="15"/>
                </a:moveTo>
                <a:cubicBezTo>
                  <a:pt x="44" y="29"/>
                  <a:pt x="44" y="29"/>
                  <a:pt x="44" y="29"/>
                </a:cubicBezTo>
                <a:cubicBezTo>
                  <a:pt x="44" y="29"/>
                  <a:pt x="44" y="29"/>
                  <a:pt x="43" y="29"/>
                </a:cubicBezTo>
                <a:cubicBezTo>
                  <a:pt x="43" y="29"/>
                  <a:pt x="43" y="29"/>
                  <a:pt x="43" y="29"/>
                </a:cubicBezTo>
                <a:cubicBezTo>
                  <a:pt x="18" y="21"/>
                  <a:pt x="18" y="21"/>
                  <a:pt x="18" y="21"/>
                </a:cubicBezTo>
                <a:cubicBezTo>
                  <a:pt x="16" y="23"/>
                  <a:pt x="15" y="27"/>
                  <a:pt x="14" y="32"/>
                </a:cubicBezTo>
                <a:cubicBezTo>
                  <a:pt x="16" y="33"/>
                  <a:pt x="17" y="34"/>
                  <a:pt x="17" y="36"/>
                </a:cubicBezTo>
                <a:cubicBezTo>
                  <a:pt x="17" y="38"/>
                  <a:pt x="16" y="39"/>
                  <a:pt x="15" y="40"/>
                </a:cubicBezTo>
                <a:cubicBezTo>
                  <a:pt x="17" y="56"/>
                  <a:pt x="17" y="56"/>
                  <a:pt x="17" y="56"/>
                </a:cubicBezTo>
                <a:cubicBezTo>
                  <a:pt x="17" y="57"/>
                  <a:pt x="17" y="57"/>
                  <a:pt x="16" y="57"/>
                </a:cubicBezTo>
                <a:cubicBezTo>
                  <a:pt x="16" y="58"/>
                  <a:pt x="16" y="58"/>
                  <a:pt x="16" y="58"/>
                </a:cubicBezTo>
                <a:cubicBezTo>
                  <a:pt x="8" y="58"/>
                  <a:pt x="8" y="58"/>
                  <a:pt x="8" y="58"/>
                </a:cubicBezTo>
                <a:cubicBezTo>
                  <a:pt x="8" y="58"/>
                  <a:pt x="8" y="58"/>
                  <a:pt x="7" y="57"/>
                </a:cubicBezTo>
                <a:cubicBezTo>
                  <a:pt x="7" y="57"/>
                  <a:pt x="7" y="57"/>
                  <a:pt x="7" y="56"/>
                </a:cubicBezTo>
                <a:cubicBezTo>
                  <a:pt x="9" y="40"/>
                  <a:pt x="9" y="40"/>
                  <a:pt x="9" y="40"/>
                </a:cubicBezTo>
                <a:cubicBezTo>
                  <a:pt x="8" y="39"/>
                  <a:pt x="7" y="38"/>
                  <a:pt x="7" y="36"/>
                </a:cubicBezTo>
                <a:cubicBezTo>
                  <a:pt x="7" y="34"/>
                  <a:pt x="8" y="33"/>
                  <a:pt x="10" y="32"/>
                </a:cubicBezTo>
                <a:cubicBezTo>
                  <a:pt x="10" y="27"/>
                  <a:pt x="11" y="23"/>
                  <a:pt x="13" y="19"/>
                </a:cubicBezTo>
                <a:cubicBezTo>
                  <a:pt x="1" y="15"/>
                  <a:pt x="1" y="15"/>
                  <a:pt x="1" y="15"/>
                </a:cubicBezTo>
                <a:cubicBezTo>
                  <a:pt x="0" y="15"/>
                  <a:pt x="0" y="15"/>
                  <a:pt x="0" y="14"/>
                </a:cubicBezTo>
                <a:cubicBezTo>
                  <a:pt x="0" y="14"/>
                  <a:pt x="0" y="13"/>
                  <a:pt x="1" y="13"/>
                </a:cubicBezTo>
                <a:cubicBezTo>
                  <a:pt x="43" y="0"/>
                  <a:pt x="43" y="0"/>
                  <a:pt x="43" y="0"/>
                </a:cubicBezTo>
                <a:cubicBezTo>
                  <a:pt x="43" y="0"/>
                  <a:pt x="43" y="0"/>
                  <a:pt x="43" y="0"/>
                </a:cubicBezTo>
                <a:cubicBezTo>
                  <a:pt x="44" y="0"/>
                  <a:pt x="44" y="0"/>
                  <a:pt x="44" y="0"/>
                </a:cubicBezTo>
                <a:cubicBezTo>
                  <a:pt x="86" y="13"/>
                  <a:pt x="86" y="13"/>
                  <a:pt x="86" y="13"/>
                </a:cubicBezTo>
                <a:cubicBezTo>
                  <a:pt x="87" y="13"/>
                  <a:pt x="87" y="14"/>
                  <a:pt x="87" y="14"/>
                </a:cubicBezTo>
                <a:cubicBezTo>
                  <a:pt x="87" y="15"/>
                  <a:pt x="87" y="15"/>
                  <a:pt x="86" y="15"/>
                </a:cubicBezTo>
                <a:close/>
                <a:moveTo>
                  <a:pt x="68" y="38"/>
                </a:moveTo>
                <a:cubicBezTo>
                  <a:pt x="68" y="44"/>
                  <a:pt x="57" y="48"/>
                  <a:pt x="43" y="48"/>
                </a:cubicBezTo>
                <a:cubicBezTo>
                  <a:pt x="30" y="48"/>
                  <a:pt x="19" y="44"/>
                  <a:pt x="19" y="38"/>
                </a:cubicBezTo>
                <a:cubicBezTo>
                  <a:pt x="20" y="26"/>
                  <a:pt x="20" y="26"/>
                  <a:pt x="20" y="26"/>
                </a:cubicBezTo>
                <a:cubicBezTo>
                  <a:pt x="42" y="33"/>
                  <a:pt x="42" y="33"/>
                  <a:pt x="42" y="33"/>
                </a:cubicBezTo>
                <a:cubicBezTo>
                  <a:pt x="42" y="33"/>
                  <a:pt x="43" y="34"/>
                  <a:pt x="43" y="34"/>
                </a:cubicBezTo>
                <a:cubicBezTo>
                  <a:pt x="44" y="34"/>
                  <a:pt x="45" y="33"/>
                  <a:pt x="45" y="33"/>
                </a:cubicBezTo>
                <a:cubicBezTo>
                  <a:pt x="67" y="26"/>
                  <a:pt x="67" y="26"/>
                  <a:pt x="67" y="26"/>
                </a:cubicBezTo>
                <a:lnTo>
                  <a:pt x="68"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2" name="Google Shape;1882;p45"/>
          <p:cNvSpPr/>
          <p:nvPr/>
        </p:nvSpPr>
        <p:spPr>
          <a:xfrm>
            <a:off x="7750840" y="5594759"/>
            <a:ext cx="286191" cy="266721"/>
          </a:xfrm>
          <a:custGeom>
            <a:avLst/>
            <a:gdLst/>
            <a:ahLst/>
            <a:cxnLst/>
            <a:rect l="l" t="t" r="r" b="b"/>
            <a:pathLst>
              <a:path w="68" h="63" extrusionOk="0">
                <a:moveTo>
                  <a:pt x="41" y="58"/>
                </a:moveTo>
                <a:cubicBezTo>
                  <a:pt x="31" y="63"/>
                  <a:pt x="31" y="63"/>
                  <a:pt x="31" y="63"/>
                </a:cubicBezTo>
                <a:cubicBezTo>
                  <a:pt x="13" y="61"/>
                  <a:pt x="0" y="52"/>
                  <a:pt x="0" y="41"/>
                </a:cubicBezTo>
                <a:cubicBezTo>
                  <a:pt x="0" y="30"/>
                  <a:pt x="12" y="21"/>
                  <a:pt x="29" y="19"/>
                </a:cubicBezTo>
                <a:cubicBezTo>
                  <a:pt x="29" y="25"/>
                  <a:pt x="29" y="25"/>
                  <a:pt x="29" y="25"/>
                </a:cubicBezTo>
                <a:cubicBezTo>
                  <a:pt x="18" y="27"/>
                  <a:pt x="10" y="33"/>
                  <a:pt x="10" y="41"/>
                </a:cubicBezTo>
                <a:cubicBezTo>
                  <a:pt x="10" y="48"/>
                  <a:pt x="19" y="55"/>
                  <a:pt x="31" y="56"/>
                </a:cubicBezTo>
                <a:cubicBezTo>
                  <a:pt x="31" y="5"/>
                  <a:pt x="31" y="5"/>
                  <a:pt x="31" y="5"/>
                </a:cubicBezTo>
                <a:cubicBezTo>
                  <a:pt x="41" y="0"/>
                  <a:pt x="41" y="0"/>
                  <a:pt x="41" y="0"/>
                </a:cubicBezTo>
                <a:lnTo>
                  <a:pt x="41" y="58"/>
                </a:lnTo>
                <a:close/>
                <a:moveTo>
                  <a:pt x="68" y="37"/>
                </a:moveTo>
                <a:cubicBezTo>
                  <a:pt x="48" y="32"/>
                  <a:pt x="48" y="32"/>
                  <a:pt x="48" y="32"/>
                </a:cubicBezTo>
                <a:cubicBezTo>
                  <a:pt x="53" y="29"/>
                  <a:pt x="53" y="29"/>
                  <a:pt x="53" y="29"/>
                </a:cubicBezTo>
                <a:cubicBezTo>
                  <a:pt x="50" y="27"/>
                  <a:pt x="47" y="26"/>
                  <a:pt x="43" y="25"/>
                </a:cubicBezTo>
                <a:cubicBezTo>
                  <a:pt x="43" y="19"/>
                  <a:pt x="43" y="19"/>
                  <a:pt x="43" y="19"/>
                </a:cubicBezTo>
                <a:cubicBezTo>
                  <a:pt x="50" y="20"/>
                  <a:pt x="56" y="22"/>
                  <a:pt x="61" y="25"/>
                </a:cubicBezTo>
                <a:cubicBezTo>
                  <a:pt x="66" y="22"/>
                  <a:pt x="66" y="22"/>
                  <a:pt x="66" y="22"/>
                </a:cubicBezTo>
                <a:lnTo>
                  <a:pt x="68"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3" name="Google Shape;1883;p45"/>
          <p:cNvSpPr/>
          <p:nvPr/>
        </p:nvSpPr>
        <p:spPr>
          <a:xfrm>
            <a:off x="8358264" y="5594759"/>
            <a:ext cx="286191" cy="288137"/>
          </a:xfrm>
          <a:custGeom>
            <a:avLst/>
            <a:gdLst/>
            <a:ahLst/>
            <a:cxnLst/>
            <a:rect l="l" t="t" r="r" b="b"/>
            <a:pathLst>
              <a:path w="68" h="68" extrusionOk="0">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4" name="Google Shape;1884;p45"/>
          <p:cNvSpPr/>
          <p:nvPr/>
        </p:nvSpPr>
        <p:spPr>
          <a:xfrm>
            <a:off x="8963742" y="5594759"/>
            <a:ext cx="286190" cy="288137"/>
          </a:xfrm>
          <a:custGeom>
            <a:avLst/>
            <a:gdLst/>
            <a:ahLst/>
            <a:cxnLst/>
            <a:rect l="l" t="t" r="r" b="b"/>
            <a:pathLst>
              <a:path w="68" h="68" extrusionOk="0">
                <a:moveTo>
                  <a:pt x="68" y="64"/>
                </a:moveTo>
                <a:cubicBezTo>
                  <a:pt x="68" y="66"/>
                  <a:pt x="67" y="68"/>
                  <a:pt x="65" y="68"/>
                </a:cubicBezTo>
                <a:cubicBezTo>
                  <a:pt x="28" y="68"/>
                  <a:pt x="28" y="68"/>
                  <a:pt x="28" y="68"/>
                </a:cubicBezTo>
                <a:cubicBezTo>
                  <a:pt x="26" y="68"/>
                  <a:pt x="25" y="66"/>
                  <a:pt x="25" y="64"/>
                </a:cubicBezTo>
                <a:cubicBezTo>
                  <a:pt x="25" y="58"/>
                  <a:pt x="25" y="58"/>
                  <a:pt x="25" y="58"/>
                </a:cubicBezTo>
                <a:cubicBezTo>
                  <a:pt x="4" y="58"/>
                  <a:pt x="4" y="58"/>
                  <a:pt x="4" y="58"/>
                </a:cubicBezTo>
                <a:cubicBezTo>
                  <a:pt x="2" y="58"/>
                  <a:pt x="0" y="56"/>
                  <a:pt x="0" y="54"/>
                </a:cubicBezTo>
                <a:cubicBezTo>
                  <a:pt x="0" y="3"/>
                  <a:pt x="0" y="3"/>
                  <a:pt x="0" y="3"/>
                </a:cubicBezTo>
                <a:cubicBezTo>
                  <a:pt x="0" y="1"/>
                  <a:pt x="2" y="0"/>
                  <a:pt x="4" y="0"/>
                </a:cubicBezTo>
                <a:cubicBezTo>
                  <a:pt x="45" y="0"/>
                  <a:pt x="45" y="0"/>
                  <a:pt x="45" y="0"/>
                </a:cubicBezTo>
                <a:cubicBezTo>
                  <a:pt x="47" y="0"/>
                  <a:pt x="49" y="1"/>
                  <a:pt x="49" y="3"/>
                </a:cubicBezTo>
                <a:cubicBezTo>
                  <a:pt x="49" y="16"/>
                  <a:pt x="49" y="16"/>
                  <a:pt x="49" y="16"/>
                </a:cubicBezTo>
                <a:cubicBezTo>
                  <a:pt x="50" y="16"/>
                  <a:pt x="50" y="16"/>
                  <a:pt x="50" y="17"/>
                </a:cubicBezTo>
                <a:cubicBezTo>
                  <a:pt x="66" y="32"/>
                  <a:pt x="66" y="32"/>
                  <a:pt x="66" y="32"/>
                </a:cubicBezTo>
                <a:cubicBezTo>
                  <a:pt x="67" y="34"/>
                  <a:pt x="68" y="37"/>
                  <a:pt x="68" y="39"/>
                </a:cubicBezTo>
                <a:lnTo>
                  <a:pt x="68" y="64"/>
                </a:lnTo>
                <a:close/>
                <a:moveTo>
                  <a:pt x="39" y="6"/>
                </a:moveTo>
                <a:cubicBezTo>
                  <a:pt x="39" y="5"/>
                  <a:pt x="39" y="5"/>
                  <a:pt x="38" y="5"/>
                </a:cubicBezTo>
                <a:cubicBezTo>
                  <a:pt x="11" y="5"/>
                  <a:pt x="11" y="5"/>
                  <a:pt x="11" y="5"/>
                </a:cubicBezTo>
                <a:cubicBezTo>
                  <a:pt x="11" y="5"/>
                  <a:pt x="10" y="5"/>
                  <a:pt x="10" y="6"/>
                </a:cubicBezTo>
                <a:cubicBezTo>
                  <a:pt x="10" y="8"/>
                  <a:pt x="10" y="8"/>
                  <a:pt x="10" y="8"/>
                </a:cubicBezTo>
                <a:cubicBezTo>
                  <a:pt x="10" y="9"/>
                  <a:pt x="11" y="9"/>
                  <a:pt x="11" y="9"/>
                </a:cubicBezTo>
                <a:cubicBezTo>
                  <a:pt x="38" y="9"/>
                  <a:pt x="38" y="9"/>
                  <a:pt x="38" y="9"/>
                </a:cubicBezTo>
                <a:cubicBezTo>
                  <a:pt x="39" y="9"/>
                  <a:pt x="39" y="9"/>
                  <a:pt x="39" y="8"/>
                </a:cubicBezTo>
                <a:lnTo>
                  <a:pt x="39" y="6"/>
                </a:lnTo>
                <a:close/>
                <a:moveTo>
                  <a:pt x="64" y="63"/>
                </a:moveTo>
                <a:cubicBezTo>
                  <a:pt x="64" y="39"/>
                  <a:pt x="64" y="39"/>
                  <a:pt x="64" y="39"/>
                </a:cubicBezTo>
                <a:cubicBezTo>
                  <a:pt x="48" y="39"/>
                  <a:pt x="48" y="39"/>
                  <a:pt x="48" y="39"/>
                </a:cubicBezTo>
                <a:cubicBezTo>
                  <a:pt x="46" y="39"/>
                  <a:pt x="44" y="37"/>
                  <a:pt x="44" y="35"/>
                </a:cubicBezTo>
                <a:cubicBezTo>
                  <a:pt x="44" y="19"/>
                  <a:pt x="44" y="19"/>
                  <a:pt x="44" y="19"/>
                </a:cubicBezTo>
                <a:cubicBezTo>
                  <a:pt x="30" y="19"/>
                  <a:pt x="30" y="19"/>
                  <a:pt x="30" y="19"/>
                </a:cubicBezTo>
                <a:cubicBezTo>
                  <a:pt x="30" y="63"/>
                  <a:pt x="30" y="63"/>
                  <a:pt x="30" y="63"/>
                </a:cubicBezTo>
                <a:lnTo>
                  <a:pt x="64" y="63"/>
                </a:lnTo>
                <a:close/>
                <a:moveTo>
                  <a:pt x="60" y="34"/>
                </a:moveTo>
                <a:cubicBezTo>
                  <a:pt x="49" y="22"/>
                  <a:pt x="49" y="22"/>
                  <a:pt x="49" y="22"/>
                </a:cubicBezTo>
                <a:cubicBezTo>
                  <a:pt x="49" y="34"/>
                  <a:pt x="49" y="34"/>
                  <a:pt x="49" y="34"/>
                </a:cubicBezTo>
                <a:lnTo>
                  <a:pt x="60"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5" name="Google Shape;1885;p45"/>
          <p:cNvSpPr/>
          <p:nvPr/>
        </p:nvSpPr>
        <p:spPr>
          <a:xfrm>
            <a:off x="9569218" y="5616174"/>
            <a:ext cx="245306" cy="245306"/>
          </a:xfrm>
          <a:custGeom>
            <a:avLst/>
            <a:gdLst/>
            <a:ahLst/>
            <a:cxnLst/>
            <a:rect l="l" t="t" r="r" b="b"/>
            <a:pathLst>
              <a:path w="58" h="58" extrusionOk="0">
                <a:moveTo>
                  <a:pt x="48" y="26"/>
                </a:moveTo>
                <a:cubicBezTo>
                  <a:pt x="16" y="58"/>
                  <a:pt x="16" y="58"/>
                  <a:pt x="16" y="58"/>
                </a:cubicBezTo>
                <a:cubicBezTo>
                  <a:pt x="0" y="58"/>
                  <a:pt x="0" y="58"/>
                  <a:pt x="0" y="58"/>
                </a:cubicBezTo>
                <a:cubicBezTo>
                  <a:pt x="0" y="42"/>
                  <a:pt x="0" y="42"/>
                  <a:pt x="0" y="42"/>
                </a:cubicBezTo>
                <a:cubicBezTo>
                  <a:pt x="32" y="10"/>
                  <a:pt x="32" y="10"/>
                  <a:pt x="32" y="10"/>
                </a:cubicBezTo>
                <a:lnTo>
                  <a:pt x="48" y="26"/>
                </a:lnTo>
                <a:close/>
                <a:moveTo>
                  <a:pt x="18" y="50"/>
                </a:moveTo>
                <a:cubicBezTo>
                  <a:pt x="9" y="41"/>
                  <a:pt x="9" y="41"/>
                  <a:pt x="9" y="41"/>
                </a:cubicBezTo>
                <a:cubicBezTo>
                  <a:pt x="5" y="44"/>
                  <a:pt x="5" y="44"/>
                  <a:pt x="5" y="44"/>
                </a:cubicBezTo>
                <a:cubicBezTo>
                  <a:pt x="5" y="48"/>
                  <a:pt x="5" y="48"/>
                  <a:pt x="5" y="48"/>
                </a:cubicBezTo>
                <a:cubicBezTo>
                  <a:pt x="10" y="48"/>
                  <a:pt x="10" y="48"/>
                  <a:pt x="10" y="48"/>
                </a:cubicBezTo>
                <a:cubicBezTo>
                  <a:pt x="10" y="53"/>
                  <a:pt x="10" y="53"/>
                  <a:pt x="10" y="53"/>
                </a:cubicBezTo>
                <a:cubicBezTo>
                  <a:pt x="14" y="53"/>
                  <a:pt x="14" y="53"/>
                  <a:pt x="14" y="53"/>
                </a:cubicBezTo>
                <a:lnTo>
                  <a:pt x="18" y="50"/>
                </a:lnTo>
                <a:close/>
                <a:moveTo>
                  <a:pt x="33" y="17"/>
                </a:moveTo>
                <a:cubicBezTo>
                  <a:pt x="33" y="17"/>
                  <a:pt x="33" y="17"/>
                  <a:pt x="33" y="17"/>
                </a:cubicBezTo>
                <a:cubicBezTo>
                  <a:pt x="12" y="38"/>
                  <a:pt x="12" y="38"/>
                  <a:pt x="12" y="38"/>
                </a:cubicBezTo>
                <a:cubicBezTo>
                  <a:pt x="12" y="38"/>
                  <a:pt x="12" y="38"/>
                  <a:pt x="12" y="38"/>
                </a:cubicBezTo>
                <a:cubicBezTo>
                  <a:pt x="12" y="39"/>
                  <a:pt x="12" y="39"/>
                  <a:pt x="13" y="39"/>
                </a:cubicBezTo>
                <a:cubicBezTo>
                  <a:pt x="13" y="39"/>
                  <a:pt x="13" y="39"/>
                  <a:pt x="13" y="39"/>
                </a:cubicBezTo>
                <a:cubicBezTo>
                  <a:pt x="34" y="18"/>
                  <a:pt x="34" y="18"/>
                  <a:pt x="34" y="18"/>
                </a:cubicBezTo>
                <a:cubicBezTo>
                  <a:pt x="34" y="18"/>
                  <a:pt x="34" y="18"/>
                  <a:pt x="34" y="18"/>
                </a:cubicBezTo>
                <a:cubicBezTo>
                  <a:pt x="34" y="17"/>
                  <a:pt x="34" y="17"/>
                  <a:pt x="33" y="17"/>
                </a:cubicBezTo>
                <a:close/>
                <a:moveTo>
                  <a:pt x="57" y="18"/>
                </a:moveTo>
                <a:cubicBezTo>
                  <a:pt x="50" y="24"/>
                  <a:pt x="50" y="24"/>
                  <a:pt x="50" y="24"/>
                </a:cubicBezTo>
                <a:cubicBezTo>
                  <a:pt x="34" y="8"/>
                  <a:pt x="34" y="8"/>
                  <a:pt x="34" y="8"/>
                </a:cubicBezTo>
                <a:cubicBezTo>
                  <a:pt x="41" y="2"/>
                  <a:pt x="41" y="2"/>
                  <a:pt x="41" y="2"/>
                </a:cubicBezTo>
                <a:cubicBezTo>
                  <a:pt x="42" y="1"/>
                  <a:pt x="43" y="0"/>
                  <a:pt x="44" y="0"/>
                </a:cubicBezTo>
                <a:cubicBezTo>
                  <a:pt x="45" y="0"/>
                  <a:pt x="47" y="1"/>
                  <a:pt x="48" y="2"/>
                </a:cubicBezTo>
                <a:cubicBezTo>
                  <a:pt x="57" y="11"/>
                  <a:pt x="57" y="11"/>
                  <a:pt x="57" y="11"/>
                </a:cubicBezTo>
                <a:cubicBezTo>
                  <a:pt x="57" y="12"/>
                  <a:pt x="58" y="13"/>
                  <a:pt x="58" y="14"/>
                </a:cubicBezTo>
                <a:cubicBezTo>
                  <a:pt x="58" y="15"/>
                  <a:pt x="57" y="17"/>
                  <a:pt x="57"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6" name="Google Shape;1886;p45"/>
          <p:cNvSpPr/>
          <p:nvPr/>
        </p:nvSpPr>
        <p:spPr>
          <a:xfrm>
            <a:off x="10176642" y="5616174"/>
            <a:ext cx="247253" cy="245306"/>
          </a:xfrm>
          <a:custGeom>
            <a:avLst/>
            <a:gdLst/>
            <a:ahLst/>
            <a:cxnLst/>
            <a:rect l="l" t="t" r="r" b="b"/>
            <a:pathLst>
              <a:path w="59" h="58" extrusionOk="0">
                <a:moveTo>
                  <a:pt x="59" y="47"/>
                </a:moveTo>
                <a:cubicBezTo>
                  <a:pt x="59" y="53"/>
                  <a:pt x="54" y="58"/>
                  <a:pt x="48" y="58"/>
                </a:cubicBezTo>
                <a:cubicBezTo>
                  <a:pt x="11" y="58"/>
                  <a:pt x="11" y="58"/>
                  <a:pt x="11" y="58"/>
                </a:cubicBezTo>
                <a:cubicBezTo>
                  <a:pt x="5" y="58"/>
                  <a:pt x="0" y="53"/>
                  <a:pt x="0" y="47"/>
                </a:cubicBezTo>
                <a:cubicBezTo>
                  <a:pt x="0" y="10"/>
                  <a:pt x="0" y="10"/>
                  <a:pt x="0" y="10"/>
                </a:cubicBezTo>
                <a:cubicBezTo>
                  <a:pt x="0" y="4"/>
                  <a:pt x="5" y="0"/>
                  <a:pt x="11" y="0"/>
                </a:cubicBezTo>
                <a:cubicBezTo>
                  <a:pt x="48" y="0"/>
                  <a:pt x="48" y="0"/>
                  <a:pt x="48" y="0"/>
                </a:cubicBezTo>
                <a:cubicBezTo>
                  <a:pt x="54" y="0"/>
                  <a:pt x="59" y="4"/>
                  <a:pt x="59" y="10"/>
                </a:cubicBezTo>
                <a:lnTo>
                  <a:pt x="59" y="47"/>
                </a:lnTo>
                <a:close/>
                <a:moveTo>
                  <a:pt x="49" y="39"/>
                </a:moveTo>
                <a:cubicBezTo>
                  <a:pt x="49" y="39"/>
                  <a:pt x="43" y="36"/>
                  <a:pt x="42" y="35"/>
                </a:cubicBezTo>
                <a:cubicBezTo>
                  <a:pt x="41" y="35"/>
                  <a:pt x="41" y="34"/>
                  <a:pt x="40" y="34"/>
                </a:cubicBezTo>
                <a:cubicBezTo>
                  <a:pt x="38" y="34"/>
                  <a:pt x="36" y="39"/>
                  <a:pt x="34" y="39"/>
                </a:cubicBezTo>
                <a:cubicBezTo>
                  <a:pt x="33" y="39"/>
                  <a:pt x="32" y="38"/>
                  <a:pt x="32" y="38"/>
                </a:cubicBezTo>
                <a:cubicBezTo>
                  <a:pt x="27" y="35"/>
                  <a:pt x="23" y="32"/>
                  <a:pt x="20" y="27"/>
                </a:cubicBezTo>
                <a:cubicBezTo>
                  <a:pt x="20" y="26"/>
                  <a:pt x="19" y="25"/>
                  <a:pt x="19" y="24"/>
                </a:cubicBezTo>
                <a:cubicBezTo>
                  <a:pt x="19" y="23"/>
                  <a:pt x="24" y="20"/>
                  <a:pt x="24" y="19"/>
                </a:cubicBezTo>
                <a:cubicBezTo>
                  <a:pt x="24" y="18"/>
                  <a:pt x="23" y="17"/>
                  <a:pt x="23" y="16"/>
                </a:cubicBezTo>
                <a:cubicBezTo>
                  <a:pt x="22" y="15"/>
                  <a:pt x="20" y="10"/>
                  <a:pt x="19" y="9"/>
                </a:cubicBezTo>
                <a:cubicBezTo>
                  <a:pt x="19" y="9"/>
                  <a:pt x="19" y="9"/>
                  <a:pt x="18" y="9"/>
                </a:cubicBezTo>
                <a:cubicBezTo>
                  <a:pt x="17" y="9"/>
                  <a:pt x="15" y="10"/>
                  <a:pt x="14" y="10"/>
                </a:cubicBezTo>
                <a:cubicBezTo>
                  <a:pt x="12" y="11"/>
                  <a:pt x="10" y="16"/>
                  <a:pt x="10" y="19"/>
                </a:cubicBezTo>
                <a:cubicBezTo>
                  <a:pt x="10" y="21"/>
                  <a:pt x="11" y="24"/>
                  <a:pt x="12" y="26"/>
                </a:cubicBezTo>
                <a:cubicBezTo>
                  <a:pt x="15" y="34"/>
                  <a:pt x="24" y="43"/>
                  <a:pt x="32" y="46"/>
                </a:cubicBezTo>
                <a:cubicBezTo>
                  <a:pt x="35" y="47"/>
                  <a:pt x="37" y="48"/>
                  <a:pt x="40" y="48"/>
                </a:cubicBezTo>
                <a:cubicBezTo>
                  <a:pt x="42" y="48"/>
                  <a:pt x="47" y="46"/>
                  <a:pt x="48" y="44"/>
                </a:cubicBezTo>
                <a:cubicBezTo>
                  <a:pt x="49" y="43"/>
                  <a:pt x="49" y="41"/>
                  <a:pt x="49" y="40"/>
                </a:cubicBezTo>
                <a:cubicBezTo>
                  <a:pt x="49" y="40"/>
                  <a:pt x="49" y="40"/>
                  <a:pt x="49"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7" name="Google Shape;1887;p45"/>
          <p:cNvSpPr/>
          <p:nvPr/>
        </p:nvSpPr>
        <p:spPr>
          <a:xfrm>
            <a:off x="10782120" y="5616174"/>
            <a:ext cx="243358" cy="245306"/>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23" y="5"/>
                </a:moveTo>
                <a:cubicBezTo>
                  <a:pt x="21" y="5"/>
                  <a:pt x="20" y="6"/>
                  <a:pt x="18" y="6"/>
                </a:cubicBezTo>
                <a:cubicBezTo>
                  <a:pt x="11" y="6"/>
                  <a:pt x="11" y="6"/>
                  <a:pt x="11" y="6"/>
                </a:cubicBezTo>
                <a:cubicBezTo>
                  <a:pt x="11" y="38"/>
                  <a:pt x="11" y="38"/>
                  <a:pt x="11" y="38"/>
                </a:cubicBezTo>
                <a:cubicBezTo>
                  <a:pt x="19" y="37"/>
                  <a:pt x="19" y="37"/>
                  <a:pt x="19" y="37"/>
                </a:cubicBezTo>
                <a:cubicBezTo>
                  <a:pt x="19" y="29"/>
                  <a:pt x="19" y="29"/>
                  <a:pt x="19" y="29"/>
                </a:cubicBezTo>
                <a:cubicBezTo>
                  <a:pt x="20" y="29"/>
                  <a:pt x="22" y="30"/>
                  <a:pt x="23" y="30"/>
                </a:cubicBezTo>
                <a:cubicBezTo>
                  <a:pt x="30" y="30"/>
                  <a:pt x="35" y="24"/>
                  <a:pt x="35" y="17"/>
                </a:cubicBezTo>
                <a:cubicBezTo>
                  <a:pt x="35" y="11"/>
                  <a:pt x="30" y="5"/>
                  <a:pt x="23" y="5"/>
                </a:cubicBezTo>
                <a:close/>
                <a:moveTo>
                  <a:pt x="22" y="23"/>
                </a:moveTo>
                <a:cubicBezTo>
                  <a:pt x="20" y="23"/>
                  <a:pt x="20" y="23"/>
                  <a:pt x="19" y="22"/>
                </a:cubicBezTo>
                <a:cubicBezTo>
                  <a:pt x="19" y="12"/>
                  <a:pt x="19" y="12"/>
                  <a:pt x="19" y="12"/>
                </a:cubicBezTo>
                <a:cubicBezTo>
                  <a:pt x="20" y="12"/>
                  <a:pt x="20" y="11"/>
                  <a:pt x="22" y="11"/>
                </a:cubicBezTo>
                <a:cubicBezTo>
                  <a:pt x="24" y="11"/>
                  <a:pt x="26" y="14"/>
                  <a:pt x="26" y="17"/>
                </a:cubicBezTo>
                <a:cubicBezTo>
                  <a:pt x="26" y="20"/>
                  <a:pt x="24" y="23"/>
                  <a:pt x="22" y="23"/>
                </a:cubicBezTo>
                <a:close/>
                <a:moveTo>
                  <a:pt x="36" y="21"/>
                </a:moveTo>
                <a:cubicBezTo>
                  <a:pt x="36" y="21"/>
                  <a:pt x="35" y="21"/>
                  <a:pt x="35" y="21"/>
                </a:cubicBezTo>
                <a:cubicBezTo>
                  <a:pt x="34" y="23"/>
                  <a:pt x="33" y="25"/>
                  <a:pt x="32" y="27"/>
                </a:cubicBezTo>
                <a:cubicBezTo>
                  <a:pt x="30" y="29"/>
                  <a:pt x="27" y="30"/>
                  <a:pt x="24" y="30"/>
                </a:cubicBezTo>
                <a:cubicBezTo>
                  <a:pt x="24" y="54"/>
                  <a:pt x="24" y="54"/>
                  <a:pt x="24" y="54"/>
                </a:cubicBezTo>
                <a:cubicBezTo>
                  <a:pt x="32" y="53"/>
                  <a:pt x="32" y="53"/>
                  <a:pt x="32" y="53"/>
                </a:cubicBezTo>
                <a:cubicBezTo>
                  <a:pt x="32" y="45"/>
                  <a:pt x="32" y="45"/>
                  <a:pt x="32" y="45"/>
                </a:cubicBezTo>
                <a:cubicBezTo>
                  <a:pt x="33" y="46"/>
                  <a:pt x="35" y="46"/>
                  <a:pt x="36" y="46"/>
                </a:cubicBezTo>
                <a:cubicBezTo>
                  <a:pt x="43" y="46"/>
                  <a:pt x="48" y="40"/>
                  <a:pt x="48" y="34"/>
                </a:cubicBezTo>
                <a:cubicBezTo>
                  <a:pt x="48" y="27"/>
                  <a:pt x="43" y="21"/>
                  <a:pt x="36" y="21"/>
                </a:cubicBezTo>
                <a:close/>
                <a:moveTo>
                  <a:pt x="35" y="39"/>
                </a:moveTo>
                <a:cubicBezTo>
                  <a:pt x="33" y="39"/>
                  <a:pt x="33" y="39"/>
                  <a:pt x="32" y="39"/>
                </a:cubicBezTo>
                <a:cubicBezTo>
                  <a:pt x="32" y="28"/>
                  <a:pt x="32" y="28"/>
                  <a:pt x="32" y="28"/>
                </a:cubicBezTo>
                <a:cubicBezTo>
                  <a:pt x="33" y="28"/>
                  <a:pt x="33" y="28"/>
                  <a:pt x="35" y="28"/>
                </a:cubicBezTo>
                <a:cubicBezTo>
                  <a:pt x="37" y="28"/>
                  <a:pt x="39" y="30"/>
                  <a:pt x="39" y="33"/>
                </a:cubicBezTo>
                <a:cubicBezTo>
                  <a:pt x="39" y="37"/>
                  <a:pt x="37" y="39"/>
                  <a:pt x="35"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8" name="Google Shape;1888;p45"/>
          <p:cNvSpPr/>
          <p:nvPr/>
        </p:nvSpPr>
        <p:spPr>
          <a:xfrm>
            <a:off x="11323350" y="5608386"/>
            <a:ext cx="231677" cy="231678"/>
          </a:xfrm>
          <a:custGeom>
            <a:avLst/>
            <a:gdLst/>
            <a:ahLst/>
            <a:cxnLst/>
            <a:rect l="l" t="t" r="r" b="b"/>
            <a:pathLst>
              <a:path w="55" h="55" extrusionOk="0">
                <a:moveTo>
                  <a:pt x="49" y="15"/>
                </a:moveTo>
                <a:cubicBezTo>
                  <a:pt x="43" y="21"/>
                  <a:pt x="43" y="21"/>
                  <a:pt x="43" y="21"/>
                </a:cubicBezTo>
                <a:cubicBezTo>
                  <a:pt x="49" y="47"/>
                  <a:pt x="49" y="47"/>
                  <a:pt x="49" y="47"/>
                </a:cubicBezTo>
                <a:cubicBezTo>
                  <a:pt x="49" y="48"/>
                  <a:pt x="49" y="48"/>
                  <a:pt x="49" y="49"/>
                </a:cubicBezTo>
                <a:cubicBezTo>
                  <a:pt x="44" y="52"/>
                  <a:pt x="44" y="52"/>
                  <a:pt x="44" y="52"/>
                </a:cubicBezTo>
                <a:cubicBezTo>
                  <a:pt x="43" y="52"/>
                  <a:pt x="43" y="53"/>
                  <a:pt x="43" y="53"/>
                </a:cubicBezTo>
                <a:cubicBezTo>
                  <a:pt x="43" y="53"/>
                  <a:pt x="43" y="53"/>
                  <a:pt x="43" y="53"/>
                </a:cubicBezTo>
                <a:cubicBezTo>
                  <a:pt x="42" y="52"/>
                  <a:pt x="42" y="52"/>
                  <a:pt x="42" y="52"/>
                </a:cubicBezTo>
                <a:cubicBezTo>
                  <a:pt x="31" y="33"/>
                  <a:pt x="31" y="33"/>
                  <a:pt x="31" y="33"/>
                </a:cubicBezTo>
                <a:cubicBezTo>
                  <a:pt x="21" y="42"/>
                  <a:pt x="21" y="42"/>
                  <a:pt x="21" y="42"/>
                </a:cubicBezTo>
                <a:cubicBezTo>
                  <a:pt x="23" y="50"/>
                  <a:pt x="23" y="50"/>
                  <a:pt x="23" y="50"/>
                </a:cubicBezTo>
                <a:cubicBezTo>
                  <a:pt x="24" y="50"/>
                  <a:pt x="23" y="51"/>
                  <a:pt x="23" y="51"/>
                </a:cubicBezTo>
                <a:cubicBezTo>
                  <a:pt x="20" y="55"/>
                  <a:pt x="20" y="55"/>
                  <a:pt x="20" y="55"/>
                </a:cubicBezTo>
                <a:cubicBezTo>
                  <a:pt x="19" y="55"/>
                  <a:pt x="19" y="55"/>
                  <a:pt x="19" y="55"/>
                </a:cubicBezTo>
                <a:cubicBezTo>
                  <a:pt x="19" y="55"/>
                  <a:pt x="19" y="55"/>
                  <a:pt x="19" y="55"/>
                </a:cubicBezTo>
                <a:cubicBezTo>
                  <a:pt x="18" y="55"/>
                  <a:pt x="18" y="55"/>
                  <a:pt x="18" y="55"/>
                </a:cubicBezTo>
                <a:cubicBezTo>
                  <a:pt x="10" y="45"/>
                  <a:pt x="10" y="45"/>
                  <a:pt x="10" y="45"/>
                </a:cubicBezTo>
                <a:cubicBezTo>
                  <a:pt x="1" y="38"/>
                  <a:pt x="1" y="38"/>
                  <a:pt x="1" y="38"/>
                </a:cubicBezTo>
                <a:cubicBezTo>
                  <a:pt x="1" y="38"/>
                  <a:pt x="0" y="37"/>
                  <a:pt x="0" y="37"/>
                </a:cubicBezTo>
                <a:cubicBezTo>
                  <a:pt x="0" y="37"/>
                  <a:pt x="1" y="36"/>
                  <a:pt x="1" y="36"/>
                </a:cubicBezTo>
                <a:cubicBezTo>
                  <a:pt x="4" y="32"/>
                  <a:pt x="4" y="32"/>
                  <a:pt x="4" y="32"/>
                </a:cubicBezTo>
                <a:cubicBezTo>
                  <a:pt x="5" y="32"/>
                  <a:pt x="5" y="32"/>
                  <a:pt x="5" y="32"/>
                </a:cubicBezTo>
                <a:cubicBezTo>
                  <a:pt x="5" y="32"/>
                  <a:pt x="6" y="32"/>
                  <a:pt x="6" y="32"/>
                </a:cubicBezTo>
                <a:cubicBezTo>
                  <a:pt x="13" y="34"/>
                  <a:pt x="13" y="34"/>
                  <a:pt x="13" y="34"/>
                </a:cubicBezTo>
                <a:cubicBezTo>
                  <a:pt x="23" y="24"/>
                  <a:pt x="23" y="24"/>
                  <a:pt x="23" y="24"/>
                </a:cubicBezTo>
                <a:cubicBezTo>
                  <a:pt x="4" y="14"/>
                  <a:pt x="4" y="14"/>
                  <a:pt x="4" y="14"/>
                </a:cubicBezTo>
                <a:cubicBezTo>
                  <a:pt x="3" y="13"/>
                  <a:pt x="3" y="13"/>
                  <a:pt x="3" y="13"/>
                </a:cubicBezTo>
                <a:cubicBezTo>
                  <a:pt x="3" y="12"/>
                  <a:pt x="3" y="12"/>
                  <a:pt x="3" y="12"/>
                </a:cubicBezTo>
                <a:cubicBezTo>
                  <a:pt x="8" y="7"/>
                  <a:pt x="8" y="7"/>
                  <a:pt x="8" y="7"/>
                </a:cubicBezTo>
                <a:cubicBezTo>
                  <a:pt x="8" y="6"/>
                  <a:pt x="9" y="6"/>
                  <a:pt x="9" y="6"/>
                </a:cubicBezTo>
                <a:cubicBezTo>
                  <a:pt x="34" y="12"/>
                  <a:pt x="34" y="12"/>
                  <a:pt x="34" y="12"/>
                </a:cubicBezTo>
                <a:cubicBezTo>
                  <a:pt x="41" y="6"/>
                  <a:pt x="41" y="6"/>
                  <a:pt x="41" y="6"/>
                </a:cubicBezTo>
                <a:cubicBezTo>
                  <a:pt x="44" y="3"/>
                  <a:pt x="50" y="0"/>
                  <a:pt x="53" y="3"/>
                </a:cubicBezTo>
                <a:cubicBezTo>
                  <a:pt x="55" y="5"/>
                  <a:pt x="53" y="11"/>
                  <a:pt x="49"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89" name="Google Shape;1889;p45"/>
          <p:cNvSpPr/>
          <p:nvPr/>
        </p:nvSpPr>
        <p:spPr>
          <a:xfrm>
            <a:off x="564938" y="6063954"/>
            <a:ext cx="286190" cy="290084"/>
          </a:xfrm>
          <a:custGeom>
            <a:avLst/>
            <a:gdLst/>
            <a:ahLst/>
            <a:cxnLst/>
            <a:rect l="l" t="t" r="r" b="b"/>
            <a:pathLst>
              <a:path w="68" h="69" extrusionOk="0">
                <a:moveTo>
                  <a:pt x="66" y="25"/>
                </a:moveTo>
                <a:cubicBezTo>
                  <a:pt x="51" y="40"/>
                  <a:pt x="51" y="40"/>
                  <a:pt x="51" y="40"/>
                </a:cubicBezTo>
                <a:cubicBezTo>
                  <a:pt x="57" y="46"/>
                  <a:pt x="57" y="46"/>
                  <a:pt x="57" y="46"/>
                </a:cubicBezTo>
                <a:cubicBezTo>
                  <a:pt x="51" y="52"/>
                  <a:pt x="51" y="52"/>
                  <a:pt x="51" y="52"/>
                </a:cubicBezTo>
                <a:cubicBezTo>
                  <a:pt x="42" y="60"/>
                  <a:pt x="30" y="61"/>
                  <a:pt x="20" y="55"/>
                </a:cubicBezTo>
                <a:cubicBezTo>
                  <a:pt x="7" y="69"/>
                  <a:pt x="7" y="69"/>
                  <a:pt x="7" y="69"/>
                </a:cubicBezTo>
                <a:cubicBezTo>
                  <a:pt x="0" y="69"/>
                  <a:pt x="0" y="69"/>
                  <a:pt x="0" y="69"/>
                </a:cubicBezTo>
                <a:cubicBezTo>
                  <a:pt x="0" y="62"/>
                  <a:pt x="0" y="62"/>
                  <a:pt x="0" y="62"/>
                </a:cubicBezTo>
                <a:cubicBezTo>
                  <a:pt x="14" y="48"/>
                  <a:pt x="14" y="48"/>
                  <a:pt x="14" y="48"/>
                </a:cubicBezTo>
                <a:cubicBezTo>
                  <a:pt x="7" y="39"/>
                  <a:pt x="8" y="26"/>
                  <a:pt x="17" y="18"/>
                </a:cubicBezTo>
                <a:cubicBezTo>
                  <a:pt x="23" y="12"/>
                  <a:pt x="23" y="12"/>
                  <a:pt x="23" y="12"/>
                </a:cubicBezTo>
                <a:cubicBezTo>
                  <a:pt x="29" y="17"/>
                  <a:pt x="29" y="17"/>
                  <a:pt x="29" y="17"/>
                </a:cubicBezTo>
                <a:cubicBezTo>
                  <a:pt x="44" y="2"/>
                  <a:pt x="44" y="2"/>
                  <a:pt x="44" y="2"/>
                </a:cubicBezTo>
                <a:cubicBezTo>
                  <a:pt x="46" y="0"/>
                  <a:pt x="49" y="0"/>
                  <a:pt x="51" y="2"/>
                </a:cubicBezTo>
                <a:cubicBezTo>
                  <a:pt x="52" y="4"/>
                  <a:pt x="52" y="7"/>
                  <a:pt x="51" y="9"/>
                </a:cubicBezTo>
                <a:cubicBezTo>
                  <a:pt x="35" y="24"/>
                  <a:pt x="35" y="24"/>
                  <a:pt x="35" y="24"/>
                </a:cubicBezTo>
                <a:cubicBezTo>
                  <a:pt x="44" y="33"/>
                  <a:pt x="44" y="33"/>
                  <a:pt x="44" y="33"/>
                </a:cubicBezTo>
                <a:cubicBezTo>
                  <a:pt x="60" y="18"/>
                  <a:pt x="60" y="18"/>
                  <a:pt x="60" y="18"/>
                </a:cubicBezTo>
                <a:cubicBezTo>
                  <a:pt x="61" y="16"/>
                  <a:pt x="64" y="16"/>
                  <a:pt x="66" y="18"/>
                </a:cubicBezTo>
                <a:cubicBezTo>
                  <a:pt x="68" y="20"/>
                  <a:pt x="68" y="23"/>
                  <a:pt x="66" y="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0" name="Google Shape;1890;p45"/>
          <p:cNvSpPr/>
          <p:nvPr/>
        </p:nvSpPr>
        <p:spPr>
          <a:xfrm>
            <a:off x="1082806" y="6089264"/>
            <a:ext cx="223890" cy="221943"/>
          </a:xfrm>
          <a:custGeom>
            <a:avLst/>
            <a:gdLst/>
            <a:ahLst/>
            <a:cxnLst/>
            <a:rect l="l" t="t" r="r" b="b"/>
            <a:pathLst>
              <a:path w="53" h="53" extrusionOk="0">
                <a:moveTo>
                  <a:pt x="53" y="42"/>
                </a:moveTo>
                <a:cubicBezTo>
                  <a:pt x="53" y="48"/>
                  <a:pt x="48" y="53"/>
                  <a:pt x="42" y="53"/>
                </a:cubicBezTo>
                <a:cubicBezTo>
                  <a:pt x="11" y="53"/>
                  <a:pt x="11" y="53"/>
                  <a:pt x="11" y="53"/>
                </a:cubicBezTo>
                <a:cubicBezTo>
                  <a:pt x="5" y="53"/>
                  <a:pt x="0" y="48"/>
                  <a:pt x="0" y="42"/>
                </a:cubicBezTo>
                <a:cubicBezTo>
                  <a:pt x="0" y="10"/>
                  <a:pt x="0" y="10"/>
                  <a:pt x="0" y="10"/>
                </a:cubicBezTo>
                <a:cubicBezTo>
                  <a:pt x="0" y="4"/>
                  <a:pt x="5" y="0"/>
                  <a:pt x="11" y="0"/>
                </a:cubicBezTo>
                <a:cubicBezTo>
                  <a:pt x="42" y="0"/>
                  <a:pt x="42" y="0"/>
                  <a:pt x="42" y="0"/>
                </a:cubicBezTo>
                <a:cubicBezTo>
                  <a:pt x="48" y="0"/>
                  <a:pt x="53" y="4"/>
                  <a:pt x="53" y="10"/>
                </a:cubicBezTo>
                <a:lnTo>
                  <a:pt x="53" y="42"/>
                </a:lnTo>
                <a:close/>
                <a:moveTo>
                  <a:pt x="48" y="10"/>
                </a:moveTo>
                <a:cubicBezTo>
                  <a:pt x="48" y="7"/>
                  <a:pt x="46" y="4"/>
                  <a:pt x="42" y="4"/>
                </a:cubicBezTo>
                <a:cubicBezTo>
                  <a:pt x="11" y="4"/>
                  <a:pt x="11" y="4"/>
                  <a:pt x="11" y="4"/>
                </a:cubicBezTo>
                <a:cubicBezTo>
                  <a:pt x="7" y="4"/>
                  <a:pt x="5" y="7"/>
                  <a:pt x="5" y="10"/>
                </a:cubicBezTo>
                <a:cubicBezTo>
                  <a:pt x="5" y="42"/>
                  <a:pt x="5" y="42"/>
                  <a:pt x="5" y="42"/>
                </a:cubicBezTo>
                <a:cubicBezTo>
                  <a:pt x="5" y="45"/>
                  <a:pt x="7" y="48"/>
                  <a:pt x="11" y="48"/>
                </a:cubicBezTo>
                <a:cubicBezTo>
                  <a:pt x="42" y="48"/>
                  <a:pt x="42" y="48"/>
                  <a:pt x="42" y="48"/>
                </a:cubicBezTo>
                <a:cubicBezTo>
                  <a:pt x="46" y="48"/>
                  <a:pt x="48" y="45"/>
                  <a:pt x="48" y="42"/>
                </a:cubicBezTo>
                <a:lnTo>
                  <a:pt x="48" y="10"/>
                </a:lnTo>
                <a:close/>
                <a:moveTo>
                  <a:pt x="43" y="27"/>
                </a:moveTo>
                <a:cubicBezTo>
                  <a:pt x="43" y="28"/>
                  <a:pt x="43" y="29"/>
                  <a:pt x="42" y="29"/>
                </a:cubicBezTo>
                <a:cubicBezTo>
                  <a:pt x="29" y="29"/>
                  <a:pt x="29" y="29"/>
                  <a:pt x="29" y="29"/>
                </a:cubicBezTo>
                <a:cubicBezTo>
                  <a:pt x="29" y="42"/>
                  <a:pt x="29" y="42"/>
                  <a:pt x="29" y="42"/>
                </a:cubicBezTo>
                <a:cubicBezTo>
                  <a:pt x="29" y="43"/>
                  <a:pt x="28" y="43"/>
                  <a:pt x="28" y="43"/>
                </a:cubicBezTo>
                <a:cubicBezTo>
                  <a:pt x="25" y="43"/>
                  <a:pt x="25" y="43"/>
                  <a:pt x="25" y="43"/>
                </a:cubicBezTo>
                <a:cubicBezTo>
                  <a:pt x="25" y="43"/>
                  <a:pt x="24" y="43"/>
                  <a:pt x="24" y="42"/>
                </a:cubicBezTo>
                <a:cubicBezTo>
                  <a:pt x="24" y="29"/>
                  <a:pt x="24" y="29"/>
                  <a:pt x="24" y="29"/>
                </a:cubicBezTo>
                <a:cubicBezTo>
                  <a:pt x="11" y="29"/>
                  <a:pt x="11" y="29"/>
                  <a:pt x="11" y="29"/>
                </a:cubicBezTo>
                <a:cubicBezTo>
                  <a:pt x="10" y="29"/>
                  <a:pt x="9" y="28"/>
                  <a:pt x="9" y="27"/>
                </a:cubicBezTo>
                <a:cubicBezTo>
                  <a:pt x="9" y="25"/>
                  <a:pt x="9" y="25"/>
                  <a:pt x="9" y="25"/>
                </a:cubicBezTo>
                <a:cubicBezTo>
                  <a:pt x="9" y="24"/>
                  <a:pt x="10" y="24"/>
                  <a:pt x="11" y="24"/>
                </a:cubicBezTo>
                <a:cubicBezTo>
                  <a:pt x="24" y="24"/>
                  <a:pt x="24" y="24"/>
                  <a:pt x="24" y="24"/>
                </a:cubicBezTo>
                <a:cubicBezTo>
                  <a:pt x="24" y="10"/>
                  <a:pt x="24" y="10"/>
                  <a:pt x="24" y="10"/>
                </a:cubicBezTo>
                <a:cubicBezTo>
                  <a:pt x="24" y="10"/>
                  <a:pt x="25" y="9"/>
                  <a:pt x="25" y="9"/>
                </a:cubicBezTo>
                <a:cubicBezTo>
                  <a:pt x="28" y="9"/>
                  <a:pt x="28" y="9"/>
                  <a:pt x="28" y="9"/>
                </a:cubicBezTo>
                <a:cubicBezTo>
                  <a:pt x="28" y="9"/>
                  <a:pt x="29" y="10"/>
                  <a:pt x="29" y="10"/>
                </a:cubicBezTo>
                <a:cubicBezTo>
                  <a:pt x="29" y="24"/>
                  <a:pt x="29" y="24"/>
                  <a:pt x="29" y="24"/>
                </a:cubicBezTo>
                <a:cubicBezTo>
                  <a:pt x="42" y="24"/>
                  <a:pt x="42" y="24"/>
                  <a:pt x="42" y="24"/>
                </a:cubicBezTo>
                <a:cubicBezTo>
                  <a:pt x="43" y="24"/>
                  <a:pt x="43" y="24"/>
                  <a:pt x="43" y="25"/>
                </a:cubicBezTo>
                <a:lnTo>
                  <a:pt x="43"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1" name="Google Shape;1891;p45"/>
          <p:cNvSpPr/>
          <p:nvPr/>
        </p:nvSpPr>
        <p:spPr>
          <a:xfrm>
            <a:off x="1690230" y="6067848"/>
            <a:ext cx="282296" cy="286191"/>
          </a:xfrm>
          <a:custGeom>
            <a:avLst/>
            <a:gdLst/>
            <a:ahLst/>
            <a:cxnLst/>
            <a:rect l="l" t="t" r="r" b="b"/>
            <a:pathLst>
              <a:path w="67" h="68" extrusionOk="0">
                <a:moveTo>
                  <a:pt x="10" y="28"/>
                </a:moveTo>
                <a:cubicBezTo>
                  <a:pt x="10" y="27"/>
                  <a:pt x="10" y="26"/>
                  <a:pt x="11" y="25"/>
                </a:cubicBezTo>
                <a:cubicBezTo>
                  <a:pt x="11" y="24"/>
                  <a:pt x="11" y="22"/>
                  <a:pt x="12" y="21"/>
                </a:cubicBezTo>
                <a:cubicBezTo>
                  <a:pt x="12" y="14"/>
                  <a:pt x="18" y="5"/>
                  <a:pt x="24" y="2"/>
                </a:cubicBezTo>
                <a:cubicBezTo>
                  <a:pt x="28" y="0"/>
                  <a:pt x="32" y="0"/>
                  <a:pt x="36" y="0"/>
                </a:cubicBezTo>
                <a:cubicBezTo>
                  <a:pt x="40" y="0"/>
                  <a:pt x="43" y="0"/>
                  <a:pt x="46" y="2"/>
                </a:cubicBezTo>
                <a:cubicBezTo>
                  <a:pt x="55" y="6"/>
                  <a:pt x="57" y="13"/>
                  <a:pt x="59" y="21"/>
                </a:cubicBezTo>
                <a:cubicBezTo>
                  <a:pt x="59" y="22"/>
                  <a:pt x="59" y="22"/>
                  <a:pt x="59" y="22"/>
                </a:cubicBezTo>
                <a:cubicBezTo>
                  <a:pt x="60" y="23"/>
                  <a:pt x="61" y="25"/>
                  <a:pt x="61" y="27"/>
                </a:cubicBezTo>
                <a:cubicBezTo>
                  <a:pt x="61" y="28"/>
                  <a:pt x="61" y="29"/>
                  <a:pt x="61" y="30"/>
                </a:cubicBezTo>
                <a:cubicBezTo>
                  <a:pt x="61" y="30"/>
                  <a:pt x="61" y="31"/>
                  <a:pt x="61" y="31"/>
                </a:cubicBezTo>
                <a:cubicBezTo>
                  <a:pt x="64" y="36"/>
                  <a:pt x="67" y="41"/>
                  <a:pt x="67" y="47"/>
                </a:cubicBezTo>
                <a:cubicBezTo>
                  <a:pt x="67" y="48"/>
                  <a:pt x="66" y="53"/>
                  <a:pt x="64" y="53"/>
                </a:cubicBezTo>
                <a:cubicBezTo>
                  <a:pt x="63" y="53"/>
                  <a:pt x="61" y="49"/>
                  <a:pt x="61" y="48"/>
                </a:cubicBezTo>
                <a:cubicBezTo>
                  <a:pt x="61" y="48"/>
                  <a:pt x="61" y="48"/>
                  <a:pt x="61" y="48"/>
                </a:cubicBezTo>
                <a:cubicBezTo>
                  <a:pt x="60" y="48"/>
                  <a:pt x="60" y="48"/>
                  <a:pt x="60" y="48"/>
                </a:cubicBezTo>
                <a:cubicBezTo>
                  <a:pt x="59" y="51"/>
                  <a:pt x="58" y="54"/>
                  <a:pt x="55" y="57"/>
                </a:cubicBezTo>
                <a:cubicBezTo>
                  <a:pt x="57" y="59"/>
                  <a:pt x="61" y="59"/>
                  <a:pt x="62" y="62"/>
                </a:cubicBezTo>
                <a:cubicBezTo>
                  <a:pt x="61" y="63"/>
                  <a:pt x="61" y="63"/>
                  <a:pt x="61" y="64"/>
                </a:cubicBezTo>
                <a:cubicBezTo>
                  <a:pt x="59" y="67"/>
                  <a:pt x="53" y="67"/>
                  <a:pt x="50" y="67"/>
                </a:cubicBezTo>
                <a:cubicBezTo>
                  <a:pt x="45" y="67"/>
                  <a:pt x="41" y="66"/>
                  <a:pt x="37" y="65"/>
                </a:cubicBezTo>
                <a:cubicBezTo>
                  <a:pt x="36" y="64"/>
                  <a:pt x="35" y="65"/>
                  <a:pt x="34" y="64"/>
                </a:cubicBezTo>
                <a:cubicBezTo>
                  <a:pt x="31" y="67"/>
                  <a:pt x="26" y="68"/>
                  <a:pt x="22" y="68"/>
                </a:cubicBezTo>
                <a:cubicBezTo>
                  <a:pt x="20" y="68"/>
                  <a:pt x="8" y="68"/>
                  <a:pt x="8" y="63"/>
                </a:cubicBezTo>
                <a:cubicBezTo>
                  <a:pt x="8" y="60"/>
                  <a:pt x="9" y="60"/>
                  <a:pt x="10" y="58"/>
                </a:cubicBezTo>
                <a:cubicBezTo>
                  <a:pt x="12" y="58"/>
                  <a:pt x="12" y="58"/>
                  <a:pt x="14" y="58"/>
                </a:cubicBezTo>
                <a:cubicBezTo>
                  <a:pt x="14" y="58"/>
                  <a:pt x="14" y="58"/>
                  <a:pt x="14" y="57"/>
                </a:cubicBezTo>
                <a:cubicBezTo>
                  <a:pt x="14" y="57"/>
                  <a:pt x="14" y="57"/>
                  <a:pt x="14" y="57"/>
                </a:cubicBezTo>
                <a:cubicBezTo>
                  <a:pt x="14" y="57"/>
                  <a:pt x="14" y="57"/>
                  <a:pt x="14" y="57"/>
                </a:cubicBezTo>
                <a:cubicBezTo>
                  <a:pt x="12" y="57"/>
                  <a:pt x="8" y="50"/>
                  <a:pt x="7" y="47"/>
                </a:cubicBezTo>
                <a:cubicBezTo>
                  <a:pt x="7" y="47"/>
                  <a:pt x="7" y="47"/>
                  <a:pt x="7" y="47"/>
                </a:cubicBezTo>
                <a:cubicBezTo>
                  <a:pt x="7" y="47"/>
                  <a:pt x="7" y="48"/>
                  <a:pt x="7" y="48"/>
                </a:cubicBezTo>
                <a:cubicBezTo>
                  <a:pt x="6" y="50"/>
                  <a:pt x="4" y="52"/>
                  <a:pt x="2" y="52"/>
                </a:cubicBezTo>
                <a:cubicBezTo>
                  <a:pt x="2" y="52"/>
                  <a:pt x="2" y="52"/>
                  <a:pt x="2" y="52"/>
                </a:cubicBezTo>
                <a:cubicBezTo>
                  <a:pt x="1" y="52"/>
                  <a:pt x="2" y="52"/>
                  <a:pt x="1" y="52"/>
                </a:cubicBezTo>
                <a:cubicBezTo>
                  <a:pt x="1" y="51"/>
                  <a:pt x="0" y="49"/>
                  <a:pt x="0" y="48"/>
                </a:cubicBezTo>
                <a:cubicBezTo>
                  <a:pt x="0" y="40"/>
                  <a:pt x="4" y="35"/>
                  <a:pt x="10" y="30"/>
                </a:cubicBezTo>
                <a:cubicBezTo>
                  <a:pt x="10" y="30"/>
                  <a:pt x="10" y="29"/>
                  <a:pt x="10" y="2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2" name="Google Shape;1892;p45"/>
          <p:cNvSpPr/>
          <p:nvPr/>
        </p:nvSpPr>
        <p:spPr>
          <a:xfrm>
            <a:off x="2295706" y="6089264"/>
            <a:ext cx="264775" cy="221943"/>
          </a:xfrm>
          <a:custGeom>
            <a:avLst/>
            <a:gdLst/>
            <a:ahLst/>
            <a:cxnLst/>
            <a:rect l="l" t="t" r="r" b="b"/>
            <a:pathLst>
              <a:path w="63" h="53" extrusionOk="0">
                <a:moveTo>
                  <a:pt x="29" y="46"/>
                </a:moveTo>
                <a:cubicBezTo>
                  <a:pt x="29" y="50"/>
                  <a:pt x="26" y="53"/>
                  <a:pt x="22" y="53"/>
                </a:cubicBezTo>
                <a:cubicBezTo>
                  <a:pt x="7" y="53"/>
                  <a:pt x="7" y="53"/>
                  <a:pt x="7" y="53"/>
                </a:cubicBezTo>
                <a:cubicBezTo>
                  <a:pt x="3" y="53"/>
                  <a:pt x="0" y="50"/>
                  <a:pt x="0" y="46"/>
                </a:cubicBezTo>
                <a:cubicBezTo>
                  <a:pt x="0" y="19"/>
                  <a:pt x="0" y="19"/>
                  <a:pt x="0" y="19"/>
                </a:cubicBezTo>
                <a:cubicBezTo>
                  <a:pt x="0" y="8"/>
                  <a:pt x="8" y="0"/>
                  <a:pt x="19" y="0"/>
                </a:cubicBezTo>
                <a:cubicBezTo>
                  <a:pt x="22" y="0"/>
                  <a:pt x="22" y="0"/>
                  <a:pt x="22" y="0"/>
                </a:cubicBezTo>
                <a:cubicBezTo>
                  <a:pt x="23" y="0"/>
                  <a:pt x="24" y="1"/>
                  <a:pt x="24" y="2"/>
                </a:cubicBezTo>
                <a:cubicBezTo>
                  <a:pt x="24" y="7"/>
                  <a:pt x="24" y="7"/>
                  <a:pt x="24" y="7"/>
                </a:cubicBezTo>
                <a:cubicBezTo>
                  <a:pt x="24" y="8"/>
                  <a:pt x="23" y="9"/>
                  <a:pt x="22" y="9"/>
                </a:cubicBezTo>
                <a:cubicBezTo>
                  <a:pt x="19" y="9"/>
                  <a:pt x="19" y="9"/>
                  <a:pt x="19" y="9"/>
                </a:cubicBezTo>
                <a:cubicBezTo>
                  <a:pt x="14" y="9"/>
                  <a:pt x="9" y="14"/>
                  <a:pt x="9" y="19"/>
                </a:cubicBezTo>
                <a:cubicBezTo>
                  <a:pt x="9" y="20"/>
                  <a:pt x="9" y="20"/>
                  <a:pt x="9" y="20"/>
                </a:cubicBezTo>
                <a:cubicBezTo>
                  <a:pt x="9" y="22"/>
                  <a:pt x="11" y="24"/>
                  <a:pt x="13" y="24"/>
                </a:cubicBezTo>
                <a:cubicBezTo>
                  <a:pt x="22" y="24"/>
                  <a:pt x="22" y="24"/>
                  <a:pt x="22" y="24"/>
                </a:cubicBezTo>
                <a:cubicBezTo>
                  <a:pt x="26" y="24"/>
                  <a:pt x="29" y="27"/>
                  <a:pt x="29" y="31"/>
                </a:cubicBezTo>
                <a:lnTo>
                  <a:pt x="29" y="46"/>
                </a:lnTo>
                <a:close/>
                <a:moveTo>
                  <a:pt x="63" y="46"/>
                </a:moveTo>
                <a:cubicBezTo>
                  <a:pt x="63" y="50"/>
                  <a:pt x="60" y="53"/>
                  <a:pt x="56" y="53"/>
                </a:cubicBezTo>
                <a:cubicBezTo>
                  <a:pt x="41" y="53"/>
                  <a:pt x="41" y="53"/>
                  <a:pt x="41" y="53"/>
                </a:cubicBezTo>
                <a:cubicBezTo>
                  <a:pt x="37" y="53"/>
                  <a:pt x="34" y="50"/>
                  <a:pt x="34" y="46"/>
                </a:cubicBezTo>
                <a:cubicBezTo>
                  <a:pt x="34" y="19"/>
                  <a:pt x="34" y="19"/>
                  <a:pt x="34" y="19"/>
                </a:cubicBezTo>
                <a:cubicBezTo>
                  <a:pt x="34" y="8"/>
                  <a:pt x="43" y="0"/>
                  <a:pt x="53" y="0"/>
                </a:cubicBezTo>
                <a:cubicBezTo>
                  <a:pt x="56" y="0"/>
                  <a:pt x="56" y="0"/>
                  <a:pt x="56" y="0"/>
                </a:cubicBezTo>
                <a:cubicBezTo>
                  <a:pt x="57" y="0"/>
                  <a:pt x="58" y="1"/>
                  <a:pt x="58" y="2"/>
                </a:cubicBezTo>
                <a:cubicBezTo>
                  <a:pt x="58" y="7"/>
                  <a:pt x="58" y="7"/>
                  <a:pt x="58" y="7"/>
                </a:cubicBezTo>
                <a:cubicBezTo>
                  <a:pt x="58" y="8"/>
                  <a:pt x="57" y="9"/>
                  <a:pt x="56" y="9"/>
                </a:cubicBezTo>
                <a:cubicBezTo>
                  <a:pt x="53" y="9"/>
                  <a:pt x="53" y="9"/>
                  <a:pt x="53" y="9"/>
                </a:cubicBezTo>
                <a:cubicBezTo>
                  <a:pt x="48" y="9"/>
                  <a:pt x="43" y="14"/>
                  <a:pt x="43" y="19"/>
                </a:cubicBezTo>
                <a:cubicBezTo>
                  <a:pt x="43" y="20"/>
                  <a:pt x="43" y="20"/>
                  <a:pt x="43" y="20"/>
                </a:cubicBezTo>
                <a:cubicBezTo>
                  <a:pt x="43" y="22"/>
                  <a:pt x="45" y="24"/>
                  <a:pt x="47" y="24"/>
                </a:cubicBezTo>
                <a:cubicBezTo>
                  <a:pt x="56" y="24"/>
                  <a:pt x="56" y="24"/>
                  <a:pt x="56" y="24"/>
                </a:cubicBezTo>
                <a:cubicBezTo>
                  <a:pt x="60" y="24"/>
                  <a:pt x="63" y="27"/>
                  <a:pt x="63" y="31"/>
                </a:cubicBezTo>
                <a:lnTo>
                  <a:pt x="63"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3" name="Google Shape;1893;p45"/>
          <p:cNvSpPr/>
          <p:nvPr/>
        </p:nvSpPr>
        <p:spPr>
          <a:xfrm>
            <a:off x="2901184" y="6067848"/>
            <a:ext cx="282296" cy="286191"/>
          </a:xfrm>
          <a:custGeom>
            <a:avLst/>
            <a:gdLst/>
            <a:ahLst/>
            <a:cxnLst/>
            <a:rect l="l" t="t" r="r" b="b"/>
            <a:pathLst>
              <a:path w="67" h="68" extrusionOk="0">
                <a:moveTo>
                  <a:pt x="16" y="5"/>
                </a:moveTo>
                <a:cubicBezTo>
                  <a:pt x="17" y="5"/>
                  <a:pt x="17" y="5"/>
                  <a:pt x="17" y="5"/>
                </a:cubicBezTo>
                <a:cubicBezTo>
                  <a:pt x="16" y="6"/>
                  <a:pt x="1" y="23"/>
                  <a:pt x="15" y="37"/>
                </a:cubicBezTo>
                <a:cubicBezTo>
                  <a:pt x="22" y="43"/>
                  <a:pt x="27" y="37"/>
                  <a:pt x="27" y="37"/>
                </a:cubicBezTo>
                <a:cubicBezTo>
                  <a:pt x="32" y="30"/>
                  <a:pt x="27" y="20"/>
                  <a:pt x="27" y="20"/>
                </a:cubicBezTo>
                <a:cubicBezTo>
                  <a:pt x="26" y="16"/>
                  <a:pt x="21" y="14"/>
                  <a:pt x="21" y="14"/>
                </a:cubicBezTo>
                <a:cubicBezTo>
                  <a:pt x="25" y="10"/>
                  <a:pt x="25" y="10"/>
                  <a:pt x="25" y="10"/>
                </a:cubicBezTo>
                <a:cubicBezTo>
                  <a:pt x="28" y="11"/>
                  <a:pt x="31" y="15"/>
                  <a:pt x="31" y="15"/>
                </a:cubicBezTo>
                <a:cubicBezTo>
                  <a:pt x="31" y="11"/>
                  <a:pt x="28" y="7"/>
                  <a:pt x="28" y="7"/>
                </a:cubicBezTo>
                <a:cubicBezTo>
                  <a:pt x="34" y="0"/>
                  <a:pt x="34" y="0"/>
                  <a:pt x="34" y="0"/>
                </a:cubicBezTo>
                <a:cubicBezTo>
                  <a:pt x="40" y="7"/>
                  <a:pt x="40" y="7"/>
                  <a:pt x="40" y="7"/>
                </a:cubicBezTo>
                <a:cubicBezTo>
                  <a:pt x="37" y="11"/>
                  <a:pt x="37" y="15"/>
                  <a:pt x="37" y="15"/>
                </a:cubicBezTo>
                <a:cubicBezTo>
                  <a:pt x="39" y="12"/>
                  <a:pt x="43" y="10"/>
                  <a:pt x="43" y="10"/>
                </a:cubicBezTo>
                <a:cubicBezTo>
                  <a:pt x="47" y="14"/>
                  <a:pt x="47" y="14"/>
                  <a:pt x="47" y="14"/>
                </a:cubicBezTo>
                <a:cubicBezTo>
                  <a:pt x="43" y="15"/>
                  <a:pt x="40" y="20"/>
                  <a:pt x="40" y="20"/>
                </a:cubicBezTo>
                <a:cubicBezTo>
                  <a:pt x="38" y="23"/>
                  <a:pt x="37" y="32"/>
                  <a:pt x="40" y="37"/>
                </a:cubicBezTo>
                <a:cubicBezTo>
                  <a:pt x="45" y="43"/>
                  <a:pt x="52" y="37"/>
                  <a:pt x="52" y="37"/>
                </a:cubicBezTo>
                <a:cubicBezTo>
                  <a:pt x="67" y="24"/>
                  <a:pt x="51" y="6"/>
                  <a:pt x="51" y="6"/>
                </a:cubicBezTo>
                <a:cubicBezTo>
                  <a:pt x="50" y="5"/>
                  <a:pt x="51" y="5"/>
                  <a:pt x="51" y="5"/>
                </a:cubicBezTo>
                <a:cubicBezTo>
                  <a:pt x="58" y="10"/>
                  <a:pt x="67" y="17"/>
                  <a:pt x="67" y="34"/>
                </a:cubicBezTo>
                <a:cubicBezTo>
                  <a:pt x="67" y="53"/>
                  <a:pt x="53" y="68"/>
                  <a:pt x="34" y="68"/>
                </a:cubicBezTo>
                <a:cubicBezTo>
                  <a:pt x="15" y="68"/>
                  <a:pt x="0" y="52"/>
                  <a:pt x="0" y="33"/>
                </a:cubicBezTo>
                <a:cubicBezTo>
                  <a:pt x="1" y="22"/>
                  <a:pt x="6" y="12"/>
                  <a:pt x="16"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4" name="Google Shape;1894;p45"/>
          <p:cNvSpPr/>
          <p:nvPr/>
        </p:nvSpPr>
        <p:spPr>
          <a:xfrm>
            <a:off x="3508608" y="6089264"/>
            <a:ext cx="247252" cy="243358"/>
          </a:xfrm>
          <a:custGeom>
            <a:avLst/>
            <a:gdLst/>
            <a:ahLst/>
            <a:cxnLst/>
            <a:rect l="l" t="t" r="r" b="b"/>
            <a:pathLst>
              <a:path w="59" h="58" extrusionOk="0">
                <a:moveTo>
                  <a:pt x="58" y="35"/>
                </a:moveTo>
                <a:cubicBezTo>
                  <a:pt x="55" y="48"/>
                  <a:pt x="43" y="58"/>
                  <a:pt x="29" y="58"/>
                </a:cubicBezTo>
                <a:cubicBezTo>
                  <a:pt x="22" y="58"/>
                  <a:pt x="15" y="55"/>
                  <a:pt x="9" y="50"/>
                </a:cubicBezTo>
                <a:cubicBezTo>
                  <a:pt x="5" y="55"/>
                  <a:pt x="5" y="55"/>
                  <a:pt x="5" y="55"/>
                </a:cubicBezTo>
                <a:cubicBezTo>
                  <a:pt x="4" y="55"/>
                  <a:pt x="4" y="55"/>
                  <a:pt x="3" y="55"/>
                </a:cubicBezTo>
                <a:cubicBezTo>
                  <a:pt x="2" y="55"/>
                  <a:pt x="0" y="54"/>
                  <a:pt x="0" y="53"/>
                </a:cubicBezTo>
                <a:cubicBezTo>
                  <a:pt x="0" y="36"/>
                  <a:pt x="0" y="36"/>
                  <a:pt x="0" y="36"/>
                </a:cubicBezTo>
                <a:cubicBezTo>
                  <a:pt x="0" y="35"/>
                  <a:pt x="2" y="34"/>
                  <a:pt x="3" y="34"/>
                </a:cubicBezTo>
                <a:cubicBezTo>
                  <a:pt x="20" y="34"/>
                  <a:pt x="20" y="34"/>
                  <a:pt x="20" y="34"/>
                </a:cubicBezTo>
                <a:cubicBezTo>
                  <a:pt x="21" y="34"/>
                  <a:pt x="22" y="35"/>
                  <a:pt x="22" y="36"/>
                </a:cubicBezTo>
                <a:cubicBezTo>
                  <a:pt x="22" y="37"/>
                  <a:pt x="22" y="37"/>
                  <a:pt x="22" y="38"/>
                </a:cubicBezTo>
                <a:cubicBezTo>
                  <a:pt x="16" y="43"/>
                  <a:pt x="16" y="43"/>
                  <a:pt x="16" y="43"/>
                </a:cubicBezTo>
                <a:cubicBezTo>
                  <a:pt x="20" y="46"/>
                  <a:pt x="25" y="48"/>
                  <a:pt x="30" y="48"/>
                </a:cubicBezTo>
                <a:cubicBezTo>
                  <a:pt x="36" y="48"/>
                  <a:pt x="43" y="45"/>
                  <a:pt x="46" y="39"/>
                </a:cubicBezTo>
                <a:cubicBezTo>
                  <a:pt x="47" y="37"/>
                  <a:pt x="48" y="36"/>
                  <a:pt x="48" y="34"/>
                </a:cubicBezTo>
                <a:cubicBezTo>
                  <a:pt x="48" y="34"/>
                  <a:pt x="49" y="34"/>
                  <a:pt x="49" y="34"/>
                </a:cubicBezTo>
                <a:cubicBezTo>
                  <a:pt x="57" y="34"/>
                  <a:pt x="57" y="34"/>
                  <a:pt x="57" y="34"/>
                </a:cubicBezTo>
                <a:cubicBezTo>
                  <a:pt x="57" y="34"/>
                  <a:pt x="58" y="34"/>
                  <a:pt x="58" y="35"/>
                </a:cubicBezTo>
                <a:cubicBezTo>
                  <a:pt x="58" y="35"/>
                  <a:pt x="58" y="35"/>
                  <a:pt x="58" y="35"/>
                </a:cubicBezTo>
                <a:close/>
                <a:moveTo>
                  <a:pt x="59" y="21"/>
                </a:moveTo>
                <a:cubicBezTo>
                  <a:pt x="59" y="23"/>
                  <a:pt x="58" y="24"/>
                  <a:pt x="56" y="24"/>
                </a:cubicBezTo>
                <a:cubicBezTo>
                  <a:pt x="39" y="24"/>
                  <a:pt x="39" y="24"/>
                  <a:pt x="39" y="24"/>
                </a:cubicBezTo>
                <a:cubicBezTo>
                  <a:pt x="38" y="24"/>
                  <a:pt x="37" y="23"/>
                  <a:pt x="37" y="21"/>
                </a:cubicBezTo>
                <a:cubicBezTo>
                  <a:pt x="37" y="21"/>
                  <a:pt x="37" y="20"/>
                  <a:pt x="38" y="20"/>
                </a:cubicBezTo>
                <a:cubicBezTo>
                  <a:pt x="43" y="14"/>
                  <a:pt x="43" y="14"/>
                  <a:pt x="43" y="14"/>
                </a:cubicBezTo>
                <a:cubicBezTo>
                  <a:pt x="39" y="11"/>
                  <a:pt x="34" y="9"/>
                  <a:pt x="30" y="9"/>
                </a:cubicBezTo>
                <a:cubicBezTo>
                  <a:pt x="23" y="9"/>
                  <a:pt x="17" y="13"/>
                  <a:pt x="13" y="19"/>
                </a:cubicBezTo>
                <a:cubicBezTo>
                  <a:pt x="12" y="20"/>
                  <a:pt x="12" y="21"/>
                  <a:pt x="11" y="23"/>
                </a:cubicBezTo>
                <a:cubicBezTo>
                  <a:pt x="11" y="24"/>
                  <a:pt x="10" y="24"/>
                  <a:pt x="10" y="24"/>
                </a:cubicBezTo>
                <a:cubicBezTo>
                  <a:pt x="2" y="24"/>
                  <a:pt x="2" y="24"/>
                  <a:pt x="2" y="24"/>
                </a:cubicBezTo>
                <a:cubicBezTo>
                  <a:pt x="2" y="24"/>
                  <a:pt x="1" y="23"/>
                  <a:pt x="1" y="23"/>
                </a:cubicBezTo>
                <a:cubicBezTo>
                  <a:pt x="1" y="23"/>
                  <a:pt x="1" y="22"/>
                  <a:pt x="1" y="22"/>
                </a:cubicBezTo>
                <a:cubicBezTo>
                  <a:pt x="4" y="9"/>
                  <a:pt x="16" y="0"/>
                  <a:pt x="30" y="0"/>
                </a:cubicBezTo>
                <a:cubicBezTo>
                  <a:pt x="37" y="0"/>
                  <a:pt x="44" y="3"/>
                  <a:pt x="50" y="8"/>
                </a:cubicBezTo>
                <a:cubicBezTo>
                  <a:pt x="55" y="3"/>
                  <a:pt x="55" y="3"/>
                  <a:pt x="55" y="3"/>
                </a:cubicBezTo>
                <a:cubicBezTo>
                  <a:pt x="55" y="2"/>
                  <a:pt x="56" y="2"/>
                  <a:pt x="56" y="2"/>
                </a:cubicBezTo>
                <a:cubicBezTo>
                  <a:pt x="58" y="2"/>
                  <a:pt x="59" y="3"/>
                  <a:pt x="59" y="4"/>
                </a:cubicBezTo>
                <a:lnTo>
                  <a:pt x="59"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5" name="Google Shape;1895;p45"/>
          <p:cNvSpPr/>
          <p:nvPr/>
        </p:nvSpPr>
        <p:spPr>
          <a:xfrm>
            <a:off x="4114084" y="6089264"/>
            <a:ext cx="249200" cy="243358"/>
          </a:xfrm>
          <a:custGeom>
            <a:avLst/>
            <a:gdLst/>
            <a:ahLst/>
            <a:cxnLst/>
            <a:rect l="l" t="t" r="r" b="b"/>
            <a:pathLst>
              <a:path w="59" h="58" extrusionOk="0">
                <a:moveTo>
                  <a:pt x="59" y="21"/>
                </a:moveTo>
                <a:cubicBezTo>
                  <a:pt x="59" y="23"/>
                  <a:pt x="58" y="24"/>
                  <a:pt x="56" y="24"/>
                </a:cubicBezTo>
                <a:cubicBezTo>
                  <a:pt x="39" y="24"/>
                  <a:pt x="39" y="24"/>
                  <a:pt x="39" y="24"/>
                </a:cubicBezTo>
                <a:cubicBezTo>
                  <a:pt x="38" y="24"/>
                  <a:pt x="37" y="23"/>
                  <a:pt x="37" y="22"/>
                </a:cubicBezTo>
                <a:cubicBezTo>
                  <a:pt x="37" y="21"/>
                  <a:pt x="37" y="20"/>
                  <a:pt x="38" y="20"/>
                </a:cubicBezTo>
                <a:cubicBezTo>
                  <a:pt x="43" y="14"/>
                  <a:pt x="43" y="14"/>
                  <a:pt x="43" y="14"/>
                </a:cubicBezTo>
                <a:cubicBezTo>
                  <a:pt x="39" y="11"/>
                  <a:pt x="35" y="9"/>
                  <a:pt x="30" y="9"/>
                </a:cubicBezTo>
                <a:cubicBezTo>
                  <a:pt x="19" y="9"/>
                  <a:pt x="10" y="18"/>
                  <a:pt x="10" y="29"/>
                </a:cubicBezTo>
                <a:cubicBezTo>
                  <a:pt x="10" y="39"/>
                  <a:pt x="19" y="48"/>
                  <a:pt x="30" y="48"/>
                </a:cubicBezTo>
                <a:cubicBezTo>
                  <a:pt x="36" y="48"/>
                  <a:pt x="41" y="45"/>
                  <a:pt x="45" y="41"/>
                </a:cubicBezTo>
                <a:cubicBezTo>
                  <a:pt x="45" y="40"/>
                  <a:pt x="45" y="40"/>
                  <a:pt x="46" y="40"/>
                </a:cubicBezTo>
                <a:cubicBezTo>
                  <a:pt x="46" y="40"/>
                  <a:pt x="46" y="40"/>
                  <a:pt x="47" y="40"/>
                </a:cubicBezTo>
                <a:cubicBezTo>
                  <a:pt x="52" y="46"/>
                  <a:pt x="52" y="46"/>
                  <a:pt x="52" y="46"/>
                </a:cubicBezTo>
                <a:cubicBezTo>
                  <a:pt x="52" y="46"/>
                  <a:pt x="52" y="47"/>
                  <a:pt x="52" y="47"/>
                </a:cubicBezTo>
                <a:cubicBezTo>
                  <a:pt x="46" y="54"/>
                  <a:pt x="38" y="58"/>
                  <a:pt x="30" y="58"/>
                </a:cubicBezTo>
                <a:cubicBezTo>
                  <a:pt x="14" y="58"/>
                  <a:pt x="0" y="45"/>
                  <a:pt x="0" y="29"/>
                </a:cubicBezTo>
                <a:cubicBezTo>
                  <a:pt x="0" y="13"/>
                  <a:pt x="14" y="0"/>
                  <a:pt x="30" y="0"/>
                </a:cubicBezTo>
                <a:cubicBezTo>
                  <a:pt x="37" y="0"/>
                  <a:pt x="44" y="3"/>
                  <a:pt x="50" y="8"/>
                </a:cubicBezTo>
                <a:cubicBezTo>
                  <a:pt x="55" y="3"/>
                  <a:pt x="55" y="3"/>
                  <a:pt x="55" y="3"/>
                </a:cubicBezTo>
                <a:cubicBezTo>
                  <a:pt x="55" y="2"/>
                  <a:pt x="56" y="2"/>
                  <a:pt x="57" y="2"/>
                </a:cubicBezTo>
                <a:cubicBezTo>
                  <a:pt x="58" y="3"/>
                  <a:pt x="59" y="3"/>
                  <a:pt x="59" y="4"/>
                </a:cubicBezTo>
                <a:lnTo>
                  <a:pt x="59"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6" name="Google Shape;1896;p45"/>
          <p:cNvSpPr/>
          <p:nvPr/>
        </p:nvSpPr>
        <p:spPr>
          <a:xfrm>
            <a:off x="4721508" y="6089264"/>
            <a:ext cx="163537" cy="221943"/>
          </a:xfrm>
          <a:custGeom>
            <a:avLst/>
            <a:gdLst/>
            <a:ahLst/>
            <a:cxnLst/>
            <a:rect l="l" t="t" r="r" b="b"/>
            <a:pathLst>
              <a:path w="39" h="53" extrusionOk="0">
                <a:moveTo>
                  <a:pt x="16" y="53"/>
                </a:moveTo>
                <a:cubicBezTo>
                  <a:pt x="15" y="53"/>
                  <a:pt x="15" y="52"/>
                  <a:pt x="15" y="52"/>
                </a:cubicBezTo>
                <a:cubicBezTo>
                  <a:pt x="15" y="39"/>
                  <a:pt x="15" y="39"/>
                  <a:pt x="15" y="39"/>
                </a:cubicBezTo>
                <a:cubicBezTo>
                  <a:pt x="4" y="39"/>
                  <a:pt x="4" y="39"/>
                  <a:pt x="4" y="39"/>
                </a:cubicBezTo>
                <a:cubicBezTo>
                  <a:pt x="3" y="39"/>
                  <a:pt x="3" y="39"/>
                  <a:pt x="3" y="38"/>
                </a:cubicBezTo>
                <a:cubicBezTo>
                  <a:pt x="3" y="34"/>
                  <a:pt x="3" y="34"/>
                  <a:pt x="3" y="34"/>
                </a:cubicBezTo>
                <a:cubicBezTo>
                  <a:pt x="3" y="33"/>
                  <a:pt x="3" y="33"/>
                  <a:pt x="4" y="33"/>
                </a:cubicBezTo>
                <a:cubicBezTo>
                  <a:pt x="15" y="33"/>
                  <a:pt x="15" y="33"/>
                  <a:pt x="15" y="33"/>
                </a:cubicBezTo>
                <a:cubicBezTo>
                  <a:pt x="15" y="30"/>
                  <a:pt x="15" y="30"/>
                  <a:pt x="15" y="30"/>
                </a:cubicBezTo>
                <a:cubicBezTo>
                  <a:pt x="4" y="30"/>
                  <a:pt x="4" y="30"/>
                  <a:pt x="4" y="30"/>
                </a:cubicBezTo>
                <a:cubicBezTo>
                  <a:pt x="3" y="30"/>
                  <a:pt x="3" y="29"/>
                  <a:pt x="3" y="28"/>
                </a:cubicBezTo>
                <a:cubicBezTo>
                  <a:pt x="3" y="25"/>
                  <a:pt x="3" y="25"/>
                  <a:pt x="3" y="25"/>
                </a:cubicBezTo>
                <a:cubicBezTo>
                  <a:pt x="3" y="24"/>
                  <a:pt x="3" y="23"/>
                  <a:pt x="4" y="23"/>
                </a:cubicBezTo>
                <a:cubicBezTo>
                  <a:pt x="12" y="23"/>
                  <a:pt x="12" y="23"/>
                  <a:pt x="12" y="23"/>
                </a:cubicBezTo>
                <a:cubicBezTo>
                  <a:pt x="0" y="1"/>
                  <a:pt x="0" y="1"/>
                  <a:pt x="0" y="1"/>
                </a:cubicBezTo>
                <a:cubicBezTo>
                  <a:pt x="0" y="1"/>
                  <a:pt x="0" y="1"/>
                  <a:pt x="0" y="0"/>
                </a:cubicBezTo>
                <a:cubicBezTo>
                  <a:pt x="0" y="0"/>
                  <a:pt x="1" y="0"/>
                  <a:pt x="1" y="0"/>
                </a:cubicBezTo>
                <a:cubicBezTo>
                  <a:pt x="8" y="0"/>
                  <a:pt x="8" y="0"/>
                  <a:pt x="8" y="0"/>
                </a:cubicBezTo>
                <a:cubicBezTo>
                  <a:pt x="9" y="0"/>
                  <a:pt x="9" y="0"/>
                  <a:pt x="9" y="0"/>
                </a:cubicBezTo>
                <a:cubicBezTo>
                  <a:pt x="18" y="16"/>
                  <a:pt x="18" y="16"/>
                  <a:pt x="18" y="16"/>
                </a:cubicBezTo>
                <a:cubicBezTo>
                  <a:pt x="19" y="18"/>
                  <a:pt x="19" y="20"/>
                  <a:pt x="20" y="21"/>
                </a:cubicBezTo>
                <a:cubicBezTo>
                  <a:pt x="20" y="19"/>
                  <a:pt x="21" y="18"/>
                  <a:pt x="22" y="16"/>
                </a:cubicBezTo>
                <a:cubicBezTo>
                  <a:pt x="29" y="0"/>
                  <a:pt x="29" y="0"/>
                  <a:pt x="29" y="0"/>
                </a:cubicBezTo>
                <a:cubicBezTo>
                  <a:pt x="29" y="0"/>
                  <a:pt x="30" y="0"/>
                  <a:pt x="30" y="0"/>
                </a:cubicBezTo>
                <a:cubicBezTo>
                  <a:pt x="38" y="0"/>
                  <a:pt x="38" y="0"/>
                  <a:pt x="38" y="0"/>
                </a:cubicBezTo>
                <a:cubicBezTo>
                  <a:pt x="38" y="0"/>
                  <a:pt x="38" y="0"/>
                  <a:pt x="39" y="0"/>
                </a:cubicBezTo>
                <a:cubicBezTo>
                  <a:pt x="39" y="0"/>
                  <a:pt x="39" y="1"/>
                  <a:pt x="39" y="1"/>
                </a:cubicBezTo>
                <a:cubicBezTo>
                  <a:pt x="27" y="23"/>
                  <a:pt x="27" y="23"/>
                  <a:pt x="27" y="23"/>
                </a:cubicBezTo>
                <a:cubicBezTo>
                  <a:pt x="35" y="23"/>
                  <a:pt x="35" y="23"/>
                  <a:pt x="35" y="23"/>
                </a:cubicBezTo>
                <a:cubicBezTo>
                  <a:pt x="36" y="23"/>
                  <a:pt x="36" y="24"/>
                  <a:pt x="36" y="25"/>
                </a:cubicBezTo>
                <a:cubicBezTo>
                  <a:pt x="36" y="28"/>
                  <a:pt x="36" y="28"/>
                  <a:pt x="36" y="28"/>
                </a:cubicBezTo>
                <a:cubicBezTo>
                  <a:pt x="36" y="29"/>
                  <a:pt x="36" y="30"/>
                  <a:pt x="35" y="30"/>
                </a:cubicBezTo>
                <a:cubicBezTo>
                  <a:pt x="24" y="30"/>
                  <a:pt x="24" y="30"/>
                  <a:pt x="24" y="30"/>
                </a:cubicBezTo>
                <a:cubicBezTo>
                  <a:pt x="24" y="33"/>
                  <a:pt x="24" y="33"/>
                  <a:pt x="24" y="33"/>
                </a:cubicBezTo>
                <a:cubicBezTo>
                  <a:pt x="35" y="33"/>
                  <a:pt x="35" y="33"/>
                  <a:pt x="35" y="33"/>
                </a:cubicBezTo>
                <a:cubicBezTo>
                  <a:pt x="36" y="33"/>
                  <a:pt x="36" y="33"/>
                  <a:pt x="36" y="34"/>
                </a:cubicBezTo>
                <a:cubicBezTo>
                  <a:pt x="36" y="38"/>
                  <a:pt x="36" y="38"/>
                  <a:pt x="36" y="38"/>
                </a:cubicBezTo>
                <a:cubicBezTo>
                  <a:pt x="36" y="39"/>
                  <a:pt x="36" y="39"/>
                  <a:pt x="35" y="39"/>
                </a:cubicBezTo>
                <a:cubicBezTo>
                  <a:pt x="24" y="39"/>
                  <a:pt x="24" y="39"/>
                  <a:pt x="24" y="39"/>
                </a:cubicBezTo>
                <a:cubicBezTo>
                  <a:pt x="24" y="52"/>
                  <a:pt x="24" y="52"/>
                  <a:pt x="24" y="52"/>
                </a:cubicBezTo>
                <a:cubicBezTo>
                  <a:pt x="24" y="52"/>
                  <a:pt x="23" y="53"/>
                  <a:pt x="23" y="53"/>
                </a:cubicBezTo>
                <a:lnTo>
                  <a:pt x="16"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7" name="Google Shape;1897;p45"/>
          <p:cNvSpPr/>
          <p:nvPr/>
        </p:nvSpPr>
        <p:spPr>
          <a:xfrm>
            <a:off x="5326986" y="6089264"/>
            <a:ext cx="247252" cy="243358"/>
          </a:xfrm>
          <a:custGeom>
            <a:avLst/>
            <a:gdLst/>
            <a:ahLst/>
            <a:cxnLst/>
            <a:rect l="l" t="t" r="r" b="b"/>
            <a:pathLst>
              <a:path w="59" h="58" extrusionOk="0">
                <a:moveTo>
                  <a:pt x="59" y="21"/>
                </a:moveTo>
                <a:cubicBezTo>
                  <a:pt x="59" y="23"/>
                  <a:pt x="58" y="24"/>
                  <a:pt x="56" y="24"/>
                </a:cubicBezTo>
                <a:cubicBezTo>
                  <a:pt x="39" y="24"/>
                  <a:pt x="39" y="24"/>
                  <a:pt x="39" y="24"/>
                </a:cubicBezTo>
                <a:cubicBezTo>
                  <a:pt x="38" y="24"/>
                  <a:pt x="37" y="23"/>
                  <a:pt x="37" y="22"/>
                </a:cubicBezTo>
                <a:cubicBezTo>
                  <a:pt x="37" y="21"/>
                  <a:pt x="37" y="20"/>
                  <a:pt x="38" y="20"/>
                </a:cubicBezTo>
                <a:cubicBezTo>
                  <a:pt x="43" y="14"/>
                  <a:pt x="43" y="14"/>
                  <a:pt x="43" y="14"/>
                </a:cubicBezTo>
                <a:cubicBezTo>
                  <a:pt x="39" y="11"/>
                  <a:pt x="35" y="9"/>
                  <a:pt x="30" y="9"/>
                </a:cubicBezTo>
                <a:cubicBezTo>
                  <a:pt x="19" y="9"/>
                  <a:pt x="10" y="18"/>
                  <a:pt x="10" y="29"/>
                </a:cubicBezTo>
                <a:cubicBezTo>
                  <a:pt x="10" y="39"/>
                  <a:pt x="19" y="48"/>
                  <a:pt x="30" y="48"/>
                </a:cubicBezTo>
                <a:cubicBezTo>
                  <a:pt x="36" y="48"/>
                  <a:pt x="41" y="45"/>
                  <a:pt x="45" y="41"/>
                </a:cubicBezTo>
                <a:cubicBezTo>
                  <a:pt x="45" y="40"/>
                  <a:pt x="45" y="40"/>
                  <a:pt x="46" y="40"/>
                </a:cubicBezTo>
                <a:cubicBezTo>
                  <a:pt x="46" y="40"/>
                  <a:pt x="46" y="40"/>
                  <a:pt x="47" y="40"/>
                </a:cubicBezTo>
                <a:cubicBezTo>
                  <a:pt x="52" y="46"/>
                  <a:pt x="52" y="46"/>
                  <a:pt x="52" y="46"/>
                </a:cubicBezTo>
                <a:cubicBezTo>
                  <a:pt x="52" y="46"/>
                  <a:pt x="52" y="47"/>
                  <a:pt x="52" y="47"/>
                </a:cubicBezTo>
                <a:cubicBezTo>
                  <a:pt x="46" y="54"/>
                  <a:pt x="38" y="58"/>
                  <a:pt x="30" y="58"/>
                </a:cubicBezTo>
                <a:cubicBezTo>
                  <a:pt x="14" y="58"/>
                  <a:pt x="0" y="45"/>
                  <a:pt x="0" y="29"/>
                </a:cubicBezTo>
                <a:cubicBezTo>
                  <a:pt x="0" y="13"/>
                  <a:pt x="14" y="0"/>
                  <a:pt x="30" y="0"/>
                </a:cubicBezTo>
                <a:cubicBezTo>
                  <a:pt x="37" y="0"/>
                  <a:pt x="44" y="3"/>
                  <a:pt x="50" y="8"/>
                </a:cubicBezTo>
                <a:cubicBezTo>
                  <a:pt x="55" y="3"/>
                  <a:pt x="55" y="3"/>
                  <a:pt x="55" y="3"/>
                </a:cubicBezTo>
                <a:cubicBezTo>
                  <a:pt x="55" y="2"/>
                  <a:pt x="56" y="2"/>
                  <a:pt x="57" y="2"/>
                </a:cubicBezTo>
                <a:cubicBezTo>
                  <a:pt x="58" y="3"/>
                  <a:pt x="59" y="3"/>
                  <a:pt x="59" y="4"/>
                </a:cubicBezTo>
                <a:lnTo>
                  <a:pt x="59"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8" name="Google Shape;1898;p45"/>
          <p:cNvSpPr/>
          <p:nvPr/>
        </p:nvSpPr>
        <p:spPr>
          <a:xfrm>
            <a:off x="5932462" y="6089264"/>
            <a:ext cx="202475" cy="221943"/>
          </a:xfrm>
          <a:custGeom>
            <a:avLst/>
            <a:gdLst/>
            <a:ahLst/>
            <a:cxnLst/>
            <a:rect l="l" t="t" r="r" b="b"/>
            <a:pathLst>
              <a:path w="48" h="53" extrusionOk="0">
                <a:moveTo>
                  <a:pt x="31" y="33"/>
                </a:moveTo>
                <a:cubicBezTo>
                  <a:pt x="18" y="33"/>
                  <a:pt x="18" y="33"/>
                  <a:pt x="18" y="33"/>
                </a:cubicBezTo>
                <a:cubicBezTo>
                  <a:pt x="18" y="37"/>
                  <a:pt x="18" y="37"/>
                  <a:pt x="18" y="37"/>
                </a:cubicBezTo>
                <a:cubicBezTo>
                  <a:pt x="37" y="37"/>
                  <a:pt x="37" y="37"/>
                  <a:pt x="37" y="37"/>
                </a:cubicBezTo>
                <a:cubicBezTo>
                  <a:pt x="38" y="37"/>
                  <a:pt x="39" y="38"/>
                  <a:pt x="39" y="38"/>
                </a:cubicBezTo>
                <a:cubicBezTo>
                  <a:pt x="39" y="43"/>
                  <a:pt x="39" y="43"/>
                  <a:pt x="39" y="43"/>
                </a:cubicBezTo>
                <a:cubicBezTo>
                  <a:pt x="39" y="44"/>
                  <a:pt x="38" y="44"/>
                  <a:pt x="37" y="44"/>
                </a:cubicBezTo>
                <a:cubicBezTo>
                  <a:pt x="18" y="44"/>
                  <a:pt x="18" y="44"/>
                  <a:pt x="18" y="44"/>
                </a:cubicBezTo>
                <a:cubicBezTo>
                  <a:pt x="18" y="52"/>
                  <a:pt x="18" y="52"/>
                  <a:pt x="18" y="52"/>
                </a:cubicBezTo>
                <a:cubicBezTo>
                  <a:pt x="18" y="52"/>
                  <a:pt x="18" y="53"/>
                  <a:pt x="17" y="53"/>
                </a:cubicBezTo>
                <a:cubicBezTo>
                  <a:pt x="11" y="53"/>
                  <a:pt x="11" y="53"/>
                  <a:pt x="11" y="53"/>
                </a:cubicBezTo>
                <a:cubicBezTo>
                  <a:pt x="10" y="53"/>
                  <a:pt x="9" y="52"/>
                  <a:pt x="9" y="52"/>
                </a:cubicBezTo>
                <a:cubicBezTo>
                  <a:pt x="9" y="44"/>
                  <a:pt x="9" y="44"/>
                  <a:pt x="9" y="44"/>
                </a:cubicBezTo>
                <a:cubicBezTo>
                  <a:pt x="1" y="44"/>
                  <a:pt x="1" y="44"/>
                  <a:pt x="1" y="44"/>
                </a:cubicBezTo>
                <a:cubicBezTo>
                  <a:pt x="0" y="44"/>
                  <a:pt x="0" y="44"/>
                  <a:pt x="0" y="43"/>
                </a:cubicBezTo>
                <a:cubicBezTo>
                  <a:pt x="0" y="38"/>
                  <a:pt x="0" y="38"/>
                  <a:pt x="0" y="38"/>
                </a:cubicBezTo>
                <a:cubicBezTo>
                  <a:pt x="0" y="38"/>
                  <a:pt x="0" y="37"/>
                  <a:pt x="1" y="37"/>
                </a:cubicBezTo>
                <a:cubicBezTo>
                  <a:pt x="9" y="37"/>
                  <a:pt x="9" y="37"/>
                  <a:pt x="9" y="37"/>
                </a:cubicBezTo>
                <a:cubicBezTo>
                  <a:pt x="9" y="33"/>
                  <a:pt x="9" y="33"/>
                  <a:pt x="9" y="33"/>
                </a:cubicBezTo>
                <a:cubicBezTo>
                  <a:pt x="1" y="33"/>
                  <a:pt x="1" y="33"/>
                  <a:pt x="1" y="33"/>
                </a:cubicBezTo>
                <a:cubicBezTo>
                  <a:pt x="0" y="33"/>
                  <a:pt x="0" y="32"/>
                  <a:pt x="0" y="32"/>
                </a:cubicBezTo>
                <a:cubicBezTo>
                  <a:pt x="0" y="26"/>
                  <a:pt x="0" y="26"/>
                  <a:pt x="0" y="26"/>
                </a:cubicBezTo>
                <a:cubicBezTo>
                  <a:pt x="0" y="25"/>
                  <a:pt x="0" y="25"/>
                  <a:pt x="1" y="25"/>
                </a:cubicBezTo>
                <a:cubicBezTo>
                  <a:pt x="9" y="25"/>
                  <a:pt x="9" y="25"/>
                  <a:pt x="9" y="25"/>
                </a:cubicBezTo>
                <a:cubicBezTo>
                  <a:pt x="9" y="1"/>
                  <a:pt x="9" y="1"/>
                  <a:pt x="9" y="1"/>
                </a:cubicBezTo>
                <a:cubicBezTo>
                  <a:pt x="9" y="0"/>
                  <a:pt x="10" y="0"/>
                  <a:pt x="11" y="0"/>
                </a:cubicBezTo>
                <a:cubicBezTo>
                  <a:pt x="31" y="0"/>
                  <a:pt x="31" y="0"/>
                  <a:pt x="31" y="0"/>
                </a:cubicBezTo>
                <a:cubicBezTo>
                  <a:pt x="41" y="0"/>
                  <a:pt x="48" y="6"/>
                  <a:pt x="48" y="16"/>
                </a:cubicBezTo>
                <a:cubicBezTo>
                  <a:pt x="48" y="26"/>
                  <a:pt x="41" y="33"/>
                  <a:pt x="31" y="33"/>
                </a:cubicBezTo>
                <a:close/>
                <a:moveTo>
                  <a:pt x="30" y="8"/>
                </a:moveTo>
                <a:cubicBezTo>
                  <a:pt x="18" y="8"/>
                  <a:pt x="18" y="8"/>
                  <a:pt x="18" y="8"/>
                </a:cubicBezTo>
                <a:cubicBezTo>
                  <a:pt x="18" y="25"/>
                  <a:pt x="18" y="25"/>
                  <a:pt x="18" y="25"/>
                </a:cubicBezTo>
                <a:cubicBezTo>
                  <a:pt x="30" y="25"/>
                  <a:pt x="30" y="25"/>
                  <a:pt x="30" y="25"/>
                </a:cubicBezTo>
                <a:cubicBezTo>
                  <a:pt x="36" y="25"/>
                  <a:pt x="39" y="21"/>
                  <a:pt x="39" y="16"/>
                </a:cubicBezTo>
                <a:cubicBezTo>
                  <a:pt x="39" y="11"/>
                  <a:pt x="36" y="8"/>
                  <a:pt x="30"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899" name="Google Shape;1899;p45"/>
          <p:cNvSpPr/>
          <p:nvPr/>
        </p:nvSpPr>
        <p:spPr>
          <a:xfrm>
            <a:off x="6539886" y="6104839"/>
            <a:ext cx="290084" cy="227783"/>
          </a:xfrm>
          <a:custGeom>
            <a:avLst/>
            <a:gdLst/>
            <a:ahLst/>
            <a:cxnLst/>
            <a:rect l="l" t="t" r="r" b="b"/>
            <a:pathLst>
              <a:path w="69" h="54" extrusionOk="0">
                <a:moveTo>
                  <a:pt x="68" y="42"/>
                </a:moveTo>
                <a:cubicBezTo>
                  <a:pt x="68" y="43"/>
                  <a:pt x="69" y="44"/>
                  <a:pt x="68" y="44"/>
                </a:cubicBezTo>
                <a:cubicBezTo>
                  <a:pt x="68" y="45"/>
                  <a:pt x="68" y="46"/>
                  <a:pt x="67" y="46"/>
                </a:cubicBezTo>
                <a:cubicBezTo>
                  <a:pt x="62" y="49"/>
                  <a:pt x="62" y="49"/>
                  <a:pt x="62" y="49"/>
                </a:cubicBezTo>
                <a:cubicBezTo>
                  <a:pt x="62" y="49"/>
                  <a:pt x="62" y="49"/>
                  <a:pt x="61" y="49"/>
                </a:cubicBezTo>
                <a:cubicBezTo>
                  <a:pt x="61" y="49"/>
                  <a:pt x="60" y="49"/>
                  <a:pt x="60" y="49"/>
                </a:cubicBezTo>
                <a:cubicBezTo>
                  <a:pt x="34" y="34"/>
                  <a:pt x="34" y="34"/>
                  <a:pt x="34" y="34"/>
                </a:cubicBezTo>
                <a:cubicBezTo>
                  <a:pt x="30" y="37"/>
                  <a:pt x="30" y="37"/>
                  <a:pt x="30" y="37"/>
                </a:cubicBezTo>
                <a:cubicBezTo>
                  <a:pt x="29" y="37"/>
                  <a:pt x="29" y="37"/>
                  <a:pt x="29" y="37"/>
                </a:cubicBezTo>
                <a:cubicBezTo>
                  <a:pt x="30" y="38"/>
                  <a:pt x="30" y="39"/>
                  <a:pt x="30" y="40"/>
                </a:cubicBezTo>
                <a:cubicBezTo>
                  <a:pt x="29" y="44"/>
                  <a:pt x="27" y="48"/>
                  <a:pt x="22" y="51"/>
                </a:cubicBezTo>
                <a:cubicBezTo>
                  <a:pt x="19" y="53"/>
                  <a:pt x="15" y="54"/>
                  <a:pt x="12" y="54"/>
                </a:cubicBezTo>
                <a:cubicBezTo>
                  <a:pt x="8" y="54"/>
                  <a:pt x="6" y="53"/>
                  <a:pt x="3" y="51"/>
                </a:cubicBezTo>
                <a:cubicBezTo>
                  <a:pt x="1" y="49"/>
                  <a:pt x="0" y="46"/>
                  <a:pt x="0" y="43"/>
                </a:cubicBezTo>
                <a:cubicBezTo>
                  <a:pt x="1" y="39"/>
                  <a:pt x="3" y="35"/>
                  <a:pt x="8" y="33"/>
                </a:cubicBezTo>
                <a:cubicBezTo>
                  <a:pt x="11" y="31"/>
                  <a:pt x="15" y="30"/>
                  <a:pt x="18" y="30"/>
                </a:cubicBezTo>
                <a:cubicBezTo>
                  <a:pt x="20" y="30"/>
                  <a:pt x="22" y="30"/>
                  <a:pt x="24" y="31"/>
                </a:cubicBezTo>
                <a:cubicBezTo>
                  <a:pt x="24" y="30"/>
                  <a:pt x="24" y="30"/>
                  <a:pt x="25" y="30"/>
                </a:cubicBezTo>
                <a:cubicBezTo>
                  <a:pt x="29" y="27"/>
                  <a:pt x="29" y="27"/>
                  <a:pt x="29" y="27"/>
                </a:cubicBezTo>
                <a:cubicBezTo>
                  <a:pt x="25" y="24"/>
                  <a:pt x="25" y="24"/>
                  <a:pt x="25" y="24"/>
                </a:cubicBezTo>
                <a:cubicBezTo>
                  <a:pt x="24" y="24"/>
                  <a:pt x="24" y="24"/>
                  <a:pt x="24" y="24"/>
                </a:cubicBezTo>
                <a:cubicBezTo>
                  <a:pt x="22" y="24"/>
                  <a:pt x="20" y="25"/>
                  <a:pt x="18" y="25"/>
                </a:cubicBezTo>
                <a:cubicBezTo>
                  <a:pt x="15" y="25"/>
                  <a:pt x="11" y="24"/>
                  <a:pt x="8" y="22"/>
                </a:cubicBezTo>
                <a:cubicBezTo>
                  <a:pt x="3" y="19"/>
                  <a:pt x="1" y="15"/>
                  <a:pt x="0" y="11"/>
                </a:cubicBezTo>
                <a:cubicBezTo>
                  <a:pt x="0" y="8"/>
                  <a:pt x="1" y="5"/>
                  <a:pt x="3" y="3"/>
                </a:cubicBezTo>
                <a:cubicBezTo>
                  <a:pt x="6" y="1"/>
                  <a:pt x="8" y="0"/>
                  <a:pt x="12" y="0"/>
                </a:cubicBezTo>
                <a:cubicBezTo>
                  <a:pt x="15" y="0"/>
                  <a:pt x="19" y="2"/>
                  <a:pt x="22" y="4"/>
                </a:cubicBezTo>
                <a:cubicBezTo>
                  <a:pt x="27" y="6"/>
                  <a:pt x="29" y="10"/>
                  <a:pt x="30" y="14"/>
                </a:cubicBezTo>
                <a:cubicBezTo>
                  <a:pt x="30" y="15"/>
                  <a:pt x="30" y="16"/>
                  <a:pt x="29" y="18"/>
                </a:cubicBezTo>
                <a:cubicBezTo>
                  <a:pt x="29" y="18"/>
                  <a:pt x="29" y="18"/>
                  <a:pt x="30" y="18"/>
                </a:cubicBezTo>
                <a:cubicBezTo>
                  <a:pt x="34" y="20"/>
                  <a:pt x="34" y="20"/>
                  <a:pt x="34" y="20"/>
                </a:cubicBezTo>
                <a:cubicBezTo>
                  <a:pt x="60" y="6"/>
                  <a:pt x="60" y="6"/>
                  <a:pt x="60" y="6"/>
                </a:cubicBezTo>
                <a:cubicBezTo>
                  <a:pt x="60" y="5"/>
                  <a:pt x="61" y="5"/>
                  <a:pt x="61" y="5"/>
                </a:cubicBezTo>
                <a:cubicBezTo>
                  <a:pt x="62" y="5"/>
                  <a:pt x="62" y="5"/>
                  <a:pt x="62" y="6"/>
                </a:cubicBezTo>
                <a:cubicBezTo>
                  <a:pt x="67" y="8"/>
                  <a:pt x="67" y="8"/>
                  <a:pt x="67" y="8"/>
                </a:cubicBezTo>
                <a:cubicBezTo>
                  <a:pt x="68" y="8"/>
                  <a:pt x="68" y="9"/>
                  <a:pt x="68" y="10"/>
                </a:cubicBezTo>
                <a:cubicBezTo>
                  <a:pt x="69" y="11"/>
                  <a:pt x="68" y="12"/>
                  <a:pt x="68" y="12"/>
                </a:cubicBezTo>
                <a:cubicBezTo>
                  <a:pt x="48" y="27"/>
                  <a:pt x="48" y="27"/>
                  <a:pt x="48" y="27"/>
                </a:cubicBezTo>
                <a:lnTo>
                  <a:pt x="68" y="42"/>
                </a:lnTo>
                <a:close/>
                <a:moveTo>
                  <a:pt x="19" y="9"/>
                </a:moveTo>
                <a:cubicBezTo>
                  <a:pt x="17" y="7"/>
                  <a:pt x="14" y="6"/>
                  <a:pt x="12" y="6"/>
                </a:cubicBezTo>
                <a:cubicBezTo>
                  <a:pt x="10" y="6"/>
                  <a:pt x="9" y="7"/>
                  <a:pt x="8" y="8"/>
                </a:cubicBezTo>
                <a:cubicBezTo>
                  <a:pt x="5" y="10"/>
                  <a:pt x="7" y="14"/>
                  <a:pt x="11" y="16"/>
                </a:cubicBezTo>
                <a:cubicBezTo>
                  <a:pt x="13" y="18"/>
                  <a:pt x="16" y="19"/>
                  <a:pt x="18" y="19"/>
                </a:cubicBezTo>
                <a:cubicBezTo>
                  <a:pt x="20" y="19"/>
                  <a:pt x="21" y="18"/>
                  <a:pt x="22" y="17"/>
                </a:cubicBezTo>
                <a:cubicBezTo>
                  <a:pt x="25" y="15"/>
                  <a:pt x="23" y="11"/>
                  <a:pt x="19" y="9"/>
                </a:cubicBezTo>
                <a:close/>
                <a:moveTo>
                  <a:pt x="22" y="37"/>
                </a:moveTo>
                <a:cubicBezTo>
                  <a:pt x="21" y="36"/>
                  <a:pt x="20" y="36"/>
                  <a:pt x="18" y="36"/>
                </a:cubicBezTo>
                <a:cubicBezTo>
                  <a:pt x="16" y="36"/>
                  <a:pt x="13" y="36"/>
                  <a:pt x="11" y="38"/>
                </a:cubicBezTo>
                <a:cubicBezTo>
                  <a:pt x="7" y="40"/>
                  <a:pt x="5" y="44"/>
                  <a:pt x="8" y="46"/>
                </a:cubicBezTo>
                <a:cubicBezTo>
                  <a:pt x="9" y="47"/>
                  <a:pt x="10" y="48"/>
                  <a:pt x="12" y="48"/>
                </a:cubicBezTo>
                <a:cubicBezTo>
                  <a:pt x="14" y="48"/>
                  <a:pt x="17" y="47"/>
                  <a:pt x="19" y="46"/>
                </a:cubicBezTo>
                <a:cubicBezTo>
                  <a:pt x="23" y="43"/>
                  <a:pt x="25" y="39"/>
                  <a:pt x="22" y="37"/>
                </a:cubicBezTo>
                <a:close/>
                <a:moveTo>
                  <a:pt x="38" y="32"/>
                </a:moveTo>
                <a:cubicBezTo>
                  <a:pt x="66" y="10"/>
                  <a:pt x="66" y="10"/>
                  <a:pt x="66" y="10"/>
                </a:cubicBezTo>
                <a:cubicBezTo>
                  <a:pt x="61" y="8"/>
                  <a:pt x="61" y="8"/>
                  <a:pt x="61" y="8"/>
                </a:cubicBezTo>
                <a:cubicBezTo>
                  <a:pt x="32" y="24"/>
                  <a:pt x="32" y="24"/>
                  <a:pt x="32" y="24"/>
                </a:cubicBezTo>
                <a:cubicBezTo>
                  <a:pt x="32" y="28"/>
                  <a:pt x="32" y="28"/>
                  <a:pt x="32" y="28"/>
                </a:cubicBezTo>
                <a:cubicBezTo>
                  <a:pt x="26" y="32"/>
                  <a:pt x="26" y="32"/>
                  <a:pt x="26" y="32"/>
                </a:cubicBezTo>
                <a:cubicBezTo>
                  <a:pt x="26" y="32"/>
                  <a:pt x="26" y="32"/>
                  <a:pt x="26" y="32"/>
                </a:cubicBezTo>
                <a:cubicBezTo>
                  <a:pt x="26" y="32"/>
                  <a:pt x="26" y="32"/>
                  <a:pt x="27" y="33"/>
                </a:cubicBezTo>
                <a:cubicBezTo>
                  <a:pt x="27" y="33"/>
                  <a:pt x="27" y="33"/>
                  <a:pt x="27" y="33"/>
                </a:cubicBezTo>
                <a:cubicBezTo>
                  <a:pt x="28" y="34"/>
                  <a:pt x="28" y="34"/>
                  <a:pt x="28" y="34"/>
                </a:cubicBezTo>
                <a:cubicBezTo>
                  <a:pt x="34" y="31"/>
                  <a:pt x="34" y="31"/>
                  <a:pt x="34" y="31"/>
                </a:cubicBezTo>
                <a:lnTo>
                  <a:pt x="38" y="32"/>
                </a:lnTo>
                <a:close/>
                <a:moveTo>
                  <a:pt x="30" y="24"/>
                </a:moveTo>
                <a:cubicBezTo>
                  <a:pt x="30" y="24"/>
                  <a:pt x="30" y="24"/>
                  <a:pt x="30" y="24"/>
                </a:cubicBezTo>
                <a:cubicBezTo>
                  <a:pt x="30" y="23"/>
                  <a:pt x="30" y="22"/>
                  <a:pt x="31" y="22"/>
                </a:cubicBezTo>
                <a:cubicBezTo>
                  <a:pt x="31" y="22"/>
                  <a:pt x="31" y="22"/>
                  <a:pt x="31" y="22"/>
                </a:cubicBezTo>
                <a:cubicBezTo>
                  <a:pt x="28" y="20"/>
                  <a:pt x="28" y="20"/>
                  <a:pt x="28" y="20"/>
                </a:cubicBezTo>
                <a:cubicBezTo>
                  <a:pt x="27" y="21"/>
                  <a:pt x="27" y="21"/>
                  <a:pt x="27" y="21"/>
                </a:cubicBezTo>
                <a:cubicBezTo>
                  <a:pt x="27" y="21"/>
                  <a:pt x="27" y="21"/>
                  <a:pt x="27" y="22"/>
                </a:cubicBezTo>
                <a:cubicBezTo>
                  <a:pt x="26" y="22"/>
                  <a:pt x="26" y="22"/>
                  <a:pt x="26" y="22"/>
                </a:cubicBezTo>
                <a:cubicBezTo>
                  <a:pt x="26" y="22"/>
                  <a:pt x="26" y="22"/>
                  <a:pt x="26" y="22"/>
                </a:cubicBezTo>
                <a:lnTo>
                  <a:pt x="30" y="24"/>
                </a:lnTo>
                <a:close/>
                <a:moveTo>
                  <a:pt x="39" y="27"/>
                </a:moveTo>
                <a:cubicBezTo>
                  <a:pt x="39" y="28"/>
                  <a:pt x="38" y="30"/>
                  <a:pt x="37" y="30"/>
                </a:cubicBezTo>
                <a:cubicBezTo>
                  <a:pt x="36" y="30"/>
                  <a:pt x="34" y="28"/>
                  <a:pt x="34" y="27"/>
                </a:cubicBezTo>
                <a:cubicBezTo>
                  <a:pt x="34" y="26"/>
                  <a:pt x="36" y="25"/>
                  <a:pt x="37" y="25"/>
                </a:cubicBezTo>
                <a:cubicBezTo>
                  <a:pt x="38" y="25"/>
                  <a:pt x="39" y="26"/>
                  <a:pt x="39" y="27"/>
                </a:cubicBezTo>
                <a:close/>
                <a:moveTo>
                  <a:pt x="66" y="44"/>
                </a:moveTo>
                <a:cubicBezTo>
                  <a:pt x="46" y="29"/>
                  <a:pt x="46" y="29"/>
                  <a:pt x="46" y="29"/>
                </a:cubicBezTo>
                <a:cubicBezTo>
                  <a:pt x="40" y="34"/>
                  <a:pt x="40" y="34"/>
                  <a:pt x="40" y="34"/>
                </a:cubicBezTo>
                <a:cubicBezTo>
                  <a:pt x="39" y="34"/>
                  <a:pt x="39" y="34"/>
                  <a:pt x="39" y="34"/>
                </a:cubicBezTo>
                <a:cubicBezTo>
                  <a:pt x="61" y="47"/>
                  <a:pt x="61" y="47"/>
                  <a:pt x="61" y="47"/>
                </a:cubicBezTo>
                <a:lnTo>
                  <a:pt x="66"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0" name="Google Shape;1900;p45"/>
          <p:cNvSpPr/>
          <p:nvPr/>
        </p:nvSpPr>
        <p:spPr>
          <a:xfrm>
            <a:off x="7205716" y="6091210"/>
            <a:ext cx="286191" cy="286191"/>
          </a:xfrm>
          <a:custGeom>
            <a:avLst/>
            <a:gdLst/>
            <a:ahLst/>
            <a:cxnLst/>
            <a:rect l="l" t="t" r="r" b="b"/>
            <a:pathLst>
              <a:path w="68" h="68" extrusionOk="0">
                <a:moveTo>
                  <a:pt x="68" y="3"/>
                </a:moveTo>
                <a:cubicBezTo>
                  <a:pt x="58" y="61"/>
                  <a:pt x="58" y="61"/>
                  <a:pt x="58" y="61"/>
                </a:cubicBezTo>
                <a:cubicBezTo>
                  <a:pt x="58" y="62"/>
                  <a:pt x="57" y="62"/>
                  <a:pt x="57" y="63"/>
                </a:cubicBezTo>
                <a:cubicBezTo>
                  <a:pt x="56" y="63"/>
                  <a:pt x="56" y="63"/>
                  <a:pt x="56" y="63"/>
                </a:cubicBezTo>
                <a:cubicBezTo>
                  <a:pt x="55" y="63"/>
                  <a:pt x="55" y="63"/>
                  <a:pt x="55" y="63"/>
                </a:cubicBezTo>
                <a:cubicBezTo>
                  <a:pt x="38" y="56"/>
                  <a:pt x="38" y="56"/>
                  <a:pt x="38" y="56"/>
                </a:cubicBezTo>
                <a:cubicBezTo>
                  <a:pt x="28" y="67"/>
                  <a:pt x="28" y="67"/>
                  <a:pt x="28" y="67"/>
                </a:cubicBezTo>
                <a:cubicBezTo>
                  <a:pt x="28" y="67"/>
                  <a:pt x="27" y="68"/>
                  <a:pt x="26" y="68"/>
                </a:cubicBezTo>
                <a:cubicBezTo>
                  <a:pt x="26" y="68"/>
                  <a:pt x="26" y="68"/>
                  <a:pt x="26" y="68"/>
                </a:cubicBezTo>
                <a:cubicBezTo>
                  <a:pt x="25" y="67"/>
                  <a:pt x="24" y="66"/>
                  <a:pt x="24" y="65"/>
                </a:cubicBezTo>
                <a:cubicBezTo>
                  <a:pt x="24" y="52"/>
                  <a:pt x="24" y="52"/>
                  <a:pt x="24" y="52"/>
                </a:cubicBezTo>
                <a:cubicBezTo>
                  <a:pt x="57" y="12"/>
                  <a:pt x="57" y="12"/>
                  <a:pt x="57" y="12"/>
                </a:cubicBezTo>
                <a:cubicBezTo>
                  <a:pt x="16" y="47"/>
                  <a:pt x="16" y="47"/>
                  <a:pt x="16" y="47"/>
                </a:cubicBezTo>
                <a:cubicBezTo>
                  <a:pt x="1" y="41"/>
                  <a:pt x="1" y="41"/>
                  <a:pt x="1" y="41"/>
                </a:cubicBezTo>
                <a:cubicBezTo>
                  <a:pt x="0" y="40"/>
                  <a:pt x="0" y="40"/>
                  <a:pt x="0" y="39"/>
                </a:cubicBezTo>
                <a:cubicBezTo>
                  <a:pt x="0" y="38"/>
                  <a:pt x="0" y="37"/>
                  <a:pt x="1" y="36"/>
                </a:cubicBezTo>
                <a:cubicBezTo>
                  <a:pt x="64" y="0"/>
                  <a:pt x="64" y="0"/>
                  <a:pt x="64" y="0"/>
                </a:cubicBezTo>
                <a:cubicBezTo>
                  <a:pt x="65" y="0"/>
                  <a:pt x="65" y="0"/>
                  <a:pt x="65" y="0"/>
                </a:cubicBezTo>
                <a:cubicBezTo>
                  <a:pt x="66" y="0"/>
                  <a:pt x="66" y="0"/>
                  <a:pt x="67" y="0"/>
                </a:cubicBezTo>
                <a:cubicBezTo>
                  <a:pt x="68" y="1"/>
                  <a:pt x="68" y="2"/>
                  <a:pt x="68"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1" name="Google Shape;1901;p45"/>
          <p:cNvSpPr/>
          <p:nvPr/>
        </p:nvSpPr>
        <p:spPr>
          <a:xfrm>
            <a:off x="7750840" y="6089264"/>
            <a:ext cx="245306" cy="243358"/>
          </a:xfrm>
          <a:custGeom>
            <a:avLst/>
            <a:gdLst/>
            <a:ahLst/>
            <a:cxnLst/>
            <a:rect l="l" t="t" r="r" b="b"/>
            <a:pathLst>
              <a:path w="58" h="58" extrusionOk="0">
                <a:moveTo>
                  <a:pt x="58" y="47"/>
                </a:moveTo>
                <a:cubicBezTo>
                  <a:pt x="58" y="53"/>
                  <a:pt x="53" y="58"/>
                  <a:pt x="47" y="58"/>
                </a:cubicBezTo>
                <a:cubicBezTo>
                  <a:pt x="11" y="58"/>
                  <a:pt x="11" y="58"/>
                  <a:pt x="11" y="58"/>
                </a:cubicBezTo>
                <a:cubicBezTo>
                  <a:pt x="5" y="58"/>
                  <a:pt x="0" y="53"/>
                  <a:pt x="0" y="47"/>
                </a:cubicBezTo>
                <a:cubicBezTo>
                  <a:pt x="0" y="10"/>
                  <a:pt x="0" y="10"/>
                  <a:pt x="0" y="10"/>
                </a:cubicBezTo>
                <a:cubicBezTo>
                  <a:pt x="0" y="4"/>
                  <a:pt x="5" y="0"/>
                  <a:pt x="11" y="0"/>
                </a:cubicBezTo>
                <a:cubicBezTo>
                  <a:pt x="47" y="0"/>
                  <a:pt x="47" y="0"/>
                  <a:pt x="47" y="0"/>
                </a:cubicBezTo>
                <a:cubicBezTo>
                  <a:pt x="53" y="0"/>
                  <a:pt x="58" y="4"/>
                  <a:pt x="58" y="10"/>
                </a:cubicBezTo>
                <a:lnTo>
                  <a:pt x="58" y="47"/>
                </a:lnTo>
                <a:close/>
                <a:moveTo>
                  <a:pt x="40" y="32"/>
                </a:moveTo>
                <a:cubicBezTo>
                  <a:pt x="38" y="32"/>
                  <a:pt x="36" y="33"/>
                  <a:pt x="35" y="34"/>
                </a:cubicBezTo>
                <a:cubicBezTo>
                  <a:pt x="26" y="30"/>
                  <a:pt x="26" y="30"/>
                  <a:pt x="26" y="30"/>
                </a:cubicBezTo>
                <a:cubicBezTo>
                  <a:pt x="26" y="29"/>
                  <a:pt x="26" y="29"/>
                  <a:pt x="26" y="29"/>
                </a:cubicBezTo>
                <a:cubicBezTo>
                  <a:pt x="26" y="28"/>
                  <a:pt x="26" y="28"/>
                  <a:pt x="26" y="28"/>
                </a:cubicBezTo>
                <a:cubicBezTo>
                  <a:pt x="35" y="23"/>
                  <a:pt x="35" y="23"/>
                  <a:pt x="35" y="23"/>
                </a:cubicBezTo>
                <a:cubicBezTo>
                  <a:pt x="36" y="25"/>
                  <a:pt x="38" y="25"/>
                  <a:pt x="40" y="25"/>
                </a:cubicBezTo>
                <a:cubicBezTo>
                  <a:pt x="45" y="25"/>
                  <a:pt x="48" y="22"/>
                  <a:pt x="48" y="17"/>
                </a:cubicBezTo>
                <a:cubicBezTo>
                  <a:pt x="48" y="13"/>
                  <a:pt x="45" y="9"/>
                  <a:pt x="40" y="9"/>
                </a:cubicBezTo>
                <a:cubicBezTo>
                  <a:pt x="36" y="9"/>
                  <a:pt x="32" y="13"/>
                  <a:pt x="32" y="17"/>
                </a:cubicBezTo>
                <a:cubicBezTo>
                  <a:pt x="32" y="18"/>
                  <a:pt x="32" y="18"/>
                  <a:pt x="32" y="18"/>
                </a:cubicBezTo>
                <a:cubicBezTo>
                  <a:pt x="23" y="23"/>
                  <a:pt x="23" y="23"/>
                  <a:pt x="23" y="23"/>
                </a:cubicBezTo>
                <a:cubicBezTo>
                  <a:pt x="22" y="21"/>
                  <a:pt x="20" y="21"/>
                  <a:pt x="18" y="21"/>
                </a:cubicBezTo>
                <a:cubicBezTo>
                  <a:pt x="13" y="21"/>
                  <a:pt x="9" y="24"/>
                  <a:pt x="9" y="29"/>
                </a:cubicBezTo>
                <a:cubicBezTo>
                  <a:pt x="9" y="33"/>
                  <a:pt x="13" y="37"/>
                  <a:pt x="18" y="37"/>
                </a:cubicBezTo>
                <a:cubicBezTo>
                  <a:pt x="20" y="37"/>
                  <a:pt x="22" y="36"/>
                  <a:pt x="23" y="35"/>
                </a:cubicBezTo>
                <a:cubicBezTo>
                  <a:pt x="32" y="39"/>
                  <a:pt x="32" y="39"/>
                  <a:pt x="32" y="39"/>
                </a:cubicBezTo>
                <a:cubicBezTo>
                  <a:pt x="32" y="39"/>
                  <a:pt x="32" y="40"/>
                  <a:pt x="32" y="40"/>
                </a:cubicBezTo>
                <a:cubicBezTo>
                  <a:pt x="32" y="44"/>
                  <a:pt x="36" y="48"/>
                  <a:pt x="40" y="48"/>
                </a:cubicBezTo>
                <a:cubicBezTo>
                  <a:pt x="45" y="48"/>
                  <a:pt x="48" y="44"/>
                  <a:pt x="48" y="40"/>
                </a:cubicBezTo>
                <a:cubicBezTo>
                  <a:pt x="48" y="36"/>
                  <a:pt x="45" y="32"/>
                  <a:pt x="40" y="3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2" name="Google Shape;1902;p45"/>
          <p:cNvSpPr/>
          <p:nvPr/>
        </p:nvSpPr>
        <p:spPr>
          <a:xfrm>
            <a:off x="8358264" y="6089264"/>
            <a:ext cx="218050" cy="221943"/>
          </a:xfrm>
          <a:custGeom>
            <a:avLst/>
            <a:gdLst/>
            <a:ahLst/>
            <a:cxnLst/>
            <a:rect l="l" t="t" r="r" b="b"/>
            <a:pathLst>
              <a:path w="52" h="53" extrusionOk="0">
                <a:moveTo>
                  <a:pt x="37" y="37"/>
                </a:moveTo>
                <a:cubicBezTo>
                  <a:pt x="37" y="38"/>
                  <a:pt x="37" y="38"/>
                  <a:pt x="36" y="38"/>
                </a:cubicBezTo>
                <a:cubicBezTo>
                  <a:pt x="30" y="38"/>
                  <a:pt x="30" y="38"/>
                  <a:pt x="30" y="38"/>
                </a:cubicBezTo>
                <a:cubicBezTo>
                  <a:pt x="29" y="38"/>
                  <a:pt x="29" y="38"/>
                  <a:pt x="29" y="37"/>
                </a:cubicBezTo>
                <a:cubicBezTo>
                  <a:pt x="29" y="18"/>
                  <a:pt x="29" y="18"/>
                  <a:pt x="29" y="18"/>
                </a:cubicBezTo>
                <a:cubicBezTo>
                  <a:pt x="29" y="13"/>
                  <a:pt x="24" y="8"/>
                  <a:pt x="19" y="8"/>
                </a:cubicBezTo>
                <a:cubicBezTo>
                  <a:pt x="8" y="8"/>
                  <a:pt x="8" y="8"/>
                  <a:pt x="8" y="8"/>
                </a:cubicBezTo>
                <a:cubicBezTo>
                  <a:pt x="8" y="52"/>
                  <a:pt x="8" y="52"/>
                  <a:pt x="8" y="52"/>
                </a:cubicBezTo>
                <a:cubicBezTo>
                  <a:pt x="8" y="52"/>
                  <a:pt x="8" y="53"/>
                  <a:pt x="7" y="53"/>
                </a:cubicBezTo>
                <a:cubicBezTo>
                  <a:pt x="1" y="53"/>
                  <a:pt x="1" y="53"/>
                  <a:pt x="1" y="53"/>
                </a:cubicBezTo>
                <a:cubicBezTo>
                  <a:pt x="0" y="53"/>
                  <a:pt x="0" y="52"/>
                  <a:pt x="0" y="52"/>
                </a:cubicBezTo>
                <a:cubicBezTo>
                  <a:pt x="0" y="1"/>
                  <a:pt x="0" y="1"/>
                  <a:pt x="0" y="1"/>
                </a:cubicBezTo>
                <a:cubicBezTo>
                  <a:pt x="0" y="0"/>
                  <a:pt x="0" y="0"/>
                  <a:pt x="1" y="0"/>
                </a:cubicBezTo>
                <a:cubicBezTo>
                  <a:pt x="19" y="0"/>
                  <a:pt x="19" y="0"/>
                  <a:pt x="19" y="0"/>
                </a:cubicBezTo>
                <a:cubicBezTo>
                  <a:pt x="29" y="0"/>
                  <a:pt x="37" y="8"/>
                  <a:pt x="37" y="18"/>
                </a:cubicBezTo>
                <a:lnTo>
                  <a:pt x="37" y="37"/>
                </a:lnTo>
                <a:close/>
                <a:moveTo>
                  <a:pt x="52" y="34"/>
                </a:moveTo>
                <a:cubicBezTo>
                  <a:pt x="52" y="45"/>
                  <a:pt x="44" y="53"/>
                  <a:pt x="33" y="53"/>
                </a:cubicBezTo>
                <a:cubicBezTo>
                  <a:pt x="16" y="53"/>
                  <a:pt x="16" y="53"/>
                  <a:pt x="16" y="53"/>
                </a:cubicBezTo>
                <a:cubicBezTo>
                  <a:pt x="15" y="53"/>
                  <a:pt x="14" y="52"/>
                  <a:pt x="14" y="52"/>
                </a:cubicBezTo>
                <a:cubicBezTo>
                  <a:pt x="14" y="15"/>
                  <a:pt x="14" y="15"/>
                  <a:pt x="14" y="15"/>
                </a:cubicBezTo>
                <a:cubicBezTo>
                  <a:pt x="14" y="15"/>
                  <a:pt x="15" y="14"/>
                  <a:pt x="16" y="14"/>
                </a:cubicBezTo>
                <a:cubicBezTo>
                  <a:pt x="22" y="14"/>
                  <a:pt x="22" y="14"/>
                  <a:pt x="22" y="14"/>
                </a:cubicBezTo>
                <a:cubicBezTo>
                  <a:pt x="22" y="14"/>
                  <a:pt x="23" y="15"/>
                  <a:pt x="23" y="15"/>
                </a:cubicBezTo>
                <a:cubicBezTo>
                  <a:pt x="23" y="44"/>
                  <a:pt x="23" y="44"/>
                  <a:pt x="23" y="44"/>
                </a:cubicBezTo>
                <a:cubicBezTo>
                  <a:pt x="33" y="44"/>
                  <a:pt x="33" y="44"/>
                  <a:pt x="33" y="44"/>
                </a:cubicBezTo>
                <a:cubicBezTo>
                  <a:pt x="39" y="44"/>
                  <a:pt x="43" y="40"/>
                  <a:pt x="43" y="34"/>
                </a:cubicBezTo>
                <a:cubicBezTo>
                  <a:pt x="43" y="1"/>
                  <a:pt x="43" y="1"/>
                  <a:pt x="43" y="1"/>
                </a:cubicBezTo>
                <a:cubicBezTo>
                  <a:pt x="43" y="0"/>
                  <a:pt x="44" y="0"/>
                  <a:pt x="45" y="0"/>
                </a:cubicBezTo>
                <a:cubicBezTo>
                  <a:pt x="51" y="0"/>
                  <a:pt x="51" y="0"/>
                  <a:pt x="51" y="0"/>
                </a:cubicBezTo>
                <a:cubicBezTo>
                  <a:pt x="51" y="0"/>
                  <a:pt x="52" y="0"/>
                  <a:pt x="52" y="1"/>
                </a:cubicBezTo>
                <a:lnTo>
                  <a:pt x="52"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3" name="Google Shape;1903;p45"/>
          <p:cNvSpPr/>
          <p:nvPr/>
        </p:nvSpPr>
        <p:spPr>
          <a:xfrm>
            <a:off x="8963742" y="6104839"/>
            <a:ext cx="253093" cy="206368"/>
          </a:xfrm>
          <a:custGeom>
            <a:avLst/>
            <a:gdLst/>
            <a:ahLst/>
            <a:cxnLst/>
            <a:rect l="l" t="t" r="r" b="b"/>
            <a:pathLst>
              <a:path w="60" h="49" extrusionOk="0">
                <a:moveTo>
                  <a:pt x="24" y="49"/>
                </a:moveTo>
                <a:cubicBezTo>
                  <a:pt x="11" y="49"/>
                  <a:pt x="11" y="49"/>
                  <a:pt x="11" y="49"/>
                </a:cubicBezTo>
                <a:cubicBezTo>
                  <a:pt x="5" y="49"/>
                  <a:pt x="0" y="44"/>
                  <a:pt x="0" y="38"/>
                </a:cubicBezTo>
                <a:cubicBezTo>
                  <a:pt x="0" y="11"/>
                  <a:pt x="0" y="11"/>
                  <a:pt x="0" y="11"/>
                </a:cubicBezTo>
                <a:cubicBezTo>
                  <a:pt x="0" y="5"/>
                  <a:pt x="5" y="0"/>
                  <a:pt x="11" y="0"/>
                </a:cubicBezTo>
                <a:cubicBezTo>
                  <a:pt x="24" y="0"/>
                  <a:pt x="24" y="0"/>
                  <a:pt x="24" y="0"/>
                </a:cubicBezTo>
                <a:cubicBezTo>
                  <a:pt x="24" y="0"/>
                  <a:pt x="25" y="1"/>
                  <a:pt x="25" y="2"/>
                </a:cubicBezTo>
                <a:cubicBezTo>
                  <a:pt x="25" y="3"/>
                  <a:pt x="25" y="5"/>
                  <a:pt x="24" y="5"/>
                </a:cubicBezTo>
                <a:cubicBezTo>
                  <a:pt x="11" y="5"/>
                  <a:pt x="11" y="5"/>
                  <a:pt x="11" y="5"/>
                </a:cubicBezTo>
                <a:cubicBezTo>
                  <a:pt x="8" y="5"/>
                  <a:pt x="5" y="8"/>
                  <a:pt x="5" y="11"/>
                </a:cubicBezTo>
                <a:cubicBezTo>
                  <a:pt x="5" y="38"/>
                  <a:pt x="5" y="38"/>
                  <a:pt x="5" y="38"/>
                </a:cubicBezTo>
                <a:cubicBezTo>
                  <a:pt x="5" y="41"/>
                  <a:pt x="8" y="44"/>
                  <a:pt x="11" y="44"/>
                </a:cubicBezTo>
                <a:cubicBezTo>
                  <a:pt x="22" y="44"/>
                  <a:pt x="22" y="44"/>
                  <a:pt x="22" y="44"/>
                </a:cubicBezTo>
                <a:cubicBezTo>
                  <a:pt x="23" y="44"/>
                  <a:pt x="25" y="44"/>
                  <a:pt x="25" y="45"/>
                </a:cubicBezTo>
                <a:cubicBezTo>
                  <a:pt x="25" y="46"/>
                  <a:pt x="25" y="49"/>
                  <a:pt x="24" y="49"/>
                </a:cubicBezTo>
                <a:close/>
                <a:moveTo>
                  <a:pt x="59" y="26"/>
                </a:moveTo>
                <a:cubicBezTo>
                  <a:pt x="39" y="47"/>
                  <a:pt x="39" y="47"/>
                  <a:pt x="39" y="47"/>
                </a:cubicBezTo>
                <a:cubicBezTo>
                  <a:pt x="38" y="48"/>
                  <a:pt x="38" y="48"/>
                  <a:pt x="37" y="48"/>
                </a:cubicBezTo>
                <a:cubicBezTo>
                  <a:pt x="36" y="48"/>
                  <a:pt x="34" y="47"/>
                  <a:pt x="34" y="45"/>
                </a:cubicBezTo>
                <a:cubicBezTo>
                  <a:pt x="34" y="34"/>
                  <a:pt x="34" y="34"/>
                  <a:pt x="34" y="34"/>
                </a:cubicBezTo>
                <a:cubicBezTo>
                  <a:pt x="17" y="34"/>
                  <a:pt x="17" y="34"/>
                  <a:pt x="17" y="34"/>
                </a:cubicBezTo>
                <a:cubicBezTo>
                  <a:pt x="16" y="34"/>
                  <a:pt x="15" y="33"/>
                  <a:pt x="15" y="32"/>
                </a:cubicBezTo>
                <a:cubicBezTo>
                  <a:pt x="15" y="17"/>
                  <a:pt x="15" y="17"/>
                  <a:pt x="15" y="17"/>
                </a:cubicBezTo>
                <a:cubicBezTo>
                  <a:pt x="15" y="16"/>
                  <a:pt x="16" y="15"/>
                  <a:pt x="17" y="15"/>
                </a:cubicBezTo>
                <a:cubicBezTo>
                  <a:pt x="34" y="15"/>
                  <a:pt x="34" y="15"/>
                  <a:pt x="34" y="15"/>
                </a:cubicBezTo>
                <a:cubicBezTo>
                  <a:pt x="34" y="4"/>
                  <a:pt x="34" y="4"/>
                  <a:pt x="34" y="4"/>
                </a:cubicBezTo>
                <a:cubicBezTo>
                  <a:pt x="34" y="3"/>
                  <a:pt x="36" y="2"/>
                  <a:pt x="37" y="2"/>
                </a:cubicBezTo>
                <a:cubicBezTo>
                  <a:pt x="38" y="2"/>
                  <a:pt x="38" y="2"/>
                  <a:pt x="39" y="2"/>
                </a:cubicBezTo>
                <a:cubicBezTo>
                  <a:pt x="59" y="23"/>
                  <a:pt x="59" y="23"/>
                  <a:pt x="59" y="23"/>
                </a:cubicBezTo>
                <a:cubicBezTo>
                  <a:pt x="60" y="23"/>
                  <a:pt x="60" y="24"/>
                  <a:pt x="60" y="25"/>
                </a:cubicBezTo>
                <a:cubicBezTo>
                  <a:pt x="60" y="25"/>
                  <a:pt x="60" y="26"/>
                  <a:pt x="59" y="2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4" name="Google Shape;1904;p45"/>
          <p:cNvSpPr/>
          <p:nvPr/>
        </p:nvSpPr>
        <p:spPr>
          <a:xfrm>
            <a:off x="2280131" y="5598652"/>
            <a:ext cx="266722" cy="264775"/>
          </a:xfrm>
          <a:custGeom>
            <a:avLst/>
            <a:gdLst/>
            <a:ahLst/>
            <a:cxnLst/>
            <a:rect l="l" t="t" r="r" b="b"/>
            <a:pathLst>
              <a:path w="63" h="63" extrusionOk="0">
                <a:moveTo>
                  <a:pt x="63" y="35"/>
                </a:moveTo>
                <a:cubicBezTo>
                  <a:pt x="63" y="37"/>
                  <a:pt x="62" y="39"/>
                  <a:pt x="59" y="39"/>
                </a:cubicBezTo>
                <a:cubicBezTo>
                  <a:pt x="53" y="42"/>
                  <a:pt x="53" y="42"/>
                  <a:pt x="53" y="42"/>
                </a:cubicBezTo>
                <a:cubicBezTo>
                  <a:pt x="55" y="48"/>
                  <a:pt x="55" y="48"/>
                  <a:pt x="55" y="48"/>
                </a:cubicBezTo>
                <a:cubicBezTo>
                  <a:pt x="55" y="49"/>
                  <a:pt x="55" y="49"/>
                  <a:pt x="55" y="50"/>
                </a:cubicBezTo>
                <a:cubicBezTo>
                  <a:pt x="55" y="53"/>
                  <a:pt x="53" y="55"/>
                  <a:pt x="50" y="55"/>
                </a:cubicBezTo>
                <a:cubicBezTo>
                  <a:pt x="47" y="55"/>
                  <a:pt x="45" y="54"/>
                  <a:pt x="45" y="52"/>
                </a:cubicBezTo>
                <a:cubicBezTo>
                  <a:pt x="42" y="45"/>
                  <a:pt x="42" y="45"/>
                  <a:pt x="42" y="45"/>
                </a:cubicBezTo>
                <a:cubicBezTo>
                  <a:pt x="31" y="49"/>
                  <a:pt x="31" y="49"/>
                  <a:pt x="31" y="49"/>
                </a:cubicBezTo>
                <a:cubicBezTo>
                  <a:pt x="33" y="56"/>
                  <a:pt x="33" y="56"/>
                  <a:pt x="33" y="56"/>
                </a:cubicBezTo>
                <a:cubicBezTo>
                  <a:pt x="33" y="56"/>
                  <a:pt x="33" y="57"/>
                  <a:pt x="33" y="57"/>
                </a:cubicBezTo>
                <a:cubicBezTo>
                  <a:pt x="33" y="60"/>
                  <a:pt x="31" y="63"/>
                  <a:pt x="28" y="63"/>
                </a:cubicBezTo>
                <a:cubicBezTo>
                  <a:pt x="25" y="63"/>
                  <a:pt x="23" y="61"/>
                  <a:pt x="22" y="59"/>
                </a:cubicBezTo>
                <a:cubicBezTo>
                  <a:pt x="20" y="53"/>
                  <a:pt x="20" y="53"/>
                  <a:pt x="20" y="53"/>
                </a:cubicBezTo>
                <a:cubicBezTo>
                  <a:pt x="14" y="55"/>
                  <a:pt x="14" y="55"/>
                  <a:pt x="14" y="55"/>
                </a:cubicBezTo>
                <a:cubicBezTo>
                  <a:pt x="14" y="55"/>
                  <a:pt x="13" y="55"/>
                  <a:pt x="13" y="55"/>
                </a:cubicBezTo>
                <a:cubicBezTo>
                  <a:pt x="10" y="55"/>
                  <a:pt x="7" y="53"/>
                  <a:pt x="7" y="50"/>
                </a:cubicBezTo>
                <a:cubicBezTo>
                  <a:pt x="7" y="48"/>
                  <a:pt x="9" y="45"/>
                  <a:pt x="11" y="45"/>
                </a:cubicBezTo>
                <a:cubicBezTo>
                  <a:pt x="17" y="43"/>
                  <a:pt x="17" y="43"/>
                  <a:pt x="17" y="43"/>
                </a:cubicBezTo>
                <a:cubicBezTo>
                  <a:pt x="13" y="31"/>
                  <a:pt x="13" y="31"/>
                  <a:pt x="13" y="31"/>
                </a:cubicBezTo>
                <a:cubicBezTo>
                  <a:pt x="7" y="33"/>
                  <a:pt x="7" y="33"/>
                  <a:pt x="7" y="33"/>
                </a:cubicBezTo>
                <a:cubicBezTo>
                  <a:pt x="6" y="33"/>
                  <a:pt x="6" y="33"/>
                  <a:pt x="5" y="33"/>
                </a:cubicBezTo>
                <a:cubicBezTo>
                  <a:pt x="2" y="33"/>
                  <a:pt x="0" y="31"/>
                  <a:pt x="0" y="28"/>
                </a:cubicBezTo>
                <a:cubicBezTo>
                  <a:pt x="0" y="25"/>
                  <a:pt x="1" y="23"/>
                  <a:pt x="4" y="23"/>
                </a:cubicBezTo>
                <a:cubicBezTo>
                  <a:pt x="9" y="21"/>
                  <a:pt x="9" y="21"/>
                  <a:pt x="9" y="21"/>
                </a:cubicBezTo>
                <a:cubicBezTo>
                  <a:pt x="7" y="14"/>
                  <a:pt x="7" y="14"/>
                  <a:pt x="7" y="14"/>
                </a:cubicBezTo>
                <a:cubicBezTo>
                  <a:pt x="7" y="14"/>
                  <a:pt x="7" y="13"/>
                  <a:pt x="7" y="13"/>
                </a:cubicBezTo>
                <a:cubicBezTo>
                  <a:pt x="7" y="10"/>
                  <a:pt x="10" y="7"/>
                  <a:pt x="13" y="7"/>
                </a:cubicBezTo>
                <a:cubicBezTo>
                  <a:pt x="15" y="7"/>
                  <a:pt x="17" y="9"/>
                  <a:pt x="18" y="11"/>
                </a:cubicBezTo>
                <a:cubicBezTo>
                  <a:pt x="20" y="17"/>
                  <a:pt x="20" y="17"/>
                  <a:pt x="20" y="17"/>
                </a:cubicBezTo>
                <a:cubicBezTo>
                  <a:pt x="32" y="13"/>
                  <a:pt x="32" y="13"/>
                  <a:pt x="32" y="13"/>
                </a:cubicBezTo>
                <a:cubicBezTo>
                  <a:pt x="30" y="7"/>
                  <a:pt x="30" y="7"/>
                  <a:pt x="30" y="7"/>
                </a:cubicBezTo>
                <a:cubicBezTo>
                  <a:pt x="29" y="6"/>
                  <a:pt x="29" y="6"/>
                  <a:pt x="29" y="5"/>
                </a:cubicBezTo>
                <a:cubicBezTo>
                  <a:pt x="29" y="2"/>
                  <a:pt x="32" y="0"/>
                  <a:pt x="35" y="0"/>
                </a:cubicBezTo>
                <a:cubicBezTo>
                  <a:pt x="37" y="0"/>
                  <a:pt x="39" y="1"/>
                  <a:pt x="40" y="3"/>
                </a:cubicBezTo>
                <a:cubicBezTo>
                  <a:pt x="42" y="10"/>
                  <a:pt x="42" y="10"/>
                  <a:pt x="42" y="10"/>
                </a:cubicBezTo>
                <a:cubicBezTo>
                  <a:pt x="48" y="7"/>
                  <a:pt x="48" y="7"/>
                  <a:pt x="48" y="7"/>
                </a:cubicBezTo>
                <a:cubicBezTo>
                  <a:pt x="49" y="7"/>
                  <a:pt x="49" y="7"/>
                  <a:pt x="50" y="7"/>
                </a:cubicBezTo>
                <a:cubicBezTo>
                  <a:pt x="53" y="7"/>
                  <a:pt x="55" y="9"/>
                  <a:pt x="55" y="12"/>
                </a:cubicBezTo>
                <a:cubicBezTo>
                  <a:pt x="55" y="15"/>
                  <a:pt x="54" y="17"/>
                  <a:pt x="51" y="18"/>
                </a:cubicBezTo>
                <a:cubicBezTo>
                  <a:pt x="45" y="20"/>
                  <a:pt x="45" y="20"/>
                  <a:pt x="45" y="20"/>
                </a:cubicBezTo>
                <a:cubicBezTo>
                  <a:pt x="49" y="32"/>
                  <a:pt x="49" y="32"/>
                  <a:pt x="49" y="32"/>
                </a:cubicBezTo>
                <a:cubicBezTo>
                  <a:pt x="56" y="29"/>
                  <a:pt x="56" y="29"/>
                  <a:pt x="56" y="29"/>
                </a:cubicBezTo>
                <a:cubicBezTo>
                  <a:pt x="56" y="29"/>
                  <a:pt x="57" y="29"/>
                  <a:pt x="57" y="29"/>
                </a:cubicBezTo>
                <a:cubicBezTo>
                  <a:pt x="61" y="29"/>
                  <a:pt x="63" y="31"/>
                  <a:pt x="63" y="35"/>
                </a:cubicBezTo>
                <a:close/>
                <a:moveTo>
                  <a:pt x="39" y="35"/>
                </a:moveTo>
                <a:cubicBezTo>
                  <a:pt x="35" y="23"/>
                  <a:pt x="35" y="23"/>
                  <a:pt x="35" y="23"/>
                </a:cubicBezTo>
                <a:cubicBezTo>
                  <a:pt x="23" y="27"/>
                  <a:pt x="23" y="27"/>
                  <a:pt x="23" y="27"/>
                </a:cubicBezTo>
                <a:cubicBezTo>
                  <a:pt x="27" y="39"/>
                  <a:pt x="27" y="39"/>
                  <a:pt x="27" y="39"/>
                </a:cubicBezTo>
                <a:lnTo>
                  <a:pt x="39"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5" name="Google Shape;1905;p45"/>
          <p:cNvSpPr/>
          <p:nvPr/>
        </p:nvSpPr>
        <p:spPr>
          <a:xfrm>
            <a:off x="5330879" y="3754964"/>
            <a:ext cx="286190" cy="286191"/>
          </a:xfrm>
          <a:custGeom>
            <a:avLst/>
            <a:gdLst/>
            <a:ahLst/>
            <a:cxnLst/>
            <a:rect l="l" t="t" r="r" b="b"/>
            <a:pathLst>
              <a:path w="68" h="68" extrusionOk="0">
                <a:moveTo>
                  <a:pt x="68" y="34"/>
                </a:moveTo>
                <a:cubicBezTo>
                  <a:pt x="68" y="52"/>
                  <a:pt x="53" y="68"/>
                  <a:pt x="34" y="68"/>
                </a:cubicBezTo>
                <a:cubicBezTo>
                  <a:pt x="15" y="68"/>
                  <a:pt x="0" y="52"/>
                  <a:pt x="0" y="34"/>
                </a:cubicBezTo>
                <a:cubicBezTo>
                  <a:pt x="0" y="15"/>
                  <a:pt x="15" y="0"/>
                  <a:pt x="34" y="0"/>
                </a:cubicBezTo>
                <a:cubicBezTo>
                  <a:pt x="53" y="0"/>
                  <a:pt x="68" y="15"/>
                  <a:pt x="68" y="34"/>
                </a:cubicBezTo>
                <a:close/>
                <a:moveTo>
                  <a:pt x="63" y="34"/>
                </a:moveTo>
                <a:cubicBezTo>
                  <a:pt x="63" y="34"/>
                  <a:pt x="63" y="34"/>
                  <a:pt x="63" y="34"/>
                </a:cubicBezTo>
                <a:cubicBezTo>
                  <a:pt x="59" y="37"/>
                  <a:pt x="59" y="37"/>
                  <a:pt x="59" y="37"/>
                </a:cubicBezTo>
                <a:cubicBezTo>
                  <a:pt x="50" y="28"/>
                  <a:pt x="50" y="28"/>
                  <a:pt x="50" y="28"/>
                </a:cubicBezTo>
                <a:cubicBezTo>
                  <a:pt x="52" y="16"/>
                  <a:pt x="52" y="16"/>
                  <a:pt x="52" y="16"/>
                </a:cubicBezTo>
                <a:cubicBezTo>
                  <a:pt x="57" y="17"/>
                  <a:pt x="57" y="17"/>
                  <a:pt x="57" y="17"/>
                </a:cubicBezTo>
                <a:cubicBezTo>
                  <a:pt x="54" y="12"/>
                  <a:pt x="49" y="8"/>
                  <a:pt x="43" y="6"/>
                </a:cubicBezTo>
                <a:cubicBezTo>
                  <a:pt x="45" y="11"/>
                  <a:pt x="45" y="11"/>
                  <a:pt x="45" y="11"/>
                </a:cubicBezTo>
                <a:cubicBezTo>
                  <a:pt x="34" y="17"/>
                  <a:pt x="34" y="17"/>
                  <a:pt x="34" y="17"/>
                </a:cubicBezTo>
                <a:cubicBezTo>
                  <a:pt x="23" y="11"/>
                  <a:pt x="23" y="11"/>
                  <a:pt x="23" y="11"/>
                </a:cubicBezTo>
                <a:cubicBezTo>
                  <a:pt x="25" y="6"/>
                  <a:pt x="25" y="6"/>
                  <a:pt x="25" y="6"/>
                </a:cubicBezTo>
                <a:cubicBezTo>
                  <a:pt x="19" y="8"/>
                  <a:pt x="14" y="12"/>
                  <a:pt x="10" y="17"/>
                </a:cubicBezTo>
                <a:cubicBezTo>
                  <a:pt x="15" y="16"/>
                  <a:pt x="15" y="16"/>
                  <a:pt x="15" y="16"/>
                </a:cubicBezTo>
                <a:cubicBezTo>
                  <a:pt x="18" y="28"/>
                  <a:pt x="18" y="28"/>
                  <a:pt x="18" y="28"/>
                </a:cubicBezTo>
                <a:cubicBezTo>
                  <a:pt x="8" y="37"/>
                  <a:pt x="8" y="37"/>
                  <a:pt x="8" y="37"/>
                </a:cubicBezTo>
                <a:cubicBezTo>
                  <a:pt x="5" y="34"/>
                  <a:pt x="5" y="34"/>
                  <a:pt x="5" y="34"/>
                </a:cubicBezTo>
                <a:cubicBezTo>
                  <a:pt x="5" y="34"/>
                  <a:pt x="5" y="34"/>
                  <a:pt x="5" y="34"/>
                </a:cubicBezTo>
                <a:cubicBezTo>
                  <a:pt x="5" y="40"/>
                  <a:pt x="7" y="46"/>
                  <a:pt x="10" y="51"/>
                </a:cubicBezTo>
                <a:cubicBezTo>
                  <a:pt x="11" y="46"/>
                  <a:pt x="11" y="46"/>
                  <a:pt x="11" y="46"/>
                </a:cubicBezTo>
                <a:cubicBezTo>
                  <a:pt x="24" y="47"/>
                  <a:pt x="24" y="47"/>
                  <a:pt x="24" y="47"/>
                </a:cubicBezTo>
                <a:cubicBezTo>
                  <a:pt x="29" y="59"/>
                  <a:pt x="29" y="59"/>
                  <a:pt x="29" y="59"/>
                </a:cubicBezTo>
                <a:cubicBezTo>
                  <a:pt x="25" y="61"/>
                  <a:pt x="25" y="61"/>
                  <a:pt x="25" y="61"/>
                </a:cubicBezTo>
                <a:cubicBezTo>
                  <a:pt x="28" y="62"/>
                  <a:pt x="31" y="63"/>
                  <a:pt x="34" y="63"/>
                </a:cubicBezTo>
                <a:cubicBezTo>
                  <a:pt x="37" y="63"/>
                  <a:pt x="40" y="62"/>
                  <a:pt x="43" y="61"/>
                </a:cubicBezTo>
                <a:cubicBezTo>
                  <a:pt x="38" y="59"/>
                  <a:pt x="38" y="59"/>
                  <a:pt x="38" y="59"/>
                </a:cubicBezTo>
                <a:cubicBezTo>
                  <a:pt x="44" y="47"/>
                  <a:pt x="44" y="47"/>
                  <a:pt x="44" y="47"/>
                </a:cubicBezTo>
                <a:cubicBezTo>
                  <a:pt x="56" y="46"/>
                  <a:pt x="56" y="46"/>
                  <a:pt x="56" y="46"/>
                </a:cubicBezTo>
                <a:cubicBezTo>
                  <a:pt x="57" y="51"/>
                  <a:pt x="57" y="51"/>
                  <a:pt x="57" y="51"/>
                </a:cubicBezTo>
                <a:cubicBezTo>
                  <a:pt x="61" y="46"/>
                  <a:pt x="63" y="40"/>
                  <a:pt x="63" y="34"/>
                </a:cubicBezTo>
                <a:close/>
                <a:moveTo>
                  <a:pt x="34" y="23"/>
                </a:moveTo>
                <a:cubicBezTo>
                  <a:pt x="45" y="31"/>
                  <a:pt x="45" y="31"/>
                  <a:pt x="45" y="31"/>
                </a:cubicBezTo>
                <a:cubicBezTo>
                  <a:pt x="41" y="43"/>
                  <a:pt x="41" y="43"/>
                  <a:pt x="41" y="43"/>
                </a:cubicBezTo>
                <a:cubicBezTo>
                  <a:pt x="27" y="43"/>
                  <a:pt x="27" y="43"/>
                  <a:pt x="27" y="43"/>
                </a:cubicBezTo>
                <a:cubicBezTo>
                  <a:pt x="23" y="31"/>
                  <a:pt x="23" y="31"/>
                  <a:pt x="23" y="31"/>
                </a:cubicBezTo>
                <a:lnTo>
                  <a:pt x="34"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6" name="Google Shape;1906;p45"/>
          <p:cNvSpPr/>
          <p:nvPr/>
        </p:nvSpPr>
        <p:spPr>
          <a:xfrm>
            <a:off x="4682571" y="4222214"/>
            <a:ext cx="282297" cy="286191"/>
          </a:xfrm>
          <a:custGeom>
            <a:avLst/>
            <a:gdLst/>
            <a:ahLst/>
            <a:cxnLst/>
            <a:rect l="l" t="t" r="r" b="b"/>
            <a:pathLst>
              <a:path w="67" h="68" extrusionOk="0">
                <a:moveTo>
                  <a:pt x="26" y="55"/>
                </a:moveTo>
                <a:cubicBezTo>
                  <a:pt x="14" y="67"/>
                  <a:pt x="14" y="67"/>
                  <a:pt x="14" y="67"/>
                </a:cubicBezTo>
                <a:cubicBezTo>
                  <a:pt x="14" y="68"/>
                  <a:pt x="14" y="68"/>
                  <a:pt x="13" y="68"/>
                </a:cubicBezTo>
                <a:cubicBezTo>
                  <a:pt x="13" y="68"/>
                  <a:pt x="13" y="68"/>
                  <a:pt x="12" y="67"/>
                </a:cubicBezTo>
                <a:cubicBezTo>
                  <a:pt x="0" y="55"/>
                  <a:pt x="0" y="55"/>
                  <a:pt x="0" y="55"/>
                </a:cubicBezTo>
                <a:cubicBezTo>
                  <a:pt x="0" y="55"/>
                  <a:pt x="0" y="54"/>
                  <a:pt x="0" y="54"/>
                </a:cubicBezTo>
                <a:cubicBezTo>
                  <a:pt x="0" y="53"/>
                  <a:pt x="1" y="53"/>
                  <a:pt x="1" y="53"/>
                </a:cubicBezTo>
                <a:cubicBezTo>
                  <a:pt x="8" y="53"/>
                  <a:pt x="8" y="53"/>
                  <a:pt x="8" y="53"/>
                </a:cubicBezTo>
                <a:cubicBezTo>
                  <a:pt x="8" y="1"/>
                  <a:pt x="8" y="1"/>
                  <a:pt x="8" y="1"/>
                </a:cubicBezTo>
                <a:cubicBezTo>
                  <a:pt x="8" y="0"/>
                  <a:pt x="9" y="0"/>
                  <a:pt x="10" y="0"/>
                </a:cubicBezTo>
                <a:cubicBezTo>
                  <a:pt x="17" y="0"/>
                  <a:pt x="17" y="0"/>
                  <a:pt x="17" y="0"/>
                </a:cubicBezTo>
                <a:cubicBezTo>
                  <a:pt x="18" y="0"/>
                  <a:pt x="18" y="0"/>
                  <a:pt x="18" y="1"/>
                </a:cubicBezTo>
                <a:cubicBezTo>
                  <a:pt x="18" y="53"/>
                  <a:pt x="18" y="53"/>
                  <a:pt x="18" y="53"/>
                </a:cubicBezTo>
                <a:cubicBezTo>
                  <a:pt x="25" y="53"/>
                  <a:pt x="25" y="53"/>
                  <a:pt x="25" y="53"/>
                </a:cubicBezTo>
                <a:cubicBezTo>
                  <a:pt x="26" y="53"/>
                  <a:pt x="27" y="54"/>
                  <a:pt x="27" y="54"/>
                </a:cubicBezTo>
                <a:cubicBezTo>
                  <a:pt x="27" y="55"/>
                  <a:pt x="27" y="55"/>
                  <a:pt x="26" y="55"/>
                </a:cubicBezTo>
                <a:close/>
                <a:moveTo>
                  <a:pt x="45" y="8"/>
                </a:moveTo>
                <a:cubicBezTo>
                  <a:pt x="45" y="9"/>
                  <a:pt x="44" y="9"/>
                  <a:pt x="44" y="9"/>
                </a:cubicBezTo>
                <a:cubicBezTo>
                  <a:pt x="34" y="9"/>
                  <a:pt x="34" y="9"/>
                  <a:pt x="34" y="9"/>
                </a:cubicBezTo>
                <a:cubicBezTo>
                  <a:pt x="33" y="9"/>
                  <a:pt x="33" y="9"/>
                  <a:pt x="33" y="8"/>
                </a:cubicBezTo>
                <a:cubicBezTo>
                  <a:pt x="33" y="1"/>
                  <a:pt x="33" y="1"/>
                  <a:pt x="33" y="1"/>
                </a:cubicBezTo>
                <a:cubicBezTo>
                  <a:pt x="33" y="0"/>
                  <a:pt x="33" y="0"/>
                  <a:pt x="34" y="0"/>
                </a:cubicBezTo>
                <a:cubicBezTo>
                  <a:pt x="44" y="0"/>
                  <a:pt x="44" y="0"/>
                  <a:pt x="44" y="0"/>
                </a:cubicBezTo>
                <a:cubicBezTo>
                  <a:pt x="44" y="0"/>
                  <a:pt x="45" y="0"/>
                  <a:pt x="45" y="1"/>
                </a:cubicBezTo>
                <a:lnTo>
                  <a:pt x="45" y="8"/>
                </a:lnTo>
                <a:close/>
                <a:moveTo>
                  <a:pt x="52" y="28"/>
                </a:moveTo>
                <a:cubicBezTo>
                  <a:pt x="52" y="28"/>
                  <a:pt x="52" y="29"/>
                  <a:pt x="51" y="29"/>
                </a:cubicBezTo>
                <a:cubicBezTo>
                  <a:pt x="34" y="29"/>
                  <a:pt x="34" y="29"/>
                  <a:pt x="34" y="29"/>
                </a:cubicBezTo>
                <a:cubicBezTo>
                  <a:pt x="33" y="29"/>
                  <a:pt x="33" y="28"/>
                  <a:pt x="33" y="28"/>
                </a:cubicBezTo>
                <a:cubicBezTo>
                  <a:pt x="33" y="20"/>
                  <a:pt x="33" y="20"/>
                  <a:pt x="33" y="20"/>
                </a:cubicBezTo>
                <a:cubicBezTo>
                  <a:pt x="33" y="20"/>
                  <a:pt x="33" y="19"/>
                  <a:pt x="34" y="19"/>
                </a:cubicBezTo>
                <a:cubicBezTo>
                  <a:pt x="51" y="19"/>
                  <a:pt x="51" y="19"/>
                  <a:pt x="51" y="19"/>
                </a:cubicBezTo>
                <a:cubicBezTo>
                  <a:pt x="52" y="19"/>
                  <a:pt x="52" y="20"/>
                  <a:pt x="52" y="20"/>
                </a:cubicBezTo>
                <a:lnTo>
                  <a:pt x="52" y="28"/>
                </a:lnTo>
                <a:close/>
                <a:moveTo>
                  <a:pt x="60" y="47"/>
                </a:moveTo>
                <a:cubicBezTo>
                  <a:pt x="60" y="48"/>
                  <a:pt x="59" y="48"/>
                  <a:pt x="58" y="48"/>
                </a:cubicBezTo>
                <a:cubicBezTo>
                  <a:pt x="34" y="48"/>
                  <a:pt x="34" y="48"/>
                  <a:pt x="34" y="48"/>
                </a:cubicBezTo>
                <a:cubicBezTo>
                  <a:pt x="33" y="48"/>
                  <a:pt x="33" y="48"/>
                  <a:pt x="33" y="47"/>
                </a:cubicBezTo>
                <a:cubicBezTo>
                  <a:pt x="33" y="40"/>
                  <a:pt x="33" y="40"/>
                  <a:pt x="33" y="40"/>
                </a:cubicBezTo>
                <a:cubicBezTo>
                  <a:pt x="33" y="39"/>
                  <a:pt x="33" y="39"/>
                  <a:pt x="34" y="39"/>
                </a:cubicBezTo>
                <a:cubicBezTo>
                  <a:pt x="58" y="39"/>
                  <a:pt x="58" y="39"/>
                  <a:pt x="58" y="39"/>
                </a:cubicBezTo>
                <a:cubicBezTo>
                  <a:pt x="59" y="39"/>
                  <a:pt x="60" y="39"/>
                  <a:pt x="60" y="40"/>
                </a:cubicBezTo>
                <a:lnTo>
                  <a:pt x="60" y="47"/>
                </a:lnTo>
                <a:close/>
                <a:moveTo>
                  <a:pt x="67" y="67"/>
                </a:moveTo>
                <a:cubicBezTo>
                  <a:pt x="67" y="67"/>
                  <a:pt x="66" y="68"/>
                  <a:pt x="66" y="68"/>
                </a:cubicBezTo>
                <a:cubicBezTo>
                  <a:pt x="34" y="68"/>
                  <a:pt x="34" y="68"/>
                  <a:pt x="34" y="68"/>
                </a:cubicBezTo>
                <a:cubicBezTo>
                  <a:pt x="33" y="68"/>
                  <a:pt x="33" y="67"/>
                  <a:pt x="33" y="67"/>
                </a:cubicBezTo>
                <a:cubicBezTo>
                  <a:pt x="33" y="59"/>
                  <a:pt x="33" y="59"/>
                  <a:pt x="33" y="59"/>
                </a:cubicBezTo>
                <a:cubicBezTo>
                  <a:pt x="33" y="59"/>
                  <a:pt x="33" y="58"/>
                  <a:pt x="34" y="58"/>
                </a:cubicBezTo>
                <a:cubicBezTo>
                  <a:pt x="66" y="58"/>
                  <a:pt x="66" y="58"/>
                  <a:pt x="66" y="58"/>
                </a:cubicBezTo>
                <a:cubicBezTo>
                  <a:pt x="66" y="58"/>
                  <a:pt x="67" y="59"/>
                  <a:pt x="67" y="59"/>
                </a:cubicBezTo>
                <a:lnTo>
                  <a:pt x="67" y="6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7" name="Google Shape;1907;p45"/>
          <p:cNvSpPr/>
          <p:nvPr/>
        </p:nvSpPr>
        <p:spPr>
          <a:xfrm>
            <a:off x="5336719" y="4315663"/>
            <a:ext cx="165485" cy="89556"/>
          </a:xfrm>
          <a:custGeom>
            <a:avLst/>
            <a:gdLst/>
            <a:ahLst/>
            <a:cxnLst/>
            <a:rect l="l" t="t" r="r" b="b"/>
            <a:pathLst>
              <a:path w="39" h="21" extrusionOk="0">
                <a:moveTo>
                  <a:pt x="39" y="4"/>
                </a:moveTo>
                <a:cubicBezTo>
                  <a:pt x="22" y="21"/>
                  <a:pt x="22" y="21"/>
                  <a:pt x="22" y="21"/>
                </a:cubicBezTo>
                <a:cubicBezTo>
                  <a:pt x="21" y="21"/>
                  <a:pt x="21" y="21"/>
                  <a:pt x="20" y="21"/>
                </a:cubicBezTo>
                <a:cubicBezTo>
                  <a:pt x="19" y="21"/>
                  <a:pt x="19" y="21"/>
                  <a:pt x="18" y="21"/>
                </a:cubicBezTo>
                <a:cubicBezTo>
                  <a:pt x="1" y="4"/>
                  <a:pt x="1" y="4"/>
                  <a:pt x="1" y="4"/>
                </a:cubicBezTo>
                <a:cubicBezTo>
                  <a:pt x="1" y="3"/>
                  <a:pt x="0" y="3"/>
                  <a:pt x="0" y="2"/>
                </a:cubicBezTo>
                <a:cubicBezTo>
                  <a:pt x="0" y="1"/>
                  <a:pt x="2" y="0"/>
                  <a:pt x="3" y="0"/>
                </a:cubicBezTo>
                <a:cubicBezTo>
                  <a:pt x="37" y="0"/>
                  <a:pt x="37" y="0"/>
                  <a:pt x="37" y="0"/>
                </a:cubicBezTo>
                <a:cubicBezTo>
                  <a:pt x="38" y="0"/>
                  <a:pt x="39" y="1"/>
                  <a:pt x="39" y="2"/>
                </a:cubicBezTo>
                <a:cubicBezTo>
                  <a:pt x="39" y="3"/>
                  <a:pt x="39" y="3"/>
                  <a:pt x="39"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8" name="Google Shape;1908;p45"/>
          <p:cNvSpPr/>
          <p:nvPr/>
        </p:nvSpPr>
        <p:spPr>
          <a:xfrm>
            <a:off x="2301547" y="953417"/>
            <a:ext cx="235571" cy="278402"/>
          </a:xfrm>
          <a:custGeom>
            <a:avLst/>
            <a:gdLst/>
            <a:ahLst/>
            <a:cxnLst/>
            <a:rect l="l" t="t" r="r" b="b"/>
            <a:pathLst>
              <a:path w="56" h="66" extrusionOk="0">
                <a:moveTo>
                  <a:pt x="13" y="44"/>
                </a:moveTo>
                <a:cubicBezTo>
                  <a:pt x="13" y="45"/>
                  <a:pt x="12" y="46"/>
                  <a:pt x="11" y="46"/>
                </a:cubicBezTo>
                <a:cubicBezTo>
                  <a:pt x="1" y="46"/>
                  <a:pt x="1" y="46"/>
                  <a:pt x="1" y="46"/>
                </a:cubicBezTo>
                <a:cubicBezTo>
                  <a:pt x="1" y="46"/>
                  <a:pt x="0" y="46"/>
                  <a:pt x="0" y="46"/>
                </a:cubicBezTo>
                <a:cubicBezTo>
                  <a:pt x="0" y="45"/>
                  <a:pt x="0" y="45"/>
                  <a:pt x="0" y="44"/>
                </a:cubicBezTo>
                <a:cubicBezTo>
                  <a:pt x="10" y="26"/>
                  <a:pt x="10" y="26"/>
                  <a:pt x="10" y="26"/>
                </a:cubicBezTo>
                <a:cubicBezTo>
                  <a:pt x="10" y="26"/>
                  <a:pt x="10" y="26"/>
                  <a:pt x="10" y="26"/>
                </a:cubicBezTo>
                <a:cubicBezTo>
                  <a:pt x="4" y="15"/>
                  <a:pt x="4" y="15"/>
                  <a:pt x="4" y="15"/>
                </a:cubicBezTo>
                <a:cubicBezTo>
                  <a:pt x="3" y="14"/>
                  <a:pt x="3" y="14"/>
                  <a:pt x="4" y="13"/>
                </a:cubicBezTo>
                <a:cubicBezTo>
                  <a:pt x="4" y="13"/>
                  <a:pt x="4" y="13"/>
                  <a:pt x="5" y="13"/>
                </a:cubicBezTo>
                <a:cubicBezTo>
                  <a:pt x="14" y="13"/>
                  <a:pt x="14" y="13"/>
                  <a:pt x="14" y="13"/>
                </a:cubicBezTo>
                <a:cubicBezTo>
                  <a:pt x="16" y="13"/>
                  <a:pt x="17" y="14"/>
                  <a:pt x="17" y="15"/>
                </a:cubicBezTo>
                <a:cubicBezTo>
                  <a:pt x="24" y="26"/>
                  <a:pt x="24" y="26"/>
                  <a:pt x="24" y="26"/>
                </a:cubicBezTo>
                <a:cubicBezTo>
                  <a:pt x="24" y="26"/>
                  <a:pt x="23" y="27"/>
                  <a:pt x="13" y="44"/>
                </a:cubicBezTo>
                <a:close/>
                <a:moveTo>
                  <a:pt x="56" y="2"/>
                </a:moveTo>
                <a:cubicBezTo>
                  <a:pt x="35" y="39"/>
                  <a:pt x="35" y="39"/>
                  <a:pt x="35" y="39"/>
                </a:cubicBezTo>
                <a:cubicBezTo>
                  <a:pt x="35" y="39"/>
                  <a:pt x="35" y="39"/>
                  <a:pt x="35" y="39"/>
                </a:cubicBezTo>
                <a:cubicBezTo>
                  <a:pt x="48" y="64"/>
                  <a:pt x="48" y="64"/>
                  <a:pt x="48" y="64"/>
                </a:cubicBezTo>
                <a:cubicBezTo>
                  <a:pt x="49" y="65"/>
                  <a:pt x="49" y="65"/>
                  <a:pt x="48" y="66"/>
                </a:cubicBezTo>
                <a:cubicBezTo>
                  <a:pt x="48" y="66"/>
                  <a:pt x="48" y="66"/>
                  <a:pt x="47" y="66"/>
                </a:cubicBezTo>
                <a:cubicBezTo>
                  <a:pt x="38" y="66"/>
                  <a:pt x="38" y="66"/>
                  <a:pt x="38" y="66"/>
                </a:cubicBezTo>
                <a:cubicBezTo>
                  <a:pt x="36" y="66"/>
                  <a:pt x="35" y="65"/>
                  <a:pt x="35" y="64"/>
                </a:cubicBezTo>
                <a:cubicBezTo>
                  <a:pt x="21" y="39"/>
                  <a:pt x="21" y="39"/>
                  <a:pt x="21" y="39"/>
                </a:cubicBezTo>
                <a:cubicBezTo>
                  <a:pt x="21" y="39"/>
                  <a:pt x="22" y="38"/>
                  <a:pt x="43" y="2"/>
                </a:cubicBezTo>
                <a:cubicBezTo>
                  <a:pt x="43" y="1"/>
                  <a:pt x="44" y="0"/>
                  <a:pt x="45" y="0"/>
                </a:cubicBezTo>
                <a:cubicBezTo>
                  <a:pt x="55" y="0"/>
                  <a:pt x="55" y="0"/>
                  <a:pt x="55" y="0"/>
                </a:cubicBezTo>
                <a:cubicBezTo>
                  <a:pt x="55" y="0"/>
                  <a:pt x="56" y="0"/>
                  <a:pt x="56" y="0"/>
                </a:cubicBezTo>
                <a:cubicBezTo>
                  <a:pt x="56" y="1"/>
                  <a:pt x="56" y="1"/>
                  <a:pt x="56"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09" name="Google Shape;1909;p45"/>
          <p:cNvSpPr/>
          <p:nvPr/>
        </p:nvSpPr>
        <p:spPr>
          <a:xfrm>
            <a:off x="2907024" y="970938"/>
            <a:ext cx="173272" cy="239466"/>
          </a:xfrm>
          <a:custGeom>
            <a:avLst/>
            <a:gdLst/>
            <a:ahLst/>
            <a:cxnLst/>
            <a:rect l="l" t="t" r="r" b="b"/>
            <a:pathLst>
              <a:path w="41" h="57" extrusionOk="0">
                <a:moveTo>
                  <a:pt x="17" y="57"/>
                </a:moveTo>
                <a:cubicBezTo>
                  <a:pt x="16" y="57"/>
                  <a:pt x="16" y="56"/>
                  <a:pt x="16" y="56"/>
                </a:cubicBezTo>
                <a:cubicBezTo>
                  <a:pt x="16" y="42"/>
                  <a:pt x="16" y="42"/>
                  <a:pt x="16" y="42"/>
                </a:cubicBezTo>
                <a:cubicBezTo>
                  <a:pt x="4" y="42"/>
                  <a:pt x="4" y="42"/>
                  <a:pt x="4" y="42"/>
                </a:cubicBezTo>
                <a:cubicBezTo>
                  <a:pt x="3" y="42"/>
                  <a:pt x="3" y="42"/>
                  <a:pt x="3" y="41"/>
                </a:cubicBezTo>
                <a:cubicBezTo>
                  <a:pt x="3" y="37"/>
                  <a:pt x="3" y="37"/>
                  <a:pt x="3" y="37"/>
                </a:cubicBezTo>
                <a:cubicBezTo>
                  <a:pt x="3" y="36"/>
                  <a:pt x="3" y="36"/>
                  <a:pt x="4" y="36"/>
                </a:cubicBezTo>
                <a:cubicBezTo>
                  <a:pt x="16" y="36"/>
                  <a:pt x="16" y="36"/>
                  <a:pt x="16" y="36"/>
                </a:cubicBezTo>
                <a:cubicBezTo>
                  <a:pt x="16" y="32"/>
                  <a:pt x="16" y="32"/>
                  <a:pt x="16" y="32"/>
                </a:cubicBezTo>
                <a:cubicBezTo>
                  <a:pt x="4" y="32"/>
                  <a:pt x="4" y="32"/>
                  <a:pt x="4" y="32"/>
                </a:cubicBezTo>
                <a:cubicBezTo>
                  <a:pt x="3" y="32"/>
                  <a:pt x="3" y="32"/>
                  <a:pt x="3" y="31"/>
                </a:cubicBezTo>
                <a:cubicBezTo>
                  <a:pt x="3" y="27"/>
                  <a:pt x="3" y="27"/>
                  <a:pt x="3" y="27"/>
                </a:cubicBezTo>
                <a:cubicBezTo>
                  <a:pt x="3" y="26"/>
                  <a:pt x="3" y="26"/>
                  <a:pt x="4" y="26"/>
                </a:cubicBezTo>
                <a:cubicBezTo>
                  <a:pt x="13" y="26"/>
                  <a:pt x="13" y="26"/>
                  <a:pt x="13" y="26"/>
                </a:cubicBezTo>
                <a:cubicBezTo>
                  <a:pt x="0" y="2"/>
                  <a:pt x="0" y="2"/>
                  <a:pt x="0" y="2"/>
                </a:cubicBezTo>
                <a:cubicBezTo>
                  <a:pt x="0" y="2"/>
                  <a:pt x="0" y="1"/>
                  <a:pt x="0" y="1"/>
                </a:cubicBezTo>
                <a:cubicBezTo>
                  <a:pt x="0" y="1"/>
                  <a:pt x="1" y="0"/>
                  <a:pt x="1" y="0"/>
                </a:cubicBezTo>
                <a:cubicBezTo>
                  <a:pt x="9" y="0"/>
                  <a:pt x="9" y="0"/>
                  <a:pt x="9" y="0"/>
                </a:cubicBezTo>
                <a:cubicBezTo>
                  <a:pt x="9" y="0"/>
                  <a:pt x="10" y="1"/>
                  <a:pt x="10" y="1"/>
                </a:cubicBezTo>
                <a:cubicBezTo>
                  <a:pt x="19" y="18"/>
                  <a:pt x="19" y="18"/>
                  <a:pt x="19" y="18"/>
                </a:cubicBezTo>
                <a:cubicBezTo>
                  <a:pt x="20" y="20"/>
                  <a:pt x="20" y="22"/>
                  <a:pt x="21" y="23"/>
                </a:cubicBezTo>
                <a:cubicBezTo>
                  <a:pt x="22" y="22"/>
                  <a:pt x="22" y="20"/>
                  <a:pt x="23" y="18"/>
                </a:cubicBezTo>
                <a:cubicBezTo>
                  <a:pt x="31" y="1"/>
                  <a:pt x="31" y="1"/>
                  <a:pt x="31" y="1"/>
                </a:cubicBezTo>
                <a:cubicBezTo>
                  <a:pt x="31" y="1"/>
                  <a:pt x="32" y="0"/>
                  <a:pt x="32" y="0"/>
                </a:cubicBezTo>
                <a:cubicBezTo>
                  <a:pt x="40" y="0"/>
                  <a:pt x="40" y="0"/>
                  <a:pt x="40" y="0"/>
                </a:cubicBezTo>
                <a:cubicBezTo>
                  <a:pt x="40" y="0"/>
                  <a:pt x="41" y="1"/>
                  <a:pt x="41" y="1"/>
                </a:cubicBezTo>
                <a:cubicBezTo>
                  <a:pt x="41" y="1"/>
                  <a:pt x="41" y="2"/>
                  <a:pt x="41" y="2"/>
                </a:cubicBezTo>
                <a:cubicBezTo>
                  <a:pt x="28" y="26"/>
                  <a:pt x="28" y="26"/>
                  <a:pt x="28" y="26"/>
                </a:cubicBezTo>
                <a:cubicBezTo>
                  <a:pt x="37" y="26"/>
                  <a:pt x="37" y="26"/>
                  <a:pt x="37" y="26"/>
                </a:cubicBezTo>
                <a:cubicBezTo>
                  <a:pt x="38" y="26"/>
                  <a:pt x="38" y="26"/>
                  <a:pt x="38" y="27"/>
                </a:cubicBezTo>
                <a:cubicBezTo>
                  <a:pt x="38" y="31"/>
                  <a:pt x="38" y="31"/>
                  <a:pt x="38" y="31"/>
                </a:cubicBezTo>
                <a:cubicBezTo>
                  <a:pt x="38" y="32"/>
                  <a:pt x="38" y="32"/>
                  <a:pt x="37" y="32"/>
                </a:cubicBezTo>
                <a:cubicBezTo>
                  <a:pt x="25" y="32"/>
                  <a:pt x="25" y="32"/>
                  <a:pt x="25" y="32"/>
                </a:cubicBezTo>
                <a:cubicBezTo>
                  <a:pt x="25" y="36"/>
                  <a:pt x="25" y="36"/>
                  <a:pt x="25" y="36"/>
                </a:cubicBezTo>
                <a:cubicBezTo>
                  <a:pt x="37" y="36"/>
                  <a:pt x="37" y="36"/>
                  <a:pt x="37" y="36"/>
                </a:cubicBezTo>
                <a:cubicBezTo>
                  <a:pt x="38" y="36"/>
                  <a:pt x="38" y="36"/>
                  <a:pt x="38" y="37"/>
                </a:cubicBezTo>
                <a:cubicBezTo>
                  <a:pt x="38" y="41"/>
                  <a:pt x="38" y="41"/>
                  <a:pt x="38" y="41"/>
                </a:cubicBezTo>
                <a:cubicBezTo>
                  <a:pt x="38" y="42"/>
                  <a:pt x="38" y="42"/>
                  <a:pt x="37" y="42"/>
                </a:cubicBezTo>
                <a:cubicBezTo>
                  <a:pt x="25" y="42"/>
                  <a:pt x="25" y="42"/>
                  <a:pt x="25" y="42"/>
                </a:cubicBezTo>
                <a:cubicBezTo>
                  <a:pt x="25" y="56"/>
                  <a:pt x="25" y="56"/>
                  <a:pt x="25" y="56"/>
                </a:cubicBezTo>
                <a:cubicBezTo>
                  <a:pt x="25" y="56"/>
                  <a:pt x="25" y="57"/>
                  <a:pt x="24" y="57"/>
                </a:cubicBezTo>
                <a:lnTo>
                  <a:pt x="17" y="5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1913"/>
        <p:cNvGrpSpPr/>
        <p:nvPr/>
      </p:nvGrpSpPr>
      <p:grpSpPr>
        <a:xfrm>
          <a:off x="0" y="0"/>
          <a:ext cx="0" cy="0"/>
          <a:chOff x="0" y="0"/>
          <a:chExt cx="0" cy="0"/>
        </a:xfrm>
      </p:grpSpPr>
      <p:sp>
        <p:nvSpPr>
          <p:cNvPr id="1914" name="Google Shape;1914;p46"/>
          <p:cNvSpPr/>
          <p:nvPr/>
        </p:nvSpPr>
        <p:spPr>
          <a:xfrm>
            <a:off x="1901267" y="1634141"/>
            <a:ext cx="230829" cy="295158"/>
          </a:xfrm>
          <a:custGeom>
            <a:avLst/>
            <a:gdLst/>
            <a:ahLst/>
            <a:cxnLst/>
            <a:rect l="l" t="t" r="r" b="b"/>
            <a:pathLst>
              <a:path w="56" h="72" extrusionOk="0">
                <a:moveTo>
                  <a:pt x="47" y="71"/>
                </a:moveTo>
                <a:cubicBezTo>
                  <a:pt x="47" y="72"/>
                  <a:pt x="47" y="72"/>
                  <a:pt x="47" y="72"/>
                </a:cubicBezTo>
                <a:cubicBezTo>
                  <a:pt x="47" y="72"/>
                  <a:pt x="47" y="72"/>
                  <a:pt x="47" y="72"/>
                </a:cubicBezTo>
                <a:cubicBezTo>
                  <a:pt x="1" y="72"/>
                  <a:pt x="1" y="72"/>
                  <a:pt x="1" y="72"/>
                </a:cubicBezTo>
                <a:cubicBezTo>
                  <a:pt x="0" y="72"/>
                  <a:pt x="0" y="72"/>
                  <a:pt x="0" y="72"/>
                </a:cubicBezTo>
                <a:cubicBezTo>
                  <a:pt x="0" y="72"/>
                  <a:pt x="0" y="72"/>
                  <a:pt x="0" y="72"/>
                </a:cubicBezTo>
                <a:cubicBezTo>
                  <a:pt x="0" y="43"/>
                  <a:pt x="0" y="43"/>
                  <a:pt x="0" y="43"/>
                </a:cubicBezTo>
                <a:cubicBezTo>
                  <a:pt x="5" y="43"/>
                  <a:pt x="5" y="43"/>
                  <a:pt x="5" y="43"/>
                </a:cubicBezTo>
                <a:cubicBezTo>
                  <a:pt x="5" y="68"/>
                  <a:pt x="5" y="68"/>
                  <a:pt x="5" y="68"/>
                </a:cubicBezTo>
                <a:cubicBezTo>
                  <a:pt x="42" y="68"/>
                  <a:pt x="42" y="68"/>
                  <a:pt x="42" y="68"/>
                </a:cubicBezTo>
                <a:cubicBezTo>
                  <a:pt x="42" y="43"/>
                  <a:pt x="42" y="43"/>
                  <a:pt x="42" y="43"/>
                </a:cubicBezTo>
                <a:cubicBezTo>
                  <a:pt x="47" y="43"/>
                  <a:pt x="47" y="43"/>
                  <a:pt x="47" y="43"/>
                </a:cubicBezTo>
                <a:lnTo>
                  <a:pt x="47" y="71"/>
                </a:lnTo>
                <a:close/>
                <a:moveTo>
                  <a:pt x="37" y="63"/>
                </a:moveTo>
                <a:cubicBezTo>
                  <a:pt x="9" y="63"/>
                  <a:pt x="9" y="63"/>
                  <a:pt x="9" y="63"/>
                </a:cubicBezTo>
                <a:cubicBezTo>
                  <a:pt x="9" y="57"/>
                  <a:pt x="9" y="57"/>
                  <a:pt x="9" y="57"/>
                </a:cubicBezTo>
                <a:cubicBezTo>
                  <a:pt x="37" y="57"/>
                  <a:pt x="37" y="57"/>
                  <a:pt x="37" y="57"/>
                </a:cubicBezTo>
                <a:lnTo>
                  <a:pt x="37" y="63"/>
                </a:lnTo>
                <a:close/>
                <a:moveTo>
                  <a:pt x="38" y="49"/>
                </a:moveTo>
                <a:cubicBezTo>
                  <a:pt x="37" y="55"/>
                  <a:pt x="37" y="55"/>
                  <a:pt x="37" y="55"/>
                </a:cubicBezTo>
                <a:cubicBezTo>
                  <a:pt x="9" y="52"/>
                  <a:pt x="9" y="52"/>
                  <a:pt x="9" y="52"/>
                </a:cubicBezTo>
                <a:cubicBezTo>
                  <a:pt x="9" y="46"/>
                  <a:pt x="9" y="46"/>
                  <a:pt x="9" y="46"/>
                </a:cubicBezTo>
                <a:lnTo>
                  <a:pt x="38" y="49"/>
                </a:lnTo>
                <a:close/>
                <a:moveTo>
                  <a:pt x="40" y="41"/>
                </a:moveTo>
                <a:cubicBezTo>
                  <a:pt x="38" y="47"/>
                  <a:pt x="38" y="47"/>
                  <a:pt x="38" y="47"/>
                </a:cubicBezTo>
                <a:cubicBezTo>
                  <a:pt x="11" y="39"/>
                  <a:pt x="11" y="39"/>
                  <a:pt x="11" y="39"/>
                </a:cubicBezTo>
                <a:cubicBezTo>
                  <a:pt x="12" y="34"/>
                  <a:pt x="12" y="34"/>
                  <a:pt x="12" y="34"/>
                </a:cubicBezTo>
                <a:lnTo>
                  <a:pt x="40" y="41"/>
                </a:lnTo>
                <a:close/>
                <a:moveTo>
                  <a:pt x="43" y="34"/>
                </a:moveTo>
                <a:cubicBezTo>
                  <a:pt x="40" y="39"/>
                  <a:pt x="40" y="39"/>
                  <a:pt x="40" y="39"/>
                </a:cubicBezTo>
                <a:cubicBezTo>
                  <a:pt x="16" y="25"/>
                  <a:pt x="16" y="25"/>
                  <a:pt x="16" y="25"/>
                </a:cubicBezTo>
                <a:cubicBezTo>
                  <a:pt x="19" y="20"/>
                  <a:pt x="19" y="20"/>
                  <a:pt x="19" y="20"/>
                </a:cubicBezTo>
                <a:lnTo>
                  <a:pt x="43" y="34"/>
                </a:lnTo>
                <a:close/>
                <a:moveTo>
                  <a:pt x="49" y="30"/>
                </a:moveTo>
                <a:cubicBezTo>
                  <a:pt x="44" y="33"/>
                  <a:pt x="44" y="33"/>
                  <a:pt x="44" y="33"/>
                </a:cubicBezTo>
                <a:cubicBezTo>
                  <a:pt x="28" y="10"/>
                  <a:pt x="28" y="10"/>
                  <a:pt x="28" y="10"/>
                </a:cubicBezTo>
                <a:cubicBezTo>
                  <a:pt x="33" y="6"/>
                  <a:pt x="33" y="6"/>
                  <a:pt x="33" y="6"/>
                </a:cubicBezTo>
                <a:lnTo>
                  <a:pt x="49" y="30"/>
                </a:lnTo>
                <a:close/>
                <a:moveTo>
                  <a:pt x="56" y="28"/>
                </a:moveTo>
                <a:cubicBezTo>
                  <a:pt x="50" y="29"/>
                  <a:pt x="50" y="29"/>
                  <a:pt x="50" y="29"/>
                </a:cubicBezTo>
                <a:cubicBezTo>
                  <a:pt x="45" y="1"/>
                  <a:pt x="45" y="1"/>
                  <a:pt x="45" y="1"/>
                </a:cubicBezTo>
                <a:cubicBezTo>
                  <a:pt x="51" y="0"/>
                  <a:pt x="51" y="0"/>
                  <a:pt x="51" y="0"/>
                </a:cubicBezTo>
                <a:lnTo>
                  <a:pt x="56" y="2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5" name="Google Shape;1915;p46"/>
          <p:cNvSpPr/>
          <p:nvPr/>
        </p:nvSpPr>
        <p:spPr>
          <a:xfrm>
            <a:off x="2487799" y="1641709"/>
            <a:ext cx="278129" cy="259210"/>
          </a:xfrm>
          <a:custGeom>
            <a:avLst/>
            <a:gdLst/>
            <a:ahLst/>
            <a:cxnLst/>
            <a:rect l="l" t="t" r="r" b="b"/>
            <a:pathLst>
              <a:path w="68" h="63" extrusionOk="0">
                <a:moveTo>
                  <a:pt x="52" y="40"/>
                </a:moveTo>
                <a:cubicBezTo>
                  <a:pt x="55" y="61"/>
                  <a:pt x="55" y="61"/>
                  <a:pt x="55" y="61"/>
                </a:cubicBezTo>
                <a:cubicBezTo>
                  <a:pt x="56" y="62"/>
                  <a:pt x="55" y="63"/>
                  <a:pt x="54" y="63"/>
                </a:cubicBezTo>
                <a:cubicBezTo>
                  <a:pt x="53" y="63"/>
                  <a:pt x="53" y="63"/>
                  <a:pt x="52" y="63"/>
                </a:cubicBezTo>
                <a:cubicBezTo>
                  <a:pt x="34" y="53"/>
                  <a:pt x="34" y="53"/>
                  <a:pt x="34" y="53"/>
                </a:cubicBezTo>
                <a:cubicBezTo>
                  <a:pt x="16" y="63"/>
                  <a:pt x="16" y="63"/>
                  <a:pt x="16" y="63"/>
                </a:cubicBezTo>
                <a:cubicBezTo>
                  <a:pt x="16" y="63"/>
                  <a:pt x="15" y="63"/>
                  <a:pt x="15" y="63"/>
                </a:cubicBezTo>
                <a:cubicBezTo>
                  <a:pt x="13" y="63"/>
                  <a:pt x="13" y="62"/>
                  <a:pt x="13" y="61"/>
                </a:cubicBezTo>
                <a:cubicBezTo>
                  <a:pt x="16" y="40"/>
                  <a:pt x="16" y="40"/>
                  <a:pt x="16" y="40"/>
                </a:cubicBezTo>
                <a:cubicBezTo>
                  <a:pt x="2" y="26"/>
                  <a:pt x="2" y="26"/>
                  <a:pt x="2" y="26"/>
                </a:cubicBezTo>
                <a:cubicBezTo>
                  <a:pt x="0" y="24"/>
                  <a:pt x="1" y="23"/>
                  <a:pt x="3" y="22"/>
                </a:cubicBezTo>
                <a:cubicBezTo>
                  <a:pt x="23" y="20"/>
                  <a:pt x="23" y="20"/>
                  <a:pt x="23" y="20"/>
                </a:cubicBezTo>
                <a:cubicBezTo>
                  <a:pt x="32" y="1"/>
                  <a:pt x="32" y="1"/>
                  <a:pt x="32" y="1"/>
                </a:cubicBezTo>
                <a:cubicBezTo>
                  <a:pt x="33" y="0"/>
                  <a:pt x="33" y="0"/>
                  <a:pt x="34" y="0"/>
                </a:cubicBezTo>
                <a:cubicBezTo>
                  <a:pt x="35" y="0"/>
                  <a:pt x="36" y="0"/>
                  <a:pt x="36" y="1"/>
                </a:cubicBezTo>
                <a:cubicBezTo>
                  <a:pt x="45" y="20"/>
                  <a:pt x="45" y="20"/>
                  <a:pt x="45" y="20"/>
                </a:cubicBezTo>
                <a:cubicBezTo>
                  <a:pt x="65" y="22"/>
                  <a:pt x="65" y="22"/>
                  <a:pt x="65" y="22"/>
                </a:cubicBezTo>
                <a:cubicBezTo>
                  <a:pt x="68" y="23"/>
                  <a:pt x="68" y="24"/>
                  <a:pt x="67" y="26"/>
                </a:cubicBezTo>
                <a:lnTo>
                  <a:pt x="52" y="40"/>
                </a:lnTo>
                <a:close/>
                <a:moveTo>
                  <a:pt x="59" y="27"/>
                </a:moveTo>
                <a:cubicBezTo>
                  <a:pt x="44" y="25"/>
                  <a:pt x="44" y="25"/>
                  <a:pt x="44" y="25"/>
                </a:cubicBezTo>
                <a:cubicBezTo>
                  <a:pt x="42" y="24"/>
                  <a:pt x="42" y="24"/>
                  <a:pt x="42" y="24"/>
                </a:cubicBezTo>
                <a:cubicBezTo>
                  <a:pt x="41" y="22"/>
                  <a:pt x="41" y="22"/>
                  <a:pt x="41" y="22"/>
                </a:cubicBezTo>
                <a:cubicBezTo>
                  <a:pt x="34" y="9"/>
                  <a:pt x="34" y="9"/>
                  <a:pt x="34" y="9"/>
                </a:cubicBezTo>
                <a:cubicBezTo>
                  <a:pt x="34" y="48"/>
                  <a:pt x="34" y="48"/>
                  <a:pt x="34" y="48"/>
                </a:cubicBezTo>
                <a:cubicBezTo>
                  <a:pt x="37" y="49"/>
                  <a:pt x="37" y="49"/>
                  <a:pt x="37" y="49"/>
                </a:cubicBezTo>
                <a:cubicBezTo>
                  <a:pt x="49" y="56"/>
                  <a:pt x="49" y="56"/>
                  <a:pt x="49" y="56"/>
                </a:cubicBezTo>
                <a:cubicBezTo>
                  <a:pt x="47" y="41"/>
                  <a:pt x="47" y="41"/>
                  <a:pt x="47" y="41"/>
                </a:cubicBezTo>
                <a:cubicBezTo>
                  <a:pt x="46" y="39"/>
                  <a:pt x="46" y="39"/>
                  <a:pt x="46" y="39"/>
                </a:cubicBezTo>
                <a:cubicBezTo>
                  <a:pt x="48" y="37"/>
                  <a:pt x="48" y="37"/>
                  <a:pt x="48" y="37"/>
                </a:cubicBezTo>
                <a:lnTo>
                  <a:pt x="59" y="2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6" name="Google Shape;1916;p46"/>
          <p:cNvSpPr/>
          <p:nvPr/>
        </p:nvSpPr>
        <p:spPr>
          <a:xfrm>
            <a:off x="3081900" y="1654954"/>
            <a:ext cx="249749" cy="253533"/>
          </a:xfrm>
          <a:custGeom>
            <a:avLst/>
            <a:gdLst/>
            <a:ahLst/>
            <a:cxnLst/>
            <a:rect l="l" t="t" r="r" b="b"/>
            <a:pathLst>
              <a:path w="61" h="62" extrusionOk="0">
                <a:moveTo>
                  <a:pt x="61" y="51"/>
                </a:moveTo>
                <a:cubicBezTo>
                  <a:pt x="61" y="57"/>
                  <a:pt x="56" y="62"/>
                  <a:pt x="50" y="62"/>
                </a:cubicBezTo>
                <a:cubicBezTo>
                  <a:pt x="11" y="62"/>
                  <a:pt x="11" y="62"/>
                  <a:pt x="11" y="62"/>
                </a:cubicBezTo>
                <a:cubicBezTo>
                  <a:pt x="5" y="62"/>
                  <a:pt x="0" y="57"/>
                  <a:pt x="0" y="51"/>
                </a:cubicBezTo>
                <a:cubicBezTo>
                  <a:pt x="0" y="44"/>
                  <a:pt x="0" y="44"/>
                  <a:pt x="0" y="44"/>
                </a:cubicBezTo>
                <a:cubicBezTo>
                  <a:pt x="7" y="47"/>
                  <a:pt x="7" y="47"/>
                  <a:pt x="7" y="47"/>
                </a:cubicBezTo>
                <a:cubicBezTo>
                  <a:pt x="8" y="52"/>
                  <a:pt x="12" y="56"/>
                  <a:pt x="17" y="56"/>
                </a:cubicBezTo>
                <a:cubicBezTo>
                  <a:pt x="23" y="56"/>
                  <a:pt x="27" y="51"/>
                  <a:pt x="28" y="46"/>
                </a:cubicBezTo>
                <a:cubicBezTo>
                  <a:pt x="42" y="36"/>
                  <a:pt x="42" y="36"/>
                  <a:pt x="42" y="36"/>
                </a:cubicBezTo>
                <a:cubicBezTo>
                  <a:pt x="50" y="36"/>
                  <a:pt x="56" y="29"/>
                  <a:pt x="56" y="21"/>
                </a:cubicBezTo>
                <a:cubicBezTo>
                  <a:pt x="56" y="13"/>
                  <a:pt x="50" y="7"/>
                  <a:pt x="42" y="7"/>
                </a:cubicBezTo>
                <a:cubicBezTo>
                  <a:pt x="34" y="7"/>
                  <a:pt x="27" y="13"/>
                  <a:pt x="27" y="21"/>
                </a:cubicBezTo>
                <a:cubicBezTo>
                  <a:pt x="18" y="34"/>
                  <a:pt x="18" y="34"/>
                  <a:pt x="18" y="34"/>
                </a:cubicBezTo>
                <a:cubicBezTo>
                  <a:pt x="18" y="34"/>
                  <a:pt x="18" y="34"/>
                  <a:pt x="17" y="34"/>
                </a:cubicBezTo>
                <a:cubicBezTo>
                  <a:pt x="15" y="34"/>
                  <a:pt x="13" y="35"/>
                  <a:pt x="12" y="36"/>
                </a:cubicBezTo>
                <a:cubicBezTo>
                  <a:pt x="0" y="31"/>
                  <a:pt x="0" y="31"/>
                  <a:pt x="0" y="3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17" y="53"/>
                </a:moveTo>
                <a:cubicBezTo>
                  <a:pt x="14" y="53"/>
                  <a:pt x="11" y="51"/>
                  <a:pt x="10" y="49"/>
                </a:cubicBezTo>
                <a:cubicBezTo>
                  <a:pt x="11" y="49"/>
                  <a:pt x="13" y="50"/>
                  <a:pt x="14" y="50"/>
                </a:cubicBezTo>
                <a:cubicBezTo>
                  <a:pt x="17" y="51"/>
                  <a:pt x="21" y="50"/>
                  <a:pt x="22" y="47"/>
                </a:cubicBezTo>
                <a:cubicBezTo>
                  <a:pt x="24" y="43"/>
                  <a:pt x="22" y="40"/>
                  <a:pt x="19" y="38"/>
                </a:cubicBezTo>
                <a:cubicBezTo>
                  <a:pt x="16" y="37"/>
                  <a:pt x="16" y="37"/>
                  <a:pt x="16" y="37"/>
                </a:cubicBezTo>
                <a:cubicBezTo>
                  <a:pt x="16" y="37"/>
                  <a:pt x="17" y="37"/>
                  <a:pt x="17" y="37"/>
                </a:cubicBezTo>
                <a:cubicBezTo>
                  <a:pt x="22" y="37"/>
                  <a:pt x="25" y="40"/>
                  <a:pt x="25" y="45"/>
                </a:cubicBezTo>
                <a:cubicBezTo>
                  <a:pt x="25" y="49"/>
                  <a:pt x="22" y="53"/>
                  <a:pt x="17" y="53"/>
                </a:cubicBezTo>
                <a:close/>
                <a:moveTo>
                  <a:pt x="42" y="31"/>
                </a:moveTo>
                <a:cubicBezTo>
                  <a:pt x="36" y="31"/>
                  <a:pt x="32" y="27"/>
                  <a:pt x="32" y="21"/>
                </a:cubicBezTo>
                <a:cubicBezTo>
                  <a:pt x="32" y="16"/>
                  <a:pt x="36" y="12"/>
                  <a:pt x="42" y="12"/>
                </a:cubicBezTo>
                <a:cubicBezTo>
                  <a:pt x="47" y="12"/>
                  <a:pt x="52" y="16"/>
                  <a:pt x="52" y="21"/>
                </a:cubicBezTo>
                <a:cubicBezTo>
                  <a:pt x="52" y="27"/>
                  <a:pt x="47" y="31"/>
                  <a:pt x="42" y="31"/>
                </a:cubicBezTo>
                <a:close/>
                <a:moveTo>
                  <a:pt x="42" y="14"/>
                </a:moveTo>
                <a:cubicBezTo>
                  <a:pt x="38" y="14"/>
                  <a:pt x="34" y="17"/>
                  <a:pt x="34" y="21"/>
                </a:cubicBezTo>
                <a:cubicBezTo>
                  <a:pt x="34" y="26"/>
                  <a:pt x="38" y="29"/>
                  <a:pt x="42" y="29"/>
                </a:cubicBezTo>
                <a:cubicBezTo>
                  <a:pt x="46" y="29"/>
                  <a:pt x="50" y="26"/>
                  <a:pt x="50" y="21"/>
                </a:cubicBezTo>
                <a:cubicBezTo>
                  <a:pt x="50" y="17"/>
                  <a:pt x="46" y="14"/>
                  <a:pt x="42"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7" name="Google Shape;1917;p46"/>
          <p:cNvSpPr/>
          <p:nvPr/>
        </p:nvSpPr>
        <p:spPr>
          <a:xfrm>
            <a:off x="3672216" y="1654954"/>
            <a:ext cx="253533" cy="253533"/>
          </a:xfrm>
          <a:custGeom>
            <a:avLst/>
            <a:gdLst/>
            <a:ahLst/>
            <a:cxnLst/>
            <a:rect l="l" t="t" r="r" b="b"/>
            <a:pathLst>
              <a:path w="62" h="62" extrusionOk="0">
                <a:moveTo>
                  <a:pt x="62" y="60"/>
                </a:moveTo>
                <a:cubicBezTo>
                  <a:pt x="62" y="61"/>
                  <a:pt x="61" y="62"/>
                  <a:pt x="60" y="62"/>
                </a:cubicBezTo>
                <a:cubicBezTo>
                  <a:pt x="3" y="62"/>
                  <a:pt x="3" y="62"/>
                  <a:pt x="3" y="62"/>
                </a:cubicBezTo>
                <a:cubicBezTo>
                  <a:pt x="2" y="62"/>
                  <a:pt x="0" y="61"/>
                  <a:pt x="0" y="60"/>
                </a:cubicBezTo>
                <a:cubicBezTo>
                  <a:pt x="0" y="3"/>
                  <a:pt x="0" y="3"/>
                  <a:pt x="0" y="3"/>
                </a:cubicBezTo>
                <a:cubicBezTo>
                  <a:pt x="0" y="2"/>
                  <a:pt x="2" y="0"/>
                  <a:pt x="3" y="0"/>
                </a:cubicBezTo>
                <a:cubicBezTo>
                  <a:pt x="60" y="0"/>
                  <a:pt x="60" y="0"/>
                  <a:pt x="60" y="0"/>
                </a:cubicBezTo>
                <a:cubicBezTo>
                  <a:pt x="61" y="0"/>
                  <a:pt x="62" y="2"/>
                  <a:pt x="62" y="3"/>
                </a:cubicBezTo>
                <a:lnTo>
                  <a:pt x="62" y="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8" name="Google Shape;1918;p46"/>
          <p:cNvSpPr/>
          <p:nvPr/>
        </p:nvSpPr>
        <p:spPr>
          <a:xfrm>
            <a:off x="4260640" y="1740095"/>
            <a:ext cx="249749" cy="189204"/>
          </a:xfrm>
          <a:custGeom>
            <a:avLst/>
            <a:gdLst/>
            <a:ahLst/>
            <a:cxnLst/>
            <a:rect l="l" t="t" r="r" b="b"/>
            <a:pathLst>
              <a:path w="61" h="46" extrusionOk="0">
                <a:moveTo>
                  <a:pt x="36" y="36"/>
                </a:moveTo>
                <a:cubicBezTo>
                  <a:pt x="26" y="36"/>
                  <a:pt x="26" y="36"/>
                  <a:pt x="26" y="36"/>
                </a:cubicBezTo>
                <a:cubicBezTo>
                  <a:pt x="19" y="26"/>
                  <a:pt x="19" y="26"/>
                  <a:pt x="19" y="26"/>
                </a:cubicBezTo>
                <a:cubicBezTo>
                  <a:pt x="18" y="24"/>
                  <a:pt x="18" y="24"/>
                  <a:pt x="18" y="24"/>
                </a:cubicBezTo>
                <a:cubicBezTo>
                  <a:pt x="18" y="24"/>
                  <a:pt x="18" y="24"/>
                  <a:pt x="18" y="23"/>
                </a:cubicBezTo>
                <a:cubicBezTo>
                  <a:pt x="18" y="23"/>
                  <a:pt x="18" y="23"/>
                  <a:pt x="18" y="23"/>
                </a:cubicBezTo>
                <a:cubicBezTo>
                  <a:pt x="18" y="24"/>
                  <a:pt x="18" y="24"/>
                  <a:pt x="18" y="24"/>
                </a:cubicBezTo>
                <a:cubicBezTo>
                  <a:pt x="17" y="25"/>
                  <a:pt x="17" y="25"/>
                  <a:pt x="17" y="26"/>
                </a:cubicBezTo>
                <a:cubicBezTo>
                  <a:pt x="10" y="36"/>
                  <a:pt x="10" y="36"/>
                  <a:pt x="10" y="36"/>
                </a:cubicBezTo>
                <a:cubicBezTo>
                  <a:pt x="0" y="36"/>
                  <a:pt x="0" y="36"/>
                  <a:pt x="0" y="36"/>
                </a:cubicBezTo>
                <a:cubicBezTo>
                  <a:pt x="0" y="29"/>
                  <a:pt x="0" y="29"/>
                  <a:pt x="0" y="29"/>
                </a:cubicBezTo>
                <a:cubicBezTo>
                  <a:pt x="5" y="29"/>
                  <a:pt x="5" y="29"/>
                  <a:pt x="5" y="29"/>
                </a:cubicBezTo>
                <a:cubicBezTo>
                  <a:pt x="13" y="18"/>
                  <a:pt x="13" y="18"/>
                  <a:pt x="13" y="18"/>
                </a:cubicBezTo>
                <a:cubicBezTo>
                  <a:pt x="6" y="7"/>
                  <a:pt x="6" y="7"/>
                  <a:pt x="6" y="7"/>
                </a:cubicBezTo>
                <a:cubicBezTo>
                  <a:pt x="0" y="7"/>
                  <a:pt x="0" y="7"/>
                  <a:pt x="0" y="7"/>
                </a:cubicBezTo>
                <a:cubicBezTo>
                  <a:pt x="0" y="0"/>
                  <a:pt x="0" y="0"/>
                  <a:pt x="0" y="0"/>
                </a:cubicBezTo>
                <a:cubicBezTo>
                  <a:pt x="11" y="0"/>
                  <a:pt x="11" y="0"/>
                  <a:pt x="11" y="0"/>
                </a:cubicBezTo>
                <a:cubicBezTo>
                  <a:pt x="17" y="9"/>
                  <a:pt x="17" y="9"/>
                  <a:pt x="17" y="9"/>
                </a:cubicBezTo>
                <a:cubicBezTo>
                  <a:pt x="17" y="10"/>
                  <a:pt x="17" y="10"/>
                  <a:pt x="18" y="11"/>
                </a:cubicBezTo>
                <a:cubicBezTo>
                  <a:pt x="18" y="11"/>
                  <a:pt x="18" y="11"/>
                  <a:pt x="18" y="12"/>
                </a:cubicBezTo>
                <a:cubicBezTo>
                  <a:pt x="18" y="12"/>
                  <a:pt x="18" y="12"/>
                  <a:pt x="18" y="12"/>
                </a:cubicBezTo>
                <a:cubicBezTo>
                  <a:pt x="18" y="11"/>
                  <a:pt x="18" y="11"/>
                  <a:pt x="19" y="11"/>
                </a:cubicBezTo>
                <a:cubicBezTo>
                  <a:pt x="20" y="9"/>
                  <a:pt x="20" y="9"/>
                  <a:pt x="20" y="9"/>
                </a:cubicBezTo>
                <a:cubicBezTo>
                  <a:pt x="25" y="0"/>
                  <a:pt x="25" y="0"/>
                  <a:pt x="25" y="0"/>
                </a:cubicBezTo>
                <a:cubicBezTo>
                  <a:pt x="36" y="0"/>
                  <a:pt x="36" y="0"/>
                  <a:pt x="36" y="0"/>
                </a:cubicBezTo>
                <a:cubicBezTo>
                  <a:pt x="36" y="7"/>
                  <a:pt x="36" y="7"/>
                  <a:pt x="36" y="7"/>
                </a:cubicBezTo>
                <a:cubicBezTo>
                  <a:pt x="31" y="7"/>
                  <a:pt x="31" y="7"/>
                  <a:pt x="31" y="7"/>
                </a:cubicBezTo>
                <a:cubicBezTo>
                  <a:pt x="23" y="17"/>
                  <a:pt x="23" y="17"/>
                  <a:pt x="23" y="17"/>
                </a:cubicBezTo>
                <a:cubicBezTo>
                  <a:pt x="31" y="29"/>
                  <a:pt x="31" y="29"/>
                  <a:pt x="31" y="29"/>
                </a:cubicBezTo>
                <a:cubicBezTo>
                  <a:pt x="36" y="29"/>
                  <a:pt x="36" y="29"/>
                  <a:pt x="36" y="29"/>
                </a:cubicBezTo>
                <a:lnTo>
                  <a:pt x="36" y="36"/>
                </a:lnTo>
                <a:close/>
                <a:moveTo>
                  <a:pt x="61" y="46"/>
                </a:moveTo>
                <a:cubicBezTo>
                  <a:pt x="41" y="46"/>
                  <a:pt x="41" y="46"/>
                  <a:pt x="41" y="46"/>
                </a:cubicBezTo>
                <a:cubicBezTo>
                  <a:pt x="41" y="45"/>
                  <a:pt x="41" y="45"/>
                  <a:pt x="41" y="45"/>
                </a:cubicBezTo>
                <a:cubicBezTo>
                  <a:pt x="41" y="45"/>
                  <a:pt x="41" y="44"/>
                  <a:pt x="41" y="43"/>
                </a:cubicBezTo>
                <a:cubicBezTo>
                  <a:pt x="41" y="32"/>
                  <a:pt x="55" y="31"/>
                  <a:pt x="55" y="26"/>
                </a:cubicBezTo>
                <a:cubicBezTo>
                  <a:pt x="55" y="24"/>
                  <a:pt x="53" y="22"/>
                  <a:pt x="51" y="22"/>
                </a:cubicBezTo>
                <a:cubicBezTo>
                  <a:pt x="49" y="22"/>
                  <a:pt x="48" y="23"/>
                  <a:pt x="47" y="24"/>
                </a:cubicBezTo>
                <a:cubicBezTo>
                  <a:pt x="46" y="24"/>
                  <a:pt x="46" y="25"/>
                  <a:pt x="45" y="25"/>
                </a:cubicBezTo>
                <a:cubicBezTo>
                  <a:pt x="41" y="22"/>
                  <a:pt x="41" y="22"/>
                  <a:pt x="41" y="22"/>
                </a:cubicBezTo>
                <a:cubicBezTo>
                  <a:pt x="42" y="21"/>
                  <a:pt x="43" y="20"/>
                  <a:pt x="44" y="19"/>
                </a:cubicBezTo>
                <a:cubicBezTo>
                  <a:pt x="45" y="18"/>
                  <a:pt x="48" y="16"/>
                  <a:pt x="51" y="16"/>
                </a:cubicBezTo>
                <a:cubicBezTo>
                  <a:pt x="57" y="16"/>
                  <a:pt x="61" y="20"/>
                  <a:pt x="61" y="25"/>
                </a:cubicBezTo>
                <a:cubicBezTo>
                  <a:pt x="61" y="35"/>
                  <a:pt x="48" y="35"/>
                  <a:pt x="47" y="41"/>
                </a:cubicBezTo>
                <a:cubicBezTo>
                  <a:pt x="56" y="41"/>
                  <a:pt x="56" y="41"/>
                  <a:pt x="56" y="41"/>
                </a:cubicBezTo>
                <a:cubicBezTo>
                  <a:pt x="56" y="38"/>
                  <a:pt x="56" y="38"/>
                  <a:pt x="56" y="38"/>
                </a:cubicBezTo>
                <a:cubicBezTo>
                  <a:pt x="61" y="38"/>
                  <a:pt x="61" y="38"/>
                  <a:pt x="61" y="38"/>
                </a:cubicBezTo>
                <a:lnTo>
                  <a:pt x="61"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19" name="Google Shape;1919;p46"/>
          <p:cNvSpPr/>
          <p:nvPr/>
        </p:nvSpPr>
        <p:spPr>
          <a:xfrm>
            <a:off x="4850956" y="1634141"/>
            <a:ext cx="295158" cy="295158"/>
          </a:xfrm>
          <a:custGeom>
            <a:avLst/>
            <a:gdLst/>
            <a:ahLst/>
            <a:cxnLst/>
            <a:rect l="l" t="t" r="r" b="b"/>
            <a:pathLst>
              <a:path w="72" h="72" extrusionOk="0">
                <a:moveTo>
                  <a:pt x="72" y="36"/>
                </a:moveTo>
                <a:cubicBezTo>
                  <a:pt x="72" y="56"/>
                  <a:pt x="56" y="72"/>
                  <a:pt x="36" y="72"/>
                </a:cubicBezTo>
                <a:cubicBezTo>
                  <a:pt x="16" y="72"/>
                  <a:pt x="0" y="56"/>
                  <a:pt x="0" y="36"/>
                </a:cubicBezTo>
                <a:cubicBezTo>
                  <a:pt x="0" y="16"/>
                  <a:pt x="16" y="0"/>
                  <a:pt x="36" y="0"/>
                </a:cubicBezTo>
                <a:cubicBezTo>
                  <a:pt x="56" y="0"/>
                  <a:pt x="72" y="16"/>
                  <a:pt x="72" y="36"/>
                </a:cubicBezTo>
                <a:close/>
                <a:moveTo>
                  <a:pt x="16" y="43"/>
                </a:moveTo>
                <a:cubicBezTo>
                  <a:pt x="16" y="41"/>
                  <a:pt x="15" y="39"/>
                  <a:pt x="15" y="36"/>
                </a:cubicBezTo>
                <a:cubicBezTo>
                  <a:pt x="15" y="34"/>
                  <a:pt x="16" y="32"/>
                  <a:pt x="16" y="30"/>
                </a:cubicBezTo>
                <a:cubicBezTo>
                  <a:pt x="9" y="22"/>
                  <a:pt x="9" y="22"/>
                  <a:pt x="9" y="22"/>
                </a:cubicBezTo>
                <a:cubicBezTo>
                  <a:pt x="6" y="26"/>
                  <a:pt x="5" y="31"/>
                  <a:pt x="5" y="36"/>
                </a:cubicBezTo>
                <a:cubicBezTo>
                  <a:pt x="5" y="42"/>
                  <a:pt x="6" y="46"/>
                  <a:pt x="9" y="51"/>
                </a:cubicBezTo>
                <a:lnTo>
                  <a:pt x="16" y="43"/>
                </a:lnTo>
                <a:close/>
                <a:moveTo>
                  <a:pt x="51" y="36"/>
                </a:moveTo>
                <a:cubicBezTo>
                  <a:pt x="51" y="28"/>
                  <a:pt x="44" y="21"/>
                  <a:pt x="36" y="21"/>
                </a:cubicBezTo>
                <a:cubicBezTo>
                  <a:pt x="27" y="21"/>
                  <a:pt x="20" y="28"/>
                  <a:pt x="20" y="36"/>
                </a:cubicBezTo>
                <a:cubicBezTo>
                  <a:pt x="20" y="45"/>
                  <a:pt x="27" y="52"/>
                  <a:pt x="36" y="52"/>
                </a:cubicBezTo>
                <a:cubicBezTo>
                  <a:pt x="44" y="52"/>
                  <a:pt x="51" y="45"/>
                  <a:pt x="51" y="36"/>
                </a:cubicBezTo>
                <a:close/>
                <a:moveTo>
                  <a:pt x="21" y="9"/>
                </a:moveTo>
                <a:cubicBezTo>
                  <a:pt x="29" y="17"/>
                  <a:pt x="29" y="17"/>
                  <a:pt x="29" y="17"/>
                </a:cubicBezTo>
                <a:cubicBezTo>
                  <a:pt x="31" y="16"/>
                  <a:pt x="33" y="16"/>
                  <a:pt x="36" y="16"/>
                </a:cubicBezTo>
                <a:cubicBezTo>
                  <a:pt x="38" y="16"/>
                  <a:pt x="40" y="16"/>
                  <a:pt x="42" y="17"/>
                </a:cubicBezTo>
                <a:cubicBezTo>
                  <a:pt x="50" y="9"/>
                  <a:pt x="50" y="9"/>
                  <a:pt x="50" y="9"/>
                </a:cubicBezTo>
                <a:cubicBezTo>
                  <a:pt x="46" y="7"/>
                  <a:pt x="41" y="5"/>
                  <a:pt x="36" y="5"/>
                </a:cubicBezTo>
                <a:cubicBezTo>
                  <a:pt x="31" y="5"/>
                  <a:pt x="26" y="7"/>
                  <a:pt x="21" y="9"/>
                </a:cubicBezTo>
                <a:close/>
                <a:moveTo>
                  <a:pt x="50" y="64"/>
                </a:moveTo>
                <a:cubicBezTo>
                  <a:pt x="42" y="56"/>
                  <a:pt x="42" y="56"/>
                  <a:pt x="42" y="56"/>
                </a:cubicBezTo>
                <a:cubicBezTo>
                  <a:pt x="40" y="56"/>
                  <a:pt x="38" y="57"/>
                  <a:pt x="36" y="57"/>
                </a:cubicBezTo>
                <a:cubicBezTo>
                  <a:pt x="33" y="57"/>
                  <a:pt x="31" y="56"/>
                  <a:pt x="29" y="56"/>
                </a:cubicBezTo>
                <a:cubicBezTo>
                  <a:pt x="21" y="64"/>
                  <a:pt x="21" y="64"/>
                  <a:pt x="21" y="64"/>
                </a:cubicBezTo>
                <a:cubicBezTo>
                  <a:pt x="26" y="66"/>
                  <a:pt x="31" y="67"/>
                  <a:pt x="36" y="67"/>
                </a:cubicBezTo>
                <a:cubicBezTo>
                  <a:pt x="41" y="67"/>
                  <a:pt x="46" y="66"/>
                  <a:pt x="50" y="64"/>
                </a:cubicBezTo>
                <a:close/>
                <a:moveTo>
                  <a:pt x="63" y="51"/>
                </a:moveTo>
                <a:cubicBezTo>
                  <a:pt x="65" y="46"/>
                  <a:pt x="67" y="42"/>
                  <a:pt x="67" y="36"/>
                </a:cubicBezTo>
                <a:cubicBezTo>
                  <a:pt x="67" y="31"/>
                  <a:pt x="65" y="26"/>
                  <a:pt x="63" y="22"/>
                </a:cubicBezTo>
                <a:cubicBezTo>
                  <a:pt x="55" y="30"/>
                  <a:pt x="55" y="30"/>
                  <a:pt x="55" y="30"/>
                </a:cubicBezTo>
                <a:cubicBezTo>
                  <a:pt x="56" y="32"/>
                  <a:pt x="56" y="34"/>
                  <a:pt x="56" y="36"/>
                </a:cubicBezTo>
                <a:cubicBezTo>
                  <a:pt x="56" y="39"/>
                  <a:pt x="56" y="41"/>
                  <a:pt x="55" y="43"/>
                </a:cubicBezTo>
                <a:lnTo>
                  <a:pt x="63"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0" name="Google Shape;1920;p46"/>
          <p:cNvSpPr/>
          <p:nvPr/>
        </p:nvSpPr>
        <p:spPr>
          <a:xfrm>
            <a:off x="5441272" y="1654954"/>
            <a:ext cx="249749" cy="249749"/>
          </a:xfrm>
          <a:custGeom>
            <a:avLst/>
            <a:gdLst/>
            <a:ahLst/>
            <a:cxnLst/>
            <a:rect l="l" t="t" r="r" b="b"/>
            <a:pathLst>
              <a:path w="61" h="61" extrusionOk="0">
                <a:moveTo>
                  <a:pt x="60" y="40"/>
                </a:moveTo>
                <a:cubicBezTo>
                  <a:pt x="40" y="60"/>
                  <a:pt x="40" y="60"/>
                  <a:pt x="40" y="60"/>
                </a:cubicBezTo>
                <a:cubicBezTo>
                  <a:pt x="39" y="61"/>
                  <a:pt x="38" y="61"/>
                  <a:pt x="36" y="61"/>
                </a:cubicBezTo>
                <a:cubicBezTo>
                  <a:pt x="35" y="61"/>
                  <a:pt x="34" y="61"/>
                  <a:pt x="33" y="60"/>
                </a:cubicBezTo>
                <a:cubicBezTo>
                  <a:pt x="4" y="31"/>
                  <a:pt x="4" y="31"/>
                  <a:pt x="4" y="31"/>
                </a:cubicBezTo>
                <a:cubicBezTo>
                  <a:pt x="2" y="29"/>
                  <a:pt x="0" y="25"/>
                  <a:pt x="0" y="22"/>
                </a:cubicBezTo>
                <a:cubicBezTo>
                  <a:pt x="0" y="6"/>
                  <a:pt x="0" y="6"/>
                  <a:pt x="0" y="6"/>
                </a:cubicBezTo>
                <a:cubicBezTo>
                  <a:pt x="0" y="3"/>
                  <a:pt x="3" y="0"/>
                  <a:pt x="6" y="0"/>
                </a:cubicBezTo>
                <a:cubicBezTo>
                  <a:pt x="22" y="0"/>
                  <a:pt x="22" y="0"/>
                  <a:pt x="22" y="0"/>
                </a:cubicBezTo>
                <a:cubicBezTo>
                  <a:pt x="25" y="0"/>
                  <a:pt x="29" y="2"/>
                  <a:pt x="31" y="4"/>
                </a:cubicBezTo>
                <a:cubicBezTo>
                  <a:pt x="60" y="33"/>
                  <a:pt x="60" y="33"/>
                  <a:pt x="60" y="33"/>
                </a:cubicBezTo>
                <a:cubicBezTo>
                  <a:pt x="61" y="34"/>
                  <a:pt x="61" y="35"/>
                  <a:pt x="61" y="36"/>
                </a:cubicBezTo>
                <a:cubicBezTo>
                  <a:pt x="61" y="38"/>
                  <a:pt x="61" y="39"/>
                  <a:pt x="60" y="40"/>
                </a:cubicBezTo>
                <a:close/>
                <a:moveTo>
                  <a:pt x="13" y="8"/>
                </a:moveTo>
                <a:cubicBezTo>
                  <a:pt x="10" y="8"/>
                  <a:pt x="8" y="10"/>
                  <a:pt x="8" y="13"/>
                </a:cubicBezTo>
                <a:cubicBezTo>
                  <a:pt x="8" y="16"/>
                  <a:pt x="10" y="18"/>
                  <a:pt x="13" y="18"/>
                </a:cubicBezTo>
                <a:cubicBezTo>
                  <a:pt x="16" y="18"/>
                  <a:pt x="18" y="16"/>
                  <a:pt x="18" y="13"/>
                </a:cubicBezTo>
                <a:cubicBezTo>
                  <a:pt x="18" y="10"/>
                  <a:pt x="16" y="8"/>
                  <a:pt x="1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1" name="Google Shape;1921;p46"/>
          <p:cNvSpPr/>
          <p:nvPr/>
        </p:nvSpPr>
        <p:spPr>
          <a:xfrm>
            <a:off x="6039157" y="1634141"/>
            <a:ext cx="191097" cy="295158"/>
          </a:xfrm>
          <a:custGeom>
            <a:avLst/>
            <a:gdLst/>
            <a:ahLst/>
            <a:cxnLst/>
            <a:rect l="l" t="t" r="r" b="b"/>
            <a:pathLst>
              <a:path w="47" h="72" extrusionOk="0">
                <a:moveTo>
                  <a:pt x="23" y="47"/>
                </a:moveTo>
                <a:cubicBezTo>
                  <a:pt x="22" y="47"/>
                  <a:pt x="20" y="47"/>
                  <a:pt x="18" y="47"/>
                </a:cubicBezTo>
                <a:cubicBezTo>
                  <a:pt x="17" y="46"/>
                  <a:pt x="16" y="45"/>
                  <a:pt x="17" y="44"/>
                </a:cubicBezTo>
                <a:cubicBezTo>
                  <a:pt x="17" y="43"/>
                  <a:pt x="18" y="42"/>
                  <a:pt x="19" y="42"/>
                </a:cubicBezTo>
                <a:cubicBezTo>
                  <a:pt x="21" y="43"/>
                  <a:pt x="22" y="43"/>
                  <a:pt x="23" y="43"/>
                </a:cubicBezTo>
                <a:cubicBezTo>
                  <a:pt x="34" y="43"/>
                  <a:pt x="43" y="34"/>
                  <a:pt x="43" y="24"/>
                </a:cubicBezTo>
                <a:cubicBezTo>
                  <a:pt x="43" y="13"/>
                  <a:pt x="34" y="4"/>
                  <a:pt x="23" y="4"/>
                </a:cubicBezTo>
                <a:cubicBezTo>
                  <a:pt x="13" y="4"/>
                  <a:pt x="4" y="13"/>
                  <a:pt x="4" y="24"/>
                </a:cubicBezTo>
                <a:cubicBezTo>
                  <a:pt x="4" y="27"/>
                  <a:pt x="5" y="30"/>
                  <a:pt x="6" y="32"/>
                </a:cubicBezTo>
                <a:cubicBezTo>
                  <a:pt x="7" y="34"/>
                  <a:pt x="6" y="35"/>
                  <a:pt x="5" y="35"/>
                </a:cubicBezTo>
                <a:cubicBezTo>
                  <a:pt x="4" y="36"/>
                  <a:pt x="3" y="35"/>
                  <a:pt x="3" y="34"/>
                </a:cubicBezTo>
                <a:cubicBezTo>
                  <a:pt x="1" y="31"/>
                  <a:pt x="0" y="27"/>
                  <a:pt x="0" y="24"/>
                </a:cubicBezTo>
                <a:cubicBezTo>
                  <a:pt x="0" y="11"/>
                  <a:pt x="11" y="0"/>
                  <a:pt x="23" y="0"/>
                </a:cubicBezTo>
                <a:cubicBezTo>
                  <a:pt x="36" y="0"/>
                  <a:pt x="47" y="11"/>
                  <a:pt x="47" y="24"/>
                </a:cubicBezTo>
                <a:cubicBezTo>
                  <a:pt x="47" y="37"/>
                  <a:pt x="36" y="47"/>
                  <a:pt x="23" y="47"/>
                </a:cubicBezTo>
                <a:close/>
                <a:moveTo>
                  <a:pt x="24" y="31"/>
                </a:moveTo>
                <a:cubicBezTo>
                  <a:pt x="22" y="31"/>
                  <a:pt x="21" y="31"/>
                  <a:pt x="19" y="30"/>
                </a:cubicBezTo>
                <a:cubicBezTo>
                  <a:pt x="18" y="31"/>
                  <a:pt x="16" y="33"/>
                  <a:pt x="15" y="35"/>
                </a:cubicBezTo>
                <a:cubicBezTo>
                  <a:pt x="8" y="45"/>
                  <a:pt x="5" y="57"/>
                  <a:pt x="7" y="70"/>
                </a:cubicBezTo>
                <a:cubicBezTo>
                  <a:pt x="7" y="71"/>
                  <a:pt x="6" y="72"/>
                  <a:pt x="5" y="72"/>
                </a:cubicBezTo>
                <a:cubicBezTo>
                  <a:pt x="5" y="72"/>
                  <a:pt x="5" y="72"/>
                  <a:pt x="5" y="72"/>
                </a:cubicBezTo>
                <a:cubicBezTo>
                  <a:pt x="4" y="72"/>
                  <a:pt x="3" y="71"/>
                  <a:pt x="2" y="70"/>
                </a:cubicBezTo>
                <a:cubicBezTo>
                  <a:pt x="1" y="53"/>
                  <a:pt x="6" y="40"/>
                  <a:pt x="11" y="33"/>
                </a:cubicBezTo>
                <a:cubicBezTo>
                  <a:pt x="13" y="30"/>
                  <a:pt x="15" y="28"/>
                  <a:pt x="17" y="26"/>
                </a:cubicBezTo>
                <a:cubicBezTo>
                  <a:pt x="16" y="25"/>
                  <a:pt x="16" y="24"/>
                  <a:pt x="16" y="23"/>
                </a:cubicBezTo>
                <a:cubicBezTo>
                  <a:pt x="16" y="19"/>
                  <a:pt x="20" y="16"/>
                  <a:pt x="24" y="16"/>
                </a:cubicBezTo>
                <a:cubicBezTo>
                  <a:pt x="28" y="16"/>
                  <a:pt x="32" y="19"/>
                  <a:pt x="32" y="23"/>
                </a:cubicBezTo>
                <a:cubicBezTo>
                  <a:pt x="32" y="28"/>
                  <a:pt x="28" y="31"/>
                  <a:pt x="24"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2" name="Google Shape;1922;p46"/>
          <p:cNvSpPr/>
          <p:nvPr/>
        </p:nvSpPr>
        <p:spPr>
          <a:xfrm>
            <a:off x="6620013" y="1654954"/>
            <a:ext cx="295158" cy="232720"/>
          </a:xfrm>
          <a:custGeom>
            <a:avLst/>
            <a:gdLst/>
            <a:ahLst/>
            <a:cxnLst/>
            <a:rect l="l" t="t" r="r" b="b"/>
            <a:pathLst>
              <a:path w="72" h="57" extrusionOk="0">
                <a:moveTo>
                  <a:pt x="21" y="12"/>
                </a:moveTo>
                <a:cubicBezTo>
                  <a:pt x="21" y="14"/>
                  <a:pt x="19" y="16"/>
                  <a:pt x="17" y="16"/>
                </a:cubicBezTo>
                <a:cubicBezTo>
                  <a:pt x="4" y="16"/>
                  <a:pt x="4" y="16"/>
                  <a:pt x="4" y="16"/>
                </a:cubicBezTo>
                <a:cubicBezTo>
                  <a:pt x="2" y="16"/>
                  <a:pt x="0" y="14"/>
                  <a:pt x="0" y="12"/>
                </a:cubicBezTo>
                <a:cubicBezTo>
                  <a:pt x="0" y="4"/>
                  <a:pt x="0" y="4"/>
                  <a:pt x="0" y="4"/>
                </a:cubicBezTo>
                <a:cubicBezTo>
                  <a:pt x="0" y="2"/>
                  <a:pt x="2" y="0"/>
                  <a:pt x="4" y="0"/>
                </a:cubicBezTo>
                <a:cubicBezTo>
                  <a:pt x="17" y="0"/>
                  <a:pt x="17" y="0"/>
                  <a:pt x="17" y="0"/>
                </a:cubicBezTo>
                <a:cubicBezTo>
                  <a:pt x="19" y="0"/>
                  <a:pt x="21" y="2"/>
                  <a:pt x="21" y="4"/>
                </a:cubicBezTo>
                <a:lnTo>
                  <a:pt x="21" y="12"/>
                </a:lnTo>
                <a:close/>
                <a:moveTo>
                  <a:pt x="21" y="33"/>
                </a:moveTo>
                <a:cubicBezTo>
                  <a:pt x="21" y="35"/>
                  <a:pt x="19" y="36"/>
                  <a:pt x="17" y="36"/>
                </a:cubicBezTo>
                <a:cubicBezTo>
                  <a:pt x="4" y="36"/>
                  <a:pt x="4" y="36"/>
                  <a:pt x="4" y="36"/>
                </a:cubicBezTo>
                <a:cubicBezTo>
                  <a:pt x="2" y="36"/>
                  <a:pt x="0" y="35"/>
                  <a:pt x="0" y="33"/>
                </a:cubicBezTo>
                <a:cubicBezTo>
                  <a:pt x="0" y="25"/>
                  <a:pt x="0" y="25"/>
                  <a:pt x="0" y="25"/>
                </a:cubicBezTo>
                <a:cubicBezTo>
                  <a:pt x="0" y="23"/>
                  <a:pt x="2" y="21"/>
                  <a:pt x="4" y="21"/>
                </a:cubicBezTo>
                <a:cubicBezTo>
                  <a:pt x="17" y="21"/>
                  <a:pt x="17" y="21"/>
                  <a:pt x="17" y="21"/>
                </a:cubicBezTo>
                <a:cubicBezTo>
                  <a:pt x="19" y="21"/>
                  <a:pt x="21" y="23"/>
                  <a:pt x="21" y="25"/>
                </a:cubicBezTo>
                <a:lnTo>
                  <a:pt x="21" y="33"/>
                </a:lnTo>
                <a:close/>
                <a:moveTo>
                  <a:pt x="21" y="53"/>
                </a:moveTo>
                <a:cubicBezTo>
                  <a:pt x="21" y="55"/>
                  <a:pt x="19" y="57"/>
                  <a:pt x="17" y="57"/>
                </a:cubicBezTo>
                <a:cubicBezTo>
                  <a:pt x="4" y="57"/>
                  <a:pt x="4" y="57"/>
                  <a:pt x="4" y="57"/>
                </a:cubicBezTo>
                <a:cubicBezTo>
                  <a:pt x="2" y="57"/>
                  <a:pt x="0" y="55"/>
                  <a:pt x="0" y="53"/>
                </a:cubicBezTo>
                <a:cubicBezTo>
                  <a:pt x="0" y="45"/>
                  <a:pt x="0" y="45"/>
                  <a:pt x="0" y="45"/>
                </a:cubicBezTo>
                <a:cubicBezTo>
                  <a:pt x="0" y="43"/>
                  <a:pt x="2" y="42"/>
                  <a:pt x="4" y="42"/>
                </a:cubicBezTo>
                <a:cubicBezTo>
                  <a:pt x="17" y="42"/>
                  <a:pt x="17" y="42"/>
                  <a:pt x="17" y="42"/>
                </a:cubicBezTo>
                <a:cubicBezTo>
                  <a:pt x="19" y="42"/>
                  <a:pt x="21" y="43"/>
                  <a:pt x="21" y="45"/>
                </a:cubicBezTo>
                <a:lnTo>
                  <a:pt x="21" y="53"/>
                </a:lnTo>
                <a:close/>
                <a:moveTo>
                  <a:pt x="47" y="12"/>
                </a:moveTo>
                <a:cubicBezTo>
                  <a:pt x="47" y="14"/>
                  <a:pt x="45" y="16"/>
                  <a:pt x="43" y="16"/>
                </a:cubicBezTo>
                <a:cubicBezTo>
                  <a:pt x="30" y="16"/>
                  <a:pt x="30" y="16"/>
                  <a:pt x="30" y="16"/>
                </a:cubicBezTo>
                <a:cubicBezTo>
                  <a:pt x="28" y="16"/>
                  <a:pt x="26" y="14"/>
                  <a:pt x="26" y="12"/>
                </a:cubicBezTo>
                <a:cubicBezTo>
                  <a:pt x="26" y="4"/>
                  <a:pt x="26" y="4"/>
                  <a:pt x="26" y="4"/>
                </a:cubicBezTo>
                <a:cubicBezTo>
                  <a:pt x="26" y="2"/>
                  <a:pt x="28" y="0"/>
                  <a:pt x="30" y="0"/>
                </a:cubicBezTo>
                <a:cubicBezTo>
                  <a:pt x="43" y="0"/>
                  <a:pt x="43" y="0"/>
                  <a:pt x="43" y="0"/>
                </a:cubicBezTo>
                <a:cubicBezTo>
                  <a:pt x="45" y="0"/>
                  <a:pt x="47" y="2"/>
                  <a:pt x="47" y="4"/>
                </a:cubicBezTo>
                <a:lnTo>
                  <a:pt x="47" y="12"/>
                </a:lnTo>
                <a:close/>
                <a:moveTo>
                  <a:pt x="47" y="33"/>
                </a:moveTo>
                <a:cubicBezTo>
                  <a:pt x="47" y="35"/>
                  <a:pt x="45" y="36"/>
                  <a:pt x="43" y="36"/>
                </a:cubicBezTo>
                <a:cubicBezTo>
                  <a:pt x="30" y="36"/>
                  <a:pt x="30" y="36"/>
                  <a:pt x="30" y="36"/>
                </a:cubicBezTo>
                <a:cubicBezTo>
                  <a:pt x="28" y="36"/>
                  <a:pt x="26" y="35"/>
                  <a:pt x="26" y="33"/>
                </a:cubicBezTo>
                <a:cubicBezTo>
                  <a:pt x="26" y="25"/>
                  <a:pt x="26" y="25"/>
                  <a:pt x="26" y="25"/>
                </a:cubicBezTo>
                <a:cubicBezTo>
                  <a:pt x="26" y="23"/>
                  <a:pt x="28" y="21"/>
                  <a:pt x="30" y="21"/>
                </a:cubicBezTo>
                <a:cubicBezTo>
                  <a:pt x="43" y="21"/>
                  <a:pt x="43" y="21"/>
                  <a:pt x="43" y="21"/>
                </a:cubicBezTo>
                <a:cubicBezTo>
                  <a:pt x="45" y="21"/>
                  <a:pt x="47" y="23"/>
                  <a:pt x="47" y="25"/>
                </a:cubicBezTo>
                <a:lnTo>
                  <a:pt x="47" y="33"/>
                </a:lnTo>
                <a:close/>
                <a:moveTo>
                  <a:pt x="47" y="53"/>
                </a:moveTo>
                <a:cubicBezTo>
                  <a:pt x="47" y="55"/>
                  <a:pt x="45" y="57"/>
                  <a:pt x="43" y="57"/>
                </a:cubicBezTo>
                <a:cubicBezTo>
                  <a:pt x="30" y="57"/>
                  <a:pt x="30" y="57"/>
                  <a:pt x="30" y="57"/>
                </a:cubicBezTo>
                <a:cubicBezTo>
                  <a:pt x="28" y="57"/>
                  <a:pt x="26" y="55"/>
                  <a:pt x="26" y="53"/>
                </a:cubicBezTo>
                <a:cubicBezTo>
                  <a:pt x="26" y="45"/>
                  <a:pt x="26" y="45"/>
                  <a:pt x="26" y="45"/>
                </a:cubicBezTo>
                <a:cubicBezTo>
                  <a:pt x="26" y="43"/>
                  <a:pt x="28" y="42"/>
                  <a:pt x="30" y="42"/>
                </a:cubicBezTo>
                <a:cubicBezTo>
                  <a:pt x="43" y="42"/>
                  <a:pt x="43" y="42"/>
                  <a:pt x="43" y="42"/>
                </a:cubicBezTo>
                <a:cubicBezTo>
                  <a:pt x="45" y="42"/>
                  <a:pt x="47" y="43"/>
                  <a:pt x="47" y="45"/>
                </a:cubicBezTo>
                <a:lnTo>
                  <a:pt x="47" y="53"/>
                </a:lnTo>
                <a:close/>
                <a:moveTo>
                  <a:pt x="72" y="12"/>
                </a:moveTo>
                <a:cubicBezTo>
                  <a:pt x="72" y="14"/>
                  <a:pt x="71" y="16"/>
                  <a:pt x="69" y="16"/>
                </a:cubicBezTo>
                <a:cubicBezTo>
                  <a:pt x="56" y="16"/>
                  <a:pt x="56" y="16"/>
                  <a:pt x="56" y="16"/>
                </a:cubicBezTo>
                <a:cubicBezTo>
                  <a:pt x="54" y="16"/>
                  <a:pt x="52" y="14"/>
                  <a:pt x="52" y="12"/>
                </a:cubicBezTo>
                <a:cubicBezTo>
                  <a:pt x="52" y="4"/>
                  <a:pt x="52" y="4"/>
                  <a:pt x="52" y="4"/>
                </a:cubicBezTo>
                <a:cubicBezTo>
                  <a:pt x="52" y="2"/>
                  <a:pt x="54" y="0"/>
                  <a:pt x="56" y="0"/>
                </a:cubicBezTo>
                <a:cubicBezTo>
                  <a:pt x="69" y="0"/>
                  <a:pt x="69" y="0"/>
                  <a:pt x="69" y="0"/>
                </a:cubicBezTo>
                <a:cubicBezTo>
                  <a:pt x="71" y="0"/>
                  <a:pt x="72" y="2"/>
                  <a:pt x="72" y="4"/>
                </a:cubicBezTo>
                <a:lnTo>
                  <a:pt x="72" y="12"/>
                </a:lnTo>
                <a:close/>
                <a:moveTo>
                  <a:pt x="72" y="33"/>
                </a:moveTo>
                <a:cubicBezTo>
                  <a:pt x="72" y="35"/>
                  <a:pt x="71" y="36"/>
                  <a:pt x="69" y="36"/>
                </a:cubicBezTo>
                <a:cubicBezTo>
                  <a:pt x="56" y="36"/>
                  <a:pt x="56" y="36"/>
                  <a:pt x="56" y="36"/>
                </a:cubicBezTo>
                <a:cubicBezTo>
                  <a:pt x="54" y="36"/>
                  <a:pt x="52" y="35"/>
                  <a:pt x="52" y="33"/>
                </a:cubicBezTo>
                <a:cubicBezTo>
                  <a:pt x="52" y="25"/>
                  <a:pt x="52" y="25"/>
                  <a:pt x="52" y="25"/>
                </a:cubicBezTo>
                <a:cubicBezTo>
                  <a:pt x="52" y="23"/>
                  <a:pt x="54" y="21"/>
                  <a:pt x="56" y="21"/>
                </a:cubicBezTo>
                <a:cubicBezTo>
                  <a:pt x="69" y="21"/>
                  <a:pt x="69" y="21"/>
                  <a:pt x="69" y="21"/>
                </a:cubicBezTo>
                <a:cubicBezTo>
                  <a:pt x="71" y="21"/>
                  <a:pt x="72" y="23"/>
                  <a:pt x="72" y="25"/>
                </a:cubicBezTo>
                <a:lnTo>
                  <a:pt x="72" y="33"/>
                </a:lnTo>
                <a:close/>
                <a:moveTo>
                  <a:pt x="72" y="53"/>
                </a:moveTo>
                <a:cubicBezTo>
                  <a:pt x="72" y="55"/>
                  <a:pt x="71" y="57"/>
                  <a:pt x="69" y="57"/>
                </a:cubicBezTo>
                <a:cubicBezTo>
                  <a:pt x="56" y="57"/>
                  <a:pt x="56" y="57"/>
                  <a:pt x="56" y="57"/>
                </a:cubicBezTo>
                <a:cubicBezTo>
                  <a:pt x="54" y="57"/>
                  <a:pt x="52" y="55"/>
                  <a:pt x="52" y="53"/>
                </a:cubicBezTo>
                <a:cubicBezTo>
                  <a:pt x="52" y="45"/>
                  <a:pt x="52" y="45"/>
                  <a:pt x="52" y="45"/>
                </a:cubicBezTo>
                <a:cubicBezTo>
                  <a:pt x="52" y="43"/>
                  <a:pt x="54" y="42"/>
                  <a:pt x="56" y="42"/>
                </a:cubicBezTo>
                <a:cubicBezTo>
                  <a:pt x="69" y="42"/>
                  <a:pt x="69" y="42"/>
                  <a:pt x="69" y="42"/>
                </a:cubicBezTo>
                <a:cubicBezTo>
                  <a:pt x="71" y="42"/>
                  <a:pt x="72" y="43"/>
                  <a:pt x="72" y="45"/>
                </a:cubicBezTo>
                <a:lnTo>
                  <a:pt x="72"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3" name="Google Shape;1923;p46"/>
          <p:cNvSpPr/>
          <p:nvPr/>
        </p:nvSpPr>
        <p:spPr>
          <a:xfrm>
            <a:off x="7210330" y="1679550"/>
            <a:ext cx="261101" cy="249749"/>
          </a:xfrm>
          <a:custGeom>
            <a:avLst/>
            <a:gdLst/>
            <a:ahLst/>
            <a:cxnLst/>
            <a:rect l="l" t="t" r="r" b="b"/>
            <a:pathLst>
              <a:path w="64" h="61" extrusionOk="0">
                <a:moveTo>
                  <a:pt x="16" y="33"/>
                </a:moveTo>
                <a:cubicBezTo>
                  <a:pt x="16" y="34"/>
                  <a:pt x="15" y="36"/>
                  <a:pt x="14" y="36"/>
                </a:cubicBezTo>
                <a:cubicBezTo>
                  <a:pt x="2" y="36"/>
                  <a:pt x="2" y="36"/>
                  <a:pt x="2" y="36"/>
                </a:cubicBezTo>
                <a:cubicBezTo>
                  <a:pt x="1" y="36"/>
                  <a:pt x="0" y="34"/>
                  <a:pt x="0" y="33"/>
                </a:cubicBezTo>
                <a:cubicBezTo>
                  <a:pt x="0" y="7"/>
                  <a:pt x="0" y="7"/>
                  <a:pt x="0" y="7"/>
                </a:cubicBezTo>
                <a:cubicBezTo>
                  <a:pt x="0" y="6"/>
                  <a:pt x="1" y="5"/>
                  <a:pt x="2" y="5"/>
                </a:cubicBezTo>
                <a:cubicBezTo>
                  <a:pt x="14" y="5"/>
                  <a:pt x="14" y="5"/>
                  <a:pt x="14" y="5"/>
                </a:cubicBezTo>
                <a:cubicBezTo>
                  <a:pt x="15" y="5"/>
                  <a:pt x="16" y="6"/>
                  <a:pt x="16" y="7"/>
                </a:cubicBezTo>
                <a:lnTo>
                  <a:pt x="16" y="33"/>
                </a:lnTo>
                <a:close/>
                <a:moveTo>
                  <a:pt x="10" y="12"/>
                </a:moveTo>
                <a:cubicBezTo>
                  <a:pt x="10" y="11"/>
                  <a:pt x="9" y="10"/>
                  <a:pt x="7" y="10"/>
                </a:cubicBezTo>
                <a:cubicBezTo>
                  <a:pt x="6" y="10"/>
                  <a:pt x="5" y="11"/>
                  <a:pt x="5" y="12"/>
                </a:cubicBezTo>
                <a:cubicBezTo>
                  <a:pt x="5" y="14"/>
                  <a:pt x="6" y="15"/>
                  <a:pt x="7" y="15"/>
                </a:cubicBezTo>
                <a:cubicBezTo>
                  <a:pt x="9" y="15"/>
                  <a:pt x="10" y="14"/>
                  <a:pt x="10" y="12"/>
                </a:cubicBezTo>
                <a:close/>
                <a:moveTo>
                  <a:pt x="62" y="27"/>
                </a:moveTo>
                <a:cubicBezTo>
                  <a:pt x="62" y="26"/>
                  <a:pt x="62" y="25"/>
                  <a:pt x="62" y="24"/>
                </a:cubicBezTo>
                <a:cubicBezTo>
                  <a:pt x="62" y="22"/>
                  <a:pt x="62" y="20"/>
                  <a:pt x="61" y="18"/>
                </a:cubicBezTo>
                <a:cubicBezTo>
                  <a:pt x="61" y="17"/>
                  <a:pt x="61" y="15"/>
                  <a:pt x="61" y="14"/>
                </a:cubicBezTo>
                <a:cubicBezTo>
                  <a:pt x="60" y="12"/>
                  <a:pt x="60" y="11"/>
                  <a:pt x="59" y="10"/>
                </a:cubicBezTo>
                <a:cubicBezTo>
                  <a:pt x="59" y="7"/>
                  <a:pt x="58" y="5"/>
                  <a:pt x="57" y="3"/>
                </a:cubicBezTo>
                <a:cubicBezTo>
                  <a:pt x="55" y="1"/>
                  <a:pt x="52" y="0"/>
                  <a:pt x="49" y="0"/>
                </a:cubicBezTo>
                <a:cubicBezTo>
                  <a:pt x="48" y="0"/>
                  <a:pt x="48" y="0"/>
                  <a:pt x="47" y="0"/>
                </a:cubicBezTo>
                <a:cubicBezTo>
                  <a:pt x="44" y="0"/>
                  <a:pt x="44" y="0"/>
                  <a:pt x="44" y="0"/>
                </a:cubicBezTo>
                <a:cubicBezTo>
                  <a:pt x="43" y="0"/>
                  <a:pt x="43" y="0"/>
                  <a:pt x="43" y="0"/>
                </a:cubicBezTo>
                <a:cubicBezTo>
                  <a:pt x="38" y="0"/>
                  <a:pt x="32" y="1"/>
                  <a:pt x="28" y="3"/>
                </a:cubicBezTo>
                <a:cubicBezTo>
                  <a:pt x="25" y="4"/>
                  <a:pt x="23" y="5"/>
                  <a:pt x="22" y="5"/>
                </a:cubicBezTo>
                <a:cubicBezTo>
                  <a:pt x="20" y="5"/>
                  <a:pt x="19" y="6"/>
                  <a:pt x="19" y="7"/>
                </a:cubicBezTo>
                <a:cubicBezTo>
                  <a:pt x="19" y="33"/>
                  <a:pt x="19" y="33"/>
                  <a:pt x="19" y="33"/>
                </a:cubicBezTo>
                <a:cubicBezTo>
                  <a:pt x="19" y="34"/>
                  <a:pt x="20" y="35"/>
                  <a:pt x="21" y="36"/>
                </a:cubicBezTo>
                <a:cubicBezTo>
                  <a:pt x="23" y="36"/>
                  <a:pt x="27" y="41"/>
                  <a:pt x="29" y="43"/>
                </a:cubicBezTo>
                <a:cubicBezTo>
                  <a:pt x="30" y="45"/>
                  <a:pt x="31" y="46"/>
                  <a:pt x="33" y="48"/>
                </a:cubicBezTo>
                <a:cubicBezTo>
                  <a:pt x="34" y="49"/>
                  <a:pt x="35" y="52"/>
                  <a:pt x="35" y="54"/>
                </a:cubicBezTo>
                <a:cubicBezTo>
                  <a:pt x="36" y="56"/>
                  <a:pt x="36" y="59"/>
                  <a:pt x="38" y="61"/>
                </a:cubicBezTo>
                <a:cubicBezTo>
                  <a:pt x="38" y="61"/>
                  <a:pt x="39" y="61"/>
                  <a:pt x="40" y="61"/>
                </a:cubicBezTo>
                <a:cubicBezTo>
                  <a:pt x="49" y="61"/>
                  <a:pt x="49" y="54"/>
                  <a:pt x="49" y="51"/>
                </a:cubicBezTo>
                <a:cubicBezTo>
                  <a:pt x="49" y="48"/>
                  <a:pt x="47" y="45"/>
                  <a:pt x="46" y="43"/>
                </a:cubicBezTo>
                <a:cubicBezTo>
                  <a:pt x="46" y="42"/>
                  <a:pt x="46" y="42"/>
                  <a:pt x="45" y="41"/>
                </a:cubicBezTo>
                <a:cubicBezTo>
                  <a:pt x="56" y="41"/>
                  <a:pt x="56" y="41"/>
                  <a:pt x="56" y="41"/>
                </a:cubicBezTo>
                <a:cubicBezTo>
                  <a:pt x="60" y="41"/>
                  <a:pt x="64" y="37"/>
                  <a:pt x="64" y="33"/>
                </a:cubicBezTo>
                <a:cubicBezTo>
                  <a:pt x="64" y="31"/>
                  <a:pt x="63" y="29"/>
                  <a:pt x="62"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4" name="Google Shape;1924;p46"/>
          <p:cNvSpPr/>
          <p:nvPr/>
        </p:nvSpPr>
        <p:spPr>
          <a:xfrm>
            <a:off x="7804430" y="1641709"/>
            <a:ext cx="281913" cy="283806"/>
          </a:xfrm>
          <a:custGeom>
            <a:avLst/>
            <a:gdLst/>
            <a:ahLst/>
            <a:cxnLst/>
            <a:rect l="l" t="t" r="r" b="b"/>
            <a:pathLst>
              <a:path w="69" h="69" extrusionOk="0">
                <a:moveTo>
                  <a:pt x="31" y="67"/>
                </a:moveTo>
                <a:cubicBezTo>
                  <a:pt x="29" y="69"/>
                  <a:pt x="25" y="69"/>
                  <a:pt x="23" y="67"/>
                </a:cubicBezTo>
                <a:cubicBezTo>
                  <a:pt x="18" y="62"/>
                  <a:pt x="18" y="62"/>
                  <a:pt x="18" y="62"/>
                </a:cubicBezTo>
                <a:cubicBezTo>
                  <a:pt x="21" y="59"/>
                  <a:pt x="21" y="54"/>
                  <a:pt x="18" y="51"/>
                </a:cubicBezTo>
                <a:cubicBezTo>
                  <a:pt x="15" y="48"/>
                  <a:pt x="10" y="48"/>
                  <a:pt x="7" y="51"/>
                </a:cubicBezTo>
                <a:cubicBezTo>
                  <a:pt x="2" y="46"/>
                  <a:pt x="2" y="46"/>
                  <a:pt x="2" y="46"/>
                </a:cubicBezTo>
                <a:cubicBezTo>
                  <a:pt x="0" y="44"/>
                  <a:pt x="0" y="40"/>
                  <a:pt x="2" y="38"/>
                </a:cubicBezTo>
                <a:cubicBezTo>
                  <a:pt x="39" y="2"/>
                  <a:pt x="39" y="2"/>
                  <a:pt x="39" y="2"/>
                </a:cubicBezTo>
                <a:cubicBezTo>
                  <a:pt x="41" y="0"/>
                  <a:pt x="44" y="0"/>
                  <a:pt x="46" y="2"/>
                </a:cubicBezTo>
                <a:cubicBezTo>
                  <a:pt x="51" y="7"/>
                  <a:pt x="51" y="7"/>
                  <a:pt x="51" y="7"/>
                </a:cubicBezTo>
                <a:cubicBezTo>
                  <a:pt x="48" y="10"/>
                  <a:pt x="48" y="15"/>
                  <a:pt x="51" y="18"/>
                </a:cubicBezTo>
                <a:cubicBezTo>
                  <a:pt x="54" y="21"/>
                  <a:pt x="59" y="21"/>
                  <a:pt x="62" y="18"/>
                </a:cubicBezTo>
                <a:cubicBezTo>
                  <a:pt x="67" y="23"/>
                  <a:pt x="67" y="23"/>
                  <a:pt x="67" y="23"/>
                </a:cubicBezTo>
                <a:cubicBezTo>
                  <a:pt x="69" y="25"/>
                  <a:pt x="69" y="28"/>
                  <a:pt x="67" y="30"/>
                </a:cubicBezTo>
                <a:lnTo>
                  <a:pt x="31" y="67"/>
                </a:lnTo>
                <a:close/>
                <a:moveTo>
                  <a:pt x="56" y="31"/>
                </a:moveTo>
                <a:cubicBezTo>
                  <a:pt x="57" y="30"/>
                  <a:pt x="57" y="28"/>
                  <a:pt x="56" y="27"/>
                </a:cubicBezTo>
                <a:cubicBezTo>
                  <a:pt x="42" y="13"/>
                  <a:pt x="42" y="13"/>
                  <a:pt x="42" y="13"/>
                </a:cubicBezTo>
                <a:cubicBezTo>
                  <a:pt x="41" y="12"/>
                  <a:pt x="39" y="12"/>
                  <a:pt x="38" y="13"/>
                </a:cubicBezTo>
                <a:cubicBezTo>
                  <a:pt x="13" y="38"/>
                  <a:pt x="13" y="38"/>
                  <a:pt x="13" y="38"/>
                </a:cubicBezTo>
                <a:cubicBezTo>
                  <a:pt x="12" y="39"/>
                  <a:pt x="12" y="40"/>
                  <a:pt x="13" y="41"/>
                </a:cubicBezTo>
                <a:cubicBezTo>
                  <a:pt x="28" y="56"/>
                  <a:pt x="28" y="56"/>
                  <a:pt x="28" y="56"/>
                </a:cubicBezTo>
                <a:cubicBezTo>
                  <a:pt x="28" y="56"/>
                  <a:pt x="29" y="57"/>
                  <a:pt x="30" y="57"/>
                </a:cubicBezTo>
                <a:cubicBezTo>
                  <a:pt x="30" y="57"/>
                  <a:pt x="31" y="56"/>
                  <a:pt x="31" y="56"/>
                </a:cubicBezTo>
                <a:lnTo>
                  <a:pt x="56" y="31"/>
                </a:lnTo>
                <a:close/>
                <a:moveTo>
                  <a:pt x="53" y="29"/>
                </a:moveTo>
                <a:cubicBezTo>
                  <a:pt x="30" y="52"/>
                  <a:pt x="30" y="52"/>
                  <a:pt x="30" y="52"/>
                </a:cubicBezTo>
                <a:cubicBezTo>
                  <a:pt x="17" y="39"/>
                  <a:pt x="17" y="39"/>
                  <a:pt x="17" y="39"/>
                </a:cubicBezTo>
                <a:cubicBezTo>
                  <a:pt x="40" y="16"/>
                  <a:pt x="40" y="16"/>
                  <a:pt x="40" y="16"/>
                </a:cubicBezTo>
                <a:lnTo>
                  <a:pt x="53"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5" name="Google Shape;1925;p46"/>
          <p:cNvSpPr/>
          <p:nvPr/>
        </p:nvSpPr>
        <p:spPr>
          <a:xfrm>
            <a:off x="8389070" y="1645493"/>
            <a:ext cx="172176" cy="242181"/>
          </a:xfrm>
          <a:custGeom>
            <a:avLst/>
            <a:gdLst/>
            <a:ahLst/>
            <a:cxnLst/>
            <a:rect l="l" t="t" r="r" b="b"/>
            <a:pathLst>
              <a:path w="42" h="59" extrusionOk="0">
                <a:moveTo>
                  <a:pt x="21" y="59"/>
                </a:moveTo>
                <a:cubicBezTo>
                  <a:pt x="10" y="59"/>
                  <a:pt x="0" y="50"/>
                  <a:pt x="0" y="38"/>
                </a:cubicBezTo>
                <a:cubicBezTo>
                  <a:pt x="0" y="34"/>
                  <a:pt x="2" y="31"/>
                  <a:pt x="4" y="27"/>
                </a:cubicBezTo>
                <a:cubicBezTo>
                  <a:pt x="6" y="24"/>
                  <a:pt x="14" y="13"/>
                  <a:pt x="18" y="2"/>
                </a:cubicBezTo>
                <a:cubicBezTo>
                  <a:pt x="18" y="1"/>
                  <a:pt x="20" y="0"/>
                  <a:pt x="21" y="0"/>
                </a:cubicBezTo>
                <a:cubicBezTo>
                  <a:pt x="22" y="0"/>
                  <a:pt x="24" y="1"/>
                  <a:pt x="24" y="2"/>
                </a:cubicBezTo>
                <a:cubicBezTo>
                  <a:pt x="28" y="13"/>
                  <a:pt x="36" y="24"/>
                  <a:pt x="38" y="27"/>
                </a:cubicBezTo>
                <a:cubicBezTo>
                  <a:pt x="40" y="31"/>
                  <a:pt x="42" y="34"/>
                  <a:pt x="42" y="38"/>
                </a:cubicBezTo>
                <a:cubicBezTo>
                  <a:pt x="42" y="50"/>
                  <a:pt x="32" y="59"/>
                  <a:pt x="21" y="59"/>
                </a:cubicBezTo>
                <a:close/>
                <a:moveTo>
                  <a:pt x="20" y="41"/>
                </a:moveTo>
                <a:cubicBezTo>
                  <a:pt x="20" y="40"/>
                  <a:pt x="18" y="37"/>
                  <a:pt x="17" y="35"/>
                </a:cubicBezTo>
                <a:cubicBezTo>
                  <a:pt x="17" y="34"/>
                  <a:pt x="16" y="34"/>
                  <a:pt x="16" y="34"/>
                </a:cubicBezTo>
                <a:cubicBezTo>
                  <a:pt x="16" y="34"/>
                  <a:pt x="15" y="34"/>
                  <a:pt x="15" y="35"/>
                </a:cubicBezTo>
                <a:cubicBezTo>
                  <a:pt x="14" y="37"/>
                  <a:pt x="12" y="40"/>
                  <a:pt x="12" y="41"/>
                </a:cubicBezTo>
                <a:cubicBezTo>
                  <a:pt x="11" y="42"/>
                  <a:pt x="11" y="43"/>
                  <a:pt x="11" y="44"/>
                </a:cubicBezTo>
                <a:cubicBezTo>
                  <a:pt x="11" y="46"/>
                  <a:pt x="13" y="49"/>
                  <a:pt x="16" y="49"/>
                </a:cubicBezTo>
                <a:cubicBezTo>
                  <a:pt x="19" y="49"/>
                  <a:pt x="21" y="46"/>
                  <a:pt x="21" y="44"/>
                </a:cubicBezTo>
                <a:cubicBezTo>
                  <a:pt x="21" y="43"/>
                  <a:pt x="21" y="42"/>
                  <a:pt x="20"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6" name="Google Shape;1926;p46"/>
          <p:cNvSpPr/>
          <p:nvPr/>
        </p:nvSpPr>
        <p:spPr>
          <a:xfrm>
            <a:off x="8979386" y="1679550"/>
            <a:ext cx="334892" cy="208124"/>
          </a:xfrm>
          <a:custGeom>
            <a:avLst/>
            <a:gdLst/>
            <a:ahLst/>
            <a:cxnLst/>
            <a:rect l="l" t="t" r="r" b="b"/>
            <a:pathLst>
              <a:path w="82" h="51" extrusionOk="0">
                <a:moveTo>
                  <a:pt x="25" y="0"/>
                </a:moveTo>
                <a:cubicBezTo>
                  <a:pt x="56" y="0"/>
                  <a:pt x="56" y="0"/>
                  <a:pt x="56" y="0"/>
                </a:cubicBezTo>
                <a:cubicBezTo>
                  <a:pt x="70" y="0"/>
                  <a:pt x="82" y="11"/>
                  <a:pt x="82" y="25"/>
                </a:cubicBezTo>
                <a:cubicBezTo>
                  <a:pt x="82" y="39"/>
                  <a:pt x="70" y="51"/>
                  <a:pt x="56" y="51"/>
                </a:cubicBezTo>
                <a:cubicBezTo>
                  <a:pt x="25" y="51"/>
                  <a:pt x="25" y="51"/>
                  <a:pt x="25" y="51"/>
                </a:cubicBezTo>
                <a:cubicBezTo>
                  <a:pt x="11" y="51"/>
                  <a:pt x="0" y="39"/>
                  <a:pt x="0" y="25"/>
                </a:cubicBezTo>
                <a:cubicBezTo>
                  <a:pt x="0" y="11"/>
                  <a:pt x="11" y="0"/>
                  <a:pt x="25" y="0"/>
                </a:cubicBezTo>
                <a:close/>
                <a:moveTo>
                  <a:pt x="77" y="25"/>
                </a:moveTo>
                <a:cubicBezTo>
                  <a:pt x="77" y="14"/>
                  <a:pt x="68" y="5"/>
                  <a:pt x="56" y="5"/>
                </a:cubicBezTo>
                <a:cubicBezTo>
                  <a:pt x="45" y="5"/>
                  <a:pt x="36" y="14"/>
                  <a:pt x="36" y="25"/>
                </a:cubicBezTo>
                <a:cubicBezTo>
                  <a:pt x="36" y="37"/>
                  <a:pt x="45" y="46"/>
                  <a:pt x="56" y="46"/>
                </a:cubicBezTo>
                <a:cubicBezTo>
                  <a:pt x="68" y="46"/>
                  <a:pt x="77" y="37"/>
                  <a:pt x="77" y="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7" name="Google Shape;1927;p46"/>
          <p:cNvSpPr/>
          <p:nvPr/>
        </p:nvSpPr>
        <p:spPr>
          <a:xfrm>
            <a:off x="9569702" y="1654954"/>
            <a:ext cx="232721" cy="253533"/>
          </a:xfrm>
          <a:custGeom>
            <a:avLst/>
            <a:gdLst/>
            <a:ahLst/>
            <a:cxnLst/>
            <a:rect l="l" t="t" r="r" b="b"/>
            <a:pathLst>
              <a:path w="57" h="62" extrusionOk="0">
                <a:moveTo>
                  <a:pt x="57" y="15"/>
                </a:moveTo>
                <a:cubicBezTo>
                  <a:pt x="57" y="15"/>
                  <a:pt x="56" y="16"/>
                  <a:pt x="56" y="16"/>
                </a:cubicBezTo>
                <a:cubicBezTo>
                  <a:pt x="52" y="16"/>
                  <a:pt x="52" y="16"/>
                  <a:pt x="52" y="16"/>
                </a:cubicBezTo>
                <a:cubicBezTo>
                  <a:pt x="52" y="54"/>
                  <a:pt x="52" y="54"/>
                  <a:pt x="52" y="54"/>
                </a:cubicBezTo>
                <a:cubicBezTo>
                  <a:pt x="52" y="58"/>
                  <a:pt x="49" y="62"/>
                  <a:pt x="45" y="62"/>
                </a:cubicBezTo>
                <a:cubicBezTo>
                  <a:pt x="12" y="62"/>
                  <a:pt x="12" y="62"/>
                  <a:pt x="12" y="62"/>
                </a:cubicBezTo>
                <a:cubicBezTo>
                  <a:pt x="9" y="62"/>
                  <a:pt x="6" y="59"/>
                  <a:pt x="6" y="54"/>
                </a:cubicBezTo>
                <a:cubicBezTo>
                  <a:pt x="6" y="16"/>
                  <a:pt x="6" y="16"/>
                  <a:pt x="6" y="16"/>
                </a:cubicBezTo>
                <a:cubicBezTo>
                  <a:pt x="2" y="16"/>
                  <a:pt x="2" y="16"/>
                  <a:pt x="2" y="16"/>
                </a:cubicBezTo>
                <a:cubicBezTo>
                  <a:pt x="1" y="16"/>
                  <a:pt x="0" y="15"/>
                  <a:pt x="0" y="15"/>
                </a:cubicBezTo>
                <a:cubicBezTo>
                  <a:pt x="0" y="12"/>
                  <a:pt x="0" y="12"/>
                  <a:pt x="0" y="12"/>
                </a:cubicBezTo>
                <a:cubicBezTo>
                  <a:pt x="0" y="11"/>
                  <a:pt x="1" y="11"/>
                  <a:pt x="2" y="11"/>
                </a:cubicBezTo>
                <a:cubicBezTo>
                  <a:pt x="14" y="11"/>
                  <a:pt x="14" y="11"/>
                  <a:pt x="14" y="11"/>
                </a:cubicBezTo>
                <a:cubicBezTo>
                  <a:pt x="17" y="4"/>
                  <a:pt x="17" y="4"/>
                  <a:pt x="17" y="4"/>
                </a:cubicBezTo>
                <a:cubicBezTo>
                  <a:pt x="18" y="2"/>
                  <a:pt x="20" y="0"/>
                  <a:pt x="22" y="0"/>
                </a:cubicBezTo>
                <a:cubicBezTo>
                  <a:pt x="35" y="0"/>
                  <a:pt x="35" y="0"/>
                  <a:pt x="35" y="0"/>
                </a:cubicBezTo>
                <a:cubicBezTo>
                  <a:pt x="37" y="0"/>
                  <a:pt x="40" y="2"/>
                  <a:pt x="41" y="4"/>
                </a:cubicBezTo>
                <a:cubicBezTo>
                  <a:pt x="43" y="11"/>
                  <a:pt x="43" y="11"/>
                  <a:pt x="43" y="11"/>
                </a:cubicBezTo>
                <a:cubicBezTo>
                  <a:pt x="56" y="11"/>
                  <a:pt x="56" y="11"/>
                  <a:pt x="56" y="11"/>
                </a:cubicBezTo>
                <a:cubicBezTo>
                  <a:pt x="56" y="11"/>
                  <a:pt x="57" y="11"/>
                  <a:pt x="57" y="12"/>
                </a:cubicBezTo>
                <a:lnTo>
                  <a:pt x="57" y="15"/>
                </a:lnTo>
                <a:close/>
                <a:moveTo>
                  <a:pt x="47" y="16"/>
                </a:moveTo>
                <a:cubicBezTo>
                  <a:pt x="11" y="16"/>
                  <a:pt x="11" y="16"/>
                  <a:pt x="11" y="16"/>
                </a:cubicBezTo>
                <a:cubicBezTo>
                  <a:pt x="11" y="54"/>
                  <a:pt x="11" y="54"/>
                  <a:pt x="11" y="54"/>
                </a:cubicBezTo>
                <a:cubicBezTo>
                  <a:pt x="11" y="56"/>
                  <a:pt x="12" y="57"/>
                  <a:pt x="12" y="57"/>
                </a:cubicBezTo>
                <a:cubicBezTo>
                  <a:pt x="45" y="57"/>
                  <a:pt x="45" y="57"/>
                  <a:pt x="45" y="57"/>
                </a:cubicBezTo>
                <a:cubicBezTo>
                  <a:pt x="46" y="57"/>
                  <a:pt x="47" y="56"/>
                  <a:pt x="47" y="54"/>
                </a:cubicBezTo>
                <a:lnTo>
                  <a:pt x="47" y="16"/>
                </a:lnTo>
                <a:close/>
                <a:moveTo>
                  <a:pt x="21" y="48"/>
                </a:moveTo>
                <a:cubicBezTo>
                  <a:pt x="21" y="49"/>
                  <a:pt x="20" y="49"/>
                  <a:pt x="20" y="49"/>
                </a:cubicBezTo>
                <a:cubicBezTo>
                  <a:pt x="17" y="49"/>
                  <a:pt x="17" y="49"/>
                  <a:pt x="17" y="49"/>
                </a:cubicBezTo>
                <a:cubicBezTo>
                  <a:pt x="16" y="49"/>
                  <a:pt x="16" y="49"/>
                  <a:pt x="16" y="48"/>
                </a:cubicBezTo>
                <a:cubicBezTo>
                  <a:pt x="16" y="25"/>
                  <a:pt x="16" y="25"/>
                  <a:pt x="16" y="25"/>
                </a:cubicBezTo>
                <a:cubicBezTo>
                  <a:pt x="16" y="24"/>
                  <a:pt x="16" y="24"/>
                  <a:pt x="17" y="24"/>
                </a:cubicBezTo>
                <a:cubicBezTo>
                  <a:pt x="20" y="24"/>
                  <a:pt x="20" y="24"/>
                  <a:pt x="20" y="24"/>
                </a:cubicBezTo>
                <a:cubicBezTo>
                  <a:pt x="20" y="24"/>
                  <a:pt x="21" y="24"/>
                  <a:pt x="21" y="25"/>
                </a:cubicBezTo>
                <a:lnTo>
                  <a:pt x="21" y="48"/>
                </a:lnTo>
                <a:close/>
                <a:moveTo>
                  <a:pt x="38" y="11"/>
                </a:moveTo>
                <a:cubicBezTo>
                  <a:pt x="36" y="6"/>
                  <a:pt x="36" y="6"/>
                  <a:pt x="36" y="6"/>
                </a:cubicBezTo>
                <a:cubicBezTo>
                  <a:pt x="36" y="6"/>
                  <a:pt x="35" y="6"/>
                  <a:pt x="35" y="6"/>
                </a:cubicBezTo>
                <a:cubicBezTo>
                  <a:pt x="22" y="6"/>
                  <a:pt x="22" y="6"/>
                  <a:pt x="22" y="6"/>
                </a:cubicBezTo>
                <a:cubicBezTo>
                  <a:pt x="22" y="6"/>
                  <a:pt x="22" y="6"/>
                  <a:pt x="22" y="6"/>
                </a:cubicBezTo>
                <a:cubicBezTo>
                  <a:pt x="20" y="11"/>
                  <a:pt x="20" y="11"/>
                  <a:pt x="20" y="11"/>
                </a:cubicBezTo>
                <a:lnTo>
                  <a:pt x="38" y="11"/>
                </a:lnTo>
                <a:close/>
                <a:moveTo>
                  <a:pt x="31" y="48"/>
                </a:moveTo>
                <a:cubicBezTo>
                  <a:pt x="31" y="49"/>
                  <a:pt x="31" y="49"/>
                  <a:pt x="30" y="49"/>
                </a:cubicBezTo>
                <a:cubicBezTo>
                  <a:pt x="27" y="49"/>
                  <a:pt x="27" y="49"/>
                  <a:pt x="27" y="49"/>
                </a:cubicBezTo>
                <a:cubicBezTo>
                  <a:pt x="27" y="49"/>
                  <a:pt x="26" y="49"/>
                  <a:pt x="26" y="48"/>
                </a:cubicBezTo>
                <a:cubicBezTo>
                  <a:pt x="26" y="25"/>
                  <a:pt x="26" y="25"/>
                  <a:pt x="26" y="25"/>
                </a:cubicBezTo>
                <a:cubicBezTo>
                  <a:pt x="26" y="24"/>
                  <a:pt x="27" y="24"/>
                  <a:pt x="27" y="24"/>
                </a:cubicBezTo>
                <a:cubicBezTo>
                  <a:pt x="30" y="24"/>
                  <a:pt x="30" y="24"/>
                  <a:pt x="30" y="24"/>
                </a:cubicBezTo>
                <a:cubicBezTo>
                  <a:pt x="31" y="24"/>
                  <a:pt x="31" y="24"/>
                  <a:pt x="31" y="25"/>
                </a:cubicBezTo>
                <a:lnTo>
                  <a:pt x="31" y="48"/>
                </a:lnTo>
                <a:close/>
                <a:moveTo>
                  <a:pt x="42" y="48"/>
                </a:moveTo>
                <a:cubicBezTo>
                  <a:pt x="42" y="49"/>
                  <a:pt x="41" y="49"/>
                  <a:pt x="40" y="49"/>
                </a:cubicBezTo>
                <a:cubicBezTo>
                  <a:pt x="38" y="49"/>
                  <a:pt x="38" y="49"/>
                  <a:pt x="38" y="49"/>
                </a:cubicBezTo>
                <a:cubicBezTo>
                  <a:pt x="37" y="49"/>
                  <a:pt x="36" y="49"/>
                  <a:pt x="36" y="48"/>
                </a:cubicBezTo>
                <a:cubicBezTo>
                  <a:pt x="36" y="25"/>
                  <a:pt x="36" y="25"/>
                  <a:pt x="36" y="25"/>
                </a:cubicBezTo>
                <a:cubicBezTo>
                  <a:pt x="36" y="24"/>
                  <a:pt x="37" y="24"/>
                  <a:pt x="38" y="24"/>
                </a:cubicBezTo>
                <a:cubicBezTo>
                  <a:pt x="40" y="24"/>
                  <a:pt x="40" y="24"/>
                  <a:pt x="40" y="24"/>
                </a:cubicBezTo>
                <a:cubicBezTo>
                  <a:pt x="41" y="24"/>
                  <a:pt x="42" y="24"/>
                  <a:pt x="42" y="25"/>
                </a:cubicBezTo>
                <a:lnTo>
                  <a:pt x="42"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8" name="Google Shape;1928;p46"/>
          <p:cNvSpPr/>
          <p:nvPr/>
        </p:nvSpPr>
        <p:spPr>
          <a:xfrm>
            <a:off x="10171371" y="1679550"/>
            <a:ext cx="281914" cy="228937"/>
          </a:xfrm>
          <a:custGeom>
            <a:avLst/>
            <a:gdLst/>
            <a:ahLst/>
            <a:cxnLst/>
            <a:rect l="l" t="t" r="r" b="b"/>
            <a:pathLst>
              <a:path w="69" h="56" extrusionOk="0">
                <a:moveTo>
                  <a:pt x="69" y="43"/>
                </a:moveTo>
                <a:cubicBezTo>
                  <a:pt x="69" y="46"/>
                  <a:pt x="66" y="46"/>
                  <a:pt x="64" y="46"/>
                </a:cubicBezTo>
                <a:cubicBezTo>
                  <a:pt x="64" y="52"/>
                  <a:pt x="60" y="56"/>
                  <a:pt x="54" y="56"/>
                </a:cubicBezTo>
                <a:cubicBezTo>
                  <a:pt x="48" y="56"/>
                  <a:pt x="44" y="52"/>
                  <a:pt x="44" y="46"/>
                </a:cubicBezTo>
                <a:cubicBezTo>
                  <a:pt x="28" y="46"/>
                  <a:pt x="28" y="46"/>
                  <a:pt x="28" y="46"/>
                </a:cubicBezTo>
                <a:cubicBezTo>
                  <a:pt x="28" y="52"/>
                  <a:pt x="24" y="56"/>
                  <a:pt x="18" y="56"/>
                </a:cubicBezTo>
                <a:cubicBezTo>
                  <a:pt x="12" y="56"/>
                  <a:pt x="8" y="52"/>
                  <a:pt x="8" y="46"/>
                </a:cubicBezTo>
                <a:cubicBezTo>
                  <a:pt x="5" y="46"/>
                  <a:pt x="5" y="46"/>
                  <a:pt x="5" y="46"/>
                </a:cubicBezTo>
                <a:cubicBezTo>
                  <a:pt x="3" y="46"/>
                  <a:pt x="0" y="46"/>
                  <a:pt x="0" y="43"/>
                </a:cubicBezTo>
                <a:cubicBezTo>
                  <a:pt x="0" y="42"/>
                  <a:pt x="1" y="41"/>
                  <a:pt x="3" y="41"/>
                </a:cubicBezTo>
                <a:cubicBezTo>
                  <a:pt x="3" y="28"/>
                  <a:pt x="3" y="28"/>
                  <a:pt x="3" y="28"/>
                </a:cubicBezTo>
                <a:cubicBezTo>
                  <a:pt x="3" y="25"/>
                  <a:pt x="2" y="22"/>
                  <a:pt x="4" y="20"/>
                </a:cubicBezTo>
                <a:cubicBezTo>
                  <a:pt x="12" y="12"/>
                  <a:pt x="12" y="12"/>
                  <a:pt x="12" y="12"/>
                </a:cubicBezTo>
                <a:cubicBezTo>
                  <a:pt x="13" y="11"/>
                  <a:pt x="15" y="10"/>
                  <a:pt x="17" y="10"/>
                </a:cubicBezTo>
                <a:cubicBezTo>
                  <a:pt x="23" y="10"/>
                  <a:pt x="23" y="10"/>
                  <a:pt x="23" y="10"/>
                </a:cubicBezTo>
                <a:cubicBezTo>
                  <a:pt x="23" y="2"/>
                  <a:pt x="23" y="2"/>
                  <a:pt x="23" y="2"/>
                </a:cubicBezTo>
                <a:cubicBezTo>
                  <a:pt x="23" y="1"/>
                  <a:pt x="24" y="0"/>
                  <a:pt x="26" y="0"/>
                </a:cubicBezTo>
                <a:cubicBezTo>
                  <a:pt x="67" y="0"/>
                  <a:pt x="67" y="0"/>
                  <a:pt x="67" y="0"/>
                </a:cubicBezTo>
                <a:cubicBezTo>
                  <a:pt x="68" y="0"/>
                  <a:pt x="69" y="1"/>
                  <a:pt x="69" y="2"/>
                </a:cubicBezTo>
                <a:lnTo>
                  <a:pt x="69" y="43"/>
                </a:lnTo>
                <a:close/>
                <a:moveTo>
                  <a:pt x="23" y="25"/>
                </a:moveTo>
                <a:cubicBezTo>
                  <a:pt x="23" y="15"/>
                  <a:pt x="23" y="15"/>
                  <a:pt x="23" y="15"/>
                </a:cubicBezTo>
                <a:cubicBezTo>
                  <a:pt x="17" y="15"/>
                  <a:pt x="17" y="15"/>
                  <a:pt x="17" y="15"/>
                </a:cubicBezTo>
                <a:cubicBezTo>
                  <a:pt x="17" y="15"/>
                  <a:pt x="16" y="15"/>
                  <a:pt x="16" y="15"/>
                </a:cubicBezTo>
                <a:cubicBezTo>
                  <a:pt x="8" y="23"/>
                  <a:pt x="8" y="23"/>
                  <a:pt x="8" y="23"/>
                </a:cubicBezTo>
                <a:cubicBezTo>
                  <a:pt x="8" y="23"/>
                  <a:pt x="8" y="24"/>
                  <a:pt x="8" y="24"/>
                </a:cubicBezTo>
                <a:cubicBezTo>
                  <a:pt x="8" y="25"/>
                  <a:pt x="8" y="25"/>
                  <a:pt x="8" y="25"/>
                </a:cubicBezTo>
                <a:lnTo>
                  <a:pt x="23" y="25"/>
                </a:lnTo>
                <a:close/>
                <a:moveTo>
                  <a:pt x="18" y="41"/>
                </a:moveTo>
                <a:cubicBezTo>
                  <a:pt x="15" y="41"/>
                  <a:pt x="13" y="43"/>
                  <a:pt x="13" y="46"/>
                </a:cubicBezTo>
                <a:cubicBezTo>
                  <a:pt x="13" y="49"/>
                  <a:pt x="15" y="51"/>
                  <a:pt x="18" y="51"/>
                </a:cubicBezTo>
                <a:cubicBezTo>
                  <a:pt x="21" y="51"/>
                  <a:pt x="23" y="49"/>
                  <a:pt x="23" y="46"/>
                </a:cubicBezTo>
                <a:cubicBezTo>
                  <a:pt x="23" y="43"/>
                  <a:pt x="21" y="41"/>
                  <a:pt x="18" y="41"/>
                </a:cubicBezTo>
                <a:close/>
                <a:moveTo>
                  <a:pt x="54" y="41"/>
                </a:moveTo>
                <a:cubicBezTo>
                  <a:pt x="51" y="41"/>
                  <a:pt x="49" y="43"/>
                  <a:pt x="49" y="46"/>
                </a:cubicBezTo>
                <a:cubicBezTo>
                  <a:pt x="49" y="49"/>
                  <a:pt x="51" y="51"/>
                  <a:pt x="54" y="51"/>
                </a:cubicBezTo>
                <a:cubicBezTo>
                  <a:pt x="57" y="51"/>
                  <a:pt x="59" y="49"/>
                  <a:pt x="59" y="46"/>
                </a:cubicBezTo>
                <a:cubicBezTo>
                  <a:pt x="59" y="43"/>
                  <a:pt x="57" y="41"/>
                  <a:pt x="54"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29" name="Google Shape;1929;p46"/>
          <p:cNvSpPr/>
          <p:nvPr/>
        </p:nvSpPr>
        <p:spPr>
          <a:xfrm>
            <a:off x="10748444" y="1654954"/>
            <a:ext cx="249749" cy="253533"/>
          </a:xfrm>
          <a:custGeom>
            <a:avLst/>
            <a:gdLst/>
            <a:ahLst/>
            <a:cxnLst/>
            <a:rect l="l" t="t" r="r" b="b"/>
            <a:pathLst>
              <a:path w="61" h="62" extrusionOk="0">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43" y="47"/>
                </a:moveTo>
                <a:cubicBezTo>
                  <a:pt x="42" y="47"/>
                  <a:pt x="40" y="48"/>
                  <a:pt x="39" y="48"/>
                </a:cubicBezTo>
                <a:cubicBezTo>
                  <a:pt x="35" y="48"/>
                  <a:pt x="34" y="45"/>
                  <a:pt x="34" y="42"/>
                </a:cubicBezTo>
                <a:cubicBezTo>
                  <a:pt x="34" y="26"/>
                  <a:pt x="34" y="26"/>
                  <a:pt x="34" y="26"/>
                </a:cubicBezTo>
                <a:cubicBezTo>
                  <a:pt x="44" y="26"/>
                  <a:pt x="44" y="26"/>
                  <a:pt x="44" y="26"/>
                </a:cubicBezTo>
                <a:cubicBezTo>
                  <a:pt x="44" y="19"/>
                  <a:pt x="44" y="19"/>
                  <a:pt x="44" y="19"/>
                </a:cubicBezTo>
                <a:cubicBezTo>
                  <a:pt x="34" y="19"/>
                  <a:pt x="34" y="19"/>
                  <a:pt x="34" y="19"/>
                </a:cubicBezTo>
                <a:cubicBezTo>
                  <a:pt x="34" y="6"/>
                  <a:pt x="34" y="6"/>
                  <a:pt x="34" y="6"/>
                </a:cubicBezTo>
                <a:cubicBezTo>
                  <a:pt x="26" y="6"/>
                  <a:pt x="26" y="6"/>
                  <a:pt x="26" y="6"/>
                </a:cubicBezTo>
                <a:cubicBezTo>
                  <a:pt x="26" y="6"/>
                  <a:pt x="26" y="6"/>
                  <a:pt x="26" y="6"/>
                </a:cubicBezTo>
                <a:cubicBezTo>
                  <a:pt x="26" y="10"/>
                  <a:pt x="24" y="17"/>
                  <a:pt x="16" y="20"/>
                </a:cubicBezTo>
                <a:cubicBezTo>
                  <a:pt x="16" y="26"/>
                  <a:pt x="16" y="26"/>
                  <a:pt x="16" y="26"/>
                </a:cubicBezTo>
                <a:cubicBezTo>
                  <a:pt x="21" y="26"/>
                  <a:pt x="21" y="26"/>
                  <a:pt x="21" y="26"/>
                </a:cubicBezTo>
                <a:cubicBezTo>
                  <a:pt x="21" y="43"/>
                  <a:pt x="21" y="43"/>
                  <a:pt x="21" y="43"/>
                </a:cubicBezTo>
                <a:cubicBezTo>
                  <a:pt x="21" y="49"/>
                  <a:pt x="25" y="57"/>
                  <a:pt x="36" y="57"/>
                </a:cubicBezTo>
                <a:cubicBezTo>
                  <a:pt x="40" y="57"/>
                  <a:pt x="44" y="55"/>
                  <a:pt x="45" y="54"/>
                </a:cubicBezTo>
                <a:lnTo>
                  <a:pt x="43"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0" name="Google Shape;1930;p46"/>
          <p:cNvSpPr/>
          <p:nvPr/>
        </p:nvSpPr>
        <p:spPr>
          <a:xfrm>
            <a:off x="11257402" y="1654954"/>
            <a:ext cx="253533" cy="253533"/>
          </a:xfrm>
          <a:custGeom>
            <a:avLst/>
            <a:gdLst/>
            <a:ahLst/>
            <a:cxnLst/>
            <a:rect l="l" t="t" r="r" b="b"/>
            <a:pathLst>
              <a:path w="62" h="62" extrusionOk="0">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47" y="21"/>
                </a:moveTo>
                <a:cubicBezTo>
                  <a:pt x="49" y="20"/>
                  <a:pt x="50" y="18"/>
                  <a:pt x="51" y="16"/>
                </a:cubicBezTo>
                <a:cubicBezTo>
                  <a:pt x="49" y="17"/>
                  <a:pt x="47" y="18"/>
                  <a:pt x="45" y="19"/>
                </a:cubicBezTo>
                <a:cubicBezTo>
                  <a:pt x="44" y="17"/>
                  <a:pt x="42" y="16"/>
                  <a:pt x="39" y="16"/>
                </a:cubicBezTo>
                <a:cubicBezTo>
                  <a:pt x="35" y="16"/>
                  <a:pt x="31" y="20"/>
                  <a:pt x="31" y="24"/>
                </a:cubicBezTo>
                <a:cubicBezTo>
                  <a:pt x="31" y="25"/>
                  <a:pt x="31" y="26"/>
                  <a:pt x="31" y="26"/>
                </a:cubicBezTo>
                <a:cubicBezTo>
                  <a:pt x="24" y="26"/>
                  <a:pt x="18" y="23"/>
                  <a:pt x="14" y="17"/>
                </a:cubicBezTo>
                <a:cubicBezTo>
                  <a:pt x="13" y="19"/>
                  <a:pt x="12" y="20"/>
                  <a:pt x="12" y="22"/>
                </a:cubicBezTo>
                <a:cubicBezTo>
                  <a:pt x="12" y="25"/>
                  <a:pt x="14" y="27"/>
                  <a:pt x="16" y="29"/>
                </a:cubicBezTo>
                <a:cubicBezTo>
                  <a:pt x="15" y="29"/>
                  <a:pt x="13" y="28"/>
                  <a:pt x="12" y="28"/>
                </a:cubicBezTo>
                <a:cubicBezTo>
                  <a:pt x="12" y="28"/>
                  <a:pt x="12" y="28"/>
                  <a:pt x="12" y="28"/>
                </a:cubicBezTo>
                <a:cubicBezTo>
                  <a:pt x="12" y="32"/>
                  <a:pt x="15" y="35"/>
                  <a:pt x="19" y="36"/>
                </a:cubicBezTo>
                <a:cubicBezTo>
                  <a:pt x="18" y="36"/>
                  <a:pt x="18" y="36"/>
                  <a:pt x="17" y="36"/>
                </a:cubicBezTo>
                <a:cubicBezTo>
                  <a:pt x="16" y="36"/>
                  <a:pt x="16" y="36"/>
                  <a:pt x="15" y="36"/>
                </a:cubicBezTo>
                <a:cubicBezTo>
                  <a:pt x="16" y="39"/>
                  <a:pt x="20" y="42"/>
                  <a:pt x="23" y="42"/>
                </a:cubicBezTo>
                <a:cubicBezTo>
                  <a:pt x="20" y="44"/>
                  <a:pt x="17" y="46"/>
                  <a:pt x="13" y="46"/>
                </a:cubicBezTo>
                <a:cubicBezTo>
                  <a:pt x="12" y="46"/>
                  <a:pt x="11" y="46"/>
                  <a:pt x="11" y="46"/>
                </a:cubicBezTo>
                <a:cubicBezTo>
                  <a:pt x="14" y="48"/>
                  <a:pt x="19" y="49"/>
                  <a:pt x="24" y="49"/>
                </a:cubicBezTo>
                <a:cubicBezTo>
                  <a:pt x="39" y="49"/>
                  <a:pt x="48" y="36"/>
                  <a:pt x="48" y="25"/>
                </a:cubicBezTo>
                <a:cubicBezTo>
                  <a:pt x="48" y="25"/>
                  <a:pt x="48" y="25"/>
                  <a:pt x="48" y="24"/>
                </a:cubicBezTo>
                <a:cubicBezTo>
                  <a:pt x="49" y="23"/>
                  <a:pt x="51" y="22"/>
                  <a:pt x="52" y="20"/>
                </a:cubicBezTo>
                <a:cubicBezTo>
                  <a:pt x="50" y="20"/>
                  <a:pt x="49" y="21"/>
                  <a:pt x="47"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1" name="Google Shape;1931;p46"/>
          <p:cNvSpPr/>
          <p:nvPr/>
        </p:nvSpPr>
        <p:spPr>
          <a:xfrm>
            <a:off x="800100" y="2093907"/>
            <a:ext cx="315970" cy="295158"/>
          </a:xfrm>
          <a:custGeom>
            <a:avLst/>
            <a:gdLst/>
            <a:ahLst/>
            <a:cxnLst/>
            <a:rect l="l" t="t" r="r" b="b"/>
            <a:pathLst>
              <a:path w="77" h="72" extrusionOk="0">
                <a:moveTo>
                  <a:pt x="77" y="16"/>
                </a:moveTo>
                <a:cubicBezTo>
                  <a:pt x="77" y="21"/>
                  <a:pt x="77" y="21"/>
                  <a:pt x="77" y="21"/>
                </a:cubicBezTo>
                <a:cubicBezTo>
                  <a:pt x="72" y="21"/>
                  <a:pt x="72" y="21"/>
                  <a:pt x="72" y="21"/>
                </a:cubicBezTo>
                <a:cubicBezTo>
                  <a:pt x="72" y="22"/>
                  <a:pt x="70" y="23"/>
                  <a:pt x="69" y="23"/>
                </a:cubicBezTo>
                <a:cubicBezTo>
                  <a:pt x="8" y="23"/>
                  <a:pt x="8" y="23"/>
                  <a:pt x="8" y="23"/>
                </a:cubicBezTo>
                <a:cubicBezTo>
                  <a:pt x="6" y="23"/>
                  <a:pt x="5" y="22"/>
                  <a:pt x="5" y="21"/>
                </a:cubicBezTo>
                <a:cubicBezTo>
                  <a:pt x="0" y="21"/>
                  <a:pt x="0" y="21"/>
                  <a:pt x="0" y="21"/>
                </a:cubicBezTo>
                <a:cubicBezTo>
                  <a:pt x="0" y="16"/>
                  <a:pt x="0" y="16"/>
                  <a:pt x="0" y="16"/>
                </a:cubicBezTo>
                <a:cubicBezTo>
                  <a:pt x="38" y="0"/>
                  <a:pt x="38" y="0"/>
                  <a:pt x="38" y="0"/>
                </a:cubicBezTo>
                <a:lnTo>
                  <a:pt x="77" y="16"/>
                </a:lnTo>
                <a:close/>
                <a:moveTo>
                  <a:pt x="77" y="67"/>
                </a:moveTo>
                <a:cubicBezTo>
                  <a:pt x="77" y="72"/>
                  <a:pt x="77" y="72"/>
                  <a:pt x="77" y="72"/>
                </a:cubicBezTo>
                <a:cubicBezTo>
                  <a:pt x="0" y="72"/>
                  <a:pt x="0" y="72"/>
                  <a:pt x="0" y="72"/>
                </a:cubicBezTo>
                <a:cubicBezTo>
                  <a:pt x="0" y="67"/>
                  <a:pt x="0" y="67"/>
                  <a:pt x="0" y="67"/>
                </a:cubicBezTo>
                <a:cubicBezTo>
                  <a:pt x="0" y="66"/>
                  <a:pt x="1" y="65"/>
                  <a:pt x="3" y="65"/>
                </a:cubicBezTo>
                <a:cubicBezTo>
                  <a:pt x="74" y="65"/>
                  <a:pt x="74" y="65"/>
                  <a:pt x="74" y="65"/>
                </a:cubicBezTo>
                <a:cubicBezTo>
                  <a:pt x="76" y="65"/>
                  <a:pt x="77" y="66"/>
                  <a:pt x="77" y="67"/>
                </a:cubicBezTo>
                <a:close/>
                <a:moveTo>
                  <a:pt x="20" y="26"/>
                </a:moveTo>
                <a:cubicBezTo>
                  <a:pt x="20" y="57"/>
                  <a:pt x="20" y="57"/>
                  <a:pt x="20" y="57"/>
                </a:cubicBezTo>
                <a:cubicBezTo>
                  <a:pt x="25" y="57"/>
                  <a:pt x="25" y="57"/>
                  <a:pt x="25" y="57"/>
                </a:cubicBezTo>
                <a:cubicBezTo>
                  <a:pt x="25" y="26"/>
                  <a:pt x="25" y="26"/>
                  <a:pt x="25" y="26"/>
                </a:cubicBezTo>
                <a:cubicBezTo>
                  <a:pt x="36" y="26"/>
                  <a:pt x="36" y="26"/>
                  <a:pt x="36" y="26"/>
                </a:cubicBezTo>
                <a:cubicBezTo>
                  <a:pt x="36" y="57"/>
                  <a:pt x="36" y="57"/>
                  <a:pt x="36" y="57"/>
                </a:cubicBezTo>
                <a:cubicBezTo>
                  <a:pt x="41" y="57"/>
                  <a:pt x="41" y="57"/>
                  <a:pt x="41" y="57"/>
                </a:cubicBezTo>
                <a:cubicBezTo>
                  <a:pt x="41" y="26"/>
                  <a:pt x="41" y="26"/>
                  <a:pt x="41" y="26"/>
                </a:cubicBezTo>
                <a:cubicBezTo>
                  <a:pt x="51" y="26"/>
                  <a:pt x="51" y="26"/>
                  <a:pt x="51" y="26"/>
                </a:cubicBezTo>
                <a:cubicBezTo>
                  <a:pt x="51" y="57"/>
                  <a:pt x="51" y="57"/>
                  <a:pt x="51" y="57"/>
                </a:cubicBezTo>
                <a:cubicBezTo>
                  <a:pt x="56" y="57"/>
                  <a:pt x="56" y="57"/>
                  <a:pt x="56" y="57"/>
                </a:cubicBezTo>
                <a:cubicBezTo>
                  <a:pt x="56" y="26"/>
                  <a:pt x="56" y="26"/>
                  <a:pt x="56" y="26"/>
                </a:cubicBezTo>
                <a:cubicBezTo>
                  <a:pt x="67" y="26"/>
                  <a:pt x="67" y="26"/>
                  <a:pt x="67" y="26"/>
                </a:cubicBezTo>
                <a:cubicBezTo>
                  <a:pt x="67" y="57"/>
                  <a:pt x="67" y="57"/>
                  <a:pt x="67" y="57"/>
                </a:cubicBezTo>
                <a:cubicBezTo>
                  <a:pt x="69" y="57"/>
                  <a:pt x="69" y="57"/>
                  <a:pt x="69" y="57"/>
                </a:cubicBezTo>
                <a:cubicBezTo>
                  <a:pt x="70" y="57"/>
                  <a:pt x="72" y="58"/>
                  <a:pt x="72" y="59"/>
                </a:cubicBezTo>
                <a:cubicBezTo>
                  <a:pt x="72" y="62"/>
                  <a:pt x="72" y="62"/>
                  <a:pt x="72" y="62"/>
                </a:cubicBezTo>
                <a:cubicBezTo>
                  <a:pt x="5" y="62"/>
                  <a:pt x="5" y="62"/>
                  <a:pt x="5" y="62"/>
                </a:cubicBezTo>
                <a:cubicBezTo>
                  <a:pt x="5" y="59"/>
                  <a:pt x="5" y="59"/>
                  <a:pt x="5" y="59"/>
                </a:cubicBezTo>
                <a:cubicBezTo>
                  <a:pt x="5" y="58"/>
                  <a:pt x="6" y="57"/>
                  <a:pt x="8" y="57"/>
                </a:cubicBezTo>
                <a:cubicBezTo>
                  <a:pt x="10" y="57"/>
                  <a:pt x="10" y="57"/>
                  <a:pt x="10" y="57"/>
                </a:cubicBezTo>
                <a:cubicBezTo>
                  <a:pt x="10" y="26"/>
                  <a:pt x="10" y="26"/>
                  <a:pt x="10" y="26"/>
                </a:cubicBezTo>
                <a:lnTo>
                  <a:pt x="20"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2" name="Google Shape;1932;p46"/>
          <p:cNvSpPr/>
          <p:nvPr/>
        </p:nvSpPr>
        <p:spPr>
          <a:xfrm>
            <a:off x="1312842" y="2126071"/>
            <a:ext cx="172176" cy="234613"/>
          </a:xfrm>
          <a:custGeom>
            <a:avLst/>
            <a:gdLst/>
            <a:ahLst/>
            <a:cxnLst/>
            <a:rect l="l" t="t" r="r" b="b"/>
            <a:pathLst>
              <a:path w="42" h="57" extrusionOk="0">
                <a:moveTo>
                  <a:pt x="39" y="23"/>
                </a:moveTo>
                <a:cubicBezTo>
                  <a:pt x="3" y="23"/>
                  <a:pt x="3" y="23"/>
                  <a:pt x="3" y="23"/>
                </a:cubicBezTo>
                <a:cubicBezTo>
                  <a:pt x="2" y="23"/>
                  <a:pt x="0" y="22"/>
                  <a:pt x="0" y="21"/>
                </a:cubicBezTo>
                <a:cubicBezTo>
                  <a:pt x="0" y="20"/>
                  <a:pt x="1" y="19"/>
                  <a:pt x="1" y="19"/>
                </a:cubicBezTo>
                <a:cubicBezTo>
                  <a:pt x="19" y="1"/>
                  <a:pt x="19" y="1"/>
                  <a:pt x="19" y="1"/>
                </a:cubicBezTo>
                <a:cubicBezTo>
                  <a:pt x="20" y="0"/>
                  <a:pt x="20" y="0"/>
                  <a:pt x="21" y="0"/>
                </a:cubicBezTo>
                <a:cubicBezTo>
                  <a:pt x="22" y="0"/>
                  <a:pt x="22" y="0"/>
                  <a:pt x="23" y="1"/>
                </a:cubicBezTo>
                <a:cubicBezTo>
                  <a:pt x="41" y="19"/>
                  <a:pt x="41" y="19"/>
                  <a:pt x="41" y="19"/>
                </a:cubicBezTo>
                <a:cubicBezTo>
                  <a:pt x="41" y="19"/>
                  <a:pt x="42" y="20"/>
                  <a:pt x="42" y="21"/>
                </a:cubicBezTo>
                <a:cubicBezTo>
                  <a:pt x="42" y="22"/>
                  <a:pt x="40" y="23"/>
                  <a:pt x="39" y="23"/>
                </a:cubicBezTo>
                <a:close/>
                <a:moveTo>
                  <a:pt x="41" y="38"/>
                </a:moveTo>
                <a:cubicBezTo>
                  <a:pt x="23" y="56"/>
                  <a:pt x="23" y="56"/>
                  <a:pt x="23" y="56"/>
                </a:cubicBezTo>
                <a:cubicBezTo>
                  <a:pt x="22" y="56"/>
                  <a:pt x="22" y="57"/>
                  <a:pt x="21" y="57"/>
                </a:cubicBezTo>
                <a:cubicBezTo>
                  <a:pt x="20" y="57"/>
                  <a:pt x="20" y="56"/>
                  <a:pt x="19" y="56"/>
                </a:cubicBezTo>
                <a:cubicBezTo>
                  <a:pt x="1" y="38"/>
                  <a:pt x="1" y="38"/>
                  <a:pt x="1" y="38"/>
                </a:cubicBezTo>
                <a:cubicBezTo>
                  <a:pt x="1" y="37"/>
                  <a:pt x="0" y="37"/>
                  <a:pt x="0" y="36"/>
                </a:cubicBezTo>
                <a:cubicBezTo>
                  <a:pt x="0" y="35"/>
                  <a:pt x="2" y="33"/>
                  <a:pt x="3" y="33"/>
                </a:cubicBezTo>
                <a:cubicBezTo>
                  <a:pt x="39" y="33"/>
                  <a:pt x="39" y="33"/>
                  <a:pt x="39" y="33"/>
                </a:cubicBezTo>
                <a:cubicBezTo>
                  <a:pt x="40" y="33"/>
                  <a:pt x="42" y="35"/>
                  <a:pt x="42" y="36"/>
                </a:cubicBezTo>
                <a:cubicBezTo>
                  <a:pt x="42" y="37"/>
                  <a:pt x="41" y="37"/>
                  <a:pt x="41"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3" name="Google Shape;1933;p46"/>
          <p:cNvSpPr/>
          <p:nvPr/>
        </p:nvSpPr>
        <p:spPr>
          <a:xfrm>
            <a:off x="1901267" y="2114719"/>
            <a:ext cx="234613" cy="253533"/>
          </a:xfrm>
          <a:custGeom>
            <a:avLst/>
            <a:gdLst/>
            <a:ahLst/>
            <a:cxnLst/>
            <a:rect l="l" t="t" r="r" b="b"/>
            <a:pathLst>
              <a:path w="57" h="62" extrusionOk="0">
                <a:moveTo>
                  <a:pt x="46" y="62"/>
                </a:moveTo>
                <a:cubicBezTo>
                  <a:pt x="11" y="62"/>
                  <a:pt x="11" y="62"/>
                  <a:pt x="11" y="62"/>
                </a:cubicBezTo>
                <a:cubicBezTo>
                  <a:pt x="5" y="62"/>
                  <a:pt x="0" y="58"/>
                  <a:pt x="0" y="52"/>
                </a:cubicBezTo>
                <a:cubicBezTo>
                  <a:pt x="0" y="44"/>
                  <a:pt x="2" y="31"/>
                  <a:pt x="12" y="29"/>
                </a:cubicBezTo>
                <a:cubicBezTo>
                  <a:pt x="11" y="31"/>
                  <a:pt x="11" y="32"/>
                  <a:pt x="11" y="34"/>
                </a:cubicBezTo>
                <a:cubicBezTo>
                  <a:pt x="11" y="42"/>
                  <a:pt x="11" y="42"/>
                  <a:pt x="11" y="42"/>
                </a:cubicBezTo>
                <a:cubicBezTo>
                  <a:pt x="8" y="43"/>
                  <a:pt x="6" y="46"/>
                  <a:pt x="6" y="49"/>
                </a:cubicBezTo>
                <a:cubicBezTo>
                  <a:pt x="6" y="54"/>
                  <a:pt x="9" y="57"/>
                  <a:pt x="13" y="57"/>
                </a:cubicBezTo>
                <a:cubicBezTo>
                  <a:pt x="18" y="57"/>
                  <a:pt x="21" y="54"/>
                  <a:pt x="21" y="49"/>
                </a:cubicBezTo>
                <a:cubicBezTo>
                  <a:pt x="21" y="46"/>
                  <a:pt x="19" y="43"/>
                  <a:pt x="16" y="42"/>
                </a:cubicBezTo>
                <a:cubicBezTo>
                  <a:pt x="16" y="34"/>
                  <a:pt x="16" y="34"/>
                  <a:pt x="16" y="34"/>
                </a:cubicBezTo>
                <a:cubicBezTo>
                  <a:pt x="16" y="33"/>
                  <a:pt x="16" y="31"/>
                  <a:pt x="17" y="30"/>
                </a:cubicBezTo>
                <a:cubicBezTo>
                  <a:pt x="20" y="33"/>
                  <a:pt x="24" y="34"/>
                  <a:pt x="29" y="34"/>
                </a:cubicBezTo>
                <a:cubicBezTo>
                  <a:pt x="33" y="34"/>
                  <a:pt x="37" y="33"/>
                  <a:pt x="41" y="30"/>
                </a:cubicBezTo>
                <a:cubicBezTo>
                  <a:pt x="41" y="31"/>
                  <a:pt x="42" y="33"/>
                  <a:pt x="42" y="34"/>
                </a:cubicBezTo>
                <a:cubicBezTo>
                  <a:pt x="42" y="36"/>
                  <a:pt x="42" y="36"/>
                  <a:pt x="42" y="36"/>
                </a:cubicBezTo>
                <a:cubicBezTo>
                  <a:pt x="36" y="36"/>
                  <a:pt x="31" y="41"/>
                  <a:pt x="31" y="47"/>
                </a:cubicBezTo>
                <a:cubicBezTo>
                  <a:pt x="31" y="50"/>
                  <a:pt x="31" y="50"/>
                  <a:pt x="31" y="50"/>
                </a:cubicBezTo>
                <a:cubicBezTo>
                  <a:pt x="31" y="51"/>
                  <a:pt x="30" y="52"/>
                  <a:pt x="30" y="53"/>
                </a:cubicBezTo>
                <a:cubicBezTo>
                  <a:pt x="30" y="55"/>
                  <a:pt x="32" y="57"/>
                  <a:pt x="34" y="57"/>
                </a:cubicBezTo>
                <a:cubicBezTo>
                  <a:pt x="36" y="57"/>
                  <a:pt x="38" y="55"/>
                  <a:pt x="38" y="53"/>
                </a:cubicBezTo>
                <a:cubicBezTo>
                  <a:pt x="38" y="52"/>
                  <a:pt x="37" y="51"/>
                  <a:pt x="36" y="50"/>
                </a:cubicBezTo>
                <a:cubicBezTo>
                  <a:pt x="36" y="47"/>
                  <a:pt x="36" y="47"/>
                  <a:pt x="36" y="47"/>
                </a:cubicBezTo>
                <a:cubicBezTo>
                  <a:pt x="36" y="44"/>
                  <a:pt x="39" y="42"/>
                  <a:pt x="42" y="42"/>
                </a:cubicBezTo>
                <a:cubicBezTo>
                  <a:pt x="44" y="42"/>
                  <a:pt x="47" y="44"/>
                  <a:pt x="47" y="47"/>
                </a:cubicBezTo>
                <a:cubicBezTo>
                  <a:pt x="47" y="50"/>
                  <a:pt x="47" y="50"/>
                  <a:pt x="47" y="50"/>
                </a:cubicBezTo>
                <a:cubicBezTo>
                  <a:pt x="46" y="51"/>
                  <a:pt x="45" y="52"/>
                  <a:pt x="45" y="53"/>
                </a:cubicBezTo>
                <a:cubicBezTo>
                  <a:pt x="45" y="55"/>
                  <a:pt x="47" y="57"/>
                  <a:pt x="49" y="57"/>
                </a:cubicBezTo>
                <a:cubicBezTo>
                  <a:pt x="51" y="57"/>
                  <a:pt x="53" y="55"/>
                  <a:pt x="53" y="53"/>
                </a:cubicBezTo>
                <a:cubicBezTo>
                  <a:pt x="53" y="52"/>
                  <a:pt x="53" y="51"/>
                  <a:pt x="52" y="50"/>
                </a:cubicBezTo>
                <a:cubicBezTo>
                  <a:pt x="52" y="47"/>
                  <a:pt x="52" y="47"/>
                  <a:pt x="52" y="47"/>
                </a:cubicBezTo>
                <a:cubicBezTo>
                  <a:pt x="52" y="43"/>
                  <a:pt x="50" y="40"/>
                  <a:pt x="47" y="38"/>
                </a:cubicBezTo>
                <a:cubicBezTo>
                  <a:pt x="47" y="35"/>
                  <a:pt x="47" y="32"/>
                  <a:pt x="46" y="29"/>
                </a:cubicBezTo>
                <a:cubicBezTo>
                  <a:pt x="55" y="31"/>
                  <a:pt x="57" y="44"/>
                  <a:pt x="57" y="52"/>
                </a:cubicBezTo>
                <a:cubicBezTo>
                  <a:pt x="57" y="58"/>
                  <a:pt x="53" y="62"/>
                  <a:pt x="46" y="62"/>
                </a:cubicBezTo>
                <a:close/>
                <a:moveTo>
                  <a:pt x="13" y="52"/>
                </a:moveTo>
                <a:cubicBezTo>
                  <a:pt x="12" y="52"/>
                  <a:pt x="11" y="51"/>
                  <a:pt x="11" y="49"/>
                </a:cubicBezTo>
                <a:cubicBezTo>
                  <a:pt x="11" y="48"/>
                  <a:pt x="12" y="47"/>
                  <a:pt x="13" y="47"/>
                </a:cubicBezTo>
                <a:cubicBezTo>
                  <a:pt x="15" y="47"/>
                  <a:pt x="16" y="48"/>
                  <a:pt x="16" y="49"/>
                </a:cubicBezTo>
                <a:cubicBezTo>
                  <a:pt x="16" y="51"/>
                  <a:pt x="15" y="52"/>
                  <a:pt x="13" y="52"/>
                </a:cubicBezTo>
                <a:close/>
                <a:moveTo>
                  <a:pt x="29" y="31"/>
                </a:moveTo>
                <a:cubicBezTo>
                  <a:pt x="20" y="31"/>
                  <a:pt x="13" y="24"/>
                  <a:pt x="13" y="16"/>
                </a:cubicBezTo>
                <a:cubicBezTo>
                  <a:pt x="13" y="7"/>
                  <a:pt x="20" y="0"/>
                  <a:pt x="29" y="0"/>
                </a:cubicBezTo>
                <a:cubicBezTo>
                  <a:pt x="37" y="0"/>
                  <a:pt x="44" y="7"/>
                  <a:pt x="44" y="16"/>
                </a:cubicBezTo>
                <a:cubicBezTo>
                  <a:pt x="44" y="24"/>
                  <a:pt x="37" y="31"/>
                  <a:pt x="29"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4" name="Google Shape;1934;p46"/>
          <p:cNvSpPr/>
          <p:nvPr/>
        </p:nvSpPr>
        <p:spPr>
          <a:xfrm>
            <a:off x="2495367" y="2093907"/>
            <a:ext cx="242181" cy="278129"/>
          </a:xfrm>
          <a:custGeom>
            <a:avLst/>
            <a:gdLst/>
            <a:ahLst/>
            <a:cxnLst/>
            <a:rect l="l" t="t" r="r" b="b"/>
            <a:pathLst>
              <a:path w="59" h="68" extrusionOk="0">
                <a:moveTo>
                  <a:pt x="59" y="41"/>
                </a:moveTo>
                <a:cubicBezTo>
                  <a:pt x="56" y="42"/>
                  <a:pt x="53" y="42"/>
                  <a:pt x="51" y="42"/>
                </a:cubicBezTo>
                <a:cubicBezTo>
                  <a:pt x="45" y="54"/>
                  <a:pt x="35" y="64"/>
                  <a:pt x="32" y="66"/>
                </a:cubicBezTo>
                <a:cubicBezTo>
                  <a:pt x="30" y="67"/>
                  <a:pt x="28" y="68"/>
                  <a:pt x="25" y="66"/>
                </a:cubicBezTo>
                <a:cubicBezTo>
                  <a:pt x="21" y="64"/>
                  <a:pt x="6" y="51"/>
                  <a:pt x="0" y="10"/>
                </a:cubicBezTo>
                <a:cubicBezTo>
                  <a:pt x="12" y="10"/>
                  <a:pt x="12" y="10"/>
                  <a:pt x="12" y="10"/>
                </a:cubicBezTo>
                <a:cubicBezTo>
                  <a:pt x="15" y="35"/>
                  <a:pt x="22" y="47"/>
                  <a:pt x="29" y="56"/>
                </a:cubicBezTo>
                <a:cubicBezTo>
                  <a:pt x="33" y="52"/>
                  <a:pt x="38" y="46"/>
                  <a:pt x="41" y="40"/>
                </a:cubicBezTo>
                <a:cubicBezTo>
                  <a:pt x="33" y="36"/>
                  <a:pt x="29" y="28"/>
                  <a:pt x="29" y="18"/>
                </a:cubicBezTo>
                <a:cubicBezTo>
                  <a:pt x="29" y="8"/>
                  <a:pt x="34" y="0"/>
                  <a:pt x="44" y="0"/>
                </a:cubicBezTo>
                <a:cubicBezTo>
                  <a:pt x="54" y="0"/>
                  <a:pt x="59" y="6"/>
                  <a:pt x="59" y="16"/>
                </a:cubicBezTo>
                <a:cubicBezTo>
                  <a:pt x="59" y="20"/>
                  <a:pt x="58" y="25"/>
                  <a:pt x="57" y="28"/>
                </a:cubicBezTo>
                <a:cubicBezTo>
                  <a:pt x="57" y="28"/>
                  <a:pt x="49" y="29"/>
                  <a:pt x="47" y="25"/>
                </a:cubicBezTo>
                <a:cubicBezTo>
                  <a:pt x="47" y="23"/>
                  <a:pt x="48" y="20"/>
                  <a:pt x="48" y="17"/>
                </a:cubicBezTo>
                <a:cubicBezTo>
                  <a:pt x="48" y="13"/>
                  <a:pt x="46" y="10"/>
                  <a:pt x="44" y="10"/>
                </a:cubicBezTo>
                <a:cubicBezTo>
                  <a:pt x="41" y="10"/>
                  <a:pt x="39" y="13"/>
                  <a:pt x="39" y="18"/>
                </a:cubicBezTo>
                <a:cubicBezTo>
                  <a:pt x="39" y="28"/>
                  <a:pt x="46" y="34"/>
                  <a:pt x="54" y="34"/>
                </a:cubicBezTo>
                <a:cubicBezTo>
                  <a:pt x="56" y="34"/>
                  <a:pt x="57" y="34"/>
                  <a:pt x="59" y="34"/>
                </a:cubicBezTo>
                <a:lnTo>
                  <a:pt x="59" y="4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5" name="Google Shape;1935;p46"/>
          <p:cNvSpPr/>
          <p:nvPr/>
        </p:nvSpPr>
        <p:spPr>
          <a:xfrm>
            <a:off x="3081900" y="2126071"/>
            <a:ext cx="274345" cy="234613"/>
          </a:xfrm>
          <a:custGeom>
            <a:avLst/>
            <a:gdLst/>
            <a:ahLst/>
            <a:cxnLst/>
            <a:rect l="l" t="t" r="r" b="b"/>
            <a:pathLst>
              <a:path w="67" h="57" extrusionOk="0">
                <a:moveTo>
                  <a:pt x="31" y="50"/>
                </a:moveTo>
                <a:cubicBezTo>
                  <a:pt x="31" y="52"/>
                  <a:pt x="30" y="53"/>
                  <a:pt x="29" y="53"/>
                </a:cubicBezTo>
                <a:cubicBezTo>
                  <a:pt x="28" y="53"/>
                  <a:pt x="27" y="52"/>
                  <a:pt x="27" y="52"/>
                </a:cubicBezTo>
                <a:cubicBezTo>
                  <a:pt x="14" y="39"/>
                  <a:pt x="14" y="39"/>
                  <a:pt x="14" y="39"/>
                </a:cubicBezTo>
                <a:cubicBezTo>
                  <a:pt x="3" y="39"/>
                  <a:pt x="3" y="39"/>
                  <a:pt x="3" y="39"/>
                </a:cubicBezTo>
                <a:cubicBezTo>
                  <a:pt x="2" y="39"/>
                  <a:pt x="0" y="37"/>
                  <a:pt x="0" y="36"/>
                </a:cubicBezTo>
                <a:cubicBezTo>
                  <a:pt x="0" y="21"/>
                  <a:pt x="0" y="21"/>
                  <a:pt x="0" y="21"/>
                </a:cubicBezTo>
                <a:cubicBezTo>
                  <a:pt x="0" y="19"/>
                  <a:pt x="2" y="18"/>
                  <a:pt x="3" y="18"/>
                </a:cubicBezTo>
                <a:cubicBezTo>
                  <a:pt x="14" y="18"/>
                  <a:pt x="14" y="18"/>
                  <a:pt x="14" y="18"/>
                </a:cubicBezTo>
                <a:cubicBezTo>
                  <a:pt x="27" y="5"/>
                  <a:pt x="27" y="5"/>
                  <a:pt x="27" y="5"/>
                </a:cubicBezTo>
                <a:cubicBezTo>
                  <a:pt x="27" y="4"/>
                  <a:pt x="28" y="4"/>
                  <a:pt x="29" y="4"/>
                </a:cubicBezTo>
                <a:cubicBezTo>
                  <a:pt x="30" y="4"/>
                  <a:pt x="31" y="5"/>
                  <a:pt x="31" y="6"/>
                </a:cubicBezTo>
                <a:lnTo>
                  <a:pt x="31" y="50"/>
                </a:lnTo>
                <a:close/>
                <a:moveTo>
                  <a:pt x="41" y="38"/>
                </a:moveTo>
                <a:cubicBezTo>
                  <a:pt x="40" y="38"/>
                  <a:pt x="40" y="38"/>
                  <a:pt x="40" y="38"/>
                </a:cubicBezTo>
                <a:cubicBezTo>
                  <a:pt x="38" y="38"/>
                  <a:pt x="37" y="37"/>
                  <a:pt x="37" y="35"/>
                </a:cubicBezTo>
                <a:cubicBezTo>
                  <a:pt x="37" y="32"/>
                  <a:pt x="42" y="33"/>
                  <a:pt x="42" y="28"/>
                </a:cubicBezTo>
                <a:cubicBezTo>
                  <a:pt x="42" y="23"/>
                  <a:pt x="37" y="24"/>
                  <a:pt x="37" y="21"/>
                </a:cubicBezTo>
                <a:cubicBezTo>
                  <a:pt x="37" y="20"/>
                  <a:pt x="38" y="19"/>
                  <a:pt x="40" y="19"/>
                </a:cubicBezTo>
                <a:cubicBezTo>
                  <a:pt x="40" y="19"/>
                  <a:pt x="40" y="19"/>
                  <a:pt x="41" y="19"/>
                </a:cubicBezTo>
                <a:cubicBezTo>
                  <a:pt x="44" y="20"/>
                  <a:pt x="47" y="24"/>
                  <a:pt x="47" y="28"/>
                </a:cubicBezTo>
                <a:cubicBezTo>
                  <a:pt x="47" y="32"/>
                  <a:pt x="44" y="36"/>
                  <a:pt x="41" y="38"/>
                </a:cubicBezTo>
                <a:close/>
                <a:moveTo>
                  <a:pt x="45" y="47"/>
                </a:moveTo>
                <a:cubicBezTo>
                  <a:pt x="44" y="47"/>
                  <a:pt x="44" y="47"/>
                  <a:pt x="44" y="47"/>
                </a:cubicBezTo>
                <a:cubicBezTo>
                  <a:pt x="42" y="47"/>
                  <a:pt x="41" y="46"/>
                  <a:pt x="41" y="45"/>
                </a:cubicBezTo>
                <a:cubicBezTo>
                  <a:pt x="41" y="44"/>
                  <a:pt x="42" y="43"/>
                  <a:pt x="43" y="42"/>
                </a:cubicBezTo>
                <a:cubicBezTo>
                  <a:pt x="44" y="42"/>
                  <a:pt x="45" y="41"/>
                  <a:pt x="46" y="41"/>
                </a:cubicBezTo>
                <a:cubicBezTo>
                  <a:pt x="50" y="38"/>
                  <a:pt x="52" y="33"/>
                  <a:pt x="52" y="28"/>
                </a:cubicBezTo>
                <a:cubicBezTo>
                  <a:pt x="52" y="23"/>
                  <a:pt x="50" y="19"/>
                  <a:pt x="46" y="16"/>
                </a:cubicBezTo>
                <a:cubicBezTo>
                  <a:pt x="45" y="15"/>
                  <a:pt x="44" y="15"/>
                  <a:pt x="43" y="14"/>
                </a:cubicBezTo>
                <a:cubicBezTo>
                  <a:pt x="42" y="14"/>
                  <a:pt x="41" y="13"/>
                  <a:pt x="41" y="12"/>
                </a:cubicBezTo>
                <a:cubicBezTo>
                  <a:pt x="41" y="10"/>
                  <a:pt x="42" y="9"/>
                  <a:pt x="44" y="9"/>
                </a:cubicBezTo>
                <a:cubicBezTo>
                  <a:pt x="44" y="9"/>
                  <a:pt x="44" y="9"/>
                  <a:pt x="45" y="9"/>
                </a:cubicBezTo>
                <a:cubicBezTo>
                  <a:pt x="52" y="13"/>
                  <a:pt x="57" y="20"/>
                  <a:pt x="57" y="28"/>
                </a:cubicBezTo>
                <a:cubicBezTo>
                  <a:pt x="57" y="36"/>
                  <a:pt x="52" y="44"/>
                  <a:pt x="45" y="47"/>
                </a:cubicBezTo>
                <a:close/>
                <a:moveTo>
                  <a:pt x="49" y="57"/>
                </a:moveTo>
                <a:cubicBezTo>
                  <a:pt x="48" y="57"/>
                  <a:pt x="48" y="57"/>
                  <a:pt x="48" y="57"/>
                </a:cubicBezTo>
                <a:cubicBezTo>
                  <a:pt x="46" y="57"/>
                  <a:pt x="45" y="56"/>
                  <a:pt x="45" y="54"/>
                </a:cubicBezTo>
                <a:cubicBezTo>
                  <a:pt x="45" y="53"/>
                  <a:pt x="46" y="52"/>
                  <a:pt x="47" y="52"/>
                </a:cubicBezTo>
                <a:cubicBezTo>
                  <a:pt x="47" y="52"/>
                  <a:pt x="48" y="51"/>
                  <a:pt x="48" y="51"/>
                </a:cubicBezTo>
                <a:cubicBezTo>
                  <a:pt x="50" y="50"/>
                  <a:pt x="51" y="50"/>
                  <a:pt x="52" y="49"/>
                </a:cubicBezTo>
                <a:cubicBezTo>
                  <a:pt x="58" y="44"/>
                  <a:pt x="62" y="36"/>
                  <a:pt x="62" y="28"/>
                </a:cubicBezTo>
                <a:cubicBezTo>
                  <a:pt x="62" y="20"/>
                  <a:pt x="58" y="12"/>
                  <a:pt x="52" y="8"/>
                </a:cubicBezTo>
                <a:cubicBezTo>
                  <a:pt x="51" y="7"/>
                  <a:pt x="50" y="6"/>
                  <a:pt x="48" y="6"/>
                </a:cubicBezTo>
                <a:cubicBezTo>
                  <a:pt x="48" y="5"/>
                  <a:pt x="47" y="5"/>
                  <a:pt x="47" y="5"/>
                </a:cubicBezTo>
                <a:cubicBezTo>
                  <a:pt x="46" y="4"/>
                  <a:pt x="45" y="3"/>
                  <a:pt x="45" y="2"/>
                </a:cubicBezTo>
                <a:cubicBezTo>
                  <a:pt x="45" y="1"/>
                  <a:pt x="46" y="0"/>
                  <a:pt x="48" y="0"/>
                </a:cubicBezTo>
                <a:cubicBezTo>
                  <a:pt x="48" y="0"/>
                  <a:pt x="48" y="0"/>
                  <a:pt x="49" y="0"/>
                </a:cubicBezTo>
                <a:cubicBezTo>
                  <a:pt x="60" y="5"/>
                  <a:pt x="67" y="16"/>
                  <a:pt x="67" y="28"/>
                </a:cubicBezTo>
                <a:cubicBezTo>
                  <a:pt x="67" y="41"/>
                  <a:pt x="60" y="52"/>
                  <a:pt x="49" y="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6" name="Google Shape;1936;p46"/>
          <p:cNvSpPr/>
          <p:nvPr/>
        </p:nvSpPr>
        <p:spPr>
          <a:xfrm>
            <a:off x="3672216" y="2105259"/>
            <a:ext cx="334890" cy="276238"/>
          </a:xfrm>
          <a:custGeom>
            <a:avLst/>
            <a:gdLst/>
            <a:ahLst/>
            <a:cxnLst/>
            <a:rect l="l" t="t" r="r" b="b"/>
            <a:pathLst>
              <a:path w="82" h="67" extrusionOk="0">
                <a:moveTo>
                  <a:pt x="55" y="20"/>
                </a:moveTo>
                <a:cubicBezTo>
                  <a:pt x="42" y="20"/>
                  <a:pt x="31" y="30"/>
                  <a:pt x="31" y="43"/>
                </a:cubicBezTo>
                <a:cubicBezTo>
                  <a:pt x="31" y="45"/>
                  <a:pt x="31" y="47"/>
                  <a:pt x="32" y="49"/>
                </a:cubicBezTo>
                <a:cubicBezTo>
                  <a:pt x="31" y="49"/>
                  <a:pt x="30" y="49"/>
                  <a:pt x="29" y="49"/>
                </a:cubicBezTo>
                <a:cubicBezTo>
                  <a:pt x="25" y="49"/>
                  <a:pt x="22" y="49"/>
                  <a:pt x="19" y="48"/>
                </a:cubicBezTo>
                <a:cubicBezTo>
                  <a:pt x="9" y="53"/>
                  <a:pt x="9" y="53"/>
                  <a:pt x="9" y="53"/>
                </a:cubicBezTo>
                <a:cubicBezTo>
                  <a:pt x="11" y="44"/>
                  <a:pt x="11" y="44"/>
                  <a:pt x="11" y="44"/>
                </a:cubicBezTo>
                <a:cubicBezTo>
                  <a:pt x="4" y="39"/>
                  <a:pt x="0" y="33"/>
                  <a:pt x="0" y="25"/>
                </a:cubicBezTo>
                <a:cubicBezTo>
                  <a:pt x="0" y="11"/>
                  <a:pt x="13" y="0"/>
                  <a:pt x="29" y="0"/>
                </a:cubicBezTo>
                <a:cubicBezTo>
                  <a:pt x="43" y="0"/>
                  <a:pt x="56" y="9"/>
                  <a:pt x="58" y="20"/>
                </a:cubicBezTo>
                <a:cubicBezTo>
                  <a:pt x="57" y="20"/>
                  <a:pt x="56" y="20"/>
                  <a:pt x="55" y="20"/>
                </a:cubicBezTo>
                <a:close/>
                <a:moveTo>
                  <a:pt x="19" y="12"/>
                </a:moveTo>
                <a:cubicBezTo>
                  <a:pt x="17" y="12"/>
                  <a:pt x="15" y="14"/>
                  <a:pt x="15" y="16"/>
                </a:cubicBezTo>
                <a:cubicBezTo>
                  <a:pt x="15" y="18"/>
                  <a:pt x="17" y="19"/>
                  <a:pt x="19" y="19"/>
                </a:cubicBezTo>
                <a:cubicBezTo>
                  <a:pt x="22" y="19"/>
                  <a:pt x="23" y="18"/>
                  <a:pt x="23" y="16"/>
                </a:cubicBezTo>
                <a:cubicBezTo>
                  <a:pt x="23" y="14"/>
                  <a:pt x="22" y="12"/>
                  <a:pt x="19" y="12"/>
                </a:cubicBezTo>
                <a:close/>
                <a:moveTo>
                  <a:pt x="72" y="60"/>
                </a:moveTo>
                <a:cubicBezTo>
                  <a:pt x="74" y="67"/>
                  <a:pt x="74" y="67"/>
                  <a:pt x="74" y="67"/>
                </a:cubicBezTo>
                <a:cubicBezTo>
                  <a:pt x="66" y="62"/>
                  <a:pt x="66" y="62"/>
                  <a:pt x="66" y="62"/>
                </a:cubicBezTo>
                <a:cubicBezTo>
                  <a:pt x="63" y="63"/>
                  <a:pt x="60" y="64"/>
                  <a:pt x="57" y="64"/>
                </a:cubicBezTo>
                <a:cubicBezTo>
                  <a:pt x="43" y="64"/>
                  <a:pt x="33" y="54"/>
                  <a:pt x="33" y="43"/>
                </a:cubicBezTo>
                <a:cubicBezTo>
                  <a:pt x="33" y="31"/>
                  <a:pt x="43" y="22"/>
                  <a:pt x="57" y="22"/>
                </a:cubicBezTo>
                <a:cubicBezTo>
                  <a:pt x="70" y="22"/>
                  <a:pt x="82" y="31"/>
                  <a:pt x="82" y="43"/>
                </a:cubicBezTo>
                <a:cubicBezTo>
                  <a:pt x="82" y="49"/>
                  <a:pt x="78" y="55"/>
                  <a:pt x="72" y="60"/>
                </a:cubicBezTo>
                <a:close/>
                <a:moveTo>
                  <a:pt x="40" y="12"/>
                </a:moveTo>
                <a:cubicBezTo>
                  <a:pt x="38" y="12"/>
                  <a:pt x="35" y="14"/>
                  <a:pt x="35" y="16"/>
                </a:cubicBezTo>
                <a:cubicBezTo>
                  <a:pt x="35" y="18"/>
                  <a:pt x="38" y="19"/>
                  <a:pt x="40" y="19"/>
                </a:cubicBezTo>
                <a:cubicBezTo>
                  <a:pt x="42" y="19"/>
                  <a:pt x="43" y="18"/>
                  <a:pt x="43" y="16"/>
                </a:cubicBezTo>
                <a:cubicBezTo>
                  <a:pt x="43" y="14"/>
                  <a:pt x="42" y="12"/>
                  <a:pt x="40" y="12"/>
                </a:cubicBezTo>
                <a:close/>
                <a:moveTo>
                  <a:pt x="49" y="33"/>
                </a:moveTo>
                <a:cubicBezTo>
                  <a:pt x="48" y="33"/>
                  <a:pt x="46" y="35"/>
                  <a:pt x="46" y="36"/>
                </a:cubicBezTo>
                <a:cubicBezTo>
                  <a:pt x="46" y="38"/>
                  <a:pt x="48" y="39"/>
                  <a:pt x="49" y="39"/>
                </a:cubicBezTo>
                <a:cubicBezTo>
                  <a:pt x="51" y="39"/>
                  <a:pt x="53" y="38"/>
                  <a:pt x="53" y="36"/>
                </a:cubicBezTo>
                <a:cubicBezTo>
                  <a:pt x="53" y="35"/>
                  <a:pt x="51" y="33"/>
                  <a:pt x="49" y="33"/>
                </a:cubicBezTo>
                <a:close/>
                <a:moveTo>
                  <a:pt x="65" y="33"/>
                </a:moveTo>
                <a:cubicBezTo>
                  <a:pt x="64" y="33"/>
                  <a:pt x="62" y="35"/>
                  <a:pt x="62" y="36"/>
                </a:cubicBezTo>
                <a:cubicBezTo>
                  <a:pt x="62" y="38"/>
                  <a:pt x="64" y="39"/>
                  <a:pt x="65" y="39"/>
                </a:cubicBezTo>
                <a:cubicBezTo>
                  <a:pt x="67" y="39"/>
                  <a:pt x="69" y="38"/>
                  <a:pt x="69" y="36"/>
                </a:cubicBezTo>
                <a:cubicBezTo>
                  <a:pt x="69" y="35"/>
                  <a:pt x="67" y="33"/>
                  <a:pt x="65"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7" name="Google Shape;1937;p46"/>
          <p:cNvSpPr/>
          <p:nvPr/>
        </p:nvSpPr>
        <p:spPr>
          <a:xfrm>
            <a:off x="4260640" y="2114719"/>
            <a:ext cx="295158" cy="232721"/>
          </a:xfrm>
          <a:custGeom>
            <a:avLst/>
            <a:gdLst/>
            <a:ahLst/>
            <a:cxnLst/>
            <a:rect l="l" t="t" r="r" b="b"/>
            <a:pathLst>
              <a:path w="72" h="57" extrusionOk="0">
                <a:moveTo>
                  <a:pt x="72" y="30"/>
                </a:moveTo>
                <a:cubicBezTo>
                  <a:pt x="72" y="31"/>
                  <a:pt x="71" y="31"/>
                  <a:pt x="70" y="31"/>
                </a:cubicBezTo>
                <a:cubicBezTo>
                  <a:pt x="62" y="31"/>
                  <a:pt x="62" y="31"/>
                  <a:pt x="62" y="31"/>
                </a:cubicBezTo>
                <a:cubicBezTo>
                  <a:pt x="55" y="56"/>
                  <a:pt x="55" y="56"/>
                  <a:pt x="55" y="56"/>
                </a:cubicBezTo>
                <a:cubicBezTo>
                  <a:pt x="55" y="57"/>
                  <a:pt x="55" y="57"/>
                  <a:pt x="54" y="57"/>
                </a:cubicBezTo>
                <a:cubicBezTo>
                  <a:pt x="48" y="57"/>
                  <a:pt x="48" y="57"/>
                  <a:pt x="48" y="57"/>
                </a:cubicBezTo>
                <a:cubicBezTo>
                  <a:pt x="47" y="57"/>
                  <a:pt x="47" y="57"/>
                  <a:pt x="46" y="56"/>
                </a:cubicBezTo>
                <a:cubicBezTo>
                  <a:pt x="40" y="31"/>
                  <a:pt x="40" y="31"/>
                  <a:pt x="40" y="31"/>
                </a:cubicBezTo>
                <a:cubicBezTo>
                  <a:pt x="31" y="31"/>
                  <a:pt x="31" y="31"/>
                  <a:pt x="31" y="31"/>
                </a:cubicBezTo>
                <a:cubicBezTo>
                  <a:pt x="25" y="56"/>
                  <a:pt x="25" y="56"/>
                  <a:pt x="25" y="56"/>
                </a:cubicBezTo>
                <a:cubicBezTo>
                  <a:pt x="24" y="57"/>
                  <a:pt x="24" y="57"/>
                  <a:pt x="23" y="57"/>
                </a:cubicBezTo>
                <a:cubicBezTo>
                  <a:pt x="17" y="57"/>
                  <a:pt x="17" y="57"/>
                  <a:pt x="17" y="57"/>
                </a:cubicBezTo>
                <a:cubicBezTo>
                  <a:pt x="16" y="57"/>
                  <a:pt x="16" y="57"/>
                  <a:pt x="16" y="56"/>
                </a:cubicBezTo>
                <a:cubicBezTo>
                  <a:pt x="9" y="31"/>
                  <a:pt x="9" y="31"/>
                  <a:pt x="9" y="31"/>
                </a:cubicBezTo>
                <a:cubicBezTo>
                  <a:pt x="1" y="31"/>
                  <a:pt x="1" y="31"/>
                  <a:pt x="1" y="31"/>
                </a:cubicBezTo>
                <a:cubicBezTo>
                  <a:pt x="0" y="31"/>
                  <a:pt x="0" y="31"/>
                  <a:pt x="0" y="30"/>
                </a:cubicBezTo>
                <a:cubicBezTo>
                  <a:pt x="0" y="27"/>
                  <a:pt x="0" y="27"/>
                  <a:pt x="0" y="27"/>
                </a:cubicBezTo>
                <a:cubicBezTo>
                  <a:pt x="0" y="27"/>
                  <a:pt x="0" y="26"/>
                  <a:pt x="1" y="26"/>
                </a:cubicBezTo>
                <a:cubicBezTo>
                  <a:pt x="8" y="26"/>
                  <a:pt x="8" y="26"/>
                  <a:pt x="8" y="26"/>
                </a:cubicBezTo>
                <a:cubicBezTo>
                  <a:pt x="7" y="21"/>
                  <a:pt x="7" y="21"/>
                  <a:pt x="7" y="21"/>
                </a:cubicBezTo>
                <a:cubicBezTo>
                  <a:pt x="1" y="21"/>
                  <a:pt x="1" y="21"/>
                  <a:pt x="1" y="21"/>
                </a:cubicBezTo>
                <a:cubicBezTo>
                  <a:pt x="0" y="21"/>
                  <a:pt x="0" y="20"/>
                  <a:pt x="0" y="20"/>
                </a:cubicBezTo>
                <a:cubicBezTo>
                  <a:pt x="0" y="17"/>
                  <a:pt x="0" y="17"/>
                  <a:pt x="0" y="17"/>
                </a:cubicBezTo>
                <a:cubicBezTo>
                  <a:pt x="0" y="16"/>
                  <a:pt x="0" y="16"/>
                  <a:pt x="1" y="16"/>
                </a:cubicBezTo>
                <a:cubicBezTo>
                  <a:pt x="5" y="16"/>
                  <a:pt x="5" y="16"/>
                  <a:pt x="5" y="16"/>
                </a:cubicBezTo>
                <a:cubicBezTo>
                  <a:pt x="2" y="2"/>
                  <a:pt x="2" y="2"/>
                  <a:pt x="2" y="2"/>
                </a:cubicBezTo>
                <a:cubicBezTo>
                  <a:pt x="2" y="2"/>
                  <a:pt x="2" y="1"/>
                  <a:pt x="2" y="1"/>
                </a:cubicBezTo>
                <a:cubicBezTo>
                  <a:pt x="2" y="1"/>
                  <a:pt x="3" y="0"/>
                  <a:pt x="3" y="0"/>
                </a:cubicBezTo>
                <a:cubicBezTo>
                  <a:pt x="9" y="0"/>
                  <a:pt x="9" y="0"/>
                  <a:pt x="9" y="0"/>
                </a:cubicBezTo>
                <a:cubicBezTo>
                  <a:pt x="9" y="0"/>
                  <a:pt x="10" y="1"/>
                  <a:pt x="10" y="1"/>
                </a:cubicBezTo>
                <a:cubicBezTo>
                  <a:pt x="13" y="16"/>
                  <a:pt x="13" y="16"/>
                  <a:pt x="13" y="16"/>
                </a:cubicBezTo>
                <a:cubicBezTo>
                  <a:pt x="28" y="16"/>
                  <a:pt x="28" y="16"/>
                  <a:pt x="28" y="16"/>
                </a:cubicBezTo>
                <a:cubicBezTo>
                  <a:pt x="32" y="1"/>
                  <a:pt x="32" y="1"/>
                  <a:pt x="32" y="1"/>
                </a:cubicBezTo>
                <a:cubicBezTo>
                  <a:pt x="32" y="1"/>
                  <a:pt x="32" y="0"/>
                  <a:pt x="33" y="0"/>
                </a:cubicBezTo>
                <a:cubicBezTo>
                  <a:pt x="38" y="0"/>
                  <a:pt x="38" y="0"/>
                  <a:pt x="38" y="0"/>
                </a:cubicBezTo>
                <a:cubicBezTo>
                  <a:pt x="39" y="0"/>
                  <a:pt x="39" y="1"/>
                  <a:pt x="39" y="1"/>
                </a:cubicBezTo>
                <a:cubicBezTo>
                  <a:pt x="43" y="16"/>
                  <a:pt x="43" y="16"/>
                  <a:pt x="43" y="16"/>
                </a:cubicBezTo>
                <a:cubicBezTo>
                  <a:pt x="58" y="16"/>
                  <a:pt x="58" y="16"/>
                  <a:pt x="58" y="16"/>
                </a:cubicBezTo>
                <a:cubicBezTo>
                  <a:pt x="62" y="1"/>
                  <a:pt x="62" y="1"/>
                  <a:pt x="62" y="1"/>
                </a:cubicBezTo>
                <a:cubicBezTo>
                  <a:pt x="62" y="1"/>
                  <a:pt x="62" y="0"/>
                  <a:pt x="63" y="0"/>
                </a:cubicBezTo>
                <a:cubicBezTo>
                  <a:pt x="68" y="0"/>
                  <a:pt x="68" y="0"/>
                  <a:pt x="68" y="0"/>
                </a:cubicBezTo>
                <a:cubicBezTo>
                  <a:pt x="69" y="0"/>
                  <a:pt x="69" y="1"/>
                  <a:pt x="69" y="1"/>
                </a:cubicBezTo>
                <a:cubicBezTo>
                  <a:pt x="70" y="1"/>
                  <a:pt x="70" y="2"/>
                  <a:pt x="70" y="2"/>
                </a:cubicBezTo>
                <a:cubicBezTo>
                  <a:pt x="66" y="16"/>
                  <a:pt x="66" y="16"/>
                  <a:pt x="66" y="16"/>
                </a:cubicBezTo>
                <a:cubicBezTo>
                  <a:pt x="70" y="16"/>
                  <a:pt x="70" y="16"/>
                  <a:pt x="70" y="16"/>
                </a:cubicBezTo>
                <a:cubicBezTo>
                  <a:pt x="71" y="16"/>
                  <a:pt x="72" y="16"/>
                  <a:pt x="72" y="17"/>
                </a:cubicBezTo>
                <a:cubicBezTo>
                  <a:pt x="72" y="20"/>
                  <a:pt x="72" y="20"/>
                  <a:pt x="72" y="20"/>
                </a:cubicBezTo>
                <a:cubicBezTo>
                  <a:pt x="72" y="20"/>
                  <a:pt x="71" y="21"/>
                  <a:pt x="70" y="21"/>
                </a:cubicBezTo>
                <a:cubicBezTo>
                  <a:pt x="65" y="21"/>
                  <a:pt x="65" y="21"/>
                  <a:pt x="65" y="21"/>
                </a:cubicBezTo>
                <a:cubicBezTo>
                  <a:pt x="63" y="26"/>
                  <a:pt x="63" y="26"/>
                  <a:pt x="63" y="26"/>
                </a:cubicBezTo>
                <a:cubicBezTo>
                  <a:pt x="70" y="26"/>
                  <a:pt x="70" y="26"/>
                  <a:pt x="70" y="26"/>
                </a:cubicBezTo>
                <a:cubicBezTo>
                  <a:pt x="71" y="26"/>
                  <a:pt x="72" y="27"/>
                  <a:pt x="72" y="27"/>
                </a:cubicBezTo>
                <a:lnTo>
                  <a:pt x="72" y="30"/>
                </a:lnTo>
                <a:close/>
                <a:moveTo>
                  <a:pt x="26" y="21"/>
                </a:moveTo>
                <a:cubicBezTo>
                  <a:pt x="15" y="21"/>
                  <a:pt x="15" y="21"/>
                  <a:pt x="15" y="21"/>
                </a:cubicBezTo>
                <a:cubicBezTo>
                  <a:pt x="16" y="26"/>
                  <a:pt x="16" y="26"/>
                  <a:pt x="16" y="26"/>
                </a:cubicBezTo>
                <a:cubicBezTo>
                  <a:pt x="25" y="26"/>
                  <a:pt x="25" y="26"/>
                  <a:pt x="25" y="26"/>
                </a:cubicBezTo>
                <a:lnTo>
                  <a:pt x="26" y="21"/>
                </a:lnTo>
                <a:close/>
                <a:moveTo>
                  <a:pt x="24" y="31"/>
                </a:moveTo>
                <a:cubicBezTo>
                  <a:pt x="17" y="31"/>
                  <a:pt x="17" y="31"/>
                  <a:pt x="17" y="31"/>
                </a:cubicBezTo>
                <a:cubicBezTo>
                  <a:pt x="20" y="43"/>
                  <a:pt x="20" y="43"/>
                  <a:pt x="20" y="43"/>
                </a:cubicBezTo>
                <a:cubicBezTo>
                  <a:pt x="20" y="43"/>
                  <a:pt x="20" y="44"/>
                  <a:pt x="20" y="44"/>
                </a:cubicBezTo>
                <a:cubicBezTo>
                  <a:pt x="20" y="44"/>
                  <a:pt x="20" y="43"/>
                  <a:pt x="20" y="43"/>
                </a:cubicBezTo>
                <a:lnTo>
                  <a:pt x="24" y="31"/>
                </a:lnTo>
                <a:close/>
                <a:moveTo>
                  <a:pt x="38" y="26"/>
                </a:moveTo>
                <a:cubicBezTo>
                  <a:pt x="37" y="21"/>
                  <a:pt x="37" y="21"/>
                  <a:pt x="37" y="21"/>
                </a:cubicBezTo>
                <a:cubicBezTo>
                  <a:pt x="34" y="21"/>
                  <a:pt x="34" y="21"/>
                  <a:pt x="34" y="21"/>
                </a:cubicBezTo>
                <a:cubicBezTo>
                  <a:pt x="33" y="26"/>
                  <a:pt x="33" y="26"/>
                  <a:pt x="33" y="26"/>
                </a:cubicBezTo>
                <a:lnTo>
                  <a:pt x="38" y="26"/>
                </a:lnTo>
                <a:close/>
                <a:moveTo>
                  <a:pt x="57" y="21"/>
                </a:moveTo>
                <a:cubicBezTo>
                  <a:pt x="45" y="21"/>
                  <a:pt x="45" y="21"/>
                  <a:pt x="45" y="21"/>
                </a:cubicBezTo>
                <a:cubicBezTo>
                  <a:pt x="46" y="26"/>
                  <a:pt x="46" y="26"/>
                  <a:pt x="46" y="26"/>
                </a:cubicBezTo>
                <a:cubicBezTo>
                  <a:pt x="55" y="26"/>
                  <a:pt x="55" y="26"/>
                  <a:pt x="55" y="26"/>
                </a:cubicBezTo>
                <a:lnTo>
                  <a:pt x="57" y="21"/>
                </a:lnTo>
                <a:close/>
                <a:moveTo>
                  <a:pt x="54" y="31"/>
                </a:moveTo>
                <a:cubicBezTo>
                  <a:pt x="47" y="31"/>
                  <a:pt x="47" y="31"/>
                  <a:pt x="47" y="31"/>
                </a:cubicBezTo>
                <a:cubicBezTo>
                  <a:pt x="51" y="43"/>
                  <a:pt x="51" y="43"/>
                  <a:pt x="51" y="43"/>
                </a:cubicBezTo>
                <a:cubicBezTo>
                  <a:pt x="51" y="43"/>
                  <a:pt x="51" y="44"/>
                  <a:pt x="51" y="44"/>
                </a:cubicBezTo>
                <a:cubicBezTo>
                  <a:pt x="51" y="44"/>
                  <a:pt x="51" y="43"/>
                  <a:pt x="51" y="43"/>
                </a:cubicBezTo>
                <a:lnTo>
                  <a:pt x="54" y="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8" name="Google Shape;1938;p46"/>
          <p:cNvSpPr/>
          <p:nvPr/>
        </p:nvSpPr>
        <p:spPr>
          <a:xfrm>
            <a:off x="4850956" y="2114719"/>
            <a:ext cx="249749" cy="253533"/>
          </a:xfrm>
          <a:custGeom>
            <a:avLst/>
            <a:gdLst/>
            <a:ahLst/>
            <a:cxnLst/>
            <a:rect l="l" t="t" r="r" b="b"/>
            <a:pathLst>
              <a:path w="61" h="62" extrusionOk="0">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22" y="17"/>
                </a:moveTo>
                <a:cubicBezTo>
                  <a:pt x="22" y="16"/>
                  <a:pt x="21" y="16"/>
                  <a:pt x="20" y="16"/>
                </a:cubicBezTo>
                <a:cubicBezTo>
                  <a:pt x="13" y="16"/>
                  <a:pt x="13" y="16"/>
                  <a:pt x="13" y="16"/>
                </a:cubicBezTo>
                <a:cubicBezTo>
                  <a:pt x="12" y="16"/>
                  <a:pt x="12" y="16"/>
                  <a:pt x="12" y="16"/>
                </a:cubicBezTo>
                <a:cubicBezTo>
                  <a:pt x="11" y="17"/>
                  <a:pt x="12" y="17"/>
                  <a:pt x="12" y="17"/>
                </a:cubicBezTo>
                <a:cubicBezTo>
                  <a:pt x="17" y="26"/>
                  <a:pt x="17" y="26"/>
                  <a:pt x="17" y="26"/>
                </a:cubicBezTo>
                <a:cubicBezTo>
                  <a:pt x="17" y="26"/>
                  <a:pt x="17" y="26"/>
                  <a:pt x="17" y="26"/>
                </a:cubicBezTo>
                <a:cubicBezTo>
                  <a:pt x="9" y="40"/>
                  <a:pt x="9" y="40"/>
                  <a:pt x="9" y="40"/>
                </a:cubicBezTo>
                <a:cubicBezTo>
                  <a:pt x="9" y="40"/>
                  <a:pt x="9" y="41"/>
                  <a:pt x="9" y="41"/>
                </a:cubicBezTo>
                <a:cubicBezTo>
                  <a:pt x="9" y="41"/>
                  <a:pt x="9" y="42"/>
                  <a:pt x="10" y="42"/>
                </a:cubicBezTo>
                <a:cubicBezTo>
                  <a:pt x="17" y="42"/>
                  <a:pt x="17" y="42"/>
                  <a:pt x="17" y="42"/>
                </a:cubicBezTo>
                <a:cubicBezTo>
                  <a:pt x="18" y="42"/>
                  <a:pt x="19" y="41"/>
                  <a:pt x="19" y="40"/>
                </a:cubicBezTo>
                <a:cubicBezTo>
                  <a:pt x="27" y="27"/>
                  <a:pt x="27" y="26"/>
                  <a:pt x="27" y="26"/>
                </a:cubicBezTo>
                <a:cubicBezTo>
                  <a:pt x="27" y="26"/>
                  <a:pt x="27" y="26"/>
                  <a:pt x="22" y="17"/>
                </a:cubicBezTo>
                <a:close/>
                <a:moveTo>
                  <a:pt x="51" y="6"/>
                </a:moveTo>
                <a:cubicBezTo>
                  <a:pt x="44" y="6"/>
                  <a:pt x="44" y="6"/>
                  <a:pt x="44" y="6"/>
                </a:cubicBezTo>
                <a:cubicBezTo>
                  <a:pt x="43" y="6"/>
                  <a:pt x="42" y="6"/>
                  <a:pt x="42" y="7"/>
                </a:cubicBezTo>
                <a:cubicBezTo>
                  <a:pt x="26" y="35"/>
                  <a:pt x="25" y="36"/>
                  <a:pt x="25" y="36"/>
                </a:cubicBezTo>
                <a:cubicBezTo>
                  <a:pt x="25" y="36"/>
                  <a:pt x="25" y="36"/>
                  <a:pt x="36" y="56"/>
                </a:cubicBezTo>
                <a:cubicBezTo>
                  <a:pt x="36" y="56"/>
                  <a:pt x="37" y="57"/>
                  <a:pt x="38" y="57"/>
                </a:cubicBezTo>
                <a:cubicBezTo>
                  <a:pt x="45" y="57"/>
                  <a:pt x="45" y="57"/>
                  <a:pt x="45" y="57"/>
                </a:cubicBezTo>
                <a:cubicBezTo>
                  <a:pt x="46" y="57"/>
                  <a:pt x="46" y="57"/>
                  <a:pt x="46" y="57"/>
                </a:cubicBezTo>
                <a:cubicBezTo>
                  <a:pt x="47" y="56"/>
                  <a:pt x="47" y="56"/>
                  <a:pt x="46" y="55"/>
                </a:cubicBezTo>
                <a:cubicBezTo>
                  <a:pt x="36" y="36"/>
                  <a:pt x="36" y="36"/>
                  <a:pt x="36" y="36"/>
                </a:cubicBezTo>
                <a:cubicBezTo>
                  <a:pt x="36" y="36"/>
                  <a:pt x="36" y="36"/>
                  <a:pt x="36" y="36"/>
                </a:cubicBezTo>
                <a:cubicBezTo>
                  <a:pt x="52" y="7"/>
                  <a:pt x="52" y="7"/>
                  <a:pt x="52" y="7"/>
                </a:cubicBezTo>
                <a:cubicBezTo>
                  <a:pt x="53" y="7"/>
                  <a:pt x="53" y="6"/>
                  <a:pt x="52" y="6"/>
                </a:cubicBezTo>
                <a:cubicBezTo>
                  <a:pt x="52" y="6"/>
                  <a:pt x="52" y="6"/>
                  <a:pt x="51"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39" name="Google Shape;1939;p46"/>
          <p:cNvSpPr/>
          <p:nvPr/>
        </p:nvSpPr>
        <p:spPr>
          <a:xfrm>
            <a:off x="5445056" y="2093907"/>
            <a:ext cx="242181" cy="295158"/>
          </a:xfrm>
          <a:custGeom>
            <a:avLst/>
            <a:gdLst/>
            <a:ahLst/>
            <a:cxnLst/>
            <a:rect l="l" t="t" r="r" b="b"/>
            <a:pathLst>
              <a:path w="59" h="72" extrusionOk="0">
                <a:moveTo>
                  <a:pt x="58" y="66"/>
                </a:moveTo>
                <a:cubicBezTo>
                  <a:pt x="58" y="69"/>
                  <a:pt x="55" y="71"/>
                  <a:pt x="52" y="71"/>
                </a:cubicBezTo>
                <a:cubicBezTo>
                  <a:pt x="45" y="72"/>
                  <a:pt x="37" y="72"/>
                  <a:pt x="30" y="72"/>
                </a:cubicBezTo>
                <a:cubicBezTo>
                  <a:pt x="22" y="72"/>
                  <a:pt x="15" y="72"/>
                  <a:pt x="7" y="71"/>
                </a:cubicBezTo>
                <a:cubicBezTo>
                  <a:pt x="4" y="71"/>
                  <a:pt x="2" y="69"/>
                  <a:pt x="1" y="66"/>
                </a:cubicBezTo>
                <a:cubicBezTo>
                  <a:pt x="0" y="61"/>
                  <a:pt x="0" y="56"/>
                  <a:pt x="0" y="52"/>
                </a:cubicBezTo>
                <a:cubicBezTo>
                  <a:pt x="0" y="47"/>
                  <a:pt x="0" y="42"/>
                  <a:pt x="1" y="38"/>
                </a:cubicBezTo>
                <a:cubicBezTo>
                  <a:pt x="2" y="34"/>
                  <a:pt x="4" y="32"/>
                  <a:pt x="7" y="32"/>
                </a:cubicBezTo>
                <a:cubicBezTo>
                  <a:pt x="15" y="31"/>
                  <a:pt x="22" y="31"/>
                  <a:pt x="30" y="31"/>
                </a:cubicBezTo>
                <a:cubicBezTo>
                  <a:pt x="37" y="31"/>
                  <a:pt x="45" y="31"/>
                  <a:pt x="52" y="32"/>
                </a:cubicBezTo>
                <a:cubicBezTo>
                  <a:pt x="55" y="32"/>
                  <a:pt x="58" y="34"/>
                  <a:pt x="58" y="38"/>
                </a:cubicBezTo>
                <a:cubicBezTo>
                  <a:pt x="59" y="42"/>
                  <a:pt x="59" y="47"/>
                  <a:pt x="59" y="52"/>
                </a:cubicBezTo>
                <a:cubicBezTo>
                  <a:pt x="59" y="56"/>
                  <a:pt x="59" y="61"/>
                  <a:pt x="58" y="66"/>
                </a:cubicBezTo>
                <a:close/>
                <a:moveTo>
                  <a:pt x="17" y="42"/>
                </a:moveTo>
                <a:cubicBezTo>
                  <a:pt x="17" y="38"/>
                  <a:pt x="17" y="38"/>
                  <a:pt x="17" y="38"/>
                </a:cubicBezTo>
                <a:cubicBezTo>
                  <a:pt x="4" y="38"/>
                  <a:pt x="4" y="38"/>
                  <a:pt x="4" y="38"/>
                </a:cubicBezTo>
                <a:cubicBezTo>
                  <a:pt x="4" y="42"/>
                  <a:pt x="4" y="42"/>
                  <a:pt x="4" y="42"/>
                </a:cubicBezTo>
                <a:cubicBezTo>
                  <a:pt x="9" y="42"/>
                  <a:pt x="9" y="42"/>
                  <a:pt x="9" y="42"/>
                </a:cubicBezTo>
                <a:cubicBezTo>
                  <a:pt x="9" y="64"/>
                  <a:pt x="9" y="64"/>
                  <a:pt x="9" y="64"/>
                </a:cubicBezTo>
                <a:cubicBezTo>
                  <a:pt x="13" y="64"/>
                  <a:pt x="13" y="64"/>
                  <a:pt x="13" y="64"/>
                </a:cubicBezTo>
                <a:cubicBezTo>
                  <a:pt x="13" y="42"/>
                  <a:pt x="13" y="42"/>
                  <a:pt x="13" y="42"/>
                </a:cubicBezTo>
                <a:lnTo>
                  <a:pt x="17" y="42"/>
                </a:lnTo>
                <a:close/>
                <a:moveTo>
                  <a:pt x="23" y="0"/>
                </a:moveTo>
                <a:cubicBezTo>
                  <a:pt x="19" y="16"/>
                  <a:pt x="19" y="16"/>
                  <a:pt x="19" y="16"/>
                </a:cubicBezTo>
                <a:cubicBezTo>
                  <a:pt x="19" y="27"/>
                  <a:pt x="19" y="27"/>
                  <a:pt x="19" y="27"/>
                </a:cubicBezTo>
                <a:cubicBezTo>
                  <a:pt x="15" y="27"/>
                  <a:pt x="15" y="27"/>
                  <a:pt x="15" y="27"/>
                </a:cubicBezTo>
                <a:cubicBezTo>
                  <a:pt x="15" y="16"/>
                  <a:pt x="15" y="16"/>
                  <a:pt x="15" y="16"/>
                </a:cubicBezTo>
                <a:cubicBezTo>
                  <a:pt x="14" y="14"/>
                  <a:pt x="13" y="12"/>
                  <a:pt x="12" y="8"/>
                </a:cubicBezTo>
                <a:cubicBezTo>
                  <a:pt x="11" y="5"/>
                  <a:pt x="10" y="3"/>
                  <a:pt x="9" y="0"/>
                </a:cubicBezTo>
                <a:cubicBezTo>
                  <a:pt x="14" y="0"/>
                  <a:pt x="14" y="0"/>
                  <a:pt x="14" y="0"/>
                </a:cubicBezTo>
                <a:cubicBezTo>
                  <a:pt x="17" y="11"/>
                  <a:pt x="17" y="11"/>
                  <a:pt x="17" y="11"/>
                </a:cubicBezTo>
                <a:cubicBezTo>
                  <a:pt x="19" y="0"/>
                  <a:pt x="19" y="0"/>
                  <a:pt x="19" y="0"/>
                </a:cubicBezTo>
                <a:lnTo>
                  <a:pt x="23" y="0"/>
                </a:lnTo>
                <a:close/>
                <a:moveTo>
                  <a:pt x="28" y="64"/>
                </a:moveTo>
                <a:cubicBezTo>
                  <a:pt x="28" y="45"/>
                  <a:pt x="28" y="45"/>
                  <a:pt x="28" y="45"/>
                </a:cubicBezTo>
                <a:cubicBezTo>
                  <a:pt x="24" y="45"/>
                  <a:pt x="24" y="45"/>
                  <a:pt x="24" y="45"/>
                </a:cubicBezTo>
                <a:cubicBezTo>
                  <a:pt x="24" y="60"/>
                  <a:pt x="24" y="60"/>
                  <a:pt x="24" y="60"/>
                </a:cubicBezTo>
                <a:cubicBezTo>
                  <a:pt x="23" y="61"/>
                  <a:pt x="23" y="61"/>
                  <a:pt x="22" y="61"/>
                </a:cubicBezTo>
                <a:cubicBezTo>
                  <a:pt x="21" y="61"/>
                  <a:pt x="21" y="61"/>
                  <a:pt x="21" y="61"/>
                </a:cubicBezTo>
                <a:cubicBezTo>
                  <a:pt x="21" y="60"/>
                  <a:pt x="21" y="60"/>
                  <a:pt x="21" y="59"/>
                </a:cubicBezTo>
                <a:cubicBezTo>
                  <a:pt x="21" y="45"/>
                  <a:pt x="21" y="45"/>
                  <a:pt x="21" y="45"/>
                </a:cubicBezTo>
                <a:cubicBezTo>
                  <a:pt x="17" y="45"/>
                  <a:pt x="17" y="45"/>
                  <a:pt x="17" y="45"/>
                </a:cubicBezTo>
                <a:cubicBezTo>
                  <a:pt x="17" y="60"/>
                  <a:pt x="17" y="60"/>
                  <a:pt x="17" y="60"/>
                </a:cubicBezTo>
                <a:cubicBezTo>
                  <a:pt x="17" y="62"/>
                  <a:pt x="17" y="63"/>
                  <a:pt x="18" y="63"/>
                </a:cubicBezTo>
                <a:cubicBezTo>
                  <a:pt x="18" y="64"/>
                  <a:pt x="19" y="65"/>
                  <a:pt x="20" y="65"/>
                </a:cubicBezTo>
                <a:cubicBezTo>
                  <a:pt x="21" y="65"/>
                  <a:pt x="23" y="64"/>
                  <a:pt x="24" y="62"/>
                </a:cubicBezTo>
                <a:cubicBezTo>
                  <a:pt x="24" y="64"/>
                  <a:pt x="24" y="64"/>
                  <a:pt x="24" y="64"/>
                </a:cubicBezTo>
                <a:lnTo>
                  <a:pt x="28" y="64"/>
                </a:lnTo>
                <a:close/>
                <a:moveTo>
                  <a:pt x="34" y="21"/>
                </a:moveTo>
                <a:cubicBezTo>
                  <a:pt x="34" y="23"/>
                  <a:pt x="34" y="24"/>
                  <a:pt x="33" y="25"/>
                </a:cubicBezTo>
                <a:cubicBezTo>
                  <a:pt x="32" y="27"/>
                  <a:pt x="31" y="28"/>
                  <a:pt x="29" y="28"/>
                </a:cubicBezTo>
                <a:cubicBezTo>
                  <a:pt x="27" y="28"/>
                  <a:pt x="26" y="27"/>
                  <a:pt x="25" y="25"/>
                </a:cubicBezTo>
                <a:cubicBezTo>
                  <a:pt x="24" y="24"/>
                  <a:pt x="23" y="23"/>
                  <a:pt x="23" y="21"/>
                </a:cubicBezTo>
                <a:cubicBezTo>
                  <a:pt x="23" y="14"/>
                  <a:pt x="23" y="14"/>
                  <a:pt x="23" y="14"/>
                </a:cubicBezTo>
                <a:cubicBezTo>
                  <a:pt x="23" y="12"/>
                  <a:pt x="24" y="10"/>
                  <a:pt x="25" y="9"/>
                </a:cubicBezTo>
                <a:cubicBezTo>
                  <a:pt x="26" y="8"/>
                  <a:pt x="27" y="7"/>
                  <a:pt x="29" y="7"/>
                </a:cubicBezTo>
                <a:cubicBezTo>
                  <a:pt x="31" y="7"/>
                  <a:pt x="32" y="8"/>
                  <a:pt x="33" y="9"/>
                </a:cubicBezTo>
                <a:cubicBezTo>
                  <a:pt x="34" y="10"/>
                  <a:pt x="34" y="12"/>
                  <a:pt x="34" y="14"/>
                </a:cubicBezTo>
                <a:lnTo>
                  <a:pt x="34" y="21"/>
                </a:lnTo>
                <a:close/>
                <a:moveTo>
                  <a:pt x="30" y="13"/>
                </a:moveTo>
                <a:cubicBezTo>
                  <a:pt x="30" y="11"/>
                  <a:pt x="30" y="10"/>
                  <a:pt x="29" y="10"/>
                </a:cubicBezTo>
                <a:cubicBezTo>
                  <a:pt x="28" y="10"/>
                  <a:pt x="27" y="11"/>
                  <a:pt x="27" y="13"/>
                </a:cubicBezTo>
                <a:cubicBezTo>
                  <a:pt x="27" y="21"/>
                  <a:pt x="27" y="21"/>
                  <a:pt x="27" y="21"/>
                </a:cubicBezTo>
                <a:cubicBezTo>
                  <a:pt x="27" y="23"/>
                  <a:pt x="28" y="24"/>
                  <a:pt x="29" y="24"/>
                </a:cubicBezTo>
                <a:cubicBezTo>
                  <a:pt x="30" y="24"/>
                  <a:pt x="30" y="23"/>
                  <a:pt x="30" y="21"/>
                </a:cubicBezTo>
                <a:lnTo>
                  <a:pt x="30" y="13"/>
                </a:lnTo>
                <a:close/>
                <a:moveTo>
                  <a:pt x="41" y="51"/>
                </a:moveTo>
                <a:cubicBezTo>
                  <a:pt x="41" y="49"/>
                  <a:pt x="41" y="47"/>
                  <a:pt x="41" y="47"/>
                </a:cubicBezTo>
                <a:cubicBezTo>
                  <a:pt x="41" y="45"/>
                  <a:pt x="40" y="44"/>
                  <a:pt x="38" y="44"/>
                </a:cubicBezTo>
                <a:cubicBezTo>
                  <a:pt x="37" y="44"/>
                  <a:pt x="36" y="45"/>
                  <a:pt x="34" y="46"/>
                </a:cubicBezTo>
                <a:cubicBezTo>
                  <a:pt x="34" y="38"/>
                  <a:pt x="34" y="38"/>
                  <a:pt x="34" y="38"/>
                </a:cubicBezTo>
                <a:cubicBezTo>
                  <a:pt x="31" y="38"/>
                  <a:pt x="31" y="38"/>
                  <a:pt x="31" y="38"/>
                </a:cubicBezTo>
                <a:cubicBezTo>
                  <a:pt x="31" y="64"/>
                  <a:pt x="31" y="64"/>
                  <a:pt x="31" y="64"/>
                </a:cubicBezTo>
                <a:cubicBezTo>
                  <a:pt x="34" y="64"/>
                  <a:pt x="34" y="64"/>
                  <a:pt x="34" y="64"/>
                </a:cubicBezTo>
                <a:cubicBezTo>
                  <a:pt x="34" y="62"/>
                  <a:pt x="34" y="62"/>
                  <a:pt x="34" y="62"/>
                </a:cubicBezTo>
                <a:cubicBezTo>
                  <a:pt x="36" y="64"/>
                  <a:pt x="37" y="65"/>
                  <a:pt x="38" y="65"/>
                </a:cubicBezTo>
                <a:cubicBezTo>
                  <a:pt x="40" y="65"/>
                  <a:pt x="41" y="64"/>
                  <a:pt x="41" y="62"/>
                </a:cubicBezTo>
                <a:cubicBezTo>
                  <a:pt x="41" y="62"/>
                  <a:pt x="41" y="60"/>
                  <a:pt x="41" y="58"/>
                </a:cubicBezTo>
                <a:lnTo>
                  <a:pt x="41" y="51"/>
                </a:lnTo>
                <a:close/>
                <a:moveTo>
                  <a:pt x="38" y="59"/>
                </a:moveTo>
                <a:cubicBezTo>
                  <a:pt x="38" y="61"/>
                  <a:pt x="37" y="61"/>
                  <a:pt x="36" y="61"/>
                </a:cubicBezTo>
                <a:cubicBezTo>
                  <a:pt x="36" y="61"/>
                  <a:pt x="35" y="61"/>
                  <a:pt x="34" y="61"/>
                </a:cubicBezTo>
                <a:cubicBezTo>
                  <a:pt x="34" y="48"/>
                  <a:pt x="34" y="48"/>
                  <a:pt x="34" y="48"/>
                </a:cubicBezTo>
                <a:cubicBezTo>
                  <a:pt x="35" y="48"/>
                  <a:pt x="36" y="48"/>
                  <a:pt x="36" y="48"/>
                </a:cubicBezTo>
                <a:cubicBezTo>
                  <a:pt x="37" y="48"/>
                  <a:pt x="38" y="49"/>
                  <a:pt x="38" y="50"/>
                </a:cubicBezTo>
                <a:lnTo>
                  <a:pt x="38" y="59"/>
                </a:lnTo>
                <a:close/>
                <a:moveTo>
                  <a:pt x="48" y="27"/>
                </a:moveTo>
                <a:cubicBezTo>
                  <a:pt x="44" y="27"/>
                  <a:pt x="44" y="27"/>
                  <a:pt x="44" y="27"/>
                </a:cubicBezTo>
                <a:cubicBezTo>
                  <a:pt x="44" y="25"/>
                  <a:pt x="44" y="25"/>
                  <a:pt x="44" y="25"/>
                </a:cubicBezTo>
                <a:cubicBezTo>
                  <a:pt x="42" y="27"/>
                  <a:pt x="41" y="28"/>
                  <a:pt x="40" y="28"/>
                </a:cubicBezTo>
                <a:cubicBezTo>
                  <a:pt x="39" y="28"/>
                  <a:pt x="38" y="27"/>
                  <a:pt x="37" y="26"/>
                </a:cubicBezTo>
                <a:cubicBezTo>
                  <a:pt x="37" y="25"/>
                  <a:pt x="37" y="24"/>
                  <a:pt x="37" y="23"/>
                </a:cubicBezTo>
                <a:cubicBezTo>
                  <a:pt x="37" y="7"/>
                  <a:pt x="37" y="7"/>
                  <a:pt x="37" y="7"/>
                </a:cubicBezTo>
                <a:cubicBezTo>
                  <a:pt x="41" y="7"/>
                  <a:pt x="41" y="7"/>
                  <a:pt x="41" y="7"/>
                </a:cubicBezTo>
                <a:cubicBezTo>
                  <a:pt x="41" y="22"/>
                  <a:pt x="41" y="22"/>
                  <a:pt x="41" y="22"/>
                </a:cubicBezTo>
                <a:cubicBezTo>
                  <a:pt x="41" y="23"/>
                  <a:pt x="41" y="23"/>
                  <a:pt x="41" y="23"/>
                </a:cubicBezTo>
                <a:cubicBezTo>
                  <a:pt x="41" y="24"/>
                  <a:pt x="41" y="24"/>
                  <a:pt x="42" y="24"/>
                </a:cubicBezTo>
                <a:cubicBezTo>
                  <a:pt x="42" y="24"/>
                  <a:pt x="43" y="24"/>
                  <a:pt x="44" y="22"/>
                </a:cubicBezTo>
                <a:cubicBezTo>
                  <a:pt x="44" y="7"/>
                  <a:pt x="44" y="7"/>
                  <a:pt x="44" y="7"/>
                </a:cubicBezTo>
                <a:cubicBezTo>
                  <a:pt x="48" y="7"/>
                  <a:pt x="48" y="7"/>
                  <a:pt x="48" y="7"/>
                </a:cubicBezTo>
                <a:lnTo>
                  <a:pt x="48" y="27"/>
                </a:lnTo>
                <a:close/>
                <a:moveTo>
                  <a:pt x="55" y="58"/>
                </a:moveTo>
                <a:cubicBezTo>
                  <a:pt x="51" y="58"/>
                  <a:pt x="51" y="58"/>
                  <a:pt x="51" y="58"/>
                </a:cubicBezTo>
                <a:cubicBezTo>
                  <a:pt x="51" y="59"/>
                  <a:pt x="51" y="60"/>
                  <a:pt x="51" y="60"/>
                </a:cubicBezTo>
                <a:cubicBezTo>
                  <a:pt x="51" y="61"/>
                  <a:pt x="50" y="61"/>
                  <a:pt x="50" y="61"/>
                </a:cubicBezTo>
                <a:cubicBezTo>
                  <a:pt x="48" y="61"/>
                  <a:pt x="48" y="61"/>
                  <a:pt x="48" y="59"/>
                </a:cubicBezTo>
                <a:cubicBezTo>
                  <a:pt x="48" y="55"/>
                  <a:pt x="48" y="55"/>
                  <a:pt x="48" y="55"/>
                </a:cubicBezTo>
                <a:cubicBezTo>
                  <a:pt x="55" y="55"/>
                  <a:pt x="55" y="55"/>
                  <a:pt x="55" y="55"/>
                </a:cubicBezTo>
                <a:cubicBezTo>
                  <a:pt x="55" y="51"/>
                  <a:pt x="55" y="51"/>
                  <a:pt x="55" y="51"/>
                </a:cubicBezTo>
                <a:cubicBezTo>
                  <a:pt x="55" y="49"/>
                  <a:pt x="55" y="47"/>
                  <a:pt x="54" y="46"/>
                </a:cubicBezTo>
                <a:cubicBezTo>
                  <a:pt x="53" y="45"/>
                  <a:pt x="51" y="44"/>
                  <a:pt x="50" y="44"/>
                </a:cubicBezTo>
                <a:cubicBezTo>
                  <a:pt x="48" y="44"/>
                  <a:pt x="46" y="45"/>
                  <a:pt x="45" y="46"/>
                </a:cubicBezTo>
                <a:cubicBezTo>
                  <a:pt x="45" y="47"/>
                  <a:pt x="44" y="49"/>
                  <a:pt x="44" y="51"/>
                </a:cubicBezTo>
                <a:cubicBezTo>
                  <a:pt x="44" y="58"/>
                  <a:pt x="44" y="58"/>
                  <a:pt x="44" y="58"/>
                </a:cubicBezTo>
                <a:cubicBezTo>
                  <a:pt x="44" y="60"/>
                  <a:pt x="45" y="62"/>
                  <a:pt x="45" y="63"/>
                </a:cubicBezTo>
                <a:cubicBezTo>
                  <a:pt x="46" y="64"/>
                  <a:pt x="48" y="65"/>
                  <a:pt x="50" y="65"/>
                </a:cubicBezTo>
                <a:cubicBezTo>
                  <a:pt x="52" y="65"/>
                  <a:pt x="53" y="64"/>
                  <a:pt x="54" y="63"/>
                </a:cubicBezTo>
                <a:cubicBezTo>
                  <a:pt x="54" y="62"/>
                  <a:pt x="55" y="61"/>
                  <a:pt x="55" y="60"/>
                </a:cubicBezTo>
                <a:cubicBezTo>
                  <a:pt x="55" y="60"/>
                  <a:pt x="55" y="59"/>
                  <a:pt x="55" y="58"/>
                </a:cubicBezTo>
                <a:close/>
                <a:moveTo>
                  <a:pt x="51" y="52"/>
                </a:moveTo>
                <a:cubicBezTo>
                  <a:pt x="48" y="52"/>
                  <a:pt x="48" y="52"/>
                  <a:pt x="48" y="52"/>
                </a:cubicBezTo>
                <a:cubicBezTo>
                  <a:pt x="48" y="50"/>
                  <a:pt x="48" y="50"/>
                  <a:pt x="48" y="50"/>
                </a:cubicBezTo>
                <a:cubicBezTo>
                  <a:pt x="48" y="49"/>
                  <a:pt x="48" y="48"/>
                  <a:pt x="50" y="48"/>
                </a:cubicBezTo>
                <a:cubicBezTo>
                  <a:pt x="51" y="48"/>
                  <a:pt x="51" y="49"/>
                  <a:pt x="51" y="50"/>
                </a:cubicBezTo>
                <a:lnTo>
                  <a:pt x="51"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0" name="Google Shape;1940;p46"/>
          <p:cNvSpPr/>
          <p:nvPr/>
        </p:nvSpPr>
        <p:spPr>
          <a:xfrm>
            <a:off x="6029697" y="2114719"/>
            <a:ext cx="249749" cy="253533"/>
          </a:xfrm>
          <a:custGeom>
            <a:avLst/>
            <a:gdLst/>
            <a:ahLst/>
            <a:cxnLst/>
            <a:rect l="l" t="t" r="r" b="b"/>
            <a:pathLst>
              <a:path w="61" h="62" extrusionOk="0">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49" y="42"/>
                </a:moveTo>
                <a:cubicBezTo>
                  <a:pt x="31" y="14"/>
                  <a:pt x="31" y="14"/>
                  <a:pt x="31" y="14"/>
                </a:cubicBezTo>
                <a:cubicBezTo>
                  <a:pt x="12" y="42"/>
                  <a:pt x="12" y="42"/>
                  <a:pt x="12" y="42"/>
                </a:cubicBezTo>
                <a:cubicBezTo>
                  <a:pt x="16" y="42"/>
                  <a:pt x="16" y="42"/>
                  <a:pt x="16" y="42"/>
                </a:cubicBezTo>
                <a:cubicBezTo>
                  <a:pt x="20" y="35"/>
                  <a:pt x="20" y="35"/>
                  <a:pt x="20" y="35"/>
                </a:cubicBezTo>
                <a:cubicBezTo>
                  <a:pt x="41" y="35"/>
                  <a:pt x="41" y="35"/>
                  <a:pt x="41" y="35"/>
                </a:cubicBezTo>
                <a:cubicBezTo>
                  <a:pt x="45" y="42"/>
                  <a:pt x="45" y="42"/>
                  <a:pt x="45" y="42"/>
                </a:cubicBezTo>
                <a:lnTo>
                  <a:pt x="49" y="42"/>
                </a:lnTo>
                <a:close/>
                <a:moveTo>
                  <a:pt x="39" y="33"/>
                </a:moveTo>
                <a:cubicBezTo>
                  <a:pt x="23" y="33"/>
                  <a:pt x="23" y="33"/>
                  <a:pt x="23" y="33"/>
                </a:cubicBezTo>
                <a:cubicBezTo>
                  <a:pt x="31" y="20"/>
                  <a:pt x="31" y="20"/>
                  <a:pt x="31" y="20"/>
                </a:cubicBezTo>
                <a:lnTo>
                  <a:pt x="39" y="3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1" name="Google Shape;1941;p46"/>
          <p:cNvSpPr/>
          <p:nvPr/>
        </p:nvSpPr>
        <p:spPr>
          <a:xfrm>
            <a:off x="6620013" y="2114719"/>
            <a:ext cx="295158" cy="232721"/>
          </a:xfrm>
          <a:custGeom>
            <a:avLst/>
            <a:gdLst/>
            <a:ahLst/>
            <a:cxnLst/>
            <a:rect l="l" t="t" r="r" b="b"/>
            <a:pathLst>
              <a:path w="72" h="57" extrusionOk="0">
                <a:moveTo>
                  <a:pt x="72" y="54"/>
                </a:moveTo>
                <a:cubicBezTo>
                  <a:pt x="72" y="56"/>
                  <a:pt x="71" y="57"/>
                  <a:pt x="70" y="57"/>
                </a:cubicBezTo>
                <a:cubicBezTo>
                  <a:pt x="3" y="57"/>
                  <a:pt x="3" y="57"/>
                  <a:pt x="3" y="57"/>
                </a:cubicBezTo>
                <a:cubicBezTo>
                  <a:pt x="2" y="57"/>
                  <a:pt x="0" y="56"/>
                  <a:pt x="0" y="54"/>
                </a:cubicBezTo>
                <a:cubicBezTo>
                  <a:pt x="0" y="49"/>
                  <a:pt x="0" y="49"/>
                  <a:pt x="0" y="49"/>
                </a:cubicBezTo>
                <a:cubicBezTo>
                  <a:pt x="0" y="48"/>
                  <a:pt x="2" y="47"/>
                  <a:pt x="3" y="47"/>
                </a:cubicBezTo>
                <a:cubicBezTo>
                  <a:pt x="70" y="47"/>
                  <a:pt x="70" y="47"/>
                  <a:pt x="70" y="47"/>
                </a:cubicBezTo>
                <a:cubicBezTo>
                  <a:pt x="71" y="47"/>
                  <a:pt x="72" y="48"/>
                  <a:pt x="72" y="49"/>
                </a:cubicBezTo>
                <a:lnTo>
                  <a:pt x="72" y="54"/>
                </a:lnTo>
                <a:close/>
                <a:moveTo>
                  <a:pt x="72" y="24"/>
                </a:moveTo>
                <a:cubicBezTo>
                  <a:pt x="72" y="25"/>
                  <a:pt x="71" y="26"/>
                  <a:pt x="70" y="26"/>
                </a:cubicBezTo>
                <a:cubicBezTo>
                  <a:pt x="8" y="26"/>
                  <a:pt x="8" y="26"/>
                  <a:pt x="8" y="26"/>
                </a:cubicBezTo>
                <a:cubicBezTo>
                  <a:pt x="7" y="26"/>
                  <a:pt x="6" y="25"/>
                  <a:pt x="6" y="24"/>
                </a:cubicBezTo>
                <a:cubicBezTo>
                  <a:pt x="6" y="18"/>
                  <a:pt x="6" y="18"/>
                  <a:pt x="6" y="18"/>
                </a:cubicBezTo>
                <a:cubicBezTo>
                  <a:pt x="6" y="17"/>
                  <a:pt x="7" y="16"/>
                  <a:pt x="8" y="16"/>
                </a:cubicBezTo>
                <a:cubicBezTo>
                  <a:pt x="70" y="16"/>
                  <a:pt x="70" y="16"/>
                  <a:pt x="70" y="16"/>
                </a:cubicBezTo>
                <a:cubicBezTo>
                  <a:pt x="71" y="16"/>
                  <a:pt x="72" y="17"/>
                  <a:pt x="72" y="18"/>
                </a:cubicBezTo>
                <a:lnTo>
                  <a:pt x="72" y="24"/>
                </a:lnTo>
                <a:close/>
                <a:moveTo>
                  <a:pt x="72" y="39"/>
                </a:moveTo>
                <a:cubicBezTo>
                  <a:pt x="72" y="40"/>
                  <a:pt x="71" y="42"/>
                  <a:pt x="70" y="42"/>
                </a:cubicBezTo>
                <a:cubicBezTo>
                  <a:pt x="18" y="42"/>
                  <a:pt x="18" y="42"/>
                  <a:pt x="18" y="42"/>
                </a:cubicBezTo>
                <a:cubicBezTo>
                  <a:pt x="17" y="42"/>
                  <a:pt x="16" y="40"/>
                  <a:pt x="16" y="39"/>
                </a:cubicBezTo>
                <a:cubicBezTo>
                  <a:pt x="16" y="34"/>
                  <a:pt x="16" y="34"/>
                  <a:pt x="16" y="34"/>
                </a:cubicBezTo>
                <a:cubicBezTo>
                  <a:pt x="16" y="32"/>
                  <a:pt x="17" y="31"/>
                  <a:pt x="18" y="31"/>
                </a:cubicBezTo>
                <a:cubicBezTo>
                  <a:pt x="70" y="31"/>
                  <a:pt x="70" y="31"/>
                  <a:pt x="70" y="31"/>
                </a:cubicBezTo>
                <a:cubicBezTo>
                  <a:pt x="71" y="31"/>
                  <a:pt x="72" y="32"/>
                  <a:pt x="72" y="34"/>
                </a:cubicBezTo>
                <a:lnTo>
                  <a:pt x="72" y="39"/>
                </a:lnTo>
                <a:close/>
                <a:moveTo>
                  <a:pt x="72" y="8"/>
                </a:moveTo>
                <a:cubicBezTo>
                  <a:pt x="72" y="10"/>
                  <a:pt x="71" y="11"/>
                  <a:pt x="70" y="11"/>
                </a:cubicBezTo>
                <a:cubicBezTo>
                  <a:pt x="24" y="11"/>
                  <a:pt x="24" y="11"/>
                  <a:pt x="24" y="11"/>
                </a:cubicBezTo>
                <a:cubicBezTo>
                  <a:pt x="22" y="11"/>
                  <a:pt x="21" y="10"/>
                  <a:pt x="21" y="8"/>
                </a:cubicBezTo>
                <a:cubicBezTo>
                  <a:pt x="21" y="3"/>
                  <a:pt x="21" y="3"/>
                  <a:pt x="21" y="3"/>
                </a:cubicBezTo>
                <a:cubicBezTo>
                  <a:pt x="21" y="2"/>
                  <a:pt x="22" y="0"/>
                  <a:pt x="24" y="0"/>
                </a:cubicBezTo>
                <a:cubicBezTo>
                  <a:pt x="70" y="0"/>
                  <a:pt x="70" y="0"/>
                  <a:pt x="70" y="0"/>
                </a:cubicBezTo>
                <a:cubicBezTo>
                  <a:pt x="71" y="0"/>
                  <a:pt x="72" y="2"/>
                  <a:pt x="72" y="3"/>
                </a:cubicBezTo>
                <a:lnTo>
                  <a:pt x="72" y="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2" name="Google Shape;1942;p46"/>
          <p:cNvSpPr/>
          <p:nvPr/>
        </p:nvSpPr>
        <p:spPr>
          <a:xfrm>
            <a:off x="7210330" y="2093907"/>
            <a:ext cx="208124" cy="295158"/>
          </a:xfrm>
          <a:custGeom>
            <a:avLst/>
            <a:gdLst/>
            <a:ahLst/>
            <a:cxnLst/>
            <a:rect l="l" t="t" r="r" b="b"/>
            <a:pathLst>
              <a:path w="51" h="72" extrusionOk="0">
                <a:moveTo>
                  <a:pt x="7" y="41"/>
                </a:moveTo>
                <a:cubicBezTo>
                  <a:pt x="7" y="40"/>
                  <a:pt x="6" y="38"/>
                  <a:pt x="6" y="37"/>
                </a:cubicBezTo>
                <a:cubicBezTo>
                  <a:pt x="6" y="34"/>
                  <a:pt x="10" y="30"/>
                  <a:pt x="14" y="30"/>
                </a:cubicBezTo>
                <a:cubicBezTo>
                  <a:pt x="15" y="30"/>
                  <a:pt x="16" y="30"/>
                  <a:pt x="16" y="30"/>
                </a:cubicBezTo>
                <a:cubicBezTo>
                  <a:pt x="15" y="26"/>
                  <a:pt x="10" y="12"/>
                  <a:pt x="10" y="8"/>
                </a:cubicBezTo>
                <a:cubicBezTo>
                  <a:pt x="10" y="4"/>
                  <a:pt x="12" y="0"/>
                  <a:pt x="16" y="0"/>
                </a:cubicBezTo>
                <a:cubicBezTo>
                  <a:pt x="22" y="0"/>
                  <a:pt x="28" y="21"/>
                  <a:pt x="30" y="25"/>
                </a:cubicBezTo>
                <a:cubicBezTo>
                  <a:pt x="31" y="20"/>
                  <a:pt x="37" y="2"/>
                  <a:pt x="43" y="2"/>
                </a:cubicBezTo>
                <a:cubicBezTo>
                  <a:pt x="47" y="2"/>
                  <a:pt x="49" y="5"/>
                  <a:pt x="49" y="9"/>
                </a:cubicBezTo>
                <a:cubicBezTo>
                  <a:pt x="49" y="13"/>
                  <a:pt x="45" y="26"/>
                  <a:pt x="43" y="31"/>
                </a:cubicBezTo>
                <a:cubicBezTo>
                  <a:pt x="50" y="32"/>
                  <a:pt x="51" y="38"/>
                  <a:pt x="51" y="44"/>
                </a:cubicBezTo>
                <a:cubicBezTo>
                  <a:pt x="51" y="60"/>
                  <a:pt x="40" y="72"/>
                  <a:pt x="24" y="72"/>
                </a:cubicBezTo>
                <a:cubicBezTo>
                  <a:pt x="21" y="72"/>
                  <a:pt x="18" y="72"/>
                  <a:pt x="15" y="71"/>
                </a:cubicBezTo>
                <a:cubicBezTo>
                  <a:pt x="7" y="68"/>
                  <a:pt x="0" y="60"/>
                  <a:pt x="0" y="51"/>
                </a:cubicBezTo>
                <a:cubicBezTo>
                  <a:pt x="0" y="46"/>
                  <a:pt x="2" y="43"/>
                  <a:pt x="7" y="41"/>
                </a:cubicBezTo>
                <a:close/>
                <a:moveTo>
                  <a:pt x="6" y="55"/>
                </a:moveTo>
                <a:cubicBezTo>
                  <a:pt x="9" y="63"/>
                  <a:pt x="16" y="68"/>
                  <a:pt x="24" y="68"/>
                </a:cubicBezTo>
                <a:cubicBezTo>
                  <a:pt x="31" y="68"/>
                  <a:pt x="36" y="65"/>
                  <a:pt x="40" y="61"/>
                </a:cubicBezTo>
                <a:cubicBezTo>
                  <a:pt x="44" y="56"/>
                  <a:pt x="46" y="50"/>
                  <a:pt x="46" y="44"/>
                </a:cubicBezTo>
                <a:cubicBezTo>
                  <a:pt x="46" y="41"/>
                  <a:pt x="46" y="38"/>
                  <a:pt x="44" y="36"/>
                </a:cubicBezTo>
                <a:cubicBezTo>
                  <a:pt x="41" y="33"/>
                  <a:pt x="29" y="32"/>
                  <a:pt x="25" y="32"/>
                </a:cubicBezTo>
                <a:cubicBezTo>
                  <a:pt x="24" y="32"/>
                  <a:pt x="23" y="32"/>
                  <a:pt x="23" y="33"/>
                </a:cubicBezTo>
                <a:cubicBezTo>
                  <a:pt x="22" y="33"/>
                  <a:pt x="22" y="34"/>
                  <a:pt x="22" y="34"/>
                </a:cubicBezTo>
                <a:cubicBezTo>
                  <a:pt x="22" y="40"/>
                  <a:pt x="35" y="40"/>
                  <a:pt x="39" y="40"/>
                </a:cubicBezTo>
                <a:cubicBezTo>
                  <a:pt x="40" y="40"/>
                  <a:pt x="40" y="40"/>
                  <a:pt x="41" y="40"/>
                </a:cubicBezTo>
                <a:cubicBezTo>
                  <a:pt x="41" y="41"/>
                  <a:pt x="42" y="42"/>
                  <a:pt x="42" y="43"/>
                </a:cubicBezTo>
                <a:cubicBezTo>
                  <a:pt x="41" y="44"/>
                  <a:pt x="39" y="44"/>
                  <a:pt x="38" y="45"/>
                </a:cubicBezTo>
                <a:cubicBezTo>
                  <a:pt x="36" y="45"/>
                  <a:pt x="35" y="46"/>
                  <a:pt x="34" y="47"/>
                </a:cubicBezTo>
                <a:cubicBezTo>
                  <a:pt x="31" y="49"/>
                  <a:pt x="28" y="53"/>
                  <a:pt x="28" y="57"/>
                </a:cubicBezTo>
                <a:cubicBezTo>
                  <a:pt x="28" y="59"/>
                  <a:pt x="29" y="61"/>
                  <a:pt x="29" y="64"/>
                </a:cubicBezTo>
                <a:cubicBezTo>
                  <a:pt x="29" y="64"/>
                  <a:pt x="29" y="65"/>
                  <a:pt x="29" y="65"/>
                </a:cubicBezTo>
                <a:cubicBezTo>
                  <a:pt x="24" y="64"/>
                  <a:pt x="23" y="60"/>
                  <a:pt x="23" y="56"/>
                </a:cubicBezTo>
                <a:cubicBezTo>
                  <a:pt x="23" y="56"/>
                  <a:pt x="22" y="56"/>
                  <a:pt x="22" y="56"/>
                </a:cubicBezTo>
                <a:cubicBezTo>
                  <a:pt x="22" y="56"/>
                  <a:pt x="22" y="57"/>
                  <a:pt x="22" y="57"/>
                </a:cubicBezTo>
                <a:cubicBezTo>
                  <a:pt x="22" y="60"/>
                  <a:pt x="19" y="62"/>
                  <a:pt x="16" y="62"/>
                </a:cubicBezTo>
                <a:cubicBezTo>
                  <a:pt x="12" y="62"/>
                  <a:pt x="6" y="57"/>
                  <a:pt x="6" y="53"/>
                </a:cubicBezTo>
                <a:cubicBezTo>
                  <a:pt x="6" y="51"/>
                  <a:pt x="7" y="51"/>
                  <a:pt x="7" y="50"/>
                </a:cubicBezTo>
                <a:cubicBezTo>
                  <a:pt x="8" y="51"/>
                  <a:pt x="9" y="52"/>
                  <a:pt x="10" y="53"/>
                </a:cubicBezTo>
                <a:cubicBezTo>
                  <a:pt x="11" y="54"/>
                  <a:pt x="13" y="57"/>
                  <a:pt x="15" y="57"/>
                </a:cubicBezTo>
                <a:cubicBezTo>
                  <a:pt x="16" y="57"/>
                  <a:pt x="17" y="57"/>
                  <a:pt x="17" y="56"/>
                </a:cubicBezTo>
                <a:cubicBezTo>
                  <a:pt x="17" y="54"/>
                  <a:pt x="10" y="46"/>
                  <a:pt x="9" y="46"/>
                </a:cubicBezTo>
                <a:cubicBezTo>
                  <a:pt x="6" y="46"/>
                  <a:pt x="5" y="49"/>
                  <a:pt x="5" y="51"/>
                </a:cubicBezTo>
                <a:cubicBezTo>
                  <a:pt x="5" y="52"/>
                  <a:pt x="5" y="54"/>
                  <a:pt x="6" y="55"/>
                </a:cubicBezTo>
                <a:close/>
                <a:moveTo>
                  <a:pt x="22" y="51"/>
                </a:moveTo>
                <a:cubicBezTo>
                  <a:pt x="23" y="51"/>
                  <a:pt x="23" y="50"/>
                  <a:pt x="23" y="50"/>
                </a:cubicBezTo>
                <a:cubicBezTo>
                  <a:pt x="23" y="49"/>
                  <a:pt x="22" y="46"/>
                  <a:pt x="22" y="46"/>
                </a:cubicBezTo>
                <a:cubicBezTo>
                  <a:pt x="21" y="43"/>
                  <a:pt x="17" y="35"/>
                  <a:pt x="14" y="35"/>
                </a:cubicBezTo>
                <a:cubicBezTo>
                  <a:pt x="13" y="35"/>
                  <a:pt x="11" y="36"/>
                  <a:pt x="11" y="38"/>
                </a:cubicBezTo>
                <a:cubicBezTo>
                  <a:pt x="11" y="41"/>
                  <a:pt x="19" y="51"/>
                  <a:pt x="22" y="51"/>
                </a:cubicBezTo>
                <a:close/>
                <a:moveTo>
                  <a:pt x="21" y="28"/>
                </a:moveTo>
                <a:cubicBezTo>
                  <a:pt x="21" y="28"/>
                  <a:pt x="22" y="28"/>
                  <a:pt x="23" y="28"/>
                </a:cubicBezTo>
                <a:cubicBezTo>
                  <a:pt x="24" y="28"/>
                  <a:pt x="25" y="28"/>
                  <a:pt x="26" y="28"/>
                </a:cubicBezTo>
                <a:cubicBezTo>
                  <a:pt x="21" y="14"/>
                  <a:pt x="21" y="14"/>
                  <a:pt x="21" y="14"/>
                </a:cubicBezTo>
                <a:cubicBezTo>
                  <a:pt x="20" y="12"/>
                  <a:pt x="18" y="5"/>
                  <a:pt x="16" y="5"/>
                </a:cubicBezTo>
                <a:cubicBezTo>
                  <a:pt x="15" y="5"/>
                  <a:pt x="14" y="6"/>
                  <a:pt x="14" y="7"/>
                </a:cubicBezTo>
                <a:cubicBezTo>
                  <a:pt x="14" y="11"/>
                  <a:pt x="19" y="24"/>
                  <a:pt x="21" y="28"/>
                </a:cubicBezTo>
                <a:close/>
                <a:moveTo>
                  <a:pt x="27" y="47"/>
                </a:moveTo>
                <a:cubicBezTo>
                  <a:pt x="28" y="46"/>
                  <a:pt x="29" y="45"/>
                  <a:pt x="30" y="44"/>
                </a:cubicBezTo>
                <a:cubicBezTo>
                  <a:pt x="29" y="44"/>
                  <a:pt x="27" y="44"/>
                  <a:pt x="26" y="43"/>
                </a:cubicBezTo>
                <a:cubicBezTo>
                  <a:pt x="26" y="44"/>
                  <a:pt x="27" y="45"/>
                  <a:pt x="27" y="47"/>
                </a:cubicBezTo>
                <a:close/>
                <a:moveTo>
                  <a:pt x="33" y="29"/>
                </a:moveTo>
                <a:cubicBezTo>
                  <a:pt x="38" y="30"/>
                  <a:pt x="38" y="30"/>
                  <a:pt x="38" y="30"/>
                </a:cubicBezTo>
                <a:cubicBezTo>
                  <a:pt x="39" y="26"/>
                  <a:pt x="45" y="11"/>
                  <a:pt x="45" y="9"/>
                </a:cubicBezTo>
                <a:cubicBezTo>
                  <a:pt x="45" y="8"/>
                  <a:pt x="44" y="6"/>
                  <a:pt x="43" y="6"/>
                </a:cubicBezTo>
                <a:cubicBezTo>
                  <a:pt x="41" y="6"/>
                  <a:pt x="39" y="14"/>
                  <a:pt x="38" y="15"/>
                </a:cubicBezTo>
                <a:lnTo>
                  <a:pt x="33"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3" name="Google Shape;1943;p46"/>
          <p:cNvSpPr/>
          <p:nvPr/>
        </p:nvSpPr>
        <p:spPr>
          <a:xfrm>
            <a:off x="7811998" y="2167696"/>
            <a:ext cx="164607" cy="155147"/>
          </a:xfrm>
          <a:custGeom>
            <a:avLst/>
            <a:gdLst/>
            <a:ahLst/>
            <a:cxnLst/>
            <a:rect l="l" t="t" r="r" b="b"/>
            <a:pathLst>
              <a:path w="40" h="38" extrusionOk="0">
                <a:moveTo>
                  <a:pt x="40" y="21"/>
                </a:moveTo>
                <a:cubicBezTo>
                  <a:pt x="38" y="23"/>
                  <a:pt x="38" y="23"/>
                  <a:pt x="38" y="23"/>
                </a:cubicBezTo>
                <a:cubicBezTo>
                  <a:pt x="37" y="23"/>
                  <a:pt x="37" y="23"/>
                  <a:pt x="37" y="23"/>
                </a:cubicBezTo>
                <a:cubicBezTo>
                  <a:pt x="36" y="23"/>
                  <a:pt x="36" y="23"/>
                  <a:pt x="36" y="23"/>
                </a:cubicBezTo>
                <a:cubicBezTo>
                  <a:pt x="20" y="7"/>
                  <a:pt x="20" y="7"/>
                  <a:pt x="20" y="7"/>
                </a:cubicBezTo>
                <a:cubicBezTo>
                  <a:pt x="4" y="23"/>
                  <a:pt x="4" y="23"/>
                  <a:pt x="4" y="23"/>
                </a:cubicBezTo>
                <a:cubicBezTo>
                  <a:pt x="4" y="23"/>
                  <a:pt x="4" y="23"/>
                  <a:pt x="3" y="23"/>
                </a:cubicBezTo>
                <a:cubicBezTo>
                  <a:pt x="3" y="23"/>
                  <a:pt x="3" y="23"/>
                  <a:pt x="2" y="23"/>
                </a:cubicBezTo>
                <a:cubicBezTo>
                  <a:pt x="0" y="21"/>
                  <a:pt x="0" y="21"/>
                  <a:pt x="0" y="21"/>
                </a:cubicBezTo>
                <a:cubicBezTo>
                  <a:pt x="0" y="20"/>
                  <a:pt x="0" y="20"/>
                  <a:pt x="0" y="20"/>
                </a:cubicBezTo>
                <a:cubicBezTo>
                  <a:pt x="0" y="19"/>
                  <a:pt x="0" y="19"/>
                  <a:pt x="0" y="19"/>
                </a:cubicBezTo>
                <a:cubicBezTo>
                  <a:pt x="19" y="0"/>
                  <a:pt x="19" y="0"/>
                  <a:pt x="19" y="0"/>
                </a:cubicBezTo>
                <a:cubicBezTo>
                  <a:pt x="19" y="0"/>
                  <a:pt x="20" y="0"/>
                  <a:pt x="20" y="0"/>
                </a:cubicBezTo>
                <a:cubicBezTo>
                  <a:pt x="20" y="0"/>
                  <a:pt x="21" y="0"/>
                  <a:pt x="21" y="0"/>
                </a:cubicBezTo>
                <a:cubicBezTo>
                  <a:pt x="40" y="19"/>
                  <a:pt x="40" y="19"/>
                  <a:pt x="40" y="19"/>
                </a:cubicBezTo>
                <a:cubicBezTo>
                  <a:pt x="40" y="19"/>
                  <a:pt x="40" y="19"/>
                  <a:pt x="40" y="20"/>
                </a:cubicBezTo>
                <a:cubicBezTo>
                  <a:pt x="40" y="20"/>
                  <a:pt x="40" y="20"/>
                  <a:pt x="40" y="21"/>
                </a:cubicBezTo>
                <a:close/>
                <a:moveTo>
                  <a:pt x="40" y="36"/>
                </a:moveTo>
                <a:cubicBezTo>
                  <a:pt x="38" y="38"/>
                  <a:pt x="38" y="38"/>
                  <a:pt x="38" y="38"/>
                </a:cubicBezTo>
                <a:cubicBezTo>
                  <a:pt x="37" y="38"/>
                  <a:pt x="37" y="38"/>
                  <a:pt x="37" y="38"/>
                </a:cubicBezTo>
                <a:cubicBezTo>
                  <a:pt x="36" y="38"/>
                  <a:pt x="36" y="38"/>
                  <a:pt x="36" y="38"/>
                </a:cubicBezTo>
                <a:cubicBezTo>
                  <a:pt x="20" y="22"/>
                  <a:pt x="20" y="22"/>
                  <a:pt x="20" y="22"/>
                </a:cubicBezTo>
                <a:cubicBezTo>
                  <a:pt x="4" y="38"/>
                  <a:pt x="4" y="38"/>
                  <a:pt x="4" y="38"/>
                </a:cubicBezTo>
                <a:cubicBezTo>
                  <a:pt x="4" y="38"/>
                  <a:pt x="4" y="38"/>
                  <a:pt x="3" y="38"/>
                </a:cubicBezTo>
                <a:cubicBezTo>
                  <a:pt x="3" y="38"/>
                  <a:pt x="3" y="38"/>
                  <a:pt x="2" y="38"/>
                </a:cubicBezTo>
                <a:cubicBezTo>
                  <a:pt x="0" y="36"/>
                  <a:pt x="0" y="36"/>
                  <a:pt x="0" y="36"/>
                </a:cubicBezTo>
                <a:cubicBezTo>
                  <a:pt x="0" y="36"/>
                  <a:pt x="0" y="35"/>
                  <a:pt x="0" y="35"/>
                </a:cubicBezTo>
                <a:cubicBezTo>
                  <a:pt x="0" y="35"/>
                  <a:pt x="0" y="34"/>
                  <a:pt x="0" y="34"/>
                </a:cubicBezTo>
                <a:cubicBezTo>
                  <a:pt x="19" y="15"/>
                  <a:pt x="19" y="15"/>
                  <a:pt x="19" y="15"/>
                </a:cubicBezTo>
                <a:cubicBezTo>
                  <a:pt x="19" y="15"/>
                  <a:pt x="20" y="15"/>
                  <a:pt x="20" y="15"/>
                </a:cubicBezTo>
                <a:cubicBezTo>
                  <a:pt x="20" y="15"/>
                  <a:pt x="21" y="15"/>
                  <a:pt x="21" y="15"/>
                </a:cubicBezTo>
                <a:cubicBezTo>
                  <a:pt x="40" y="34"/>
                  <a:pt x="40" y="34"/>
                  <a:pt x="40" y="34"/>
                </a:cubicBezTo>
                <a:cubicBezTo>
                  <a:pt x="40" y="34"/>
                  <a:pt x="40" y="35"/>
                  <a:pt x="40" y="35"/>
                </a:cubicBezTo>
                <a:cubicBezTo>
                  <a:pt x="40" y="35"/>
                  <a:pt x="40" y="36"/>
                  <a:pt x="40"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4" name="Google Shape;1944;p46"/>
          <p:cNvSpPr/>
          <p:nvPr/>
        </p:nvSpPr>
        <p:spPr>
          <a:xfrm>
            <a:off x="8402315" y="2209321"/>
            <a:ext cx="162715" cy="94602"/>
          </a:xfrm>
          <a:custGeom>
            <a:avLst/>
            <a:gdLst/>
            <a:ahLst/>
            <a:cxnLst/>
            <a:rect l="l" t="t" r="r" b="b"/>
            <a:pathLst>
              <a:path w="40" h="23" extrusionOk="0">
                <a:moveTo>
                  <a:pt x="40" y="21"/>
                </a:moveTo>
                <a:cubicBezTo>
                  <a:pt x="38" y="23"/>
                  <a:pt x="38" y="23"/>
                  <a:pt x="38" y="23"/>
                </a:cubicBezTo>
                <a:cubicBezTo>
                  <a:pt x="37" y="23"/>
                  <a:pt x="37" y="23"/>
                  <a:pt x="37" y="23"/>
                </a:cubicBezTo>
                <a:cubicBezTo>
                  <a:pt x="36" y="23"/>
                  <a:pt x="36" y="23"/>
                  <a:pt x="36" y="23"/>
                </a:cubicBezTo>
                <a:cubicBezTo>
                  <a:pt x="20" y="7"/>
                  <a:pt x="20" y="7"/>
                  <a:pt x="20" y="7"/>
                </a:cubicBezTo>
                <a:cubicBezTo>
                  <a:pt x="4" y="23"/>
                  <a:pt x="4" y="23"/>
                  <a:pt x="4" y="23"/>
                </a:cubicBezTo>
                <a:cubicBezTo>
                  <a:pt x="4" y="23"/>
                  <a:pt x="4" y="23"/>
                  <a:pt x="3" y="23"/>
                </a:cubicBezTo>
                <a:cubicBezTo>
                  <a:pt x="3" y="23"/>
                  <a:pt x="3" y="23"/>
                  <a:pt x="2" y="23"/>
                </a:cubicBezTo>
                <a:cubicBezTo>
                  <a:pt x="0" y="21"/>
                  <a:pt x="0" y="21"/>
                  <a:pt x="0" y="21"/>
                </a:cubicBezTo>
                <a:cubicBezTo>
                  <a:pt x="0" y="21"/>
                  <a:pt x="0" y="20"/>
                  <a:pt x="0" y="20"/>
                </a:cubicBezTo>
                <a:cubicBezTo>
                  <a:pt x="0" y="20"/>
                  <a:pt x="0" y="19"/>
                  <a:pt x="0" y="19"/>
                </a:cubicBezTo>
                <a:cubicBezTo>
                  <a:pt x="19" y="0"/>
                  <a:pt x="19" y="0"/>
                  <a:pt x="19" y="0"/>
                </a:cubicBezTo>
                <a:cubicBezTo>
                  <a:pt x="19" y="0"/>
                  <a:pt x="20" y="0"/>
                  <a:pt x="20" y="0"/>
                </a:cubicBezTo>
                <a:cubicBezTo>
                  <a:pt x="20" y="0"/>
                  <a:pt x="21" y="0"/>
                  <a:pt x="21" y="0"/>
                </a:cubicBezTo>
                <a:cubicBezTo>
                  <a:pt x="40" y="19"/>
                  <a:pt x="40" y="19"/>
                  <a:pt x="40" y="19"/>
                </a:cubicBezTo>
                <a:cubicBezTo>
                  <a:pt x="40" y="19"/>
                  <a:pt x="40" y="20"/>
                  <a:pt x="40" y="20"/>
                </a:cubicBezTo>
                <a:cubicBezTo>
                  <a:pt x="40" y="20"/>
                  <a:pt x="40" y="21"/>
                  <a:pt x="40"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5" name="Google Shape;1945;p46"/>
          <p:cNvSpPr/>
          <p:nvPr/>
        </p:nvSpPr>
        <p:spPr>
          <a:xfrm>
            <a:off x="8979386" y="2114719"/>
            <a:ext cx="253533" cy="253533"/>
          </a:xfrm>
          <a:custGeom>
            <a:avLst/>
            <a:gdLst/>
            <a:ahLst/>
            <a:cxnLst/>
            <a:rect l="l" t="t" r="r" b="b"/>
            <a:pathLst>
              <a:path w="62" h="62" extrusionOk="0">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51" y="30"/>
                </a:moveTo>
                <a:cubicBezTo>
                  <a:pt x="48" y="26"/>
                  <a:pt x="48" y="26"/>
                  <a:pt x="48" y="26"/>
                </a:cubicBezTo>
                <a:cubicBezTo>
                  <a:pt x="47" y="25"/>
                  <a:pt x="47" y="25"/>
                  <a:pt x="46" y="25"/>
                </a:cubicBezTo>
                <a:cubicBezTo>
                  <a:pt x="45" y="25"/>
                  <a:pt x="45" y="25"/>
                  <a:pt x="44" y="26"/>
                </a:cubicBezTo>
                <a:cubicBezTo>
                  <a:pt x="36" y="33"/>
                  <a:pt x="36" y="33"/>
                  <a:pt x="36" y="33"/>
                </a:cubicBezTo>
                <a:cubicBezTo>
                  <a:pt x="36" y="13"/>
                  <a:pt x="36" y="13"/>
                  <a:pt x="36" y="13"/>
                </a:cubicBezTo>
                <a:cubicBezTo>
                  <a:pt x="36" y="12"/>
                  <a:pt x="35" y="11"/>
                  <a:pt x="34" y="11"/>
                </a:cubicBezTo>
                <a:cubicBezTo>
                  <a:pt x="29" y="11"/>
                  <a:pt x="29" y="11"/>
                  <a:pt x="29" y="11"/>
                </a:cubicBezTo>
                <a:cubicBezTo>
                  <a:pt x="27" y="11"/>
                  <a:pt x="26" y="12"/>
                  <a:pt x="26" y="13"/>
                </a:cubicBezTo>
                <a:cubicBezTo>
                  <a:pt x="26" y="33"/>
                  <a:pt x="26" y="33"/>
                  <a:pt x="26" y="33"/>
                </a:cubicBezTo>
                <a:cubicBezTo>
                  <a:pt x="19" y="26"/>
                  <a:pt x="19" y="26"/>
                  <a:pt x="19" y="26"/>
                </a:cubicBezTo>
                <a:cubicBezTo>
                  <a:pt x="18" y="25"/>
                  <a:pt x="17" y="25"/>
                  <a:pt x="17" y="25"/>
                </a:cubicBezTo>
                <a:cubicBezTo>
                  <a:pt x="16" y="25"/>
                  <a:pt x="15" y="25"/>
                  <a:pt x="15" y="26"/>
                </a:cubicBezTo>
                <a:cubicBezTo>
                  <a:pt x="11" y="30"/>
                  <a:pt x="11" y="30"/>
                  <a:pt x="11" y="30"/>
                </a:cubicBezTo>
                <a:cubicBezTo>
                  <a:pt x="11" y="30"/>
                  <a:pt x="11" y="31"/>
                  <a:pt x="11" y="31"/>
                </a:cubicBezTo>
                <a:cubicBezTo>
                  <a:pt x="11" y="32"/>
                  <a:pt x="11" y="33"/>
                  <a:pt x="11" y="33"/>
                </a:cubicBezTo>
                <a:cubicBezTo>
                  <a:pt x="26" y="48"/>
                  <a:pt x="26" y="48"/>
                  <a:pt x="26" y="48"/>
                </a:cubicBezTo>
                <a:cubicBezTo>
                  <a:pt x="30" y="51"/>
                  <a:pt x="30" y="51"/>
                  <a:pt x="30" y="51"/>
                </a:cubicBezTo>
                <a:cubicBezTo>
                  <a:pt x="30" y="52"/>
                  <a:pt x="31" y="52"/>
                  <a:pt x="31" y="52"/>
                </a:cubicBezTo>
                <a:cubicBezTo>
                  <a:pt x="32" y="52"/>
                  <a:pt x="33" y="52"/>
                  <a:pt x="33" y="51"/>
                </a:cubicBezTo>
                <a:cubicBezTo>
                  <a:pt x="37" y="48"/>
                  <a:pt x="37" y="48"/>
                  <a:pt x="37" y="48"/>
                </a:cubicBezTo>
                <a:cubicBezTo>
                  <a:pt x="51" y="33"/>
                  <a:pt x="51" y="33"/>
                  <a:pt x="51" y="33"/>
                </a:cubicBezTo>
                <a:cubicBezTo>
                  <a:pt x="52" y="33"/>
                  <a:pt x="52" y="32"/>
                  <a:pt x="52" y="31"/>
                </a:cubicBezTo>
                <a:cubicBezTo>
                  <a:pt x="52" y="31"/>
                  <a:pt x="52" y="30"/>
                  <a:pt x="51"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6" name="Google Shape;1946;p46"/>
          <p:cNvSpPr/>
          <p:nvPr/>
        </p:nvSpPr>
        <p:spPr>
          <a:xfrm>
            <a:off x="9569702" y="2114719"/>
            <a:ext cx="249749" cy="253533"/>
          </a:xfrm>
          <a:custGeom>
            <a:avLst/>
            <a:gdLst/>
            <a:ahLst/>
            <a:cxnLst/>
            <a:rect l="l" t="t" r="r" b="b"/>
            <a:pathLst>
              <a:path w="61" h="62" extrusionOk="0">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9"/>
                </a:moveTo>
                <a:cubicBezTo>
                  <a:pt x="19" y="9"/>
                  <a:pt x="9" y="19"/>
                  <a:pt x="9" y="31"/>
                </a:cubicBezTo>
                <a:cubicBezTo>
                  <a:pt x="9" y="43"/>
                  <a:pt x="19" y="53"/>
                  <a:pt x="31" y="53"/>
                </a:cubicBezTo>
                <a:cubicBezTo>
                  <a:pt x="43" y="53"/>
                  <a:pt x="52" y="43"/>
                  <a:pt x="52" y="31"/>
                </a:cubicBezTo>
                <a:cubicBezTo>
                  <a:pt x="52" y="19"/>
                  <a:pt x="43" y="9"/>
                  <a:pt x="31" y="9"/>
                </a:cubicBezTo>
                <a:close/>
                <a:moveTo>
                  <a:pt x="46" y="32"/>
                </a:moveTo>
                <a:cubicBezTo>
                  <a:pt x="33" y="45"/>
                  <a:pt x="33" y="45"/>
                  <a:pt x="33" y="45"/>
                </a:cubicBezTo>
                <a:cubicBezTo>
                  <a:pt x="33" y="45"/>
                  <a:pt x="32" y="45"/>
                  <a:pt x="32" y="45"/>
                </a:cubicBezTo>
                <a:cubicBezTo>
                  <a:pt x="31" y="45"/>
                  <a:pt x="31" y="45"/>
                  <a:pt x="31" y="44"/>
                </a:cubicBezTo>
                <a:cubicBezTo>
                  <a:pt x="31" y="36"/>
                  <a:pt x="31" y="36"/>
                  <a:pt x="31" y="36"/>
                </a:cubicBezTo>
                <a:cubicBezTo>
                  <a:pt x="16" y="36"/>
                  <a:pt x="16" y="36"/>
                  <a:pt x="16" y="36"/>
                </a:cubicBezTo>
                <a:cubicBezTo>
                  <a:pt x="16" y="36"/>
                  <a:pt x="15" y="36"/>
                  <a:pt x="15" y="35"/>
                </a:cubicBezTo>
                <a:cubicBezTo>
                  <a:pt x="15" y="27"/>
                  <a:pt x="15" y="27"/>
                  <a:pt x="15" y="27"/>
                </a:cubicBezTo>
                <a:cubicBezTo>
                  <a:pt x="15" y="27"/>
                  <a:pt x="16" y="26"/>
                  <a:pt x="16" y="26"/>
                </a:cubicBezTo>
                <a:cubicBezTo>
                  <a:pt x="31" y="26"/>
                  <a:pt x="31" y="26"/>
                  <a:pt x="31" y="26"/>
                </a:cubicBezTo>
                <a:cubicBezTo>
                  <a:pt x="31" y="18"/>
                  <a:pt x="31" y="18"/>
                  <a:pt x="31" y="18"/>
                </a:cubicBezTo>
                <a:cubicBezTo>
                  <a:pt x="31" y="18"/>
                  <a:pt x="31" y="17"/>
                  <a:pt x="32" y="17"/>
                </a:cubicBezTo>
                <a:cubicBezTo>
                  <a:pt x="32" y="17"/>
                  <a:pt x="33" y="17"/>
                  <a:pt x="33" y="18"/>
                </a:cubicBezTo>
                <a:cubicBezTo>
                  <a:pt x="46" y="30"/>
                  <a:pt x="46" y="30"/>
                  <a:pt x="46" y="30"/>
                </a:cubicBezTo>
                <a:cubicBezTo>
                  <a:pt x="46" y="31"/>
                  <a:pt x="46" y="31"/>
                  <a:pt x="46" y="31"/>
                </a:cubicBezTo>
                <a:cubicBezTo>
                  <a:pt x="46" y="32"/>
                  <a:pt x="46" y="32"/>
                  <a:pt x="46" y="3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7" name="Google Shape;1947;p46"/>
          <p:cNvSpPr/>
          <p:nvPr/>
        </p:nvSpPr>
        <p:spPr>
          <a:xfrm>
            <a:off x="10158127" y="2114719"/>
            <a:ext cx="249749" cy="253533"/>
          </a:xfrm>
          <a:custGeom>
            <a:avLst/>
            <a:gdLst/>
            <a:ahLst/>
            <a:cxnLst/>
            <a:rect l="l" t="t" r="r" b="b"/>
            <a:pathLst>
              <a:path w="61" h="62" extrusionOk="0">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9"/>
                </a:moveTo>
                <a:cubicBezTo>
                  <a:pt x="19" y="9"/>
                  <a:pt x="9" y="19"/>
                  <a:pt x="9" y="31"/>
                </a:cubicBezTo>
                <a:cubicBezTo>
                  <a:pt x="9" y="43"/>
                  <a:pt x="19" y="53"/>
                  <a:pt x="31" y="53"/>
                </a:cubicBezTo>
                <a:cubicBezTo>
                  <a:pt x="43" y="53"/>
                  <a:pt x="52" y="43"/>
                  <a:pt x="52" y="31"/>
                </a:cubicBezTo>
                <a:cubicBezTo>
                  <a:pt x="52" y="19"/>
                  <a:pt x="43" y="9"/>
                  <a:pt x="31" y="9"/>
                </a:cubicBezTo>
                <a:close/>
                <a:moveTo>
                  <a:pt x="46" y="32"/>
                </a:moveTo>
                <a:cubicBezTo>
                  <a:pt x="33" y="45"/>
                  <a:pt x="33" y="45"/>
                  <a:pt x="33" y="45"/>
                </a:cubicBezTo>
                <a:cubicBezTo>
                  <a:pt x="33" y="45"/>
                  <a:pt x="32" y="45"/>
                  <a:pt x="32" y="45"/>
                </a:cubicBezTo>
                <a:cubicBezTo>
                  <a:pt x="31" y="45"/>
                  <a:pt x="31" y="45"/>
                  <a:pt x="31" y="44"/>
                </a:cubicBezTo>
                <a:cubicBezTo>
                  <a:pt x="31" y="36"/>
                  <a:pt x="31" y="36"/>
                  <a:pt x="31" y="36"/>
                </a:cubicBezTo>
                <a:cubicBezTo>
                  <a:pt x="16" y="36"/>
                  <a:pt x="16" y="36"/>
                  <a:pt x="16" y="36"/>
                </a:cubicBezTo>
                <a:cubicBezTo>
                  <a:pt x="16" y="36"/>
                  <a:pt x="15" y="36"/>
                  <a:pt x="15" y="35"/>
                </a:cubicBezTo>
                <a:cubicBezTo>
                  <a:pt x="15" y="27"/>
                  <a:pt x="15" y="27"/>
                  <a:pt x="15" y="27"/>
                </a:cubicBezTo>
                <a:cubicBezTo>
                  <a:pt x="15" y="27"/>
                  <a:pt x="16" y="26"/>
                  <a:pt x="16" y="26"/>
                </a:cubicBezTo>
                <a:cubicBezTo>
                  <a:pt x="31" y="26"/>
                  <a:pt x="31" y="26"/>
                  <a:pt x="31" y="26"/>
                </a:cubicBezTo>
                <a:cubicBezTo>
                  <a:pt x="31" y="18"/>
                  <a:pt x="31" y="18"/>
                  <a:pt x="31" y="18"/>
                </a:cubicBezTo>
                <a:cubicBezTo>
                  <a:pt x="31" y="18"/>
                  <a:pt x="31" y="17"/>
                  <a:pt x="32" y="17"/>
                </a:cubicBezTo>
                <a:cubicBezTo>
                  <a:pt x="32" y="17"/>
                  <a:pt x="33" y="17"/>
                  <a:pt x="33" y="18"/>
                </a:cubicBezTo>
                <a:cubicBezTo>
                  <a:pt x="46" y="30"/>
                  <a:pt x="46" y="30"/>
                  <a:pt x="46" y="30"/>
                </a:cubicBezTo>
                <a:cubicBezTo>
                  <a:pt x="46" y="31"/>
                  <a:pt x="46" y="31"/>
                  <a:pt x="46" y="31"/>
                </a:cubicBezTo>
                <a:cubicBezTo>
                  <a:pt x="46" y="32"/>
                  <a:pt x="46" y="32"/>
                  <a:pt x="46" y="3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8" name="Google Shape;1948;p46"/>
          <p:cNvSpPr/>
          <p:nvPr/>
        </p:nvSpPr>
        <p:spPr>
          <a:xfrm>
            <a:off x="10748444" y="2093907"/>
            <a:ext cx="295158" cy="295158"/>
          </a:xfrm>
          <a:custGeom>
            <a:avLst/>
            <a:gdLst/>
            <a:ahLst/>
            <a:cxnLst/>
            <a:rect l="l" t="t" r="r" b="b"/>
            <a:pathLst>
              <a:path w="72" h="72" extrusionOk="0">
                <a:moveTo>
                  <a:pt x="72" y="38"/>
                </a:moveTo>
                <a:cubicBezTo>
                  <a:pt x="61" y="48"/>
                  <a:pt x="61" y="48"/>
                  <a:pt x="61" y="48"/>
                </a:cubicBezTo>
                <a:cubicBezTo>
                  <a:pt x="61" y="49"/>
                  <a:pt x="60" y="49"/>
                  <a:pt x="60" y="49"/>
                </a:cubicBezTo>
                <a:cubicBezTo>
                  <a:pt x="58" y="49"/>
                  <a:pt x="57" y="48"/>
                  <a:pt x="57" y="47"/>
                </a:cubicBezTo>
                <a:cubicBezTo>
                  <a:pt x="57" y="41"/>
                  <a:pt x="57" y="41"/>
                  <a:pt x="57" y="41"/>
                </a:cubicBezTo>
                <a:cubicBezTo>
                  <a:pt x="42" y="41"/>
                  <a:pt x="42" y="41"/>
                  <a:pt x="42" y="41"/>
                </a:cubicBezTo>
                <a:cubicBezTo>
                  <a:pt x="42" y="57"/>
                  <a:pt x="42" y="57"/>
                  <a:pt x="42" y="57"/>
                </a:cubicBezTo>
                <a:cubicBezTo>
                  <a:pt x="47" y="57"/>
                  <a:pt x="47" y="57"/>
                  <a:pt x="47" y="57"/>
                </a:cubicBezTo>
                <a:cubicBezTo>
                  <a:pt x="48" y="57"/>
                  <a:pt x="49" y="58"/>
                  <a:pt x="49" y="59"/>
                </a:cubicBezTo>
                <a:cubicBezTo>
                  <a:pt x="49" y="60"/>
                  <a:pt x="49" y="61"/>
                  <a:pt x="49" y="61"/>
                </a:cubicBezTo>
                <a:cubicBezTo>
                  <a:pt x="38" y="72"/>
                  <a:pt x="38" y="72"/>
                  <a:pt x="38" y="72"/>
                </a:cubicBezTo>
                <a:cubicBezTo>
                  <a:pt x="38" y="72"/>
                  <a:pt x="37" y="72"/>
                  <a:pt x="36" y="72"/>
                </a:cubicBezTo>
                <a:cubicBezTo>
                  <a:pt x="36" y="72"/>
                  <a:pt x="35" y="72"/>
                  <a:pt x="35" y="72"/>
                </a:cubicBezTo>
                <a:cubicBezTo>
                  <a:pt x="24" y="61"/>
                  <a:pt x="24" y="61"/>
                  <a:pt x="24" y="61"/>
                </a:cubicBezTo>
                <a:cubicBezTo>
                  <a:pt x="24" y="61"/>
                  <a:pt x="24" y="60"/>
                  <a:pt x="24" y="59"/>
                </a:cubicBezTo>
                <a:cubicBezTo>
                  <a:pt x="24" y="58"/>
                  <a:pt x="25" y="57"/>
                  <a:pt x="26" y="57"/>
                </a:cubicBezTo>
                <a:cubicBezTo>
                  <a:pt x="31" y="57"/>
                  <a:pt x="31" y="57"/>
                  <a:pt x="31" y="57"/>
                </a:cubicBezTo>
                <a:cubicBezTo>
                  <a:pt x="31" y="41"/>
                  <a:pt x="31" y="41"/>
                  <a:pt x="31" y="41"/>
                </a:cubicBezTo>
                <a:cubicBezTo>
                  <a:pt x="16" y="41"/>
                  <a:pt x="16" y="41"/>
                  <a:pt x="16" y="41"/>
                </a:cubicBezTo>
                <a:cubicBezTo>
                  <a:pt x="16" y="47"/>
                  <a:pt x="16" y="47"/>
                  <a:pt x="16" y="47"/>
                </a:cubicBezTo>
                <a:cubicBezTo>
                  <a:pt x="16" y="48"/>
                  <a:pt x="15" y="49"/>
                  <a:pt x="13" y="49"/>
                </a:cubicBezTo>
                <a:cubicBezTo>
                  <a:pt x="13" y="49"/>
                  <a:pt x="12" y="49"/>
                  <a:pt x="12" y="48"/>
                </a:cubicBezTo>
                <a:cubicBezTo>
                  <a:pt x="1" y="38"/>
                  <a:pt x="1" y="38"/>
                  <a:pt x="1" y="38"/>
                </a:cubicBezTo>
                <a:cubicBezTo>
                  <a:pt x="1" y="38"/>
                  <a:pt x="0" y="37"/>
                  <a:pt x="0" y="36"/>
                </a:cubicBezTo>
                <a:cubicBezTo>
                  <a:pt x="0" y="36"/>
                  <a:pt x="1" y="35"/>
                  <a:pt x="1" y="34"/>
                </a:cubicBezTo>
                <a:cubicBezTo>
                  <a:pt x="12" y="24"/>
                  <a:pt x="12" y="24"/>
                  <a:pt x="12" y="24"/>
                </a:cubicBezTo>
                <a:cubicBezTo>
                  <a:pt x="12" y="24"/>
                  <a:pt x="13" y="23"/>
                  <a:pt x="13" y="23"/>
                </a:cubicBezTo>
                <a:cubicBezTo>
                  <a:pt x="15" y="23"/>
                  <a:pt x="16" y="25"/>
                  <a:pt x="16" y="26"/>
                </a:cubicBezTo>
                <a:cubicBezTo>
                  <a:pt x="16" y="31"/>
                  <a:pt x="16" y="31"/>
                  <a:pt x="16" y="31"/>
                </a:cubicBezTo>
                <a:cubicBezTo>
                  <a:pt x="31" y="31"/>
                  <a:pt x="31" y="31"/>
                  <a:pt x="31" y="31"/>
                </a:cubicBezTo>
                <a:cubicBezTo>
                  <a:pt x="31" y="16"/>
                  <a:pt x="31" y="16"/>
                  <a:pt x="31" y="16"/>
                </a:cubicBezTo>
                <a:cubicBezTo>
                  <a:pt x="26" y="16"/>
                  <a:pt x="26" y="16"/>
                  <a:pt x="26" y="16"/>
                </a:cubicBezTo>
                <a:cubicBezTo>
                  <a:pt x="25" y="16"/>
                  <a:pt x="24" y="15"/>
                  <a:pt x="24" y="13"/>
                </a:cubicBezTo>
                <a:cubicBezTo>
                  <a:pt x="24" y="12"/>
                  <a:pt x="24" y="12"/>
                  <a:pt x="24" y="11"/>
                </a:cubicBezTo>
                <a:cubicBezTo>
                  <a:pt x="35" y="1"/>
                  <a:pt x="35" y="1"/>
                  <a:pt x="35" y="1"/>
                </a:cubicBezTo>
                <a:cubicBezTo>
                  <a:pt x="35" y="1"/>
                  <a:pt x="36" y="0"/>
                  <a:pt x="36" y="0"/>
                </a:cubicBezTo>
                <a:cubicBezTo>
                  <a:pt x="37" y="0"/>
                  <a:pt x="38" y="1"/>
                  <a:pt x="38" y="1"/>
                </a:cubicBezTo>
                <a:cubicBezTo>
                  <a:pt x="49" y="11"/>
                  <a:pt x="49" y="11"/>
                  <a:pt x="49" y="11"/>
                </a:cubicBezTo>
                <a:cubicBezTo>
                  <a:pt x="49" y="12"/>
                  <a:pt x="49" y="12"/>
                  <a:pt x="49" y="13"/>
                </a:cubicBezTo>
                <a:cubicBezTo>
                  <a:pt x="49" y="15"/>
                  <a:pt x="48" y="16"/>
                  <a:pt x="47" y="16"/>
                </a:cubicBezTo>
                <a:cubicBezTo>
                  <a:pt x="42" y="16"/>
                  <a:pt x="42" y="16"/>
                  <a:pt x="42" y="16"/>
                </a:cubicBezTo>
                <a:cubicBezTo>
                  <a:pt x="42" y="31"/>
                  <a:pt x="42" y="31"/>
                  <a:pt x="42" y="31"/>
                </a:cubicBezTo>
                <a:cubicBezTo>
                  <a:pt x="57" y="31"/>
                  <a:pt x="57" y="31"/>
                  <a:pt x="57" y="31"/>
                </a:cubicBezTo>
                <a:cubicBezTo>
                  <a:pt x="57" y="26"/>
                  <a:pt x="57" y="26"/>
                  <a:pt x="57" y="26"/>
                </a:cubicBezTo>
                <a:cubicBezTo>
                  <a:pt x="57" y="25"/>
                  <a:pt x="58" y="23"/>
                  <a:pt x="60" y="23"/>
                </a:cubicBezTo>
                <a:cubicBezTo>
                  <a:pt x="60" y="23"/>
                  <a:pt x="61" y="24"/>
                  <a:pt x="61" y="24"/>
                </a:cubicBezTo>
                <a:cubicBezTo>
                  <a:pt x="72" y="34"/>
                  <a:pt x="72" y="34"/>
                  <a:pt x="72" y="34"/>
                </a:cubicBezTo>
                <a:cubicBezTo>
                  <a:pt x="72" y="35"/>
                  <a:pt x="72" y="36"/>
                  <a:pt x="72" y="36"/>
                </a:cubicBezTo>
                <a:cubicBezTo>
                  <a:pt x="72" y="37"/>
                  <a:pt x="72" y="38"/>
                  <a:pt x="72" y="3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49" name="Google Shape;1949;p46"/>
          <p:cNvSpPr/>
          <p:nvPr/>
        </p:nvSpPr>
        <p:spPr>
          <a:xfrm>
            <a:off x="11272538" y="2114719"/>
            <a:ext cx="242181" cy="253533"/>
          </a:xfrm>
          <a:custGeom>
            <a:avLst/>
            <a:gdLst/>
            <a:ahLst/>
            <a:cxnLst/>
            <a:rect l="l" t="t" r="r" b="b"/>
            <a:pathLst>
              <a:path w="59" h="62" extrusionOk="0">
                <a:moveTo>
                  <a:pt x="58" y="45"/>
                </a:moveTo>
                <a:cubicBezTo>
                  <a:pt x="55" y="49"/>
                  <a:pt x="55" y="49"/>
                  <a:pt x="55" y="49"/>
                </a:cubicBezTo>
                <a:cubicBezTo>
                  <a:pt x="54" y="51"/>
                  <a:pt x="51" y="52"/>
                  <a:pt x="48" y="51"/>
                </a:cubicBezTo>
                <a:cubicBezTo>
                  <a:pt x="38" y="45"/>
                  <a:pt x="38" y="45"/>
                  <a:pt x="38" y="45"/>
                </a:cubicBezTo>
                <a:cubicBezTo>
                  <a:pt x="38" y="57"/>
                  <a:pt x="38" y="57"/>
                  <a:pt x="38" y="57"/>
                </a:cubicBezTo>
                <a:cubicBezTo>
                  <a:pt x="38" y="60"/>
                  <a:pt x="35" y="62"/>
                  <a:pt x="32" y="62"/>
                </a:cubicBezTo>
                <a:cubicBezTo>
                  <a:pt x="27" y="62"/>
                  <a:pt x="27" y="62"/>
                  <a:pt x="27" y="62"/>
                </a:cubicBezTo>
                <a:cubicBezTo>
                  <a:pt x="25" y="62"/>
                  <a:pt x="22" y="60"/>
                  <a:pt x="22" y="57"/>
                </a:cubicBezTo>
                <a:cubicBezTo>
                  <a:pt x="22" y="45"/>
                  <a:pt x="22" y="45"/>
                  <a:pt x="22" y="45"/>
                </a:cubicBezTo>
                <a:cubicBezTo>
                  <a:pt x="11" y="51"/>
                  <a:pt x="11" y="51"/>
                  <a:pt x="11" y="51"/>
                </a:cubicBezTo>
                <a:cubicBezTo>
                  <a:pt x="9" y="52"/>
                  <a:pt x="6" y="51"/>
                  <a:pt x="4" y="49"/>
                </a:cubicBezTo>
                <a:cubicBezTo>
                  <a:pt x="2" y="45"/>
                  <a:pt x="2" y="45"/>
                  <a:pt x="2" y="45"/>
                </a:cubicBezTo>
                <a:cubicBezTo>
                  <a:pt x="0" y="42"/>
                  <a:pt x="1" y="39"/>
                  <a:pt x="4" y="37"/>
                </a:cubicBezTo>
                <a:cubicBezTo>
                  <a:pt x="14" y="31"/>
                  <a:pt x="14" y="31"/>
                  <a:pt x="14" y="31"/>
                </a:cubicBezTo>
                <a:cubicBezTo>
                  <a:pt x="4" y="25"/>
                  <a:pt x="4" y="25"/>
                  <a:pt x="4" y="25"/>
                </a:cubicBezTo>
                <a:cubicBezTo>
                  <a:pt x="1" y="24"/>
                  <a:pt x="0" y="21"/>
                  <a:pt x="2" y="18"/>
                </a:cubicBezTo>
                <a:cubicBezTo>
                  <a:pt x="4" y="14"/>
                  <a:pt x="4" y="14"/>
                  <a:pt x="4" y="14"/>
                </a:cubicBezTo>
                <a:cubicBezTo>
                  <a:pt x="6" y="11"/>
                  <a:pt x="9" y="10"/>
                  <a:pt x="11" y="12"/>
                </a:cubicBezTo>
                <a:cubicBezTo>
                  <a:pt x="22" y="18"/>
                  <a:pt x="22" y="18"/>
                  <a:pt x="22" y="18"/>
                </a:cubicBezTo>
                <a:cubicBezTo>
                  <a:pt x="22" y="6"/>
                  <a:pt x="22" y="6"/>
                  <a:pt x="22" y="6"/>
                </a:cubicBezTo>
                <a:cubicBezTo>
                  <a:pt x="22" y="3"/>
                  <a:pt x="25" y="0"/>
                  <a:pt x="27" y="0"/>
                </a:cubicBezTo>
                <a:cubicBezTo>
                  <a:pt x="32" y="0"/>
                  <a:pt x="32" y="0"/>
                  <a:pt x="32" y="0"/>
                </a:cubicBezTo>
                <a:cubicBezTo>
                  <a:pt x="35" y="0"/>
                  <a:pt x="38" y="3"/>
                  <a:pt x="38" y="6"/>
                </a:cubicBezTo>
                <a:cubicBezTo>
                  <a:pt x="38" y="18"/>
                  <a:pt x="38" y="18"/>
                  <a:pt x="38" y="18"/>
                </a:cubicBezTo>
                <a:cubicBezTo>
                  <a:pt x="48" y="12"/>
                  <a:pt x="48" y="12"/>
                  <a:pt x="48" y="12"/>
                </a:cubicBezTo>
                <a:cubicBezTo>
                  <a:pt x="51" y="10"/>
                  <a:pt x="54" y="11"/>
                  <a:pt x="55" y="14"/>
                </a:cubicBezTo>
                <a:cubicBezTo>
                  <a:pt x="58" y="18"/>
                  <a:pt x="58" y="18"/>
                  <a:pt x="58" y="18"/>
                </a:cubicBezTo>
                <a:cubicBezTo>
                  <a:pt x="59" y="21"/>
                  <a:pt x="58" y="24"/>
                  <a:pt x="56" y="25"/>
                </a:cubicBezTo>
                <a:cubicBezTo>
                  <a:pt x="45" y="31"/>
                  <a:pt x="45" y="31"/>
                  <a:pt x="45" y="31"/>
                </a:cubicBezTo>
                <a:cubicBezTo>
                  <a:pt x="56" y="37"/>
                  <a:pt x="56" y="37"/>
                  <a:pt x="56" y="37"/>
                </a:cubicBezTo>
                <a:cubicBezTo>
                  <a:pt x="58" y="39"/>
                  <a:pt x="59" y="42"/>
                  <a:pt x="58"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0" name="Google Shape;1950;p46"/>
          <p:cNvSpPr/>
          <p:nvPr/>
        </p:nvSpPr>
        <p:spPr>
          <a:xfrm>
            <a:off x="800100" y="2574485"/>
            <a:ext cx="249749" cy="253533"/>
          </a:xfrm>
          <a:custGeom>
            <a:avLst/>
            <a:gdLst/>
            <a:ahLst/>
            <a:cxnLst/>
            <a:rect l="l" t="t" r="r" b="b"/>
            <a:pathLst>
              <a:path w="61" h="62" extrusionOk="0">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43" y="13"/>
                </a:moveTo>
                <a:cubicBezTo>
                  <a:pt x="39" y="11"/>
                  <a:pt x="35" y="9"/>
                  <a:pt x="31" y="9"/>
                </a:cubicBezTo>
                <a:cubicBezTo>
                  <a:pt x="19" y="9"/>
                  <a:pt x="9" y="19"/>
                  <a:pt x="9" y="31"/>
                </a:cubicBezTo>
                <a:cubicBezTo>
                  <a:pt x="9" y="36"/>
                  <a:pt x="10" y="40"/>
                  <a:pt x="12" y="43"/>
                </a:cubicBezTo>
                <a:lnTo>
                  <a:pt x="43" y="13"/>
                </a:lnTo>
                <a:close/>
                <a:moveTo>
                  <a:pt x="49" y="19"/>
                </a:moveTo>
                <a:cubicBezTo>
                  <a:pt x="19" y="50"/>
                  <a:pt x="19" y="50"/>
                  <a:pt x="19" y="50"/>
                </a:cubicBezTo>
                <a:cubicBezTo>
                  <a:pt x="22" y="52"/>
                  <a:pt x="26" y="53"/>
                  <a:pt x="31" y="53"/>
                </a:cubicBezTo>
                <a:cubicBezTo>
                  <a:pt x="43" y="53"/>
                  <a:pt x="52" y="43"/>
                  <a:pt x="52" y="31"/>
                </a:cubicBezTo>
                <a:cubicBezTo>
                  <a:pt x="52" y="27"/>
                  <a:pt x="51" y="23"/>
                  <a:pt x="49" y="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1" name="Google Shape;1951;p46"/>
          <p:cNvSpPr/>
          <p:nvPr/>
        </p:nvSpPr>
        <p:spPr>
          <a:xfrm>
            <a:off x="1312842" y="2574485"/>
            <a:ext cx="295158" cy="232720"/>
          </a:xfrm>
          <a:custGeom>
            <a:avLst/>
            <a:gdLst/>
            <a:ahLst/>
            <a:cxnLst/>
            <a:rect l="l" t="t" r="r" b="b"/>
            <a:pathLst>
              <a:path w="72" h="57" extrusionOk="0">
                <a:moveTo>
                  <a:pt x="0" y="57"/>
                </a:moveTo>
                <a:cubicBezTo>
                  <a:pt x="0" y="38"/>
                  <a:pt x="0" y="19"/>
                  <a:pt x="0" y="0"/>
                </a:cubicBezTo>
                <a:cubicBezTo>
                  <a:pt x="1" y="0"/>
                  <a:pt x="2" y="0"/>
                  <a:pt x="3" y="0"/>
                </a:cubicBezTo>
                <a:cubicBezTo>
                  <a:pt x="3" y="19"/>
                  <a:pt x="3" y="38"/>
                  <a:pt x="3" y="57"/>
                </a:cubicBezTo>
                <a:cubicBezTo>
                  <a:pt x="2" y="57"/>
                  <a:pt x="1" y="57"/>
                  <a:pt x="0" y="57"/>
                </a:cubicBezTo>
                <a:close/>
                <a:moveTo>
                  <a:pt x="4" y="57"/>
                </a:moveTo>
                <a:cubicBezTo>
                  <a:pt x="4" y="38"/>
                  <a:pt x="4" y="19"/>
                  <a:pt x="4" y="0"/>
                </a:cubicBezTo>
                <a:cubicBezTo>
                  <a:pt x="5" y="0"/>
                  <a:pt x="5" y="0"/>
                  <a:pt x="6" y="0"/>
                </a:cubicBezTo>
                <a:cubicBezTo>
                  <a:pt x="6" y="19"/>
                  <a:pt x="6" y="38"/>
                  <a:pt x="6" y="57"/>
                </a:cubicBezTo>
                <a:cubicBezTo>
                  <a:pt x="5" y="57"/>
                  <a:pt x="5" y="57"/>
                  <a:pt x="4" y="57"/>
                </a:cubicBezTo>
                <a:close/>
                <a:moveTo>
                  <a:pt x="8" y="57"/>
                </a:moveTo>
                <a:cubicBezTo>
                  <a:pt x="8" y="38"/>
                  <a:pt x="8" y="19"/>
                  <a:pt x="8" y="0"/>
                </a:cubicBezTo>
                <a:cubicBezTo>
                  <a:pt x="8" y="0"/>
                  <a:pt x="9" y="0"/>
                  <a:pt x="9" y="0"/>
                </a:cubicBezTo>
                <a:cubicBezTo>
                  <a:pt x="9" y="19"/>
                  <a:pt x="9" y="38"/>
                  <a:pt x="9" y="57"/>
                </a:cubicBezTo>
                <a:cubicBezTo>
                  <a:pt x="9" y="57"/>
                  <a:pt x="9" y="57"/>
                  <a:pt x="8" y="57"/>
                </a:cubicBezTo>
                <a:close/>
                <a:moveTo>
                  <a:pt x="14" y="57"/>
                </a:moveTo>
                <a:cubicBezTo>
                  <a:pt x="14" y="38"/>
                  <a:pt x="14" y="19"/>
                  <a:pt x="14" y="0"/>
                </a:cubicBezTo>
                <a:cubicBezTo>
                  <a:pt x="15" y="0"/>
                  <a:pt x="15" y="0"/>
                  <a:pt x="16" y="0"/>
                </a:cubicBezTo>
                <a:cubicBezTo>
                  <a:pt x="16" y="19"/>
                  <a:pt x="16" y="38"/>
                  <a:pt x="16" y="57"/>
                </a:cubicBezTo>
                <a:cubicBezTo>
                  <a:pt x="15" y="57"/>
                  <a:pt x="15" y="57"/>
                  <a:pt x="14" y="57"/>
                </a:cubicBezTo>
                <a:close/>
                <a:moveTo>
                  <a:pt x="19" y="57"/>
                </a:moveTo>
                <a:cubicBezTo>
                  <a:pt x="19" y="38"/>
                  <a:pt x="19" y="19"/>
                  <a:pt x="19" y="0"/>
                </a:cubicBezTo>
                <a:cubicBezTo>
                  <a:pt x="20" y="0"/>
                  <a:pt x="21" y="0"/>
                  <a:pt x="22" y="0"/>
                </a:cubicBezTo>
                <a:cubicBezTo>
                  <a:pt x="22" y="19"/>
                  <a:pt x="22" y="38"/>
                  <a:pt x="22" y="57"/>
                </a:cubicBezTo>
                <a:cubicBezTo>
                  <a:pt x="21" y="57"/>
                  <a:pt x="20" y="57"/>
                  <a:pt x="19" y="57"/>
                </a:cubicBezTo>
                <a:close/>
                <a:moveTo>
                  <a:pt x="26" y="57"/>
                </a:moveTo>
                <a:cubicBezTo>
                  <a:pt x="26" y="38"/>
                  <a:pt x="26" y="19"/>
                  <a:pt x="26" y="0"/>
                </a:cubicBezTo>
                <a:cubicBezTo>
                  <a:pt x="26" y="0"/>
                  <a:pt x="27" y="0"/>
                  <a:pt x="27" y="0"/>
                </a:cubicBezTo>
                <a:cubicBezTo>
                  <a:pt x="27" y="19"/>
                  <a:pt x="27" y="38"/>
                  <a:pt x="27" y="57"/>
                </a:cubicBezTo>
                <a:cubicBezTo>
                  <a:pt x="27" y="57"/>
                  <a:pt x="26" y="57"/>
                  <a:pt x="26" y="57"/>
                </a:cubicBezTo>
                <a:close/>
                <a:moveTo>
                  <a:pt x="28" y="57"/>
                </a:moveTo>
                <a:cubicBezTo>
                  <a:pt x="28" y="38"/>
                  <a:pt x="28" y="19"/>
                  <a:pt x="28" y="0"/>
                </a:cubicBezTo>
                <a:cubicBezTo>
                  <a:pt x="29" y="0"/>
                  <a:pt x="29" y="0"/>
                  <a:pt x="30" y="0"/>
                </a:cubicBezTo>
                <a:cubicBezTo>
                  <a:pt x="30" y="19"/>
                  <a:pt x="30" y="38"/>
                  <a:pt x="30" y="57"/>
                </a:cubicBezTo>
                <a:cubicBezTo>
                  <a:pt x="29" y="57"/>
                  <a:pt x="29" y="57"/>
                  <a:pt x="28" y="57"/>
                </a:cubicBezTo>
                <a:close/>
                <a:moveTo>
                  <a:pt x="31" y="57"/>
                </a:moveTo>
                <a:cubicBezTo>
                  <a:pt x="31" y="38"/>
                  <a:pt x="31" y="19"/>
                  <a:pt x="31" y="0"/>
                </a:cubicBezTo>
                <a:cubicBezTo>
                  <a:pt x="31" y="0"/>
                  <a:pt x="32" y="0"/>
                  <a:pt x="32" y="0"/>
                </a:cubicBezTo>
                <a:cubicBezTo>
                  <a:pt x="32" y="19"/>
                  <a:pt x="32" y="38"/>
                  <a:pt x="32" y="57"/>
                </a:cubicBezTo>
                <a:cubicBezTo>
                  <a:pt x="32" y="57"/>
                  <a:pt x="31" y="57"/>
                  <a:pt x="31" y="57"/>
                </a:cubicBezTo>
                <a:close/>
                <a:moveTo>
                  <a:pt x="36" y="57"/>
                </a:moveTo>
                <a:cubicBezTo>
                  <a:pt x="36" y="38"/>
                  <a:pt x="36" y="19"/>
                  <a:pt x="36" y="0"/>
                </a:cubicBezTo>
                <a:cubicBezTo>
                  <a:pt x="37" y="0"/>
                  <a:pt x="38" y="0"/>
                  <a:pt x="38" y="0"/>
                </a:cubicBezTo>
                <a:cubicBezTo>
                  <a:pt x="38" y="19"/>
                  <a:pt x="38" y="38"/>
                  <a:pt x="38" y="57"/>
                </a:cubicBezTo>
                <a:cubicBezTo>
                  <a:pt x="38" y="57"/>
                  <a:pt x="37" y="57"/>
                  <a:pt x="36" y="57"/>
                </a:cubicBezTo>
                <a:close/>
                <a:moveTo>
                  <a:pt x="42" y="57"/>
                </a:moveTo>
                <a:cubicBezTo>
                  <a:pt x="42" y="38"/>
                  <a:pt x="42" y="19"/>
                  <a:pt x="42" y="0"/>
                </a:cubicBezTo>
                <a:cubicBezTo>
                  <a:pt x="43" y="0"/>
                  <a:pt x="44" y="0"/>
                  <a:pt x="45" y="0"/>
                </a:cubicBezTo>
                <a:cubicBezTo>
                  <a:pt x="45" y="19"/>
                  <a:pt x="45" y="38"/>
                  <a:pt x="45" y="57"/>
                </a:cubicBezTo>
                <a:cubicBezTo>
                  <a:pt x="44" y="57"/>
                  <a:pt x="43" y="57"/>
                  <a:pt x="42" y="57"/>
                </a:cubicBezTo>
                <a:close/>
                <a:moveTo>
                  <a:pt x="47" y="57"/>
                </a:moveTo>
                <a:cubicBezTo>
                  <a:pt x="47" y="38"/>
                  <a:pt x="47" y="19"/>
                  <a:pt x="47" y="0"/>
                </a:cubicBezTo>
                <a:cubicBezTo>
                  <a:pt x="48" y="0"/>
                  <a:pt x="49" y="0"/>
                  <a:pt x="50" y="0"/>
                </a:cubicBezTo>
                <a:cubicBezTo>
                  <a:pt x="50" y="19"/>
                  <a:pt x="50" y="38"/>
                  <a:pt x="50" y="57"/>
                </a:cubicBezTo>
                <a:cubicBezTo>
                  <a:pt x="49" y="57"/>
                  <a:pt x="48" y="57"/>
                  <a:pt x="47" y="57"/>
                </a:cubicBezTo>
                <a:close/>
                <a:moveTo>
                  <a:pt x="52" y="57"/>
                </a:moveTo>
                <a:cubicBezTo>
                  <a:pt x="52" y="38"/>
                  <a:pt x="52" y="19"/>
                  <a:pt x="52" y="0"/>
                </a:cubicBezTo>
                <a:cubicBezTo>
                  <a:pt x="53" y="0"/>
                  <a:pt x="54" y="0"/>
                  <a:pt x="55" y="0"/>
                </a:cubicBezTo>
                <a:cubicBezTo>
                  <a:pt x="55" y="19"/>
                  <a:pt x="55" y="38"/>
                  <a:pt x="55" y="57"/>
                </a:cubicBezTo>
                <a:cubicBezTo>
                  <a:pt x="54" y="57"/>
                  <a:pt x="53" y="57"/>
                  <a:pt x="52" y="57"/>
                </a:cubicBezTo>
                <a:close/>
                <a:moveTo>
                  <a:pt x="56" y="57"/>
                </a:moveTo>
                <a:cubicBezTo>
                  <a:pt x="56" y="38"/>
                  <a:pt x="56" y="19"/>
                  <a:pt x="56" y="0"/>
                </a:cubicBezTo>
                <a:cubicBezTo>
                  <a:pt x="57" y="0"/>
                  <a:pt x="58" y="0"/>
                  <a:pt x="59" y="0"/>
                </a:cubicBezTo>
                <a:cubicBezTo>
                  <a:pt x="59" y="19"/>
                  <a:pt x="59" y="38"/>
                  <a:pt x="59" y="57"/>
                </a:cubicBezTo>
                <a:cubicBezTo>
                  <a:pt x="58" y="57"/>
                  <a:pt x="57" y="57"/>
                  <a:pt x="56" y="57"/>
                </a:cubicBezTo>
                <a:close/>
                <a:moveTo>
                  <a:pt x="62" y="57"/>
                </a:moveTo>
                <a:cubicBezTo>
                  <a:pt x="62" y="38"/>
                  <a:pt x="62" y="19"/>
                  <a:pt x="62" y="0"/>
                </a:cubicBezTo>
                <a:cubicBezTo>
                  <a:pt x="64" y="0"/>
                  <a:pt x="65" y="0"/>
                  <a:pt x="66" y="0"/>
                </a:cubicBezTo>
                <a:cubicBezTo>
                  <a:pt x="66" y="19"/>
                  <a:pt x="66" y="38"/>
                  <a:pt x="66" y="57"/>
                </a:cubicBezTo>
                <a:cubicBezTo>
                  <a:pt x="65" y="57"/>
                  <a:pt x="64" y="57"/>
                  <a:pt x="62" y="57"/>
                </a:cubicBezTo>
                <a:close/>
                <a:moveTo>
                  <a:pt x="67" y="57"/>
                </a:moveTo>
                <a:cubicBezTo>
                  <a:pt x="67" y="38"/>
                  <a:pt x="67" y="19"/>
                  <a:pt x="67" y="0"/>
                </a:cubicBezTo>
                <a:cubicBezTo>
                  <a:pt x="68" y="0"/>
                  <a:pt x="68" y="0"/>
                  <a:pt x="69" y="0"/>
                </a:cubicBezTo>
                <a:cubicBezTo>
                  <a:pt x="69" y="19"/>
                  <a:pt x="69" y="38"/>
                  <a:pt x="69" y="57"/>
                </a:cubicBezTo>
                <a:cubicBezTo>
                  <a:pt x="68" y="57"/>
                  <a:pt x="68" y="57"/>
                  <a:pt x="67" y="57"/>
                </a:cubicBezTo>
                <a:close/>
                <a:moveTo>
                  <a:pt x="70" y="57"/>
                </a:moveTo>
                <a:cubicBezTo>
                  <a:pt x="70" y="38"/>
                  <a:pt x="70" y="19"/>
                  <a:pt x="70" y="0"/>
                </a:cubicBezTo>
                <a:cubicBezTo>
                  <a:pt x="71" y="0"/>
                  <a:pt x="72" y="0"/>
                  <a:pt x="72" y="0"/>
                </a:cubicBezTo>
                <a:cubicBezTo>
                  <a:pt x="72" y="19"/>
                  <a:pt x="72" y="38"/>
                  <a:pt x="72" y="57"/>
                </a:cubicBezTo>
                <a:cubicBezTo>
                  <a:pt x="72" y="57"/>
                  <a:pt x="71" y="57"/>
                  <a:pt x="70" y="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2" name="Google Shape;1952;p46"/>
          <p:cNvSpPr/>
          <p:nvPr/>
        </p:nvSpPr>
        <p:spPr>
          <a:xfrm>
            <a:off x="1901267" y="2574485"/>
            <a:ext cx="249749" cy="253533"/>
          </a:xfrm>
          <a:custGeom>
            <a:avLst/>
            <a:gdLst/>
            <a:ahLst/>
            <a:cxnLst/>
            <a:rect l="l" t="t" r="r" b="b"/>
            <a:pathLst>
              <a:path w="61" h="62" extrusionOk="0">
                <a:moveTo>
                  <a:pt x="61" y="12"/>
                </a:moveTo>
                <a:cubicBezTo>
                  <a:pt x="61" y="51"/>
                  <a:pt x="61" y="51"/>
                  <a:pt x="61" y="51"/>
                </a:cubicBez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close/>
                <a:moveTo>
                  <a:pt x="5" y="15"/>
                </a:moveTo>
                <a:cubicBezTo>
                  <a:pt x="5" y="47"/>
                  <a:pt x="5" y="47"/>
                  <a:pt x="5" y="47"/>
                </a:cubicBezTo>
                <a:cubicBezTo>
                  <a:pt x="20" y="47"/>
                  <a:pt x="20" y="47"/>
                  <a:pt x="20" y="47"/>
                </a:cubicBezTo>
                <a:cubicBezTo>
                  <a:pt x="26" y="47"/>
                  <a:pt x="31" y="44"/>
                  <a:pt x="31" y="38"/>
                </a:cubicBezTo>
                <a:cubicBezTo>
                  <a:pt x="31" y="34"/>
                  <a:pt x="29" y="31"/>
                  <a:pt x="26" y="30"/>
                </a:cubicBezTo>
                <a:cubicBezTo>
                  <a:pt x="28" y="28"/>
                  <a:pt x="30" y="26"/>
                  <a:pt x="30" y="23"/>
                </a:cubicBezTo>
                <a:cubicBezTo>
                  <a:pt x="30" y="17"/>
                  <a:pt x="25" y="15"/>
                  <a:pt x="20" y="15"/>
                </a:cubicBezTo>
                <a:lnTo>
                  <a:pt x="5" y="15"/>
                </a:lnTo>
                <a:close/>
                <a:moveTo>
                  <a:pt x="12" y="28"/>
                </a:moveTo>
                <a:cubicBezTo>
                  <a:pt x="12" y="21"/>
                  <a:pt x="12" y="21"/>
                  <a:pt x="12" y="21"/>
                </a:cubicBezTo>
                <a:cubicBezTo>
                  <a:pt x="18" y="21"/>
                  <a:pt x="18" y="21"/>
                  <a:pt x="18" y="21"/>
                </a:cubicBezTo>
                <a:cubicBezTo>
                  <a:pt x="21" y="21"/>
                  <a:pt x="23" y="21"/>
                  <a:pt x="23" y="24"/>
                </a:cubicBezTo>
                <a:cubicBezTo>
                  <a:pt x="23" y="27"/>
                  <a:pt x="21" y="28"/>
                  <a:pt x="19" y="28"/>
                </a:cubicBezTo>
                <a:lnTo>
                  <a:pt x="12" y="28"/>
                </a:lnTo>
                <a:close/>
                <a:moveTo>
                  <a:pt x="12" y="41"/>
                </a:moveTo>
                <a:cubicBezTo>
                  <a:pt x="12" y="33"/>
                  <a:pt x="12" y="33"/>
                  <a:pt x="12" y="33"/>
                </a:cubicBezTo>
                <a:cubicBezTo>
                  <a:pt x="19" y="33"/>
                  <a:pt x="19" y="33"/>
                  <a:pt x="19" y="33"/>
                </a:cubicBezTo>
                <a:cubicBezTo>
                  <a:pt x="22" y="33"/>
                  <a:pt x="24" y="34"/>
                  <a:pt x="24" y="37"/>
                </a:cubicBezTo>
                <a:cubicBezTo>
                  <a:pt x="24" y="40"/>
                  <a:pt x="22" y="41"/>
                  <a:pt x="19" y="41"/>
                </a:cubicBezTo>
                <a:lnTo>
                  <a:pt x="12" y="41"/>
                </a:lnTo>
                <a:close/>
                <a:moveTo>
                  <a:pt x="40" y="37"/>
                </a:moveTo>
                <a:cubicBezTo>
                  <a:pt x="56" y="37"/>
                  <a:pt x="56" y="37"/>
                  <a:pt x="56" y="37"/>
                </a:cubicBezTo>
                <a:cubicBezTo>
                  <a:pt x="56" y="36"/>
                  <a:pt x="56" y="36"/>
                  <a:pt x="56" y="36"/>
                </a:cubicBezTo>
                <a:cubicBezTo>
                  <a:pt x="56" y="29"/>
                  <a:pt x="52" y="23"/>
                  <a:pt x="45" y="23"/>
                </a:cubicBezTo>
                <a:cubicBezTo>
                  <a:pt x="38" y="23"/>
                  <a:pt x="33" y="29"/>
                  <a:pt x="33" y="35"/>
                </a:cubicBezTo>
                <a:cubicBezTo>
                  <a:pt x="33" y="43"/>
                  <a:pt x="38" y="47"/>
                  <a:pt x="45" y="47"/>
                </a:cubicBezTo>
                <a:cubicBezTo>
                  <a:pt x="51" y="47"/>
                  <a:pt x="54" y="45"/>
                  <a:pt x="56" y="40"/>
                </a:cubicBezTo>
                <a:cubicBezTo>
                  <a:pt x="50" y="40"/>
                  <a:pt x="50" y="40"/>
                  <a:pt x="50" y="40"/>
                </a:cubicBezTo>
                <a:cubicBezTo>
                  <a:pt x="50" y="42"/>
                  <a:pt x="47" y="43"/>
                  <a:pt x="45" y="43"/>
                </a:cubicBezTo>
                <a:cubicBezTo>
                  <a:pt x="42" y="43"/>
                  <a:pt x="40" y="41"/>
                  <a:pt x="40" y="37"/>
                </a:cubicBezTo>
                <a:close/>
                <a:moveTo>
                  <a:pt x="51" y="17"/>
                </a:moveTo>
                <a:cubicBezTo>
                  <a:pt x="51" y="20"/>
                  <a:pt x="51" y="20"/>
                  <a:pt x="51" y="20"/>
                </a:cubicBezTo>
                <a:cubicBezTo>
                  <a:pt x="38" y="20"/>
                  <a:pt x="38" y="20"/>
                  <a:pt x="38" y="20"/>
                </a:cubicBezTo>
                <a:cubicBezTo>
                  <a:pt x="38" y="17"/>
                  <a:pt x="38" y="17"/>
                  <a:pt x="38" y="17"/>
                </a:cubicBezTo>
                <a:lnTo>
                  <a:pt x="51" y="17"/>
                </a:lnTo>
                <a:close/>
                <a:moveTo>
                  <a:pt x="50" y="33"/>
                </a:moveTo>
                <a:cubicBezTo>
                  <a:pt x="40" y="33"/>
                  <a:pt x="40" y="33"/>
                  <a:pt x="40" y="33"/>
                </a:cubicBezTo>
                <a:cubicBezTo>
                  <a:pt x="40" y="30"/>
                  <a:pt x="42" y="28"/>
                  <a:pt x="45" y="28"/>
                </a:cubicBezTo>
                <a:cubicBezTo>
                  <a:pt x="48" y="28"/>
                  <a:pt x="50" y="30"/>
                  <a:pt x="50"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3" name="Google Shape;1953;p46"/>
          <p:cNvSpPr/>
          <p:nvPr/>
        </p:nvSpPr>
        <p:spPr>
          <a:xfrm>
            <a:off x="2491583" y="2553672"/>
            <a:ext cx="336783" cy="295158"/>
          </a:xfrm>
          <a:custGeom>
            <a:avLst/>
            <a:gdLst/>
            <a:ahLst/>
            <a:cxnLst/>
            <a:rect l="l" t="t" r="r" b="b"/>
            <a:pathLst>
              <a:path w="82" h="72" extrusionOk="0">
                <a:moveTo>
                  <a:pt x="81" y="5"/>
                </a:moveTo>
                <a:cubicBezTo>
                  <a:pt x="82" y="5"/>
                  <a:pt x="82" y="6"/>
                  <a:pt x="81" y="7"/>
                </a:cubicBezTo>
                <a:cubicBezTo>
                  <a:pt x="6" y="72"/>
                  <a:pt x="6" y="72"/>
                  <a:pt x="6" y="72"/>
                </a:cubicBezTo>
                <a:cubicBezTo>
                  <a:pt x="5" y="72"/>
                  <a:pt x="4" y="72"/>
                  <a:pt x="4" y="72"/>
                </a:cubicBezTo>
                <a:cubicBezTo>
                  <a:pt x="1" y="68"/>
                  <a:pt x="1" y="68"/>
                  <a:pt x="1" y="68"/>
                </a:cubicBezTo>
                <a:cubicBezTo>
                  <a:pt x="0" y="67"/>
                  <a:pt x="0" y="66"/>
                  <a:pt x="1" y="66"/>
                </a:cubicBezTo>
                <a:cubicBezTo>
                  <a:pt x="8" y="60"/>
                  <a:pt x="8" y="60"/>
                  <a:pt x="8" y="60"/>
                </a:cubicBezTo>
                <a:cubicBezTo>
                  <a:pt x="8" y="59"/>
                  <a:pt x="7" y="58"/>
                  <a:pt x="7" y="57"/>
                </a:cubicBezTo>
                <a:cubicBezTo>
                  <a:pt x="13" y="52"/>
                  <a:pt x="20" y="43"/>
                  <a:pt x="20" y="23"/>
                </a:cubicBezTo>
                <a:cubicBezTo>
                  <a:pt x="20" y="16"/>
                  <a:pt x="27" y="7"/>
                  <a:pt x="37" y="6"/>
                </a:cubicBezTo>
                <a:cubicBezTo>
                  <a:pt x="37" y="5"/>
                  <a:pt x="37" y="5"/>
                  <a:pt x="37" y="4"/>
                </a:cubicBezTo>
                <a:cubicBezTo>
                  <a:pt x="37" y="2"/>
                  <a:pt x="39" y="0"/>
                  <a:pt x="41" y="0"/>
                </a:cubicBezTo>
                <a:cubicBezTo>
                  <a:pt x="43" y="0"/>
                  <a:pt x="45" y="2"/>
                  <a:pt x="45" y="4"/>
                </a:cubicBezTo>
                <a:cubicBezTo>
                  <a:pt x="45" y="5"/>
                  <a:pt x="45" y="5"/>
                  <a:pt x="44" y="6"/>
                </a:cubicBezTo>
                <a:cubicBezTo>
                  <a:pt x="51" y="7"/>
                  <a:pt x="56" y="11"/>
                  <a:pt x="59" y="15"/>
                </a:cubicBezTo>
                <a:cubicBezTo>
                  <a:pt x="76" y="1"/>
                  <a:pt x="76" y="1"/>
                  <a:pt x="76" y="1"/>
                </a:cubicBezTo>
                <a:cubicBezTo>
                  <a:pt x="76" y="0"/>
                  <a:pt x="77" y="0"/>
                  <a:pt x="78" y="1"/>
                </a:cubicBezTo>
                <a:lnTo>
                  <a:pt x="81" y="5"/>
                </a:lnTo>
                <a:close/>
                <a:moveTo>
                  <a:pt x="55" y="19"/>
                </a:moveTo>
                <a:cubicBezTo>
                  <a:pt x="53" y="15"/>
                  <a:pt x="49" y="11"/>
                  <a:pt x="41" y="11"/>
                </a:cubicBezTo>
                <a:cubicBezTo>
                  <a:pt x="30" y="11"/>
                  <a:pt x="25" y="18"/>
                  <a:pt x="25" y="23"/>
                </a:cubicBezTo>
                <a:cubicBezTo>
                  <a:pt x="25" y="34"/>
                  <a:pt x="24" y="42"/>
                  <a:pt x="20" y="49"/>
                </a:cubicBezTo>
                <a:lnTo>
                  <a:pt x="55" y="19"/>
                </a:lnTo>
                <a:close/>
                <a:moveTo>
                  <a:pt x="69" y="62"/>
                </a:moveTo>
                <a:cubicBezTo>
                  <a:pt x="51" y="62"/>
                  <a:pt x="51" y="62"/>
                  <a:pt x="51" y="62"/>
                </a:cubicBezTo>
                <a:cubicBezTo>
                  <a:pt x="51" y="68"/>
                  <a:pt x="47" y="72"/>
                  <a:pt x="41" y="72"/>
                </a:cubicBezTo>
                <a:cubicBezTo>
                  <a:pt x="35" y="72"/>
                  <a:pt x="31" y="68"/>
                  <a:pt x="31" y="62"/>
                </a:cubicBezTo>
                <a:cubicBezTo>
                  <a:pt x="37" y="57"/>
                  <a:pt x="37" y="57"/>
                  <a:pt x="37" y="57"/>
                </a:cubicBezTo>
                <a:cubicBezTo>
                  <a:pt x="67" y="57"/>
                  <a:pt x="67" y="57"/>
                  <a:pt x="67" y="57"/>
                </a:cubicBezTo>
                <a:cubicBezTo>
                  <a:pt x="63" y="52"/>
                  <a:pt x="60" y="46"/>
                  <a:pt x="58" y="38"/>
                </a:cubicBezTo>
                <a:cubicBezTo>
                  <a:pt x="62" y="35"/>
                  <a:pt x="62" y="35"/>
                  <a:pt x="62" y="35"/>
                </a:cubicBezTo>
                <a:cubicBezTo>
                  <a:pt x="64" y="46"/>
                  <a:pt x="70" y="53"/>
                  <a:pt x="74" y="57"/>
                </a:cubicBezTo>
                <a:cubicBezTo>
                  <a:pt x="74" y="60"/>
                  <a:pt x="72" y="62"/>
                  <a:pt x="69" y="62"/>
                </a:cubicBezTo>
                <a:close/>
                <a:moveTo>
                  <a:pt x="41" y="68"/>
                </a:moveTo>
                <a:cubicBezTo>
                  <a:pt x="38" y="68"/>
                  <a:pt x="35" y="65"/>
                  <a:pt x="35" y="62"/>
                </a:cubicBezTo>
                <a:cubicBezTo>
                  <a:pt x="35" y="62"/>
                  <a:pt x="35" y="61"/>
                  <a:pt x="34" y="61"/>
                </a:cubicBezTo>
                <a:cubicBezTo>
                  <a:pt x="34" y="61"/>
                  <a:pt x="34" y="62"/>
                  <a:pt x="34" y="62"/>
                </a:cubicBezTo>
                <a:cubicBezTo>
                  <a:pt x="34" y="66"/>
                  <a:pt x="37" y="69"/>
                  <a:pt x="41" y="69"/>
                </a:cubicBezTo>
                <a:cubicBezTo>
                  <a:pt x="41" y="69"/>
                  <a:pt x="42" y="69"/>
                  <a:pt x="42" y="68"/>
                </a:cubicBezTo>
                <a:cubicBezTo>
                  <a:pt x="42" y="68"/>
                  <a:pt x="41" y="68"/>
                  <a:pt x="41" y="6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4" name="Google Shape;1954;p46"/>
          <p:cNvSpPr/>
          <p:nvPr/>
        </p:nvSpPr>
        <p:spPr>
          <a:xfrm>
            <a:off x="3081900" y="2565024"/>
            <a:ext cx="232720" cy="276238"/>
          </a:xfrm>
          <a:custGeom>
            <a:avLst/>
            <a:gdLst/>
            <a:ahLst/>
            <a:cxnLst/>
            <a:rect l="l" t="t" r="r" b="b"/>
            <a:pathLst>
              <a:path w="57" h="67" extrusionOk="0">
                <a:moveTo>
                  <a:pt x="52" y="38"/>
                </a:moveTo>
                <a:cubicBezTo>
                  <a:pt x="51" y="41"/>
                  <a:pt x="49" y="42"/>
                  <a:pt x="47" y="44"/>
                </a:cubicBezTo>
                <a:cubicBezTo>
                  <a:pt x="39" y="47"/>
                  <a:pt x="30" y="48"/>
                  <a:pt x="22" y="47"/>
                </a:cubicBezTo>
                <a:cubicBezTo>
                  <a:pt x="17" y="47"/>
                  <a:pt x="11" y="45"/>
                  <a:pt x="6" y="42"/>
                </a:cubicBezTo>
                <a:cubicBezTo>
                  <a:pt x="4" y="40"/>
                  <a:pt x="4" y="37"/>
                  <a:pt x="4" y="35"/>
                </a:cubicBezTo>
                <a:cubicBezTo>
                  <a:pt x="2" y="26"/>
                  <a:pt x="1" y="18"/>
                  <a:pt x="0" y="10"/>
                </a:cubicBezTo>
                <a:cubicBezTo>
                  <a:pt x="0" y="6"/>
                  <a:pt x="4" y="5"/>
                  <a:pt x="7" y="4"/>
                </a:cubicBezTo>
                <a:cubicBezTo>
                  <a:pt x="11" y="2"/>
                  <a:pt x="16" y="1"/>
                  <a:pt x="20" y="1"/>
                </a:cubicBezTo>
                <a:cubicBezTo>
                  <a:pt x="29" y="0"/>
                  <a:pt x="38" y="0"/>
                  <a:pt x="47" y="3"/>
                </a:cubicBezTo>
                <a:cubicBezTo>
                  <a:pt x="50" y="4"/>
                  <a:pt x="54" y="5"/>
                  <a:pt x="56" y="8"/>
                </a:cubicBezTo>
                <a:cubicBezTo>
                  <a:pt x="57" y="9"/>
                  <a:pt x="56" y="11"/>
                  <a:pt x="56" y="12"/>
                </a:cubicBezTo>
                <a:cubicBezTo>
                  <a:pt x="55" y="21"/>
                  <a:pt x="53" y="30"/>
                  <a:pt x="52" y="38"/>
                </a:cubicBezTo>
                <a:close/>
                <a:moveTo>
                  <a:pt x="44" y="62"/>
                </a:moveTo>
                <a:cubicBezTo>
                  <a:pt x="37" y="66"/>
                  <a:pt x="28" y="67"/>
                  <a:pt x="20" y="65"/>
                </a:cubicBezTo>
                <a:cubicBezTo>
                  <a:pt x="16" y="65"/>
                  <a:pt x="11" y="63"/>
                  <a:pt x="9" y="59"/>
                </a:cubicBezTo>
                <a:cubicBezTo>
                  <a:pt x="8" y="55"/>
                  <a:pt x="7" y="51"/>
                  <a:pt x="7" y="48"/>
                </a:cubicBezTo>
                <a:cubicBezTo>
                  <a:pt x="7" y="47"/>
                  <a:pt x="7" y="47"/>
                  <a:pt x="7" y="47"/>
                </a:cubicBezTo>
                <a:cubicBezTo>
                  <a:pt x="8" y="47"/>
                  <a:pt x="8" y="47"/>
                  <a:pt x="8" y="47"/>
                </a:cubicBezTo>
                <a:cubicBezTo>
                  <a:pt x="20" y="54"/>
                  <a:pt x="36" y="54"/>
                  <a:pt x="48" y="47"/>
                </a:cubicBezTo>
                <a:cubicBezTo>
                  <a:pt x="50" y="47"/>
                  <a:pt x="49" y="49"/>
                  <a:pt x="49" y="51"/>
                </a:cubicBezTo>
                <a:cubicBezTo>
                  <a:pt x="48" y="55"/>
                  <a:pt x="48" y="60"/>
                  <a:pt x="44" y="62"/>
                </a:cubicBezTo>
                <a:close/>
                <a:moveTo>
                  <a:pt x="39" y="6"/>
                </a:moveTo>
                <a:cubicBezTo>
                  <a:pt x="32" y="5"/>
                  <a:pt x="24" y="5"/>
                  <a:pt x="16" y="6"/>
                </a:cubicBezTo>
                <a:cubicBezTo>
                  <a:pt x="14" y="7"/>
                  <a:pt x="11" y="7"/>
                  <a:pt x="10" y="9"/>
                </a:cubicBezTo>
                <a:cubicBezTo>
                  <a:pt x="12" y="12"/>
                  <a:pt x="16" y="12"/>
                  <a:pt x="19" y="12"/>
                </a:cubicBezTo>
                <a:cubicBezTo>
                  <a:pt x="25" y="13"/>
                  <a:pt x="31" y="13"/>
                  <a:pt x="37" y="12"/>
                </a:cubicBezTo>
                <a:cubicBezTo>
                  <a:pt x="40" y="12"/>
                  <a:pt x="44" y="12"/>
                  <a:pt x="47" y="9"/>
                </a:cubicBezTo>
                <a:cubicBezTo>
                  <a:pt x="45" y="7"/>
                  <a:pt x="42" y="6"/>
                  <a:pt x="39" y="6"/>
                </a:cubicBezTo>
                <a:close/>
                <a:moveTo>
                  <a:pt x="24" y="24"/>
                </a:moveTo>
                <a:cubicBezTo>
                  <a:pt x="21" y="25"/>
                  <a:pt x="19" y="29"/>
                  <a:pt x="19" y="33"/>
                </a:cubicBezTo>
                <a:cubicBezTo>
                  <a:pt x="19" y="38"/>
                  <a:pt x="24" y="42"/>
                  <a:pt x="29" y="41"/>
                </a:cubicBezTo>
                <a:cubicBezTo>
                  <a:pt x="34" y="41"/>
                  <a:pt x="38" y="36"/>
                  <a:pt x="37" y="31"/>
                </a:cubicBezTo>
                <a:cubicBezTo>
                  <a:pt x="36" y="25"/>
                  <a:pt x="30" y="21"/>
                  <a:pt x="24" y="24"/>
                </a:cubicBezTo>
                <a:close/>
                <a:moveTo>
                  <a:pt x="26" y="36"/>
                </a:moveTo>
                <a:cubicBezTo>
                  <a:pt x="23" y="35"/>
                  <a:pt x="23" y="30"/>
                  <a:pt x="26" y="28"/>
                </a:cubicBezTo>
                <a:cubicBezTo>
                  <a:pt x="29" y="27"/>
                  <a:pt x="32" y="29"/>
                  <a:pt x="32" y="32"/>
                </a:cubicBezTo>
                <a:cubicBezTo>
                  <a:pt x="33" y="35"/>
                  <a:pt x="29" y="38"/>
                  <a:pt x="26"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5" name="Google Shape;1955;p46"/>
          <p:cNvSpPr/>
          <p:nvPr/>
        </p:nvSpPr>
        <p:spPr>
          <a:xfrm>
            <a:off x="3672216" y="2574485"/>
            <a:ext cx="151363" cy="274345"/>
          </a:xfrm>
          <a:custGeom>
            <a:avLst/>
            <a:gdLst/>
            <a:ahLst/>
            <a:cxnLst/>
            <a:rect l="l" t="t" r="r" b="b"/>
            <a:pathLst>
              <a:path w="37" h="67" extrusionOk="0">
                <a:moveTo>
                  <a:pt x="36" y="20"/>
                </a:moveTo>
                <a:cubicBezTo>
                  <a:pt x="15" y="66"/>
                  <a:pt x="15" y="66"/>
                  <a:pt x="15" y="66"/>
                </a:cubicBezTo>
                <a:cubicBezTo>
                  <a:pt x="14" y="67"/>
                  <a:pt x="14" y="67"/>
                  <a:pt x="13" y="67"/>
                </a:cubicBezTo>
                <a:cubicBezTo>
                  <a:pt x="13" y="67"/>
                  <a:pt x="13" y="67"/>
                  <a:pt x="12" y="67"/>
                </a:cubicBezTo>
                <a:cubicBezTo>
                  <a:pt x="11" y="67"/>
                  <a:pt x="11" y="66"/>
                  <a:pt x="11" y="65"/>
                </a:cubicBezTo>
                <a:cubicBezTo>
                  <a:pt x="19" y="33"/>
                  <a:pt x="19" y="33"/>
                  <a:pt x="19" y="33"/>
                </a:cubicBezTo>
                <a:cubicBezTo>
                  <a:pt x="3" y="37"/>
                  <a:pt x="3" y="37"/>
                  <a:pt x="3" y="37"/>
                </a:cubicBezTo>
                <a:cubicBezTo>
                  <a:pt x="3" y="37"/>
                  <a:pt x="2" y="37"/>
                  <a:pt x="2" y="37"/>
                </a:cubicBezTo>
                <a:cubicBezTo>
                  <a:pt x="2" y="37"/>
                  <a:pt x="1" y="37"/>
                  <a:pt x="1" y="36"/>
                </a:cubicBezTo>
                <a:cubicBezTo>
                  <a:pt x="1" y="36"/>
                  <a:pt x="0" y="35"/>
                  <a:pt x="1" y="35"/>
                </a:cubicBezTo>
                <a:cubicBezTo>
                  <a:pt x="9" y="2"/>
                  <a:pt x="9" y="2"/>
                  <a:pt x="9" y="2"/>
                </a:cubicBezTo>
                <a:cubicBezTo>
                  <a:pt x="9" y="1"/>
                  <a:pt x="10" y="0"/>
                  <a:pt x="10" y="0"/>
                </a:cubicBezTo>
                <a:cubicBezTo>
                  <a:pt x="24" y="0"/>
                  <a:pt x="24" y="0"/>
                  <a:pt x="24" y="0"/>
                </a:cubicBezTo>
                <a:cubicBezTo>
                  <a:pt x="25" y="0"/>
                  <a:pt x="25" y="1"/>
                  <a:pt x="25" y="2"/>
                </a:cubicBezTo>
                <a:cubicBezTo>
                  <a:pt x="25" y="2"/>
                  <a:pt x="25" y="3"/>
                  <a:pt x="25" y="3"/>
                </a:cubicBezTo>
                <a:cubicBezTo>
                  <a:pt x="18" y="21"/>
                  <a:pt x="18" y="21"/>
                  <a:pt x="18" y="21"/>
                </a:cubicBezTo>
                <a:cubicBezTo>
                  <a:pt x="34" y="18"/>
                  <a:pt x="34" y="18"/>
                  <a:pt x="34" y="18"/>
                </a:cubicBezTo>
                <a:cubicBezTo>
                  <a:pt x="34" y="17"/>
                  <a:pt x="34" y="17"/>
                  <a:pt x="35" y="17"/>
                </a:cubicBezTo>
                <a:cubicBezTo>
                  <a:pt x="35" y="17"/>
                  <a:pt x="36" y="18"/>
                  <a:pt x="36" y="18"/>
                </a:cubicBezTo>
                <a:cubicBezTo>
                  <a:pt x="36" y="19"/>
                  <a:pt x="37" y="19"/>
                  <a:pt x="36"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6" name="Google Shape;1956;p46"/>
          <p:cNvSpPr/>
          <p:nvPr/>
        </p:nvSpPr>
        <p:spPr>
          <a:xfrm>
            <a:off x="4260640" y="2574485"/>
            <a:ext cx="213801" cy="249749"/>
          </a:xfrm>
          <a:custGeom>
            <a:avLst/>
            <a:gdLst/>
            <a:ahLst/>
            <a:cxnLst/>
            <a:rect l="l" t="t" r="r" b="b"/>
            <a:pathLst>
              <a:path w="52" h="61" extrusionOk="0">
                <a:moveTo>
                  <a:pt x="49" y="1"/>
                </a:moveTo>
                <a:cubicBezTo>
                  <a:pt x="51" y="1"/>
                  <a:pt x="52" y="3"/>
                  <a:pt x="52" y="5"/>
                </a:cubicBezTo>
                <a:cubicBezTo>
                  <a:pt x="52" y="57"/>
                  <a:pt x="52" y="57"/>
                  <a:pt x="52" y="57"/>
                </a:cubicBezTo>
                <a:cubicBezTo>
                  <a:pt x="52" y="59"/>
                  <a:pt x="51" y="60"/>
                  <a:pt x="49" y="61"/>
                </a:cubicBezTo>
                <a:cubicBezTo>
                  <a:pt x="48" y="61"/>
                  <a:pt x="48" y="61"/>
                  <a:pt x="47" y="61"/>
                </a:cubicBezTo>
                <a:cubicBezTo>
                  <a:pt x="46" y="61"/>
                  <a:pt x="45" y="61"/>
                  <a:pt x="44" y="60"/>
                </a:cubicBezTo>
                <a:cubicBezTo>
                  <a:pt x="26" y="43"/>
                  <a:pt x="26" y="43"/>
                  <a:pt x="26" y="43"/>
                </a:cubicBezTo>
                <a:cubicBezTo>
                  <a:pt x="8" y="60"/>
                  <a:pt x="8" y="60"/>
                  <a:pt x="8" y="60"/>
                </a:cubicBezTo>
                <a:cubicBezTo>
                  <a:pt x="8" y="61"/>
                  <a:pt x="6" y="61"/>
                  <a:pt x="5" y="61"/>
                </a:cubicBezTo>
                <a:cubicBezTo>
                  <a:pt x="5" y="61"/>
                  <a:pt x="4" y="61"/>
                  <a:pt x="3" y="61"/>
                </a:cubicBezTo>
                <a:cubicBezTo>
                  <a:pt x="2" y="60"/>
                  <a:pt x="0" y="59"/>
                  <a:pt x="0" y="57"/>
                </a:cubicBezTo>
                <a:cubicBezTo>
                  <a:pt x="0" y="5"/>
                  <a:pt x="0" y="5"/>
                  <a:pt x="0" y="5"/>
                </a:cubicBezTo>
                <a:cubicBezTo>
                  <a:pt x="0" y="3"/>
                  <a:pt x="2" y="1"/>
                  <a:pt x="3" y="1"/>
                </a:cubicBezTo>
                <a:cubicBezTo>
                  <a:pt x="4" y="1"/>
                  <a:pt x="5" y="0"/>
                  <a:pt x="5" y="0"/>
                </a:cubicBezTo>
                <a:cubicBezTo>
                  <a:pt x="6" y="0"/>
                  <a:pt x="46" y="0"/>
                  <a:pt x="47" y="0"/>
                </a:cubicBezTo>
                <a:cubicBezTo>
                  <a:pt x="48" y="0"/>
                  <a:pt x="48" y="1"/>
                  <a:pt x="49" y="1"/>
                </a:cubicBezTo>
                <a:close/>
                <a:moveTo>
                  <a:pt x="6" y="6"/>
                </a:moveTo>
                <a:cubicBezTo>
                  <a:pt x="6" y="55"/>
                  <a:pt x="6" y="55"/>
                  <a:pt x="6" y="55"/>
                </a:cubicBezTo>
                <a:cubicBezTo>
                  <a:pt x="23" y="39"/>
                  <a:pt x="23" y="39"/>
                  <a:pt x="23" y="39"/>
                </a:cubicBezTo>
                <a:cubicBezTo>
                  <a:pt x="26" y="36"/>
                  <a:pt x="26" y="36"/>
                  <a:pt x="26" y="36"/>
                </a:cubicBezTo>
                <a:cubicBezTo>
                  <a:pt x="30" y="39"/>
                  <a:pt x="30" y="39"/>
                  <a:pt x="30" y="39"/>
                </a:cubicBezTo>
                <a:cubicBezTo>
                  <a:pt x="47" y="55"/>
                  <a:pt x="47" y="55"/>
                  <a:pt x="47" y="55"/>
                </a:cubicBezTo>
                <a:cubicBezTo>
                  <a:pt x="47" y="6"/>
                  <a:pt x="47" y="6"/>
                  <a:pt x="47" y="6"/>
                </a:cubicBezTo>
                <a:lnTo>
                  <a:pt x="6" y="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7" name="Google Shape;1957;p46"/>
          <p:cNvSpPr/>
          <p:nvPr/>
        </p:nvSpPr>
        <p:spPr>
          <a:xfrm>
            <a:off x="4850956" y="2553672"/>
            <a:ext cx="228937" cy="295158"/>
          </a:xfrm>
          <a:custGeom>
            <a:avLst/>
            <a:gdLst/>
            <a:ahLst/>
            <a:cxnLst/>
            <a:rect l="l" t="t" r="r" b="b"/>
            <a:pathLst>
              <a:path w="56" h="72" extrusionOk="0">
                <a:moveTo>
                  <a:pt x="56" y="3"/>
                </a:moveTo>
                <a:cubicBezTo>
                  <a:pt x="56" y="70"/>
                  <a:pt x="56" y="70"/>
                  <a:pt x="56" y="70"/>
                </a:cubicBezTo>
                <a:cubicBezTo>
                  <a:pt x="56" y="71"/>
                  <a:pt x="55" y="72"/>
                  <a:pt x="54" y="72"/>
                </a:cubicBezTo>
                <a:cubicBezTo>
                  <a:pt x="2" y="72"/>
                  <a:pt x="2" y="72"/>
                  <a:pt x="2" y="72"/>
                </a:cubicBezTo>
                <a:cubicBezTo>
                  <a:pt x="1" y="72"/>
                  <a:pt x="0" y="71"/>
                  <a:pt x="0" y="70"/>
                </a:cubicBezTo>
                <a:cubicBezTo>
                  <a:pt x="0" y="3"/>
                  <a:pt x="0" y="3"/>
                  <a:pt x="0" y="3"/>
                </a:cubicBezTo>
                <a:cubicBezTo>
                  <a:pt x="0" y="1"/>
                  <a:pt x="1" y="0"/>
                  <a:pt x="2" y="0"/>
                </a:cubicBezTo>
                <a:cubicBezTo>
                  <a:pt x="54" y="0"/>
                  <a:pt x="54" y="0"/>
                  <a:pt x="54" y="0"/>
                </a:cubicBezTo>
                <a:cubicBezTo>
                  <a:pt x="55" y="0"/>
                  <a:pt x="56" y="1"/>
                  <a:pt x="56" y="3"/>
                </a:cubicBezTo>
                <a:close/>
                <a:moveTo>
                  <a:pt x="15" y="12"/>
                </a:moveTo>
                <a:cubicBezTo>
                  <a:pt x="15" y="11"/>
                  <a:pt x="15" y="11"/>
                  <a:pt x="14" y="11"/>
                </a:cubicBezTo>
                <a:cubicBezTo>
                  <a:pt x="11" y="11"/>
                  <a:pt x="11" y="11"/>
                  <a:pt x="11" y="11"/>
                </a:cubicBezTo>
                <a:cubicBezTo>
                  <a:pt x="11" y="11"/>
                  <a:pt x="10" y="11"/>
                  <a:pt x="10" y="12"/>
                </a:cubicBezTo>
                <a:cubicBezTo>
                  <a:pt x="10" y="14"/>
                  <a:pt x="10" y="14"/>
                  <a:pt x="10" y="14"/>
                </a:cubicBezTo>
                <a:cubicBezTo>
                  <a:pt x="10" y="15"/>
                  <a:pt x="11" y="16"/>
                  <a:pt x="11" y="16"/>
                </a:cubicBezTo>
                <a:cubicBezTo>
                  <a:pt x="14" y="16"/>
                  <a:pt x="14" y="16"/>
                  <a:pt x="14" y="16"/>
                </a:cubicBezTo>
                <a:cubicBezTo>
                  <a:pt x="15" y="16"/>
                  <a:pt x="15" y="15"/>
                  <a:pt x="15" y="14"/>
                </a:cubicBezTo>
                <a:lnTo>
                  <a:pt x="15" y="12"/>
                </a:lnTo>
                <a:close/>
                <a:moveTo>
                  <a:pt x="15" y="22"/>
                </a:moveTo>
                <a:cubicBezTo>
                  <a:pt x="15" y="21"/>
                  <a:pt x="15" y="21"/>
                  <a:pt x="14" y="21"/>
                </a:cubicBezTo>
                <a:cubicBezTo>
                  <a:pt x="11" y="21"/>
                  <a:pt x="11" y="21"/>
                  <a:pt x="11" y="21"/>
                </a:cubicBezTo>
                <a:cubicBezTo>
                  <a:pt x="11" y="21"/>
                  <a:pt x="10" y="21"/>
                  <a:pt x="10" y="22"/>
                </a:cubicBezTo>
                <a:cubicBezTo>
                  <a:pt x="10" y="25"/>
                  <a:pt x="10" y="25"/>
                  <a:pt x="10" y="25"/>
                </a:cubicBezTo>
                <a:cubicBezTo>
                  <a:pt x="10" y="25"/>
                  <a:pt x="11" y="26"/>
                  <a:pt x="11" y="26"/>
                </a:cubicBezTo>
                <a:cubicBezTo>
                  <a:pt x="14" y="26"/>
                  <a:pt x="14" y="26"/>
                  <a:pt x="14" y="26"/>
                </a:cubicBezTo>
                <a:cubicBezTo>
                  <a:pt x="15" y="26"/>
                  <a:pt x="15" y="25"/>
                  <a:pt x="15" y="25"/>
                </a:cubicBezTo>
                <a:lnTo>
                  <a:pt x="15" y="22"/>
                </a:lnTo>
                <a:close/>
                <a:moveTo>
                  <a:pt x="15" y="32"/>
                </a:moveTo>
                <a:cubicBezTo>
                  <a:pt x="15" y="32"/>
                  <a:pt x="15" y="31"/>
                  <a:pt x="14" y="31"/>
                </a:cubicBezTo>
                <a:cubicBezTo>
                  <a:pt x="11" y="31"/>
                  <a:pt x="11" y="31"/>
                  <a:pt x="11" y="31"/>
                </a:cubicBezTo>
                <a:cubicBezTo>
                  <a:pt x="11" y="31"/>
                  <a:pt x="10" y="32"/>
                  <a:pt x="10" y="32"/>
                </a:cubicBezTo>
                <a:cubicBezTo>
                  <a:pt x="10" y="35"/>
                  <a:pt x="10" y="35"/>
                  <a:pt x="10" y="35"/>
                </a:cubicBezTo>
                <a:cubicBezTo>
                  <a:pt x="10" y="36"/>
                  <a:pt x="11" y="36"/>
                  <a:pt x="11" y="36"/>
                </a:cubicBezTo>
                <a:cubicBezTo>
                  <a:pt x="14" y="36"/>
                  <a:pt x="14" y="36"/>
                  <a:pt x="14" y="36"/>
                </a:cubicBezTo>
                <a:cubicBezTo>
                  <a:pt x="15" y="36"/>
                  <a:pt x="15" y="36"/>
                  <a:pt x="15" y="35"/>
                </a:cubicBezTo>
                <a:lnTo>
                  <a:pt x="15" y="32"/>
                </a:lnTo>
                <a:close/>
                <a:moveTo>
                  <a:pt x="15" y="43"/>
                </a:moveTo>
                <a:cubicBezTo>
                  <a:pt x="15" y="42"/>
                  <a:pt x="15" y="41"/>
                  <a:pt x="14" y="41"/>
                </a:cubicBezTo>
                <a:cubicBezTo>
                  <a:pt x="11" y="41"/>
                  <a:pt x="11" y="41"/>
                  <a:pt x="11" y="41"/>
                </a:cubicBezTo>
                <a:cubicBezTo>
                  <a:pt x="11" y="41"/>
                  <a:pt x="10" y="42"/>
                  <a:pt x="10" y="43"/>
                </a:cubicBezTo>
                <a:cubicBezTo>
                  <a:pt x="10" y="45"/>
                  <a:pt x="10" y="45"/>
                  <a:pt x="10" y="45"/>
                </a:cubicBezTo>
                <a:cubicBezTo>
                  <a:pt x="10" y="46"/>
                  <a:pt x="11" y="47"/>
                  <a:pt x="11" y="47"/>
                </a:cubicBezTo>
                <a:cubicBezTo>
                  <a:pt x="14" y="47"/>
                  <a:pt x="14" y="47"/>
                  <a:pt x="14" y="47"/>
                </a:cubicBezTo>
                <a:cubicBezTo>
                  <a:pt x="15" y="47"/>
                  <a:pt x="15" y="46"/>
                  <a:pt x="15" y="45"/>
                </a:cubicBezTo>
                <a:lnTo>
                  <a:pt x="15" y="43"/>
                </a:lnTo>
                <a:close/>
                <a:moveTo>
                  <a:pt x="15" y="53"/>
                </a:moveTo>
                <a:cubicBezTo>
                  <a:pt x="15" y="52"/>
                  <a:pt x="15" y="52"/>
                  <a:pt x="14" y="52"/>
                </a:cubicBezTo>
                <a:cubicBezTo>
                  <a:pt x="11" y="52"/>
                  <a:pt x="11" y="52"/>
                  <a:pt x="11" y="52"/>
                </a:cubicBezTo>
                <a:cubicBezTo>
                  <a:pt x="11" y="52"/>
                  <a:pt x="10" y="52"/>
                  <a:pt x="10" y="53"/>
                </a:cubicBezTo>
                <a:cubicBezTo>
                  <a:pt x="10" y="56"/>
                  <a:pt x="10" y="56"/>
                  <a:pt x="10" y="56"/>
                </a:cubicBezTo>
                <a:cubicBezTo>
                  <a:pt x="10" y="56"/>
                  <a:pt x="11" y="57"/>
                  <a:pt x="11" y="57"/>
                </a:cubicBezTo>
                <a:cubicBezTo>
                  <a:pt x="14" y="57"/>
                  <a:pt x="14" y="57"/>
                  <a:pt x="14" y="57"/>
                </a:cubicBezTo>
                <a:cubicBezTo>
                  <a:pt x="15" y="57"/>
                  <a:pt x="15" y="56"/>
                  <a:pt x="15" y="56"/>
                </a:cubicBezTo>
                <a:lnTo>
                  <a:pt x="15" y="53"/>
                </a:lnTo>
                <a:close/>
                <a:moveTo>
                  <a:pt x="20" y="14"/>
                </a:moveTo>
                <a:cubicBezTo>
                  <a:pt x="20" y="15"/>
                  <a:pt x="21" y="16"/>
                  <a:pt x="22" y="16"/>
                </a:cubicBezTo>
                <a:cubicBezTo>
                  <a:pt x="24" y="16"/>
                  <a:pt x="24" y="16"/>
                  <a:pt x="24" y="16"/>
                </a:cubicBezTo>
                <a:cubicBezTo>
                  <a:pt x="25" y="16"/>
                  <a:pt x="25" y="15"/>
                  <a:pt x="25" y="14"/>
                </a:cubicBezTo>
                <a:cubicBezTo>
                  <a:pt x="25" y="12"/>
                  <a:pt x="25" y="12"/>
                  <a:pt x="25" y="12"/>
                </a:cubicBezTo>
                <a:cubicBezTo>
                  <a:pt x="25" y="11"/>
                  <a:pt x="25" y="11"/>
                  <a:pt x="24" y="11"/>
                </a:cubicBezTo>
                <a:cubicBezTo>
                  <a:pt x="22" y="11"/>
                  <a:pt x="22" y="11"/>
                  <a:pt x="22" y="11"/>
                </a:cubicBezTo>
                <a:cubicBezTo>
                  <a:pt x="21" y="11"/>
                  <a:pt x="20" y="11"/>
                  <a:pt x="20" y="12"/>
                </a:cubicBezTo>
                <a:lnTo>
                  <a:pt x="20" y="14"/>
                </a:lnTo>
                <a:close/>
                <a:moveTo>
                  <a:pt x="20" y="25"/>
                </a:moveTo>
                <a:cubicBezTo>
                  <a:pt x="20" y="25"/>
                  <a:pt x="21" y="26"/>
                  <a:pt x="22" y="26"/>
                </a:cubicBezTo>
                <a:cubicBezTo>
                  <a:pt x="24" y="26"/>
                  <a:pt x="24" y="26"/>
                  <a:pt x="24" y="26"/>
                </a:cubicBezTo>
                <a:cubicBezTo>
                  <a:pt x="25" y="26"/>
                  <a:pt x="25" y="25"/>
                  <a:pt x="25" y="25"/>
                </a:cubicBezTo>
                <a:cubicBezTo>
                  <a:pt x="25" y="22"/>
                  <a:pt x="25" y="22"/>
                  <a:pt x="25" y="22"/>
                </a:cubicBezTo>
                <a:cubicBezTo>
                  <a:pt x="25" y="21"/>
                  <a:pt x="25" y="21"/>
                  <a:pt x="24" y="21"/>
                </a:cubicBezTo>
                <a:cubicBezTo>
                  <a:pt x="22" y="21"/>
                  <a:pt x="22" y="21"/>
                  <a:pt x="22" y="21"/>
                </a:cubicBezTo>
                <a:cubicBezTo>
                  <a:pt x="21" y="21"/>
                  <a:pt x="20" y="21"/>
                  <a:pt x="20" y="22"/>
                </a:cubicBezTo>
                <a:lnTo>
                  <a:pt x="20" y="25"/>
                </a:lnTo>
                <a:close/>
                <a:moveTo>
                  <a:pt x="20" y="35"/>
                </a:moveTo>
                <a:cubicBezTo>
                  <a:pt x="20" y="36"/>
                  <a:pt x="21" y="36"/>
                  <a:pt x="22" y="36"/>
                </a:cubicBezTo>
                <a:cubicBezTo>
                  <a:pt x="24" y="36"/>
                  <a:pt x="24" y="36"/>
                  <a:pt x="24" y="36"/>
                </a:cubicBezTo>
                <a:cubicBezTo>
                  <a:pt x="25" y="36"/>
                  <a:pt x="25" y="36"/>
                  <a:pt x="25" y="35"/>
                </a:cubicBezTo>
                <a:cubicBezTo>
                  <a:pt x="25" y="32"/>
                  <a:pt x="25" y="32"/>
                  <a:pt x="25" y="32"/>
                </a:cubicBezTo>
                <a:cubicBezTo>
                  <a:pt x="25" y="32"/>
                  <a:pt x="25" y="31"/>
                  <a:pt x="24" y="31"/>
                </a:cubicBezTo>
                <a:cubicBezTo>
                  <a:pt x="22" y="31"/>
                  <a:pt x="22" y="31"/>
                  <a:pt x="22" y="31"/>
                </a:cubicBezTo>
                <a:cubicBezTo>
                  <a:pt x="21" y="31"/>
                  <a:pt x="20" y="32"/>
                  <a:pt x="20" y="32"/>
                </a:cubicBezTo>
                <a:lnTo>
                  <a:pt x="20" y="35"/>
                </a:lnTo>
                <a:close/>
                <a:moveTo>
                  <a:pt x="20" y="45"/>
                </a:moveTo>
                <a:cubicBezTo>
                  <a:pt x="20" y="46"/>
                  <a:pt x="21" y="47"/>
                  <a:pt x="22" y="47"/>
                </a:cubicBezTo>
                <a:cubicBezTo>
                  <a:pt x="24" y="47"/>
                  <a:pt x="24" y="47"/>
                  <a:pt x="24" y="47"/>
                </a:cubicBezTo>
                <a:cubicBezTo>
                  <a:pt x="25" y="47"/>
                  <a:pt x="25" y="46"/>
                  <a:pt x="25" y="45"/>
                </a:cubicBezTo>
                <a:cubicBezTo>
                  <a:pt x="25" y="43"/>
                  <a:pt x="25" y="43"/>
                  <a:pt x="25" y="43"/>
                </a:cubicBezTo>
                <a:cubicBezTo>
                  <a:pt x="25" y="42"/>
                  <a:pt x="25" y="41"/>
                  <a:pt x="24" y="41"/>
                </a:cubicBezTo>
                <a:cubicBezTo>
                  <a:pt x="22" y="41"/>
                  <a:pt x="22" y="41"/>
                  <a:pt x="22" y="41"/>
                </a:cubicBezTo>
                <a:cubicBezTo>
                  <a:pt x="21" y="41"/>
                  <a:pt x="20" y="42"/>
                  <a:pt x="20" y="43"/>
                </a:cubicBezTo>
                <a:lnTo>
                  <a:pt x="20" y="45"/>
                </a:lnTo>
                <a:close/>
                <a:moveTo>
                  <a:pt x="36" y="58"/>
                </a:moveTo>
                <a:cubicBezTo>
                  <a:pt x="36" y="57"/>
                  <a:pt x="35" y="57"/>
                  <a:pt x="34" y="57"/>
                </a:cubicBezTo>
                <a:cubicBezTo>
                  <a:pt x="22" y="57"/>
                  <a:pt x="22" y="57"/>
                  <a:pt x="22" y="57"/>
                </a:cubicBezTo>
                <a:cubicBezTo>
                  <a:pt x="21" y="57"/>
                  <a:pt x="20" y="57"/>
                  <a:pt x="20" y="58"/>
                </a:cubicBezTo>
                <a:cubicBezTo>
                  <a:pt x="20" y="66"/>
                  <a:pt x="20" y="66"/>
                  <a:pt x="20" y="66"/>
                </a:cubicBezTo>
                <a:cubicBezTo>
                  <a:pt x="20" y="67"/>
                  <a:pt x="21" y="67"/>
                  <a:pt x="22" y="67"/>
                </a:cubicBezTo>
                <a:cubicBezTo>
                  <a:pt x="34" y="67"/>
                  <a:pt x="34" y="67"/>
                  <a:pt x="34" y="67"/>
                </a:cubicBezTo>
                <a:cubicBezTo>
                  <a:pt x="35" y="67"/>
                  <a:pt x="36" y="67"/>
                  <a:pt x="36" y="66"/>
                </a:cubicBezTo>
                <a:lnTo>
                  <a:pt x="36" y="58"/>
                </a:lnTo>
                <a:close/>
                <a:moveTo>
                  <a:pt x="36" y="12"/>
                </a:moveTo>
                <a:cubicBezTo>
                  <a:pt x="36" y="11"/>
                  <a:pt x="35" y="11"/>
                  <a:pt x="34" y="11"/>
                </a:cubicBezTo>
                <a:cubicBezTo>
                  <a:pt x="32" y="11"/>
                  <a:pt x="32" y="11"/>
                  <a:pt x="32" y="11"/>
                </a:cubicBezTo>
                <a:cubicBezTo>
                  <a:pt x="31" y="11"/>
                  <a:pt x="31" y="11"/>
                  <a:pt x="31" y="12"/>
                </a:cubicBezTo>
                <a:cubicBezTo>
                  <a:pt x="31" y="14"/>
                  <a:pt x="31" y="14"/>
                  <a:pt x="31" y="14"/>
                </a:cubicBezTo>
                <a:cubicBezTo>
                  <a:pt x="31" y="15"/>
                  <a:pt x="31" y="16"/>
                  <a:pt x="32" y="16"/>
                </a:cubicBezTo>
                <a:cubicBezTo>
                  <a:pt x="34" y="16"/>
                  <a:pt x="34" y="16"/>
                  <a:pt x="34" y="16"/>
                </a:cubicBezTo>
                <a:cubicBezTo>
                  <a:pt x="35" y="16"/>
                  <a:pt x="36" y="15"/>
                  <a:pt x="36" y="14"/>
                </a:cubicBezTo>
                <a:lnTo>
                  <a:pt x="36" y="12"/>
                </a:lnTo>
                <a:close/>
                <a:moveTo>
                  <a:pt x="36" y="22"/>
                </a:moveTo>
                <a:cubicBezTo>
                  <a:pt x="36" y="21"/>
                  <a:pt x="35" y="21"/>
                  <a:pt x="34" y="21"/>
                </a:cubicBezTo>
                <a:cubicBezTo>
                  <a:pt x="32" y="21"/>
                  <a:pt x="32" y="21"/>
                  <a:pt x="32" y="21"/>
                </a:cubicBezTo>
                <a:cubicBezTo>
                  <a:pt x="31" y="21"/>
                  <a:pt x="31" y="21"/>
                  <a:pt x="31" y="22"/>
                </a:cubicBezTo>
                <a:cubicBezTo>
                  <a:pt x="31" y="25"/>
                  <a:pt x="31" y="25"/>
                  <a:pt x="31" y="25"/>
                </a:cubicBezTo>
                <a:cubicBezTo>
                  <a:pt x="31" y="25"/>
                  <a:pt x="31" y="26"/>
                  <a:pt x="32" y="26"/>
                </a:cubicBezTo>
                <a:cubicBezTo>
                  <a:pt x="34" y="26"/>
                  <a:pt x="34" y="26"/>
                  <a:pt x="34" y="26"/>
                </a:cubicBezTo>
                <a:cubicBezTo>
                  <a:pt x="35" y="26"/>
                  <a:pt x="36" y="25"/>
                  <a:pt x="36" y="25"/>
                </a:cubicBezTo>
                <a:lnTo>
                  <a:pt x="36" y="22"/>
                </a:lnTo>
                <a:close/>
                <a:moveTo>
                  <a:pt x="36" y="32"/>
                </a:moveTo>
                <a:cubicBezTo>
                  <a:pt x="36" y="32"/>
                  <a:pt x="35" y="31"/>
                  <a:pt x="34" y="31"/>
                </a:cubicBezTo>
                <a:cubicBezTo>
                  <a:pt x="32" y="31"/>
                  <a:pt x="32" y="31"/>
                  <a:pt x="32" y="31"/>
                </a:cubicBezTo>
                <a:cubicBezTo>
                  <a:pt x="31" y="31"/>
                  <a:pt x="31" y="32"/>
                  <a:pt x="31" y="32"/>
                </a:cubicBezTo>
                <a:cubicBezTo>
                  <a:pt x="31" y="35"/>
                  <a:pt x="31" y="35"/>
                  <a:pt x="31" y="35"/>
                </a:cubicBezTo>
                <a:cubicBezTo>
                  <a:pt x="31" y="36"/>
                  <a:pt x="31" y="36"/>
                  <a:pt x="32" y="36"/>
                </a:cubicBezTo>
                <a:cubicBezTo>
                  <a:pt x="34" y="36"/>
                  <a:pt x="34" y="36"/>
                  <a:pt x="34" y="36"/>
                </a:cubicBezTo>
                <a:cubicBezTo>
                  <a:pt x="35" y="36"/>
                  <a:pt x="36" y="36"/>
                  <a:pt x="36" y="35"/>
                </a:cubicBezTo>
                <a:lnTo>
                  <a:pt x="36" y="32"/>
                </a:lnTo>
                <a:close/>
                <a:moveTo>
                  <a:pt x="36" y="43"/>
                </a:moveTo>
                <a:cubicBezTo>
                  <a:pt x="36" y="42"/>
                  <a:pt x="35" y="41"/>
                  <a:pt x="34" y="41"/>
                </a:cubicBezTo>
                <a:cubicBezTo>
                  <a:pt x="32" y="41"/>
                  <a:pt x="32" y="41"/>
                  <a:pt x="32" y="41"/>
                </a:cubicBezTo>
                <a:cubicBezTo>
                  <a:pt x="31" y="41"/>
                  <a:pt x="31" y="42"/>
                  <a:pt x="31" y="43"/>
                </a:cubicBezTo>
                <a:cubicBezTo>
                  <a:pt x="31" y="45"/>
                  <a:pt x="31" y="45"/>
                  <a:pt x="31" y="45"/>
                </a:cubicBezTo>
                <a:cubicBezTo>
                  <a:pt x="31" y="46"/>
                  <a:pt x="31" y="47"/>
                  <a:pt x="32" y="47"/>
                </a:cubicBezTo>
                <a:cubicBezTo>
                  <a:pt x="34" y="47"/>
                  <a:pt x="34" y="47"/>
                  <a:pt x="34" y="47"/>
                </a:cubicBezTo>
                <a:cubicBezTo>
                  <a:pt x="35" y="47"/>
                  <a:pt x="36" y="46"/>
                  <a:pt x="36" y="45"/>
                </a:cubicBezTo>
                <a:lnTo>
                  <a:pt x="36" y="43"/>
                </a:lnTo>
                <a:close/>
                <a:moveTo>
                  <a:pt x="46" y="12"/>
                </a:moveTo>
                <a:cubicBezTo>
                  <a:pt x="46" y="11"/>
                  <a:pt x="45" y="11"/>
                  <a:pt x="45" y="11"/>
                </a:cubicBezTo>
                <a:cubicBezTo>
                  <a:pt x="42" y="11"/>
                  <a:pt x="42" y="11"/>
                  <a:pt x="42" y="11"/>
                </a:cubicBezTo>
                <a:cubicBezTo>
                  <a:pt x="41" y="11"/>
                  <a:pt x="41" y="11"/>
                  <a:pt x="41" y="12"/>
                </a:cubicBezTo>
                <a:cubicBezTo>
                  <a:pt x="41" y="14"/>
                  <a:pt x="41" y="14"/>
                  <a:pt x="41" y="14"/>
                </a:cubicBezTo>
                <a:cubicBezTo>
                  <a:pt x="41" y="15"/>
                  <a:pt x="41" y="16"/>
                  <a:pt x="42" y="16"/>
                </a:cubicBezTo>
                <a:cubicBezTo>
                  <a:pt x="45" y="16"/>
                  <a:pt x="45" y="16"/>
                  <a:pt x="45" y="16"/>
                </a:cubicBezTo>
                <a:cubicBezTo>
                  <a:pt x="45" y="16"/>
                  <a:pt x="46" y="15"/>
                  <a:pt x="46" y="14"/>
                </a:cubicBezTo>
                <a:lnTo>
                  <a:pt x="46" y="12"/>
                </a:lnTo>
                <a:close/>
                <a:moveTo>
                  <a:pt x="46" y="22"/>
                </a:moveTo>
                <a:cubicBezTo>
                  <a:pt x="46" y="21"/>
                  <a:pt x="45" y="21"/>
                  <a:pt x="45" y="21"/>
                </a:cubicBezTo>
                <a:cubicBezTo>
                  <a:pt x="42" y="21"/>
                  <a:pt x="42" y="21"/>
                  <a:pt x="42" y="21"/>
                </a:cubicBezTo>
                <a:cubicBezTo>
                  <a:pt x="41" y="21"/>
                  <a:pt x="41" y="21"/>
                  <a:pt x="41" y="22"/>
                </a:cubicBezTo>
                <a:cubicBezTo>
                  <a:pt x="41" y="25"/>
                  <a:pt x="41" y="25"/>
                  <a:pt x="41" y="25"/>
                </a:cubicBezTo>
                <a:cubicBezTo>
                  <a:pt x="41" y="25"/>
                  <a:pt x="41" y="26"/>
                  <a:pt x="42" y="26"/>
                </a:cubicBezTo>
                <a:cubicBezTo>
                  <a:pt x="45" y="26"/>
                  <a:pt x="45" y="26"/>
                  <a:pt x="45" y="26"/>
                </a:cubicBezTo>
                <a:cubicBezTo>
                  <a:pt x="45" y="26"/>
                  <a:pt x="46" y="25"/>
                  <a:pt x="46" y="25"/>
                </a:cubicBezTo>
                <a:lnTo>
                  <a:pt x="46" y="22"/>
                </a:lnTo>
                <a:close/>
                <a:moveTo>
                  <a:pt x="46" y="32"/>
                </a:moveTo>
                <a:cubicBezTo>
                  <a:pt x="46" y="32"/>
                  <a:pt x="45" y="31"/>
                  <a:pt x="45" y="31"/>
                </a:cubicBezTo>
                <a:cubicBezTo>
                  <a:pt x="42" y="31"/>
                  <a:pt x="42" y="31"/>
                  <a:pt x="42" y="31"/>
                </a:cubicBezTo>
                <a:cubicBezTo>
                  <a:pt x="41" y="31"/>
                  <a:pt x="41" y="32"/>
                  <a:pt x="41" y="32"/>
                </a:cubicBezTo>
                <a:cubicBezTo>
                  <a:pt x="41" y="35"/>
                  <a:pt x="41" y="35"/>
                  <a:pt x="41" y="35"/>
                </a:cubicBezTo>
                <a:cubicBezTo>
                  <a:pt x="41" y="36"/>
                  <a:pt x="41" y="36"/>
                  <a:pt x="42" y="36"/>
                </a:cubicBezTo>
                <a:cubicBezTo>
                  <a:pt x="45" y="36"/>
                  <a:pt x="45" y="36"/>
                  <a:pt x="45" y="36"/>
                </a:cubicBezTo>
                <a:cubicBezTo>
                  <a:pt x="45" y="36"/>
                  <a:pt x="46" y="36"/>
                  <a:pt x="46" y="35"/>
                </a:cubicBezTo>
                <a:lnTo>
                  <a:pt x="46" y="32"/>
                </a:lnTo>
                <a:close/>
                <a:moveTo>
                  <a:pt x="46" y="43"/>
                </a:moveTo>
                <a:cubicBezTo>
                  <a:pt x="46" y="42"/>
                  <a:pt x="45" y="41"/>
                  <a:pt x="45" y="41"/>
                </a:cubicBezTo>
                <a:cubicBezTo>
                  <a:pt x="42" y="41"/>
                  <a:pt x="42" y="41"/>
                  <a:pt x="42" y="41"/>
                </a:cubicBezTo>
                <a:cubicBezTo>
                  <a:pt x="41" y="41"/>
                  <a:pt x="41" y="42"/>
                  <a:pt x="41" y="43"/>
                </a:cubicBezTo>
                <a:cubicBezTo>
                  <a:pt x="41" y="45"/>
                  <a:pt x="41" y="45"/>
                  <a:pt x="41" y="45"/>
                </a:cubicBezTo>
                <a:cubicBezTo>
                  <a:pt x="41" y="46"/>
                  <a:pt x="41" y="47"/>
                  <a:pt x="42" y="47"/>
                </a:cubicBezTo>
                <a:cubicBezTo>
                  <a:pt x="45" y="47"/>
                  <a:pt x="45" y="47"/>
                  <a:pt x="45" y="47"/>
                </a:cubicBezTo>
                <a:cubicBezTo>
                  <a:pt x="45" y="47"/>
                  <a:pt x="46" y="46"/>
                  <a:pt x="46" y="45"/>
                </a:cubicBezTo>
                <a:lnTo>
                  <a:pt x="46" y="43"/>
                </a:lnTo>
                <a:close/>
                <a:moveTo>
                  <a:pt x="46" y="53"/>
                </a:moveTo>
                <a:cubicBezTo>
                  <a:pt x="46" y="52"/>
                  <a:pt x="45" y="52"/>
                  <a:pt x="45" y="52"/>
                </a:cubicBezTo>
                <a:cubicBezTo>
                  <a:pt x="42" y="52"/>
                  <a:pt x="42" y="52"/>
                  <a:pt x="42" y="52"/>
                </a:cubicBezTo>
                <a:cubicBezTo>
                  <a:pt x="41" y="52"/>
                  <a:pt x="41" y="52"/>
                  <a:pt x="41" y="53"/>
                </a:cubicBezTo>
                <a:cubicBezTo>
                  <a:pt x="41" y="56"/>
                  <a:pt x="41" y="56"/>
                  <a:pt x="41" y="56"/>
                </a:cubicBezTo>
                <a:cubicBezTo>
                  <a:pt x="41" y="56"/>
                  <a:pt x="41" y="57"/>
                  <a:pt x="42" y="57"/>
                </a:cubicBezTo>
                <a:cubicBezTo>
                  <a:pt x="45" y="57"/>
                  <a:pt x="45" y="57"/>
                  <a:pt x="45" y="57"/>
                </a:cubicBezTo>
                <a:cubicBezTo>
                  <a:pt x="45" y="57"/>
                  <a:pt x="46" y="56"/>
                  <a:pt x="46" y="56"/>
                </a:cubicBezTo>
                <a:lnTo>
                  <a:pt x="46" y="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8" name="Google Shape;1958;p46"/>
          <p:cNvSpPr/>
          <p:nvPr/>
        </p:nvSpPr>
        <p:spPr>
          <a:xfrm>
            <a:off x="5441272" y="2553672"/>
            <a:ext cx="249749" cy="295158"/>
          </a:xfrm>
          <a:custGeom>
            <a:avLst/>
            <a:gdLst/>
            <a:ahLst/>
            <a:cxnLst/>
            <a:rect l="l" t="t" r="r" b="b"/>
            <a:pathLst>
              <a:path w="61" h="72" extrusionOk="0">
                <a:moveTo>
                  <a:pt x="61" y="62"/>
                </a:moveTo>
                <a:cubicBezTo>
                  <a:pt x="56" y="62"/>
                  <a:pt x="56" y="62"/>
                  <a:pt x="56" y="62"/>
                </a:cubicBezTo>
                <a:cubicBezTo>
                  <a:pt x="56" y="67"/>
                  <a:pt x="56" y="67"/>
                  <a:pt x="56" y="67"/>
                </a:cubicBezTo>
                <a:cubicBezTo>
                  <a:pt x="56" y="70"/>
                  <a:pt x="54" y="72"/>
                  <a:pt x="51" y="72"/>
                </a:cubicBezTo>
                <a:cubicBezTo>
                  <a:pt x="48" y="72"/>
                  <a:pt x="46" y="70"/>
                  <a:pt x="46" y="67"/>
                </a:cubicBezTo>
                <a:cubicBezTo>
                  <a:pt x="46" y="62"/>
                  <a:pt x="46" y="62"/>
                  <a:pt x="46" y="62"/>
                </a:cubicBezTo>
                <a:cubicBezTo>
                  <a:pt x="15" y="62"/>
                  <a:pt x="15" y="62"/>
                  <a:pt x="15" y="62"/>
                </a:cubicBezTo>
                <a:cubicBezTo>
                  <a:pt x="15" y="67"/>
                  <a:pt x="15" y="67"/>
                  <a:pt x="15" y="67"/>
                </a:cubicBezTo>
                <a:cubicBezTo>
                  <a:pt x="15" y="70"/>
                  <a:pt x="13" y="72"/>
                  <a:pt x="10" y="72"/>
                </a:cubicBezTo>
                <a:cubicBezTo>
                  <a:pt x="7" y="72"/>
                  <a:pt x="5" y="70"/>
                  <a:pt x="5" y="67"/>
                </a:cubicBezTo>
                <a:cubicBezTo>
                  <a:pt x="5" y="62"/>
                  <a:pt x="5" y="62"/>
                  <a:pt x="5" y="62"/>
                </a:cubicBezTo>
                <a:cubicBezTo>
                  <a:pt x="0" y="62"/>
                  <a:pt x="0" y="62"/>
                  <a:pt x="0" y="62"/>
                </a:cubicBezTo>
                <a:cubicBezTo>
                  <a:pt x="0" y="38"/>
                  <a:pt x="0" y="38"/>
                  <a:pt x="0" y="38"/>
                </a:cubicBezTo>
                <a:cubicBezTo>
                  <a:pt x="0" y="34"/>
                  <a:pt x="0" y="32"/>
                  <a:pt x="1" y="29"/>
                </a:cubicBezTo>
                <a:cubicBezTo>
                  <a:pt x="5" y="11"/>
                  <a:pt x="5" y="11"/>
                  <a:pt x="5" y="11"/>
                </a:cubicBezTo>
                <a:cubicBezTo>
                  <a:pt x="6" y="4"/>
                  <a:pt x="17" y="0"/>
                  <a:pt x="31" y="0"/>
                </a:cubicBezTo>
                <a:cubicBezTo>
                  <a:pt x="44" y="0"/>
                  <a:pt x="56" y="4"/>
                  <a:pt x="56" y="11"/>
                </a:cubicBezTo>
                <a:cubicBezTo>
                  <a:pt x="61" y="29"/>
                  <a:pt x="61" y="29"/>
                  <a:pt x="61" y="29"/>
                </a:cubicBezTo>
                <a:cubicBezTo>
                  <a:pt x="61" y="32"/>
                  <a:pt x="61" y="34"/>
                  <a:pt x="61" y="38"/>
                </a:cubicBezTo>
                <a:lnTo>
                  <a:pt x="61" y="62"/>
                </a:lnTo>
                <a:close/>
                <a:moveTo>
                  <a:pt x="10" y="44"/>
                </a:moveTo>
                <a:cubicBezTo>
                  <a:pt x="7" y="44"/>
                  <a:pt x="5" y="46"/>
                  <a:pt x="5" y="49"/>
                </a:cubicBezTo>
                <a:cubicBezTo>
                  <a:pt x="5" y="52"/>
                  <a:pt x="7" y="54"/>
                  <a:pt x="10" y="54"/>
                </a:cubicBezTo>
                <a:cubicBezTo>
                  <a:pt x="13" y="54"/>
                  <a:pt x="15" y="52"/>
                  <a:pt x="15" y="49"/>
                </a:cubicBezTo>
                <a:cubicBezTo>
                  <a:pt x="15" y="46"/>
                  <a:pt x="13" y="44"/>
                  <a:pt x="10" y="44"/>
                </a:cubicBezTo>
                <a:close/>
                <a:moveTo>
                  <a:pt x="52" y="18"/>
                </a:moveTo>
                <a:cubicBezTo>
                  <a:pt x="51" y="17"/>
                  <a:pt x="50" y="16"/>
                  <a:pt x="49" y="16"/>
                </a:cubicBezTo>
                <a:cubicBezTo>
                  <a:pt x="12" y="16"/>
                  <a:pt x="12" y="16"/>
                  <a:pt x="12" y="16"/>
                </a:cubicBezTo>
                <a:cubicBezTo>
                  <a:pt x="11" y="16"/>
                  <a:pt x="10" y="17"/>
                  <a:pt x="10" y="18"/>
                </a:cubicBezTo>
                <a:cubicBezTo>
                  <a:pt x="7" y="33"/>
                  <a:pt x="7" y="33"/>
                  <a:pt x="7" y="33"/>
                </a:cubicBezTo>
                <a:cubicBezTo>
                  <a:pt x="6" y="35"/>
                  <a:pt x="8" y="36"/>
                  <a:pt x="9" y="36"/>
                </a:cubicBezTo>
                <a:cubicBezTo>
                  <a:pt x="52" y="36"/>
                  <a:pt x="52" y="36"/>
                  <a:pt x="52" y="36"/>
                </a:cubicBezTo>
                <a:cubicBezTo>
                  <a:pt x="54" y="36"/>
                  <a:pt x="55" y="35"/>
                  <a:pt x="54" y="33"/>
                </a:cubicBezTo>
                <a:lnTo>
                  <a:pt x="52" y="18"/>
                </a:lnTo>
                <a:close/>
                <a:moveTo>
                  <a:pt x="43" y="7"/>
                </a:moveTo>
                <a:cubicBezTo>
                  <a:pt x="18" y="7"/>
                  <a:pt x="18" y="7"/>
                  <a:pt x="18" y="7"/>
                </a:cubicBezTo>
                <a:cubicBezTo>
                  <a:pt x="17" y="7"/>
                  <a:pt x="16" y="8"/>
                  <a:pt x="16" y="9"/>
                </a:cubicBezTo>
                <a:cubicBezTo>
                  <a:pt x="16" y="10"/>
                  <a:pt x="17" y="11"/>
                  <a:pt x="18" y="11"/>
                </a:cubicBezTo>
                <a:cubicBezTo>
                  <a:pt x="43" y="11"/>
                  <a:pt x="43" y="11"/>
                  <a:pt x="43" y="11"/>
                </a:cubicBezTo>
                <a:cubicBezTo>
                  <a:pt x="45" y="11"/>
                  <a:pt x="45" y="10"/>
                  <a:pt x="45" y="9"/>
                </a:cubicBezTo>
                <a:cubicBezTo>
                  <a:pt x="45" y="8"/>
                  <a:pt x="45" y="7"/>
                  <a:pt x="43" y="7"/>
                </a:cubicBezTo>
                <a:close/>
                <a:moveTo>
                  <a:pt x="51" y="44"/>
                </a:moveTo>
                <a:cubicBezTo>
                  <a:pt x="48" y="44"/>
                  <a:pt x="46" y="46"/>
                  <a:pt x="46" y="49"/>
                </a:cubicBezTo>
                <a:cubicBezTo>
                  <a:pt x="46" y="52"/>
                  <a:pt x="48" y="54"/>
                  <a:pt x="51" y="54"/>
                </a:cubicBezTo>
                <a:cubicBezTo>
                  <a:pt x="54" y="54"/>
                  <a:pt x="56" y="52"/>
                  <a:pt x="56" y="49"/>
                </a:cubicBezTo>
                <a:cubicBezTo>
                  <a:pt x="56" y="46"/>
                  <a:pt x="54" y="44"/>
                  <a:pt x="51"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59" name="Google Shape;1959;p46"/>
          <p:cNvSpPr/>
          <p:nvPr/>
        </p:nvSpPr>
        <p:spPr>
          <a:xfrm>
            <a:off x="6029697" y="2553672"/>
            <a:ext cx="274345" cy="295158"/>
          </a:xfrm>
          <a:custGeom>
            <a:avLst/>
            <a:gdLst/>
            <a:ahLst/>
            <a:cxnLst/>
            <a:rect l="l" t="t" r="r" b="b"/>
            <a:pathLst>
              <a:path w="67" h="72" extrusionOk="0">
                <a:moveTo>
                  <a:pt x="67" y="67"/>
                </a:moveTo>
                <a:cubicBezTo>
                  <a:pt x="67" y="70"/>
                  <a:pt x="64" y="72"/>
                  <a:pt x="61" y="72"/>
                </a:cubicBezTo>
                <a:cubicBezTo>
                  <a:pt x="5" y="72"/>
                  <a:pt x="5" y="72"/>
                  <a:pt x="5" y="72"/>
                </a:cubicBezTo>
                <a:cubicBezTo>
                  <a:pt x="2" y="72"/>
                  <a:pt x="0" y="70"/>
                  <a:pt x="0" y="67"/>
                </a:cubicBezTo>
                <a:cubicBezTo>
                  <a:pt x="0" y="16"/>
                  <a:pt x="0" y="16"/>
                  <a:pt x="0" y="16"/>
                </a:cubicBezTo>
                <a:cubicBezTo>
                  <a:pt x="0" y="13"/>
                  <a:pt x="2" y="11"/>
                  <a:pt x="5" y="11"/>
                </a:cubicBezTo>
                <a:cubicBezTo>
                  <a:pt x="10" y="11"/>
                  <a:pt x="10" y="11"/>
                  <a:pt x="10" y="11"/>
                </a:cubicBezTo>
                <a:cubicBezTo>
                  <a:pt x="10" y="7"/>
                  <a:pt x="10" y="7"/>
                  <a:pt x="10" y="7"/>
                </a:cubicBezTo>
                <a:cubicBezTo>
                  <a:pt x="10" y="3"/>
                  <a:pt x="13" y="0"/>
                  <a:pt x="16" y="0"/>
                </a:cubicBezTo>
                <a:cubicBezTo>
                  <a:pt x="19" y="0"/>
                  <a:pt x="19" y="0"/>
                  <a:pt x="19" y="0"/>
                </a:cubicBezTo>
                <a:cubicBezTo>
                  <a:pt x="23" y="0"/>
                  <a:pt x="25" y="3"/>
                  <a:pt x="25" y="7"/>
                </a:cubicBezTo>
                <a:cubicBezTo>
                  <a:pt x="25" y="11"/>
                  <a:pt x="25" y="11"/>
                  <a:pt x="25" y="11"/>
                </a:cubicBezTo>
                <a:cubicBezTo>
                  <a:pt x="41" y="11"/>
                  <a:pt x="41" y="11"/>
                  <a:pt x="41" y="11"/>
                </a:cubicBezTo>
                <a:cubicBezTo>
                  <a:pt x="41" y="7"/>
                  <a:pt x="41" y="7"/>
                  <a:pt x="41" y="7"/>
                </a:cubicBezTo>
                <a:cubicBezTo>
                  <a:pt x="41" y="3"/>
                  <a:pt x="44" y="0"/>
                  <a:pt x="47" y="0"/>
                </a:cubicBezTo>
                <a:cubicBezTo>
                  <a:pt x="50" y="0"/>
                  <a:pt x="50" y="0"/>
                  <a:pt x="50" y="0"/>
                </a:cubicBezTo>
                <a:cubicBezTo>
                  <a:pt x="53" y="0"/>
                  <a:pt x="56" y="3"/>
                  <a:pt x="56" y="7"/>
                </a:cubicBezTo>
                <a:cubicBezTo>
                  <a:pt x="56" y="11"/>
                  <a:pt x="56" y="11"/>
                  <a:pt x="56" y="11"/>
                </a:cubicBezTo>
                <a:cubicBezTo>
                  <a:pt x="61" y="11"/>
                  <a:pt x="61" y="11"/>
                  <a:pt x="61" y="11"/>
                </a:cubicBezTo>
                <a:cubicBezTo>
                  <a:pt x="64" y="11"/>
                  <a:pt x="67" y="13"/>
                  <a:pt x="67" y="16"/>
                </a:cubicBezTo>
                <a:lnTo>
                  <a:pt x="67" y="67"/>
                </a:lnTo>
                <a:close/>
                <a:moveTo>
                  <a:pt x="61" y="67"/>
                </a:moveTo>
                <a:cubicBezTo>
                  <a:pt x="61" y="26"/>
                  <a:pt x="61" y="26"/>
                  <a:pt x="61" y="26"/>
                </a:cubicBezTo>
                <a:cubicBezTo>
                  <a:pt x="5" y="26"/>
                  <a:pt x="5" y="26"/>
                  <a:pt x="5" y="26"/>
                </a:cubicBezTo>
                <a:cubicBezTo>
                  <a:pt x="5" y="67"/>
                  <a:pt x="5" y="67"/>
                  <a:pt x="5" y="67"/>
                </a:cubicBezTo>
                <a:lnTo>
                  <a:pt x="61" y="67"/>
                </a:lnTo>
                <a:close/>
                <a:moveTo>
                  <a:pt x="20" y="7"/>
                </a:moveTo>
                <a:cubicBezTo>
                  <a:pt x="20" y="6"/>
                  <a:pt x="20" y="5"/>
                  <a:pt x="19" y="5"/>
                </a:cubicBezTo>
                <a:cubicBezTo>
                  <a:pt x="16" y="5"/>
                  <a:pt x="16" y="5"/>
                  <a:pt x="16" y="5"/>
                </a:cubicBezTo>
                <a:cubicBezTo>
                  <a:pt x="16" y="5"/>
                  <a:pt x="15" y="6"/>
                  <a:pt x="15" y="7"/>
                </a:cubicBezTo>
                <a:cubicBezTo>
                  <a:pt x="15" y="18"/>
                  <a:pt x="15" y="18"/>
                  <a:pt x="15" y="18"/>
                </a:cubicBezTo>
                <a:cubicBezTo>
                  <a:pt x="15" y="19"/>
                  <a:pt x="16" y="20"/>
                  <a:pt x="16" y="20"/>
                </a:cubicBezTo>
                <a:cubicBezTo>
                  <a:pt x="19" y="20"/>
                  <a:pt x="19" y="20"/>
                  <a:pt x="19" y="20"/>
                </a:cubicBezTo>
                <a:cubicBezTo>
                  <a:pt x="20" y="20"/>
                  <a:pt x="20" y="19"/>
                  <a:pt x="20" y="18"/>
                </a:cubicBezTo>
                <a:lnTo>
                  <a:pt x="20" y="7"/>
                </a:lnTo>
                <a:close/>
                <a:moveTo>
                  <a:pt x="51" y="7"/>
                </a:moveTo>
                <a:cubicBezTo>
                  <a:pt x="51" y="6"/>
                  <a:pt x="51" y="5"/>
                  <a:pt x="50" y="5"/>
                </a:cubicBezTo>
                <a:cubicBezTo>
                  <a:pt x="47" y="5"/>
                  <a:pt x="47" y="5"/>
                  <a:pt x="47" y="5"/>
                </a:cubicBezTo>
                <a:cubicBezTo>
                  <a:pt x="47" y="5"/>
                  <a:pt x="46" y="6"/>
                  <a:pt x="46" y="7"/>
                </a:cubicBezTo>
                <a:cubicBezTo>
                  <a:pt x="46" y="18"/>
                  <a:pt x="46" y="18"/>
                  <a:pt x="46" y="18"/>
                </a:cubicBezTo>
                <a:cubicBezTo>
                  <a:pt x="46" y="19"/>
                  <a:pt x="47" y="20"/>
                  <a:pt x="47" y="20"/>
                </a:cubicBezTo>
                <a:cubicBezTo>
                  <a:pt x="50" y="20"/>
                  <a:pt x="50" y="20"/>
                  <a:pt x="50" y="20"/>
                </a:cubicBezTo>
                <a:cubicBezTo>
                  <a:pt x="51" y="20"/>
                  <a:pt x="51" y="19"/>
                  <a:pt x="51" y="18"/>
                </a:cubicBezTo>
                <a:lnTo>
                  <a:pt x="51"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0" name="Google Shape;1960;p46"/>
          <p:cNvSpPr/>
          <p:nvPr/>
        </p:nvSpPr>
        <p:spPr>
          <a:xfrm>
            <a:off x="6620013" y="2659626"/>
            <a:ext cx="172175" cy="94602"/>
          </a:xfrm>
          <a:custGeom>
            <a:avLst/>
            <a:gdLst/>
            <a:ahLst/>
            <a:cxnLst/>
            <a:rect l="l" t="t" r="r" b="b"/>
            <a:pathLst>
              <a:path w="42" h="23" extrusionOk="0">
                <a:moveTo>
                  <a:pt x="41" y="4"/>
                </a:moveTo>
                <a:cubicBezTo>
                  <a:pt x="23" y="22"/>
                  <a:pt x="23" y="22"/>
                  <a:pt x="23" y="22"/>
                </a:cubicBezTo>
                <a:cubicBezTo>
                  <a:pt x="22" y="23"/>
                  <a:pt x="22" y="23"/>
                  <a:pt x="21" y="23"/>
                </a:cubicBezTo>
                <a:cubicBezTo>
                  <a:pt x="20" y="23"/>
                  <a:pt x="20" y="23"/>
                  <a:pt x="19" y="22"/>
                </a:cubicBezTo>
                <a:cubicBezTo>
                  <a:pt x="1" y="4"/>
                  <a:pt x="1" y="4"/>
                  <a:pt x="1" y="4"/>
                </a:cubicBezTo>
                <a:cubicBezTo>
                  <a:pt x="1" y="4"/>
                  <a:pt x="0" y="3"/>
                  <a:pt x="0" y="3"/>
                </a:cubicBezTo>
                <a:cubicBezTo>
                  <a:pt x="0" y="1"/>
                  <a:pt x="2" y="0"/>
                  <a:pt x="3" y="0"/>
                </a:cubicBezTo>
                <a:cubicBezTo>
                  <a:pt x="39" y="0"/>
                  <a:pt x="39" y="0"/>
                  <a:pt x="39" y="0"/>
                </a:cubicBezTo>
                <a:cubicBezTo>
                  <a:pt x="40" y="0"/>
                  <a:pt x="42" y="1"/>
                  <a:pt x="42" y="3"/>
                </a:cubicBezTo>
                <a:cubicBezTo>
                  <a:pt x="42" y="3"/>
                  <a:pt x="41" y="4"/>
                  <a:pt x="41"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1" name="Google Shape;1961;p46"/>
          <p:cNvSpPr/>
          <p:nvPr/>
        </p:nvSpPr>
        <p:spPr>
          <a:xfrm>
            <a:off x="7210330" y="2574485"/>
            <a:ext cx="249749" cy="253533"/>
          </a:xfrm>
          <a:custGeom>
            <a:avLst/>
            <a:gdLst/>
            <a:ahLst/>
            <a:cxnLst/>
            <a:rect l="l" t="t" r="r" b="b"/>
            <a:pathLst>
              <a:path w="61" h="62" extrusionOk="0">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51" y="12"/>
                </a:moveTo>
                <a:cubicBezTo>
                  <a:pt x="51" y="11"/>
                  <a:pt x="51" y="11"/>
                  <a:pt x="50" y="11"/>
                </a:cubicBezTo>
                <a:cubicBezTo>
                  <a:pt x="11" y="11"/>
                  <a:pt x="11" y="11"/>
                  <a:pt x="11" y="11"/>
                </a:cubicBezTo>
                <a:cubicBezTo>
                  <a:pt x="11" y="11"/>
                  <a:pt x="10" y="11"/>
                  <a:pt x="10" y="12"/>
                </a:cubicBezTo>
                <a:cubicBezTo>
                  <a:pt x="10" y="51"/>
                  <a:pt x="10" y="51"/>
                  <a:pt x="10" y="51"/>
                </a:cubicBezTo>
                <a:cubicBezTo>
                  <a:pt x="10" y="51"/>
                  <a:pt x="11" y="52"/>
                  <a:pt x="11" y="52"/>
                </a:cubicBezTo>
                <a:cubicBezTo>
                  <a:pt x="50" y="52"/>
                  <a:pt x="50" y="52"/>
                  <a:pt x="50" y="52"/>
                </a:cubicBezTo>
                <a:cubicBezTo>
                  <a:pt x="51" y="52"/>
                  <a:pt x="51" y="51"/>
                  <a:pt x="51" y="51"/>
                </a:cubicBezTo>
                <a:lnTo>
                  <a:pt x="51" y="12"/>
                </a:lnTo>
                <a:close/>
                <a:moveTo>
                  <a:pt x="41" y="44"/>
                </a:moveTo>
                <a:cubicBezTo>
                  <a:pt x="41" y="46"/>
                  <a:pt x="40" y="47"/>
                  <a:pt x="38" y="47"/>
                </a:cubicBezTo>
                <a:cubicBezTo>
                  <a:pt x="38" y="47"/>
                  <a:pt x="37" y="47"/>
                  <a:pt x="37" y="46"/>
                </a:cubicBezTo>
                <a:cubicBezTo>
                  <a:pt x="19" y="33"/>
                  <a:pt x="19" y="33"/>
                  <a:pt x="19" y="33"/>
                </a:cubicBezTo>
                <a:cubicBezTo>
                  <a:pt x="18" y="33"/>
                  <a:pt x="18" y="32"/>
                  <a:pt x="18" y="31"/>
                </a:cubicBezTo>
                <a:cubicBezTo>
                  <a:pt x="18" y="30"/>
                  <a:pt x="18" y="30"/>
                  <a:pt x="19" y="29"/>
                </a:cubicBezTo>
                <a:cubicBezTo>
                  <a:pt x="37" y="16"/>
                  <a:pt x="37" y="16"/>
                  <a:pt x="37" y="16"/>
                </a:cubicBezTo>
                <a:cubicBezTo>
                  <a:pt x="37" y="16"/>
                  <a:pt x="38" y="16"/>
                  <a:pt x="38" y="16"/>
                </a:cubicBezTo>
                <a:cubicBezTo>
                  <a:pt x="40" y="16"/>
                  <a:pt x="41" y="17"/>
                  <a:pt x="41" y="18"/>
                </a:cubicBezTo>
                <a:lnTo>
                  <a:pt x="41"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2" name="Google Shape;1962;p46"/>
          <p:cNvSpPr/>
          <p:nvPr/>
        </p:nvSpPr>
        <p:spPr>
          <a:xfrm>
            <a:off x="7798753" y="2574485"/>
            <a:ext cx="336783" cy="253533"/>
          </a:xfrm>
          <a:custGeom>
            <a:avLst/>
            <a:gdLst/>
            <a:ahLst/>
            <a:cxnLst/>
            <a:rect l="l" t="t" r="r" b="b"/>
            <a:pathLst>
              <a:path w="82" h="62" extrusionOk="0">
                <a:moveTo>
                  <a:pt x="82" y="62"/>
                </a:moveTo>
                <a:cubicBezTo>
                  <a:pt x="0" y="62"/>
                  <a:pt x="0" y="62"/>
                  <a:pt x="0" y="62"/>
                </a:cubicBezTo>
                <a:cubicBezTo>
                  <a:pt x="0" y="0"/>
                  <a:pt x="0" y="0"/>
                  <a:pt x="0" y="0"/>
                </a:cubicBezTo>
                <a:cubicBezTo>
                  <a:pt x="82" y="0"/>
                  <a:pt x="82" y="0"/>
                  <a:pt x="82" y="0"/>
                </a:cubicBezTo>
                <a:lnTo>
                  <a:pt x="82" y="62"/>
                </a:lnTo>
                <a:close/>
                <a:moveTo>
                  <a:pt x="71" y="12"/>
                </a:moveTo>
                <a:cubicBezTo>
                  <a:pt x="71" y="12"/>
                  <a:pt x="70" y="11"/>
                  <a:pt x="69" y="11"/>
                </a:cubicBezTo>
                <a:cubicBezTo>
                  <a:pt x="67" y="9"/>
                  <a:pt x="55" y="8"/>
                  <a:pt x="41" y="8"/>
                </a:cubicBezTo>
                <a:cubicBezTo>
                  <a:pt x="28" y="8"/>
                  <a:pt x="15" y="9"/>
                  <a:pt x="13" y="11"/>
                </a:cubicBezTo>
                <a:cubicBezTo>
                  <a:pt x="12" y="11"/>
                  <a:pt x="11" y="12"/>
                  <a:pt x="11" y="12"/>
                </a:cubicBezTo>
                <a:cubicBezTo>
                  <a:pt x="8" y="16"/>
                  <a:pt x="8" y="20"/>
                  <a:pt x="8" y="31"/>
                </a:cubicBezTo>
                <a:cubicBezTo>
                  <a:pt x="8" y="42"/>
                  <a:pt x="8" y="46"/>
                  <a:pt x="11" y="50"/>
                </a:cubicBezTo>
                <a:cubicBezTo>
                  <a:pt x="11" y="51"/>
                  <a:pt x="12" y="51"/>
                  <a:pt x="13" y="51"/>
                </a:cubicBezTo>
                <a:cubicBezTo>
                  <a:pt x="15" y="53"/>
                  <a:pt x="28" y="54"/>
                  <a:pt x="41" y="54"/>
                </a:cubicBezTo>
                <a:cubicBezTo>
                  <a:pt x="55" y="54"/>
                  <a:pt x="67" y="53"/>
                  <a:pt x="69" y="51"/>
                </a:cubicBezTo>
                <a:cubicBezTo>
                  <a:pt x="70" y="51"/>
                  <a:pt x="71" y="51"/>
                  <a:pt x="71" y="50"/>
                </a:cubicBezTo>
                <a:cubicBezTo>
                  <a:pt x="74" y="47"/>
                  <a:pt x="74" y="42"/>
                  <a:pt x="74" y="31"/>
                </a:cubicBezTo>
                <a:cubicBezTo>
                  <a:pt x="74" y="20"/>
                  <a:pt x="74" y="16"/>
                  <a:pt x="71" y="12"/>
                </a:cubicBezTo>
                <a:close/>
                <a:moveTo>
                  <a:pt x="40" y="36"/>
                </a:moveTo>
                <a:cubicBezTo>
                  <a:pt x="39" y="44"/>
                  <a:pt x="34" y="49"/>
                  <a:pt x="27" y="49"/>
                </a:cubicBezTo>
                <a:cubicBezTo>
                  <a:pt x="18" y="49"/>
                  <a:pt x="13" y="43"/>
                  <a:pt x="13" y="32"/>
                </a:cubicBezTo>
                <a:cubicBezTo>
                  <a:pt x="13" y="21"/>
                  <a:pt x="19" y="15"/>
                  <a:pt x="26" y="15"/>
                </a:cubicBezTo>
                <a:cubicBezTo>
                  <a:pt x="34" y="15"/>
                  <a:pt x="39" y="20"/>
                  <a:pt x="39" y="28"/>
                </a:cubicBezTo>
                <a:cubicBezTo>
                  <a:pt x="31" y="28"/>
                  <a:pt x="31" y="28"/>
                  <a:pt x="31" y="28"/>
                </a:cubicBezTo>
                <a:cubicBezTo>
                  <a:pt x="31" y="25"/>
                  <a:pt x="29" y="23"/>
                  <a:pt x="27" y="23"/>
                </a:cubicBezTo>
                <a:cubicBezTo>
                  <a:pt x="24" y="23"/>
                  <a:pt x="22" y="26"/>
                  <a:pt x="22" y="32"/>
                </a:cubicBezTo>
                <a:cubicBezTo>
                  <a:pt x="22" y="37"/>
                  <a:pt x="23" y="41"/>
                  <a:pt x="27" y="41"/>
                </a:cubicBezTo>
                <a:cubicBezTo>
                  <a:pt x="30" y="41"/>
                  <a:pt x="31" y="39"/>
                  <a:pt x="31" y="36"/>
                </a:cubicBezTo>
                <a:lnTo>
                  <a:pt x="40" y="36"/>
                </a:lnTo>
                <a:close/>
                <a:moveTo>
                  <a:pt x="68" y="36"/>
                </a:moveTo>
                <a:cubicBezTo>
                  <a:pt x="67" y="44"/>
                  <a:pt x="63" y="49"/>
                  <a:pt x="56" y="49"/>
                </a:cubicBezTo>
                <a:cubicBezTo>
                  <a:pt x="47" y="49"/>
                  <a:pt x="42" y="43"/>
                  <a:pt x="42" y="32"/>
                </a:cubicBezTo>
                <a:cubicBezTo>
                  <a:pt x="42" y="21"/>
                  <a:pt x="47" y="15"/>
                  <a:pt x="55" y="15"/>
                </a:cubicBezTo>
                <a:cubicBezTo>
                  <a:pt x="63" y="15"/>
                  <a:pt x="67" y="20"/>
                  <a:pt x="68" y="28"/>
                </a:cubicBezTo>
                <a:cubicBezTo>
                  <a:pt x="60" y="28"/>
                  <a:pt x="60" y="28"/>
                  <a:pt x="60" y="28"/>
                </a:cubicBezTo>
                <a:cubicBezTo>
                  <a:pt x="60" y="25"/>
                  <a:pt x="58" y="23"/>
                  <a:pt x="55" y="23"/>
                </a:cubicBezTo>
                <a:cubicBezTo>
                  <a:pt x="52" y="23"/>
                  <a:pt x="50" y="26"/>
                  <a:pt x="50" y="32"/>
                </a:cubicBezTo>
                <a:cubicBezTo>
                  <a:pt x="50" y="37"/>
                  <a:pt x="51" y="41"/>
                  <a:pt x="55" y="41"/>
                </a:cubicBezTo>
                <a:cubicBezTo>
                  <a:pt x="58" y="41"/>
                  <a:pt x="60" y="39"/>
                  <a:pt x="60" y="36"/>
                </a:cubicBezTo>
                <a:lnTo>
                  <a:pt x="68"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3" name="Google Shape;1963;p46"/>
          <p:cNvSpPr/>
          <p:nvPr/>
        </p:nvSpPr>
        <p:spPr>
          <a:xfrm>
            <a:off x="8983170" y="2557456"/>
            <a:ext cx="270562" cy="266778"/>
          </a:xfrm>
          <a:custGeom>
            <a:avLst/>
            <a:gdLst/>
            <a:ahLst/>
            <a:cxnLst/>
            <a:rect l="l" t="t" r="r" b="b"/>
            <a:pathLst>
              <a:path w="66" h="65" extrusionOk="0">
                <a:moveTo>
                  <a:pt x="62" y="56"/>
                </a:moveTo>
                <a:cubicBezTo>
                  <a:pt x="56" y="62"/>
                  <a:pt x="56" y="62"/>
                  <a:pt x="56" y="62"/>
                </a:cubicBezTo>
                <a:cubicBezTo>
                  <a:pt x="54" y="64"/>
                  <a:pt x="51" y="65"/>
                  <a:pt x="48" y="65"/>
                </a:cubicBezTo>
                <a:cubicBezTo>
                  <a:pt x="45" y="65"/>
                  <a:pt x="42" y="64"/>
                  <a:pt x="40" y="62"/>
                </a:cubicBezTo>
                <a:cubicBezTo>
                  <a:pt x="32" y="54"/>
                  <a:pt x="32" y="54"/>
                  <a:pt x="32" y="54"/>
                </a:cubicBezTo>
                <a:cubicBezTo>
                  <a:pt x="30" y="52"/>
                  <a:pt x="28" y="49"/>
                  <a:pt x="28" y="46"/>
                </a:cubicBezTo>
                <a:cubicBezTo>
                  <a:pt x="28" y="42"/>
                  <a:pt x="30" y="39"/>
                  <a:pt x="32" y="37"/>
                </a:cubicBezTo>
                <a:cubicBezTo>
                  <a:pt x="28" y="34"/>
                  <a:pt x="28" y="34"/>
                  <a:pt x="28" y="34"/>
                </a:cubicBezTo>
                <a:cubicBezTo>
                  <a:pt x="26" y="36"/>
                  <a:pt x="23" y="37"/>
                  <a:pt x="20" y="37"/>
                </a:cubicBezTo>
                <a:cubicBezTo>
                  <a:pt x="17" y="37"/>
                  <a:pt x="14" y="36"/>
                  <a:pt x="12" y="34"/>
                </a:cubicBezTo>
                <a:cubicBezTo>
                  <a:pt x="3" y="25"/>
                  <a:pt x="3" y="25"/>
                  <a:pt x="3" y="25"/>
                </a:cubicBezTo>
                <a:cubicBezTo>
                  <a:pt x="1" y="23"/>
                  <a:pt x="0" y="20"/>
                  <a:pt x="0" y="17"/>
                </a:cubicBezTo>
                <a:cubicBezTo>
                  <a:pt x="0" y="14"/>
                  <a:pt x="1" y="11"/>
                  <a:pt x="4" y="9"/>
                </a:cubicBezTo>
                <a:cubicBezTo>
                  <a:pt x="9" y="3"/>
                  <a:pt x="9" y="3"/>
                  <a:pt x="9" y="3"/>
                </a:cubicBezTo>
                <a:cubicBezTo>
                  <a:pt x="12" y="1"/>
                  <a:pt x="15" y="0"/>
                  <a:pt x="18" y="0"/>
                </a:cubicBezTo>
                <a:cubicBezTo>
                  <a:pt x="21" y="0"/>
                  <a:pt x="24" y="1"/>
                  <a:pt x="26" y="3"/>
                </a:cubicBezTo>
                <a:cubicBezTo>
                  <a:pt x="34" y="12"/>
                  <a:pt x="34" y="12"/>
                  <a:pt x="34" y="12"/>
                </a:cubicBezTo>
                <a:cubicBezTo>
                  <a:pt x="36" y="14"/>
                  <a:pt x="37" y="17"/>
                  <a:pt x="37" y="20"/>
                </a:cubicBezTo>
                <a:cubicBezTo>
                  <a:pt x="37" y="23"/>
                  <a:pt x="36" y="26"/>
                  <a:pt x="34" y="28"/>
                </a:cubicBezTo>
                <a:cubicBezTo>
                  <a:pt x="37" y="32"/>
                  <a:pt x="37" y="32"/>
                  <a:pt x="37" y="32"/>
                </a:cubicBezTo>
                <a:cubicBezTo>
                  <a:pt x="40" y="30"/>
                  <a:pt x="43" y="28"/>
                  <a:pt x="46" y="28"/>
                </a:cubicBezTo>
                <a:cubicBezTo>
                  <a:pt x="49" y="28"/>
                  <a:pt x="52" y="29"/>
                  <a:pt x="54" y="32"/>
                </a:cubicBezTo>
                <a:cubicBezTo>
                  <a:pt x="62" y="40"/>
                  <a:pt x="62" y="40"/>
                  <a:pt x="62" y="40"/>
                </a:cubicBezTo>
                <a:cubicBezTo>
                  <a:pt x="64" y="42"/>
                  <a:pt x="66" y="45"/>
                  <a:pt x="66" y="48"/>
                </a:cubicBezTo>
                <a:cubicBezTo>
                  <a:pt x="66" y="51"/>
                  <a:pt x="64" y="54"/>
                  <a:pt x="62" y="56"/>
                </a:cubicBezTo>
                <a:close/>
                <a:moveTo>
                  <a:pt x="29" y="17"/>
                </a:moveTo>
                <a:cubicBezTo>
                  <a:pt x="20" y="9"/>
                  <a:pt x="20" y="9"/>
                  <a:pt x="20" y="9"/>
                </a:cubicBezTo>
                <a:cubicBezTo>
                  <a:pt x="20" y="8"/>
                  <a:pt x="19" y="8"/>
                  <a:pt x="18" y="8"/>
                </a:cubicBezTo>
                <a:cubicBezTo>
                  <a:pt x="17" y="8"/>
                  <a:pt x="16" y="8"/>
                  <a:pt x="15" y="9"/>
                </a:cubicBezTo>
                <a:cubicBezTo>
                  <a:pt x="9" y="15"/>
                  <a:pt x="9" y="15"/>
                  <a:pt x="9" y="15"/>
                </a:cubicBezTo>
                <a:cubicBezTo>
                  <a:pt x="8" y="15"/>
                  <a:pt x="8" y="16"/>
                  <a:pt x="8" y="17"/>
                </a:cubicBezTo>
                <a:cubicBezTo>
                  <a:pt x="8" y="18"/>
                  <a:pt x="8" y="19"/>
                  <a:pt x="9" y="20"/>
                </a:cubicBezTo>
                <a:cubicBezTo>
                  <a:pt x="17" y="28"/>
                  <a:pt x="17" y="28"/>
                  <a:pt x="17" y="28"/>
                </a:cubicBezTo>
                <a:cubicBezTo>
                  <a:pt x="18" y="29"/>
                  <a:pt x="19" y="29"/>
                  <a:pt x="20" y="29"/>
                </a:cubicBezTo>
                <a:cubicBezTo>
                  <a:pt x="21" y="29"/>
                  <a:pt x="22" y="29"/>
                  <a:pt x="23" y="28"/>
                </a:cubicBezTo>
                <a:cubicBezTo>
                  <a:pt x="22" y="27"/>
                  <a:pt x="20" y="26"/>
                  <a:pt x="20" y="24"/>
                </a:cubicBezTo>
                <a:cubicBezTo>
                  <a:pt x="20" y="22"/>
                  <a:pt x="22" y="20"/>
                  <a:pt x="24" y="20"/>
                </a:cubicBezTo>
                <a:cubicBezTo>
                  <a:pt x="26" y="20"/>
                  <a:pt x="27" y="21"/>
                  <a:pt x="28" y="23"/>
                </a:cubicBezTo>
                <a:cubicBezTo>
                  <a:pt x="29" y="22"/>
                  <a:pt x="30" y="21"/>
                  <a:pt x="30" y="20"/>
                </a:cubicBezTo>
                <a:cubicBezTo>
                  <a:pt x="30" y="19"/>
                  <a:pt x="29" y="18"/>
                  <a:pt x="29" y="17"/>
                </a:cubicBezTo>
                <a:close/>
                <a:moveTo>
                  <a:pt x="57" y="45"/>
                </a:moveTo>
                <a:cubicBezTo>
                  <a:pt x="48" y="37"/>
                  <a:pt x="48" y="37"/>
                  <a:pt x="48" y="37"/>
                </a:cubicBezTo>
                <a:cubicBezTo>
                  <a:pt x="48" y="36"/>
                  <a:pt x="47" y="36"/>
                  <a:pt x="46" y="36"/>
                </a:cubicBezTo>
                <a:cubicBezTo>
                  <a:pt x="45" y="36"/>
                  <a:pt x="44" y="36"/>
                  <a:pt x="43" y="37"/>
                </a:cubicBezTo>
                <a:cubicBezTo>
                  <a:pt x="44" y="39"/>
                  <a:pt x="46" y="40"/>
                  <a:pt x="46" y="42"/>
                </a:cubicBezTo>
                <a:cubicBezTo>
                  <a:pt x="46" y="44"/>
                  <a:pt x="44" y="46"/>
                  <a:pt x="42" y="46"/>
                </a:cubicBezTo>
                <a:cubicBezTo>
                  <a:pt x="40" y="46"/>
                  <a:pt x="39" y="44"/>
                  <a:pt x="37" y="43"/>
                </a:cubicBezTo>
                <a:cubicBezTo>
                  <a:pt x="37" y="43"/>
                  <a:pt x="36" y="44"/>
                  <a:pt x="36" y="46"/>
                </a:cubicBezTo>
                <a:cubicBezTo>
                  <a:pt x="36" y="47"/>
                  <a:pt x="36" y="48"/>
                  <a:pt x="37" y="48"/>
                </a:cubicBezTo>
                <a:cubicBezTo>
                  <a:pt x="45" y="57"/>
                  <a:pt x="45" y="57"/>
                  <a:pt x="45" y="57"/>
                </a:cubicBezTo>
                <a:cubicBezTo>
                  <a:pt x="46" y="57"/>
                  <a:pt x="47" y="58"/>
                  <a:pt x="48" y="58"/>
                </a:cubicBezTo>
                <a:cubicBezTo>
                  <a:pt x="49" y="58"/>
                  <a:pt x="50" y="57"/>
                  <a:pt x="51" y="57"/>
                </a:cubicBezTo>
                <a:cubicBezTo>
                  <a:pt x="57" y="51"/>
                  <a:pt x="57" y="51"/>
                  <a:pt x="57" y="51"/>
                </a:cubicBezTo>
                <a:cubicBezTo>
                  <a:pt x="58" y="50"/>
                  <a:pt x="58" y="49"/>
                  <a:pt x="58" y="48"/>
                </a:cubicBezTo>
                <a:cubicBezTo>
                  <a:pt x="58" y="47"/>
                  <a:pt x="58" y="46"/>
                  <a:pt x="57"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4" name="Google Shape;1964;p46"/>
          <p:cNvSpPr/>
          <p:nvPr/>
        </p:nvSpPr>
        <p:spPr>
          <a:xfrm>
            <a:off x="9569702" y="2574485"/>
            <a:ext cx="253533" cy="253533"/>
          </a:xfrm>
          <a:custGeom>
            <a:avLst/>
            <a:gdLst/>
            <a:ahLst/>
            <a:cxnLst/>
            <a:rect l="l" t="t" r="r" b="b"/>
            <a:pathLst>
              <a:path w="62" h="62" extrusionOk="0">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9"/>
                </a:moveTo>
                <a:cubicBezTo>
                  <a:pt x="19" y="9"/>
                  <a:pt x="9" y="19"/>
                  <a:pt x="9" y="31"/>
                </a:cubicBezTo>
                <a:cubicBezTo>
                  <a:pt x="9" y="43"/>
                  <a:pt x="19" y="53"/>
                  <a:pt x="31" y="53"/>
                </a:cubicBezTo>
                <a:cubicBezTo>
                  <a:pt x="43" y="53"/>
                  <a:pt x="53" y="43"/>
                  <a:pt x="53" y="31"/>
                </a:cubicBezTo>
                <a:cubicBezTo>
                  <a:pt x="53" y="19"/>
                  <a:pt x="43" y="9"/>
                  <a:pt x="31" y="9"/>
                </a:cubicBezTo>
                <a:close/>
                <a:moveTo>
                  <a:pt x="31" y="45"/>
                </a:moveTo>
                <a:cubicBezTo>
                  <a:pt x="30" y="46"/>
                  <a:pt x="28" y="46"/>
                  <a:pt x="27" y="45"/>
                </a:cubicBezTo>
                <a:cubicBezTo>
                  <a:pt x="15" y="33"/>
                  <a:pt x="15" y="33"/>
                  <a:pt x="15" y="33"/>
                </a:cubicBezTo>
                <a:cubicBezTo>
                  <a:pt x="14" y="32"/>
                  <a:pt x="14" y="30"/>
                  <a:pt x="15" y="29"/>
                </a:cubicBezTo>
                <a:cubicBezTo>
                  <a:pt x="19" y="25"/>
                  <a:pt x="19" y="25"/>
                  <a:pt x="19" y="25"/>
                </a:cubicBezTo>
                <a:cubicBezTo>
                  <a:pt x="20" y="24"/>
                  <a:pt x="22" y="24"/>
                  <a:pt x="23" y="25"/>
                </a:cubicBezTo>
                <a:cubicBezTo>
                  <a:pt x="29" y="31"/>
                  <a:pt x="29" y="31"/>
                  <a:pt x="29" y="31"/>
                </a:cubicBezTo>
                <a:cubicBezTo>
                  <a:pt x="40" y="20"/>
                  <a:pt x="40" y="20"/>
                  <a:pt x="40" y="20"/>
                </a:cubicBezTo>
                <a:cubicBezTo>
                  <a:pt x="41" y="19"/>
                  <a:pt x="42" y="19"/>
                  <a:pt x="43" y="20"/>
                </a:cubicBezTo>
                <a:cubicBezTo>
                  <a:pt x="48" y="24"/>
                  <a:pt x="48" y="24"/>
                  <a:pt x="48" y="24"/>
                </a:cubicBezTo>
                <a:cubicBezTo>
                  <a:pt x="49" y="25"/>
                  <a:pt x="49" y="27"/>
                  <a:pt x="48" y="28"/>
                </a:cubicBezTo>
                <a:lnTo>
                  <a:pt x="31" y="4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5" name="Google Shape;1965;p46"/>
          <p:cNvSpPr/>
          <p:nvPr/>
        </p:nvSpPr>
        <p:spPr>
          <a:xfrm>
            <a:off x="10158127" y="2574485"/>
            <a:ext cx="249749" cy="253533"/>
          </a:xfrm>
          <a:custGeom>
            <a:avLst/>
            <a:gdLst/>
            <a:ahLst/>
            <a:cxnLst/>
            <a:rect l="l" t="t" r="r" b="b"/>
            <a:pathLst>
              <a:path w="61" h="62" extrusionOk="0">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40" y="47"/>
                </a:moveTo>
                <a:cubicBezTo>
                  <a:pt x="41" y="46"/>
                  <a:pt x="41" y="45"/>
                  <a:pt x="40" y="44"/>
                </a:cubicBezTo>
                <a:cubicBezTo>
                  <a:pt x="28" y="31"/>
                  <a:pt x="28" y="31"/>
                  <a:pt x="28" y="31"/>
                </a:cubicBezTo>
                <a:cubicBezTo>
                  <a:pt x="40" y="19"/>
                  <a:pt x="40" y="19"/>
                  <a:pt x="40" y="19"/>
                </a:cubicBezTo>
                <a:cubicBezTo>
                  <a:pt x="41" y="18"/>
                  <a:pt x="41" y="16"/>
                  <a:pt x="40" y="15"/>
                </a:cubicBezTo>
                <a:cubicBezTo>
                  <a:pt x="36" y="11"/>
                  <a:pt x="36" y="11"/>
                  <a:pt x="36" y="11"/>
                </a:cubicBezTo>
                <a:cubicBezTo>
                  <a:pt x="35" y="10"/>
                  <a:pt x="34" y="10"/>
                  <a:pt x="33" y="11"/>
                </a:cubicBezTo>
                <a:cubicBezTo>
                  <a:pt x="14" y="29"/>
                  <a:pt x="14" y="29"/>
                  <a:pt x="14" y="29"/>
                </a:cubicBezTo>
                <a:cubicBezTo>
                  <a:pt x="13" y="30"/>
                  <a:pt x="13" y="32"/>
                  <a:pt x="14" y="33"/>
                </a:cubicBezTo>
                <a:cubicBezTo>
                  <a:pt x="33" y="51"/>
                  <a:pt x="33" y="51"/>
                  <a:pt x="33" y="51"/>
                </a:cubicBezTo>
                <a:cubicBezTo>
                  <a:pt x="34" y="52"/>
                  <a:pt x="35" y="52"/>
                  <a:pt x="36" y="51"/>
                </a:cubicBezTo>
                <a:lnTo>
                  <a:pt x="40"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6" name="Google Shape;1966;p46"/>
          <p:cNvSpPr/>
          <p:nvPr/>
        </p:nvSpPr>
        <p:spPr>
          <a:xfrm>
            <a:off x="10773039" y="2557456"/>
            <a:ext cx="175960" cy="266778"/>
          </a:xfrm>
          <a:custGeom>
            <a:avLst/>
            <a:gdLst/>
            <a:ahLst/>
            <a:cxnLst/>
            <a:rect l="l" t="t" r="r" b="b"/>
            <a:pathLst>
              <a:path w="43" h="65" extrusionOk="0">
                <a:moveTo>
                  <a:pt x="20" y="33"/>
                </a:moveTo>
                <a:cubicBezTo>
                  <a:pt x="42" y="54"/>
                  <a:pt x="42" y="54"/>
                  <a:pt x="42" y="54"/>
                </a:cubicBezTo>
                <a:cubicBezTo>
                  <a:pt x="43" y="55"/>
                  <a:pt x="43" y="57"/>
                  <a:pt x="42" y="58"/>
                </a:cubicBezTo>
                <a:cubicBezTo>
                  <a:pt x="35" y="64"/>
                  <a:pt x="35" y="64"/>
                  <a:pt x="35" y="64"/>
                </a:cubicBezTo>
                <a:cubicBezTo>
                  <a:pt x="34" y="65"/>
                  <a:pt x="32" y="65"/>
                  <a:pt x="31" y="64"/>
                </a:cubicBezTo>
                <a:cubicBezTo>
                  <a:pt x="1" y="35"/>
                  <a:pt x="1" y="35"/>
                  <a:pt x="1" y="35"/>
                </a:cubicBezTo>
                <a:cubicBezTo>
                  <a:pt x="0" y="34"/>
                  <a:pt x="0" y="32"/>
                  <a:pt x="1" y="31"/>
                </a:cubicBezTo>
                <a:cubicBezTo>
                  <a:pt x="31" y="1"/>
                  <a:pt x="31" y="1"/>
                  <a:pt x="31" y="1"/>
                </a:cubicBezTo>
                <a:cubicBezTo>
                  <a:pt x="32" y="0"/>
                  <a:pt x="34" y="0"/>
                  <a:pt x="35" y="1"/>
                </a:cubicBezTo>
                <a:cubicBezTo>
                  <a:pt x="42" y="8"/>
                  <a:pt x="42" y="8"/>
                  <a:pt x="42" y="8"/>
                </a:cubicBezTo>
                <a:cubicBezTo>
                  <a:pt x="43" y="9"/>
                  <a:pt x="43" y="10"/>
                  <a:pt x="42" y="11"/>
                </a:cubicBezTo>
                <a:lnTo>
                  <a:pt x="20" y="3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7" name="Google Shape;1967;p46"/>
          <p:cNvSpPr/>
          <p:nvPr/>
        </p:nvSpPr>
        <p:spPr>
          <a:xfrm>
            <a:off x="11257402" y="2574485"/>
            <a:ext cx="249749" cy="25353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1968" name="Google Shape;1968;p46"/>
          <p:cNvSpPr/>
          <p:nvPr/>
        </p:nvSpPr>
        <p:spPr>
          <a:xfrm>
            <a:off x="800100" y="3013438"/>
            <a:ext cx="295158" cy="295158"/>
          </a:xfrm>
          <a:custGeom>
            <a:avLst/>
            <a:gdLst/>
            <a:ahLst/>
            <a:cxnLst/>
            <a:rect l="l" t="t" r="r" b="b"/>
            <a:pathLst>
              <a:path w="72" h="72" extrusionOk="0">
                <a:moveTo>
                  <a:pt x="72" y="68"/>
                </a:moveTo>
                <a:cubicBezTo>
                  <a:pt x="72" y="71"/>
                  <a:pt x="70" y="72"/>
                  <a:pt x="68" y="72"/>
                </a:cubicBezTo>
                <a:cubicBezTo>
                  <a:pt x="29" y="72"/>
                  <a:pt x="29" y="72"/>
                  <a:pt x="29" y="72"/>
                </a:cubicBezTo>
                <a:cubicBezTo>
                  <a:pt x="27" y="72"/>
                  <a:pt x="25" y="71"/>
                  <a:pt x="25" y="68"/>
                </a:cubicBezTo>
                <a:cubicBezTo>
                  <a:pt x="25" y="62"/>
                  <a:pt x="25" y="62"/>
                  <a:pt x="25" y="62"/>
                </a:cubicBezTo>
                <a:cubicBezTo>
                  <a:pt x="4" y="62"/>
                  <a:pt x="4" y="62"/>
                  <a:pt x="4" y="62"/>
                </a:cubicBezTo>
                <a:cubicBezTo>
                  <a:pt x="1" y="62"/>
                  <a:pt x="0" y="60"/>
                  <a:pt x="0" y="58"/>
                </a:cubicBezTo>
                <a:cubicBezTo>
                  <a:pt x="0" y="4"/>
                  <a:pt x="0" y="4"/>
                  <a:pt x="0" y="4"/>
                </a:cubicBezTo>
                <a:cubicBezTo>
                  <a:pt x="0" y="2"/>
                  <a:pt x="1" y="0"/>
                  <a:pt x="4" y="0"/>
                </a:cubicBezTo>
                <a:cubicBezTo>
                  <a:pt x="47" y="0"/>
                  <a:pt x="47" y="0"/>
                  <a:pt x="47" y="0"/>
                </a:cubicBezTo>
                <a:cubicBezTo>
                  <a:pt x="49" y="0"/>
                  <a:pt x="51" y="2"/>
                  <a:pt x="51" y="4"/>
                </a:cubicBezTo>
                <a:cubicBezTo>
                  <a:pt x="51" y="17"/>
                  <a:pt x="51" y="17"/>
                  <a:pt x="51" y="17"/>
                </a:cubicBezTo>
                <a:cubicBezTo>
                  <a:pt x="52" y="18"/>
                  <a:pt x="52" y="18"/>
                  <a:pt x="53" y="18"/>
                </a:cubicBezTo>
                <a:cubicBezTo>
                  <a:pt x="69" y="35"/>
                  <a:pt x="69" y="35"/>
                  <a:pt x="69" y="35"/>
                </a:cubicBezTo>
                <a:cubicBezTo>
                  <a:pt x="71" y="36"/>
                  <a:pt x="72" y="39"/>
                  <a:pt x="72" y="41"/>
                </a:cubicBezTo>
                <a:lnTo>
                  <a:pt x="72" y="68"/>
                </a:lnTo>
                <a:close/>
                <a:moveTo>
                  <a:pt x="41" y="7"/>
                </a:moveTo>
                <a:cubicBezTo>
                  <a:pt x="41" y="6"/>
                  <a:pt x="40" y="5"/>
                  <a:pt x="40" y="5"/>
                </a:cubicBezTo>
                <a:cubicBezTo>
                  <a:pt x="11" y="5"/>
                  <a:pt x="11" y="5"/>
                  <a:pt x="11" y="5"/>
                </a:cubicBezTo>
                <a:cubicBezTo>
                  <a:pt x="11" y="5"/>
                  <a:pt x="10" y="6"/>
                  <a:pt x="10" y="7"/>
                </a:cubicBezTo>
                <a:cubicBezTo>
                  <a:pt x="10" y="9"/>
                  <a:pt x="10" y="9"/>
                  <a:pt x="10" y="9"/>
                </a:cubicBezTo>
                <a:cubicBezTo>
                  <a:pt x="10" y="10"/>
                  <a:pt x="11" y="11"/>
                  <a:pt x="11" y="11"/>
                </a:cubicBezTo>
                <a:cubicBezTo>
                  <a:pt x="40" y="11"/>
                  <a:pt x="40" y="11"/>
                  <a:pt x="40" y="11"/>
                </a:cubicBezTo>
                <a:cubicBezTo>
                  <a:pt x="40" y="11"/>
                  <a:pt x="41" y="10"/>
                  <a:pt x="41" y="9"/>
                </a:cubicBezTo>
                <a:lnTo>
                  <a:pt x="41" y="7"/>
                </a:lnTo>
                <a:close/>
                <a:moveTo>
                  <a:pt x="67" y="67"/>
                </a:moveTo>
                <a:cubicBezTo>
                  <a:pt x="67" y="41"/>
                  <a:pt x="67" y="41"/>
                  <a:pt x="67" y="41"/>
                </a:cubicBezTo>
                <a:cubicBezTo>
                  <a:pt x="50" y="41"/>
                  <a:pt x="50" y="41"/>
                  <a:pt x="50" y="41"/>
                </a:cubicBezTo>
                <a:cubicBezTo>
                  <a:pt x="48" y="41"/>
                  <a:pt x="46" y="40"/>
                  <a:pt x="46" y="38"/>
                </a:cubicBezTo>
                <a:cubicBezTo>
                  <a:pt x="46" y="21"/>
                  <a:pt x="46" y="21"/>
                  <a:pt x="46" y="21"/>
                </a:cubicBezTo>
                <a:cubicBezTo>
                  <a:pt x="31" y="21"/>
                  <a:pt x="31" y="21"/>
                  <a:pt x="31" y="21"/>
                </a:cubicBezTo>
                <a:cubicBezTo>
                  <a:pt x="31" y="67"/>
                  <a:pt x="31" y="67"/>
                  <a:pt x="31" y="67"/>
                </a:cubicBezTo>
                <a:lnTo>
                  <a:pt x="67" y="67"/>
                </a:lnTo>
                <a:close/>
                <a:moveTo>
                  <a:pt x="63" y="36"/>
                </a:moveTo>
                <a:cubicBezTo>
                  <a:pt x="51" y="24"/>
                  <a:pt x="51" y="24"/>
                  <a:pt x="51" y="24"/>
                </a:cubicBezTo>
                <a:cubicBezTo>
                  <a:pt x="51" y="36"/>
                  <a:pt x="51" y="36"/>
                  <a:pt x="51" y="36"/>
                </a:cubicBezTo>
                <a:lnTo>
                  <a:pt x="63"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69" name="Google Shape;1969;p46"/>
          <p:cNvSpPr/>
          <p:nvPr/>
        </p:nvSpPr>
        <p:spPr>
          <a:xfrm>
            <a:off x="1312842" y="3034250"/>
            <a:ext cx="319755" cy="232721"/>
          </a:xfrm>
          <a:custGeom>
            <a:avLst/>
            <a:gdLst/>
            <a:ahLst/>
            <a:cxnLst/>
            <a:rect l="l" t="t" r="r" b="b"/>
            <a:pathLst>
              <a:path w="78" h="57" extrusionOk="0">
                <a:moveTo>
                  <a:pt x="62" y="57"/>
                </a:moveTo>
                <a:cubicBezTo>
                  <a:pt x="18" y="57"/>
                  <a:pt x="18" y="57"/>
                  <a:pt x="18" y="57"/>
                </a:cubicBezTo>
                <a:cubicBezTo>
                  <a:pt x="9" y="57"/>
                  <a:pt x="0" y="49"/>
                  <a:pt x="0" y="39"/>
                </a:cubicBezTo>
                <a:cubicBezTo>
                  <a:pt x="0" y="32"/>
                  <a:pt x="5" y="26"/>
                  <a:pt x="11" y="23"/>
                </a:cubicBezTo>
                <a:cubicBezTo>
                  <a:pt x="11" y="22"/>
                  <a:pt x="11" y="22"/>
                  <a:pt x="11" y="21"/>
                </a:cubicBezTo>
                <a:cubicBezTo>
                  <a:pt x="11" y="10"/>
                  <a:pt x="20" y="0"/>
                  <a:pt x="31" y="0"/>
                </a:cubicBezTo>
                <a:cubicBezTo>
                  <a:pt x="40" y="0"/>
                  <a:pt x="47" y="6"/>
                  <a:pt x="50" y="13"/>
                </a:cubicBezTo>
                <a:cubicBezTo>
                  <a:pt x="52" y="12"/>
                  <a:pt x="55" y="11"/>
                  <a:pt x="57" y="11"/>
                </a:cubicBezTo>
                <a:cubicBezTo>
                  <a:pt x="63" y="11"/>
                  <a:pt x="67" y="15"/>
                  <a:pt x="67" y="21"/>
                </a:cubicBezTo>
                <a:cubicBezTo>
                  <a:pt x="67" y="23"/>
                  <a:pt x="67" y="25"/>
                  <a:pt x="66" y="27"/>
                </a:cubicBezTo>
                <a:cubicBezTo>
                  <a:pt x="73" y="28"/>
                  <a:pt x="78" y="34"/>
                  <a:pt x="78" y="42"/>
                </a:cubicBezTo>
                <a:cubicBezTo>
                  <a:pt x="78" y="50"/>
                  <a:pt x="71" y="57"/>
                  <a:pt x="62" y="57"/>
                </a:cubicBezTo>
                <a:close/>
                <a:moveTo>
                  <a:pt x="51" y="31"/>
                </a:moveTo>
                <a:cubicBezTo>
                  <a:pt x="42" y="31"/>
                  <a:pt x="42" y="31"/>
                  <a:pt x="42" y="31"/>
                </a:cubicBezTo>
                <a:cubicBezTo>
                  <a:pt x="42" y="17"/>
                  <a:pt x="42" y="17"/>
                  <a:pt x="42" y="17"/>
                </a:cubicBezTo>
                <a:cubicBezTo>
                  <a:pt x="42" y="16"/>
                  <a:pt x="41" y="16"/>
                  <a:pt x="40" y="16"/>
                </a:cubicBezTo>
                <a:cubicBezTo>
                  <a:pt x="33" y="16"/>
                  <a:pt x="33" y="16"/>
                  <a:pt x="33" y="16"/>
                </a:cubicBezTo>
                <a:cubicBezTo>
                  <a:pt x="32" y="16"/>
                  <a:pt x="31" y="16"/>
                  <a:pt x="31" y="17"/>
                </a:cubicBezTo>
                <a:cubicBezTo>
                  <a:pt x="31" y="31"/>
                  <a:pt x="31" y="31"/>
                  <a:pt x="31" y="31"/>
                </a:cubicBezTo>
                <a:cubicBezTo>
                  <a:pt x="22" y="31"/>
                  <a:pt x="22" y="31"/>
                  <a:pt x="22" y="31"/>
                </a:cubicBezTo>
                <a:cubicBezTo>
                  <a:pt x="22" y="31"/>
                  <a:pt x="21" y="32"/>
                  <a:pt x="21" y="33"/>
                </a:cubicBezTo>
                <a:cubicBezTo>
                  <a:pt x="21" y="33"/>
                  <a:pt x="21" y="33"/>
                  <a:pt x="21" y="34"/>
                </a:cubicBezTo>
                <a:cubicBezTo>
                  <a:pt x="36" y="48"/>
                  <a:pt x="36" y="48"/>
                  <a:pt x="36" y="48"/>
                </a:cubicBezTo>
                <a:cubicBezTo>
                  <a:pt x="36" y="48"/>
                  <a:pt x="36" y="48"/>
                  <a:pt x="36" y="48"/>
                </a:cubicBezTo>
                <a:cubicBezTo>
                  <a:pt x="37" y="48"/>
                  <a:pt x="37" y="48"/>
                  <a:pt x="37" y="48"/>
                </a:cubicBezTo>
                <a:cubicBezTo>
                  <a:pt x="51" y="34"/>
                  <a:pt x="51" y="34"/>
                  <a:pt x="51" y="34"/>
                </a:cubicBezTo>
                <a:cubicBezTo>
                  <a:pt x="52" y="33"/>
                  <a:pt x="52" y="33"/>
                  <a:pt x="52" y="33"/>
                </a:cubicBezTo>
                <a:cubicBezTo>
                  <a:pt x="52" y="32"/>
                  <a:pt x="51" y="31"/>
                  <a:pt x="51"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0" name="Google Shape;1970;p46"/>
          <p:cNvSpPr/>
          <p:nvPr/>
        </p:nvSpPr>
        <p:spPr>
          <a:xfrm>
            <a:off x="1901267" y="3034250"/>
            <a:ext cx="168391" cy="253533"/>
          </a:xfrm>
          <a:custGeom>
            <a:avLst/>
            <a:gdLst/>
            <a:ahLst/>
            <a:cxnLst/>
            <a:rect l="l" t="t" r="r" b="b"/>
            <a:pathLst>
              <a:path w="41" h="62" extrusionOk="0">
                <a:moveTo>
                  <a:pt x="37" y="20"/>
                </a:moveTo>
                <a:cubicBezTo>
                  <a:pt x="37" y="34"/>
                  <a:pt x="27" y="38"/>
                  <a:pt x="20" y="40"/>
                </a:cubicBezTo>
                <a:cubicBezTo>
                  <a:pt x="13" y="42"/>
                  <a:pt x="11" y="43"/>
                  <a:pt x="11" y="47"/>
                </a:cubicBezTo>
                <a:cubicBezTo>
                  <a:pt x="11" y="48"/>
                  <a:pt x="11" y="48"/>
                  <a:pt x="11" y="48"/>
                </a:cubicBezTo>
                <a:cubicBezTo>
                  <a:pt x="14" y="49"/>
                  <a:pt x="15" y="52"/>
                  <a:pt x="15" y="54"/>
                </a:cubicBezTo>
                <a:cubicBezTo>
                  <a:pt x="15" y="59"/>
                  <a:pt x="12" y="62"/>
                  <a:pt x="7" y="62"/>
                </a:cubicBezTo>
                <a:cubicBezTo>
                  <a:pt x="3" y="62"/>
                  <a:pt x="0" y="59"/>
                  <a:pt x="0" y="54"/>
                </a:cubicBezTo>
                <a:cubicBezTo>
                  <a:pt x="0" y="52"/>
                  <a:pt x="1" y="49"/>
                  <a:pt x="4" y="48"/>
                </a:cubicBezTo>
                <a:cubicBezTo>
                  <a:pt x="4" y="15"/>
                  <a:pt x="4" y="15"/>
                  <a:pt x="4" y="15"/>
                </a:cubicBezTo>
                <a:cubicBezTo>
                  <a:pt x="1" y="14"/>
                  <a:pt x="0" y="11"/>
                  <a:pt x="0" y="8"/>
                </a:cubicBezTo>
                <a:cubicBezTo>
                  <a:pt x="0" y="4"/>
                  <a:pt x="3" y="0"/>
                  <a:pt x="7" y="0"/>
                </a:cubicBezTo>
                <a:cubicBezTo>
                  <a:pt x="12" y="0"/>
                  <a:pt x="15" y="4"/>
                  <a:pt x="15" y="8"/>
                </a:cubicBezTo>
                <a:cubicBezTo>
                  <a:pt x="15" y="11"/>
                  <a:pt x="14" y="14"/>
                  <a:pt x="11" y="15"/>
                </a:cubicBezTo>
                <a:cubicBezTo>
                  <a:pt x="11" y="35"/>
                  <a:pt x="11" y="35"/>
                  <a:pt x="11" y="35"/>
                </a:cubicBezTo>
                <a:cubicBezTo>
                  <a:pt x="13" y="34"/>
                  <a:pt x="16" y="33"/>
                  <a:pt x="18" y="33"/>
                </a:cubicBezTo>
                <a:cubicBezTo>
                  <a:pt x="25" y="30"/>
                  <a:pt x="29" y="28"/>
                  <a:pt x="29" y="20"/>
                </a:cubicBezTo>
                <a:cubicBezTo>
                  <a:pt x="27" y="19"/>
                  <a:pt x="25" y="16"/>
                  <a:pt x="25" y="13"/>
                </a:cubicBezTo>
                <a:cubicBezTo>
                  <a:pt x="25" y="9"/>
                  <a:pt x="29" y="6"/>
                  <a:pt x="33" y="6"/>
                </a:cubicBezTo>
                <a:cubicBezTo>
                  <a:pt x="37" y="6"/>
                  <a:pt x="41" y="9"/>
                  <a:pt x="41" y="13"/>
                </a:cubicBezTo>
                <a:cubicBezTo>
                  <a:pt x="41" y="16"/>
                  <a:pt x="39" y="19"/>
                  <a:pt x="37" y="20"/>
                </a:cubicBezTo>
                <a:close/>
                <a:moveTo>
                  <a:pt x="7" y="4"/>
                </a:moveTo>
                <a:cubicBezTo>
                  <a:pt x="5" y="4"/>
                  <a:pt x="4" y="6"/>
                  <a:pt x="4" y="8"/>
                </a:cubicBezTo>
                <a:cubicBezTo>
                  <a:pt x="4" y="10"/>
                  <a:pt x="5" y="12"/>
                  <a:pt x="7" y="12"/>
                </a:cubicBezTo>
                <a:cubicBezTo>
                  <a:pt x="10" y="12"/>
                  <a:pt x="11" y="10"/>
                  <a:pt x="11" y="8"/>
                </a:cubicBezTo>
                <a:cubicBezTo>
                  <a:pt x="11" y="6"/>
                  <a:pt x="10" y="4"/>
                  <a:pt x="7" y="4"/>
                </a:cubicBezTo>
                <a:close/>
                <a:moveTo>
                  <a:pt x="7" y="51"/>
                </a:moveTo>
                <a:cubicBezTo>
                  <a:pt x="5" y="51"/>
                  <a:pt x="4" y="52"/>
                  <a:pt x="4" y="54"/>
                </a:cubicBezTo>
                <a:cubicBezTo>
                  <a:pt x="4" y="57"/>
                  <a:pt x="5" y="58"/>
                  <a:pt x="7" y="58"/>
                </a:cubicBezTo>
                <a:cubicBezTo>
                  <a:pt x="10" y="58"/>
                  <a:pt x="11" y="57"/>
                  <a:pt x="11" y="54"/>
                </a:cubicBezTo>
                <a:cubicBezTo>
                  <a:pt x="11" y="52"/>
                  <a:pt x="10" y="51"/>
                  <a:pt x="7" y="51"/>
                </a:cubicBezTo>
                <a:close/>
                <a:moveTo>
                  <a:pt x="33" y="9"/>
                </a:moveTo>
                <a:cubicBezTo>
                  <a:pt x="31" y="9"/>
                  <a:pt x="29" y="11"/>
                  <a:pt x="29" y="13"/>
                </a:cubicBezTo>
                <a:cubicBezTo>
                  <a:pt x="29" y="15"/>
                  <a:pt x="31" y="17"/>
                  <a:pt x="33" y="17"/>
                </a:cubicBezTo>
                <a:cubicBezTo>
                  <a:pt x="35" y="17"/>
                  <a:pt x="37" y="15"/>
                  <a:pt x="37" y="13"/>
                </a:cubicBezTo>
                <a:cubicBezTo>
                  <a:pt x="37" y="11"/>
                  <a:pt x="35" y="9"/>
                  <a:pt x="33"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1" name="Google Shape;1971;p46"/>
          <p:cNvSpPr/>
          <p:nvPr/>
        </p:nvSpPr>
        <p:spPr>
          <a:xfrm>
            <a:off x="2491583" y="3017222"/>
            <a:ext cx="319754" cy="291374"/>
          </a:xfrm>
          <a:custGeom>
            <a:avLst/>
            <a:gdLst/>
            <a:ahLst/>
            <a:cxnLst/>
            <a:rect l="l" t="t" r="r" b="b"/>
            <a:pathLst>
              <a:path w="78" h="71" extrusionOk="0">
                <a:moveTo>
                  <a:pt x="52" y="39"/>
                </a:moveTo>
                <a:cubicBezTo>
                  <a:pt x="52" y="40"/>
                  <a:pt x="51" y="40"/>
                  <a:pt x="51" y="40"/>
                </a:cubicBezTo>
                <a:cubicBezTo>
                  <a:pt x="45" y="41"/>
                  <a:pt x="45" y="41"/>
                  <a:pt x="45" y="41"/>
                </a:cubicBezTo>
                <a:cubicBezTo>
                  <a:pt x="44" y="42"/>
                  <a:pt x="44" y="43"/>
                  <a:pt x="43" y="44"/>
                </a:cubicBezTo>
                <a:cubicBezTo>
                  <a:pt x="45" y="46"/>
                  <a:pt x="46" y="47"/>
                  <a:pt x="47" y="49"/>
                </a:cubicBezTo>
                <a:cubicBezTo>
                  <a:pt x="47" y="49"/>
                  <a:pt x="47" y="49"/>
                  <a:pt x="47" y="50"/>
                </a:cubicBezTo>
                <a:cubicBezTo>
                  <a:pt x="47" y="50"/>
                  <a:pt x="47" y="50"/>
                  <a:pt x="47" y="50"/>
                </a:cubicBezTo>
                <a:cubicBezTo>
                  <a:pt x="46" y="52"/>
                  <a:pt x="42" y="56"/>
                  <a:pt x="41" y="56"/>
                </a:cubicBezTo>
                <a:cubicBezTo>
                  <a:pt x="40" y="56"/>
                  <a:pt x="40" y="56"/>
                  <a:pt x="40" y="56"/>
                </a:cubicBezTo>
                <a:cubicBezTo>
                  <a:pt x="35" y="53"/>
                  <a:pt x="35" y="53"/>
                  <a:pt x="35" y="53"/>
                </a:cubicBezTo>
                <a:cubicBezTo>
                  <a:pt x="34" y="53"/>
                  <a:pt x="33" y="53"/>
                  <a:pt x="32" y="54"/>
                </a:cubicBezTo>
                <a:cubicBezTo>
                  <a:pt x="32" y="56"/>
                  <a:pt x="32" y="58"/>
                  <a:pt x="31" y="60"/>
                </a:cubicBezTo>
                <a:cubicBezTo>
                  <a:pt x="31" y="61"/>
                  <a:pt x="30" y="61"/>
                  <a:pt x="30" y="61"/>
                </a:cubicBezTo>
                <a:cubicBezTo>
                  <a:pt x="22" y="61"/>
                  <a:pt x="22" y="61"/>
                  <a:pt x="22" y="61"/>
                </a:cubicBezTo>
                <a:cubicBezTo>
                  <a:pt x="22" y="61"/>
                  <a:pt x="21" y="61"/>
                  <a:pt x="21" y="60"/>
                </a:cubicBezTo>
                <a:cubicBezTo>
                  <a:pt x="20" y="54"/>
                  <a:pt x="20" y="54"/>
                  <a:pt x="20" y="54"/>
                </a:cubicBezTo>
                <a:cubicBezTo>
                  <a:pt x="19" y="54"/>
                  <a:pt x="18" y="53"/>
                  <a:pt x="17" y="53"/>
                </a:cubicBezTo>
                <a:cubicBezTo>
                  <a:pt x="13" y="56"/>
                  <a:pt x="13" y="56"/>
                  <a:pt x="13" y="56"/>
                </a:cubicBezTo>
                <a:cubicBezTo>
                  <a:pt x="12" y="56"/>
                  <a:pt x="12" y="56"/>
                  <a:pt x="12" y="56"/>
                </a:cubicBezTo>
                <a:cubicBezTo>
                  <a:pt x="11" y="56"/>
                  <a:pt x="11" y="56"/>
                  <a:pt x="11" y="56"/>
                </a:cubicBezTo>
                <a:cubicBezTo>
                  <a:pt x="10" y="55"/>
                  <a:pt x="5" y="51"/>
                  <a:pt x="5" y="50"/>
                </a:cubicBezTo>
                <a:cubicBezTo>
                  <a:pt x="5" y="49"/>
                  <a:pt x="5" y="49"/>
                  <a:pt x="5" y="49"/>
                </a:cubicBezTo>
                <a:cubicBezTo>
                  <a:pt x="7" y="47"/>
                  <a:pt x="8" y="46"/>
                  <a:pt x="9" y="44"/>
                </a:cubicBezTo>
                <a:cubicBezTo>
                  <a:pt x="8" y="43"/>
                  <a:pt x="8" y="42"/>
                  <a:pt x="8" y="41"/>
                </a:cubicBezTo>
                <a:cubicBezTo>
                  <a:pt x="1" y="40"/>
                  <a:pt x="1" y="40"/>
                  <a:pt x="1" y="40"/>
                </a:cubicBezTo>
                <a:cubicBezTo>
                  <a:pt x="1" y="40"/>
                  <a:pt x="0" y="40"/>
                  <a:pt x="0" y="39"/>
                </a:cubicBezTo>
                <a:cubicBezTo>
                  <a:pt x="0" y="32"/>
                  <a:pt x="0" y="32"/>
                  <a:pt x="0" y="32"/>
                </a:cubicBezTo>
                <a:cubicBezTo>
                  <a:pt x="0" y="31"/>
                  <a:pt x="1" y="30"/>
                  <a:pt x="1" y="30"/>
                </a:cubicBezTo>
                <a:cubicBezTo>
                  <a:pt x="8" y="29"/>
                  <a:pt x="8" y="29"/>
                  <a:pt x="8" y="29"/>
                </a:cubicBezTo>
                <a:cubicBezTo>
                  <a:pt x="8" y="28"/>
                  <a:pt x="8" y="27"/>
                  <a:pt x="9" y="26"/>
                </a:cubicBezTo>
                <a:cubicBezTo>
                  <a:pt x="8" y="25"/>
                  <a:pt x="7" y="23"/>
                  <a:pt x="5" y="22"/>
                </a:cubicBezTo>
                <a:cubicBezTo>
                  <a:pt x="5" y="21"/>
                  <a:pt x="5" y="21"/>
                  <a:pt x="5" y="21"/>
                </a:cubicBezTo>
                <a:cubicBezTo>
                  <a:pt x="5" y="21"/>
                  <a:pt x="5" y="20"/>
                  <a:pt x="5" y="20"/>
                </a:cubicBezTo>
                <a:cubicBezTo>
                  <a:pt x="6" y="19"/>
                  <a:pt x="11" y="14"/>
                  <a:pt x="12" y="14"/>
                </a:cubicBezTo>
                <a:cubicBezTo>
                  <a:pt x="12" y="14"/>
                  <a:pt x="12" y="14"/>
                  <a:pt x="13" y="14"/>
                </a:cubicBezTo>
                <a:cubicBezTo>
                  <a:pt x="17" y="18"/>
                  <a:pt x="17" y="18"/>
                  <a:pt x="17" y="18"/>
                </a:cubicBezTo>
                <a:cubicBezTo>
                  <a:pt x="18" y="18"/>
                  <a:pt x="19" y="17"/>
                  <a:pt x="20" y="17"/>
                </a:cubicBezTo>
                <a:cubicBezTo>
                  <a:pt x="21" y="15"/>
                  <a:pt x="21" y="13"/>
                  <a:pt x="21" y="11"/>
                </a:cubicBezTo>
                <a:cubicBezTo>
                  <a:pt x="21" y="10"/>
                  <a:pt x="22" y="10"/>
                  <a:pt x="22" y="10"/>
                </a:cubicBezTo>
                <a:cubicBezTo>
                  <a:pt x="30" y="10"/>
                  <a:pt x="30" y="10"/>
                  <a:pt x="30" y="10"/>
                </a:cubicBezTo>
                <a:cubicBezTo>
                  <a:pt x="30" y="10"/>
                  <a:pt x="31" y="10"/>
                  <a:pt x="31" y="11"/>
                </a:cubicBezTo>
                <a:cubicBezTo>
                  <a:pt x="32" y="17"/>
                  <a:pt x="32" y="17"/>
                  <a:pt x="32" y="17"/>
                </a:cubicBezTo>
                <a:cubicBezTo>
                  <a:pt x="33" y="17"/>
                  <a:pt x="34" y="18"/>
                  <a:pt x="35" y="18"/>
                </a:cubicBezTo>
                <a:cubicBezTo>
                  <a:pt x="40" y="14"/>
                  <a:pt x="40" y="14"/>
                  <a:pt x="40" y="14"/>
                </a:cubicBezTo>
                <a:cubicBezTo>
                  <a:pt x="40" y="14"/>
                  <a:pt x="40" y="14"/>
                  <a:pt x="41" y="14"/>
                </a:cubicBezTo>
                <a:cubicBezTo>
                  <a:pt x="41" y="14"/>
                  <a:pt x="41" y="14"/>
                  <a:pt x="41" y="14"/>
                </a:cubicBezTo>
                <a:cubicBezTo>
                  <a:pt x="42" y="15"/>
                  <a:pt x="47" y="20"/>
                  <a:pt x="47" y="21"/>
                </a:cubicBezTo>
                <a:cubicBezTo>
                  <a:pt x="47" y="21"/>
                  <a:pt x="47" y="21"/>
                  <a:pt x="47" y="22"/>
                </a:cubicBezTo>
                <a:cubicBezTo>
                  <a:pt x="46" y="23"/>
                  <a:pt x="45" y="25"/>
                  <a:pt x="43" y="26"/>
                </a:cubicBezTo>
                <a:cubicBezTo>
                  <a:pt x="44" y="27"/>
                  <a:pt x="44" y="28"/>
                  <a:pt x="45" y="30"/>
                </a:cubicBezTo>
                <a:cubicBezTo>
                  <a:pt x="51" y="30"/>
                  <a:pt x="51" y="30"/>
                  <a:pt x="51" y="30"/>
                </a:cubicBezTo>
                <a:cubicBezTo>
                  <a:pt x="51" y="31"/>
                  <a:pt x="52" y="31"/>
                  <a:pt x="52" y="32"/>
                </a:cubicBezTo>
                <a:lnTo>
                  <a:pt x="52" y="39"/>
                </a:lnTo>
                <a:close/>
                <a:moveTo>
                  <a:pt x="26" y="25"/>
                </a:moveTo>
                <a:cubicBezTo>
                  <a:pt x="21" y="25"/>
                  <a:pt x="16" y="30"/>
                  <a:pt x="16" y="35"/>
                </a:cubicBezTo>
                <a:cubicBezTo>
                  <a:pt x="16" y="41"/>
                  <a:pt x="21" y="46"/>
                  <a:pt x="26" y="46"/>
                </a:cubicBezTo>
                <a:cubicBezTo>
                  <a:pt x="32" y="46"/>
                  <a:pt x="36" y="41"/>
                  <a:pt x="36" y="35"/>
                </a:cubicBezTo>
                <a:cubicBezTo>
                  <a:pt x="36" y="30"/>
                  <a:pt x="32" y="25"/>
                  <a:pt x="26" y="25"/>
                </a:cubicBezTo>
                <a:close/>
                <a:moveTo>
                  <a:pt x="78" y="18"/>
                </a:moveTo>
                <a:cubicBezTo>
                  <a:pt x="78" y="18"/>
                  <a:pt x="72" y="19"/>
                  <a:pt x="72" y="19"/>
                </a:cubicBezTo>
                <a:cubicBezTo>
                  <a:pt x="71" y="20"/>
                  <a:pt x="71" y="20"/>
                  <a:pt x="70" y="21"/>
                </a:cubicBezTo>
                <a:cubicBezTo>
                  <a:pt x="71" y="22"/>
                  <a:pt x="72" y="26"/>
                  <a:pt x="72" y="26"/>
                </a:cubicBezTo>
                <a:cubicBezTo>
                  <a:pt x="72" y="27"/>
                  <a:pt x="72" y="27"/>
                  <a:pt x="72" y="27"/>
                </a:cubicBezTo>
                <a:cubicBezTo>
                  <a:pt x="72" y="27"/>
                  <a:pt x="68" y="30"/>
                  <a:pt x="67" y="30"/>
                </a:cubicBezTo>
                <a:cubicBezTo>
                  <a:pt x="67" y="30"/>
                  <a:pt x="64" y="26"/>
                  <a:pt x="63" y="25"/>
                </a:cubicBezTo>
                <a:cubicBezTo>
                  <a:pt x="63" y="25"/>
                  <a:pt x="63" y="25"/>
                  <a:pt x="62" y="25"/>
                </a:cubicBezTo>
                <a:cubicBezTo>
                  <a:pt x="62" y="25"/>
                  <a:pt x="61" y="25"/>
                  <a:pt x="61" y="25"/>
                </a:cubicBezTo>
                <a:cubicBezTo>
                  <a:pt x="61" y="26"/>
                  <a:pt x="58" y="30"/>
                  <a:pt x="57" y="30"/>
                </a:cubicBezTo>
                <a:cubicBezTo>
                  <a:pt x="57" y="30"/>
                  <a:pt x="53" y="27"/>
                  <a:pt x="52" y="27"/>
                </a:cubicBezTo>
                <a:cubicBezTo>
                  <a:pt x="52" y="27"/>
                  <a:pt x="52" y="27"/>
                  <a:pt x="52" y="26"/>
                </a:cubicBezTo>
                <a:cubicBezTo>
                  <a:pt x="52" y="26"/>
                  <a:pt x="54" y="22"/>
                  <a:pt x="54" y="21"/>
                </a:cubicBezTo>
                <a:cubicBezTo>
                  <a:pt x="53" y="20"/>
                  <a:pt x="53" y="20"/>
                  <a:pt x="53" y="19"/>
                </a:cubicBezTo>
                <a:cubicBezTo>
                  <a:pt x="52" y="19"/>
                  <a:pt x="47" y="18"/>
                  <a:pt x="47" y="18"/>
                </a:cubicBezTo>
                <a:cubicBezTo>
                  <a:pt x="47" y="12"/>
                  <a:pt x="47" y="12"/>
                  <a:pt x="47" y="12"/>
                </a:cubicBezTo>
                <a:cubicBezTo>
                  <a:pt x="47" y="11"/>
                  <a:pt x="52" y="11"/>
                  <a:pt x="53" y="11"/>
                </a:cubicBezTo>
                <a:cubicBezTo>
                  <a:pt x="53" y="10"/>
                  <a:pt x="53" y="9"/>
                  <a:pt x="54" y="9"/>
                </a:cubicBezTo>
                <a:cubicBezTo>
                  <a:pt x="54" y="8"/>
                  <a:pt x="52" y="4"/>
                  <a:pt x="52" y="3"/>
                </a:cubicBezTo>
                <a:cubicBezTo>
                  <a:pt x="52" y="3"/>
                  <a:pt x="52" y="3"/>
                  <a:pt x="52" y="3"/>
                </a:cubicBezTo>
                <a:cubicBezTo>
                  <a:pt x="53" y="3"/>
                  <a:pt x="57" y="0"/>
                  <a:pt x="57" y="0"/>
                </a:cubicBezTo>
                <a:cubicBezTo>
                  <a:pt x="58" y="0"/>
                  <a:pt x="61" y="4"/>
                  <a:pt x="61" y="5"/>
                </a:cubicBezTo>
                <a:cubicBezTo>
                  <a:pt x="61" y="4"/>
                  <a:pt x="62" y="4"/>
                  <a:pt x="62" y="4"/>
                </a:cubicBezTo>
                <a:cubicBezTo>
                  <a:pt x="63" y="4"/>
                  <a:pt x="63" y="4"/>
                  <a:pt x="63" y="5"/>
                </a:cubicBezTo>
                <a:cubicBezTo>
                  <a:pt x="64" y="3"/>
                  <a:pt x="66" y="1"/>
                  <a:pt x="67" y="0"/>
                </a:cubicBezTo>
                <a:cubicBezTo>
                  <a:pt x="67" y="0"/>
                  <a:pt x="67" y="0"/>
                  <a:pt x="67" y="0"/>
                </a:cubicBezTo>
                <a:cubicBezTo>
                  <a:pt x="68" y="0"/>
                  <a:pt x="72" y="2"/>
                  <a:pt x="72" y="3"/>
                </a:cubicBezTo>
                <a:cubicBezTo>
                  <a:pt x="72" y="3"/>
                  <a:pt x="72" y="3"/>
                  <a:pt x="72" y="3"/>
                </a:cubicBezTo>
                <a:cubicBezTo>
                  <a:pt x="72" y="4"/>
                  <a:pt x="71" y="8"/>
                  <a:pt x="70" y="9"/>
                </a:cubicBezTo>
                <a:cubicBezTo>
                  <a:pt x="71" y="9"/>
                  <a:pt x="71" y="10"/>
                  <a:pt x="72" y="11"/>
                </a:cubicBezTo>
                <a:cubicBezTo>
                  <a:pt x="72" y="11"/>
                  <a:pt x="78" y="11"/>
                  <a:pt x="78" y="12"/>
                </a:cubicBezTo>
                <a:lnTo>
                  <a:pt x="78" y="18"/>
                </a:lnTo>
                <a:close/>
                <a:moveTo>
                  <a:pt x="78" y="59"/>
                </a:moveTo>
                <a:cubicBezTo>
                  <a:pt x="78" y="59"/>
                  <a:pt x="72" y="60"/>
                  <a:pt x="72" y="60"/>
                </a:cubicBezTo>
                <a:cubicBezTo>
                  <a:pt x="71" y="61"/>
                  <a:pt x="71" y="61"/>
                  <a:pt x="70" y="62"/>
                </a:cubicBezTo>
                <a:cubicBezTo>
                  <a:pt x="71" y="63"/>
                  <a:pt x="72" y="67"/>
                  <a:pt x="72" y="68"/>
                </a:cubicBezTo>
                <a:cubicBezTo>
                  <a:pt x="72" y="68"/>
                  <a:pt x="72" y="68"/>
                  <a:pt x="72" y="68"/>
                </a:cubicBezTo>
                <a:cubicBezTo>
                  <a:pt x="72" y="68"/>
                  <a:pt x="68" y="71"/>
                  <a:pt x="67" y="71"/>
                </a:cubicBezTo>
                <a:cubicBezTo>
                  <a:pt x="67" y="71"/>
                  <a:pt x="64" y="67"/>
                  <a:pt x="63" y="66"/>
                </a:cubicBezTo>
                <a:cubicBezTo>
                  <a:pt x="63" y="66"/>
                  <a:pt x="63" y="66"/>
                  <a:pt x="62" y="66"/>
                </a:cubicBezTo>
                <a:cubicBezTo>
                  <a:pt x="62" y="66"/>
                  <a:pt x="61" y="66"/>
                  <a:pt x="61" y="66"/>
                </a:cubicBezTo>
                <a:cubicBezTo>
                  <a:pt x="61" y="67"/>
                  <a:pt x="58" y="71"/>
                  <a:pt x="57" y="71"/>
                </a:cubicBezTo>
                <a:cubicBezTo>
                  <a:pt x="57" y="71"/>
                  <a:pt x="53" y="68"/>
                  <a:pt x="52" y="68"/>
                </a:cubicBezTo>
                <a:cubicBezTo>
                  <a:pt x="52" y="68"/>
                  <a:pt x="52" y="68"/>
                  <a:pt x="52" y="68"/>
                </a:cubicBezTo>
                <a:cubicBezTo>
                  <a:pt x="52" y="67"/>
                  <a:pt x="54" y="63"/>
                  <a:pt x="54" y="62"/>
                </a:cubicBezTo>
                <a:cubicBezTo>
                  <a:pt x="53" y="61"/>
                  <a:pt x="53" y="61"/>
                  <a:pt x="53" y="60"/>
                </a:cubicBezTo>
                <a:cubicBezTo>
                  <a:pt x="52" y="60"/>
                  <a:pt x="47" y="59"/>
                  <a:pt x="47" y="59"/>
                </a:cubicBezTo>
                <a:cubicBezTo>
                  <a:pt x="47" y="53"/>
                  <a:pt x="47" y="53"/>
                  <a:pt x="47" y="53"/>
                </a:cubicBezTo>
                <a:cubicBezTo>
                  <a:pt x="47" y="52"/>
                  <a:pt x="52" y="52"/>
                  <a:pt x="53" y="52"/>
                </a:cubicBezTo>
                <a:cubicBezTo>
                  <a:pt x="53" y="51"/>
                  <a:pt x="53" y="50"/>
                  <a:pt x="54" y="50"/>
                </a:cubicBezTo>
                <a:cubicBezTo>
                  <a:pt x="54" y="49"/>
                  <a:pt x="52" y="45"/>
                  <a:pt x="52" y="44"/>
                </a:cubicBezTo>
                <a:cubicBezTo>
                  <a:pt x="52" y="44"/>
                  <a:pt x="52" y="44"/>
                  <a:pt x="52" y="44"/>
                </a:cubicBezTo>
                <a:cubicBezTo>
                  <a:pt x="53" y="44"/>
                  <a:pt x="57" y="41"/>
                  <a:pt x="57" y="41"/>
                </a:cubicBezTo>
                <a:cubicBezTo>
                  <a:pt x="58" y="41"/>
                  <a:pt x="61" y="45"/>
                  <a:pt x="61" y="46"/>
                </a:cubicBezTo>
                <a:cubicBezTo>
                  <a:pt x="61" y="46"/>
                  <a:pt x="62" y="46"/>
                  <a:pt x="62" y="46"/>
                </a:cubicBezTo>
                <a:cubicBezTo>
                  <a:pt x="63" y="46"/>
                  <a:pt x="63" y="46"/>
                  <a:pt x="63" y="46"/>
                </a:cubicBezTo>
                <a:cubicBezTo>
                  <a:pt x="64" y="44"/>
                  <a:pt x="66" y="43"/>
                  <a:pt x="67" y="41"/>
                </a:cubicBezTo>
                <a:cubicBezTo>
                  <a:pt x="67" y="41"/>
                  <a:pt x="67" y="41"/>
                  <a:pt x="67" y="41"/>
                </a:cubicBezTo>
                <a:cubicBezTo>
                  <a:pt x="68" y="41"/>
                  <a:pt x="72" y="44"/>
                  <a:pt x="72" y="44"/>
                </a:cubicBezTo>
                <a:cubicBezTo>
                  <a:pt x="72" y="44"/>
                  <a:pt x="72" y="44"/>
                  <a:pt x="72" y="44"/>
                </a:cubicBezTo>
                <a:cubicBezTo>
                  <a:pt x="72" y="45"/>
                  <a:pt x="71" y="49"/>
                  <a:pt x="70" y="50"/>
                </a:cubicBezTo>
                <a:cubicBezTo>
                  <a:pt x="71" y="50"/>
                  <a:pt x="71" y="51"/>
                  <a:pt x="72" y="52"/>
                </a:cubicBezTo>
                <a:cubicBezTo>
                  <a:pt x="72" y="52"/>
                  <a:pt x="78" y="52"/>
                  <a:pt x="78" y="53"/>
                </a:cubicBezTo>
                <a:lnTo>
                  <a:pt x="78" y="59"/>
                </a:lnTo>
                <a:close/>
                <a:moveTo>
                  <a:pt x="62" y="10"/>
                </a:moveTo>
                <a:cubicBezTo>
                  <a:pt x="59" y="10"/>
                  <a:pt x="57" y="12"/>
                  <a:pt x="57" y="15"/>
                </a:cubicBezTo>
                <a:cubicBezTo>
                  <a:pt x="57" y="18"/>
                  <a:pt x="59" y="20"/>
                  <a:pt x="62" y="20"/>
                </a:cubicBezTo>
                <a:cubicBezTo>
                  <a:pt x="65" y="20"/>
                  <a:pt x="67" y="18"/>
                  <a:pt x="67" y="15"/>
                </a:cubicBezTo>
                <a:cubicBezTo>
                  <a:pt x="67" y="12"/>
                  <a:pt x="65" y="10"/>
                  <a:pt x="62" y="10"/>
                </a:cubicBezTo>
                <a:close/>
                <a:moveTo>
                  <a:pt x="62" y="51"/>
                </a:moveTo>
                <a:cubicBezTo>
                  <a:pt x="59" y="51"/>
                  <a:pt x="57" y="53"/>
                  <a:pt x="57" y="56"/>
                </a:cubicBezTo>
                <a:cubicBezTo>
                  <a:pt x="57" y="59"/>
                  <a:pt x="59" y="61"/>
                  <a:pt x="62" y="61"/>
                </a:cubicBezTo>
                <a:cubicBezTo>
                  <a:pt x="65" y="61"/>
                  <a:pt x="67" y="59"/>
                  <a:pt x="67" y="56"/>
                </a:cubicBezTo>
                <a:cubicBezTo>
                  <a:pt x="67" y="53"/>
                  <a:pt x="65" y="51"/>
                  <a:pt x="62"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2" name="Google Shape;1972;p46"/>
          <p:cNvSpPr/>
          <p:nvPr/>
        </p:nvSpPr>
        <p:spPr>
          <a:xfrm>
            <a:off x="3081900" y="3058847"/>
            <a:ext cx="295158" cy="228936"/>
          </a:xfrm>
          <a:custGeom>
            <a:avLst/>
            <a:gdLst/>
            <a:ahLst/>
            <a:cxnLst/>
            <a:rect l="l" t="t" r="r" b="b"/>
            <a:pathLst>
              <a:path w="72" h="56" extrusionOk="0">
                <a:moveTo>
                  <a:pt x="29" y="41"/>
                </a:moveTo>
                <a:cubicBezTo>
                  <a:pt x="26" y="41"/>
                  <a:pt x="24" y="40"/>
                  <a:pt x="22" y="40"/>
                </a:cubicBezTo>
                <a:cubicBezTo>
                  <a:pt x="18" y="42"/>
                  <a:pt x="15" y="44"/>
                  <a:pt x="11" y="45"/>
                </a:cubicBezTo>
                <a:cubicBezTo>
                  <a:pt x="9" y="45"/>
                  <a:pt x="8" y="46"/>
                  <a:pt x="7" y="46"/>
                </a:cubicBezTo>
                <a:cubicBezTo>
                  <a:pt x="7" y="46"/>
                  <a:pt x="7" y="46"/>
                  <a:pt x="7" y="46"/>
                </a:cubicBezTo>
                <a:cubicBezTo>
                  <a:pt x="6" y="46"/>
                  <a:pt x="6" y="45"/>
                  <a:pt x="6" y="45"/>
                </a:cubicBezTo>
                <a:cubicBezTo>
                  <a:pt x="5" y="44"/>
                  <a:pt x="6" y="43"/>
                  <a:pt x="6" y="43"/>
                </a:cubicBezTo>
                <a:cubicBezTo>
                  <a:pt x="8" y="41"/>
                  <a:pt x="10" y="40"/>
                  <a:pt x="11" y="36"/>
                </a:cubicBezTo>
                <a:cubicBezTo>
                  <a:pt x="5" y="32"/>
                  <a:pt x="0" y="27"/>
                  <a:pt x="0" y="20"/>
                </a:cubicBezTo>
                <a:cubicBezTo>
                  <a:pt x="0" y="9"/>
                  <a:pt x="13" y="0"/>
                  <a:pt x="29" y="0"/>
                </a:cubicBezTo>
                <a:cubicBezTo>
                  <a:pt x="44" y="0"/>
                  <a:pt x="57" y="9"/>
                  <a:pt x="57" y="20"/>
                </a:cubicBezTo>
                <a:cubicBezTo>
                  <a:pt x="57" y="32"/>
                  <a:pt x="44" y="41"/>
                  <a:pt x="29" y="41"/>
                </a:cubicBezTo>
                <a:close/>
                <a:moveTo>
                  <a:pt x="62" y="47"/>
                </a:moveTo>
                <a:cubicBezTo>
                  <a:pt x="63" y="50"/>
                  <a:pt x="65" y="51"/>
                  <a:pt x="66" y="53"/>
                </a:cubicBezTo>
                <a:cubicBezTo>
                  <a:pt x="67" y="54"/>
                  <a:pt x="67" y="54"/>
                  <a:pt x="67" y="55"/>
                </a:cubicBezTo>
                <a:cubicBezTo>
                  <a:pt x="67" y="56"/>
                  <a:pt x="67" y="56"/>
                  <a:pt x="66" y="56"/>
                </a:cubicBezTo>
                <a:cubicBezTo>
                  <a:pt x="65" y="56"/>
                  <a:pt x="63" y="56"/>
                  <a:pt x="62" y="55"/>
                </a:cubicBezTo>
                <a:cubicBezTo>
                  <a:pt x="58" y="54"/>
                  <a:pt x="55" y="53"/>
                  <a:pt x="51" y="50"/>
                </a:cubicBezTo>
                <a:cubicBezTo>
                  <a:pt x="49" y="51"/>
                  <a:pt x="47" y="51"/>
                  <a:pt x="44" y="51"/>
                </a:cubicBezTo>
                <a:cubicBezTo>
                  <a:pt x="37" y="51"/>
                  <a:pt x="30" y="49"/>
                  <a:pt x="25" y="46"/>
                </a:cubicBezTo>
                <a:cubicBezTo>
                  <a:pt x="26" y="46"/>
                  <a:pt x="28" y="46"/>
                  <a:pt x="29" y="46"/>
                </a:cubicBezTo>
                <a:cubicBezTo>
                  <a:pt x="37" y="46"/>
                  <a:pt x="46" y="43"/>
                  <a:pt x="52" y="39"/>
                </a:cubicBezTo>
                <a:cubicBezTo>
                  <a:pt x="58" y="34"/>
                  <a:pt x="62" y="27"/>
                  <a:pt x="62" y="20"/>
                </a:cubicBezTo>
                <a:cubicBezTo>
                  <a:pt x="62" y="18"/>
                  <a:pt x="62" y="16"/>
                  <a:pt x="61" y="14"/>
                </a:cubicBezTo>
                <a:cubicBezTo>
                  <a:pt x="68" y="18"/>
                  <a:pt x="72" y="24"/>
                  <a:pt x="72" y="30"/>
                </a:cubicBezTo>
                <a:cubicBezTo>
                  <a:pt x="72" y="37"/>
                  <a:pt x="68" y="43"/>
                  <a:pt x="62"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3" name="Google Shape;1973;p46"/>
          <p:cNvSpPr/>
          <p:nvPr/>
        </p:nvSpPr>
        <p:spPr>
          <a:xfrm>
            <a:off x="3672216" y="3013438"/>
            <a:ext cx="293266" cy="295158"/>
          </a:xfrm>
          <a:custGeom>
            <a:avLst/>
            <a:gdLst/>
            <a:ahLst/>
            <a:cxnLst/>
            <a:rect l="l" t="t" r="r" b="b"/>
            <a:pathLst>
              <a:path w="72" h="72" extrusionOk="0">
                <a:moveTo>
                  <a:pt x="72" y="20"/>
                </a:moveTo>
                <a:cubicBezTo>
                  <a:pt x="72" y="68"/>
                  <a:pt x="72" y="68"/>
                  <a:pt x="72" y="68"/>
                </a:cubicBezTo>
                <a:cubicBezTo>
                  <a:pt x="72" y="71"/>
                  <a:pt x="71" y="72"/>
                  <a:pt x="69" y="72"/>
                </a:cubicBezTo>
                <a:cubicBezTo>
                  <a:pt x="30" y="72"/>
                  <a:pt x="30" y="72"/>
                  <a:pt x="30" y="72"/>
                </a:cubicBezTo>
                <a:cubicBezTo>
                  <a:pt x="28" y="72"/>
                  <a:pt x="26" y="71"/>
                  <a:pt x="26" y="68"/>
                </a:cubicBezTo>
                <a:cubicBezTo>
                  <a:pt x="26" y="57"/>
                  <a:pt x="26" y="57"/>
                  <a:pt x="26" y="57"/>
                </a:cubicBezTo>
                <a:cubicBezTo>
                  <a:pt x="4" y="57"/>
                  <a:pt x="4" y="57"/>
                  <a:pt x="4" y="57"/>
                </a:cubicBezTo>
                <a:cubicBezTo>
                  <a:pt x="2" y="57"/>
                  <a:pt x="0" y="55"/>
                  <a:pt x="0" y="53"/>
                </a:cubicBezTo>
                <a:cubicBezTo>
                  <a:pt x="0" y="26"/>
                  <a:pt x="0" y="26"/>
                  <a:pt x="0" y="26"/>
                </a:cubicBezTo>
                <a:cubicBezTo>
                  <a:pt x="0" y="24"/>
                  <a:pt x="2" y="21"/>
                  <a:pt x="3" y="19"/>
                </a:cubicBezTo>
                <a:cubicBezTo>
                  <a:pt x="20" y="3"/>
                  <a:pt x="20" y="3"/>
                  <a:pt x="20" y="3"/>
                </a:cubicBezTo>
                <a:cubicBezTo>
                  <a:pt x="21" y="2"/>
                  <a:pt x="24" y="0"/>
                  <a:pt x="26" y="0"/>
                </a:cubicBezTo>
                <a:cubicBezTo>
                  <a:pt x="43" y="0"/>
                  <a:pt x="43" y="0"/>
                  <a:pt x="43" y="0"/>
                </a:cubicBezTo>
                <a:cubicBezTo>
                  <a:pt x="45" y="0"/>
                  <a:pt x="47" y="2"/>
                  <a:pt x="47" y="4"/>
                </a:cubicBezTo>
                <a:cubicBezTo>
                  <a:pt x="47" y="17"/>
                  <a:pt x="47" y="17"/>
                  <a:pt x="47" y="17"/>
                </a:cubicBezTo>
                <a:cubicBezTo>
                  <a:pt x="48" y="16"/>
                  <a:pt x="50" y="16"/>
                  <a:pt x="52" y="16"/>
                </a:cubicBezTo>
                <a:cubicBezTo>
                  <a:pt x="69" y="16"/>
                  <a:pt x="69" y="16"/>
                  <a:pt x="69" y="16"/>
                </a:cubicBezTo>
                <a:cubicBezTo>
                  <a:pt x="71" y="16"/>
                  <a:pt x="72" y="17"/>
                  <a:pt x="72" y="20"/>
                </a:cubicBezTo>
                <a:close/>
                <a:moveTo>
                  <a:pt x="42" y="22"/>
                </a:moveTo>
                <a:cubicBezTo>
                  <a:pt x="42" y="5"/>
                  <a:pt x="42" y="5"/>
                  <a:pt x="42" y="5"/>
                </a:cubicBezTo>
                <a:cubicBezTo>
                  <a:pt x="26" y="5"/>
                  <a:pt x="26" y="5"/>
                  <a:pt x="26" y="5"/>
                </a:cubicBezTo>
                <a:cubicBezTo>
                  <a:pt x="26" y="22"/>
                  <a:pt x="26" y="22"/>
                  <a:pt x="26" y="22"/>
                </a:cubicBezTo>
                <a:cubicBezTo>
                  <a:pt x="26" y="24"/>
                  <a:pt x="24" y="26"/>
                  <a:pt x="22" y="26"/>
                </a:cubicBezTo>
                <a:cubicBezTo>
                  <a:pt x="6" y="26"/>
                  <a:pt x="6" y="26"/>
                  <a:pt x="6" y="26"/>
                </a:cubicBezTo>
                <a:cubicBezTo>
                  <a:pt x="6" y="52"/>
                  <a:pt x="6" y="52"/>
                  <a:pt x="6" y="52"/>
                </a:cubicBezTo>
                <a:cubicBezTo>
                  <a:pt x="26" y="52"/>
                  <a:pt x="26" y="52"/>
                  <a:pt x="26" y="52"/>
                </a:cubicBezTo>
                <a:cubicBezTo>
                  <a:pt x="26" y="41"/>
                  <a:pt x="26" y="41"/>
                  <a:pt x="26" y="41"/>
                </a:cubicBezTo>
                <a:cubicBezTo>
                  <a:pt x="26" y="39"/>
                  <a:pt x="27" y="36"/>
                  <a:pt x="29" y="35"/>
                </a:cubicBezTo>
                <a:lnTo>
                  <a:pt x="42" y="22"/>
                </a:lnTo>
                <a:close/>
                <a:moveTo>
                  <a:pt x="9" y="21"/>
                </a:moveTo>
                <a:cubicBezTo>
                  <a:pt x="21" y="21"/>
                  <a:pt x="21" y="21"/>
                  <a:pt x="21" y="21"/>
                </a:cubicBezTo>
                <a:cubicBezTo>
                  <a:pt x="21" y="9"/>
                  <a:pt x="21" y="9"/>
                  <a:pt x="21" y="9"/>
                </a:cubicBezTo>
                <a:lnTo>
                  <a:pt x="9" y="21"/>
                </a:lnTo>
                <a:close/>
                <a:moveTo>
                  <a:pt x="67" y="21"/>
                </a:moveTo>
                <a:cubicBezTo>
                  <a:pt x="52" y="21"/>
                  <a:pt x="52" y="21"/>
                  <a:pt x="52" y="21"/>
                </a:cubicBezTo>
                <a:cubicBezTo>
                  <a:pt x="52" y="38"/>
                  <a:pt x="52" y="38"/>
                  <a:pt x="52" y="38"/>
                </a:cubicBezTo>
                <a:cubicBezTo>
                  <a:pt x="52" y="40"/>
                  <a:pt x="50" y="41"/>
                  <a:pt x="48" y="41"/>
                </a:cubicBezTo>
                <a:cubicBezTo>
                  <a:pt x="31" y="41"/>
                  <a:pt x="31" y="41"/>
                  <a:pt x="31" y="41"/>
                </a:cubicBezTo>
                <a:cubicBezTo>
                  <a:pt x="31" y="67"/>
                  <a:pt x="31" y="67"/>
                  <a:pt x="31" y="67"/>
                </a:cubicBezTo>
                <a:cubicBezTo>
                  <a:pt x="67" y="67"/>
                  <a:pt x="67" y="67"/>
                  <a:pt x="67" y="67"/>
                </a:cubicBezTo>
                <a:lnTo>
                  <a:pt x="67" y="21"/>
                </a:lnTo>
                <a:close/>
                <a:moveTo>
                  <a:pt x="35" y="36"/>
                </a:moveTo>
                <a:cubicBezTo>
                  <a:pt x="47" y="36"/>
                  <a:pt x="47" y="36"/>
                  <a:pt x="47" y="36"/>
                </a:cubicBezTo>
                <a:cubicBezTo>
                  <a:pt x="47" y="24"/>
                  <a:pt x="47" y="24"/>
                  <a:pt x="47" y="24"/>
                </a:cubicBezTo>
                <a:lnTo>
                  <a:pt x="35"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4" name="Google Shape;1974;p46"/>
          <p:cNvSpPr/>
          <p:nvPr/>
        </p:nvSpPr>
        <p:spPr>
          <a:xfrm>
            <a:off x="4260640" y="3034250"/>
            <a:ext cx="253533" cy="253533"/>
          </a:xfrm>
          <a:custGeom>
            <a:avLst/>
            <a:gdLst/>
            <a:ahLst/>
            <a:cxnLst/>
            <a:rect l="l" t="t" r="r" b="b"/>
            <a:pathLst>
              <a:path w="62" h="62" extrusionOk="0">
                <a:moveTo>
                  <a:pt x="62" y="34"/>
                </a:moveTo>
                <a:cubicBezTo>
                  <a:pt x="62" y="35"/>
                  <a:pt x="61" y="36"/>
                  <a:pt x="60" y="36"/>
                </a:cubicBezTo>
                <a:cubicBezTo>
                  <a:pt x="54" y="36"/>
                  <a:pt x="54" y="36"/>
                  <a:pt x="54" y="36"/>
                </a:cubicBezTo>
                <a:cubicBezTo>
                  <a:pt x="52" y="45"/>
                  <a:pt x="45" y="52"/>
                  <a:pt x="36" y="54"/>
                </a:cubicBezTo>
                <a:cubicBezTo>
                  <a:pt x="36" y="60"/>
                  <a:pt x="36" y="60"/>
                  <a:pt x="36" y="60"/>
                </a:cubicBezTo>
                <a:cubicBezTo>
                  <a:pt x="36" y="61"/>
                  <a:pt x="35" y="62"/>
                  <a:pt x="34" y="62"/>
                </a:cubicBezTo>
                <a:cubicBezTo>
                  <a:pt x="29" y="62"/>
                  <a:pt x="29" y="62"/>
                  <a:pt x="29" y="62"/>
                </a:cubicBezTo>
                <a:cubicBezTo>
                  <a:pt x="27" y="62"/>
                  <a:pt x="26" y="61"/>
                  <a:pt x="26" y="60"/>
                </a:cubicBezTo>
                <a:cubicBezTo>
                  <a:pt x="26" y="54"/>
                  <a:pt x="26" y="54"/>
                  <a:pt x="26" y="54"/>
                </a:cubicBezTo>
                <a:cubicBezTo>
                  <a:pt x="18" y="52"/>
                  <a:pt x="11" y="45"/>
                  <a:pt x="9" y="36"/>
                </a:cubicBezTo>
                <a:cubicBezTo>
                  <a:pt x="3" y="36"/>
                  <a:pt x="3" y="36"/>
                  <a:pt x="3" y="36"/>
                </a:cubicBezTo>
                <a:cubicBezTo>
                  <a:pt x="2" y="36"/>
                  <a:pt x="0" y="35"/>
                  <a:pt x="0" y="34"/>
                </a:cubicBezTo>
                <a:cubicBezTo>
                  <a:pt x="0" y="29"/>
                  <a:pt x="0" y="29"/>
                  <a:pt x="0" y="29"/>
                </a:cubicBezTo>
                <a:cubicBezTo>
                  <a:pt x="0" y="27"/>
                  <a:pt x="2" y="26"/>
                  <a:pt x="3" y="26"/>
                </a:cubicBezTo>
                <a:cubicBezTo>
                  <a:pt x="9" y="26"/>
                  <a:pt x="9" y="26"/>
                  <a:pt x="9" y="26"/>
                </a:cubicBezTo>
                <a:cubicBezTo>
                  <a:pt x="11" y="18"/>
                  <a:pt x="18" y="11"/>
                  <a:pt x="26" y="9"/>
                </a:cubicBezTo>
                <a:cubicBezTo>
                  <a:pt x="26" y="3"/>
                  <a:pt x="26" y="3"/>
                  <a:pt x="26" y="3"/>
                </a:cubicBezTo>
                <a:cubicBezTo>
                  <a:pt x="26" y="2"/>
                  <a:pt x="27" y="0"/>
                  <a:pt x="29" y="0"/>
                </a:cubicBezTo>
                <a:cubicBezTo>
                  <a:pt x="34" y="0"/>
                  <a:pt x="34" y="0"/>
                  <a:pt x="34" y="0"/>
                </a:cubicBezTo>
                <a:cubicBezTo>
                  <a:pt x="35" y="0"/>
                  <a:pt x="36" y="2"/>
                  <a:pt x="36" y="3"/>
                </a:cubicBezTo>
                <a:cubicBezTo>
                  <a:pt x="36" y="9"/>
                  <a:pt x="36" y="9"/>
                  <a:pt x="36" y="9"/>
                </a:cubicBezTo>
                <a:cubicBezTo>
                  <a:pt x="45" y="11"/>
                  <a:pt x="52" y="18"/>
                  <a:pt x="54" y="26"/>
                </a:cubicBezTo>
                <a:cubicBezTo>
                  <a:pt x="60" y="26"/>
                  <a:pt x="60" y="26"/>
                  <a:pt x="60" y="26"/>
                </a:cubicBezTo>
                <a:cubicBezTo>
                  <a:pt x="61" y="26"/>
                  <a:pt x="62" y="27"/>
                  <a:pt x="62" y="29"/>
                </a:cubicBezTo>
                <a:lnTo>
                  <a:pt x="62" y="34"/>
                </a:lnTo>
                <a:close/>
                <a:moveTo>
                  <a:pt x="44" y="36"/>
                </a:moveTo>
                <a:cubicBezTo>
                  <a:pt x="43" y="36"/>
                  <a:pt x="42" y="35"/>
                  <a:pt x="42" y="34"/>
                </a:cubicBezTo>
                <a:cubicBezTo>
                  <a:pt x="42" y="29"/>
                  <a:pt x="42" y="29"/>
                  <a:pt x="42" y="29"/>
                </a:cubicBezTo>
                <a:cubicBezTo>
                  <a:pt x="42" y="27"/>
                  <a:pt x="43" y="26"/>
                  <a:pt x="44" y="26"/>
                </a:cubicBezTo>
                <a:cubicBezTo>
                  <a:pt x="49" y="26"/>
                  <a:pt x="49" y="26"/>
                  <a:pt x="49" y="26"/>
                </a:cubicBezTo>
                <a:cubicBezTo>
                  <a:pt x="47" y="20"/>
                  <a:pt x="42" y="16"/>
                  <a:pt x="36" y="14"/>
                </a:cubicBezTo>
                <a:cubicBezTo>
                  <a:pt x="36" y="18"/>
                  <a:pt x="36" y="18"/>
                  <a:pt x="36" y="18"/>
                </a:cubicBezTo>
                <a:cubicBezTo>
                  <a:pt x="36" y="20"/>
                  <a:pt x="35" y="21"/>
                  <a:pt x="34" y="21"/>
                </a:cubicBezTo>
                <a:cubicBezTo>
                  <a:pt x="29" y="21"/>
                  <a:pt x="29" y="21"/>
                  <a:pt x="29" y="21"/>
                </a:cubicBezTo>
                <a:cubicBezTo>
                  <a:pt x="27" y="21"/>
                  <a:pt x="26" y="20"/>
                  <a:pt x="26" y="18"/>
                </a:cubicBezTo>
                <a:cubicBezTo>
                  <a:pt x="26" y="14"/>
                  <a:pt x="26" y="14"/>
                  <a:pt x="26" y="14"/>
                </a:cubicBezTo>
                <a:cubicBezTo>
                  <a:pt x="20" y="16"/>
                  <a:pt x="16" y="20"/>
                  <a:pt x="14" y="26"/>
                </a:cubicBezTo>
                <a:cubicBezTo>
                  <a:pt x="18" y="26"/>
                  <a:pt x="18" y="26"/>
                  <a:pt x="18" y="26"/>
                </a:cubicBezTo>
                <a:cubicBezTo>
                  <a:pt x="20" y="26"/>
                  <a:pt x="21" y="27"/>
                  <a:pt x="21" y="29"/>
                </a:cubicBezTo>
                <a:cubicBezTo>
                  <a:pt x="21" y="34"/>
                  <a:pt x="21" y="34"/>
                  <a:pt x="21" y="34"/>
                </a:cubicBezTo>
                <a:cubicBezTo>
                  <a:pt x="21" y="35"/>
                  <a:pt x="20" y="36"/>
                  <a:pt x="18" y="36"/>
                </a:cubicBezTo>
                <a:cubicBezTo>
                  <a:pt x="14" y="36"/>
                  <a:pt x="14" y="36"/>
                  <a:pt x="14" y="36"/>
                </a:cubicBezTo>
                <a:cubicBezTo>
                  <a:pt x="16" y="42"/>
                  <a:pt x="20" y="47"/>
                  <a:pt x="26" y="49"/>
                </a:cubicBezTo>
                <a:cubicBezTo>
                  <a:pt x="26" y="44"/>
                  <a:pt x="26" y="44"/>
                  <a:pt x="26" y="44"/>
                </a:cubicBezTo>
                <a:cubicBezTo>
                  <a:pt x="26" y="43"/>
                  <a:pt x="27" y="42"/>
                  <a:pt x="29" y="42"/>
                </a:cubicBezTo>
                <a:cubicBezTo>
                  <a:pt x="34" y="42"/>
                  <a:pt x="34" y="42"/>
                  <a:pt x="34" y="42"/>
                </a:cubicBezTo>
                <a:cubicBezTo>
                  <a:pt x="35" y="42"/>
                  <a:pt x="36" y="43"/>
                  <a:pt x="36" y="44"/>
                </a:cubicBezTo>
                <a:cubicBezTo>
                  <a:pt x="36" y="49"/>
                  <a:pt x="36" y="49"/>
                  <a:pt x="36" y="49"/>
                </a:cubicBezTo>
                <a:cubicBezTo>
                  <a:pt x="42" y="47"/>
                  <a:pt x="47" y="42"/>
                  <a:pt x="49" y="36"/>
                </a:cubicBezTo>
                <a:lnTo>
                  <a:pt x="44"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5" name="Google Shape;1975;p46"/>
          <p:cNvSpPr/>
          <p:nvPr/>
        </p:nvSpPr>
        <p:spPr>
          <a:xfrm>
            <a:off x="4850956" y="3058847"/>
            <a:ext cx="298942" cy="228936"/>
          </a:xfrm>
          <a:custGeom>
            <a:avLst/>
            <a:gdLst/>
            <a:ahLst/>
            <a:cxnLst/>
            <a:rect l="l" t="t" r="r" b="b"/>
            <a:pathLst>
              <a:path w="73" h="56" extrusionOk="0">
                <a:moveTo>
                  <a:pt x="71" y="44"/>
                </a:moveTo>
                <a:cubicBezTo>
                  <a:pt x="72" y="44"/>
                  <a:pt x="73" y="45"/>
                  <a:pt x="72" y="46"/>
                </a:cubicBezTo>
                <a:cubicBezTo>
                  <a:pt x="72" y="47"/>
                  <a:pt x="72" y="48"/>
                  <a:pt x="71" y="48"/>
                </a:cubicBezTo>
                <a:cubicBezTo>
                  <a:pt x="66" y="51"/>
                  <a:pt x="66" y="51"/>
                  <a:pt x="66" y="51"/>
                </a:cubicBezTo>
                <a:cubicBezTo>
                  <a:pt x="66" y="51"/>
                  <a:pt x="65" y="51"/>
                  <a:pt x="65" y="51"/>
                </a:cubicBezTo>
                <a:cubicBezTo>
                  <a:pt x="64" y="51"/>
                  <a:pt x="64" y="51"/>
                  <a:pt x="63" y="51"/>
                </a:cubicBezTo>
                <a:cubicBezTo>
                  <a:pt x="36" y="35"/>
                  <a:pt x="36" y="35"/>
                  <a:pt x="36" y="35"/>
                </a:cubicBezTo>
                <a:cubicBezTo>
                  <a:pt x="31" y="38"/>
                  <a:pt x="31" y="38"/>
                  <a:pt x="31" y="38"/>
                </a:cubicBezTo>
                <a:cubicBezTo>
                  <a:pt x="31" y="38"/>
                  <a:pt x="31" y="38"/>
                  <a:pt x="31" y="38"/>
                </a:cubicBezTo>
                <a:cubicBezTo>
                  <a:pt x="31" y="39"/>
                  <a:pt x="31" y="41"/>
                  <a:pt x="31" y="42"/>
                </a:cubicBezTo>
                <a:cubicBezTo>
                  <a:pt x="31" y="46"/>
                  <a:pt x="28" y="50"/>
                  <a:pt x="24" y="53"/>
                </a:cubicBezTo>
                <a:cubicBezTo>
                  <a:pt x="20" y="55"/>
                  <a:pt x="16" y="56"/>
                  <a:pt x="13" y="56"/>
                </a:cubicBezTo>
                <a:cubicBezTo>
                  <a:pt x="9" y="56"/>
                  <a:pt x="6" y="55"/>
                  <a:pt x="4" y="53"/>
                </a:cubicBezTo>
                <a:cubicBezTo>
                  <a:pt x="1" y="51"/>
                  <a:pt x="0" y="48"/>
                  <a:pt x="1" y="45"/>
                </a:cubicBezTo>
                <a:cubicBezTo>
                  <a:pt x="1" y="41"/>
                  <a:pt x="4" y="37"/>
                  <a:pt x="8" y="34"/>
                </a:cubicBezTo>
                <a:cubicBezTo>
                  <a:pt x="11" y="32"/>
                  <a:pt x="15" y="30"/>
                  <a:pt x="19" y="30"/>
                </a:cubicBezTo>
                <a:cubicBezTo>
                  <a:pt x="21" y="30"/>
                  <a:pt x="23" y="31"/>
                  <a:pt x="25" y="32"/>
                </a:cubicBezTo>
                <a:cubicBezTo>
                  <a:pt x="25" y="31"/>
                  <a:pt x="26" y="31"/>
                  <a:pt x="26" y="31"/>
                </a:cubicBezTo>
                <a:cubicBezTo>
                  <a:pt x="31" y="28"/>
                  <a:pt x="31" y="28"/>
                  <a:pt x="31" y="28"/>
                </a:cubicBezTo>
                <a:cubicBezTo>
                  <a:pt x="26" y="25"/>
                  <a:pt x="26" y="25"/>
                  <a:pt x="26" y="25"/>
                </a:cubicBezTo>
                <a:cubicBezTo>
                  <a:pt x="26" y="25"/>
                  <a:pt x="25" y="24"/>
                  <a:pt x="25" y="24"/>
                </a:cubicBezTo>
                <a:cubicBezTo>
                  <a:pt x="23" y="25"/>
                  <a:pt x="21" y="25"/>
                  <a:pt x="19" y="25"/>
                </a:cubicBezTo>
                <a:cubicBezTo>
                  <a:pt x="15" y="25"/>
                  <a:pt x="11" y="24"/>
                  <a:pt x="8" y="22"/>
                </a:cubicBezTo>
                <a:cubicBezTo>
                  <a:pt x="4" y="19"/>
                  <a:pt x="1" y="15"/>
                  <a:pt x="1" y="11"/>
                </a:cubicBezTo>
                <a:cubicBezTo>
                  <a:pt x="0" y="8"/>
                  <a:pt x="1" y="5"/>
                  <a:pt x="4" y="3"/>
                </a:cubicBezTo>
                <a:cubicBezTo>
                  <a:pt x="6" y="1"/>
                  <a:pt x="9" y="0"/>
                  <a:pt x="13" y="0"/>
                </a:cubicBezTo>
                <a:cubicBezTo>
                  <a:pt x="16" y="0"/>
                  <a:pt x="20" y="1"/>
                  <a:pt x="24" y="3"/>
                </a:cubicBezTo>
                <a:cubicBezTo>
                  <a:pt x="28" y="6"/>
                  <a:pt x="31" y="10"/>
                  <a:pt x="31" y="14"/>
                </a:cubicBezTo>
                <a:cubicBezTo>
                  <a:pt x="31" y="15"/>
                  <a:pt x="31" y="17"/>
                  <a:pt x="31" y="18"/>
                </a:cubicBezTo>
                <a:cubicBezTo>
                  <a:pt x="31" y="18"/>
                  <a:pt x="31" y="18"/>
                  <a:pt x="31" y="18"/>
                </a:cubicBezTo>
                <a:cubicBezTo>
                  <a:pt x="36" y="21"/>
                  <a:pt x="36" y="21"/>
                  <a:pt x="36" y="21"/>
                </a:cubicBezTo>
                <a:cubicBezTo>
                  <a:pt x="63" y="5"/>
                  <a:pt x="63" y="5"/>
                  <a:pt x="63" y="5"/>
                </a:cubicBezTo>
                <a:cubicBezTo>
                  <a:pt x="64" y="5"/>
                  <a:pt x="64" y="5"/>
                  <a:pt x="65" y="5"/>
                </a:cubicBezTo>
                <a:cubicBezTo>
                  <a:pt x="65" y="5"/>
                  <a:pt x="66" y="5"/>
                  <a:pt x="66" y="5"/>
                </a:cubicBezTo>
                <a:cubicBezTo>
                  <a:pt x="71" y="8"/>
                  <a:pt x="71" y="8"/>
                  <a:pt x="71" y="8"/>
                </a:cubicBezTo>
                <a:cubicBezTo>
                  <a:pt x="72" y="8"/>
                  <a:pt x="72" y="9"/>
                  <a:pt x="72" y="10"/>
                </a:cubicBezTo>
                <a:cubicBezTo>
                  <a:pt x="73" y="10"/>
                  <a:pt x="72" y="11"/>
                  <a:pt x="71" y="12"/>
                </a:cubicBezTo>
                <a:cubicBezTo>
                  <a:pt x="51" y="28"/>
                  <a:pt x="51" y="28"/>
                  <a:pt x="51" y="28"/>
                </a:cubicBezTo>
                <a:lnTo>
                  <a:pt x="71" y="44"/>
                </a:lnTo>
                <a:close/>
                <a:moveTo>
                  <a:pt x="24" y="38"/>
                </a:moveTo>
                <a:cubicBezTo>
                  <a:pt x="23" y="37"/>
                  <a:pt x="21" y="37"/>
                  <a:pt x="19" y="37"/>
                </a:cubicBezTo>
                <a:cubicBezTo>
                  <a:pt x="17" y="37"/>
                  <a:pt x="14" y="38"/>
                  <a:pt x="11" y="39"/>
                </a:cubicBezTo>
                <a:cubicBezTo>
                  <a:pt x="7" y="42"/>
                  <a:pt x="6" y="46"/>
                  <a:pt x="8" y="48"/>
                </a:cubicBezTo>
                <a:cubicBezTo>
                  <a:pt x="9" y="49"/>
                  <a:pt x="11" y="50"/>
                  <a:pt x="13" y="50"/>
                </a:cubicBezTo>
                <a:cubicBezTo>
                  <a:pt x="15" y="50"/>
                  <a:pt x="18" y="49"/>
                  <a:pt x="20" y="47"/>
                </a:cubicBezTo>
                <a:cubicBezTo>
                  <a:pt x="25" y="45"/>
                  <a:pt x="26" y="41"/>
                  <a:pt x="24" y="38"/>
                </a:cubicBezTo>
                <a:close/>
                <a:moveTo>
                  <a:pt x="20" y="8"/>
                </a:moveTo>
                <a:cubicBezTo>
                  <a:pt x="18" y="7"/>
                  <a:pt x="15" y="6"/>
                  <a:pt x="13" y="6"/>
                </a:cubicBezTo>
                <a:cubicBezTo>
                  <a:pt x="11" y="6"/>
                  <a:pt x="9" y="7"/>
                  <a:pt x="8" y="7"/>
                </a:cubicBezTo>
                <a:cubicBezTo>
                  <a:pt x="6" y="10"/>
                  <a:pt x="7" y="14"/>
                  <a:pt x="11" y="17"/>
                </a:cubicBezTo>
                <a:cubicBezTo>
                  <a:pt x="14" y="18"/>
                  <a:pt x="17" y="19"/>
                  <a:pt x="19" y="19"/>
                </a:cubicBezTo>
                <a:cubicBezTo>
                  <a:pt x="21" y="19"/>
                  <a:pt x="23" y="18"/>
                  <a:pt x="24" y="17"/>
                </a:cubicBezTo>
                <a:cubicBezTo>
                  <a:pt x="26" y="15"/>
                  <a:pt x="25" y="11"/>
                  <a:pt x="20" y="8"/>
                </a:cubicBezTo>
                <a:close/>
                <a:moveTo>
                  <a:pt x="40" y="33"/>
                </a:moveTo>
                <a:cubicBezTo>
                  <a:pt x="70" y="10"/>
                  <a:pt x="70" y="10"/>
                  <a:pt x="70" y="10"/>
                </a:cubicBezTo>
                <a:cubicBezTo>
                  <a:pt x="65" y="7"/>
                  <a:pt x="65" y="7"/>
                  <a:pt x="65" y="7"/>
                </a:cubicBezTo>
                <a:cubicBezTo>
                  <a:pt x="34" y="25"/>
                  <a:pt x="34" y="25"/>
                  <a:pt x="34" y="25"/>
                </a:cubicBezTo>
                <a:cubicBezTo>
                  <a:pt x="34" y="29"/>
                  <a:pt x="34" y="29"/>
                  <a:pt x="34" y="29"/>
                </a:cubicBezTo>
                <a:cubicBezTo>
                  <a:pt x="27" y="33"/>
                  <a:pt x="27" y="33"/>
                  <a:pt x="27" y="33"/>
                </a:cubicBezTo>
                <a:cubicBezTo>
                  <a:pt x="28" y="33"/>
                  <a:pt x="28" y="33"/>
                  <a:pt x="28" y="33"/>
                </a:cubicBezTo>
                <a:cubicBezTo>
                  <a:pt x="28" y="33"/>
                  <a:pt x="28" y="33"/>
                  <a:pt x="28" y="34"/>
                </a:cubicBezTo>
                <a:cubicBezTo>
                  <a:pt x="28" y="34"/>
                  <a:pt x="29" y="34"/>
                  <a:pt x="29" y="35"/>
                </a:cubicBezTo>
                <a:cubicBezTo>
                  <a:pt x="30" y="36"/>
                  <a:pt x="30" y="36"/>
                  <a:pt x="30" y="36"/>
                </a:cubicBezTo>
                <a:cubicBezTo>
                  <a:pt x="36" y="32"/>
                  <a:pt x="36" y="32"/>
                  <a:pt x="36" y="32"/>
                </a:cubicBezTo>
                <a:lnTo>
                  <a:pt x="40" y="33"/>
                </a:lnTo>
                <a:close/>
                <a:moveTo>
                  <a:pt x="31" y="25"/>
                </a:moveTo>
                <a:cubicBezTo>
                  <a:pt x="31" y="25"/>
                  <a:pt x="31" y="25"/>
                  <a:pt x="31" y="25"/>
                </a:cubicBezTo>
                <a:cubicBezTo>
                  <a:pt x="31" y="24"/>
                  <a:pt x="32" y="23"/>
                  <a:pt x="33" y="22"/>
                </a:cubicBezTo>
                <a:cubicBezTo>
                  <a:pt x="33" y="22"/>
                  <a:pt x="33" y="22"/>
                  <a:pt x="33" y="22"/>
                </a:cubicBezTo>
                <a:cubicBezTo>
                  <a:pt x="30" y="20"/>
                  <a:pt x="30" y="20"/>
                  <a:pt x="30" y="20"/>
                </a:cubicBezTo>
                <a:cubicBezTo>
                  <a:pt x="29" y="21"/>
                  <a:pt x="29" y="21"/>
                  <a:pt x="29" y="21"/>
                </a:cubicBezTo>
                <a:cubicBezTo>
                  <a:pt x="29" y="22"/>
                  <a:pt x="28" y="22"/>
                  <a:pt x="28" y="22"/>
                </a:cubicBezTo>
                <a:cubicBezTo>
                  <a:pt x="28" y="22"/>
                  <a:pt x="28" y="22"/>
                  <a:pt x="28" y="22"/>
                </a:cubicBezTo>
                <a:cubicBezTo>
                  <a:pt x="27" y="23"/>
                  <a:pt x="27" y="23"/>
                  <a:pt x="27" y="23"/>
                </a:cubicBezTo>
                <a:lnTo>
                  <a:pt x="31" y="25"/>
                </a:lnTo>
                <a:close/>
                <a:moveTo>
                  <a:pt x="42" y="28"/>
                </a:moveTo>
                <a:cubicBezTo>
                  <a:pt x="42" y="29"/>
                  <a:pt x="40" y="30"/>
                  <a:pt x="39" y="30"/>
                </a:cubicBezTo>
                <a:cubicBezTo>
                  <a:pt x="38" y="30"/>
                  <a:pt x="36" y="29"/>
                  <a:pt x="36" y="28"/>
                </a:cubicBezTo>
                <a:cubicBezTo>
                  <a:pt x="36" y="26"/>
                  <a:pt x="38" y="25"/>
                  <a:pt x="39" y="25"/>
                </a:cubicBezTo>
                <a:cubicBezTo>
                  <a:pt x="40" y="25"/>
                  <a:pt x="42" y="26"/>
                  <a:pt x="42" y="28"/>
                </a:cubicBezTo>
                <a:close/>
                <a:moveTo>
                  <a:pt x="70" y="46"/>
                </a:moveTo>
                <a:cubicBezTo>
                  <a:pt x="49" y="29"/>
                  <a:pt x="49" y="29"/>
                  <a:pt x="49" y="29"/>
                </a:cubicBezTo>
                <a:cubicBezTo>
                  <a:pt x="42" y="35"/>
                  <a:pt x="42" y="35"/>
                  <a:pt x="42" y="35"/>
                </a:cubicBezTo>
                <a:cubicBezTo>
                  <a:pt x="42" y="35"/>
                  <a:pt x="42" y="35"/>
                  <a:pt x="41" y="35"/>
                </a:cubicBezTo>
                <a:cubicBezTo>
                  <a:pt x="65" y="48"/>
                  <a:pt x="65" y="48"/>
                  <a:pt x="65" y="48"/>
                </a:cubicBezTo>
                <a:lnTo>
                  <a:pt x="70"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6" name="Google Shape;1976;p46"/>
          <p:cNvSpPr/>
          <p:nvPr/>
        </p:nvSpPr>
        <p:spPr>
          <a:xfrm>
            <a:off x="5441272" y="3034250"/>
            <a:ext cx="293267" cy="232721"/>
          </a:xfrm>
          <a:custGeom>
            <a:avLst/>
            <a:gdLst/>
            <a:ahLst/>
            <a:cxnLst/>
            <a:rect l="l" t="t" r="r" b="b"/>
            <a:pathLst>
              <a:path w="72" h="57" extrusionOk="0">
                <a:moveTo>
                  <a:pt x="72" y="9"/>
                </a:moveTo>
                <a:cubicBezTo>
                  <a:pt x="72" y="10"/>
                  <a:pt x="72" y="11"/>
                  <a:pt x="71" y="11"/>
                </a:cubicBezTo>
                <a:cubicBezTo>
                  <a:pt x="2" y="11"/>
                  <a:pt x="2" y="11"/>
                  <a:pt x="2" y="11"/>
                </a:cubicBezTo>
                <a:cubicBezTo>
                  <a:pt x="1" y="11"/>
                  <a:pt x="0" y="10"/>
                  <a:pt x="0" y="9"/>
                </a:cubicBezTo>
                <a:cubicBezTo>
                  <a:pt x="0" y="2"/>
                  <a:pt x="0" y="2"/>
                  <a:pt x="0" y="2"/>
                </a:cubicBezTo>
                <a:cubicBezTo>
                  <a:pt x="0" y="1"/>
                  <a:pt x="1" y="0"/>
                  <a:pt x="2" y="0"/>
                </a:cubicBezTo>
                <a:cubicBezTo>
                  <a:pt x="71" y="0"/>
                  <a:pt x="71" y="0"/>
                  <a:pt x="71" y="0"/>
                </a:cubicBezTo>
                <a:cubicBezTo>
                  <a:pt x="72" y="0"/>
                  <a:pt x="72" y="1"/>
                  <a:pt x="72" y="2"/>
                </a:cubicBezTo>
                <a:lnTo>
                  <a:pt x="72" y="9"/>
                </a:lnTo>
                <a:close/>
                <a:moveTo>
                  <a:pt x="72" y="56"/>
                </a:moveTo>
                <a:cubicBezTo>
                  <a:pt x="72" y="56"/>
                  <a:pt x="72" y="57"/>
                  <a:pt x="71" y="57"/>
                </a:cubicBezTo>
                <a:cubicBezTo>
                  <a:pt x="2" y="57"/>
                  <a:pt x="2" y="57"/>
                  <a:pt x="2" y="57"/>
                </a:cubicBezTo>
                <a:cubicBezTo>
                  <a:pt x="1" y="57"/>
                  <a:pt x="0" y="56"/>
                  <a:pt x="0" y="56"/>
                </a:cubicBezTo>
                <a:cubicBezTo>
                  <a:pt x="0" y="48"/>
                  <a:pt x="0" y="48"/>
                  <a:pt x="0" y="48"/>
                </a:cubicBezTo>
                <a:cubicBezTo>
                  <a:pt x="0" y="47"/>
                  <a:pt x="1" y="47"/>
                  <a:pt x="2" y="47"/>
                </a:cubicBezTo>
                <a:cubicBezTo>
                  <a:pt x="71" y="47"/>
                  <a:pt x="71" y="47"/>
                  <a:pt x="71" y="47"/>
                </a:cubicBezTo>
                <a:cubicBezTo>
                  <a:pt x="72" y="47"/>
                  <a:pt x="72" y="47"/>
                  <a:pt x="72" y="48"/>
                </a:cubicBezTo>
                <a:lnTo>
                  <a:pt x="72" y="56"/>
                </a:lnTo>
                <a:close/>
                <a:moveTo>
                  <a:pt x="16" y="40"/>
                </a:moveTo>
                <a:cubicBezTo>
                  <a:pt x="16" y="41"/>
                  <a:pt x="15" y="42"/>
                  <a:pt x="15" y="42"/>
                </a:cubicBezTo>
                <a:cubicBezTo>
                  <a:pt x="14" y="42"/>
                  <a:pt x="14" y="41"/>
                  <a:pt x="14" y="41"/>
                </a:cubicBezTo>
                <a:cubicBezTo>
                  <a:pt x="2" y="30"/>
                  <a:pt x="2" y="30"/>
                  <a:pt x="2" y="30"/>
                </a:cubicBezTo>
                <a:cubicBezTo>
                  <a:pt x="2" y="29"/>
                  <a:pt x="2" y="29"/>
                  <a:pt x="2" y="29"/>
                </a:cubicBezTo>
                <a:cubicBezTo>
                  <a:pt x="2" y="28"/>
                  <a:pt x="2" y="28"/>
                  <a:pt x="2" y="28"/>
                </a:cubicBezTo>
                <a:cubicBezTo>
                  <a:pt x="14" y="16"/>
                  <a:pt x="14" y="16"/>
                  <a:pt x="14" y="16"/>
                </a:cubicBezTo>
                <a:cubicBezTo>
                  <a:pt x="14" y="16"/>
                  <a:pt x="14" y="16"/>
                  <a:pt x="15" y="16"/>
                </a:cubicBezTo>
                <a:cubicBezTo>
                  <a:pt x="15" y="16"/>
                  <a:pt x="16" y="16"/>
                  <a:pt x="16" y="17"/>
                </a:cubicBezTo>
                <a:lnTo>
                  <a:pt x="16" y="40"/>
                </a:lnTo>
                <a:close/>
                <a:moveTo>
                  <a:pt x="72" y="25"/>
                </a:moveTo>
                <a:cubicBezTo>
                  <a:pt x="72" y="26"/>
                  <a:pt x="72" y="26"/>
                  <a:pt x="71" y="26"/>
                </a:cubicBezTo>
                <a:cubicBezTo>
                  <a:pt x="27" y="26"/>
                  <a:pt x="27" y="26"/>
                  <a:pt x="27" y="26"/>
                </a:cubicBezTo>
                <a:cubicBezTo>
                  <a:pt x="27" y="26"/>
                  <a:pt x="26" y="26"/>
                  <a:pt x="26" y="25"/>
                </a:cubicBezTo>
                <a:cubicBezTo>
                  <a:pt x="26" y="17"/>
                  <a:pt x="26" y="17"/>
                  <a:pt x="26" y="17"/>
                </a:cubicBezTo>
                <a:cubicBezTo>
                  <a:pt x="26" y="16"/>
                  <a:pt x="27" y="16"/>
                  <a:pt x="27" y="16"/>
                </a:cubicBezTo>
                <a:cubicBezTo>
                  <a:pt x="71" y="16"/>
                  <a:pt x="71" y="16"/>
                  <a:pt x="71" y="16"/>
                </a:cubicBezTo>
                <a:cubicBezTo>
                  <a:pt x="72" y="16"/>
                  <a:pt x="72" y="16"/>
                  <a:pt x="72" y="17"/>
                </a:cubicBezTo>
                <a:lnTo>
                  <a:pt x="72" y="25"/>
                </a:lnTo>
                <a:close/>
                <a:moveTo>
                  <a:pt x="72" y="40"/>
                </a:moveTo>
                <a:cubicBezTo>
                  <a:pt x="72" y="41"/>
                  <a:pt x="72" y="42"/>
                  <a:pt x="71" y="42"/>
                </a:cubicBezTo>
                <a:cubicBezTo>
                  <a:pt x="27" y="42"/>
                  <a:pt x="27" y="42"/>
                  <a:pt x="27" y="42"/>
                </a:cubicBezTo>
                <a:cubicBezTo>
                  <a:pt x="27" y="42"/>
                  <a:pt x="26" y="41"/>
                  <a:pt x="26" y="40"/>
                </a:cubicBezTo>
                <a:cubicBezTo>
                  <a:pt x="26" y="33"/>
                  <a:pt x="26" y="33"/>
                  <a:pt x="26" y="33"/>
                </a:cubicBezTo>
                <a:cubicBezTo>
                  <a:pt x="26" y="32"/>
                  <a:pt x="27" y="31"/>
                  <a:pt x="27" y="31"/>
                </a:cubicBezTo>
                <a:cubicBezTo>
                  <a:pt x="71" y="31"/>
                  <a:pt x="71" y="31"/>
                  <a:pt x="71" y="31"/>
                </a:cubicBezTo>
                <a:cubicBezTo>
                  <a:pt x="72" y="31"/>
                  <a:pt x="72" y="32"/>
                  <a:pt x="72" y="33"/>
                </a:cubicBezTo>
                <a:lnTo>
                  <a:pt x="72" y="4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7" name="Google Shape;1977;p46"/>
          <p:cNvSpPr/>
          <p:nvPr/>
        </p:nvSpPr>
        <p:spPr>
          <a:xfrm>
            <a:off x="6029697" y="3062631"/>
            <a:ext cx="336783" cy="200556"/>
          </a:xfrm>
          <a:custGeom>
            <a:avLst/>
            <a:gdLst/>
            <a:ahLst/>
            <a:cxnLst/>
            <a:rect l="l" t="t" r="r" b="b"/>
            <a:pathLst>
              <a:path w="178" h="106" extrusionOk="0">
                <a:moveTo>
                  <a:pt x="46" y="0"/>
                </a:moveTo>
                <a:lnTo>
                  <a:pt x="46" y="85"/>
                </a:lnTo>
                <a:lnTo>
                  <a:pt x="0" y="85"/>
                </a:lnTo>
                <a:lnTo>
                  <a:pt x="0" y="24"/>
                </a:lnTo>
                <a:lnTo>
                  <a:pt x="28" y="24"/>
                </a:lnTo>
                <a:lnTo>
                  <a:pt x="28" y="0"/>
                </a:lnTo>
                <a:lnTo>
                  <a:pt x="46" y="0"/>
                </a:lnTo>
                <a:close/>
                <a:moveTo>
                  <a:pt x="28" y="39"/>
                </a:moveTo>
                <a:lnTo>
                  <a:pt x="18" y="39"/>
                </a:lnTo>
                <a:lnTo>
                  <a:pt x="18" y="72"/>
                </a:lnTo>
                <a:lnTo>
                  <a:pt x="28" y="72"/>
                </a:lnTo>
                <a:lnTo>
                  <a:pt x="28" y="39"/>
                </a:lnTo>
                <a:close/>
                <a:moveTo>
                  <a:pt x="52" y="17"/>
                </a:moveTo>
                <a:lnTo>
                  <a:pt x="72" y="17"/>
                </a:lnTo>
                <a:lnTo>
                  <a:pt x="72" y="0"/>
                </a:lnTo>
                <a:lnTo>
                  <a:pt x="52" y="0"/>
                </a:lnTo>
                <a:lnTo>
                  <a:pt x="52" y="17"/>
                </a:lnTo>
                <a:close/>
                <a:moveTo>
                  <a:pt x="52" y="85"/>
                </a:moveTo>
                <a:lnTo>
                  <a:pt x="72" y="85"/>
                </a:lnTo>
                <a:lnTo>
                  <a:pt x="72" y="24"/>
                </a:lnTo>
                <a:lnTo>
                  <a:pt x="52" y="24"/>
                </a:lnTo>
                <a:lnTo>
                  <a:pt x="52" y="85"/>
                </a:lnTo>
                <a:close/>
                <a:moveTo>
                  <a:pt x="124" y="24"/>
                </a:moveTo>
                <a:lnTo>
                  <a:pt x="124" y="106"/>
                </a:lnTo>
                <a:lnTo>
                  <a:pt x="78" y="106"/>
                </a:lnTo>
                <a:lnTo>
                  <a:pt x="78" y="91"/>
                </a:lnTo>
                <a:lnTo>
                  <a:pt x="106" y="91"/>
                </a:lnTo>
                <a:lnTo>
                  <a:pt x="106" y="85"/>
                </a:lnTo>
                <a:lnTo>
                  <a:pt x="78" y="85"/>
                </a:lnTo>
                <a:lnTo>
                  <a:pt x="78" y="24"/>
                </a:lnTo>
                <a:lnTo>
                  <a:pt x="124" y="24"/>
                </a:lnTo>
                <a:close/>
                <a:moveTo>
                  <a:pt x="106" y="39"/>
                </a:moveTo>
                <a:lnTo>
                  <a:pt x="96" y="39"/>
                </a:lnTo>
                <a:lnTo>
                  <a:pt x="96" y="72"/>
                </a:lnTo>
                <a:lnTo>
                  <a:pt x="106" y="72"/>
                </a:lnTo>
                <a:lnTo>
                  <a:pt x="106" y="39"/>
                </a:lnTo>
                <a:close/>
                <a:moveTo>
                  <a:pt x="178" y="24"/>
                </a:moveTo>
                <a:lnTo>
                  <a:pt x="178" y="106"/>
                </a:lnTo>
                <a:lnTo>
                  <a:pt x="132" y="106"/>
                </a:lnTo>
                <a:lnTo>
                  <a:pt x="132" y="91"/>
                </a:lnTo>
                <a:lnTo>
                  <a:pt x="161" y="91"/>
                </a:lnTo>
                <a:lnTo>
                  <a:pt x="161" y="85"/>
                </a:lnTo>
                <a:lnTo>
                  <a:pt x="132" y="85"/>
                </a:lnTo>
                <a:lnTo>
                  <a:pt x="132" y="24"/>
                </a:lnTo>
                <a:lnTo>
                  <a:pt x="178" y="24"/>
                </a:lnTo>
                <a:close/>
                <a:moveTo>
                  <a:pt x="161" y="39"/>
                </a:moveTo>
                <a:lnTo>
                  <a:pt x="150" y="39"/>
                </a:lnTo>
                <a:lnTo>
                  <a:pt x="150" y="72"/>
                </a:lnTo>
                <a:lnTo>
                  <a:pt x="161" y="72"/>
                </a:lnTo>
                <a:lnTo>
                  <a:pt x="161"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8" name="Google Shape;1978;p46"/>
          <p:cNvSpPr/>
          <p:nvPr/>
        </p:nvSpPr>
        <p:spPr>
          <a:xfrm>
            <a:off x="6620013" y="3034250"/>
            <a:ext cx="249749" cy="253533"/>
          </a:xfrm>
          <a:custGeom>
            <a:avLst/>
            <a:gdLst/>
            <a:ahLst/>
            <a:cxnLst/>
            <a:rect l="l" t="t" r="r" b="b"/>
            <a:pathLst>
              <a:path w="61" h="62" extrusionOk="0">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27"/>
                </a:moveTo>
                <a:cubicBezTo>
                  <a:pt x="18" y="31"/>
                  <a:pt x="5" y="30"/>
                  <a:pt x="4" y="30"/>
                </a:cubicBezTo>
                <a:cubicBezTo>
                  <a:pt x="4" y="31"/>
                  <a:pt x="4" y="31"/>
                  <a:pt x="4" y="31"/>
                </a:cubicBezTo>
                <a:cubicBezTo>
                  <a:pt x="4" y="38"/>
                  <a:pt x="7" y="44"/>
                  <a:pt x="11" y="49"/>
                </a:cubicBezTo>
                <a:cubicBezTo>
                  <a:pt x="18" y="36"/>
                  <a:pt x="32" y="31"/>
                  <a:pt x="32" y="31"/>
                </a:cubicBezTo>
                <a:cubicBezTo>
                  <a:pt x="33" y="31"/>
                  <a:pt x="33" y="31"/>
                  <a:pt x="33" y="31"/>
                </a:cubicBezTo>
                <a:cubicBezTo>
                  <a:pt x="33" y="30"/>
                  <a:pt x="32" y="28"/>
                  <a:pt x="31" y="27"/>
                </a:cubicBezTo>
                <a:close/>
                <a:moveTo>
                  <a:pt x="19" y="7"/>
                </a:moveTo>
                <a:cubicBezTo>
                  <a:pt x="12" y="11"/>
                  <a:pt x="7" y="18"/>
                  <a:pt x="5" y="26"/>
                </a:cubicBezTo>
                <a:cubicBezTo>
                  <a:pt x="6" y="26"/>
                  <a:pt x="17" y="26"/>
                  <a:pt x="29" y="23"/>
                </a:cubicBezTo>
                <a:cubicBezTo>
                  <a:pt x="25" y="15"/>
                  <a:pt x="20" y="8"/>
                  <a:pt x="19" y="7"/>
                </a:cubicBezTo>
                <a:close/>
                <a:moveTo>
                  <a:pt x="35" y="36"/>
                </a:moveTo>
                <a:cubicBezTo>
                  <a:pt x="35" y="36"/>
                  <a:pt x="35" y="36"/>
                  <a:pt x="35" y="36"/>
                </a:cubicBezTo>
                <a:cubicBezTo>
                  <a:pt x="35" y="36"/>
                  <a:pt x="19" y="41"/>
                  <a:pt x="14" y="52"/>
                </a:cubicBezTo>
                <a:cubicBezTo>
                  <a:pt x="14" y="52"/>
                  <a:pt x="14" y="52"/>
                  <a:pt x="14" y="52"/>
                </a:cubicBezTo>
                <a:cubicBezTo>
                  <a:pt x="18" y="55"/>
                  <a:pt x="24" y="58"/>
                  <a:pt x="31" y="58"/>
                </a:cubicBezTo>
                <a:cubicBezTo>
                  <a:pt x="34" y="58"/>
                  <a:pt x="38" y="57"/>
                  <a:pt x="41" y="56"/>
                </a:cubicBezTo>
                <a:cubicBezTo>
                  <a:pt x="40" y="53"/>
                  <a:pt x="39" y="45"/>
                  <a:pt x="35" y="36"/>
                </a:cubicBezTo>
                <a:close/>
                <a:moveTo>
                  <a:pt x="24" y="6"/>
                </a:moveTo>
                <a:cubicBezTo>
                  <a:pt x="24" y="6"/>
                  <a:pt x="24" y="6"/>
                  <a:pt x="24" y="6"/>
                </a:cubicBezTo>
                <a:cubicBezTo>
                  <a:pt x="24" y="6"/>
                  <a:pt x="24" y="6"/>
                  <a:pt x="24" y="6"/>
                </a:cubicBezTo>
                <a:close/>
                <a:moveTo>
                  <a:pt x="31" y="5"/>
                </a:moveTo>
                <a:cubicBezTo>
                  <a:pt x="28" y="5"/>
                  <a:pt x="26" y="5"/>
                  <a:pt x="24" y="6"/>
                </a:cubicBezTo>
                <a:cubicBezTo>
                  <a:pt x="25" y="6"/>
                  <a:pt x="30" y="13"/>
                  <a:pt x="34" y="21"/>
                </a:cubicBezTo>
                <a:cubicBezTo>
                  <a:pt x="44" y="17"/>
                  <a:pt x="48" y="12"/>
                  <a:pt x="48" y="12"/>
                </a:cubicBezTo>
                <a:cubicBezTo>
                  <a:pt x="43" y="7"/>
                  <a:pt x="37" y="5"/>
                  <a:pt x="31" y="5"/>
                </a:cubicBezTo>
                <a:close/>
                <a:moveTo>
                  <a:pt x="51" y="15"/>
                </a:moveTo>
                <a:cubicBezTo>
                  <a:pt x="51" y="15"/>
                  <a:pt x="47" y="21"/>
                  <a:pt x="36" y="25"/>
                </a:cubicBezTo>
                <a:cubicBezTo>
                  <a:pt x="37" y="26"/>
                  <a:pt x="37" y="28"/>
                  <a:pt x="38" y="29"/>
                </a:cubicBezTo>
                <a:cubicBezTo>
                  <a:pt x="38" y="29"/>
                  <a:pt x="38" y="30"/>
                  <a:pt x="39" y="30"/>
                </a:cubicBezTo>
                <a:cubicBezTo>
                  <a:pt x="48" y="29"/>
                  <a:pt x="57" y="31"/>
                  <a:pt x="57" y="31"/>
                </a:cubicBezTo>
                <a:cubicBezTo>
                  <a:pt x="57" y="25"/>
                  <a:pt x="55" y="19"/>
                  <a:pt x="51" y="15"/>
                </a:cubicBezTo>
                <a:close/>
                <a:moveTo>
                  <a:pt x="40" y="34"/>
                </a:moveTo>
                <a:cubicBezTo>
                  <a:pt x="44" y="44"/>
                  <a:pt x="45" y="52"/>
                  <a:pt x="45" y="53"/>
                </a:cubicBezTo>
                <a:cubicBezTo>
                  <a:pt x="51" y="49"/>
                  <a:pt x="55" y="43"/>
                  <a:pt x="57" y="35"/>
                </a:cubicBezTo>
                <a:cubicBezTo>
                  <a:pt x="56" y="35"/>
                  <a:pt x="49" y="33"/>
                  <a:pt x="40"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79" name="Google Shape;1979;p46"/>
          <p:cNvSpPr/>
          <p:nvPr/>
        </p:nvSpPr>
        <p:spPr>
          <a:xfrm>
            <a:off x="7210330" y="3055063"/>
            <a:ext cx="257317" cy="211908"/>
          </a:xfrm>
          <a:custGeom>
            <a:avLst/>
            <a:gdLst/>
            <a:ahLst/>
            <a:cxnLst/>
            <a:rect l="l" t="t" r="r" b="b"/>
            <a:pathLst>
              <a:path w="63" h="52" extrusionOk="0">
                <a:moveTo>
                  <a:pt x="30" y="1"/>
                </a:moveTo>
                <a:cubicBezTo>
                  <a:pt x="31" y="0"/>
                  <a:pt x="32" y="0"/>
                  <a:pt x="33" y="1"/>
                </a:cubicBezTo>
                <a:cubicBezTo>
                  <a:pt x="62" y="30"/>
                  <a:pt x="62" y="30"/>
                  <a:pt x="62" y="30"/>
                </a:cubicBezTo>
                <a:cubicBezTo>
                  <a:pt x="63" y="31"/>
                  <a:pt x="62" y="31"/>
                  <a:pt x="61" y="31"/>
                </a:cubicBezTo>
                <a:cubicBezTo>
                  <a:pt x="2" y="31"/>
                  <a:pt x="2" y="31"/>
                  <a:pt x="2" y="31"/>
                </a:cubicBezTo>
                <a:cubicBezTo>
                  <a:pt x="0" y="31"/>
                  <a:pt x="0" y="31"/>
                  <a:pt x="1" y="30"/>
                </a:cubicBezTo>
                <a:lnTo>
                  <a:pt x="30" y="1"/>
                </a:lnTo>
                <a:close/>
                <a:moveTo>
                  <a:pt x="3" y="52"/>
                </a:moveTo>
                <a:cubicBezTo>
                  <a:pt x="2" y="52"/>
                  <a:pt x="1" y="51"/>
                  <a:pt x="1" y="49"/>
                </a:cubicBezTo>
                <a:cubicBezTo>
                  <a:pt x="1" y="39"/>
                  <a:pt x="1" y="39"/>
                  <a:pt x="1" y="39"/>
                </a:cubicBezTo>
                <a:cubicBezTo>
                  <a:pt x="1" y="38"/>
                  <a:pt x="2" y="37"/>
                  <a:pt x="3" y="37"/>
                </a:cubicBezTo>
                <a:cubicBezTo>
                  <a:pt x="60" y="37"/>
                  <a:pt x="60" y="37"/>
                  <a:pt x="60" y="37"/>
                </a:cubicBezTo>
                <a:cubicBezTo>
                  <a:pt x="61" y="37"/>
                  <a:pt x="62" y="38"/>
                  <a:pt x="62" y="39"/>
                </a:cubicBezTo>
                <a:cubicBezTo>
                  <a:pt x="62" y="49"/>
                  <a:pt x="62" y="49"/>
                  <a:pt x="62" y="49"/>
                </a:cubicBezTo>
                <a:cubicBezTo>
                  <a:pt x="62" y="51"/>
                  <a:pt x="61" y="52"/>
                  <a:pt x="60" y="52"/>
                </a:cubicBezTo>
                <a:lnTo>
                  <a:pt x="3"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0" name="Google Shape;1980;p46"/>
          <p:cNvSpPr/>
          <p:nvPr/>
        </p:nvSpPr>
        <p:spPr>
          <a:xfrm>
            <a:off x="7798753" y="3058847"/>
            <a:ext cx="295158" cy="228936"/>
          </a:xfrm>
          <a:custGeom>
            <a:avLst/>
            <a:gdLst/>
            <a:ahLst/>
            <a:cxnLst/>
            <a:rect l="l" t="t" r="r" b="b"/>
            <a:pathLst>
              <a:path w="72" h="56" extrusionOk="0">
                <a:moveTo>
                  <a:pt x="66" y="17"/>
                </a:moveTo>
                <a:cubicBezTo>
                  <a:pt x="59" y="21"/>
                  <a:pt x="53" y="26"/>
                  <a:pt x="47" y="30"/>
                </a:cubicBezTo>
                <a:cubicBezTo>
                  <a:pt x="44" y="32"/>
                  <a:pt x="40" y="36"/>
                  <a:pt x="37" y="36"/>
                </a:cubicBezTo>
                <a:cubicBezTo>
                  <a:pt x="36" y="36"/>
                  <a:pt x="36" y="36"/>
                  <a:pt x="36" y="36"/>
                </a:cubicBezTo>
                <a:cubicBezTo>
                  <a:pt x="36" y="36"/>
                  <a:pt x="36" y="36"/>
                  <a:pt x="36" y="36"/>
                </a:cubicBezTo>
                <a:cubicBezTo>
                  <a:pt x="33" y="36"/>
                  <a:pt x="29" y="32"/>
                  <a:pt x="26" y="30"/>
                </a:cubicBezTo>
                <a:cubicBezTo>
                  <a:pt x="20" y="26"/>
                  <a:pt x="14" y="21"/>
                  <a:pt x="7" y="17"/>
                </a:cubicBezTo>
                <a:cubicBezTo>
                  <a:pt x="5" y="15"/>
                  <a:pt x="0" y="11"/>
                  <a:pt x="0" y="7"/>
                </a:cubicBezTo>
                <a:cubicBezTo>
                  <a:pt x="0" y="3"/>
                  <a:pt x="3" y="0"/>
                  <a:pt x="7" y="0"/>
                </a:cubicBezTo>
                <a:cubicBezTo>
                  <a:pt x="66" y="0"/>
                  <a:pt x="66" y="0"/>
                  <a:pt x="66" y="0"/>
                </a:cubicBezTo>
                <a:cubicBezTo>
                  <a:pt x="70" y="0"/>
                  <a:pt x="72" y="2"/>
                  <a:pt x="72" y="6"/>
                </a:cubicBezTo>
                <a:cubicBezTo>
                  <a:pt x="72" y="11"/>
                  <a:pt x="69" y="15"/>
                  <a:pt x="66" y="17"/>
                </a:cubicBezTo>
                <a:close/>
                <a:moveTo>
                  <a:pt x="72" y="50"/>
                </a:moveTo>
                <a:cubicBezTo>
                  <a:pt x="72" y="53"/>
                  <a:pt x="70" y="56"/>
                  <a:pt x="66" y="56"/>
                </a:cubicBezTo>
                <a:cubicBezTo>
                  <a:pt x="7" y="56"/>
                  <a:pt x="7" y="56"/>
                  <a:pt x="7" y="56"/>
                </a:cubicBezTo>
                <a:cubicBezTo>
                  <a:pt x="3" y="56"/>
                  <a:pt x="0" y="53"/>
                  <a:pt x="0" y="50"/>
                </a:cubicBezTo>
                <a:cubicBezTo>
                  <a:pt x="0" y="18"/>
                  <a:pt x="0" y="18"/>
                  <a:pt x="0" y="18"/>
                </a:cubicBezTo>
                <a:cubicBezTo>
                  <a:pt x="2" y="19"/>
                  <a:pt x="3" y="20"/>
                  <a:pt x="5" y="21"/>
                </a:cubicBezTo>
                <a:cubicBezTo>
                  <a:pt x="11" y="26"/>
                  <a:pt x="18" y="30"/>
                  <a:pt x="24" y="35"/>
                </a:cubicBezTo>
                <a:cubicBezTo>
                  <a:pt x="28" y="38"/>
                  <a:pt x="32" y="41"/>
                  <a:pt x="36" y="41"/>
                </a:cubicBezTo>
                <a:cubicBezTo>
                  <a:pt x="36" y="41"/>
                  <a:pt x="36" y="41"/>
                  <a:pt x="36" y="41"/>
                </a:cubicBezTo>
                <a:cubicBezTo>
                  <a:pt x="37" y="41"/>
                  <a:pt x="37" y="41"/>
                  <a:pt x="37" y="41"/>
                </a:cubicBezTo>
                <a:cubicBezTo>
                  <a:pt x="41" y="41"/>
                  <a:pt x="45" y="38"/>
                  <a:pt x="48" y="35"/>
                </a:cubicBezTo>
                <a:cubicBezTo>
                  <a:pt x="55" y="30"/>
                  <a:pt x="62" y="26"/>
                  <a:pt x="68" y="21"/>
                </a:cubicBezTo>
                <a:cubicBezTo>
                  <a:pt x="70" y="20"/>
                  <a:pt x="71" y="19"/>
                  <a:pt x="72" y="18"/>
                </a:cubicBezTo>
                <a:lnTo>
                  <a:pt x="72"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1" name="Google Shape;1981;p46"/>
          <p:cNvSpPr/>
          <p:nvPr/>
        </p:nvSpPr>
        <p:spPr>
          <a:xfrm>
            <a:off x="8389070" y="3034250"/>
            <a:ext cx="168392" cy="232721"/>
          </a:xfrm>
          <a:custGeom>
            <a:avLst/>
            <a:gdLst/>
            <a:ahLst/>
            <a:cxnLst/>
            <a:rect l="l" t="t" r="r" b="b"/>
            <a:pathLst>
              <a:path w="41" h="57" extrusionOk="0">
                <a:moveTo>
                  <a:pt x="40" y="54"/>
                </a:moveTo>
                <a:cubicBezTo>
                  <a:pt x="41" y="55"/>
                  <a:pt x="40" y="55"/>
                  <a:pt x="40" y="56"/>
                </a:cubicBezTo>
                <a:cubicBezTo>
                  <a:pt x="39" y="56"/>
                  <a:pt x="36" y="57"/>
                  <a:pt x="31" y="57"/>
                </a:cubicBezTo>
                <a:cubicBezTo>
                  <a:pt x="18" y="57"/>
                  <a:pt x="8" y="49"/>
                  <a:pt x="5" y="38"/>
                </a:cubicBezTo>
                <a:cubicBezTo>
                  <a:pt x="1" y="38"/>
                  <a:pt x="1" y="38"/>
                  <a:pt x="1" y="38"/>
                </a:cubicBezTo>
                <a:cubicBezTo>
                  <a:pt x="0" y="38"/>
                  <a:pt x="0" y="37"/>
                  <a:pt x="0" y="36"/>
                </a:cubicBezTo>
                <a:cubicBezTo>
                  <a:pt x="0" y="32"/>
                  <a:pt x="0" y="32"/>
                  <a:pt x="0" y="32"/>
                </a:cubicBezTo>
                <a:cubicBezTo>
                  <a:pt x="0" y="31"/>
                  <a:pt x="0" y="31"/>
                  <a:pt x="1" y="31"/>
                </a:cubicBezTo>
                <a:cubicBezTo>
                  <a:pt x="4" y="31"/>
                  <a:pt x="4" y="31"/>
                  <a:pt x="4" y="31"/>
                </a:cubicBezTo>
                <a:cubicBezTo>
                  <a:pt x="4" y="29"/>
                  <a:pt x="4" y="28"/>
                  <a:pt x="4" y="26"/>
                </a:cubicBezTo>
                <a:cubicBezTo>
                  <a:pt x="1" y="26"/>
                  <a:pt x="1" y="26"/>
                  <a:pt x="1" y="26"/>
                </a:cubicBezTo>
                <a:cubicBezTo>
                  <a:pt x="0" y="26"/>
                  <a:pt x="0" y="26"/>
                  <a:pt x="0" y="25"/>
                </a:cubicBezTo>
                <a:cubicBezTo>
                  <a:pt x="0" y="20"/>
                  <a:pt x="0" y="20"/>
                  <a:pt x="0" y="20"/>
                </a:cubicBezTo>
                <a:cubicBezTo>
                  <a:pt x="0" y="20"/>
                  <a:pt x="0" y="19"/>
                  <a:pt x="1" y="19"/>
                </a:cubicBezTo>
                <a:cubicBezTo>
                  <a:pt x="5" y="19"/>
                  <a:pt x="5" y="19"/>
                  <a:pt x="5" y="19"/>
                </a:cubicBezTo>
                <a:cubicBezTo>
                  <a:pt x="9" y="8"/>
                  <a:pt x="19" y="0"/>
                  <a:pt x="31" y="0"/>
                </a:cubicBezTo>
                <a:cubicBezTo>
                  <a:pt x="35" y="0"/>
                  <a:pt x="38" y="1"/>
                  <a:pt x="39" y="1"/>
                </a:cubicBezTo>
                <a:cubicBezTo>
                  <a:pt x="39" y="1"/>
                  <a:pt x="39" y="2"/>
                  <a:pt x="39" y="2"/>
                </a:cubicBezTo>
                <a:cubicBezTo>
                  <a:pt x="40" y="2"/>
                  <a:pt x="40" y="3"/>
                  <a:pt x="40" y="3"/>
                </a:cubicBezTo>
                <a:cubicBezTo>
                  <a:pt x="38" y="9"/>
                  <a:pt x="38" y="9"/>
                  <a:pt x="38" y="9"/>
                </a:cubicBezTo>
                <a:cubicBezTo>
                  <a:pt x="38" y="10"/>
                  <a:pt x="37" y="10"/>
                  <a:pt x="36" y="10"/>
                </a:cubicBezTo>
                <a:cubicBezTo>
                  <a:pt x="36" y="10"/>
                  <a:pt x="34" y="10"/>
                  <a:pt x="31" y="10"/>
                </a:cubicBezTo>
                <a:cubicBezTo>
                  <a:pt x="24" y="10"/>
                  <a:pt x="18" y="13"/>
                  <a:pt x="16" y="19"/>
                </a:cubicBezTo>
                <a:cubicBezTo>
                  <a:pt x="34" y="19"/>
                  <a:pt x="34" y="19"/>
                  <a:pt x="34" y="19"/>
                </a:cubicBezTo>
                <a:cubicBezTo>
                  <a:pt x="35" y="19"/>
                  <a:pt x="35" y="19"/>
                  <a:pt x="35" y="20"/>
                </a:cubicBezTo>
                <a:cubicBezTo>
                  <a:pt x="36" y="20"/>
                  <a:pt x="36" y="20"/>
                  <a:pt x="36" y="21"/>
                </a:cubicBezTo>
                <a:cubicBezTo>
                  <a:pt x="35" y="25"/>
                  <a:pt x="35" y="25"/>
                  <a:pt x="35" y="25"/>
                </a:cubicBezTo>
                <a:cubicBezTo>
                  <a:pt x="35" y="26"/>
                  <a:pt x="34" y="26"/>
                  <a:pt x="33" y="26"/>
                </a:cubicBezTo>
                <a:cubicBezTo>
                  <a:pt x="14" y="26"/>
                  <a:pt x="14" y="26"/>
                  <a:pt x="14" y="26"/>
                </a:cubicBezTo>
                <a:cubicBezTo>
                  <a:pt x="14" y="28"/>
                  <a:pt x="14" y="29"/>
                  <a:pt x="14" y="31"/>
                </a:cubicBezTo>
                <a:cubicBezTo>
                  <a:pt x="32" y="31"/>
                  <a:pt x="32" y="31"/>
                  <a:pt x="32" y="31"/>
                </a:cubicBezTo>
                <a:cubicBezTo>
                  <a:pt x="33" y="31"/>
                  <a:pt x="33" y="31"/>
                  <a:pt x="33" y="31"/>
                </a:cubicBezTo>
                <a:cubicBezTo>
                  <a:pt x="33" y="31"/>
                  <a:pt x="34" y="32"/>
                  <a:pt x="33" y="32"/>
                </a:cubicBezTo>
                <a:cubicBezTo>
                  <a:pt x="33" y="37"/>
                  <a:pt x="33" y="37"/>
                  <a:pt x="33" y="37"/>
                </a:cubicBezTo>
                <a:cubicBezTo>
                  <a:pt x="32" y="37"/>
                  <a:pt x="32" y="38"/>
                  <a:pt x="31" y="38"/>
                </a:cubicBezTo>
                <a:cubicBezTo>
                  <a:pt x="16" y="38"/>
                  <a:pt x="16" y="38"/>
                  <a:pt x="16" y="38"/>
                </a:cubicBezTo>
                <a:cubicBezTo>
                  <a:pt x="18" y="44"/>
                  <a:pt x="24" y="48"/>
                  <a:pt x="31" y="48"/>
                </a:cubicBezTo>
                <a:cubicBezTo>
                  <a:pt x="34" y="48"/>
                  <a:pt x="37" y="47"/>
                  <a:pt x="37" y="47"/>
                </a:cubicBezTo>
                <a:cubicBezTo>
                  <a:pt x="38" y="47"/>
                  <a:pt x="38" y="47"/>
                  <a:pt x="38" y="47"/>
                </a:cubicBezTo>
                <a:cubicBezTo>
                  <a:pt x="39" y="47"/>
                  <a:pt x="39" y="47"/>
                  <a:pt x="39" y="48"/>
                </a:cubicBezTo>
                <a:lnTo>
                  <a:pt x="40" y="5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2" name="Google Shape;1982;p46"/>
          <p:cNvSpPr/>
          <p:nvPr/>
        </p:nvSpPr>
        <p:spPr>
          <a:xfrm>
            <a:off x="8979386" y="3034250"/>
            <a:ext cx="253533" cy="253533"/>
          </a:xfrm>
          <a:custGeom>
            <a:avLst/>
            <a:gdLst/>
            <a:ahLst/>
            <a:cxnLst/>
            <a:rect l="l" t="t" r="r" b="b"/>
            <a:pathLst>
              <a:path w="62" h="62" extrusionOk="0">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37" y="12"/>
                </a:moveTo>
                <a:cubicBezTo>
                  <a:pt x="37" y="11"/>
                  <a:pt x="37" y="11"/>
                  <a:pt x="37" y="11"/>
                </a:cubicBezTo>
                <a:cubicBezTo>
                  <a:pt x="36" y="11"/>
                  <a:pt x="36" y="11"/>
                  <a:pt x="36" y="11"/>
                </a:cubicBezTo>
                <a:cubicBezTo>
                  <a:pt x="27" y="11"/>
                  <a:pt x="27" y="11"/>
                  <a:pt x="27" y="11"/>
                </a:cubicBezTo>
                <a:cubicBezTo>
                  <a:pt x="27" y="11"/>
                  <a:pt x="26" y="11"/>
                  <a:pt x="26" y="11"/>
                </a:cubicBezTo>
                <a:cubicBezTo>
                  <a:pt x="26" y="11"/>
                  <a:pt x="26" y="11"/>
                  <a:pt x="26" y="12"/>
                </a:cubicBezTo>
                <a:cubicBezTo>
                  <a:pt x="26" y="37"/>
                  <a:pt x="26" y="37"/>
                  <a:pt x="26" y="37"/>
                </a:cubicBezTo>
                <a:cubicBezTo>
                  <a:pt x="26" y="37"/>
                  <a:pt x="27" y="38"/>
                  <a:pt x="28" y="38"/>
                </a:cubicBezTo>
                <a:cubicBezTo>
                  <a:pt x="35" y="38"/>
                  <a:pt x="35" y="38"/>
                  <a:pt x="35" y="38"/>
                </a:cubicBezTo>
                <a:cubicBezTo>
                  <a:pt x="36" y="38"/>
                  <a:pt x="36" y="37"/>
                  <a:pt x="36" y="37"/>
                </a:cubicBezTo>
                <a:lnTo>
                  <a:pt x="37" y="12"/>
                </a:lnTo>
                <a:close/>
                <a:moveTo>
                  <a:pt x="36" y="43"/>
                </a:moveTo>
                <a:cubicBezTo>
                  <a:pt x="36" y="42"/>
                  <a:pt x="36" y="42"/>
                  <a:pt x="35" y="42"/>
                </a:cubicBezTo>
                <a:cubicBezTo>
                  <a:pt x="28" y="42"/>
                  <a:pt x="28" y="42"/>
                  <a:pt x="28" y="42"/>
                </a:cubicBezTo>
                <a:cubicBezTo>
                  <a:pt x="27" y="42"/>
                  <a:pt x="26" y="42"/>
                  <a:pt x="26" y="43"/>
                </a:cubicBezTo>
                <a:cubicBezTo>
                  <a:pt x="26" y="51"/>
                  <a:pt x="26" y="51"/>
                  <a:pt x="26" y="51"/>
                </a:cubicBezTo>
                <a:cubicBezTo>
                  <a:pt x="26" y="51"/>
                  <a:pt x="27" y="52"/>
                  <a:pt x="28" y="52"/>
                </a:cubicBezTo>
                <a:cubicBezTo>
                  <a:pt x="35" y="52"/>
                  <a:pt x="35" y="52"/>
                  <a:pt x="35" y="52"/>
                </a:cubicBezTo>
                <a:cubicBezTo>
                  <a:pt x="36" y="52"/>
                  <a:pt x="36" y="51"/>
                  <a:pt x="36" y="51"/>
                </a:cubicBezTo>
                <a:lnTo>
                  <a:pt x="36" y="4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3" name="Google Shape;1983;p46"/>
          <p:cNvSpPr/>
          <p:nvPr/>
        </p:nvSpPr>
        <p:spPr>
          <a:xfrm>
            <a:off x="9569702" y="3034250"/>
            <a:ext cx="249749" cy="253533"/>
          </a:xfrm>
          <a:custGeom>
            <a:avLst/>
            <a:gdLst/>
            <a:ahLst/>
            <a:cxnLst/>
            <a:rect l="l" t="t" r="r" b="b"/>
            <a:pathLst>
              <a:path w="61" h="62" extrusionOk="0">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51" y="13"/>
                </a:moveTo>
                <a:cubicBezTo>
                  <a:pt x="51" y="12"/>
                  <a:pt x="50" y="11"/>
                  <a:pt x="49" y="11"/>
                </a:cubicBezTo>
                <a:cubicBezTo>
                  <a:pt x="29" y="11"/>
                  <a:pt x="29" y="11"/>
                  <a:pt x="29" y="11"/>
                </a:cubicBezTo>
                <a:cubicBezTo>
                  <a:pt x="28" y="11"/>
                  <a:pt x="27" y="11"/>
                  <a:pt x="27" y="12"/>
                </a:cubicBezTo>
                <a:cubicBezTo>
                  <a:pt x="27" y="13"/>
                  <a:pt x="27" y="14"/>
                  <a:pt x="28" y="15"/>
                </a:cubicBezTo>
                <a:cubicBezTo>
                  <a:pt x="33" y="21"/>
                  <a:pt x="33" y="21"/>
                  <a:pt x="33" y="21"/>
                </a:cubicBezTo>
                <a:cubicBezTo>
                  <a:pt x="12" y="42"/>
                  <a:pt x="12" y="42"/>
                  <a:pt x="12" y="42"/>
                </a:cubicBezTo>
                <a:cubicBezTo>
                  <a:pt x="11" y="43"/>
                  <a:pt x="11" y="45"/>
                  <a:pt x="12" y="46"/>
                </a:cubicBezTo>
                <a:cubicBezTo>
                  <a:pt x="16" y="50"/>
                  <a:pt x="16" y="50"/>
                  <a:pt x="16" y="50"/>
                </a:cubicBezTo>
                <a:cubicBezTo>
                  <a:pt x="17" y="51"/>
                  <a:pt x="19" y="51"/>
                  <a:pt x="20" y="50"/>
                </a:cubicBezTo>
                <a:cubicBezTo>
                  <a:pt x="41" y="29"/>
                  <a:pt x="41" y="29"/>
                  <a:pt x="41" y="29"/>
                </a:cubicBezTo>
                <a:cubicBezTo>
                  <a:pt x="47" y="34"/>
                  <a:pt x="47" y="34"/>
                  <a:pt x="47" y="34"/>
                </a:cubicBezTo>
                <a:cubicBezTo>
                  <a:pt x="47" y="35"/>
                  <a:pt x="48" y="35"/>
                  <a:pt x="49" y="35"/>
                </a:cubicBezTo>
                <a:cubicBezTo>
                  <a:pt x="49" y="35"/>
                  <a:pt x="49" y="35"/>
                  <a:pt x="50" y="35"/>
                </a:cubicBezTo>
                <a:cubicBezTo>
                  <a:pt x="51" y="35"/>
                  <a:pt x="51" y="34"/>
                  <a:pt x="51" y="33"/>
                </a:cubicBezTo>
                <a:lnTo>
                  <a:pt x="51"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4" name="Google Shape;1984;p46"/>
          <p:cNvSpPr/>
          <p:nvPr/>
        </p:nvSpPr>
        <p:spPr>
          <a:xfrm>
            <a:off x="10175155" y="3013438"/>
            <a:ext cx="143795" cy="274345"/>
          </a:xfrm>
          <a:custGeom>
            <a:avLst/>
            <a:gdLst/>
            <a:ahLst/>
            <a:cxnLst/>
            <a:rect l="l" t="t" r="r" b="b"/>
            <a:pathLst>
              <a:path w="35" h="67" extrusionOk="0">
                <a:moveTo>
                  <a:pt x="35" y="11"/>
                </a:moveTo>
                <a:cubicBezTo>
                  <a:pt x="29" y="11"/>
                  <a:pt x="29" y="11"/>
                  <a:pt x="29" y="11"/>
                </a:cubicBezTo>
                <a:cubicBezTo>
                  <a:pt x="24" y="11"/>
                  <a:pt x="23" y="14"/>
                  <a:pt x="23" y="17"/>
                </a:cubicBezTo>
                <a:cubicBezTo>
                  <a:pt x="23" y="25"/>
                  <a:pt x="23" y="25"/>
                  <a:pt x="23" y="25"/>
                </a:cubicBezTo>
                <a:cubicBezTo>
                  <a:pt x="35" y="25"/>
                  <a:pt x="35" y="25"/>
                  <a:pt x="35" y="25"/>
                </a:cubicBezTo>
                <a:cubicBezTo>
                  <a:pt x="33" y="37"/>
                  <a:pt x="33" y="37"/>
                  <a:pt x="33" y="37"/>
                </a:cubicBezTo>
                <a:cubicBezTo>
                  <a:pt x="23" y="37"/>
                  <a:pt x="23" y="37"/>
                  <a:pt x="23" y="37"/>
                </a:cubicBezTo>
                <a:cubicBezTo>
                  <a:pt x="23" y="67"/>
                  <a:pt x="23" y="67"/>
                  <a:pt x="23" y="67"/>
                </a:cubicBezTo>
                <a:cubicBezTo>
                  <a:pt x="11" y="67"/>
                  <a:pt x="11" y="67"/>
                  <a:pt x="11" y="67"/>
                </a:cubicBezTo>
                <a:cubicBezTo>
                  <a:pt x="11" y="37"/>
                  <a:pt x="11" y="37"/>
                  <a:pt x="11" y="37"/>
                </a:cubicBezTo>
                <a:cubicBezTo>
                  <a:pt x="0" y="37"/>
                  <a:pt x="0" y="37"/>
                  <a:pt x="0" y="37"/>
                </a:cubicBezTo>
                <a:cubicBezTo>
                  <a:pt x="0" y="25"/>
                  <a:pt x="0" y="25"/>
                  <a:pt x="0" y="25"/>
                </a:cubicBezTo>
                <a:cubicBezTo>
                  <a:pt x="11" y="25"/>
                  <a:pt x="11" y="25"/>
                  <a:pt x="11" y="25"/>
                </a:cubicBezTo>
                <a:cubicBezTo>
                  <a:pt x="11" y="16"/>
                  <a:pt x="11" y="16"/>
                  <a:pt x="11" y="16"/>
                </a:cubicBezTo>
                <a:cubicBezTo>
                  <a:pt x="11" y="6"/>
                  <a:pt x="17" y="0"/>
                  <a:pt x="26" y="0"/>
                </a:cubicBezTo>
                <a:cubicBezTo>
                  <a:pt x="30" y="0"/>
                  <a:pt x="34" y="1"/>
                  <a:pt x="35" y="1"/>
                </a:cubicBezTo>
                <a:lnTo>
                  <a:pt x="35"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5" name="Google Shape;1985;p46"/>
          <p:cNvSpPr/>
          <p:nvPr/>
        </p:nvSpPr>
        <p:spPr>
          <a:xfrm>
            <a:off x="10748444" y="3013438"/>
            <a:ext cx="295158" cy="295158"/>
          </a:xfrm>
          <a:custGeom>
            <a:avLst/>
            <a:gdLst/>
            <a:ahLst/>
            <a:cxnLst/>
            <a:rect l="l" t="t" r="r" b="b"/>
            <a:pathLst>
              <a:path w="72" h="72" extrusionOk="0">
                <a:moveTo>
                  <a:pt x="18" y="22"/>
                </a:moveTo>
                <a:cubicBezTo>
                  <a:pt x="18" y="66"/>
                  <a:pt x="18" y="66"/>
                  <a:pt x="18" y="66"/>
                </a:cubicBezTo>
                <a:cubicBezTo>
                  <a:pt x="18" y="69"/>
                  <a:pt x="15" y="72"/>
                  <a:pt x="11" y="72"/>
                </a:cubicBezTo>
                <a:cubicBezTo>
                  <a:pt x="6" y="72"/>
                  <a:pt x="6" y="72"/>
                  <a:pt x="6" y="72"/>
                </a:cubicBezTo>
                <a:cubicBezTo>
                  <a:pt x="3" y="72"/>
                  <a:pt x="0" y="69"/>
                  <a:pt x="0" y="66"/>
                </a:cubicBezTo>
                <a:cubicBezTo>
                  <a:pt x="0" y="22"/>
                  <a:pt x="0" y="22"/>
                  <a:pt x="0" y="22"/>
                </a:cubicBezTo>
                <a:cubicBezTo>
                  <a:pt x="0" y="19"/>
                  <a:pt x="3" y="16"/>
                  <a:pt x="6" y="16"/>
                </a:cubicBezTo>
                <a:cubicBezTo>
                  <a:pt x="11" y="16"/>
                  <a:pt x="11" y="16"/>
                  <a:pt x="11" y="16"/>
                </a:cubicBezTo>
                <a:cubicBezTo>
                  <a:pt x="15" y="16"/>
                  <a:pt x="18" y="19"/>
                  <a:pt x="18" y="22"/>
                </a:cubicBezTo>
                <a:close/>
                <a:moveTo>
                  <a:pt x="72" y="31"/>
                </a:moveTo>
                <a:cubicBezTo>
                  <a:pt x="72" y="62"/>
                  <a:pt x="72" y="62"/>
                  <a:pt x="72" y="62"/>
                </a:cubicBezTo>
                <a:cubicBezTo>
                  <a:pt x="72" y="68"/>
                  <a:pt x="67" y="72"/>
                  <a:pt x="61" y="72"/>
                </a:cubicBezTo>
                <a:cubicBezTo>
                  <a:pt x="27" y="72"/>
                  <a:pt x="27" y="72"/>
                  <a:pt x="27" y="72"/>
                </a:cubicBezTo>
                <a:cubicBezTo>
                  <a:pt x="23" y="72"/>
                  <a:pt x="20" y="69"/>
                  <a:pt x="20" y="66"/>
                </a:cubicBezTo>
                <a:cubicBezTo>
                  <a:pt x="20" y="4"/>
                  <a:pt x="20" y="4"/>
                  <a:pt x="20" y="4"/>
                </a:cubicBezTo>
                <a:cubicBezTo>
                  <a:pt x="20" y="2"/>
                  <a:pt x="22" y="0"/>
                  <a:pt x="24" y="0"/>
                </a:cubicBezTo>
                <a:cubicBezTo>
                  <a:pt x="51" y="0"/>
                  <a:pt x="51" y="0"/>
                  <a:pt x="51" y="0"/>
                </a:cubicBezTo>
                <a:cubicBezTo>
                  <a:pt x="53" y="0"/>
                  <a:pt x="56" y="2"/>
                  <a:pt x="58" y="3"/>
                </a:cubicBezTo>
                <a:cubicBezTo>
                  <a:pt x="64" y="9"/>
                  <a:pt x="64" y="9"/>
                  <a:pt x="64" y="9"/>
                </a:cubicBezTo>
                <a:cubicBezTo>
                  <a:pt x="65" y="11"/>
                  <a:pt x="67" y="14"/>
                  <a:pt x="67" y="16"/>
                </a:cubicBezTo>
                <a:cubicBezTo>
                  <a:pt x="67" y="22"/>
                  <a:pt x="67" y="22"/>
                  <a:pt x="67" y="22"/>
                </a:cubicBezTo>
                <a:cubicBezTo>
                  <a:pt x="70" y="24"/>
                  <a:pt x="72" y="27"/>
                  <a:pt x="72" y="31"/>
                </a:cubicBezTo>
                <a:close/>
                <a:moveTo>
                  <a:pt x="61" y="16"/>
                </a:moveTo>
                <a:cubicBezTo>
                  <a:pt x="55" y="16"/>
                  <a:pt x="55" y="16"/>
                  <a:pt x="55" y="16"/>
                </a:cubicBezTo>
                <a:cubicBezTo>
                  <a:pt x="53" y="16"/>
                  <a:pt x="51" y="14"/>
                  <a:pt x="51" y="12"/>
                </a:cubicBezTo>
                <a:cubicBezTo>
                  <a:pt x="51" y="5"/>
                  <a:pt x="51" y="5"/>
                  <a:pt x="51" y="5"/>
                </a:cubicBezTo>
                <a:cubicBezTo>
                  <a:pt x="25" y="5"/>
                  <a:pt x="25" y="5"/>
                  <a:pt x="25" y="5"/>
                </a:cubicBezTo>
                <a:cubicBezTo>
                  <a:pt x="25" y="26"/>
                  <a:pt x="25" y="26"/>
                  <a:pt x="25" y="26"/>
                </a:cubicBezTo>
                <a:cubicBezTo>
                  <a:pt x="61" y="26"/>
                  <a:pt x="61" y="26"/>
                  <a:pt x="61" y="26"/>
                </a:cubicBezTo>
                <a:lnTo>
                  <a:pt x="61" y="16"/>
                </a:lnTo>
                <a:close/>
                <a:moveTo>
                  <a:pt x="37" y="36"/>
                </a:moveTo>
                <a:cubicBezTo>
                  <a:pt x="37" y="36"/>
                  <a:pt x="36" y="35"/>
                  <a:pt x="36" y="35"/>
                </a:cubicBezTo>
                <a:cubicBezTo>
                  <a:pt x="31" y="35"/>
                  <a:pt x="31" y="35"/>
                  <a:pt x="31" y="35"/>
                </a:cubicBezTo>
                <a:cubicBezTo>
                  <a:pt x="30" y="35"/>
                  <a:pt x="29" y="36"/>
                  <a:pt x="29" y="36"/>
                </a:cubicBezTo>
                <a:cubicBezTo>
                  <a:pt x="29" y="41"/>
                  <a:pt x="29" y="41"/>
                  <a:pt x="29" y="41"/>
                </a:cubicBezTo>
                <a:cubicBezTo>
                  <a:pt x="29" y="42"/>
                  <a:pt x="30" y="43"/>
                  <a:pt x="31" y="43"/>
                </a:cubicBezTo>
                <a:cubicBezTo>
                  <a:pt x="36" y="43"/>
                  <a:pt x="36" y="43"/>
                  <a:pt x="36" y="43"/>
                </a:cubicBezTo>
                <a:cubicBezTo>
                  <a:pt x="36" y="43"/>
                  <a:pt x="37" y="42"/>
                  <a:pt x="37" y="41"/>
                </a:cubicBezTo>
                <a:lnTo>
                  <a:pt x="37" y="36"/>
                </a:lnTo>
                <a:close/>
                <a:moveTo>
                  <a:pt x="37" y="47"/>
                </a:moveTo>
                <a:cubicBezTo>
                  <a:pt x="37" y="46"/>
                  <a:pt x="36" y="45"/>
                  <a:pt x="36" y="45"/>
                </a:cubicBezTo>
                <a:cubicBezTo>
                  <a:pt x="31" y="45"/>
                  <a:pt x="31" y="45"/>
                  <a:pt x="31" y="45"/>
                </a:cubicBezTo>
                <a:cubicBezTo>
                  <a:pt x="30" y="45"/>
                  <a:pt x="29" y="46"/>
                  <a:pt x="29" y="47"/>
                </a:cubicBezTo>
                <a:cubicBezTo>
                  <a:pt x="29" y="52"/>
                  <a:pt x="29" y="52"/>
                  <a:pt x="29" y="52"/>
                </a:cubicBezTo>
                <a:cubicBezTo>
                  <a:pt x="29" y="52"/>
                  <a:pt x="30" y="53"/>
                  <a:pt x="31" y="53"/>
                </a:cubicBezTo>
                <a:cubicBezTo>
                  <a:pt x="36" y="53"/>
                  <a:pt x="36" y="53"/>
                  <a:pt x="36" y="53"/>
                </a:cubicBezTo>
                <a:cubicBezTo>
                  <a:pt x="36" y="53"/>
                  <a:pt x="37" y="52"/>
                  <a:pt x="37" y="52"/>
                </a:cubicBezTo>
                <a:lnTo>
                  <a:pt x="37" y="47"/>
                </a:lnTo>
                <a:close/>
                <a:moveTo>
                  <a:pt x="37" y="57"/>
                </a:moveTo>
                <a:cubicBezTo>
                  <a:pt x="37" y="56"/>
                  <a:pt x="36" y="56"/>
                  <a:pt x="36" y="56"/>
                </a:cubicBezTo>
                <a:cubicBezTo>
                  <a:pt x="31" y="56"/>
                  <a:pt x="31" y="56"/>
                  <a:pt x="31" y="56"/>
                </a:cubicBezTo>
                <a:cubicBezTo>
                  <a:pt x="30" y="56"/>
                  <a:pt x="29" y="56"/>
                  <a:pt x="29" y="57"/>
                </a:cubicBezTo>
                <a:cubicBezTo>
                  <a:pt x="29" y="62"/>
                  <a:pt x="29" y="62"/>
                  <a:pt x="29" y="62"/>
                </a:cubicBezTo>
                <a:cubicBezTo>
                  <a:pt x="29" y="63"/>
                  <a:pt x="30" y="63"/>
                  <a:pt x="31" y="63"/>
                </a:cubicBezTo>
                <a:cubicBezTo>
                  <a:pt x="36" y="63"/>
                  <a:pt x="36" y="63"/>
                  <a:pt x="36" y="63"/>
                </a:cubicBezTo>
                <a:cubicBezTo>
                  <a:pt x="36" y="63"/>
                  <a:pt x="37" y="63"/>
                  <a:pt x="37" y="62"/>
                </a:cubicBezTo>
                <a:lnTo>
                  <a:pt x="37" y="57"/>
                </a:lnTo>
                <a:close/>
                <a:moveTo>
                  <a:pt x="47" y="36"/>
                </a:moveTo>
                <a:cubicBezTo>
                  <a:pt x="47" y="36"/>
                  <a:pt x="47" y="35"/>
                  <a:pt x="46" y="35"/>
                </a:cubicBezTo>
                <a:cubicBezTo>
                  <a:pt x="41" y="35"/>
                  <a:pt x="41" y="35"/>
                  <a:pt x="41" y="35"/>
                </a:cubicBezTo>
                <a:cubicBezTo>
                  <a:pt x="40" y="35"/>
                  <a:pt x="40" y="36"/>
                  <a:pt x="40" y="36"/>
                </a:cubicBezTo>
                <a:cubicBezTo>
                  <a:pt x="40" y="41"/>
                  <a:pt x="40" y="41"/>
                  <a:pt x="40" y="41"/>
                </a:cubicBezTo>
                <a:cubicBezTo>
                  <a:pt x="40" y="42"/>
                  <a:pt x="40" y="43"/>
                  <a:pt x="41" y="43"/>
                </a:cubicBezTo>
                <a:cubicBezTo>
                  <a:pt x="46" y="43"/>
                  <a:pt x="46" y="43"/>
                  <a:pt x="46" y="43"/>
                </a:cubicBezTo>
                <a:cubicBezTo>
                  <a:pt x="47" y="43"/>
                  <a:pt x="47" y="42"/>
                  <a:pt x="47" y="41"/>
                </a:cubicBezTo>
                <a:lnTo>
                  <a:pt x="47" y="36"/>
                </a:lnTo>
                <a:close/>
                <a:moveTo>
                  <a:pt x="47" y="47"/>
                </a:moveTo>
                <a:cubicBezTo>
                  <a:pt x="47" y="46"/>
                  <a:pt x="47" y="45"/>
                  <a:pt x="46" y="45"/>
                </a:cubicBezTo>
                <a:cubicBezTo>
                  <a:pt x="41" y="45"/>
                  <a:pt x="41" y="45"/>
                  <a:pt x="41" y="45"/>
                </a:cubicBezTo>
                <a:cubicBezTo>
                  <a:pt x="40" y="45"/>
                  <a:pt x="40" y="46"/>
                  <a:pt x="40" y="47"/>
                </a:cubicBezTo>
                <a:cubicBezTo>
                  <a:pt x="40" y="52"/>
                  <a:pt x="40" y="52"/>
                  <a:pt x="40" y="52"/>
                </a:cubicBezTo>
                <a:cubicBezTo>
                  <a:pt x="40" y="52"/>
                  <a:pt x="40" y="53"/>
                  <a:pt x="41" y="53"/>
                </a:cubicBezTo>
                <a:cubicBezTo>
                  <a:pt x="46" y="53"/>
                  <a:pt x="46" y="53"/>
                  <a:pt x="46" y="53"/>
                </a:cubicBezTo>
                <a:cubicBezTo>
                  <a:pt x="47" y="53"/>
                  <a:pt x="47" y="52"/>
                  <a:pt x="47" y="52"/>
                </a:cubicBezTo>
                <a:lnTo>
                  <a:pt x="47" y="47"/>
                </a:lnTo>
                <a:close/>
                <a:moveTo>
                  <a:pt x="47" y="57"/>
                </a:moveTo>
                <a:cubicBezTo>
                  <a:pt x="47" y="56"/>
                  <a:pt x="47" y="56"/>
                  <a:pt x="46" y="56"/>
                </a:cubicBezTo>
                <a:cubicBezTo>
                  <a:pt x="41" y="56"/>
                  <a:pt x="41" y="56"/>
                  <a:pt x="41" y="56"/>
                </a:cubicBezTo>
                <a:cubicBezTo>
                  <a:pt x="40" y="56"/>
                  <a:pt x="40" y="56"/>
                  <a:pt x="40" y="57"/>
                </a:cubicBezTo>
                <a:cubicBezTo>
                  <a:pt x="40" y="62"/>
                  <a:pt x="40" y="62"/>
                  <a:pt x="40" y="62"/>
                </a:cubicBezTo>
                <a:cubicBezTo>
                  <a:pt x="40" y="63"/>
                  <a:pt x="40" y="63"/>
                  <a:pt x="41" y="63"/>
                </a:cubicBezTo>
                <a:cubicBezTo>
                  <a:pt x="46" y="63"/>
                  <a:pt x="46" y="63"/>
                  <a:pt x="46" y="63"/>
                </a:cubicBezTo>
                <a:cubicBezTo>
                  <a:pt x="47" y="63"/>
                  <a:pt x="47" y="63"/>
                  <a:pt x="47" y="62"/>
                </a:cubicBezTo>
                <a:lnTo>
                  <a:pt x="47" y="57"/>
                </a:lnTo>
                <a:close/>
                <a:moveTo>
                  <a:pt x="58" y="36"/>
                </a:moveTo>
                <a:cubicBezTo>
                  <a:pt x="58" y="36"/>
                  <a:pt x="57" y="35"/>
                  <a:pt x="56" y="35"/>
                </a:cubicBezTo>
                <a:cubicBezTo>
                  <a:pt x="51" y="35"/>
                  <a:pt x="51" y="35"/>
                  <a:pt x="51" y="35"/>
                </a:cubicBezTo>
                <a:cubicBezTo>
                  <a:pt x="50" y="35"/>
                  <a:pt x="50" y="36"/>
                  <a:pt x="50" y="36"/>
                </a:cubicBezTo>
                <a:cubicBezTo>
                  <a:pt x="50" y="41"/>
                  <a:pt x="50" y="41"/>
                  <a:pt x="50" y="41"/>
                </a:cubicBezTo>
                <a:cubicBezTo>
                  <a:pt x="50" y="42"/>
                  <a:pt x="50" y="43"/>
                  <a:pt x="51" y="43"/>
                </a:cubicBezTo>
                <a:cubicBezTo>
                  <a:pt x="56" y="43"/>
                  <a:pt x="56" y="43"/>
                  <a:pt x="56" y="43"/>
                </a:cubicBezTo>
                <a:cubicBezTo>
                  <a:pt x="57" y="43"/>
                  <a:pt x="58" y="42"/>
                  <a:pt x="58" y="41"/>
                </a:cubicBezTo>
                <a:lnTo>
                  <a:pt x="58" y="36"/>
                </a:lnTo>
                <a:close/>
                <a:moveTo>
                  <a:pt x="58" y="47"/>
                </a:moveTo>
                <a:cubicBezTo>
                  <a:pt x="58" y="46"/>
                  <a:pt x="57" y="45"/>
                  <a:pt x="56" y="45"/>
                </a:cubicBezTo>
                <a:cubicBezTo>
                  <a:pt x="51" y="45"/>
                  <a:pt x="51" y="45"/>
                  <a:pt x="51" y="45"/>
                </a:cubicBezTo>
                <a:cubicBezTo>
                  <a:pt x="50" y="45"/>
                  <a:pt x="50" y="46"/>
                  <a:pt x="50" y="47"/>
                </a:cubicBezTo>
                <a:cubicBezTo>
                  <a:pt x="50" y="52"/>
                  <a:pt x="50" y="52"/>
                  <a:pt x="50" y="52"/>
                </a:cubicBezTo>
                <a:cubicBezTo>
                  <a:pt x="50" y="52"/>
                  <a:pt x="50" y="53"/>
                  <a:pt x="51" y="53"/>
                </a:cubicBezTo>
                <a:cubicBezTo>
                  <a:pt x="56" y="53"/>
                  <a:pt x="56" y="53"/>
                  <a:pt x="56" y="53"/>
                </a:cubicBezTo>
                <a:cubicBezTo>
                  <a:pt x="57" y="53"/>
                  <a:pt x="58" y="52"/>
                  <a:pt x="58" y="52"/>
                </a:cubicBezTo>
                <a:lnTo>
                  <a:pt x="58" y="47"/>
                </a:lnTo>
                <a:close/>
                <a:moveTo>
                  <a:pt x="58" y="57"/>
                </a:moveTo>
                <a:cubicBezTo>
                  <a:pt x="58" y="56"/>
                  <a:pt x="57" y="56"/>
                  <a:pt x="56" y="56"/>
                </a:cubicBezTo>
                <a:cubicBezTo>
                  <a:pt x="51" y="56"/>
                  <a:pt x="51" y="56"/>
                  <a:pt x="51" y="56"/>
                </a:cubicBezTo>
                <a:cubicBezTo>
                  <a:pt x="50" y="56"/>
                  <a:pt x="50" y="56"/>
                  <a:pt x="50" y="57"/>
                </a:cubicBezTo>
                <a:cubicBezTo>
                  <a:pt x="50" y="62"/>
                  <a:pt x="50" y="62"/>
                  <a:pt x="50" y="62"/>
                </a:cubicBezTo>
                <a:cubicBezTo>
                  <a:pt x="50" y="63"/>
                  <a:pt x="50" y="63"/>
                  <a:pt x="51" y="63"/>
                </a:cubicBezTo>
                <a:cubicBezTo>
                  <a:pt x="56" y="63"/>
                  <a:pt x="56" y="63"/>
                  <a:pt x="56" y="63"/>
                </a:cubicBezTo>
                <a:cubicBezTo>
                  <a:pt x="57" y="63"/>
                  <a:pt x="58" y="63"/>
                  <a:pt x="58" y="62"/>
                </a:cubicBezTo>
                <a:lnTo>
                  <a:pt x="58" y="5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6" name="Google Shape;1986;p46"/>
          <p:cNvSpPr/>
          <p:nvPr/>
        </p:nvSpPr>
        <p:spPr>
          <a:xfrm>
            <a:off x="11257402" y="3013438"/>
            <a:ext cx="249749" cy="295158"/>
          </a:xfrm>
          <a:custGeom>
            <a:avLst/>
            <a:gdLst/>
            <a:ahLst/>
            <a:cxnLst/>
            <a:rect l="l" t="t" r="r" b="b"/>
            <a:pathLst>
              <a:path w="61" h="72" extrusionOk="0">
                <a:moveTo>
                  <a:pt x="61" y="22"/>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40" y="0"/>
                  <a:pt x="40" y="0"/>
                  <a:pt x="40" y="0"/>
                </a:cubicBezTo>
                <a:cubicBezTo>
                  <a:pt x="42" y="0"/>
                  <a:pt x="45" y="2"/>
                  <a:pt x="46" y="3"/>
                </a:cubicBezTo>
                <a:cubicBezTo>
                  <a:pt x="59" y="16"/>
                  <a:pt x="59" y="16"/>
                  <a:pt x="59" y="16"/>
                </a:cubicBezTo>
                <a:cubicBezTo>
                  <a:pt x="60" y="17"/>
                  <a:pt x="61" y="20"/>
                  <a:pt x="61" y="22"/>
                </a:cubicBezTo>
                <a:close/>
                <a:moveTo>
                  <a:pt x="56" y="26"/>
                </a:moveTo>
                <a:cubicBezTo>
                  <a:pt x="40" y="26"/>
                  <a:pt x="40" y="26"/>
                  <a:pt x="40" y="26"/>
                </a:cubicBezTo>
                <a:cubicBezTo>
                  <a:pt x="37" y="26"/>
                  <a:pt x="36" y="24"/>
                  <a:pt x="36" y="22"/>
                </a:cubicBezTo>
                <a:cubicBezTo>
                  <a:pt x="36" y="5"/>
                  <a:pt x="36" y="5"/>
                  <a:pt x="36" y="5"/>
                </a:cubicBezTo>
                <a:cubicBezTo>
                  <a:pt x="31" y="5"/>
                  <a:pt x="31" y="5"/>
                  <a:pt x="31" y="5"/>
                </a:cubicBezTo>
                <a:cubicBezTo>
                  <a:pt x="31" y="11"/>
                  <a:pt x="31" y="11"/>
                  <a:pt x="31" y="11"/>
                </a:cubicBezTo>
                <a:cubicBezTo>
                  <a:pt x="25" y="11"/>
                  <a:pt x="25" y="11"/>
                  <a:pt x="25" y="11"/>
                </a:cubicBezTo>
                <a:cubicBezTo>
                  <a:pt x="25" y="5"/>
                  <a:pt x="25" y="5"/>
                  <a:pt x="25" y="5"/>
                </a:cubicBezTo>
                <a:cubicBezTo>
                  <a:pt x="5" y="5"/>
                  <a:pt x="5" y="5"/>
                  <a:pt x="5" y="5"/>
                </a:cubicBezTo>
                <a:cubicBezTo>
                  <a:pt x="5" y="67"/>
                  <a:pt x="5" y="67"/>
                  <a:pt x="5" y="67"/>
                </a:cubicBezTo>
                <a:cubicBezTo>
                  <a:pt x="56" y="67"/>
                  <a:pt x="56" y="67"/>
                  <a:pt x="56" y="67"/>
                </a:cubicBezTo>
                <a:lnTo>
                  <a:pt x="56" y="26"/>
                </a:lnTo>
                <a:close/>
                <a:moveTo>
                  <a:pt x="35" y="52"/>
                </a:moveTo>
                <a:cubicBezTo>
                  <a:pt x="36" y="53"/>
                  <a:pt x="36" y="54"/>
                  <a:pt x="36" y="54"/>
                </a:cubicBezTo>
                <a:cubicBezTo>
                  <a:pt x="36" y="59"/>
                  <a:pt x="31" y="62"/>
                  <a:pt x="25" y="62"/>
                </a:cubicBezTo>
                <a:cubicBezTo>
                  <a:pt x="20" y="62"/>
                  <a:pt x="15" y="59"/>
                  <a:pt x="15" y="54"/>
                </a:cubicBezTo>
                <a:cubicBezTo>
                  <a:pt x="15" y="54"/>
                  <a:pt x="15" y="53"/>
                  <a:pt x="16" y="52"/>
                </a:cubicBezTo>
                <a:cubicBezTo>
                  <a:pt x="16" y="52"/>
                  <a:pt x="16" y="50"/>
                  <a:pt x="20" y="36"/>
                </a:cubicBezTo>
                <a:cubicBezTo>
                  <a:pt x="20" y="31"/>
                  <a:pt x="20" y="31"/>
                  <a:pt x="20" y="31"/>
                </a:cubicBezTo>
                <a:cubicBezTo>
                  <a:pt x="25" y="31"/>
                  <a:pt x="25" y="31"/>
                  <a:pt x="25" y="31"/>
                </a:cubicBezTo>
                <a:cubicBezTo>
                  <a:pt x="25" y="36"/>
                  <a:pt x="25" y="36"/>
                  <a:pt x="25" y="36"/>
                </a:cubicBezTo>
                <a:cubicBezTo>
                  <a:pt x="29" y="36"/>
                  <a:pt x="29" y="36"/>
                  <a:pt x="29" y="36"/>
                </a:cubicBezTo>
                <a:cubicBezTo>
                  <a:pt x="30" y="36"/>
                  <a:pt x="31" y="37"/>
                  <a:pt x="31" y="38"/>
                </a:cubicBezTo>
                <a:cubicBezTo>
                  <a:pt x="35" y="50"/>
                  <a:pt x="35" y="52"/>
                  <a:pt x="35" y="52"/>
                </a:cubicBezTo>
                <a:close/>
                <a:moveTo>
                  <a:pt x="25" y="11"/>
                </a:moveTo>
                <a:cubicBezTo>
                  <a:pt x="20" y="11"/>
                  <a:pt x="20" y="11"/>
                  <a:pt x="20" y="11"/>
                </a:cubicBezTo>
                <a:cubicBezTo>
                  <a:pt x="20" y="16"/>
                  <a:pt x="20" y="16"/>
                  <a:pt x="20" y="16"/>
                </a:cubicBezTo>
                <a:cubicBezTo>
                  <a:pt x="25" y="16"/>
                  <a:pt x="25" y="16"/>
                  <a:pt x="25" y="16"/>
                </a:cubicBezTo>
                <a:lnTo>
                  <a:pt x="25" y="11"/>
                </a:lnTo>
                <a:close/>
                <a:moveTo>
                  <a:pt x="25" y="21"/>
                </a:moveTo>
                <a:cubicBezTo>
                  <a:pt x="20" y="21"/>
                  <a:pt x="20" y="21"/>
                  <a:pt x="20" y="21"/>
                </a:cubicBezTo>
                <a:cubicBezTo>
                  <a:pt x="20" y="26"/>
                  <a:pt x="20" y="26"/>
                  <a:pt x="20" y="26"/>
                </a:cubicBezTo>
                <a:cubicBezTo>
                  <a:pt x="25" y="26"/>
                  <a:pt x="25" y="26"/>
                  <a:pt x="25" y="26"/>
                </a:cubicBezTo>
                <a:lnTo>
                  <a:pt x="25" y="21"/>
                </a:lnTo>
                <a:close/>
                <a:moveTo>
                  <a:pt x="31" y="54"/>
                </a:moveTo>
                <a:cubicBezTo>
                  <a:pt x="31" y="53"/>
                  <a:pt x="28" y="52"/>
                  <a:pt x="25" y="52"/>
                </a:cubicBezTo>
                <a:cubicBezTo>
                  <a:pt x="23" y="52"/>
                  <a:pt x="20" y="53"/>
                  <a:pt x="20" y="54"/>
                </a:cubicBezTo>
                <a:cubicBezTo>
                  <a:pt x="20" y="56"/>
                  <a:pt x="23" y="57"/>
                  <a:pt x="25" y="57"/>
                </a:cubicBezTo>
                <a:cubicBezTo>
                  <a:pt x="28" y="57"/>
                  <a:pt x="31" y="56"/>
                  <a:pt x="31" y="54"/>
                </a:cubicBezTo>
                <a:close/>
                <a:moveTo>
                  <a:pt x="31" y="16"/>
                </a:moveTo>
                <a:cubicBezTo>
                  <a:pt x="25" y="16"/>
                  <a:pt x="25" y="16"/>
                  <a:pt x="25" y="16"/>
                </a:cubicBezTo>
                <a:cubicBezTo>
                  <a:pt x="25" y="21"/>
                  <a:pt x="25" y="21"/>
                  <a:pt x="25" y="21"/>
                </a:cubicBezTo>
                <a:cubicBezTo>
                  <a:pt x="31" y="21"/>
                  <a:pt x="31" y="21"/>
                  <a:pt x="31" y="21"/>
                </a:cubicBezTo>
                <a:lnTo>
                  <a:pt x="31" y="16"/>
                </a:lnTo>
                <a:close/>
                <a:moveTo>
                  <a:pt x="31" y="26"/>
                </a:moveTo>
                <a:cubicBezTo>
                  <a:pt x="25" y="26"/>
                  <a:pt x="25" y="26"/>
                  <a:pt x="25" y="26"/>
                </a:cubicBezTo>
                <a:cubicBezTo>
                  <a:pt x="25" y="31"/>
                  <a:pt x="25" y="31"/>
                  <a:pt x="25" y="31"/>
                </a:cubicBezTo>
                <a:cubicBezTo>
                  <a:pt x="31" y="31"/>
                  <a:pt x="31" y="31"/>
                  <a:pt x="31" y="31"/>
                </a:cubicBezTo>
                <a:lnTo>
                  <a:pt x="31" y="26"/>
                </a:lnTo>
                <a:close/>
                <a:moveTo>
                  <a:pt x="41" y="21"/>
                </a:moveTo>
                <a:cubicBezTo>
                  <a:pt x="56" y="21"/>
                  <a:pt x="56" y="21"/>
                  <a:pt x="56" y="21"/>
                </a:cubicBezTo>
                <a:cubicBezTo>
                  <a:pt x="56" y="20"/>
                  <a:pt x="55" y="20"/>
                  <a:pt x="55" y="19"/>
                </a:cubicBezTo>
                <a:cubicBezTo>
                  <a:pt x="43" y="7"/>
                  <a:pt x="43" y="7"/>
                  <a:pt x="43" y="7"/>
                </a:cubicBezTo>
                <a:cubicBezTo>
                  <a:pt x="42" y="6"/>
                  <a:pt x="42" y="6"/>
                  <a:pt x="41" y="6"/>
                </a:cubicBezTo>
                <a:lnTo>
                  <a:pt x="41"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7" name="Google Shape;1987;p46"/>
          <p:cNvSpPr/>
          <p:nvPr/>
        </p:nvSpPr>
        <p:spPr>
          <a:xfrm>
            <a:off x="800100" y="3473203"/>
            <a:ext cx="249749" cy="295158"/>
          </a:xfrm>
          <a:custGeom>
            <a:avLst/>
            <a:gdLst/>
            <a:ahLst/>
            <a:cxnLst/>
            <a:rect l="l" t="t" r="r" b="b"/>
            <a:pathLst>
              <a:path w="61" h="72" extrusionOk="0">
                <a:moveTo>
                  <a:pt x="61" y="22"/>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40" y="0"/>
                  <a:pt x="40" y="0"/>
                  <a:pt x="40" y="0"/>
                </a:cubicBezTo>
                <a:cubicBezTo>
                  <a:pt x="42" y="0"/>
                  <a:pt x="45" y="2"/>
                  <a:pt x="46" y="3"/>
                </a:cubicBezTo>
                <a:cubicBezTo>
                  <a:pt x="59" y="16"/>
                  <a:pt x="59" y="16"/>
                  <a:pt x="59" y="16"/>
                </a:cubicBezTo>
                <a:cubicBezTo>
                  <a:pt x="60" y="17"/>
                  <a:pt x="61" y="20"/>
                  <a:pt x="61" y="22"/>
                </a:cubicBezTo>
                <a:close/>
                <a:moveTo>
                  <a:pt x="56" y="26"/>
                </a:moveTo>
                <a:cubicBezTo>
                  <a:pt x="40" y="26"/>
                  <a:pt x="40" y="26"/>
                  <a:pt x="40" y="26"/>
                </a:cubicBezTo>
                <a:cubicBezTo>
                  <a:pt x="37" y="26"/>
                  <a:pt x="36" y="24"/>
                  <a:pt x="36" y="22"/>
                </a:cubicBezTo>
                <a:cubicBezTo>
                  <a:pt x="36" y="5"/>
                  <a:pt x="36" y="5"/>
                  <a:pt x="36" y="5"/>
                </a:cubicBezTo>
                <a:cubicBezTo>
                  <a:pt x="5" y="5"/>
                  <a:pt x="5" y="5"/>
                  <a:pt x="5" y="5"/>
                </a:cubicBezTo>
                <a:cubicBezTo>
                  <a:pt x="5" y="67"/>
                  <a:pt x="5" y="67"/>
                  <a:pt x="5" y="67"/>
                </a:cubicBezTo>
                <a:cubicBezTo>
                  <a:pt x="56" y="67"/>
                  <a:pt x="56" y="67"/>
                  <a:pt x="56" y="67"/>
                </a:cubicBezTo>
                <a:lnTo>
                  <a:pt x="56" y="26"/>
                </a:lnTo>
                <a:close/>
                <a:moveTo>
                  <a:pt x="10" y="34"/>
                </a:moveTo>
                <a:cubicBezTo>
                  <a:pt x="10" y="29"/>
                  <a:pt x="13" y="26"/>
                  <a:pt x="18" y="26"/>
                </a:cubicBezTo>
                <a:cubicBezTo>
                  <a:pt x="22" y="26"/>
                  <a:pt x="25" y="29"/>
                  <a:pt x="25" y="34"/>
                </a:cubicBezTo>
                <a:cubicBezTo>
                  <a:pt x="25" y="38"/>
                  <a:pt x="22" y="41"/>
                  <a:pt x="18" y="41"/>
                </a:cubicBezTo>
                <a:cubicBezTo>
                  <a:pt x="13" y="41"/>
                  <a:pt x="10" y="38"/>
                  <a:pt x="10" y="34"/>
                </a:cubicBezTo>
                <a:close/>
                <a:moveTo>
                  <a:pt x="51" y="62"/>
                </a:moveTo>
                <a:cubicBezTo>
                  <a:pt x="10" y="62"/>
                  <a:pt x="10" y="62"/>
                  <a:pt x="10" y="62"/>
                </a:cubicBezTo>
                <a:cubicBezTo>
                  <a:pt x="10" y="54"/>
                  <a:pt x="10" y="54"/>
                  <a:pt x="10" y="54"/>
                </a:cubicBezTo>
                <a:cubicBezTo>
                  <a:pt x="18" y="47"/>
                  <a:pt x="18" y="47"/>
                  <a:pt x="18" y="47"/>
                </a:cubicBezTo>
                <a:cubicBezTo>
                  <a:pt x="23" y="52"/>
                  <a:pt x="23" y="52"/>
                  <a:pt x="23" y="52"/>
                </a:cubicBezTo>
                <a:cubicBezTo>
                  <a:pt x="38" y="36"/>
                  <a:pt x="38" y="36"/>
                  <a:pt x="38" y="36"/>
                </a:cubicBezTo>
                <a:cubicBezTo>
                  <a:pt x="51" y="49"/>
                  <a:pt x="51" y="49"/>
                  <a:pt x="51" y="49"/>
                </a:cubicBezTo>
                <a:lnTo>
                  <a:pt x="51" y="62"/>
                </a:lnTo>
                <a:close/>
                <a:moveTo>
                  <a:pt x="41" y="21"/>
                </a:moveTo>
                <a:cubicBezTo>
                  <a:pt x="56" y="21"/>
                  <a:pt x="56" y="21"/>
                  <a:pt x="56" y="21"/>
                </a:cubicBezTo>
                <a:cubicBezTo>
                  <a:pt x="56" y="20"/>
                  <a:pt x="55" y="20"/>
                  <a:pt x="55" y="19"/>
                </a:cubicBezTo>
                <a:cubicBezTo>
                  <a:pt x="43" y="7"/>
                  <a:pt x="43" y="7"/>
                  <a:pt x="43" y="7"/>
                </a:cubicBezTo>
                <a:cubicBezTo>
                  <a:pt x="42" y="6"/>
                  <a:pt x="42" y="6"/>
                  <a:pt x="41" y="6"/>
                </a:cubicBezTo>
                <a:lnTo>
                  <a:pt x="41"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8" name="Google Shape;1988;p46"/>
          <p:cNvSpPr/>
          <p:nvPr/>
        </p:nvSpPr>
        <p:spPr>
          <a:xfrm>
            <a:off x="1312842" y="3473203"/>
            <a:ext cx="249749" cy="295158"/>
          </a:xfrm>
          <a:custGeom>
            <a:avLst/>
            <a:gdLst/>
            <a:ahLst/>
            <a:cxnLst/>
            <a:rect l="l" t="t" r="r" b="b"/>
            <a:pathLst>
              <a:path w="61" h="72" extrusionOk="0">
                <a:moveTo>
                  <a:pt x="61" y="26"/>
                </a:moveTo>
                <a:cubicBezTo>
                  <a:pt x="61" y="68"/>
                  <a:pt x="61" y="68"/>
                  <a:pt x="61" y="68"/>
                </a:cubicBezTo>
                <a:cubicBezTo>
                  <a:pt x="61" y="71"/>
                  <a:pt x="60" y="72"/>
                  <a:pt x="58" y="72"/>
                </a:cubicBezTo>
                <a:cubicBezTo>
                  <a:pt x="4" y="72"/>
                  <a:pt x="4" y="72"/>
                  <a:pt x="4" y="72"/>
                </a:cubicBezTo>
                <a:cubicBezTo>
                  <a:pt x="1" y="72"/>
                  <a:pt x="0" y="71"/>
                  <a:pt x="0" y="68"/>
                </a:cubicBezTo>
                <a:cubicBezTo>
                  <a:pt x="0" y="4"/>
                  <a:pt x="0" y="4"/>
                  <a:pt x="0" y="4"/>
                </a:cubicBezTo>
                <a:cubicBezTo>
                  <a:pt x="0" y="2"/>
                  <a:pt x="1" y="0"/>
                  <a:pt x="4" y="0"/>
                </a:cubicBezTo>
                <a:cubicBezTo>
                  <a:pt x="36" y="0"/>
                  <a:pt x="36" y="0"/>
                  <a:pt x="36" y="0"/>
                </a:cubicBezTo>
                <a:cubicBezTo>
                  <a:pt x="36" y="22"/>
                  <a:pt x="36" y="22"/>
                  <a:pt x="36" y="22"/>
                </a:cubicBezTo>
                <a:cubicBezTo>
                  <a:pt x="36" y="24"/>
                  <a:pt x="37" y="26"/>
                  <a:pt x="40" y="26"/>
                </a:cubicBezTo>
                <a:lnTo>
                  <a:pt x="61" y="26"/>
                </a:lnTo>
                <a:close/>
                <a:moveTo>
                  <a:pt x="46" y="32"/>
                </a:moveTo>
                <a:cubicBezTo>
                  <a:pt x="46" y="32"/>
                  <a:pt x="45" y="31"/>
                  <a:pt x="45" y="31"/>
                </a:cubicBezTo>
                <a:cubicBezTo>
                  <a:pt x="16" y="31"/>
                  <a:pt x="16" y="31"/>
                  <a:pt x="16" y="31"/>
                </a:cubicBezTo>
                <a:cubicBezTo>
                  <a:pt x="16" y="31"/>
                  <a:pt x="15" y="32"/>
                  <a:pt x="15" y="32"/>
                </a:cubicBezTo>
                <a:cubicBezTo>
                  <a:pt x="15" y="35"/>
                  <a:pt x="15" y="35"/>
                  <a:pt x="15" y="35"/>
                </a:cubicBezTo>
                <a:cubicBezTo>
                  <a:pt x="15" y="36"/>
                  <a:pt x="16" y="36"/>
                  <a:pt x="16" y="36"/>
                </a:cubicBezTo>
                <a:cubicBezTo>
                  <a:pt x="45" y="36"/>
                  <a:pt x="45" y="36"/>
                  <a:pt x="45" y="36"/>
                </a:cubicBezTo>
                <a:cubicBezTo>
                  <a:pt x="45" y="36"/>
                  <a:pt x="46" y="36"/>
                  <a:pt x="46" y="35"/>
                </a:cubicBezTo>
                <a:lnTo>
                  <a:pt x="46" y="32"/>
                </a:lnTo>
                <a:close/>
                <a:moveTo>
                  <a:pt x="46" y="43"/>
                </a:moveTo>
                <a:cubicBezTo>
                  <a:pt x="46" y="42"/>
                  <a:pt x="45" y="41"/>
                  <a:pt x="45" y="41"/>
                </a:cubicBezTo>
                <a:cubicBezTo>
                  <a:pt x="16" y="41"/>
                  <a:pt x="16" y="41"/>
                  <a:pt x="16" y="41"/>
                </a:cubicBezTo>
                <a:cubicBezTo>
                  <a:pt x="16" y="41"/>
                  <a:pt x="15" y="42"/>
                  <a:pt x="15" y="43"/>
                </a:cubicBezTo>
                <a:cubicBezTo>
                  <a:pt x="15" y="45"/>
                  <a:pt x="15" y="45"/>
                  <a:pt x="15" y="45"/>
                </a:cubicBezTo>
                <a:cubicBezTo>
                  <a:pt x="15" y="46"/>
                  <a:pt x="16" y="47"/>
                  <a:pt x="16" y="47"/>
                </a:cubicBezTo>
                <a:cubicBezTo>
                  <a:pt x="45" y="47"/>
                  <a:pt x="45" y="47"/>
                  <a:pt x="45" y="47"/>
                </a:cubicBezTo>
                <a:cubicBezTo>
                  <a:pt x="45" y="47"/>
                  <a:pt x="46" y="46"/>
                  <a:pt x="46" y="45"/>
                </a:cubicBezTo>
                <a:lnTo>
                  <a:pt x="46" y="43"/>
                </a:lnTo>
                <a:close/>
                <a:moveTo>
                  <a:pt x="46" y="53"/>
                </a:moveTo>
                <a:cubicBezTo>
                  <a:pt x="46" y="52"/>
                  <a:pt x="45" y="52"/>
                  <a:pt x="45" y="52"/>
                </a:cubicBezTo>
                <a:cubicBezTo>
                  <a:pt x="16" y="52"/>
                  <a:pt x="16" y="52"/>
                  <a:pt x="16" y="52"/>
                </a:cubicBezTo>
                <a:cubicBezTo>
                  <a:pt x="16" y="52"/>
                  <a:pt x="15" y="52"/>
                  <a:pt x="15" y="53"/>
                </a:cubicBezTo>
                <a:cubicBezTo>
                  <a:pt x="15" y="56"/>
                  <a:pt x="15" y="56"/>
                  <a:pt x="15" y="56"/>
                </a:cubicBezTo>
                <a:cubicBezTo>
                  <a:pt x="15" y="56"/>
                  <a:pt x="16" y="57"/>
                  <a:pt x="16" y="57"/>
                </a:cubicBezTo>
                <a:cubicBezTo>
                  <a:pt x="45" y="57"/>
                  <a:pt x="45" y="57"/>
                  <a:pt x="45" y="57"/>
                </a:cubicBezTo>
                <a:cubicBezTo>
                  <a:pt x="45" y="57"/>
                  <a:pt x="46" y="56"/>
                  <a:pt x="46" y="56"/>
                </a:cubicBezTo>
                <a:lnTo>
                  <a:pt x="46" y="53"/>
                </a:lnTo>
                <a:close/>
                <a:moveTo>
                  <a:pt x="60" y="21"/>
                </a:moveTo>
                <a:cubicBezTo>
                  <a:pt x="41" y="21"/>
                  <a:pt x="41" y="21"/>
                  <a:pt x="41" y="21"/>
                </a:cubicBezTo>
                <a:cubicBezTo>
                  <a:pt x="41" y="2"/>
                  <a:pt x="41" y="2"/>
                  <a:pt x="41" y="2"/>
                </a:cubicBezTo>
                <a:cubicBezTo>
                  <a:pt x="41" y="2"/>
                  <a:pt x="42" y="3"/>
                  <a:pt x="42" y="3"/>
                </a:cubicBezTo>
                <a:cubicBezTo>
                  <a:pt x="59" y="19"/>
                  <a:pt x="59" y="19"/>
                  <a:pt x="59" y="19"/>
                </a:cubicBezTo>
                <a:cubicBezTo>
                  <a:pt x="59" y="20"/>
                  <a:pt x="59" y="20"/>
                  <a:pt x="60"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89" name="Google Shape;1989;p46"/>
          <p:cNvSpPr/>
          <p:nvPr/>
        </p:nvSpPr>
        <p:spPr>
          <a:xfrm>
            <a:off x="1901267" y="3473203"/>
            <a:ext cx="234613" cy="295158"/>
          </a:xfrm>
          <a:custGeom>
            <a:avLst/>
            <a:gdLst/>
            <a:ahLst/>
            <a:cxnLst/>
            <a:rect l="l" t="t" r="r" b="b"/>
            <a:pathLst>
              <a:path w="57" h="72" extrusionOk="0">
                <a:moveTo>
                  <a:pt x="57" y="71"/>
                </a:moveTo>
                <a:cubicBezTo>
                  <a:pt x="57" y="72"/>
                  <a:pt x="56" y="72"/>
                  <a:pt x="56" y="72"/>
                </a:cubicBezTo>
                <a:cubicBezTo>
                  <a:pt x="2" y="72"/>
                  <a:pt x="2" y="72"/>
                  <a:pt x="2" y="72"/>
                </a:cubicBezTo>
                <a:cubicBezTo>
                  <a:pt x="1" y="72"/>
                  <a:pt x="0" y="72"/>
                  <a:pt x="0" y="71"/>
                </a:cubicBezTo>
                <a:cubicBezTo>
                  <a:pt x="0" y="68"/>
                  <a:pt x="0" y="68"/>
                  <a:pt x="0" y="68"/>
                </a:cubicBezTo>
                <a:cubicBezTo>
                  <a:pt x="0" y="68"/>
                  <a:pt x="1" y="67"/>
                  <a:pt x="2" y="67"/>
                </a:cubicBezTo>
                <a:cubicBezTo>
                  <a:pt x="56" y="67"/>
                  <a:pt x="56" y="67"/>
                  <a:pt x="56" y="67"/>
                </a:cubicBezTo>
                <a:cubicBezTo>
                  <a:pt x="56" y="67"/>
                  <a:pt x="57" y="68"/>
                  <a:pt x="57" y="68"/>
                </a:cubicBezTo>
                <a:lnTo>
                  <a:pt x="57" y="71"/>
                </a:lnTo>
                <a:close/>
                <a:moveTo>
                  <a:pt x="29" y="53"/>
                </a:moveTo>
                <a:cubicBezTo>
                  <a:pt x="29" y="56"/>
                  <a:pt x="30" y="60"/>
                  <a:pt x="31" y="62"/>
                </a:cubicBezTo>
                <a:cubicBezTo>
                  <a:pt x="31" y="62"/>
                  <a:pt x="31" y="62"/>
                  <a:pt x="31" y="62"/>
                </a:cubicBezTo>
                <a:cubicBezTo>
                  <a:pt x="31" y="62"/>
                  <a:pt x="31" y="62"/>
                  <a:pt x="31" y="62"/>
                </a:cubicBezTo>
                <a:cubicBezTo>
                  <a:pt x="20" y="57"/>
                  <a:pt x="11" y="50"/>
                  <a:pt x="11" y="36"/>
                </a:cubicBezTo>
                <a:cubicBezTo>
                  <a:pt x="11" y="21"/>
                  <a:pt x="29" y="20"/>
                  <a:pt x="29" y="9"/>
                </a:cubicBezTo>
                <a:cubicBezTo>
                  <a:pt x="29" y="6"/>
                  <a:pt x="27" y="3"/>
                  <a:pt x="26" y="0"/>
                </a:cubicBezTo>
                <a:cubicBezTo>
                  <a:pt x="26" y="0"/>
                  <a:pt x="26" y="0"/>
                  <a:pt x="26" y="0"/>
                </a:cubicBezTo>
                <a:cubicBezTo>
                  <a:pt x="26" y="0"/>
                  <a:pt x="26" y="0"/>
                  <a:pt x="26" y="0"/>
                </a:cubicBezTo>
                <a:cubicBezTo>
                  <a:pt x="37" y="5"/>
                  <a:pt x="47" y="12"/>
                  <a:pt x="47" y="26"/>
                </a:cubicBezTo>
                <a:cubicBezTo>
                  <a:pt x="47" y="41"/>
                  <a:pt x="29" y="43"/>
                  <a:pt x="29" y="5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0" name="Google Shape;1990;p46"/>
          <p:cNvSpPr/>
          <p:nvPr/>
        </p:nvSpPr>
        <p:spPr>
          <a:xfrm>
            <a:off x="2499151" y="3494016"/>
            <a:ext cx="287590" cy="253533"/>
          </a:xfrm>
          <a:custGeom>
            <a:avLst/>
            <a:gdLst/>
            <a:ahLst/>
            <a:cxnLst/>
            <a:rect l="l" t="t" r="r" b="b"/>
            <a:pathLst>
              <a:path w="70" h="62" extrusionOk="0">
                <a:moveTo>
                  <a:pt x="8" y="10"/>
                </a:moveTo>
                <a:cubicBezTo>
                  <a:pt x="8" y="61"/>
                  <a:pt x="8" y="61"/>
                  <a:pt x="8" y="61"/>
                </a:cubicBezTo>
                <a:cubicBezTo>
                  <a:pt x="8" y="62"/>
                  <a:pt x="7" y="62"/>
                  <a:pt x="7" y="62"/>
                </a:cubicBezTo>
                <a:cubicBezTo>
                  <a:pt x="4" y="62"/>
                  <a:pt x="4" y="62"/>
                  <a:pt x="4" y="62"/>
                </a:cubicBezTo>
                <a:cubicBezTo>
                  <a:pt x="3" y="62"/>
                  <a:pt x="3" y="62"/>
                  <a:pt x="3" y="61"/>
                </a:cubicBezTo>
                <a:cubicBezTo>
                  <a:pt x="3" y="10"/>
                  <a:pt x="3" y="10"/>
                  <a:pt x="3" y="10"/>
                </a:cubicBezTo>
                <a:cubicBezTo>
                  <a:pt x="1" y="9"/>
                  <a:pt x="0" y="7"/>
                  <a:pt x="0" y="6"/>
                </a:cubicBezTo>
                <a:cubicBezTo>
                  <a:pt x="0" y="3"/>
                  <a:pt x="3" y="0"/>
                  <a:pt x="5" y="0"/>
                </a:cubicBezTo>
                <a:cubicBezTo>
                  <a:pt x="8" y="0"/>
                  <a:pt x="11" y="3"/>
                  <a:pt x="11" y="6"/>
                </a:cubicBezTo>
                <a:cubicBezTo>
                  <a:pt x="11" y="7"/>
                  <a:pt x="10" y="9"/>
                  <a:pt x="8" y="10"/>
                </a:cubicBezTo>
                <a:close/>
                <a:moveTo>
                  <a:pt x="70" y="39"/>
                </a:moveTo>
                <a:cubicBezTo>
                  <a:pt x="70" y="40"/>
                  <a:pt x="69" y="41"/>
                  <a:pt x="68" y="41"/>
                </a:cubicBezTo>
                <a:cubicBezTo>
                  <a:pt x="68" y="41"/>
                  <a:pt x="68" y="41"/>
                  <a:pt x="68" y="41"/>
                </a:cubicBezTo>
                <a:cubicBezTo>
                  <a:pt x="65" y="43"/>
                  <a:pt x="59" y="46"/>
                  <a:pt x="53" y="46"/>
                </a:cubicBezTo>
                <a:cubicBezTo>
                  <a:pt x="50" y="46"/>
                  <a:pt x="48" y="46"/>
                  <a:pt x="46" y="45"/>
                </a:cubicBezTo>
                <a:cubicBezTo>
                  <a:pt x="45" y="44"/>
                  <a:pt x="45" y="44"/>
                  <a:pt x="45" y="44"/>
                </a:cubicBezTo>
                <a:cubicBezTo>
                  <a:pt x="41" y="42"/>
                  <a:pt x="38" y="40"/>
                  <a:pt x="33" y="40"/>
                </a:cubicBezTo>
                <a:cubicBezTo>
                  <a:pt x="27" y="40"/>
                  <a:pt x="19" y="44"/>
                  <a:pt x="15" y="46"/>
                </a:cubicBezTo>
                <a:cubicBezTo>
                  <a:pt x="14" y="47"/>
                  <a:pt x="14" y="47"/>
                  <a:pt x="13" y="47"/>
                </a:cubicBezTo>
                <a:cubicBezTo>
                  <a:pt x="13" y="47"/>
                  <a:pt x="12" y="47"/>
                  <a:pt x="12" y="46"/>
                </a:cubicBezTo>
                <a:cubicBezTo>
                  <a:pt x="11" y="46"/>
                  <a:pt x="11" y="45"/>
                  <a:pt x="11" y="44"/>
                </a:cubicBezTo>
                <a:cubicBezTo>
                  <a:pt x="11" y="14"/>
                  <a:pt x="11" y="14"/>
                  <a:pt x="11" y="14"/>
                </a:cubicBezTo>
                <a:cubicBezTo>
                  <a:pt x="11" y="13"/>
                  <a:pt x="11" y="13"/>
                  <a:pt x="12" y="12"/>
                </a:cubicBezTo>
                <a:cubicBezTo>
                  <a:pt x="14" y="11"/>
                  <a:pt x="24" y="6"/>
                  <a:pt x="32" y="6"/>
                </a:cubicBezTo>
                <a:cubicBezTo>
                  <a:pt x="39" y="6"/>
                  <a:pt x="44" y="8"/>
                  <a:pt x="49" y="10"/>
                </a:cubicBezTo>
                <a:cubicBezTo>
                  <a:pt x="50" y="11"/>
                  <a:pt x="51" y="11"/>
                  <a:pt x="52" y="11"/>
                </a:cubicBezTo>
                <a:cubicBezTo>
                  <a:pt x="57" y="11"/>
                  <a:pt x="62" y="8"/>
                  <a:pt x="65" y="7"/>
                </a:cubicBezTo>
                <a:cubicBezTo>
                  <a:pt x="65" y="6"/>
                  <a:pt x="66" y="6"/>
                  <a:pt x="66" y="6"/>
                </a:cubicBezTo>
                <a:cubicBezTo>
                  <a:pt x="67" y="5"/>
                  <a:pt x="68" y="6"/>
                  <a:pt x="68" y="6"/>
                </a:cubicBezTo>
                <a:cubicBezTo>
                  <a:pt x="69" y="6"/>
                  <a:pt x="70" y="7"/>
                  <a:pt x="70" y="8"/>
                </a:cubicBezTo>
                <a:lnTo>
                  <a:pt x="70" y="39"/>
                </a:lnTo>
                <a:close/>
                <a:moveTo>
                  <a:pt x="65" y="13"/>
                </a:moveTo>
                <a:cubicBezTo>
                  <a:pt x="61" y="14"/>
                  <a:pt x="57" y="16"/>
                  <a:pt x="52" y="16"/>
                </a:cubicBezTo>
                <a:cubicBezTo>
                  <a:pt x="50" y="16"/>
                  <a:pt x="48" y="16"/>
                  <a:pt x="46" y="15"/>
                </a:cubicBezTo>
                <a:cubicBezTo>
                  <a:pt x="42" y="13"/>
                  <a:pt x="38" y="11"/>
                  <a:pt x="32" y="11"/>
                </a:cubicBezTo>
                <a:cubicBezTo>
                  <a:pt x="27" y="11"/>
                  <a:pt x="20" y="13"/>
                  <a:pt x="16" y="16"/>
                </a:cubicBezTo>
                <a:cubicBezTo>
                  <a:pt x="16" y="40"/>
                  <a:pt x="16" y="40"/>
                  <a:pt x="16" y="40"/>
                </a:cubicBezTo>
                <a:cubicBezTo>
                  <a:pt x="21" y="37"/>
                  <a:pt x="28" y="35"/>
                  <a:pt x="33" y="35"/>
                </a:cubicBezTo>
                <a:cubicBezTo>
                  <a:pt x="39" y="35"/>
                  <a:pt x="43" y="37"/>
                  <a:pt x="48" y="40"/>
                </a:cubicBezTo>
                <a:cubicBezTo>
                  <a:pt x="49" y="40"/>
                  <a:pt x="49" y="40"/>
                  <a:pt x="49" y="40"/>
                </a:cubicBezTo>
                <a:cubicBezTo>
                  <a:pt x="50" y="41"/>
                  <a:pt x="51" y="41"/>
                  <a:pt x="53" y="41"/>
                </a:cubicBezTo>
                <a:cubicBezTo>
                  <a:pt x="57" y="41"/>
                  <a:pt x="62" y="39"/>
                  <a:pt x="65" y="37"/>
                </a:cubicBezTo>
                <a:lnTo>
                  <a:pt x="65"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1" name="Google Shape;1991;p46"/>
          <p:cNvSpPr/>
          <p:nvPr/>
        </p:nvSpPr>
        <p:spPr>
          <a:xfrm>
            <a:off x="3081900" y="3494016"/>
            <a:ext cx="253533" cy="253533"/>
          </a:xfrm>
          <a:custGeom>
            <a:avLst/>
            <a:gdLst/>
            <a:ahLst/>
            <a:cxnLst/>
            <a:rect l="l" t="t" r="r" b="b"/>
            <a:pathLst>
              <a:path w="62" h="62" extrusionOk="0">
                <a:moveTo>
                  <a:pt x="62" y="58"/>
                </a:moveTo>
                <a:cubicBezTo>
                  <a:pt x="62" y="60"/>
                  <a:pt x="60" y="62"/>
                  <a:pt x="58" y="62"/>
                </a:cubicBezTo>
                <a:cubicBezTo>
                  <a:pt x="4" y="62"/>
                  <a:pt x="4" y="62"/>
                  <a:pt x="4" y="62"/>
                </a:cubicBezTo>
                <a:cubicBezTo>
                  <a:pt x="2" y="62"/>
                  <a:pt x="0" y="60"/>
                  <a:pt x="0" y="58"/>
                </a:cubicBezTo>
                <a:cubicBezTo>
                  <a:pt x="0" y="4"/>
                  <a:pt x="0" y="4"/>
                  <a:pt x="0" y="4"/>
                </a:cubicBezTo>
                <a:cubicBezTo>
                  <a:pt x="0" y="2"/>
                  <a:pt x="2" y="0"/>
                  <a:pt x="4" y="0"/>
                </a:cubicBezTo>
                <a:cubicBezTo>
                  <a:pt x="42" y="0"/>
                  <a:pt x="42" y="0"/>
                  <a:pt x="42" y="0"/>
                </a:cubicBezTo>
                <a:cubicBezTo>
                  <a:pt x="44" y="0"/>
                  <a:pt x="47" y="2"/>
                  <a:pt x="48" y="3"/>
                </a:cubicBezTo>
                <a:cubicBezTo>
                  <a:pt x="59" y="14"/>
                  <a:pt x="59" y="14"/>
                  <a:pt x="59" y="14"/>
                </a:cubicBezTo>
                <a:cubicBezTo>
                  <a:pt x="61" y="16"/>
                  <a:pt x="62" y="19"/>
                  <a:pt x="62" y="21"/>
                </a:cubicBezTo>
                <a:lnTo>
                  <a:pt x="62" y="58"/>
                </a:lnTo>
                <a:close/>
                <a:moveTo>
                  <a:pt x="57" y="57"/>
                </a:moveTo>
                <a:cubicBezTo>
                  <a:pt x="57" y="21"/>
                  <a:pt x="57" y="21"/>
                  <a:pt x="57" y="21"/>
                </a:cubicBezTo>
                <a:cubicBezTo>
                  <a:pt x="57" y="20"/>
                  <a:pt x="56" y="19"/>
                  <a:pt x="56" y="18"/>
                </a:cubicBezTo>
                <a:cubicBezTo>
                  <a:pt x="45" y="7"/>
                  <a:pt x="45" y="7"/>
                  <a:pt x="45" y="7"/>
                </a:cubicBezTo>
                <a:cubicBezTo>
                  <a:pt x="44" y="6"/>
                  <a:pt x="42" y="6"/>
                  <a:pt x="42" y="6"/>
                </a:cubicBezTo>
                <a:cubicBezTo>
                  <a:pt x="42" y="22"/>
                  <a:pt x="42" y="22"/>
                  <a:pt x="42" y="22"/>
                </a:cubicBezTo>
                <a:cubicBezTo>
                  <a:pt x="42" y="24"/>
                  <a:pt x="40" y="26"/>
                  <a:pt x="38" y="26"/>
                </a:cubicBezTo>
                <a:cubicBezTo>
                  <a:pt x="15" y="26"/>
                  <a:pt x="15" y="26"/>
                  <a:pt x="15" y="26"/>
                </a:cubicBezTo>
                <a:cubicBezTo>
                  <a:pt x="12" y="26"/>
                  <a:pt x="11" y="24"/>
                  <a:pt x="11" y="22"/>
                </a:cubicBezTo>
                <a:cubicBezTo>
                  <a:pt x="11" y="6"/>
                  <a:pt x="11" y="6"/>
                  <a:pt x="11" y="6"/>
                </a:cubicBezTo>
                <a:cubicBezTo>
                  <a:pt x="6" y="6"/>
                  <a:pt x="6" y="6"/>
                  <a:pt x="6" y="6"/>
                </a:cubicBezTo>
                <a:cubicBezTo>
                  <a:pt x="6" y="57"/>
                  <a:pt x="6" y="57"/>
                  <a:pt x="6" y="57"/>
                </a:cubicBezTo>
                <a:cubicBezTo>
                  <a:pt x="11" y="57"/>
                  <a:pt x="11" y="57"/>
                  <a:pt x="11" y="57"/>
                </a:cubicBezTo>
                <a:cubicBezTo>
                  <a:pt x="11" y="40"/>
                  <a:pt x="11" y="40"/>
                  <a:pt x="11" y="40"/>
                </a:cubicBezTo>
                <a:cubicBezTo>
                  <a:pt x="11" y="38"/>
                  <a:pt x="12" y="36"/>
                  <a:pt x="15" y="36"/>
                </a:cubicBezTo>
                <a:cubicBezTo>
                  <a:pt x="48" y="36"/>
                  <a:pt x="48" y="36"/>
                  <a:pt x="48" y="36"/>
                </a:cubicBezTo>
                <a:cubicBezTo>
                  <a:pt x="50" y="36"/>
                  <a:pt x="52" y="38"/>
                  <a:pt x="52" y="40"/>
                </a:cubicBezTo>
                <a:cubicBezTo>
                  <a:pt x="52" y="57"/>
                  <a:pt x="52" y="57"/>
                  <a:pt x="52" y="57"/>
                </a:cubicBezTo>
                <a:lnTo>
                  <a:pt x="57" y="57"/>
                </a:lnTo>
                <a:close/>
                <a:moveTo>
                  <a:pt x="47" y="57"/>
                </a:moveTo>
                <a:cubicBezTo>
                  <a:pt x="47" y="42"/>
                  <a:pt x="47" y="42"/>
                  <a:pt x="47" y="42"/>
                </a:cubicBezTo>
                <a:cubicBezTo>
                  <a:pt x="16" y="42"/>
                  <a:pt x="16" y="42"/>
                  <a:pt x="16" y="42"/>
                </a:cubicBezTo>
                <a:cubicBezTo>
                  <a:pt x="16" y="57"/>
                  <a:pt x="16" y="57"/>
                  <a:pt x="16" y="57"/>
                </a:cubicBezTo>
                <a:lnTo>
                  <a:pt x="47" y="57"/>
                </a:lnTo>
                <a:close/>
                <a:moveTo>
                  <a:pt x="36" y="7"/>
                </a:moveTo>
                <a:cubicBezTo>
                  <a:pt x="36" y="6"/>
                  <a:pt x="36" y="6"/>
                  <a:pt x="35" y="6"/>
                </a:cubicBezTo>
                <a:cubicBezTo>
                  <a:pt x="27" y="6"/>
                  <a:pt x="27" y="6"/>
                  <a:pt x="27" y="6"/>
                </a:cubicBezTo>
                <a:cubicBezTo>
                  <a:pt x="27" y="6"/>
                  <a:pt x="26" y="6"/>
                  <a:pt x="26" y="7"/>
                </a:cubicBezTo>
                <a:cubicBezTo>
                  <a:pt x="26" y="20"/>
                  <a:pt x="26" y="20"/>
                  <a:pt x="26" y="20"/>
                </a:cubicBezTo>
                <a:cubicBezTo>
                  <a:pt x="26" y="20"/>
                  <a:pt x="27" y="21"/>
                  <a:pt x="27" y="21"/>
                </a:cubicBezTo>
                <a:cubicBezTo>
                  <a:pt x="35" y="21"/>
                  <a:pt x="35" y="21"/>
                  <a:pt x="35" y="21"/>
                </a:cubicBezTo>
                <a:cubicBezTo>
                  <a:pt x="36" y="21"/>
                  <a:pt x="36" y="20"/>
                  <a:pt x="36" y="20"/>
                </a:cubicBezTo>
                <a:lnTo>
                  <a:pt x="36"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2" name="Google Shape;1992;p46"/>
          <p:cNvSpPr/>
          <p:nvPr/>
        </p:nvSpPr>
        <p:spPr>
          <a:xfrm>
            <a:off x="3672216" y="3494016"/>
            <a:ext cx="310294" cy="232720"/>
          </a:xfrm>
          <a:custGeom>
            <a:avLst/>
            <a:gdLst/>
            <a:ahLst/>
            <a:cxnLst/>
            <a:rect l="l" t="t" r="r" b="b"/>
            <a:pathLst>
              <a:path w="76" h="57" extrusionOk="0">
                <a:moveTo>
                  <a:pt x="75" y="38"/>
                </a:moveTo>
                <a:cubicBezTo>
                  <a:pt x="63" y="52"/>
                  <a:pt x="63" y="52"/>
                  <a:pt x="63" y="52"/>
                </a:cubicBezTo>
                <a:cubicBezTo>
                  <a:pt x="60" y="55"/>
                  <a:pt x="56" y="57"/>
                  <a:pt x="52" y="57"/>
                </a:cubicBezTo>
                <a:cubicBezTo>
                  <a:pt x="9" y="57"/>
                  <a:pt x="9" y="57"/>
                  <a:pt x="9" y="57"/>
                </a:cubicBezTo>
                <a:cubicBezTo>
                  <a:pt x="4" y="57"/>
                  <a:pt x="0" y="53"/>
                  <a:pt x="0" y="48"/>
                </a:cubicBezTo>
                <a:cubicBezTo>
                  <a:pt x="0" y="9"/>
                  <a:pt x="0" y="9"/>
                  <a:pt x="0" y="9"/>
                </a:cubicBezTo>
                <a:cubicBezTo>
                  <a:pt x="0" y="5"/>
                  <a:pt x="4" y="0"/>
                  <a:pt x="9" y="0"/>
                </a:cubicBezTo>
                <a:cubicBezTo>
                  <a:pt x="22" y="0"/>
                  <a:pt x="22" y="0"/>
                  <a:pt x="22" y="0"/>
                </a:cubicBezTo>
                <a:cubicBezTo>
                  <a:pt x="27" y="0"/>
                  <a:pt x="31" y="5"/>
                  <a:pt x="31" y="9"/>
                </a:cubicBezTo>
                <a:cubicBezTo>
                  <a:pt x="31" y="11"/>
                  <a:pt x="31" y="11"/>
                  <a:pt x="31" y="11"/>
                </a:cubicBezTo>
                <a:cubicBezTo>
                  <a:pt x="52" y="11"/>
                  <a:pt x="52" y="11"/>
                  <a:pt x="52" y="11"/>
                </a:cubicBezTo>
                <a:cubicBezTo>
                  <a:pt x="57" y="11"/>
                  <a:pt x="61" y="15"/>
                  <a:pt x="61" y="20"/>
                </a:cubicBezTo>
                <a:cubicBezTo>
                  <a:pt x="61" y="26"/>
                  <a:pt x="61" y="26"/>
                  <a:pt x="61" y="26"/>
                </a:cubicBezTo>
                <a:cubicBezTo>
                  <a:pt x="69" y="26"/>
                  <a:pt x="69" y="26"/>
                  <a:pt x="69" y="26"/>
                </a:cubicBezTo>
                <a:cubicBezTo>
                  <a:pt x="72" y="26"/>
                  <a:pt x="75" y="27"/>
                  <a:pt x="76" y="30"/>
                </a:cubicBezTo>
                <a:cubicBezTo>
                  <a:pt x="76" y="31"/>
                  <a:pt x="76" y="32"/>
                  <a:pt x="76" y="33"/>
                </a:cubicBezTo>
                <a:cubicBezTo>
                  <a:pt x="76" y="34"/>
                  <a:pt x="76" y="36"/>
                  <a:pt x="75" y="38"/>
                </a:cubicBezTo>
                <a:close/>
                <a:moveTo>
                  <a:pt x="56" y="26"/>
                </a:moveTo>
                <a:cubicBezTo>
                  <a:pt x="56" y="20"/>
                  <a:pt x="56" y="20"/>
                  <a:pt x="56" y="20"/>
                </a:cubicBezTo>
                <a:cubicBezTo>
                  <a:pt x="56" y="18"/>
                  <a:pt x="55" y="16"/>
                  <a:pt x="52" y="16"/>
                </a:cubicBezTo>
                <a:cubicBezTo>
                  <a:pt x="29" y="16"/>
                  <a:pt x="29" y="16"/>
                  <a:pt x="29" y="16"/>
                </a:cubicBezTo>
                <a:cubicBezTo>
                  <a:pt x="27" y="16"/>
                  <a:pt x="25" y="14"/>
                  <a:pt x="25" y="12"/>
                </a:cubicBezTo>
                <a:cubicBezTo>
                  <a:pt x="25" y="9"/>
                  <a:pt x="25" y="9"/>
                  <a:pt x="25" y="9"/>
                </a:cubicBezTo>
                <a:cubicBezTo>
                  <a:pt x="25" y="7"/>
                  <a:pt x="24" y="6"/>
                  <a:pt x="22" y="6"/>
                </a:cubicBezTo>
                <a:cubicBezTo>
                  <a:pt x="9" y="6"/>
                  <a:pt x="9" y="6"/>
                  <a:pt x="9" y="6"/>
                </a:cubicBezTo>
                <a:cubicBezTo>
                  <a:pt x="7" y="6"/>
                  <a:pt x="5" y="7"/>
                  <a:pt x="5" y="9"/>
                </a:cubicBezTo>
                <a:cubicBezTo>
                  <a:pt x="5" y="44"/>
                  <a:pt x="5" y="44"/>
                  <a:pt x="5" y="44"/>
                </a:cubicBezTo>
                <a:cubicBezTo>
                  <a:pt x="15" y="31"/>
                  <a:pt x="15" y="31"/>
                  <a:pt x="15" y="31"/>
                </a:cubicBezTo>
                <a:cubicBezTo>
                  <a:pt x="18" y="28"/>
                  <a:pt x="22" y="26"/>
                  <a:pt x="25" y="26"/>
                </a:cubicBezTo>
                <a:lnTo>
                  <a:pt x="56" y="26"/>
                </a:lnTo>
                <a:close/>
                <a:moveTo>
                  <a:pt x="69" y="31"/>
                </a:moveTo>
                <a:cubicBezTo>
                  <a:pt x="25" y="31"/>
                  <a:pt x="25" y="31"/>
                  <a:pt x="25" y="31"/>
                </a:cubicBezTo>
                <a:cubicBezTo>
                  <a:pt x="23" y="31"/>
                  <a:pt x="21" y="33"/>
                  <a:pt x="19" y="34"/>
                </a:cubicBezTo>
                <a:cubicBezTo>
                  <a:pt x="7" y="49"/>
                  <a:pt x="7" y="49"/>
                  <a:pt x="7" y="49"/>
                </a:cubicBezTo>
                <a:cubicBezTo>
                  <a:pt x="7" y="49"/>
                  <a:pt x="7" y="50"/>
                  <a:pt x="7" y="50"/>
                </a:cubicBezTo>
                <a:cubicBezTo>
                  <a:pt x="7" y="52"/>
                  <a:pt x="8" y="52"/>
                  <a:pt x="9" y="52"/>
                </a:cubicBezTo>
                <a:cubicBezTo>
                  <a:pt x="52" y="52"/>
                  <a:pt x="52" y="52"/>
                  <a:pt x="52" y="52"/>
                </a:cubicBezTo>
                <a:cubicBezTo>
                  <a:pt x="55" y="52"/>
                  <a:pt x="57" y="51"/>
                  <a:pt x="59" y="49"/>
                </a:cubicBezTo>
                <a:cubicBezTo>
                  <a:pt x="71" y="34"/>
                  <a:pt x="71" y="34"/>
                  <a:pt x="71" y="34"/>
                </a:cubicBezTo>
                <a:cubicBezTo>
                  <a:pt x="71" y="34"/>
                  <a:pt x="71" y="33"/>
                  <a:pt x="71" y="33"/>
                </a:cubicBezTo>
                <a:cubicBezTo>
                  <a:pt x="71" y="32"/>
                  <a:pt x="70" y="31"/>
                  <a:pt x="69"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3" name="Google Shape;1993;p46"/>
          <p:cNvSpPr/>
          <p:nvPr/>
        </p:nvSpPr>
        <p:spPr>
          <a:xfrm>
            <a:off x="4260640" y="3494016"/>
            <a:ext cx="249749" cy="253533"/>
          </a:xfrm>
          <a:custGeom>
            <a:avLst/>
            <a:gdLst/>
            <a:ahLst/>
            <a:cxnLst/>
            <a:rect l="l" t="t" r="r" b="b"/>
            <a:pathLst>
              <a:path w="61" h="62" extrusionOk="0">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6"/>
                </a:moveTo>
                <a:cubicBezTo>
                  <a:pt x="16" y="6"/>
                  <a:pt x="5" y="17"/>
                  <a:pt x="5" y="31"/>
                </a:cubicBezTo>
                <a:cubicBezTo>
                  <a:pt x="5" y="45"/>
                  <a:pt x="16" y="57"/>
                  <a:pt x="31" y="57"/>
                </a:cubicBezTo>
                <a:cubicBezTo>
                  <a:pt x="45" y="57"/>
                  <a:pt x="56" y="45"/>
                  <a:pt x="56" y="31"/>
                </a:cubicBezTo>
                <a:cubicBezTo>
                  <a:pt x="56" y="17"/>
                  <a:pt x="45" y="6"/>
                  <a:pt x="31" y="6"/>
                </a:cubicBezTo>
                <a:close/>
                <a:moveTo>
                  <a:pt x="20" y="26"/>
                </a:moveTo>
                <a:cubicBezTo>
                  <a:pt x="17" y="26"/>
                  <a:pt x="15" y="24"/>
                  <a:pt x="15" y="21"/>
                </a:cubicBezTo>
                <a:cubicBezTo>
                  <a:pt x="15" y="18"/>
                  <a:pt x="17" y="16"/>
                  <a:pt x="20" y="16"/>
                </a:cubicBezTo>
                <a:cubicBezTo>
                  <a:pt x="23" y="16"/>
                  <a:pt x="25" y="18"/>
                  <a:pt x="25" y="21"/>
                </a:cubicBezTo>
                <a:cubicBezTo>
                  <a:pt x="25" y="24"/>
                  <a:pt x="23" y="26"/>
                  <a:pt x="20" y="26"/>
                </a:cubicBezTo>
                <a:close/>
                <a:moveTo>
                  <a:pt x="44" y="48"/>
                </a:moveTo>
                <a:cubicBezTo>
                  <a:pt x="42" y="48"/>
                  <a:pt x="41" y="48"/>
                  <a:pt x="40" y="46"/>
                </a:cubicBezTo>
                <a:cubicBezTo>
                  <a:pt x="39" y="42"/>
                  <a:pt x="35" y="39"/>
                  <a:pt x="31" y="39"/>
                </a:cubicBezTo>
                <a:cubicBezTo>
                  <a:pt x="26" y="39"/>
                  <a:pt x="22" y="42"/>
                  <a:pt x="21" y="46"/>
                </a:cubicBezTo>
                <a:cubicBezTo>
                  <a:pt x="20" y="48"/>
                  <a:pt x="19" y="48"/>
                  <a:pt x="18" y="48"/>
                </a:cubicBezTo>
                <a:cubicBezTo>
                  <a:pt x="16" y="47"/>
                  <a:pt x="15" y="46"/>
                  <a:pt x="16" y="45"/>
                </a:cubicBezTo>
                <a:cubicBezTo>
                  <a:pt x="18" y="38"/>
                  <a:pt x="24" y="34"/>
                  <a:pt x="31" y="34"/>
                </a:cubicBezTo>
                <a:cubicBezTo>
                  <a:pt x="37" y="34"/>
                  <a:pt x="43" y="38"/>
                  <a:pt x="45" y="45"/>
                </a:cubicBezTo>
                <a:cubicBezTo>
                  <a:pt x="46" y="46"/>
                  <a:pt x="45" y="47"/>
                  <a:pt x="44" y="48"/>
                </a:cubicBezTo>
                <a:close/>
                <a:moveTo>
                  <a:pt x="41" y="26"/>
                </a:moveTo>
                <a:cubicBezTo>
                  <a:pt x="38" y="26"/>
                  <a:pt x="36" y="24"/>
                  <a:pt x="36" y="21"/>
                </a:cubicBezTo>
                <a:cubicBezTo>
                  <a:pt x="36" y="18"/>
                  <a:pt x="38" y="16"/>
                  <a:pt x="41" y="16"/>
                </a:cubicBezTo>
                <a:cubicBezTo>
                  <a:pt x="44" y="16"/>
                  <a:pt x="46" y="18"/>
                  <a:pt x="46" y="21"/>
                </a:cubicBezTo>
                <a:cubicBezTo>
                  <a:pt x="46" y="24"/>
                  <a:pt x="44" y="26"/>
                  <a:pt x="41" y="2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4" name="Google Shape;1994;p46"/>
          <p:cNvSpPr/>
          <p:nvPr/>
        </p:nvSpPr>
        <p:spPr>
          <a:xfrm>
            <a:off x="4850956" y="3494016"/>
            <a:ext cx="168392" cy="232720"/>
          </a:xfrm>
          <a:custGeom>
            <a:avLst/>
            <a:gdLst/>
            <a:ahLst/>
            <a:cxnLst/>
            <a:rect l="l" t="t" r="r" b="b"/>
            <a:pathLst>
              <a:path w="41" h="57" extrusionOk="0">
                <a:moveTo>
                  <a:pt x="41" y="56"/>
                </a:moveTo>
                <a:cubicBezTo>
                  <a:pt x="41" y="56"/>
                  <a:pt x="40" y="57"/>
                  <a:pt x="39" y="57"/>
                </a:cubicBezTo>
                <a:cubicBezTo>
                  <a:pt x="1" y="57"/>
                  <a:pt x="1" y="57"/>
                  <a:pt x="1" y="57"/>
                </a:cubicBezTo>
                <a:cubicBezTo>
                  <a:pt x="0" y="57"/>
                  <a:pt x="0" y="56"/>
                  <a:pt x="0" y="56"/>
                </a:cubicBezTo>
                <a:cubicBezTo>
                  <a:pt x="0" y="50"/>
                  <a:pt x="0" y="50"/>
                  <a:pt x="0" y="50"/>
                </a:cubicBezTo>
                <a:cubicBezTo>
                  <a:pt x="0" y="49"/>
                  <a:pt x="0" y="48"/>
                  <a:pt x="1" y="48"/>
                </a:cubicBezTo>
                <a:cubicBezTo>
                  <a:pt x="5" y="48"/>
                  <a:pt x="5" y="48"/>
                  <a:pt x="5" y="48"/>
                </a:cubicBezTo>
                <a:cubicBezTo>
                  <a:pt x="5" y="33"/>
                  <a:pt x="5" y="33"/>
                  <a:pt x="5" y="33"/>
                </a:cubicBezTo>
                <a:cubicBezTo>
                  <a:pt x="1" y="33"/>
                  <a:pt x="1" y="33"/>
                  <a:pt x="1" y="33"/>
                </a:cubicBezTo>
                <a:cubicBezTo>
                  <a:pt x="0" y="33"/>
                  <a:pt x="0" y="32"/>
                  <a:pt x="0" y="32"/>
                </a:cubicBezTo>
                <a:cubicBezTo>
                  <a:pt x="0" y="26"/>
                  <a:pt x="0" y="26"/>
                  <a:pt x="0" y="26"/>
                </a:cubicBezTo>
                <a:cubicBezTo>
                  <a:pt x="0" y="26"/>
                  <a:pt x="0" y="25"/>
                  <a:pt x="1" y="25"/>
                </a:cubicBezTo>
                <a:cubicBezTo>
                  <a:pt x="5" y="25"/>
                  <a:pt x="5" y="25"/>
                  <a:pt x="5" y="25"/>
                </a:cubicBezTo>
                <a:cubicBezTo>
                  <a:pt x="5" y="16"/>
                  <a:pt x="5" y="16"/>
                  <a:pt x="5" y="16"/>
                </a:cubicBezTo>
                <a:cubicBezTo>
                  <a:pt x="5" y="7"/>
                  <a:pt x="12" y="0"/>
                  <a:pt x="23" y="0"/>
                </a:cubicBezTo>
                <a:cubicBezTo>
                  <a:pt x="31" y="0"/>
                  <a:pt x="36" y="5"/>
                  <a:pt x="36" y="5"/>
                </a:cubicBezTo>
                <a:cubicBezTo>
                  <a:pt x="36" y="6"/>
                  <a:pt x="37" y="7"/>
                  <a:pt x="36" y="7"/>
                </a:cubicBezTo>
                <a:cubicBezTo>
                  <a:pt x="32" y="12"/>
                  <a:pt x="32" y="12"/>
                  <a:pt x="32" y="12"/>
                </a:cubicBezTo>
                <a:cubicBezTo>
                  <a:pt x="32" y="13"/>
                  <a:pt x="31" y="13"/>
                  <a:pt x="31" y="13"/>
                </a:cubicBezTo>
                <a:cubicBezTo>
                  <a:pt x="31" y="13"/>
                  <a:pt x="30" y="13"/>
                  <a:pt x="30" y="13"/>
                </a:cubicBezTo>
                <a:cubicBezTo>
                  <a:pt x="30" y="12"/>
                  <a:pt x="27" y="10"/>
                  <a:pt x="23" y="10"/>
                </a:cubicBezTo>
                <a:cubicBezTo>
                  <a:pt x="18" y="10"/>
                  <a:pt x="15" y="12"/>
                  <a:pt x="15" y="17"/>
                </a:cubicBezTo>
                <a:cubicBezTo>
                  <a:pt x="15" y="25"/>
                  <a:pt x="15" y="25"/>
                  <a:pt x="15" y="25"/>
                </a:cubicBezTo>
                <a:cubicBezTo>
                  <a:pt x="27" y="25"/>
                  <a:pt x="27" y="25"/>
                  <a:pt x="27" y="25"/>
                </a:cubicBezTo>
                <a:cubicBezTo>
                  <a:pt x="28" y="25"/>
                  <a:pt x="29" y="26"/>
                  <a:pt x="29" y="26"/>
                </a:cubicBezTo>
                <a:cubicBezTo>
                  <a:pt x="29" y="32"/>
                  <a:pt x="29" y="32"/>
                  <a:pt x="29" y="32"/>
                </a:cubicBezTo>
                <a:cubicBezTo>
                  <a:pt x="29" y="32"/>
                  <a:pt x="28" y="33"/>
                  <a:pt x="27" y="33"/>
                </a:cubicBezTo>
                <a:cubicBezTo>
                  <a:pt x="15" y="33"/>
                  <a:pt x="15" y="33"/>
                  <a:pt x="15" y="33"/>
                </a:cubicBezTo>
                <a:cubicBezTo>
                  <a:pt x="15" y="48"/>
                  <a:pt x="15" y="48"/>
                  <a:pt x="15" y="48"/>
                </a:cubicBezTo>
                <a:cubicBezTo>
                  <a:pt x="32" y="48"/>
                  <a:pt x="32" y="48"/>
                  <a:pt x="32" y="48"/>
                </a:cubicBezTo>
                <a:cubicBezTo>
                  <a:pt x="32" y="41"/>
                  <a:pt x="32" y="41"/>
                  <a:pt x="32" y="41"/>
                </a:cubicBezTo>
                <a:cubicBezTo>
                  <a:pt x="32" y="40"/>
                  <a:pt x="32" y="40"/>
                  <a:pt x="33" y="40"/>
                </a:cubicBezTo>
                <a:cubicBezTo>
                  <a:pt x="39" y="40"/>
                  <a:pt x="39" y="40"/>
                  <a:pt x="39" y="40"/>
                </a:cubicBezTo>
                <a:cubicBezTo>
                  <a:pt x="40" y="40"/>
                  <a:pt x="41" y="40"/>
                  <a:pt x="41" y="41"/>
                </a:cubicBezTo>
                <a:lnTo>
                  <a:pt x="41" y="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5" name="Google Shape;1995;p46"/>
          <p:cNvSpPr/>
          <p:nvPr/>
        </p:nvSpPr>
        <p:spPr>
          <a:xfrm>
            <a:off x="5441272" y="3505369"/>
            <a:ext cx="253533" cy="221368"/>
          </a:xfrm>
          <a:custGeom>
            <a:avLst/>
            <a:gdLst/>
            <a:ahLst/>
            <a:cxnLst/>
            <a:rect l="l" t="t" r="r" b="b"/>
            <a:pathLst>
              <a:path w="62" h="54" extrusionOk="0">
                <a:moveTo>
                  <a:pt x="62" y="32"/>
                </a:moveTo>
                <a:cubicBezTo>
                  <a:pt x="62" y="33"/>
                  <a:pt x="62" y="33"/>
                  <a:pt x="61" y="33"/>
                </a:cubicBezTo>
                <a:cubicBezTo>
                  <a:pt x="57" y="33"/>
                  <a:pt x="57" y="33"/>
                  <a:pt x="57" y="33"/>
                </a:cubicBezTo>
                <a:cubicBezTo>
                  <a:pt x="57" y="50"/>
                  <a:pt x="57" y="50"/>
                  <a:pt x="57" y="50"/>
                </a:cubicBezTo>
                <a:cubicBezTo>
                  <a:pt x="57" y="52"/>
                  <a:pt x="55" y="54"/>
                  <a:pt x="53" y="54"/>
                </a:cubicBezTo>
                <a:cubicBezTo>
                  <a:pt x="9" y="54"/>
                  <a:pt x="9" y="54"/>
                  <a:pt x="9" y="54"/>
                </a:cubicBezTo>
                <a:cubicBezTo>
                  <a:pt x="7" y="54"/>
                  <a:pt x="6" y="52"/>
                  <a:pt x="6" y="50"/>
                </a:cubicBezTo>
                <a:cubicBezTo>
                  <a:pt x="6" y="33"/>
                  <a:pt x="6" y="33"/>
                  <a:pt x="6" y="33"/>
                </a:cubicBezTo>
                <a:cubicBezTo>
                  <a:pt x="2" y="33"/>
                  <a:pt x="2" y="33"/>
                  <a:pt x="2" y="33"/>
                </a:cubicBezTo>
                <a:cubicBezTo>
                  <a:pt x="1" y="33"/>
                  <a:pt x="0" y="33"/>
                  <a:pt x="0" y="32"/>
                </a:cubicBezTo>
                <a:cubicBezTo>
                  <a:pt x="0" y="19"/>
                  <a:pt x="0" y="19"/>
                  <a:pt x="0" y="19"/>
                </a:cubicBezTo>
                <a:cubicBezTo>
                  <a:pt x="0" y="19"/>
                  <a:pt x="1" y="18"/>
                  <a:pt x="2" y="18"/>
                </a:cubicBezTo>
                <a:cubicBezTo>
                  <a:pt x="19" y="18"/>
                  <a:pt x="19" y="18"/>
                  <a:pt x="19" y="18"/>
                </a:cubicBezTo>
                <a:cubicBezTo>
                  <a:pt x="14" y="18"/>
                  <a:pt x="10" y="14"/>
                  <a:pt x="10" y="9"/>
                </a:cubicBezTo>
                <a:cubicBezTo>
                  <a:pt x="10" y="4"/>
                  <a:pt x="14" y="0"/>
                  <a:pt x="19" y="0"/>
                </a:cubicBezTo>
                <a:cubicBezTo>
                  <a:pt x="22" y="0"/>
                  <a:pt x="25" y="1"/>
                  <a:pt x="26" y="3"/>
                </a:cubicBezTo>
                <a:cubicBezTo>
                  <a:pt x="31" y="10"/>
                  <a:pt x="31" y="10"/>
                  <a:pt x="31" y="10"/>
                </a:cubicBezTo>
                <a:cubicBezTo>
                  <a:pt x="36" y="3"/>
                  <a:pt x="36" y="3"/>
                  <a:pt x="36" y="3"/>
                </a:cubicBezTo>
                <a:cubicBezTo>
                  <a:pt x="38" y="1"/>
                  <a:pt x="41" y="0"/>
                  <a:pt x="43" y="0"/>
                </a:cubicBezTo>
                <a:cubicBezTo>
                  <a:pt x="48" y="0"/>
                  <a:pt x="52" y="4"/>
                  <a:pt x="52" y="9"/>
                </a:cubicBezTo>
                <a:cubicBezTo>
                  <a:pt x="52" y="14"/>
                  <a:pt x="48" y="18"/>
                  <a:pt x="43" y="18"/>
                </a:cubicBezTo>
                <a:cubicBezTo>
                  <a:pt x="61" y="18"/>
                  <a:pt x="61" y="18"/>
                  <a:pt x="61" y="18"/>
                </a:cubicBezTo>
                <a:cubicBezTo>
                  <a:pt x="62" y="18"/>
                  <a:pt x="62" y="19"/>
                  <a:pt x="62" y="19"/>
                </a:cubicBezTo>
                <a:lnTo>
                  <a:pt x="62" y="32"/>
                </a:lnTo>
                <a:close/>
                <a:moveTo>
                  <a:pt x="27" y="13"/>
                </a:moveTo>
                <a:cubicBezTo>
                  <a:pt x="22" y="6"/>
                  <a:pt x="22" y="6"/>
                  <a:pt x="22" y="6"/>
                </a:cubicBezTo>
                <a:cubicBezTo>
                  <a:pt x="22" y="6"/>
                  <a:pt x="21" y="5"/>
                  <a:pt x="19" y="5"/>
                </a:cubicBezTo>
                <a:cubicBezTo>
                  <a:pt x="17" y="5"/>
                  <a:pt x="16" y="7"/>
                  <a:pt x="16" y="9"/>
                </a:cubicBezTo>
                <a:cubicBezTo>
                  <a:pt x="16" y="11"/>
                  <a:pt x="17" y="13"/>
                  <a:pt x="19" y="13"/>
                </a:cubicBezTo>
                <a:lnTo>
                  <a:pt x="27" y="13"/>
                </a:lnTo>
                <a:close/>
                <a:moveTo>
                  <a:pt x="38" y="45"/>
                </a:moveTo>
                <a:cubicBezTo>
                  <a:pt x="38" y="26"/>
                  <a:pt x="38" y="26"/>
                  <a:pt x="38" y="26"/>
                </a:cubicBezTo>
                <a:cubicBezTo>
                  <a:pt x="38" y="18"/>
                  <a:pt x="38" y="18"/>
                  <a:pt x="38" y="18"/>
                </a:cubicBezTo>
                <a:cubicBezTo>
                  <a:pt x="25" y="18"/>
                  <a:pt x="25" y="18"/>
                  <a:pt x="25" y="18"/>
                </a:cubicBezTo>
                <a:cubicBezTo>
                  <a:pt x="25" y="26"/>
                  <a:pt x="25" y="26"/>
                  <a:pt x="25" y="26"/>
                </a:cubicBezTo>
                <a:cubicBezTo>
                  <a:pt x="25" y="45"/>
                  <a:pt x="25" y="45"/>
                  <a:pt x="25" y="45"/>
                </a:cubicBezTo>
                <a:cubicBezTo>
                  <a:pt x="25" y="47"/>
                  <a:pt x="25" y="47"/>
                  <a:pt x="25" y="47"/>
                </a:cubicBezTo>
                <a:cubicBezTo>
                  <a:pt x="25" y="48"/>
                  <a:pt x="26" y="49"/>
                  <a:pt x="27" y="49"/>
                </a:cubicBezTo>
                <a:cubicBezTo>
                  <a:pt x="35" y="49"/>
                  <a:pt x="35" y="49"/>
                  <a:pt x="35" y="49"/>
                </a:cubicBezTo>
                <a:cubicBezTo>
                  <a:pt x="37" y="49"/>
                  <a:pt x="38" y="48"/>
                  <a:pt x="38" y="47"/>
                </a:cubicBezTo>
                <a:lnTo>
                  <a:pt x="38" y="45"/>
                </a:lnTo>
                <a:close/>
                <a:moveTo>
                  <a:pt x="43" y="5"/>
                </a:moveTo>
                <a:cubicBezTo>
                  <a:pt x="42" y="5"/>
                  <a:pt x="41" y="6"/>
                  <a:pt x="40" y="6"/>
                </a:cubicBezTo>
                <a:cubicBezTo>
                  <a:pt x="35" y="13"/>
                  <a:pt x="35" y="13"/>
                  <a:pt x="35" y="13"/>
                </a:cubicBezTo>
                <a:cubicBezTo>
                  <a:pt x="43" y="13"/>
                  <a:pt x="43" y="13"/>
                  <a:pt x="43" y="13"/>
                </a:cubicBezTo>
                <a:cubicBezTo>
                  <a:pt x="45" y="13"/>
                  <a:pt x="47" y="11"/>
                  <a:pt x="47" y="9"/>
                </a:cubicBezTo>
                <a:cubicBezTo>
                  <a:pt x="47" y="7"/>
                  <a:pt x="45" y="5"/>
                  <a:pt x="43"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6" name="Google Shape;1996;p46"/>
          <p:cNvSpPr/>
          <p:nvPr/>
        </p:nvSpPr>
        <p:spPr>
          <a:xfrm>
            <a:off x="6029697" y="3518612"/>
            <a:ext cx="274345" cy="228937"/>
          </a:xfrm>
          <a:custGeom>
            <a:avLst/>
            <a:gdLst/>
            <a:ahLst/>
            <a:cxnLst/>
            <a:rect l="l" t="t" r="r" b="b"/>
            <a:pathLst>
              <a:path w="67" h="56" extrusionOk="0">
                <a:moveTo>
                  <a:pt x="64" y="44"/>
                </a:moveTo>
                <a:cubicBezTo>
                  <a:pt x="59" y="55"/>
                  <a:pt x="44" y="56"/>
                  <a:pt x="34" y="56"/>
                </a:cubicBezTo>
                <a:cubicBezTo>
                  <a:pt x="23" y="56"/>
                  <a:pt x="8" y="55"/>
                  <a:pt x="2" y="44"/>
                </a:cubicBezTo>
                <a:cubicBezTo>
                  <a:pt x="0" y="40"/>
                  <a:pt x="0" y="36"/>
                  <a:pt x="0" y="31"/>
                </a:cubicBezTo>
                <a:cubicBezTo>
                  <a:pt x="0" y="25"/>
                  <a:pt x="1" y="20"/>
                  <a:pt x="5" y="15"/>
                </a:cubicBezTo>
                <a:cubicBezTo>
                  <a:pt x="4" y="13"/>
                  <a:pt x="4" y="11"/>
                  <a:pt x="4" y="8"/>
                </a:cubicBezTo>
                <a:cubicBezTo>
                  <a:pt x="4" y="5"/>
                  <a:pt x="5" y="2"/>
                  <a:pt x="6" y="0"/>
                </a:cubicBezTo>
                <a:cubicBezTo>
                  <a:pt x="13" y="0"/>
                  <a:pt x="17" y="2"/>
                  <a:pt x="21" y="6"/>
                </a:cubicBezTo>
                <a:cubicBezTo>
                  <a:pt x="25" y="5"/>
                  <a:pt x="30" y="5"/>
                  <a:pt x="34" y="5"/>
                </a:cubicBezTo>
                <a:cubicBezTo>
                  <a:pt x="38" y="5"/>
                  <a:pt x="41" y="5"/>
                  <a:pt x="45" y="6"/>
                </a:cubicBezTo>
                <a:cubicBezTo>
                  <a:pt x="50" y="2"/>
                  <a:pt x="54" y="0"/>
                  <a:pt x="60" y="0"/>
                </a:cubicBezTo>
                <a:cubicBezTo>
                  <a:pt x="62" y="2"/>
                  <a:pt x="62" y="5"/>
                  <a:pt x="62" y="8"/>
                </a:cubicBezTo>
                <a:cubicBezTo>
                  <a:pt x="62" y="11"/>
                  <a:pt x="62" y="13"/>
                  <a:pt x="61" y="15"/>
                </a:cubicBezTo>
                <a:cubicBezTo>
                  <a:pt x="65" y="20"/>
                  <a:pt x="67" y="25"/>
                  <a:pt x="67" y="31"/>
                </a:cubicBezTo>
                <a:cubicBezTo>
                  <a:pt x="67" y="36"/>
                  <a:pt x="66" y="40"/>
                  <a:pt x="64" y="44"/>
                </a:cubicBezTo>
                <a:close/>
                <a:moveTo>
                  <a:pt x="47" y="27"/>
                </a:moveTo>
                <a:cubicBezTo>
                  <a:pt x="45" y="27"/>
                  <a:pt x="42" y="27"/>
                  <a:pt x="39" y="27"/>
                </a:cubicBezTo>
                <a:cubicBezTo>
                  <a:pt x="37" y="28"/>
                  <a:pt x="35" y="28"/>
                  <a:pt x="33" y="28"/>
                </a:cubicBezTo>
                <a:cubicBezTo>
                  <a:pt x="31" y="28"/>
                  <a:pt x="29" y="28"/>
                  <a:pt x="27" y="27"/>
                </a:cubicBezTo>
                <a:cubicBezTo>
                  <a:pt x="24" y="27"/>
                  <a:pt x="22" y="27"/>
                  <a:pt x="19" y="27"/>
                </a:cubicBezTo>
                <a:cubicBezTo>
                  <a:pt x="12" y="27"/>
                  <a:pt x="9" y="32"/>
                  <a:pt x="9" y="38"/>
                </a:cubicBezTo>
                <a:cubicBezTo>
                  <a:pt x="9" y="50"/>
                  <a:pt x="20" y="52"/>
                  <a:pt x="30" y="52"/>
                </a:cubicBezTo>
                <a:cubicBezTo>
                  <a:pt x="37" y="52"/>
                  <a:pt x="37" y="52"/>
                  <a:pt x="37" y="52"/>
                </a:cubicBezTo>
                <a:cubicBezTo>
                  <a:pt x="46" y="52"/>
                  <a:pt x="58" y="50"/>
                  <a:pt x="58" y="38"/>
                </a:cubicBezTo>
                <a:cubicBezTo>
                  <a:pt x="58" y="32"/>
                  <a:pt x="54" y="27"/>
                  <a:pt x="47" y="27"/>
                </a:cubicBezTo>
                <a:close/>
                <a:moveTo>
                  <a:pt x="20" y="46"/>
                </a:moveTo>
                <a:cubicBezTo>
                  <a:pt x="17" y="46"/>
                  <a:pt x="15" y="41"/>
                  <a:pt x="15" y="38"/>
                </a:cubicBezTo>
                <a:cubicBezTo>
                  <a:pt x="15" y="35"/>
                  <a:pt x="17" y="30"/>
                  <a:pt x="20" y="30"/>
                </a:cubicBezTo>
                <a:cubicBezTo>
                  <a:pt x="24" y="30"/>
                  <a:pt x="25" y="35"/>
                  <a:pt x="25" y="38"/>
                </a:cubicBezTo>
                <a:cubicBezTo>
                  <a:pt x="25" y="41"/>
                  <a:pt x="24" y="46"/>
                  <a:pt x="20" y="46"/>
                </a:cubicBezTo>
                <a:close/>
                <a:moveTo>
                  <a:pt x="46" y="46"/>
                </a:moveTo>
                <a:cubicBezTo>
                  <a:pt x="42" y="46"/>
                  <a:pt x="41" y="41"/>
                  <a:pt x="41" y="38"/>
                </a:cubicBezTo>
                <a:cubicBezTo>
                  <a:pt x="41" y="35"/>
                  <a:pt x="42" y="30"/>
                  <a:pt x="46" y="30"/>
                </a:cubicBezTo>
                <a:cubicBezTo>
                  <a:pt x="50" y="30"/>
                  <a:pt x="51" y="35"/>
                  <a:pt x="51" y="38"/>
                </a:cubicBezTo>
                <a:cubicBezTo>
                  <a:pt x="51" y="41"/>
                  <a:pt x="50" y="46"/>
                  <a:pt x="46"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7" name="Google Shape;1997;p46"/>
          <p:cNvSpPr/>
          <p:nvPr/>
        </p:nvSpPr>
        <p:spPr>
          <a:xfrm>
            <a:off x="6620013" y="3494016"/>
            <a:ext cx="253533" cy="253533"/>
          </a:xfrm>
          <a:custGeom>
            <a:avLst/>
            <a:gdLst/>
            <a:ahLst/>
            <a:cxnLst/>
            <a:rect l="l" t="t" r="r" b="b"/>
            <a:pathLst>
              <a:path w="62" h="62" extrusionOk="0">
                <a:moveTo>
                  <a:pt x="62" y="31"/>
                </a:moveTo>
                <a:cubicBezTo>
                  <a:pt x="62" y="48"/>
                  <a:pt x="48" y="62"/>
                  <a:pt x="31" y="62"/>
                </a:cubicBezTo>
                <a:cubicBezTo>
                  <a:pt x="14" y="62"/>
                  <a:pt x="0" y="48"/>
                  <a:pt x="0" y="31"/>
                </a:cubicBezTo>
                <a:cubicBezTo>
                  <a:pt x="0" y="14"/>
                  <a:pt x="14" y="0"/>
                  <a:pt x="31" y="0"/>
                </a:cubicBezTo>
                <a:cubicBezTo>
                  <a:pt x="48" y="0"/>
                  <a:pt x="62" y="14"/>
                  <a:pt x="62" y="31"/>
                </a:cubicBezTo>
                <a:close/>
                <a:moveTo>
                  <a:pt x="41" y="22"/>
                </a:moveTo>
                <a:cubicBezTo>
                  <a:pt x="42" y="22"/>
                  <a:pt x="42" y="21"/>
                  <a:pt x="42" y="21"/>
                </a:cubicBezTo>
                <a:cubicBezTo>
                  <a:pt x="42" y="21"/>
                  <a:pt x="42" y="21"/>
                  <a:pt x="43" y="21"/>
                </a:cubicBezTo>
                <a:cubicBezTo>
                  <a:pt x="43" y="20"/>
                  <a:pt x="44" y="20"/>
                  <a:pt x="45" y="20"/>
                </a:cubicBezTo>
                <a:cubicBezTo>
                  <a:pt x="46" y="20"/>
                  <a:pt x="46" y="20"/>
                  <a:pt x="47" y="21"/>
                </a:cubicBezTo>
                <a:cubicBezTo>
                  <a:pt x="47" y="20"/>
                  <a:pt x="48" y="20"/>
                  <a:pt x="48" y="20"/>
                </a:cubicBezTo>
                <a:cubicBezTo>
                  <a:pt x="48" y="19"/>
                  <a:pt x="49" y="19"/>
                  <a:pt x="49" y="19"/>
                </a:cubicBezTo>
                <a:cubicBezTo>
                  <a:pt x="49" y="19"/>
                  <a:pt x="49" y="18"/>
                  <a:pt x="49" y="18"/>
                </a:cubicBezTo>
                <a:cubicBezTo>
                  <a:pt x="49" y="18"/>
                  <a:pt x="48" y="18"/>
                  <a:pt x="48" y="17"/>
                </a:cubicBezTo>
                <a:cubicBezTo>
                  <a:pt x="48" y="17"/>
                  <a:pt x="48" y="17"/>
                  <a:pt x="48" y="17"/>
                </a:cubicBezTo>
                <a:cubicBezTo>
                  <a:pt x="48" y="17"/>
                  <a:pt x="47" y="17"/>
                  <a:pt x="47" y="17"/>
                </a:cubicBezTo>
                <a:cubicBezTo>
                  <a:pt x="46" y="17"/>
                  <a:pt x="46" y="16"/>
                  <a:pt x="46" y="16"/>
                </a:cubicBezTo>
                <a:cubicBezTo>
                  <a:pt x="46" y="15"/>
                  <a:pt x="45" y="15"/>
                  <a:pt x="45" y="15"/>
                </a:cubicBezTo>
                <a:cubicBezTo>
                  <a:pt x="45" y="15"/>
                  <a:pt x="45" y="14"/>
                  <a:pt x="45" y="14"/>
                </a:cubicBezTo>
                <a:cubicBezTo>
                  <a:pt x="44" y="14"/>
                  <a:pt x="44" y="15"/>
                  <a:pt x="44" y="15"/>
                </a:cubicBezTo>
                <a:cubicBezTo>
                  <a:pt x="43" y="15"/>
                  <a:pt x="43" y="15"/>
                  <a:pt x="43" y="15"/>
                </a:cubicBezTo>
                <a:cubicBezTo>
                  <a:pt x="43" y="15"/>
                  <a:pt x="43" y="15"/>
                  <a:pt x="42" y="15"/>
                </a:cubicBezTo>
                <a:cubicBezTo>
                  <a:pt x="43" y="15"/>
                  <a:pt x="42" y="15"/>
                  <a:pt x="42" y="15"/>
                </a:cubicBezTo>
                <a:cubicBezTo>
                  <a:pt x="42" y="14"/>
                  <a:pt x="42" y="14"/>
                  <a:pt x="42" y="14"/>
                </a:cubicBezTo>
                <a:cubicBezTo>
                  <a:pt x="42" y="14"/>
                  <a:pt x="42" y="14"/>
                  <a:pt x="42" y="14"/>
                </a:cubicBezTo>
                <a:cubicBezTo>
                  <a:pt x="42" y="13"/>
                  <a:pt x="41" y="13"/>
                  <a:pt x="40" y="13"/>
                </a:cubicBezTo>
                <a:cubicBezTo>
                  <a:pt x="40" y="12"/>
                  <a:pt x="38" y="12"/>
                  <a:pt x="38" y="12"/>
                </a:cubicBezTo>
                <a:cubicBezTo>
                  <a:pt x="37" y="13"/>
                  <a:pt x="38" y="13"/>
                  <a:pt x="38" y="14"/>
                </a:cubicBezTo>
                <a:cubicBezTo>
                  <a:pt x="38" y="14"/>
                  <a:pt x="37" y="14"/>
                  <a:pt x="37" y="15"/>
                </a:cubicBezTo>
                <a:cubicBezTo>
                  <a:pt x="37" y="15"/>
                  <a:pt x="38" y="15"/>
                  <a:pt x="38" y="16"/>
                </a:cubicBezTo>
                <a:cubicBezTo>
                  <a:pt x="38" y="17"/>
                  <a:pt x="37" y="17"/>
                  <a:pt x="37" y="17"/>
                </a:cubicBezTo>
                <a:cubicBezTo>
                  <a:pt x="37" y="18"/>
                  <a:pt x="37" y="18"/>
                  <a:pt x="37" y="19"/>
                </a:cubicBezTo>
                <a:cubicBezTo>
                  <a:pt x="38" y="19"/>
                  <a:pt x="37" y="19"/>
                  <a:pt x="37" y="19"/>
                </a:cubicBezTo>
                <a:cubicBezTo>
                  <a:pt x="36" y="20"/>
                  <a:pt x="35" y="19"/>
                  <a:pt x="35" y="18"/>
                </a:cubicBezTo>
                <a:cubicBezTo>
                  <a:pt x="35" y="18"/>
                  <a:pt x="35" y="17"/>
                  <a:pt x="34" y="17"/>
                </a:cubicBezTo>
                <a:cubicBezTo>
                  <a:pt x="34" y="17"/>
                  <a:pt x="33" y="17"/>
                  <a:pt x="33" y="17"/>
                </a:cubicBezTo>
                <a:cubicBezTo>
                  <a:pt x="33" y="16"/>
                  <a:pt x="32" y="16"/>
                  <a:pt x="32" y="16"/>
                </a:cubicBezTo>
                <a:cubicBezTo>
                  <a:pt x="31" y="16"/>
                  <a:pt x="30" y="16"/>
                  <a:pt x="29" y="16"/>
                </a:cubicBezTo>
                <a:cubicBezTo>
                  <a:pt x="30" y="16"/>
                  <a:pt x="29" y="15"/>
                  <a:pt x="29" y="15"/>
                </a:cubicBezTo>
                <a:cubicBezTo>
                  <a:pt x="29" y="14"/>
                  <a:pt x="29" y="14"/>
                  <a:pt x="29" y="14"/>
                </a:cubicBezTo>
                <a:cubicBezTo>
                  <a:pt x="29" y="13"/>
                  <a:pt x="29" y="13"/>
                  <a:pt x="29" y="13"/>
                </a:cubicBezTo>
                <a:cubicBezTo>
                  <a:pt x="29" y="12"/>
                  <a:pt x="30" y="11"/>
                  <a:pt x="30" y="11"/>
                </a:cubicBezTo>
                <a:cubicBezTo>
                  <a:pt x="31" y="12"/>
                  <a:pt x="31" y="12"/>
                  <a:pt x="32" y="11"/>
                </a:cubicBezTo>
                <a:cubicBezTo>
                  <a:pt x="32" y="11"/>
                  <a:pt x="32" y="10"/>
                  <a:pt x="33" y="10"/>
                </a:cubicBezTo>
                <a:cubicBezTo>
                  <a:pt x="33" y="9"/>
                  <a:pt x="34" y="10"/>
                  <a:pt x="35" y="10"/>
                </a:cubicBezTo>
                <a:cubicBezTo>
                  <a:pt x="35" y="10"/>
                  <a:pt x="35" y="9"/>
                  <a:pt x="35" y="9"/>
                </a:cubicBezTo>
                <a:cubicBezTo>
                  <a:pt x="35" y="9"/>
                  <a:pt x="35" y="8"/>
                  <a:pt x="35" y="8"/>
                </a:cubicBezTo>
                <a:cubicBezTo>
                  <a:pt x="34" y="7"/>
                  <a:pt x="33" y="8"/>
                  <a:pt x="34" y="8"/>
                </a:cubicBezTo>
                <a:cubicBezTo>
                  <a:pt x="34" y="8"/>
                  <a:pt x="33" y="10"/>
                  <a:pt x="32" y="9"/>
                </a:cubicBezTo>
                <a:cubicBezTo>
                  <a:pt x="32" y="9"/>
                  <a:pt x="32" y="8"/>
                  <a:pt x="31" y="8"/>
                </a:cubicBezTo>
                <a:cubicBezTo>
                  <a:pt x="31" y="8"/>
                  <a:pt x="31" y="8"/>
                  <a:pt x="31" y="9"/>
                </a:cubicBezTo>
                <a:cubicBezTo>
                  <a:pt x="31" y="8"/>
                  <a:pt x="30" y="8"/>
                  <a:pt x="29" y="8"/>
                </a:cubicBezTo>
                <a:cubicBezTo>
                  <a:pt x="30" y="7"/>
                  <a:pt x="29" y="7"/>
                  <a:pt x="29" y="7"/>
                </a:cubicBezTo>
                <a:cubicBezTo>
                  <a:pt x="29" y="6"/>
                  <a:pt x="28" y="6"/>
                  <a:pt x="27" y="6"/>
                </a:cubicBezTo>
                <a:cubicBezTo>
                  <a:pt x="27" y="7"/>
                  <a:pt x="28" y="8"/>
                  <a:pt x="29" y="8"/>
                </a:cubicBezTo>
                <a:cubicBezTo>
                  <a:pt x="29" y="8"/>
                  <a:pt x="29" y="8"/>
                  <a:pt x="29" y="8"/>
                </a:cubicBezTo>
                <a:cubicBezTo>
                  <a:pt x="29" y="8"/>
                  <a:pt x="28" y="9"/>
                  <a:pt x="28" y="9"/>
                </a:cubicBezTo>
                <a:cubicBezTo>
                  <a:pt x="28" y="9"/>
                  <a:pt x="28" y="10"/>
                  <a:pt x="28" y="10"/>
                </a:cubicBezTo>
                <a:cubicBezTo>
                  <a:pt x="27" y="10"/>
                  <a:pt x="27" y="9"/>
                  <a:pt x="27" y="9"/>
                </a:cubicBezTo>
                <a:cubicBezTo>
                  <a:pt x="28" y="9"/>
                  <a:pt x="26" y="9"/>
                  <a:pt x="26" y="9"/>
                </a:cubicBezTo>
                <a:cubicBezTo>
                  <a:pt x="25" y="9"/>
                  <a:pt x="24" y="9"/>
                  <a:pt x="24" y="9"/>
                </a:cubicBezTo>
                <a:cubicBezTo>
                  <a:pt x="24" y="8"/>
                  <a:pt x="24" y="7"/>
                  <a:pt x="24" y="8"/>
                </a:cubicBezTo>
                <a:cubicBezTo>
                  <a:pt x="24" y="7"/>
                  <a:pt x="23" y="7"/>
                  <a:pt x="23" y="7"/>
                </a:cubicBezTo>
                <a:cubicBezTo>
                  <a:pt x="22" y="7"/>
                  <a:pt x="21" y="8"/>
                  <a:pt x="19" y="9"/>
                </a:cubicBezTo>
                <a:cubicBezTo>
                  <a:pt x="19" y="9"/>
                  <a:pt x="20" y="9"/>
                  <a:pt x="20" y="9"/>
                </a:cubicBezTo>
                <a:cubicBezTo>
                  <a:pt x="20" y="8"/>
                  <a:pt x="20" y="8"/>
                  <a:pt x="21" y="8"/>
                </a:cubicBezTo>
                <a:cubicBezTo>
                  <a:pt x="21" y="8"/>
                  <a:pt x="22" y="7"/>
                  <a:pt x="22" y="8"/>
                </a:cubicBezTo>
                <a:cubicBezTo>
                  <a:pt x="22" y="8"/>
                  <a:pt x="23" y="8"/>
                  <a:pt x="23" y="8"/>
                </a:cubicBezTo>
                <a:cubicBezTo>
                  <a:pt x="23" y="8"/>
                  <a:pt x="23" y="8"/>
                  <a:pt x="23" y="9"/>
                </a:cubicBezTo>
                <a:cubicBezTo>
                  <a:pt x="23" y="8"/>
                  <a:pt x="23" y="9"/>
                  <a:pt x="22" y="9"/>
                </a:cubicBezTo>
                <a:cubicBezTo>
                  <a:pt x="22" y="9"/>
                  <a:pt x="21" y="9"/>
                  <a:pt x="21" y="9"/>
                </a:cubicBezTo>
                <a:cubicBezTo>
                  <a:pt x="21" y="9"/>
                  <a:pt x="22" y="10"/>
                  <a:pt x="22" y="10"/>
                </a:cubicBezTo>
                <a:cubicBezTo>
                  <a:pt x="21" y="9"/>
                  <a:pt x="21" y="9"/>
                  <a:pt x="20" y="9"/>
                </a:cubicBezTo>
                <a:cubicBezTo>
                  <a:pt x="20" y="9"/>
                  <a:pt x="19" y="9"/>
                  <a:pt x="19" y="9"/>
                </a:cubicBezTo>
                <a:cubicBezTo>
                  <a:pt x="15" y="11"/>
                  <a:pt x="12" y="14"/>
                  <a:pt x="10" y="18"/>
                </a:cubicBezTo>
                <a:cubicBezTo>
                  <a:pt x="10" y="18"/>
                  <a:pt x="10" y="18"/>
                  <a:pt x="10" y="18"/>
                </a:cubicBezTo>
                <a:cubicBezTo>
                  <a:pt x="10" y="18"/>
                  <a:pt x="10" y="19"/>
                  <a:pt x="11" y="19"/>
                </a:cubicBezTo>
                <a:cubicBezTo>
                  <a:pt x="11" y="19"/>
                  <a:pt x="11" y="19"/>
                  <a:pt x="11" y="19"/>
                </a:cubicBezTo>
                <a:cubicBezTo>
                  <a:pt x="11" y="19"/>
                  <a:pt x="13" y="20"/>
                  <a:pt x="13" y="21"/>
                </a:cubicBezTo>
                <a:cubicBezTo>
                  <a:pt x="13" y="21"/>
                  <a:pt x="13" y="21"/>
                  <a:pt x="14" y="21"/>
                </a:cubicBezTo>
                <a:cubicBezTo>
                  <a:pt x="14" y="22"/>
                  <a:pt x="13" y="22"/>
                  <a:pt x="13" y="22"/>
                </a:cubicBezTo>
                <a:cubicBezTo>
                  <a:pt x="13" y="22"/>
                  <a:pt x="12" y="21"/>
                  <a:pt x="12" y="22"/>
                </a:cubicBezTo>
                <a:cubicBezTo>
                  <a:pt x="12" y="22"/>
                  <a:pt x="12" y="23"/>
                  <a:pt x="13" y="23"/>
                </a:cubicBezTo>
                <a:cubicBezTo>
                  <a:pt x="12" y="23"/>
                  <a:pt x="12" y="25"/>
                  <a:pt x="12" y="26"/>
                </a:cubicBezTo>
                <a:cubicBezTo>
                  <a:pt x="12" y="26"/>
                  <a:pt x="12" y="26"/>
                  <a:pt x="12" y="26"/>
                </a:cubicBezTo>
                <a:cubicBezTo>
                  <a:pt x="12" y="26"/>
                  <a:pt x="13" y="28"/>
                  <a:pt x="13" y="28"/>
                </a:cubicBezTo>
                <a:cubicBezTo>
                  <a:pt x="13" y="28"/>
                  <a:pt x="14" y="30"/>
                  <a:pt x="15" y="30"/>
                </a:cubicBezTo>
                <a:cubicBezTo>
                  <a:pt x="15" y="30"/>
                  <a:pt x="16" y="31"/>
                  <a:pt x="16" y="31"/>
                </a:cubicBezTo>
                <a:cubicBezTo>
                  <a:pt x="17" y="32"/>
                  <a:pt x="17" y="33"/>
                  <a:pt x="17" y="33"/>
                </a:cubicBezTo>
                <a:cubicBezTo>
                  <a:pt x="17" y="34"/>
                  <a:pt x="18" y="34"/>
                  <a:pt x="18" y="35"/>
                </a:cubicBezTo>
                <a:cubicBezTo>
                  <a:pt x="18" y="35"/>
                  <a:pt x="18" y="35"/>
                  <a:pt x="18" y="35"/>
                </a:cubicBezTo>
                <a:cubicBezTo>
                  <a:pt x="18" y="35"/>
                  <a:pt x="19" y="35"/>
                  <a:pt x="19" y="36"/>
                </a:cubicBezTo>
                <a:cubicBezTo>
                  <a:pt x="19" y="36"/>
                  <a:pt x="19" y="37"/>
                  <a:pt x="19" y="37"/>
                </a:cubicBezTo>
                <a:cubicBezTo>
                  <a:pt x="20" y="36"/>
                  <a:pt x="19" y="35"/>
                  <a:pt x="18" y="34"/>
                </a:cubicBezTo>
                <a:cubicBezTo>
                  <a:pt x="18" y="34"/>
                  <a:pt x="18" y="34"/>
                  <a:pt x="18" y="33"/>
                </a:cubicBezTo>
                <a:cubicBezTo>
                  <a:pt x="18" y="33"/>
                  <a:pt x="18" y="32"/>
                  <a:pt x="17" y="32"/>
                </a:cubicBezTo>
                <a:cubicBezTo>
                  <a:pt x="18" y="32"/>
                  <a:pt x="18" y="32"/>
                  <a:pt x="18" y="33"/>
                </a:cubicBezTo>
                <a:cubicBezTo>
                  <a:pt x="18" y="33"/>
                  <a:pt x="20" y="35"/>
                  <a:pt x="20" y="35"/>
                </a:cubicBezTo>
                <a:cubicBezTo>
                  <a:pt x="20" y="35"/>
                  <a:pt x="21" y="37"/>
                  <a:pt x="21" y="37"/>
                </a:cubicBezTo>
                <a:cubicBezTo>
                  <a:pt x="21" y="37"/>
                  <a:pt x="22" y="37"/>
                  <a:pt x="22" y="38"/>
                </a:cubicBezTo>
                <a:cubicBezTo>
                  <a:pt x="22" y="38"/>
                  <a:pt x="22" y="39"/>
                  <a:pt x="23" y="40"/>
                </a:cubicBezTo>
                <a:cubicBezTo>
                  <a:pt x="23" y="41"/>
                  <a:pt x="24" y="41"/>
                  <a:pt x="25" y="41"/>
                </a:cubicBezTo>
                <a:cubicBezTo>
                  <a:pt x="25" y="42"/>
                  <a:pt x="26" y="42"/>
                  <a:pt x="26" y="42"/>
                </a:cubicBezTo>
                <a:cubicBezTo>
                  <a:pt x="27" y="43"/>
                  <a:pt x="27" y="42"/>
                  <a:pt x="28" y="42"/>
                </a:cubicBezTo>
                <a:cubicBezTo>
                  <a:pt x="29" y="42"/>
                  <a:pt x="29" y="43"/>
                  <a:pt x="30" y="44"/>
                </a:cubicBezTo>
                <a:cubicBezTo>
                  <a:pt x="31" y="44"/>
                  <a:pt x="32" y="44"/>
                  <a:pt x="32" y="44"/>
                </a:cubicBezTo>
                <a:cubicBezTo>
                  <a:pt x="32" y="44"/>
                  <a:pt x="33" y="46"/>
                  <a:pt x="33" y="46"/>
                </a:cubicBezTo>
                <a:cubicBezTo>
                  <a:pt x="34" y="46"/>
                  <a:pt x="34" y="47"/>
                  <a:pt x="35" y="47"/>
                </a:cubicBezTo>
                <a:cubicBezTo>
                  <a:pt x="35" y="47"/>
                  <a:pt x="35" y="47"/>
                  <a:pt x="35" y="47"/>
                </a:cubicBezTo>
                <a:cubicBezTo>
                  <a:pt x="35" y="47"/>
                  <a:pt x="36" y="48"/>
                  <a:pt x="36" y="48"/>
                </a:cubicBezTo>
                <a:cubicBezTo>
                  <a:pt x="36" y="48"/>
                  <a:pt x="36" y="47"/>
                  <a:pt x="36" y="47"/>
                </a:cubicBezTo>
                <a:cubicBezTo>
                  <a:pt x="36" y="47"/>
                  <a:pt x="35" y="47"/>
                  <a:pt x="34" y="46"/>
                </a:cubicBezTo>
                <a:cubicBezTo>
                  <a:pt x="34" y="46"/>
                  <a:pt x="34" y="45"/>
                  <a:pt x="34" y="45"/>
                </a:cubicBezTo>
                <a:cubicBezTo>
                  <a:pt x="35" y="45"/>
                  <a:pt x="35" y="44"/>
                  <a:pt x="34" y="43"/>
                </a:cubicBezTo>
                <a:cubicBezTo>
                  <a:pt x="34" y="43"/>
                  <a:pt x="34" y="43"/>
                  <a:pt x="34" y="42"/>
                </a:cubicBezTo>
                <a:cubicBezTo>
                  <a:pt x="33" y="43"/>
                  <a:pt x="33" y="42"/>
                  <a:pt x="32" y="42"/>
                </a:cubicBezTo>
                <a:cubicBezTo>
                  <a:pt x="32" y="42"/>
                  <a:pt x="32" y="42"/>
                  <a:pt x="32" y="42"/>
                </a:cubicBezTo>
                <a:cubicBezTo>
                  <a:pt x="32" y="42"/>
                  <a:pt x="32" y="43"/>
                  <a:pt x="32" y="42"/>
                </a:cubicBezTo>
                <a:cubicBezTo>
                  <a:pt x="32" y="42"/>
                  <a:pt x="32" y="41"/>
                  <a:pt x="32" y="41"/>
                </a:cubicBezTo>
                <a:cubicBezTo>
                  <a:pt x="32" y="40"/>
                  <a:pt x="33" y="39"/>
                  <a:pt x="32" y="39"/>
                </a:cubicBezTo>
                <a:cubicBezTo>
                  <a:pt x="31" y="39"/>
                  <a:pt x="31" y="39"/>
                  <a:pt x="31" y="40"/>
                </a:cubicBezTo>
                <a:cubicBezTo>
                  <a:pt x="30" y="40"/>
                  <a:pt x="30" y="40"/>
                  <a:pt x="30" y="41"/>
                </a:cubicBezTo>
                <a:cubicBezTo>
                  <a:pt x="30" y="41"/>
                  <a:pt x="28" y="41"/>
                  <a:pt x="28" y="41"/>
                </a:cubicBezTo>
                <a:cubicBezTo>
                  <a:pt x="27" y="40"/>
                  <a:pt x="27" y="39"/>
                  <a:pt x="27" y="38"/>
                </a:cubicBezTo>
                <a:cubicBezTo>
                  <a:pt x="27" y="37"/>
                  <a:pt x="27" y="36"/>
                  <a:pt x="27" y="35"/>
                </a:cubicBezTo>
                <a:cubicBezTo>
                  <a:pt x="27" y="35"/>
                  <a:pt x="27" y="34"/>
                  <a:pt x="27" y="34"/>
                </a:cubicBezTo>
                <a:cubicBezTo>
                  <a:pt x="28" y="34"/>
                  <a:pt x="28" y="34"/>
                  <a:pt x="28" y="34"/>
                </a:cubicBezTo>
                <a:cubicBezTo>
                  <a:pt x="28" y="34"/>
                  <a:pt x="28" y="34"/>
                  <a:pt x="28" y="34"/>
                </a:cubicBezTo>
                <a:cubicBezTo>
                  <a:pt x="28" y="34"/>
                  <a:pt x="29" y="33"/>
                  <a:pt x="30" y="34"/>
                </a:cubicBezTo>
                <a:cubicBezTo>
                  <a:pt x="30" y="34"/>
                  <a:pt x="31" y="34"/>
                  <a:pt x="31" y="33"/>
                </a:cubicBezTo>
                <a:cubicBezTo>
                  <a:pt x="31" y="33"/>
                  <a:pt x="31" y="33"/>
                  <a:pt x="31" y="33"/>
                </a:cubicBezTo>
                <a:cubicBezTo>
                  <a:pt x="31" y="33"/>
                  <a:pt x="31" y="33"/>
                  <a:pt x="32" y="33"/>
                </a:cubicBezTo>
                <a:cubicBezTo>
                  <a:pt x="32" y="33"/>
                  <a:pt x="33" y="33"/>
                  <a:pt x="33" y="33"/>
                </a:cubicBezTo>
                <a:cubicBezTo>
                  <a:pt x="34" y="34"/>
                  <a:pt x="34" y="34"/>
                  <a:pt x="34" y="33"/>
                </a:cubicBezTo>
                <a:cubicBezTo>
                  <a:pt x="35" y="34"/>
                  <a:pt x="35" y="34"/>
                  <a:pt x="35" y="34"/>
                </a:cubicBezTo>
                <a:cubicBezTo>
                  <a:pt x="35" y="35"/>
                  <a:pt x="35" y="36"/>
                  <a:pt x="36" y="36"/>
                </a:cubicBezTo>
                <a:cubicBezTo>
                  <a:pt x="36" y="37"/>
                  <a:pt x="36" y="35"/>
                  <a:pt x="36" y="35"/>
                </a:cubicBezTo>
                <a:cubicBezTo>
                  <a:pt x="36" y="35"/>
                  <a:pt x="36" y="33"/>
                  <a:pt x="36" y="33"/>
                </a:cubicBezTo>
                <a:cubicBezTo>
                  <a:pt x="35" y="33"/>
                  <a:pt x="35" y="32"/>
                  <a:pt x="36" y="31"/>
                </a:cubicBezTo>
                <a:cubicBezTo>
                  <a:pt x="36" y="31"/>
                  <a:pt x="37" y="31"/>
                  <a:pt x="37" y="31"/>
                </a:cubicBezTo>
                <a:cubicBezTo>
                  <a:pt x="38" y="30"/>
                  <a:pt x="38" y="30"/>
                  <a:pt x="38" y="29"/>
                </a:cubicBezTo>
                <a:cubicBezTo>
                  <a:pt x="38" y="29"/>
                  <a:pt x="38" y="29"/>
                  <a:pt x="38" y="29"/>
                </a:cubicBezTo>
                <a:cubicBezTo>
                  <a:pt x="38" y="29"/>
                  <a:pt x="38" y="28"/>
                  <a:pt x="38" y="29"/>
                </a:cubicBezTo>
                <a:cubicBezTo>
                  <a:pt x="38" y="28"/>
                  <a:pt x="38" y="28"/>
                  <a:pt x="38" y="28"/>
                </a:cubicBezTo>
                <a:cubicBezTo>
                  <a:pt x="38" y="28"/>
                  <a:pt x="38" y="27"/>
                  <a:pt x="38" y="27"/>
                </a:cubicBezTo>
                <a:cubicBezTo>
                  <a:pt x="39" y="28"/>
                  <a:pt x="40" y="27"/>
                  <a:pt x="39" y="26"/>
                </a:cubicBezTo>
                <a:cubicBezTo>
                  <a:pt x="40" y="26"/>
                  <a:pt x="41" y="26"/>
                  <a:pt x="41" y="26"/>
                </a:cubicBezTo>
                <a:cubicBezTo>
                  <a:pt x="41" y="26"/>
                  <a:pt x="41" y="25"/>
                  <a:pt x="41" y="25"/>
                </a:cubicBezTo>
                <a:cubicBezTo>
                  <a:pt x="42" y="24"/>
                  <a:pt x="42" y="24"/>
                  <a:pt x="42" y="24"/>
                </a:cubicBezTo>
                <a:cubicBezTo>
                  <a:pt x="42" y="24"/>
                  <a:pt x="43" y="24"/>
                  <a:pt x="43" y="23"/>
                </a:cubicBezTo>
                <a:cubicBezTo>
                  <a:pt x="44" y="24"/>
                  <a:pt x="45" y="23"/>
                  <a:pt x="44" y="22"/>
                </a:cubicBezTo>
                <a:cubicBezTo>
                  <a:pt x="44" y="22"/>
                  <a:pt x="44" y="22"/>
                  <a:pt x="43" y="22"/>
                </a:cubicBezTo>
                <a:cubicBezTo>
                  <a:pt x="44" y="22"/>
                  <a:pt x="44" y="22"/>
                  <a:pt x="44" y="22"/>
                </a:cubicBezTo>
                <a:cubicBezTo>
                  <a:pt x="45" y="21"/>
                  <a:pt x="44" y="21"/>
                  <a:pt x="44" y="21"/>
                </a:cubicBezTo>
                <a:cubicBezTo>
                  <a:pt x="43" y="21"/>
                  <a:pt x="43" y="21"/>
                  <a:pt x="42" y="21"/>
                </a:cubicBezTo>
                <a:cubicBezTo>
                  <a:pt x="42" y="22"/>
                  <a:pt x="42" y="22"/>
                  <a:pt x="41" y="22"/>
                </a:cubicBezTo>
                <a:close/>
                <a:moveTo>
                  <a:pt x="50" y="49"/>
                </a:moveTo>
                <a:cubicBezTo>
                  <a:pt x="50" y="49"/>
                  <a:pt x="49" y="49"/>
                  <a:pt x="49" y="49"/>
                </a:cubicBezTo>
                <a:cubicBezTo>
                  <a:pt x="49" y="49"/>
                  <a:pt x="48" y="48"/>
                  <a:pt x="48" y="48"/>
                </a:cubicBezTo>
                <a:cubicBezTo>
                  <a:pt x="48" y="48"/>
                  <a:pt x="47" y="47"/>
                  <a:pt x="47" y="47"/>
                </a:cubicBezTo>
                <a:cubicBezTo>
                  <a:pt x="46" y="46"/>
                  <a:pt x="46" y="46"/>
                  <a:pt x="45" y="46"/>
                </a:cubicBezTo>
                <a:cubicBezTo>
                  <a:pt x="45" y="46"/>
                  <a:pt x="44" y="47"/>
                  <a:pt x="44" y="47"/>
                </a:cubicBezTo>
                <a:cubicBezTo>
                  <a:pt x="44" y="46"/>
                  <a:pt x="43" y="46"/>
                  <a:pt x="43" y="46"/>
                </a:cubicBezTo>
                <a:cubicBezTo>
                  <a:pt x="42" y="46"/>
                  <a:pt x="42" y="45"/>
                  <a:pt x="41" y="46"/>
                </a:cubicBezTo>
                <a:cubicBezTo>
                  <a:pt x="41" y="46"/>
                  <a:pt x="41" y="46"/>
                  <a:pt x="41" y="47"/>
                </a:cubicBezTo>
                <a:cubicBezTo>
                  <a:pt x="40" y="46"/>
                  <a:pt x="41" y="46"/>
                  <a:pt x="41" y="45"/>
                </a:cubicBezTo>
                <a:cubicBezTo>
                  <a:pt x="40" y="45"/>
                  <a:pt x="39" y="46"/>
                  <a:pt x="39" y="46"/>
                </a:cubicBezTo>
                <a:cubicBezTo>
                  <a:pt x="39" y="46"/>
                  <a:pt x="39" y="46"/>
                  <a:pt x="38" y="46"/>
                </a:cubicBezTo>
                <a:cubicBezTo>
                  <a:pt x="38" y="47"/>
                  <a:pt x="38" y="47"/>
                  <a:pt x="38" y="47"/>
                </a:cubicBezTo>
                <a:cubicBezTo>
                  <a:pt x="38" y="47"/>
                  <a:pt x="37" y="47"/>
                  <a:pt x="37" y="47"/>
                </a:cubicBezTo>
                <a:cubicBezTo>
                  <a:pt x="37" y="48"/>
                  <a:pt x="37" y="49"/>
                  <a:pt x="37" y="50"/>
                </a:cubicBezTo>
                <a:cubicBezTo>
                  <a:pt x="38" y="50"/>
                  <a:pt x="37" y="51"/>
                  <a:pt x="37" y="52"/>
                </a:cubicBezTo>
                <a:cubicBezTo>
                  <a:pt x="37" y="52"/>
                  <a:pt x="36" y="53"/>
                  <a:pt x="36" y="53"/>
                </a:cubicBezTo>
                <a:cubicBezTo>
                  <a:pt x="36" y="54"/>
                  <a:pt x="36" y="54"/>
                  <a:pt x="36" y="54"/>
                </a:cubicBezTo>
                <a:cubicBezTo>
                  <a:pt x="36" y="55"/>
                  <a:pt x="36" y="55"/>
                  <a:pt x="36" y="56"/>
                </a:cubicBezTo>
                <a:cubicBezTo>
                  <a:pt x="36" y="56"/>
                  <a:pt x="36" y="56"/>
                  <a:pt x="36" y="57"/>
                </a:cubicBezTo>
                <a:cubicBezTo>
                  <a:pt x="41" y="56"/>
                  <a:pt x="46" y="53"/>
                  <a:pt x="50" y="4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8" name="Google Shape;1998;p46"/>
          <p:cNvSpPr/>
          <p:nvPr/>
        </p:nvSpPr>
        <p:spPr>
          <a:xfrm>
            <a:off x="7221682" y="3473203"/>
            <a:ext cx="295158" cy="274346"/>
          </a:xfrm>
          <a:custGeom>
            <a:avLst/>
            <a:gdLst/>
            <a:ahLst/>
            <a:cxnLst/>
            <a:rect l="l" t="t" r="r" b="b"/>
            <a:pathLst>
              <a:path w="72" h="67" extrusionOk="0">
                <a:moveTo>
                  <a:pt x="20" y="47"/>
                </a:moveTo>
                <a:cubicBezTo>
                  <a:pt x="17" y="35"/>
                  <a:pt x="5" y="29"/>
                  <a:pt x="5" y="29"/>
                </a:cubicBezTo>
                <a:cubicBezTo>
                  <a:pt x="2" y="27"/>
                  <a:pt x="0" y="23"/>
                  <a:pt x="2" y="19"/>
                </a:cubicBezTo>
                <a:cubicBezTo>
                  <a:pt x="4" y="16"/>
                  <a:pt x="8" y="15"/>
                  <a:pt x="11" y="17"/>
                </a:cubicBezTo>
                <a:cubicBezTo>
                  <a:pt x="12" y="17"/>
                  <a:pt x="16" y="19"/>
                  <a:pt x="21" y="24"/>
                </a:cubicBezTo>
                <a:cubicBezTo>
                  <a:pt x="23" y="29"/>
                  <a:pt x="25" y="39"/>
                  <a:pt x="20" y="47"/>
                </a:cubicBezTo>
                <a:close/>
                <a:moveTo>
                  <a:pt x="33" y="57"/>
                </a:moveTo>
                <a:cubicBezTo>
                  <a:pt x="32" y="58"/>
                  <a:pt x="29" y="59"/>
                  <a:pt x="27" y="59"/>
                </a:cubicBezTo>
                <a:cubicBezTo>
                  <a:pt x="26" y="59"/>
                  <a:pt x="25" y="59"/>
                  <a:pt x="23" y="58"/>
                </a:cubicBezTo>
                <a:cubicBezTo>
                  <a:pt x="20" y="56"/>
                  <a:pt x="20" y="52"/>
                  <a:pt x="22" y="49"/>
                </a:cubicBezTo>
                <a:cubicBezTo>
                  <a:pt x="30" y="37"/>
                  <a:pt x="22" y="19"/>
                  <a:pt x="22" y="18"/>
                </a:cubicBezTo>
                <a:cubicBezTo>
                  <a:pt x="20" y="15"/>
                  <a:pt x="21" y="11"/>
                  <a:pt x="25" y="9"/>
                </a:cubicBezTo>
                <a:cubicBezTo>
                  <a:pt x="26" y="9"/>
                  <a:pt x="27" y="9"/>
                  <a:pt x="28" y="9"/>
                </a:cubicBezTo>
                <a:cubicBezTo>
                  <a:pt x="30" y="9"/>
                  <a:pt x="33" y="10"/>
                  <a:pt x="34" y="12"/>
                </a:cubicBezTo>
                <a:cubicBezTo>
                  <a:pt x="34" y="13"/>
                  <a:pt x="46" y="38"/>
                  <a:pt x="33" y="57"/>
                </a:cubicBezTo>
                <a:close/>
                <a:moveTo>
                  <a:pt x="44" y="52"/>
                </a:moveTo>
                <a:cubicBezTo>
                  <a:pt x="44" y="48"/>
                  <a:pt x="43" y="45"/>
                  <a:pt x="41" y="42"/>
                </a:cubicBezTo>
                <a:cubicBezTo>
                  <a:pt x="42" y="37"/>
                  <a:pt x="42" y="32"/>
                  <a:pt x="41" y="27"/>
                </a:cubicBezTo>
                <a:cubicBezTo>
                  <a:pt x="40" y="21"/>
                  <a:pt x="39" y="16"/>
                  <a:pt x="37" y="14"/>
                </a:cubicBezTo>
                <a:cubicBezTo>
                  <a:pt x="40" y="16"/>
                  <a:pt x="43" y="18"/>
                  <a:pt x="46" y="22"/>
                </a:cubicBezTo>
                <a:cubicBezTo>
                  <a:pt x="46" y="23"/>
                  <a:pt x="46" y="24"/>
                  <a:pt x="47" y="25"/>
                </a:cubicBezTo>
                <a:cubicBezTo>
                  <a:pt x="47" y="30"/>
                  <a:pt x="47" y="35"/>
                  <a:pt x="47" y="39"/>
                </a:cubicBezTo>
                <a:cubicBezTo>
                  <a:pt x="46" y="43"/>
                  <a:pt x="45" y="48"/>
                  <a:pt x="44" y="52"/>
                </a:cubicBezTo>
                <a:close/>
                <a:moveTo>
                  <a:pt x="58" y="63"/>
                </a:moveTo>
                <a:cubicBezTo>
                  <a:pt x="56" y="66"/>
                  <a:pt x="54" y="67"/>
                  <a:pt x="51" y="67"/>
                </a:cubicBezTo>
                <a:cubicBezTo>
                  <a:pt x="50" y="67"/>
                  <a:pt x="49" y="67"/>
                  <a:pt x="48" y="66"/>
                </a:cubicBezTo>
                <a:cubicBezTo>
                  <a:pt x="45" y="65"/>
                  <a:pt x="43" y="61"/>
                  <a:pt x="45" y="57"/>
                </a:cubicBezTo>
                <a:cubicBezTo>
                  <a:pt x="56" y="32"/>
                  <a:pt x="45" y="11"/>
                  <a:pt x="45" y="11"/>
                </a:cubicBezTo>
                <a:cubicBezTo>
                  <a:pt x="43" y="7"/>
                  <a:pt x="45" y="3"/>
                  <a:pt x="48" y="1"/>
                </a:cubicBezTo>
                <a:cubicBezTo>
                  <a:pt x="49" y="1"/>
                  <a:pt x="50" y="0"/>
                  <a:pt x="51" y="0"/>
                </a:cubicBezTo>
                <a:cubicBezTo>
                  <a:pt x="54" y="0"/>
                  <a:pt x="57" y="2"/>
                  <a:pt x="58" y="4"/>
                </a:cubicBezTo>
                <a:cubicBezTo>
                  <a:pt x="58" y="5"/>
                  <a:pt x="72" y="32"/>
                  <a:pt x="58" y="6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1999" name="Google Shape;1999;p46"/>
          <p:cNvSpPr/>
          <p:nvPr/>
        </p:nvSpPr>
        <p:spPr>
          <a:xfrm>
            <a:off x="7798753" y="3494016"/>
            <a:ext cx="249749" cy="253533"/>
          </a:xfrm>
          <a:custGeom>
            <a:avLst/>
            <a:gdLst/>
            <a:ahLst/>
            <a:cxnLst/>
            <a:rect l="l" t="t" r="r" b="b"/>
            <a:pathLst>
              <a:path w="61" h="62" extrusionOk="0">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47" y="11"/>
                </a:moveTo>
                <a:cubicBezTo>
                  <a:pt x="41" y="11"/>
                  <a:pt x="41" y="11"/>
                  <a:pt x="41" y="11"/>
                </a:cubicBezTo>
                <a:cubicBezTo>
                  <a:pt x="37" y="18"/>
                  <a:pt x="33" y="24"/>
                  <a:pt x="31" y="31"/>
                </a:cubicBezTo>
                <a:cubicBezTo>
                  <a:pt x="30" y="31"/>
                  <a:pt x="30" y="31"/>
                  <a:pt x="30" y="31"/>
                </a:cubicBezTo>
                <a:cubicBezTo>
                  <a:pt x="27" y="25"/>
                  <a:pt x="24" y="18"/>
                  <a:pt x="21" y="11"/>
                </a:cubicBezTo>
                <a:cubicBezTo>
                  <a:pt x="15" y="11"/>
                  <a:pt x="15" y="11"/>
                  <a:pt x="15" y="11"/>
                </a:cubicBezTo>
                <a:cubicBezTo>
                  <a:pt x="28" y="35"/>
                  <a:pt x="28" y="35"/>
                  <a:pt x="28" y="35"/>
                </a:cubicBezTo>
                <a:cubicBezTo>
                  <a:pt x="28" y="53"/>
                  <a:pt x="28" y="53"/>
                  <a:pt x="28" y="53"/>
                </a:cubicBezTo>
                <a:cubicBezTo>
                  <a:pt x="33" y="53"/>
                  <a:pt x="33" y="53"/>
                  <a:pt x="33" y="53"/>
                </a:cubicBezTo>
                <a:cubicBezTo>
                  <a:pt x="33" y="35"/>
                  <a:pt x="33" y="35"/>
                  <a:pt x="33" y="35"/>
                </a:cubicBezTo>
                <a:lnTo>
                  <a:pt x="47"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0" name="Google Shape;2000;p46"/>
          <p:cNvSpPr/>
          <p:nvPr/>
        </p:nvSpPr>
        <p:spPr>
          <a:xfrm>
            <a:off x="8389070" y="3473203"/>
            <a:ext cx="253533" cy="295158"/>
          </a:xfrm>
          <a:custGeom>
            <a:avLst/>
            <a:gdLst/>
            <a:ahLst/>
            <a:cxnLst/>
            <a:rect l="l" t="t" r="r" b="b"/>
            <a:pathLst>
              <a:path w="62" h="72" extrusionOk="0">
                <a:moveTo>
                  <a:pt x="59" y="47"/>
                </a:moveTo>
                <a:cubicBezTo>
                  <a:pt x="59" y="49"/>
                  <a:pt x="57" y="53"/>
                  <a:pt x="57" y="56"/>
                </a:cubicBezTo>
                <a:cubicBezTo>
                  <a:pt x="57" y="67"/>
                  <a:pt x="57" y="67"/>
                  <a:pt x="57" y="67"/>
                </a:cubicBezTo>
                <a:cubicBezTo>
                  <a:pt x="57" y="70"/>
                  <a:pt x="55" y="72"/>
                  <a:pt x="52" y="72"/>
                </a:cubicBezTo>
                <a:cubicBezTo>
                  <a:pt x="26" y="72"/>
                  <a:pt x="26" y="72"/>
                  <a:pt x="26" y="72"/>
                </a:cubicBezTo>
                <a:cubicBezTo>
                  <a:pt x="23" y="72"/>
                  <a:pt x="21" y="70"/>
                  <a:pt x="21" y="67"/>
                </a:cubicBezTo>
                <a:cubicBezTo>
                  <a:pt x="21" y="56"/>
                  <a:pt x="21" y="56"/>
                  <a:pt x="21" y="56"/>
                </a:cubicBezTo>
                <a:cubicBezTo>
                  <a:pt x="21" y="54"/>
                  <a:pt x="18" y="51"/>
                  <a:pt x="16" y="50"/>
                </a:cubicBezTo>
                <a:cubicBezTo>
                  <a:pt x="15" y="48"/>
                  <a:pt x="13" y="47"/>
                  <a:pt x="11" y="46"/>
                </a:cubicBezTo>
                <a:cubicBezTo>
                  <a:pt x="7" y="43"/>
                  <a:pt x="0" y="42"/>
                  <a:pt x="0" y="36"/>
                </a:cubicBezTo>
                <a:cubicBezTo>
                  <a:pt x="0" y="30"/>
                  <a:pt x="4" y="25"/>
                  <a:pt x="11" y="25"/>
                </a:cubicBezTo>
                <a:cubicBezTo>
                  <a:pt x="13" y="25"/>
                  <a:pt x="14" y="25"/>
                  <a:pt x="16" y="26"/>
                </a:cubicBezTo>
                <a:cubicBezTo>
                  <a:pt x="16" y="11"/>
                  <a:pt x="16" y="11"/>
                  <a:pt x="16" y="11"/>
                </a:cubicBezTo>
                <a:cubicBezTo>
                  <a:pt x="16" y="5"/>
                  <a:pt x="21" y="0"/>
                  <a:pt x="26" y="0"/>
                </a:cubicBezTo>
                <a:cubicBezTo>
                  <a:pt x="32" y="0"/>
                  <a:pt x="36" y="5"/>
                  <a:pt x="36" y="11"/>
                </a:cubicBezTo>
                <a:cubicBezTo>
                  <a:pt x="36" y="17"/>
                  <a:pt x="36" y="17"/>
                  <a:pt x="36" y="17"/>
                </a:cubicBezTo>
                <a:cubicBezTo>
                  <a:pt x="38" y="18"/>
                  <a:pt x="40" y="18"/>
                  <a:pt x="41" y="19"/>
                </a:cubicBezTo>
                <a:cubicBezTo>
                  <a:pt x="42" y="19"/>
                  <a:pt x="42" y="19"/>
                  <a:pt x="43" y="19"/>
                </a:cubicBezTo>
                <a:cubicBezTo>
                  <a:pt x="46" y="19"/>
                  <a:pt x="48" y="20"/>
                  <a:pt x="50" y="21"/>
                </a:cubicBezTo>
                <a:cubicBezTo>
                  <a:pt x="58" y="21"/>
                  <a:pt x="62" y="26"/>
                  <a:pt x="62" y="34"/>
                </a:cubicBezTo>
                <a:cubicBezTo>
                  <a:pt x="62" y="38"/>
                  <a:pt x="61" y="42"/>
                  <a:pt x="59" y="47"/>
                </a:cubicBezTo>
                <a:close/>
                <a:moveTo>
                  <a:pt x="50" y="26"/>
                </a:moveTo>
                <a:cubicBezTo>
                  <a:pt x="50" y="26"/>
                  <a:pt x="49" y="26"/>
                  <a:pt x="48" y="26"/>
                </a:cubicBezTo>
                <a:cubicBezTo>
                  <a:pt x="47" y="25"/>
                  <a:pt x="45" y="24"/>
                  <a:pt x="43" y="24"/>
                </a:cubicBezTo>
                <a:cubicBezTo>
                  <a:pt x="42" y="24"/>
                  <a:pt x="41" y="24"/>
                  <a:pt x="40" y="25"/>
                </a:cubicBezTo>
                <a:cubicBezTo>
                  <a:pt x="39" y="23"/>
                  <a:pt x="37" y="22"/>
                  <a:pt x="35" y="22"/>
                </a:cubicBezTo>
                <a:cubicBezTo>
                  <a:pt x="34" y="22"/>
                  <a:pt x="32" y="23"/>
                  <a:pt x="31" y="24"/>
                </a:cubicBezTo>
                <a:cubicBezTo>
                  <a:pt x="31" y="11"/>
                  <a:pt x="31" y="11"/>
                  <a:pt x="31" y="11"/>
                </a:cubicBezTo>
                <a:cubicBezTo>
                  <a:pt x="31" y="8"/>
                  <a:pt x="29" y="5"/>
                  <a:pt x="26" y="5"/>
                </a:cubicBezTo>
                <a:cubicBezTo>
                  <a:pt x="23" y="5"/>
                  <a:pt x="21" y="8"/>
                  <a:pt x="21" y="11"/>
                </a:cubicBezTo>
                <a:cubicBezTo>
                  <a:pt x="21" y="34"/>
                  <a:pt x="21" y="34"/>
                  <a:pt x="21" y="34"/>
                </a:cubicBezTo>
                <a:cubicBezTo>
                  <a:pt x="19" y="34"/>
                  <a:pt x="16" y="30"/>
                  <a:pt x="11" y="30"/>
                </a:cubicBezTo>
                <a:cubicBezTo>
                  <a:pt x="7" y="30"/>
                  <a:pt x="6" y="33"/>
                  <a:pt x="6" y="36"/>
                </a:cubicBezTo>
                <a:cubicBezTo>
                  <a:pt x="6" y="37"/>
                  <a:pt x="10" y="39"/>
                  <a:pt x="11" y="40"/>
                </a:cubicBezTo>
                <a:cubicBezTo>
                  <a:pt x="12" y="40"/>
                  <a:pt x="13" y="41"/>
                  <a:pt x="14" y="41"/>
                </a:cubicBezTo>
                <a:cubicBezTo>
                  <a:pt x="16" y="43"/>
                  <a:pt x="18" y="44"/>
                  <a:pt x="20" y="46"/>
                </a:cubicBezTo>
                <a:cubicBezTo>
                  <a:pt x="23" y="48"/>
                  <a:pt x="26" y="51"/>
                  <a:pt x="26" y="56"/>
                </a:cubicBezTo>
                <a:cubicBezTo>
                  <a:pt x="26" y="57"/>
                  <a:pt x="26" y="57"/>
                  <a:pt x="26" y="57"/>
                </a:cubicBezTo>
                <a:cubicBezTo>
                  <a:pt x="52" y="57"/>
                  <a:pt x="52" y="57"/>
                  <a:pt x="52" y="57"/>
                </a:cubicBezTo>
                <a:cubicBezTo>
                  <a:pt x="52" y="56"/>
                  <a:pt x="52" y="56"/>
                  <a:pt x="52" y="56"/>
                </a:cubicBezTo>
                <a:cubicBezTo>
                  <a:pt x="52" y="49"/>
                  <a:pt x="57" y="42"/>
                  <a:pt x="57" y="34"/>
                </a:cubicBezTo>
                <a:cubicBezTo>
                  <a:pt x="57" y="29"/>
                  <a:pt x="55" y="26"/>
                  <a:pt x="50" y="26"/>
                </a:cubicBezTo>
                <a:close/>
                <a:moveTo>
                  <a:pt x="49" y="62"/>
                </a:moveTo>
                <a:cubicBezTo>
                  <a:pt x="48" y="62"/>
                  <a:pt x="47" y="63"/>
                  <a:pt x="47" y="65"/>
                </a:cubicBezTo>
                <a:cubicBezTo>
                  <a:pt x="47" y="66"/>
                  <a:pt x="48" y="67"/>
                  <a:pt x="49" y="67"/>
                </a:cubicBezTo>
                <a:cubicBezTo>
                  <a:pt x="51" y="67"/>
                  <a:pt x="52" y="66"/>
                  <a:pt x="52" y="65"/>
                </a:cubicBezTo>
                <a:cubicBezTo>
                  <a:pt x="52" y="63"/>
                  <a:pt x="51" y="62"/>
                  <a:pt x="49" y="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1" name="Google Shape;2001;p46"/>
          <p:cNvSpPr/>
          <p:nvPr/>
        </p:nvSpPr>
        <p:spPr>
          <a:xfrm>
            <a:off x="8979386" y="3494016"/>
            <a:ext cx="295158" cy="253533"/>
          </a:xfrm>
          <a:custGeom>
            <a:avLst/>
            <a:gdLst/>
            <a:ahLst/>
            <a:cxnLst/>
            <a:rect l="l" t="t" r="r" b="b"/>
            <a:pathLst>
              <a:path w="72" h="62" extrusionOk="0">
                <a:moveTo>
                  <a:pt x="35" y="61"/>
                </a:moveTo>
                <a:cubicBezTo>
                  <a:pt x="10" y="37"/>
                  <a:pt x="10" y="37"/>
                  <a:pt x="10" y="37"/>
                </a:cubicBezTo>
                <a:cubicBezTo>
                  <a:pt x="9" y="37"/>
                  <a:pt x="0" y="29"/>
                  <a:pt x="0" y="19"/>
                </a:cubicBezTo>
                <a:cubicBezTo>
                  <a:pt x="0" y="7"/>
                  <a:pt x="8" y="0"/>
                  <a:pt x="20" y="0"/>
                </a:cubicBezTo>
                <a:cubicBezTo>
                  <a:pt x="27" y="0"/>
                  <a:pt x="33" y="6"/>
                  <a:pt x="36" y="9"/>
                </a:cubicBezTo>
                <a:cubicBezTo>
                  <a:pt x="40" y="6"/>
                  <a:pt x="46" y="0"/>
                  <a:pt x="53" y="0"/>
                </a:cubicBezTo>
                <a:cubicBezTo>
                  <a:pt x="65" y="0"/>
                  <a:pt x="72" y="7"/>
                  <a:pt x="72" y="19"/>
                </a:cubicBezTo>
                <a:cubicBezTo>
                  <a:pt x="72" y="29"/>
                  <a:pt x="64" y="37"/>
                  <a:pt x="63" y="37"/>
                </a:cubicBezTo>
                <a:cubicBezTo>
                  <a:pt x="38" y="61"/>
                  <a:pt x="38" y="61"/>
                  <a:pt x="38" y="61"/>
                </a:cubicBezTo>
                <a:cubicBezTo>
                  <a:pt x="38" y="62"/>
                  <a:pt x="37" y="62"/>
                  <a:pt x="36" y="62"/>
                </a:cubicBezTo>
                <a:cubicBezTo>
                  <a:pt x="36" y="62"/>
                  <a:pt x="35" y="62"/>
                  <a:pt x="35" y="6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2" name="Google Shape;2002;p46"/>
          <p:cNvSpPr/>
          <p:nvPr/>
        </p:nvSpPr>
        <p:spPr>
          <a:xfrm>
            <a:off x="9569702" y="3473203"/>
            <a:ext cx="232721" cy="295158"/>
          </a:xfrm>
          <a:custGeom>
            <a:avLst/>
            <a:gdLst/>
            <a:ahLst/>
            <a:cxnLst/>
            <a:rect l="l" t="t" r="r" b="b"/>
            <a:pathLst>
              <a:path w="57" h="72" extrusionOk="0">
                <a:moveTo>
                  <a:pt x="57" y="70"/>
                </a:moveTo>
                <a:cubicBezTo>
                  <a:pt x="57" y="71"/>
                  <a:pt x="56" y="72"/>
                  <a:pt x="54" y="72"/>
                </a:cubicBezTo>
                <a:cubicBezTo>
                  <a:pt x="3" y="72"/>
                  <a:pt x="3" y="72"/>
                  <a:pt x="3" y="72"/>
                </a:cubicBezTo>
                <a:cubicBezTo>
                  <a:pt x="2" y="72"/>
                  <a:pt x="0" y="71"/>
                  <a:pt x="0" y="70"/>
                </a:cubicBezTo>
                <a:cubicBezTo>
                  <a:pt x="0" y="18"/>
                  <a:pt x="0" y="18"/>
                  <a:pt x="0" y="18"/>
                </a:cubicBezTo>
                <a:cubicBezTo>
                  <a:pt x="0" y="17"/>
                  <a:pt x="2" y="16"/>
                  <a:pt x="3" y="16"/>
                </a:cubicBezTo>
                <a:cubicBezTo>
                  <a:pt x="16" y="16"/>
                  <a:pt x="16" y="16"/>
                  <a:pt x="16" y="16"/>
                </a:cubicBezTo>
                <a:cubicBezTo>
                  <a:pt x="16" y="4"/>
                  <a:pt x="16" y="4"/>
                  <a:pt x="16" y="4"/>
                </a:cubicBezTo>
                <a:cubicBezTo>
                  <a:pt x="16" y="2"/>
                  <a:pt x="18" y="0"/>
                  <a:pt x="20" y="0"/>
                </a:cubicBezTo>
                <a:cubicBezTo>
                  <a:pt x="38" y="0"/>
                  <a:pt x="38" y="0"/>
                  <a:pt x="38" y="0"/>
                </a:cubicBezTo>
                <a:cubicBezTo>
                  <a:pt x="40" y="0"/>
                  <a:pt x="42" y="2"/>
                  <a:pt x="42" y="4"/>
                </a:cubicBezTo>
                <a:cubicBezTo>
                  <a:pt x="42" y="16"/>
                  <a:pt x="42" y="16"/>
                  <a:pt x="42" y="16"/>
                </a:cubicBezTo>
                <a:cubicBezTo>
                  <a:pt x="54" y="16"/>
                  <a:pt x="54" y="16"/>
                  <a:pt x="54" y="16"/>
                </a:cubicBezTo>
                <a:cubicBezTo>
                  <a:pt x="56" y="16"/>
                  <a:pt x="57" y="17"/>
                  <a:pt x="57" y="18"/>
                </a:cubicBezTo>
                <a:lnTo>
                  <a:pt x="57" y="70"/>
                </a:lnTo>
                <a:close/>
                <a:moveTo>
                  <a:pt x="52" y="67"/>
                </a:moveTo>
                <a:cubicBezTo>
                  <a:pt x="52" y="21"/>
                  <a:pt x="52" y="21"/>
                  <a:pt x="52" y="21"/>
                </a:cubicBezTo>
                <a:cubicBezTo>
                  <a:pt x="42" y="21"/>
                  <a:pt x="42" y="21"/>
                  <a:pt x="42" y="21"/>
                </a:cubicBezTo>
                <a:cubicBezTo>
                  <a:pt x="42" y="22"/>
                  <a:pt x="42" y="22"/>
                  <a:pt x="42" y="22"/>
                </a:cubicBezTo>
                <a:cubicBezTo>
                  <a:pt x="42" y="24"/>
                  <a:pt x="40" y="26"/>
                  <a:pt x="38" y="26"/>
                </a:cubicBezTo>
                <a:cubicBezTo>
                  <a:pt x="20" y="26"/>
                  <a:pt x="20" y="26"/>
                  <a:pt x="20" y="26"/>
                </a:cubicBezTo>
                <a:cubicBezTo>
                  <a:pt x="18" y="26"/>
                  <a:pt x="16" y="24"/>
                  <a:pt x="16" y="22"/>
                </a:cubicBezTo>
                <a:cubicBezTo>
                  <a:pt x="16" y="21"/>
                  <a:pt x="16" y="21"/>
                  <a:pt x="16" y="21"/>
                </a:cubicBezTo>
                <a:cubicBezTo>
                  <a:pt x="6" y="21"/>
                  <a:pt x="6" y="21"/>
                  <a:pt x="6" y="21"/>
                </a:cubicBezTo>
                <a:cubicBezTo>
                  <a:pt x="6" y="67"/>
                  <a:pt x="6" y="67"/>
                  <a:pt x="6" y="67"/>
                </a:cubicBezTo>
                <a:cubicBezTo>
                  <a:pt x="21" y="67"/>
                  <a:pt x="21" y="67"/>
                  <a:pt x="21" y="67"/>
                </a:cubicBezTo>
                <a:cubicBezTo>
                  <a:pt x="21" y="58"/>
                  <a:pt x="21" y="58"/>
                  <a:pt x="21" y="58"/>
                </a:cubicBezTo>
                <a:cubicBezTo>
                  <a:pt x="21" y="57"/>
                  <a:pt x="22" y="57"/>
                  <a:pt x="22" y="57"/>
                </a:cubicBezTo>
                <a:cubicBezTo>
                  <a:pt x="35" y="57"/>
                  <a:pt x="35" y="57"/>
                  <a:pt x="35" y="57"/>
                </a:cubicBezTo>
                <a:cubicBezTo>
                  <a:pt x="36" y="57"/>
                  <a:pt x="36" y="57"/>
                  <a:pt x="36" y="58"/>
                </a:cubicBezTo>
                <a:cubicBezTo>
                  <a:pt x="36" y="67"/>
                  <a:pt x="36" y="67"/>
                  <a:pt x="36" y="67"/>
                </a:cubicBezTo>
                <a:lnTo>
                  <a:pt x="52" y="67"/>
                </a:lnTo>
                <a:close/>
                <a:moveTo>
                  <a:pt x="16" y="35"/>
                </a:moveTo>
                <a:cubicBezTo>
                  <a:pt x="16" y="36"/>
                  <a:pt x="15" y="36"/>
                  <a:pt x="15" y="36"/>
                </a:cubicBezTo>
                <a:cubicBezTo>
                  <a:pt x="12" y="36"/>
                  <a:pt x="12" y="36"/>
                  <a:pt x="12" y="36"/>
                </a:cubicBezTo>
                <a:cubicBezTo>
                  <a:pt x="11" y="36"/>
                  <a:pt x="11" y="36"/>
                  <a:pt x="11" y="35"/>
                </a:cubicBezTo>
                <a:cubicBezTo>
                  <a:pt x="11" y="32"/>
                  <a:pt x="11" y="32"/>
                  <a:pt x="11" y="32"/>
                </a:cubicBezTo>
                <a:cubicBezTo>
                  <a:pt x="11" y="32"/>
                  <a:pt x="11" y="31"/>
                  <a:pt x="12" y="31"/>
                </a:cubicBezTo>
                <a:cubicBezTo>
                  <a:pt x="15" y="31"/>
                  <a:pt x="15" y="31"/>
                  <a:pt x="15" y="31"/>
                </a:cubicBezTo>
                <a:cubicBezTo>
                  <a:pt x="15" y="31"/>
                  <a:pt x="16" y="32"/>
                  <a:pt x="16" y="32"/>
                </a:cubicBezTo>
                <a:lnTo>
                  <a:pt x="16" y="35"/>
                </a:lnTo>
                <a:close/>
                <a:moveTo>
                  <a:pt x="16" y="45"/>
                </a:moveTo>
                <a:cubicBezTo>
                  <a:pt x="16" y="46"/>
                  <a:pt x="15" y="47"/>
                  <a:pt x="15" y="47"/>
                </a:cubicBezTo>
                <a:cubicBezTo>
                  <a:pt x="12" y="47"/>
                  <a:pt x="12" y="47"/>
                  <a:pt x="12" y="47"/>
                </a:cubicBezTo>
                <a:cubicBezTo>
                  <a:pt x="11" y="47"/>
                  <a:pt x="11" y="46"/>
                  <a:pt x="11" y="45"/>
                </a:cubicBezTo>
                <a:cubicBezTo>
                  <a:pt x="11" y="43"/>
                  <a:pt x="11" y="43"/>
                  <a:pt x="11" y="43"/>
                </a:cubicBezTo>
                <a:cubicBezTo>
                  <a:pt x="11" y="42"/>
                  <a:pt x="11" y="41"/>
                  <a:pt x="12" y="41"/>
                </a:cubicBezTo>
                <a:cubicBezTo>
                  <a:pt x="15" y="41"/>
                  <a:pt x="15" y="41"/>
                  <a:pt x="15" y="41"/>
                </a:cubicBezTo>
                <a:cubicBezTo>
                  <a:pt x="15" y="41"/>
                  <a:pt x="16" y="42"/>
                  <a:pt x="16" y="43"/>
                </a:cubicBezTo>
                <a:lnTo>
                  <a:pt x="16" y="45"/>
                </a:lnTo>
                <a:close/>
                <a:moveTo>
                  <a:pt x="16" y="56"/>
                </a:moveTo>
                <a:cubicBezTo>
                  <a:pt x="16" y="56"/>
                  <a:pt x="15" y="57"/>
                  <a:pt x="15" y="57"/>
                </a:cubicBezTo>
                <a:cubicBezTo>
                  <a:pt x="12" y="57"/>
                  <a:pt x="12" y="57"/>
                  <a:pt x="12" y="57"/>
                </a:cubicBezTo>
                <a:cubicBezTo>
                  <a:pt x="11" y="57"/>
                  <a:pt x="11" y="56"/>
                  <a:pt x="11" y="56"/>
                </a:cubicBezTo>
                <a:cubicBezTo>
                  <a:pt x="11" y="53"/>
                  <a:pt x="11" y="53"/>
                  <a:pt x="11" y="53"/>
                </a:cubicBezTo>
                <a:cubicBezTo>
                  <a:pt x="11" y="52"/>
                  <a:pt x="11" y="52"/>
                  <a:pt x="12" y="52"/>
                </a:cubicBezTo>
                <a:cubicBezTo>
                  <a:pt x="15" y="52"/>
                  <a:pt x="15" y="52"/>
                  <a:pt x="15" y="52"/>
                </a:cubicBezTo>
                <a:cubicBezTo>
                  <a:pt x="15" y="52"/>
                  <a:pt x="16" y="52"/>
                  <a:pt x="16" y="53"/>
                </a:cubicBezTo>
                <a:lnTo>
                  <a:pt x="16" y="56"/>
                </a:lnTo>
                <a:close/>
                <a:moveTo>
                  <a:pt x="36" y="7"/>
                </a:moveTo>
                <a:cubicBezTo>
                  <a:pt x="36" y="6"/>
                  <a:pt x="36" y="5"/>
                  <a:pt x="35" y="5"/>
                </a:cubicBezTo>
                <a:cubicBezTo>
                  <a:pt x="33" y="5"/>
                  <a:pt x="33" y="5"/>
                  <a:pt x="33" y="5"/>
                </a:cubicBezTo>
                <a:cubicBezTo>
                  <a:pt x="32" y="5"/>
                  <a:pt x="31" y="6"/>
                  <a:pt x="31" y="7"/>
                </a:cubicBezTo>
                <a:cubicBezTo>
                  <a:pt x="31" y="11"/>
                  <a:pt x="31" y="11"/>
                  <a:pt x="31" y="11"/>
                </a:cubicBezTo>
                <a:cubicBezTo>
                  <a:pt x="26" y="11"/>
                  <a:pt x="26" y="11"/>
                  <a:pt x="26" y="11"/>
                </a:cubicBezTo>
                <a:cubicBezTo>
                  <a:pt x="26" y="7"/>
                  <a:pt x="26" y="7"/>
                  <a:pt x="26" y="7"/>
                </a:cubicBezTo>
                <a:cubicBezTo>
                  <a:pt x="26" y="6"/>
                  <a:pt x="26" y="5"/>
                  <a:pt x="25" y="5"/>
                </a:cubicBezTo>
                <a:cubicBezTo>
                  <a:pt x="22" y="5"/>
                  <a:pt x="22" y="5"/>
                  <a:pt x="22" y="5"/>
                </a:cubicBezTo>
                <a:cubicBezTo>
                  <a:pt x="22" y="5"/>
                  <a:pt x="21" y="6"/>
                  <a:pt x="21" y="7"/>
                </a:cubicBezTo>
                <a:cubicBezTo>
                  <a:pt x="21" y="20"/>
                  <a:pt x="21" y="20"/>
                  <a:pt x="21" y="20"/>
                </a:cubicBezTo>
                <a:cubicBezTo>
                  <a:pt x="21" y="20"/>
                  <a:pt x="22" y="21"/>
                  <a:pt x="22" y="21"/>
                </a:cubicBezTo>
                <a:cubicBezTo>
                  <a:pt x="25" y="21"/>
                  <a:pt x="25" y="21"/>
                  <a:pt x="25" y="21"/>
                </a:cubicBezTo>
                <a:cubicBezTo>
                  <a:pt x="26" y="21"/>
                  <a:pt x="26" y="20"/>
                  <a:pt x="26" y="20"/>
                </a:cubicBezTo>
                <a:cubicBezTo>
                  <a:pt x="26" y="16"/>
                  <a:pt x="26" y="16"/>
                  <a:pt x="26" y="16"/>
                </a:cubicBezTo>
                <a:cubicBezTo>
                  <a:pt x="31" y="16"/>
                  <a:pt x="31" y="16"/>
                  <a:pt x="31" y="16"/>
                </a:cubicBezTo>
                <a:cubicBezTo>
                  <a:pt x="31" y="20"/>
                  <a:pt x="31" y="20"/>
                  <a:pt x="31" y="20"/>
                </a:cubicBezTo>
                <a:cubicBezTo>
                  <a:pt x="31" y="20"/>
                  <a:pt x="32" y="21"/>
                  <a:pt x="33" y="21"/>
                </a:cubicBezTo>
                <a:cubicBezTo>
                  <a:pt x="35" y="21"/>
                  <a:pt x="35" y="21"/>
                  <a:pt x="35" y="21"/>
                </a:cubicBezTo>
                <a:cubicBezTo>
                  <a:pt x="36" y="21"/>
                  <a:pt x="36" y="20"/>
                  <a:pt x="36" y="20"/>
                </a:cubicBezTo>
                <a:lnTo>
                  <a:pt x="36" y="7"/>
                </a:lnTo>
                <a:close/>
                <a:moveTo>
                  <a:pt x="26" y="35"/>
                </a:moveTo>
                <a:cubicBezTo>
                  <a:pt x="26" y="36"/>
                  <a:pt x="26" y="36"/>
                  <a:pt x="25" y="36"/>
                </a:cubicBezTo>
                <a:cubicBezTo>
                  <a:pt x="22" y="36"/>
                  <a:pt x="22" y="36"/>
                  <a:pt x="22" y="36"/>
                </a:cubicBezTo>
                <a:cubicBezTo>
                  <a:pt x="22" y="36"/>
                  <a:pt x="21" y="36"/>
                  <a:pt x="21" y="35"/>
                </a:cubicBezTo>
                <a:cubicBezTo>
                  <a:pt x="21" y="32"/>
                  <a:pt x="21" y="32"/>
                  <a:pt x="21" y="32"/>
                </a:cubicBezTo>
                <a:cubicBezTo>
                  <a:pt x="21" y="32"/>
                  <a:pt x="22" y="31"/>
                  <a:pt x="22" y="31"/>
                </a:cubicBezTo>
                <a:cubicBezTo>
                  <a:pt x="25" y="31"/>
                  <a:pt x="25" y="31"/>
                  <a:pt x="25" y="31"/>
                </a:cubicBezTo>
                <a:cubicBezTo>
                  <a:pt x="26" y="31"/>
                  <a:pt x="26" y="32"/>
                  <a:pt x="26" y="32"/>
                </a:cubicBezTo>
                <a:lnTo>
                  <a:pt x="26" y="35"/>
                </a:lnTo>
                <a:close/>
                <a:moveTo>
                  <a:pt x="26" y="45"/>
                </a:moveTo>
                <a:cubicBezTo>
                  <a:pt x="26" y="46"/>
                  <a:pt x="26" y="47"/>
                  <a:pt x="25" y="47"/>
                </a:cubicBezTo>
                <a:cubicBezTo>
                  <a:pt x="22" y="47"/>
                  <a:pt x="22" y="47"/>
                  <a:pt x="22" y="47"/>
                </a:cubicBezTo>
                <a:cubicBezTo>
                  <a:pt x="22" y="47"/>
                  <a:pt x="21" y="46"/>
                  <a:pt x="21" y="45"/>
                </a:cubicBezTo>
                <a:cubicBezTo>
                  <a:pt x="21" y="43"/>
                  <a:pt x="21" y="43"/>
                  <a:pt x="21" y="43"/>
                </a:cubicBezTo>
                <a:cubicBezTo>
                  <a:pt x="21" y="42"/>
                  <a:pt x="22" y="41"/>
                  <a:pt x="22" y="41"/>
                </a:cubicBezTo>
                <a:cubicBezTo>
                  <a:pt x="25" y="41"/>
                  <a:pt x="25" y="41"/>
                  <a:pt x="25" y="41"/>
                </a:cubicBezTo>
                <a:cubicBezTo>
                  <a:pt x="26" y="41"/>
                  <a:pt x="26" y="42"/>
                  <a:pt x="26" y="43"/>
                </a:cubicBezTo>
                <a:lnTo>
                  <a:pt x="26" y="45"/>
                </a:lnTo>
                <a:close/>
                <a:moveTo>
                  <a:pt x="36" y="35"/>
                </a:moveTo>
                <a:cubicBezTo>
                  <a:pt x="36" y="36"/>
                  <a:pt x="36" y="36"/>
                  <a:pt x="35" y="36"/>
                </a:cubicBezTo>
                <a:cubicBezTo>
                  <a:pt x="33" y="36"/>
                  <a:pt x="33" y="36"/>
                  <a:pt x="33" y="36"/>
                </a:cubicBezTo>
                <a:cubicBezTo>
                  <a:pt x="32" y="36"/>
                  <a:pt x="31" y="36"/>
                  <a:pt x="31" y="35"/>
                </a:cubicBezTo>
                <a:cubicBezTo>
                  <a:pt x="31" y="32"/>
                  <a:pt x="31" y="32"/>
                  <a:pt x="31" y="32"/>
                </a:cubicBezTo>
                <a:cubicBezTo>
                  <a:pt x="31" y="32"/>
                  <a:pt x="32" y="31"/>
                  <a:pt x="33" y="31"/>
                </a:cubicBezTo>
                <a:cubicBezTo>
                  <a:pt x="35" y="31"/>
                  <a:pt x="35" y="31"/>
                  <a:pt x="35" y="31"/>
                </a:cubicBezTo>
                <a:cubicBezTo>
                  <a:pt x="36" y="31"/>
                  <a:pt x="36" y="32"/>
                  <a:pt x="36" y="32"/>
                </a:cubicBezTo>
                <a:lnTo>
                  <a:pt x="36" y="35"/>
                </a:lnTo>
                <a:close/>
                <a:moveTo>
                  <a:pt x="36" y="45"/>
                </a:moveTo>
                <a:cubicBezTo>
                  <a:pt x="36" y="46"/>
                  <a:pt x="36" y="47"/>
                  <a:pt x="35" y="47"/>
                </a:cubicBezTo>
                <a:cubicBezTo>
                  <a:pt x="33" y="47"/>
                  <a:pt x="33" y="47"/>
                  <a:pt x="33" y="47"/>
                </a:cubicBezTo>
                <a:cubicBezTo>
                  <a:pt x="32" y="47"/>
                  <a:pt x="31" y="46"/>
                  <a:pt x="31" y="45"/>
                </a:cubicBezTo>
                <a:cubicBezTo>
                  <a:pt x="31" y="43"/>
                  <a:pt x="31" y="43"/>
                  <a:pt x="31" y="43"/>
                </a:cubicBezTo>
                <a:cubicBezTo>
                  <a:pt x="31" y="42"/>
                  <a:pt x="32" y="41"/>
                  <a:pt x="33" y="41"/>
                </a:cubicBezTo>
                <a:cubicBezTo>
                  <a:pt x="35" y="41"/>
                  <a:pt x="35" y="41"/>
                  <a:pt x="35" y="41"/>
                </a:cubicBezTo>
                <a:cubicBezTo>
                  <a:pt x="36" y="41"/>
                  <a:pt x="36" y="42"/>
                  <a:pt x="36" y="43"/>
                </a:cubicBezTo>
                <a:lnTo>
                  <a:pt x="36" y="45"/>
                </a:lnTo>
                <a:close/>
                <a:moveTo>
                  <a:pt x="47" y="35"/>
                </a:moveTo>
                <a:cubicBezTo>
                  <a:pt x="47" y="36"/>
                  <a:pt x="46" y="36"/>
                  <a:pt x="45" y="36"/>
                </a:cubicBezTo>
                <a:cubicBezTo>
                  <a:pt x="43" y="36"/>
                  <a:pt x="43" y="36"/>
                  <a:pt x="43" y="36"/>
                </a:cubicBezTo>
                <a:cubicBezTo>
                  <a:pt x="42" y="36"/>
                  <a:pt x="42" y="36"/>
                  <a:pt x="42" y="35"/>
                </a:cubicBezTo>
                <a:cubicBezTo>
                  <a:pt x="42" y="32"/>
                  <a:pt x="42" y="32"/>
                  <a:pt x="42" y="32"/>
                </a:cubicBezTo>
                <a:cubicBezTo>
                  <a:pt x="42" y="32"/>
                  <a:pt x="42" y="31"/>
                  <a:pt x="43" y="31"/>
                </a:cubicBezTo>
                <a:cubicBezTo>
                  <a:pt x="45" y="31"/>
                  <a:pt x="45" y="31"/>
                  <a:pt x="45" y="31"/>
                </a:cubicBezTo>
                <a:cubicBezTo>
                  <a:pt x="46" y="31"/>
                  <a:pt x="47" y="32"/>
                  <a:pt x="47" y="32"/>
                </a:cubicBezTo>
                <a:lnTo>
                  <a:pt x="47" y="35"/>
                </a:lnTo>
                <a:close/>
                <a:moveTo>
                  <a:pt x="47" y="45"/>
                </a:moveTo>
                <a:cubicBezTo>
                  <a:pt x="47" y="46"/>
                  <a:pt x="46" y="47"/>
                  <a:pt x="45" y="47"/>
                </a:cubicBezTo>
                <a:cubicBezTo>
                  <a:pt x="43" y="47"/>
                  <a:pt x="43" y="47"/>
                  <a:pt x="43" y="47"/>
                </a:cubicBezTo>
                <a:cubicBezTo>
                  <a:pt x="42" y="47"/>
                  <a:pt x="42" y="46"/>
                  <a:pt x="42" y="45"/>
                </a:cubicBezTo>
                <a:cubicBezTo>
                  <a:pt x="42" y="43"/>
                  <a:pt x="42" y="43"/>
                  <a:pt x="42" y="43"/>
                </a:cubicBezTo>
                <a:cubicBezTo>
                  <a:pt x="42" y="42"/>
                  <a:pt x="42" y="41"/>
                  <a:pt x="43" y="41"/>
                </a:cubicBezTo>
                <a:cubicBezTo>
                  <a:pt x="45" y="41"/>
                  <a:pt x="45" y="41"/>
                  <a:pt x="45" y="41"/>
                </a:cubicBezTo>
                <a:cubicBezTo>
                  <a:pt x="46" y="41"/>
                  <a:pt x="47" y="42"/>
                  <a:pt x="47" y="43"/>
                </a:cubicBezTo>
                <a:lnTo>
                  <a:pt x="47" y="45"/>
                </a:lnTo>
                <a:close/>
                <a:moveTo>
                  <a:pt x="47" y="56"/>
                </a:moveTo>
                <a:cubicBezTo>
                  <a:pt x="47" y="56"/>
                  <a:pt x="46" y="57"/>
                  <a:pt x="45" y="57"/>
                </a:cubicBezTo>
                <a:cubicBezTo>
                  <a:pt x="43" y="57"/>
                  <a:pt x="43" y="57"/>
                  <a:pt x="43" y="57"/>
                </a:cubicBezTo>
                <a:cubicBezTo>
                  <a:pt x="42" y="57"/>
                  <a:pt x="42" y="56"/>
                  <a:pt x="42" y="56"/>
                </a:cubicBezTo>
                <a:cubicBezTo>
                  <a:pt x="42" y="53"/>
                  <a:pt x="42" y="53"/>
                  <a:pt x="42" y="53"/>
                </a:cubicBezTo>
                <a:cubicBezTo>
                  <a:pt x="42" y="52"/>
                  <a:pt x="42" y="52"/>
                  <a:pt x="43" y="52"/>
                </a:cubicBezTo>
                <a:cubicBezTo>
                  <a:pt x="45" y="52"/>
                  <a:pt x="45" y="52"/>
                  <a:pt x="45" y="52"/>
                </a:cubicBezTo>
                <a:cubicBezTo>
                  <a:pt x="46" y="52"/>
                  <a:pt x="47" y="52"/>
                  <a:pt x="47" y="53"/>
                </a:cubicBezTo>
                <a:lnTo>
                  <a:pt x="47" y="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3" name="Google Shape;2003;p46"/>
          <p:cNvSpPr/>
          <p:nvPr/>
        </p:nvSpPr>
        <p:spPr>
          <a:xfrm>
            <a:off x="10158127" y="3518612"/>
            <a:ext cx="253533" cy="208124"/>
          </a:xfrm>
          <a:custGeom>
            <a:avLst/>
            <a:gdLst/>
            <a:ahLst/>
            <a:cxnLst/>
            <a:rect l="l" t="t" r="r" b="b"/>
            <a:pathLst>
              <a:path w="62" h="51" extrusionOk="0">
                <a:moveTo>
                  <a:pt x="62" y="48"/>
                </a:moveTo>
                <a:cubicBezTo>
                  <a:pt x="62" y="50"/>
                  <a:pt x="61" y="51"/>
                  <a:pt x="60" y="51"/>
                </a:cubicBezTo>
                <a:cubicBezTo>
                  <a:pt x="3" y="51"/>
                  <a:pt x="3" y="51"/>
                  <a:pt x="3" y="51"/>
                </a:cubicBezTo>
                <a:cubicBezTo>
                  <a:pt x="2" y="51"/>
                  <a:pt x="0" y="50"/>
                  <a:pt x="0" y="48"/>
                </a:cubicBezTo>
                <a:cubicBezTo>
                  <a:pt x="0" y="29"/>
                  <a:pt x="0" y="29"/>
                  <a:pt x="0" y="29"/>
                </a:cubicBezTo>
                <a:cubicBezTo>
                  <a:pt x="0" y="28"/>
                  <a:pt x="1" y="25"/>
                  <a:pt x="1" y="24"/>
                </a:cubicBezTo>
                <a:cubicBezTo>
                  <a:pt x="11" y="2"/>
                  <a:pt x="11" y="2"/>
                  <a:pt x="11" y="2"/>
                </a:cubicBezTo>
                <a:cubicBezTo>
                  <a:pt x="12" y="1"/>
                  <a:pt x="13" y="0"/>
                  <a:pt x="15" y="0"/>
                </a:cubicBezTo>
                <a:cubicBezTo>
                  <a:pt x="48" y="0"/>
                  <a:pt x="48" y="0"/>
                  <a:pt x="48" y="0"/>
                </a:cubicBezTo>
                <a:cubicBezTo>
                  <a:pt x="49" y="0"/>
                  <a:pt x="51" y="1"/>
                  <a:pt x="52" y="2"/>
                </a:cubicBezTo>
                <a:cubicBezTo>
                  <a:pt x="61" y="24"/>
                  <a:pt x="61" y="24"/>
                  <a:pt x="61" y="24"/>
                </a:cubicBezTo>
                <a:cubicBezTo>
                  <a:pt x="62" y="25"/>
                  <a:pt x="62" y="28"/>
                  <a:pt x="62" y="29"/>
                </a:cubicBezTo>
                <a:lnTo>
                  <a:pt x="62" y="48"/>
                </a:lnTo>
                <a:close/>
                <a:moveTo>
                  <a:pt x="54" y="28"/>
                </a:moveTo>
                <a:cubicBezTo>
                  <a:pt x="54" y="28"/>
                  <a:pt x="54" y="27"/>
                  <a:pt x="54" y="27"/>
                </a:cubicBezTo>
                <a:cubicBezTo>
                  <a:pt x="46" y="7"/>
                  <a:pt x="46" y="7"/>
                  <a:pt x="46" y="7"/>
                </a:cubicBezTo>
                <a:cubicBezTo>
                  <a:pt x="17" y="7"/>
                  <a:pt x="17" y="7"/>
                  <a:pt x="17" y="7"/>
                </a:cubicBezTo>
                <a:cubicBezTo>
                  <a:pt x="9" y="27"/>
                  <a:pt x="9" y="27"/>
                  <a:pt x="9" y="27"/>
                </a:cubicBezTo>
                <a:cubicBezTo>
                  <a:pt x="9" y="27"/>
                  <a:pt x="8" y="28"/>
                  <a:pt x="8" y="28"/>
                </a:cubicBezTo>
                <a:cubicBezTo>
                  <a:pt x="21" y="28"/>
                  <a:pt x="21" y="28"/>
                  <a:pt x="21" y="28"/>
                </a:cubicBezTo>
                <a:cubicBezTo>
                  <a:pt x="25" y="36"/>
                  <a:pt x="25" y="36"/>
                  <a:pt x="25" y="36"/>
                </a:cubicBezTo>
                <a:cubicBezTo>
                  <a:pt x="38" y="36"/>
                  <a:pt x="38" y="36"/>
                  <a:pt x="38" y="36"/>
                </a:cubicBezTo>
                <a:cubicBezTo>
                  <a:pt x="42" y="28"/>
                  <a:pt x="42" y="28"/>
                  <a:pt x="42" y="28"/>
                </a:cubicBezTo>
                <a:lnTo>
                  <a:pt x="54" y="2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4" name="Google Shape;2004;p46"/>
          <p:cNvSpPr/>
          <p:nvPr/>
        </p:nvSpPr>
        <p:spPr>
          <a:xfrm>
            <a:off x="10748444" y="3494016"/>
            <a:ext cx="147579" cy="232720"/>
          </a:xfrm>
          <a:custGeom>
            <a:avLst/>
            <a:gdLst/>
            <a:ahLst/>
            <a:cxnLst/>
            <a:rect l="l" t="t" r="r" b="b"/>
            <a:pathLst>
              <a:path w="36" h="57" extrusionOk="0">
                <a:moveTo>
                  <a:pt x="36" y="18"/>
                </a:moveTo>
                <a:cubicBezTo>
                  <a:pt x="36" y="19"/>
                  <a:pt x="35" y="20"/>
                  <a:pt x="35" y="20"/>
                </a:cubicBezTo>
                <a:cubicBezTo>
                  <a:pt x="28" y="20"/>
                  <a:pt x="28" y="20"/>
                  <a:pt x="28" y="20"/>
                </a:cubicBezTo>
                <a:cubicBezTo>
                  <a:pt x="27" y="27"/>
                  <a:pt x="21" y="32"/>
                  <a:pt x="12" y="33"/>
                </a:cubicBezTo>
                <a:cubicBezTo>
                  <a:pt x="18" y="40"/>
                  <a:pt x="24" y="47"/>
                  <a:pt x="30" y="55"/>
                </a:cubicBezTo>
                <a:cubicBezTo>
                  <a:pt x="30" y="55"/>
                  <a:pt x="30" y="56"/>
                  <a:pt x="30" y="56"/>
                </a:cubicBezTo>
                <a:cubicBezTo>
                  <a:pt x="30" y="57"/>
                  <a:pt x="29" y="57"/>
                  <a:pt x="29" y="57"/>
                </a:cubicBezTo>
                <a:cubicBezTo>
                  <a:pt x="21" y="57"/>
                  <a:pt x="21" y="57"/>
                  <a:pt x="21" y="57"/>
                </a:cubicBezTo>
                <a:cubicBezTo>
                  <a:pt x="21" y="57"/>
                  <a:pt x="20" y="57"/>
                  <a:pt x="20" y="57"/>
                </a:cubicBezTo>
                <a:cubicBezTo>
                  <a:pt x="14" y="49"/>
                  <a:pt x="8" y="42"/>
                  <a:pt x="0" y="34"/>
                </a:cubicBezTo>
                <a:cubicBezTo>
                  <a:pt x="0" y="33"/>
                  <a:pt x="0" y="33"/>
                  <a:pt x="0" y="33"/>
                </a:cubicBezTo>
                <a:cubicBezTo>
                  <a:pt x="0" y="28"/>
                  <a:pt x="0" y="28"/>
                  <a:pt x="0" y="28"/>
                </a:cubicBezTo>
                <a:cubicBezTo>
                  <a:pt x="0" y="27"/>
                  <a:pt x="0" y="26"/>
                  <a:pt x="1" y="26"/>
                </a:cubicBezTo>
                <a:cubicBezTo>
                  <a:pt x="6" y="26"/>
                  <a:pt x="6" y="26"/>
                  <a:pt x="6" y="26"/>
                </a:cubicBezTo>
                <a:cubicBezTo>
                  <a:pt x="13" y="26"/>
                  <a:pt x="17" y="24"/>
                  <a:pt x="18" y="20"/>
                </a:cubicBezTo>
                <a:cubicBezTo>
                  <a:pt x="1" y="20"/>
                  <a:pt x="1" y="20"/>
                  <a:pt x="1" y="20"/>
                </a:cubicBezTo>
                <a:cubicBezTo>
                  <a:pt x="0" y="20"/>
                  <a:pt x="0" y="19"/>
                  <a:pt x="0" y="18"/>
                </a:cubicBezTo>
                <a:cubicBezTo>
                  <a:pt x="0" y="14"/>
                  <a:pt x="0" y="14"/>
                  <a:pt x="0" y="14"/>
                </a:cubicBezTo>
                <a:cubicBezTo>
                  <a:pt x="0" y="13"/>
                  <a:pt x="0" y="13"/>
                  <a:pt x="1" y="13"/>
                </a:cubicBezTo>
                <a:cubicBezTo>
                  <a:pt x="18" y="13"/>
                  <a:pt x="18" y="13"/>
                  <a:pt x="18" y="13"/>
                </a:cubicBezTo>
                <a:cubicBezTo>
                  <a:pt x="16" y="10"/>
                  <a:pt x="12" y="8"/>
                  <a:pt x="7" y="8"/>
                </a:cubicBezTo>
                <a:cubicBezTo>
                  <a:pt x="1" y="8"/>
                  <a:pt x="1" y="8"/>
                  <a:pt x="1" y="8"/>
                </a:cubicBezTo>
                <a:cubicBezTo>
                  <a:pt x="0" y="8"/>
                  <a:pt x="0" y="8"/>
                  <a:pt x="0" y="7"/>
                </a:cubicBezTo>
                <a:cubicBezTo>
                  <a:pt x="0" y="2"/>
                  <a:pt x="0" y="2"/>
                  <a:pt x="0" y="2"/>
                </a:cubicBezTo>
                <a:cubicBezTo>
                  <a:pt x="0" y="1"/>
                  <a:pt x="0" y="0"/>
                  <a:pt x="1" y="0"/>
                </a:cubicBezTo>
                <a:cubicBezTo>
                  <a:pt x="34" y="0"/>
                  <a:pt x="34" y="0"/>
                  <a:pt x="34" y="0"/>
                </a:cubicBezTo>
                <a:cubicBezTo>
                  <a:pt x="35" y="0"/>
                  <a:pt x="36" y="1"/>
                  <a:pt x="36" y="2"/>
                </a:cubicBezTo>
                <a:cubicBezTo>
                  <a:pt x="36" y="6"/>
                  <a:pt x="36" y="6"/>
                  <a:pt x="36" y="6"/>
                </a:cubicBezTo>
                <a:cubicBezTo>
                  <a:pt x="36" y="7"/>
                  <a:pt x="35" y="7"/>
                  <a:pt x="34" y="7"/>
                </a:cubicBezTo>
                <a:cubicBezTo>
                  <a:pt x="25" y="7"/>
                  <a:pt x="25" y="7"/>
                  <a:pt x="25" y="7"/>
                </a:cubicBezTo>
                <a:cubicBezTo>
                  <a:pt x="26" y="9"/>
                  <a:pt x="27" y="11"/>
                  <a:pt x="28" y="13"/>
                </a:cubicBezTo>
                <a:cubicBezTo>
                  <a:pt x="35" y="13"/>
                  <a:pt x="35" y="13"/>
                  <a:pt x="35" y="13"/>
                </a:cubicBezTo>
                <a:cubicBezTo>
                  <a:pt x="35" y="13"/>
                  <a:pt x="36" y="13"/>
                  <a:pt x="36" y="14"/>
                </a:cubicBezTo>
                <a:lnTo>
                  <a:pt x="36" y="1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5" name="Google Shape;2005;p46"/>
          <p:cNvSpPr/>
          <p:nvPr/>
        </p:nvSpPr>
        <p:spPr>
          <a:xfrm>
            <a:off x="11257402" y="3494016"/>
            <a:ext cx="172176" cy="253533"/>
          </a:xfrm>
          <a:custGeom>
            <a:avLst/>
            <a:gdLst/>
            <a:ahLst/>
            <a:cxnLst/>
            <a:rect l="l" t="t" r="r" b="b"/>
            <a:pathLst>
              <a:path w="42" h="62" extrusionOk="0">
                <a:moveTo>
                  <a:pt x="1" y="59"/>
                </a:moveTo>
                <a:cubicBezTo>
                  <a:pt x="4" y="58"/>
                  <a:pt x="7" y="58"/>
                  <a:pt x="9" y="56"/>
                </a:cubicBezTo>
                <a:cubicBezTo>
                  <a:pt x="10" y="55"/>
                  <a:pt x="10" y="54"/>
                  <a:pt x="11" y="52"/>
                </a:cubicBezTo>
                <a:cubicBezTo>
                  <a:pt x="11" y="49"/>
                  <a:pt x="20" y="10"/>
                  <a:pt x="20" y="7"/>
                </a:cubicBezTo>
                <a:cubicBezTo>
                  <a:pt x="20" y="6"/>
                  <a:pt x="20" y="6"/>
                  <a:pt x="20" y="6"/>
                </a:cubicBezTo>
                <a:cubicBezTo>
                  <a:pt x="18" y="5"/>
                  <a:pt x="15" y="5"/>
                  <a:pt x="12" y="5"/>
                </a:cubicBezTo>
                <a:cubicBezTo>
                  <a:pt x="13" y="0"/>
                  <a:pt x="13" y="0"/>
                  <a:pt x="13" y="0"/>
                </a:cubicBezTo>
                <a:cubicBezTo>
                  <a:pt x="18" y="1"/>
                  <a:pt x="24" y="1"/>
                  <a:pt x="29" y="1"/>
                </a:cubicBezTo>
                <a:cubicBezTo>
                  <a:pt x="33" y="1"/>
                  <a:pt x="37" y="1"/>
                  <a:pt x="42" y="0"/>
                </a:cubicBezTo>
                <a:cubicBezTo>
                  <a:pt x="41" y="2"/>
                  <a:pt x="41" y="3"/>
                  <a:pt x="41" y="4"/>
                </a:cubicBezTo>
                <a:cubicBezTo>
                  <a:pt x="38" y="5"/>
                  <a:pt x="35" y="5"/>
                  <a:pt x="32" y="7"/>
                </a:cubicBezTo>
                <a:cubicBezTo>
                  <a:pt x="32" y="9"/>
                  <a:pt x="31" y="11"/>
                  <a:pt x="31" y="13"/>
                </a:cubicBezTo>
                <a:cubicBezTo>
                  <a:pt x="29" y="24"/>
                  <a:pt x="26" y="34"/>
                  <a:pt x="24" y="44"/>
                </a:cubicBezTo>
                <a:cubicBezTo>
                  <a:pt x="24" y="46"/>
                  <a:pt x="22" y="54"/>
                  <a:pt x="22" y="56"/>
                </a:cubicBezTo>
                <a:cubicBezTo>
                  <a:pt x="22" y="57"/>
                  <a:pt x="22" y="57"/>
                  <a:pt x="22" y="57"/>
                </a:cubicBezTo>
                <a:cubicBezTo>
                  <a:pt x="25" y="57"/>
                  <a:pt x="27" y="58"/>
                  <a:pt x="30" y="58"/>
                </a:cubicBezTo>
                <a:cubicBezTo>
                  <a:pt x="29" y="59"/>
                  <a:pt x="29" y="61"/>
                  <a:pt x="29" y="62"/>
                </a:cubicBezTo>
                <a:cubicBezTo>
                  <a:pt x="28" y="62"/>
                  <a:pt x="27" y="62"/>
                  <a:pt x="26" y="62"/>
                </a:cubicBezTo>
                <a:cubicBezTo>
                  <a:pt x="24" y="62"/>
                  <a:pt x="22" y="61"/>
                  <a:pt x="19" y="61"/>
                </a:cubicBezTo>
                <a:cubicBezTo>
                  <a:pt x="17" y="61"/>
                  <a:pt x="14" y="61"/>
                  <a:pt x="11" y="61"/>
                </a:cubicBezTo>
                <a:cubicBezTo>
                  <a:pt x="8" y="61"/>
                  <a:pt x="4" y="62"/>
                  <a:pt x="0" y="62"/>
                </a:cubicBezTo>
                <a:lnTo>
                  <a:pt x="1"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6" name="Google Shape;2006;p46"/>
          <p:cNvSpPr/>
          <p:nvPr/>
        </p:nvSpPr>
        <p:spPr>
          <a:xfrm>
            <a:off x="800100" y="3953781"/>
            <a:ext cx="274345" cy="262994"/>
          </a:xfrm>
          <a:custGeom>
            <a:avLst/>
            <a:gdLst/>
            <a:ahLst/>
            <a:cxnLst/>
            <a:rect l="l" t="t" r="r" b="b"/>
            <a:pathLst>
              <a:path w="67" h="64" extrusionOk="0">
                <a:moveTo>
                  <a:pt x="63" y="49"/>
                </a:moveTo>
                <a:cubicBezTo>
                  <a:pt x="62" y="49"/>
                  <a:pt x="58" y="45"/>
                  <a:pt x="58" y="44"/>
                </a:cubicBezTo>
                <a:cubicBezTo>
                  <a:pt x="54" y="48"/>
                  <a:pt x="54" y="48"/>
                  <a:pt x="54" y="48"/>
                </a:cubicBezTo>
                <a:cubicBezTo>
                  <a:pt x="63" y="57"/>
                  <a:pt x="63" y="57"/>
                  <a:pt x="63" y="57"/>
                </a:cubicBezTo>
                <a:cubicBezTo>
                  <a:pt x="63" y="58"/>
                  <a:pt x="64" y="59"/>
                  <a:pt x="64" y="60"/>
                </a:cubicBezTo>
                <a:cubicBezTo>
                  <a:pt x="64" y="62"/>
                  <a:pt x="61" y="64"/>
                  <a:pt x="59" y="64"/>
                </a:cubicBezTo>
                <a:cubicBezTo>
                  <a:pt x="58" y="64"/>
                  <a:pt x="57" y="64"/>
                  <a:pt x="56" y="63"/>
                </a:cubicBezTo>
                <a:cubicBezTo>
                  <a:pt x="29" y="36"/>
                  <a:pt x="29" y="36"/>
                  <a:pt x="29" y="36"/>
                </a:cubicBezTo>
                <a:cubicBezTo>
                  <a:pt x="25" y="39"/>
                  <a:pt x="20" y="42"/>
                  <a:pt x="15" y="42"/>
                </a:cubicBezTo>
                <a:cubicBezTo>
                  <a:pt x="6" y="42"/>
                  <a:pt x="0" y="36"/>
                  <a:pt x="0" y="27"/>
                </a:cubicBezTo>
                <a:cubicBezTo>
                  <a:pt x="0" y="14"/>
                  <a:pt x="13" y="0"/>
                  <a:pt x="26" y="0"/>
                </a:cubicBezTo>
                <a:cubicBezTo>
                  <a:pt x="35" y="0"/>
                  <a:pt x="41" y="6"/>
                  <a:pt x="41" y="15"/>
                </a:cubicBezTo>
                <a:cubicBezTo>
                  <a:pt x="41" y="21"/>
                  <a:pt x="39" y="26"/>
                  <a:pt x="36" y="30"/>
                </a:cubicBezTo>
                <a:cubicBezTo>
                  <a:pt x="50" y="44"/>
                  <a:pt x="50" y="44"/>
                  <a:pt x="50" y="44"/>
                </a:cubicBezTo>
                <a:cubicBezTo>
                  <a:pt x="54" y="40"/>
                  <a:pt x="54" y="40"/>
                  <a:pt x="54" y="40"/>
                </a:cubicBezTo>
                <a:cubicBezTo>
                  <a:pt x="53" y="39"/>
                  <a:pt x="49" y="36"/>
                  <a:pt x="49" y="35"/>
                </a:cubicBezTo>
                <a:cubicBezTo>
                  <a:pt x="49" y="34"/>
                  <a:pt x="53" y="31"/>
                  <a:pt x="54" y="31"/>
                </a:cubicBezTo>
                <a:cubicBezTo>
                  <a:pt x="54" y="31"/>
                  <a:pt x="54" y="31"/>
                  <a:pt x="55" y="31"/>
                </a:cubicBezTo>
                <a:cubicBezTo>
                  <a:pt x="56" y="32"/>
                  <a:pt x="67" y="43"/>
                  <a:pt x="67" y="44"/>
                </a:cubicBezTo>
                <a:cubicBezTo>
                  <a:pt x="67" y="45"/>
                  <a:pt x="64" y="49"/>
                  <a:pt x="63" y="49"/>
                </a:cubicBezTo>
                <a:close/>
                <a:moveTo>
                  <a:pt x="25" y="8"/>
                </a:moveTo>
                <a:cubicBezTo>
                  <a:pt x="21" y="8"/>
                  <a:pt x="18" y="12"/>
                  <a:pt x="18" y="16"/>
                </a:cubicBezTo>
                <a:cubicBezTo>
                  <a:pt x="18" y="17"/>
                  <a:pt x="18" y="18"/>
                  <a:pt x="19" y="19"/>
                </a:cubicBezTo>
                <a:cubicBezTo>
                  <a:pt x="17" y="19"/>
                  <a:pt x="16" y="18"/>
                  <a:pt x="15" y="18"/>
                </a:cubicBezTo>
                <a:cubicBezTo>
                  <a:pt x="11" y="18"/>
                  <a:pt x="7" y="22"/>
                  <a:pt x="7" y="26"/>
                </a:cubicBezTo>
                <a:cubicBezTo>
                  <a:pt x="7" y="30"/>
                  <a:pt x="11" y="34"/>
                  <a:pt x="15" y="34"/>
                </a:cubicBezTo>
                <a:cubicBezTo>
                  <a:pt x="19" y="34"/>
                  <a:pt x="23" y="30"/>
                  <a:pt x="23" y="26"/>
                </a:cubicBezTo>
                <a:cubicBezTo>
                  <a:pt x="23" y="25"/>
                  <a:pt x="23" y="24"/>
                  <a:pt x="22" y="23"/>
                </a:cubicBezTo>
                <a:cubicBezTo>
                  <a:pt x="23" y="23"/>
                  <a:pt x="24" y="24"/>
                  <a:pt x="25" y="24"/>
                </a:cubicBezTo>
                <a:cubicBezTo>
                  <a:pt x="30" y="24"/>
                  <a:pt x="33" y="20"/>
                  <a:pt x="33" y="16"/>
                </a:cubicBezTo>
                <a:cubicBezTo>
                  <a:pt x="33" y="12"/>
                  <a:pt x="30" y="8"/>
                  <a:pt x="25"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7" name="Google Shape;2007;p46"/>
          <p:cNvSpPr/>
          <p:nvPr/>
        </p:nvSpPr>
        <p:spPr>
          <a:xfrm>
            <a:off x="1312842" y="3978379"/>
            <a:ext cx="314079" cy="208124"/>
          </a:xfrm>
          <a:custGeom>
            <a:avLst/>
            <a:gdLst/>
            <a:ahLst/>
            <a:cxnLst/>
            <a:rect l="l" t="t" r="r" b="b"/>
            <a:pathLst>
              <a:path w="77" h="51" extrusionOk="0">
                <a:moveTo>
                  <a:pt x="77" y="43"/>
                </a:moveTo>
                <a:cubicBezTo>
                  <a:pt x="77" y="47"/>
                  <a:pt x="77" y="47"/>
                  <a:pt x="77" y="47"/>
                </a:cubicBezTo>
                <a:cubicBezTo>
                  <a:pt x="77" y="49"/>
                  <a:pt x="74" y="51"/>
                  <a:pt x="70" y="51"/>
                </a:cubicBezTo>
                <a:cubicBezTo>
                  <a:pt x="6" y="51"/>
                  <a:pt x="6" y="51"/>
                  <a:pt x="6" y="51"/>
                </a:cubicBezTo>
                <a:cubicBezTo>
                  <a:pt x="3" y="51"/>
                  <a:pt x="0" y="49"/>
                  <a:pt x="0" y="47"/>
                </a:cubicBezTo>
                <a:cubicBezTo>
                  <a:pt x="0" y="43"/>
                  <a:pt x="0" y="43"/>
                  <a:pt x="0" y="43"/>
                </a:cubicBezTo>
                <a:cubicBezTo>
                  <a:pt x="6" y="43"/>
                  <a:pt x="6" y="43"/>
                  <a:pt x="6" y="43"/>
                </a:cubicBezTo>
                <a:cubicBezTo>
                  <a:pt x="70" y="43"/>
                  <a:pt x="70" y="43"/>
                  <a:pt x="70" y="43"/>
                </a:cubicBezTo>
                <a:lnTo>
                  <a:pt x="77" y="43"/>
                </a:lnTo>
                <a:close/>
                <a:moveTo>
                  <a:pt x="10" y="34"/>
                </a:moveTo>
                <a:cubicBezTo>
                  <a:pt x="10" y="6"/>
                  <a:pt x="10" y="6"/>
                  <a:pt x="10" y="6"/>
                </a:cubicBezTo>
                <a:cubicBezTo>
                  <a:pt x="10" y="2"/>
                  <a:pt x="13" y="0"/>
                  <a:pt x="16" y="0"/>
                </a:cubicBezTo>
                <a:cubicBezTo>
                  <a:pt x="60" y="0"/>
                  <a:pt x="60" y="0"/>
                  <a:pt x="60" y="0"/>
                </a:cubicBezTo>
                <a:cubicBezTo>
                  <a:pt x="64" y="0"/>
                  <a:pt x="67" y="2"/>
                  <a:pt x="67" y="6"/>
                </a:cubicBezTo>
                <a:cubicBezTo>
                  <a:pt x="67" y="34"/>
                  <a:pt x="67" y="34"/>
                  <a:pt x="67" y="34"/>
                </a:cubicBezTo>
                <a:cubicBezTo>
                  <a:pt x="67" y="38"/>
                  <a:pt x="64" y="41"/>
                  <a:pt x="60" y="41"/>
                </a:cubicBezTo>
                <a:cubicBezTo>
                  <a:pt x="16" y="41"/>
                  <a:pt x="16" y="41"/>
                  <a:pt x="16" y="41"/>
                </a:cubicBezTo>
                <a:cubicBezTo>
                  <a:pt x="13" y="41"/>
                  <a:pt x="10" y="38"/>
                  <a:pt x="10" y="34"/>
                </a:cubicBezTo>
                <a:close/>
                <a:moveTo>
                  <a:pt x="15" y="34"/>
                </a:moveTo>
                <a:cubicBezTo>
                  <a:pt x="15" y="35"/>
                  <a:pt x="16" y="36"/>
                  <a:pt x="16" y="36"/>
                </a:cubicBezTo>
                <a:cubicBezTo>
                  <a:pt x="60" y="36"/>
                  <a:pt x="60" y="36"/>
                  <a:pt x="60" y="36"/>
                </a:cubicBezTo>
                <a:cubicBezTo>
                  <a:pt x="61" y="36"/>
                  <a:pt x="61" y="35"/>
                  <a:pt x="61" y="34"/>
                </a:cubicBezTo>
                <a:cubicBezTo>
                  <a:pt x="61" y="6"/>
                  <a:pt x="61" y="6"/>
                  <a:pt x="61" y="6"/>
                </a:cubicBezTo>
                <a:cubicBezTo>
                  <a:pt x="61" y="5"/>
                  <a:pt x="61" y="5"/>
                  <a:pt x="60" y="5"/>
                </a:cubicBezTo>
                <a:cubicBezTo>
                  <a:pt x="16" y="5"/>
                  <a:pt x="16" y="5"/>
                  <a:pt x="16" y="5"/>
                </a:cubicBezTo>
                <a:cubicBezTo>
                  <a:pt x="16" y="5"/>
                  <a:pt x="15" y="5"/>
                  <a:pt x="15" y="6"/>
                </a:cubicBezTo>
                <a:lnTo>
                  <a:pt x="15" y="34"/>
                </a:lnTo>
                <a:close/>
                <a:moveTo>
                  <a:pt x="42" y="47"/>
                </a:moveTo>
                <a:cubicBezTo>
                  <a:pt x="42" y="46"/>
                  <a:pt x="42" y="46"/>
                  <a:pt x="42" y="46"/>
                </a:cubicBezTo>
                <a:cubicBezTo>
                  <a:pt x="35" y="46"/>
                  <a:pt x="35" y="46"/>
                  <a:pt x="35" y="46"/>
                </a:cubicBezTo>
                <a:cubicBezTo>
                  <a:pt x="35" y="46"/>
                  <a:pt x="34" y="46"/>
                  <a:pt x="34" y="47"/>
                </a:cubicBezTo>
                <a:cubicBezTo>
                  <a:pt x="34" y="47"/>
                  <a:pt x="35" y="47"/>
                  <a:pt x="35" y="47"/>
                </a:cubicBezTo>
                <a:cubicBezTo>
                  <a:pt x="42" y="47"/>
                  <a:pt x="42" y="47"/>
                  <a:pt x="42" y="47"/>
                </a:cubicBezTo>
                <a:cubicBezTo>
                  <a:pt x="42" y="47"/>
                  <a:pt x="42" y="47"/>
                  <a:pt x="42" y="4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8" name="Google Shape;2008;p46"/>
          <p:cNvSpPr/>
          <p:nvPr/>
        </p:nvSpPr>
        <p:spPr>
          <a:xfrm>
            <a:off x="1910727" y="3940538"/>
            <a:ext cx="285699" cy="283806"/>
          </a:xfrm>
          <a:custGeom>
            <a:avLst/>
            <a:gdLst/>
            <a:ahLst/>
            <a:cxnLst/>
            <a:rect l="l" t="t" r="r" b="b"/>
            <a:pathLst>
              <a:path w="70" h="69" extrusionOk="0">
                <a:moveTo>
                  <a:pt x="68" y="64"/>
                </a:moveTo>
                <a:cubicBezTo>
                  <a:pt x="64" y="68"/>
                  <a:pt x="64" y="68"/>
                  <a:pt x="64" y="68"/>
                </a:cubicBezTo>
                <a:cubicBezTo>
                  <a:pt x="63" y="69"/>
                  <a:pt x="62" y="69"/>
                  <a:pt x="60" y="69"/>
                </a:cubicBezTo>
                <a:cubicBezTo>
                  <a:pt x="59" y="69"/>
                  <a:pt x="57" y="69"/>
                  <a:pt x="57" y="68"/>
                </a:cubicBezTo>
                <a:cubicBezTo>
                  <a:pt x="42" y="53"/>
                  <a:pt x="42" y="53"/>
                  <a:pt x="42" y="53"/>
                </a:cubicBezTo>
                <a:cubicBezTo>
                  <a:pt x="41" y="52"/>
                  <a:pt x="40" y="51"/>
                  <a:pt x="40" y="50"/>
                </a:cubicBezTo>
                <a:cubicBezTo>
                  <a:pt x="40" y="48"/>
                  <a:pt x="41" y="47"/>
                  <a:pt x="42" y="46"/>
                </a:cubicBezTo>
                <a:cubicBezTo>
                  <a:pt x="32" y="36"/>
                  <a:pt x="32" y="36"/>
                  <a:pt x="32" y="36"/>
                </a:cubicBezTo>
                <a:cubicBezTo>
                  <a:pt x="27" y="41"/>
                  <a:pt x="27" y="41"/>
                  <a:pt x="27" y="41"/>
                </a:cubicBezTo>
                <a:cubicBezTo>
                  <a:pt x="26" y="41"/>
                  <a:pt x="26" y="41"/>
                  <a:pt x="25" y="41"/>
                </a:cubicBezTo>
                <a:cubicBezTo>
                  <a:pt x="25" y="41"/>
                  <a:pt x="24" y="41"/>
                  <a:pt x="24" y="41"/>
                </a:cubicBezTo>
                <a:cubicBezTo>
                  <a:pt x="25" y="42"/>
                  <a:pt x="26" y="43"/>
                  <a:pt x="26" y="45"/>
                </a:cubicBezTo>
                <a:cubicBezTo>
                  <a:pt x="26" y="46"/>
                  <a:pt x="26" y="47"/>
                  <a:pt x="25" y="47"/>
                </a:cubicBezTo>
                <a:cubicBezTo>
                  <a:pt x="24" y="49"/>
                  <a:pt x="22" y="51"/>
                  <a:pt x="20" y="51"/>
                </a:cubicBezTo>
                <a:cubicBezTo>
                  <a:pt x="19" y="51"/>
                  <a:pt x="18" y="50"/>
                  <a:pt x="18" y="50"/>
                </a:cubicBezTo>
                <a:cubicBezTo>
                  <a:pt x="1" y="33"/>
                  <a:pt x="1" y="33"/>
                  <a:pt x="1" y="33"/>
                </a:cubicBezTo>
                <a:cubicBezTo>
                  <a:pt x="0" y="32"/>
                  <a:pt x="0" y="31"/>
                  <a:pt x="0" y="30"/>
                </a:cubicBezTo>
                <a:cubicBezTo>
                  <a:pt x="0" y="28"/>
                  <a:pt x="2" y="27"/>
                  <a:pt x="3" y="25"/>
                </a:cubicBezTo>
                <a:cubicBezTo>
                  <a:pt x="4" y="25"/>
                  <a:pt x="5" y="24"/>
                  <a:pt x="6" y="24"/>
                </a:cubicBezTo>
                <a:cubicBezTo>
                  <a:pt x="8" y="24"/>
                  <a:pt x="9" y="25"/>
                  <a:pt x="10" y="27"/>
                </a:cubicBezTo>
                <a:cubicBezTo>
                  <a:pt x="10" y="26"/>
                  <a:pt x="10" y="26"/>
                  <a:pt x="10" y="25"/>
                </a:cubicBezTo>
                <a:cubicBezTo>
                  <a:pt x="10" y="25"/>
                  <a:pt x="10" y="24"/>
                  <a:pt x="10" y="24"/>
                </a:cubicBezTo>
                <a:cubicBezTo>
                  <a:pt x="24" y="10"/>
                  <a:pt x="24" y="10"/>
                  <a:pt x="24" y="10"/>
                </a:cubicBezTo>
                <a:cubicBezTo>
                  <a:pt x="24" y="10"/>
                  <a:pt x="25" y="9"/>
                  <a:pt x="25" y="9"/>
                </a:cubicBezTo>
                <a:cubicBezTo>
                  <a:pt x="26" y="9"/>
                  <a:pt x="26" y="10"/>
                  <a:pt x="27" y="10"/>
                </a:cubicBezTo>
                <a:cubicBezTo>
                  <a:pt x="26" y="9"/>
                  <a:pt x="25" y="8"/>
                  <a:pt x="25" y="6"/>
                </a:cubicBezTo>
                <a:cubicBezTo>
                  <a:pt x="25" y="5"/>
                  <a:pt x="25" y="4"/>
                  <a:pt x="26" y="3"/>
                </a:cubicBezTo>
                <a:cubicBezTo>
                  <a:pt x="27" y="2"/>
                  <a:pt x="28" y="0"/>
                  <a:pt x="31" y="0"/>
                </a:cubicBezTo>
                <a:cubicBezTo>
                  <a:pt x="32" y="0"/>
                  <a:pt x="33" y="0"/>
                  <a:pt x="33" y="1"/>
                </a:cubicBezTo>
                <a:cubicBezTo>
                  <a:pt x="50" y="17"/>
                  <a:pt x="50" y="17"/>
                  <a:pt x="50" y="17"/>
                </a:cubicBezTo>
                <a:cubicBezTo>
                  <a:pt x="50" y="18"/>
                  <a:pt x="51" y="19"/>
                  <a:pt x="51" y="20"/>
                </a:cubicBezTo>
                <a:cubicBezTo>
                  <a:pt x="51" y="22"/>
                  <a:pt x="49" y="24"/>
                  <a:pt x="47" y="25"/>
                </a:cubicBezTo>
                <a:cubicBezTo>
                  <a:pt x="47" y="26"/>
                  <a:pt x="46" y="26"/>
                  <a:pt x="45" y="26"/>
                </a:cubicBezTo>
                <a:cubicBezTo>
                  <a:pt x="43" y="26"/>
                  <a:pt x="42" y="25"/>
                  <a:pt x="41" y="24"/>
                </a:cubicBezTo>
                <a:cubicBezTo>
                  <a:pt x="41" y="24"/>
                  <a:pt x="41" y="25"/>
                  <a:pt x="41" y="25"/>
                </a:cubicBezTo>
                <a:cubicBezTo>
                  <a:pt x="41" y="26"/>
                  <a:pt x="41" y="26"/>
                  <a:pt x="41" y="27"/>
                </a:cubicBezTo>
                <a:cubicBezTo>
                  <a:pt x="36" y="32"/>
                  <a:pt x="36" y="32"/>
                  <a:pt x="36" y="32"/>
                </a:cubicBezTo>
                <a:cubicBezTo>
                  <a:pt x="46" y="42"/>
                  <a:pt x="46" y="42"/>
                  <a:pt x="46" y="42"/>
                </a:cubicBezTo>
                <a:cubicBezTo>
                  <a:pt x="47" y="41"/>
                  <a:pt x="48" y="40"/>
                  <a:pt x="50" y="40"/>
                </a:cubicBezTo>
                <a:cubicBezTo>
                  <a:pt x="51" y="40"/>
                  <a:pt x="53" y="41"/>
                  <a:pt x="54" y="42"/>
                </a:cubicBezTo>
                <a:cubicBezTo>
                  <a:pt x="68" y="56"/>
                  <a:pt x="68" y="56"/>
                  <a:pt x="68" y="56"/>
                </a:cubicBezTo>
                <a:cubicBezTo>
                  <a:pt x="69" y="57"/>
                  <a:pt x="70" y="59"/>
                  <a:pt x="70" y="60"/>
                </a:cubicBezTo>
                <a:cubicBezTo>
                  <a:pt x="70" y="61"/>
                  <a:pt x="69" y="63"/>
                  <a:pt x="68" y="6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09" name="Google Shape;2009;p46"/>
          <p:cNvSpPr/>
          <p:nvPr/>
        </p:nvSpPr>
        <p:spPr>
          <a:xfrm>
            <a:off x="2491583" y="3953781"/>
            <a:ext cx="172175" cy="253533"/>
          </a:xfrm>
          <a:custGeom>
            <a:avLst/>
            <a:gdLst/>
            <a:ahLst/>
            <a:cxnLst/>
            <a:rect l="l" t="t" r="r" b="b"/>
            <a:pathLst>
              <a:path w="42" h="62" extrusionOk="0">
                <a:moveTo>
                  <a:pt x="37" y="29"/>
                </a:moveTo>
                <a:cubicBezTo>
                  <a:pt x="35" y="32"/>
                  <a:pt x="31" y="37"/>
                  <a:pt x="31" y="41"/>
                </a:cubicBezTo>
                <a:cubicBezTo>
                  <a:pt x="32" y="42"/>
                  <a:pt x="33" y="43"/>
                  <a:pt x="33" y="44"/>
                </a:cubicBezTo>
                <a:cubicBezTo>
                  <a:pt x="33" y="45"/>
                  <a:pt x="32" y="46"/>
                  <a:pt x="32" y="47"/>
                </a:cubicBezTo>
                <a:cubicBezTo>
                  <a:pt x="32" y="47"/>
                  <a:pt x="33" y="48"/>
                  <a:pt x="33" y="49"/>
                </a:cubicBezTo>
                <a:cubicBezTo>
                  <a:pt x="33" y="51"/>
                  <a:pt x="32" y="52"/>
                  <a:pt x="31" y="53"/>
                </a:cubicBezTo>
                <a:cubicBezTo>
                  <a:pt x="31" y="53"/>
                  <a:pt x="31" y="54"/>
                  <a:pt x="31" y="54"/>
                </a:cubicBezTo>
                <a:cubicBezTo>
                  <a:pt x="31" y="57"/>
                  <a:pt x="29" y="58"/>
                  <a:pt x="27" y="58"/>
                </a:cubicBezTo>
                <a:cubicBezTo>
                  <a:pt x="26" y="61"/>
                  <a:pt x="24" y="62"/>
                  <a:pt x="21" y="62"/>
                </a:cubicBezTo>
                <a:cubicBezTo>
                  <a:pt x="19" y="62"/>
                  <a:pt x="16" y="61"/>
                  <a:pt x="15" y="58"/>
                </a:cubicBezTo>
                <a:cubicBezTo>
                  <a:pt x="13" y="58"/>
                  <a:pt x="11" y="57"/>
                  <a:pt x="11" y="54"/>
                </a:cubicBezTo>
                <a:cubicBezTo>
                  <a:pt x="11" y="54"/>
                  <a:pt x="11" y="53"/>
                  <a:pt x="11" y="53"/>
                </a:cubicBezTo>
                <a:cubicBezTo>
                  <a:pt x="10" y="52"/>
                  <a:pt x="9" y="51"/>
                  <a:pt x="9" y="49"/>
                </a:cubicBezTo>
                <a:cubicBezTo>
                  <a:pt x="9" y="48"/>
                  <a:pt x="10" y="47"/>
                  <a:pt x="10" y="47"/>
                </a:cubicBezTo>
                <a:cubicBezTo>
                  <a:pt x="10" y="46"/>
                  <a:pt x="9" y="45"/>
                  <a:pt x="9" y="44"/>
                </a:cubicBezTo>
                <a:cubicBezTo>
                  <a:pt x="9" y="43"/>
                  <a:pt x="10" y="42"/>
                  <a:pt x="11" y="41"/>
                </a:cubicBezTo>
                <a:cubicBezTo>
                  <a:pt x="11" y="37"/>
                  <a:pt x="7" y="32"/>
                  <a:pt x="5" y="29"/>
                </a:cubicBezTo>
                <a:cubicBezTo>
                  <a:pt x="2" y="26"/>
                  <a:pt x="0" y="23"/>
                  <a:pt x="0" y="18"/>
                </a:cubicBezTo>
                <a:cubicBezTo>
                  <a:pt x="0" y="8"/>
                  <a:pt x="11" y="0"/>
                  <a:pt x="21" y="0"/>
                </a:cubicBezTo>
                <a:cubicBezTo>
                  <a:pt x="31" y="0"/>
                  <a:pt x="42" y="8"/>
                  <a:pt x="42" y="18"/>
                </a:cubicBezTo>
                <a:cubicBezTo>
                  <a:pt x="42" y="23"/>
                  <a:pt x="40" y="26"/>
                  <a:pt x="37" y="29"/>
                </a:cubicBezTo>
                <a:close/>
                <a:moveTo>
                  <a:pt x="21" y="6"/>
                </a:moveTo>
                <a:cubicBezTo>
                  <a:pt x="14" y="6"/>
                  <a:pt x="6" y="10"/>
                  <a:pt x="6" y="18"/>
                </a:cubicBezTo>
                <a:cubicBezTo>
                  <a:pt x="6" y="21"/>
                  <a:pt x="7" y="24"/>
                  <a:pt x="8" y="26"/>
                </a:cubicBezTo>
                <a:cubicBezTo>
                  <a:pt x="9" y="27"/>
                  <a:pt x="10" y="27"/>
                  <a:pt x="11" y="28"/>
                </a:cubicBezTo>
                <a:cubicBezTo>
                  <a:pt x="14" y="32"/>
                  <a:pt x="16" y="36"/>
                  <a:pt x="16" y="40"/>
                </a:cubicBezTo>
                <a:cubicBezTo>
                  <a:pt x="26" y="40"/>
                  <a:pt x="26" y="40"/>
                  <a:pt x="26" y="40"/>
                </a:cubicBezTo>
                <a:cubicBezTo>
                  <a:pt x="26" y="36"/>
                  <a:pt x="28" y="32"/>
                  <a:pt x="31" y="28"/>
                </a:cubicBezTo>
                <a:cubicBezTo>
                  <a:pt x="32" y="27"/>
                  <a:pt x="33" y="27"/>
                  <a:pt x="34" y="26"/>
                </a:cubicBezTo>
                <a:cubicBezTo>
                  <a:pt x="35" y="24"/>
                  <a:pt x="36" y="21"/>
                  <a:pt x="36" y="18"/>
                </a:cubicBezTo>
                <a:cubicBezTo>
                  <a:pt x="36" y="10"/>
                  <a:pt x="28" y="6"/>
                  <a:pt x="21" y="6"/>
                </a:cubicBezTo>
                <a:close/>
                <a:moveTo>
                  <a:pt x="29" y="20"/>
                </a:moveTo>
                <a:cubicBezTo>
                  <a:pt x="28" y="20"/>
                  <a:pt x="27" y="19"/>
                  <a:pt x="27" y="18"/>
                </a:cubicBezTo>
                <a:cubicBezTo>
                  <a:pt x="27" y="16"/>
                  <a:pt x="23" y="15"/>
                  <a:pt x="21" y="15"/>
                </a:cubicBezTo>
                <a:cubicBezTo>
                  <a:pt x="20" y="15"/>
                  <a:pt x="20" y="14"/>
                  <a:pt x="20" y="13"/>
                </a:cubicBezTo>
                <a:cubicBezTo>
                  <a:pt x="20" y="13"/>
                  <a:pt x="20" y="12"/>
                  <a:pt x="21" y="12"/>
                </a:cubicBezTo>
                <a:cubicBezTo>
                  <a:pt x="25" y="12"/>
                  <a:pt x="30" y="14"/>
                  <a:pt x="30" y="18"/>
                </a:cubicBezTo>
                <a:cubicBezTo>
                  <a:pt x="30" y="19"/>
                  <a:pt x="29" y="20"/>
                  <a:pt x="29"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0" name="Google Shape;2010;p46"/>
          <p:cNvSpPr/>
          <p:nvPr/>
        </p:nvSpPr>
        <p:spPr>
          <a:xfrm>
            <a:off x="3081900" y="3953781"/>
            <a:ext cx="253533" cy="253533"/>
          </a:xfrm>
          <a:custGeom>
            <a:avLst/>
            <a:gdLst/>
            <a:ahLst/>
            <a:cxnLst/>
            <a:rect l="l" t="t" r="r" b="b"/>
            <a:pathLst>
              <a:path w="62" h="62" extrusionOk="0">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15" y="11"/>
                </a:moveTo>
                <a:cubicBezTo>
                  <a:pt x="12" y="11"/>
                  <a:pt x="9" y="13"/>
                  <a:pt x="9" y="16"/>
                </a:cubicBezTo>
                <a:cubicBezTo>
                  <a:pt x="9" y="18"/>
                  <a:pt x="11" y="20"/>
                  <a:pt x="15" y="20"/>
                </a:cubicBezTo>
                <a:cubicBezTo>
                  <a:pt x="15" y="20"/>
                  <a:pt x="15" y="20"/>
                  <a:pt x="15" y="20"/>
                </a:cubicBezTo>
                <a:cubicBezTo>
                  <a:pt x="18" y="20"/>
                  <a:pt x="20" y="18"/>
                  <a:pt x="20" y="16"/>
                </a:cubicBezTo>
                <a:cubicBezTo>
                  <a:pt x="20" y="13"/>
                  <a:pt x="18" y="11"/>
                  <a:pt x="15" y="11"/>
                </a:cubicBezTo>
                <a:close/>
                <a:moveTo>
                  <a:pt x="19" y="52"/>
                </a:moveTo>
                <a:cubicBezTo>
                  <a:pt x="19" y="24"/>
                  <a:pt x="19" y="24"/>
                  <a:pt x="19" y="24"/>
                </a:cubicBezTo>
                <a:cubicBezTo>
                  <a:pt x="10" y="24"/>
                  <a:pt x="10" y="24"/>
                  <a:pt x="10" y="24"/>
                </a:cubicBezTo>
                <a:cubicBezTo>
                  <a:pt x="10" y="52"/>
                  <a:pt x="10" y="52"/>
                  <a:pt x="10" y="52"/>
                </a:cubicBezTo>
                <a:lnTo>
                  <a:pt x="19" y="52"/>
                </a:lnTo>
                <a:close/>
                <a:moveTo>
                  <a:pt x="53" y="52"/>
                </a:moveTo>
                <a:cubicBezTo>
                  <a:pt x="53" y="36"/>
                  <a:pt x="53" y="36"/>
                  <a:pt x="53" y="36"/>
                </a:cubicBezTo>
                <a:cubicBezTo>
                  <a:pt x="53" y="28"/>
                  <a:pt x="48" y="24"/>
                  <a:pt x="42" y="24"/>
                </a:cubicBezTo>
                <a:cubicBezTo>
                  <a:pt x="37" y="24"/>
                  <a:pt x="35" y="26"/>
                  <a:pt x="34" y="28"/>
                </a:cubicBezTo>
                <a:cubicBezTo>
                  <a:pt x="34" y="28"/>
                  <a:pt x="34" y="28"/>
                  <a:pt x="34" y="28"/>
                </a:cubicBezTo>
                <a:cubicBezTo>
                  <a:pt x="34" y="24"/>
                  <a:pt x="34" y="24"/>
                  <a:pt x="34" y="24"/>
                </a:cubicBezTo>
                <a:cubicBezTo>
                  <a:pt x="24" y="24"/>
                  <a:pt x="24" y="24"/>
                  <a:pt x="24" y="24"/>
                </a:cubicBezTo>
                <a:cubicBezTo>
                  <a:pt x="24" y="24"/>
                  <a:pt x="24" y="27"/>
                  <a:pt x="24" y="52"/>
                </a:cubicBezTo>
                <a:cubicBezTo>
                  <a:pt x="34" y="52"/>
                  <a:pt x="34" y="52"/>
                  <a:pt x="34" y="52"/>
                </a:cubicBezTo>
                <a:cubicBezTo>
                  <a:pt x="34" y="37"/>
                  <a:pt x="34" y="37"/>
                  <a:pt x="34" y="37"/>
                </a:cubicBezTo>
                <a:cubicBezTo>
                  <a:pt x="34" y="36"/>
                  <a:pt x="34" y="35"/>
                  <a:pt x="34" y="34"/>
                </a:cubicBezTo>
                <a:cubicBezTo>
                  <a:pt x="35" y="33"/>
                  <a:pt x="36" y="31"/>
                  <a:pt x="39" y="31"/>
                </a:cubicBezTo>
                <a:cubicBezTo>
                  <a:pt x="42" y="31"/>
                  <a:pt x="43" y="33"/>
                  <a:pt x="43" y="37"/>
                </a:cubicBezTo>
                <a:cubicBezTo>
                  <a:pt x="43" y="52"/>
                  <a:pt x="43" y="52"/>
                  <a:pt x="43" y="52"/>
                </a:cubicBezTo>
                <a:lnTo>
                  <a:pt x="53"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1" name="Google Shape;2011;p46"/>
          <p:cNvSpPr/>
          <p:nvPr/>
        </p:nvSpPr>
        <p:spPr>
          <a:xfrm>
            <a:off x="3676000" y="3936754"/>
            <a:ext cx="289481" cy="291374"/>
          </a:xfrm>
          <a:custGeom>
            <a:avLst/>
            <a:gdLst/>
            <a:ahLst/>
            <a:cxnLst/>
            <a:rect l="l" t="t" r="r" b="b"/>
            <a:pathLst>
              <a:path w="71" h="71" extrusionOk="0">
                <a:moveTo>
                  <a:pt x="15" y="46"/>
                </a:moveTo>
                <a:cubicBezTo>
                  <a:pt x="0" y="46"/>
                  <a:pt x="0" y="46"/>
                  <a:pt x="0" y="46"/>
                </a:cubicBezTo>
                <a:cubicBezTo>
                  <a:pt x="0" y="45"/>
                  <a:pt x="0" y="44"/>
                  <a:pt x="0" y="43"/>
                </a:cubicBezTo>
                <a:cubicBezTo>
                  <a:pt x="0" y="36"/>
                  <a:pt x="9" y="35"/>
                  <a:pt x="9" y="31"/>
                </a:cubicBezTo>
                <a:cubicBezTo>
                  <a:pt x="9" y="30"/>
                  <a:pt x="8" y="29"/>
                  <a:pt x="7" y="29"/>
                </a:cubicBezTo>
                <a:cubicBezTo>
                  <a:pt x="6" y="29"/>
                  <a:pt x="4" y="31"/>
                  <a:pt x="4" y="32"/>
                </a:cubicBezTo>
                <a:cubicBezTo>
                  <a:pt x="0" y="29"/>
                  <a:pt x="0" y="29"/>
                  <a:pt x="0" y="29"/>
                </a:cubicBezTo>
                <a:cubicBezTo>
                  <a:pt x="2" y="27"/>
                  <a:pt x="4" y="25"/>
                  <a:pt x="7" y="25"/>
                </a:cubicBezTo>
                <a:cubicBezTo>
                  <a:pt x="11" y="25"/>
                  <a:pt x="14" y="27"/>
                  <a:pt x="14" y="31"/>
                </a:cubicBezTo>
                <a:cubicBezTo>
                  <a:pt x="14" y="37"/>
                  <a:pt x="6" y="38"/>
                  <a:pt x="6" y="42"/>
                </a:cubicBezTo>
                <a:cubicBezTo>
                  <a:pt x="11" y="42"/>
                  <a:pt x="11" y="42"/>
                  <a:pt x="11" y="42"/>
                </a:cubicBezTo>
                <a:cubicBezTo>
                  <a:pt x="11" y="39"/>
                  <a:pt x="11" y="39"/>
                  <a:pt x="11" y="39"/>
                </a:cubicBezTo>
                <a:cubicBezTo>
                  <a:pt x="15" y="39"/>
                  <a:pt x="15" y="39"/>
                  <a:pt x="15" y="39"/>
                </a:cubicBezTo>
                <a:lnTo>
                  <a:pt x="15" y="46"/>
                </a:lnTo>
                <a:close/>
                <a:moveTo>
                  <a:pt x="7" y="71"/>
                </a:moveTo>
                <a:cubicBezTo>
                  <a:pt x="5" y="71"/>
                  <a:pt x="2" y="70"/>
                  <a:pt x="0" y="69"/>
                </a:cubicBezTo>
                <a:cubicBezTo>
                  <a:pt x="3" y="65"/>
                  <a:pt x="3" y="65"/>
                  <a:pt x="3" y="65"/>
                </a:cubicBezTo>
                <a:cubicBezTo>
                  <a:pt x="4" y="66"/>
                  <a:pt x="5" y="67"/>
                  <a:pt x="7" y="67"/>
                </a:cubicBezTo>
                <a:cubicBezTo>
                  <a:pt x="8" y="67"/>
                  <a:pt x="10" y="66"/>
                  <a:pt x="10" y="65"/>
                </a:cubicBezTo>
                <a:cubicBezTo>
                  <a:pt x="10" y="62"/>
                  <a:pt x="7" y="62"/>
                  <a:pt x="5" y="62"/>
                </a:cubicBezTo>
                <a:cubicBezTo>
                  <a:pt x="4" y="60"/>
                  <a:pt x="4" y="60"/>
                  <a:pt x="4" y="60"/>
                </a:cubicBezTo>
                <a:cubicBezTo>
                  <a:pt x="6" y="58"/>
                  <a:pt x="7" y="56"/>
                  <a:pt x="9" y="55"/>
                </a:cubicBezTo>
                <a:cubicBezTo>
                  <a:pt x="9" y="55"/>
                  <a:pt x="9" y="55"/>
                  <a:pt x="9" y="55"/>
                </a:cubicBezTo>
                <a:cubicBezTo>
                  <a:pt x="8" y="55"/>
                  <a:pt x="6" y="55"/>
                  <a:pt x="5" y="55"/>
                </a:cubicBezTo>
                <a:cubicBezTo>
                  <a:pt x="5" y="57"/>
                  <a:pt x="5" y="57"/>
                  <a:pt x="5" y="57"/>
                </a:cubicBezTo>
                <a:cubicBezTo>
                  <a:pt x="1" y="57"/>
                  <a:pt x="1" y="57"/>
                  <a:pt x="1" y="57"/>
                </a:cubicBezTo>
                <a:cubicBezTo>
                  <a:pt x="1" y="51"/>
                  <a:pt x="1" y="51"/>
                  <a:pt x="1" y="51"/>
                </a:cubicBezTo>
                <a:cubicBezTo>
                  <a:pt x="14" y="51"/>
                  <a:pt x="14" y="51"/>
                  <a:pt x="14" y="51"/>
                </a:cubicBezTo>
                <a:cubicBezTo>
                  <a:pt x="14" y="54"/>
                  <a:pt x="14" y="54"/>
                  <a:pt x="14" y="54"/>
                </a:cubicBezTo>
                <a:cubicBezTo>
                  <a:pt x="10" y="59"/>
                  <a:pt x="10" y="59"/>
                  <a:pt x="10" y="59"/>
                </a:cubicBezTo>
                <a:cubicBezTo>
                  <a:pt x="13" y="60"/>
                  <a:pt x="15" y="62"/>
                  <a:pt x="15" y="64"/>
                </a:cubicBezTo>
                <a:cubicBezTo>
                  <a:pt x="15" y="69"/>
                  <a:pt x="11" y="71"/>
                  <a:pt x="7" y="71"/>
                </a:cubicBezTo>
                <a:close/>
                <a:moveTo>
                  <a:pt x="15" y="20"/>
                </a:moveTo>
                <a:cubicBezTo>
                  <a:pt x="1" y="20"/>
                  <a:pt x="1" y="20"/>
                  <a:pt x="1" y="20"/>
                </a:cubicBezTo>
                <a:cubicBezTo>
                  <a:pt x="1" y="16"/>
                  <a:pt x="1" y="16"/>
                  <a:pt x="1" y="16"/>
                </a:cubicBezTo>
                <a:cubicBezTo>
                  <a:pt x="6" y="16"/>
                  <a:pt x="6" y="16"/>
                  <a:pt x="6" y="16"/>
                </a:cubicBezTo>
                <a:cubicBezTo>
                  <a:pt x="6" y="13"/>
                  <a:pt x="6" y="9"/>
                  <a:pt x="6" y="6"/>
                </a:cubicBezTo>
                <a:cubicBezTo>
                  <a:pt x="6" y="6"/>
                  <a:pt x="6" y="6"/>
                  <a:pt x="6" y="6"/>
                </a:cubicBezTo>
                <a:cubicBezTo>
                  <a:pt x="6" y="6"/>
                  <a:pt x="6" y="6"/>
                  <a:pt x="6" y="6"/>
                </a:cubicBezTo>
                <a:cubicBezTo>
                  <a:pt x="5" y="7"/>
                  <a:pt x="4" y="7"/>
                  <a:pt x="4" y="8"/>
                </a:cubicBezTo>
                <a:cubicBezTo>
                  <a:pt x="1" y="5"/>
                  <a:pt x="1" y="5"/>
                  <a:pt x="1" y="5"/>
                </a:cubicBezTo>
                <a:cubicBezTo>
                  <a:pt x="6" y="0"/>
                  <a:pt x="6" y="0"/>
                  <a:pt x="6" y="0"/>
                </a:cubicBezTo>
                <a:cubicBezTo>
                  <a:pt x="11" y="0"/>
                  <a:pt x="11" y="0"/>
                  <a:pt x="11" y="0"/>
                </a:cubicBezTo>
                <a:cubicBezTo>
                  <a:pt x="11" y="16"/>
                  <a:pt x="11" y="16"/>
                  <a:pt x="11" y="16"/>
                </a:cubicBezTo>
                <a:cubicBezTo>
                  <a:pt x="15" y="16"/>
                  <a:pt x="15" y="16"/>
                  <a:pt x="15" y="16"/>
                </a:cubicBezTo>
                <a:lnTo>
                  <a:pt x="15" y="20"/>
                </a:lnTo>
                <a:close/>
                <a:moveTo>
                  <a:pt x="71" y="19"/>
                </a:moveTo>
                <a:cubicBezTo>
                  <a:pt x="71" y="19"/>
                  <a:pt x="71" y="20"/>
                  <a:pt x="70" y="20"/>
                </a:cubicBezTo>
                <a:cubicBezTo>
                  <a:pt x="21" y="20"/>
                  <a:pt x="21" y="20"/>
                  <a:pt x="21" y="20"/>
                </a:cubicBezTo>
                <a:cubicBezTo>
                  <a:pt x="21" y="20"/>
                  <a:pt x="20" y="19"/>
                  <a:pt x="20" y="19"/>
                </a:cubicBezTo>
                <a:cubicBezTo>
                  <a:pt x="20" y="11"/>
                  <a:pt x="20" y="11"/>
                  <a:pt x="20" y="11"/>
                </a:cubicBezTo>
                <a:cubicBezTo>
                  <a:pt x="20" y="10"/>
                  <a:pt x="21" y="10"/>
                  <a:pt x="21" y="10"/>
                </a:cubicBezTo>
                <a:cubicBezTo>
                  <a:pt x="70" y="10"/>
                  <a:pt x="70" y="10"/>
                  <a:pt x="70" y="10"/>
                </a:cubicBezTo>
                <a:cubicBezTo>
                  <a:pt x="71" y="10"/>
                  <a:pt x="71" y="10"/>
                  <a:pt x="71" y="11"/>
                </a:cubicBezTo>
                <a:lnTo>
                  <a:pt x="71" y="19"/>
                </a:lnTo>
                <a:close/>
                <a:moveTo>
                  <a:pt x="71" y="39"/>
                </a:moveTo>
                <a:cubicBezTo>
                  <a:pt x="71" y="40"/>
                  <a:pt x="71" y="40"/>
                  <a:pt x="70" y="40"/>
                </a:cubicBezTo>
                <a:cubicBezTo>
                  <a:pt x="21" y="40"/>
                  <a:pt x="21" y="40"/>
                  <a:pt x="21" y="40"/>
                </a:cubicBezTo>
                <a:cubicBezTo>
                  <a:pt x="21" y="40"/>
                  <a:pt x="20" y="40"/>
                  <a:pt x="20" y="39"/>
                </a:cubicBezTo>
                <a:cubicBezTo>
                  <a:pt x="20" y="31"/>
                  <a:pt x="20" y="31"/>
                  <a:pt x="20" y="31"/>
                </a:cubicBezTo>
                <a:cubicBezTo>
                  <a:pt x="20" y="31"/>
                  <a:pt x="21" y="30"/>
                  <a:pt x="21" y="30"/>
                </a:cubicBezTo>
                <a:cubicBezTo>
                  <a:pt x="70" y="30"/>
                  <a:pt x="70" y="30"/>
                  <a:pt x="70" y="30"/>
                </a:cubicBezTo>
                <a:cubicBezTo>
                  <a:pt x="71" y="30"/>
                  <a:pt x="71" y="31"/>
                  <a:pt x="71" y="31"/>
                </a:cubicBezTo>
                <a:lnTo>
                  <a:pt x="71" y="39"/>
                </a:lnTo>
                <a:close/>
                <a:moveTo>
                  <a:pt x="71" y="60"/>
                </a:moveTo>
                <a:cubicBezTo>
                  <a:pt x="71" y="60"/>
                  <a:pt x="71" y="61"/>
                  <a:pt x="70" y="61"/>
                </a:cubicBezTo>
                <a:cubicBezTo>
                  <a:pt x="21" y="61"/>
                  <a:pt x="21" y="61"/>
                  <a:pt x="21" y="61"/>
                </a:cubicBezTo>
                <a:cubicBezTo>
                  <a:pt x="21" y="61"/>
                  <a:pt x="20" y="60"/>
                  <a:pt x="20" y="60"/>
                </a:cubicBezTo>
                <a:cubicBezTo>
                  <a:pt x="20" y="52"/>
                  <a:pt x="20" y="52"/>
                  <a:pt x="20" y="52"/>
                </a:cubicBezTo>
                <a:cubicBezTo>
                  <a:pt x="20" y="51"/>
                  <a:pt x="21" y="51"/>
                  <a:pt x="21" y="51"/>
                </a:cubicBezTo>
                <a:cubicBezTo>
                  <a:pt x="70" y="51"/>
                  <a:pt x="70" y="51"/>
                  <a:pt x="70" y="51"/>
                </a:cubicBezTo>
                <a:cubicBezTo>
                  <a:pt x="71" y="51"/>
                  <a:pt x="71" y="51"/>
                  <a:pt x="71" y="52"/>
                </a:cubicBezTo>
                <a:lnTo>
                  <a:pt x="71" y="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2" name="Google Shape;2012;p46"/>
          <p:cNvSpPr/>
          <p:nvPr/>
        </p:nvSpPr>
        <p:spPr>
          <a:xfrm>
            <a:off x="4260640" y="3932970"/>
            <a:ext cx="126767" cy="287590"/>
          </a:xfrm>
          <a:custGeom>
            <a:avLst/>
            <a:gdLst/>
            <a:ahLst/>
            <a:cxnLst/>
            <a:rect l="l" t="t" r="r" b="b"/>
            <a:pathLst>
              <a:path w="31" h="70" extrusionOk="0">
                <a:moveTo>
                  <a:pt x="30" y="54"/>
                </a:moveTo>
                <a:cubicBezTo>
                  <a:pt x="16" y="69"/>
                  <a:pt x="16" y="69"/>
                  <a:pt x="16" y="69"/>
                </a:cubicBezTo>
                <a:cubicBezTo>
                  <a:pt x="16" y="70"/>
                  <a:pt x="16" y="70"/>
                  <a:pt x="15" y="70"/>
                </a:cubicBezTo>
                <a:cubicBezTo>
                  <a:pt x="15" y="70"/>
                  <a:pt x="15" y="70"/>
                  <a:pt x="14" y="69"/>
                </a:cubicBezTo>
                <a:cubicBezTo>
                  <a:pt x="0" y="54"/>
                  <a:pt x="0" y="54"/>
                  <a:pt x="0" y="54"/>
                </a:cubicBezTo>
                <a:cubicBezTo>
                  <a:pt x="0" y="53"/>
                  <a:pt x="0" y="53"/>
                  <a:pt x="0" y="52"/>
                </a:cubicBezTo>
                <a:cubicBezTo>
                  <a:pt x="0" y="52"/>
                  <a:pt x="1" y="52"/>
                  <a:pt x="1" y="52"/>
                </a:cubicBezTo>
                <a:cubicBezTo>
                  <a:pt x="10" y="52"/>
                  <a:pt x="10" y="52"/>
                  <a:pt x="10" y="52"/>
                </a:cubicBezTo>
                <a:cubicBezTo>
                  <a:pt x="10" y="2"/>
                  <a:pt x="10" y="2"/>
                  <a:pt x="10" y="2"/>
                </a:cubicBezTo>
                <a:cubicBezTo>
                  <a:pt x="10" y="1"/>
                  <a:pt x="11" y="0"/>
                  <a:pt x="11" y="0"/>
                </a:cubicBezTo>
                <a:cubicBezTo>
                  <a:pt x="19" y="0"/>
                  <a:pt x="19" y="0"/>
                  <a:pt x="19" y="0"/>
                </a:cubicBezTo>
                <a:cubicBezTo>
                  <a:pt x="20" y="0"/>
                  <a:pt x="20" y="1"/>
                  <a:pt x="20" y="2"/>
                </a:cubicBezTo>
                <a:cubicBezTo>
                  <a:pt x="20" y="52"/>
                  <a:pt x="20" y="52"/>
                  <a:pt x="20" y="52"/>
                </a:cubicBezTo>
                <a:cubicBezTo>
                  <a:pt x="29" y="52"/>
                  <a:pt x="29" y="52"/>
                  <a:pt x="29" y="52"/>
                </a:cubicBezTo>
                <a:cubicBezTo>
                  <a:pt x="30" y="52"/>
                  <a:pt x="30" y="52"/>
                  <a:pt x="30" y="52"/>
                </a:cubicBezTo>
                <a:cubicBezTo>
                  <a:pt x="31" y="53"/>
                  <a:pt x="31" y="53"/>
                  <a:pt x="30" y="5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3" name="Google Shape;2013;p46"/>
          <p:cNvSpPr/>
          <p:nvPr/>
        </p:nvSpPr>
        <p:spPr>
          <a:xfrm>
            <a:off x="4858524" y="3932970"/>
            <a:ext cx="266778" cy="270561"/>
          </a:xfrm>
          <a:custGeom>
            <a:avLst/>
            <a:gdLst/>
            <a:ahLst/>
            <a:cxnLst/>
            <a:rect l="l" t="t" r="r" b="b"/>
            <a:pathLst>
              <a:path w="65" h="66" extrusionOk="0">
                <a:moveTo>
                  <a:pt x="64" y="14"/>
                </a:moveTo>
                <a:cubicBezTo>
                  <a:pt x="12" y="65"/>
                  <a:pt x="12" y="65"/>
                  <a:pt x="12" y="65"/>
                </a:cubicBezTo>
                <a:cubicBezTo>
                  <a:pt x="11" y="66"/>
                  <a:pt x="11" y="66"/>
                  <a:pt x="10" y="66"/>
                </a:cubicBezTo>
                <a:cubicBezTo>
                  <a:pt x="9" y="66"/>
                  <a:pt x="9" y="66"/>
                  <a:pt x="8" y="65"/>
                </a:cubicBezTo>
                <a:cubicBezTo>
                  <a:pt x="0" y="57"/>
                  <a:pt x="0" y="57"/>
                  <a:pt x="0" y="57"/>
                </a:cubicBezTo>
                <a:cubicBezTo>
                  <a:pt x="0" y="57"/>
                  <a:pt x="0" y="56"/>
                  <a:pt x="0" y="56"/>
                </a:cubicBezTo>
                <a:cubicBezTo>
                  <a:pt x="0" y="55"/>
                  <a:pt x="0" y="54"/>
                  <a:pt x="0" y="54"/>
                </a:cubicBezTo>
                <a:cubicBezTo>
                  <a:pt x="52" y="2"/>
                  <a:pt x="52" y="2"/>
                  <a:pt x="52" y="2"/>
                </a:cubicBezTo>
                <a:cubicBezTo>
                  <a:pt x="52" y="2"/>
                  <a:pt x="53" y="1"/>
                  <a:pt x="54" y="1"/>
                </a:cubicBezTo>
                <a:cubicBezTo>
                  <a:pt x="54" y="1"/>
                  <a:pt x="55" y="2"/>
                  <a:pt x="56" y="2"/>
                </a:cubicBezTo>
                <a:cubicBezTo>
                  <a:pt x="64" y="10"/>
                  <a:pt x="64" y="10"/>
                  <a:pt x="64" y="10"/>
                </a:cubicBezTo>
                <a:cubicBezTo>
                  <a:pt x="64" y="11"/>
                  <a:pt x="64" y="11"/>
                  <a:pt x="64" y="12"/>
                </a:cubicBezTo>
                <a:cubicBezTo>
                  <a:pt x="64" y="13"/>
                  <a:pt x="64" y="13"/>
                  <a:pt x="64" y="14"/>
                </a:cubicBezTo>
                <a:close/>
                <a:moveTo>
                  <a:pt x="14" y="5"/>
                </a:moveTo>
                <a:cubicBezTo>
                  <a:pt x="10" y="7"/>
                  <a:pt x="10" y="7"/>
                  <a:pt x="10" y="7"/>
                </a:cubicBezTo>
                <a:cubicBezTo>
                  <a:pt x="9" y="11"/>
                  <a:pt x="9" y="11"/>
                  <a:pt x="9" y="11"/>
                </a:cubicBezTo>
                <a:cubicBezTo>
                  <a:pt x="8" y="7"/>
                  <a:pt x="8" y="7"/>
                  <a:pt x="8" y="7"/>
                </a:cubicBezTo>
                <a:cubicBezTo>
                  <a:pt x="4" y="5"/>
                  <a:pt x="4" y="5"/>
                  <a:pt x="4" y="5"/>
                </a:cubicBezTo>
                <a:cubicBezTo>
                  <a:pt x="8" y="4"/>
                  <a:pt x="8" y="4"/>
                  <a:pt x="8" y="4"/>
                </a:cubicBezTo>
                <a:cubicBezTo>
                  <a:pt x="9" y="0"/>
                  <a:pt x="9" y="0"/>
                  <a:pt x="9" y="0"/>
                </a:cubicBezTo>
                <a:cubicBezTo>
                  <a:pt x="10" y="4"/>
                  <a:pt x="10" y="4"/>
                  <a:pt x="10" y="4"/>
                </a:cubicBezTo>
                <a:lnTo>
                  <a:pt x="14" y="5"/>
                </a:lnTo>
                <a:close/>
                <a:moveTo>
                  <a:pt x="32" y="13"/>
                </a:moveTo>
                <a:cubicBezTo>
                  <a:pt x="24" y="16"/>
                  <a:pt x="24" y="16"/>
                  <a:pt x="24" y="16"/>
                </a:cubicBezTo>
                <a:cubicBezTo>
                  <a:pt x="22" y="23"/>
                  <a:pt x="22" y="23"/>
                  <a:pt x="22" y="23"/>
                </a:cubicBezTo>
                <a:cubicBezTo>
                  <a:pt x="19" y="16"/>
                  <a:pt x="19" y="16"/>
                  <a:pt x="19" y="16"/>
                </a:cubicBezTo>
                <a:cubicBezTo>
                  <a:pt x="11" y="13"/>
                  <a:pt x="11" y="13"/>
                  <a:pt x="11" y="13"/>
                </a:cubicBezTo>
                <a:cubicBezTo>
                  <a:pt x="19" y="11"/>
                  <a:pt x="19" y="11"/>
                  <a:pt x="19" y="11"/>
                </a:cubicBezTo>
                <a:cubicBezTo>
                  <a:pt x="22" y="3"/>
                  <a:pt x="22" y="3"/>
                  <a:pt x="22" y="3"/>
                </a:cubicBezTo>
                <a:cubicBezTo>
                  <a:pt x="24" y="11"/>
                  <a:pt x="24" y="11"/>
                  <a:pt x="24" y="11"/>
                </a:cubicBezTo>
                <a:lnTo>
                  <a:pt x="32" y="13"/>
                </a:lnTo>
                <a:close/>
                <a:moveTo>
                  <a:pt x="40" y="5"/>
                </a:moveTo>
                <a:cubicBezTo>
                  <a:pt x="36" y="7"/>
                  <a:pt x="36" y="7"/>
                  <a:pt x="36" y="7"/>
                </a:cubicBezTo>
                <a:cubicBezTo>
                  <a:pt x="34" y="11"/>
                  <a:pt x="34" y="11"/>
                  <a:pt x="34" y="11"/>
                </a:cubicBezTo>
                <a:cubicBezTo>
                  <a:pt x="33" y="7"/>
                  <a:pt x="33" y="7"/>
                  <a:pt x="33" y="7"/>
                </a:cubicBezTo>
                <a:cubicBezTo>
                  <a:pt x="29" y="5"/>
                  <a:pt x="29" y="5"/>
                  <a:pt x="29" y="5"/>
                </a:cubicBezTo>
                <a:cubicBezTo>
                  <a:pt x="33" y="4"/>
                  <a:pt x="33" y="4"/>
                  <a:pt x="33" y="4"/>
                </a:cubicBezTo>
                <a:cubicBezTo>
                  <a:pt x="34" y="0"/>
                  <a:pt x="34" y="0"/>
                  <a:pt x="34" y="0"/>
                </a:cubicBezTo>
                <a:cubicBezTo>
                  <a:pt x="36" y="4"/>
                  <a:pt x="36" y="4"/>
                  <a:pt x="36" y="4"/>
                </a:cubicBezTo>
                <a:lnTo>
                  <a:pt x="40" y="5"/>
                </a:lnTo>
                <a:close/>
                <a:moveTo>
                  <a:pt x="58" y="12"/>
                </a:moveTo>
                <a:cubicBezTo>
                  <a:pt x="54" y="8"/>
                  <a:pt x="54" y="8"/>
                  <a:pt x="54" y="8"/>
                </a:cubicBezTo>
                <a:cubicBezTo>
                  <a:pt x="42" y="19"/>
                  <a:pt x="42" y="19"/>
                  <a:pt x="42" y="19"/>
                </a:cubicBezTo>
                <a:cubicBezTo>
                  <a:pt x="46" y="24"/>
                  <a:pt x="46" y="24"/>
                  <a:pt x="46" y="24"/>
                </a:cubicBezTo>
                <a:lnTo>
                  <a:pt x="58" y="12"/>
                </a:lnTo>
                <a:close/>
                <a:moveTo>
                  <a:pt x="65" y="31"/>
                </a:moveTo>
                <a:cubicBezTo>
                  <a:pt x="61" y="32"/>
                  <a:pt x="61" y="32"/>
                  <a:pt x="61" y="32"/>
                </a:cubicBezTo>
                <a:cubicBezTo>
                  <a:pt x="60" y="36"/>
                  <a:pt x="60" y="36"/>
                  <a:pt x="60" y="36"/>
                </a:cubicBezTo>
                <a:cubicBezTo>
                  <a:pt x="59" y="32"/>
                  <a:pt x="59" y="32"/>
                  <a:pt x="59" y="32"/>
                </a:cubicBezTo>
                <a:cubicBezTo>
                  <a:pt x="55" y="31"/>
                  <a:pt x="55" y="31"/>
                  <a:pt x="55" y="31"/>
                </a:cubicBezTo>
                <a:cubicBezTo>
                  <a:pt x="59" y="30"/>
                  <a:pt x="59" y="30"/>
                  <a:pt x="59" y="30"/>
                </a:cubicBezTo>
                <a:cubicBezTo>
                  <a:pt x="60" y="26"/>
                  <a:pt x="60" y="26"/>
                  <a:pt x="60" y="26"/>
                </a:cubicBezTo>
                <a:cubicBezTo>
                  <a:pt x="61" y="30"/>
                  <a:pt x="61" y="30"/>
                  <a:pt x="61" y="30"/>
                </a:cubicBezTo>
                <a:lnTo>
                  <a:pt x="65" y="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4" name="Google Shape;2014;p46"/>
          <p:cNvSpPr/>
          <p:nvPr/>
        </p:nvSpPr>
        <p:spPr>
          <a:xfrm>
            <a:off x="5441272" y="3944322"/>
            <a:ext cx="293267" cy="262993"/>
          </a:xfrm>
          <a:custGeom>
            <a:avLst/>
            <a:gdLst/>
            <a:ahLst/>
            <a:cxnLst/>
            <a:rect l="l" t="t" r="r" b="b"/>
            <a:pathLst>
              <a:path w="72" h="64" extrusionOk="0">
                <a:moveTo>
                  <a:pt x="25" y="44"/>
                </a:moveTo>
                <a:cubicBezTo>
                  <a:pt x="25" y="45"/>
                  <a:pt x="25" y="46"/>
                  <a:pt x="24" y="46"/>
                </a:cubicBezTo>
                <a:cubicBezTo>
                  <a:pt x="24" y="46"/>
                  <a:pt x="23" y="46"/>
                  <a:pt x="23" y="46"/>
                </a:cubicBezTo>
                <a:cubicBezTo>
                  <a:pt x="22" y="46"/>
                  <a:pt x="22" y="46"/>
                  <a:pt x="21" y="45"/>
                </a:cubicBezTo>
                <a:cubicBezTo>
                  <a:pt x="1" y="25"/>
                  <a:pt x="1" y="25"/>
                  <a:pt x="1" y="25"/>
                </a:cubicBezTo>
                <a:cubicBezTo>
                  <a:pt x="0" y="24"/>
                  <a:pt x="0" y="22"/>
                  <a:pt x="1" y="21"/>
                </a:cubicBezTo>
                <a:cubicBezTo>
                  <a:pt x="21" y="1"/>
                  <a:pt x="21" y="1"/>
                  <a:pt x="21" y="1"/>
                </a:cubicBezTo>
                <a:cubicBezTo>
                  <a:pt x="22" y="0"/>
                  <a:pt x="23" y="0"/>
                  <a:pt x="24" y="0"/>
                </a:cubicBezTo>
                <a:cubicBezTo>
                  <a:pt x="25" y="0"/>
                  <a:pt x="25" y="1"/>
                  <a:pt x="25" y="2"/>
                </a:cubicBezTo>
                <a:cubicBezTo>
                  <a:pt x="25" y="5"/>
                  <a:pt x="25" y="5"/>
                  <a:pt x="25" y="5"/>
                </a:cubicBezTo>
                <a:cubicBezTo>
                  <a:pt x="10" y="21"/>
                  <a:pt x="10" y="21"/>
                  <a:pt x="10" y="21"/>
                </a:cubicBezTo>
                <a:cubicBezTo>
                  <a:pt x="9" y="22"/>
                  <a:pt x="9" y="24"/>
                  <a:pt x="10" y="25"/>
                </a:cubicBezTo>
                <a:cubicBezTo>
                  <a:pt x="25" y="41"/>
                  <a:pt x="25" y="41"/>
                  <a:pt x="25" y="41"/>
                </a:cubicBezTo>
                <a:lnTo>
                  <a:pt x="25" y="44"/>
                </a:lnTo>
                <a:close/>
                <a:moveTo>
                  <a:pt x="65" y="63"/>
                </a:moveTo>
                <a:cubicBezTo>
                  <a:pt x="65" y="64"/>
                  <a:pt x="64" y="64"/>
                  <a:pt x="64" y="64"/>
                </a:cubicBezTo>
                <a:cubicBezTo>
                  <a:pt x="64" y="64"/>
                  <a:pt x="64" y="64"/>
                  <a:pt x="64" y="64"/>
                </a:cubicBezTo>
                <a:cubicBezTo>
                  <a:pt x="63" y="64"/>
                  <a:pt x="63" y="63"/>
                  <a:pt x="63" y="63"/>
                </a:cubicBezTo>
                <a:cubicBezTo>
                  <a:pt x="64" y="52"/>
                  <a:pt x="63" y="45"/>
                  <a:pt x="58" y="40"/>
                </a:cubicBezTo>
                <a:cubicBezTo>
                  <a:pt x="55" y="36"/>
                  <a:pt x="50" y="34"/>
                  <a:pt x="41" y="33"/>
                </a:cubicBezTo>
                <a:cubicBezTo>
                  <a:pt x="41" y="44"/>
                  <a:pt x="41" y="44"/>
                  <a:pt x="41" y="44"/>
                </a:cubicBezTo>
                <a:cubicBezTo>
                  <a:pt x="41" y="45"/>
                  <a:pt x="40" y="46"/>
                  <a:pt x="39" y="46"/>
                </a:cubicBezTo>
                <a:cubicBezTo>
                  <a:pt x="39" y="46"/>
                  <a:pt x="39" y="46"/>
                  <a:pt x="38" y="46"/>
                </a:cubicBezTo>
                <a:cubicBezTo>
                  <a:pt x="38" y="46"/>
                  <a:pt x="37" y="46"/>
                  <a:pt x="37" y="45"/>
                </a:cubicBezTo>
                <a:cubicBezTo>
                  <a:pt x="16" y="25"/>
                  <a:pt x="16" y="25"/>
                  <a:pt x="16" y="25"/>
                </a:cubicBezTo>
                <a:cubicBezTo>
                  <a:pt x="15" y="24"/>
                  <a:pt x="15" y="22"/>
                  <a:pt x="16" y="21"/>
                </a:cubicBezTo>
                <a:cubicBezTo>
                  <a:pt x="37" y="1"/>
                  <a:pt x="37" y="1"/>
                  <a:pt x="37" y="1"/>
                </a:cubicBezTo>
                <a:cubicBezTo>
                  <a:pt x="37" y="0"/>
                  <a:pt x="38" y="0"/>
                  <a:pt x="39" y="0"/>
                </a:cubicBezTo>
                <a:cubicBezTo>
                  <a:pt x="40" y="0"/>
                  <a:pt x="41" y="1"/>
                  <a:pt x="41" y="2"/>
                </a:cubicBezTo>
                <a:cubicBezTo>
                  <a:pt x="41" y="13"/>
                  <a:pt x="41" y="13"/>
                  <a:pt x="41" y="13"/>
                </a:cubicBezTo>
                <a:cubicBezTo>
                  <a:pt x="52" y="14"/>
                  <a:pt x="60" y="17"/>
                  <a:pt x="65" y="22"/>
                </a:cubicBezTo>
                <a:cubicBezTo>
                  <a:pt x="71" y="28"/>
                  <a:pt x="72" y="37"/>
                  <a:pt x="72" y="42"/>
                </a:cubicBezTo>
                <a:cubicBezTo>
                  <a:pt x="72" y="51"/>
                  <a:pt x="65" y="63"/>
                  <a:pt x="65" y="6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5" name="Google Shape;2015;p46"/>
          <p:cNvSpPr/>
          <p:nvPr/>
        </p:nvSpPr>
        <p:spPr>
          <a:xfrm>
            <a:off x="6029697" y="3953781"/>
            <a:ext cx="249749" cy="253533"/>
          </a:xfrm>
          <a:custGeom>
            <a:avLst/>
            <a:gdLst/>
            <a:ahLst/>
            <a:cxnLst/>
            <a:rect l="l" t="t" r="r" b="b"/>
            <a:pathLst>
              <a:path w="61" h="62" extrusionOk="0">
                <a:moveTo>
                  <a:pt x="61" y="53"/>
                </a:moveTo>
                <a:cubicBezTo>
                  <a:pt x="61" y="58"/>
                  <a:pt x="57" y="62"/>
                  <a:pt x="52" y="62"/>
                </a:cubicBezTo>
                <a:cubicBezTo>
                  <a:pt x="9" y="62"/>
                  <a:pt x="9" y="62"/>
                  <a:pt x="9" y="62"/>
                </a:cubicBezTo>
                <a:cubicBezTo>
                  <a:pt x="4" y="62"/>
                  <a:pt x="0" y="58"/>
                  <a:pt x="0" y="53"/>
                </a:cubicBezTo>
                <a:cubicBezTo>
                  <a:pt x="0" y="10"/>
                  <a:pt x="0" y="10"/>
                  <a:pt x="0" y="10"/>
                </a:cubicBezTo>
                <a:cubicBezTo>
                  <a:pt x="0" y="5"/>
                  <a:pt x="4" y="0"/>
                  <a:pt x="9" y="0"/>
                </a:cubicBezTo>
                <a:cubicBezTo>
                  <a:pt x="52" y="0"/>
                  <a:pt x="52" y="0"/>
                  <a:pt x="52" y="0"/>
                </a:cubicBezTo>
                <a:cubicBezTo>
                  <a:pt x="57" y="0"/>
                  <a:pt x="61" y="5"/>
                  <a:pt x="61" y="10"/>
                </a:cubicBezTo>
                <a:lnTo>
                  <a:pt x="61" y="53"/>
                </a:lnTo>
                <a:close/>
                <a:moveTo>
                  <a:pt x="33" y="28"/>
                </a:moveTo>
                <a:cubicBezTo>
                  <a:pt x="33" y="25"/>
                  <a:pt x="31" y="24"/>
                  <a:pt x="28" y="24"/>
                </a:cubicBezTo>
                <a:cubicBezTo>
                  <a:pt x="23" y="24"/>
                  <a:pt x="23" y="24"/>
                  <a:pt x="23" y="24"/>
                </a:cubicBezTo>
                <a:cubicBezTo>
                  <a:pt x="21" y="24"/>
                  <a:pt x="20" y="24"/>
                  <a:pt x="19" y="26"/>
                </a:cubicBezTo>
                <a:cubicBezTo>
                  <a:pt x="18" y="24"/>
                  <a:pt x="17" y="24"/>
                  <a:pt x="15" y="24"/>
                </a:cubicBezTo>
                <a:cubicBezTo>
                  <a:pt x="10" y="24"/>
                  <a:pt x="10" y="24"/>
                  <a:pt x="10" y="24"/>
                </a:cubicBezTo>
                <a:cubicBezTo>
                  <a:pt x="7" y="24"/>
                  <a:pt x="5" y="25"/>
                  <a:pt x="5" y="28"/>
                </a:cubicBezTo>
                <a:cubicBezTo>
                  <a:pt x="5" y="38"/>
                  <a:pt x="5" y="38"/>
                  <a:pt x="5" y="38"/>
                </a:cubicBezTo>
                <a:cubicBezTo>
                  <a:pt x="5" y="39"/>
                  <a:pt x="5" y="39"/>
                  <a:pt x="6" y="39"/>
                </a:cubicBezTo>
                <a:cubicBezTo>
                  <a:pt x="8" y="39"/>
                  <a:pt x="8" y="39"/>
                  <a:pt x="8" y="39"/>
                </a:cubicBezTo>
                <a:cubicBezTo>
                  <a:pt x="9" y="39"/>
                  <a:pt x="9" y="39"/>
                  <a:pt x="9" y="38"/>
                </a:cubicBezTo>
                <a:cubicBezTo>
                  <a:pt x="9" y="29"/>
                  <a:pt x="9" y="29"/>
                  <a:pt x="9" y="29"/>
                </a:cubicBezTo>
                <a:cubicBezTo>
                  <a:pt x="9" y="28"/>
                  <a:pt x="10" y="27"/>
                  <a:pt x="11" y="27"/>
                </a:cubicBezTo>
                <a:cubicBezTo>
                  <a:pt x="15" y="27"/>
                  <a:pt x="15" y="27"/>
                  <a:pt x="15" y="27"/>
                </a:cubicBezTo>
                <a:cubicBezTo>
                  <a:pt x="16" y="27"/>
                  <a:pt x="17" y="28"/>
                  <a:pt x="17" y="29"/>
                </a:cubicBezTo>
                <a:cubicBezTo>
                  <a:pt x="17" y="38"/>
                  <a:pt x="17" y="38"/>
                  <a:pt x="17" y="38"/>
                </a:cubicBezTo>
                <a:cubicBezTo>
                  <a:pt x="17" y="39"/>
                  <a:pt x="17" y="39"/>
                  <a:pt x="18" y="39"/>
                </a:cubicBezTo>
                <a:cubicBezTo>
                  <a:pt x="20" y="39"/>
                  <a:pt x="20" y="39"/>
                  <a:pt x="20" y="39"/>
                </a:cubicBezTo>
                <a:cubicBezTo>
                  <a:pt x="20" y="39"/>
                  <a:pt x="21" y="39"/>
                  <a:pt x="21" y="38"/>
                </a:cubicBezTo>
                <a:cubicBezTo>
                  <a:pt x="21" y="29"/>
                  <a:pt x="21" y="29"/>
                  <a:pt x="21" y="29"/>
                </a:cubicBezTo>
                <a:cubicBezTo>
                  <a:pt x="21" y="28"/>
                  <a:pt x="22" y="27"/>
                  <a:pt x="23" y="27"/>
                </a:cubicBezTo>
                <a:cubicBezTo>
                  <a:pt x="27" y="27"/>
                  <a:pt x="27" y="27"/>
                  <a:pt x="27" y="27"/>
                </a:cubicBezTo>
                <a:cubicBezTo>
                  <a:pt x="28" y="27"/>
                  <a:pt x="29" y="28"/>
                  <a:pt x="29" y="29"/>
                </a:cubicBezTo>
                <a:cubicBezTo>
                  <a:pt x="29" y="38"/>
                  <a:pt x="29" y="38"/>
                  <a:pt x="29" y="38"/>
                </a:cubicBezTo>
                <a:cubicBezTo>
                  <a:pt x="29" y="39"/>
                  <a:pt x="29" y="39"/>
                  <a:pt x="30" y="39"/>
                </a:cubicBezTo>
                <a:cubicBezTo>
                  <a:pt x="32" y="39"/>
                  <a:pt x="32" y="39"/>
                  <a:pt x="32" y="39"/>
                </a:cubicBezTo>
                <a:cubicBezTo>
                  <a:pt x="32" y="39"/>
                  <a:pt x="33" y="39"/>
                  <a:pt x="33" y="38"/>
                </a:cubicBezTo>
                <a:lnTo>
                  <a:pt x="33" y="28"/>
                </a:lnTo>
                <a:close/>
                <a:moveTo>
                  <a:pt x="56" y="28"/>
                </a:moveTo>
                <a:cubicBezTo>
                  <a:pt x="56" y="25"/>
                  <a:pt x="54" y="24"/>
                  <a:pt x="52" y="24"/>
                </a:cubicBezTo>
                <a:cubicBezTo>
                  <a:pt x="41" y="24"/>
                  <a:pt x="41" y="24"/>
                  <a:pt x="41" y="24"/>
                </a:cubicBezTo>
                <a:cubicBezTo>
                  <a:pt x="38" y="24"/>
                  <a:pt x="36" y="25"/>
                  <a:pt x="36" y="28"/>
                </a:cubicBezTo>
                <a:cubicBezTo>
                  <a:pt x="36" y="45"/>
                  <a:pt x="36" y="45"/>
                  <a:pt x="36" y="45"/>
                </a:cubicBezTo>
                <a:cubicBezTo>
                  <a:pt x="36" y="45"/>
                  <a:pt x="37" y="46"/>
                  <a:pt x="37" y="46"/>
                </a:cubicBezTo>
                <a:cubicBezTo>
                  <a:pt x="39" y="46"/>
                  <a:pt x="39" y="46"/>
                  <a:pt x="39" y="46"/>
                </a:cubicBezTo>
                <a:cubicBezTo>
                  <a:pt x="40" y="46"/>
                  <a:pt x="40" y="45"/>
                  <a:pt x="40" y="45"/>
                </a:cubicBezTo>
                <a:cubicBezTo>
                  <a:pt x="40" y="38"/>
                  <a:pt x="40" y="38"/>
                  <a:pt x="40" y="38"/>
                </a:cubicBezTo>
                <a:cubicBezTo>
                  <a:pt x="41" y="39"/>
                  <a:pt x="42" y="39"/>
                  <a:pt x="44" y="39"/>
                </a:cubicBezTo>
                <a:cubicBezTo>
                  <a:pt x="52" y="39"/>
                  <a:pt x="52" y="39"/>
                  <a:pt x="52" y="39"/>
                </a:cubicBezTo>
                <a:cubicBezTo>
                  <a:pt x="54" y="39"/>
                  <a:pt x="56" y="37"/>
                  <a:pt x="56" y="35"/>
                </a:cubicBezTo>
                <a:lnTo>
                  <a:pt x="56" y="28"/>
                </a:lnTo>
                <a:close/>
                <a:moveTo>
                  <a:pt x="52" y="34"/>
                </a:moveTo>
                <a:cubicBezTo>
                  <a:pt x="52" y="35"/>
                  <a:pt x="52" y="36"/>
                  <a:pt x="50" y="36"/>
                </a:cubicBezTo>
                <a:cubicBezTo>
                  <a:pt x="42" y="36"/>
                  <a:pt x="42" y="36"/>
                  <a:pt x="42" y="36"/>
                </a:cubicBezTo>
                <a:cubicBezTo>
                  <a:pt x="41" y="36"/>
                  <a:pt x="40" y="35"/>
                  <a:pt x="40" y="34"/>
                </a:cubicBezTo>
                <a:cubicBezTo>
                  <a:pt x="40" y="29"/>
                  <a:pt x="40" y="29"/>
                  <a:pt x="40" y="29"/>
                </a:cubicBezTo>
                <a:cubicBezTo>
                  <a:pt x="40" y="28"/>
                  <a:pt x="41" y="27"/>
                  <a:pt x="42" y="27"/>
                </a:cubicBezTo>
                <a:cubicBezTo>
                  <a:pt x="50" y="27"/>
                  <a:pt x="50" y="27"/>
                  <a:pt x="50" y="27"/>
                </a:cubicBezTo>
                <a:cubicBezTo>
                  <a:pt x="52" y="27"/>
                  <a:pt x="52" y="28"/>
                  <a:pt x="52" y="29"/>
                </a:cubicBezTo>
                <a:lnTo>
                  <a:pt x="52"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6" name="Google Shape;2016;p46"/>
          <p:cNvSpPr/>
          <p:nvPr/>
        </p:nvSpPr>
        <p:spPr>
          <a:xfrm>
            <a:off x="6620013" y="3932970"/>
            <a:ext cx="228936" cy="274345"/>
          </a:xfrm>
          <a:custGeom>
            <a:avLst/>
            <a:gdLst/>
            <a:ahLst/>
            <a:cxnLst/>
            <a:rect l="l" t="t" r="r" b="b"/>
            <a:pathLst>
              <a:path w="56" h="67" extrusionOk="0">
                <a:moveTo>
                  <a:pt x="41" y="29"/>
                </a:moveTo>
                <a:cubicBezTo>
                  <a:pt x="41" y="34"/>
                  <a:pt x="41" y="34"/>
                  <a:pt x="41" y="34"/>
                </a:cubicBezTo>
                <a:cubicBezTo>
                  <a:pt x="41" y="41"/>
                  <a:pt x="35" y="47"/>
                  <a:pt x="28" y="47"/>
                </a:cubicBezTo>
                <a:cubicBezTo>
                  <a:pt x="27" y="47"/>
                  <a:pt x="25" y="46"/>
                  <a:pt x="24" y="46"/>
                </a:cubicBezTo>
                <a:cubicBezTo>
                  <a:pt x="20" y="50"/>
                  <a:pt x="20" y="50"/>
                  <a:pt x="20" y="50"/>
                </a:cubicBezTo>
                <a:cubicBezTo>
                  <a:pt x="22" y="51"/>
                  <a:pt x="25" y="52"/>
                  <a:pt x="28" y="52"/>
                </a:cubicBezTo>
                <a:cubicBezTo>
                  <a:pt x="38" y="52"/>
                  <a:pt x="46" y="44"/>
                  <a:pt x="46" y="34"/>
                </a:cubicBezTo>
                <a:cubicBezTo>
                  <a:pt x="46" y="29"/>
                  <a:pt x="46" y="29"/>
                  <a:pt x="46" y="29"/>
                </a:cubicBezTo>
                <a:cubicBezTo>
                  <a:pt x="46" y="27"/>
                  <a:pt x="47" y="26"/>
                  <a:pt x="49" y="26"/>
                </a:cubicBezTo>
                <a:cubicBezTo>
                  <a:pt x="50" y="26"/>
                  <a:pt x="51" y="27"/>
                  <a:pt x="51" y="29"/>
                </a:cubicBezTo>
                <a:cubicBezTo>
                  <a:pt x="51" y="34"/>
                  <a:pt x="51" y="34"/>
                  <a:pt x="51" y="34"/>
                </a:cubicBezTo>
                <a:cubicBezTo>
                  <a:pt x="51" y="46"/>
                  <a:pt x="42" y="55"/>
                  <a:pt x="31" y="57"/>
                </a:cubicBezTo>
                <a:cubicBezTo>
                  <a:pt x="31" y="62"/>
                  <a:pt x="31" y="62"/>
                  <a:pt x="31" y="62"/>
                </a:cubicBezTo>
                <a:cubicBezTo>
                  <a:pt x="41" y="62"/>
                  <a:pt x="41" y="62"/>
                  <a:pt x="41" y="62"/>
                </a:cubicBezTo>
                <a:cubicBezTo>
                  <a:pt x="42" y="62"/>
                  <a:pt x="43" y="63"/>
                  <a:pt x="43" y="65"/>
                </a:cubicBezTo>
                <a:cubicBezTo>
                  <a:pt x="43" y="66"/>
                  <a:pt x="42" y="67"/>
                  <a:pt x="41" y="67"/>
                </a:cubicBezTo>
                <a:cubicBezTo>
                  <a:pt x="15" y="67"/>
                  <a:pt x="15" y="67"/>
                  <a:pt x="15" y="67"/>
                </a:cubicBezTo>
                <a:cubicBezTo>
                  <a:pt x="14" y="67"/>
                  <a:pt x="13" y="66"/>
                  <a:pt x="13" y="65"/>
                </a:cubicBezTo>
                <a:cubicBezTo>
                  <a:pt x="13" y="63"/>
                  <a:pt x="14" y="62"/>
                  <a:pt x="15" y="62"/>
                </a:cubicBezTo>
                <a:cubicBezTo>
                  <a:pt x="25" y="62"/>
                  <a:pt x="25" y="62"/>
                  <a:pt x="25" y="62"/>
                </a:cubicBezTo>
                <a:cubicBezTo>
                  <a:pt x="25" y="57"/>
                  <a:pt x="25" y="57"/>
                  <a:pt x="25" y="57"/>
                </a:cubicBezTo>
                <a:cubicBezTo>
                  <a:pt x="22" y="56"/>
                  <a:pt x="19" y="55"/>
                  <a:pt x="16" y="53"/>
                </a:cubicBezTo>
                <a:cubicBezTo>
                  <a:pt x="6" y="64"/>
                  <a:pt x="6" y="64"/>
                  <a:pt x="6" y="64"/>
                </a:cubicBezTo>
                <a:cubicBezTo>
                  <a:pt x="5" y="64"/>
                  <a:pt x="4" y="64"/>
                  <a:pt x="4" y="64"/>
                </a:cubicBezTo>
                <a:cubicBezTo>
                  <a:pt x="1" y="60"/>
                  <a:pt x="1" y="60"/>
                  <a:pt x="1" y="60"/>
                </a:cubicBezTo>
                <a:cubicBezTo>
                  <a:pt x="0" y="60"/>
                  <a:pt x="0" y="59"/>
                  <a:pt x="1" y="59"/>
                </a:cubicBezTo>
                <a:cubicBezTo>
                  <a:pt x="50" y="9"/>
                  <a:pt x="50" y="9"/>
                  <a:pt x="50" y="9"/>
                </a:cubicBezTo>
                <a:cubicBezTo>
                  <a:pt x="51" y="8"/>
                  <a:pt x="52" y="8"/>
                  <a:pt x="52" y="9"/>
                </a:cubicBezTo>
                <a:cubicBezTo>
                  <a:pt x="55" y="12"/>
                  <a:pt x="55" y="12"/>
                  <a:pt x="55" y="12"/>
                </a:cubicBezTo>
                <a:cubicBezTo>
                  <a:pt x="56" y="13"/>
                  <a:pt x="56" y="14"/>
                  <a:pt x="55" y="14"/>
                </a:cubicBezTo>
                <a:lnTo>
                  <a:pt x="41" y="29"/>
                </a:lnTo>
                <a:close/>
                <a:moveTo>
                  <a:pt x="7" y="42"/>
                </a:moveTo>
                <a:cubicBezTo>
                  <a:pt x="6" y="40"/>
                  <a:pt x="5" y="37"/>
                  <a:pt x="5" y="34"/>
                </a:cubicBezTo>
                <a:cubicBezTo>
                  <a:pt x="5" y="29"/>
                  <a:pt x="5" y="29"/>
                  <a:pt x="5" y="29"/>
                </a:cubicBezTo>
                <a:cubicBezTo>
                  <a:pt x="5" y="27"/>
                  <a:pt x="6" y="26"/>
                  <a:pt x="7" y="26"/>
                </a:cubicBezTo>
                <a:cubicBezTo>
                  <a:pt x="9" y="26"/>
                  <a:pt x="10" y="27"/>
                  <a:pt x="10" y="29"/>
                </a:cubicBezTo>
                <a:cubicBezTo>
                  <a:pt x="10" y="34"/>
                  <a:pt x="10" y="34"/>
                  <a:pt x="10" y="34"/>
                </a:cubicBezTo>
                <a:cubicBezTo>
                  <a:pt x="10" y="35"/>
                  <a:pt x="10" y="37"/>
                  <a:pt x="11" y="38"/>
                </a:cubicBezTo>
                <a:lnTo>
                  <a:pt x="7" y="42"/>
                </a:lnTo>
                <a:close/>
                <a:moveTo>
                  <a:pt x="15" y="34"/>
                </a:moveTo>
                <a:cubicBezTo>
                  <a:pt x="15" y="13"/>
                  <a:pt x="15" y="13"/>
                  <a:pt x="15" y="13"/>
                </a:cubicBezTo>
                <a:cubicBezTo>
                  <a:pt x="15" y="6"/>
                  <a:pt x="21" y="0"/>
                  <a:pt x="28" y="0"/>
                </a:cubicBezTo>
                <a:cubicBezTo>
                  <a:pt x="34" y="0"/>
                  <a:pt x="38" y="4"/>
                  <a:pt x="40" y="9"/>
                </a:cubicBezTo>
                <a:lnTo>
                  <a:pt x="15"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7" name="Google Shape;2017;p46"/>
          <p:cNvSpPr/>
          <p:nvPr/>
        </p:nvSpPr>
        <p:spPr>
          <a:xfrm>
            <a:off x="7210330" y="3953781"/>
            <a:ext cx="228936" cy="232721"/>
          </a:xfrm>
          <a:custGeom>
            <a:avLst/>
            <a:gdLst/>
            <a:ahLst/>
            <a:cxnLst/>
            <a:rect l="l" t="t" r="r" b="b"/>
            <a:pathLst>
              <a:path w="56" h="57" extrusionOk="0">
                <a:moveTo>
                  <a:pt x="56" y="45"/>
                </a:moveTo>
                <a:cubicBezTo>
                  <a:pt x="56" y="52"/>
                  <a:pt x="51" y="57"/>
                  <a:pt x="45" y="57"/>
                </a:cubicBezTo>
                <a:cubicBezTo>
                  <a:pt x="11" y="57"/>
                  <a:pt x="11" y="57"/>
                  <a:pt x="11" y="57"/>
                </a:cubicBezTo>
                <a:cubicBezTo>
                  <a:pt x="5" y="57"/>
                  <a:pt x="0" y="52"/>
                  <a:pt x="0" y="45"/>
                </a:cubicBezTo>
                <a:cubicBezTo>
                  <a:pt x="0" y="12"/>
                  <a:pt x="0" y="12"/>
                  <a:pt x="0" y="12"/>
                </a:cubicBezTo>
                <a:cubicBezTo>
                  <a:pt x="0" y="6"/>
                  <a:pt x="5" y="0"/>
                  <a:pt x="11" y="0"/>
                </a:cubicBezTo>
                <a:cubicBezTo>
                  <a:pt x="45" y="0"/>
                  <a:pt x="45" y="0"/>
                  <a:pt x="45" y="0"/>
                </a:cubicBezTo>
                <a:cubicBezTo>
                  <a:pt x="51" y="0"/>
                  <a:pt x="56" y="6"/>
                  <a:pt x="56" y="12"/>
                </a:cubicBezTo>
                <a:lnTo>
                  <a:pt x="56" y="45"/>
                </a:lnTo>
                <a:close/>
                <a:moveTo>
                  <a:pt x="51" y="12"/>
                </a:moveTo>
                <a:cubicBezTo>
                  <a:pt x="51" y="8"/>
                  <a:pt x="48" y="6"/>
                  <a:pt x="45" y="6"/>
                </a:cubicBezTo>
                <a:cubicBezTo>
                  <a:pt x="11" y="6"/>
                  <a:pt x="11" y="6"/>
                  <a:pt x="11" y="6"/>
                </a:cubicBezTo>
                <a:cubicBezTo>
                  <a:pt x="8" y="6"/>
                  <a:pt x="5" y="8"/>
                  <a:pt x="5" y="12"/>
                </a:cubicBezTo>
                <a:cubicBezTo>
                  <a:pt x="5" y="45"/>
                  <a:pt x="5" y="45"/>
                  <a:pt x="5" y="45"/>
                </a:cubicBezTo>
                <a:cubicBezTo>
                  <a:pt x="5" y="49"/>
                  <a:pt x="8" y="52"/>
                  <a:pt x="11" y="52"/>
                </a:cubicBezTo>
                <a:cubicBezTo>
                  <a:pt x="45" y="52"/>
                  <a:pt x="45" y="52"/>
                  <a:pt x="45" y="52"/>
                </a:cubicBezTo>
                <a:cubicBezTo>
                  <a:pt x="48" y="52"/>
                  <a:pt x="51" y="49"/>
                  <a:pt x="51" y="45"/>
                </a:cubicBezTo>
                <a:lnTo>
                  <a:pt x="51" y="12"/>
                </a:lnTo>
                <a:close/>
                <a:moveTo>
                  <a:pt x="46" y="30"/>
                </a:moveTo>
                <a:cubicBezTo>
                  <a:pt x="46" y="31"/>
                  <a:pt x="45" y="31"/>
                  <a:pt x="45" y="31"/>
                </a:cubicBezTo>
                <a:cubicBezTo>
                  <a:pt x="11" y="31"/>
                  <a:pt x="11" y="31"/>
                  <a:pt x="11" y="31"/>
                </a:cubicBezTo>
                <a:cubicBezTo>
                  <a:pt x="11" y="31"/>
                  <a:pt x="10" y="31"/>
                  <a:pt x="10" y="30"/>
                </a:cubicBezTo>
                <a:cubicBezTo>
                  <a:pt x="10" y="27"/>
                  <a:pt x="10" y="27"/>
                  <a:pt x="10" y="27"/>
                </a:cubicBezTo>
                <a:cubicBezTo>
                  <a:pt x="10" y="27"/>
                  <a:pt x="11" y="26"/>
                  <a:pt x="11" y="26"/>
                </a:cubicBezTo>
                <a:cubicBezTo>
                  <a:pt x="45" y="26"/>
                  <a:pt x="45" y="26"/>
                  <a:pt x="45" y="26"/>
                </a:cubicBezTo>
                <a:cubicBezTo>
                  <a:pt x="45" y="26"/>
                  <a:pt x="46" y="27"/>
                  <a:pt x="46" y="27"/>
                </a:cubicBezTo>
                <a:lnTo>
                  <a:pt x="46"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8" name="Google Shape;2018;p46"/>
          <p:cNvSpPr/>
          <p:nvPr/>
        </p:nvSpPr>
        <p:spPr>
          <a:xfrm>
            <a:off x="7798753" y="3953781"/>
            <a:ext cx="242181" cy="253533"/>
          </a:xfrm>
          <a:custGeom>
            <a:avLst/>
            <a:gdLst/>
            <a:ahLst/>
            <a:cxnLst/>
            <a:rect l="l" t="t" r="r" b="b"/>
            <a:pathLst>
              <a:path w="59" h="62" extrusionOk="0">
                <a:moveTo>
                  <a:pt x="31" y="62"/>
                </a:moveTo>
                <a:cubicBezTo>
                  <a:pt x="14" y="62"/>
                  <a:pt x="0" y="48"/>
                  <a:pt x="0" y="31"/>
                </a:cubicBezTo>
                <a:cubicBezTo>
                  <a:pt x="0" y="15"/>
                  <a:pt x="13" y="1"/>
                  <a:pt x="29" y="0"/>
                </a:cubicBezTo>
                <a:cubicBezTo>
                  <a:pt x="31" y="0"/>
                  <a:pt x="31" y="1"/>
                  <a:pt x="32" y="2"/>
                </a:cubicBezTo>
                <a:cubicBezTo>
                  <a:pt x="32" y="3"/>
                  <a:pt x="32" y="4"/>
                  <a:pt x="31" y="5"/>
                </a:cubicBezTo>
                <a:cubicBezTo>
                  <a:pt x="27" y="9"/>
                  <a:pt x="24" y="15"/>
                  <a:pt x="24" y="21"/>
                </a:cubicBezTo>
                <a:cubicBezTo>
                  <a:pt x="24" y="33"/>
                  <a:pt x="34" y="43"/>
                  <a:pt x="46" y="43"/>
                </a:cubicBezTo>
                <a:cubicBezTo>
                  <a:pt x="49" y="43"/>
                  <a:pt x="52" y="42"/>
                  <a:pt x="55" y="41"/>
                </a:cubicBezTo>
                <a:cubicBezTo>
                  <a:pt x="56" y="40"/>
                  <a:pt x="57" y="41"/>
                  <a:pt x="58" y="41"/>
                </a:cubicBezTo>
                <a:cubicBezTo>
                  <a:pt x="59" y="42"/>
                  <a:pt x="59" y="43"/>
                  <a:pt x="59" y="44"/>
                </a:cubicBezTo>
                <a:cubicBezTo>
                  <a:pt x="54" y="55"/>
                  <a:pt x="43" y="62"/>
                  <a:pt x="31" y="62"/>
                </a:cubicBezTo>
                <a:close/>
                <a:moveTo>
                  <a:pt x="46" y="48"/>
                </a:moveTo>
                <a:cubicBezTo>
                  <a:pt x="31" y="48"/>
                  <a:pt x="19" y="36"/>
                  <a:pt x="19" y="21"/>
                </a:cubicBezTo>
                <a:cubicBezTo>
                  <a:pt x="19" y="16"/>
                  <a:pt x="21" y="11"/>
                  <a:pt x="23" y="7"/>
                </a:cubicBezTo>
                <a:cubicBezTo>
                  <a:pt x="13" y="10"/>
                  <a:pt x="5" y="20"/>
                  <a:pt x="5" y="31"/>
                </a:cubicBezTo>
                <a:cubicBezTo>
                  <a:pt x="5" y="45"/>
                  <a:pt x="16" y="57"/>
                  <a:pt x="31" y="57"/>
                </a:cubicBezTo>
                <a:cubicBezTo>
                  <a:pt x="38" y="57"/>
                  <a:pt x="46" y="53"/>
                  <a:pt x="50" y="48"/>
                </a:cubicBezTo>
                <a:cubicBezTo>
                  <a:pt x="49" y="48"/>
                  <a:pt x="48" y="48"/>
                  <a:pt x="46"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19" name="Google Shape;2019;p46"/>
          <p:cNvSpPr/>
          <p:nvPr/>
        </p:nvSpPr>
        <p:spPr>
          <a:xfrm>
            <a:off x="8389070" y="3953781"/>
            <a:ext cx="336783" cy="232721"/>
          </a:xfrm>
          <a:custGeom>
            <a:avLst/>
            <a:gdLst/>
            <a:ahLst/>
            <a:cxnLst/>
            <a:rect l="l" t="t" r="r" b="b"/>
            <a:pathLst>
              <a:path w="82" h="57" extrusionOk="0">
                <a:moveTo>
                  <a:pt x="82" y="49"/>
                </a:moveTo>
                <a:cubicBezTo>
                  <a:pt x="82" y="54"/>
                  <a:pt x="79" y="57"/>
                  <a:pt x="74" y="57"/>
                </a:cubicBezTo>
                <a:cubicBezTo>
                  <a:pt x="7" y="57"/>
                  <a:pt x="7" y="57"/>
                  <a:pt x="7" y="57"/>
                </a:cubicBezTo>
                <a:cubicBezTo>
                  <a:pt x="3" y="57"/>
                  <a:pt x="0" y="54"/>
                  <a:pt x="0" y="49"/>
                </a:cubicBezTo>
                <a:cubicBezTo>
                  <a:pt x="0" y="6"/>
                  <a:pt x="0" y="6"/>
                  <a:pt x="0" y="6"/>
                </a:cubicBezTo>
                <a:cubicBezTo>
                  <a:pt x="10" y="6"/>
                  <a:pt x="10" y="6"/>
                  <a:pt x="10" y="6"/>
                </a:cubicBezTo>
                <a:cubicBezTo>
                  <a:pt x="10" y="0"/>
                  <a:pt x="10" y="0"/>
                  <a:pt x="10" y="0"/>
                </a:cubicBezTo>
                <a:cubicBezTo>
                  <a:pt x="82" y="0"/>
                  <a:pt x="82" y="0"/>
                  <a:pt x="82" y="0"/>
                </a:cubicBezTo>
                <a:lnTo>
                  <a:pt x="82" y="49"/>
                </a:lnTo>
                <a:close/>
                <a:moveTo>
                  <a:pt x="10" y="11"/>
                </a:moveTo>
                <a:cubicBezTo>
                  <a:pt x="5" y="11"/>
                  <a:pt x="5" y="11"/>
                  <a:pt x="5" y="11"/>
                </a:cubicBezTo>
                <a:cubicBezTo>
                  <a:pt x="5" y="49"/>
                  <a:pt x="5" y="49"/>
                  <a:pt x="5" y="49"/>
                </a:cubicBezTo>
                <a:cubicBezTo>
                  <a:pt x="5" y="51"/>
                  <a:pt x="6" y="52"/>
                  <a:pt x="7" y="52"/>
                </a:cubicBezTo>
                <a:cubicBezTo>
                  <a:pt x="9" y="52"/>
                  <a:pt x="10" y="51"/>
                  <a:pt x="10" y="49"/>
                </a:cubicBezTo>
                <a:lnTo>
                  <a:pt x="10" y="11"/>
                </a:lnTo>
                <a:close/>
                <a:moveTo>
                  <a:pt x="77" y="6"/>
                </a:moveTo>
                <a:cubicBezTo>
                  <a:pt x="15" y="6"/>
                  <a:pt x="15" y="6"/>
                  <a:pt x="15" y="6"/>
                </a:cubicBezTo>
                <a:cubicBezTo>
                  <a:pt x="15" y="49"/>
                  <a:pt x="15" y="49"/>
                  <a:pt x="15" y="49"/>
                </a:cubicBezTo>
                <a:cubicBezTo>
                  <a:pt x="15" y="50"/>
                  <a:pt x="15" y="51"/>
                  <a:pt x="15" y="52"/>
                </a:cubicBezTo>
                <a:cubicBezTo>
                  <a:pt x="74" y="52"/>
                  <a:pt x="74" y="52"/>
                  <a:pt x="74" y="52"/>
                </a:cubicBezTo>
                <a:cubicBezTo>
                  <a:pt x="76" y="52"/>
                  <a:pt x="77" y="51"/>
                  <a:pt x="77" y="49"/>
                </a:cubicBezTo>
                <a:lnTo>
                  <a:pt x="77" y="6"/>
                </a:lnTo>
                <a:close/>
                <a:moveTo>
                  <a:pt x="46" y="36"/>
                </a:moveTo>
                <a:cubicBezTo>
                  <a:pt x="20" y="36"/>
                  <a:pt x="20" y="36"/>
                  <a:pt x="20" y="36"/>
                </a:cubicBezTo>
                <a:cubicBezTo>
                  <a:pt x="20" y="11"/>
                  <a:pt x="20" y="11"/>
                  <a:pt x="20" y="11"/>
                </a:cubicBezTo>
                <a:cubicBezTo>
                  <a:pt x="46" y="11"/>
                  <a:pt x="46" y="11"/>
                  <a:pt x="46" y="11"/>
                </a:cubicBezTo>
                <a:lnTo>
                  <a:pt x="46" y="36"/>
                </a:lnTo>
                <a:close/>
                <a:moveTo>
                  <a:pt x="46" y="47"/>
                </a:moveTo>
                <a:cubicBezTo>
                  <a:pt x="20" y="47"/>
                  <a:pt x="20" y="47"/>
                  <a:pt x="20" y="47"/>
                </a:cubicBezTo>
                <a:cubicBezTo>
                  <a:pt x="20" y="42"/>
                  <a:pt x="20" y="42"/>
                  <a:pt x="20" y="42"/>
                </a:cubicBezTo>
                <a:cubicBezTo>
                  <a:pt x="46" y="42"/>
                  <a:pt x="46" y="42"/>
                  <a:pt x="46" y="42"/>
                </a:cubicBezTo>
                <a:lnTo>
                  <a:pt x="46" y="47"/>
                </a:lnTo>
                <a:close/>
                <a:moveTo>
                  <a:pt x="25" y="16"/>
                </a:moveTo>
                <a:cubicBezTo>
                  <a:pt x="25" y="31"/>
                  <a:pt x="25" y="31"/>
                  <a:pt x="25" y="31"/>
                </a:cubicBezTo>
                <a:cubicBezTo>
                  <a:pt x="41" y="31"/>
                  <a:pt x="41" y="31"/>
                  <a:pt x="41" y="31"/>
                </a:cubicBezTo>
                <a:cubicBezTo>
                  <a:pt x="41" y="16"/>
                  <a:pt x="41" y="16"/>
                  <a:pt x="41" y="16"/>
                </a:cubicBezTo>
                <a:lnTo>
                  <a:pt x="25" y="16"/>
                </a:lnTo>
                <a:close/>
                <a:moveTo>
                  <a:pt x="72" y="16"/>
                </a:moveTo>
                <a:cubicBezTo>
                  <a:pt x="51" y="16"/>
                  <a:pt x="51" y="16"/>
                  <a:pt x="51" y="16"/>
                </a:cubicBezTo>
                <a:cubicBezTo>
                  <a:pt x="51" y="11"/>
                  <a:pt x="51" y="11"/>
                  <a:pt x="51" y="11"/>
                </a:cubicBezTo>
                <a:cubicBezTo>
                  <a:pt x="72" y="11"/>
                  <a:pt x="72" y="11"/>
                  <a:pt x="72" y="11"/>
                </a:cubicBezTo>
                <a:lnTo>
                  <a:pt x="72" y="16"/>
                </a:lnTo>
                <a:close/>
                <a:moveTo>
                  <a:pt x="72" y="26"/>
                </a:moveTo>
                <a:cubicBezTo>
                  <a:pt x="51" y="26"/>
                  <a:pt x="51" y="26"/>
                  <a:pt x="51" y="26"/>
                </a:cubicBezTo>
                <a:cubicBezTo>
                  <a:pt x="51" y="21"/>
                  <a:pt x="51" y="21"/>
                  <a:pt x="51" y="21"/>
                </a:cubicBezTo>
                <a:cubicBezTo>
                  <a:pt x="72" y="21"/>
                  <a:pt x="72" y="21"/>
                  <a:pt x="72" y="21"/>
                </a:cubicBezTo>
                <a:lnTo>
                  <a:pt x="72" y="26"/>
                </a:lnTo>
                <a:close/>
                <a:moveTo>
                  <a:pt x="72" y="36"/>
                </a:moveTo>
                <a:cubicBezTo>
                  <a:pt x="51" y="36"/>
                  <a:pt x="51" y="36"/>
                  <a:pt x="51" y="36"/>
                </a:cubicBezTo>
                <a:cubicBezTo>
                  <a:pt x="51" y="31"/>
                  <a:pt x="51" y="31"/>
                  <a:pt x="51" y="31"/>
                </a:cubicBezTo>
                <a:cubicBezTo>
                  <a:pt x="72" y="31"/>
                  <a:pt x="72" y="31"/>
                  <a:pt x="72" y="31"/>
                </a:cubicBezTo>
                <a:lnTo>
                  <a:pt x="72" y="36"/>
                </a:lnTo>
                <a:close/>
                <a:moveTo>
                  <a:pt x="72" y="47"/>
                </a:moveTo>
                <a:cubicBezTo>
                  <a:pt x="51" y="47"/>
                  <a:pt x="51" y="47"/>
                  <a:pt x="51" y="47"/>
                </a:cubicBezTo>
                <a:cubicBezTo>
                  <a:pt x="51" y="42"/>
                  <a:pt x="51" y="42"/>
                  <a:pt x="51" y="42"/>
                </a:cubicBezTo>
                <a:cubicBezTo>
                  <a:pt x="72" y="42"/>
                  <a:pt x="72" y="42"/>
                  <a:pt x="72" y="42"/>
                </a:cubicBezTo>
                <a:lnTo>
                  <a:pt x="72"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0" name="Google Shape;2020;p46"/>
          <p:cNvSpPr/>
          <p:nvPr/>
        </p:nvSpPr>
        <p:spPr>
          <a:xfrm>
            <a:off x="8979386" y="3932970"/>
            <a:ext cx="295158" cy="295158"/>
          </a:xfrm>
          <a:custGeom>
            <a:avLst/>
            <a:gdLst/>
            <a:ahLst/>
            <a:cxnLst/>
            <a:rect l="l" t="t" r="r" b="b"/>
            <a:pathLst>
              <a:path w="72" h="72" extrusionOk="0">
                <a:moveTo>
                  <a:pt x="38" y="50"/>
                </a:moveTo>
                <a:cubicBezTo>
                  <a:pt x="38" y="53"/>
                  <a:pt x="38" y="53"/>
                  <a:pt x="38" y="53"/>
                </a:cubicBezTo>
                <a:cubicBezTo>
                  <a:pt x="39" y="64"/>
                  <a:pt x="31" y="72"/>
                  <a:pt x="19" y="72"/>
                </a:cubicBezTo>
                <a:cubicBezTo>
                  <a:pt x="6" y="72"/>
                  <a:pt x="0" y="61"/>
                  <a:pt x="0" y="49"/>
                </a:cubicBezTo>
                <a:cubicBezTo>
                  <a:pt x="1" y="50"/>
                  <a:pt x="6" y="54"/>
                  <a:pt x="8" y="54"/>
                </a:cubicBezTo>
                <a:cubicBezTo>
                  <a:pt x="9" y="54"/>
                  <a:pt x="10" y="54"/>
                  <a:pt x="10" y="53"/>
                </a:cubicBezTo>
                <a:cubicBezTo>
                  <a:pt x="14" y="44"/>
                  <a:pt x="19" y="42"/>
                  <a:pt x="28" y="42"/>
                </a:cubicBezTo>
                <a:cubicBezTo>
                  <a:pt x="30" y="46"/>
                  <a:pt x="34" y="49"/>
                  <a:pt x="38" y="50"/>
                </a:cubicBezTo>
                <a:close/>
                <a:moveTo>
                  <a:pt x="72" y="7"/>
                </a:moveTo>
                <a:cubicBezTo>
                  <a:pt x="72" y="9"/>
                  <a:pt x="71" y="11"/>
                  <a:pt x="70" y="13"/>
                </a:cubicBezTo>
                <a:cubicBezTo>
                  <a:pt x="67" y="19"/>
                  <a:pt x="56" y="39"/>
                  <a:pt x="51" y="43"/>
                </a:cubicBezTo>
                <a:cubicBezTo>
                  <a:pt x="49" y="45"/>
                  <a:pt x="46" y="47"/>
                  <a:pt x="42" y="47"/>
                </a:cubicBezTo>
                <a:cubicBezTo>
                  <a:pt x="36" y="47"/>
                  <a:pt x="30" y="41"/>
                  <a:pt x="30" y="34"/>
                </a:cubicBezTo>
                <a:cubicBezTo>
                  <a:pt x="30" y="31"/>
                  <a:pt x="31" y="28"/>
                  <a:pt x="34" y="26"/>
                </a:cubicBezTo>
                <a:cubicBezTo>
                  <a:pt x="59" y="2"/>
                  <a:pt x="59" y="2"/>
                  <a:pt x="59" y="2"/>
                </a:cubicBezTo>
                <a:cubicBezTo>
                  <a:pt x="61" y="1"/>
                  <a:pt x="63" y="0"/>
                  <a:pt x="65" y="0"/>
                </a:cubicBezTo>
                <a:cubicBezTo>
                  <a:pt x="68" y="0"/>
                  <a:pt x="72" y="3"/>
                  <a:pt x="7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1" name="Google Shape;2021;p46"/>
          <p:cNvSpPr/>
          <p:nvPr/>
        </p:nvSpPr>
        <p:spPr>
          <a:xfrm>
            <a:off x="9573486" y="3953781"/>
            <a:ext cx="204340" cy="253533"/>
          </a:xfrm>
          <a:custGeom>
            <a:avLst/>
            <a:gdLst/>
            <a:ahLst/>
            <a:cxnLst/>
            <a:rect l="l" t="t" r="r" b="b"/>
            <a:pathLst>
              <a:path w="50" h="62" extrusionOk="0">
                <a:moveTo>
                  <a:pt x="50" y="6"/>
                </a:moveTo>
                <a:cubicBezTo>
                  <a:pt x="50" y="7"/>
                  <a:pt x="49" y="10"/>
                  <a:pt x="48" y="10"/>
                </a:cubicBezTo>
                <a:cubicBezTo>
                  <a:pt x="47" y="10"/>
                  <a:pt x="46" y="9"/>
                  <a:pt x="45" y="10"/>
                </a:cubicBezTo>
                <a:cubicBezTo>
                  <a:pt x="45" y="10"/>
                  <a:pt x="44" y="10"/>
                  <a:pt x="44" y="11"/>
                </a:cubicBezTo>
                <a:cubicBezTo>
                  <a:pt x="44" y="12"/>
                  <a:pt x="44" y="13"/>
                  <a:pt x="44" y="13"/>
                </a:cubicBezTo>
                <a:cubicBezTo>
                  <a:pt x="44" y="60"/>
                  <a:pt x="44" y="60"/>
                  <a:pt x="44" y="60"/>
                </a:cubicBezTo>
                <a:cubicBezTo>
                  <a:pt x="44" y="61"/>
                  <a:pt x="43" y="62"/>
                  <a:pt x="42" y="62"/>
                </a:cubicBezTo>
                <a:cubicBezTo>
                  <a:pt x="37" y="62"/>
                  <a:pt x="37" y="62"/>
                  <a:pt x="37" y="62"/>
                </a:cubicBezTo>
                <a:cubicBezTo>
                  <a:pt x="36" y="62"/>
                  <a:pt x="35" y="61"/>
                  <a:pt x="35" y="60"/>
                </a:cubicBezTo>
                <a:cubicBezTo>
                  <a:pt x="35" y="11"/>
                  <a:pt x="35" y="11"/>
                  <a:pt x="35" y="11"/>
                </a:cubicBezTo>
                <a:cubicBezTo>
                  <a:pt x="29" y="11"/>
                  <a:pt x="29" y="11"/>
                  <a:pt x="29" y="11"/>
                </a:cubicBezTo>
                <a:cubicBezTo>
                  <a:pt x="29" y="60"/>
                  <a:pt x="29" y="60"/>
                  <a:pt x="29" y="60"/>
                </a:cubicBezTo>
                <a:cubicBezTo>
                  <a:pt x="29" y="61"/>
                  <a:pt x="28" y="62"/>
                  <a:pt x="27" y="62"/>
                </a:cubicBezTo>
                <a:cubicBezTo>
                  <a:pt x="22" y="62"/>
                  <a:pt x="22" y="62"/>
                  <a:pt x="22" y="62"/>
                </a:cubicBezTo>
                <a:cubicBezTo>
                  <a:pt x="21" y="62"/>
                  <a:pt x="20" y="61"/>
                  <a:pt x="20" y="60"/>
                </a:cubicBezTo>
                <a:cubicBezTo>
                  <a:pt x="20" y="40"/>
                  <a:pt x="20" y="40"/>
                  <a:pt x="20" y="40"/>
                </a:cubicBezTo>
                <a:cubicBezTo>
                  <a:pt x="16" y="39"/>
                  <a:pt x="13" y="39"/>
                  <a:pt x="10" y="37"/>
                </a:cubicBezTo>
                <a:cubicBezTo>
                  <a:pt x="7" y="36"/>
                  <a:pt x="4" y="33"/>
                  <a:pt x="2" y="30"/>
                </a:cubicBezTo>
                <a:cubicBezTo>
                  <a:pt x="1" y="27"/>
                  <a:pt x="0" y="24"/>
                  <a:pt x="0" y="20"/>
                </a:cubicBezTo>
                <a:cubicBezTo>
                  <a:pt x="0" y="15"/>
                  <a:pt x="1" y="11"/>
                  <a:pt x="3" y="8"/>
                </a:cubicBezTo>
                <a:cubicBezTo>
                  <a:pt x="6" y="5"/>
                  <a:pt x="8" y="3"/>
                  <a:pt x="12" y="2"/>
                </a:cubicBezTo>
                <a:cubicBezTo>
                  <a:pt x="15" y="1"/>
                  <a:pt x="21" y="0"/>
                  <a:pt x="28" y="0"/>
                </a:cubicBezTo>
                <a:cubicBezTo>
                  <a:pt x="48" y="0"/>
                  <a:pt x="48" y="0"/>
                  <a:pt x="48" y="0"/>
                </a:cubicBezTo>
                <a:cubicBezTo>
                  <a:pt x="49" y="0"/>
                  <a:pt x="50" y="2"/>
                  <a:pt x="50" y="3"/>
                </a:cubicBezTo>
                <a:lnTo>
                  <a:pt x="50" y="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2" name="Google Shape;2022;p46"/>
          <p:cNvSpPr/>
          <p:nvPr/>
        </p:nvSpPr>
        <p:spPr>
          <a:xfrm>
            <a:off x="10171371" y="3932970"/>
            <a:ext cx="270562" cy="274345"/>
          </a:xfrm>
          <a:custGeom>
            <a:avLst/>
            <a:gdLst/>
            <a:ahLst/>
            <a:cxnLst/>
            <a:rect l="l" t="t" r="r" b="b"/>
            <a:pathLst>
              <a:path w="66" h="67" extrusionOk="0">
                <a:moveTo>
                  <a:pt x="49" y="34"/>
                </a:moveTo>
                <a:cubicBezTo>
                  <a:pt x="43" y="39"/>
                  <a:pt x="33" y="41"/>
                  <a:pt x="25" y="41"/>
                </a:cubicBezTo>
                <a:cubicBezTo>
                  <a:pt x="22" y="41"/>
                  <a:pt x="22" y="41"/>
                  <a:pt x="22" y="41"/>
                </a:cubicBezTo>
                <a:cubicBezTo>
                  <a:pt x="21" y="41"/>
                  <a:pt x="19" y="42"/>
                  <a:pt x="19" y="44"/>
                </a:cubicBezTo>
                <a:cubicBezTo>
                  <a:pt x="16" y="56"/>
                  <a:pt x="16" y="56"/>
                  <a:pt x="16" y="56"/>
                </a:cubicBezTo>
                <a:cubicBezTo>
                  <a:pt x="15" y="58"/>
                  <a:pt x="13" y="60"/>
                  <a:pt x="11" y="60"/>
                </a:cubicBezTo>
                <a:cubicBezTo>
                  <a:pt x="3" y="60"/>
                  <a:pt x="3" y="60"/>
                  <a:pt x="3" y="60"/>
                </a:cubicBezTo>
                <a:cubicBezTo>
                  <a:pt x="1" y="60"/>
                  <a:pt x="0" y="59"/>
                  <a:pt x="0" y="57"/>
                </a:cubicBezTo>
                <a:cubicBezTo>
                  <a:pt x="0" y="57"/>
                  <a:pt x="0" y="56"/>
                  <a:pt x="0" y="56"/>
                </a:cubicBezTo>
                <a:cubicBezTo>
                  <a:pt x="12" y="4"/>
                  <a:pt x="12" y="4"/>
                  <a:pt x="12" y="4"/>
                </a:cubicBezTo>
                <a:cubicBezTo>
                  <a:pt x="12" y="2"/>
                  <a:pt x="14" y="0"/>
                  <a:pt x="16" y="0"/>
                </a:cubicBezTo>
                <a:cubicBezTo>
                  <a:pt x="34" y="0"/>
                  <a:pt x="34" y="0"/>
                  <a:pt x="34" y="0"/>
                </a:cubicBezTo>
                <a:cubicBezTo>
                  <a:pt x="46" y="0"/>
                  <a:pt x="58" y="2"/>
                  <a:pt x="58" y="17"/>
                </a:cubicBezTo>
                <a:cubicBezTo>
                  <a:pt x="58" y="24"/>
                  <a:pt x="55" y="30"/>
                  <a:pt x="49" y="34"/>
                </a:cubicBezTo>
                <a:close/>
                <a:moveTo>
                  <a:pt x="57" y="42"/>
                </a:moveTo>
                <a:cubicBezTo>
                  <a:pt x="50" y="47"/>
                  <a:pt x="41" y="48"/>
                  <a:pt x="32" y="48"/>
                </a:cubicBezTo>
                <a:cubicBezTo>
                  <a:pt x="30" y="48"/>
                  <a:pt x="30" y="48"/>
                  <a:pt x="30" y="48"/>
                </a:cubicBezTo>
                <a:cubicBezTo>
                  <a:pt x="28" y="48"/>
                  <a:pt x="26" y="49"/>
                  <a:pt x="26" y="51"/>
                </a:cubicBezTo>
                <a:cubicBezTo>
                  <a:pt x="23" y="64"/>
                  <a:pt x="23" y="64"/>
                  <a:pt x="23" y="64"/>
                </a:cubicBezTo>
                <a:cubicBezTo>
                  <a:pt x="23" y="66"/>
                  <a:pt x="21" y="67"/>
                  <a:pt x="19" y="67"/>
                </a:cubicBezTo>
                <a:cubicBezTo>
                  <a:pt x="10" y="67"/>
                  <a:pt x="10" y="67"/>
                  <a:pt x="10" y="67"/>
                </a:cubicBezTo>
                <a:cubicBezTo>
                  <a:pt x="9" y="67"/>
                  <a:pt x="7" y="66"/>
                  <a:pt x="7" y="64"/>
                </a:cubicBezTo>
                <a:cubicBezTo>
                  <a:pt x="7" y="63"/>
                  <a:pt x="7" y="63"/>
                  <a:pt x="8" y="62"/>
                </a:cubicBezTo>
                <a:cubicBezTo>
                  <a:pt x="14" y="62"/>
                  <a:pt x="14" y="62"/>
                  <a:pt x="14" y="62"/>
                </a:cubicBezTo>
                <a:cubicBezTo>
                  <a:pt x="16" y="62"/>
                  <a:pt x="17" y="60"/>
                  <a:pt x="18" y="58"/>
                </a:cubicBezTo>
                <a:cubicBezTo>
                  <a:pt x="21" y="46"/>
                  <a:pt x="21" y="46"/>
                  <a:pt x="21" y="46"/>
                </a:cubicBezTo>
                <a:cubicBezTo>
                  <a:pt x="21" y="44"/>
                  <a:pt x="23" y="43"/>
                  <a:pt x="25" y="43"/>
                </a:cubicBezTo>
                <a:cubicBezTo>
                  <a:pt x="27" y="43"/>
                  <a:pt x="27" y="43"/>
                  <a:pt x="27" y="43"/>
                </a:cubicBezTo>
                <a:cubicBezTo>
                  <a:pt x="36" y="43"/>
                  <a:pt x="45" y="41"/>
                  <a:pt x="52" y="36"/>
                </a:cubicBezTo>
                <a:cubicBezTo>
                  <a:pt x="57" y="32"/>
                  <a:pt x="60" y="26"/>
                  <a:pt x="60" y="19"/>
                </a:cubicBezTo>
                <a:cubicBezTo>
                  <a:pt x="60" y="16"/>
                  <a:pt x="60" y="13"/>
                  <a:pt x="58" y="11"/>
                </a:cubicBezTo>
                <a:cubicBezTo>
                  <a:pt x="64" y="14"/>
                  <a:pt x="66" y="19"/>
                  <a:pt x="66" y="24"/>
                </a:cubicBezTo>
                <a:cubicBezTo>
                  <a:pt x="66" y="32"/>
                  <a:pt x="63" y="37"/>
                  <a:pt x="57" y="42"/>
                </a:cubicBezTo>
                <a:close/>
                <a:moveTo>
                  <a:pt x="32" y="12"/>
                </a:moveTo>
                <a:cubicBezTo>
                  <a:pt x="29" y="12"/>
                  <a:pt x="29" y="12"/>
                  <a:pt x="29" y="12"/>
                </a:cubicBezTo>
                <a:cubicBezTo>
                  <a:pt x="27" y="12"/>
                  <a:pt x="26" y="13"/>
                  <a:pt x="25" y="15"/>
                </a:cubicBezTo>
                <a:cubicBezTo>
                  <a:pt x="23" y="26"/>
                  <a:pt x="23" y="26"/>
                  <a:pt x="23" y="26"/>
                </a:cubicBezTo>
                <a:cubicBezTo>
                  <a:pt x="23" y="26"/>
                  <a:pt x="23" y="26"/>
                  <a:pt x="23" y="27"/>
                </a:cubicBezTo>
                <a:cubicBezTo>
                  <a:pt x="23" y="28"/>
                  <a:pt x="24" y="29"/>
                  <a:pt x="25" y="29"/>
                </a:cubicBezTo>
                <a:cubicBezTo>
                  <a:pt x="27" y="29"/>
                  <a:pt x="27" y="29"/>
                  <a:pt x="27" y="29"/>
                </a:cubicBezTo>
                <a:cubicBezTo>
                  <a:pt x="34" y="29"/>
                  <a:pt x="41" y="26"/>
                  <a:pt x="41" y="18"/>
                </a:cubicBezTo>
                <a:cubicBezTo>
                  <a:pt x="41" y="13"/>
                  <a:pt x="36" y="12"/>
                  <a:pt x="32"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3" name="Google Shape;2023;p46"/>
          <p:cNvSpPr/>
          <p:nvPr/>
        </p:nvSpPr>
        <p:spPr>
          <a:xfrm>
            <a:off x="10748444" y="3953781"/>
            <a:ext cx="232720" cy="232721"/>
          </a:xfrm>
          <a:custGeom>
            <a:avLst/>
            <a:gdLst/>
            <a:ahLst/>
            <a:cxnLst/>
            <a:rect l="l" t="t" r="r" b="b"/>
            <a:pathLst>
              <a:path w="57" h="57" extrusionOk="0">
                <a:moveTo>
                  <a:pt x="56" y="51"/>
                </a:moveTo>
                <a:cubicBezTo>
                  <a:pt x="55" y="53"/>
                  <a:pt x="53" y="54"/>
                  <a:pt x="51" y="55"/>
                </a:cubicBezTo>
                <a:cubicBezTo>
                  <a:pt x="49" y="56"/>
                  <a:pt x="46" y="57"/>
                  <a:pt x="43" y="57"/>
                </a:cubicBezTo>
                <a:cubicBezTo>
                  <a:pt x="40" y="57"/>
                  <a:pt x="36" y="55"/>
                  <a:pt x="33" y="54"/>
                </a:cubicBezTo>
                <a:cubicBezTo>
                  <a:pt x="30" y="53"/>
                  <a:pt x="28" y="52"/>
                  <a:pt x="26" y="51"/>
                </a:cubicBezTo>
                <a:cubicBezTo>
                  <a:pt x="19" y="47"/>
                  <a:pt x="11" y="38"/>
                  <a:pt x="7" y="32"/>
                </a:cubicBezTo>
                <a:cubicBezTo>
                  <a:pt x="5" y="29"/>
                  <a:pt x="4" y="27"/>
                  <a:pt x="3" y="25"/>
                </a:cubicBezTo>
                <a:cubicBezTo>
                  <a:pt x="2" y="21"/>
                  <a:pt x="0" y="18"/>
                  <a:pt x="0" y="14"/>
                </a:cubicBezTo>
                <a:cubicBezTo>
                  <a:pt x="0" y="11"/>
                  <a:pt x="1" y="9"/>
                  <a:pt x="3" y="7"/>
                </a:cubicBezTo>
                <a:cubicBezTo>
                  <a:pt x="4" y="5"/>
                  <a:pt x="5" y="3"/>
                  <a:pt x="7" y="2"/>
                </a:cubicBezTo>
                <a:cubicBezTo>
                  <a:pt x="8" y="1"/>
                  <a:pt x="11" y="0"/>
                  <a:pt x="12" y="0"/>
                </a:cubicBezTo>
                <a:cubicBezTo>
                  <a:pt x="13" y="0"/>
                  <a:pt x="13" y="0"/>
                  <a:pt x="13" y="1"/>
                </a:cubicBezTo>
                <a:cubicBezTo>
                  <a:pt x="14" y="1"/>
                  <a:pt x="15" y="3"/>
                  <a:pt x="15" y="4"/>
                </a:cubicBezTo>
                <a:cubicBezTo>
                  <a:pt x="17" y="6"/>
                  <a:pt x="18" y="8"/>
                  <a:pt x="19" y="10"/>
                </a:cubicBezTo>
                <a:cubicBezTo>
                  <a:pt x="20" y="12"/>
                  <a:pt x="21" y="13"/>
                  <a:pt x="21" y="14"/>
                </a:cubicBezTo>
                <a:cubicBezTo>
                  <a:pt x="21" y="17"/>
                  <a:pt x="14" y="20"/>
                  <a:pt x="14" y="22"/>
                </a:cubicBezTo>
                <a:cubicBezTo>
                  <a:pt x="14" y="23"/>
                  <a:pt x="15" y="25"/>
                  <a:pt x="15" y="26"/>
                </a:cubicBezTo>
                <a:cubicBezTo>
                  <a:pt x="19" y="33"/>
                  <a:pt x="24" y="38"/>
                  <a:pt x="32" y="42"/>
                </a:cubicBezTo>
                <a:cubicBezTo>
                  <a:pt x="33" y="43"/>
                  <a:pt x="34" y="44"/>
                  <a:pt x="35" y="44"/>
                </a:cubicBezTo>
                <a:cubicBezTo>
                  <a:pt x="37" y="44"/>
                  <a:pt x="41" y="36"/>
                  <a:pt x="43" y="36"/>
                </a:cubicBezTo>
                <a:cubicBezTo>
                  <a:pt x="45" y="36"/>
                  <a:pt x="46" y="38"/>
                  <a:pt x="47" y="38"/>
                </a:cubicBezTo>
                <a:cubicBezTo>
                  <a:pt x="49" y="40"/>
                  <a:pt x="52" y="41"/>
                  <a:pt x="54" y="42"/>
                </a:cubicBezTo>
                <a:cubicBezTo>
                  <a:pt x="55" y="43"/>
                  <a:pt x="57" y="43"/>
                  <a:pt x="57" y="44"/>
                </a:cubicBezTo>
                <a:cubicBezTo>
                  <a:pt x="57" y="45"/>
                  <a:pt x="57" y="45"/>
                  <a:pt x="57" y="45"/>
                </a:cubicBezTo>
                <a:cubicBezTo>
                  <a:pt x="57" y="47"/>
                  <a:pt x="56" y="49"/>
                  <a:pt x="56"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4" name="Google Shape;2024;p46"/>
          <p:cNvSpPr/>
          <p:nvPr/>
        </p:nvSpPr>
        <p:spPr>
          <a:xfrm>
            <a:off x="11257402" y="3932970"/>
            <a:ext cx="281914" cy="274345"/>
          </a:xfrm>
          <a:custGeom>
            <a:avLst/>
            <a:gdLst/>
            <a:ahLst/>
            <a:cxnLst/>
            <a:rect l="l" t="t" r="r" b="b"/>
            <a:pathLst>
              <a:path w="69" h="67" extrusionOk="0">
                <a:moveTo>
                  <a:pt x="53" y="58"/>
                </a:moveTo>
                <a:cubicBezTo>
                  <a:pt x="47" y="64"/>
                  <a:pt x="39" y="67"/>
                  <a:pt x="31" y="67"/>
                </a:cubicBezTo>
                <a:cubicBezTo>
                  <a:pt x="14" y="67"/>
                  <a:pt x="0" y="53"/>
                  <a:pt x="0" y="36"/>
                </a:cubicBezTo>
                <a:cubicBezTo>
                  <a:pt x="0" y="19"/>
                  <a:pt x="14" y="5"/>
                  <a:pt x="31" y="5"/>
                </a:cubicBezTo>
                <a:cubicBezTo>
                  <a:pt x="31" y="36"/>
                  <a:pt x="31" y="36"/>
                  <a:pt x="31" y="36"/>
                </a:cubicBezTo>
                <a:lnTo>
                  <a:pt x="53" y="58"/>
                </a:lnTo>
                <a:close/>
                <a:moveTo>
                  <a:pt x="36" y="31"/>
                </a:moveTo>
                <a:cubicBezTo>
                  <a:pt x="36" y="0"/>
                  <a:pt x="36" y="0"/>
                  <a:pt x="36" y="0"/>
                </a:cubicBezTo>
                <a:cubicBezTo>
                  <a:pt x="53" y="0"/>
                  <a:pt x="67" y="14"/>
                  <a:pt x="67" y="31"/>
                </a:cubicBezTo>
                <a:lnTo>
                  <a:pt x="36" y="31"/>
                </a:lnTo>
                <a:close/>
                <a:moveTo>
                  <a:pt x="69" y="36"/>
                </a:moveTo>
                <a:cubicBezTo>
                  <a:pt x="69" y="45"/>
                  <a:pt x="66" y="53"/>
                  <a:pt x="60" y="58"/>
                </a:cubicBezTo>
                <a:cubicBezTo>
                  <a:pt x="38" y="36"/>
                  <a:pt x="38" y="36"/>
                  <a:pt x="38" y="36"/>
                </a:cubicBezTo>
                <a:lnTo>
                  <a:pt x="69"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5" name="Google Shape;2025;p46"/>
          <p:cNvSpPr/>
          <p:nvPr/>
        </p:nvSpPr>
        <p:spPr>
          <a:xfrm>
            <a:off x="800100" y="4413548"/>
            <a:ext cx="249749" cy="253533"/>
          </a:xfrm>
          <a:custGeom>
            <a:avLst/>
            <a:gdLst/>
            <a:ahLst/>
            <a:cxnLst/>
            <a:rect l="l" t="t" r="r" b="b"/>
            <a:pathLst>
              <a:path w="61" h="62" extrusionOk="0">
                <a:moveTo>
                  <a:pt x="61" y="12"/>
                </a:moveTo>
                <a:cubicBezTo>
                  <a:pt x="61" y="51"/>
                  <a:pt x="61" y="51"/>
                  <a:pt x="61" y="51"/>
                </a:cubicBezTo>
                <a:cubicBezTo>
                  <a:pt x="61" y="57"/>
                  <a:pt x="56" y="62"/>
                  <a:pt x="50" y="62"/>
                </a:cubicBezTo>
                <a:cubicBezTo>
                  <a:pt x="21" y="62"/>
                  <a:pt x="21" y="62"/>
                  <a:pt x="21" y="62"/>
                </a:cubicBezTo>
                <a:cubicBezTo>
                  <a:pt x="22" y="60"/>
                  <a:pt x="24" y="57"/>
                  <a:pt x="25" y="54"/>
                </a:cubicBezTo>
                <a:cubicBezTo>
                  <a:pt x="25" y="54"/>
                  <a:pt x="25" y="52"/>
                  <a:pt x="27" y="45"/>
                </a:cubicBezTo>
                <a:cubicBezTo>
                  <a:pt x="28" y="47"/>
                  <a:pt x="31" y="49"/>
                  <a:pt x="35" y="49"/>
                </a:cubicBezTo>
                <a:cubicBezTo>
                  <a:pt x="44" y="49"/>
                  <a:pt x="51" y="40"/>
                  <a:pt x="51" y="28"/>
                </a:cubicBezTo>
                <a:cubicBezTo>
                  <a:pt x="51" y="19"/>
                  <a:pt x="43" y="11"/>
                  <a:pt x="32" y="11"/>
                </a:cubicBezTo>
                <a:cubicBezTo>
                  <a:pt x="17" y="11"/>
                  <a:pt x="10" y="21"/>
                  <a:pt x="10" y="30"/>
                </a:cubicBezTo>
                <a:cubicBezTo>
                  <a:pt x="10" y="35"/>
                  <a:pt x="12" y="40"/>
                  <a:pt x="16" y="41"/>
                </a:cubicBezTo>
                <a:cubicBezTo>
                  <a:pt x="17" y="42"/>
                  <a:pt x="18" y="41"/>
                  <a:pt x="18" y="41"/>
                </a:cubicBezTo>
                <a:cubicBezTo>
                  <a:pt x="18" y="40"/>
                  <a:pt x="18" y="39"/>
                  <a:pt x="18" y="38"/>
                </a:cubicBezTo>
                <a:cubicBezTo>
                  <a:pt x="19" y="37"/>
                  <a:pt x="19" y="37"/>
                  <a:pt x="18" y="37"/>
                </a:cubicBezTo>
                <a:cubicBezTo>
                  <a:pt x="17" y="35"/>
                  <a:pt x="16" y="33"/>
                  <a:pt x="16" y="31"/>
                </a:cubicBezTo>
                <a:cubicBezTo>
                  <a:pt x="16" y="23"/>
                  <a:pt x="22" y="16"/>
                  <a:pt x="31" y="16"/>
                </a:cubicBezTo>
                <a:cubicBezTo>
                  <a:pt x="39" y="16"/>
                  <a:pt x="44" y="21"/>
                  <a:pt x="44" y="28"/>
                </a:cubicBezTo>
                <a:cubicBezTo>
                  <a:pt x="44" y="36"/>
                  <a:pt x="40" y="44"/>
                  <a:pt x="34" y="44"/>
                </a:cubicBezTo>
                <a:cubicBezTo>
                  <a:pt x="31" y="44"/>
                  <a:pt x="28" y="41"/>
                  <a:pt x="29" y="38"/>
                </a:cubicBezTo>
                <a:cubicBezTo>
                  <a:pt x="30" y="34"/>
                  <a:pt x="32" y="30"/>
                  <a:pt x="32" y="27"/>
                </a:cubicBezTo>
                <a:cubicBezTo>
                  <a:pt x="32" y="25"/>
                  <a:pt x="31" y="23"/>
                  <a:pt x="28" y="23"/>
                </a:cubicBezTo>
                <a:cubicBezTo>
                  <a:pt x="25" y="23"/>
                  <a:pt x="22" y="26"/>
                  <a:pt x="22" y="30"/>
                </a:cubicBezTo>
                <a:cubicBezTo>
                  <a:pt x="22" y="30"/>
                  <a:pt x="22" y="33"/>
                  <a:pt x="23" y="35"/>
                </a:cubicBezTo>
                <a:cubicBezTo>
                  <a:pt x="20" y="49"/>
                  <a:pt x="19" y="52"/>
                  <a:pt x="19" y="52"/>
                </a:cubicBezTo>
                <a:cubicBezTo>
                  <a:pt x="18" y="56"/>
                  <a:pt x="18" y="60"/>
                  <a:pt x="19"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6" name="Google Shape;2026;p46"/>
          <p:cNvSpPr/>
          <p:nvPr/>
        </p:nvSpPr>
        <p:spPr>
          <a:xfrm>
            <a:off x="1312842" y="4413548"/>
            <a:ext cx="253533" cy="253533"/>
          </a:xfrm>
          <a:custGeom>
            <a:avLst/>
            <a:gdLst/>
            <a:ahLst/>
            <a:cxnLst/>
            <a:rect l="l" t="t" r="r" b="b"/>
            <a:pathLst>
              <a:path w="62" h="62" extrusionOk="0">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9"/>
                </a:moveTo>
                <a:cubicBezTo>
                  <a:pt x="19" y="9"/>
                  <a:pt x="9" y="19"/>
                  <a:pt x="9" y="31"/>
                </a:cubicBezTo>
                <a:cubicBezTo>
                  <a:pt x="9" y="43"/>
                  <a:pt x="19" y="53"/>
                  <a:pt x="31" y="53"/>
                </a:cubicBezTo>
                <a:cubicBezTo>
                  <a:pt x="43" y="53"/>
                  <a:pt x="53" y="43"/>
                  <a:pt x="53" y="31"/>
                </a:cubicBezTo>
                <a:cubicBezTo>
                  <a:pt x="53" y="19"/>
                  <a:pt x="43" y="9"/>
                  <a:pt x="31" y="9"/>
                </a:cubicBezTo>
                <a:close/>
                <a:moveTo>
                  <a:pt x="47" y="34"/>
                </a:moveTo>
                <a:cubicBezTo>
                  <a:pt x="25" y="46"/>
                  <a:pt x="25" y="46"/>
                  <a:pt x="25" y="46"/>
                </a:cubicBezTo>
                <a:cubicBezTo>
                  <a:pt x="24" y="47"/>
                  <a:pt x="24" y="47"/>
                  <a:pt x="24" y="47"/>
                </a:cubicBezTo>
                <a:cubicBezTo>
                  <a:pt x="23" y="47"/>
                  <a:pt x="23" y="47"/>
                  <a:pt x="22" y="46"/>
                </a:cubicBezTo>
                <a:cubicBezTo>
                  <a:pt x="22" y="46"/>
                  <a:pt x="21" y="45"/>
                  <a:pt x="21" y="44"/>
                </a:cubicBezTo>
                <a:cubicBezTo>
                  <a:pt x="21" y="18"/>
                  <a:pt x="21" y="18"/>
                  <a:pt x="21" y="18"/>
                </a:cubicBezTo>
                <a:cubicBezTo>
                  <a:pt x="21" y="18"/>
                  <a:pt x="22" y="17"/>
                  <a:pt x="22" y="16"/>
                </a:cubicBezTo>
                <a:cubicBezTo>
                  <a:pt x="23" y="16"/>
                  <a:pt x="24" y="16"/>
                  <a:pt x="25" y="16"/>
                </a:cubicBezTo>
                <a:cubicBezTo>
                  <a:pt x="47" y="29"/>
                  <a:pt x="47" y="29"/>
                  <a:pt x="47" y="29"/>
                </a:cubicBezTo>
                <a:cubicBezTo>
                  <a:pt x="48" y="30"/>
                  <a:pt x="48" y="30"/>
                  <a:pt x="48" y="31"/>
                </a:cubicBezTo>
                <a:cubicBezTo>
                  <a:pt x="48" y="32"/>
                  <a:pt x="48" y="33"/>
                  <a:pt x="47" y="3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7" name="Google Shape;2027;p46"/>
          <p:cNvSpPr/>
          <p:nvPr/>
        </p:nvSpPr>
        <p:spPr>
          <a:xfrm>
            <a:off x="1901267" y="4413548"/>
            <a:ext cx="255425" cy="253533"/>
          </a:xfrm>
          <a:custGeom>
            <a:avLst/>
            <a:gdLst/>
            <a:ahLst/>
            <a:cxnLst/>
            <a:rect l="l" t="t" r="r" b="b"/>
            <a:pathLst>
              <a:path w="62" h="62" extrusionOk="0">
                <a:moveTo>
                  <a:pt x="62" y="51"/>
                </a:moveTo>
                <a:cubicBezTo>
                  <a:pt x="62" y="57"/>
                  <a:pt x="57" y="62"/>
                  <a:pt x="51" y="62"/>
                </a:cubicBezTo>
                <a:cubicBezTo>
                  <a:pt x="12" y="62"/>
                  <a:pt x="12" y="62"/>
                  <a:pt x="12" y="62"/>
                </a:cubicBezTo>
                <a:cubicBezTo>
                  <a:pt x="6" y="62"/>
                  <a:pt x="0" y="57"/>
                  <a:pt x="0" y="51"/>
                </a:cubicBezTo>
                <a:cubicBezTo>
                  <a:pt x="0" y="12"/>
                  <a:pt x="0" y="12"/>
                  <a:pt x="0" y="12"/>
                </a:cubicBezTo>
                <a:cubicBezTo>
                  <a:pt x="0" y="6"/>
                  <a:pt x="6" y="0"/>
                  <a:pt x="12" y="0"/>
                </a:cubicBezTo>
                <a:cubicBezTo>
                  <a:pt x="51" y="0"/>
                  <a:pt x="51" y="0"/>
                  <a:pt x="51" y="0"/>
                </a:cubicBezTo>
                <a:cubicBezTo>
                  <a:pt x="57" y="0"/>
                  <a:pt x="62" y="6"/>
                  <a:pt x="62" y="12"/>
                </a:cubicBezTo>
                <a:lnTo>
                  <a:pt x="62" y="51"/>
                </a:lnTo>
                <a:close/>
                <a:moveTo>
                  <a:pt x="52" y="29"/>
                </a:moveTo>
                <a:cubicBezTo>
                  <a:pt x="52" y="27"/>
                  <a:pt x="51" y="26"/>
                  <a:pt x="49" y="26"/>
                </a:cubicBezTo>
                <a:cubicBezTo>
                  <a:pt x="36" y="26"/>
                  <a:pt x="36" y="26"/>
                  <a:pt x="36" y="26"/>
                </a:cubicBezTo>
                <a:cubicBezTo>
                  <a:pt x="36" y="13"/>
                  <a:pt x="36" y="13"/>
                  <a:pt x="36" y="13"/>
                </a:cubicBezTo>
                <a:cubicBezTo>
                  <a:pt x="36" y="12"/>
                  <a:pt x="35" y="11"/>
                  <a:pt x="34" y="11"/>
                </a:cubicBezTo>
                <a:cubicBezTo>
                  <a:pt x="29" y="11"/>
                  <a:pt x="29" y="11"/>
                  <a:pt x="29" y="11"/>
                </a:cubicBezTo>
                <a:cubicBezTo>
                  <a:pt x="27" y="11"/>
                  <a:pt x="26" y="12"/>
                  <a:pt x="26" y="13"/>
                </a:cubicBezTo>
                <a:cubicBezTo>
                  <a:pt x="26" y="26"/>
                  <a:pt x="26" y="26"/>
                  <a:pt x="26" y="26"/>
                </a:cubicBezTo>
                <a:cubicBezTo>
                  <a:pt x="13" y="26"/>
                  <a:pt x="13" y="26"/>
                  <a:pt x="13" y="26"/>
                </a:cubicBezTo>
                <a:cubicBezTo>
                  <a:pt x="12" y="26"/>
                  <a:pt x="11" y="27"/>
                  <a:pt x="11" y="29"/>
                </a:cubicBezTo>
                <a:cubicBezTo>
                  <a:pt x="11" y="34"/>
                  <a:pt x="11" y="34"/>
                  <a:pt x="11" y="34"/>
                </a:cubicBezTo>
                <a:cubicBezTo>
                  <a:pt x="11" y="35"/>
                  <a:pt x="12" y="36"/>
                  <a:pt x="13" y="36"/>
                </a:cubicBezTo>
                <a:cubicBezTo>
                  <a:pt x="26" y="36"/>
                  <a:pt x="26" y="36"/>
                  <a:pt x="26" y="36"/>
                </a:cubicBezTo>
                <a:cubicBezTo>
                  <a:pt x="26" y="49"/>
                  <a:pt x="26" y="49"/>
                  <a:pt x="26" y="49"/>
                </a:cubicBezTo>
                <a:cubicBezTo>
                  <a:pt x="26" y="51"/>
                  <a:pt x="27" y="52"/>
                  <a:pt x="29" y="52"/>
                </a:cubicBezTo>
                <a:cubicBezTo>
                  <a:pt x="34" y="52"/>
                  <a:pt x="34" y="52"/>
                  <a:pt x="34" y="52"/>
                </a:cubicBezTo>
                <a:cubicBezTo>
                  <a:pt x="35" y="52"/>
                  <a:pt x="36" y="51"/>
                  <a:pt x="36" y="49"/>
                </a:cubicBezTo>
                <a:cubicBezTo>
                  <a:pt x="36" y="36"/>
                  <a:pt x="36" y="36"/>
                  <a:pt x="36" y="36"/>
                </a:cubicBezTo>
                <a:cubicBezTo>
                  <a:pt x="49" y="36"/>
                  <a:pt x="49" y="36"/>
                  <a:pt x="49" y="36"/>
                </a:cubicBezTo>
                <a:cubicBezTo>
                  <a:pt x="51" y="36"/>
                  <a:pt x="52" y="35"/>
                  <a:pt x="52" y="34"/>
                </a:cubicBezTo>
                <a:lnTo>
                  <a:pt x="52"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8" name="Google Shape;2028;p46"/>
          <p:cNvSpPr/>
          <p:nvPr/>
        </p:nvSpPr>
        <p:spPr>
          <a:xfrm>
            <a:off x="2491583" y="4392735"/>
            <a:ext cx="274345" cy="259210"/>
          </a:xfrm>
          <a:custGeom>
            <a:avLst/>
            <a:gdLst/>
            <a:ahLst/>
            <a:cxnLst/>
            <a:rect l="l" t="t" r="r" b="b"/>
            <a:pathLst>
              <a:path w="67" h="63" extrusionOk="0">
                <a:moveTo>
                  <a:pt x="60" y="52"/>
                </a:moveTo>
                <a:cubicBezTo>
                  <a:pt x="55" y="52"/>
                  <a:pt x="54" y="48"/>
                  <a:pt x="49" y="48"/>
                </a:cubicBezTo>
                <a:cubicBezTo>
                  <a:pt x="46" y="48"/>
                  <a:pt x="45" y="50"/>
                  <a:pt x="45" y="53"/>
                </a:cubicBezTo>
                <a:cubicBezTo>
                  <a:pt x="45" y="56"/>
                  <a:pt x="46" y="59"/>
                  <a:pt x="46" y="62"/>
                </a:cubicBezTo>
                <a:cubicBezTo>
                  <a:pt x="46" y="62"/>
                  <a:pt x="46" y="62"/>
                  <a:pt x="46" y="62"/>
                </a:cubicBezTo>
                <a:cubicBezTo>
                  <a:pt x="46" y="62"/>
                  <a:pt x="45" y="62"/>
                  <a:pt x="45" y="62"/>
                </a:cubicBezTo>
                <a:cubicBezTo>
                  <a:pt x="41" y="62"/>
                  <a:pt x="36" y="63"/>
                  <a:pt x="32" y="63"/>
                </a:cubicBezTo>
                <a:cubicBezTo>
                  <a:pt x="29" y="63"/>
                  <a:pt x="26" y="62"/>
                  <a:pt x="26" y="59"/>
                </a:cubicBezTo>
                <a:cubicBezTo>
                  <a:pt x="26" y="54"/>
                  <a:pt x="31" y="53"/>
                  <a:pt x="31" y="48"/>
                </a:cubicBezTo>
                <a:cubicBezTo>
                  <a:pt x="31" y="44"/>
                  <a:pt x="27" y="41"/>
                  <a:pt x="23" y="41"/>
                </a:cubicBezTo>
                <a:cubicBezTo>
                  <a:pt x="19" y="41"/>
                  <a:pt x="15" y="44"/>
                  <a:pt x="15" y="48"/>
                </a:cubicBezTo>
                <a:cubicBezTo>
                  <a:pt x="15" y="53"/>
                  <a:pt x="19" y="56"/>
                  <a:pt x="19" y="58"/>
                </a:cubicBezTo>
                <a:cubicBezTo>
                  <a:pt x="19" y="60"/>
                  <a:pt x="18" y="61"/>
                  <a:pt x="17" y="62"/>
                </a:cubicBezTo>
                <a:cubicBezTo>
                  <a:pt x="16" y="63"/>
                  <a:pt x="14" y="63"/>
                  <a:pt x="13" y="63"/>
                </a:cubicBezTo>
                <a:cubicBezTo>
                  <a:pt x="9" y="63"/>
                  <a:pt x="6" y="63"/>
                  <a:pt x="3" y="62"/>
                </a:cubicBezTo>
                <a:cubicBezTo>
                  <a:pt x="2" y="62"/>
                  <a:pt x="1" y="62"/>
                  <a:pt x="0" y="62"/>
                </a:cubicBezTo>
                <a:cubicBezTo>
                  <a:pt x="0" y="62"/>
                  <a:pt x="0" y="62"/>
                  <a:pt x="0" y="62"/>
                </a:cubicBezTo>
                <a:cubicBezTo>
                  <a:pt x="0" y="62"/>
                  <a:pt x="0" y="62"/>
                  <a:pt x="0" y="62"/>
                </a:cubicBezTo>
                <a:cubicBezTo>
                  <a:pt x="0" y="21"/>
                  <a:pt x="0" y="21"/>
                  <a:pt x="0" y="21"/>
                </a:cubicBezTo>
                <a:cubicBezTo>
                  <a:pt x="0" y="21"/>
                  <a:pt x="2" y="21"/>
                  <a:pt x="3" y="21"/>
                </a:cubicBezTo>
                <a:cubicBezTo>
                  <a:pt x="6" y="22"/>
                  <a:pt x="9" y="22"/>
                  <a:pt x="13" y="22"/>
                </a:cubicBezTo>
                <a:cubicBezTo>
                  <a:pt x="14" y="22"/>
                  <a:pt x="16" y="22"/>
                  <a:pt x="17" y="21"/>
                </a:cubicBezTo>
                <a:cubicBezTo>
                  <a:pt x="18" y="20"/>
                  <a:pt x="19" y="19"/>
                  <a:pt x="19" y="17"/>
                </a:cubicBezTo>
                <a:cubicBezTo>
                  <a:pt x="19" y="15"/>
                  <a:pt x="15" y="12"/>
                  <a:pt x="15" y="7"/>
                </a:cubicBezTo>
                <a:cubicBezTo>
                  <a:pt x="15" y="3"/>
                  <a:pt x="19" y="0"/>
                  <a:pt x="23" y="0"/>
                </a:cubicBezTo>
                <a:cubicBezTo>
                  <a:pt x="27" y="0"/>
                  <a:pt x="31" y="3"/>
                  <a:pt x="31" y="7"/>
                </a:cubicBezTo>
                <a:cubicBezTo>
                  <a:pt x="31" y="12"/>
                  <a:pt x="26" y="13"/>
                  <a:pt x="26" y="18"/>
                </a:cubicBezTo>
                <a:cubicBezTo>
                  <a:pt x="26" y="21"/>
                  <a:pt x="29" y="22"/>
                  <a:pt x="32" y="22"/>
                </a:cubicBezTo>
                <a:cubicBezTo>
                  <a:pt x="37" y="22"/>
                  <a:pt x="41" y="21"/>
                  <a:pt x="46" y="21"/>
                </a:cubicBezTo>
                <a:cubicBezTo>
                  <a:pt x="46" y="21"/>
                  <a:pt x="46" y="21"/>
                  <a:pt x="46" y="21"/>
                </a:cubicBezTo>
                <a:cubicBezTo>
                  <a:pt x="46" y="21"/>
                  <a:pt x="46" y="23"/>
                  <a:pt x="46" y="24"/>
                </a:cubicBezTo>
                <a:cubicBezTo>
                  <a:pt x="45" y="27"/>
                  <a:pt x="45" y="30"/>
                  <a:pt x="45" y="34"/>
                </a:cubicBezTo>
                <a:cubicBezTo>
                  <a:pt x="45" y="35"/>
                  <a:pt x="45" y="37"/>
                  <a:pt x="46" y="38"/>
                </a:cubicBezTo>
                <a:cubicBezTo>
                  <a:pt x="47" y="39"/>
                  <a:pt x="48" y="40"/>
                  <a:pt x="50" y="40"/>
                </a:cubicBezTo>
                <a:cubicBezTo>
                  <a:pt x="52" y="40"/>
                  <a:pt x="55" y="36"/>
                  <a:pt x="60" y="36"/>
                </a:cubicBezTo>
                <a:cubicBezTo>
                  <a:pt x="64" y="36"/>
                  <a:pt x="67" y="40"/>
                  <a:pt x="67" y="44"/>
                </a:cubicBezTo>
                <a:cubicBezTo>
                  <a:pt x="67" y="49"/>
                  <a:pt x="64" y="52"/>
                  <a:pt x="60" y="5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29" name="Google Shape;2029;p46"/>
          <p:cNvSpPr/>
          <p:nvPr/>
        </p:nvSpPr>
        <p:spPr>
          <a:xfrm>
            <a:off x="3081900" y="4413548"/>
            <a:ext cx="253533" cy="253533"/>
          </a:xfrm>
          <a:custGeom>
            <a:avLst/>
            <a:gdLst/>
            <a:ahLst/>
            <a:cxnLst/>
            <a:rect l="l" t="t" r="r" b="b"/>
            <a:pathLst>
              <a:path w="62" h="62" extrusionOk="0">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2" y="11"/>
                </a:moveTo>
                <a:cubicBezTo>
                  <a:pt x="26" y="11"/>
                  <a:pt x="21" y="14"/>
                  <a:pt x="17" y="19"/>
                </a:cubicBezTo>
                <a:cubicBezTo>
                  <a:pt x="17" y="20"/>
                  <a:pt x="17" y="21"/>
                  <a:pt x="18" y="21"/>
                </a:cubicBezTo>
                <a:cubicBezTo>
                  <a:pt x="23" y="25"/>
                  <a:pt x="23" y="25"/>
                  <a:pt x="23" y="25"/>
                </a:cubicBezTo>
                <a:cubicBezTo>
                  <a:pt x="23" y="25"/>
                  <a:pt x="23" y="25"/>
                  <a:pt x="24" y="25"/>
                </a:cubicBezTo>
                <a:cubicBezTo>
                  <a:pt x="24" y="25"/>
                  <a:pt x="24" y="25"/>
                  <a:pt x="25" y="25"/>
                </a:cubicBezTo>
                <a:cubicBezTo>
                  <a:pt x="27" y="22"/>
                  <a:pt x="27" y="22"/>
                  <a:pt x="28" y="21"/>
                </a:cubicBezTo>
                <a:cubicBezTo>
                  <a:pt x="29" y="21"/>
                  <a:pt x="30" y="20"/>
                  <a:pt x="32" y="20"/>
                </a:cubicBezTo>
                <a:cubicBezTo>
                  <a:pt x="34" y="20"/>
                  <a:pt x="36" y="22"/>
                  <a:pt x="36" y="24"/>
                </a:cubicBezTo>
                <a:cubicBezTo>
                  <a:pt x="36" y="26"/>
                  <a:pt x="35" y="27"/>
                  <a:pt x="33" y="28"/>
                </a:cubicBezTo>
                <a:cubicBezTo>
                  <a:pt x="30" y="29"/>
                  <a:pt x="26" y="32"/>
                  <a:pt x="26" y="36"/>
                </a:cubicBezTo>
                <a:cubicBezTo>
                  <a:pt x="26" y="38"/>
                  <a:pt x="26" y="38"/>
                  <a:pt x="26" y="38"/>
                </a:cubicBezTo>
                <a:cubicBezTo>
                  <a:pt x="26" y="38"/>
                  <a:pt x="27" y="39"/>
                  <a:pt x="27" y="39"/>
                </a:cubicBezTo>
                <a:cubicBezTo>
                  <a:pt x="35" y="39"/>
                  <a:pt x="35" y="39"/>
                  <a:pt x="35" y="39"/>
                </a:cubicBezTo>
                <a:cubicBezTo>
                  <a:pt x="36" y="39"/>
                  <a:pt x="36" y="38"/>
                  <a:pt x="36" y="38"/>
                </a:cubicBezTo>
                <a:cubicBezTo>
                  <a:pt x="36" y="37"/>
                  <a:pt x="38" y="35"/>
                  <a:pt x="40" y="34"/>
                </a:cubicBezTo>
                <a:cubicBezTo>
                  <a:pt x="43" y="32"/>
                  <a:pt x="47" y="30"/>
                  <a:pt x="47" y="24"/>
                </a:cubicBezTo>
                <a:cubicBezTo>
                  <a:pt x="47" y="16"/>
                  <a:pt x="39" y="11"/>
                  <a:pt x="32" y="11"/>
                </a:cubicBezTo>
                <a:close/>
                <a:moveTo>
                  <a:pt x="36" y="43"/>
                </a:moveTo>
                <a:cubicBezTo>
                  <a:pt x="36" y="42"/>
                  <a:pt x="36" y="42"/>
                  <a:pt x="35" y="42"/>
                </a:cubicBezTo>
                <a:cubicBezTo>
                  <a:pt x="27" y="42"/>
                  <a:pt x="27" y="42"/>
                  <a:pt x="27" y="42"/>
                </a:cubicBezTo>
                <a:cubicBezTo>
                  <a:pt x="27" y="42"/>
                  <a:pt x="26" y="42"/>
                  <a:pt x="26" y="43"/>
                </a:cubicBezTo>
                <a:cubicBezTo>
                  <a:pt x="26" y="51"/>
                  <a:pt x="26" y="51"/>
                  <a:pt x="26" y="51"/>
                </a:cubicBezTo>
                <a:cubicBezTo>
                  <a:pt x="26" y="51"/>
                  <a:pt x="27" y="52"/>
                  <a:pt x="27" y="52"/>
                </a:cubicBezTo>
                <a:cubicBezTo>
                  <a:pt x="35" y="52"/>
                  <a:pt x="35" y="52"/>
                  <a:pt x="35" y="52"/>
                </a:cubicBezTo>
                <a:cubicBezTo>
                  <a:pt x="36" y="52"/>
                  <a:pt x="36" y="51"/>
                  <a:pt x="36" y="51"/>
                </a:cubicBezTo>
                <a:lnTo>
                  <a:pt x="36" y="4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0" name="Google Shape;2030;p46"/>
          <p:cNvSpPr/>
          <p:nvPr/>
        </p:nvSpPr>
        <p:spPr>
          <a:xfrm>
            <a:off x="3672216" y="4400303"/>
            <a:ext cx="293266" cy="262994"/>
          </a:xfrm>
          <a:custGeom>
            <a:avLst/>
            <a:gdLst/>
            <a:ahLst/>
            <a:cxnLst/>
            <a:rect l="l" t="t" r="r" b="b"/>
            <a:pathLst>
              <a:path w="72" h="64" extrusionOk="0">
                <a:moveTo>
                  <a:pt x="72" y="15"/>
                </a:moveTo>
                <a:cubicBezTo>
                  <a:pt x="59" y="28"/>
                  <a:pt x="59" y="28"/>
                  <a:pt x="59" y="28"/>
                </a:cubicBezTo>
                <a:cubicBezTo>
                  <a:pt x="59" y="28"/>
                  <a:pt x="59" y="28"/>
                  <a:pt x="58" y="28"/>
                </a:cubicBezTo>
                <a:cubicBezTo>
                  <a:pt x="58" y="28"/>
                  <a:pt x="57" y="27"/>
                  <a:pt x="57" y="27"/>
                </a:cubicBezTo>
                <a:cubicBezTo>
                  <a:pt x="57" y="19"/>
                  <a:pt x="57" y="19"/>
                  <a:pt x="57" y="19"/>
                </a:cubicBezTo>
                <a:cubicBezTo>
                  <a:pt x="47" y="19"/>
                  <a:pt x="47" y="19"/>
                  <a:pt x="47" y="19"/>
                </a:cubicBezTo>
                <a:cubicBezTo>
                  <a:pt x="41" y="19"/>
                  <a:pt x="39" y="23"/>
                  <a:pt x="37" y="27"/>
                </a:cubicBezTo>
                <a:cubicBezTo>
                  <a:pt x="35" y="29"/>
                  <a:pt x="34" y="31"/>
                  <a:pt x="33" y="34"/>
                </a:cubicBezTo>
                <a:cubicBezTo>
                  <a:pt x="29" y="44"/>
                  <a:pt x="24" y="55"/>
                  <a:pt x="11" y="55"/>
                </a:cubicBezTo>
                <a:cubicBezTo>
                  <a:pt x="2" y="55"/>
                  <a:pt x="2" y="55"/>
                  <a:pt x="2" y="55"/>
                </a:cubicBezTo>
                <a:cubicBezTo>
                  <a:pt x="1" y="55"/>
                  <a:pt x="0" y="54"/>
                  <a:pt x="0" y="54"/>
                </a:cubicBezTo>
                <a:cubicBezTo>
                  <a:pt x="0" y="46"/>
                  <a:pt x="0" y="46"/>
                  <a:pt x="0" y="46"/>
                </a:cubicBezTo>
                <a:cubicBezTo>
                  <a:pt x="0" y="45"/>
                  <a:pt x="1" y="45"/>
                  <a:pt x="2" y="45"/>
                </a:cubicBezTo>
                <a:cubicBezTo>
                  <a:pt x="11" y="45"/>
                  <a:pt x="11" y="45"/>
                  <a:pt x="11" y="45"/>
                </a:cubicBezTo>
                <a:cubicBezTo>
                  <a:pt x="16" y="45"/>
                  <a:pt x="19" y="41"/>
                  <a:pt x="21" y="37"/>
                </a:cubicBezTo>
                <a:cubicBezTo>
                  <a:pt x="22" y="34"/>
                  <a:pt x="23" y="32"/>
                  <a:pt x="24" y="30"/>
                </a:cubicBezTo>
                <a:cubicBezTo>
                  <a:pt x="28" y="19"/>
                  <a:pt x="34" y="9"/>
                  <a:pt x="47" y="9"/>
                </a:cubicBezTo>
                <a:cubicBezTo>
                  <a:pt x="57" y="9"/>
                  <a:pt x="57" y="9"/>
                  <a:pt x="57" y="9"/>
                </a:cubicBezTo>
                <a:cubicBezTo>
                  <a:pt x="57" y="1"/>
                  <a:pt x="57" y="1"/>
                  <a:pt x="57" y="1"/>
                </a:cubicBezTo>
                <a:cubicBezTo>
                  <a:pt x="57" y="0"/>
                  <a:pt x="58" y="0"/>
                  <a:pt x="58" y="0"/>
                </a:cubicBezTo>
                <a:cubicBezTo>
                  <a:pt x="59" y="0"/>
                  <a:pt x="59" y="0"/>
                  <a:pt x="59" y="0"/>
                </a:cubicBezTo>
                <a:cubicBezTo>
                  <a:pt x="72" y="13"/>
                  <a:pt x="72" y="13"/>
                  <a:pt x="72" y="13"/>
                </a:cubicBezTo>
                <a:cubicBezTo>
                  <a:pt x="72" y="13"/>
                  <a:pt x="72" y="13"/>
                  <a:pt x="72" y="14"/>
                </a:cubicBezTo>
                <a:cubicBezTo>
                  <a:pt x="72" y="14"/>
                  <a:pt x="72" y="14"/>
                  <a:pt x="72" y="15"/>
                </a:cubicBezTo>
                <a:close/>
                <a:moveTo>
                  <a:pt x="22" y="29"/>
                </a:moveTo>
                <a:cubicBezTo>
                  <a:pt x="19" y="24"/>
                  <a:pt x="17" y="19"/>
                  <a:pt x="11" y="19"/>
                </a:cubicBezTo>
                <a:cubicBezTo>
                  <a:pt x="2" y="19"/>
                  <a:pt x="2" y="19"/>
                  <a:pt x="2" y="19"/>
                </a:cubicBezTo>
                <a:cubicBezTo>
                  <a:pt x="1" y="19"/>
                  <a:pt x="0" y="18"/>
                  <a:pt x="0" y="18"/>
                </a:cubicBezTo>
                <a:cubicBezTo>
                  <a:pt x="0" y="10"/>
                  <a:pt x="0" y="10"/>
                  <a:pt x="0" y="10"/>
                </a:cubicBezTo>
                <a:cubicBezTo>
                  <a:pt x="0" y="9"/>
                  <a:pt x="1" y="9"/>
                  <a:pt x="2" y="9"/>
                </a:cubicBezTo>
                <a:cubicBezTo>
                  <a:pt x="11" y="9"/>
                  <a:pt x="11" y="9"/>
                  <a:pt x="11" y="9"/>
                </a:cubicBezTo>
                <a:cubicBezTo>
                  <a:pt x="18" y="9"/>
                  <a:pt x="23" y="12"/>
                  <a:pt x="27" y="18"/>
                </a:cubicBezTo>
                <a:cubicBezTo>
                  <a:pt x="25" y="21"/>
                  <a:pt x="23" y="25"/>
                  <a:pt x="22" y="29"/>
                </a:cubicBezTo>
                <a:close/>
                <a:moveTo>
                  <a:pt x="72" y="51"/>
                </a:moveTo>
                <a:cubicBezTo>
                  <a:pt x="59" y="63"/>
                  <a:pt x="59" y="63"/>
                  <a:pt x="59" y="63"/>
                </a:cubicBezTo>
                <a:cubicBezTo>
                  <a:pt x="59" y="64"/>
                  <a:pt x="59" y="64"/>
                  <a:pt x="58" y="64"/>
                </a:cubicBezTo>
                <a:cubicBezTo>
                  <a:pt x="58" y="64"/>
                  <a:pt x="57" y="63"/>
                  <a:pt x="57" y="63"/>
                </a:cubicBezTo>
                <a:cubicBezTo>
                  <a:pt x="57" y="55"/>
                  <a:pt x="57" y="55"/>
                  <a:pt x="57" y="55"/>
                </a:cubicBezTo>
                <a:cubicBezTo>
                  <a:pt x="45" y="55"/>
                  <a:pt x="38" y="56"/>
                  <a:pt x="30" y="46"/>
                </a:cubicBezTo>
                <a:cubicBezTo>
                  <a:pt x="33" y="42"/>
                  <a:pt x="34" y="39"/>
                  <a:pt x="36" y="35"/>
                </a:cubicBezTo>
                <a:cubicBezTo>
                  <a:pt x="38" y="40"/>
                  <a:pt x="41" y="45"/>
                  <a:pt x="47" y="45"/>
                </a:cubicBezTo>
                <a:cubicBezTo>
                  <a:pt x="57" y="45"/>
                  <a:pt x="57" y="45"/>
                  <a:pt x="57" y="45"/>
                </a:cubicBezTo>
                <a:cubicBezTo>
                  <a:pt x="57" y="37"/>
                  <a:pt x="57" y="37"/>
                  <a:pt x="57" y="37"/>
                </a:cubicBezTo>
                <a:cubicBezTo>
                  <a:pt x="57" y="36"/>
                  <a:pt x="58" y="36"/>
                  <a:pt x="58" y="36"/>
                </a:cubicBezTo>
                <a:cubicBezTo>
                  <a:pt x="59" y="36"/>
                  <a:pt x="59" y="36"/>
                  <a:pt x="59" y="36"/>
                </a:cubicBezTo>
                <a:cubicBezTo>
                  <a:pt x="72" y="49"/>
                  <a:pt x="72" y="49"/>
                  <a:pt x="72" y="49"/>
                </a:cubicBezTo>
                <a:cubicBezTo>
                  <a:pt x="72" y="49"/>
                  <a:pt x="72" y="49"/>
                  <a:pt x="72" y="50"/>
                </a:cubicBezTo>
                <a:cubicBezTo>
                  <a:pt x="72" y="50"/>
                  <a:pt x="72" y="50"/>
                  <a:pt x="72"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1" name="Google Shape;2031;p46"/>
          <p:cNvSpPr/>
          <p:nvPr/>
        </p:nvSpPr>
        <p:spPr>
          <a:xfrm>
            <a:off x="4260640" y="4413548"/>
            <a:ext cx="249749" cy="253533"/>
          </a:xfrm>
          <a:custGeom>
            <a:avLst/>
            <a:gdLst/>
            <a:ahLst/>
            <a:cxnLst/>
            <a:rect l="l" t="t" r="r" b="b"/>
            <a:pathLst>
              <a:path w="61" h="62" extrusionOk="0">
                <a:moveTo>
                  <a:pt x="61" y="13"/>
                </a:moveTo>
                <a:cubicBezTo>
                  <a:pt x="61" y="49"/>
                  <a:pt x="61" y="49"/>
                  <a:pt x="61" y="49"/>
                </a:cubicBezTo>
                <a:cubicBezTo>
                  <a:pt x="61" y="56"/>
                  <a:pt x="56" y="62"/>
                  <a:pt x="49" y="62"/>
                </a:cubicBezTo>
                <a:cubicBezTo>
                  <a:pt x="13" y="62"/>
                  <a:pt x="13" y="62"/>
                  <a:pt x="13" y="62"/>
                </a:cubicBezTo>
                <a:cubicBezTo>
                  <a:pt x="6" y="62"/>
                  <a:pt x="0" y="56"/>
                  <a:pt x="0" y="49"/>
                </a:cubicBezTo>
                <a:cubicBezTo>
                  <a:pt x="0" y="13"/>
                  <a:pt x="0" y="13"/>
                  <a:pt x="0" y="13"/>
                </a:cubicBezTo>
                <a:cubicBezTo>
                  <a:pt x="0" y="6"/>
                  <a:pt x="6" y="0"/>
                  <a:pt x="13" y="0"/>
                </a:cubicBezTo>
                <a:cubicBezTo>
                  <a:pt x="49" y="0"/>
                  <a:pt x="49" y="0"/>
                  <a:pt x="49" y="0"/>
                </a:cubicBezTo>
                <a:cubicBezTo>
                  <a:pt x="56" y="0"/>
                  <a:pt x="61" y="6"/>
                  <a:pt x="61" y="13"/>
                </a:cubicBezTo>
                <a:close/>
                <a:moveTo>
                  <a:pt x="56" y="28"/>
                </a:moveTo>
                <a:cubicBezTo>
                  <a:pt x="56" y="26"/>
                  <a:pt x="54" y="23"/>
                  <a:pt x="51" y="23"/>
                </a:cubicBezTo>
                <a:cubicBezTo>
                  <a:pt x="49" y="23"/>
                  <a:pt x="48" y="24"/>
                  <a:pt x="47" y="25"/>
                </a:cubicBezTo>
                <a:cubicBezTo>
                  <a:pt x="43" y="23"/>
                  <a:pt x="38" y="21"/>
                  <a:pt x="32" y="21"/>
                </a:cubicBezTo>
                <a:cubicBezTo>
                  <a:pt x="35" y="10"/>
                  <a:pt x="35" y="10"/>
                  <a:pt x="35" y="10"/>
                </a:cubicBezTo>
                <a:cubicBezTo>
                  <a:pt x="44" y="12"/>
                  <a:pt x="44" y="12"/>
                  <a:pt x="44" y="12"/>
                </a:cubicBezTo>
                <a:cubicBezTo>
                  <a:pt x="44" y="15"/>
                  <a:pt x="46" y="17"/>
                  <a:pt x="49" y="17"/>
                </a:cubicBezTo>
                <a:cubicBezTo>
                  <a:pt x="51" y="17"/>
                  <a:pt x="53" y="15"/>
                  <a:pt x="53" y="12"/>
                </a:cubicBezTo>
                <a:cubicBezTo>
                  <a:pt x="53" y="9"/>
                  <a:pt x="51" y="7"/>
                  <a:pt x="49" y="7"/>
                </a:cubicBezTo>
                <a:cubicBezTo>
                  <a:pt x="47" y="7"/>
                  <a:pt x="45" y="8"/>
                  <a:pt x="44" y="10"/>
                </a:cubicBezTo>
                <a:cubicBezTo>
                  <a:pt x="35" y="8"/>
                  <a:pt x="35" y="8"/>
                  <a:pt x="35" y="8"/>
                </a:cubicBezTo>
                <a:cubicBezTo>
                  <a:pt x="34" y="8"/>
                  <a:pt x="34" y="8"/>
                  <a:pt x="34" y="9"/>
                </a:cubicBezTo>
                <a:cubicBezTo>
                  <a:pt x="30" y="21"/>
                  <a:pt x="30" y="21"/>
                  <a:pt x="30" y="21"/>
                </a:cubicBezTo>
                <a:cubicBezTo>
                  <a:pt x="24" y="21"/>
                  <a:pt x="19" y="23"/>
                  <a:pt x="15" y="25"/>
                </a:cubicBezTo>
                <a:cubicBezTo>
                  <a:pt x="14" y="24"/>
                  <a:pt x="12" y="24"/>
                  <a:pt x="11" y="24"/>
                </a:cubicBezTo>
                <a:cubicBezTo>
                  <a:pt x="8" y="24"/>
                  <a:pt x="6" y="26"/>
                  <a:pt x="6" y="29"/>
                </a:cubicBezTo>
                <a:cubicBezTo>
                  <a:pt x="6" y="31"/>
                  <a:pt x="7" y="32"/>
                  <a:pt x="9" y="33"/>
                </a:cubicBezTo>
                <a:cubicBezTo>
                  <a:pt x="9" y="34"/>
                  <a:pt x="9" y="35"/>
                  <a:pt x="9" y="35"/>
                </a:cubicBezTo>
                <a:cubicBezTo>
                  <a:pt x="9" y="43"/>
                  <a:pt x="19" y="50"/>
                  <a:pt x="31" y="50"/>
                </a:cubicBezTo>
                <a:cubicBezTo>
                  <a:pt x="43" y="50"/>
                  <a:pt x="53" y="43"/>
                  <a:pt x="53" y="35"/>
                </a:cubicBezTo>
                <a:cubicBezTo>
                  <a:pt x="53" y="35"/>
                  <a:pt x="53" y="34"/>
                  <a:pt x="53" y="33"/>
                </a:cubicBezTo>
                <a:cubicBezTo>
                  <a:pt x="55" y="32"/>
                  <a:pt x="56" y="31"/>
                  <a:pt x="56" y="28"/>
                </a:cubicBezTo>
                <a:close/>
                <a:moveTo>
                  <a:pt x="23" y="36"/>
                </a:moveTo>
                <a:cubicBezTo>
                  <a:pt x="21" y="36"/>
                  <a:pt x="20" y="34"/>
                  <a:pt x="20" y="32"/>
                </a:cubicBezTo>
                <a:cubicBezTo>
                  <a:pt x="20" y="30"/>
                  <a:pt x="21" y="29"/>
                  <a:pt x="23" y="29"/>
                </a:cubicBezTo>
                <a:cubicBezTo>
                  <a:pt x="25" y="29"/>
                  <a:pt x="27" y="30"/>
                  <a:pt x="27" y="32"/>
                </a:cubicBezTo>
                <a:cubicBezTo>
                  <a:pt x="27" y="34"/>
                  <a:pt x="25" y="36"/>
                  <a:pt x="23" y="36"/>
                </a:cubicBezTo>
                <a:close/>
                <a:moveTo>
                  <a:pt x="39" y="41"/>
                </a:moveTo>
                <a:cubicBezTo>
                  <a:pt x="40" y="42"/>
                  <a:pt x="40" y="42"/>
                  <a:pt x="39" y="43"/>
                </a:cubicBezTo>
                <a:cubicBezTo>
                  <a:pt x="38" y="44"/>
                  <a:pt x="35" y="45"/>
                  <a:pt x="31" y="45"/>
                </a:cubicBezTo>
                <a:cubicBezTo>
                  <a:pt x="31" y="45"/>
                  <a:pt x="31" y="45"/>
                  <a:pt x="31" y="45"/>
                </a:cubicBezTo>
                <a:cubicBezTo>
                  <a:pt x="31" y="45"/>
                  <a:pt x="31" y="45"/>
                  <a:pt x="31" y="45"/>
                </a:cubicBezTo>
                <a:cubicBezTo>
                  <a:pt x="27" y="45"/>
                  <a:pt x="24" y="44"/>
                  <a:pt x="23" y="43"/>
                </a:cubicBezTo>
                <a:cubicBezTo>
                  <a:pt x="22" y="42"/>
                  <a:pt x="22" y="42"/>
                  <a:pt x="23" y="41"/>
                </a:cubicBezTo>
                <a:cubicBezTo>
                  <a:pt x="23" y="41"/>
                  <a:pt x="24" y="41"/>
                  <a:pt x="24" y="41"/>
                </a:cubicBezTo>
                <a:cubicBezTo>
                  <a:pt x="25" y="43"/>
                  <a:pt x="28" y="43"/>
                  <a:pt x="31" y="43"/>
                </a:cubicBezTo>
                <a:cubicBezTo>
                  <a:pt x="31" y="43"/>
                  <a:pt x="31" y="43"/>
                  <a:pt x="31" y="43"/>
                </a:cubicBezTo>
                <a:cubicBezTo>
                  <a:pt x="31" y="43"/>
                  <a:pt x="31" y="43"/>
                  <a:pt x="31" y="43"/>
                </a:cubicBezTo>
                <a:cubicBezTo>
                  <a:pt x="34" y="43"/>
                  <a:pt x="37" y="43"/>
                  <a:pt x="38" y="41"/>
                </a:cubicBezTo>
                <a:cubicBezTo>
                  <a:pt x="38" y="41"/>
                  <a:pt x="39" y="41"/>
                  <a:pt x="39" y="41"/>
                </a:cubicBezTo>
                <a:close/>
                <a:moveTo>
                  <a:pt x="42" y="32"/>
                </a:moveTo>
                <a:cubicBezTo>
                  <a:pt x="42" y="34"/>
                  <a:pt x="41" y="36"/>
                  <a:pt x="39" y="36"/>
                </a:cubicBezTo>
                <a:cubicBezTo>
                  <a:pt x="37" y="36"/>
                  <a:pt x="35" y="34"/>
                  <a:pt x="35" y="32"/>
                </a:cubicBezTo>
                <a:cubicBezTo>
                  <a:pt x="35" y="30"/>
                  <a:pt x="37" y="29"/>
                  <a:pt x="39" y="29"/>
                </a:cubicBezTo>
                <a:cubicBezTo>
                  <a:pt x="41" y="29"/>
                  <a:pt x="42" y="30"/>
                  <a:pt x="42" y="32"/>
                </a:cubicBezTo>
                <a:close/>
                <a:moveTo>
                  <a:pt x="46" y="12"/>
                </a:moveTo>
                <a:cubicBezTo>
                  <a:pt x="46" y="10"/>
                  <a:pt x="47" y="9"/>
                  <a:pt x="49" y="9"/>
                </a:cubicBezTo>
                <a:cubicBezTo>
                  <a:pt x="50" y="9"/>
                  <a:pt x="51" y="10"/>
                  <a:pt x="51" y="12"/>
                </a:cubicBezTo>
                <a:cubicBezTo>
                  <a:pt x="51" y="14"/>
                  <a:pt x="50" y="15"/>
                  <a:pt x="49" y="15"/>
                </a:cubicBezTo>
                <a:cubicBezTo>
                  <a:pt x="47" y="15"/>
                  <a:pt x="46" y="14"/>
                  <a:pt x="46"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2" name="Google Shape;2032;p46"/>
          <p:cNvSpPr/>
          <p:nvPr/>
        </p:nvSpPr>
        <p:spPr>
          <a:xfrm>
            <a:off x="4850956" y="4438144"/>
            <a:ext cx="253533" cy="208124"/>
          </a:xfrm>
          <a:custGeom>
            <a:avLst/>
            <a:gdLst/>
            <a:ahLst/>
            <a:cxnLst/>
            <a:rect l="l" t="t" r="r" b="b"/>
            <a:pathLst>
              <a:path w="62" h="51" extrusionOk="0">
                <a:moveTo>
                  <a:pt x="62" y="7"/>
                </a:moveTo>
                <a:cubicBezTo>
                  <a:pt x="62" y="9"/>
                  <a:pt x="61" y="10"/>
                  <a:pt x="60" y="10"/>
                </a:cubicBezTo>
                <a:cubicBezTo>
                  <a:pt x="3" y="10"/>
                  <a:pt x="3" y="10"/>
                  <a:pt x="3" y="10"/>
                </a:cubicBezTo>
                <a:cubicBezTo>
                  <a:pt x="2" y="10"/>
                  <a:pt x="0" y="9"/>
                  <a:pt x="0" y="7"/>
                </a:cubicBezTo>
                <a:cubicBezTo>
                  <a:pt x="0" y="2"/>
                  <a:pt x="0" y="2"/>
                  <a:pt x="0" y="2"/>
                </a:cubicBezTo>
                <a:cubicBezTo>
                  <a:pt x="0" y="1"/>
                  <a:pt x="2" y="0"/>
                  <a:pt x="3" y="0"/>
                </a:cubicBezTo>
                <a:cubicBezTo>
                  <a:pt x="60" y="0"/>
                  <a:pt x="60" y="0"/>
                  <a:pt x="60" y="0"/>
                </a:cubicBezTo>
                <a:cubicBezTo>
                  <a:pt x="61" y="0"/>
                  <a:pt x="62" y="1"/>
                  <a:pt x="62" y="2"/>
                </a:cubicBezTo>
                <a:lnTo>
                  <a:pt x="62" y="7"/>
                </a:lnTo>
                <a:close/>
                <a:moveTo>
                  <a:pt x="62" y="28"/>
                </a:moveTo>
                <a:cubicBezTo>
                  <a:pt x="62" y="29"/>
                  <a:pt x="61" y="30"/>
                  <a:pt x="60" y="30"/>
                </a:cubicBezTo>
                <a:cubicBezTo>
                  <a:pt x="3" y="30"/>
                  <a:pt x="3" y="30"/>
                  <a:pt x="3" y="30"/>
                </a:cubicBezTo>
                <a:cubicBezTo>
                  <a:pt x="2" y="30"/>
                  <a:pt x="0" y="29"/>
                  <a:pt x="0" y="28"/>
                </a:cubicBezTo>
                <a:cubicBezTo>
                  <a:pt x="0" y="23"/>
                  <a:pt x="0" y="23"/>
                  <a:pt x="0" y="23"/>
                </a:cubicBezTo>
                <a:cubicBezTo>
                  <a:pt x="0" y="21"/>
                  <a:pt x="2" y="20"/>
                  <a:pt x="3" y="20"/>
                </a:cubicBezTo>
                <a:cubicBezTo>
                  <a:pt x="60" y="20"/>
                  <a:pt x="60" y="20"/>
                  <a:pt x="60" y="20"/>
                </a:cubicBezTo>
                <a:cubicBezTo>
                  <a:pt x="61" y="20"/>
                  <a:pt x="62" y="21"/>
                  <a:pt x="62" y="23"/>
                </a:cubicBezTo>
                <a:lnTo>
                  <a:pt x="62" y="28"/>
                </a:lnTo>
                <a:close/>
                <a:moveTo>
                  <a:pt x="62" y="48"/>
                </a:moveTo>
                <a:cubicBezTo>
                  <a:pt x="62" y="50"/>
                  <a:pt x="61" y="51"/>
                  <a:pt x="60" y="51"/>
                </a:cubicBezTo>
                <a:cubicBezTo>
                  <a:pt x="3" y="51"/>
                  <a:pt x="3" y="51"/>
                  <a:pt x="3" y="51"/>
                </a:cubicBezTo>
                <a:cubicBezTo>
                  <a:pt x="2" y="51"/>
                  <a:pt x="0" y="50"/>
                  <a:pt x="0" y="48"/>
                </a:cubicBezTo>
                <a:cubicBezTo>
                  <a:pt x="0" y="43"/>
                  <a:pt x="0" y="43"/>
                  <a:pt x="0" y="43"/>
                </a:cubicBezTo>
                <a:cubicBezTo>
                  <a:pt x="0" y="42"/>
                  <a:pt x="2" y="41"/>
                  <a:pt x="3" y="41"/>
                </a:cubicBezTo>
                <a:cubicBezTo>
                  <a:pt x="60" y="41"/>
                  <a:pt x="60" y="41"/>
                  <a:pt x="60" y="41"/>
                </a:cubicBezTo>
                <a:cubicBezTo>
                  <a:pt x="61" y="41"/>
                  <a:pt x="62" y="42"/>
                  <a:pt x="62" y="43"/>
                </a:cubicBezTo>
                <a:lnTo>
                  <a:pt x="62"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3" name="Google Shape;2033;p46"/>
          <p:cNvSpPr/>
          <p:nvPr/>
        </p:nvSpPr>
        <p:spPr>
          <a:xfrm>
            <a:off x="5441272" y="4458957"/>
            <a:ext cx="317863" cy="187311"/>
          </a:xfrm>
          <a:custGeom>
            <a:avLst/>
            <a:gdLst/>
            <a:ahLst/>
            <a:cxnLst/>
            <a:rect l="l" t="t" r="r" b="b"/>
            <a:pathLst>
              <a:path w="78" h="46" extrusionOk="0">
                <a:moveTo>
                  <a:pt x="51" y="46"/>
                </a:moveTo>
                <a:cubicBezTo>
                  <a:pt x="12" y="46"/>
                  <a:pt x="12" y="46"/>
                  <a:pt x="12" y="46"/>
                </a:cubicBezTo>
                <a:cubicBezTo>
                  <a:pt x="11" y="46"/>
                  <a:pt x="11" y="44"/>
                  <a:pt x="11" y="43"/>
                </a:cubicBezTo>
                <a:cubicBezTo>
                  <a:pt x="11" y="37"/>
                  <a:pt x="11" y="37"/>
                  <a:pt x="11" y="37"/>
                </a:cubicBezTo>
                <a:cubicBezTo>
                  <a:pt x="11" y="20"/>
                  <a:pt x="11" y="20"/>
                  <a:pt x="11" y="20"/>
                </a:cubicBezTo>
                <a:cubicBezTo>
                  <a:pt x="3" y="20"/>
                  <a:pt x="3" y="20"/>
                  <a:pt x="3" y="20"/>
                </a:cubicBezTo>
                <a:cubicBezTo>
                  <a:pt x="2" y="20"/>
                  <a:pt x="0" y="19"/>
                  <a:pt x="0" y="18"/>
                </a:cubicBezTo>
                <a:cubicBezTo>
                  <a:pt x="0" y="17"/>
                  <a:pt x="1" y="17"/>
                  <a:pt x="1" y="16"/>
                </a:cubicBezTo>
                <a:cubicBezTo>
                  <a:pt x="14" y="1"/>
                  <a:pt x="14" y="1"/>
                  <a:pt x="14" y="1"/>
                </a:cubicBezTo>
                <a:cubicBezTo>
                  <a:pt x="14" y="0"/>
                  <a:pt x="15" y="0"/>
                  <a:pt x="16" y="0"/>
                </a:cubicBezTo>
                <a:cubicBezTo>
                  <a:pt x="17" y="0"/>
                  <a:pt x="17" y="0"/>
                  <a:pt x="18" y="1"/>
                </a:cubicBezTo>
                <a:cubicBezTo>
                  <a:pt x="31" y="16"/>
                  <a:pt x="31" y="16"/>
                  <a:pt x="31" y="16"/>
                </a:cubicBezTo>
                <a:cubicBezTo>
                  <a:pt x="31" y="17"/>
                  <a:pt x="31" y="17"/>
                  <a:pt x="31" y="18"/>
                </a:cubicBezTo>
                <a:cubicBezTo>
                  <a:pt x="31" y="19"/>
                  <a:pt x="30" y="20"/>
                  <a:pt x="29" y="20"/>
                </a:cubicBezTo>
                <a:cubicBezTo>
                  <a:pt x="21" y="20"/>
                  <a:pt x="21" y="20"/>
                  <a:pt x="21" y="20"/>
                </a:cubicBezTo>
                <a:cubicBezTo>
                  <a:pt x="21" y="36"/>
                  <a:pt x="21" y="36"/>
                  <a:pt x="21" y="36"/>
                </a:cubicBezTo>
                <a:cubicBezTo>
                  <a:pt x="44" y="36"/>
                  <a:pt x="44" y="36"/>
                  <a:pt x="44" y="36"/>
                </a:cubicBezTo>
                <a:cubicBezTo>
                  <a:pt x="45" y="36"/>
                  <a:pt x="45" y="36"/>
                  <a:pt x="45" y="36"/>
                </a:cubicBezTo>
                <a:cubicBezTo>
                  <a:pt x="52" y="44"/>
                  <a:pt x="52" y="44"/>
                  <a:pt x="52" y="44"/>
                </a:cubicBezTo>
                <a:cubicBezTo>
                  <a:pt x="52" y="44"/>
                  <a:pt x="52" y="44"/>
                  <a:pt x="52" y="45"/>
                </a:cubicBezTo>
                <a:cubicBezTo>
                  <a:pt x="52" y="45"/>
                  <a:pt x="51" y="46"/>
                  <a:pt x="51" y="46"/>
                </a:cubicBezTo>
                <a:close/>
                <a:moveTo>
                  <a:pt x="77" y="30"/>
                </a:moveTo>
                <a:cubicBezTo>
                  <a:pt x="64" y="45"/>
                  <a:pt x="64" y="45"/>
                  <a:pt x="64" y="45"/>
                </a:cubicBezTo>
                <a:cubicBezTo>
                  <a:pt x="64" y="46"/>
                  <a:pt x="63" y="46"/>
                  <a:pt x="62" y="46"/>
                </a:cubicBezTo>
                <a:cubicBezTo>
                  <a:pt x="61" y="46"/>
                  <a:pt x="61" y="46"/>
                  <a:pt x="60" y="45"/>
                </a:cubicBezTo>
                <a:cubicBezTo>
                  <a:pt x="47" y="30"/>
                  <a:pt x="47" y="30"/>
                  <a:pt x="47" y="30"/>
                </a:cubicBezTo>
                <a:cubicBezTo>
                  <a:pt x="47" y="29"/>
                  <a:pt x="47" y="29"/>
                  <a:pt x="47" y="28"/>
                </a:cubicBezTo>
                <a:cubicBezTo>
                  <a:pt x="47" y="27"/>
                  <a:pt x="48" y="25"/>
                  <a:pt x="49" y="25"/>
                </a:cubicBezTo>
                <a:cubicBezTo>
                  <a:pt x="57" y="25"/>
                  <a:pt x="57" y="25"/>
                  <a:pt x="57" y="25"/>
                </a:cubicBezTo>
                <a:cubicBezTo>
                  <a:pt x="57" y="10"/>
                  <a:pt x="57" y="10"/>
                  <a:pt x="57" y="10"/>
                </a:cubicBezTo>
                <a:cubicBezTo>
                  <a:pt x="34" y="10"/>
                  <a:pt x="34" y="10"/>
                  <a:pt x="34" y="10"/>
                </a:cubicBezTo>
                <a:cubicBezTo>
                  <a:pt x="34" y="10"/>
                  <a:pt x="33" y="10"/>
                  <a:pt x="33" y="10"/>
                </a:cubicBezTo>
                <a:cubicBezTo>
                  <a:pt x="26" y="2"/>
                  <a:pt x="26" y="2"/>
                  <a:pt x="26" y="2"/>
                </a:cubicBezTo>
                <a:cubicBezTo>
                  <a:pt x="26" y="2"/>
                  <a:pt x="26" y="1"/>
                  <a:pt x="26" y="1"/>
                </a:cubicBezTo>
                <a:cubicBezTo>
                  <a:pt x="26" y="0"/>
                  <a:pt x="27" y="0"/>
                  <a:pt x="27" y="0"/>
                </a:cubicBezTo>
                <a:cubicBezTo>
                  <a:pt x="66" y="0"/>
                  <a:pt x="66" y="0"/>
                  <a:pt x="66" y="0"/>
                </a:cubicBezTo>
                <a:cubicBezTo>
                  <a:pt x="68" y="0"/>
                  <a:pt x="67" y="1"/>
                  <a:pt x="67" y="2"/>
                </a:cubicBezTo>
                <a:cubicBezTo>
                  <a:pt x="67" y="9"/>
                  <a:pt x="67" y="9"/>
                  <a:pt x="67" y="9"/>
                </a:cubicBezTo>
                <a:cubicBezTo>
                  <a:pt x="67" y="25"/>
                  <a:pt x="67" y="25"/>
                  <a:pt x="67" y="25"/>
                </a:cubicBezTo>
                <a:cubicBezTo>
                  <a:pt x="75" y="25"/>
                  <a:pt x="75" y="25"/>
                  <a:pt x="75" y="25"/>
                </a:cubicBezTo>
                <a:cubicBezTo>
                  <a:pt x="76" y="25"/>
                  <a:pt x="78" y="27"/>
                  <a:pt x="78" y="28"/>
                </a:cubicBezTo>
                <a:cubicBezTo>
                  <a:pt x="78" y="29"/>
                  <a:pt x="77" y="29"/>
                  <a:pt x="77"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4" name="Google Shape;2034;p46"/>
          <p:cNvSpPr/>
          <p:nvPr/>
        </p:nvSpPr>
        <p:spPr>
          <a:xfrm>
            <a:off x="6029697" y="4413548"/>
            <a:ext cx="255425" cy="253533"/>
          </a:xfrm>
          <a:custGeom>
            <a:avLst/>
            <a:gdLst/>
            <a:ahLst/>
            <a:cxnLst/>
            <a:rect l="l" t="t" r="r" b="b"/>
            <a:pathLst>
              <a:path w="62" h="62" extrusionOk="0">
                <a:moveTo>
                  <a:pt x="31" y="62"/>
                </a:moveTo>
                <a:cubicBezTo>
                  <a:pt x="22" y="62"/>
                  <a:pt x="13" y="58"/>
                  <a:pt x="8" y="51"/>
                </a:cubicBezTo>
                <a:cubicBezTo>
                  <a:pt x="7" y="50"/>
                  <a:pt x="7" y="50"/>
                  <a:pt x="8" y="49"/>
                </a:cubicBezTo>
                <a:cubicBezTo>
                  <a:pt x="13" y="44"/>
                  <a:pt x="13" y="44"/>
                  <a:pt x="13" y="44"/>
                </a:cubicBezTo>
                <a:cubicBezTo>
                  <a:pt x="13" y="44"/>
                  <a:pt x="14" y="43"/>
                  <a:pt x="14" y="43"/>
                </a:cubicBezTo>
                <a:cubicBezTo>
                  <a:pt x="15" y="43"/>
                  <a:pt x="15" y="44"/>
                  <a:pt x="15" y="44"/>
                </a:cubicBezTo>
                <a:cubicBezTo>
                  <a:pt x="19" y="49"/>
                  <a:pt x="25" y="52"/>
                  <a:pt x="31" y="52"/>
                </a:cubicBezTo>
                <a:cubicBezTo>
                  <a:pt x="43" y="52"/>
                  <a:pt x="52" y="43"/>
                  <a:pt x="52" y="31"/>
                </a:cubicBezTo>
                <a:cubicBezTo>
                  <a:pt x="52" y="20"/>
                  <a:pt x="43" y="11"/>
                  <a:pt x="31" y="11"/>
                </a:cubicBezTo>
                <a:cubicBezTo>
                  <a:pt x="26" y="11"/>
                  <a:pt x="21" y="13"/>
                  <a:pt x="17" y="16"/>
                </a:cubicBezTo>
                <a:cubicBezTo>
                  <a:pt x="23" y="22"/>
                  <a:pt x="23" y="22"/>
                  <a:pt x="23" y="22"/>
                </a:cubicBezTo>
                <a:cubicBezTo>
                  <a:pt x="24" y="23"/>
                  <a:pt x="24" y="24"/>
                  <a:pt x="23" y="25"/>
                </a:cubicBezTo>
                <a:cubicBezTo>
                  <a:pt x="23" y="26"/>
                  <a:pt x="22" y="26"/>
                  <a:pt x="21" y="26"/>
                </a:cubicBezTo>
                <a:cubicBezTo>
                  <a:pt x="3" y="26"/>
                  <a:pt x="3" y="26"/>
                  <a:pt x="3" y="26"/>
                </a:cubicBezTo>
                <a:cubicBezTo>
                  <a:pt x="2" y="26"/>
                  <a:pt x="0" y="25"/>
                  <a:pt x="0" y="24"/>
                </a:cubicBezTo>
                <a:cubicBezTo>
                  <a:pt x="0" y="6"/>
                  <a:pt x="0" y="6"/>
                  <a:pt x="0" y="6"/>
                </a:cubicBezTo>
                <a:cubicBezTo>
                  <a:pt x="0" y="5"/>
                  <a:pt x="1" y="4"/>
                  <a:pt x="2" y="3"/>
                </a:cubicBezTo>
                <a:cubicBezTo>
                  <a:pt x="3" y="3"/>
                  <a:pt x="4" y="3"/>
                  <a:pt x="5" y="4"/>
                </a:cubicBezTo>
                <a:cubicBezTo>
                  <a:pt x="10" y="9"/>
                  <a:pt x="10" y="9"/>
                  <a:pt x="10" y="9"/>
                </a:cubicBezTo>
                <a:cubicBezTo>
                  <a:pt x="16" y="4"/>
                  <a:pt x="23" y="0"/>
                  <a:pt x="31" y="0"/>
                </a:cubicBezTo>
                <a:cubicBezTo>
                  <a:pt x="48" y="0"/>
                  <a:pt x="62" y="14"/>
                  <a:pt x="62" y="31"/>
                </a:cubicBezTo>
                <a:cubicBezTo>
                  <a:pt x="62" y="48"/>
                  <a:pt x="48" y="62"/>
                  <a:pt x="31" y="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5" name="Google Shape;2035;p46"/>
          <p:cNvSpPr/>
          <p:nvPr/>
        </p:nvSpPr>
        <p:spPr>
          <a:xfrm>
            <a:off x="6620013" y="4413548"/>
            <a:ext cx="249749" cy="253533"/>
          </a:xfrm>
          <a:custGeom>
            <a:avLst/>
            <a:gdLst/>
            <a:ahLst/>
            <a:cxnLst/>
            <a:rect l="l" t="t" r="r" b="b"/>
            <a:pathLst>
              <a:path w="61" h="62" extrusionOk="0">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11" y="12"/>
                </a:moveTo>
                <a:cubicBezTo>
                  <a:pt x="11" y="12"/>
                  <a:pt x="11" y="12"/>
                  <a:pt x="10" y="12"/>
                </a:cubicBezTo>
                <a:cubicBezTo>
                  <a:pt x="10" y="13"/>
                  <a:pt x="10" y="13"/>
                  <a:pt x="10" y="13"/>
                </a:cubicBezTo>
                <a:cubicBezTo>
                  <a:pt x="10" y="18"/>
                  <a:pt x="10" y="18"/>
                  <a:pt x="10" y="18"/>
                </a:cubicBezTo>
                <a:cubicBezTo>
                  <a:pt x="10" y="19"/>
                  <a:pt x="11" y="20"/>
                  <a:pt x="11" y="20"/>
                </a:cubicBezTo>
                <a:cubicBezTo>
                  <a:pt x="28" y="20"/>
                  <a:pt x="42" y="34"/>
                  <a:pt x="42" y="51"/>
                </a:cubicBezTo>
                <a:cubicBezTo>
                  <a:pt x="42" y="51"/>
                  <a:pt x="43" y="52"/>
                  <a:pt x="43" y="52"/>
                </a:cubicBezTo>
                <a:cubicBezTo>
                  <a:pt x="49" y="52"/>
                  <a:pt x="49" y="52"/>
                  <a:pt x="49" y="52"/>
                </a:cubicBezTo>
                <a:cubicBezTo>
                  <a:pt x="49" y="52"/>
                  <a:pt x="49" y="52"/>
                  <a:pt x="49" y="51"/>
                </a:cubicBezTo>
                <a:cubicBezTo>
                  <a:pt x="50" y="51"/>
                  <a:pt x="50" y="51"/>
                  <a:pt x="50" y="51"/>
                </a:cubicBezTo>
                <a:cubicBezTo>
                  <a:pt x="49" y="30"/>
                  <a:pt x="32" y="13"/>
                  <a:pt x="11" y="12"/>
                </a:cubicBezTo>
                <a:close/>
                <a:moveTo>
                  <a:pt x="11" y="27"/>
                </a:moveTo>
                <a:cubicBezTo>
                  <a:pt x="11" y="27"/>
                  <a:pt x="11" y="28"/>
                  <a:pt x="10" y="28"/>
                </a:cubicBezTo>
                <a:cubicBezTo>
                  <a:pt x="10" y="28"/>
                  <a:pt x="10" y="28"/>
                  <a:pt x="10" y="29"/>
                </a:cubicBezTo>
                <a:cubicBezTo>
                  <a:pt x="10" y="34"/>
                  <a:pt x="10" y="34"/>
                  <a:pt x="10" y="34"/>
                </a:cubicBezTo>
                <a:cubicBezTo>
                  <a:pt x="10" y="35"/>
                  <a:pt x="11" y="35"/>
                  <a:pt x="11" y="35"/>
                </a:cubicBezTo>
                <a:cubicBezTo>
                  <a:pt x="19" y="36"/>
                  <a:pt x="26" y="42"/>
                  <a:pt x="27" y="51"/>
                </a:cubicBezTo>
                <a:cubicBezTo>
                  <a:pt x="27" y="51"/>
                  <a:pt x="27" y="52"/>
                  <a:pt x="28" y="52"/>
                </a:cubicBezTo>
                <a:cubicBezTo>
                  <a:pt x="33" y="52"/>
                  <a:pt x="33" y="52"/>
                  <a:pt x="33" y="52"/>
                </a:cubicBezTo>
                <a:cubicBezTo>
                  <a:pt x="33" y="52"/>
                  <a:pt x="34" y="52"/>
                  <a:pt x="34" y="51"/>
                </a:cubicBezTo>
                <a:cubicBezTo>
                  <a:pt x="34" y="51"/>
                  <a:pt x="34" y="51"/>
                  <a:pt x="34" y="50"/>
                </a:cubicBezTo>
                <a:cubicBezTo>
                  <a:pt x="34" y="38"/>
                  <a:pt x="24" y="28"/>
                  <a:pt x="11" y="27"/>
                </a:cubicBezTo>
                <a:close/>
                <a:moveTo>
                  <a:pt x="15" y="42"/>
                </a:moveTo>
                <a:cubicBezTo>
                  <a:pt x="12" y="42"/>
                  <a:pt x="10" y="44"/>
                  <a:pt x="10" y="47"/>
                </a:cubicBezTo>
                <a:cubicBezTo>
                  <a:pt x="10" y="50"/>
                  <a:pt x="12" y="52"/>
                  <a:pt x="15" y="52"/>
                </a:cubicBezTo>
                <a:cubicBezTo>
                  <a:pt x="18" y="52"/>
                  <a:pt x="20" y="50"/>
                  <a:pt x="20" y="47"/>
                </a:cubicBezTo>
                <a:cubicBezTo>
                  <a:pt x="20" y="44"/>
                  <a:pt x="18" y="42"/>
                  <a:pt x="15" y="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6" name="Google Shape;2036;p46"/>
          <p:cNvSpPr/>
          <p:nvPr/>
        </p:nvSpPr>
        <p:spPr>
          <a:xfrm>
            <a:off x="7210330" y="4413548"/>
            <a:ext cx="274345" cy="274345"/>
          </a:xfrm>
          <a:custGeom>
            <a:avLst/>
            <a:gdLst/>
            <a:ahLst/>
            <a:cxnLst/>
            <a:rect l="l" t="t" r="r" b="b"/>
            <a:pathLst>
              <a:path w="67" h="67" extrusionOk="0">
                <a:moveTo>
                  <a:pt x="62" y="67"/>
                </a:moveTo>
                <a:cubicBezTo>
                  <a:pt x="61" y="67"/>
                  <a:pt x="59" y="67"/>
                  <a:pt x="59" y="66"/>
                </a:cubicBezTo>
                <a:cubicBezTo>
                  <a:pt x="45" y="52"/>
                  <a:pt x="45" y="52"/>
                  <a:pt x="45" y="52"/>
                </a:cubicBezTo>
                <a:cubicBezTo>
                  <a:pt x="40" y="55"/>
                  <a:pt x="34" y="57"/>
                  <a:pt x="29" y="57"/>
                </a:cubicBezTo>
                <a:cubicBezTo>
                  <a:pt x="13" y="57"/>
                  <a:pt x="0" y="44"/>
                  <a:pt x="0" y="29"/>
                </a:cubicBezTo>
                <a:cubicBezTo>
                  <a:pt x="0" y="13"/>
                  <a:pt x="13" y="0"/>
                  <a:pt x="29" y="0"/>
                </a:cubicBezTo>
                <a:cubicBezTo>
                  <a:pt x="44" y="0"/>
                  <a:pt x="57" y="13"/>
                  <a:pt x="57" y="29"/>
                </a:cubicBezTo>
                <a:cubicBezTo>
                  <a:pt x="57" y="34"/>
                  <a:pt x="55" y="40"/>
                  <a:pt x="52" y="45"/>
                </a:cubicBezTo>
                <a:cubicBezTo>
                  <a:pt x="66" y="59"/>
                  <a:pt x="66" y="59"/>
                  <a:pt x="66" y="59"/>
                </a:cubicBezTo>
                <a:cubicBezTo>
                  <a:pt x="67" y="59"/>
                  <a:pt x="67" y="61"/>
                  <a:pt x="67" y="62"/>
                </a:cubicBezTo>
                <a:cubicBezTo>
                  <a:pt x="67" y="65"/>
                  <a:pt x="65" y="67"/>
                  <a:pt x="62" y="67"/>
                </a:cubicBezTo>
                <a:close/>
                <a:moveTo>
                  <a:pt x="29" y="11"/>
                </a:moveTo>
                <a:cubicBezTo>
                  <a:pt x="19" y="11"/>
                  <a:pt x="11" y="19"/>
                  <a:pt x="11" y="29"/>
                </a:cubicBezTo>
                <a:cubicBezTo>
                  <a:pt x="11" y="39"/>
                  <a:pt x="19" y="47"/>
                  <a:pt x="29" y="47"/>
                </a:cubicBezTo>
                <a:cubicBezTo>
                  <a:pt x="39" y="47"/>
                  <a:pt x="47" y="39"/>
                  <a:pt x="47" y="29"/>
                </a:cubicBezTo>
                <a:cubicBezTo>
                  <a:pt x="47" y="19"/>
                  <a:pt x="39" y="11"/>
                  <a:pt x="29" y="11"/>
                </a:cubicBezTo>
                <a:close/>
                <a:moveTo>
                  <a:pt x="42" y="30"/>
                </a:moveTo>
                <a:cubicBezTo>
                  <a:pt x="42" y="31"/>
                  <a:pt x="41" y="31"/>
                  <a:pt x="40" y="31"/>
                </a:cubicBezTo>
                <a:cubicBezTo>
                  <a:pt x="31" y="31"/>
                  <a:pt x="31" y="31"/>
                  <a:pt x="31" y="31"/>
                </a:cubicBezTo>
                <a:cubicBezTo>
                  <a:pt x="31" y="40"/>
                  <a:pt x="31" y="40"/>
                  <a:pt x="31" y="40"/>
                </a:cubicBezTo>
                <a:cubicBezTo>
                  <a:pt x="31" y="41"/>
                  <a:pt x="31" y="42"/>
                  <a:pt x="30" y="42"/>
                </a:cubicBezTo>
                <a:cubicBezTo>
                  <a:pt x="27" y="42"/>
                  <a:pt x="27" y="42"/>
                  <a:pt x="27" y="42"/>
                </a:cubicBezTo>
                <a:cubicBezTo>
                  <a:pt x="27" y="42"/>
                  <a:pt x="26" y="41"/>
                  <a:pt x="26" y="40"/>
                </a:cubicBezTo>
                <a:cubicBezTo>
                  <a:pt x="26" y="31"/>
                  <a:pt x="26" y="31"/>
                  <a:pt x="26" y="31"/>
                </a:cubicBezTo>
                <a:cubicBezTo>
                  <a:pt x="17" y="31"/>
                  <a:pt x="17" y="31"/>
                  <a:pt x="17" y="31"/>
                </a:cubicBezTo>
                <a:cubicBezTo>
                  <a:pt x="17" y="31"/>
                  <a:pt x="16" y="31"/>
                  <a:pt x="16" y="30"/>
                </a:cubicBezTo>
                <a:cubicBezTo>
                  <a:pt x="16" y="27"/>
                  <a:pt x="16" y="27"/>
                  <a:pt x="16" y="27"/>
                </a:cubicBezTo>
                <a:cubicBezTo>
                  <a:pt x="16" y="27"/>
                  <a:pt x="17" y="26"/>
                  <a:pt x="17" y="26"/>
                </a:cubicBezTo>
                <a:cubicBezTo>
                  <a:pt x="26" y="26"/>
                  <a:pt x="26" y="26"/>
                  <a:pt x="26" y="26"/>
                </a:cubicBezTo>
                <a:cubicBezTo>
                  <a:pt x="26" y="17"/>
                  <a:pt x="26" y="17"/>
                  <a:pt x="26" y="17"/>
                </a:cubicBezTo>
                <a:cubicBezTo>
                  <a:pt x="26" y="16"/>
                  <a:pt x="27" y="16"/>
                  <a:pt x="27" y="16"/>
                </a:cubicBezTo>
                <a:cubicBezTo>
                  <a:pt x="30" y="16"/>
                  <a:pt x="30" y="16"/>
                  <a:pt x="30" y="16"/>
                </a:cubicBezTo>
                <a:cubicBezTo>
                  <a:pt x="31" y="16"/>
                  <a:pt x="31" y="16"/>
                  <a:pt x="31" y="17"/>
                </a:cubicBezTo>
                <a:cubicBezTo>
                  <a:pt x="31" y="26"/>
                  <a:pt x="31" y="26"/>
                  <a:pt x="31" y="26"/>
                </a:cubicBezTo>
                <a:cubicBezTo>
                  <a:pt x="40" y="26"/>
                  <a:pt x="40" y="26"/>
                  <a:pt x="40" y="26"/>
                </a:cubicBezTo>
                <a:cubicBezTo>
                  <a:pt x="41" y="26"/>
                  <a:pt x="42" y="27"/>
                  <a:pt x="42" y="27"/>
                </a:cubicBezTo>
                <a:lnTo>
                  <a:pt x="42"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7" name="Google Shape;2037;p46"/>
          <p:cNvSpPr/>
          <p:nvPr/>
        </p:nvSpPr>
        <p:spPr>
          <a:xfrm>
            <a:off x="7798753" y="4413548"/>
            <a:ext cx="249749" cy="253533"/>
          </a:xfrm>
          <a:custGeom>
            <a:avLst/>
            <a:gdLst/>
            <a:ahLst/>
            <a:cxnLst/>
            <a:rect l="l" t="t" r="r" b="b"/>
            <a:pathLst>
              <a:path w="61" h="62" extrusionOk="0">
                <a:moveTo>
                  <a:pt x="61" y="49"/>
                </a:moveTo>
                <a:cubicBezTo>
                  <a:pt x="61" y="56"/>
                  <a:pt x="56" y="62"/>
                  <a:pt x="49" y="62"/>
                </a:cubicBezTo>
                <a:cubicBezTo>
                  <a:pt x="41" y="62"/>
                  <a:pt x="36" y="56"/>
                  <a:pt x="36" y="49"/>
                </a:cubicBezTo>
                <a:cubicBezTo>
                  <a:pt x="36" y="49"/>
                  <a:pt x="36" y="48"/>
                  <a:pt x="36" y="48"/>
                </a:cubicBezTo>
                <a:cubicBezTo>
                  <a:pt x="21" y="41"/>
                  <a:pt x="21" y="41"/>
                  <a:pt x="21" y="41"/>
                </a:cubicBezTo>
                <a:cubicBezTo>
                  <a:pt x="19" y="43"/>
                  <a:pt x="16" y="44"/>
                  <a:pt x="13" y="44"/>
                </a:cubicBezTo>
                <a:cubicBezTo>
                  <a:pt x="6" y="44"/>
                  <a:pt x="0" y="38"/>
                  <a:pt x="0" y="31"/>
                </a:cubicBezTo>
                <a:cubicBezTo>
                  <a:pt x="0" y="24"/>
                  <a:pt x="6" y="18"/>
                  <a:pt x="13" y="18"/>
                </a:cubicBezTo>
                <a:cubicBezTo>
                  <a:pt x="16" y="18"/>
                  <a:pt x="19" y="20"/>
                  <a:pt x="21" y="22"/>
                </a:cubicBezTo>
                <a:cubicBezTo>
                  <a:pt x="36" y="15"/>
                  <a:pt x="36" y="15"/>
                  <a:pt x="36" y="15"/>
                </a:cubicBezTo>
                <a:cubicBezTo>
                  <a:pt x="36" y="14"/>
                  <a:pt x="36" y="14"/>
                  <a:pt x="36" y="13"/>
                </a:cubicBezTo>
                <a:cubicBezTo>
                  <a:pt x="36" y="6"/>
                  <a:pt x="41" y="0"/>
                  <a:pt x="49" y="0"/>
                </a:cubicBezTo>
                <a:cubicBezTo>
                  <a:pt x="56" y="0"/>
                  <a:pt x="61" y="6"/>
                  <a:pt x="61" y="13"/>
                </a:cubicBezTo>
                <a:cubicBezTo>
                  <a:pt x="61" y="20"/>
                  <a:pt x="56" y="26"/>
                  <a:pt x="49" y="26"/>
                </a:cubicBezTo>
                <a:cubicBezTo>
                  <a:pt x="45" y="26"/>
                  <a:pt x="42" y="25"/>
                  <a:pt x="40" y="23"/>
                </a:cubicBezTo>
                <a:cubicBezTo>
                  <a:pt x="25" y="30"/>
                  <a:pt x="25" y="30"/>
                  <a:pt x="25" y="30"/>
                </a:cubicBezTo>
                <a:cubicBezTo>
                  <a:pt x="25" y="30"/>
                  <a:pt x="25" y="31"/>
                  <a:pt x="25" y="31"/>
                </a:cubicBezTo>
                <a:cubicBezTo>
                  <a:pt x="25" y="32"/>
                  <a:pt x="25" y="32"/>
                  <a:pt x="25" y="33"/>
                </a:cubicBezTo>
                <a:cubicBezTo>
                  <a:pt x="40" y="40"/>
                  <a:pt x="40" y="40"/>
                  <a:pt x="40" y="40"/>
                </a:cubicBezTo>
                <a:cubicBezTo>
                  <a:pt x="42" y="38"/>
                  <a:pt x="45" y="36"/>
                  <a:pt x="49" y="36"/>
                </a:cubicBezTo>
                <a:cubicBezTo>
                  <a:pt x="56" y="36"/>
                  <a:pt x="61" y="42"/>
                  <a:pt x="61" y="4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8" name="Google Shape;2038;p46"/>
          <p:cNvSpPr/>
          <p:nvPr/>
        </p:nvSpPr>
        <p:spPr>
          <a:xfrm>
            <a:off x="8389070" y="4413548"/>
            <a:ext cx="225153" cy="232720"/>
          </a:xfrm>
          <a:custGeom>
            <a:avLst/>
            <a:gdLst/>
            <a:ahLst/>
            <a:cxnLst/>
            <a:rect l="l" t="t" r="r" b="b"/>
            <a:pathLst>
              <a:path w="55" h="57" extrusionOk="0">
                <a:moveTo>
                  <a:pt x="40" y="40"/>
                </a:moveTo>
                <a:cubicBezTo>
                  <a:pt x="40" y="41"/>
                  <a:pt x="39" y="42"/>
                  <a:pt x="38" y="42"/>
                </a:cubicBezTo>
                <a:cubicBezTo>
                  <a:pt x="32" y="42"/>
                  <a:pt x="32" y="42"/>
                  <a:pt x="32" y="42"/>
                </a:cubicBezTo>
                <a:cubicBezTo>
                  <a:pt x="31" y="42"/>
                  <a:pt x="31" y="41"/>
                  <a:pt x="31" y="40"/>
                </a:cubicBezTo>
                <a:cubicBezTo>
                  <a:pt x="31" y="20"/>
                  <a:pt x="31" y="20"/>
                  <a:pt x="31" y="20"/>
                </a:cubicBezTo>
                <a:cubicBezTo>
                  <a:pt x="31" y="14"/>
                  <a:pt x="26" y="9"/>
                  <a:pt x="20" y="9"/>
                </a:cubicBezTo>
                <a:cubicBezTo>
                  <a:pt x="9" y="9"/>
                  <a:pt x="9" y="9"/>
                  <a:pt x="9" y="9"/>
                </a:cubicBezTo>
                <a:cubicBezTo>
                  <a:pt x="9" y="56"/>
                  <a:pt x="9" y="56"/>
                  <a:pt x="9" y="56"/>
                </a:cubicBezTo>
                <a:cubicBezTo>
                  <a:pt x="9" y="56"/>
                  <a:pt x="8" y="57"/>
                  <a:pt x="7" y="57"/>
                </a:cubicBezTo>
                <a:cubicBezTo>
                  <a:pt x="1" y="57"/>
                  <a:pt x="1" y="57"/>
                  <a:pt x="1" y="57"/>
                </a:cubicBezTo>
                <a:cubicBezTo>
                  <a:pt x="0" y="57"/>
                  <a:pt x="0" y="56"/>
                  <a:pt x="0" y="56"/>
                </a:cubicBezTo>
                <a:cubicBezTo>
                  <a:pt x="0" y="2"/>
                  <a:pt x="0" y="2"/>
                  <a:pt x="0" y="2"/>
                </a:cubicBezTo>
                <a:cubicBezTo>
                  <a:pt x="0" y="1"/>
                  <a:pt x="0" y="0"/>
                  <a:pt x="1" y="0"/>
                </a:cubicBezTo>
                <a:cubicBezTo>
                  <a:pt x="20" y="0"/>
                  <a:pt x="20" y="0"/>
                  <a:pt x="20" y="0"/>
                </a:cubicBezTo>
                <a:cubicBezTo>
                  <a:pt x="31" y="0"/>
                  <a:pt x="40" y="9"/>
                  <a:pt x="40" y="20"/>
                </a:cubicBezTo>
                <a:lnTo>
                  <a:pt x="40" y="40"/>
                </a:lnTo>
                <a:close/>
                <a:moveTo>
                  <a:pt x="55" y="37"/>
                </a:moveTo>
                <a:cubicBezTo>
                  <a:pt x="55" y="48"/>
                  <a:pt x="46" y="57"/>
                  <a:pt x="35" y="57"/>
                </a:cubicBezTo>
                <a:cubicBezTo>
                  <a:pt x="16" y="57"/>
                  <a:pt x="16" y="57"/>
                  <a:pt x="16" y="57"/>
                </a:cubicBezTo>
                <a:cubicBezTo>
                  <a:pt x="16" y="57"/>
                  <a:pt x="15" y="56"/>
                  <a:pt x="15" y="56"/>
                </a:cubicBezTo>
                <a:cubicBezTo>
                  <a:pt x="15" y="17"/>
                  <a:pt x="15" y="17"/>
                  <a:pt x="15" y="17"/>
                </a:cubicBezTo>
                <a:cubicBezTo>
                  <a:pt x="15" y="16"/>
                  <a:pt x="16" y="16"/>
                  <a:pt x="16" y="16"/>
                </a:cubicBezTo>
                <a:cubicBezTo>
                  <a:pt x="23" y="16"/>
                  <a:pt x="23" y="16"/>
                  <a:pt x="23" y="16"/>
                </a:cubicBezTo>
                <a:cubicBezTo>
                  <a:pt x="24" y="16"/>
                  <a:pt x="24" y="16"/>
                  <a:pt x="24" y="17"/>
                </a:cubicBezTo>
                <a:cubicBezTo>
                  <a:pt x="24" y="48"/>
                  <a:pt x="24" y="48"/>
                  <a:pt x="24" y="48"/>
                </a:cubicBezTo>
                <a:cubicBezTo>
                  <a:pt x="35" y="48"/>
                  <a:pt x="35" y="48"/>
                  <a:pt x="35" y="48"/>
                </a:cubicBezTo>
                <a:cubicBezTo>
                  <a:pt x="41" y="48"/>
                  <a:pt x="46" y="43"/>
                  <a:pt x="46" y="37"/>
                </a:cubicBezTo>
                <a:cubicBezTo>
                  <a:pt x="46" y="2"/>
                  <a:pt x="46" y="2"/>
                  <a:pt x="46" y="2"/>
                </a:cubicBezTo>
                <a:cubicBezTo>
                  <a:pt x="46" y="1"/>
                  <a:pt x="47" y="0"/>
                  <a:pt x="47" y="0"/>
                </a:cubicBezTo>
                <a:cubicBezTo>
                  <a:pt x="54" y="0"/>
                  <a:pt x="54" y="0"/>
                  <a:pt x="54" y="0"/>
                </a:cubicBezTo>
                <a:cubicBezTo>
                  <a:pt x="54" y="0"/>
                  <a:pt x="55" y="1"/>
                  <a:pt x="55" y="2"/>
                </a:cubicBezTo>
                <a:lnTo>
                  <a:pt x="55"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39" name="Google Shape;2039;p46"/>
          <p:cNvSpPr/>
          <p:nvPr/>
        </p:nvSpPr>
        <p:spPr>
          <a:xfrm>
            <a:off x="8979386" y="4438144"/>
            <a:ext cx="253533" cy="208124"/>
          </a:xfrm>
          <a:custGeom>
            <a:avLst/>
            <a:gdLst/>
            <a:ahLst/>
            <a:cxnLst/>
            <a:rect l="l" t="t" r="r" b="b"/>
            <a:pathLst>
              <a:path w="62" h="51" extrusionOk="0">
                <a:moveTo>
                  <a:pt x="47" y="27"/>
                </a:moveTo>
                <a:cubicBezTo>
                  <a:pt x="25" y="49"/>
                  <a:pt x="25" y="49"/>
                  <a:pt x="25" y="49"/>
                </a:cubicBezTo>
                <a:cubicBezTo>
                  <a:pt x="25" y="49"/>
                  <a:pt x="24" y="50"/>
                  <a:pt x="24" y="50"/>
                </a:cubicBezTo>
                <a:cubicBezTo>
                  <a:pt x="22" y="50"/>
                  <a:pt x="21" y="49"/>
                  <a:pt x="21" y="47"/>
                </a:cubicBezTo>
                <a:cubicBezTo>
                  <a:pt x="21" y="36"/>
                  <a:pt x="21" y="36"/>
                  <a:pt x="21" y="36"/>
                </a:cubicBezTo>
                <a:cubicBezTo>
                  <a:pt x="3" y="36"/>
                  <a:pt x="3" y="36"/>
                  <a:pt x="3" y="36"/>
                </a:cubicBezTo>
                <a:cubicBezTo>
                  <a:pt x="2" y="36"/>
                  <a:pt x="0" y="34"/>
                  <a:pt x="0" y="33"/>
                </a:cubicBezTo>
                <a:cubicBezTo>
                  <a:pt x="0" y="18"/>
                  <a:pt x="0" y="18"/>
                  <a:pt x="0" y="18"/>
                </a:cubicBezTo>
                <a:cubicBezTo>
                  <a:pt x="0" y="16"/>
                  <a:pt x="2" y="15"/>
                  <a:pt x="3" y="15"/>
                </a:cubicBezTo>
                <a:cubicBezTo>
                  <a:pt x="21" y="15"/>
                  <a:pt x="21" y="15"/>
                  <a:pt x="21" y="15"/>
                </a:cubicBezTo>
                <a:cubicBezTo>
                  <a:pt x="21" y="3"/>
                  <a:pt x="21" y="3"/>
                  <a:pt x="21" y="3"/>
                </a:cubicBezTo>
                <a:cubicBezTo>
                  <a:pt x="21" y="2"/>
                  <a:pt x="22" y="1"/>
                  <a:pt x="24" y="1"/>
                </a:cubicBezTo>
                <a:cubicBezTo>
                  <a:pt x="24" y="1"/>
                  <a:pt x="25" y="1"/>
                  <a:pt x="25" y="2"/>
                </a:cubicBezTo>
                <a:cubicBezTo>
                  <a:pt x="47" y="23"/>
                  <a:pt x="47" y="23"/>
                  <a:pt x="47" y="23"/>
                </a:cubicBezTo>
                <a:cubicBezTo>
                  <a:pt x="48" y="24"/>
                  <a:pt x="48" y="25"/>
                  <a:pt x="48" y="25"/>
                </a:cubicBezTo>
                <a:cubicBezTo>
                  <a:pt x="48" y="26"/>
                  <a:pt x="48" y="27"/>
                  <a:pt x="47" y="27"/>
                </a:cubicBezTo>
                <a:close/>
                <a:moveTo>
                  <a:pt x="62" y="39"/>
                </a:moveTo>
                <a:cubicBezTo>
                  <a:pt x="62" y="46"/>
                  <a:pt x="57" y="51"/>
                  <a:pt x="51" y="51"/>
                </a:cubicBezTo>
                <a:cubicBezTo>
                  <a:pt x="38" y="51"/>
                  <a:pt x="38" y="51"/>
                  <a:pt x="38" y="51"/>
                </a:cubicBezTo>
                <a:cubicBezTo>
                  <a:pt x="37" y="51"/>
                  <a:pt x="36" y="50"/>
                  <a:pt x="36" y="50"/>
                </a:cubicBezTo>
                <a:cubicBezTo>
                  <a:pt x="36" y="49"/>
                  <a:pt x="36" y="46"/>
                  <a:pt x="38" y="46"/>
                </a:cubicBezTo>
                <a:cubicBezTo>
                  <a:pt x="51" y="46"/>
                  <a:pt x="51" y="46"/>
                  <a:pt x="51" y="46"/>
                </a:cubicBezTo>
                <a:cubicBezTo>
                  <a:pt x="54" y="46"/>
                  <a:pt x="57" y="43"/>
                  <a:pt x="57" y="39"/>
                </a:cubicBezTo>
                <a:cubicBezTo>
                  <a:pt x="57" y="11"/>
                  <a:pt x="57" y="11"/>
                  <a:pt x="57" y="11"/>
                </a:cubicBezTo>
                <a:cubicBezTo>
                  <a:pt x="57" y="8"/>
                  <a:pt x="54" y="5"/>
                  <a:pt x="51" y="5"/>
                </a:cubicBezTo>
                <a:cubicBezTo>
                  <a:pt x="39" y="5"/>
                  <a:pt x="39" y="5"/>
                  <a:pt x="39" y="5"/>
                </a:cubicBezTo>
                <a:cubicBezTo>
                  <a:pt x="38" y="5"/>
                  <a:pt x="36" y="5"/>
                  <a:pt x="36" y="3"/>
                </a:cubicBezTo>
                <a:cubicBezTo>
                  <a:pt x="36" y="2"/>
                  <a:pt x="36" y="0"/>
                  <a:pt x="38" y="0"/>
                </a:cubicBezTo>
                <a:cubicBezTo>
                  <a:pt x="51" y="0"/>
                  <a:pt x="51" y="0"/>
                  <a:pt x="51" y="0"/>
                </a:cubicBezTo>
                <a:cubicBezTo>
                  <a:pt x="57" y="0"/>
                  <a:pt x="62" y="5"/>
                  <a:pt x="62" y="11"/>
                </a:cubicBezTo>
                <a:lnTo>
                  <a:pt x="62" y="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0" name="Google Shape;2040;p46"/>
          <p:cNvSpPr/>
          <p:nvPr/>
        </p:nvSpPr>
        <p:spPr>
          <a:xfrm>
            <a:off x="10158127" y="4413548"/>
            <a:ext cx="249749" cy="253533"/>
          </a:xfrm>
          <a:custGeom>
            <a:avLst/>
            <a:gdLst/>
            <a:ahLst/>
            <a:cxnLst/>
            <a:rect l="l" t="t" r="r" b="b"/>
            <a:pathLst>
              <a:path w="61" h="62" extrusionOk="0">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1" y="6"/>
                </a:moveTo>
                <a:cubicBezTo>
                  <a:pt x="16" y="6"/>
                  <a:pt x="5" y="17"/>
                  <a:pt x="5" y="31"/>
                </a:cubicBezTo>
                <a:cubicBezTo>
                  <a:pt x="5" y="45"/>
                  <a:pt x="16" y="57"/>
                  <a:pt x="31" y="57"/>
                </a:cubicBezTo>
                <a:cubicBezTo>
                  <a:pt x="45" y="57"/>
                  <a:pt x="56" y="45"/>
                  <a:pt x="56" y="31"/>
                </a:cubicBezTo>
                <a:cubicBezTo>
                  <a:pt x="56" y="17"/>
                  <a:pt x="45" y="6"/>
                  <a:pt x="31" y="6"/>
                </a:cubicBezTo>
                <a:close/>
                <a:moveTo>
                  <a:pt x="20" y="26"/>
                </a:moveTo>
                <a:cubicBezTo>
                  <a:pt x="17" y="26"/>
                  <a:pt x="15" y="24"/>
                  <a:pt x="15" y="21"/>
                </a:cubicBezTo>
                <a:cubicBezTo>
                  <a:pt x="15" y="18"/>
                  <a:pt x="17" y="16"/>
                  <a:pt x="20" y="16"/>
                </a:cubicBezTo>
                <a:cubicBezTo>
                  <a:pt x="23" y="16"/>
                  <a:pt x="25" y="18"/>
                  <a:pt x="25" y="21"/>
                </a:cubicBezTo>
                <a:cubicBezTo>
                  <a:pt x="25" y="24"/>
                  <a:pt x="23" y="26"/>
                  <a:pt x="20" y="26"/>
                </a:cubicBezTo>
                <a:close/>
                <a:moveTo>
                  <a:pt x="31" y="49"/>
                </a:moveTo>
                <a:cubicBezTo>
                  <a:pt x="24" y="49"/>
                  <a:pt x="18" y="45"/>
                  <a:pt x="16" y="38"/>
                </a:cubicBezTo>
                <a:cubicBezTo>
                  <a:pt x="15" y="37"/>
                  <a:pt x="16" y="36"/>
                  <a:pt x="18" y="35"/>
                </a:cubicBezTo>
                <a:cubicBezTo>
                  <a:pt x="19" y="35"/>
                  <a:pt x="20" y="36"/>
                  <a:pt x="21" y="37"/>
                </a:cubicBezTo>
                <a:cubicBezTo>
                  <a:pt x="22" y="41"/>
                  <a:pt x="26" y="44"/>
                  <a:pt x="31" y="44"/>
                </a:cubicBezTo>
                <a:cubicBezTo>
                  <a:pt x="35" y="44"/>
                  <a:pt x="39" y="41"/>
                  <a:pt x="40" y="37"/>
                </a:cubicBezTo>
                <a:cubicBezTo>
                  <a:pt x="41" y="36"/>
                  <a:pt x="42" y="35"/>
                  <a:pt x="44" y="35"/>
                </a:cubicBezTo>
                <a:cubicBezTo>
                  <a:pt x="45" y="36"/>
                  <a:pt x="46" y="37"/>
                  <a:pt x="45" y="38"/>
                </a:cubicBezTo>
                <a:cubicBezTo>
                  <a:pt x="43" y="45"/>
                  <a:pt x="37" y="49"/>
                  <a:pt x="31" y="49"/>
                </a:cubicBezTo>
                <a:close/>
                <a:moveTo>
                  <a:pt x="41" y="26"/>
                </a:moveTo>
                <a:cubicBezTo>
                  <a:pt x="38" y="26"/>
                  <a:pt x="36" y="24"/>
                  <a:pt x="36" y="21"/>
                </a:cubicBezTo>
                <a:cubicBezTo>
                  <a:pt x="36" y="18"/>
                  <a:pt x="38" y="16"/>
                  <a:pt x="41" y="16"/>
                </a:cubicBezTo>
                <a:cubicBezTo>
                  <a:pt x="44" y="16"/>
                  <a:pt x="46" y="18"/>
                  <a:pt x="46" y="21"/>
                </a:cubicBezTo>
                <a:cubicBezTo>
                  <a:pt x="46" y="24"/>
                  <a:pt x="44" y="26"/>
                  <a:pt x="41" y="2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1" name="Google Shape;2041;p46"/>
          <p:cNvSpPr/>
          <p:nvPr/>
        </p:nvSpPr>
        <p:spPr>
          <a:xfrm>
            <a:off x="10752228" y="4392735"/>
            <a:ext cx="266777" cy="295158"/>
          </a:xfrm>
          <a:custGeom>
            <a:avLst/>
            <a:gdLst/>
            <a:ahLst/>
            <a:cxnLst/>
            <a:rect l="l" t="t" r="r" b="b"/>
            <a:pathLst>
              <a:path w="65" h="72" extrusionOk="0">
                <a:moveTo>
                  <a:pt x="28" y="59"/>
                </a:moveTo>
                <a:cubicBezTo>
                  <a:pt x="15" y="72"/>
                  <a:pt x="15" y="72"/>
                  <a:pt x="15" y="72"/>
                </a:cubicBezTo>
                <a:cubicBezTo>
                  <a:pt x="15" y="72"/>
                  <a:pt x="15" y="72"/>
                  <a:pt x="14" y="72"/>
                </a:cubicBezTo>
                <a:cubicBezTo>
                  <a:pt x="14" y="72"/>
                  <a:pt x="14" y="72"/>
                  <a:pt x="13" y="72"/>
                </a:cubicBezTo>
                <a:cubicBezTo>
                  <a:pt x="0" y="59"/>
                  <a:pt x="0" y="59"/>
                  <a:pt x="0" y="59"/>
                </a:cubicBezTo>
                <a:cubicBezTo>
                  <a:pt x="0" y="59"/>
                  <a:pt x="0" y="58"/>
                  <a:pt x="0" y="58"/>
                </a:cubicBezTo>
                <a:cubicBezTo>
                  <a:pt x="0" y="57"/>
                  <a:pt x="1" y="57"/>
                  <a:pt x="1" y="57"/>
                </a:cubicBezTo>
                <a:cubicBezTo>
                  <a:pt x="9" y="57"/>
                  <a:pt x="9" y="57"/>
                  <a:pt x="9" y="57"/>
                </a:cubicBezTo>
                <a:cubicBezTo>
                  <a:pt x="9" y="2"/>
                  <a:pt x="9" y="2"/>
                  <a:pt x="9" y="2"/>
                </a:cubicBezTo>
                <a:cubicBezTo>
                  <a:pt x="9" y="1"/>
                  <a:pt x="10" y="0"/>
                  <a:pt x="10" y="0"/>
                </a:cubicBezTo>
                <a:cubicBezTo>
                  <a:pt x="18" y="0"/>
                  <a:pt x="18" y="0"/>
                  <a:pt x="18" y="0"/>
                </a:cubicBezTo>
                <a:cubicBezTo>
                  <a:pt x="19" y="0"/>
                  <a:pt x="19" y="1"/>
                  <a:pt x="19" y="2"/>
                </a:cubicBezTo>
                <a:cubicBezTo>
                  <a:pt x="19" y="57"/>
                  <a:pt x="19" y="57"/>
                  <a:pt x="19" y="57"/>
                </a:cubicBezTo>
                <a:cubicBezTo>
                  <a:pt x="27" y="57"/>
                  <a:pt x="27" y="57"/>
                  <a:pt x="27" y="57"/>
                </a:cubicBezTo>
                <a:cubicBezTo>
                  <a:pt x="28" y="57"/>
                  <a:pt x="28" y="57"/>
                  <a:pt x="28" y="58"/>
                </a:cubicBezTo>
                <a:cubicBezTo>
                  <a:pt x="28" y="59"/>
                  <a:pt x="28" y="59"/>
                  <a:pt x="28" y="59"/>
                </a:cubicBezTo>
                <a:close/>
                <a:moveTo>
                  <a:pt x="65" y="72"/>
                </a:moveTo>
                <a:cubicBezTo>
                  <a:pt x="54" y="72"/>
                  <a:pt x="54" y="72"/>
                  <a:pt x="54" y="72"/>
                </a:cubicBezTo>
                <a:cubicBezTo>
                  <a:pt x="54" y="68"/>
                  <a:pt x="54" y="68"/>
                  <a:pt x="54" y="68"/>
                </a:cubicBezTo>
                <a:cubicBezTo>
                  <a:pt x="57" y="68"/>
                  <a:pt x="57" y="68"/>
                  <a:pt x="57" y="68"/>
                </a:cubicBezTo>
                <a:cubicBezTo>
                  <a:pt x="55" y="62"/>
                  <a:pt x="55" y="62"/>
                  <a:pt x="55" y="62"/>
                </a:cubicBezTo>
                <a:cubicBezTo>
                  <a:pt x="45" y="62"/>
                  <a:pt x="45" y="62"/>
                  <a:pt x="45" y="62"/>
                </a:cubicBezTo>
                <a:cubicBezTo>
                  <a:pt x="43" y="68"/>
                  <a:pt x="43" y="68"/>
                  <a:pt x="43" y="68"/>
                </a:cubicBezTo>
                <a:cubicBezTo>
                  <a:pt x="46" y="68"/>
                  <a:pt x="46" y="68"/>
                  <a:pt x="46" y="68"/>
                </a:cubicBezTo>
                <a:cubicBezTo>
                  <a:pt x="46" y="72"/>
                  <a:pt x="46" y="72"/>
                  <a:pt x="46" y="72"/>
                </a:cubicBezTo>
                <a:cubicBezTo>
                  <a:pt x="35" y="72"/>
                  <a:pt x="35" y="72"/>
                  <a:pt x="35" y="72"/>
                </a:cubicBezTo>
                <a:cubicBezTo>
                  <a:pt x="35" y="68"/>
                  <a:pt x="35" y="68"/>
                  <a:pt x="35" y="68"/>
                </a:cubicBezTo>
                <a:cubicBezTo>
                  <a:pt x="38" y="68"/>
                  <a:pt x="38" y="68"/>
                  <a:pt x="38" y="68"/>
                </a:cubicBezTo>
                <a:cubicBezTo>
                  <a:pt x="47" y="41"/>
                  <a:pt x="47" y="41"/>
                  <a:pt x="47" y="41"/>
                </a:cubicBezTo>
                <a:cubicBezTo>
                  <a:pt x="53" y="41"/>
                  <a:pt x="53" y="41"/>
                  <a:pt x="53" y="41"/>
                </a:cubicBezTo>
                <a:cubicBezTo>
                  <a:pt x="63" y="68"/>
                  <a:pt x="63" y="68"/>
                  <a:pt x="63" y="68"/>
                </a:cubicBezTo>
                <a:cubicBezTo>
                  <a:pt x="65" y="68"/>
                  <a:pt x="65" y="68"/>
                  <a:pt x="65" y="68"/>
                </a:cubicBezTo>
                <a:lnTo>
                  <a:pt x="65" y="72"/>
                </a:lnTo>
                <a:close/>
                <a:moveTo>
                  <a:pt x="62" y="31"/>
                </a:moveTo>
                <a:cubicBezTo>
                  <a:pt x="38" y="31"/>
                  <a:pt x="38" y="31"/>
                  <a:pt x="38" y="31"/>
                </a:cubicBezTo>
                <a:cubicBezTo>
                  <a:pt x="38" y="28"/>
                  <a:pt x="38" y="28"/>
                  <a:pt x="38" y="28"/>
                </a:cubicBezTo>
                <a:cubicBezTo>
                  <a:pt x="53" y="6"/>
                  <a:pt x="53" y="6"/>
                  <a:pt x="53" y="6"/>
                </a:cubicBezTo>
                <a:cubicBezTo>
                  <a:pt x="54" y="6"/>
                  <a:pt x="54" y="5"/>
                  <a:pt x="54" y="5"/>
                </a:cubicBezTo>
                <a:cubicBezTo>
                  <a:pt x="55" y="5"/>
                  <a:pt x="55" y="5"/>
                  <a:pt x="55" y="5"/>
                </a:cubicBezTo>
                <a:cubicBezTo>
                  <a:pt x="55" y="5"/>
                  <a:pt x="55" y="5"/>
                  <a:pt x="55" y="5"/>
                </a:cubicBezTo>
                <a:cubicBezTo>
                  <a:pt x="54" y="5"/>
                  <a:pt x="54" y="5"/>
                  <a:pt x="54" y="5"/>
                </a:cubicBezTo>
                <a:cubicBezTo>
                  <a:pt x="54" y="5"/>
                  <a:pt x="53" y="5"/>
                  <a:pt x="53" y="5"/>
                </a:cubicBezTo>
                <a:cubicBezTo>
                  <a:pt x="43" y="5"/>
                  <a:pt x="43" y="5"/>
                  <a:pt x="43" y="5"/>
                </a:cubicBezTo>
                <a:cubicBezTo>
                  <a:pt x="43" y="10"/>
                  <a:pt x="43" y="10"/>
                  <a:pt x="43" y="10"/>
                </a:cubicBezTo>
                <a:cubicBezTo>
                  <a:pt x="39" y="10"/>
                  <a:pt x="39" y="10"/>
                  <a:pt x="39" y="10"/>
                </a:cubicBezTo>
                <a:cubicBezTo>
                  <a:pt x="39" y="0"/>
                  <a:pt x="39" y="0"/>
                  <a:pt x="39" y="0"/>
                </a:cubicBezTo>
                <a:cubicBezTo>
                  <a:pt x="61" y="0"/>
                  <a:pt x="61" y="0"/>
                  <a:pt x="61" y="0"/>
                </a:cubicBezTo>
                <a:cubicBezTo>
                  <a:pt x="61" y="4"/>
                  <a:pt x="61" y="4"/>
                  <a:pt x="61" y="4"/>
                </a:cubicBezTo>
                <a:cubicBezTo>
                  <a:pt x="47" y="25"/>
                  <a:pt x="47" y="25"/>
                  <a:pt x="47" y="25"/>
                </a:cubicBezTo>
                <a:cubicBezTo>
                  <a:pt x="46" y="26"/>
                  <a:pt x="46" y="26"/>
                  <a:pt x="46" y="26"/>
                </a:cubicBezTo>
                <a:cubicBezTo>
                  <a:pt x="45" y="27"/>
                  <a:pt x="45" y="27"/>
                  <a:pt x="45" y="27"/>
                </a:cubicBezTo>
                <a:cubicBezTo>
                  <a:pt x="45" y="27"/>
                  <a:pt x="45" y="27"/>
                  <a:pt x="45" y="27"/>
                </a:cubicBezTo>
                <a:cubicBezTo>
                  <a:pt x="46" y="27"/>
                  <a:pt x="46" y="27"/>
                  <a:pt x="46" y="27"/>
                </a:cubicBezTo>
                <a:cubicBezTo>
                  <a:pt x="46" y="27"/>
                  <a:pt x="47" y="27"/>
                  <a:pt x="47" y="27"/>
                </a:cubicBezTo>
                <a:cubicBezTo>
                  <a:pt x="57" y="27"/>
                  <a:pt x="57" y="27"/>
                  <a:pt x="57" y="27"/>
                </a:cubicBezTo>
                <a:cubicBezTo>
                  <a:pt x="57" y="22"/>
                  <a:pt x="57" y="22"/>
                  <a:pt x="57" y="22"/>
                </a:cubicBezTo>
                <a:cubicBezTo>
                  <a:pt x="62" y="22"/>
                  <a:pt x="62" y="22"/>
                  <a:pt x="62" y="22"/>
                </a:cubicBezTo>
                <a:lnTo>
                  <a:pt x="62" y="31"/>
                </a:lnTo>
                <a:close/>
                <a:moveTo>
                  <a:pt x="54" y="58"/>
                </a:moveTo>
                <a:cubicBezTo>
                  <a:pt x="51" y="49"/>
                  <a:pt x="51" y="49"/>
                  <a:pt x="51" y="49"/>
                </a:cubicBezTo>
                <a:cubicBezTo>
                  <a:pt x="50" y="47"/>
                  <a:pt x="50" y="47"/>
                  <a:pt x="50" y="47"/>
                </a:cubicBezTo>
                <a:cubicBezTo>
                  <a:pt x="50" y="47"/>
                  <a:pt x="50" y="47"/>
                  <a:pt x="50" y="46"/>
                </a:cubicBezTo>
                <a:cubicBezTo>
                  <a:pt x="50" y="46"/>
                  <a:pt x="50" y="46"/>
                  <a:pt x="50" y="46"/>
                </a:cubicBezTo>
                <a:cubicBezTo>
                  <a:pt x="50" y="47"/>
                  <a:pt x="50" y="47"/>
                  <a:pt x="50" y="47"/>
                </a:cubicBezTo>
                <a:cubicBezTo>
                  <a:pt x="50" y="48"/>
                  <a:pt x="50" y="48"/>
                  <a:pt x="50" y="49"/>
                </a:cubicBezTo>
                <a:cubicBezTo>
                  <a:pt x="47" y="58"/>
                  <a:pt x="47" y="58"/>
                  <a:pt x="47" y="58"/>
                </a:cubicBezTo>
                <a:lnTo>
                  <a:pt x="54" y="5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2" name="Google Shape;2042;p46"/>
          <p:cNvSpPr/>
          <p:nvPr/>
        </p:nvSpPr>
        <p:spPr>
          <a:xfrm>
            <a:off x="11257402" y="4424900"/>
            <a:ext cx="172176" cy="94602"/>
          </a:xfrm>
          <a:custGeom>
            <a:avLst/>
            <a:gdLst/>
            <a:ahLst/>
            <a:cxnLst/>
            <a:rect l="l" t="t" r="r" b="b"/>
            <a:pathLst>
              <a:path w="42" h="23" extrusionOk="0">
                <a:moveTo>
                  <a:pt x="39" y="23"/>
                </a:moveTo>
                <a:cubicBezTo>
                  <a:pt x="3" y="23"/>
                  <a:pt x="3" y="23"/>
                  <a:pt x="3" y="23"/>
                </a:cubicBezTo>
                <a:cubicBezTo>
                  <a:pt x="2" y="23"/>
                  <a:pt x="0" y="22"/>
                  <a:pt x="0" y="21"/>
                </a:cubicBezTo>
                <a:cubicBezTo>
                  <a:pt x="0" y="20"/>
                  <a:pt x="1" y="19"/>
                  <a:pt x="1" y="19"/>
                </a:cubicBezTo>
                <a:cubicBezTo>
                  <a:pt x="19" y="1"/>
                  <a:pt x="19" y="1"/>
                  <a:pt x="19" y="1"/>
                </a:cubicBezTo>
                <a:cubicBezTo>
                  <a:pt x="20" y="0"/>
                  <a:pt x="20" y="0"/>
                  <a:pt x="21" y="0"/>
                </a:cubicBezTo>
                <a:cubicBezTo>
                  <a:pt x="22" y="0"/>
                  <a:pt x="22" y="0"/>
                  <a:pt x="23" y="1"/>
                </a:cubicBezTo>
                <a:cubicBezTo>
                  <a:pt x="41" y="19"/>
                  <a:pt x="41" y="19"/>
                  <a:pt x="41" y="19"/>
                </a:cubicBezTo>
                <a:cubicBezTo>
                  <a:pt x="41" y="19"/>
                  <a:pt x="42" y="20"/>
                  <a:pt x="42" y="21"/>
                </a:cubicBezTo>
                <a:cubicBezTo>
                  <a:pt x="42" y="22"/>
                  <a:pt x="40" y="23"/>
                  <a:pt x="39"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3" name="Google Shape;2043;p46"/>
          <p:cNvSpPr/>
          <p:nvPr/>
        </p:nvSpPr>
        <p:spPr>
          <a:xfrm>
            <a:off x="800100" y="4884665"/>
            <a:ext cx="168391" cy="94602"/>
          </a:xfrm>
          <a:custGeom>
            <a:avLst/>
            <a:gdLst/>
            <a:ahLst/>
            <a:cxnLst/>
            <a:rect l="l" t="t" r="r" b="b"/>
            <a:pathLst>
              <a:path w="41" h="23" extrusionOk="0">
                <a:moveTo>
                  <a:pt x="38" y="23"/>
                </a:moveTo>
                <a:cubicBezTo>
                  <a:pt x="2" y="23"/>
                  <a:pt x="2" y="23"/>
                  <a:pt x="2" y="23"/>
                </a:cubicBezTo>
                <a:cubicBezTo>
                  <a:pt x="1" y="23"/>
                  <a:pt x="0" y="22"/>
                  <a:pt x="0" y="21"/>
                </a:cubicBezTo>
                <a:cubicBezTo>
                  <a:pt x="0" y="20"/>
                  <a:pt x="0" y="19"/>
                  <a:pt x="1" y="19"/>
                </a:cubicBezTo>
                <a:cubicBezTo>
                  <a:pt x="19" y="1"/>
                  <a:pt x="19" y="1"/>
                  <a:pt x="19" y="1"/>
                </a:cubicBezTo>
                <a:cubicBezTo>
                  <a:pt x="19" y="0"/>
                  <a:pt x="20" y="0"/>
                  <a:pt x="20" y="0"/>
                </a:cubicBezTo>
                <a:cubicBezTo>
                  <a:pt x="21" y="0"/>
                  <a:pt x="22" y="0"/>
                  <a:pt x="22" y="1"/>
                </a:cubicBezTo>
                <a:cubicBezTo>
                  <a:pt x="40" y="19"/>
                  <a:pt x="40" y="19"/>
                  <a:pt x="40" y="19"/>
                </a:cubicBezTo>
                <a:cubicBezTo>
                  <a:pt x="41" y="19"/>
                  <a:pt x="41" y="20"/>
                  <a:pt x="41" y="21"/>
                </a:cubicBezTo>
                <a:cubicBezTo>
                  <a:pt x="41" y="22"/>
                  <a:pt x="40" y="23"/>
                  <a:pt x="38"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4" name="Google Shape;2044;p46"/>
          <p:cNvSpPr/>
          <p:nvPr/>
        </p:nvSpPr>
        <p:spPr>
          <a:xfrm>
            <a:off x="1316626" y="4897910"/>
            <a:ext cx="200556" cy="249749"/>
          </a:xfrm>
          <a:custGeom>
            <a:avLst/>
            <a:gdLst/>
            <a:ahLst/>
            <a:cxnLst/>
            <a:rect l="l" t="t" r="r" b="b"/>
            <a:pathLst>
              <a:path w="49" h="61" extrusionOk="0">
                <a:moveTo>
                  <a:pt x="49" y="10"/>
                </a:moveTo>
                <a:cubicBezTo>
                  <a:pt x="0" y="10"/>
                  <a:pt x="0" y="10"/>
                  <a:pt x="0" y="10"/>
                </a:cubicBezTo>
                <a:cubicBezTo>
                  <a:pt x="0" y="8"/>
                  <a:pt x="0" y="8"/>
                  <a:pt x="0" y="8"/>
                </a:cubicBezTo>
                <a:cubicBezTo>
                  <a:pt x="0" y="3"/>
                  <a:pt x="3" y="0"/>
                  <a:pt x="7" y="0"/>
                </a:cubicBezTo>
                <a:cubicBezTo>
                  <a:pt x="41" y="0"/>
                  <a:pt x="41" y="0"/>
                  <a:pt x="41" y="0"/>
                </a:cubicBezTo>
                <a:cubicBezTo>
                  <a:pt x="46" y="0"/>
                  <a:pt x="49" y="3"/>
                  <a:pt x="49" y="8"/>
                </a:cubicBezTo>
                <a:lnTo>
                  <a:pt x="49" y="10"/>
                </a:lnTo>
                <a:close/>
                <a:moveTo>
                  <a:pt x="49" y="24"/>
                </a:moveTo>
                <a:cubicBezTo>
                  <a:pt x="0" y="24"/>
                  <a:pt x="0" y="24"/>
                  <a:pt x="0" y="24"/>
                </a:cubicBezTo>
                <a:cubicBezTo>
                  <a:pt x="0" y="13"/>
                  <a:pt x="0" y="13"/>
                  <a:pt x="0" y="13"/>
                </a:cubicBezTo>
                <a:cubicBezTo>
                  <a:pt x="49" y="13"/>
                  <a:pt x="49" y="13"/>
                  <a:pt x="49" y="13"/>
                </a:cubicBezTo>
                <a:lnTo>
                  <a:pt x="49" y="24"/>
                </a:lnTo>
                <a:close/>
                <a:moveTo>
                  <a:pt x="49" y="37"/>
                </a:moveTo>
                <a:cubicBezTo>
                  <a:pt x="0" y="37"/>
                  <a:pt x="0" y="37"/>
                  <a:pt x="0" y="37"/>
                </a:cubicBezTo>
                <a:cubicBezTo>
                  <a:pt x="0" y="27"/>
                  <a:pt x="0" y="27"/>
                  <a:pt x="0" y="27"/>
                </a:cubicBezTo>
                <a:cubicBezTo>
                  <a:pt x="49" y="27"/>
                  <a:pt x="49" y="27"/>
                  <a:pt x="49" y="27"/>
                </a:cubicBezTo>
                <a:lnTo>
                  <a:pt x="49" y="37"/>
                </a:lnTo>
                <a:close/>
                <a:moveTo>
                  <a:pt x="49" y="42"/>
                </a:moveTo>
                <a:cubicBezTo>
                  <a:pt x="49" y="47"/>
                  <a:pt x="46" y="50"/>
                  <a:pt x="41" y="50"/>
                </a:cubicBezTo>
                <a:cubicBezTo>
                  <a:pt x="39" y="50"/>
                  <a:pt x="39" y="50"/>
                  <a:pt x="39" y="50"/>
                </a:cubicBezTo>
                <a:cubicBezTo>
                  <a:pt x="29" y="61"/>
                  <a:pt x="29" y="61"/>
                  <a:pt x="29" y="61"/>
                </a:cubicBezTo>
                <a:cubicBezTo>
                  <a:pt x="29" y="50"/>
                  <a:pt x="29" y="50"/>
                  <a:pt x="29" y="50"/>
                </a:cubicBezTo>
                <a:cubicBezTo>
                  <a:pt x="7" y="50"/>
                  <a:pt x="7" y="50"/>
                  <a:pt x="7" y="50"/>
                </a:cubicBezTo>
                <a:cubicBezTo>
                  <a:pt x="3" y="50"/>
                  <a:pt x="0" y="47"/>
                  <a:pt x="0" y="42"/>
                </a:cubicBezTo>
                <a:cubicBezTo>
                  <a:pt x="0" y="40"/>
                  <a:pt x="0" y="40"/>
                  <a:pt x="0" y="40"/>
                </a:cubicBezTo>
                <a:cubicBezTo>
                  <a:pt x="49" y="40"/>
                  <a:pt x="49" y="40"/>
                  <a:pt x="49" y="40"/>
                </a:cubicBezTo>
                <a:lnTo>
                  <a:pt x="49" y="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5" name="Google Shape;2045;p46"/>
          <p:cNvSpPr/>
          <p:nvPr/>
        </p:nvSpPr>
        <p:spPr>
          <a:xfrm>
            <a:off x="1901267" y="4873313"/>
            <a:ext cx="295158" cy="253533"/>
          </a:xfrm>
          <a:custGeom>
            <a:avLst/>
            <a:gdLst/>
            <a:ahLst/>
            <a:cxnLst/>
            <a:rect l="l" t="t" r="r" b="b"/>
            <a:pathLst>
              <a:path w="72" h="62" extrusionOk="0">
                <a:moveTo>
                  <a:pt x="53" y="37"/>
                </a:moveTo>
                <a:cubicBezTo>
                  <a:pt x="36" y="50"/>
                  <a:pt x="36" y="50"/>
                  <a:pt x="36" y="50"/>
                </a:cubicBezTo>
                <a:cubicBezTo>
                  <a:pt x="35" y="57"/>
                  <a:pt x="29" y="62"/>
                  <a:pt x="22" y="62"/>
                </a:cubicBezTo>
                <a:cubicBezTo>
                  <a:pt x="16" y="62"/>
                  <a:pt x="10" y="58"/>
                  <a:pt x="9" y="51"/>
                </a:cubicBezTo>
                <a:cubicBezTo>
                  <a:pt x="0" y="48"/>
                  <a:pt x="0" y="48"/>
                  <a:pt x="0" y="48"/>
                </a:cubicBezTo>
                <a:cubicBezTo>
                  <a:pt x="0" y="30"/>
                  <a:pt x="0" y="30"/>
                  <a:pt x="0" y="30"/>
                </a:cubicBezTo>
                <a:cubicBezTo>
                  <a:pt x="15" y="37"/>
                  <a:pt x="15" y="37"/>
                  <a:pt x="15" y="37"/>
                </a:cubicBezTo>
                <a:cubicBezTo>
                  <a:pt x="17" y="36"/>
                  <a:pt x="20" y="35"/>
                  <a:pt x="22" y="35"/>
                </a:cubicBezTo>
                <a:cubicBezTo>
                  <a:pt x="23" y="35"/>
                  <a:pt x="23" y="35"/>
                  <a:pt x="24" y="35"/>
                </a:cubicBezTo>
                <a:cubicBezTo>
                  <a:pt x="35" y="19"/>
                  <a:pt x="35" y="19"/>
                  <a:pt x="35" y="19"/>
                </a:cubicBezTo>
                <a:cubicBezTo>
                  <a:pt x="35" y="9"/>
                  <a:pt x="43" y="0"/>
                  <a:pt x="53" y="0"/>
                </a:cubicBezTo>
                <a:cubicBezTo>
                  <a:pt x="64" y="0"/>
                  <a:pt x="72" y="9"/>
                  <a:pt x="72" y="19"/>
                </a:cubicBezTo>
                <a:cubicBezTo>
                  <a:pt x="72" y="29"/>
                  <a:pt x="64" y="37"/>
                  <a:pt x="53" y="37"/>
                </a:cubicBezTo>
                <a:close/>
                <a:moveTo>
                  <a:pt x="22" y="38"/>
                </a:moveTo>
                <a:cubicBezTo>
                  <a:pt x="22" y="38"/>
                  <a:pt x="21" y="39"/>
                  <a:pt x="20" y="39"/>
                </a:cubicBezTo>
                <a:cubicBezTo>
                  <a:pt x="24" y="40"/>
                  <a:pt x="24" y="40"/>
                  <a:pt x="24" y="40"/>
                </a:cubicBezTo>
                <a:cubicBezTo>
                  <a:pt x="28" y="42"/>
                  <a:pt x="30" y="47"/>
                  <a:pt x="29" y="51"/>
                </a:cubicBezTo>
                <a:cubicBezTo>
                  <a:pt x="27" y="55"/>
                  <a:pt x="22" y="57"/>
                  <a:pt x="18" y="55"/>
                </a:cubicBezTo>
                <a:cubicBezTo>
                  <a:pt x="17" y="55"/>
                  <a:pt x="15" y="54"/>
                  <a:pt x="13" y="53"/>
                </a:cubicBezTo>
                <a:cubicBezTo>
                  <a:pt x="15" y="56"/>
                  <a:pt x="18" y="59"/>
                  <a:pt x="22" y="59"/>
                </a:cubicBezTo>
                <a:cubicBezTo>
                  <a:pt x="28" y="59"/>
                  <a:pt x="32" y="54"/>
                  <a:pt x="32" y="48"/>
                </a:cubicBezTo>
                <a:cubicBezTo>
                  <a:pt x="32" y="43"/>
                  <a:pt x="28" y="38"/>
                  <a:pt x="22" y="38"/>
                </a:cubicBezTo>
                <a:close/>
                <a:moveTo>
                  <a:pt x="53" y="6"/>
                </a:moveTo>
                <a:cubicBezTo>
                  <a:pt x="47" y="6"/>
                  <a:pt x="41" y="12"/>
                  <a:pt x="41" y="19"/>
                </a:cubicBezTo>
                <a:cubicBezTo>
                  <a:pt x="41" y="26"/>
                  <a:pt x="47" y="31"/>
                  <a:pt x="53" y="31"/>
                </a:cubicBezTo>
                <a:cubicBezTo>
                  <a:pt x="60" y="31"/>
                  <a:pt x="66" y="26"/>
                  <a:pt x="66" y="19"/>
                </a:cubicBezTo>
                <a:cubicBezTo>
                  <a:pt x="66" y="12"/>
                  <a:pt x="60" y="6"/>
                  <a:pt x="53" y="6"/>
                </a:cubicBezTo>
                <a:close/>
                <a:moveTo>
                  <a:pt x="53" y="28"/>
                </a:moveTo>
                <a:cubicBezTo>
                  <a:pt x="48" y="28"/>
                  <a:pt x="44" y="24"/>
                  <a:pt x="44" y="19"/>
                </a:cubicBezTo>
                <a:cubicBezTo>
                  <a:pt x="44" y="13"/>
                  <a:pt x="48" y="9"/>
                  <a:pt x="53" y="9"/>
                </a:cubicBezTo>
                <a:cubicBezTo>
                  <a:pt x="59" y="9"/>
                  <a:pt x="63" y="13"/>
                  <a:pt x="63" y="19"/>
                </a:cubicBezTo>
                <a:cubicBezTo>
                  <a:pt x="63" y="24"/>
                  <a:pt x="59" y="28"/>
                  <a:pt x="53" y="2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6" name="Google Shape;2046;p46"/>
          <p:cNvSpPr/>
          <p:nvPr/>
        </p:nvSpPr>
        <p:spPr>
          <a:xfrm>
            <a:off x="2491583" y="4873313"/>
            <a:ext cx="234613" cy="253533"/>
          </a:xfrm>
          <a:custGeom>
            <a:avLst/>
            <a:gdLst/>
            <a:ahLst/>
            <a:cxnLst/>
            <a:rect l="l" t="t" r="r" b="b"/>
            <a:pathLst>
              <a:path w="57" h="62" extrusionOk="0">
                <a:moveTo>
                  <a:pt x="52" y="31"/>
                </a:moveTo>
                <a:cubicBezTo>
                  <a:pt x="52" y="47"/>
                  <a:pt x="52" y="47"/>
                  <a:pt x="52" y="47"/>
                </a:cubicBezTo>
                <a:cubicBezTo>
                  <a:pt x="52" y="55"/>
                  <a:pt x="44" y="62"/>
                  <a:pt x="34" y="62"/>
                </a:cubicBezTo>
                <a:cubicBezTo>
                  <a:pt x="24" y="62"/>
                  <a:pt x="16" y="55"/>
                  <a:pt x="16" y="47"/>
                </a:cubicBezTo>
                <a:cubicBezTo>
                  <a:pt x="16" y="41"/>
                  <a:pt x="16" y="41"/>
                  <a:pt x="16" y="41"/>
                </a:cubicBezTo>
                <a:cubicBezTo>
                  <a:pt x="7" y="40"/>
                  <a:pt x="0" y="34"/>
                  <a:pt x="0" y="26"/>
                </a:cubicBezTo>
                <a:cubicBezTo>
                  <a:pt x="0" y="6"/>
                  <a:pt x="0" y="6"/>
                  <a:pt x="0" y="6"/>
                </a:cubicBezTo>
                <a:cubicBezTo>
                  <a:pt x="0" y="4"/>
                  <a:pt x="2" y="3"/>
                  <a:pt x="3" y="3"/>
                </a:cubicBezTo>
                <a:cubicBezTo>
                  <a:pt x="3" y="3"/>
                  <a:pt x="3" y="3"/>
                  <a:pt x="4" y="3"/>
                </a:cubicBezTo>
                <a:cubicBezTo>
                  <a:pt x="5" y="2"/>
                  <a:pt x="6" y="0"/>
                  <a:pt x="8" y="0"/>
                </a:cubicBezTo>
                <a:cubicBezTo>
                  <a:pt x="11" y="0"/>
                  <a:pt x="13" y="3"/>
                  <a:pt x="13" y="6"/>
                </a:cubicBezTo>
                <a:cubicBezTo>
                  <a:pt x="13" y="8"/>
                  <a:pt x="11" y="11"/>
                  <a:pt x="8" y="11"/>
                </a:cubicBezTo>
                <a:cubicBezTo>
                  <a:pt x="7" y="11"/>
                  <a:pt x="6" y="10"/>
                  <a:pt x="6" y="10"/>
                </a:cubicBezTo>
                <a:cubicBezTo>
                  <a:pt x="6" y="26"/>
                  <a:pt x="6" y="26"/>
                  <a:pt x="6" y="26"/>
                </a:cubicBezTo>
                <a:cubicBezTo>
                  <a:pt x="6" y="32"/>
                  <a:pt x="11" y="36"/>
                  <a:pt x="18" y="36"/>
                </a:cubicBezTo>
                <a:cubicBezTo>
                  <a:pt x="26" y="36"/>
                  <a:pt x="31" y="32"/>
                  <a:pt x="31" y="26"/>
                </a:cubicBezTo>
                <a:cubicBezTo>
                  <a:pt x="31" y="10"/>
                  <a:pt x="31" y="10"/>
                  <a:pt x="31" y="10"/>
                </a:cubicBezTo>
                <a:cubicBezTo>
                  <a:pt x="31" y="10"/>
                  <a:pt x="30" y="11"/>
                  <a:pt x="29" y="11"/>
                </a:cubicBezTo>
                <a:cubicBezTo>
                  <a:pt x="26" y="11"/>
                  <a:pt x="24" y="8"/>
                  <a:pt x="24" y="6"/>
                </a:cubicBezTo>
                <a:cubicBezTo>
                  <a:pt x="24" y="3"/>
                  <a:pt x="26" y="0"/>
                  <a:pt x="29" y="0"/>
                </a:cubicBezTo>
                <a:cubicBezTo>
                  <a:pt x="31" y="0"/>
                  <a:pt x="32" y="2"/>
                  <a:pt x="33" y="3"/>
                </a:cubicBezTo>
                <a:cubicBezTo>
                  <a:pt x="33" y="3"/>
                  <a:pt x="34" y="3"/>
                  <a:pt x="34" y="3"/>
                </a:cubicBezTo>
                <a:cubicBezTo>
                  <a:pt x="35" y="3"/>
                  <a:pt x="36" y="4"/>
                  <a:pt x="36" y="6"/>
                </a:cubicBezTo>
                <a:cubicBezTo>
                  <a:pt x="36" y="26"/>
                  <a:pt x="36" y="26"/>
                  <a:pt x="36" y="26"/>
                </a:cubicBezTo>
                <a:cubicBezTo>
                  <a:pt x="36" y="34"/>
                  <a:pt x="30" y="40"/>
                  <a:pt x="21" y="41"/>
                </a:cubicBezTo>
                <a:cubicBezTo>
                  <a:pt x="21" y="47"/>
                  <a:pt x="21" y="47"/>
                  <a:pt x="21" y="47"/>
                </a:cubicBezTo>
                <a:cubicBezTo>
                  <a:pt x="21" y="52"/>
                  <a:pt x="27" y="57"/>
                  <a:pt x="34" y="57"/>
                </a:cubicBezTo>
                <a:cubicBezTo>
                  <a:pt x="41" y="57"/>
                  <a:pt x="47" y="52"/>
                  <a:pt x="47" y="47"/>
                </a:cubicBezTo>
                <a:cubicBezTo>
                  <a:pt x="47" y="31"/>
                  <a:pt x="47" y="31"/>
                  <a:pt x="47" y="31"/>
                </a:cubicBezTo>
                <a:cubicBezTo>
                  <a:pt x="44" y="30"/>
                  <a:pt x="42" y="27"/>
                  <a:pt x="42" y="24"/>
                </a:cubicBezTo>
                <a:cubicBezTo>
                  <a:pt x="42" y="19"/>
                  <a:pt x="45" y="16"/>
                  <a:pt x="49" y="16"/>
                </a:cubicBezTo>
                <a:cubicBezTo>
                  <a:pt x="54" y="16"/>
                  <a:pt x="57" y="19"/>
                  <a:pt x="57" y="24"/>
                </a:cubicBezTo>
                <a:cubicBezTo>
                  <a:pt x="57" y="27"/>
                  <a:pt x="55" y="30"/>
                  <a:pt x="52" y="31"/>
                </a:cubicBezTo>
                <a:close/>
                <a:moveTo>
                  <a:pt x="49" y="21"/>
                </a:moveTo>
                <a:cubicBezTo>
                  <a:pt x="48" y="21"/>
                  <a:pt x="47" y="22"/>
                  <a:pt x="47" y="24"/>
                </a:cubicBezTo>
                <a:cubicBezTo>
                  <a:pt x="47" y="25"/>
                  <a:pt x="48" y="26"/>
                  <a:pt x="49" y="26"/>
                </a:cubicBezTo>
                <a:cubicBezTo>
                  <a:pt x="51" y="26"/>
                  <a:pt x="52" y="25"/>
                  <a:pt x="52" y="24"/>
                </a:cubicBezTo>
                <a:cubicBezTo>
                  <a:pt x="52" y="22"/>
                  <a:pt x="51" y="21"/>
                  <a:pt x="49" y="2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7" name="Google Shape;2047;p46"/>
          <p:cNvSpPr/>
          <p:nvPr/>
        </p:nvSpPr>
        <p:spPr>
          <a:xfrm>
            <a:off x="3081900" y="4873313"/>
            <a:ext cx="249749" cy="253533"/>
          </a:xfrm>
          <a:custGeom>
            <a:avLst/>
            <a:gdLst/>
            <a:ahLst/>
            <a:cxnLst/>
            <a:rect l="l" t="t" r="r" b="b"/>
            <a:pathLst>
              <a:path w="61" h="62" extrusionOk="0">
                <a:moveTo>
                  <a:pt x="31" y="62"/>
                </a:moveTo>
                <a:cubicBezTo>
                  <a:pt x="14" y="62"/>
                  <a:pt x="0" y="48"/>
                  <a:pt x="0" y="31"/>
                </a:cubicBezTo>
                <a:cubicBezTo>
                  <a:pt x="0" y="14"/>
                  <a:pt x="14" y="0"/>
                  <a:pt x="31" y="0"/>
                </a:cubicBezTo>
                <a:cubicBezTo>
                  <a:pt x="48" y="0"/>
                  <a:pt x="61" y="14"/>
                  <a:pt x="61" y="31"/>
                </a:cubicBezTo>
                <a:cubicBezTo>
                  <a:pt x="61" y="48"/>
                  <a:pt x="48" y="62"/>
                  <a:pt x="31" y="62"/>
                </a:cubicBezTo>
                <a:close/>
                <a:moveTo>
                  <a:pt x="38" y="28"/>
                </a:moveTo>
                <a:cubicBezTo>
                  <a:pt x="38" y="25"/>
                  <a:pt x="38" y="25"/>
                  <a:pt x="38" y="25"/>
                </a:cubicBezTo>
                <a:cubicBezTo>
                  <a:pt x="38" y="21"/>
                  <a:pt x="35" y="18"/>
                  <a:pt x="30" y="18"/>
                </a:cubicBezTo>
                <a:cubicBezTo>
                  <a:pt x="26" y="18"/>
                  <a:pt x="22" y="21"/>
                  <a:pt x="22" y="25"/>
                </a:cubicBezTo>
                <a:cubicBezTo>
                  <a:pt x="22" y="37"/>
                  <a:pt x="22" y="37"/>
                  <a:pt x="22" y="37"/>
                </a:cubicBezTo>
                <a:cubicBezTo>
                  <a:pt x="22" y="38"/>
                  <a:pt x="22" y="39"/>
                  <a:pt x="21" y="39"/>
                </a:cubicBezTo>
                <a:cubicBezTo>
                  <a:pt x="19" y="39"/>
                  <a:pt x="19" y="38"/>
                  <a:pt x="19" y="37"/>
                </a:cubicBezTo>
                <a:cubicBezTo>
                  <a:pt x="19" y="32"/>
                  <a:pt x="19" y="32"/>
                  <a:pt x="19" y="32"/>
                </a:cubicBezTo>
                <a:cubicBezTo>
                  <a:pt x="13" y="32"/>
                  <a:pt x="13" y="32"/>
                  <a:pt x="13" y="32"/>
                </a:cubicBezTo>
                <a:cubicBezTo>
                  <a:pt x="13" y="37"/>
                  <a:pt x="13" y="37"/>
                  <a:pt x="13" y="37"/>
                </a:cubicBezTo>
                <a:cubicBezTo>
                  <a:pt x="13" y="41"/>
                  <a:pt x="16" y="45"/>
                  <a:pt x="21" y="45"/>
                </a:cubicBezTo>
                <a:cubicBezTo>
                  <a:pt x="25" y="45"/>
                  <a:pt x="28" y="41"/>
                  <a:pt x="28" y="37"/>
                </a:cubicBezTo>
                <a:cubicBezTo>
                  <a:pt x="28" y="26"/>
                  <a:pt x="28" y="26"/>
                  <a:pt x="28" y="26"/>
                </a:cubicBezTo>
                <a:cubicBezTo>
                  <a:pt x="28" y="25"/>
                  <a:pt x="29" y="24"/>
                  <a:pt x="30" y="24"/>
                </a:cubicBezTo>
                <a:cubicBezTo>
                  <a:pt x="31" y="24"/>
                  <a:pt x="32" y="25"/>
                  <a:pt x="32" y="26"/>
                </a:cubicBezTo>
                <a:cubicBezTo>
                  <a:pt x="32" y="28"/>
                  <a:pt x="32" y="28"/>
                  <a:pt x="32" y="28"/>
                </a:cubicBezTo>
                <a:cubicBezTo>
                  <a:pt x="35" y="29"/>
                  <a:pt x="35" y="29"/>
                  <a:pt x="35" y="29"/>
                </a:cubicBezTo>
                <a:lnTo>
                  <a:pt x="38" y="28"/>
                </a:lnTo>
                <a:close/>
                <a:moveTo>
                  <a:pt x="48" y="32"/>
                </a:moveTo>
                <a:cubicBezTo>
                  <a:pt x="42" y="32"/>
                  <a:pt x="42" y="32"/>
                  <a:pt x="42" y="32"/>
                </a:cubicBezTo>
                <a:cubicBezTo>
                  <a:pt x="42" y="37"/>
                  <a:pt x="42" y="37"/>
                  <a:pt x="42" y="37"/>
                </a:cubicBezTo>
                <a:cubicBezTo>
                  <a:pt x="42" y="38"/>
                  <a:pt x="41" y="39"/>
                  <a:pt x="40" y="39"/>
                </a:cubicBezTo>
                <a:cubicBezTo>
                  <a:pt x="39" y="39"/>
                  <a:pt x="38" y="38"/>
                  <a:pt x="38" y="37"/>
                </a:cubicBezTo>
                <a:cubicBezTo>
                  <a:pt x="38" y="32"/>
                  <a:pt x="38" y="32"/>
                  <a:pt x="38" y="32"/>
                </a:cubicBezTo>
                <a:cubicBezTo>
                  <a:pt x="35" y="33"/>
                  <a:pt x="35" y="33"/>
                  <a:pt x="35" y="33"/>
                </a:cubicBezTo>
                <a:cubicBezTo>
                  <a:pt x="32" y="32"/>
                  <a:pt x="32" y="32"/>
                  <a:pt x="32" y="32"/>
                </a:cubicBezTo>
                <a:cubicBezTo>
                  <a:pt x="32" y="37"/>
                  <a:pt x="32" y="37"/>
                  <a:pt x="32" y="37"/>
                </a:cubicBezTo>
                <a:cubicBezTo>
                  <a:pt x="32" y="41"/>
                  <a:pt x="36" y="45"/>
                  <a:pt x="40" y="45"/>
                </a:cubicBezTo>
                <a:cubicBezTo>
                  <a:pt x="44" y="45"/>
                  <a:pt x="48" y="41"/>
                  <a:pt x="48" y="37"/>
                </a:cubicBezTo>
                <a:cubicBezTo>
                  <a:pt x="48" y="37"/>
                  <a:pt x="48" y="37"/>
                  <a:pt x="48" y="3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8" name="Google Shape;2048;p46"/>
          <p:cNvSpPr/>
          <p:nvPr/>
        </p:nvSpPr>
        <p:spPr>
          <a:xfrm>
            <a:off x="3672216" y="4877097"/>
            <a:ext cx="249749" cy="228937"/>
          </a:xfrm>
          <a:custGeom>
            <a:avLst/>
            <a:gdLst/>
            <a:ahLst/>
            <a:cxnLst/>
            <a:rect l="l" t="t" r="r" b="b"/>
            <a:pathLst>
              <a:path w="61" h="56" extrusionOk="0">
                <a:moveTo>
                  <a:pt x="36" y="56"/>
                </a:moveTo>
                <a:cubicBezTo>
                  <a:pt x="26" y="56"/>
                  <a:pt x="26" y="56"/>
                  <a:pt x="26" y="56"/>
                </a:cubicBezTo>
                <a:cubicBezTo>
                  <a:pt x="19" y="46"/>
                  <a:pt x="19" y="46"/>
                  <a:pt x="19" y="46"/>
                </a:cubicBezTo>
                <a:cubicBezTo>
                  <a:pt x="18" y="44"/>
                  <a:pt x="18" y="44"/>
                  <a:pt x="18" y="44"/>
                </a:cubicBezTo>
                <a:cubicBezTo>
                  <a:pt x="18" y="44"/>
                  <a:pt x="18" y="44"/>
                  <a:pt x="18" y="43"/>
                </a:cubicBezTo>
                <a:cubicBezTo>
                  <a:pt x="18" y="43"/>
                  <a:pt x="18" y="43"/>
                  <a:pt x="18" y="43"/>
                </a:cubicBezTo>
                <a:cubicBezTo>
                  <a:pt x="18" y="44"/>
                  <a:pt x="18" y="44"/>
                  <a:pt x="18" y="44"/>
                </a:cubicBezTo>
                <a:cubicBezTo>
                  <a:pt x="17" y="45"/>
                  <a:pt x="17" y="45"/>
                  <a:pt x="17" y="46"/>
                </a:cubicBezTo>
                <a:cubicBezTo>
                  <a:pt x="10" y="56"/>
                  <a:pt x="10" y="56"/>
                  <a:pt x="10" y="56"/>
                </a:cubicBezTo>
                <a:cubicBezTo>
                  <a:pt x="0" y="56"/>
                  <a:pt x="0" y="56"/>
                  <a:pt x="0" y="56"/>
                </a:cubicBezTo>
                <a:cubicBezTo>
                  <a:pt x="0" y="49"/>
                  <a:pt x="0" y="49"/>
                  <a:pt x="0" y="49"/>
                </a:cubicBezTo>
                <a:cubicBezTo>
                  <a:pt x="5" y="49"/>
                  <a:pt x="5" y="49"/>
                  <a:pt x="5" y="49"/>
                </a:cubicBezTo>
                <a:cubicBezTo>
                  <a:pt x="13" y="38"/>
                  <a:pt x="13" y="38"/>
                  <a:pt x="13" y="38"/>
                </a:cubicBezTo>
                <a:cubicBezTo>
                  <a:pt x="6" y="27"/>
                  <a:pt x="6" y="27"/>
                  <a:pt x="6" y="27"/>
                </a:cubicBezTo>
                <a:cubicBezTo>
                  <a:pt x="0" y="27"/>
                  <a:pt x="0" y="27"/>
                  <a:pt x="0" y="27"/>
                </a:cubicBezTo>
                <a:cubicBezTo>
                  <a:pt x="0" y="20"/>
                  <a:pt x="0" y="20"/>
                  <a:pt x="0" y="20"/>
                </a:cubicBezTo>
                <a:cubicBezTo>
                  <a:pt x="11" y="20"/>
                  <a:pt x="11" y="20"/>
                  <a:pt x="11" y="20"/>
                </a:cubicBezTo>
                <a:cubicBezTo>
                  <a:pt x="17" y="29"/>
                  <a:pt x="17" y="29"/>
                  <a:pt x="17" y="29"/>
                </a:cubicBezTo>
                <a:cubicBezTo>
                  <a:pt x="17" y="30"/>
                  <a:pt x="17" y="30"/>
                  <a:pt x="18" y="31"/>
                </a:cubicBezTo>
                <a:cubicBezTo>
                  <a:pt x="18" y="31"/>
                  <a:pt x="18" y="31"/>
                  <a:pt x="18" y="32"/>
                </a:cubicBezTo>
                <a:cubicBezTo>
                  <a:pt x="18" y="32"/>
                  <a:pt x="18" y="32"/>
                  <a:pt x="18" y="32"/>
                </a:cubicBezTo>
                <a:cubicBezTo>
                  <a:pt x="18" y="31"/>
                  <a:pt x="18" y="31"/>
                  <a:pt x="19" y="31"/>
                </a:cubicBezTo>
                <a:cubicBezTo>
                  <a:pt x="20" y="29"/>
                  <a:pt x="20" y="29"/>
                  <a:pt x="20" y="29"/>
                </a:cubicBezTo>
                <a:cubicBezTo>
                  <a:pt x="25" y="20"/>
                  <a:pt x="25" y="20"/>
                  <a:pt x="25" y="20"/>
                </a:cubicBezTo>
                <a:cubicBezTo>
                  <a:pt x="36" y="20"/>
                  <a:pt x="36" y="20"/>
                  <a:pt x="36" y="20"/>
                </a:cubicBezTo>
                <a:cubicBezTo>
                  <a:pt x="36" y="27"/>
                  <a:pt x="36" y="27"/>
                  <a:pt x="36" y="27"/>
                </a:cubicBezTo>
                <a:cubicBezTo>
                  <a:pt x="31" y="27"/>
                  <a:pt x="31" y="27"/>
                  <a:pt x="31" y="27"/>
                </a:cubicBezTo>
                <a:cubicBezTo>
                  <a:pt x="23" y="37"/>
                  <a:pt x="23" y="37"/>
                  <a:pt x="23" y="37"/>
                </a:cubicBezTo>
                <a:cubicBezTo>
                  <a:pt x="31" y="49"/>
                  <a:pt x="31" y="49"/>
                  <a:pt x="31" y="49"/>
                </a:cubicBezTo>
                <a:cubicBezTo>
                  <a:pt x="36" y="49"/>
                  <a:pt x="36" y="49"/>
                  <a:pt x="36" y="49"/>
                </a:cubicBezTo>
                <a:lnTo>
                  <a:pt x="36" y="56"/>
                </a:lnTo>
                <a:close/>
                <a:moveTo>
                  <a:pt x="61" y="30"/>
                </a:moveTo>
                <a:cubicBezTo>
                  <a:pt x="41" y="30"/>
                  <a:pt x="41" y="30"/>
                  <a:pt x="41" y="30"/>
                </a:cubicBezTo>
                <a:cubicBezTo>
                  <a:pt x="41" y="29"/>
                  <a:pt x="41" y="29"/>
                  <a:pt x="41" y="29"/>
                </a:cubicBezTo>
                <a:cubicBezTo>
                  <a:pt x="41" y="29"/>
                  <a:pt x="40" y="28"/>
                  <a:pt x="40" y="27"/>
                </a:cubicBezTo>
                <a:cubicBezTo>
                  <a:pt x="40" y="16"/>
                  <a:pt x="54" y="15"/>
                  <a:pt x="54" y="10"/>
                </a:cubicBezTo>
                <a:cubicBezTo>
                  <a:pt x="54" y="8"/>
                  <a:pt x="53" y="6"/>
                  <a:pt x="50" y="6"/>
                </a:cubicBezTo>
                <a:cubicBezTo>
                  <a:pt x="49" y="6"/>
                  <a:pt x="48" y="7"/>
                  <a:pt x="47" y="8"/>
                </a:cubicBezTo>
                <a:cubicBezTo>
                  <a:pt x="46" y="8"/>
                  <a:pt x="46" y="9"/>
                  <a:pt x="45" y="9"/>
                </a:cubicBezTo>
                <a:cubicBezTo>
                  <a:pt x="41" y="6"/>
                  <a:pt x="41" y="6"/>
                  <a:pt x="41" y="6"/>
                </a:cubicBezTo>
                <a:cubicBezTo>
                  <a:pt x="42" y="5"/>
                  <a:pt x="42" y="4"/>
                  <a:pt x="43" y="3"/>
                </a:cubicBezTo>
                <a:cubicBezTo>
                  <a:pt x="45" y="2"/>
                  <a:pt x="48" y="0"/>
                  <a:pt x="51" y="0"/>
                </a:cubicBezTo>
                <a:cubicBezTo>
                  <a:pt x="57" y="0"/>
                  <a:pt x="61" y="4"/>
                  <a:pt x="61" y="9"/>
                </a:cubicBezTo>
                <a:cubicBezTo>
                  <a:pt x="61" y="19"/>
                  <a:pt x="48" y="19"/>
                  <a:pt x="47" y="25"/>
                </a:cubicBezTo>
                <a:cubicBezTo>
                  <a:pt x="56" y="25"/>
                  <a:pt x="56" y="25"/>
                  <a:pt x="56" y="25"/>
                </a:cubicBezTo>
                <a:cubicBezTo>
                  <a:pt x="56" y="22"/>
                  <a:pt x="56" y="22"/>
                  <a:pt x="56" y="22"/>
                </a:cubicBezTo>
                <a:cubicBezTo>
                  <a:pt x="61" y="22"/>
                  <a:pt x="61" y="22"/>
                  <a:pt x="61" y="22"/>
                </a:cubicBezTo>
                <a:lnTo>
                  <a:pt x="61"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49" name="Google Shape;2049;p46"/>
          <p:cNvSpPr/>
          <p:nvPr/>
        </p:nvSpPr>
        <p:spPr>
          <a:xfrm>
            <a:off x="4260640" y="4897910"/>
            <a:ext cx="295158" cy="228936"/>
          </a:xfrm>
          <a:custGeom>
            <a:avLst/>
            <a:gdLst/>
            <a:ahLst/>
            <a:cxnLst/>
            <a:rect l="l" t="t" r="r" b="b"/>
            <a:pathLst>
              <a:path w="72" h="56" extrusionOk="0">
                <a:moveTo>
                  <a:pt x="67" y="55"/>
                </a:moveTo>
                <a:cubicBezTo>
                  <a:pt x="66" y="56"/>
                  <a:pt x="66" y="56"/>
                  <a:pt x="65" y="56"/>
                </a:cubicBezTo>
                <a:cubicBezTo>
                  <a:pt x="8" y="56"/>
                  <a:pt x="8" y="56"/>
                  <a:pt x="8" y="56"/>
                </a:cubicBezTo>
                <a:cubicBezTo>
                  <a:pt x="7" y="56"/>
                  <a:pt x="7" y="56"/>
                  <a:pt x="6" y="55"/>
                </a:cubicBezTo>
                <a:cubicBezTo>
                  <a:pt x="2" y="49"/>
                  <a:pt x="0" y="42"/>
                  <a:pt x="0" y="36"/>
                </a:cubicBezTo>
                <a:cubicBezTo>
                  <a:pt x="0" y="16"/>
                  <a:pt x="17" y="0"/>
                  <a:pt x="36" y="0"/>
                </a:cubicBezTo>
                <a:cubicBezTo>
                  <a:pt x="56" y="0"/>
                  <a:pt x="72" y="16"/>
                  <a:pt x="72" y="36"/>
                </a:cubicBezTo>
                <a:cubicBezTo>
                  <a:pt x="72" y="42"/>
                  <a:pt x="70" y="49"/>
                  <a:pt x="67" y="55"/>
                </a:cubicBezTo>
                <a:close/>
                <a:moveTo>
                  <a:pt x="11" y="30"/>
                </a:moveTo>
                <a:cubicBezTo>
                  <a:pt x="8" y="30"/>
                  <a:pt x="6" y="33"/>
                  <a:pt x="6" y="36"/>
                </a:cubicBezTo>
                <a:cubicBezTo>
                  <a:pt x="6" y="38"/>
                  <a:pt x="8" y="41"/>
                  <a:pt x="11" y="41"/>
                </a:cubicBezTo>
                <a:cubicBezTo>
                  <a:pt x="14" y="41"/>
                  <a:pt x="16" y="38"/>
                  <a:pt x="16" y="36"/>
                </a:cubicBezTo>
                <a:cubicBezTo>
                  <a:pt x="16" y="33"/>
                  <a:pt x="14" y="30"/>
                  <a:pt x="11" y="30"/>
                </a:cubicBezTo>
                <a:close/>
                <a:moveTo>
                  <a:pt x="18" y="12"/>
                </a:moveTo>
                <a:cubicBezTo>
                  <a:pt x="16" y="12"/>
                  <a:pt x="13" y="15"/>
                  <a:pt x="13" y="18"/>
                </a:cubicBezTo>
                <a:cubicBezTo>
                  <a:pt x="13" y="20"/>
                  <a:pt x="16" y="23"/>
                  <a:pt x="18" y="23"/>
                </a:cubicBezTo>
                <a:cubicBezTo>
                  <a:pt x="21" y="23"/>
                  <a:pt x="24" y="20"/>
                  <a:pt x="24" y="18"/>
                </a:cubicBezTo>
                <a:cubicBezTo>
                  <a:pt x="24" y="15"/>
                  <a:pt x="21" y="12"/>
                  <a:pt x="18" y="12"/>
                </a:cubicBezTo>
                <a:close/>
                <a:moveTo>
                  <a:pt x="45" y="22"/>
                </a:moveTo>
                <a:cubicBezTo>
                  <a:pt x="45" y="20"/>
                  <a:pt x="44" y="19"/>
                  <a:pt x="43" y="18"/>
                </a:cubicBezTo>
                <a:cubicBezTo>
                  <a:pt x="42" y="18"/>
                  <a:pt x="40" y="19"/>
                  <a:pt x="40" y="20"/>
                </a:cubicBezTo>
                <a:cubicBezTo>
                  <a:pt x="36" y="36"/>
                  <a:pt x="36" y="36"/>
                  <a:pt x="36" y="36"/>
                </a:cubicBezTo>
                <a:cubicBezTo>
                  <a:pt x="33" y="36"/>
                  <a:pt x="30" y="38"/>
                  <a:pt x="29" y="41"/>
                </a:cubicBezTo>
                <a:cubicBezTo>
                  <a:pt x="28" y="45"/>
                  <a:pt x="30" y="50"/>
                  <a:pt x="34" y="51"/>
                </a:cubicBezTo>
                <a:cubicBezTo>
                  <a:pt x="39" y="52"/>
                  <a:pt x="43" y="49"/>
                  <a:pt x="44" y="45"/>
                </a:cubicBezTo>
                <a:cubicBezTo>
                  <a:pt x="45" y="42"/>
                  <a:pt x="43" y="39"/>
                  <a:pt x="41" y="37"/>
                </a:cubicBezTo>
                <a:lnTo>
                  <a:pt x="45" y="22"/>
                </a:lnTo>
                <a:close/>
                <a:moveTo>
                  <a:pt x="36" y="5"/>
                </a:moveTo>
                <a:cubicBezTo>
                  <a:pt x="34" y="5"/>
                  <a:pt x="31" y="7"/>
                  <a:pt x="31" y="10"/>
                </a:cubicBezTo>
                <a:cubicBezTo>
                  <a:pt x="31" y="13"/>
                  <a:pt x="34" y="15"/>
                  <a:pt x="36" y="15"/>
                </a:cubicBezTo>
                <a:cubicBezTo>
                  <a:pt x="39" y="15"/>
                  <a:pt x="42" y="13"/>
                  <a:pt x="42" y="10"/>
                </a:cubicBezTo>
                <a:cubicBezTo>
                  <a:pt x="42" y="7"/>
                  <a:pt x="39" y="5"/>
                  <a:pt x="36" y="5"/>
                </a:cubicBezTo>
                <a:close/>
                <a:moveTo>
                  <a:pt x="54" y="12"/>
                </a:moveTo>
                <a:cubicBezTo>
                  <a:pt x="52" y="12"/>
                  <a:pt x="49" y="15"/>
                  <a:pt x="49" y="18"/>
                </a:cubicBezTo>
                <a:cubicBezTo>
                  <a:pt x="49" y="20"/>
                  <a:pt x="52" y="23"/>
                  <a:pt x="54" y="23"/>
                </a:cubicBezTo>
                <a:cubicBezTo>
                  <a:pt x="57" y="23"/>
                  <a:pt x="60" y="20"/>
                  <a:pt x="60" y="18"/>
                </a:cubicBezTo>
                <a:cubicBezTo>
                  <a:pt x="60" y="15"/>
                  <a:pt x="57" y="12"/>
                  <a:pt x="54" y="12"/>
                </a:cubicBezTo>
                <a:close/>
                <a:moveTo>
                  <a:pt x="62" y="30"/>
                </a:moveTo>
                <a:cubicBezTo>
                  <a:pt x="59" y="30"/>
                  <a:pt x="57" y="33"/>
                  <a:pt x="57" y="36"/>
                </a:cubicBezTo>
                <a:cubicBezTo>
                  <a:pt x="57" y="38"/>
                  <a:pt x="59" y="41"/>
                  <a:pt x="62" y="41"/>
                </a:cubicBezTo>
                <a:cubicBezTo>
                  <a:pt x="65" y="41"/>
                  <a:pt x="67" y="38"/>
                  <a:pt x="67" y="36"/>
                </a:cubicBezTo>
                <a:cubicBezTo>
                  <a:pt x="67" y="33"/>
                  <a:pt x="65" y="30"/>
                  <a:pt x="62" y="3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0" name="Google Shape;2050;p46"/>
          <p:cNvSpPr/>
          <p:nvPr/>
        </p:nvSpPr>
        <p:spPr>
          <a:xfrm>
            <a:off x="4850956" y="4852501"/>
            <a:ext cx="334892" cy="295158"/>
          </a:xfrm>
          <a:custGeom>
            <a:avLst/>
            <a:gdLst/>
            <a:ahLst/>
            <a:cxnLst/>
            <a:rect l="l" t="t" r="r" b="b"/>
            <a:pathLst>
              <a:path w="82" h="72" extrusionOk="0">
                <a:moveTo>
                  <a:pt x="82" y="45"/>
                </a:moveTo>
                <a:cubicBezTo>
                  <a:pt x="82" y="61"/>
                  <a:pt x="82" y="61"/>
                  <a:pt x="82" y="61"/>
                </a:cubicBezTo>
                <a:cubicBezTo>
                  <a:pt x="82" y="61"/>
                  <a:pt x="81" y="62"/>
                  <a:pt x="81" y="62"/>
                </a:cubicBezTo>
                <a:cubicBezTo>
                  <a:pt x="77" y="62"/>
                  <a:pt x="77" y="62"/>
                  <a:pt x="77" y="62"/>
                </a:cubicBezTo>
                <a:cubicBezTo>
                  <a:pt x="77" y="65"/>
                  <a:pt x="77" y="65"/>
                  <a:pt x="77" y="65"/>
                </a:cubicBezTo>
                <a:cubicBezTo>
                  <a:pt x="77" y="69"/>
                  <a:pt x="73" y="72"/>
                  <a:pt x="69" y="72"/>
                </a:cubicBezTo>
                <a:cubicBezTo>
                  <a:pt x="65" y="72"/>
                  <a:pt x="61" y="69"/>
                  <a:pt x="61" y="65"/>
                </a:cubicBezTo>
                <a:cubicBezTo>
                  <a:pt x="61" y="62"/>
                  <a:pt x="61" y="62"/>
                  <a:pt x="61" y="62"/>
                </a:cubicBezTo>
                <a:cubicBezTo>
                  <a:pt x="20" y="62"/>
                  <a:pt x="20" y="62"/>
                  <a:pt x="20" y="62"/>
                </a:cubicBezTo>
                <a:cubicBezTo>
                  <a:pt x="20" y="65"/>
                  <a:pt x="20" y="65"/>
                  <a:pt x="20" y="65"/>
                </a:cubicBezTo>
                <a:cubicBezTo>
                  <a:pt x="20" y="69"/>
                  <a:pt x="17" y="72"/>
                  <a:pt x="13" y="72"/>
                </a:cubicBezTo>
                <a:cubicBezTo>
                  <a:pt x="8" y="72"/>
                  <a:pt x="5" y="69"/>
                  <a:pt x="5" y="65"/>
                </a:cubicBezTo>
                <a:cubicBezTo>
                  <a:pt x="5" y="62"/>
                  <a:pt x="5" y="62"/>
                  <a:pt x="5" y="62"/>
                </a:cubicBezTo>
                <a:cubicBezTo>
                  <a:pt x="1" y="62"/>
                  <a:pt x="1" y="62"/>
                  <a:pt x="1" y="62"/>
                </a:cubicBezTo>
                <a:cubicBezTo>
                  <a:pt x="0" y="62"/>
                  <a:pt x="0" y="61"/>
                  <a:pt x="0" y="61"/>
                </a:cubicBezTo>
                <a:cubicBezTo>
                  <a:pt x="0" y="45"/>
                  <a:pt x="0" y="45"/>
                  <a:pt x="0" y="45"/>
                </a:cubicBezTo>
                <a:cubicBezTo>
                  <a:pt x="0" y="40"/>
                  <a:pt x="4" y="36"/>
                  <a:pt x="9" y="36"/>
                </a:cubicBezTo>
                <a:cubicBezTo>
                  <a:pt x="10" y="36"/>
                  <a:pt x="10" y="36"/>
                  <a:pt x="10" y="36"/>
                </a:cubicBezTo>
                <a:cubicBezTo>
                  <a:pt x="14" y="19"/>
                  <a:pt x="14" y="19"/>
                  <a:pt x="14" y="19"/>
                </a:cubicBezTo>
                <a:cubicBezTo>
                  <a:pt x="15" y="14"/>
                  <a:pt x="20" y="11"/>
                  <a:pt x="25" y="11"/>
                </a:cubicBezTo>
                <a:cubicBezTo>
                  <a:pt x="31" y="11"/>
                  <a:pt x="31" y="11"/>
                  <a:pt x="31" y="11"/>
                </a:cubicBezTo>
                <a:cubicBezTo>
                  <a:pt x="31" y="2"/>
                  <a:pt x="31" y="2"/>
                  <a:pt x="31" y="2"/>
                </a:cubicBezTo>
                <a:cubicBezTo>
                  <a:pt x="31" y="1"/>
                  <a:pt x="31" y="0"/>
                  <a:pt x="32" y="0"/>
                </a:cubicBezTo>
                <a:cubicBezTo>
                  <a:pt x="50" y="0"/>
                  <a:pt x="50" y="0"/>
                  <a:pt x="50" y="0"/>
                </a:cubicBezTo>
                <a:cubicBezTo>
                  <a:pt x="51" y="0"/>
                  <a:pt x="51" y="1"/>
                  <a:pt x="51" y="2"/>
                </a:cubicBezTo>
                <a:cubicBezTo>
                  <a:pt x="51" y="11"/>
                  <a:pt x="51" y="11"/>
                  <a:pt x="51" y="11"/>
                </a:cubicBezTo>
                <a:cubicBezTo>
                  <a:pt x="56" y="11"/>
                  <a:pt x="56" y="11"/>
                  <a:pt x="56" y="11"/>
                </a:cubicBezTo>
                <a:cubicBezTo>
                  <a:pt x="62" y="11"/>
                  <a:pt x="66" y="14"/>
                  <a:pt x="68" y="19"/>
                </a:cubicBezTo>
                <a:cubicBezTo>
                  <a:pt x="72" y="36"/>
                  <a:pt x="72" y="36"/>
                  <a:pt x="72" y="36"/>
                </a:cubicBezTo>
                <a:cubicBezTo>
                  <a:pt x="73" y="36"/>
                  <a:pt x="73" y="36"/>
                  <a:pt x="73" y="36"/>
                </a:cubicBezTo>
                <a:cubicBezTo>
                  <a:pt x="78" y="36"/>
                  <a:pt x="82" y="40"/>
                  <a:pt x="82" y="45"/>
                </a:cubicBezTo>
                <a:close/>
                <a:moveTo>
                  <a:pt x="19" y="49"/>
                </a:moveTo>
                <a:cubicBezTo>
                  <a:pt x="19" y="46"/>
                  <a:pt x="16" y="43"/>
                  <a:pt x="13" y="43"/>
                </a:cubicBezTo>
                <a:cubicBezTo>
                  <a:pt x="9" y="43"/>
                  <a:pt x="6" y="46"/>
                  <a:pt x="6" y="49"/>
                </a:cubicBezTo>
                <a:cubicBezTo>
                  <a:pt x="6" y="53"/>
                  <a:pt x="9" y="56"/>
                  <a:pt x="13" y="56"/>
                </a:cubicBezTo>
                <a:cubicBezTo>
                  <a:pt x="16" y="56"/>
                  <a:pt x="19" y="53"/>
                  <a:pt x="19" y="49"/>
                </a:cubicBezTo>
                <a:close/>
                <a:moveTo>
                  <a:pt x="61" y="36"/>
                </a:moveTo>
                <a:cubicBezTo>
                  <a:pt x="58" y="22"/>
                  <a:pt x="58" y="22"/>
                  <a:pt x="58" y="22"/>
                </a:cubicBezTo>
                <a:cubicBezTo>
                  <a:pt x="58" y="22"/>
                  <a:pt x="57" y="21"/>
                  <a:pt x="56" y="21"/>
                </a:cubicBezTo>
                <a:cubicBezTo>
                  <a:pt x="25" y="21"/>
                  <a:pt x="25" y="21"/>
                  <a:pt x="25" y="21"/>
                </a:cubicBezTo>
                <a:cubicBezTo>
                  <a:pt x="25" y="21"/>
                  <a:pt x="24" y="22"/>
                  <a:pt x="24" y="22"/>
                </a:cubicBezTo>
                <a:cubicBezTo>
                  <a:pt x="20" y="36"/>
                  <a:pt x="20" y="36"/>
                  <a:pt x="20" y="36"/>
                </a:cubicBezTo>
                <a:lnTo>
                  <a:pt x="61" y="36"/>
                </a:lnTo>
                <a:close/>
                <a:moveTo>
                  <a:pt x="76" y="49"/>
                </a:moveTo>
                <a:cubicBezTo>
                  <a:pt x="76" y="46"/>
                  <a:pt x="73" y="43"/>
                  <a:pt x="69" y="43"/>
                </a:cubicBezTo>
                <a:cubicBezTo>
                  <a:pt x="66" y="43"/>
                  <a:pt x="63" y="46"/>
                  <a:pt x="63" y="49"/>
                </a:cubicBezTo>
                <a:cubicBezTo>
                  <a:pt x="63" y="53"/>
                  <a:pt x="66" y="56"/>
                  <a:pt x="69" y="56"/>
                </a:cubicBezTo>
                <a:cubicBezTo>
                  <a:pt x="73" y="56"/>
                  <a:pt x="76" y="53"/>
                  <a:pt x="76" y="4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1" name="Google Shape;2051;p46"/>
          <p:cNvSpPr/>
          <p:nvPr/>
        </p:nvSpPr>
        <p:spPr>
          <a:xfrm>
            <a:off x="5441272" y="4873313"/>
            <a:ext cx="253533" cy="274346"/>
          </a:xfrm>
          <a:custGeom>
            <a:avLst/>
            <a:gdLst/>
            <a:ahLst/>
            <a:cxnLst/>
            <a:rect l="l" t="t" r="r" b="b"/>
            <a:pathLst>
              <a:path w="62" h="67" extrusionOk="0">
                <a:moveTo>
                  <a:pt x="6" y="2"/>
                </a:moveTo>
                <a:cubicBezTo>
                  <a:pt x="6" y="2"/>
                  <a:pt x="14" y="2"/>
                  <a:pt x="14" y="2"/>
                </a:cubicBezTo>
                <a:cubicBezTo>
                  <a:pt x="18" y="2"/>
                  <a:pt x="21" y="2"/>
                  <a:pt x="25" y="2"/>
                </a:cubicBezTo>
                <a:cubicBezTo>
                  <a:pt x="36" y="2"/>
                  <a:pt x="46" y="1"/>
                  <a:pt x="57" y="2"/>
                </a:cubicBezTo>
                <a:cubicBezTo>
                  <a:pt x="58" y="2"/>
                  <a:pt x="59" y="1"/>
                  <a:pt x="59" y="0"/>
                </a:cubicBezTo>
                <a:cubicBezTo>
                  <a:pt x="61" y="0"/>
                  <a:pt x="61" y="0"/>
                  <a:pt x="61" y="0"/>
                </a:cubicBezTo>
                <a:cubicBezTo>
                  <a:pt x="61" y="0"/>
                  <a:pt x="62" y="0"/>
                  <a:pt x="62" y="0"/>
                </a:cubicBezTo>
                <a:cubicBezTo>
                  <a:pt x="62" y="5"/>
                  <a:pt x="62" y="9"/>
                  <a:pt x="62" y="14"/>
                </a:cubicBezTo>
                <a:cubicBezTo>
                  <a:pt x="62" y="15"/>
                  <a:pt x="62" y="17"/>
                  <a:pt x="62" y="18"/>
                </a:cubicBezTo>
                <a:cubicBezTo>
                  <a:pt x="61" y="19"/>
                  <a:pt x="60" y="19"/>
                  <a:pt x="59" y="19"/>
                </a:cubicBezTo>
                <a:cubicBezTo>
                  <a:pt x="58" y="17"/>
                  <a:pt x="58" y="16"/>
                  <a:pt x="57" y="14"/>
                </a:cubicBezTo>
                <a:cubicBezTo>
                  <a:pt x="57" y="13"/>
                  <a:pt x="56" y="8"/>
                  <a:pt x="56" y="8"/>
                </a:cubicBezTo>
                <a:cubicBezTo>
                  <a:pt x="55" y="7"/>
                  <a:pt x="55" y="7"/>
                  <a:pt x="55" y="7"/>
                </a:cubicBezTo>
                <a:cubicBezTo>
                  <a:pt x="54" y="7"/>
                  <a:pt x="52" y="7"/>
                  <a:pt x="52" y="7"/>
                </a:cubicBezTo>
                <a:cubicBezTo>
                  <a:pt x="47" y="7"/>
                  <a:pt x="41" y="7"/>
                  <a:pt x="37" y="7"/>
                </a:cubicBezTo>
                <a:cubicBezTo>
                  <a:pt x="36" y="9"/>
                  <a:pt x="36" y="11"/>
                  <a:pt x="36" y="13"/>
                </a:cubicBezTo>
                <a:cubicBezTo>
                  <a:pt x="36" y="19"/>
                  <a:pt x="36" y="19"/>
                  <a:pt x="36" y="19"/>
                </a:cubicBezTo>
                <a:cubicBezTo>
                  <a:pt x="36" y="17"/>
                  <a:pt x="36" y="17"/>
                  <a:pt x="36" y="17"/>
                </a:cubicBezTo>
                <a:cubicBezTo>
                  <a:pt x="36" y="23"/>
                  <a:pt x="36" y="30"/>
                  <a:pt x="36" y="36"/>
                </a:cubicBezTo>
                <a:cubicBezTo>
                  <a:pt x="36" y="39"/>
                  <a:pt x="36" y="42"/>
                  <a:pt x="37" y="45"/>
                </a:cubicBezTo>
                <a:cubicBezTo>
                  <a:pt x="40" y="47"/>
                  <a:pt x="43" y="47"/>
                  <a:pt x="47" y="49"/>
                </a:cubicBezTo>
                <a:cubicBezTo>
                  <a:pt x="47" y="49"/>
                  <a:pt x="47" y="50"/>
                  <a:pt x="47" y="51"/>
                </a:cubicBezTo>
                <a:cubicBezTo>
                  <a:pt x="47" y="51"/>
                  <a:pt x="47" y="51"/>
                  <a:pt x="47" y="52"/>
                </a:cubicBezTo>
                <a:cubicBezTo>
                  <a:pt x="45" y="52"/>
                  <a:pt x="45" y="52"/>
                  <a:pt x="45" y="52"/>
                </a:cubicBezTo>
                <a:cubicBezTo>
                  <a:pt x="40" y="52"/>
                  <a:pt x="34" y="51"/>
                  <a:pt x="28" y="51"/>
                </a:cubicBezTo>
                <a:cubicBezTo>
                  <a:pt x="24" y="51"/>
                  <a:pt x="20" y="52"/>
                  <a:pt x="16" y="52"/>
                </a:cubicBezTo>
                <a:cubicBezTo>
                  <a:pt x="16" y="51"/>
                  <a:pt x="16" y="50"/>
                  <a:pt x="16" y="50"/>
                </a:cubicBezTo>
                <a:cubicBezTo>
                  <a:pt x="16" y="49"/>
                  <a:pt x="16" y="49"/>
                  <a:pt x="16" y="49"/>
                </a:cubicBezTo>
                <a:cubicBezTo>
                  <a:pt x="17" y="47"/>
                  <a:pt x="23" y="47"/>
                  <a:pt x="25" y="45"/>
                </a:cubicBezTo>
                <a:cubicBezTo>
                  <a:pt x="26" y="43"/>
                  <a:pt x="26" y="24"/>
                  <a:pt x="26" y="21"/>
                </a:cubicBezTo>
                <a:cubicBezTo>
                  <a:pt x="26" y="20"/>
                  <a:pt x="26" y="19"/>
                  <a:pt x="26" y="19"/>
                </a:cubicBezTo>
                <a:cubicBezTo>
                  <a:pt x="26" y="17"/>
                  <a:pt x="26" y="8"/>
                  <a:pt x="26" y="7"/>
                </a:cubicBezTo>
                <a:cubicBezTo>
                  <a:pt x="25" y="7"/>
                  <a:pt x="20" y="7"/>
                  <a:pt x="19" y="7"/>
                </a:cubicBezTo>
                <a:cubicBezTo>
                  <a:pt x="17" y="7"/>
                  <a:pt x="8" y="8"/>
                  <a:pt x="7" y="8"/>
                </a:cubicBezTo>
                <a:cubicBezTo>
                  <a:pt x="5" y="9"/>
                  <a:pt x="5" y="17"/>
                  <a:pt x="3" y="18"/>
                </a:cubicBezTo>
                <a:cubicBezTo>
                  <a:pt x="2" y="17"/>
                  <a:pt x="1" y="17"/>
                  <a:pt x="0" y="16"/>
                </a:cubicBezTo>
                <a:cubicBezTo>
                  <a:pt x="0" y="1"/>
                  <a:pt x="0" y="1"/>
                  <a:pt x="0" y="1"/>
                </a:cubicBezTo>
                <a:cubicBezTo>
                  <a:pt x="4" y="0"/>
                  <a:pt x="4" y="0"/>
                  <a:pt x="4" y="0"/>
                </a:cubicBezTo>
                <a:lnTo>
                  <a:pt x="6" y="2"/>
                </a:lnTo>
                <a:close/>
                <a:moveTo>
                  <a:pt x="61" y="58"/>
                </a:moveTo>
                <a:cubicBezTo>
                  <a:pt x="62" y="58"/>
                  <a:pt x="62" y="59"/>
                  <a:pt x="62" y="60"/>
                </a:cubicBezTo>
                <a:cubicBezTo>
                  <a:pt x="62" y="60"/>
                  <a:pt x="62" y="61"/>
                  <a:pt x="61" y="62"/>
                </a:cubicBezTo>
                <a:cubicBezTo>
                  <a:pt x="60" y="62"/>
                  <a:pt x="54" y="67"/>
                  <a:pt x="53" y="67"/>
                </a:cubicBezTo>
                <a:cubicBezTo>
                  <a:pt x="51" y="67"/>
                  <a:pt x="52" y="63"/>
                  <a:pt x="52" y="62"/>
                </a:cubicBezTo>
                <a:cubicBezTo>
                  <a:pt x="11" y="62"/>
                  <a:pt x="11" y="62"/>
                  <a:pt x="11" y="62"/>
                </a:cubicBezTo>
                <a:cubicBezTo>
                  <a:pt x="11" y="63"/>
                  <a:pt x="11" y="67"/>
                  <a:pt x="10" y="67"/>
                </a:cubicBezTo>
                <a:cubicBezTo>
                  <a:pt x="8" y="67"/>
                  <a:pt x="3" y="62"/>
                  <a:pt x="2" y="62"/>
                </a:cubicBezTo>
                <a:cubicBezTo>
                  <a:pt x="1" y="61"/>
                  <a:pt x="1" y="60"/>
                  <a:pt x="1" y="60"/>
                </a:cubicBezTo>
                <a:cubicBezTo>
                  <a:pt x="1" y="59"/>
                  <a:pt x="1" y="58"/>
                  <a:pt x="2" y="58"/>
                </a:cubicBezTo>
                <a:cubicBezTo>
                  <a:pt x="3" y="57"/>
                  <a:pt x="8" y="52"/>
                  <a:pt x="10" y="52"/>
                </a:cubicBezTo>
                <a:cubicBezTo>
                  <a:pt x="11" y="52"/>
                  <a:pt x="11" y="56"/>
                  <a:pt x="11" y="57"/>
                </a:cubicBezTo>
                <a:cubicBezTo>
                  <a:pt x="52" y="57"/>
                  <a:pt x="52" y="57"/>
                  <a:pt x="52" y="57"/>
                </a:cubicBezTo>
                <a:cubicBezTo>
                  <a:pt x="52" y="56"/>
                  <a:pt x="51" y="52"/>
                  <a:pt x="53" y="52"/>
                </a:cubicBezTo>
                <a:cubicBezTo>
                  <a:pt x="54" y="52"/>
                  <a:pt x="60" y="57"/>
                  <a:pt x="61"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2" name="Google Shape;2052;p46"/>
          <p:cNvSpPr/>
          <p:nvPr/>
        </p:nvSpPr>
        <p:spPr>
          <a:xfrm>
            <a:off x="6029697" y="4873313"/>
            <a:ext cx="192988" cy="274346"/>
          </a:xfrm>
          <a:custGeom>
            <a:avLst/>
            <a:gdLst/>
            <a:ahLst/>
            <a:cxnLst/>
            <a:rect l="l" t="t" r="r" b="b"/>
            <a:pathLst>
              <a:path w="47" h="67" extrusionOk="0">
                <a:moveTo>
                  <a:pt x="44" y="47"/>
                </a:moveTo>
                <a:cubicBezTo>
                  <a:pt x="27" y="47"/>
                  <a:pt x="27" y="47"/>
                  <a:pt x="27" y="47"/>
                </a:cubicBezTo>
                <a:cubicBezTo>
                  <a:pt x="25" y="66"/>
                  <a:pt x="25" y="66"/>
                  <a:pt x="25" y="66"/>
                </a:cubicBezTo>
                <a:cubicBezTo>
                  <a:pt x="25" y="67"/>
                  <a:pt x="24" y="67"/>
                  <a:pt x="24" y="67"/>
                </a:cubicBezTo>
                <a:cubicBezTo>
                  <a:pt x="24" y="67"/>
                  <a:pt x="24" y="67"/>
                  <a:pt x="24" y="67"/>
                </a:cubicBezTo>
                <a:cubicBezTo>
                  <a:pt x="23" y="67"/>
                  <a:pt x="22" y="67"/>
                  <a:pt x="22" y="66"/>
                </a:cubicBezTo>
                <a:cubicBezTo>
                  <a:pt x="19" y="47"/>
                  <a:pt x="19" y="47"/>
                  <a:pt x="19" y="47"/>
                </a:cubicBezTo>
                <a:cubicBezTo>
                  <a:pt x="3" y="47"/>
                  <a:pt x="3" y="47"/>
                  <a:pt x="3" y="47"/>
                </a:cubicBezTo>
                <a:cubicBezTo>
                  <a:pt x="2" y="47"/>
                  <a:pt x="0" y="46"/>
                  <a:pt x="0" y="44"/>
                </a:cubicBezTo>
                <a:cubicBezTo>
                  <a:pt x="0" y="38"/>
                  <a:pt x="5" y="31"/>
                  <a:pt x="11" y="31"/>
                </a:cubicBezTo>
                <a:cubicBezTo>
                  <a:pt x="11" y="11"/>
                  <a:pt x="11" y="11"/>
                  <a:pt x="11" y="11"/>
                </a:cubicBezTo>
                <a:cubicBezTo>
                  <a:pt x="8" y="11"/>
                  <a:pt x="6" y="8"/>
                  <a:pt x="6" y="6"/>
                </a:cubicBezTo>
                <a:cubicBezTo>
                  <a:pt x="6" y="3"/>
                  <a:pt x="8" y="0"/>
                  <a:pt x="11" y="0"/>
                </a:cubicBezTo>
                <a:cubicBezTo>
                  <a:pt x="36" y="0"/>
                  <a:pt x="36" y="0"/>
                  <a:pt x="36" y="0"/>
                </a:cubicBezTo>
                <a:cubicBezTo>
                  <a:pt x="39" y="0"/>
                  <a:pt x="42" y="3"/>
                  <a:pt x="42" y="6"/>
                </a:cubicBezTo>
                <a:cubicBezTo>
                  <a:pt x="42" y="8"/>
                  <a:pt x="39" y="11"/>
                  <a:pt x="36" y="11"/>
                </a:cubicBezTo>
                <a:cubicBezTo>
                  <a:pt x="36" y="31"/>
                  <a:pt x="36" y="31"/>
                  <a:pt x="36" y="31"/>
                </a:cubicBezTo>
                <a:cubicBezTo>
                  <a:pt x="42" y="31"/>
                  <a:pt x="47" y="38"/>
                  <a:pt x="47" y="44"/>
                </a:cubicBezTo>
                <a:cubicBezTo>
                  <a:pt x="47" y="46"/>
                  <a:pt x="46" y="47"/>
                  <a:pt x="44" y="47"/>
                </a:cubicBezTo>
                <a:close/>
                <a:moveTo>
                  <a:pt x="20" y="12"/>
                </a:moveTo>
                <a:cubicBezTo>
                  <a:pt x="20" y="11"/>
                  <a:pt x="19" y="11"/>
                  <a:pt x="18" y="11"/>
                </a:cubicBezTo>
                <a:cubicBezTo>
                  <a:pt x="18" y="11"/>
                  <a:pt x="17" y="11"/>
                  <a:pt x="17" y="12"/>
                </a:cubicBezTo>
                <a:cubicBezTo>
                  <a:pt x="17" y="30"/>
                  <a:pt x="17" y="30"/>
                  <a:pt x="17" y="30"/>
                </a:cubicBezTo>
                <a:cubicBezTo>
                  <a:pt x="17" y="31"/>
                  <a:pt x="18" y="31"/>
                  <a:pt x="18" y="31"/>
                </a:cubicBezTo>
                <a:cubicBezTo>
                  <a:pt x="19" y="31"/>
                  <a:pt x="20" y="31"/>
                  <a:pt x="20" y="30"/>
                </a:cubicBezTo>
                <a:lnTo>
                  <a:pt x="20"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3" name="Google Shape;2053;p46"/>
          <p:cNvSpPr/>
          <p:nvPr/>
        </p:nvSpPr>
        <p:spPr>
          <a:xfrm>
            <a:off x="6620013" y="4873313"/>
            <a:ext cx="262993" cy="253533"/>
          </a:xfrm>
          <a:custGeom>
            <a:avLst/>
            <a:gdLst/>
            <a:ahLst/>
            <a:cxnLst/>
            <a:rect l="l" t="t" r="r" b="b"/>
            <a:pathLst>
              <a:path w="64" h="62" extrusionOk="0">
                <a:moveTo>
                  <a:pt x="16" y="54"/>
                </a:moveTo>
                <a:cubicBezTo>
                  <a:pt x="16" y="56"/>
                  <a:pt x="15" y="57"/>
                  <a:pt x="14" y="57"/>
                </a:cubicBezTo>
                <a:cubicBezTo>
                  <a:pt x="2" y="57"/>
                  <a:pt x="2" y="57"/>
                  <a:pt x="2" y="57"/>
                </a:cubicBezTo>
                <a:cubicBezTo>
                  <a:pt x="1" y="57"/>
                  <a:pt x="0" y="56"/>
                  <a:pt x="0" y="54"/>
                </a:cubicBezTo>
                <a:cubicBezTo>
                  <a:pt x="0" y="29"/>
                  <a:pt x="0" y="29"/>
                  <a:pt x="0" y="29"/>
                </a:cubicBezTo>
                <a:cubicBezTo>
                  <a:pt x="0" y="27"/>
                  <a:pt x="1" y="26"/>
                  <a:pt x="2" y="26"/>
                </a:cubicBezTo>
                <a:cubicBezTo>
                  <a:pt x="14" y="26"/>
                  <a:pt x="14" y="26"/>
                  <a:pt x="14" y="26"/>
                </a:cubicBezTo>
                <a:cubicBezTo>
                  <a:pt x="15" y="26"/>
                  <a:pt x="16" y="27"/>
                  <a:pt x="16" y="29"/>
                </a:cubicBezTo>
                <a:lnTo>
                  <a:pt x="16" y="54"/>
                </a:lnTo>
                <a:close/>
                <a:moveTo>
                  <a:pt x="7" y="47"/>
                </a:moveTo>
                <a:cubicBezTo>
                  <a:pt x="6" y="47"/>
                  <a:pt x="5" y="48"/>
                  <a:pt x="5" y="49"/>
                </a:cubicBezTo>
                <a:cubicBezTo>
                  <a:pt x="5" y="51"/>
                  <a:pt x="6" y="52"/>
                  <a:pt x="7" y="52"/>
                </a:cubicBezTo>
                <a:cubicBezTo>
                  <a:pt x="9" y="52"/>
                  <a:pt x="10" y="51"/>
                  <a:pt x="10" y="49"/>
                </a:cubicBezTo>
                <a:cubicBezTo>
                  <a:pt x="10" y="48"/>
                  <a:pt x="9" y="47"/>
                  <a:pt x="7" y="47"/>
                </a:cubicBezTo>
                <a:close/>
                <a:moveTo>
                  <a:pt x="62" y="35"/>
                </a:moveTo>
                <a:cubicBezTo>
                  <a:pt x="62" y="36"/>
                  <a:pt x="62" y="37"/>
                  <a:pt x="62" y="38"/>
                </a:cubicBezTo>
                <a:cubicBezTo>
                  <a:pt x="62" y="40"/>
                  <a:pt x="62" y="42"/>
                  <a:pt x="61" y="43"/>
                </a:cubicBezTo>
                <a:cubicBezTo>
                  <a:pt x="61" y="45"/>
                  <a:pt x="61" y="46"/>
                  <a:pt x="61" y="48"/>
                </a:cubicBezTo>
                <a:cubicBezTo>
                  <a:pt x="60" y="49"/>
                  <a:pt x="60" y="51"/>
                  <a:pt x="59" y="52"/>
                </a:cubicBezTo>
                <a:cubicBezTo>
                  <a:pt x="59" y="55"/>
                  <a:pt x="58" y="57"/>
                  <a:pt x="57" y="59"/>
                </a:cubicBezTo>
                <a:cubicBezTo>
                  <a:pt x="55" y="61"/>
                  <a:pt x="52" y="62"/>
                  <a:pt x="49" y="62"/>
                </a:cubicBezTo>
                <a:cubicBezTo>
                  <a:pt x="48" y="62"/>
                  <a:pt x="48" y="62"/>
                  <a:pt x="47" y="62"/>
                </a:cubicBezTo>
                <a:cubicBezTo>
                  <a:pt x="44" y="62"/>
                  <a:pt x="44" y="62"/>
                  <a:pt x="44" y="62"/>
                </a:cubicBezTo>
                <a:cubicBezTo>
                  <a:pt x="43" y="62"/>
                  <a:pt x="43" y="62"/>
                  <a:pt x="43" y="62"/>
                </a:cubicBezTo>
                <a:cubicBezTo>
                  <a:pt x="38" y="62"/>
                  <a:pt x="32" y="60"/>
                  <a:pt x="28" y="59"/>
                </a:cubicBezTo>
                <a:cubicBezTo>
                  <a:pt x="25" y="58"/>
                  <a:pt x="23" y="57"/>
                  <a:pt x="22" y="57"/>
                </a:cubicBezTo>
                <a:cubicBezTo>
                  <a:pt x="20" y="57"/>
                  <a:pt x="19" y="56"/>
                  <a:pt x="19" y="54"/>
                </a:cubicBezTo>
                <a:cubicBezTo>
                  <a:pt x="19" y="29"/>
                  <a:pt x="19" y="29"/>
                  <a:pt x="19" y="29"/>
                </a:cubicBezTo>
                <a:cubicBezTo>
                  <a:pt x="19" y="27"/>
                  <a:pt x="20" y="26"/>
                  <a:pt x="21" y="26"/>
                </a:cubicBezTo>
                <a:cubicBezTo>
                  <a:pt x="23" y="26"/>
                  <a:pt x="27" y="21"/>
                  <a:pt x="29" y="19"/>
                </a:cubicBezTo>
                <a:cubicBezTo>
                  <a:pt x="30" y="17"/>
                  <a:pt x="31" y="15"/>
                  <a:pt x="33" y="14"/>
                </a:cubicBezTo>
                <a:cubicBezTo>
                  <a:pt x="34" y="13"/>
                  <a:pt x="35" y="10"/>
                  <a:pt x="35" y="8"/>
                </a:cubicBezTo>
                <a:cubicBezTo>
                  <a:pt x="36" y="5"/>
                  <a:pt x="36" y="3"/>
                  <a:pt x="38" y="1"/>
                </a:cubicBezTo>
                <a:cubicBezTo>
                  <a:pt x="38" y="1"/>
                  <a:pt x="39" y="0"/>
                  <a:pt x="40" y="0"/>
                </a:cubicBezTo>
                <a:cubicBezTo>
                  <a:pt x="49" y="0"/>
                  <a:pt x="49" y="8"/>
                  <a:pt x="49" y="11"/>
                </a:cubicBezTo>
                <a:cubicBezTo>
                  <a:pt x="49" y="14"/>
                  <a:pt x="47" y="16"/>
                  <a:pt x="46" y="18"/>
                </a:cubicBezTo>
                <a:cubicBezTo>
                  <a:pt x="46" y="19"/>
                  <a:pt x="46" y="20"/>
                  <a:pt x="45" y="21"/>
                </a:cubicBezTo>
                <a:cubicBezTo>
                  <a:pt x="56" y="21"/>
                  <a:pt x="56" y="21"/>
                  <a:pt x="56" y="21"/>
                </a:cubicBezTo>
                <a:cubicBezTo>
                  <a:pt x="60" y="21"/>
                  <a:pt x="64" y="25"/>
                  <a:pt x="64" y="29"/>
                </a:cubicBezTo>
                <a:cubicBezTo>
                  <a:pt x="64" y="31"/>
                  <a:pt x="63" y="33"/>
                  <a:pt x="62"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4" name="Google Shape;2054;p46"/>
          <p:cNvSpPr/>
          <p:nvPr/>
        </p:nvSpPr>
        <p:spPr>
          <a:xfrm>
            <a:off x="7210330" y="4873313"/>
            <a:ext cx="253533" cy="253533"/>
          </a:xfrm>
          <a:custGeom>
            <a:avLst/>
            <a:gdLst/>
            <a:ahLst/>
            <a:cxnLst/>
            <a:rect l="l" t="t" r="r" b="b"/>
            <a:pathLst>
              <a:path w="62" h="62" extrusionOk="0">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9"/>
                </a:moveTo>
                <a:cubicBezTo>
                  <a:pt x="19" y="9"/>
                  <a:pt x="9" y="19"/>
                  <a:pt x="9" y="31"/>
                </a:cubicBezTo>
                <a:cubicBezTo>
                  <a:pt x="9" y="43"/>
                  <a:pt x="19" y="53"/>
                  <a:pt x="31" y="53"/>
                </a:cubicBezTo>
                <a:cubicBezTo>
                  <a:pt x="43" y="53"/>
                  <a:pt x="53" y="43"/>
                  <a:pt x="53" y="31"/>
                </a:cubicBezTo>
                <a:cubicBezTo>
                  <a:pt x="53" y="19"/>
                  <a:pt x="43" y="9"/>
                  <a:pt x="31" y="9"/>
                </a:cubicBezTo>
                <a:close/>
                <a:moveTo>
                  <a:pt x="39" y="45"/>
                </a:moveTo>
                <a:cubicBezTo>
                  <a:pt x="38" y="45"/>
                  <a:pt x="37" y="45"/>
                  <a:pt x="37" y="45"/>
                </a:cubicBezTo>
                <a:cubicBezTo>
                  <a:pt x="31" y="39"/>
                  <a:pt x="31" y="39"/>
                  <a:pt x="31" y="39"/>
                </a:cubicBezTo>
                <a:cubicBezTo>
                  <a:pt x="26" y="45"/>
                  <a:pt x="26" y="45"/>
                  <a:pt x="26" y="45"/>
                </a:cubicBezTo>
                <a:cubicBezTo>
                  <a:pt x="25" y="45"/>
                  <a:pt x="24" y="45"/>
                  <a:pt x="24" y="45"/>
                </a:cubicBezTo>
                <a:cubicBezTo>
                  <a:pt x="18" y="39"/>
                  <a:pt x="18" y="39"/>
                  <a:pt x="18" y="39"/>
                </a:cubicBezTo>
                <a:cubicBezTo>
                  <a:pt x="18" y="38"/>
                  <a:pt x="18" y="37"/>
                  <a:pt x="18" y="37"/>
                </a:cubicBezTo>
                <a:cubicBezTo>
                  <a:pt x="24" y="31"/>
                  <a:pt x="24" y="31"/>
                  <a:pt x="24" y="31"/>
                </a:cubicBezTo>
                <a:cubicBezTo>
                  <a:pt x="18" y="26"/>
                  <a:pt x="18" y="26"/>
                  <a:pt x="18" y="26"/>
                </a:cubicBezTo>
                <a:cubicBezTo>
                  <a:pt x="18" y="25"/>
                  <a:pt x="18" y="24"/>
                  <a:pt x="18" y="24"/>
                </a:cubicBezTo>
                <a:cubicBezTo>
                  <a:pt x="24" y="18"/>
                  <a:pt x="24" y="18"/>
                  <a:pt x="24" y="18"/>
                </a:cubicBezTo>
                <a:cubicBezTo>
                  <a:pt x="24" y="18"/>
                  <a:pt x="25" y="18"/>
                  <a:pt x="26" y="18"/>
                </a:cubicBezTo>
                <a:cubicBezTo>
                  <a:pt x="31" y="24"/>
                  <a:pt x="31" y="24"/>
                  <a:pt x="31" y="24"/>
                </a:cubicBezTo>
                <a:cubicBezTo>
                  <a:pt x="37" y="18"/>
                  <a:pt x="37" y="18"/>
                  <a:pt x="37" y="18"/>
                </a:cubicBezTo>
                <a:cubicBezTo>
                  <a:pt x="37" y="18"/>
                  <a:pt x="38" y="18"/>
                  <a:pt x="39" y="18"/>
                </a:cubicBezTo>
                <a:cubicBezTo>
                  <a:pt x="45" y="24"/>
                  <a:pt x="45" y="24"/>
                  <a:pt x="45" y="24"/>
                </a:cubicBezTo>
                <a:cubicBezTo>
                  <a:pt x="45" y="24"/>
                  <a:pt x="45" y="25"/>
                  <a:pt x="45" y="26"/>
                </a:cubicBezTo>
                <a:cubicBezTo>
                  <a:pt x="39" y="31"/>
                  <a:pt x="39" y="31"/>
                  <a:pt x="39" y="31"/>
                </a:cubicBezTo>
                <a:cubicBezTo>
                  <a:pt x="45" y="37"/>
                  <a:pt x="45" y="37"/>
                  <a:pt x="45" y="37"/>
                </a:cubicBezTo>
                <a:cubicBezTo>
                  <a:pt x="45" y="37"/>
                  <a:pt x="45" y="38"/>
                  <a:pt x="45" y="39"/>
                </a:cubicBezTo>
                <a:lnTo>
                  <a:pt x="39" y="4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5" name="Google Shape;2055;p46"/>
          <p:cNvSpPr/>
          <p:nvPr/>
        </p:nvSpPr>
        <p:spPr>
          <a:xfrm>
            <a:off x="7798753" y="4897910"/>
            <a:ext cx="336783" cy="208124"/>
          </a:xfrm>
          <a:custGeom>
            <a:avLst/>
            <a:gdLst/>
            <a:ahLst/>
            <a:cxnLst/>
            <a:rect l="l" t="t" r="r" b="b"/>
            <a:pathLst>
              <a:path w="82" h="51" extrusionOk="0">
                <a:moveTo>
                  <a:pt x="56" y="51"/>
                </a:moveTo>
                <a:cubicBezTo>
                  <a:pt x="25" y="51"/>
                  <a:pt x="25" y="51"/>
                  <a:pt x="25" y="51"/>
                </a:cubicBezTo>
                <a:cubicBezTo>
                  <a:pt x="11" y="51"/>
                  <a:pt x="0" y="39"/>
                  <a:pt x="0" y="25"/>
                </a:cubicBezTo>
                <a:cubicBezTo>
                  <a:pt x="0" y="11"/>
                  <a:pt x="11" y="0"/>
                  <a:pt x="25" y="0"/>
                </a:cubicBezTo>
                <a:cubicBezTo>
                  <a:pt x="56" y="0"/>
                  <a:pt x="56" y="0"/>
                  <a:pt x="56" y="0"/>
                </a:cubicBezTo>
                <a:cubicBezTo>
                  <a:pt x="70" y="0"/>
                  <a:pt x="82" y="11"/>
                  <a:pt x="82" y="25"/>
                </a:cubicBezTo>
                <a:cubicBezTo>
                  <a:pt x="82" y="39"/>
                  <a:pt x="70" y="51"/>
                  <a:pt x="56" y="51"/>
                </a:cubicBezTo>
                <a:close/>
                <a:moveTo>
                  <a:pt x="25" y="5"/>
                </a:moveTo>
                <a:cubicBezTo>
                  <a:pt x="14" y="5"/>
                  <a:pt x="5" y="14"/>
                  <a:pt x="5" y="25"/>
                </a:cubicBezTo>
                <a:cubicBezTo>
                  <a:pt x="5" y="37"/>
                  <a:pt x="14" y="46"/>
                  <a:pt x="25" y="46"/>
                </a:cubicBezTo>
                <a:cubicBezTo>
                  <a:pt x="37" y="46"/>
                  <a:pt x="46" y="37"/>
                  <a:pt x="46" y="25"/>
                </a:cubicBezTo>
                <a:cubicBezTo>
                  <a:pt x="46" y="14"/>
                  <a:pt x="37" y="5"/>
                  <a:pt x="25" y="5"/>
                </a:cubicBezTo>
                <a:close/>
                <a:moveTo>
                  <a:pt x="56" y="5"/>
                </a:moveTo>
                <a:cubicBezTo>
                  <a:pt x="41" y="5"/>
                  <a:pt x="41" y="5"/>
                  <a:pt x="41" y="5"/>
                </a:cubicBezTo>
                <a:cubicBezTo>
                  <a:pt x="47" y="9"/>
                  <a:pt x="51" y="17"/>
                  <a:pt x="51" y="25"/>
                </a:cubicBezTo>
                <a:cubicBezTo>
                  <a:pt x="51" y="34"/>
                  <a:pt x="47" y="41"/>
                  <a:pt x="41" y="46"/>
                </a:cubicBezTo>
                <a:cubicBezTo>
                  <a:pt x="56" y="46"/>
                  <a:pt x="56" y="46"/>
                  <a:pt x="56" y="46"/>
                </a:cubicBezTo>
                <a:cubicBezTo>
                  <a:pt x="68" y="46"/>
                  <a:pt x="77" y="37"/>
                  <a:pt x="77" y="25"/>
                </a:cubicBezTo>
                <a:cubicBezTo>
                  <a:pt x="77" y="14"/>
                  <a:pt x="68" y="5"/>
                  <a:pt x="56"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6" name="Google Shape;2056;p46"/>
          <p:cNvSpPr/>
          <p:nvPr/>
        </p:nvSpPr>
        <p:spPr>
          <a:xfrm>
            <a:off x="8389070" y="4873313"/>
            <a:ext cx="228937" cy="253533"/>
          </a:xfrm>
          <a:custGeom>
            <a:avLst/>
            <a:gdLst/>
            <a:ahLst/>
            <a:cxnLst/>
            <a:rect l="l" t="t" r="r" b="b"/>
            <a:pathLst>
              <a:path w="56" h="62" extrusionOk="0">
                <a:moveTo>
                  <a:pt x="56" y="15"/>
                </a:moveTo>
                <a:cubicBezTo>
                  <a:pt x="56" y="15"/>
                  <a:pt x="56" y="16"/>
                  <a:pt x="55" y="16"/>
                </a:cubicBezTo>
                <a:cubicBezTo>
                  <a:pt x="51" y="16"/>
                  <a:pt x="51" y="16"/>
                  <a:pt x="51" y="16"/>
                </a:cubicBezTo>
                <a:cubicBezTo>
                  <a:pt x="51" y="54"/>
                  <a:pt x="51" y="54"/>
                  <a:pt x="51" y="54"/>
                </a:cubicBezTo>
                <a:cubicBezTo>
                  <a:pt x="51" y="58"/>
                  <a:pt x="48" y="62"/>
                  <a:pt x="45" y="62"/>
                </a:cubicBezTo>
                <a:cubicBezTo>
                  <a:pt x="11" y="62"/>
                  <a:pt x="11" y="62"/>
                  <a:pt x="11" y="62"/>
                </a:cubicBezTo>
                <a:cubicBezTo>
                  <a:pt x="8" y="62"/>
                  <a:pt x="5" y="59"/>
                  <a:pt x="5" y="54"/>
                </a:cubicBezTo>
                <a:cubicBezTo>
                  <a:pt x="5" y="16"/>
                  <a:pt x="5" y="16"/>
                  <a:pt x="5" y="16"/>
                </a:cubicBezTo>
                <a:cubicBezTo>
                  <a:pt x="1" y="16"/>
                  <a:pt x="1" y="16"/>
                  <a:pt x="1" y="16"/>
                </a:cubicBezTo>
                <a:cubicBezTo>
                  <a:pt x="0" y="16"/>
                  <a:pt x="0" y="15"/>
                  <a:pt x="0" y="15"/>
                </a:cubicBezTo>
                <a:cubicBezTo>
                  <a:pt x="0" y="12"/>
                  <a:pt x="0" y="12"/>
                  <a:pt x="0" y="12"/>
                </a:cubicBezTo>
                <a:cubicBezTo>
                  <a:pt x="0" y="11"/>
                  <a:pt x="0" y="11"/>
                  <a:pt x="1" y="11"/>
                </a:cubicBezTo>
                <a:cubicBezTo>
                  <a:pt x="13" y="11"/>
                  <a:pt x="13" y="11"/>
                  <a:pt x="13" y="11"/>
                </a:cubicBezTo>
                <a:cubicBezTo>
                  <a:pt x="16" y="4"/>
                  <a:pt x="16" y="4"/>
                  <a:pt x="16" y="4"/>
                </a:cubicBezTo>
                <a:cubicBezTo>
                  <a:pt x="17" y="2"/>
                  <a:pt x="19" y="0"/>
                  <a:pt x="22" y="0"/>
                </a:cubicBezTo>
                <a:cubicBezTo>
                  <a:pt x="34" y="0"/>
                  <a:pt x="34" y="0"/>
                  <a:pt x="34" y="0"/>
                </a:cubicBezTo>
                <a:cubicBezTo>
                  <a:pt x="37" y="0"/>
                  <a:pt x="39" y="2"/>
                  <a:pt x="40" y="4"/>
                </a:cubicBezTo>
                <a:cubicBezTo>
                  <a:pt x="43" y="11"/>
                  <a:pt x="43" y="11"/>
                  <a:pt x="43" y="11"/>
                </a:cubicBezTo>
                <a:cubicBezTo>
                  <a:pt x="55" y="11"/>
                  <a:pt x="55" y="11"/>
                  <a:pt x="55" y="11"/>
                </a:cubicBezTo>
                <a:cubicBezTo>
                  <a:pt x="56" y="11"/>
                  <a:pt x="56" y="11"/>
                  <a:pt x="56" y="12"/>
                </a:cubicBezTo>
                <a:lnTo>
                  <a:pt x="56" y="15"/>
                </a:lnTo>
                <a:close/>
                <a:moveTo>
                  <a:pt x="20" y="22"/>
                </a:moveTo>
                <a:cubicBezTo>
                  <a:pt x="20" y="22"/>
                  <a:pt x="20" y="21"/>
                  <a:pt x="19" y="21"/>
                </a:cubicBezTo>
                <a:cubicBezTo>
                  <a:pt x="16" y="21"/>
                  <a:pt x="16" y="21"/>
                  <a:pt x="16" y="21"/>
                </a:cubicBezTo>
                <a:cubicBezTo>
                  <a:pt x="16" y="21"/>
                  <a:pt x="15" y="22"/>
                  <a:pt x="15" y="22"/>
                </a:cubicBezTo>
                <a:cubicBezTo>
                  <a:pt x="15" y="51"/>
                  <a:pt x="15" y="51"/>
                  <a:pt x="15" y="51"/>
                </a:cubicBezTo>
                <a:cubicBezTo>
                  <a:pt x="15" y="51"/>
                  <a:pt x="16" y="52"/>
                  <a:pt x="16" y="52"/>
                </a:cubicBezTo>
                <a:cubicBezTo>
                  <a:pt x="19" y="52"/>
                  <a:pt x="19" y="52"/>
                  <a:pt x="19" y="52"/>
                </a:cubicBezTo>
                <a:cubicBezTo>
                  <a:pt x="20" y="52"/>
                  <a:pt x="20" y="51"/>
                  <a:pt x="20" y="51"/>
                </a:cubicBezTo>
                <a:lnTo>
                  <a:pt x="20" y="22"/>
                </a:lnTo>
                <a:close/>
                <a:moveTo>
                  <a:pt x="37" y="11"/>
                </a:moveTo>
                <a:cubicBezTo>
                  <a:pt x="35" y="6"/>
                  <a:pt x="35" y="6"/>
                  <a:pt x="35" y="6"/>
                </a:cubicBezTo>
                <a:cubicBezTo>
                  <a:pt x="35" y="6"/>
                  <a:pt x="35" y="6"/>
                  <a:pt x="34" y="6"/>
                </a:cubicBezTo>
                <a:cubicBezTo>
                  <a:pt x="22" y="6"/>
                  <a:pt x="22" y="6"/>
                  <a:pt x="22" y="6"/>
                </a:cubicBezTo>
                <a:cubicBezTo>
                  <a:pt x="21" y="6"/>
                  <a:pt x="21" y="6"/>
                  <a:pt x="21" y="6"/>
                </a:cubicBezTo>
                <a:cubicBezTo>
                  <a:pt x="19" y="11"/>
                  <a:pt x="19" y="11"/>
                  <a:pt x="19" y="11"/>
                </a:cubicBezTo>
                <a:lnTo>
                  <a:pt x="37" y="11"/>
                </a:lnTo>
                <a:close/>
                <a:moveTo>
                  <a:pt x="31" y="22"/>
                </a:moveTo>
                <a:cubicBezTo>
                  <a:pt x="31" y="22"/>
                  <a:pt x="30" y="21"/>
                  <a:pt x="29" y="21"/>
                </a:cubicBezTo>
                <a:cubicBezTo>
                  <a:pt x="27" y="21"/>
                  <a:pt x="27" y="21"/>
                  <a:pt x="27" y="21"/>
                </a:cubicBezTo>
                <a:cubicBezTo>
                  <a:pt x="26" y="21"/>
                  <a:pt x="25" y="22"/>
                  <a:pt x="25" y="22"/>
                </a:cubicBezTo>
                <a:cubicBezTo>
                  <a:pt x="25" y="51"/>
                  <a:pt x="25" y="51"/>
                  <a:pt x="25" y="51"/>
                </a:cubicBezTo>
                <a:cubicBezTo>
                  <a:pt x="25" y="51"/>
                  <a:pt x="26" y="52"/>
                  <a:pt x="27" y="52"/>
                </a:cubicBezTo>
                <a:cubicBezTo>
                  <a:pt x="29" y="52"/>
                  <a:pt x="29" y="52"/>
                  <a:pt x="29" y="52"/>
                </a:cubicBezTo>
                <a:cubicBezTo>
                  <a:pt x="30" y="52"/>
                  <a:pt x="31" y="51"/>
                  <a:pt x="31" y="51"/>
                </a:cubicBezTo>
                <a:lnTo>
                  <a:pt x="31" y="22"/>
                </a:lnTo>
                <a:close/>
                <a:moveTo>
                  <a:pt x="41" y="22"/>
                </a:moveTo>
                <a:cubicBezTo>
                  <a:pt x="41" y="22"/>
                  <a:pt x="40" y="21"/>
                  <a:pt x="40" y="21"/>
                </a:cubicBezTo>
                <a:cubicBezTo>
                  <a:pt x="37" y="21"/>
                  <a:pt x="37" y="21"/>
                  <a:pt x="37" y="21"/>
                </a:cubicBezTo>
                <a:cubicBezTo>
                  <a:pt x="36" y="21"/>
                  <a:pt x="36" y="22"/>
                  <a:pt x="36" y="22"/>
                </a:cubicBezTo>
                <a:cubicBezTo>
                  <a:pt x="36" y="51"/>
                  <a:pt x="36" y="51"/>
                  <a:pt x="36" y="51"/>
                </a:cubicBezTo>
                <a:cubicBezTo>
                  <a:pt x="36" y="51"/>
                  <a:pt x="36" y="52"/>
                  <a:pt x="37" y="52"/>
                </a:cubicBezTo>
                <a:cubicBezTo>
                  <a:pt x="40" y="52"/>
                  <a:pt x="40" y="52"/>
                  <a:pt x="40" y="52"/>
                </a:cubicBezTo>
                <a:cubicBezTo>
                  <a:pt x="40" y="52"/>
                  <a:pt x="41" y="51"/>
                  <a:pt x="41" y="51"/>
                </a:cubicBezTo>
                <a:lnTo>
                  <a:pt x="41" y="2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7" name="Google Shape;2057;p46"/>
          <p:cNvSpPr/>
          <p:nvPr/>
        </p:nvSpPr>
        <p:spPr>
          <a:xfrm>
            <a:off x="8979386" y="4873313"/>
            <a:ext cx="274346" cy="253533"/>
          </a:xfrm>
          <a:custGeom>
            <a:avLst/>
            <a:gdLst/>
            <a:ahLst/>
            <a:cxnLst/>
            <a:rect l="l" t="t" r="r" b="b"/>
            <a:pathLst>
              <a:path w="67" h="62" extrusionOk="0">
                <a:moveTo>
                  <a:pt x="67" y="20"/>
                </a:moveTo>
                <a:cubicBezTo>
                  <a:pt x="67" y="27"/>
                  <a:pt x="58" y="36"/>
                  <a:pt x="46" y="36"/>
                </a:cubicBezTo>
                <a:cubicBezTo>
                  <a:pt x="44" y="38"/>
                  <a:pt x="42" y="40"/>
                  <a:pt x="42" y="40"/>
                </a:cubicBezTo>
                <a:cubicBezTo>
                  <a:pt x="40" y="42"/>
                  <a:pt x="39" y="44"/>
                  <a:pt x="39" y="47"/>
                </a:cubicBezTo>
                <a:cubicBezTo>
                  <a:pt x="39" y="49"/>
                  <a:pt x="40" y="52"/>
                  <a:pt x="44" y="52"/>
                </a:cubicBezTo>
                <a:cubicBezTo>
                  <a:pt x="48" y="52"/>
                  <a:pt x="52" y="54"/>
                  <a:pt x="52" y="58"/>
                </a:cubicBezTo>
                <a:cubicBezTo>
                  <a:pt x="52" y="61"/>
                  <a:pt x="52" y="61"/>
                  <a:pt x="52" y="61"/>
                </a:cubicBezTo>
                <a:cubicBezTo>
                  <a:pt x="52" y="62"/>
                  <a:pt x="51" y="62"/>
                  <a:pt x="51" y="62"/>
                </a:cubicBezTo>
                <a:cubicBezTo>
                  <a:pt x="17" y="62"/>
                  <a:pt x="17" y="62"/>
                  <a:pt x="17" y="62"/>
                </a:cubicBezTo>
                <a:cubicBezTo>
                  <a:pt x="16" y="62"/>
                  <a:pt x="16" y="62"/>
                  <a:pt x="16" y="61"/>
                </a:cubicBezTo>
                <a:cubicBezTo>
                  <a:pt x="16" y="58"/>
                  <a:pt x="16" y="58"/>
                  <a:pt x="16" y="58"/>
                </a:cubicBezTo>
                <a:cubicBezTo>
                  <a:pt x="16" y="54"/>
                  <a:pt x="20" y="52"/>
                  <a:pt x="24" y="52"/>
                </a:cubicBezTo>
                <a:cubicBezTo>
                  <a:pt x="27" y="52"/>
                  <a:pt x="29" y="49"/>
                  <a:pt x="29" y="47"/>
                </a:cubicBezTo>
                <a:cubicBezTo>
                  <a:pt x="29" y="44"/>
                  <a:pt x="28" y="42"/>
                  <a:pt x="26" y="40"/>
                </a:cubicBezTo>
                <a:cubicBezTo>
                  <a:pt x="25" y="40"/>
                  <a:pt x="24" y="38"/>
                  <a:pt x="22" y="36"/>
                </a:cubicBezTo>
                <a:cubicBezTo>
                  <a:pt x="10" y="36"/>
                  <a:pt x="0" y="27"/>
                  <a:pt x="0" y="20"/>
                </a:cubicBezTo>
                <a:cubicBezTo>
                  <a:pt x="0" y="15"/>
                  <a:pt x="0" y="15"/>
                  <a:pt x="0" y="15"/>
                </a:cubicBezTo>
                <a:cubicBezTo>
                  <a:pt x="0" y="12"/>
                  <a:pt x="2" y="11"/>
                  <a:pt x="4" y="11"/>
                </a:cubicBezTo>
                <a:cubicBezTo>
                  <a:pt x="16" y="11"/>
                  <a:pt x="16" y="11"/>
                  <a:pt x="16" y="11"/>
                </a:cubicBezTo>
                <a:cubicBezTo>
                  <a:pt x="16" y="7"/>
                  <a:pt x="16" y="7"/>
                  <a:pt x="16" y="7"/>
                </a:cubicBezTo>
                <a:cubicBezTo>
                  <a:pt x="16" y="3"/>
                  <a:pt x="19" y="0"/>
                  <a:pt x="22" y="0"/>
                </a:cubicBezTo>
                <a:cubicBezTo>
                  <a:pt x="45" y="0"/>
                  <a:pt x="45" y="0"/>
                  <a:pt x="45" y="0"/>
                </a:cubicBezTo>
                <a:cubicBezTo>
                  <a:pt x="49" y="0"/>
                  <a:pt x="52" y="3"/>
                  <a:pt x="52" y="7"/>
                </a:cubicBezTo>
                <a:cubicBezTo>
                  <a:pt x="52" y="11"/>
                  <a:pt x="52" y="11"/>
                  <a:pt x="52" y="11"/>
                </a:cubicBezTo>
                <a:cubicBezTo>
                  <a:pt x="63" y="11"/>
                  <a:pt x="63" y="11"/>
                  <a:pt x="63" y="11"/>
                </a:cubicBezTo>
                <a:cubicBezTo>
                  <a:pt x="66" y="11"/>
                  <a:pt x="67" y="12"/>
                  <a:pt x="67" y="15"/>
                </a:cubicBezTo>
                <a:lnTo>
                  <a:pt x="67" y="20"/>
                </a:lnTo>
                <a:close/>
                <a:moveTo>
                  <a:pt x="16" y="16"/>
                </a:moveTo>
                <a:cubicBezTo>
                  <a:pt x="6" y="16"/>
                  <a:pt x="6" y="16"/>
                  <a:pt x="6" y="16"/>
                </a:cubicBezTo>
                <a:cubicBezTo>
                  <a:pt x="6" y="20"/>
                  <a:pt x="6" y="20"/>
                  <a:pt x="6" y="20"/>
                </a:cubicBezTo>
                <a:cubicBezTo>
                  <a:pt x="6" y="24"/>
                  <a:pt x="11" y="29"/>
                  <a:pt x="19" y="31"/>
                </a:cubicBezTo>
                <a:cubicBezTo>
                  <a:pt x="17" y="27"/>
                  <a:pt x="16" y="22"/>
                  <a:pt x="16" y="16"/>
                </a:cubicBezTo>
                <a:close/>
                <a:moveTo>
                  <a:pt x="62" y="16"/>
                </a:moveTo>
                <a:cubicBezTo>
                  <a:pt x="52" y="16"/>
                  <a:pt x="52" y="16"/>
                  <a:pt x="52" y="16"/>
                </a:cubicBezTo>
                <a:cubicBezTo>
                  <a:pt x="52" y="22"/>
                  <a:pt x="51" y="27"/>
                  <a:pt x="49" y="31"/>
                </a:cubicBezTo>
                <a:cubicBezTo>
                  <a:pt x="57" y="29"/>
                  <a:pt x="62" y="24"/>
                  <a:pt x="62" y="20"/>
                </a:cubicBezTo>
                <a:lnTo>
                  <a:pt x="62"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8" name="Google Shape;2058;p46"/>
          <p:cNvSpPr/>
          <p:nvPr/>
        </p:nvSpPr>
        <p:spPr>
          <a:xfrm>
            <a:off x="9577270" y="4852501"/>
            <a:ext cx="158931" cy="274345"/>
          </a:xfrm>
          <a:custGeom>
            <a:avLst/>
            <a:gdLst/>
            <a:ahLst/>
            <a:cxnLst/>
            <a:rect l="l" t="t" r="r" b="b"/>
            <a:pathLst>
              <a:path w="39" h="67" extrusionOk="0">
                <a:moveTo>
                  <a:pt x="39" y="63"/>
                </a:moveTo>
                <a:cubicBezTo>
                  <a:pt x="38" y="65"/>
                  <a:pt x="32" y="67"/>
                  <a:pt x="27" y="67"/>
                </a:cubicBezTo>
                <a:cubicBezTo>
                  <a:pt x="13" y="67"/>
                  <a:pt x="7" y="57"/>
                  <a:pt x="7" y="49"/>
                </a:cubicBezTo>
                <a:cubicBezTo>
                  <a:pt x="7" y="27"/>
                  <a:pt x="7" y="27"/>
                  <a:pt x="7" y="27"/>
                </a:cubicBezTo>
                <a:cubicBezTo>
                  <a:pt x="0" y="27"/>
                  <a:pt x="0" y="27"/>
                  <a:pt x="0" y="27"/>
                </a:cubicBezTo>
                <a:cubicBezTo>
                  <a:pt x="0" y="19"/>
                  <a:pt x="0" y="19"/>
                  <a:pt x="0" y="19"/>
                </a:cubicBezTo>
                <a:cubicBezTo>
                  <a:pt x="11" y="15"/>
                  <a:pt x="13" y="6"/>
                  <a:pt x="14" y="1"/>
                </a:cubicBezTo>
                <a:cubicBezTo>
                  <a:pt x="14" y="0"/>
                  <a:pt x="14" y="0"/>
                  <a:pt x="14" y="0"/>
                </a:cubicBezTo>
                <a:cubicBezTo>
                  <a:pt x="14" y="0"/>
                  <a:pt x="14" y="0"/>
                  <a:pt x="24" y="0"/>
                </a:cubicBezTo>
                <a:cubicBezTo>
                  <a:pt x="24" y="17"/>
                  <a:pt x="24" y="17"/>
                  <a:pt x="24" y="17"/>
                </a:cubicBezTo>
                <a:cubicBezTo>
                  <a:pt x="37" y="17"/>
                  <a:pt x="37" y="17"/>
                  <a:pt x="37" y="17"/>
                </a:cubicBezTo>
                <a:cubicBezTo>
                  <a:pt x="37" y="27"/>
                  <a:pt x="37" y="27"/>
                  <a:pt x="37" y="27"/>
                </a:cubicBezTo>
                <a:cubicBezTo>
                  <a:pt x="24" y="27"/>
                  <a:pt x="24" y="27"/>
                  <a:pt x="24" y="27"/>
                </a:cubicBezTo>
                <a:cubicBezTo>
                  <a:pt x="24" y="48"/>
                  <a:pt x="24" y="48"/>
                  <a:pt x="24" y="48"/>
                </a:cubicBezTo>
                <a:cubicBezTo>
                  <a:pt x="24" y="51"/>
                  <a:pt x="25" y="55"/>
                  <a:pt x="30" y="55"/>
                </a:cubicBezTo>
                <a:cubicBezTo>
                  <a:pt x="32" y="55"/>
                  <a:pt x="34" y="54"/>
                  <a:pt x="36" y="54"/>
                </a:cubicBezTo>
                <a:lnTo>
                  <a:pt x="39" y="6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59" name="Google Shape;2059;p46"/>
          <p:cNvSpPr/>
          <p:nvPr/>
        </p:nvSpPr>
        <p:spPr>
          <a:xfrm>
            <a:off x="10167587" y="4897910"/>
            <a:ext cx="261101" cy="208124"/>
          </a:xfrm>
          <a:custGeom>
            <a:avLst/>
            <a:gdLst/>
            <a:ahLst/>
            <a:cxnLst/>
            <a:rect l="l" t="t" r="r" b="b"/>
            <a:pathLst>
              <a:path w="64" h="51" extrusionOk="0">
                <a:moveTo>
                  <a:pt x="57" y="12"/>
                </a:moveTo>
                <a:cubicBezTo>
                  <a:pt x="57" y="13"/>
                  <a:pt x="57" y="14"/>
                  <a:pt x="57" y="14"/>
                </a:cubicBezTo>
                <a:cubicBezTo>
                  <a:pt x="57" y="31"/>
                  <a:pt x="44" y="51"/>
                  <a:pt x="20" y="51"/>
                </a:cubicBezTo>
                <a:cubicBezTo>
                  <a:pt x="13" y="51"/>
                  <a:pt x="6" y="49"/>
                  <a:pt x="0" y="45"/>
                </a:cubicBezTo>
                <a:cubicBezTo>
                  <a:pt x="1" y="45"/>
                  <a:pt x="2" y="45"/>
                  <a:pt x="3" y="45"/>
                </a:cubicBezTo>
                <a:cubicBezTo>
                  <a:pt x="9" y="45"/>
                  <a:pt x="15" y="43"/>
                  <a:pt x="19" y="40"/>
                </a:cubicBezTo>
                <a:cubicBezTo>
                  <a:pt x="14" y="40"/>
                  <a:pt x="9" y="36"/>
                  <a:pt x="7" y="31"/>
                </a:cubicBezTo>
                <a:cubicBezTo>
                  <a:pt x="8" y="31"/>
                  <a:pt x="9" y="31"/>
                  <a:pt x="10" y="31"/>
                </a:cubicBezTo>
                <a:cubicBezTo>
                  <a:pt x="11" y="31"/>
                  <a:pt x="12" y="31"/>
                  <a:pt x="13" y="31"/>
                </a:cubicBezTo>
                <a:cubicBezTo>
                  <a:pt x="7" y="29"/>
                  <a:pt x="3" y="24"/>
                  <a:pt x="3" y="18"/>
                </a:cubicBezTo>
                <a:cubicBezTo>
                  <a:pt x="3" y="18"/>
                  <a:pt x="3" y="18"/>
                  <a:pt x="3" y="18"/>
                </a:cubicBezTo>
                <a:cubicBezTo>
                  <a:pt x="5" y="19"/>
                  <a:pt x="7" y="19"/>
                  <a:pt x="9" y="19"/>
                </a:cubicBezTo>
                <a:cubicBezTo>
                  <a:pt x="5" y="17"/>
                  <a:pt x="3" y="13"/>
                  <a:pt x="3" y="9"/>
                </a:cubicBezTo>
                <a:cubicBezTo>
                  <a:pt x="3" y="6"/>
                  <a:pt x="4" y="4"/>
                  <a:pt x="5" y="2"/>
                </a:cubicBezTo>
                <a:cubicBezTo>
                  <a:pt x="11" y="10"/>
                  <a:pt x="21" y="15"/>
                  <a:pt x="31" y="16"/>
                </a:cubicBezTo>
                <a:cubicBezTo>
                  <a:pt x="31" y="15"/>
                  <a:pt x="31" y="14"/>
                  <a:pt x="31" y="13"/>
                </a:cubicBezTo>
                <a:cubicBezTo>
                  <a:pt x="31" y="5"/>
                  <a:pt x="37" y="0"/>
                  <a:pt x="44" y="0"/>
                </a:cubicBezTo>
                <a:cubicBezTo>
                  <a:pt x="48" y="0"/>
                  <a:pt x="51" y="1"/>
                  <a:pt x="54" y="4"/>
                </a:cubicBezTo>
                <a:cubicBezTo>
                  <a:pt x="56" y="3"/>
                  <a:pt x="59" y="2"/>
                  <a:pt x="62" y="1"/>
                </a:cubicBezTo>
                <a:cubicBezTo>
                  <a:pt x="61" y="4"/>
                  <a:pt x="59" y="6"/>
                  <a:pt x="56" y="8"/>
                </a:cubicBezTo>
                <a:cubicBezTo>
                  <a:pt x="59" y="7"/>
                  <a:pt x="61" y="7"/>
                  <a:pt x="64" y="6"/>
                </a:cubicBezTo>
                <a:cubicBezTo>
                  <a:pt x="62" y="8"/>
                  <a:pt x="60" y="11"/>
                  <a:pt x="57"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0" name="Google Shape;2060;p46"/>
          <p:cNvSpPr/>
          <p:nvPr/>
        </p:nvSpPr>
        <p:spPr>
          <a:xfrm>
            <a:off x="10748444" y="4873313"/>
            <a:ext cx="253533" cy="253533"/>
          </a:xfrm>
          <a:custGeom>
            <a:avLst/>
            <a:gdLst/>
            <a:ahLst/>
            <a:cxnLst/>
            <a:rect l="l" t="t" r="r" b="b"/>
            <a:pathLst>
              <a:path w="62" h="62" extrusionOk="0">
                <a:moveTo>
                  <a:pt x="31" y="62"/>
                </a:moveTo>
                <a:cubicBezTo>
                  <a:pt x="22" y="62"/>
                  <a:pt x="13" y="58"/>
                  <a:pt x="8" y="51"/>
                </a:cubicBezTo>
                <a:cubicBezTo>
                  <a:pt x="7" y="50"/>
                  <a:pt x="7" y="50"/>
                  <a:pt x="8" y="49"/>
                </a:cubicBezTo>
                <a:cubicBezTo>
                  <a:pt x="13" y="44"/>
                  <a:pt x="13" y="44"/>
                  <a:pt x="13" y="44"/>
                </a:cubicBezTo>
                <a:cubicBezTo>
                  <a:pt x="13" y="44"/>
                  <a:pt x="14" y="43"/>
                  <a:pt x="14" y="43"/>
                </a:cubicBezTo>
                <a:cubicBezTo>
                  <a:pt x="15" y="43"/>
                  <a:pt x="15" y="44"/>
                  <a:pt x="15" y="44"/>
                </a:cubicBezTo>
                <a:cubicBezTo>
                  <a:pt x="19" y="49"/>
                  <a:pt x="25" y="52"/>
                  <a:pt x="31" y="52"/>
                </a:cubicBezTo>
                <a:cubicBezTo>
                  <a:pt x="43" y="52"/>
                  <a:pt x="52" y="43"/>
                  <a:pt x="52" y="31"/>
                </a:cubicBezTo>
                <a:cubicBezTo>
                  <a:pt x="52" y="20"/>
                  <a:pt x="43" y="11"/>
                  <a:pt x="31" y="11"/>
                </a:cubicBezTo>
                <a:cubicBezTo>
                  <a:pt x="26" y="11"/>
                  <a:pt x="21" y="13"/>
                  <a:pt x="17" y="16"/>
                </a:cubicBezTo>
                <a:cubicBezTo>
                  <a:pt x="23" y="22"/>
                  <a:pt x="23" y="22"/>
                  <a:pt x="23" y="22"/>
                </a:cubicBezTo>
                <a:cubicBezTo>
                  <a:pt x="24" y="23"/>
                  <a:pt x="24" y="24"/>
                  <a:pt x="23" y="25"/>
                </a:cubicBezTo>
                <a:cubicBezTo>
                  <a:pt x="23" y="26"/>
                  <a:pt x="22" y="26"/>
                  <a:pt x="21" y="26"/>
                </a:cubicBezTo>
                <a:cubicBezTo>
                  <a:pt x="3" y="26"/>
                  <a:pt x="3" y="26"/>
                  <a:pt x="3" y="26"/>
                </a:cubicBezTo>
                <a:cubicBezTo>
                  <a:pt x="2" y="26"/>
                  <a:pt x="0" y="25"/>
                  <a:pt x="0" y="24"/>
                </a:cubicBezTo>
                <a:cubicBezTo>
                  <a:pt x="0" y="6"/>
                  <a:pt x="0" y="6"/>
                  <a:pt x="0" y="6"/>
                </a:cubicBezTo>
                <a:cubicBezTo>
                  <a:pt x="0" y="5"/>
                  <a:pt x="1" y="4"/>
                  <a:pt x="2" y="3"/>
                </a:cubicBezTo>
                <a:cubicBezTo>
                  <a:pt x="3" y="3"/>
                  <a:pt x="4" y="3"/>
                  <a:pt x="5" y="4"/>
                </a:cubicBezTo>
                <a:cubicBezTo>
                  <a:pt x="10" y="9"/>
                  <a:pt x="10" y="9"/>
                  <a:pt x="10" y="9"/>
                </a:cubicBezTo>
                <a:cubicBezTo>
                  <a:pt x="16" y="4"/>
                  <a:pt x="23" y="0"/>
                  <a:pt x="31" y="0"/>
                </a:cubicBezTo>
                <a:cubicBezTo>
                  <a:pt x="48" y="0"/>
                  <a:pt x="62" y="14"/>
                  <a:pt x="62" y="31"/>
                </a:cubicBezTo>
                <a:cubicBezTo>
                  <a:pt x="62" y="48"/>
                  <a:pt x="48" y="62"/>
                  <a:pt x="31" y="6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1" name="Google Shape;2061;p46"/>
          <p:cNvSpPr/>
          <p:nvPr/>
        </p:nvSpPr>
        <p:spPr>
          <a:xfrm>
            <a:off x="11257402" y="4852501"/>
            <a:ext cx="187313" cy="253533"/>
          </a:xfrm>
          <a:custGeom>
            <a:avLst/>
            <a:gdLst/>
            <a:ahLst/>
            <a:cxnLst/>
            <a:rect l="l" t="t" r="r" b="b"/>
            <a:pathLst>
              <a:path w="46" h="62" extrusionOk="0">
                <a:moveTo>
                  <a:pt x="46" y="35"/>
                </a:moveTo>
                <a:cubicBezTo>
                  <a:pt x="46" y="58"/>
                  <a:pt x="46" y="58"/>
                  <a:pt x="46" y="58"/>
                </a:cubicBezTo>
                <a:cubicBezTo>
                  <a:pt x="46" y="60"/>
                  <a:pt x="44" y="62"/>
                  <a:pt x="42" y="62"/>
                </a:cubicBezTo>
                <a:cubicBezTo>
                  <a:pt x="4" y="62"/>
                  <a:pt x="4" y="62"/>
                  <a:pt x="4" y="62"/>
                </a:cubicBezTo>
                <a:cubicBezTo>
                  <a:pt x="1" y="62"/>
                  <a:pt x="0" y="60"/>
                  <a:pt x="0" y="58"/>
                </a:cubicBezTo>
                <a:cubicBezTo>
                  <a:pt x="0" y="35"/>
                  <a:pt x="0" y="35"/>
                  <a:pt x="0" y="35"/>
                </a:cubicBezTo>
                <a:cubicBezTo>
                  <a:pt x="0" y="33"/>
                  <a:pt x="1" y="31"/>
                  <a:pt x="4" y="31"/>
                </a:cubicBezTo>
                <a:cubicBezTo>
                  <a:pt x="5" y="31"/>
                  <a:pt x="5" y="31"/>
                  <a:pt x="5" y="31"/>
                </a:cubicBezTo>
                <a:cubicBezTo>
                  <a:pt x="5" y="18"/>
                  <a:pt x="5" y="18"/>
                  <a:pt x="5" y="18"/>
                </a:cubicBezTo>
                <a:cubicBezTo>
                  <a:pt x="5" y="8"/>
                  <a:pt x="13" y="0"/>
                  <a:pt x="23" y="0"/>
                </a:cubicBezTo>
                <a:cubicBezTo>
                  <a:pt x="33" y="0"/>
                  <a:pt x="41" y="8"/>
                  <a:pt x="41" y="18"/>
                </a:cubicBezTo>
                <a:cubicBezTo>
                  <a:pt x="41" y="20"/>
                  <a:pt x="40" y="21"/>
                  <a:pt x="38" y="21"/>
                </a:cubicBezTo>
                <a:cubicBezTo>
                  <a:pt x="36" y="21"/>
                  <a:pt x="36" y="21"/>
                  <a:pt x="36" y="21"/>
                </a:cubicBezTo>
                <a:cubicBezTo>
                  <a:pt x="34" y="21"/>
                  <a:pt x="33" y="20"/>
                  <a:pt x="33" y="18"/>
                </a:cubicBezTo>
                <a:cubicBezTo>
                  <a:pt x="33" y="13"/>
                  <a:pt x="29" y="8"/>
                  <a:pt x="23" y="8"/>
                </a:cubicBezTo>
                <a:cubicBezTo>
                  <a:pt x="17" y="8"/>
                  <a:pt x="13" y="13"/>
                  <a:pt x="13" y="18"/>
                </a:cubicBezTo>
                <a:cubicBezTo>
                  <a:pt x="13" y="31"/>
                  <a:pt x="13" y="31"/>
                  <a:pt x="13" y="31"/>
                </a:cubicBezTo>
                <a:cubicBezTo>
                  <a:pt x="42" y="31"/>
                  <a:pt x="42" y="31"/>
                  <a:pt x="42" y="31"/>
                </a:cubicBezTo>
                <a:cubicBezTo>
                  <a:pt x="44" y="31"/>
                  <a:pt x="46" y="33"/>
                  <a:pt x="46"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2" name="Google Shape;2062;p46"/>
          <p:cNvSpPr/>
          <p:nvPr/>
        </p:nvSpPr>
        <p:spPr>
          <a:xfrm>
            <a:off x="856861" y="1634141"/>
            <a:ext cx="228936" cy="253533"/>
          </a:xfrm>
          <a:custGeom>
            <a:avLst/>
            <a:gdLst/>
            <a:ahLst/>
            <a:cxnLst/>
            <a:rect l="l" t="t" r="r" b="b"/>
            <a:pathLst>
              <a:path w="56" h="62" extrusionOk="0">
                <a:moveTo>
                  <a:pt x="46" y="62"/>
                </a:moveTo>
                <a:cubicBezTo>
                  <a:pt x="10" y="62"/>
                  <a:pt x="10" y="62"/>
                  <a:pt x="10" y="62"/>
                </a:cubicBezTo>
                <a:cubicBezTo>
                  <a:pt x="4" y="62"/>
                  <a:pt x="0" y="58"/>
                  <a:pt x="0" y="52"/>
                </a:cubicBezTo>
                <a:cubicBezTo>
                  <a:pt x="0" y="43"/>
                  <a:pt x="2" y="29"/>
                  <a:pt x="14" y="29"/>
                </a:cubicBezTo>
                <a:cubicBezTo>
                  <a:pt x="15" y="29"/>
                  <a:pt x="20" y="34"/>
                  <a:pt x="28" y="34"/>
                </a:cubicBezTo>
                <a:cubicBezTo>
                  <a:pt x="36" y="34"/>
                  <a:pt x="41" y="29"/>
                  <a:pt x="42" y="29"/>
                </a:cubicBezTo>
                <a:cubicBezTo>
                  <a:pt x="54" y="29"/>
                  <a:pt x="56" y="43"/>
                  <a:pt x="56" y="52"/>
                </a:cubicBezTo>
                <a:cubicBezTo>
                  <a:pt x="56" y="58"/>
                  <a:pt x="52" y="62"/>
                  <a:pt x="46" y="62"/>
                </a:cubicBezTo>
                <a:close/>
                <a:moveTo>
                  <a:pt x="28" y="31"/>
                </a:moveTo>
                <a:cubicBezTo>
                  <a:pt x="20" y="31"/>
                  <a:pt x="13" y="24"/>
                  <a:pt x="13" y="16"/>
                </a:cubicBezTo>
                <a:cubicBezTo>
                  <a:pt x="13" y="7"/>
                  <a:pt x="20" y="0"/>
                  <a:pt x="28" y="0"/>
                </a:cubicBezTo>
                <a:cubicBezTo>
                  <a:pt x="37" y="0"/>
                  <a:pt x="43" y="7"/>
                  <a:pt x="43" y="16"/>
                </a:cubicBezTo>
                <a:cubicBezTo>
                  <a:pt x="43" y="24"/>
                  <a:pt x="37" y="31"/>
                  <a:pt x="28"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3" name="Google Shape;2063;p46"/>
          <p:cNvSpPr/>
          <p:nvPr/>
        </p:nvSpPr>
        <p:spPr>
          <a:xfrm>
            <a:off x="1358251" y="1634141"/>
            <a:ext cx="249749" cy="253533"/>
          </a:xfrm>
          <a:custGeom>
            <a:avLst/>
            <a:gdLst/>
            <a:ahLst/>
            <a:cxnLst/>
            <a:rect l="l" t="t" r="r" b="b"/>
            <a:pathLst>
              <a:path w="61" h="62" extrusionOk="0">
                <a:moveTo>
                  <a:pt x="61" y="51"/>
                </a:moveTo>
                <a:cubicBezTo>
                  <a:pt x="61" y="57"/>
                  <a:pt x="56" y="62"/>
                  <a:pt x="50" y="62"/>
                </a:cubicBezTo>
                <a:cubicBezTo>
                  <a:pt x="11" y="62"/>
                  <a:pt x="11" y="62"/>
                  <a:pt x="11" y="62"/>
                </a:cubicBezTo>
                <a:cubicBezTo>
                  <a:pt x="5" y="62"/>
                  <a:pt x="0" y="57"/>
                  <a:pt x="0" y="51"/>
                </a:cubicBezTo>
                <a:cubicBezTo>
                  <a:pt x="0" y="12"/>
                  <a:pt x="0" y="12"/>
                  <a:pt x="0" y="12"/>
                </a:cubicBezTo>
                <a:cubicBezTo>
                  <a:pt x="0" y="6"/>
                  <a:pt x="5" y="0"/>
                  <a:pt x="11" y="0"/>
                </a:cubicBezTo>
                <a:cubicBezTo>
                  <a:pt x="50" y="0"/>
                  <a:pt x="50" y="0"/>
                  <a:pt x="50" y="0"/>
                </a:cubicBezTo>
                <a:cubicBezTo>
                  <a:pt x="56" y="0"/>
                  <a:pt x="61" y="6"/>
                  <a:pt x="61" y="12"/>
                </a:cubicBezTo>
                <a:lnTo>
                  <a:pt x="61" y="51"/>
                </a:lnTo>
                <a:close/>
                <a:moveTo>
                  <a:pt x="49" y="16"/>
                </a:moveTo>
                <a:cubicBezTo>
                  <a:pt x="48" y="14"/>
                  <a:pt x="44" y="13"/>
                  <a:pt x="42" y="14"/>
                </a:cubicBezTo>
                <a:cubicBezTo>
                  <a:pt x="40" y="14"/>
                  <a:pt x="33" y="17"/>
                  <a:pt x="31" y="24"/>
                </a:cubicBezTo>
                <a:cubicBezTo>
                  <a:pt x="35" y="24"/>
                  <a:pt x="37" y="24"/>
                  <a:pt x="37" y="29"/>
                </a:cubicBezTo>
                <a:cubicBezTo>
                  <a:pt x="37" y="30"/>
                  <a:pt x="36" y="32"/>
                  <a:pt x="35" y="34"/>
                </a:cubicBezTo>
                <a:cubicBezTo>
                  <a:pt x="33" y="37"/>
                  <a:pt x="31" y="41"/>
                  <a:pt x="28" y="38"/>
                </a:cubicBezTo>
                <a:cubicBezTo>
                  <a:pt x="26" y="35"/>
                  <a:pt x="26" y="30"/>
                  <a:pt x="25" y="26"/>
                </a:cubicBezTo>
                <a:cubicBezTo>
                  <a:pt x="25" y="24"/>
                  <a:pt x="24" y="21"/>
                  <a:pt x="24" y="19"/>
                </a:cubicBezTo>
                <a:cubicBezTo>
                  <a:pt x="23" y="18"/>
                  <a:pt x="22" y="15"/>
                  <a:pt x="20" y="15"/>
                </a:cubicBezTo>
                <a:cubicBezTo>
                  <a:pt x="19" y="15"/>
                  <a:pt x="17" y="15"/>
                  <a:pt x="15" y="16"/>
                </a:cubicBezTo>
                <a:cubicBezTo>
                  <a:pt x="11" y="18"/>
                  <a:pt x="9" y="22"/>
                  <a:pt x="5" y="24"/>
                </a:cubicBezTo>
                <a:cubicBezTo>
                  <a:pt x="5" y="25"/>
                  <a:pt x="5" y="25"/>
                  <a:pt x="5" y="25"/>
                </a:cubicBezTo>
                <a:cubicBezTo>
                  <a:pt x="6" y="25"/>
                  <a:pt x="6" y="26"/>
                  <a:pt x="7" y="26"/>
                </a:cubicBezTo>
                <a:cubicBezTo>
                  <a:pt x="9" y="27"/>
                  <a:pt x="11" y="24"/>
                  <a:pt x="13" y="27"/>
                </a:cubicBezTo>
                <a:cubicBezTo>
                  <a:pt x="14" y="29"/>
                  <a:pt x="14" y="30"/>
                  <a:pt x="15" y="32"/>
                </a:cubicBezTo>
                <a:cubicBezTo>
                  <a:pt x="16" y="34"/>
                  <a:pt x="16" y="37"/>
                  <a:pt x="17" y="40"/>
                </a:cubicBezTo>
                <a:cubicBezTo>
                  <a:pt x="18" y="44"/>
                  <a:pt x="19" y="51"/>
                  <a:pt x="23" y="52"/>
                </a:cubicBezTo>
                <a:cubicBezTo>
                  <a:pt x="25" y="53"/>
                  <a:pt x="28" y="52"/>
                  <a:pt x="30" y="51"/>
                </a:cubicBezTo>
                <a:cubicBezTo>
                  <a:pt x="34" y="49"/>
                  <a:pt x="37" y="45"/>
                  <a:pt x="40" y="42"/>
                </a:cubicBezTo>
                <a:cubicBezTo>
                  <a:pt x="46" y="33"/>
                  <a:pt x="50" y="24"/>
                  <a:pt x="50" y="21"/>
                </a:cubicBezTo>
                <a:cubicBezTo>
                  <a:pt x="50" y="19"/>
                  <a:pt x="50" y="17"/>
                  <a:pt x="49" y="1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4" name="Google Shape;2064;p46"/>
          <p:cNvSpPr/>
          <p:nvPr/>
        </p:nvSpPr>
        <p:spPr>
          <a:xfrm>
            <a:off x="8442047" y="2542320"/>
            <a:ext cx="128659" cy="200556"/>
          </a:xfrm>
          <a:custGeom>
            <a:avLst/>
            <a:gdLst/>
            <a:ahLst/>
            <a:cxnLst/>
            <a:rect l="l" t="t" r="r" b="b"/>
            <a:pathLst>
              <a:path w="31" h="49" extrusionOk="0">
                <a:moveTo>
                  <a:pt x="31" y="46"/>
                </a:moveTo>
                <a:cubicBezTo>
                  <a:pt x="31" y="48"/>
                  <a:pt x="30" y="49"/>
                  <a:pt x="29" y="49"/>
                </a:cubicBezTo>
                <a:cubicBezTo>
                  <a:pt x="28" y="49"/>
                  <a:pt x="27" y="48"/>
                  <a:pt x="27" y="48"/>
                </a:cubicBezTo>
                <a:cubicBezTo>
                  <a:pt x="14" y="35"/>
                  <a:pt x="14" y="35"/>
                  <a:pt x="14" y="35"/>
                </a:cubicBezTo>
                <a:cubicBezTo>
                  <a:pt x="3" y="35"/>
                  <a:pt x="3" y="35"/>
                  <a:pt x="3" y="35"/>
                </a:cubicBezTo>
                <a:cubicBezTo>
                  <a:pt x="2" y="35"/>
                  <a:pt x="0" y="33"/>
                  <a:pt x="0" y="32"/>
                </a:cubicBezTo>
                <a:cubicBezTo>
                  <a:pt x="0" y="17"/>
                  <a:pt x="0" y="17"/>
                  <a:pt x="0" y="17"/>
                </a:cubicBezTo>
                <a:cubicBezTo>
                  <a:pt x="0" y="15"/>
                  <a:pt x="2" y="14"/>
                  <a:pt x="3" y="14"/>
                </a:cubicBezTo>
                <a:cubicBezTo>
                  <a:pt x="14" y="14"/>
                  <a:pt x="14" y="14"/>
                  <a:pt x="14" y="14"/>
                </a:cubicBezTo>
                <a:cubicBezTo>
                  <a:pt x="27" y="1"/>
                  <a:pt x="27" y="1"/>
                  <a:pt x="27" y="1"/>
                </a:cubicBezTo>
                <a:cubicBezTo>
                  <a:pt x="27" y="0"/>
                  <a:pt x="28" y="0"/>
                  <a:pt x="29" y="0"/>
                </a:cubicBezTo>
                <a:cubicBezTo>
                  <a:pt x="30" y="0"/>
                  <a:pt x="31" y="1"/>
                  <a:pt x="31" y="2"/>
                </a:cubicBezTo>
                <a:lnTo>
                  <a:pt x="31"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65" name="Google Shape;2065;p46"/>
          <p:cNvSpPr/>
          <p:nvPr/>
        </p:nvSpPr>
        <p:spPr>
          <a:xfrm>
            <a:off x="9531862" y="4449496"/>
            <a:ext cx="298942" cy="242181"/>
          </a:xfrm>
          <a:custGeom>
            <a:avLst/>
            <a:gdLst/>
            <a:ahLst/>
            <a:cxnLst/>
            <a:rect l="l" t="t" r="r" b="b"/>
            <a:pathLst>
              <a:path w="73" h="59" extrusionOk="0">
                <a:moveTo>
                  <a:pt x="30" y="59"/>
                </a:moveTo>
                <a:cubicBezTo>
                  <a:pt x="15" y="59"/>
                  <a:pt x="0" y="52"/>
                  <a:pt x="0" y="40"/>
                </a:cubicBezTo>
                <a:cubicBezTo>
                  <a:pt x="0" y="34"/>
                  <a:pt x="4" y="27"/>
                  <a:pt x="10" y="20"/>
                </a:cubicBezTo>
                <a:cubicBezTo>
                  <a:pt x="20" y="11"/>
                  <a:pt x="30" y="7"/>
                  <a:pt x="34" y="11"/>
                </a:cubicBezTo>
                <a:cubicBezTo>
                  <a:pt x="36" y="13"/>
                  <a:pt x="36" y="16"/>
                  <a:pt x="35" y="19"/>
                </a:cubicBezTo>
                <a:cubicBezTo>
                  <a:pt x="34" y="21"/>
                  <a:pt x="37" y="20"/>
                  <a:pt x="37" y="20"/>
                </a:cubicBezTo>
                <a:cubicBezTo>
                  <a:pt x="44" y="17"/>
                  <a:pt x="50" y="17"/>
                  <a:pt x="53" y="20"/>
                </a:cubicBezTo>
                <a:cubicBezTo>
                  <a:pt x="54" y="22"/>
                  <a:pt x="54" y="24"/>
                  <a:pt x="53" y="27"/>
                </a:cubicBezTo>
                <a:cubicBezTo>
                  <a:pt x="52" y="29"/>
                  <a:pt x="53" y="29"/>
                  <a:pt x="54" y="29"/>
                </a:cubicBezTo>
                <a:cubicBezTo>
                  <a:pt x="58" y="30"/>
                  <a:pt x="63" y="34"/>
                  <a:pt x="63" y="39"/>
                </a:cubicBezTo>
                <a:cubicBezTo>
                  <a:pt x="63" y="48"/>
                  <a:pt x="50" y="59"/>
                  <a:pt x="30" y="59"/>
                </a:cubicBezTo>
                <a:close/>
                <a:moveTo>
                  <a:pt x="27" y="27"/>
                </a:moveTo>
                <a:cubicBezTo>
                  <a:pt x="15" y="28"/>
                  <a:pt x="6" y="35"/>
                  <a:pt x="7" y="43"/>
                </a:cubicBezTo>
                <a:cubicBezTo>
                  <a:pt x="8" y="51"/>
                  <a:pt x="18" y="56"/>
                  <a:pt x="30" y="55"/>
                </a:cubicBezTo>
                <a:cubicBezTo>
                  <a:pt x="42" y="54"/>
                  <a:pt x="51" y="47"/>
                  <a:pt x="50" y="39"/>
                </a:cubicBezTo>
                <a:cubicBezTo>
                  <a:pt x="49" y="31"/>
                  <a:pt x="39" y="26"/>
                  <a:pt x="27" y="27"/>
                </a:cubicBezTo>
                <a:close/>
                <a:moveTo>
                  <a:pt x="22" y="52"/>
                </a:moveTo>
                <a:cubicBezTo>
                  <a:pt x="17" y="50"/>
                  <a:pt x="14" y="44"/>
                  <a:pt x="17" y="39"/>
                </a:cubicBezTo>
                <a:cubicBezTo>
                  <a:pt x="19" y="34"/>
                  <a:pt x="26" y="31"/>
                  <a:pt x="31" y="33"/>
                </a:cubicBezTo>
                <a:cubicBezTo>
                  <a:pt x="37" y="34"/>
                  <a:pt x="40" y="40"/>
                  <a:pt x="38" y="45"/>
                </a:cubicBezTo>
                <a:cubicBezTo>
                  <a:pt x="35" y="51"/>
                  <a:pt x="28" y="54"/>
                  <a:pt x="22" y="52"/>
                </a:cubicBezTo>
                <a:close/>
                <a:moveTo>
                  <a:pt x="26" y="41"/>
                </a:moveTo>
                <a:cubicBezTo>
                  <a:pt x="24" y="40"/>
                  <a:pt x="21" y="41"/>
                  <a:pt x="20" y="43"/>
                </a:cubicBezTo>
                <a:cubicBezTo>
                  <a:pt x="19" y="45"/>
                  <a:pt x="20" y="47"/>
                  <a:pt x="21" y="48"/>
                </a:cubicBezTo>
                <a:cubicBezTo>
                  <a:pt x="23" y="49"/>
                  <a:pt x="26" y="48"/>
                  <a:pt x="27" y="46"/>
                </a:cubicBezTo>
                <a:cubicBezTo>
                  <a:pt x="28" y="44"/>
                  <a:pt x="27" y="42"/>
                  <a:pt x="26" y="41"/>
                </a:cubicBezTo>
                <a:close/>
                <a:moveTo>
                  <a:pt x="30" y="39"/>
                </a:moveTo>
                <a:cubicBezTo>
                  <a:pt x="29" y="39"/>
                  <a:pt x="28" y="39"/>
                  <a:pt x="28" y="40"/>
                </a:cubicBezTo>
                <a:cubicBezTo>
                  <a:pt x="28" y="41"/>
                  <a:pt x="28" y="41"/>
                  <a:pt x="29" y="42"/>
                </a:cubicBezTo>
                <a:cubicBezTo>
                  <a:pt x="29" y="42"/>
                  <a:pt x="30" y="42"/>
                  <a:pt x="31" y="41"/>
                </a:cubicBezTo>
                <a:cubicBezTo>
                  <a:pt x="31" y="40"/>
                  <a:pt x="31" y="39"/>
                  <a:pt x="30" y="39"/>
                </a:cubicBezTo>
                <a:close/>
                <a:moveTo>
                  <a:pt x="71" y="26"/>
                </a:moveTo>
                <a:cubicBezTo>
                  <a:pt x="70" y="28"/>
                  <a:pt x="69" y="28"/>
                  <a:pt x="67" y="28"/>
                </a:cubicBezTo>
                <a:cubicBezTo>
                  <a:pt x="66" y="27"/>
                  <a:pt x="65" y="26"/>
                  <a:pt x="66" y="24"/>
                </a:cubicBezTo>
                <a:cubicBezTo>
                  <a:pt x="67" y="20"/>
                  <a:pt x="66" y="15"/>
                  <a:pt x="63" y="11"/>
                </a:cubicBezTo>
                <a:cubicBezTo>
                  <a:pt x="59" y="7"/>
                  <a:pt x="54" y="6"/>
                  <a:pt x="50" y="7"/>
                </a:cubicBezTo>
                <a:cubicBezTo>
                  <a:pt x="48" y="7"/>
                  <a:pt x="47" y="6"/>
                  <a:pt x="47" y="5"/>
                </a:cubicBezTo>
                <a:cubicBezTo>
                  <a:pt x="46" y="3"/>
                  <a:pt x="47" y="2"/>
                  <a:pt x="49" y="2"/>
                </a:cubicBezTo>
                <a:cubicBezTo>
                  <a:pt x="55" y="0"/>
                  <a:pt x="62" y="2"/>
                  <a:pt x="67" y="7"/>
                </a:cubicBezTo>
                <a:cubicBezTo>
                  <a:pt x="72" y="13"/>
                  <a:pt x="73" y="20"/>
                  <a:pt x="71" y="26"/>
                </a:cubicBezTo>
                <a:close/>
                <a:moveTo>
                  <a:pt x="61" y="23"/>
                </a:moveTo>
                <a:cubicBezTo>
                  <a:pt x="61" y="24"/>
                  <a:pt x="60" y="25"/>
                  <a:pt x="59" y="25"/>
                </a:cubicBezTo>
                <a:cubicBezTo>
                  <a:pt x="57" y="24"/>
                  <a:pt x="57" y="23"/>
                  <a:pt x="57" y="22"/>
                </a:cubicBezTo>
                <a:cubicBezTo>
                  <a:pt x="57" y="20"/>
                  <a:pt x="57" y="18"/>
                  <a:pt x="56" y="17"/>
                </a:cubicBezTo>
                <a:cubicBezTo>
                  <a:pt x="55" y="16"/>
                  <a:pt x="53" y="15"/>
                  <a:pt x="52" y="16"/>
                </a:cubicBezTo>
                <a:cubicBezTo>
                  <a:pt x="50" y="16"/>
                  <a:pt x="49" y="15"/>
                  <a:pt x="49" y="14"/>
                </a:cubicBezTo>
                <a:cubicBezTo>
                  <a:pt x="49" y="13"/>
                  <a:pt x="49" y="11"/>
                  <a:pt x="51" y="11"/>
                </a:cubicBezTo>
                <a:cubicBezTo>
                  <a:pt x="54" y="10"/>
                  <a:pt x="57" y="11"/>
                  <a:pt x="60" y="14"/>
                </a:cubicBezTo>
                <a:cubicBezTo>
                  <a:pt x="62" y="17"/>
                  <a:pt x="62" y="20"/>
                  <a:pt x="61"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show="0">
  <p:cSld>
    <p:spTree>
      <p:nvGrpSpPr>
        <p:cNvPr id="1" name="Shape 2069"/>
        <p:cNvGrpSpPr/>
        <p:nvPr/>
      </p:nvGrpSpPr>
      <p:grpSpPr>
        <a:xfrm>
          <a:off x="0" y="0"/>
          <a:ext cx="0" cy="0"/>
          <a:chOff x="0" y="0"/>
          <a:chExt cx="0" cy="0"/>
        </a:xfrm>
      </p:grpSpPr>
      <p:sp>
        <p:nvSpPr>
          <p:cNvPr id="2070" name="Google Shape;2070;p47"/>
          <p:cNvSpPr/>
          <p:nvPr/>
        </p:nvSpPr>
        <p:spPr>
          <a:xfrm>
            <a:off x="10739260" y="5947957"/>
            <a:ext cx="510422" cy="239385"/>
          </a:xfrm>
          <a:custGeom>
            <a:avLst/>
            <a:gdLst/>
            <a:ahLst/>
            <a:cxnLst/>
            <a:rect l="l" t="t" r="r" b="b"/>
            <a:pathLst>
              <a:path w="256" h="120" extrusionOk="0">
                <a:moveTo>
                  <a:pt x="244" y="84"/>
                </a:moveTo>
                <a:cubicBezTo>
                  <a:pt x="244" y="108"/>
                  <a:pt x="244" y="108"/>
                  <a:pt x="244" y="108"/>
                </a:cubicBezTo>
                <a:cubicBezTo>
                  <a:pt x="244" y="115"/>
                  <a:pt x="239" y="120"/>
                  <a:pt x="232" y="120"/>
                </a:cubicBezTo>
                <a:cubicBezTo>
                  <a:pt x="12" y="120"/>
                  <a:pt x="12" y="120"/>
                  <a:pt x="12" y="120"/>
                </a:cubicBezTo>
                <a:cubicBezTo>
                  <a:pt x="5" y="120"/>
                  <a:pt x="0" y="115"/>
                  <a:pt x="0" y="108"/>
                </a:cubicBezTo>
                <a:cubicBezTo>
                  <a:pt x="0" y="12"/>
                  <a:pt x="0" y="12"/>
                  <a:pt x="0" y="12"/>
                </a:cubicBezTo>
                <a:cubicBezTo>
                  <a:pt x="0" y="5"/>
                  <a:pt x="5" y="0"/>
                  <a:pt x="12" y="0"/>
                </a:cubicBezTo>
                <a:cubicBezTo>
                  <a:pt x="232" y="0"/>
                  <a:pt x="232" y="0"/>
                  <a:pt x="232" y="0"/>
                </a:cubicBezTo>
                <a:cubicBezTo>
                  <a:pt x="239" y="0"/>
                  <a:pt x="244" y="5"/>
                  <a:pt x="244" y="12"/>
                </a:cubicBezTo>
                <a:cubicBezTo>
                  <a:pt x="244" y="36"/>
                  <a:pt x="244" y="36"/>
                  <a:pt x="244" y="36"/>
                </a:cubicBezTo>
                <a:cubicBezTo>
                  <a:pt x="251" y="36"/>
                  <a:pt x="256" y="41"/>
                  <a:pt x="256" y="48"/>
                </a:cubicBezTo>
                <a:cubicBezTo>
                  <a:pt x="256" y="72"/>
                  <a:pt x="256" y="72"/>
                  <a:pt x="256" y="72"/>
                </a:cubicBezTo>
                <a:cubicBezTo>
                  <a:pt x="256" y="79"/>
                  <a:pt x="251" y="84"/>
                  <a:pt x="244" y="84"/>
                </a:cubicBezTo>
                <a:moveTo>
                  <a:pt x="220" y="72"/>
                </a:moveTo>
                <a:cubicBezTo>
                  <a:pt x="220" y="48"/>
                  <a:pt x="220" y="48"/>
                  <a:pt x="220" y="48"/>
                </a:cubicBezTo>
                <a:cubicBezTo>
                  <a:pt x="220" y="24"/>
                  <a:pt x="220" y="24"/>
                  <a:pt x="220" y="24"/>
                </a:cubicBezTo>
                <a:cubicBezTo>
                  <a:pt x="24" y="24"/>
                  <a:pt x="24" y="24"/>
                  <a:pt x="24" y="24"/>
                </a:cubicBezTo>
                <a:cubicBezTo>
                  <a:pt x="24" y="96"/>
                  <a:pt x="24" y="96"/>
                  <a:pt x="24" y="96"/>
                </a:cubicBezTo>
                <a:cubicBezTo>
                  <a:pt x="220" y="96"/>
                  <a:pt x="220" y="96"/>
                  <a:pt x="220" y="96"/>
                </a:cubicBezTo>
                <a:lnTo>
                  <a:pt x="220" y="72"/>
                </a:lnTo>
                <a:close/>
                <a:moveTo>
                  <a:pt x="208" y="84"/>
                </a:moveTo>
                <a:cubicBezTo>
                  <a:pt x="36" y="84"/>
                  <a:pt x="36" y="84"/>
                  <a:pt x="36" y="84"/>
                </a:cubicBezTo>
                <a:cubicBezTo>
                  <a:pt x="36" y="36"/>
                  <a:pt x="36" y="36"/>
                  <a:pt x="36" y="36"/>
                </a:cubicBezTo>
                <a:cubicBezTo>
                  <a:pt x="208" y="36"/>
                  <a:pt x="208" y="36"/>
                  <a:pt x="208" y="36"/>
                </a:cubicBezTo>
                <a:lnTo>
                  <a:pt x="208" y="8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1" name="Google Shape;2071;p47"/>
          <p:cNvSpPr/>
          <p:nvPr/>
        </p:nvSpPr>
        <p:spPr>
          <a:xfrm>
            <a:off x="9848989" y="5947957"/>
            <a:ext cx="508443" cy="239385"/>
          </a:xfrm>
          <a:custGeom>
            <a:avLst/>
            <a:gdLst/>
            <a:ahLst/>
            <a:cxnLst/>
            <a:rect l="l" t="t" r="r" b="b"/>
            <a:pathLst>
              <a:path w="256" h="120" extrusionOk="0">
                <a:moveTo>
                  <a:pt x="244" y="84"/>
                </a:moveTo>
                <a:cubicBezTo>
                  <a:pt x="244" y="108"/>
                  <a:pt x="244" y="108"/>
                  <a:pt x="244" y="108"/>
                </a:cubicBezTo>
                <a:cubicBezTo>
                  <a:pt x="244" y="115"/>
                  <a:pt x="239" y="120"/>
                  <a:pt x="232" y="120"/>
                </a:cubicBezTo>
                <a:cubicBezTo>
                  <a:pt x="12" y="120"/>
                  <a:pt x="12" y="120"/>
                  <a:pt x="12" y="120"/>
                </a:cubicBezTo>
                <a:cubicBezTo>
                  <a:pt x="5" y="120"/>
                  <a:pt x="0" y="115"/>
                  <a:pt x="0" y="108"/>
                </a:cubicBezTo>
                <a:cubicBezTo>
                  <a:pt x="0" y="12"/>
                  <a:pt x="0" y="12"/>
                  <a:pt x="0" y="12"/>
                </a:cubicBezTo>
                <a:cubicBezTo>
                  <a:pt x="0" y="5"/>
                  <a:pt x="5" y="0"/>
                  <a:pt x="12" y="0"/>
                </a:cubicBezTo>
                <a:cubicBezTo>
                  <a:pt x="232" y="0"/>
                  <a:pt x="232" y="0"/>
                  <a:pt x="232" y="0"/>
                </a:cubicBezTo>
                <a:cubicBezTo>
                  <a:pt x="239" y="0"/>
                  <a:pt x="244" y="5"/>
                  <a:pt x="244" y="12"/>
                </a:cubicBezTo>
                <a:cubicBezTo>
                  <a:pt x="244" y="36"/>
                  <a:pt x="244" y="36"/>
                  <a:pt x="244" y="36"/>
                </a:cubicBezTo>
                <a:cubicBezTo>
                  <a:pt x="251" y="36"/>
                  <a:pt x="256" y="41"/>
                  <a:pt x="256" y="48"/>
                </a:cubicBezTo>
                <a:cubicBezTo>
                  <a:pt x="256" y="72"/>
                  <a:pt x="256" y="72"/>
                  <a:pt x="256" y="72"/>
                </a:cubicBezTo>
                <a:cubicBezTo>
                  <a:pt x="256" y="79"/>
                  <a:pt x="251" y="84"/>
                  <a:pt x="244" y="84"/>
                </a:cubicBezTo>
                <a:moveTo>
                  <a:pt x="220" y="72"/>
                </a:moveTo>
                <a:cubicBezTo>
                  <a:pt x="220" y="48"/>
                  <a:pt x="220" y="48"/>
                  <a:pt x="220" y="48"/>
                </a:cubicBezTo>
                <a:cubicBezTo>
                  <a:pt x="220" y="24"/>
                  <a:pt x="220" y="24"/>
                  <a:pt x="220" y="24"/>
                </a:cubicBezTo>
                <a:cubicBezTo>
                  <a:pt x="24" y="24"/>
                  <a:pt x="24" y="24"/>
                  <a:pt x="24" y="24"/>
                </a:cubicBezTo>
                <a:cubicBezTo>
                  <a:pt x="24" y="96"/>
                  <a:pt x="24" y="96"/>
                  <a:pt x="24" y="96"/>
                </a:cubicBezTo>
                <a:cubicBezTo>
                  <a:pt x="220" y="96"/>
                  <a:pt x="220" y="96"/>
                  <a:pt x="220" y="96"/>
                </a:cubicBezTo>
                <a:lnTo>
                  <a:pt x="220" y="72"/>
                </a:lnTo>
                <a:close/>
                <a:moveTo>
                  <a:pt x="148" y="84"/>
                </a:moveTo>
                <a:cubicBezTo>
                  <a:pt x="148" y="84"/>
                  <a:pt x="148" y="84"/>
                  <a:pt x="148" y="84"/>
                </a:cubicBezTo>
                <a:cubicBezTo>
                  <a:pt x="36" y="84"/>
                  <a:pt x="36" y="84"/>
                  <a:pt x="36" y="84"/>
                </a:cubicBezTo>
                <a:cubicBezTo>
                  <a:pt x="36" y="36"/>
                  <a:pt x="36" y="36"/>
                  <a:pt x="36" y="36"/>
                </a:cubicBezTo>
                <a:cubicBezTo>
                  <a:pt x="148" y="36"/>
                  <a:pt x="148" y="36"/>
                  <a:pt x="148" y="36"/>
                </a:cubicBezTo>
                <a:lnTo>
                  <a:pt x="148" y="8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2" name="Google Shape;2072;p47"/>
          <p:cNvSpPr/>
          <p:nvPr/>
        </p:nvSpPr>
        <p:spPr>
          <a:xfrm>
            <a:off x="8956738" y="5947957"/>
            <a:ext cx="510422" cy="239385"/>
          </a:xfrm>
          <a:custGeom>
            <a:avLst/>
            <a:gdLst/>
            <a:ahLst/>
            <a:cxnLst/>
            <a:rect l="l" t="t" r="r" b="b"/>
            <a:pathLst>
              <a:path w="256" h="120" extrusionOk="0">
                <a:moveTo>
                  <a:pt x="244" y="84"/>
                </a:moveTo>
                <a:cubicBezTo>
                  <a:pt x="244" y="108"/>
                  <a:pt x="244" y="108"/>
                  <a:pt x="244" y="108"/>
                </a:cubicBezTo>
                <a:cubicBezTo>
                  <a:pt x="244" y="115"/>
                  <a:pt x="239" y="120"/>
                  <a:pt x="232" y="120"/>
                </a:cubicBezTo>
                <a:cubicBezTo>
                  <a:pt x="12" y="120"/>
                  <a:pt x="12" y="120"/>
                  <a:pt x="12" y="120"/>
                </a:cubicBezTo>
                <a:cubicBezTo>
                  <a:pt x="5" y="120"/>
                  <a:pt x="0" y="115"/>
                  <a:pt x="0" y="108"/>
                </a:cubicBezTo>
                <a:cubicBezTo>
                  <a:pt x="0" y="12"/>
                  <a:pt x="0" y="12"/>
                  <a:pt x="0" y="12"/>
                </a:cubicBezTo>
                <a:cubicBezTo>
                  <a:pt x="0" y="5"/>
                  <a:pt x="5" y="0"/>
                  <a:pt x="12" y="0"/>
                </a:cubicBezTo>
                <a:cubicBezTo>
                  <a:pt x="232" y="0"/>
                  <a:pt x="232" y="0"/>
                  <a:pt x="232" y="0"/>
                </a:cubicBezTo>
                <a:cubicBezTo>
                  <a:pt x="239" y="0"/>
                  <a:pt x="244" y="5"/>
                  <a:pt x="244" y="12"/>
                </a:cubicBezTo>
                <a:cubicBezTo>
                  <a:pt x="244" y="36"/>
                  <a:pt x="244" y="36"/>
                  <a:pt x="244" y="36"/>
                </a:cubicBezTo>
                <a:cubicBezTo>
                  <a:pt x="251" y="36"/>
                  <a:pt x="256" y="41"/>
                  <a:pt x="256" y="48"/>
                </a:cubicBezTo>
                <a:cubicBezTo>
                  <a:pt x="256" y="72"/>
                  <a:pt x="256" y="72"/>
                  <a:pt x="256" y="72"/>
                </a:cubicBezTo>
                <a:cubicBezTo>
                  <a:pt x="256" y="79"/>
                  <a:pt x="251" y="84"/>
                  <a:pt x="244" y="84"/>
                </a:cubicBezTo>
                <a:moveTo>
                  <a:pt x="220" y="72"/>
                </a:moveTo>
                <a:cubicBezTo>
                  <a:pt x="220" y="48"/>
                  <a:pt x="220" y="48"/>
                  <a:pt x="220" y="48"/>
                </a:cubicBezTo>
                <a:cubicBezTo>
                  <a:pt x="220" y="24"/>
                  <a:pt x="220" y="24"/>
                  <a:pt x="220" y="24"/>
                </a:cubicBezTo>
                <a:cubicBezTo>
                  <a:pt x="216" y="24"/>
                  <a:pt x="216" y="24"/>
                  <a:pt x="216" y="24"/>
                </a:cubicBezTo>
                <a:cubicBezTo>
                  <a:pt x="148" y="24"/>
                  <a:pt x="148" y="24"/>
                  <a:pt x="148" y="24"/>
                </a:cubicBezTo>
                <a:cubicBezTo>
                  <a:pt x="24" y="24"/>
                  <a:pt x="24" y="24"/>
                  <a:pt x="24" y="24"/>
                </a:cubicBezTo>
                <a:cubicBezTo>
                  <a:pt x="24" y="96"/>
                  <a:pt x="24" y="96"/>
                  <a:pt x="24" y="96"/>
                </a:cubicBezTo>
                <a:cubicBezTo>
                  <a:pt x="220" y="96"/>
                  <a:pt x="220" y="96"/>
                  <a:pt x="220" y="96"/>
                </a:cubicBezTo>
                <a:lnTo>
                  <a:pt x="220" y="72"/>
                </a:lnTo>
                <a:close/>
                <a:moveTo>
                  <a:pt x="88" y="84"/>
                </a:moveTo>
                <a:cubicBezTo>
                  <a:pt x="36" y="84"/>
                  <a:pt x="36" y="84"/>
                  <a:pt x="36" y="84"/>
                </a:cubicBezTo>
                <a:cubicBezTo>
                  <a:pt x="36" y="36"/>
                  <a:pt x="36" y="36"/>
                  <a:pt x="36" y="36"/>
                </a:cubicBezTo>
                <a:cubicBezTo>
                  <a:pt x="88" y="36"/>
                  <a:pt x="88" y="36"/>
                  <a:pt x="88" y="36"/>
                </a:cubicBezTo>
                <a:lnTo>
                  <a:pt x="88" y="8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3" name="Google Shape;2073;p47"/>
          <p:cNvSpPr/>
          <p:nvPr/>
        </p:nvSpPr>
        <p:spPr>
          <a:xfrm>
            <a:off x="8066467" y="5947957"/>
            <a:ext cx="508445" cy="239385"/>
          </a:xfrm>
          <a:custGeom>
            <a:avLst/>
            <a:gdLst/>
            <a:ahLst/>
            <a:cxnLst/>
            <a:rect l="l" t="t" r="r" b="b"/>
            <a:pathLst>
              <a:path w="256" h="120" extrusionOk="0">
                <a:moveTo>
                  <a:pt x="244" y="84"/>
                </a:moveTo>
                <a:cubicBezTo>
                  <a:pt x="244" y="108"/>
                  <a:pt x="244" y="108"/>
                  <a:pt x="244" y="108"/>
                </a:cubicBezTo>
                <a:cubicBezTo>
                  <a:pt x="244" y="115"/>
                  <a:pt x="239" y="120"/>
                  <a:pt x="232" y="120"/>
                </a:cubicBezTo>
                <a:cubicBezTo>
                  <a:pt x="12" y="120"/>
                  <a:pt x="12" y="120"/>
                  <a:pt x="12" y="120"/>
                </a:cubicBezTo>
                <a:cubicBezTo>
                  <a:pt x="5" y="120"/>
                  <a:pt x="0" y="115"/>
                  <a:pt x="0" y="108"/>
                </a:cubicBezTo>
                <a:cubicBezTo>
                  <a:pt x="0" y="12"/>
                  <a:pt x="0" y="12"/>
                  <a:pt x="0" y="12"/>
                </a:cubicBezTo>
                <a:cubicBezTo>
                  <a:pt x="0" y="5"/>
                  <a:pt x="5" y="0"/>
                  <a:pt x="12" y="0"/>
                </a:cubicBezTo>
                <a:cubicBezTo>
                  <a:pt x="232" y="0"/>
                  <a:pt x="232" y="0"/>
                  <a:pt x="232" y="0"/>
                </a:cubicBezTo>
                <a:cubicBezTo>
                  <a:pt x="239" y="0"/>
                  <a:pt x="244" y="5"/>
                  <a:pt x="244" y="12"/>
                </a:cubicBezTo>
                <a:cubicBezTo>
                  <a:pt x="244" y="36"/>
                  <a:pt x="244" y="36"/>
                  <a:pt x="244" y="36"/>
                </a:cubicBezTo>
                <a:cubicBezTo>
                  <a:pt x="251" y="36"/>
                  <a:pt x="256" y="41"/>
                  <a:pt x="256" y="48"/>
                </a:cubicBezTo>
                <a:cubicBezTo>
                  <a:pt x="256" y="72"/>
                  <a:pt x="256" y="72"/>
                  <a:pt x="256" y="72"/>
                </a:cubicBezTo>
                <a:cubicBezTo>
                  <a:pt x="256" y="79"/>
                  <a:pt x="251" y="84"/>
                  <a:pt x="244" y="84"/>
                </a:cubicBezTo>
                <a:moveTo>
                  <a:pt x="220" y="24"/>
                </a:moveTo>
                <a:cubicBezTo>
                  <a:pt x="24" y="24"/>
                  <a:pt x="24" y="24"/>
                  <a:pt x="24" y="24"/>
                </a:cubicBezTo>
                <a:cubicBezTo>
                  <a:pt x="24" y="96"/>
                  <a:pt x="24" y="96"/>
                  <a:pt x="24" y="96"/>
                </a:cubicBezTo>
                <a:cubicBezTo>
                  <a:pt x="220" y="96"/>
                  <a:pt x="220" y="96"/>
                  <a:pt x="220" y="96"/>
                </a:cubicBezTo>
                <a:lnTo>
                  <a:pt x="220"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4" name="Google Shape;2074;p47"/>
          <p:cNvSpPr/>
          <p:nvPr/>
        </p:nvSpPr>
        <p:spPr>
          <a:xfrm>
            <a:off x="7174217" y="5829254"/>
            <a:ext cx="510422" cy="484704"/>
          </a:xfrm>
          <a:custGeom>
            <a:avLst/>
            <a:gdLst/>
            <a:ahLst/>
            <a:cxnLst/>
            <a:rect l="l" t="t" r="r" b="b"/>
            <a:pathLst>
              <a:path w="256" h="244" extrusionOk="0">
                <a:moveTo>
                  <a:pt x="251" y="106"/>
                </a:moveTo>
                <a:cubicBezTo>
                  <a:pt x="251" y="106"/>
                  <a:pt x="251" y="106"/>
                  <a:pt x="251" y="106"/>
                </a:cubicBezTo>
                <a:cubicBezTo>
                  <a:pt x="187" y="152"/>
                  <a:pt x="187" y="152"/>
                  <a:pt x="187" y="152"/>
                </a:cubicBezTo>
                <a:cubicBezTo>
                  <a:pt x="211" y="228"/>
                  <a:pt x="211" y="228"/>
                  <a:pt x="211" y="228"/>
                </a:cubicBezTo>
                <a:cubicBezTo>
                  <a:pt x="212" y="229"/>
                  <a:pt x="212" y="231"/>
                  <a:pt x="212" y="232"/>
                </a:cubicBezTo>
                <a:cubicBezTo>
                  <a:pt x="212" y="239"/>
                  <a:pt x="207" y="244"/>
                  <a:pt x="200" y="244"/>
                </a:cubicBezTo>
                <a:cubicBezTo>
                  <a:pt x="197" y="244"/>
                  <a:pt x="195" y="243"/>
                  <a:pt x="193" y="242"/>
                </a:cubicBezTo>
                <a:cubicBezTo>
                  <a:pt x="193" y="242"/>
                  <a:pt x="193" y="242"/>
                  <a:pt x="193" y="242"/>
                </a:cubicBezTo>
                <a:cubicBezTo>
                  <a:pt x="128" y="195"/>
                  <a:pt x="128" y="195"/>
                  <a:pt x="128" y="195"/>
                </a:cubicBezTo>
                <a:cubicBezTo>
                  <a:pt x="63" y="242"/>
                  <a:pt x="63" y="242"/>
                  <a:pt x="63" y="242"/>
                </a:cubicBezTo>
                <a:cubicBezTo>
                  <a:pt x="63" y="242"/>
                  <a:pt x="63" y="242"/>
                  <a:pt x="63" y="242"/>
                </a:cubicBezTo>
                <a:cubicBezTo>
                  <a:pt x="61" y="243"/>
                  <a:pt x="59" y="244"/>
                  <a:pt x="56" y="244"/>
                </a:cubicBezTo>
                <a:cubicBezTo>
                  <a:pt x="49" y="244"/>
                  <a:pt x="44" y="239"/>
                  <a:pt x="44" y="232"/>
                </a:cubicBezTo>
                <a:cubicBezTo>
                  <a:pt x="44" y="231"/>
                  <a:pt x="44" y="229"/>
                  <a:pt x="45" y="228"/>
                </a:cubicBezTo>
                <a:cubicBezTo>
                  <a:pt x="69" y="152"/>
                  <a:pt x="69" y="152"/>
                  <a:pt x="69" y="152"/>
                </a:cubicBezTo>
                <a:cubicBezTo>
                  <a:pt x="5" y="106"/>
                  <a:pt x="5" y="106"/>
                  <a:pt x="5" y="106"/>
                </a:cubicBezTo>
                <a:cubicBezTo>
                  <a:pt x="5" y="106"/>
                  <a:pt x="5" y="106"/>
                  <a:pt x="5" y="106"/>
                </a:cubicBezTo>
                <a:cubicBezTo>
                  <a:pt x="2" y="104"/>
                  <a:pt x="0" y="100"/>
                  <a:pt x="0" y="96"/>
                </a:cubicBezTo>
                <a:cubicBezTo>
                  <a:pt x="0" y="89"/>
                  <a:pt x="5" y="84"/>
                  <a:pt x="12" y="84"/>
                </a:cubicBezTo>
                <a:cubicBezTo>
                  <a:pt x="92" y="84"/>
                  <a:pt x="92" y="84"/>
                  <a:pt x="92" y="84"/>
                </a:cubicBezTo>
                <a:cubicBezTo>
                  <a:pt x="117" y="8"/>
                  <a:pt x="117" y="8"/>
                  <a:pt x="117" y="8"/>
                </a:cubicBezTo>
                <a:cubicBezTo>
                  <a:pt x="118" y="4"/>
                  <a:pt x="123" y="0"/>
                  <a:pt x="128" y="0"/>
                </a:cubicBezTo>
                <a:cubicBezTo>
                  <a:pt x="133" y="0"/>
                  <a:pt x="138" y="4"/>
                  <a:pt x="139" y="8"/>
                </a:cubicBezTo>
                <a:cubicBezTo>
                  <a:pt x="164" y="84"/>
                  <a:pt x="164" y="84"/>
                  <a:pt x="164" y="84"/>
                </a:cubicBezTo>
                <a:cubicBezTo>
                  <a:pt x="244" y="84"/>
                  <a:pt x="244" y="84"/>
                  <a:pt x="244" y="84"/>
                </a:cubicBezTo>
                <a:cubicBezTo>
                  <a:pt x="251" y="84"/>
                  <a:pt x="256" y="89"/>
                  <a:pt x="256" y="96"/>
                </a:cubicBezTo>
                <a:cubicBezTo>
                  <a:pt x="256" y="100"/>
                  <a:pt x="254" y="104"/>
                  <a:pt x="251" y="10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5" name="Google Shape;2075;p47"/>
          <p:cNvSpPr/>
          <p:nvPr/>
        </p:nvSpPr>
        <p:spPr>
          <a:xfrm>
            <a:off x="6283946" y="5829254"/>
            <a:ext cx="500530" cy="484704"/>
          </a:xfrm>
          <a:custGeom>
            <a:avLst/>
            <a:gdLst/>
            <a:ahLst/>
            <a:cxnLst/>
            <a:rect l="l" t="t" r="r" b="b"/>
            <a:pathLst>
              <a:path w="252" h="244" extrusionOk="0">
                <a:moveTo>
                  <a:pt x="240" y="144"/>
                </a:moveTo>
                <a:cubicBezTo>
                  <a:pt x="236" y="144"/>
                  <a:pt x="236" y="144"/>
                  <a:pt x="236" y="144"/>
                </a:cubicBezTo>
                <a:cubicBezTo>
                  <a:pt x="232" y="144"/>
                  <a:pt x="232" y="144"/>
                  <a:pt x="232" y="144"/>
                </a:cubicBezTo>
                <a:cubicBezTo>
                  <a:pt x="232" y="164"/>
                  <a:pt x="232" y="164"/>
                  <a:pt x="232" y="164"/>
                </a:cubicBezTo>
                <a:cubicBezTo>
                  <a:pt x="232" y="165"/>
                  <a:pt x="232" y="166"/>
                  <a:pt x="232" y="166"/>
                </a:cubicBezTo>
                <a:cubicBezTo>
                  <a:pt x="232" y="167"/>
                  <a:pt x="231" y="167"/>
                  <a:pt x="231" y="168"/>
                </a:cubicBezTo>
                <a:cubicBezTo>
                  <a:pt x="231" y="168"/>
                  <a:pt x="231" y="168"/>
                  <a:pt x="231" y="169"/>
                </a:cubicBezTo>
                <a:cubicBezTo>
                  <a:pt x="231" y="169"/>
                  <a:pt x="231" y="170"/>
                  <a:pt x="230" y="170"/>
                </a:cubicBezTo>
                <a:cubicBezTo>
                  <a:pt x="230" y="170"/>
                  <a:pt x="230" y="170"/>
                  <a:pt x="230" y="171"/>
                </a:cubicBezTo>
                <a:cubicBezTo>
                  <a:pt x="230" y="171"/>
                  <a:pt x="229" y="172"/>
                  <a:pt x="229" y="172"/>
                </a:cubicBezTo>
                <a:cubicBezTo>
                  <a:pt x="229" y="172"/>
                  <a:pt x="229" y="172"/>
                  <a:pt x="228" y="172"/>
                </a:cubicBezTo>
                <a:cubicBezTo>
                  <a:pt x="226" y="175"/>
                  <a:pt x="223" y="176"/>
                  <a:pt x="220" y="176"/>
                </a:cubicBezTo>
                <a:cubicBezTo>
                  <a:pt x="220" y="176"/>
                  <a:pt x="220" y="176"/>
                  <a:pt x="220" y="176"/>
                </a:cubicBezTo>
                <a:cubicBezTo>
                  <a:pt x="217" y="176"/>
                  <a:pt x="214" y="175"/>
                  <a:pt x="212" y="172"/>
                </a:cubicBezTo>
                <a:cubicBezTo>
                  <a:pt x="183" y="144"/>
                  <a:pt x="183" y="144"/>
                  <a:pt x="183" y="144"/>
                </a:cubicBezTo>
                <a:cubicBezTo>
                  <a:pt x="182" y="144"/>
                  <a:pt x="182" y="144"/>
                  <a:pt x="182" y="144"/>
                </a:cubicBezTo>
                <a:cubicBezTo>
                  <a:pt x="72" y="144"/>
                  <a:pt x="72" y="144"/>
                  <a:pt x="72" y="144"/>
                </a:cubicBezTo>
                <a:cubicBezTo>
                  <a:pt x="65" y="144"/>
                  <a:pt x="60" y="139"/>
                  <a:pt x="60" y="132"/>
                </a:cubicBezTo>
                <a:cubicBezTo>
                  <a:pt x="60" y="12"/>
                  <a:pt x="60" y="12"/>
                  <a:pt x="60" y="12"/>
                </a:cubicBezTo>
                <a:cubicBezTo>
                  <a:pt x="60" y="5"/>
                  <a:pt x="65" y="0"/>
                  <a:pt x="72" y="0"/>
                </a:cubicBezTo>
                <a:cubicBezTo>
                  <a:pt x="240" y="0"/>
                  <a:pt x="240" y="0"/>
                  <a:pt x="240" y="0"/>
                </a:cubicBezTo>
                <a:cubicBezTo>
                  <a:pt x="247" y="0"/>
                  <a:pt x="252" y="5"/>
                  <a:pt x="252" y="12"/>
                </a:cubicBezTo>
                <a:cubicBezTo>
                  <a:pt x="252" y="132"/>
                  <a:pt x="252" y="132"/>
                  <a:pt x="252" y="132"/>
                </a:cubicBezTo>
                <a:cubicBezTo>
                  <a:pt x="252" y="139"/>
                  <a:pt x="247" y="144"/>
                  <a:pt x="240" y="144"/>
                </a:cubicBezTo>
                <a:moveTo>
                  <a:pt x="178" y="156"/>
                </a:moveTo>
                <a:cubicBezTo>
                  <a:pt x="203" y="181"/>
                  <a:pt x="203" y="181"/>
                  <a:pt x="203" y="181"/>
                </a:cubicBezTo>
                <a:cubicBezTo>
                  <a:pt x="203" y="181"/>
                  <a:pt x="203" y="181"/>
                  <a:pt x="203" y="181"/>
                </a:cubicBezTo>
                <a:cubicBezTo>
                  <a:pt x="208" y="185"/>
                  <a:pt x="214" y="188"/>
                  <a:pt x="220" y="188"/>
                </a:cubicBezTo>
                <a:cubicBezTo>
                  <a:pt x="220" y="196"/>
                  <a:pt x="220" y="196"/>
                  <a:pt x="220" y="196"/>
                </a:cubicBezTo>
                <a:cubicBezTo>
                  <a:pt x="220" y="203"/>
                  <a:pt x="215" y="208"/>
                  <a:pt x="208" y="208"/>
                </a:cubicBezTo>
                <a:cubicBezTo>
                  <a:pt x="124" y="208"/>
                  <a:pt x="124" y="208"/>
                  <a:pt x="124" y="208"/>
                </a:cubicBezTo>
                <a:cubicBezTo>
                  <a:pt x="96" y="208"/>
                  <a:pt x="96" y="208"/>
                  <a:pt x="96" y="208"/>
                </a:cubicBezTo>
                <a:cubicBezTo>
                  <a:pt x="84" y="208"/>
                  <a:pt x="84" y="208"/>
                  <a:pt x="84" y="208"/>
                </a:cubicBezTo>
                <a:cubicBezTo>
                  <a:pt x="81" y="208"/>
                  <a:pt x="81" y="208"/>
                  <a:pt x="81" y="208"/>
                </a:cubicBezTo>
                <a:cubicBezTo>
                  <a:pt x="48" y="240"/>
                  <a:pt x="48" y="240"/>
                  <a:pt x="48" y="240"/>
                </a:cubicBezTo>
                <a:cubicBezTo>
                  <a:pt x="46" y="243"/>
                  <a:pt x="43" y="244"/>
                  <a:pt x="40" y="244"/>
                </a:cubicBezTo>
                <a:cubicBezTo>
                  <a:pt x="40" y="244"/>
                  <a:pt x="40" y="244"/>
                  <a:pt x="40" y="244"/>
                </a:cubicBezTo>
                <a:cubicBezTo>
                  <a:pt x="37" y="244"/>
                  <a:pt x="34" y="243"/>
                  <a:pt x="32" y="240"/>
                </a:cubicBezTo>
                <a:cubicBezTo>
                  <a:pt x="31" y="240"/>
                  <a:pt x="31" y="240"/>
                  <a:pt x="31" y="240"/>
                </a:cubicBezTo>
                <a:cubicBezTo>
                  <a:pt x="31" y="240"/>
                  <a:pt x="30" y="239"/>
                  <a:pt x="30" y="239"/>
                </a:cubicBezTo>
                <a:cubicBezTo>
                  <a:pt x="30" y="238"/>
                  <a:pt x="30" y="238"/>
                  <a:pt x="30" y="238"/>
                </a:cubicBezTo>
                <a:cubicBezTo>
                  <a:pt x="29" y="238"/>
                  <a:pt x="29" y="237"/>
                  <a:pt x="29" y="237"/>
                </a:cubicBezTo>
                <a:cubicBezTo>
                  <a:pt x="29" y="236"/>
                  <a:pt x="29" y="236"/>
                  <a:pt x="29" y="236"/>
                </a:cubicBezTo>
                <a:cubicBezTo>
                  <a:pt x="29" y="235"/>
                  <a:pt x="28" y="235"/>
                  <a:pt x="28" y="234"/>
                </a:cubicBezTo>
                <a:cubicBezTo>
                  <a:pt x="28" y="234"/>
                  <a:pt x="28" y="233"/>
                  <a:pt x="28" y="232"/>
                </a:cubicBezTo>
                <a:cubicBezTo>
                  <a:pt x="28" y="208"/>
                  <a:pt x="28" y="208"/>
                  <a:pt x="28" y="208"/>
                </a:cubicBezTo>
                <a:cubicBezTo>
                  <a:pt x="26" y="208"/>
                  <a:pt x="26" y="208"/>
                  <a:pt x="26" y="208"/>
                </a:cubicBezTo>
                <a:cubicBezTo>
                  <a:pt x="12" y="208"/>
                  <a:pt x="12" y="208"/>
                  <a:pt x="12" y="208"/>
                </a:cubicBezTo>
                <a:cubicBezTo>
                  <a:pt x="5" y="208"/>
                  <a:pt x="0" y="203"/>
                  <a:pt x="0" y="196"/>
                </a:cubicBezTo>
                <a:cubicBezTo>
                  <a:pt x="0" y="60"/>
                  <a:pt x="0" y="60"/>
                  <a:pt x="0" y="60"/>
                </a:cubicBezTo>
                <a:cubicBezTo>
                  <a:pt x="0" y="53"/>
                  <a:pt x="5" y="48"/>
                  <a:pt x="12" y="48"/>
                </a:cubicBezTo>
                <a:cubicBezTo>
                  <a:pt x="48" y="48"/>
                  <a:pt x="48" y="48"/>
                  <a:pt x="48" y="48"/>
                </a:cubicBezTo>
                <a:cubicBezTo>
                  <a:pt x="48" y="132"/>
                  <a:pt x="48" y="132"/>
                  <a:pt x="48" y="132"/>
                </a:cubicBezTo>
                <a:cubicBezTo>
                  <a:pt x="48" y="145"/>
                  <a:pt x="59" y="156"/>
                  <a:pt x="72" y="156"/>
                </a:cubicBezTo>
                <a:lnTo>
                  <a:pt x="178"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6" name="Google Shape;2076;p47"/>
          <p:cNvSpPr/>
          <p:nvPr/>
        </p:nvSpPr>
        <p:spPr>
          <a:xfrm>
            <a:off x="5391695" y="5837168"/>
            <a:ext cx="508445" cy="460963"/>
          </a:xfrm>
          <a:custGeom>
            <a:avLst/>
            <a:gdLst/>
            <a:ahLst/>
            <a:cxnLst/>
            <a:rect l="l" t="t" r="r" b="b"/>
            <a:pathLst>
              <a:path w="256" h="232" extrusionOk="0">
                <a:moveTo>
                  <a:pt x="244" y="196"/>
                </a:moveTo>
                <a:cubicBezTo>
                  <a:pt x="188" y="196"/>
                  <a:pt x="188" y="196"/>
                  <a:pt x="188"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7" name="Google Shape;2077;p47"/>
          <p:cNvSpPr/>
          <p:nvPr/>
        </p:nvSpPr>
        <p:spPr>
          <a:xfrm>
            <a:off x="4499446" y="5837168"/>
            <a:ext cx="510422" cy="460963"/>
          </a:xfrm>
          <a:custGeom>
            <a:avLst/>
            <a:gdLst/>
            <a:ahLst/>
            <a:cxnLst/>
            <a:rect l="l" t="t" r="r" b="b"/>
            <a:pathLst>
              <a:path w="256" h="232" extrusionOk="0">
                <a:moveTo>
                  <a:pt x="244" y="196"/>
                </a:moveTo>
                <a:cubicBezTo>
                  <a:pt x="144" y="196"/>
                  <a:pt x="144" y="196"/>
                  <a:pt x="144" y="196"/>
                </a:cubicBezTo>
                <a:cubicBezTo>
                  <a:pt x="96" y="196"/>
                  <a:pt x="96" y="196"/>
                  <a:pt x="96" y="196"/>
                </a:cubicBez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26" y="196"/>
                  <a:pt x="26" y="196"/>
                  <a:pt x="26"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8" name="Google Shape;2078;p47"/>
          <p:cNvSpPr/>
          <p:nvPr/>
        </p:nvSpPr>
        <p:spPr>
          <a:xfrm>
            <a:off x="3609174" y="5837168"/>
            <a:ext cx="508443" cy="460963"/>
          </a:xfrm>
          <a:custGeom>
            <a:avLst/>
            <a:gdLst/>
            <a:ahLst/>
            <a:cxnLst/>
            <a:rect l="l" t="t" r="r" b="b"/>
            <a:pathLst>
              <a:path w="256" h="232" extrusionOk="0">
                <a:moveTo>
                  <a:pt x="244" y="196"/>
                </a:moveTo>
                <a:cubicBezTo>
                  <a:pt x="84" y="196"/>
                  <a:pt x="84" y="196"/>
                  <a:pt x="84" y="196"/>
                </a:cubicBezTo>
                <a:cubicBezTo>
                  <a:pt x="81" y="196"/>
                  <a:pt x="81" y="196"/>
                  <a:pt x="81" y="196"/>
                </a:cubicBezTo>
                <a:cubicBezTo>
                  <a:pt x="48" y="228"/>
                  <a:pt x="48" y="228"/>
                  <a:pt x="48" y="228"/>
                </a:cubicBezTo>
                <a:cubicBezTo>
                  <a:pt x="46" y="231"/>
                  <a:pt x="43" y="232"/>
                  <a:pt x="40" y="232"/>
                </a:cubicBezTo>
                <a:cubicBezTo>
                  <a:pt x="40" y="232"/>
                  <a:pt x="40" y="232"/>
                  <a:pt x="40" y="232"/>
                </a:cubicBezTo>
                <a:cubicBezTo>
                  <a:pt x="37" y="232"/>
                  <a:pt x="34" y="231"/>
                  <a:pt x="32" y="228"/>
                </a:cubicBezTo>
                <a:cubicBezTo>
                  <a:pt x="31" y="228"/>
                  <a:pt x="31" y="228"/>
                  <a:pt x="31" y="228"/>
                </a:cubicBezTo>
                <a:cubicBezTo>
                  <a:pt x="31" y="228"/>
                  <a:pt x="30" y="227"/>
                  <a:pt x="30" y="227"/>
                </a:cubicBezTo>
                <a:cubicBezTo>
                  <a:pt x="30" y="226"/>
                  <a:pt x="30" y="226"/>
                  <a:pt x="30" y="226"/>
                </a:cubicBezTo>
                <a:cubicBezTo>
                  <a:pt x="29" y="226"/>
                  <a:pt x="29" y="225"/>
                  <a:pt x="29" y="225"/>
                </a:cubicBezTo>
                <a:cubicBezTo>
                  <a:pt x="29" y="224"/>
                  <a:pt x="29" y="224"/>
                  <a:pt x="29" y="224"/>
                </a:cubicBezTo>
                <a:cubicBezTo>
                  <a:pt x="29" y="223"/>
                  <a:pt x="28" y="223"/>
                  <a:pt x="28" y="222"/>
                </a:cubicBezTo>
                <a:cubicBezTo>
                  <a:pt x="28" y="222"/>
                  <a:pt x="28" y="221"/>
                  <a:pt x="28" y="220"/>
                </a:cubicBezTo>
                <a:cubicBezTo>
                  <a:pt x="28" y="196"/>
                  <a:pt x="28" y="196"/>
                  <a:pt x="28" y="196"/>
                </a:cubicBezTo>
                <a:cubicBezTo>
                  <a:pt x="12" y="196"/>
                  <a:pt x="12" y="196"/>
                  <a:pt x="12" y="196"/>
                </a:cubicBezTo>
                <a:cubicBezTo>
                  <a:pt x="5" y="196"/>
                  <a:pt x="0" y="191"/>
                  <a:pt x="0" y="184"/>
                </a:cubicBezTo>
                <a:cubicBezTo>
                  <a:pt x="0" y="12"/>
                  <a:pt x="0" y="12"/>
                  <a:pt x="0" y="12"/>
                </a:cubicBezTo>
                <a:cubicBezTo>
                  <a:pt x="0" y="5"/>
                  <a:pt x="5" y="0"/>
                  <a:pt x="12" y="0"/>
                </a:cubicBezTo>
                <a:cubicBezTo>
                  <a:pt x="244" y="0"/>
                  <a:pt x="244" y="0"/>
                  <a:pt x="244" y="0"/>
                </a:cubicBezTo>
                <a:cubicBezTo>
                  <a:pt x="251" y="0"/>
                  <a:pt x="256" y="5"/>
                  <a:pt x="256" y="12"/>
                </a:cubicBezTo>
                <a:cubicBezTo>
                  <a:pt x="256" y="184"/>
                  <a:pt x="256" y="184"/>
                  <a:pt x="256" y="184"/>
                </a:cubicBezTo>
                <a:cubicBezTo>
                  <a:pt x="256" y="191"/>
                  <a:pt x="251" y="196"/>
                  <a:pt x="244" y="196"/>
                </a:cubicBezTo>
                <a:moveTo>
                  <a:pt x="232" y="24"/>
                </a:moveTo>
                <a:cubicBezTo>
                  <a:pt x="24" y="24"/>
                  <a:pt x="24" y="24"/>
                  <a:pt x="24" y="24"/>
                </a:cubicBezTo>
                <a:cubicBezTo>
                  <a:pt x="24" y="172"/>
                  <a:pt x="24" y="172"/>
                  <a:pt x="24" y="172"/>
                </a:cubicBezTo>
                <a:cubicBezTo>
                  <a:pt x="40" y="172"/>
                  <a:pt x="40" y="172"/>
                  <a:pt x="40" y="172"/>
                </a:cubicBezTo>
                <a:cubicBezTo>
                  <a:pt x="52" y="172"/>
                  <a:pt x="52" y="172"/>
                  <a:pt x="52" y="172"/>
                </a:cubicBezTo>
                <a:cubicBezTo>
                  <a:pt x="52" y="191"/>
                  <a:pt x="52" y="191"/>
                  <a:pt x="52" y="191"/>
                </a:cubicBezTo>
                <a:cubicBezTo>
                  <a:pt x="71" y="172"/>
                  <a:pt x="71" y="172"/>
                  <a:pt x="71" y="172"/>
                </a:cubicBezTo>
                <a:cubicBezTo>
                  <a:pt x="104" y="172"/>
                  <a:pt x="104" y="172"/>
                  <a:pt x="104" y="172"/>
                </a:cubicBezTo>
                <a:cubicBezTo>
                  <a:pt x="232" y="172"/>
                  <a:pt x="232" y="172"/>
                  <a:pt x="232" y="172"/>
                </a:cubicBezTo>
                <a:lnTo>
                  <a:pt x="232"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79" name="Google Shape;2079;p47"/>
          <p:cNvSpPr/>
          <p:nvPr/>
        </p:nvSpPr>
        <p:spPr>
          <a:xfrm>
            <a:off x="2716924" y="5819363"/>
            <a:ext cx="510422" cy="500530"/>
          </a:xfrm>
          <a:custGeom>
            <a:avLst/>
            <a:gdLst/>
            <a:ahLst/>
            <a:cxnLst/>
            <a:rect l="l" t="t" r="r" b="b"/>
            <a:pathLst>
              <a:path w="256" h="251" extrusionOk="0">
                <a:moveTo>
                  <a:pt x="227" y="103"/>
                </a:moveTo>
                <a:cubicBezTo>
                  <a:pt x="223" y="106"/>
                  <a:pt x="222" y="124"/>
                  <a:pt x="245" y="135"/>
                </a:cubicBezTo>
                <a:cubicBezTo>
                  <a:pt x="245" y="135"/>
                  <a:pt x="213" y="140"/>
                  <a:pt x="192" y="114"/>
                </a:cubicBezTo>
                <a:cubicBezTo>
                  <a:pt x="187" y="114"/>
                  <a:pt x="181" y="116"/>
                  <a:pt x="176" y="116"/>
                </a:cubicBezTo>
                <a:cubicBezTo>
                  <a:pt x="131" y="116"/>
                  <a:pt x="104" y="90"/>
                  <a:pt x="104" y="58"/>
                </a:cubicBezTo>
                <a:cubicBezTo>
                  <a:pt x="104" y="26"/>
                  <a:pt x="131" y="0"/>
                  <a:pt x="176" y="0"/>
                </a:cubicBezTo>
                <a:cubicBezTo>
                  <a:pt x="221" y="0"/>
                  <a:pt x="256" y="26"/>
                  <a:pt x="256" y="58"/>
                </a:cubicBezTo>
                <a:cubicBezTo>
                  <a:pt x="256" y="76"/>
                  <a:pt x="245" y="93"/>
                  <a:pt x="227" y="103"/>
                </a:cubicBezTo>
                <a:moveTo>
                  <a:pt x="89" y="64"/>
                </a:moveTo>
                <a:cubicBezTo>
                  <a:pt x="91" y="99"/>
                  <a:pt x="122" y="129"/>
                  <a:pt x="170" y="132"/>
                </a:cubicBezTo>
                <a:cubicBezTo>
                  <a:pt x="176" y="133"/>
                  <a:pt x="181" y="131"/>
                  <a:pt x="186" y="130"/>
                </a:cubicBezTo>
                <a:cubicBezTo>
                  <a:pt x="186" y="130"/>
                  <a:pt x="186" y="130"/>
                  <a:pt x="186" y="130"/>
                </a:cubicBezTo>
                <a:cubicBezTo>
                  <a:pt x="188" y="130"/>
                  <a:pt x="188" y="130"/>
                  <a:pt x="188" y="130"/>
                </a:cubicBezTo>
                <a:cubicBezTo>
                  <a:pt x="202" y="144"/>
                  <a:pt x="219" y="147"/>
                  <a:pt x="229" y="147"/>
                </a:cubicBezTo>
                <a:cubicBezTo>
                  <a:pt x="219" y="186"/>
                  <a:pt x="180" y="215"/>
                  <a:pt x="122" y="215"/>
                </a:cubicBezTo>
                <a:cubicBezTo>
                  <a:pt x="114" y="215"/>
                  <a:pt x="106" y="212"/>
                  <a:pt x="98" y="211"/>
                </a:cubicBezTo>
                <a:cubicBezTo>
                  <a:pt x="66" y="251"/>
                  <a:pt x="16" y="244"/>
                  <a:pt x="16" y="244"/>
                </a:cubicBezTo>
                <a:cubicBezTo>
                  <a:pt x="51" y="227"/>
                  <a:pt x="51" y="199"/>
                  <a:pt x="44" y="195"/>
                </a:cubicBezTo>
                <a:cubicBezTo>
                  <a:pt x="17" y="179"/>
                  <a:pt x="0" y="154"/>
                  <a:pt x="0" y="126"/>
                </a:cubicBezTo>
                <a:cubicBezTo>
                  <a:pt x="0" y="84"/>
                  <a:pt x="39" y="49"/>
                  <a:pt x="93" y="40"/>
                </a:cubicBezTo>
                <a:cubicBezTo>
                  <a:pt x="90" y="47"/>
                  <a:pt x="89" y="55"/>
                  <a:pt x="89"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0" name="Google Shape;2080;p47"/>
          <p:cNvSpPr/>
          <p:nvPr/>
        </p:nvSpPr>
        <p:spPr>
          <a:xfrm>
            <a:off x="1826652" y="5845082"/>
            <a:ext cx="508445" cy="468877"/>
          </a:xfrm>
          <a:custGeom>
            <a:avLst/>
            <a:gdLst/>
            <a:ahLst/>
            <a:cxnLst/>
            <a:rect l="l" t="t" r="r" b="b"/>
            <a:pathLst>
              <a:path w="256" h="236" extrusionOk="0">
                <a:moveTo>
                  <a:pt x="135" y="196"/>
                </a:moveTo>
                <a:cubicBezTo>
                  <a:pt x="126" y="196"/>
                  <a:pt x="117" y="193"/>
                  <a:pt x="108" y="192"/>
                </a:cubicBezTo>
                <a:cubicBezTo>
                  <a:pt x="73" y="236"/>
                  <a:pt x="18" y="227"/>
                  <a:pt x="18" y="227"/>
                </a:cubicBezTo>
                <a:cubicBezTo>
                  <a:pt x="57" y="209"/>
                  <a:pt x="56" y="178"/>
                  <a:pt x="49" y="174"/>
                </a:cubicBezTo>
                <a:cubicBezTo>
                  <a:pt x="18" y="156"/>
                  <a:pt x="0" y="129"/>
                  <a:pt x="0" y="98"/>
                </a:cubicBezTo>
                <a:cubicBezTo>
                  <a:pt x="0" y="44"/>
                  <a:pt x="59" y="0"/>
                  <a:pt x="135" y="0"/>
                </a:cubicBezTo>
                <a:cubicBezTo>
                  <a:pt x="210" y="0"/>
                  <a:pt x="256" y="44"/>
                  <a:pt x="256" y="98"/>
                </a:cubicBezTo>
                <a:cubicBezTo>
                  <a:pt x="256" y="152"/>
                  <a:pt x="210" y="196"/>
                  <a:pt x="135" y="196"/>
                </a:cubicBezTo>
                <a:moveTo>
                  <a:pt x="68" y="76"/>
                </a:moveTo>
                <a:cubicBezTo>
                  <a:pt x="55" y="76"/>
                  <a:pt x="44" y="87"/>
                  <a:pt x="44" y="100"/>
                </a:cubicBezTo>
                <a:cubicBezTo>
                  <a:pt x="44" y="113"/>
                  <a:pt x="55" y="124"/>
                  <a:pt x="68" y="124"/>
                </a:cubicBezTo>
                <a:cubicBezTo>
                  <a:pt x="81" y="124"/>
                  <a:pt x="92" y="113"/>
                  <a:pt x="92" y="100"/>
                </a:cubicBezTo>
                <a:cubicBezTo>
                  <a:pt x="92" y="87"/>
                  <a:pt x="81" y="76"/>
                  <a:pt x="68" y="76"/>
                </a:cubicBezTo>
                <a:moveTo>
                  <a:pt x="128" y="76"/>
                </a:moveTo>
                <a:cubicBezTo>
                  <a:pt x="115" y="76"/>
                  <a:pt x="104" y="87"/>
                  <a:pt x="104" y="100"/>
                </a:cubicBezTo>
                <a:cubicBezTo>
                  <a:pt x="104" y="113"/>
                  <a:pt x="115" y="124"/>
                  <a:pt x="128" y="124"/>
                </a:cubicBezTo>
                <a:cubicBezTo>
                  <a:pt x="141" y="124"/>
                  <a:pt x="152" y="113"/>
                  <a:pt x="152" y="100"/>
                </a:cubicBezTo>
                <a:cubicBezTo>
                  <a:pt x="152" y="87"/>
                  <a:pt x="141" y="76"/>
                  <a:pt x="128" y="76"/>
                </a:cubicBezTo>
                <a:moveTo>
                  <a:pt x="188" y="76"/>
                </a:moveTo>
                <a:cubicBezTo>
                  <a:pt x="175" y="76"/>
                  <a:pt x="164" y="87"/>
                  <a:pt x="164" y="100"/>
                </a:cubicBezTo>
                <a:cubicBezTo>
                  <a:pt x="164" y="113"/>
                  <a:pt x="175" y="124"/>
                  <a:pt x="188" y="124"/>
                </a:cubicBezTo>
                <a:cubicBezTo>
                  <a:pt x="201" y="124"/>
                  <a:pt x="212" y="113"/>
                  <a:pt x="212" y="100"/>
                </a:cubicBezTo>
                <a:cubicBezTo>
                  <a:pt x="212" y="87"/>
                  <a:pt x="201" y="76"/>
                  <a:pt x="188" y="7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1" name="Google Shape;2081;p47"/>
          <p:cNvSpPr/>
          <p:nvPr/>
        </p:nvSpPr>
        <p:spPr>
          <a:xfrm>
            <a:off x="934403" y="5845082"/>
            <a:ext cx="510422" cy="468877"/>
          </a:xfrm>
          <a:custGeom>
            <a:avLst/>
            <a:gdLst/>
            <a:ahLst/>
            <a:cxnLst/>
            <a:rect l="l" t="t" r="r" b="b"/>
            <a:pathLst>
              <a:path w="256" h="236" extrusionOk="0">
                <a:moveTo>
                  <a:pt x="135" y="0"/>
                </a:moveTo>
                <a:cubicBezTo>
                  <a:pt x="210" y="0"/>
                  <a:pt x="256" y="44"/>
                  <a:pt x="256" y="98"/>
                </a:cubicBezTo>
                <a:cubicBezTo>
                  <a:pt x="256" y="152"/>
                  <a:pt x="210" y="196"/>
                  <a:pt x="135" y="196"/>
                </a:cubicBezTo>
                <a:cubicBezTo>
                  <a:pt x="126" y="196"/>
                  <a:pt x="117" y="193"/>
                  <a:pt x="108" y="192"/>
                </a:cubicBezTo>
                <a:cubicBezTo>
                  <a:pt x="73" y="236"/>
                  <a:pt x="18" y="227"/>
                  <a:pt x="18" y="227"/>
                </a:cubicBezTo>
                <a:cubicBezTo>
                  <a:pt x="57" y="209"/>
                  <a:pt x="56" y="178"/>
                  <a:pt x="49" y="174"/>
                </a:cubicBezTo>
                <a:cubicBezTo>
                  <a:pt x="18" y="156"/>
                  <a:pt x="0" y="129"/>
                  <a:pt x="0" y="98"/>
                </a:cubicBezTo>
                <a:cubicBezTo>
                  <a:pt x="0" y="44"/>
                  <a:pt x="59" y="0"/>
                  <a:pt x="135"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2" name="Google Shape;2082;p47"/>
          <p:cNvSpPr/>
          <p:nvPr/>
        </p:nvSpPr>
        <p:spPr>
          <a:xfrm>
            <a:off x="10745195" y="4937005"/>
            <a:ext cx="500531" cy="453049"/>
          </a:xfrm>
          <a:custGeom>
            <a:avLst/>
            <a:gdLst/>
            <a:ahLst/>
            <a:cxnLst/>
            <a:rect l="l" t="t" r="r" b="b"/>
            <a:pathLst>
              <a:path w="252" h="228" extrusionOk="0">
                <a:moveTo>
                  <a:pt x="238" y="69"/>
                </a:moveTo>
                <a:cubicBezTo>
                  <a:pt x="209" y="41"/>
                  <a:pt x="169" y="24"/>
                  <a:pt x="126" y="24"/>
                </a:cubicBezTo>
                <a:cubicBezTo>
                  <a:pt x="83" y="24"/>
                  <a:pt x="43" y="41"/>
                  <a:pt x="14" y="69"/>
                </a:cubicBezTo>
                <a:cubicBezTo>
                  <a:pt x="0" y="50"/>
                  <a:pt x="0" y="50"/>
                  <a:pt x="0" y="50"/>
                </a:cubicBezTo>
                <a:cubicBezTo>
                  <a:pt x="32" y="19"/>
                  <a:pt x="77" y="0"/>
                  <a:pt x="126" y="0"/>
                </a:cubicBezTo>
                <a:cubicBezTo>
                  <a:pt x="175" y="0"/>
                  <a:pt x="220" y="19"/>
                  <a:pt x="252" y="50"/>
                </a:cubicBezTo>
                <a:lnTo>
                  <a:pt x="238" y="69"/>
                </a:lnTo>
                <a:close/>
                <a:moveTo>
                  <a:pt x="126" y="60"/>
                </a:moveTo>
                <a:cubicBezTo>
                  <a:pt x="161" y="60"/>
                  <a:pt x="193" y="75"/>
                  <a:pt x="215" y="98"/>
                </a:cubicBezTo>
                <a:cubicBezTo>
                  <a:pt x="200" y="117"/>
                  <a:pt x="200" y="117"/>
                  <a:pt x="200" y="117"/>
                </a:cubicBezTo>
                <a:cubicBezTo>
                  <a:pt x="182" y="97"/>
                  <a:pt x="156" y="84"/>
                  <a:pt x="126" y="84"/>
                </a:cubicBezTo>
                <a:cubicBezTo>
                  <a:pt x="96" y="84"/>
                  <a:pt x="70" y="97"/>
                  <a:pt x="52" y="117"/>
                </a:cubicBezTo>
                <a:cubicBezTo>
                  <a:pt x="37" y="98"/>
                  <a:pt x="37" y="98"/>
                  <a:pt x="37" y="98"/>
                </a:cubicBezTo>
                <a:cubicBezTo>
                  <a:pt x="59" y="75"/>
                  <a:pt x="91" y="60"/>
                  <a:pt x="126" y="60"/>
                </a:cubicBezTo>
                <a:moveTo>
                  <a:pt x="126" y="120"/>
                </a:moveTo>
                <a:cubicBezTo>
                  <a:pt x="147" y="120"/>
                  <a:pt x="166" y="131"/>
                  <a:pt x="178" y="147"/>
                </a:cubicBezTo>
                <a:cubicBezTo>
                  <a:pt x="165" y="164"/>
                  <a:pt x="165" y="164"/>
                  <a:pt x="165" y="164"/>
                </a:cubicBezTo>
                <a:cubicBezTo>
                  <a:pt x="156" y="152"/>
                  <a:pt x="142" y="144"/>
                  <a:pt x="126" y="144"/>
                </a:cubicBezTo>
                <a:cubicBezTo>
                  <a:pt x="110" y="144"/>
                  <a:pt x="96" y="152"/>
                  <a:pt x="87" y="164"/>
                </a:cubicBezTo>
                <a:cubicBezTo>
                  <a:pt x="74" y="147"/>
                  <a:pt x="74" y="147"/>
                  <a:pt x="74" y="147"/>
                </a:cubicBezTo>
                <a:cubicBezTo>
                  <a:pt x="86" y="131"/>
                  <a:pt x="105" y="120"/>
                  <a:pt x="126" y="120"/>
                </a:cubicBezTo>
                <a:moveTo>
                  <a:pt x="126" y="180"/>
                </a:moveTo>
                <a:cubicBezTo>
                  <a:pt x="139" y="180"/>
                  <a:pt x="150" y="191"/>
                  <a:pt x="150" y="204"/>
                </a:cubicBezTo>
                <a:cubicBezTo>
                  <a:pt x="150" y="217"/>
                  <a:pt x="139" y="228"/>
                  <a:pt x="126" y="228"/>
                </a:cubicBezTo>
                <a:cubicBezTo>
                  <a:pt x="113" y="228"/>
                  <a:pt x="102" y="217"/>
                  <a:pt x="102" y="204"/>
                </a:cubicBezTo>
                <a:cubicBezTo>
                  <a:pt x="102" y="191"/>
                  <a:pt x="113" y="180"/>
                  <a:pt x="126" y="18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3" name="Google Shape;2083;p47"/>
          <p:cNvSpPr/>
          <p:nvPr/>
        </p:nvSpPr>
        <p:spPr>
          <a:xfrm>
            <a:off x="9926145" y="5055708"/>
            <a:ext cx="354131" cy="334346"/>
          </a:xfrm>
          <a:custGeom>
            <a:avLst/>
            <a:gdLst/>
            <a:ahLst/>
            <a:cxnLst/>
            <a:rect l="l" t="t" r="r" b="b"/>
            <a:pathLst>
              <a:path w="178" h="168" extrusionOk="0">
                <a:moveTo>
                  <a:pt x="89" y="0"/>
                </a:moveTo>
                <a:cubicBezTo>
                  <a:pt x="124" y="0"/>
                  <a:pt x="156" y="15"/>
                  <a:pt x="178" y="38"/>
                </a:cubicBezTo>
                <a:cubicBezTo>
                  <a:pt x="163" y="57"/>
                  <a:pt x="163" y="57"/>
                  <a:pt x="163" y="57"/>
                </a:cubicBezTo>
                <a:cubicBezTo>
                  <a:pt x="145" y="37"/>
                  <a:pt x="119" y="24"/>
                  <a:pt x="89" y="24"/>
                </a:cubicBezTo>
                <a:cubicBezTo>
                  <a:pt x="59" y="24"/>
                  <a:pt x="33" y="37"/>
                  <a:pt x="15" y="57"/>
                </a:cubicBezTo>
                <a:cubicBezTo>
                  <a:pt x="0" y="38"/>
                  <a:pt x="0" y="38"/>
                  <a:pt x="0" y="38"/>
                </a:cubicBezTo>
                <a:cubicBezTo>
                  <a:pt x="22" y="15"/>
                  <a:pt x="54" y="0"/>
                  <a:pt x="89" y="0"/>
                </a:cubicBezTo>
                <a:moveTo>
                  <a:pt x="89" y="60"/>
                </a:moveTo>
                <a:cubicBezTo>
                  <a:pt x="110" y="60"/>
                  <a:pt x="129" y="71"/>
                  <a:pt x="141" y="87"/>
                </a:cubicBezTo>
                <a:cubicBezTo>
                  <a:pt x="128" y="104"/>
                  <a:pt x="128" y="104"/>
                  <a:pt x="128" y="104"/>
                </a:cubicBezTo>
                <a:cubicBezTo>
                  <a:pt x="119" y="92"/>
                  <a:pt x="105" y="84"/>
                  <a:pt x="89" y="84"/>
                </a:cubicBezTo>
                <a:cubicBezTo>
                  <a:pt x="73" y="84"/>
                  <a:pt x="59" y="92"/>
                  <a:pt x="50" y="104"/>
                </a:cubicBezTo>
                <a:cubicBezTo>
                  <a:pt x="37" y="87"/>
                  <a:pt x="37" y="87"/>
                  <a:pt x="37" y="87"/>
                </a:cubicBezTo>
                <a:cubicBezTo>
                  <a:pt x="49" y="71"/>
                  <a:pt x="68" y="60"/>
                  <a:pt x="89" y="60"/>
                </a:cubicBezTo>
                <a:moveTo>
                  <a:pt x="89" y="120"/>
                </a:moveTo>
                <a:cubicBezTo>
                  <a:pt x="102" y="120"/>
                  <a:pt x="113" y="131"/>
                  <a:pt x="113" y="144"/>
                </a:cubicBezTo>
                <a:cubicBezTo>
                  <a:pt x="113" y="157"/>
                  <a:pt x="102" y="168"/>
                  <a:pt x="89" y="168"/>
                </a:cubicBezTo>
                <a:cubicBezTo>
                  <a:pt x="76" y="168"/>
                  <a:pt x="65" y="157"/>
                  <a:pt x="65" y="144"/>
                </a:cubicBezTo>
                <a:cubicBezTo>
                  <a:pt x="65" y="131"/>
                  <a:pt x="76" y="120"/>
                  <a:pt x="89" y="12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4" name="Google Shape;2084;p47"/>
          <p:cNvSpPr/>
          <p:nvPr/>
        </p:nvSpPr>
        <p:spPr>
          <a:xfrm>
            <a:off x="9109074" y="5174411"/>
            <a:ext cx="205752" cy="215643"/>
          </a:xfrm>
          <a:custGeom>
            <a:avLst/>
            <a:gdLst/>
            <a:ahLst/>
            <a:cxnLst/>
            <a:rect l="l" t="t" r="r" b="b"/>
            <a:pathLst>
              <a:path w="104" h="108" extrusionOk="0">
                <a:moveTo>
                  <a:pt x="52" y="0"/>
                </a:moveTo>
                <a:cubicBezTo>
                  <a:pt x="73" y="0"/>
                  <a:pt x="92" y="11"/>
                  <a:pt x="104" y="27"/>
                </a:cubicBezTo>
                <a:cubicBezTo>
                  <a:pt x="91" y="44"/>
                  <a:pt x="91" y="44"/>
                  <a:pt x="91" y="44"/>
                </a:cubicBezTo>
                <a:cubicBezTo>
                  <a:pt x="82" y="32"/>
                  <a:pt x="68" y="24"/>
                  <a:pt x="52" y="24"/>
                </a:cubicBezTo>
                <a:cubicBezTo>
                  <a:pt x="36" y="24"/>
                  <a:pt x="22" y="32"/>
                  <a:pt x="13" y="44"/>
                </a:cubicBezTo>
                <a:cubicBezTo>
                  <a:pt x="0" y="27"/>
                  <a:pt x="0" y="27"/>
                  <a:pt x="0" y="27"/>
                </a:cubicBezTo>
                <a:cubicBezTo>
                  <a:pt x="12" y="11"/>
                  <a:pt x="31" y="0"/>
                  <a:pt x="52" y="0"/>
                </a:cubicBezTo>
                <a:moveTo>
                  <a:pt x="52" y="60"/>
                </a:moveTo>
                <a:cubicBezTo>
                  <a:pt x="65" y="60"/>
                  <a:pt x="76" y="71"/>
                  <a:pt x="76" y="84"/>
                </a:cubicBezTo>
                <a:cubicBezTo>
                  <a:pt x="76" y="97"/>
                  <a:pt x="65" y="108"/>
                  <a:pt x="52" y="108"/>
                </a:cubicBezTo>
                <a:cubicBezTo>
                  <a:pt x="39" y="108"/>
                  <a:pt x="28" y="97"/>
                  <a:pt x="28" y="84"/>
                </a:cubicBezTo>
                <a:cubicBezTo>
                  <a:pt x="28" y="71"/>
                  <a:pt x="39" y="60"/>
                  <a:pt x="52" y="6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5" name="Google Shape;2085;p47"/>
          <p:cNvSpPr/>
          <p:nvPr/>
        </p:nvSpPr>
        <p:spPr>
          <a:xfrm>
            <a:off x="8064489" y="5022075"/>
            <a:ext cx="510422" cy="298736"/>
          </a:xfrm>
          <a:custGeom>
            <a:avLst/>
            <a:gdLst/>
            <a:ahLst/>
            <a:cxnLst/>
            <a:rect l="l" t="t" r="r" b="b"/>
            <a:pathLst>
              <a:path w="257" h="150" extrusionOk="0">
                <a:moveTo>
                  <a:pt x="257" y="75"/>
                </a:moveTo>
                <a:cubicBezTo>
                  <a:pt x="257" y="76"/>
                  <a:pt x="257" y="76"/>
                  <a:pt x="257" y="76"/>
                </a:cubicBezTo>
                <a:cubicBezTo>
                  <a:pt x="257" y="76"/>
                  <a:pt x="257" y="76"/>
                  <a:pt x="257" y="76"/>
                </a:cubicBezTo>
                <a:cubicBezTo>
                  <a:pt x="257" y="76"/>
                  <a:pt x="257" y="76"/>
                  <a:pt x="257" y="76"/>
                </a:cubicBezTo>
                <a:cubicBezTo>
                  <a:pt x="257" y="76"/>
                  <a:pt x="257" y="76"/>
                  <a:pt x="257" y="76"/>
                </a:cubicBezTo>
                <a:cubicBezTo>
                  <a:pt x="257" y="76"/>
                  <a:pt x="257" y="77"/>
                  <a:pt x="257" y="77"/>
                </a:cubicBezTo>
                <a:cubicBezTo>
                  <a:pt x="257" y="79"/>
                  <a:pt x="256" y="80"/>
                  <a:pt x="254" y="82"/>
                </a:cubicBezTo>
                <a:cubicBezTo>
                  <a:pt x="252" y="85"/>
                  <a:pt x="249" y="88"/>
                  <a:pt x="246" y="91"/>
                </a:cubicBezTo>
                <a:cubicBezTo>
                  <a:pt x="230" y="107"/>
                  <a:pt x="211" y="122"/>
                  <a:pt x="191" y="132"/>
                </a:cubicBezTo>
                <a:cubicBezTo>
                  <a:pt x="179" y="139"/>
                  <a:pt x="165" y="144"/>
                  <a:pt x="151" y="147"/>
                </a:cubicBezTo>
                <a:cubicBezTo>
                  <a:pt x="135" y="150"/>
                  <a:pt x="119" y="150"/>
                  <a:pt x="104" y="146"/>
                </a:cubicBezTo>
                <a:cubicBezTo>
                  <a:pt x="92" y="144"/>
                  <a:pt x="80" y="139"/>
                  <a:pt x="69" y="133"/>
                </a:cubicBezTo>
                <a:cubicBezTo>
                  <a:pt x="69" y="133"/>
                  <a:pt x="69" y="133"/>
                  <a:pt x="69" y="133"/>
                </a:cubicBezTo>
                <a:cubicBezTo>
                  <a:pt x="101" y="112"/>
                  <a:pt x="101" y="112"/>
                  <a:pt x="101" y="112"/>
                </a:cubicBezTo>
                <a:cubicBezTo>
                  <a:pt x="109" y="118"/>
                  <a:pt x="119" y="121"/>
                  <a:pt x="129" y="121"/>
                </a:cubicBezTo>
                <a:cubicBezTo>
                  <a:pt x="156" y="121"/>
                  <a:pt x="177" y="100"/>
                  <a:pt x="177" y="73"/>
                </a:cubicBezTo>
                <a:cubicBezTo>
                  <a:pt x="177" y="69"/>
                  <a:pt x="177" y="66"/>
                  <a:pt x="176" y="63"/>
                </a:cubicBezTo>
                <a:cubicBezTo>
                  <a:pt x="218" y="35"/>
                  <a:pt x="218" y="35"/>
                  <a:pt x="218" y="35"/>
                </a:cubicBezTo>
                <a:cubicBezTo>
                  <a:pt x="221" y="37"/>
                  <a:pt x="224" y="39"/>
                  <a:pt x="226" y="41"/>
                </a:cubicBezTo>
                <a:cubicBezTo>
                  <a:pt x="236" y="49"/>
                  <a:pt x="246" y="58"/>
                  <a:pt x="254" y="68"/>
                </a:cubicBezTo>
                <a:cubicBezTo>
                  <a:pt x="256" y="70"/>
                  <a:pt x="257" y="71"/>
                  <a:pt x="257" y="73"/>
                </a:cubicBezTo>
                <a:cubicBezTo>
                  <a:pt x="257" y="74"/>
                  <a:pt x="257" y="74"/>
                  <a:pt x="257" y="74"/>
                </a:cubicBezTo>
                <a:cubicBezTo>
                  <a:pt x="257" y="74"/>
                  <a:pt x="257" y="74"/>
                  <a:pt x="257" y="74"/>
                </a:cubicBezTo>
                <a:cubicBezTo>
                  <a:pt x="257" y="74"/>
                  <a:pt x="257" y="74"/>
                  <a:pt x="257" y="74"/>
                </a:cubicBezTo>
                <a:cubicBezTo>
                  <a:pt x="257" y="74"/>
                  <a:pt x="257" y="74"/>
                  <a:pt x="257" y="74"/>
                </a:cubicBezTo>
                <a:cubicBezTo>
                  <a:pt x="257" y="74"/>
                  <a:pt x="257" y="74"/>
                  <a:pt x="257" y="75"/>
                </a:cubicBezTo>
                <a:cubicBezTo>
                  <a:pt x="257" y="75"/>
                  <a:pt x="257" y="75"/>
                  <a:pt x="257" y="75"/>
                </a:cubicBezTo>
                <a:cubicBezTo>
                  <a:pt x="257" y="75"/>
                  <a:pt x="257" y="75"/>
                  <a:pt x="257" y="75"/>
                </a:cubicBezTo>
                <a:moveTo>
                  <a:pt x="129" y="97"/>
                </a:moveTo>
                <a:cubicBezTo>
                  <a:pt x="127" y="97"/>
                  <a:pt x="126" y="97"/>
                  <a:pt x="124" y="97"/>
                </a:cubicBezTo>
                <a:cubicBezTo>
                  <a:pt x="152" y="78"/>
                  <a:pt x="152" y="78"/>
                  <a:pt x="152" y="78"/>
                </a:cubicBezTo>
                <a:cubicBezTo>
                  <a:pt x="150" y="89"/>
                  <a:pt x="141" y="97"/>
                  <a:pt x="129" y="97"/>
                </a:cubicBezTo>
                <a:moveTo>
                  <a:pt x="234" y="12"/>
                </a:moveTo>
                <a:cubicBezTo>
                  <a:pt x="26" y="148"/>
                  <a:pt x="26" y="148"/>
                  <a:pt x="26" y="148"/>
                </a:cubicBezTo>
                <a:cubicBezTo>
                  <a:pt x="26" y="148"/>
                  <a:pt x="26" y="148"/>
                  <a:pt x="26" y="148"/>
                </a:cubicBezTo>
                <a:cubicBezTo>
                  <a:pt x="25" y="149"/>
                  <a:pt x="24" y="149"/>
                  <a:pt x="23" y="149"/>
                </a:cubicBezTo>
                <a:cubicBezTo>
                  <a:pt x="20" y="149"/>
                  <a:pt x="17" y="146"/>
                  <a:pt x="17" y="143"/>
                </a:cubicBezTo>
                <a:cubicBezTo>
                  <a:pt x="17" y="141"/>
                  <a:pt x="18" y="139"/>
                  <a:pt x="20" y="138"/>
                </a:cubicBezTo>
                <a:cubicBezTo>
                  <a:pt x="228" y="2"/>
                  <a:pt x="228" y="2"/>
                  <a:pt x="228" y="2"/>
                </a:cubicBezTo>
                <a:cubicBezTo>
                  <a:pt x="228" y="2"/>
                  <a:pt x="228" y="2"/>
                  <a:pt x="228" y="2"/>
                </a:cubicBezTo>
                <a:cubicBezTo>
                  <a:pt x="228" y="2"/>
                  <a:pt x="228" y="2"/>
                  <a:pt x="228" y="2"/>
                </a:cubicBezTo>
                <a:cubicBezTo>
                  <a:pt x="229" y="1"/>
                  <a:pt x="230" y="1"/>
                  <a:pt x="231" y="1"/>
                </a:cubicBezTo>
                <a:cubicBezTo>
                  <a:pt x="234" y="1"/>
                  <a:pt x="237" y="4"/>
                  <a:pt x="237" y="7"/>
                </a:cubicBezTo>
                <a:cubicBezTo>
                  <a:pt x="237" y="9"/>
                  <a:pt x="236" y="11"/>
                  <a:pt x="234" y="12"/>
                </a:cubicBezTo>
                <a:close/>
                <a:moveTo>
                  <a:pt x="129" y="49"/>
                </a:moveTo>
                <a:cubicBezTo>
                  <a:pt x="131" y="49"/>
                  <a:pt x="133" y="49"/>
                  <a:pt x="136" y="50"/>
                </a:cubicBezTo>
                <a:cubicBezTo>
                  <a:pt x="105" y="70"/>
                  <a:pt x="105" y="70"/>
                  <a:pt x="105" y="70"/>
                </a:cubicBezTo>
                <a:cubicBezTo>
                  <a:pt x="107" y="58"/>
                  <a:pt x="117" y="49"/>
                  <a:pt x="129" y="49"/>
                </a:cubicBezTo>
                <a:moveTo>
                  <a:pt x="158" y="35"/>
                </a:moveTo>
                <a:cubicBezTo>
                  <a:pt x="150" y="29"/>
                  <a:pt x="140" y="25"/>
                  <a:pt x="129" y="25"/>
                </a:cubicBezTo>
                <a:cubicBezTo>
                  <a:pt x="102" y="25"/>
                  <a:pt x="81" y="46"/>
                  <a:pt x="81" y="73"/>
                </a:cubicBezTo>
                <a:cubicBezTo>
                  <a:pt x="81" y="77"/>
                  <a:pt x="82" y="81"/>
                  <a:pt x="83" y="85"/>
                </a:cubicBezTo>
                <a:cubicBezTo>
                  <a:pt x="41" y="113"/>
                  <a:pt x="41" y="113"/>
                  <a:pt x="41" y="113"/>
                </a:cubicBezTo>
                <a:cubicBezTo>
                  <a:pt x="39" y="114"/>
                  <a:pt x="39" y="114"/>
                  <a:pt x="39" y="114"/>
                </a:cubicBezTo>
                <a:cubicBezTo>
                  <a:pt x="36" y="113"/>
                  <a:pt x="34" y="111"/>
                  <a:pt x="31" y="109"/>
                </a:cubicBezTo>
                <a:cubicBezTo>
                  <a:pt x="22" y="101"/>
                  <a:pt x="12" y="92"/>
                  <a:pt x="4" y="82"/>
                </a:cubicBezTo>
                <a:cubicBezTo>
                  <a:pt x="0" y="78"/>
                  <a:pt x="0" y="72"/>
                  <a:pt x="4" y="68"/>
                </a:cubicBezTo>
                <a:cubicBezTo>
                  <a:pt x="6" y="65"/>
                  <a:pt x="9" y="62"/>
                  <a:pt x="12" y="59"/>
                </a:cubicBezTo>
                <a:cubicBezTo>
                  <a:pt x="28" y="43"/>
                  <a:pt x="47" y="28"/>
                  <a:pt x="67" y="18"/>
                </a:cubicBezTo>
                <a:cubicBezTo>
                  <a:pt x="79" y="11"/>
                  <a:pt x="93" y="6"/>
                  <a:pt x="107" y="3"/>
                </a:cubicBezTo>
                <a:cubicBezTo>
                  <a:pt x="123" y="0"/>
                  <a:pt x="138" y="0"/>
                  <a:pt x="154" y="4"/>
                </a:cubicBezTo>
                <a:cubicBezTo>
                  <a:pt x="166" y="6"/>
                  <a:pt x="177" y="10"/>
                  <a:pt x="187" y="16"/>
                </a:cubicBezTo>
                <a:cubicBezTo>
                  <a:pt x="185" y="17"/>
                  <a:pt x="185" y="17"/>
                  <a:pt x="185" y="17"/>
                </a:cubicBezTo>
                <a:lnTo>
                  <a:pt x="158"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6" name="Google Shape;2086;p47"/>
          <p:cNvSpPr/>
          <p:nvPr/>
        </p:nvSpPr>
        <p:spPr>
          <a:xfrm>
            <a:off x="7172238" y="5022075"/>
            <a:ext cx="512401" cy="298736"/>
          </a:xfrm>
          <a:custGeom>
            <a:avLst/>
            <a:gdLst/>
            <a:ahLst/>
            <a:cxnLst/>
            <a:rect l="l" t="t" r="r" b="b"/>
            <a:pathLst>
              <a:path w="257" h="150" extrusionOk="0">
                <a:moveTo>
                  <a:pt x="257" y="75"/>
                </a:moveTo>
                <a:cubicBezTo>
                  <a:pt x="257" y="76"/>
                  <a:pt x="257" y="76"/>
                  <a:pt x="257" y="76"/>
                </a:cubicBezTo>
                <a:cubicBezTo>
                  <a:pt x="257" y="76"/>
                  <a:pt x="257" y="76"/>
                  <a:pt x="257" y="76"/>
                </a:cubicBezTo>
                <a:cubicBezTo>
                  <a:pt x="257" y="76"/>
                  <a:pt x="257" y="76"/>
                  <a:pt x="257" y="76"/>
                </a:cubicBezTo>
                <a:cubicBezTo>
                  <a:pt x="257" y="76"/>
                  <a:pt x="257" y="76"/>
                  <a:pt x="257" y="76"/>
                </a:cubicBezTo>
                <a:cubicBezTo>
                  <a:pt x="257" y="76"/>
                  <a:pt x="257" y="77"/>
                  <a:pt x="257" y="77"/>
                </a:cubicBezTo>
                <a:cubicBezTo>
                  <a:pt x="257" y="79"/>
                  <a:pt x="256" y="80"/>
                  <a:pt x="254" y="82"/>
                </a:cubicBezTo>
                <a:cubicBezTo>
                  <a:pt x="252" y="85"/>
                  <a:pt x="249" y="88"/>
                  <a:pt x="246" y="91"/>
                </a:cubicBezTo>
                <a:cubicBezTo>
                  <a:pt x="230" y="107"/>
                  <a:pt x="211" y="122"/>
                  <a:pt x="191" y="132"/>
                </a:cubicBezTo>
                <a:cubicBezTo>
                  <a:pt x="179" y="139"/>
                  <a:pt x="165" y="144"/>
                  <a:pt x="151" y="147"/>
                </a:cubicBezTo>
                <a:cubicBezTo>
                  <a:pt x="135" y="150"/>
                  <a:pt x="119" y="150"/>
                  <a:pt x="104" y="146"/>
                </a:cubicBezTo>
                <a:cubicBezTo>
                  <a:pt x="77" y="141"/>
                  <a:pt x="53" y="126"/>
                  <a:pt x="31" y="109"/>
                </a:cubicBezTo>
                <a:cubicBezTo>
                  <a:pt x="22" y="101"/>
                  <a:pt x="12" y="92"/>
                  <a:pt x="4" y="82"/>
                </a:cubicBezTo>
                <a:cubicBezTo>
                  <a:pt x="0" y="78"/>
                  <a:pt x="0" y="72"/>
                  <a:pt x="4" y="68"/>
                </a:cubicBezTo>
                <a:cubicBezTo>
                  <a:pt x="6" y="65"/>
                  <a:pt x="9" y="62"/>
                  <a:pt x="12" y="59"/>
                </a:cubicBezTo>
                <a:cubicBezTo>
                  <a:pt x="28" y="43"/>
                  <a:pt x="47" y="28"/>
                  <a:pt x="67" y="18"/>
                </a:cubicBezTo>
                <a:cubicBezTo>
                  <a:pt x="79" y="11"/>
                  <a:pt x="93" y="6"/>
                  <a:pt x="107" y="3"/>
                </a:cubicBezTo>
                <a:cubicBezTo>
                  <a:pt x="123" y="0"/>
                  <a:pt x="138" y="0"/>
                  <a:pt x="154" y="4"/>
                </a:cubicBezTo>
                <a:cubicBezTo>
                  <a:pt x="181" y="9"/>
                  <a:pt x="205" y="24"/>
                  <a:pt x="226" y="41"/>
                </a:cubicBezTo>
                <a:cubicBezTo>
                  <a:pt x="236" y="49"/>
                  <a:pt x="246" y="58"/>
                  <a:pt x="254" y="68"/>
                </a:cubicBezTo>
                <a:cubicBezTo>
                  <a:pt x="256" y="70"/>
                  <a:pt x="257" y="71"/>
                  <a:pt x="257" y="73"/>
                </a:cubicBezTo>
                <a:cubicBezTo>
                  <a:pt x="257" y="74"/>
                  <a:pt x="257" y="74"/>
                  <a:pt x="257" y="74"/>
                </a:cubicBezTo>
                <a:cubicBezTo>
                  <a:pt x="257" y="74"/>
                  <a:pt x="257" y="74"/>
                  <a:pt x="257" y="74"/>
                </a:cubicBezTo>
                <a:cubicBezTo>
                  <a:pt x="257" y="74"/>
                  <a:pt x="257" y="74"/>
                  <a:pt x="257" y="74"/>
                </a:cubicBezTo>
                <a:cubicBezTo>
                  <a:pt x="257" y="74"/>
                  <a:pt x="257" y="74"/>
                  <a:pt x="257" y="74"/>
                </a:cubicBezTo>
                <a:cubicBezTo>
                  <a:pt x="257" y="74"/>
                  <a:pt x="257" y="74"/>
                  <a:pt x="257" y="75"/>
                </a:cubicBezTo>
                <a:cubicBezTo>
                  <a:pt x="257" y="75"/>
                  <a:pt x="257" y="75"/>
                  <a:pt x="257" y="75"/>
                </a:cubicBezTo>
                <a:cubicBezTo>
                  <a:pt x="257" y="75"/>
                  <a:pt x="257" y="75"/>
                  <a:pt x="257" y="75"/>
                </a:cubicBezTo>
                <a:moveTo>
                  <a:pt x="129" y="25"/>
                </a:moveTo>
                <a:cubicBezTo>
                  <a:pt x="102" y="25"/>
                  <a:pt x="81" y="46"/>
                  <a:pt x="81" y="73"/>
                </a:cubicBezTo>
                <a:cubicBezTo>
                  <a:pt x="81" y="100"/>
                  <a:pt x="102" y="121"/>
                  <a:pt x="129" y="121"/>
                </a:cubicBezTo>
                <a:cubicBezTo>
                  <a:pt x="156" y="121"/>
                  <a:pt x="177" y="100"/>
                  <a:pt x="177" y="73"/>
                </a:cubicBezTo>
                <a:cubicBezTo>
                  <a:pt x="177" y="46"/>
                  <a:pt x="156" y="25"/>
                  <a:pt x="129" y="25"/>
                </a:cubicBezTo>
                <a:moveTo>
                  <a:pt x="129" y="97"/>
                </a:moveTo>
                <a:cubicBezTo>
                  <a:pt x="116" y="97"/>
                  <a:pt x="105" y="86"/>
                  <a:pt x="105" y="73"/>
                </a:cubicBezTo>
                <a:cubicBezTo>
                  <a:pt x="105" y="60"/>
                  <a:pt x="116" y="49"/>
                  <a:pt x="129" y="49"/>
                </a:cubicBezTo>
                <a:cubicBezTo>
                  <a:pt x="142" y="49"/>
                  <a:pt x="153" y="60"/>
                  <a:pt x="153" y="73"/>
                </a:cubicBezTo>
                <a:cubicBezTo>
                  <a:pt x="153" y="86"/>
                  <a:pt x="142" y="97"/>
                  <a:pt x="129" y="97"/>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7" name="Google Shape;2087;p47"/>
          <p:cNvSpPr/>
          <p:nvPr/>
        </p:nvSpPr>
        <p:spPr>
          <a:xfrm>
            <a:off x="6283946" y="4938983"/>
            <a:ext cx="508443" cy="472834"/>
          </a:xfrm>
          <a:custGeom>
            <a:avLst/>
            <a:gdLst/>
            <a:ahLst/>
            <a:cxnLst/>
            <a:rect l="l" t="t" r="r" b="b"/>
            <a:pathLst>
              <a:path w="256" h="238" extrusionOk="0">
                <a:moveTo>
                  <a:pt x="210" y="238"/>
                </a:moveTo>
                <a:cubicBezTo>
                  <a:pt x="199" y="226"/>
                  <a:pt x="199" y="226"/>
                  <a:pt x="199" y="226"/>
                </a:cubicBezTo>
                <a:cubicBezTo>
                  <a:pt x="224" y="198"/>
                  <a:pt x="240" y="160"/>
                  <a:pt x="240" y="119"/>
                </a:cubicBezTo>
                <a:cubicBezTo>
                  <a:pt x="240" y="78"/>
                  <a:pt x="224" y="40"/>
                  <a:pt x="199" y="12"/>
                </a:cubicBezTo>
                <a:cubicBezTo>
                  <a:pt x="210" y="0"/>
                  <a:pt x="210" y="0"/>
                  <a:pt x="210" y="0"/>
                </a:cubicBezTo>
                <a:cubicBezTo>
                  <a:pt x="239" y="32"/>
                  <a:pt x="256" y="73"/>
                  <a:pt x="256" y="119"/>
                </a:cubicBezTo>
                <a:cubicBezTo>
                  <a:pt x="256" y="165"/>
                  <a:pt x="239" y="206"/>
                  <a:pt x="210" y="238"/>
                </a:cubicBezTo>
                <a:moveTo>
                  <a:pt x="179" y="206"/>
                </a:moveTo>
                <a:cubicBezTo>
                  <a:pt x="167" y="195"/>
                  <a:pt x="167" y="195"/>
                  <a:pt x="167" y="195"/>
                </a:cubicBezTo>
                <a:cubicBezTo>
                  <a:pt x="185" y="175"/>
                  <a:pt x="196" y="148"/>
                  <a:pt x="196" y="119"/>
                </a:cubicBezTo>
                <a:cubicBezTo>
                  <a:pt x="196" y="90"/>
                  <a:pt x="185" y="63"/>
                  <a:pt x="167" y="43"/>
                </a:cubicBezTo>
                <a:cubicBezTo>
                  <a:pt x="179" y="32"/>
                  <a:pt x="179" y="32"/>
                  <a:pt x="179" y="32"/>
                </a:cubicBezTo>
                <a:cubicBezTo>
                  <a:pt x="199" y="55"/>
                  <a:pt x="212" y="85"/>
                  <a:pt x="212" y="119"/>
                </a:cubicBezTo>
                <a:cubicBezTo>
                  <a:pt x="212" y="153"/>
                  <a:pt x="199" y="183"/>
                  <a:pt x="179" y="206"/>
                </a:cubicBezTo>
                <a:moveTo>
                  <a:pt x="148" y="175"/>
                </a:moveTo>
                <a:cubicBezTo>
                  <a:pt x="136" y="164"/>
                  <a:pt x="136" y="164"/>
                  <a:pt x="136" y="164"/>
                </a:cubicBezTo>
                <a:cubicBezTo>
                  <a:pt x="146" y="152"/>
                  <a:pt x="152" y="136"/>
                  <a:pt x="152" y="119"/>
                </a:cubicBezTo>
                <a:cubicBezTo>
                  <a:pt x="152" y="102"/>
                  <a:pt x="146" y="86"/>
                  <a:pt x="136" y="74"/>
                </a:cubicBezTo>
                <a:cubicBezTo>
                  <a:pt x="148" y="63"/>
                  <a:pt x="148" y="63"/>
                  <a:pt x="148" y="63"/>
                </a:cubicBezTo>
                <a:cubicBezTo>
                  <a:pt x="160" y="78"/>
                  <a:pt x="168" y="98"/>
                  <a:pt x="168" y="119"/>
                </a:cubicBezTo>
                <a:cubicBezTo>
                  <a:pt x="168" y="140"/>
                  <a:pt x="160" y="160"/>
                  <a:pt x="148" y="175"/>
                </a:cubicBezTo>
                <a:moveTo>
                  <a:pt x="100" y="183"/>
                </a:moveTo>
                <a:cubicBezTo>
                  <a:pt x="97" y="183"/>
                  <a:pt x="95" y="182"/>
                  <a:pt x="93" y="181"/>
                </a:cubicBezTo>
                <a:cubicBezTo>
                  <a:pt x="93" y="181"/>
                  <a:pt x="93" y="181"/>
                  <a:pt x="93" y="181"/>
                </a:cubicBezTo>
                <a:cubicBezTo>
                  <a:pt x="52" y="151"/>
                  <a:pt x="52" y="151"/>
                  <a:pt x="52" y="151"/>
                </a:cubicBezTo>
                <a:cubicBezTo>
                  <a:pt x="12" y="151"/>
                  <a:pt x="12" y="151"/>
                  <a:pt x="12" y="151"/>
                </a:cubicBezTo>
                <a:cubicBezTo>
                  <a:pt x="5" y="151"/>
                  <a:pt x="0" y="146"/>
                  <a:pt x="0" y="139"/>
                </a:cubicBezTo>
                <a:cubicBezTo>
                  <a:pt x="0" y="99"/>
                  <a:pt x="0" y="99"/>
                  <a:pt x="0" y="99"/>
                </a:cubicBezTo>
                <a:cubicBezTo>
                  <a:pt x="0" y="92"/>
                  <a:pt x="5" y="87"/>
                  <a:pt x="12" y="87"/>
                </a:cubicBezTo>
                <a:cubicBezTo>
                  <a:pt x="12" y="87"/>
                  <a:pt x="12" y="87"/>
                  <a:pt x="12" y="87"/>
                </a:cubicBezTo>
                <a:cubicBezTo>
                  <a:pt x="52" y="87"/>
                  <a:pt x="52" y="87"/>
                  <a:pt x="52" y="87"/>
                </a:cubicBezTo>
                <a:cubicBezTo>
                  <a:pt x="92" y="54"/>
                  <a:pt x="92" y="54"/>
                  <a:pt x="92" y="54"/>
                </a:cubicBezTo>
                <a:cubicBezTo>
                  <a:pt x="92" y="54"/>
                  <a:pt x="92" y="54"/>
                  <a:pt x="92" y="54"/>
                </a:cubicBezTo>
                <a:cubicBezTo>
                  <a:pt x="95" y="52"/>
                  <a:pt x="97" y="51"/>
                  <a:pt x="100" y="51"/>
                </a:cubicBezTo>
                <a:cubicBezTo>
                  <a:pt x="107" y="51"/>
                  <a:pt x="112" y="56"/>
                  <a:pt x="112" y="63"/>
                </a:cubicBezTo>
                <a:cubicBezTo>
                  <a:pt x="112" y="99"/>
                  <a:pt x="112" y="99"/>
                  <a:pt x="112" y="99"/>
                </a:cubicBezTo>
                <a:cubicBezTo>
                  <a:pt x="112" y="127"/>
                  <a:pt x="112" y="127"/>
                  <a:pt x="112" y="127"/>
                </a:cubicBezTo>
                <a:cubicBezTo>
                  <a:pt x="112" y="139"/>
                  <a:pt x="112" y="139"/>
                  <a:pt x="112" y="139"/>
                </a:cubicBezTo>
                <a:cubicBezTo>
                  <a:pt x="112" y="151"/>
                  <a:pt x="112" y="151"/>
                  <a:pt x="112" y="151"/>
                </a:cubicBezTo>
                <a:cubicBezTo>
                  <a:pt x="112" y="171"/>
                  <a:pt x="112" y="171"/>
                  <a:pt x="112" y="171"/>
                </a:cubicBezTo>
                <a:cubicBezTo>
                  <a:pt x="112" y="178"/>
                  <a:pt x="107" y="183"/>
                  <a:pt x="100" y="183"/>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8" name="Google Shape;2088;p47"/>
          <p:cNvSpPr/>
          <p:nvPr/>
        </p:nvSpPr>
        <p:spPr>
          <a:xfrm>
            <a:off x="5391695" y="5002291"/>
            <a:ext cx="421396" cy="346217"/>
          </a:xfrm>
          <a:custGeom>
            <a:avLst/>
            <a:gdLst/>
            <a:ahLst/>
            <a:cxnLst/>
            <a:rect l="l" t="t" r="r" b="b"/>
            <a:pathLst>
              <a:path w="212" h="174" extrusionOk="0">
                <a:moveTo>
                  <a:pt x="179" y="174"/>
                </a:moveTo>
                <a:cubicBezTo>
                  <a:pt x="167" y="163"/>
                  <a:pt x="167" y="163"/>
                  <a:pt x="167" y="163"/>
                </a:cubicBezTo>
                <a:cubicBezTo>
                  <a:pt x="185" y="143"/>
                  <a:pt x="196" y="116"/>
                  <a:pt x="196" y="87"/>
                </a:cubicBezTo>
                <a:cubicBezTo>
                  <a:pt x="196" y="58"/>
                  <a:pt x="185" y="31"/>
                  <a:pt x="167" y="11"/>
                </a:cubicBezTo>
                <a:cubicBezTo>
                  <a:pt x="179" y="0"/>
                  <a:pt x="179" y="0"/>
                  <a:pt x="179" y="0"/>
                </a:cubicBezTo>
                <a:cubicBezTo>
                  <a:pt x="199" y="23"/>
                  <a:pt x="212" y="53"/>
                  <a:pt x="212" y="87"/>
                </a:cubicBezTo>
                <a:cubicBezTo>
                  <a:pt x="212" y="121"/>
                  <a:pt x="199" y="151"/>
                  <a:pt x="179" y="174"/>
                </a:cubicBezTo>
                <a:moveTo>
                  <a:pt x="148" y="143"/>
                </a:moveTo>
                <a:cubicBezTo>
                  <a:pt x="136" y="132"/>
                  <a:pt x="136" y="132"/>
                  <a:pt x="136" y="132"/>
                </a:cubicBezTo>
                <a:cubicBezTo>
                  <a:pt x="146" y="120"/>
                  <a:pt x="152" y="104"/>
                  <a:pt x="152" y="87"/>
                </a:cubicBezTo>
                <a:cubicBezTo>
                  <a:pt x="152" y="70"/>
                  <a:pt x="146" y="54"/>
                  <a:pt x="136" y="42"/>
                </a:cubicBezTo>
                <a:cubicBezTo>
                  <a:pt x="148" y="31"/>
                  <a:pt x="148" y="31"/>
                  <a:pt x="148" y="31"/>
                </a:cubicBezTo>
                <a:cubicBezTo>
                  <a:pt x="160" y="46"/>
                  <a:pt x="168" y="66"/>
                  <a:pt x="168" y="87"/>
                </a:cubicBezTo>
                <a:cubicBezTo>
                  <a:pt x="168" y="108"/>
                  <a:pt x="160" y="128"/>
                  <a:pt x="148" y="143"/>
                </a:cubicBezTo>
                <a:moveTo>
                  <a:pt x="100" y="151"/>
                </a:moveTo>
                <a:cubicBezTo>
                  <a:pt x="97" y="151"/>
                  <a:pt x="95" y="150"/>
                  <a:pt x="93" y="149"/>
                </a:cubicBezTo>
                <a:cubicBezTo>
                  <a:pt x="93" y="149"/>
                  <a:pt x="93" y="149"/>
                  <a:pt x="93" y="149"/>
                </a:cubicBezTo>
                <a:cubicBezTo>
                  <a:pt x="52" y="119"/>
                  <a:pt x="52" y="119"/>
                  <a:pt x="52" y="119"/>
                </a:cubicBezTo>
                <a:cubicBezTo>
                  <a:pt x="12" y="119"/>
                  <a:pt x="12" y="119"/>
                  <a:pt x="12" y="119"/>
                </a:cubicBezTo>
                <a:cubicBezTo>
                  <a:pt x="5" y="119"/>
                  <a:pt x="0" y="114"/>
                  <a:pt x="0" y="107"/>
                </a:cubicBezTo>
                <a:cubicBezTo>
                  <a:pt x="0" y="67"/>
                  <a:pt x="0" y="67"/>
                  <a:pt x="0" y="67"/>
                </a:cubicBezTo>
                <a:cubicBezTo>
                  <a:pt x="0" y="60"/>
                  <a:pt x="5" y="55"/>
                  <a:pt x="12" y="55"/>
                </a:cubicBezTo>
                <a:cubicBezTo>
                  <a:pt x="12" y="55"/>
                  <a:pt x="12" y="55"/>
                  <a:pt x="12" y="55"/>
                </a:cubicBezTo>
                <a:cubicBezTo>
                  <a:pt x="52" y="55"/>
                  <a:pt x="52" y="55"/>
                  <a:pt x="52" y="55"/>
                </a:cubicBezTo>
                <a:cubicBezTo>
                  <a:pt x="92" y="22"/>
                  <a:pt x="92" y="22"/>
                  <a:pt x="92" y="22"/>
                </a:cubicBezTo>
                <a:cubicBezTo>
                  <a:pt x="92" y="22"/>
                  <a:pt x="92" y="22"/>
                  <a:pt x="92" y="22"/>
                </a:cubicBezTo>
                <a:cubicBezTo>
                  <a:pt x="95" y="20"/>
                  <a:pt x="97" y="19"/>
                  <a:pt x="100" y="19"/>
                </a:cubicBezTo>
                <a:cubicBezTo>
                  <a:pt x="107" y="19"/>
                  <a:pt x="112" y="24"/>
                  <a:pt x="112" y="31"/>
                </a:cubicBezTo>
                <a:cubicBezTo>
                  <a:pt x="112" y="67"/>
                  <a:pt x="112" y="67"/>
                  <a:pt x="112" y="67"/>
                </a:cubicBezTo>
                <a:cubicBezTo>
                  <a:pt x="112" y="95"/>
                  <a:pt x="112" y="95"/>
                  <a:pt x="112" y="95"/>
                </a:cubicBezTo>
                <a:cubicBezTo>
                  <a:pt x="112" y="107"/>
                  <a:pt x="112" y="107"/>
                  <a:pt x="112" y="107"/>
                </a:cubicBezTo>
                <a:cubicBezTo>
                  <a:pt x="112" y="119"/>
                  <a:pt x="112" y="119"/>
                  <a:pt x="112" y="119"/>
                </a:cubicBezTo>
                <a:cubicBezTo>
                  <a:pt x="112" y="139"/>
                  <a:pt x="112" y="139"/>
                  <a:pt x="112" y="139"/>
                </a:cubicBezTo>
                <a:cubicBezTo>
                  <a:pt x="112" y="146"/>
                  <a:pt x="107" y="151"/>
                  <a:pt x="100" y="151"/>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89" name="Google Shape;2089;p47"/>
          <p:cNvSpPr/>
          <p:nvPr/>
        </p:nvSpPr>
        <p:spPr>
          <a:xfrm>
            <a:off x="4499446" y="5039881"/>
            <a:ext cx="334346" cy="263124"/>
          </a:xfrm>
          <a:custGeom>
            <a:avLst/>
            <a:gdLst/>
            <a:ahLst/>
            <a:cxnLst/>
            <a:rect l="l" t="t" r="r" b="b"/>
            <a:pathLst>
              <a:path w="168" h="132" extrusionOk="0">
                <a:moveTo>
                  <a:pt x="148" y="124"/>
                </a:moveTo>
                <a:cubicBezTo>
                  <a:pt x="136" y="113"/>
                  <a:pt x="136" y="113"/>
                  <a:pt x="136" y="113"/>
                </a:cubicBezTo>
                <a:cubicBezTo>
                  <a:pt x="146" y="101"/>
                  <a:pt x="152" y="85"/>
                  <a:pt x="152" y="68"/>
                </a:cubicBezTo>
                <a:cubicBezTo>
                  <a:pt x="152" y="51"/>
                  <a:pt x="146" y="35"/>
                  <a:pt x="136" y="23"/>
                </a:cubicBezTo>
                <a:cubicBezTo>
                  <a:pt x="148" y="12"/>
                  <a:pt x="148" y="12"/>
                  <a:pt x="148" y="12"/>
                </a:cubicBezTo>
                <a:cubicBezTo>
                  <a:pt x="160" y="27"/>
                  <a:pt x="168" y="47"/>
                  <a:pt x="168" y="68"/>
                </a:cubicBezTo>
                <a:cubicBezTo>
                  <a:pt x="168" y="89"/>
                  <a:pt x="160" y="109"/>
                  <a:pt x="148" y="124"/>
                </a:cubicBezTo>
                <a:moveTo>
                  <a:pt x="100" y="132"/>
                </a:moveTo>
                <a:cubicBezTo>
                  <a:pt x="97" y="132"/>
                  <a:pt x="95" y="131"/>
                  <a:pt x="93" y="130"/>
                </a:cubicBezTo>
                <a:cubicBezTo>
                  <a:pt x="93" y="130"/>
                  <a:pt x="93" y="130"/>
                  <a:pt x="93" y="130"/>
                </a:cubicBezTo>
                <a:cubicBezTo>
                  <a:pt x="52" y="100"/>
                  <a:pt x="52" y="100"/>
                  <a:pt x="52" y="100"/>
                </a:cubicBezTo>
                <a:cubicBezTo>
                  <a:pt x="12" y="100"/>
                  <a:pt x="12" y="100"/>
                  <a:pt x="12" y="100"/>
                </a:cubicBezTo>
                <a:cubicBezTo>
                  <a:pt x="5" y="100"/>
                  <a:pt x="0" y="95"/>
                  <a:pt x="0" y="88"/>
                </a:cubicBezTo>
                <a:cubicBezTo>
                  <a:pt x="0" y="48"/>
                  <a:pt x="0" y="48"/>
                  <a:pt x="0" y="48"/>
                </a:cubicBezTo>
                <a:cubicBezTo>
                  <a:pt x="0" y="41"/>
                  <a:pt x="5" y="36"/>
                  <a:pt x="12" y="36"/>
                </a:cubicBezTo>
                <a:cubicBezTo>
                  <a:pt x="12" y="36"/>
                  <a:pt x="12" y="36"/>
                  <a:pt x="12" y="36"/>
                </a:cubicBezTo>
                <a:cubicBezTo>
                  <a:pt x="52" y="36"/>
                  <a:pt x="52" y="36"/>
                  <a:pt x="52" y="36"/>
                </a:cubicBezTo>
                <a:cubicBezTo>
                  <a:pt x="92" y="3"/>
                  <a:pt x="92" y="3"/>
                  <a:pt x="92" y="3"/>
                </a:cubicBezTo>
                <a:cubicBezTo>
                  <a:pt x="92" y="3"/>
                  <a:pt x="92" y="3"/>
                  <a:pt x="92" y="3"/>
                </a:cubicBezTo>
                <a:cubicBezTo>
                  <a:pt x="95" y="1"/>
                  <a:pt x="97" y="0"/>
                  <a:pt x="100" y="0"/>
                </a:cubicBezTo>
                <a:cubicBezTo>
                  <a:pt x="107" y="0"/>
                  <a:pt x="112" y="5"/>
                  <a:pt x="112" y="12"/>
                </a:cubicBezTo>
                <a:cubicBezTo>
                  <a:pt x="112" y="48"/>
                  <a:pt x="112" y="48"/>
                  <a:pt x="112" y="48"/>
                </a:cubicBezTo>
                <a:cubicBezTo>
                  <a:pt x="112" y="76"/>
                  <a:pt x="112" y="76"/>
                  <a:pt x="112" y="76"/>
                </a:cubicBezTo>
                <a:cubicBezTo>
                  <a:pt x="112" y="88"/>
                  <a:pt x="112" y="88"/>
                  <a:pt x="112" y="88"/>
                </a:cubicBezTo>
                <a:cubicBezTo>
                  <a:pt x="112" y="100"/>
                  <a:pt x="112" y="100"/>
                  <a:pt x="112" y="100"/>
                </a:cubicBezTo>
                <a:cubicBezTo>
                  <a:pt x="112" y="120"/>
                  <a:pt x="112" y="120"/>
                  <a:pt x="112" y="120"/>
                </a:cubicBezTo>
                <a:cubicBezTo>
                  <a:pt x="112" y="127"/>
                  <a:pt x="107" y="132"/>
                  <a:pt x="100" y="13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0" name="Google Shape;2090;p47"/>
          <p:cNvSpPr/>
          <p:nvPr/>
        </p:nvSpPr>
        <p:spPr>
          <a:xfrm>
            <a:off x="3656656" y="5039881"/>
            <a:ext cx="413481" cy="263124"/>
          </a:xfrm>
          <a:custGeom>
            <a:avLst/>
            <a:gdLst/>
            <a:ahLst/>
            <a:cxnLst/>
            <a:rect l="l" t="t" r="r" b="b"/>
            <a:pathLst>
              <a:path w="208" h="132" extrusionOk="0">
                <a:moveTo>
                  <a:pt x="204" y="52"/>
                </a:moveTo>
                <a:cubicBezTo>
                  <a:pt x="189" y="68"/>
                  <a:pt x="189" y="68"/>
                  <a:pt x="189" y="68"/>
                </a:cubicBezTo>
                <a:cubicBezTo>
                  <a:pt x="204" y="84"/>
                  <a:pt x="204" y="84"/>
                  <a:pt x="204" y="84"/>
                </a:cubicBezTo>
                <a:cubicBezTo>
                  <a:pt x="207" y="86"/>
                  <a:pt x="208" y="89"/>
                  <a:pt x="208" y="92"/>
                </a:cubicBezTo>
                <a:cubicBezTo>
                  <a:pt x="208" y="99"/>
                  <a:pt x="203" y="104"/>
                  <a:pt x="196" y="104"/>
                </a:cubicBezTo>
                <a:cubicBezTo>
                  <a:pt x="193" y="104"/>
                  <a:pt x="190" y="103"/>
                  <a:pt x="188" y="100"/>
                </a:cubicBezTo>
                <a:cubicBezTo>
                  <a:pt x="172" y="85"/>
                  <a:pt x="172" y="85"/>
                  <a:pt x="172" y="85"/>
                </a:cubicBezTo>
                <a:cubicBezTo>
                  <a:pt x="156" y="100"/>
                  <a:pt x="156" y="100"/>
                  <a:pt x="156" y="100"/>
                </a:cubicBezTo>
                <a:cubicBezTo>
                  <a:pt x="154" y="103"/>
                  <a:pt x="151" y="104"/>
                  <a:pt x="148" y="104"/>
                </a:cubicBezTo>
                <a:cubicBezTo>
                  <a:pt x="141" y="104"/>
                  <a:pt x="136" y="99"/>
                  <a:pt x="136" y="92"/>
                </a:cubicBezTo>
                <a:cubicBezTo>
                  <a:pt x="136" y="89"/>
                  <a:pt x="137" y="86"/>
                  <a:pt x="140" y="84"/>
                </a:cubicBezTo>
                <a:cubicBezTo>
                  <a:pt x="155" y="68"/>
                  <a:pt x="155" y="68"/>
                  <a:pt x="155" y="68"/>
                </a:cubicBezTo>
                <a:cubicBezTo>
                  <a:pt x="140" y="52"/>
                  <a:pt x="140" y="52"/>
                  <a:pt x="140" y="52"/>
                </a:cubicBezTo>
                <a:cubicBezTo>
                  <a:pt x="137" y="50"/>
                  <a:pt x="136" y="47"/>
                  <a:pt x="136" y="44"/>
                </a:cubicBezTo>
                <a:cubicBezTo>
                  <a:pt x="136" y="37"/>
                  <a:pt x="141" y="32"/>
                  <a:pt x="148" y="32"/>
                </a:cubicBezTo>
                <a:cubicBezTo>
                  <a:pt x="151" y="32"/>
                  <a:pt x="154" y="33"/>
                  <a:pt x="156" y="36"/>
                </a:cubicBezTo>
                <a:cubicBezTo>
                  <a:pt x="172" y="51"/>
                  <a:pt x="172" y="51"/>
                  <a:pt x="172" y="51"/>
                </a:cubicBezTo>
                <a:cubicBezTo>
                  <a:pt x="188" y="36"/>
                  <a:pt x="188" y="36"/>
                  <a:pt x="188" y="36"/>
                </a:cubicBezTo>
                <a:cubicBezTo>
                  <a:pt x="190" y="33"/>
                  <a:pt x="193" y="32"/>
                  <a:pt x="196" y="32"/>
                </a:cubicBezTo>
                <a:cubicBezTo>
                  <a:pt x="203" y="32"/>
                  <a:pt x="208" y="37"/>
                  <a:pt x="208" y="44"/>
                </a:cubicBezTo>
                <a:cubicBezTo>
                  <a:pt x="208" y="47"/>
                  <a:pt x="207" y="50"/>
                  <a:pt x="204" y="52"/>
                </a:cubicBezTo>
                <a:moveTo>
                  <a:pt x="100" y="132"/>
                </a:moveTo>
                <a:cubicBezTo>
                  <a:pt x="97" y="132"/>
                  <a:pt x="95" y="131"/>
                  <a:pt x="93" y="130"/>
                </a:cubicBezTo>
                <a:cubicBezTo>
                  <a:pt x="93" y="130"/>
                  <a:pt x="93" y="130"/>
                  <a:pt x="93" y="130"/>
                </a:cubicBezTo>
                <a:cubicBezTo>
                  <a:pt x="52" y="100"/>
                  <a:pt x="52" y="100"/>
                  <a:pt x="52" y="100"/>
                </a:cubicBezTo>
                <a:cubicBezTo>
                  <a:pt x="12" y="100"/>
                  <a:pt x="12" y="100"/>
                  <a:pt x="12" y="100"/>
                </a:cubicBezTo>
                <a:cubicBezTo>
                  <a:pt x="5" y="100"/>
                  <a:pt x="0" y="95"/>
                  <a:pt x="0" y="88"/>
                </a:cubicBezTo>
                <a:cubicBezTo>
                  <a:pt x="0" y="48"/>
                  <a:pt x="0" y="48"/>
                  <a:pt x="0" y="48"/>
                </a:cubicBezTo>
                <a:cubicBezTo>
                  <a:pt x="0" y="41"/>
                  <a:pt x="5" y="36"/>
                  <a:pt x="12" y="36"/>
                </a:cubicBezTo>
                <a:cubicBezTo>
                  <a:pt x="12" y="36"/>
                  <a:pt x="12" y="36"/>
                  <a:pt x="12" y="36"/>
                </a:cubicBezTo>
                <a:cubicBezTo>
                  <a:pt x="52" y="36"/>
                  <a:pt x="52" y="36"/>
                  <a:pt x="52" y="36"/>
                </a:cubicBezTo>
                <a:cubicBezTo>
                  <a:pt x="92" y="3"/>
                  <a:pt x="92" y="3"/>
                  <a:pt x="92" y="3"/>
                </a:cubicBezTo>
                <a:cubicBezTo>
                  <a:pt x="92" y="3"/>
                  <a:pt x="92" y="3"/>
                  <a:pt x="92" y="3"/>
                </a:cubicBezTo>
                <a:cubicBezTo>
                  <a:pt x="95" y="1"/>
                  <a:pt x="97" y="0"/>
                  <a:pt x="100" y="0"/>
                </a:cubicBezTo>
                <a:cubicBezTo>
                  <a:pt x="107" y="0"/>
                  <a:pt x="112" y="5"/>
                  <a:pt x="112" y="12"/>
                </a:cubicBezTo>
                <a:cubicBezTo>
                  <a:pt x="112" y="48"/>
                  <a:pt x="112" y="48"/>
                  <a:pt x="112" y="48"/>
                </a:cubicBezTo>
                <a:cubicBezTo>
                  <a:pt x="112" y="76"/>
                  <a:pt x="112" y="76"/>
                  <a:pt x="112" y="76"/>
                </a:cubicBezTo>
                <a:cubicBezTo>
                  <a:pt x="112" y="88"/>
                  <a:pt x="112" y="88"/>
                  <a:pt x="112" y="88"/>
                </a:cubicBezTo>
                <a:cubicBezTo>
                  <a:pt x="112" y="100"/>
                  <a:pt x="112" y="100"/>
                  <a:pt x="112" y="100"/>
                </a:cubicBezTo>
                <a:cubicBezTo>
                  <a:pt x="112" y="120"/>
                  <a:pt x="112" y="120"/>
                  <a:pt x="112" y="120"/>
                </a:cubicBezTo>
                <a:cubicBezTo>
                  <a:pt x="112" y="127"/>
                  <a:pt x="107" y="132"/>
                  <a:pt x="100" y="13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1" name="Google Shape;2091;p47"/>
          <p:cNvSpPr/>
          <p:nvPr/>
        </p:nvSpPr>
        <p:spPr>
          <a:xfrm>
            <a:off x="2764405" y="5039881"/>
            <a:ext cx="415460" cy="263124"/>
          </a:xfrm>
          <a:custGeom>
            <a:avLst/>
            <a:gdLst/>
            <a:ahLst/>
            <a:cxnLst/>
            <a:rect l="l" t="t" r="r" b="b"/>
            <a:pathLst>
              <a:path w="208" h="132" extrusionOk="0">
                <a:moveTo>
                  <a:pt x="196" y="80"/>
                </a:moveTo>
                <a:cubicBezTo>
                  <a:pt x="148" y="80"/>
                  <a:pt x="148" y="80"/>
                  <a:pt x="148" y="80"/>
                </a:cubicBezTo>
                <a:cubicBezTo>
                  <a:pt x="141" y="80"/>
                  <a:pt x="136" y="75"/>
                  <a:pt x="136" y="68"/>
                </a:cubicBezTo>
                <a:cubicBezTo>
                  <a:pt x="136" y="61"/>
                  <a:pt x="141" y="56"/>
                  <a:pt x="148" y="56"/>
                </a:cubicBezTo>
                <a:cubicBezTo>
                  <a:pt x="196" y="56"/>
                  <a:pt x="196" y="56"/>
                  <a:pt x="196" y="56"/>
                </a:cubicBezTo>
                <a:cubicBezTo>
                  <a:pt x="203" y="56"/>
                  <a:pt x="208" y="61"/>
                  <a:pt x="208" y="68"/>
                </a:cubicBezTo>
                <a:cubicBezTo>
                  <a:pt x="208" y="75"/>
                  <a:pt x="203" y="80"/>
                  <a:pt x="196" y="80"/>
                </a:cubicBezTo>
                <a:moveTo>
                  <a:pt x="100" y="132"/>
                </a:moveTo>
                <a:cubicBezTo>
                  <a:pt x="97" y="132"/>
                  <a:pt x="95" y="131"/>
                  <a:pt x="93" y="130"/>
                </a:cubicBezTo>
                <a:cubicBezTo>
                  <a:pt x="93" y="130"/>
                  <a:pt x="93" y="130"/>
                  <a:pt x="93" y="130"/>
                </a:cubicBezTo>
                <a:cubicBezTo>
                  <a:pt x="52" y="100"/>
                  <a:pt x="52" y="100"/>
                  <a:pt x="52" y="100"/>
                </a:cubicBezTo>
                <a:cubicBezTo>
                  <a:pt x="12" y="100"/>
                  <a:pt x="12" y="100"/>
                  <a:pt x="12" y="100"/>
                </a:cubicBezTo>
                <a:cubicBezTo>
                  <a:pt x="5" y="100"/>
                  <a:pt x="0" y="95"/>
                  <a:pt x="0" y="88"/>
                </a:cubicBezTo>
                <a:cubicBezTo>
                  <a:pt x="0" y="48"/>
                  <a:pt x="0" y="48"/>
                  <a:pt x="0" y="48"/>
                </a:cubicBezTo>
                <a:cubicBezTo>
                  <a:pt x="0" y="41"/>
                  <a:pt x="5" y="36"/>
                  <a:pt x="12" y="36"/>
                </a:cubicBezTo>
                <a:cubicBezTo>
                  <a:pt x="12" y="36"/>
                  <a:pt x="12" y="36"/>
                  <a:pt x="12" y="36"/>
                </a:cubicBezTo>
                <a:cubicBezTo>
                  <a:pt x="52" y="36"/>
                  <a:pt x="52" y="36"/>
                  <a:pt x="52" y="36"/>
                </a:cubicBezTo>
                <a:cubicBezTo>
                  <a:pt x="92" y="3"/>
                  <a:pt x="92" y="3"/>
                  <a:pt x="92" y="3"/>
                </a:cubicBezTo>
                <a:cubicBezTo>
                  <a:pt x="92" y="3"/>
                  <a:pt x="92" y="3"/>
                  <a:pt x="92" y="3"/>
                </a:cubicBezTo>
                <a:cubicBezTo>
                  <a:pt x="95" y="1"/>
                  <a:pt x="97" y="0"/>
                  <a:pt x="100" y="0"/>
                </a:cubicBezTo>
                <a:cubicBezTo>
                  <a:pt x="107" y="0"/>
                  <a:pt x="112" y="5"/>
                  <a:pt x="112" y="12"/>
                </a:cubicBezTo>
                <a:cubicBezTo>
                  <a:pt x="112" y="48"/>
                  <a:pt x="112" y="48"/>
                  <a:pt x="112" y="48"/>
                </a:cubicBezTo>
                <a:cubicBezTo>
                  <a:pt x="112" y="76"/>
                  <a:pt x="112" y="76"/>
                  <a:pt x="112" y="76"/>
                </a:cubicBezTo>
                <a:cubicBezTo>
                  <a:pt x="112" y="88"/>
                  <a:pt x="112" y="88"/>
                  <a:pt x="112" y="88"/>
                </a:cubicBezTo>
                <a:cubicBezTo>
                  <a:pt x="112" y="100"/>
                  <a:pt x="112" y="100"/>
                  <a:pt x="112" y="100"/>
                </a:cubicBezTo>
                <a:cubicBezTo>
                  <a:pt x="112" y="120"/>
                  <a:pt x="112" y="120"/>
                  <a:pt x="112" y="120"/>
                </a:cubicBezTo>
                <a:cubicBezTo>
                  <a:pt x="112" y="127"/>
                  <a:pt x="107" y="132"/>
                  <a:pt x="100" y="13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2" name="Google Shape;2092;p47"/>
          <p:cNvSpPr/>
          <p:nvPr/>
        </p:nvSpPr>
        <p:spPr>
          <a:xfrm>
            <a:off x="1874133" y="5039881"/>
            <a:ext cx="413482" cy="263124"/>
          </a:xfrm>
          <a:custGeom>
            <a:avLst/>
            <a:gdLst/>
            <a:ahLst/>
            <a:cxnLst/>
            <a:rect l="l" t="t" r="r" b="b"/>
            <a:pathLst>
              <a:path w="208" h="132" extrusionOk="0">
                <a:moveTo>
                  <a:pt x="196" y="80"/>
                </a:moveTo>
                <a:cubicBezTo>
                  <a:pt x="184" y="80"/>
                  <a:pt x="184" y="80"/>
                  <a:pt x="184" y="80"/>
                </a:cubicBezTo>
                <a:cubicBezTo>
                  <a:pt x="184" y="92"/>
                  <a:pt x="184" y="92"/>
                  <a:pt x="184" y="92"/>
                </a:cubicBezTo>
                <a:cubicBezTo>
                  <a:pt x="184" y="99"/>
                  <a:pt x="179" y="104"/>
                  <a:pt x="172" y="104"/>
                </a:cubicBezTo>
                <a:cubicBezTo>
                  <a:pt x="165" y="104"/>
                  <a:pt x="160" y="99"/>
                  <a:pt x="160" y="92"/>
                </a:cubicBezTo>
                <a:cubicBezTo>
                  <a:pt x="160" y="80"/>
                  <a:pt x="160" y="80"/>
                  <a:pt x="160" y="80"/>
                </a:cubicBezTo>
                <a:cubicBezTo>
                  <a:pt x="148" y="80"/>
                  <a:pt x="148" y="80"/>
                  <a:pt x="148" y="80"/>
                </a:cubicBezTo>
                <a:cubicBezTo>
                  <a:pt x="141" y="80"/>
                  <a:pt x="136" y="75"/>
                  <a:pt x="136" y="68"/>
                </a:cubicBezTo>
                <a:cubicBezTo>
                  <a:pt x="136" y="61"/>
                  <a:pt x="141" y="56"/>
                  <a:pt x="148" y="56"/>
                </a:cubicBezTo>
                <a:cubicBezTo>
                  <a:pt x="160" y="56"/>
                  <a:pt x="160" y="56"/>
                  <a:pt x="160" y="56"/>
                </a:cubicBezTo>
                <a:cubicBezTo>
                  <a:pt x="160" y="44"/>
                  <a:pt x="160" y="44"/>
                  <a:pt x="160" y="44"/>
                </a:cubicBezTo>
                <a:cubicBezTo>
                  <a:pt x="160" y="37"/>
                  <a:pt x="165" y="32"/>
                  <a:pt x="172" y="32"/>
                </a:cubicBezTo>
                <a:cubicBezTo>
                  <a:pt x="179" y="32"/>
                  <a:pt x="184" y="37"/>
                  <a:pt x="184" y="44"/>
                </a:cubicBezTo>
                <a:cubicBezTo>
                  <a:pt x="184" y="56"/>
                  <a:pt x="184" y="56"/>
                  <a:pt x="184" y="56"/>
                </a:cubicBezTo>
                <a:cubicBezTo>
                  <a:pt x="196" y="56"/>
                  <a:pt x="196" y="56"/>
                  <a:pt x="196" y="56"/>
                </a:cubicBezTo>
                <a:cubicBezTo>
                  <a:pt x="203" y="56"/>
                  <a:pt x="208" y="61"/>
                  <a:pt x="208" y="68"/>
                </a:cubicBezTo>
                <a:cubicBezTo>
                  <a:pt x="208" y="75"/>
                  <a:pt x="203" y="80"/>
                  <a:pt x="196" y="80"/>
                </a:cubicBezTo>
                <a:moveTo>
                  <a:pt x="100" y="132"/>
                </a:moveTo>
                <a:cubicBezTo>
                  <a:pt x="97" y="132"/>
                  <a:pt x="95" y="131"/>
                  <a:pt x="93" y="130"/>
                </a:cubicBezTo>
                <a:cubicBezTo>
                  <a:pt x="93" y="130"/>
                  <a:pt x="93" y="130"/>
                  <a:pt x="93" y="130"/>
                </a:cubicBezTo>
                <a:cubicBezTo>
                  <a:pt x="52" y="100"/>
                  <a:pt x="52" y="100"/>
                  <a:pt x="52" y="100"/>
                </a:cubicBezTo>
                <a:cubicBezTo>
                  <a:pt x="12" y="100"/>
                  <a:pt x="12" y="100"/>
                  <a:pt x="12" y="100"/>
                </a:cubicBezTo>
                <a:cubicBezTo>
                  <a:pt x="5" y="100"/>
                  <a:pt x="0" y="95"/>
                  <a:pt x="0" y="88"/>
                </a:cubicBezTo>
                <a:cubicBezTo>
                  <a:pt x="0" y="48"/>
                  <a:pt x="0" y="48"/>
                  <a:pt x="0" y="48"/>
                </a:cubicBezTo>
                <a:cubicBezTo>
                  <a:pt x="0" y="41"/>
                  <a:pt x="5" y="36"/>
                  <a:pt x="12" y="36"/>
                </a:cubicBezTo>
                <a:cubicBezTo>
                  <a:pt x="12" y="36"/>
                  <a:pt x="12" y="36"/>
                  <a:pt x="12" y="36"/>
                </a:cubicBezTo>
                <a:cubicBezTo>
                  <a:pt x="52" y="36"/>
                  <a:pt x="52" y="36"/>
                  <a:pt x="52" y="36"/>
                </a:cubicBezTo>
                <a:cubicBezTo>
                  <a:pt x="92" y="3"/>
                  <a:pt x="92" y="3"/>
                  <a:pt x="92" y="3"/>
                </a:cubicBezTo>
                <a:cubicBezTo>
                  <a:pt x="92" y="3"/>
                  <a:pt x="92" y="3"/>
                  <a:pt x="92" y="3"/>
                </a:cubicBezTo>
                <a:cubicBezTo>
                  <a:pt x="95" y="1"/>
                  <a:pt x="97" y="0"/>
                  <a:pt x="100" y="0"/>
                </a:cubicBezTo>
                <a:cubicBezTo>
                  <a:pt x="107" y="0"/>
                  <a:pt x="112" y="5"/>
                  <a:pt x="112" y="12"/>
                </a:cubicBezTo>
                <a:cubicBezTo>
                  <a:pt x="112" y="48"/>
                  <a:pt x="112" y="48"/>
                  <a:pt x="112" y="48"/>
                </a:cubicBezTo>
                <a:cubicBezTo>
                  <a:pt x="112" y="76"/>
                  <a:pt x="112" y="76"/>
                  <a:pt x="112" y="76"/>
                </a:cubicBezTo>
                <a:cubicBezTo>
                  <a:pt x="112" y="88"/>
                  <a:pt x="112" y="88"/>
                  <a:pt x="112" y="88"/>
                </a:cubicBezTo>
                <a:cubicBezTo>
                  <a:pt x="112" y="100"/>
                  <a:pt x="112" y="100"/>
                  <a:pt x="112" y="100"/>
                </a:cubicBezTo>
                <a:cubicBezTo>
                  <a:pt x="112" y="120"/>
                  <a:pt x="112" y="120"/>
                  <a:pt x="112" y="120"/>
                </a:cubicBezTo>
                <a:cubicBezTo>
                  <a:pt x="112" y="127"/>
                  <a:pt x="107" y="132"/>
                  <a:pt x="100" y="13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3" name="Google Shape;2093;p47"/>
          <p:cNvSpPr/>
          <p:nvPr/>
        </p:nvSpPr>
        <p:spPr>
          <a:xfrm>
            <a:off x="1033322" y="5039881"/>
            <a:ext cx="318519" cy="263124"/>
          </a:xfrm>
          <a:custGeom>
            <a:avLst/>
            <a:gdLst/>
            <a:ahLst/>
            <a:cxnLst/>
            <a:rect l="l" t="t" r="r" b="b"/>
            <a:pathLst>
              <a:path w="160" h="132" extrusionOk="0">
                <a:moveTo>
                  <a:pt x="157" y="21"/>
                </a:moveTo>
                <a:cubicBezTo>
                  <a:pt x="9" y="122"/>
                  <a:pt x="9" y="122"/>
                  <a:pt x="9" y="122"/>
                </a:cubicBezTo>
                <a:cubicBezTo>
                  <a:pt x="8" y="122"/>
                  <a:pt x="7" y="123"/>
                  <a:pt x="6" y="123"/>
                </a:cubicBezTo>
                <a:cubicBezTo>
                  <a:pt x="2" y="123"/>
                  <a:pt x="0" y="120"/>
                  <a:pt x="0" y="117"/>
                </a:cubicBezTo>
                <a:cubicBezTo>
                  <a:pt x="0" y="115"/>
                  <a:pt x="1" y="113"/>
                  <a:pt x="2" y="112"/>
                </a:cubicBezTo>
                <a:cubicBezTo>
                  <a:pt x="151" y="11"/>
                  <a:pt x="151" y="11"/>
                  <a:pt x="151" y="11"/>
                </a:cubicBezTo>
                <a:cubicBezTo>
                  <a:pt x="152" y="11"/>
                  <a:pt x="153" y="10"/>
                  <a:pt x="154" y="10"/>
                </a:cubicBezTo>
                <a:cubicBezTo>
                  <a:pt x="157" y="10"/>
                  <a:pt x="160" y="13"/>
                  <a:pt x="160" y="16"/>
                </a:cubicBezTo>
                <a:cubicBezTo>
                  <a:pt x="160" y="18"/>
                  <a:pt x="159" y="20"/>
                  <a:pt x="157" y="21"/>
                </a:cubicBezTo>
                <a:moveTo>
                  <a:pt x="18" y="48"/>
                </a:moveTo>
                <a:cubicBezTo>
                  <a:pt x="18" y="41"/>
                  <a:pt x="23" y="36"/>
                  <a:pt x="30" y="36"/>
                </a:cubicBezTo>
                <a:cubicBezTo>
                  <a:pt x="30" y="36"/>
                  <a:pt x="30" y="36"/>
                  <a:pt x="30" y="36"/>
                </a:cubicBezTo>
                <a:cubicBezTo>
                  <a:pt x="70" y="36"/>
                  <a:pt x="70" y="36"/>
                  <a:pt x="70" y="36"/>
                </a:cubicBezTo>
                <a:cubicBezTo>
                  <a:pt x="110" y="3"/>
                  <a:pt x="110" y="3"/>
                  <a:pt x="110" y="3"/>
                </a:cubicBezTo>
                <a:cubicBezTo>
                  <a:pt x="110" y="3"/>
                  <a:pt x="110" y="3"/>
                  <a:pt x="110" y="3"/>
                </a:cubicBezTo>
                <a:cubicBezTo>
                  <a:pt x="113" y="1"/>
                  <a:pt x="115" y="0"/>
                  <a:pt x="118" y="0"/>
                </a:cubicBezTo>
                <a:cubicBezTo>
                  <a:pt x="124" y="0"/>
                  <a:pt x="129" y="5"/>
                  <a:pt x="130" y="11"/>
                </a:cubicBezTo>
                <a:cubicBezTo>
                  <a:pt x="18" y="87"/>
                  <a:pt x="18" y="87"/>
                  <a:pt x="18" y="87"/>
                </a:cubicBezTo>
                <a:lnTo>
                  <a:pt x="18" y="48"/>
                </a:lnTo>
                <a:close/>
                <a:moveTo>
                  <a:pt x="130" y="76"/>
                </a:moveTo>
                <a:cubicBezTo>
                  <a:pt x="130" y="88"/>
                  <a:pt x="130" y="88"/>
                  <a:pt x="130" y="88"/>
                </a:cubicBezTo>
                <a:cubicBezTo>
                  <a:pt x="130" y="100"/>
                  <a:pt x="130" y="100"/>
                  <a:pt x="130" y="100"/>
                </a:cubicBezTo>
                <a:cubicBezTo>
                  <a:pt x="130" y="120"/>
                  <a:pt x="130" y="120"/>
                  <a:pt x="130" y="120"/>
                </a:cubicBezTo>
                <a:cubicBezTo>
                  <a:pt x="130" y="127"/>
                  <a:pt x="125" y="132"/>
                  <a:pt x="118" y="132"/>
                </a:cubicBezTo>
                <a:cubicBezTo>
                  <a:pt x="115" y="132"/>
                  <a:pt x="113" y="131"/>
                  <a:pt x="111" y="130"/>
                </a:cubicBezTo>
                <a:cubicBezTo>
                  <a:pt x="111" y="130"/>
                  <a:pt x="111" y="130"/>
                  <a:pt x="111" y="130"/>
                </a:cubicBezTo>
                <a:cubicBezTo>
                  <a:pt x="70" y="100"/>
                  <a:pt x="70" y="100"/>
                  <a:pt x="70" y="100"/>
                </a:cubicBezTo>
                <a:cubicBezTo>
                  <a:pt x="62" y="100"/>
                  <a:pt x="62" y="100"/>
                  <a:pt x="62" y="100"/>
                </a:cubicBezTo>
                <a:cubicBezTo>
                  <a:pt x="130" y="54"/>
                  <a:pt x="130" y="54"/>
                  <a:pt x="130" y="54"/>
                </a:cubicBezTo>
                <a:lnTo>
                  <a:pt x="130" y="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4" name="Google Shape;2094;p47"/>
          <p:cNvSpPr/>
          <p:nvPr/>
        </p:nvSpPr>
        <p:spPr>
          <a:xfrm>
            <a:off x="10739260" y="4028928"/>
            <a:ext cx="510422" cy="510422"/>
          </a:xfrm>
          <a:custGeom>
            <a:avLst/>
            <a:gdLst/>
            <a:ahLst/>
            <a:cxnLst/>
            <a:rect l="l" t="t" r="r" b="b"/>
            <a:pathLst>
              <a:path w="256" h="256" extrusionOk="0">
                <a:moveTo>
                  <a:pt x="244" y="196"/>
                </a:moveTo>
                <a:cubicBezTo>
                  <a:pt x="204" y="196"/>
                  <a:pt x="204" y="196"/>
                  <a:pt x="204" y="196"/>
                </a:cubicBezTo>
                <a:cubicBezTo>
                  <a:pt x="204" y="184"/>
                  <a:pt x="204" y="184"/>
                  <a:pt x="204" y="184"/>
                </a:cubicBezTo>
                <a:cubicBezTo>
                  <a:pt x="204" y="180"/>
                  <a:pt x="204" y="180"/>
                  <a:pt x="204" y="180"/>
                </a:cubicBezTo>
                <a:cubicBezTo>
                  <a:pt x="204" y="160"/>
                  <a:pt x="204" y="160"/>
                  <a:pt x="204" y="160"/>
                </a:cubicBezTo>
                <a:cubicBezTo>
                  <a:pt x="204" y="148"/>
                  <a:pt x="204" y="148"/>
                  <a:pt x="204" y="148"/>
                </a:cubicBezTo>
                <a:cubicBezTo>
                  <a:pt x="204" y="136"/>
                  <a:pt x="204" y="136"/>
                  <a:pt x="204" y="136"/>
                </a:cubicBezTo>
                <a:cubicBezTo>
                  <a:pt x="52" y="136"/>
                  <a:pt x="52" y="136"/>
                  <a:pt x="52" y="136"/>
                </a:cubicBezTo>
                <a:cubicBezTo>
                  <a:pt x="52" y="148"/>
                  <a:pt x="52" y="148"/>
                  <a:pt x="52" y="148"/>
                </a:cubicBezTo>
                <a:cubicBezTo>
                  <a:pt x="52" y="160"/>
                  <a:pt x="52" y="160"/>
                  <a:pt x="52" y="160"/>
                </a:cubicBezTo>
                <a:cubicBezTo>
                  <a:pt x="52" y="180"/>
                  <a:pt x="52" y="180"/>
                  <a:pt x="52" y="180"/>
                </a:cubicBezTo>
                <a:cubicBezTo>
                  <a:pt x="52" y="184"/>
                  <a:pt x="52" y="184"/>
                  <a:pt x="52" y="184"/>
                </a:cubicBezTo>
                <a:cubicBezTo>
                  <a:pt x="52" y="196"/>
                  <a:pt x="52" y="196"/>
                  <a:pt x="52" y="196"/>
                </a:cubicBezTo>
                <a:cubicBezTo>
                  <a:pt x="12" y="196"/>
                  <a:pt x="12" y="196"/>
                  <a:pt x="12" y="196"/>
                </a:cubicBezTo>
                <a:cubicBezTo>
                  <a:pt x="5" y="196"/>
                  <a:pt x="0" y="191"/>
                  <a:pt x="0" y="184"/>
                </a:cubicBezTo>
                <a:cubicBezTo>
                  <a:pt x="0" y="72"/>
                  <a:pt x="0" y="72"/>
                  <a:pt x="0" y="72"/>
                </a:cubicBezTo>
                <a:cubicBezTo>
                  <a:pt x="0" y="65"/>
                  <a:pt x="5" y="60"/>
                  <a:pt x="12" y="60"/>
                </a:cubicBezTo>
                <a:cubicBezTo>
                  <a:pt x="244" y="60"/>
                  <a:pt x="244" y="60"/>
                  <a:pt x="244" y="60"/>
                </a:cubicBezTo>
                <a:cubicBezTo>
                  <a:pt x="251" y="60"/>
                  <a:pt x="256" y="65"/>
                  <a:pt x="256" y="72"/>
                </a:cubicBezTo>
                <a:cubicBezTo>
                  <a:pt x="256" y="184"/>
                  <a:pt x="256" y="184"/>
                  <a:pt x="256" y="184"/>
                </a:cubicBezTo>
                <a:cubicBezTo>
                  <a:pt x="256" y="191"/>
                  <a:pt x="251" y="196"/>
                  <a:pt x="244" y="196"/>
                </a:cubicBezTo>
                <a:moveTo>
                  <a:pt x="36" y="84"/>
                </a:moveTo>
                <a:cubicBezTo>
                  <a:pt x="29" y="84"/>
                  <a:pt x="24" y="89"/>
                  <a:pt x="24" y="96"/>
                </a:cubicBezTo>
                <a:cubicBezTo>
                  <a:pt x="24" y="103"/>
                  <a:pt x="29" y="108"/>
                  <a:pt x="36" y="108"/>
                </a:cubicBezTo>
                <a:cubicBezTo>
                  <a:pt x="43" y="108"/>
                  <a:pt x="48" y="103"/>
                  <a:pt x="48" y="96"/>
                </a:cubicBezTo>
                <a:cubicBezTo>
                  <a:pt x="48" y="89"/>
                  <a:pt x="43" y="84"/>
                  <a:pt x="36" y="84"/>
                </a:cubicBezTo>
                <a:moveTo>
                  <a:pt x="192" y="48"/>
                </a:moveTo>
                <a:cubicBezTo>
                  <a:pt x="64" y="48"/>
                  <a:pt x="64" y="48"/>
                  <a:pt x="64" y="48"/>
                </a:cubicBezTo>
                <a:cubicBezTo>
                  <a:pt x="64" y="36"/>
                  <a:pt x="64" y="36"/>
                  <a:pt x="64" y="36"/>
                </a:cubicBezTo>
                <a:cubicBezTo>
                  <a:pt x="64" y="12"/>
                  <a:pt x="64" y="12"/>
                  <a:pt x="64" y="12"/>
                </a:cubicBezTo>
                <a:cubicBezTo>
                  <a:pt x="64" y="10"/>
                  <a:pt x="64" y="9"/>
                  <a:pt x="65" y="7"/>
                </a:cubicBezTo>
                <a:cubicBezTo>
                  <a:pt x="67" y="3"/>
                  <a:pt x="71" y="0"/>
                  <a:pt x="76" y="0"/>
                </a:cubicBezTo>
                <a:cubicBezTo>
                  <a:pt x="180" y="0"/>
                  <a:pt x="180" y="0"/>
                  <a:pt x="180" y="0"/>
                </a:cubicBezTo>
                <a:cubicBezTo>
                  <a:pt x="180" y="0"/>
                  <a:pt x="180" y="0"/>
                  <a:pt x="181" y="0"/>
                </a:cubicBezTo>
                <a:cubicBezTo>
                  <a:pt x="181" y="0"/>
                  <a:pt x="182" y="0"/>
                  <a:pt x="182" y="0"/>
                </a:cubicBezTo>
                <a:cubicBezTo>
                  <a:pt x="182" y="0"/>
                  <a:pt x="182" y="0"/>
                  <a:pt x="182" y="0"/>
                </a:cubicBezTo>
                <a:cubicBezTo>
                  <a:pt x="184" y="1"/>
                  <a:pt x="185" y="1"/>
                  <a:pt x="186" y="2"/>
                </a:cubicBezTo>
                <a:cubicBezTo>
                  <a:pt x="186" y="2"/>
                  <a:pt x="186" y="2"/>
                  <a:pt x="186" y="2"/>
                </a:cubicBezTo>
                <a:cubicBezTo>
                  <a:pt x="186" y="2"/>
                  <a:pt x="186" y="2"/>
                  <a:pt x="186" y="2"/>
                </a:cubicBezTo>
                <a:cubicBezTo>
                  <a:pt x="187" y="2"/>
                  <a:pt x="188" y="3"/>
                  <a:pt x="188" y="3"/>
                </a:cubicBezTo>
                <a:cubicBezTo>
                  <a:pt x="188" y="3"/>
                  <a:pt x="188" y="3"/>
                  <a:pt x="188" y="3"/>
                </a:cubicBezTo>
                <a:cubicBezTo>
                  <a:pt x="188" y="3"/>
                  <a:pt x="188" y="3"/>
                  <a:pt x="188" y="3"/>
                </a:cubicBezTo>
                <a:cubicBezTo>
                  <a:pt x="189" y="4"/>
                  <a:pt x="189" y="5"/>
                  <a:pt x="190" y="5"/>
                </a:cubicBezTo>
                <a:cubicBezTo>
                  <a:pt x="190" y="5"/>
                  <a:pt x="190" y="5"/>
                  <a:pt x="190" y="5"/>
                </a:cubicBezTo>
                <a:cubicBezTo>
                  <a:pt x="191" y="7"/>
                  <a:pt x="192" y="9"/>
                  <a:pt x="192" y="12"/>
                </a:cubicBezTo>
                <a:cubicBezTo>
                  <a:pt x="192" y="12"/>
                  <a:pt x="192" y="12"/>
                  <a:pt x="192" y="12"/>
                </a:cubicBezTo>
                <a:cubicBezTo>
                  <a:pt x="192" y="12"/>
                  <a:pt x="192" y="12"/>
                  <a:pt x="192" y="12"/>
                </a:cubicBezTo>
                <a:lnTo>
                  <a:pt x="192" y="48"/>
                </a:lnTo>
                <a:close/>
                <a:moveTo>
                  <a:pt x="192" y="172"/>
                </a:moveTo>
                <a:cubicBezTo>
                  <a:pt x="192" y="232"/>
                  <a:pt x="192" y="232"/>
                  <a:pt x="192" y="232"/>
                </a:cubicBezTo>
                <a:cubicBezTo>
                  <a:pt x="192" y="236"/>
                  <a:pt x="192" y="236"/>
                  <a:pt x="192" y="236"/>
                </a:cubicBezTo>
                <a:cubicBezTo>
                  <a:pt x="192" y="244"/>
                  <a:pt x="192" y="244"/>
                  <a:pt x="192" y="244"/>
                </a:cubicBezTo>
                <a:cubicBezTo>
                  <a:pt x="192" y="251"/>
                  <a:pt x="187" y="256"/>
                  <a:pt x="180" y="256"/>
                </a:cubicBezTo>
                <a:cubicBezTo>
                  <a:pt x="76" y="256"/>
                  <a:pt x="76" y="256"/>
                  <a:pt x="76" y="256"/>
                </a:cubicBezTo>
                <a:cubicBezTo>
                  <a:pt x="69" y="256"/>
                  <a:pt x="64" y="251"/>
                  <a:pt x="64" y="244"/>
                </a:cubicBezTo>
                <a:cubicBezTo>
                  <a:pt x="64" y="236"/>
                  <a:pt x="64" y="236"/>
                  <a:pt x="64" y="236"/>
                </a:cubicBezTo>
                <a:cubicBezTo>
                  <a:pt x="64" y="232"/>
                  <a:pt x="64" y="232"/>
                  <a:pt x="64" y="232"/>
                </a:cubicBezTo>
                <a:cubicBezTo>
                  <a:pt x="64" y="172"/>
                  <a:pt x="64" y="172"/>
                  <a:pt x="64" y="172"/>
                </a:cubicBezTo>
                <a:cubicBezTo>
                  <a:pt x="64" y="148"/>
                  <a:pt x="64" y="148"/>
                  <a:pt x="64" y="148"/>
                </a:cubicBezTo>
                <a:cubicBezTo>
                  <a:pt x="192" y="148"/>
                  <a:pt x="192" y="148"/>
                  <a:pt x="192" y="148"/>
                </a:cubicBezTo>
                <a:lnTo>
                  <a:pt x="192" y="172"/>
                </a:lnTo>
                <a:close/>
                <a:moveTo>
                  <a:pt x="168" y="172"/>
                </a:moveTo>
                <a:cubicBezTo>
                  <a:pt x="88" y="172"/>
                  <a:pt x="88" y="172"/>
                  <a:pt x="88" y="172"/>
                </a:cubicBezTo>
                <a:cubicBezTo>
                  <a:pt x="88" y="184"/>
                  <a:pt x="88" y="184"/>
                  <a:pt x="88" y="184"/>
                </a:cubicBezTo>
                <a:cubicBezTo>
                  <a:pt x="168" y="184"/>
                  <a:pt x="168" y="184"/>
                  <a:pt x="168" y="184"/>
                </a:cubicBezTo>
                <a:lnTo>
                  <a:pt x="168" y="172"/>
                </a:lnTo>
                <a:close/>
                <a:moveTo>
                  <a:pt x="168" y="196"/>
                </a:moveTo>
                <a:cubicBezTo>
                  <a:pt x="88" y="196"/>
                  <a:pt x="88" y="196"/>
                  <a:pt x="88" y="196"/>
                </a:cubicBezTo>
                <a:cubicBezTo>
                  <a:pt x="88" y="208"/>
                  <a:pt x="88" y="208"/>
                  <a:pt x="88" y="208"/>
                </a:cubicBezTo>
                <a:cubicBezTo>
                  <a:pt x="168" y="208"/>
                  <a:pt x="168" y="208"/>
                  <a:pt x="168" y="208"/>
                </a:cubicBezTo>
                <a:lnTo>
                  <a:pt x="168" y="196"/>
                </a:lnTo>
                <a:close/>
                <a:moveTo>
                  <a:pt x="168" y="220"/>
                </a:moveTo>
                <a:cubicBezTo>
                  <a:pt x="88" y="220"/>
                  <a:pt x="88" y="220"/>
                  <a:pt x="88" y="220"/>
                </a:cubicBezTo>
                <a:cubicBezTo>
                  <a:pt x="88" y="232"/>
                  <a:pt x="88" y="232"/>
                  <a:pt x="88" y="232"/>
                </a:cubicBezTo>
                <a:cubicBezTo>
                  <a:pt x="168" y="232"/>
                  <a:pt x="168" y="232"/>
                  <a:pt x="168" y="232"/>
                </a:cubicBezTo>
                <a:lnTo>
                  <a:pt x="168" y="2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5" name="Google Shape;2095;p47"/>
          <p:cNvSpPr/>
          <p:nvPr/>
        </p:nvSpPr>
        <p:spPr>
          <a:xfrm>
            <a:off x="9848989" y="4052668"/>
            <a:ext cx="508443" cy="460963"/>
          </a:xfrm>
          <a:custGeom>
            <a:avLst/>
            <a:gdLst/>
            <a:ahLst/>
            <a:cxnLst/>
            <a:rect l="l" t="t" r="r" b="b"/>
            <a:pathLst>
              <a:path w="256" h="232" extrusionOk="0">
                <a:moveTo>
                  <a:pt x="253" y="228"/>
                </a:moveTo>
                <a:cubicBezTo>
                  <a:pt x="174" y="135"/>
                  <a:pt x="174" y="135"/>
                  <a:pt x="174" y="135"/>
                </a:cubicBezTo>
                <a:cubicBezTo>
                  <a:pt x="252" y="59"/>
                  <a:pt x="252" y="59"/>
                  <a:pt x="252" y="59"/>
                </a:cubicBezTo>
                <a:cubicBezTo>
                  <a:pt x="255" y="62"/>
                  <a:pt x="256" y="65"/>
                  <a:pt x="256" y="68"/>
                </a:cubicBezTo>
                <a:cubicBezTo>
                  <a:pt x="256" y="220"/>
                  <a:pt x="256" y="220"/>
                  <a:pt x="256" y="220"/>
                </a:cubicBezTo>
                <a:cubicBezTo>
                  <a:pt x="256" y="223"/>
                  <a:pt x="255" y="226"/>
                  <a:pt x="253" y="228"/>
                </a:cubicBezTo>
                <a:moveTo>
                  <a:pt x="4" y="59"/>
                </a:moveTo>
                <a:cubicBezTo>
                  <a:pt x="6" y="57"/>
                  <a:pt x="9" y="56"/>
                  <a:pt x="12" y="56"/>
                </a:cubicBezTo>
                <a:cubicBezTo>
                  <a:pt x="82" y="56"/>
                  <a:pt x="82" y="56"/>
                  <a:pt x="82" y="56"/>
                </a:cubicBezTo>
                <a:cubicBezTo>
                  <a:pt x="87" y="61"/>
                  <a:pt x="93" y="64"/>
                  <a:pt x="100" y="64"/>
                </a:cubicBezTo>
                <a:cubicBezTo>
                  <a:pt x="101" y="64"/>
                  <a:pt x="103" y="64"/>
                  <a:pt x="104" y="64"/>
                </a:cubicBezTo>
                <a:cubicBezTo>
                  <a:pt x="104" y="96"/>
                  <a:pt x="104" y="96"/>
                  <a:pt x="104" y="96"/>
                </a:cubicBezTo>
                <a:cubicBezTo>
                  <a:pt x="104" y="109"/>
                  <a:pt x="115" y="120"/>
                  <a:pt x="128" y="120"/>
                </a:cubicBezTo>
                <a:cubicBezTo>
                  <a:pt x="141" y="120"/>
                  <a:pt x="152" y="109"/>
                  <a:pt x="152" y="96"/>
                </a:cubicBezTo>
                <a:cubicBezTo>
                  <a:pt x="152" y="64"/>
                  <a:pt x="152" y="64"/>
                  <a:pt x="152" y="64"/>
                </a:cubicBezTo>
                <a:cubicBezTo>
                  <a:pt x="153" y="64"/>
                  <a:pt x="155" y="64"/>
                  <a:pt x="156" y="64"/>
                </a:cubicBezTo>
                <a:cubicBezTo>
                  <a:pt x="163" y="64"/>
                  <a:pt x="169" y="61"/>
                  <a:pt x="174" y="56"/>
                </a:cubicBezTo>
                <a:cubicBezTo>
                  <a:pt x="244" y="56"/>
                  <a:pt x="244" y="56"/>
                  <a:pt x="244" y="56"/>
                </a:cubicBezTo>
                <a:cubicBezTo>
                  <a:pt x="247" y="56"/>
                  <a:pt x="250" y="57"/>
                  <a:pt x="252" y="59"/>
                </a:cubicBezTo>
                <a:cubicBezTo>
                  <a:pt x="128" y="156"/>
                  <a:pt x="128" y="156"/>
                  <a:pt x="128" y="156"/>
                </a:cubicBezTo>
                <a:lnTo>
                  <a:pt x="4" y="59"/>
                </a:lnTo>
                <a:close/>
                <a:moveTo>
                  <a:pt x="156" y="52"/>
                </a:moveTo>
                <a:cubicBezTo>
                  <a:pt x="153" y="52"/>
                  <a:pt x="150" y="51"/>
                  <a:pt x="148" y="48"/>
                </a:cubicBezTo>
                <a:cubicBezTo>
                  <a:pt x="140" y="41"/>
                  <a:pt x="140" y="41"/>
                  <a:pt x="140" y="41"/>
                </a:cubicBezTo>
                <a:cubicBezTo>
                  <a:pt x="140" y="96"/>
                  <a:pt x="140" y="96"/>
                  <a:pt x="140" y="96"/>
                </a:cubicBezTo>
                <a:cubicBezTo>
                  <a:pt x="140" y="103"/>
                  <a:pt x="135" y="108"/>
                  <a:pt x="128" y="108"/>
                </a:cubicBezTo>
                <a:cubicBezTo>
                  <a:pt x="121" y="108"/>
                  <a:pt x="116" y="103"/>
                  <a:pt x="116" y="96"/>
                </a:cubicBezTo>
                <a:cubicBezTo>
                  <a:pt x="116" y="41"/>
                  <a:pt x="116" y="41"/>
                  <a:pt x="116" y="41"/>
                </a:cubicBezTo>
                <a:cubicBezTo>
                  <a:pt x="108" y="48"/>
                  <a:pt x="108" y="48"/>
                  <a:pt x="108" y="48"/>
                </a:cubicBezTo>
                <a:cubicBezTo>
                  <a:pt x="106" y="51"/>
                  <a:pt x="103" y="52"/>
                  <a:pt x="100" y="52"/>
                </a:cubicBezTo>
                <a:cubicBezTo>
                  <a:pt x="93" y="52"/>
                  <a:pt x="88" y="47"/>
                  <a:pt x="88" y="40"/>
                </a:cubicBezTo>
                <a:cubicBezTo>
                  <a:pt x="88" y="37"/>
                  <a:pt x="89" y="34"/>
                  <a:pt x="92" y="32"/>
                </a:cubicBezTo>
                <a:cubicBezTo>
                  <a:pt x="120" y="4"/>
                  <a:pt x="120" y="4"/>
                  <a:pt x="120" y="4"/>
                </a:cubicBezTo>
                <a:cubicBezTo>
                  <a:pt x="122" y="1"/>
                  <a:pt x="125" y="0"/>
                  <a:pt x="128" y="0"/>
                </a:cubicBezTo>
                <a:cubicBezTo>
                  <a:pt x="131" y="0"/>
                  <a:pt x="134" y="1"/>
                  <a:pt x="136" y="4"/>
                </a:cubicBezTo>
                <a:cubicBezTo>
                  <a:pt x="164" y="32"/>
                  <a:pt x="164" y="32"/>
                  <a:pt x="164" y="32"/>
                </a:cubicBezTo>
                <a:cubicBezTo>
                  <a:pt x="167" y="34"/>
                  <a:pt x="168" y="37"/>
                  <a:pt x="168" y="40"/>
                </a:cubicBezTo>
                <a:cubicBezTo>
                  <a:pt x="168" y="47"/>
                  <a:pt x="163" y="52"/>
                  <a:pt x="156" y="52"/>
                </a:cubicBezTo>
                <a:moveTo>
                  <a:pt x="3" y="228"/>
                </a:moveTo>
                <a:cubicBezTo>
                  <a:pt x="1" y="226"/>
                  <a:pt x="0" y="223"/>
                  <a:pt x="0" y="220"/>
                </a:cubicBezTo>
                <a:cubicBezTo>
                  <a:pt x="0" y="68"/>
                  <a:pt x="0" y="68"/>
                  <a:pt x="0" y="68"/>
                </a:cubicBezTo>
                <a:cubicBezTo>
                  <a:pt x="0" y="65"/>
                  <a:pt x="1" y="62"/>
                  <a:pt x="4" y="59"/>
                </a:cubicBezTo>
                <a:cubicBezTo>
                  <a:pt x="82" y="135"/>
                  <a:pt x="82" y="135"/>
                  <a:pt x="82" y="135"/>
                </a:cubicBezTo>
                <a:lnTo>
                  <a:pt x="3" y="228"/>
                </a:lnTo>
                <a:close/>
                <a:moveTo>
                  <a:pt x="128" y="180"/>
                </a:moveTo>
                <a:cubicBezTo>
                  <a:pt x="161" y="148"/>
                  <a:pt x="161" y="148"/>
                  <a:pt x="161" y="148"/>
                </a:cubicBezTo>
                <a:cubicBezTo>
                  <a:pt x="252" y="229"/>
                  <a:pt x="252" y="229"/>
                  <a:pt x="252" y="229"/>
                </a:cubicBezTo>
                <a:cubicBezTo>
                  <a:pt x="250" y="231"/>
                  <a:pt x="247" y="232"/>
                  <a:pt x="244" y="232"/>
                </a:cubicBezTo>
                <a:cubicBezTo>
                  <a:pt x="12" y="232"/>
                  <a:pt x="12" y="232"/>
                  <a:pt x="12" y="232"/>
                </a:cubicBezTo>
                <a:cubicBezTo>
                  <a:pt x="9" y="232"/>
                  <a:pt x="6" y="231"/>
                  <a:pt x="4" y="229"/>
                </a:cubicBezTo>
                <a:cubicBezTo>
                  <a:pt x="95" y="148"/>
                  <a:pt x="95" y="148"/>
                  <a:pt x="95" y="148"/>
                </a:cubicBezTo>
                <a:lnTo>
                  <a:pt x="128" y="1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6" name="Google Shape;2096;p47"/>
          <p:cNvSpPr/>
          <p:nvPr/>
        </p:nvSpPr>
        <p:spPr>
          <a:xfrm>
            <a:off x="8956738" y="4052668"/>
            <a:ext cx="510422" cy="460963"/>
          </a:xfrm>
          <a:custGeom>
            <a:avLst/>
            <a:gdLst/>
            <a:ahLst/>
            <a:cxnLst/>
            <a:rect l="l" t="t" r="r" b="b"/>
            <a:pathLst>
              <a:path w="256" h="232" extrusionOk="0">
                <a:moveTo>
                  <a:pt x="253" y="228"/>
                </a:moveTo>
                <a:cubicBezTo>
                  <a:pt x="174" y="135"/>
                  <a:pt x="174" y="135"/>
                  <a:pt x="174" y="135"/>
                </a:cubicBezTo>
                <a:cubicBezTo>
                  <a:pt x="252" y="59"/>
                  <a:pt x="252" y="59"/>
                  <a:pt x="252" y="59"/>
                </a:cubicBezTo>
                <a:cubicBezTo>
                  <a:pt x="255" y="62"/>
                  <a:pt x="256" y="65"/>
                  <a:pt x="256" y="68"/>
                </a:cubicBezTo>
                <a:cubicBezTo>
                  <a:pt x="256" y="220"/>
                  <a:pt x="256" y="220"/>
                  <a:pt x="256" y="220"/>
                </a:cubicBezTo>
                <a:cubicBezTo>
                  <a:pt x="256" y="223"/>
                  <a:pt x="255" y="226"/>
                  <a:pt x="253" y="228"/>
                </a:cubicBezTo>
                <a:moveTo>
                  <a:pt x="4" y="59"/>
                </a:moveTo>
                <a:cubicBezTo>
                  <a:pt x="6" y="57"/>
                  <a:pt x="9" y="56"/>
                  <a:pt x="12" y="56"/>
                </a:cubicBezTo>
                <a:cubicBezTo>
                  <a:pt x="79" y="56"/>
                  <a:pt x="79" y="56"/>
                  <a:pt x="79" y="56"/>
                </a:cubicBezTo>
                <a:cubicBezTo>
                  <a:pt x="77" y="60"/>
                  <a:pt x="76" y="64"/>
                  <a:pt x="76" y="68"/>
                </a:cubicBezTo>
                <a:cubicBezTo>
                  <a:pt x="76" y="75"/>
                  <a:pt x="79" y="81"/>
                  <a:pt x="83" y="85"/>
                </a:cubicBezTo>
                <a:cubicBezTo>
                  <a:pt x="111" y="113"/>
                  <a:pt x="111" y="113"/>
                  <a:pt x="111" y="113"/>
                </a:cubicBezTo>
                <a:cubicBezTo>
                  <a:pt x="115" y="117"/>
                  <a:pt x="121" y="120"/>
                  <a:pt x="128" y="120"/>
                </a:cubicBezTo>
                <a:cubicBezTo>
                  <a:pt x="135" y="120"/>
                  <a:pt x="141" y="117"/>
                  <a:pt x="145" y="113"/>
                </a:cubicBezTo>
                <a:cubicBezTo>
                  <a:pt x="173" y="85"/>
                  <a:pt x="173" y="85"/>
                  <a:pt x="173" y="85"/>
                </a:cubicBezTo>
                <a:cubicBezTo>
                  <a:pt x="177" y="81"/>
                  <a:pt x="180" y="75"/>
                  <a:pt x="180" y="68"/>
                </a:cubicBezTo>
                <a:cubicBezTo>
                  <a:pt x="180" y="64"/>
                  <a:pt x="179" y="60"/>
                  <a:pt x="177" y="56"/>
                </a:cubicBezTo>
                <a:cubicBezTo>
                  <a:pt x="244" y="56"/>
                  <a:pt x="244" y="56"/>
                  <a:pt x="244" y="56"/>
                </a:cubicBezTo>
                <a:cubicBezTo>
                  <a:pt x="247" y="56"/>
                  <a:pt x="250" y="57"/>
                  <a:pt x="252" y="59"/>
                </a:cubicBezTo>
                <a:cubicBezTo>
                  <a:pt x="128" y="156"/>
                  <a:pt x="128" y="156"/>
                  <a:pt x="128" y="156"/>
                </a:cubicBezTo>
                <a:lnTo>
                  <a:pt x="4" y="59"/>
                </a:lnTo>
                <a:close/>
                <a:moveTo>
                  <a:pt x="136" y="104"/>
                </a:moveTo>
                <a:cubicBezTo>
                  <a:pt x="134" y="107"/>
                  <a:pt x="131" y="108"/>
                  <a:pt x="128" y="108"/>
                </a:cubicBezTo>
                <a:cubicBezTo>
                  <a:pt x="125" y="108"/>
                  <a:pt x="122" y="107"/>
                  <a:pt x="120" y="104"/>
                </a:cubicBezTo>
                <a:cubicBezTo>
                  <a:pt x="92" y="76"/>
                  <a:pt x="92" y="76"/>
                  <a:pt x="92" y="76"/>
                </a:cubicBezTo>
                <a:cubicBezTo>
                  <a:pt x="89" y="74"/>
                  <a:pt x="88" y="71"/>
                  <a:pt x="88" y="68"/>
                </a:cubicBezTo>
                <a:cubicBezTo>
                  <a:pt x="88" y="61"/>
                  <a:pt x="93" y="56"/>
                  <a:pt x="100" y="56"/>
                </a:cubicBezTo>
                <a:cubicBezTo>
                  <a:pt x="103" y="56"/>
                  <a:pt x="106" y="57"/>
                  <a:pt x="108" y="60"/>
                </a:cubicBezTo>
                <a:cubicBezTo>
                  <a:pt x="116" y="67"/>
                  <a:pt x="116" y="67"/>
                  <a:pt x="116" y="67"/>
                </a:cubicBezTo>
                <a:cubicBezTo>
                  <a:pt x="116" y="12"/>
                  <a:pt x="116" y="12"/>
                  <a:pt x="116" y="12"/>
                </a:cubicBezTo>
                <a:cubicBezTo>
                  <a:pt x="116" y="5"/>
                  <a:pt x="121" y="0"/>
                  <a:pt x="128" y="0"/>
                </a:cubicBezTo>
                <a:cubicBezTo>
                  <a:pt x="135" y="0"/>
                  <a:pt x="140" y="5"/>
                  <a:pt x="140" y="12"/>
                </a:cubicBezTo>
                <a:cubicBezTo>
                  <a:pt x="140" y="67"/>
                  <a:pt x="140" y="67"/>
                  <a:pt x="140" y="67"/>
                </a:cubicBezTo>
                <a:cubicBezTo>
                  <a:pt x="148" y="60"/>
                  <a:pt x="148" y="60"/>
                  <a:pt x="148" y="60"/>
                </a:cubicBezTo>
                <a:cubicBezTo>
                  <a:pt x="150" y="57"/>
                  <a:pt x="153" y="56"/>
                  <a:pt x="156" y="56"/>
                </a:cubicBezTo>
                <a:cubicBezTo>
                  <a:pt x="163" y="56"/>
                  <a:pt x="168" y="61"/>
                  <a:pt x="168" y="68"/>
                </a:cubicBezTo>
                <a:cubicBezTo>
                  <a:pt x="168" y="71"/>
                  <a:pt x="167" y="74"/>
                  <a:pt x="164" y="76"/>
                </a:cubicBezTo>
                <a:lnTo>
                  <a:pt x="136" y="104"/>
                </a:lnTo>
                <a:close/>
                <a:moveTo>
                  <a:pt x="3" y="228"/>
                </a:moveTo>
                <a:cubicBezTo>
                  <a:pt x="1" y="226"/>
                  <a:pt x="0" y="223"/>
                  <a:pt x="0" y="220"/>
                </a:cubicBezTo>
                <a:cubicBezTo>
                  <a:pt x="0" y="68"/>
                  <a:pt x="0" y="68"/>
                  <a:pt x="0" y="68"/>
                </a:cubicBezTo>
                <a:cubicBezTo>
                  <a:pt x="0" y="65"/>
                  <a:pt x="1" y="62"/>
                  <a:pt x="4" y="59"/>
                </a:cubicBezTo>
                <a:cubicBezTo>
                  <a:pt x="82" y="135"/>
                  <a:pt x="82" y="135"/>
                  <a:pt x="82" y="135"/>
                </a:cubicBezTo>
                <a:lnTo>
                  <a:pt x="3" y="228"/>
                </a:lnTo>
                <a:close/>
                <a:moveTo>
                  <a:pt x="128" y="180"/>
                </a:moveTo>
                <a:cubicBezTo>
                  <a:pt x="161" y="148"/>
                  <a:pt x="161" y="148"/>
                  <a:pt x="161" y="148"/>
                </a:cubicBezTo>
                <a:cubicBezTo>
                  <a:pt x="252" y="229"/>
                  <a:pt x="252" y="229"/>
                  <a:pt x="252" y="229"/>
                </a:cubicBezTo>
                <a:cubicBezTo>
                  <a:pt x="250" y="231"/>
                  <a:pt x="247" y="232"/>
                  <a:pt x="244" y="232"/>
                </a:cubicBezTo>
                <a:cubicBezTo>
                  <a:pt x="12" y="232"/>
                  <a:pt x="12" y="232"/>
                  <a:pt x="12" y="232"/>
                </a:cubicBezTo>
                <a:cubicBezTo>
                  <a:pt x="9" y="232"/>
                  <a:pt x="6" y="231"/>
                  <a:pt x="4" y="229"/>
                </a:cubicBezTo>
                <a:cubicBezTo>
                  <a:pt x="95" y="148"/>
                  <a:pt x="95" y="148"/>
                  <a:pt x="95" y="148"/>
                </a:cubicBezTo>
                <a:lnTo>
                  <a:pt x="128" y="1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7" name="Google Shape;2097;p47"/>
          <p:cNvSpPr/>
          <p:nvPr/>
        </p:nvSpPr>
        <p:spPr>
          <a:xfrm>
            <a:off x="8066467" y="4108063"/>
            <a:ext cx="508445" cy="350174"/>
          </a:xfrm>
          <a:custGeom>
            <a:avLst/>
            <a:gdLst/>
            <a:ahLst/>
            <a:cxnLst/>
            <a:rect l="l" t="t" r="r" b="b"/>
            <a:pathLst>
              <a:path w="256" h="176" extrusionOk="0">
                <a:moveTo>
                  <a:pt x="174" y="79"/>
                </a:moveTo>
                <a:cubicBezTo>
                  <a:pt x="252" y="3"/>
                  <a:pt x="252" y="3"/>
                  <a:pt x="252" y="3"/>
                </a:cubicBezTo>
                <a:cubicBezTo>
                  <a:pt x="255" y="6"/>
                  <a:pt x="256" y="9"/>
                  <a:pt x="256" y="12"/>
                </a:cubicBezTo>
                <a:cubicBezTo>
                  <a:pt x="256" y="164"/>
                  <a:pt x="256" y="164"/>
                  <a:pt x="256" y="164"/>
                </a:cubicBezTo>
                <a:cubicBezTo>
                  <a:pt x="256" y="167"/>
                  <a:pt x="255" y="170"/>
                  <a:pt x="253" y="172"/>
                </a:cubicBezTo>
                <a:lnTo>
                  <a:pt x="174" y="79"/>
                </a:lnTo>
                <a:close/>
                <a:moveTo>
                  <a:pt x="4" y="3"/>
                </a:moveTo>
                <a:cubicBezTo>
                  <a:pt x="6" y="1"/>
                  <a:pt x="9" y="0"/>
                  <a:pt x="12" y="0"/>
                </a:cubicBezTo>
                <a:cubicBezTo>
                  <a:pt x="244" y="0"/>
                  <a:pt x="244" y="0"/>
                  <a:pt x="244" y="0"/>
                </a:cubicBezTo>
                <a:cubicBezTo>
                  <a:pt x="247" y="0"/>
                  <a:pt x="250" y="1"/>
                  <a:pt x="252" y="3"/>
                </a:cubicBezTo>
                <a:cubicBezTo>
                  <a:pt x="128" y="100"/>
                  <a:pt x="128" y="100"/>
                  <a:pt x="128" y="100"/>
                </a:cubicBezTo>
                <a:lnTo>
                  <a:pt x="4" y="3"/>
                </a:lnTo>
                <a:close/>
                <a:moveTo>
                  <a:pt x="3" y="172"/>
                </a:moveTo>
                <a:cubicBezTo>
                  <a:pt x="1" y="170"/>
                  <a:pt x="0" y="167"/>
                  <a:pt x="0" y="164"/>
                </a:cubicBezTo>
                <a:cubicBezTo>
                  <a:pt x="0" y="12"/>
                  <a:pt x="0" y="12"/>
                  <a:pt x="0" y="12"/>
                </a:cubicBezTo>
                <a:cubicBezTo>
                  <a:pt x="0" y="9"/>
                  <a:pt x="1" y="6"/>
                  <a:pt x="4" y="3"/>
                </a:cubicBezTo>
                <a:cubicBezTo>
                  <a:pt x="82" y="79"/>
                  <a:pt x="82" y="79"/>
                  <a:pt x="82" y="79"/>
                </a:cubicBezTo>
                <a:lnTo>
                  <a:pt x="3" y="172"/>
                </a:lnTo>
                <a:close/>
                <a:moveTo>
                  <a:pt x="128" y="124"/>
                </a:moveTo>
                <a:cubicBezTo>
                  <a:pt x="161" y="92"/>
                  <a:pt x="161" y="92"/>
                  <a:pt x="161" y="92"/>
                </a:cubicBezTo>
                <a:cubicBezTo>
                  <a:pt x="252" y="173"/>
                  <a:pt x="252" y="173"/>
                  <a:pt x="252" y="173"/>
                </a:cubicBezTo>
                <a:cubicBezTo>
                  <a:pt x="250" y="175"/>
                  <a:pt x="247" y="176"/>
                  <a:pt x="244" y="176"/>
                </a:cubicBezTo>
                <a:cubicBezTo>
                  <a:pt x="12" y="176"/>
                  <a:pt x="12" y="176"/>
                  <a:pt x="12" y="176"/>
                </a:cubicBezTo>
                <a:cubicBezTo>
                  <a:pt x="9" y="176"/>
                  <a:pt x="6" y="175"/>
                  <a:pt x="4" y="173"/>
                </a:cubicBezTo>
                <a:cubicBezTo>
                  <a:pt x="95" y="92"/>
                  <a:pt x="95" y="92"/>
                  <a:pt x="95" y="92"/>
                </a:cubicBezTo>
                <a:lnTo>
                  <a:pt x="128" y="1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8" name="Google Shape;2098;p47"/>
          <p:cNvSpPr/>
          <p:nvPr/>
        </p:nvSpPr>
        <p:spPr>
          <a:xfrm>
            <a:off x="7174217" y="4060582"/>
            <a:ext cx="510422" cy="445136"/>
          </a:xfrm>
          <a:custGeom>
            <a:avLst/>
            <a:gdLst/>
            <a:ahLst/>
            <a:cxnLst/>
            <a:rect l="l" t="t" r="r" b="b"/>
            <a:pathLst>
              <a:path w="256" h="224" extrusionOk="0">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moveTo>
                  <a:pt x="91" y="95"/>
                </a:moveTo>
                <a:cubicBezTo>
                  <a:pt x="96" y="91"/>
                  <a:pt x="104" y="91"/>
                  <a:pt x="108" y="95"/>
                </a:cubicBezTo>
                <a:cubicBezTo>
                  <a:pt x="128" y="115"/>
                  <a:pt x="128" y="115"/>
                  <a:pt x="128" y="115"/>
                </a:cubicBezTo>
                <a:cubicBezTo>
                  <a:pt x="148" y="95"/>
                  <a:pt x="148" y="95"/>
                  <a:pt x="148" y="95"/>
                </a:cubicBezTo>
                <a:cubicBezTo>
                  <a:pt x="152" y="91"/>
                  <a:pt x="160" y="91"/>
                  <a:pt x="165" y="95"/>
                </a:cubicBezTo>
                <a:cubicBezTo>
                  <a:pt x="169" y="100"/>
                  <a:pt x="169" y="108"/>
                  <a:pt x="165" y="112"/>
                </a:cubicBezTo>
                <a:cubicBezTo>
                  <a:pt x="145" y="132"/>
                  <a:pt x="145" y="132"/>
                  <a:pt x="145" y="132"/>
                </a:cubicBezTo>
                <a:cubicBezTo>
                  <a:pt x="165" y="152"/>
                  <a:pt x="165" y="152"/>
                  <a:pt x="165" y="152"/>
                </a:cubicBezTo>
                <a:cubicBezTo>
                  <a:pt x="169" y="156"/>
                  <a:pt x="169" y="164"/>
                  <a:pt x="165" y="169"/>
                </a:cubicBezTo>
                <a:cubicBezTo>
                  <a:pt x="160" y="173"/>
                  <a:pt x="152" y="173"/>
                  <a:pt x="148" y="169"/>
                </a:cubicBezTo>
                <a:cubicBezTo>
                  <a:pt x="128" y="149"/>
                  <a:pt x="128" y="149"/>
                  <a:pt x="128" y="149"/>
                </a:cubicBezTo>
                <a:cubicBezTo>
                  <a:pt x="108" y="169"/>
                  <a:pt x="108" y="169"/>
                  <a:pt x="108" y="169"/>
                </a:cubicBezTo>
                <a:cubicBezTo>
                  <a:pt x="104" y="173"/>
                  <a:pt x="96" y="173"/>
                  <a:pt x="91" y="169"/>
                </a:cubicBezTo>
                <a:cubicBezTo>
                  <a:pt x="87" y="164"/>
                  <a:pt x="87" y="156"/>
                  <a:pt x="91" y="152"/>
                </a:cubicBezTo>
                <a:cubicBezTo>
                  <a:pt x="111" y="132"/>
                  <a:pt x="111" y="132"/>
                  <a:pt x="111" y="132"/>
                </a:cubicBezTo>
                <a:cubicBezTo>
                  <a:pt x="91" y="112"/>
                  <a:pt x="91" y="112"/>
                  <a:pt x="91" y="112"/>
                </a:cubicBezTo>
                <a:cubicBezTo>
                  <a:pt x="87" y="108"/>
                  <a:pt x="87" y="100"/>
                  <a:pt x="91" y="95"/>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099" name="Google Shape;2099;p47"/>
          <p:cNvSpPr/>
          <p:nvPr/>
        </p:nvSpPr>
        <p:spPr>
          <a:xfrm>
            <a:off x="6283946" y="4060582"/>
            <a:ext cx="508443" cy="445136"/>
          </a:xfrm>
          <a:custGeom>
            <a:avLst/>
            <a:gdLst/>
            <a:ahLst/>
            <a:cxnLst/>
            <a:rect l="l" t="t" r="r" b="b"/>
            <a:pathLst>
              <a:path w="256" h="224" extrusionOk="0">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moveTo>
                  <a:pt x="92" y="120"/>
                </a:moveTo>
                <a:cubicBezTo>
                  <a:pt x="95" y="120"/>
                  <a:pt x="98" y="121"/>
                  <a:pt x="100" y="124"/>
                </a:cubicBezTo>
                <a:cubicBezTo>
                  <a:pt x="116" y="139"/>
                  <a:pt x="116" y="139"/>
                  <a:pt x="116" y="139"/>
                </a:cubicBezTo>
                <a:cubicBezTo>
                  <a:pt x="156" y="100"/>
                  <a:pt x="156" y="100"/>
                  <a:pt x="156" y="100"/>
                </a:cubicBezTo>
                <a:cubicBezTo>
                  <a:pt x="158" y="97"/>
                  <a:pt x="161" y="96"/>
                  <a:pt x="164" y="96"/>
                </a:cubicBezTo>
                <a:cubicBezTo>
                  <a:pt x="171" y="96"/>
                  <a:pt x="176" y="101"/>
                  <a:pt x="176" y="108"/>
                </a:cubicBezTo>
                <a:cubicBezTo>
                  <a:pt x="176" y="111"/>
                  <a:pt x="175" y="114"/>
                  <a:pt x="172" y="116"/>
                </a:cubicBezTo>
                <a:cubicBezTo>
                  <a:pt x="124" y="164"/>
                  <a:pt x="124" y="164"/>
                  <a:pt x="124" y="164"/>
                </a:cubicBezTo>
                <a:cubicBezTo>
                  <a:pt x="122" y="167"/>
                  <a:pt x="119" y="168"/>
                  <a:pt x="116" y="168"/>
                </a:cubicBezTo>
                <a:cubicBezTo>
                  <a:pt x="113" y="168"/>
                  <a:pt x="110" y="167"/>
                  <a:pt x="108" y="164"/>
                </a:cubicBezTo>
                <a:cubicBezTo>
                  <a:pt x="84" y="140"/>
                  <a:pt x="84" y="140"/>
                  <a:pt x="84" y="140"/>
                </a:cubicBezTo>
                <a:cubicBezTo>
                  <a:pt x="81" y="138"/>
                  <a:pt x="80" y="135"/>
                  <a:pt x="80" y="132"/>
                </a:cubicBezTo>
                <a:cubicBezTo>
                  <a:pt x="80" y="125"/>
                  <a:pt x="85" y="120"/>
                  <a:pt x="92" y="12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0" name="Google Shape;2100;p47"/>
          <p:cNvSpPr/>
          <p:nvPr/>
        </p:nvSpPr>
        <p:spPr>
          <a:xfrm>
            <a:off x="5391695" y="4060582"/>
            <a:ext cx="508445" cy="445136"/>
          </a:xfrm>
          <a:custGeom>
            <a:avLst/>
            <a:gdLst/>
            <a:ahLst/>
            <a:cxnLst/>
            <a:rect l="l" t="t" r="r" b="b"/>
            <a:pathLst>
              <a:path w="256" h="224" extrusionOk="0">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moveTo>
                  <a:pt x="88" y="120"/>
                </a:moveTo>
                <a:cubicBezTo>
                  <a:pt x="116" y="120"/>
                  <a:pt x="116" y="120"/>
                  <a:pt x="116" y="120"/>
                </a:cubicBezTo>
                <a:cubicBezTo>
                  <a:pt x="140" y="120"/>
                  <a:pt x="140" y="120"/>
                  <a:pt x="140" y="120"/>
                </a:cubicBezTo>
                <a:cubicBezTo>
                  <a:pt x="168" y="120"/>
                  <a:pt x="168" y="120"/>
                  <a:pt x="168" y="120"/>
                </a:cubicBezTo>
                <a:cubicBezTo>
                  <a:pt x="175" y="120"/>
                  <a:pt x="180" y="125"/>
                  <a:pt x="180" y="132"/>
                </a:cubicBezTo>
                <a:cubicBezTo>
                  <a:pt x="180" y="139"/>
                  <a:pt x="175" y="144"/>
                  <a:pt x="168" y="144"/>
                </a:cubicBezTo>
                <a:cubicBezTo>
                  <a:pt x="104" y="144"/>
                  <a:pt x="104" y="144"/>
                  <a:pt x="104" y="144"/>
                </a:cubicBezTo>
                <a:cubicBezTo>
                  <a:pt x="88" y="144"/>
                  <a:pt x="88" y="144"/>
                  <a:pt x="88" y="144"/>
                </a:cubicBezTo>
                <a:cubicBezTo>
                  <a:pt x="81" y="144"/>
                  <a:pt x="76" y="139"/>
                  <a:pt x="76" y="132"/>
                </a:cubicBezTo>
                <a:cubicBezTo>
                  <a:pt x="76" y="125"/>
                  <a:pt x="81" y="120"/>
                  <a:pt x="88" y="12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1" name="Google Shape;2101;p47"/>
          <p:cNvSpPr/>
          <p:nvPr/>
        </p:nvSpPr>
        <p:spPr>
          <a:xfrm>
            <a:off x="4499446" y="4060582"/>
            <a:ext cx="510422" cy="445136"/>
          </a:xfrm>
          <a:custGeom>
            <a:avLst/>
            <a:gdLst/>
            <a:ahLst/>
            <a:cxnLst/>
            <a:rect l="l" t="t" r="r" b="b"/>
            <a:pathLst>
              <a:path w="256" h="224" extrusionOk="0">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moveTo>
                  <a:pt x="88" y="120"/>
                </a:moveTo>
                <a:cubicBezTo>
                  <a:pt x="116" y="120"/>
                  <a:pt x="116" y="120"/>
                  <a:pt x="116" y="120"/>
                </a:cubicBezTo>
                <a:cubicBezTo>
                  <a:pt x="116" y="92"/>
                  <a:pt x="116" y="92"/>
                  <a:pt x="116" y="92"/>
                </a:cubicBezTo>
                <a:cubicBezTo>
                  <a:pt x="116" y="85"/>
                  <a:pt x="121" y="80"/>
                  <a:pt x="128" y="80"/>
                </a:cubicBezTo>
                <a:cubicBezTo>
                  <a:pt x="135" y="80"/>
                  <a:pt x="140" y="85"/>
                  <a:pt x="140" y="92"/>
                </a:cubicBezTo>
                <a:cubicBezTo>
                  <a:pt x="140" y="120"/>
                  <a:pt x="140" y="120"/>
                  <a:pt x="140" y="120"/>
                </a:cubicBezTo>
                <a:cubicBezTo>
                  <a:pt x="168" y="120"/>
                  <a:pt x="168" y="120"/>
                  <a:pt x="168" y="120"/>
                </a:cubicBezTo>
                <a:cubicBezTo>
                  <a:pt x="175" y="120"/>
                  <a:pt x="180" y="125"/>
                  <a:pt x="180" y="132"/>
                </a:cubicBezTo>
                <a:cubicBezTo>
                  <a:pt x="180" y="139"/>
                  <a:pt x="175" y="144"/>
                  <a:pt x="168" y="144"/>
                </a:cubicBezTo>
                <a:cubicBezTo>
                  <a:pt x="140" y="144"/>
                  <a:pt x="140" y="144"/>
                  <a:pt x="140" y="144"/>
                </a:cubicBezTo>
                <a:cubicBezTo>
                  <a:pt x="140" y="172"/>
                  <a:pt x="140" y="172"/>
                  <a:pt x="140" y="172"/>
                </a:cubicBezTo>
                <a:cubicBezTo>
                  <a:pt x="140" y="179"/>
                  <a:pt x="135" y="184"/>
                  <a:pt x="128" y="184"/>
                </a:cubicBezTo>
                <a:cubicBezTo>
                  <a:pt x="121" y="184"/>
                  <a:pt x="116" y="179"/>
                  <a:pt x="116" y="172"/>
                </a:cubicBezTo>
                <a:cubicBezTo>
                  <a:pt x="116" y="144"/>
                  <a:pt x="116" y="144"/>
                  <a:pt x="116" y="144"/>
                </a:cubicBezTo>
                <a:cubicBezTo>
                  <a:pt x="88" y="144"/>
                  <a:pt x="88" y="144"/>
                  <a:pt x="88" y="144"/>
                </a:cubicBezTo>
                <a:cubicBezTo>
                  <a:pt x="81" y="144"/>
                  <a:pt x="76" y="139"/>
                  <a:pt x="76" y="132"/>
                </a:cubicBezTo>
                <a:cubicBezTo>
                  <a:pt x="76" y="125"/>
                  <a:pt x="81" y="120"/>
                  <a:pt x="88" y="12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2" name="Google Shape;2102;p47"/>
          <p:cNvSpPr/>
          <p:nvPr/>
        </p:nvSpPr>
        <p:spPr>
          <a:xfrm>
            <a:off x="3609174" y="4060582"/>
            <a:ext cx="508443" cy="445136"/>
          </a:xfrm>
          <a:custGeom>
            <a:avLst/>
            <a:gdLst/>
            <a:ahLst/>
            <a:cxnLst/>
            <a:rect l="l" t="t" r="r" b="b"/>
            <a:pathLst>
              <a:path w="256" h="224" extrusionOk="0">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196" y="212"/>
                </a:moveTo>
                <a:cubicBezTo>
                  <a:pt x="244" y="212"/>
                  <a:pt x="244" y="212"/>
                  <a:pt x="244" y="212"/>
                </a:cubicBezTo>
                <a:cubicBezTo>
                  <a:pt x="244" y="108"/>
                  <a:pt x="244" y="108"/>
                  <a:pt x="244" y="108"/>
                </a:cubicBezTo>
                <a:cubicBezTo>
                  <a:pt x="240" y="108"/>
                  <a:pt x="240" y="108"/>
                  <a:pt x="240" y="108"/>
                </a:cubicBezTo>
                <a:cubicBezTo>
                  <a:pt x="196" y="108"/>
                  <a:pt x="196" y="108"/>
                  <a:pt x="196" y="108"/>
                </a:cubicBezTo>
                <a:lnTo>
                  <a:pt x="196" y="212"/>
                </a:lnTo>
                <a:close/>
                <a:moveTo>
                  <a:pt x="72" y="212"/>
                </a:moveTo>
                <a:cubicBezTo>
                  <a:pt x="184" y="212"/>
                  <a:pt x="184" y="212"/>
                  <a:pt x="184" y="212"/>
                </a:cubicBezTo>
                <a:cubicBezTo>
                  <a:pt x="184" y="108"/>
                  <a:pt x="184" y="108"/>
                  <a:pt x="184" y="108"/>
                </a:cubicBezTo>
                <a:cubicBezTo>
                  <a:pt x="72" y="108"/>
                  <a:pt x="72" y="108"/>
                  <a:pt x="72" y="108"/>
                </a:cubicBezTo>
                <a:lnTo>
                  <a:pt x="72" y="212"/>
                </a:lnTo>
                <a:close/>
                <a:moveTo>
                  <a:pt x="12" y="212"/>
                </a:moveTo>
                <a:cubicBezTo>
                  <a:pt x="60" y="212"/>
                  <a:pt x="60" y="212"/>
                  <a:pt x="60" y="212"/>
                </a:cubicBezTo>
                <a:cubicBezTo>
                  <a:pt x="60" y="108"/>
                  <a:pt x="60" y="108"/>
                  <a:pt x="60" y="108"/>
                </a:cubicBezTo>
                <a:cubicBezTo>
                  <a:pt x="12" y="108"/>
                  <a:pt x="12" y="108"/>
                  <a:pt x="12" y="108"/>
                </a:cubicBezTo>
                <a:lnTo>
                  <a:pt x="12" y="212"/>
                </a:lnTo>
                <a:close/>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32" y="48"/>
                </a:moveTo>
                <a:cubicBezTo>
                  <a:pt x="24" y="48"/>
                  <a:pt x="24" y="48"/>
                  <a:pt x="24" y="48"/>
                </a:cubicBezTo>
                <a:cubicBezTo>
                  <a:pt x="12" y="48"/>
                  <a:pt x="12" y="48"/>
                  <a:pt x="12" y="48"/>
                </a:cubicBezTo>
                <a:cubicBezTo>
                  <a:pt x="12" y="96"/>
                  <a:pt x="12" y="96"/>
                  <a:pt x="12" y="96"/>
                </a:cubicBezTo>
                <a:cubicBezTo>
                  <a:pt x="60" y="96"/>
                  <a:pt x="60" y="96"/>
                  <a:pt x="60" y="96"/>
                </a:cubicBezTo>
                <a:cubicBezTo>
                  <a:pt x="72" y="96"/>
                  <a:pt x="72" y="96"/>
                  <a:pt x="72" y="96"/>
                </a:cubicBezTo>
                <a:cubicBezTo>
                  <a:pt x="184" y="96"/>
                  <a:pt x="184" y="96"/>
                  <a:pt x="184" y="96"/>
                </a:cubicBezTo>
                <a:cubicBezTo>
                  <a:pt x="196" y="96"/>
                  <a:pt x="196" y="96"/>
                  <a:pt x="196" y="96"/>
                </a:cubicBezTo>
                <a:cubicBezTo>
                  <a:pt x="240" y="96"/>
                  <a:pt x="240" y="96"/>
                  <a:pt x="240" y="96"/>
                </a:cubicBezTo>
                <a:cubicBezTo>
                  <a:pt x="244" y="96"/>
                  <a:pt x="244" y="96"/>
                  <a:pt x="244" y="96"/>
                </a:cubicBezTo>
                <a:cubicBezTo>
                  <a:pt x="244" y="48"/>
                  <a:pt x="244" y="48"/>
                  <a:pt x="244" y="48"/>
                </a:cubicBezTo>
                <a:lnTo>
                  <a:pt x="232"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3" name="Google Shape;2103;p47"/>
          <p:cNvSpPr/>
          <p:nvPr/>
        </p:nvSpPr>
        <p:spPr>
          <a:xfrm>
            <a:off x="2716924" y="4060582"/>
            <a:ext cx="510422" cy="445136"/>
          </a:xfrm>
          <a:custGeom>
            <a:avLst/>
            <a:gdLst/>
            <a:ahLst/>
            <a:cxnLst/>
            <a:rect l="l" t="t" r="r" b="b"/>
            <a:pathLst>
              <a:path w="256" h="224" extrusionOk="0">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196" y="212"/>
                </a:moveTo>
                <a:cubicBezTo>
                  <a:pt x="244" y="212"/>
                  <a:pt x="244" y="212"/>
                  <a:pt x="244" y="212"/>
                </a:cubicBezTo>
                <a:cubicBezTo>
                  <a:pt x="244" y="108"/>
                  <a:pt x="244" y="108"/>
                  <a:pt x="244" y="108"/>
                </a:cubicBezTo>
                <a:cubicBezTo>
                  <a:pt x="238" y="108"/>
                  <a:pt x="238" y="108"/>
                  <a:pt x="238" y="108"/>
                </a:cubicBezTo>
                <a:cubicBezTo>
                  <a:pt x="196" y="108"/>
                  <a:pt x="196" y="108"/>
                  <a:pt x="196" y="108"/>
                </a:cubicBezTo>
                <a:lnTo>
                  <a:pt x="196" y="212"/>
                </a:lnTo>
                <a:close/>
                <a:moveTo>
                  <a:pt x="12" y="212"/>
                </a:moveTo>
                <a:cubicBezTo>
                  <a:pt x="184" y="212"/>
                  <a:pt x="184" y="212"/>
                  <a:pt x="184" y="212"/>
                </a:cubicBezTo>
                <a:cubicBezTo>
                  <a:pt x="184" y="108"/>
                  <a:pt x="184" y="108"/>
                  <a:pt x="184" y="108"/>
                </a:cubicBezTo>
                <a:cubicBezTo>
                  <a:pt x="12" y="108"/>
                  <a:pt x="12" y="108"/>
                  <a:pt x="12" y="108"/>
                </a:cubicBezTo>
                <a:lnTo>
                  <a:pt x="12" y="212"/>
                </a:lnTo>
                <a:close/>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32" y="48"/>
                </a:moveTo>
                <a:cubicBezTo>
                  <a:pt x="24" y="48"/>
                  <a:pt x="24" y="48"/>
                  <a:pt x="24" y="48"/>
                </a:cubicBezTo>
                <a:cubicBezTo>
                  <a:pt x="12" y="48"/>
                  <a:pt x="12" y="48"/>
                  <a:pt x="12" y="48"/>
                </a:cubicBezTo>
                <a:cubicBezTo>
                  <a:pt x="12" y="96"/>
                  <a:pt x="12" y="96"/>
                  <a:pt x="12" y="96"/>
                </a:cubicBezTo>
                <a:cubicBezTo>
                  <a:pt x="184" y="96"/>
                  <a:pt x="184" y="96"/>
                  <a:pt x="184" y="96"/>
                </a:cubicBezTo>
                <a:cubicBezTo>
                  <a:pt x="196" y="96"/>
                  <a:pt x="196" y="96"/>
                  <a:pt x="196" y="96"/>
                </a:cubicBezTo>
                <a:cubicBezTo>
                  <a:pt x="238" y="96"/>
                  <a:pt x="238" y="96"/>
                  <a:pt x="238" y="96"/>
                </a:cubicBezTo>
                <a:cubicBezTo>
                  <a:pt x="244" y="96"/>
                  <a:pt x="244" y="96"/>
                  <a:pt x="244" y="96"/>
                </a:cubicBezTo>
                <a:cubicBezTo>
                  <a:pt x="244" y="48"/>
                  <a:pt x="244" y="48"/>
                  <a:pt x="244" y="48"/>
                </a:cubicBezTo>
                <a:lnTo>
                  <a:pt x="232"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4" name="Google Shape;2104;p47"/>
          <p:cNvSpPr/>
          <p:nvPr/>
        </p:nvSpPr>
        <p:spPr>
          <a:xfrm>
            <a:off x="1826652" y="4060582"/>
            <a:ext cx="508445" cy="445136"/>
          </a:xfrm>
          <a:custGeom>
            <a:avLst/>
            <a:gdLst/>
            <a:ahLst/>
            <a:cxnLst/>
            <a:rect l="l" t="t" r="r" b="b"/>
            <a:pathLst>
              <a:path w="256" h="224" extrusionOk="0">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72" y="212"/>
                </a:moveTo>
                <a:cubicBezTo>
                  <a:pt x="244" y="212"/>
                  <a:pt x="244" y="212"/>
                  <a:pt x="244" y="212"/>
                </a:cubicBezTo>
                <a:cubicBezTo>
                  <a:pt x="244" y="108"/>
                  <a:pt x="244" y="108"/>
                  <a:pt x="244" y="108"/>
                </a:cubicBezTo>
                <a:cubicBezTo>
                  <a:pt x="241" y="108"/>
                  <a:pt x="241" y="108"/>
                  <a:pt x="241" y="108"/>
                </a:cubicBezTo>
                <a:cubicBezTo>
                  <a:pt x="72" y="108"/>
                  <a:pt x="72" y="108"/>
                  <a:pt x="72" y="108"/>
                </a:cubicBezTo>
                <a:lnTo>
                  <a:pt x="72" y="212"/>
                </a:lnTo>
                <a:close/>
                <a:moveTo>
                  <a:pt x="12" y="212"/>
                </a:moveTo>
                <a:cubicBezTo>
                  <a:pt x="60" y="212"/>
                  <a:pt x="60" y="212"/>
                  <a:pt x="60" y="212"/>
                </a:cubicBezTo>
                <a:cubicBezTo>
                  <a:pt x="60" y="108"/>
                  <a:pt x="60" y="108"/>
                  <a:pt x="60" y="108"/>
                </a:cubicBezTo>
                <a:cubicBezTo>
                  <a:pt x="12" y="108"/>
                  <a:pt x="12" y="108"/>
                  <a:pt x="12" y="108"/>
                </a:cubicBezTo>
                <a:lnTo>
                  <a:pt x="12" y="212"/>
                </a:lnTo>
                <a:close/>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32" y="48"/>
                </a:moveTo>
                <a:cubicBezTo>
                  <a:pt x="24" y="48"/>
                  <a:pt x="24" y="48"/>
                  <a:pt x="24" y="48"/>
                </a:cubicBezTo>
                <a:cubicBezTo>
                  <a:pt x="12" y="48"/>
                  <a:pt x="12" y="48"/>
                  <a:pt x="12" y="48"/>
                </a:cubicBezTo>
                <a:cubicBezTo>
                  <a:pt x="12" y="96"/>
                  <a:pt x="12" y="96"/>
                  <a:pt x="12" y="96"/>
                </a:cubicBezTo>
                <a:cubicBezTo>
                  <a:pt x="60" y="96"/>
                  <a:pt x="60" y="96"/>
                  <a:pt x="60" y="96"/>
                </a:cubicBezTo>
                <a:cubicBezTo>
                  <a:pt x="72" y="96"/>
                  <a:pt x="72" y="96"/>
                  <a:pt x="72" y="96"/>
                </a:cubicBezTo>
                <a:cubicBezTo>
                  <a:pt x="241" y="96"/>
                  <a:pt x="241" y="96"/>
                  <a:pt x="241" y="96"/>
                </a:cubicBezTo>
                <a:cubicBezTo>
                  <a:pt x="244" y="96"/>
                  <a:pt x="244" y="96"/>
                  <a:pt x="244" y="96"/>
                </a:cubicBezTo>
                <a:cubicBezTo>
                  <a:pt x="244" y="48"/>
                  <a:pt x="244" y="48"/>
                  <a:pt x="244" y="48"/>
                </a:cubicBezTo>
                <a:lnTo>
                  <a:pt x="232"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5" name="Google Shape;2105;p47"/>
          <p:cNvSpPr/>
          <p:nvPr/>
        </p:nvSpPr>
        <p:spPr>
          <a:xfrm>
            <a:off x="934403" y="4060582"/>
            <a:ext cx="510422" cy="445136"/>
          </a:xfrm>
          <a:custGeom>
            <a:avLst/>
            <a:gdLst/>
            <a:ahLst/>
            <a:cxnLst/>
            <a:rect l="l" t="t" r="r" b="b"/>
            <a:pathLst>
              <a:path w="256" h="224" extrusionOk="0">
                <a:moveTo>
                  <a:pt x="244" y="224"/>
                </a:moveTo>
                <a:cubicBezTo>
                  <a:pt x="12" y="224"/>
                  <a:pt x="12" y="224"/>
                  <a:pt x="12" y="224"/>
                </a:cubicBezTo>
                <a:cubicBezTo>
                  <a:pt x="5" y="224"/>
                  <a:pt x="0" y="219"/>
                  <a:pt x="0" y="212"/>
                </a:cubicBezTo>
                <a:cubicBezTo>
                  <a:pt x="0" y="12"/>
                  <a:pt x="0" y="12"/>
                  <a:pt x="0" y="12"/>
                </a:cubicBezTo>
                <a:cubicBezTo>
                  <a:pt x="0" y="5"/>
                  <a:pt x="5" y="0"/>
                  <a:pt x="12" y="0"/>
                </a:cubicBezTo>
                <a:cubicBezTo>
                  <a:pt x="244" y="0"/>
                  <a:pt x="244" y="0"/>
                  <a:pt x="244" y="0"/>
                </a:cubicBezTo>
                <a:cubicBezTo>
                  <a:pt x="251" y="0"/>
                  <a:pt x="256" y="5"/>
                  <a:pt x="256" y="12"/>
                </a:cubicBezTo>
                <a:cubicBezTo>
                  <a:pt x="256" y="212"/>
                  <a:pt x="256" y="212"/>
                  <a:pt x="256" y="212"/>
                </a:cubicBezTo>
                <a:cubicBezTo>
                  <a:pt x="256" y="219"/>
                  <a:pt x="251" y="224"/>
                  <a:pt x="244" y="224"/>
                </a:cubicBezTo>
                <a:moveTo>
                  <a:pt x="24" y="12"/>
                </a:moveTo>
                <a:cubicBezTo>
                  <a:pt x="17" y="12"/>
                  <a:pt x="12" y="17"/>
                  <a:pt x="12" y="24"/>
                </a:cubicBezTo>
                <a:cubicBezTo>
                  <a:pt x="12" y="31"/>
                  <a:pt x="17" y="36"/>
                  <a:pt x="24" y="36"/>
                </a:cubicBezTo>
                <a:cubicBezTo>
                  <a:pt x="31" y="36"/>
                  <a:pt x="36" y="31"/>
                  <a:pt x="36" y="24"/>
                </a:cubicBezTo>
                <a:cubicBezTo>
                  <a:pt x="36" y="17"/>
                  <a:pt x="31" y="12"/>
                  <a:pt x="24" y="12"/>
                </a:cubicBezTo>
                <a:moveTo>
                  <a:pt x="60" y="12"/>
                </a:moveTo>
                <a:cubicBezTo>
                  <a:pt x="53" y="12"/>
                  <a:pt x="48" y="17"/>
                  <a:pt x="48" y="24"/>
                </a:cubicBezTo>
                <a:cubicBezTo>
                  <a:pt x="48" y="31"/>
                  <a:pt x="53" y="36"/>
                  <a:pt x="60" y="36"/>
                </a:cubicBezTo>
                <a:cubicBezTo>
                  <a:pt x="67" y="36"/>
                  <a:pt x="72" y="31"/>
                  <a:pt x="72" y="24"/>
                </a:cubicBezTo>
                <a:cubicBezTo>
                  <a:pt x="72" y="17"/>
                  <a:pt x="67" y="12"/>
                  <a:pt x="60" y="12"/>
                </a:cubicBezTo>
                <a:moveTo>
                  <a:pt x="96" y="12"/>
                </a:moveTo>
                <a:cubicBezTo>
                  <a:pt x="89" y="12"/>
                  <a:pt x="84" y="17"/>
                  <a:pt x="84" y="24"/>
                </a:cubicBezTo>
                <a:cubicBezTo>
                  <a:pt x="84" y="31"/>
                  <a:pt x="89" y="36"/>
                  <a:pt x="96" y="36"/>
                </a:cubicBezTo>
                <a:cubicBezTo>
                  <a:pt x="103" y="36"/>
                  <a:pt x="108" y="31"/>
                  <a:pt x="108" y="24"/>
                </a:cubicBezTo>
                <a:cubicBezTo>
                  <a:pt x="108" y="17"/>
                  <a:pt x="103" y="12"/>
                  <a:pt x="96" y="12"/>
                </a:cubicBezTo>
                <a:moveTo>
                  <a:pt x="244" y="48"/>
                </a:moveTo>
                <a:cubicBezTo>
                  <a:pt x="232" y="48"/>
                  <a:pt x="232" y="48"/>
                  <a:pt x="232" y="48"/>
                </a:cubicBezTo>
                <a:cubicBezTo>
                  <a:pt x="24" y="48"/>
                  <a:pt x="24" y="48"/>
                  <a:pt x="24" y="48"/>
                </a:cubicBezTo>
                <a:cubicBezTo>
                  <a:pt x="12" y="48"/>
                  <a:pt x="12" y="48"/>
                  <a:pt x="12" y="48"/>
                </a:cubicBezTo>
                <a:cubicBezTo>
                  <a:pt x="12" y="212"/>
                  <a:pt x="12" y="212"/>
                  <a:pt x="12" y="212"/>
                </a:cubicBezTo>
                <a:cubicBezTo>
                  <a:pt x="244" y="212"/>
                  <a:pt x="244" y="212"/>
                  <a:pt x="244" y="212"/>
                </a:cubicBezTo>
                <a:lnTo>
                  <a:pt x="244"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6" name="Google Shape;2106;p47"/>
          <p:cNvSpPr/>
          <p:nvPr/>
        </p:nvSpPr>
        <p:spPr>
          <a:xfrm>
            <a:off x="10731347" y="3312754"/>
            <a:ext cx="526249" cy="158270"/>
          </a:xfrm>
          <a:custGeom>
            <a:avLst/>
            <a:gdLst/>
            <a:ahLst/>
            <a:cxnLst/>
            <a:rect l="l" t="t" r="r" b="b"/>
            <a:pathLst>
              <a:path w="264" h="80" extrusionOk="0">
                <a:moveTo>
                  <a:pt x="259" y="19"/>
                </a:moveTo>
                <a:cubicBezTo>
                  <a:pt x="255" y="18"/>
                  <a:pt x="248" y="35"/>
                  <a:pt x="231" y="35"/>
                </a:cubicBezTo>
                <a:cubicBezTo>
                  <a:pt x="210" y="35"/>
                  <a:pt x="201" y="0"/>
                  <a:pt x="168" y="0"/>
                </a:cubicBezTo>
                <a:cubicBezTo>
                  <a:pt x="142" y="0"/>
                  <a:pt x="134" y="20"/>
                  <a:pt x="132" y="20"/>
                </a:cubicBezTo>
                <a:cubicBezTo>
                  <a:pt x="130" y="20"/>
                  <a:pt x="122" y="0"/>
                  <a:pt x="96" y="0"/>
                </a:cubicBezTo>
                <a:cubicBezTo>
                  <a:pt x="63" y="0"/>
                  <a:pt x="54" y="35"/>
                  <a:pt x="33" y="35"/>
                </a:cubicBezTo>
                <a:cubicBezTo>
                  <a:pt x="16" y="35"/>
                  <a:pt x="9" y="18"/>
                  <a:pt x="5" y="19"/>
                </a:cubicBezTo>
                <a:cubicBezTo>
                  <a:pt x="0" y="20"/>
                  <a:pt x="13" y="80"/>
                  <a:pt x="70" y="80"/>
                </a:cubicBezTo>
                <a:cubicBezTo>
                  <a:pt x="107" y="80"/>
                  <a:pt x="129" y="51"/>
                  <a:pt x="132" y="51"/>
                </a:cubicBezTo>
                <a:cubicBezTo>
                  <a:pt x="135" y="51"/>
                  <a:pt x="157" y="80"/>
                  <a:pt x="194" y="80"/>
                </a:cubicBezTo>
                <a:cubicBezTo>
                  <a:pt x="251" y="80"/>
                  <a:pt x="264" y="20"/>
                  <a:pt x="259" y="19"/>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7" name="Google Shape;2107;p47"/>
          <p:cNvSpPr/>
          <p:nvPr/>
        </p:nvSpPr>
        <p:spPr>
          <a:xfrm>
            <a:off x="9848989" y="3241532"/>
            <a:ext cx="508443" cy="300714"/>
          </a:xfrm>
          <a:custGeom>
            <a:avLst/>
            <a:gdLst/>
            <a:ahLst/>
            <a:cxnLst/>
            <a:rect l="l" t="t" r="r" b="b"/>
            <a:pathLst>
              <a:path w="256" h="152" extrusionOk="0">
                <a:moveTo>
                  <a:pt x="244" y="88"/>
                </a:moveTo>
                <a:cubicBezTo>
                  <a:pt x="84" y="88"/>
                  <a:pt x="84" y="88"/>
                  <a:pt x="84" y="88"/>
                </a:cubicBezTo>
                <a:cubicBezTo>
                  <a:pt x="77" y="88"/>
                  <a:pt x="72" y="83"/>
                  <a:pt x="72" y="76"/>
                </a:cubicBezTo>
                <a:cubicBezTo>
                  <a:pt x="72" y="69"/>
                  <a:pt x="77" y="64"/>
                  <a:pt x="84" y="64"/>
                </a:cubicBezTo>
                <a:cubicBezTo>
                  <a:pt x="84" y="64"/>
                  <a:pt x="84" y="64"/>
                  <a:pt x="84" y="64"/>
                </a:cubicBezTo>
                <a:cubicBezTo>
                  <a:pt x="244" y="64"/>
                  <a:pt x="244" y="64"/>
                  <a:pt x="244" y="64"/>
                </a:cubicBezTo>
                <a:cubicBezTo>
                  <a:pt x="251" y="64"/>
                  <a:pt x="256" y="69"/>
                  <a:pt x="256" y="76"/>
                </a:cubicBezTo>
                <a:cubicBezTo>
                  <a:pt x="256" y="83"/>
                  <a:pt x="251" y="88"/>
                  <a:pt x="244" y="88"/>
                </a:cubicBezTo>
                <a:moveTo>
                  <a:pt x="244" y="24"/>
                </a:moveTo>
                <a:cubicBezTo>
                  <a:pt x="84" y="24"/>
                  <a:pt x="84" y="24"/>
                  <a:pt x="84" y="24"/>
                </a:cubicBezTo>
                <a:cubicBezTo>
                  <a:pt x="77" y="24"/>
                  <a:pt x="72" y="19"/>
                  <a:pt x="72" y="12"/>
                </a:cubicBezTo>
                <a:cubicBezTo>
                  <a:pt x="72" y="5"/>
                  <a:pt x="77" y="0"/>
                  <a:pt x="84" y="0"/>
                </a:cubicBezTo>
                <a:cubicBezTo>
                  <a:pt x="84" y="0"/>
                  <a:pt x="84" y="0"/>
                  <a:pt x="84" y="0"/>
                </a:cubicBezTo>
                <a:cubicBezTo>
                  <a:pt x="244" y="0"/>
                  <a:pt x="244" y="0"/>
                  <a:pt x="244" y="0"/>
                </a:cubicBezTo>
                <a:cubicBezTo>
                  <a:pt x="251" y="0"/>
                  <a:pt x="256" y="5"/>
                  <a:pt x="256" y="12"/>
                </a:cubicBezTo>
                <a:cubicBezTo>
                  <a:pt x="256" y="19"/>
                  <a:pt x="251" y="24"/>
                  <a:pt x="244" y="24"/>
                </a:cubicBezTo>
                <a:moveTo>
                  <a:pt x="36" y="152"/>
                </a:moveTo>
                <a:cubicBezTo>
                  <a:pt x="36" y="152"/>
                  <a:pt x="36" y="152"/>
                  <a:pt x="36" y="152"/>
                </a:cubicBezTo>
                <a:cubicBezTo>
                  <a:pt x="12" y="152"/>
                  <a:pt x="12" y="152"/>
                  <a:pt x="12" y="152"/>
                </a:cubicBezTo>
                <a:cubicBezTo>
                  <a:pt x="5" y="152"/>
                  <a:pt x="0" y="147"/>
                  <a:pt x="0" y="140"/>
                </a:cubicBezTo>
                <a:cubicBezTo>
                  <a:pt x="0" y="133"/>
                  <a:pt x="5" y="128"/>
                  <a:pt x="12" y="128"/>
                </a:cubicBezTo>
                <a:cubicBezTo>
                  <a:pt x="36" y="128"/>
                  <a:pt x="36" y="128"/>
                  <a:pt x="36" y="128"/>
                </a:cubicBezTo>
                <a:cubicBezTo>
                  <a:pt x="36" y="128"/>
                  <a:pt x="36" y="128"/>
                  <a:pt x="36" y="128"/>
                </a:cubicBezTo>
                <a:cubicBezTo>
                  <a:pt x="43" y="128"/>
                  <a:pt x="48" y="133"/>
                  <a:pt x="48" y="140"/>
                </a:cubicBezTo>
                <a:cubicBezTo>
                  <a:pt x="48" y="147"/>
                  <a:pt x="43" y="152"/>
                  <a:pt x="36" y="152"/>
                </a:cubicBezTo>
                <a:moveTo>
                  <a:pt x="36" y="88"/>
                </a:moveTo>
                <a:cubicBezTo>
                  <a:pt x="36" y="88"/>
                  <a:pt x="36" y="88"/>
                  <a:pt x="36" y="88"/>
                </a:cubicBezTo>
                <a:cubicBezTo>
                  <a:pt x="12" y="88"/>
                  <a:pt x="12" y="88"/>
                  <a:pt x="12" y="88"/>
                </a:cubicBezTo>
                <a:cubicBezTo>
                  <a:pt x="5" y="88"/>
                  <a:pt x="0" y="83"/>
                  <a:pt x="0" y="76"/>
                </a:cubicBezTo>
                <a:cubicBezTo>
                  <a:pt x="0" y="69"/>
                  <a:pt x="5" y="64"/>
                  <a:pt x="12" y="64"/>
                </a:cubicBezTo>
                <a:cubicBezTo>
                  <a:pt x="36" y="64"/>
                  <a:pt x="36" y="64"/>
                  <a:pt x="36" y="64"/>
                </a:cubicBezTo>
                <a:cubicBezTo>
                  <a:pt x="36" y="64"/>
                  <a:pt x="36" y="64"/>
                  <a:pt x="36" y="64"/>
                </a:cubicBezTo>
                <a:cubicBezTo>
                  <a:pt x="43" y="64"/>
                  <a:pt x="48" y="69"/>
                  <a:pt x="48" y="76"/>
                </a:cubicBezTo>
                <a:cubicBezTo>
                  <a:pt x="48" y="83"/>
                  <a:pt x="43" y="88"/>
                  <a:pt x="36" y="88"/>
                </a:cubicBezTo>
                <a:moveTo>
                  <a:pt x="36" y="24"/>
                </a:moveTo>
                <a:cubicBezTo>
                  <a:pt x="36" y="24"/>
                  <a:pt x="36" y="24"/>
                  <a:pt x="36" y="24"/>
                </a:cubicBezTo>
                <a:cubicBezTo>
                  <a:pt x="12" y="24"/>
                  <a:pt x="12" y="24"/>
                  <a:pt x="12" y="24"/>
                </a:cubicBezTo>
                <a:cubicBezTo>
                  <a:pt x="5" y="24"/>
                  <a:pt x="0" y="19"/>
                  <a:pt x="0" y="12"/>
                </a:cubicBezTo>
                <a:cubicBezTo>
                  <a:pt x="0" y="5"/>
                  <a:pt x="5" y="0"/>
                  <a:pt x="12" y="0"/>
                </a:cubicBezTo>
                <a:cubicBezTo>
                  <a:pt x="36" y="0"/>
                  <a:pt x="36" y="0"/>
                  <a:pt x="36" y="0"/>
                </a:cubicBezTo>
                <a:cubicBezTo>
                  <a:pt x="36" y="0"/>
                  <a:pt x="36" y="0"/>
                  <a:pt x="36" y="0"/>
                </a:cubicBezTo>
                <a:cubicBezTo>
                  <a:pt x="43" y="0"/>
                  <a:pt x="48" y="5"/>
                  <a:pt x="48" y="12"/>
                </a:cubicBezTo>
                <a:cubicBezTo>
                  <a:pt x="48" y="19"/>
                  <a:pt x="43" y="24"/>
                  <a:pt x="36" y="24"/>
                </a:cubicBezTo>
                <a:moveTo>
                  <a:pt x="84" y="152"/>
                </a:moveTo>
                <a:cubicBezTo>
                  <a:pt x="77" y="152"/>
                  <a:pt x="72" y="147"/>
                  <a:pt x="72" y="140"/>
                </a:cubicBezTo>
                <a:cubicBezTo>
                  <a:pt x="72" y="133"/>
                  <a:pt x="77" y="128"/>
                  <a:pt x="84" y="128"/>
                </a:cubicBezTo>
                <a:cubicBezTo>
                  <a:pt x="84" y="128"/>
                  <a:pt x="84" y="128"/>
                  <a:pt x="84" y="128"/>
                </a:cubicBezTo>
                <a:cubicBezTo>
                  <a:pt x="244" y="128"/>
                  <a:pt x="244" y="128"/>
                  <a:pt x="244" y="128"/>
                </a:cubicBezTo>
                <a:cubicBezTo>
                  <a:pt x="251" y="128"/>
                  <a:pt x="256" y="133"/>
                  <a:pt x="256" y="140"/>
                </a:cubicBezTo>
                <a:cubicBezTo>
                  <a:pt x="256" y="147"/>
                  <a:pt x="251" y="152"/>
                  <a:pt x="244" y="152"/>
                </a:cubicBezTo>
                <a:lnTo>
                  <a:pt x="84" y="1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8" name="Google Shape;2108;p47"/>
          <p:cNvSpPr/>
          <p:nvPr/>
        </p:nvSpPr>
        <p:spPr>
          <a:xfrm>
            <a:off x="8956738" y="3241532"/>
            <a:ext cx="510422" cy="300714"/>
          </a:xfrm>
          <a:custGeom>
            <a:avLst/>
            <a:gdLst/>
            <a:ahLst/>
            <a:cxnLst/>
            <a:rect l="l" t="t" r="r" b="b"/>
            <a:pathLst>
              <a:path w="256" h="152" extrusionOk="0">
                <a:moveTo>
                  <a:pt x="244" y="88"/>
                </a:moveTo>
                <a:cubicBezTo>
                  <a:pt x="12" y="88"/>
                  <a:pt x="12" y="88"/>
                  <a:pt x="12" y="88"/>
                </a:cubicBezTo>
                <a:cubicBezTo>
                  <a:pt x="5" y="88"/>
                  <a:pt x="0" y="83"/>
                  <a:pt x="0" y="76"/>
                </a:cubicBezTo>
                <a:cubicBezTo>
                  <a:pt x="0" y="69"/>
                  <a:pt x="5" y="64"/>
                  <a:pt x="12" y="64"/>
                </a:cubicBezTo>
                <a:cubicBezTo>
                  <a:pt x="244" y="64"/>
                  <a:pt x="244" y="64"/>
                  <a:pt x="244" y="64"/>
                </a:cubicBezTo>
                <a:cubicBezTo>
                  <a:pt x="251" y="64"/>
                  <a:pt x="256" y="69"/>
                  <a:pt x="256" y="76"/>
                </a:cubicBezTo>
                <a:cubicBezTo>
                  <a:pt x="256" y="83"/>
                  <a:pt x="251" y="88"/>
                  <a:pt x="244" y="88"/>
                </a:cubicBezTo>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12" y="128"/>
                </a:moveTo>
                <a:cubicBezTo>
                  <a:pt x="244" y="128"/>
                  <a:pt x="244" y="128"/>
                  <a:pt x="244" y="128"/>
                </a:cubicBezTo>
                <a:cubicBezTo>
                  <a:pt x="251" y="128"/>
                  <a:pt x="256" y="133"/>
                  <a:pt x="256" y="140"/>
                </a:cubicBezTo>
                <a:cubicBezTo>
                  <a:pt x="256" y="147"/>
                  <a:pt x="251" y="152"/>
                  <a:pt x="244" y="152"/>
                </a:cubicBezTo>
                <a:cubicBezTo>
                  <a:pt x="12" y="152"/>
                  <a:pt x="12" y="152"/>
                  <a:pt x="12" y="152"/>
                </a:cubicBezTo>
                <a:cubicBezTo>
                  <a:pt x="5" y="152"/>
                  <a:pt x="0" y="147"/>
                  <a:pt x="0" y="140"/>
                </a:cubicBezTo>
                <a:cubicBezTo>
                  <a:pt x="0" y="133"/>
                  <a:pt x="5" y="128"/>
                  <a:pt x="12" y="12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09" name="Google Shape;2109;p47"/>
          <p:cNvSpPr/>
          <p:nvPr/>
        </p:nvSpPr>
        <p:spPr>
          <a:xfrm>
            <a:off x="8121861" y="3344408"/>
            <a:ext cx="397655" cy="94962"/>
          </a:xfrm>
          <a:custGeom>
            <a:avLst/>
            <a:gdLst/>
            <a:ahLst/>
            <a:cxnLst/>
            <a:rect l="l" t="t" r="r" b="b"/>
            <a:pathLst>
              <a:path w="200" h="48" extrusionOk="0">
                <a:moveTo>
                  <a:pt x="176" y="48"/>
                </a:moveTo>
                <a:cubicBezTo>
                  <a:pt x="163" y="48"/>
                  <a:pt x="152" y="37"/>
                  <a:pt x="152" y="24"/>
                </a:cubicBezTo>
                <a:cubicBezTo>
                  <a:pt x="152" y="11"/>
                  <a:pt x="163" y="0"/>
                  <a:pt x="176" y="0"/>
                </a:cubicBezTo>
                <a:cubicBezTo>
                  <a:pt x="189" y="0"/>
                  <a:pt x="200" y="11"/>
                  <a:pt x="200" y="24"/>
                </a:cubicBezTo>
                <a:cubicBezTo>
                  <a:pt x="200" y="37"/>
                  <a:pt x="189" y="48"/>
                  <a:pt x="176" y="48"/>
                </a:cubicBezTo>
                <a:moveTo>
                  <a:pt x="100" y="48"/>
                </a:moveTo>
                <a:cubicBezTo>
                  <a:pt x="87" y="48"/>
                  <a:pt x="76" y="37"/>
                  <a:pt x="76" y="24"/>
                </a:cubicBezTo>
                <a:cubicBezTo>
                  <a:pt x="76" y="11"/>
                  <a:pt x="87" y="0"/>
                  <a:pt x="100" y="0"/>
                </a:cubicBezTo>
                <a:cubicBezTo>
                  <a:pt x="113" y="0"/>
                  <a:pt x="124" y="11"/>
                  <a:pt x="124" y="24"/>
                </a:cubicBezTo>
                <a:cubicBezTo>
                  <a:pt x="124" y="37"/>
                  <a:pt x="113" y="48"/>
                  <a:pt x="100" y="48"/>
                </a:cubicBezTo>
                <a:moveTo>
                  <a:pt x="24" y="48"/>
                </a:moveTo>
                <a:cubicBezTo>
                  <a:pt x="11" y="48"/>
                  <a:pt x="0" y="37"/>
                  <a:pt x="0" y="24"/>
                </a:cubicBezTo>
                <a:cubicBezTo>
                  <a:pt x="0" y="11"/>
                  <a:pt x="11" y="0"/>
                  <a:pt x="24" y="0"/>
                </a:cubicBezTo>
                <a:cubicBezTo>
                  <a:pt x="37" y="0"/>
                  <a:pt x="48" y="11"/>
                  <a:pt x="48" y="24"/>
                </a:cubicBezTo>
                <a:cubicBezTo>
                  <a:pt x="48" y="37"/>
                  <a:pt x="37" y="48"/>
                  <a:pt x="24" y="4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0" name="Google Shape;2110;p47"/>
          <p:cNvSpPr/>
          <p:nvPr/>
        </p:nvSpPr>
        <p:spPr>
          <a:xfrm>
            <a:off x="7334465" y="3223727"/>
            <a:ext cx="189925" cy="336325"/>
          </a:xfrm>
          <a:custGeom>
            <a:avLst/>
            <a:gdLst/>
            <a:ahLst/>
            <a:cxnLst/>
            <a:rect l="l" t="t" r="r" b="b"/>
            <a:pathLst>
              <a:path w="96" h="168" extrusionOk="0">
                <a:moveTo>
                  <a:pt x="4" y="21"/>
                </a:moveTo>
                <a:cubicBezTo>
                  <a:pt x="67" y="84"/>
                  <a:pt x="67" y="84"/>
                  <a:pt x="67" y="84"/>
                </a:cubicBezTo>
                <a:cubicBezTo>
                  <a:pt x="3" y="148"/>
                  <a:pt x="3" y="148"/>
                  <a:pt x="3" y="148"/>
                </a:cubicBezTo>
                <a:cubicBezTo>
                  <a:pt x="3" y="148"/>
                  <a:pt x="3" y="148"/>
                  <a:pt x="3" y="148"/>
                </a:cubicBezTo>
                <a:cubicBezTo>
                  <a:pt x="1" y="150"/>
                  <a:pt x="0" y="153"/>
                  <a:pt x="0" y="156"/>
                </a:cubicBezTo>
                <a:cubicBezTo>
                  <a:pt x="0" y="163"/>
                  <a:pt x="5" y="168"/>
                  <a:pt x="12" y="168"/>
                </a:cubicBezTo>
                <a:cubicBezTo>
                  <a:pt x="15" y="168"/>
                  <a:pt x="18" y="167"/>
                  <a:pt x="20" y="165"/>
                </a:cubicBezTo>
                <a:cubicBezTo>
                  <a:pt x="20" y="165"/>
                  <a:pt x="20" y="165"/>
                  <a:pt x="20" y="165"/>
                </a:cubicBezTo>
                <a:cubicBezTo>
                  <a:pt x="92" y="93"/>
                  <a:pt x="92" y="93"/>
                  <a:pt x="92" y="93"/>
                </a:cubicBezTo>
                <a:cubicBezTo>
                  <a:pt x="92" y="93"/>
                  <a:pt x="92" y="93"/>
                  <a:pt x="92" y="93"/>
                </a:cubicBezTo>
                <a:cubicBezTo>
                  <a:pt x="95" y="90"/>
                  <a:pt x="96" y="87"/>
                  <a:pt x="96" y="84"/>
                </a:cubicBezTo>
                <a:cubicBezTo>
                  <a:pt x="96" y="84"/>
                  <a:pt x="96" y="84"/>
                  <a:pt x="96" y="84"/>
                </a:cubicBezTo>
                <a:cubicBezTo>
                  <a:pt x="96" y="84"/>
                  <a:pt x="96" y="84"/>
                  <a:pt x="96" y="84"/>
                </a:cubicBezTo>
                <a:cubicBezTo>
                  <a:pt x="96" y="81"/>
                  <a:pt x="95" y="77"/>
                  <a:pt x="92" y="75"/>
                </a:cubicBezTo>
                <a:cubicBezTo>
                  <a:pt x="92" y="75"/>
                  <a:pt x="92" y="75"/>
                  <a:pt x="92" y="75"/>
                </a:cubicBezTo>
                <a:cubicBezTo>
                  <a:pt x="20" y="3"/>
                  <a:pt x="20" y="3"/>
                  <a:pt x="20" y="3"/>
                </a:cubicBezTo>
                <a:cubicBezTo>
                  <a:pt x="20" y="3"/>
                  <a:pt x="20" y="3"/>
                  <a:pt x="20" y="3"/>
                </a:cubicBezTo>
                <a:cubicBezTo>
                  <a:pt x="18" y="1"/>
                  <a:pt x="15" y="0"/>
                  <a:pt x="12" y="0"/>
                </a:cubicBezTo>
                <a:cubicBezTo>
                  <a:pt x="5" y="0"/>
                  <a:pt x="0" y="5"/>
                  <a:pt x="0" y="12"/>
                </a:cubicBezTo>
                <a:cubicBezTo>
                  <a:pt x="0" y="16"/>
                  <a:pt x="2" y="19"/>
                  <a:pt x="4" y="21"/>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1" name="Google Shape;2111;p47"/>
          <p:cNvSpPr/>
          <p:nvPr/>
        </p:nvSpPr>
        <p:spPr>
          <a:xfrm>
            <a:off x="6442216" y="3223727"/>
            <a:ext cx="191902" cy="336325"/>
          </a:xfrm>
          <a:custGeom>
            <a:avLst/>
            <a:gdLst/>
            <a:ahLst/>
            <a:cxnLst/>
            <a:rect l="l" t="t" r="r" b="b"/>
            <a:pathLst>
              <a:path w="96" h="168" extrusionOk="0">
                <a:moveTo>
                  <a:pt x="92" y="21"/>
                </a:moveTo>
                <a:cubicBezTo>
                  <a:pt x="29" y="84"/>
                  <a:pt x="29" y="84"/>
                  <a:pt x="29" y="84"/>
                </a:cubicBezTo>
                <a:cubicBezTo>
                  <a:pt x="93" y="148"/>
                  <a:pt x="93" y="148"/>
                  <a:pt x="93" y="148"/>
                </a:cubicBezTo>
                <a:cubicBezTo>
                  <a:pt x="93" y="148"/>
                  <a:pt x="93" y="148"/>
                  <a:pt x="93" y="148"/>
                </a:cubicBezTo>
                <a:cubicBezTo>
                  <a:pt x="95" y="150"/>
                  <a:pt x="96" y="153"/>
                  <a:pt x="96" y="156"/>
                </a:cubicBezTo>
                <a:cubicBezTo>
                  <a:pt x="96" y="163"/>
                  <a:pt x="91" y="168"/>
                  <a:pt x="84" y="168"/>
                </a:cubicBezTo>
                <a:cubicBezTo>
                  <a:pt x="81" y="168"/>
                  <a:pt x="78" y="167"/>
                  <a:pt x="76" y="165"/>
                </a:cubicBezTo>
                <a:cubicBezTo>
                  <a:pt x="76" y="165"/>
                  <a:pt x="76" y="165"/>
                  <a:pt x="76" y="165"/>
                </a:cubicBezTo>
                <a:cubicBezTo>
                  <a:pt x="4" y="93"/>
                  <a:pt x="4" y="93"/>
                  <a:pt x="4" y="93"/>
                </a:cubicBezTo>
                <a:cubicBezTo>
                  <a:pt x="4" y="93"/>
                  <a:pt x="4" y="93"/>
                  <a:pt x="4" y="93"/>
                </a:cubicBezTo>
                <a:cubicBezTo>
                  <a:pt x="1" y="90"/>
                  <a:pt x="0" y="87"/>
                  <a:pt x="0" y="84"/>
                </a:cubicBezTo>
                <a:cubicBezTo>
                  <a:pt x="0" y="84"/>
                  <a:pt x="0" y="84"/>
                  <a:pt x="0" y="84"/>
                </a:cubicBezTo>
                <a:cubicBezTo>
                  <a:pt x="0" y="84"/>
                  <a:pt x="0" y="84"/>
                  <a:pt x="0" y="84"/>
                </a:cubicBezTo>
                <a:cubicBezTo>
                  <a:pt x="0" y="81"/>
                  <a:pt x="1" y="77"/>
                  <a:pt x="4" y="75"/>
                </a:cubicBezTo>
                <a:cubicBezTo>
                  <a:pt x="4" y="75"/>
                  <a:pt x="4" y="75"/>
                  <a:pt x="4" y="75"/>
                </a:cubicBezTo>
                <a:cubicBezTo>
                  <a:pt x="76" y="3"/>
                  <a:pt x="76" y="3"/>
                  <a:pt x="76" y="3"/>
                </a:cubicBezTo>
                <a:cubicBezTo>
                  <a:pt x="76" y="3"/>
                  <a:pt x="76" y="3"/>
                  <a:pt x="76" y="3"/>
                </a:cubicBezTo>
                <a:cubicBezTo>
                  <a:pt x="78" y="1"/>
                  <a:pt x="81" y="0"/>
                  <a:pt x="84" y="0"/>
                </a:cubicBezTo>
                <a:cubicBezTo>
                  <a:pt x="91" y="0"/>
                  <a:pt x="96" y="5"/>
                  <a:pt x="96" y="12"/>
                </a:cubicBezTo>
                <a:cubicBezTo>
                  <a:pt x="96" y="16"/>
                  <a:pt x="94" y="19"/>
                  <a:pt x="92" y="21"/>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2" name="Google Shape;2112;p47"/>
          <p:cNvSpPr/>
          <p:nvPr/>
        </p:nvSpPr>
        <p:spPr>
          <a:xfrm>
            <a:off x="5478744" y="3296927"/>
            <a:ext cx="334347" cy="189925"/>
          </a:xfrm>
          <a:custGeom>
            <a:avLst/>
            <a:gdLst/>
            <a:ahLst/>
            <a:cxnLst/>
            <a:rect l="l" t="t" r="r" b="b"/>
            <a:pathLst>
              <a:path w="168" h="96" extrusionOk="0">
                <a:moveTo>
                  <a:pt x="21" y="92"/>
                </a:moveTo>
                <a:cubicBezTo>
                  <a:pt x="84" y="29"/>
                  <a:pt x="84" y="29"/>
                  <a:pt x="84" y="29"/>
                </a:cubicBezTo>
                <a:cubicBezTo>
                  <a:pt x="148" y="93"/>
                  <a:pt x="148" y="93"/>
                  <a:pt x="148" y="93"/>
                </a:cubicBezTo>
                <a:cubicBezTo>
                  <a:pt x="148" y="93"/>
                  <a:pt x="148" y="93"/>
                  <a:pt x="148" y="93"/>
                </a:cubicBezTo>
                <a:cubicBezTo>
                  <a:pt x="150" y="95"/>
                  <a:pt x="153" y="96"/>
                  <a:pt x="156" y="96"/>
                </a:cubicBezTo>
                <a:cubicBezTo>
                  <a:pt x="163" y="96"/>
                  <a:pt x="168" y="91"/>
                  <a:pt x="168" y="84"/>
                </a:cubicBezTo>
                <a:cubicBezTo>
                  <a:pt x="168" y="81"/>
                  <a:pt x="167" y="78"/>
                  <a:pt x="165" y="76"/>
                </a:cubicBezTo>
                <a:cubicBezTo>
                  <a:pt x="165" y="76"/>
                  <a:pt x="165" y="76"/>
                  <a:pt x="165" y="76"/>
                </a:cubicBezTo>
                <a:cubicBezTo>
                  <a:pt x="93" y="4"/>
                  <a:pt x="93" y="4"/>
                  <a:pt x="93" y="4"/>
                </a:cubicBezTo>
                <a:cubicBezTo>
                  <a:pt x="93" y="4"/>
                  <a:pt x="93" y="4"/>
                  <a:pt x="93" y="4"/>
                </a:cubicBezTo>
                <a:cubicBezTo>
                  <a:pt x="90" y="1"/>
                  <a:pt x="87" y="0"/>
                  <a:pt x="84" y="0"/>
                </a:cubicBezTo>
                <a:cubicBezTo>
                  <a:pt x="84" y="0"/>
                  <a:pt x="84" y="0"/>
                  <a:pt x="84" y="0"/>
                </a:cubicBezTo>
                <a:cubicBezTo>
                  <a:pt x="84" y="0"/>
                  <a:pt x="84" y="0"/>
                  <a:pt x="84" y="0"/>
                </a:cubicBezTo>
                <a:cubicBezTo>
                  <a:pt x="81" y="0"/>
                  <a:pt x="77" y="1"/>
                  <a:pt x="75" y="4"/>
                </a:cubicBezTo>
                <a:cubicBezTo>
                  <a:pt x="75" y="4"/>
                  <a:pt x="75" y="4"/>
                  <a:pt x="75" y="4"/>
                </a:cubicBezTo>
                <a:cubicBezTo>
                  <a:pt x="3" y="76"/>
                  <a:pt x="3" y="76"/>
                  <a:pt x="3" y="76"/>
                </a:cubicBezTo>
                <a:cubicBezTo>
                  <a:pt x="3" y="76"/>
                  <a:pt x="3" y="76"/>
                  <a:pt x="3" y="76"/>
                </a:cubicBezTo>
                <a:cubicBezTo>
                  <a:pt x="1" y="78"/>
                  <a:pt x="0" y="81"/>
                  <a:pt x="0" y="84"/>
                </a:cubicBezTo>
                <a:cubicBezTo>
                  <a:pt x="0" y="91"/>
                  <a:pt x="5" y="96"/>
                  <a:pt x="12" y="96"/>
                </a:cubicBezTo>
                <a:cubicBezTo>
                  <a:pt x="16" y="96"/>
                  <a:pt x="19" y="94"/>
                  <a:pt x="21" y="9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3" name="Google Shape;2113;p47"/>
          <p:cNvSpPr/>
          <p:nvPr/>
        </p:nvSpPr>
        <p:spPr>
          <a:xfrm>
            <a:off x="4588472" y="3296927"/>
            <a:ext cx="334347" cy="189925"/>
          </a:xfrm>
          <a:custGeom>
            <a:avLst/>
            <a:gdLst/>
            <a:ahLst/>
            <a:cxnLst/>
            <a:rect l="l" t="t" r="r" b="b"/>
            <a:pathLst>
              <a:path w="168" h="96" extrusionOk="0">
                <a:moveTo>
                  <a:pt x="21" y="4"/>
                </a:moveTo>
                <a:cubicBezTo>
                  <a:pt x="84" y="67"/>
                  <a:pt x="84" y="67"/>
                  <a:pt x="84" y="67"/>
                </a:cubicBezTo>
                <a:cubicBezTo>
                  <a:pt x="148" y="3"/>
                  <a:pt x="148" y="3"/>
                  <a:pt x="148" y="3"/>
                </a:cubicBezTo>
                <a:cubicBezTo>
                  <a:pt x="148" y="3"/>
                  <a:pt x="148" y="3"/>
                  <a:pt x="148" y="3"/>
                </a:cubicBezTo>
                <a:cubicBezTo>
                  <a:pt x="150" y="1"/>
                  <a:pt x="153" y="0"/>
                  <a:pt x="156" y="0"/>
                </a:cubicBezTo>
                <a:cubicBezTo>
                  <a:pt x="163" y="0"/>
                  <a:pt x="168" y="5"/>
                  <a:pt x="168" y="12"/>
                </a:cubicBezTo>
                <a:cubicBezTo>
                  <a:pt x="168" y="15"/>
                  <a:pt x="167" y="18"/>
                  <a:pt x="165" y="20"/>
                </a:cubicBezTo>
                <a:cubicBezTo>
                  <a:pt x="165" y="20"/>
                  <a:pt x="165" y="20"/>
                  <a:pt x="165" y="20"/>
                </a:cubicBezTo>
                <a:cubicBezTo>
                  <a:pt x="93" y="92"/>
                  <a:pt x="93" y="92"/>
                  <a:pt x="93" y="92"/>
                </a:cubicBezTo>
                <a:cubicBezTo>
                  <a:pt x="93" y="92"/>
                  <a:pt x="93" y="92"/>
                  <a:pt x="93" y="92"/>
                </a:cubicBezTo>
                <a:cubicBezTo>
                  <a:pt x="90" y="95"/>
                  <a:pt x="87" y="96"/>
                  <a:pt x="84" y="96"/>
                </a:cubicBezTo>
                <a:cubicBezTo>
                  <a:pt x="84" y="96"/>
                  <a:pt x="84" y="96"/>
                  <a:pt x="84" y="96"/>
                </a:cubicBezTo>
                <a:cubicBezTo>
                  <a:pt x="84" y="96"/>
                  <a:pt x="84" y="96"/>
                  <a:pt x="84" y="96"/>
                </a:cubicBezTo>
                <a:cubicBezTo>
                  <a:pt x="81" y="96"/>
                  <a:pt x="77" y="95"/>
                  <a:pt x="75" y="92"/>
                </a:cubicBezTo>
                <a:cubicBezTo>
                  <a:pt x="75" y="92"/>
                  <a:pt x="75" y="92"/>
                  <a:pt x="75" y="92"/>
                </a:cubicBezTo>
                <a:cubicBezTo>
                  <a:pt x="3" y="20"/>
                  <a:pt x="3" y="20"/>
                  <a:pt x="3" y="20"/>
                </a:cubicBezTo>
                <a:cubicBezTo>
                  <a:pt x="3" y="20"/>
                  <a:pt x="3" y="20"/>
                  <a:pt x="3" y="20"/>
                </a:cubicBezTo>
                <a:cubicBezTo>
                  <a:pt x="1" y="18"/>
                  <a:pt x="0" y="15"/>
                  <a:pt x="0" y="12"/>
                </a:cubicBezTo>
                <a:cubicBezTo>
                  <a:pt x="0" y="5"/>
                  <a:pt x="5" y="0"/>
                  <a:pt x="12" y="0"/>
                </a:cubicBezTo>
                <a:cubicBezTo>
                  <a:pt x="16" y="0"/>
                  <a:pt x="19" y="2"/>
                  <a:pt x="21" y="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4" name="Google Shape;2114;p47"/>
          <p:cNvSpPr/>
          <p:nvPr/>
        </p:nvSpPr>
        <p:spPr>
          <a:xfrm>
            <a:off x="3727877" y="3257359"/>
            <a:ext cx="271038" cy="269060"/>
          </a:xfrm>
          <a:custGeom>
            <a:avLst/>
            <a:gdLst/>
            <a:ahLst/>
            <a:cxnLst/>
            <a:rect l="l" t="t" r="r" b="b"/>
            <a:pathLst>
              <a:path w="136" h="136" extrusionOk="0">
                <a:moveTo>
                  <a:pt x="132" y="20"/>
                </a:moveTo>
                <a:cubicBezTo>
                  <a:pt x="85" y="68"/>
                  <a:pt x="85" y="68"/>
                  <a:pt x="85" y="68"/>
                </a:cubicBezTo>
                <a:cubicBezTo>
                  <a:pt x="132" y="116"/>
                  <a:pt x="132" y="116"/>
                  <a:pt x="132" y="116"/>
                </a:cubicBezTo>
                <a:cubicBezTo>
                  <a:pt x="135" y="118"/>
                  <a:pt x="136" y="121"/>
                  <a:pt x="136" y="124"/>
                </a:cubicBezTo>
                <a:cubicBezTo>
                  <a:pt x="136" y="131"/>
                  <a:pt x="131" y="136"/>
                  <a:pt x="124" y="136"/>
                </a:cubicBezTo>
                <a:cubicBezTo>
                  <a:pt x="121" y="136"/>
                  <a:pt x="118" y="135"/>
                  <a:pt x="116" y="132"/>
                </a:cubicBezTo>
                <a:cubicBezTo>
                  <a:pt x="68" y="85"/>
                  <a:pt x="68" y="85"/>
                  <a:pt x="68" y="85"/>
                </a:cubicBezTo>
                <a:cubicBezTo>
                  <a:pt x="20" y="132"/>
                  <a:pt x="20" y="132"/>
                  <a:pt x="20" y="132"/>
                </a:cubicBezTo>
                <a:cubicBezTo>
                  <a:pt x="18" y="135"/>
                  <a:pt x="15" y="136"/>
                  <a:pt x="12" y="136"/>
                </a:cubicBezTo>
                <a:cubicBezTo>
                  <a:pt x="5" y="136"/>
                  <a:pt x="0" y="131"/>
                  <a:pt x="0" y="124"/>
                </a:cubicBezTo>
                <a:cubicBezTo>
                  <a:pt x="0" y="121"/>
                  <a:pt x="1" y="118"/>
                  <a:pt x="4" y="116"/>
                </a:cubicBezTo>
                <a:cubicBezTo>
                  <a:pt x="51" y="68"/>
                  <a:pt x="51" y="68"/>
                  <a:pt x="51" y="68"/>
                </a:cubicBezTo>
                <a:cubicBezTo>
                  <a:pt x="4" y="20"/>
                  <a:pt x="4" y="20"/>
                  <a:pt x="4" y="20"/>
                </a:cubicBezTo>
                <a:cubicBezTo>
                  <a:pt x="1" y="18"/>
                  <a:pt x="0" y="15"/>
                  <a:pt x="0" y="12"/>
                </a:cubicBezTo>
                <a:cubicBezTo>
                  <a:pt x="0" y="5"/>
                  <a:pt x="5" y="0"/>
                  <a:pt x="12" y="0"/>
                </a:cubicBezTo>
                <a:cubicBezTo>
                  <a:pt x="15" y="0"/>
                  <a:pt x="18" y="1"/>
                  <a:pt x="20" y="4"/>
                </a:cubicBezTo>
                <a:cubicBezTo>
                  <a:pt x="68" y="51"/>
                  <a:pt x="68" y="51"/>
                  <a:pt x="68" y="51"/>
                </a:cubicBezTo>
                <a:cubicBezTo>
                  <a:pt x="116" y="4"/>
                  <a:pt x="116" y="4"/>
                  <a:pt x="116" y="4"/>
                </a:cubicBezTo>
                <a:cubicBezTo>
                  <a:pt x="118" y="1"/>
                  <a:pt x="121" y="0"/>
                  <a:pt x="124" y="0"/>
                </a:cubicBezTo>
                <a:cubicBezTo>
                  <a:pt x="131" y="0"/>
                  <a:pt x="136" y="5"/>
                  <a:pt x="136" y="12"/>
                </a:cubicBezTo>
                <a:cubicBezTo>
                  <a:pt x="136" y="15"/>
                  <a:pt x="135" y="18"/>
                  <a:pt x="132" y="2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5" name="Google Shape;2115;p47"/>
          <p:cNvSpPr/>
          <p:nvPr/>
        </p:nvSpPr>
        <p:spPr>
          <a:xfrm>
            <a:off x="2803973" y="3281100"/>
            <a:ext cx="334347" cy="229492"/>
          </a:xfrm>
          <a:custGeom>
            <a:avLst/>
            <a:gdLst/>
            <a:ahLst/>
            <a:cxnLst/>
            <a:rect l="l" t="t" r="r" b="b"/>
            <a:pathLst>
              <a:path w="168" h="116" extrusionOk="0">
                <a:moveTo>
                  <a:pt x="164" y="20"/>
                </a:moveTo>
                <a:cubicBezTo>
                  <a:pt x="164" y="20"/>
                  <a:pt x="164" y="20"/>
                  <a:pt x="164" y="20"/>
                </a:cubicBezTo>
                <a:cubicBezTo>
                  <a:pt x="72" y="112"/>
                  <a:pt x="72" y="112"/>
                  <a:pt x="72" y="112"/>
                </a:cubicBezTo>
                <a:cubicBezTo>
                  <a:pt x="70" y="115"/>
                  <a:pt x="67" y="116"/>
                  <a:pt x="64" y="116"/>
                </a:cubicBezTo>
                <a:cubicBezTo>
                  <a:pt x="61" y="116"/>
                  <a:pt x="58" y="115"/>
                  <a:pt x="56" y="112"/>
                </a:cubicBezTo>
                <a:cubicBezTo>
                  <a:pt x="4" y="60"/>
                  <a:pt x="4" y="60"/>
                  <a:pt x="4" y="60"/>
                </a:cubicBezTo>
                <a:cubicBezTo>
                  <a:pt x="1" y="58"/>
                  <a:pt x="0" y="55"/>
                  <a:pt x="0" y="52"/>
                </a:cubicBezTo>
                <a:cubicBezTo>
                  <a:pt x="0" y="45"/>
                  <a:pt x="5" y="40"/>
                  <a:pt x="12" y="40"/>
                </a:cubicBezTo>
                <a:cubicBezTo>
                  <a:pt x="15" y="40"/>
                  <a:pt x="18" y="41"/>
                  <a:pt x="20" y="44"/>
                </a:cubicBezTo>
                <a:cubicBezTo>
                  <a:pt x="64" y="87"/>
                  <a:pt x="64" y="87"/>
                  <a:pt x="64" y="87"/>
                </a:cubicBezTo>
                <a:cubicBezTo>
                  <a:pt x="148" y="4"/>
                  <a:pt x="148" y="4"/>
                  <a:pt x="148" y="4"/>
                </a:cubicBezTo>
                <a:cubicBezTo>
                  <a:pt x="150" y="1"/>
                  <a:pt x="153" y="0"/>
                  <a:pt x="156" y="0"/>
                </a:cubicBezTo>
                <a:cubicBezTo>
                  <a:pt x="163" y="0"/>
                  <a:pt x="168" y="5"/>
                  <a:pt x="168" y="12"/>
                </a:cubicBezTo>
                <a:cubicBezTo>
                  <a:pt x="168" y="15"/>
                  <a:pt x="167" y="18"/>
                  <a:pt x="164" y="2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6" name="Google Shape;2116;p47"/>
          <p:cNvSpPr/>
          <p:nvPr/>
        </p:nvSpPr>
        <p:spPr>
          <a:xfrm>
            <a:off x="1897874" y="3368148"/>
            <a:ext cx="366001" cy="47481"/>
          </a:xfrm>
          <a:custGeom>
            <a:avLst/>
            <a:gdLst/>
            <a:ahLst/>
            <a:cxnLst/>
            <a:rect l="l" t="t" r="r" b="b"/>
            <a:pathLst>
              <a:path w="184" h="24" extrusionOk="0">
                <a:moveTo>
                  <a:pt x="172" y="24"/>
                </a:moveTo>
                <a:cubicBezTo>
                  <a:pt x="104" y="24"/>
                  <a:pt x="104" y="24"/>
                  <a:pt x="104" y="24"/>
                </a:cubicBezTo>
                <a:cubicBezTo>
                  <a:pt x="80" y="24"/>
                  <a:pt x="80" y="24"/>
                  <a:pt x="80" y="24"/>
                </a:cubicBezTo>
                <a:cubicBezTo>
                  <a:pt x="12" y="24"/>
                  <a:pt x="12" y="24"/>
                  <a:pt x="12" y="24"/>
                </a:cubicBezTo>
                <a:cubicBezTo>
                  <a:pt x="5" y="24"/>
                  <a:pt x="0" y="19"/>
                  <a:pt x="0" y="12"/>
                </a:cubicBezTo>
                <a:cubicBezTo>
                  <a:pt x="0" y="5"/>
                  <a:pt x="5" y="0"/>
                  <a:pt x="12" y="0"/>
                </a:cubicBezTo>
                <a:cubicBezTo>
                  <a:pt x="80" y="0"/>
                  <a:pt x="80" y="0"/>
                  <a:pt x="80" y="0"/>
                </a:cubicBezTo>
                <a:cubicBezTo>
                  <a:pt x="104" y="0"/>
                  <a:pt x="104" y="0"/>
                  <a:pt x="104" y="0"/>
                </a:cubicBezTo>
                <a:cubicBezTo>
                  <a:pt x="172" y="0"/>
                  <a:pt x="172" y="0"/>
                  <a:pt x="172" y="0"/>
                </a:cubicBezTo>
                <a:cubicBezTo>
                  <a:pt x="179" y="0"/>
                  <a:pt x="184" y="5"/>
                  <a:pt x="184" y="12"/>
                </a:cubicBezTo>
                <a:cubicBezTo>
                  <a:pt x="184" y="19"/>
                  <a:pt x="179" y="24"/>
                  <a:pt x="172" y="2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7" name="Google Shape;2117;p47"/>
          <p:cNvSpPr/>
          <p:nvPr/>
        </p:nvSpPr>
        <p:spPr>
          <a:xfrm>
            <a:off x="1005625" y="3207900"/>
            <a:ext cx="366000" cy="367979"/>
          </a:xfrm>
          <a:custGeom>
            <a:avLst/>
            <a:gdLst/>
            <a:ahLst/>
            <a:cxnLst/>
            <a:rect l="l" t="t" r="r" b="b"/>
            <a:pathLst>
              <a:path w="184" h="184" extrusionOk="0">
                <a:moveTo>
                  <a:pt x="172" y="104"/>
                </a:moveTo>
                <a:cubicBezTo>
                  <a:pt x="104" y="104"/>
                  <a:pt x="104" y="104"/>
                  <a:pt x="104" y="104"/>
                </a:cubicBezTo>
                <a:cubicBezTo>
                  <a:pt x="104" y="172"/>
                  <a:pt x="104" y="172"/>
                  <a:pt x="104" y="172"/>
                </a:cubicBezTo>
                <a:cubicBezTo>
                  <a:pt x="104" y="179"/>
                  <a:pt x="99" y="184"/>
                  <a:pt x="92" y="184"/>
                </a:cubicBezTo>
                <a:cubicBezTo>
                  <a:pt x="85" y="184"/>
                  <a:pt x="80" y="179"/>
                  <a:pt x="80" y="172"/>
                </a:cubicBezTo>
                <a:cubicBezTo>
                  <a:pt x="80" y="104"/>
                  <a:pt x="80" y="104"/>
                  <a:pt x="80" y="104"/>
                </a:cubicBezTo>
                <a:cubicBezTo>
                  <a:pt x="12" y="104"/>
                  <a:pt x="12" y="104"/>
                  <a:pt x="12" y="104"/>
                </a:cubicBezTo>
                <a:cubicBezTo>
                  <a:pt x="5" y="104"/>
                  <a:pt x="0" y="99"/>
                  <a:pt x="0" y="92"/>
                </a:cubicBezTo>
                <a:cubicBezTo>
                  <a:pt x="0" y="85"/>
                  <a:pt x="5" y="80"/>
                  <a:pt x="12" y="80"/>
                </a:cubicBezTo>
                <a:cubicBezTo>
                  <a:pt x="80" y="80"/>
                  <a:pt x="80" y="80"/>
                  <a:pt x="80" y="80"/>
                </a:cubicBezTo>
                <a:cubicBezTo>
                  <a:pt x="80" y="12"/>
                  <a:pt x="80" y="12"/>
                  <a:pt x="80" y="12"/>
                </a:cubicBezTo>
                <a:cubicBezTo>
                  <a:pt x="80" y="5"/>
                  <a:pt x="85" y="0"/>
                  <a:pt x="92" y="0"/>
                </a:cubicBezTo>
                <a:cubicBezTo>
                  <a:pt x="99" y="0"/>
                  <a:pt x="104" y="5"/>
                  <a:pt x="104" y="12"/>
                </a:cubicBezTo>
                <a:cubicBezTo>
                  <a:pt x="104" y="80"/>
                  <a:pt x="104" y="80"/>
                  <a:pt x="104" y="80"/>
                </a:cubicBezTo>
                <a:cubicBezTo>
                  <a:pt x="172" y="80"/>
                  <a:pt x="172" y="80"/>
                  <a:pt x="172" y="80"/>
                </a:cubicBezTo>
                <a:cubicBezTo>
                  <a:pt x="179" y="80"/>
                  <a:pt x="184" y="85"/>
                  <a:pt x="184" y="92"/>
                </a:cubicBezTo>
                <a:cubicBezTo>
                  <a:pt x="184" y="99"/>
                  <a:pt x="179" y="104"/>
                  <a:pt x="172" y="10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8" name="Google Shape;2118;p47"/>
          <p:cNvSpPr/>
          <p:nvPr/>
        </p:nvSpPr>
        <p:spPr>
          <a:xfrm>
            <a:off x="10899508" y="2244428"/>
            <a:ext cx="191904" cy="431287"/>
          </a:xfrm>
          <a:custGeom>
            <a:avLst/>
            <a:gdLst/>
            <a:ahLst/>
            <a:cxnLst/>
            <a:rect l="l" t="t" r="r" b="b"/>
            <a:pathLst>
              <a:path w="96" h="216" extrusionOk="0">
                <a:moveTo>
                  <a:pt x="48" y="168"/>
                </a:moveTo>
                <a:cubicBezTo>
                  <a:pt x="0" y="216"/>
                  <a:pt x="0" y="216"/>
                  <a:pt x="0" y="216"/>
                </a:cubicBezTo>
                <a:cubicBezTo>
                  <a:pt x="0" y="156"/>
                  <a:pt x="0" y="156"/>
                  <a:pt x="0" y="156"/>
                </a:cubicBezTo>
                <a:cubicBezTo>
                  <a:pt x="0" y="116"/>
                  <a:pt x="0" y="116"/>
                  <a:pt x="0" y="116"/>
                </a:cubicBezTo>
                <a:cubicBezTo>
                  <a:pt x="0" y="72"/>
                  <a:pt x="0" y="72"/>
                  <a:pt x="0" y="72"/>
                </a:cubicBezTo>
                <a:cubicBezTo>
                  <a:pt x="0" y="52"/>
                  <a:pt x="0" y="52"/>
                  <a:pt x="0" y="52"/>
                </a:cubicBezTo>
                <a:cubicBezTo>
                  <a:pt x="0" y="12"/>
                  <a:pt x="0" y="12"/>
                  <a:pt x="0" y="12"/>
                </a:cubicBezTo>
                <a:cubicBezTo>
                  <a:pt x="0" y="5"/>
                  <a:pt x="5" y="0"/>
                  <a:pt x="12" y="0"/>
                </a:cubicBezTo>
                <a:cubicBezTo>
                  <a:pt x="84" y="0"/>
                  <a:pt x="84" y="0"/>
                  <a:pt x="84" y="0"/>
                </a:cubicBezTo>
                <a:cubicBezTo>
                  <a:pt x="91" y="0"/>
                  <a:pt x="96" y="5"/>
                  <a:pt x="96" y="12"/>
                </a:cubicBezTo>
                <a:cubicBezTo>
                  <a:pt x="96" y="52"/>
                  <a:pt x="96" y="52"/>
                  <a:pt x="96" y="52"/>
                </a:cubicBezTo>
                <a:cubicBezTo>
                  <a:pt x="96" y="72"/>
                  <a:pt x="96" y="72"/>
                  <a:pt x="96" y="72"/>
                </a:cubicBezTo>
                <a:cubicBezTo>
                  <a:pt x="96" y="116"/>
                  <a:pt x="96" y="116"/>
                  <a:pt x="96" y="116"/>
                </a:cubicBezTo>
                <a:cubicBezTo>
                  <a:pt x="96" y="156"/>
                  <a:pt x="96" y="156"/>
                  <a:pt x="96" y="156"/>
                </a:cubicBezTo>
                <a:cubicBezTo>
                  <a:pt x="96" y="216"/>
                  <a:pt x="96" y="216"/>
                  <a:pt x="96" y="216"/>
                </a:cubicBezTo>
                <a:lnTo>
                  <a:pt x="48" y="16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19" name="Google Shape;2119;p47"/>
          <p:cNvSpPr/>
          <p:nvPr/>
        </p:nvSpPr>
        <p:spPr>
          <a:xfrm>
            <a:off x="9848989" y="2244428"/>
            <a:ext cx="508443" cy="510422"/>
          </a:xfrm>
          <a:custGeom>
            <a:avLst/>
            <a:gdLst/>
            <a:ahLst/>
            <a:cxnLst/>
            <a:rect l="l" t="t" r="r" b="b"/>
            <a:pathLst>
              <a:path w="256" h="256" extrusionOk="0">
                <a:moveTo>
                  <a:pt x="249" y="207"/>
                </a:moveTo>
                <a:cubicBezTo>
                  <a:pt x="133" y="255"/>
                  <a:pt x="133" y="255"/>
                  <a:pt x="133" y="255"/>
                </a:cubicBezTo>
                <a:cubicBezTo>
                  <a:pt x="131" y="256"/>
                  <a:pt x="130" y="256"/>
                  <a:pt x="128" y="256"/>
                </a:cubicBezTo>
                <a:cubicBezTo>
                  <a:pt x="126" y="256"/>
                  <a:pt x="125" y="256"/>
                  <a:pt x="123" y="255"/>
                </a:cubicBezTo>
                <a:cubicBezTo>
                  <a:pt x="7" y="207"/>
                  <a:pt x="7" y="207"/>
                  <a:pt x="7" y="207"/>
                </a:cubicBezTo>
                <a:cubicBezTo>
                  <a:pt x="3" y="205"/>
                  <a:pt x="0" y="201"/>
                  <a:pt x="0" y="196"/>
                </a:cubicBezTo>
                <a:cubicBezTo>
                  <a:pt x="0" y="12"/>
                  <a:pt x="0" y="12"/>
                  <a:pt x="0" y="12"/>
                </a:cubicBezTo>
                <a:cubicBezTo>
                  <a:pt x="0" y="5"/>
                  <a:pt x="5" y="0"/>
                  <a:pt x="12" y="0"/>
                </a:cubicBezTo>
                <a:cubicBezTo>
                  <a:pt x="14" y="0"/>
                  <a:pt x="15" y="0"/>
                  <a:pt x="17" y="1"/>
                </a:cubicBezTo>
                <a:cubicBezTo>
                  <a:pt x="17" y="1"/>
                  <a:pt x="17" y="1"/>
                  <a:pt x="17" y="1"/>
                </a:cubicBezTo>
                <a:cubicBezTo>
                  <a:pt x="17" y="1"/>
                  <a:pt x="17" y="1"/>
                  <a:pt x="17" y="1"/>
                </a:cubicBezTo>
                <a:cubicBezTo>
                  <a:pt x="128" y="47"/>
                  <a:pt x="128" y="47"/>
                  <a:pt x="128" y="47"/>
                </a:cubicBezTo>
                <a:cubicBezTo>
                  <a:pt x="239" y="1"/>
                  <a:pt x="239" y="1"/>
                  <a:pt x="239" y="1"/>
                </a:cubicBezTo>
                <a:cubicBezTo>
                  <a:pt x="239" y="1"/>
                  <a:pt x="239" y="1"/>
                  <a:pt x="239" y="1"/>
                </a:cubicBezTo>
                <a:cubicBezTo>
                  <a:pt x="239" y="1"/>
                  <a:pt x="239" y="1"/>
                  <a:pt x="239" y="1"/>
                </a:cubicBezTo>
                <a:cubicBezTo>
                  <a:pt x="241" y="0"/>
                  <a:pt x="242" y="0"/>
                  <a:pt x="244" y="0"/>
                </a:cubicBezTo>
                <a:cubicBezTo>
                  <a:pt x="251" y="0"/>
                  <a:pt x="256" y="5"/>
                  <a:pt x="256" y="12"/>
                </a:cubicBezTo>
                <a:cubicBezTo>
                  <a:pt x="256" y="196"/>
                  <a:pt x="256" y="196"/>
                  <a:pt x="256" y="196"/>
                </a:cubicBezTo>
                <a:cubicBezTo>
                  <a:pt x="256" y="201"/>
                  <a:pt x="253" y="205"/>
                  <a:pt x="249" y="207"/>
                </a:cubicBezTo>
                <a:moveTo>
                  <a:pt x="116" y="68"/>
                </a:moveTo>
                <a:cubicBezTo>
                  <a:pt x="24" y="30"/>
                  <a:pt x="24" y="30"/>
                  <a:pt x="24" y="30"/>
                </a:cubicBezTo>
                <a:cubicBezTo>
                  <a:pt x="24" y="188"/>
                  <a:pt x="24" y="188"/>
                  <a:pt x="24" y="188"/>
                </a:cubicBezTo>
                <a:cubicBezTo>
                  <a:pt x="116" y="226"/>
                  <a:pt x="116" y="226"/>
                  <a:pt x="116" y="226"/>
                </a:cubicBezTo>
                <a:lnTo>
                  <a:pt x="116" y="68"/>
                </a:lnTo>
                <a:close/>
                <a:moveTo>
                  <a:pt x="232" y="30"/>
                </a:moveTo>
                <a:cubicBezTo>
                  <a:pt x="140" y="68"/>
                  <a:pt x="140" y="68"/>
                  <a:pt x="140" y="68"/>
                </a:cubicBezTo>
                <a:cubicBezTo>
                  <a:pt x="140" y="226"/>
                  <a:pt x="140" y="226"/>
                  <a:pt x="140" y="226"/>
                </a:cubicBezTo>
                <a:cubicBezTo>
                  <a:pt x="232" y="188"/>
                  <a:pt x="232" y="188"/>
                  <a:pt x="232" y="188"/>
                </a:cubicBezTo>
                <a:lnTo>
                  <a:pt x="232" y="30"/>
                </a:lnTo>
                <a:close/>
                <a:moveTo>
                  <a:pt x="159" y="85"/>
                </a:moveTo>
                <a:cubicBezTo>
                  <a:pt x="203" y="65"/>
                  <a:pt x="203" y="65"/>
                  <a:pt x="203" y="65"/>
                </a:cubicBezTo>
                <a:cubicBezTo>
                  <a:pt x="205" y="64"/>
                  <a:pt x="206" y="64"/>
                  <a:pt x="208" y="64"/>
                </a:cubicBezTo>
                <a:cubicBezTo>
                  <a:pt x="215" y="64"/>
                  <a:pt x="220" y="69"/>
                  <a:pt x="220" y="76"/>
                </a:cubicBezTo>
                <a:cubicBezTo>
                  <a:pt x="220" y="81"/>
                  <a:pt x="217" y="85"/>
                  <a:pt x="213" y="87"/>
                </a:cubicBezTo>
                <a:cubicBezTo>
                  <a:pt x="169" y="107"/>
                  <a:pt x="169" y="107"/>
                  <a:pt x="169" y="107"/>
                </a:cubicBezTo>
                <a:cubicBezTo>
                  <a:pt x="167" y="108"/>
                  <a:pt x="166" y="108"/>
                  <a:pt x="164" y="108"/>
                </a:cubicBezTo>
                <a:cubicBezTo>
                  <a:pt x="157" y="108"/>
                  <a:pt x="152" y="103"/>
                  <a:pt x="152" y="96"/>
                </a:cubicBezTo>
                <a:cubicBezTo>
                  <a:pt x="152" y="91"/>
                  <a:pt x="155" y="87"/>
                  <a:pt x="159" y="85"/>
                </a:cubicBezTo>
                <a:moveTo>
                  <a:pt x="159" y="129"/>
                </a:moveTo>
                <a:cubicBezTo>
                  <a:pt x="159" y="129"/>
                  <a:pt x="159" y="129"/>
                  <a:pt x="159" y="129"/>
                </a:cubicBezTo>
                <a:cubicBezTo>
                  <a:pt x="203" y="109"/>
                  <a:pt x="203" y="109"/>
                  <a:pt x="203" y="109"/>
                </a:cubicBezTo>
                <a:cubicBezTo>
                  <a:pt x="205" y="108"/>
                  <a:pt x="206" y="108"/>
                  <a:pt x="208" y="108"/>
                </a:cubicBezTo>
                <a:cubicBezTo>
                  <a:pt x="215" y="108"/>
                  <a:pt x="220" y="113"/>
                  <a:pt x="220" y="120"/>
                </a:cubicBezTo>
                <a:cubicBezTo>
                  <a:pt x="220" y="125"/>
                  <a:pt x="217" y="129"/>
                  <a:pt x="213" y="131"/>
                </a:cubicBezTo>
                <a:cubicBezTo>
                  <a:pt x="169" y="151"/>
                  <a:pt x="169" y="151"/>
                  <a:pt x="169" y="151"/>
                </a:cubicBezTo>
                <a:cubicBezTo>
                  <a:pt x="167" y="152"/>
                  <a:pt x="166" y="152"/>
                  <a:pt x="164" y="152"/>
                </a:cubicBezTo>
                <a:cubicBezTo>
                  <a:pt x="157" y="152"/>
                  <a:pt x="152" y="147"/>
                  <a:pt x="152" y="140"/>
                </a:cubicBezTo>
                <a:cubicBezTo>
                  <a:pt x="152" y="135"/>
                  <a:pt x="155" y="131"/>
                  <a:pt x="159" y="129"/>
                </a:cubicBezTo>
                <a:moveTo>
                  <a:pt x="159" y="173"/>
                </a:moveTo>
                <a:cubicBezTo>
                  <a:pt x="159" y="173"/>
                  <a:pt x="159" y="173"/>
                  <a:pt x="159" y="173"/>
                </a:cubicBezTo>
                <a:cubicBezTo>
                  <a:pt x="203" y="153"/>
                  <a:pt x="203" y="153"/>
                  <a:pt x="203" y="153"/>
                </a:cubicBezTo>
                <a:cubicBezTo>
                  <a:pt x="205" y="152"/>
                  <a:pt x="206" y="152"/>
                  <a:pt x="208" y="152"/>
                </a:cubicBezTo>
                <a:cubicBezTo>
                  <a:pt x="215" y="152"/>
                  <a:pt x="220" y="157"/>
                  <a:pt x="220" y="164"/>
                </a:cubicBezTo>
                <a:cubicBezTo>
                  <a:pt x="220" y="169"/>
                  <a:pt x="217" y="173"/>
                  <a:pt x="213" y="175"/>
                </a:cubicBezTo>
                <a:cubicBezTo>
                  <a:pt x="169" y="195"/>
                  <a:pt x="169" y="195"/>
                  <a:pt x="169" y="195"/>
                </a:cubicBezTo>
                <a:cubicBezTo>
                  <a:pt x="167" y="196"/>
                  <a:pt x="166" y="196"/>
                  <a:pt x="164" y="196"/>
                </a:cubicBezTo>
                <a:cubicBezTo>
                  <a:pt x="157" y="196"/>
                  <a:pt x="152" y="191"/>
                  <a:pt x="152" y="184"/>
                </a:cubicBezTo>
                <a:cubicBezTo>
                  <a:pt x="152" y="179"/>
                  <a:pt x="155" y="175"/>
                  <a:pt x="159" y="173"/>
                </a:cubicBezTo>
                <a:moveTo>
                  <a:pt x="48" y="64"/>
                </a:moveTo>
                <a:cubicBezTo>
                  <a:pt x="50" y="64"/>
                  <a:pt x="51" y="64"/>
                  <a:pt x="53" y="65"/>
                </a:cubicBezTo>
                <a:cubicBezTo>
                  <a:pt x="97" y="85"/>
                  <a:pt x="97" y="85"/>
                  <a:pt x="97" y="85"/>
                </a:cubicBezTo>
                <a:cubicBezTo>
                  <a:pt x="101" y="87"/>
                  <a:pt x="104" y="91"/>
                  <a:pt x="104" y="96"/>
                </a:cubicBezTo>
                <a:cubicBezTo>
                  <a:pt x="104" y="103"/>
                  <a:pt x="99" y="108"/>
                  <a:pt x="92" y="108"/>
                </a:cubicBezTo>
                <a:cubicBezTo>
                  <a:pt x="90" y="108"/>
                  <a:pt x="89" y="108"/>
                  <a:pt x="87" y="107"/>
                </a:cubicBezTo>
                <a:cubicBezTo>
                  <a:pt x="43" y="87"/>
                  <a:pt x="43" y="87"/>
                  <a:pt x="43" y="87"/>
                </a:cubicBezTo>
                <a:cubicBezTo>
                  <a:pt x="39" y="85"/>
                  <a:pt x="36" y="81"/>
                  <a:pt x="36" y="76"/>
                </a:cubicBezTo>
                <a:cubicBezTo>
                  <a:pt x="36" y="69"/>
                  <a:pt x="41" y="64"/>
                  <a:pt x="48" y="64"/>
                </a:cubicBezTo>
                <a:moveTo>
                  <a:pt x="48" y="108"/>
                </a:moveTo>
                <a:cubicBezTo>
                  <a:pt x="50" y="108"/>
                  <a:pt x="51" y="108"/>
                  <a:pt x="53" y="109"/>
                </a:cubicBezTo>
                <a:cubicBezTo>
                  <a:pt x="97" y="129"/>
                  <a:pt x="97" y="129"/>
                  <a:pt x="97" y="129"/>
                </a:cubicBezTo>
                <a:cubicBezTo>
                  <a:pt x="101" y="131"/>
                  <a:pt x="104" y="135"/>
                  <a:pt x="104" y="140"/>
                </a:cubicBezTo>
                <a:cubicBezTo>
                  <a:pt x="104" y="147"/>
                  <a:pt x="99" y="152"/>
                  <a:pt x="92" y="152"/>
                </a:cubicBezTo>
                <a:cubicBezTo>
                  <a:pt x="90" y="152"/>
                  <a:pt x="89" y="152"/>
                  <a:pt x="87" y="151"/>
                </a:cubicBezTo>
                <a:cubicBezTo>
                  <a:pt x="43" y="131"/>
                  <a:pt x="43" y="131"/>
                  <a:pt x="43" y="131"/>
                </a:cubicBezTo>
                <a:cubicBezTo>
                  <a:pt x="39" y="129"/>
                  <a:pt x="36" y="125"/>
                  <a:pt x="36" y="120"/>
                </a:cubicBezTo>
                <a:cubicBezTo>
                  <a:pt x="36" y="113"/>
                  <a:pt x="41" y="108"/>
                  <a:pt x="48" y="108"/>
                </a:cubicBezTo>
                <a:moveTo>
                  <a:pt x="48" y="152"/>
                </a:moveTo>
                <a:cubicBezTo>
                  <a:pt x="50" y="152"/>
                  <a:pt x="51" y="152"/>
                  <a:pt x="53" y="153"/>
                </a:cubicBezTo>
                <a:cubicBezTo>
                  <a:pt x="97" y="173"/>
                  <a:pt x="97" y="173"/>
                  <a:pt x="97" y="173"/>
                </a:cubicBezTo>
                <a:cubicBezTo>
                  <a:pt x="101" y="175"/>
                  <a:pt x="104" y="179"/>
                  <a:pt x="104" y="184"/>
                </a:cubicBezTo>
                <a:cubicBezTo>
                  <a:pt x="104" y="191"/>
                  <a:pt x="99" y="196"/>
                  <a:pt x="92" y="196"/>
                </a:cubicBezTo>
                <a:cubicBezTo>
                  <a:pt x="90" y="196"/>
                  <a:pt x="89" y="196"/>
                  <a:pt x="87" y="195"/>
                </a:cubicBezTo>
                <a:cubicBezTo>
                  <a:pt x="43" y="175"/>
                  <a:pt x="43" y="175"/>
                  <a:pt x="43" y="175"/>
                </a:cubicBezTo>
                <a:cubicBezTo>
                  <a:pt x="39" y="173"/>
                  <a:pt x="36" y="169"/>
                  <a:pt x="36" y="164"/>
                </a:cubicBezTo>
                <a:cubicBezTo>
                  <a:pt x="36" y="157"/>
                  <a:pt x="41" y="152"/>
                  <a:pt x="48" y="15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0" name="Google Shape;2120;p47"/>
          <p:cNvSpPr/>
          <p:nvPr/>
        </p:nvSpPr>
        <p:spPr>
          <a:xfrm>
            <a:off x="8956738" y="2244428"/>
            <a:ext cx="510422" cy="510422"/>
          </a:xfrm>
          <a:custGeom>
            <a:avLst/>
            <a:gdLst/>
            <a:ahLst/>
            <a:cxnLst/>
            <a:rect l="l" t="t" r="r" b="b"/>
            <a:pathLst>
              <a:path w="256" h="256" extrusionOk="0">
                <a:moveTo>
                  <a:pt x="249" y="207"/>
                </a:moveTo>
                <a:cubicBezTo>
                  <a:pt x="133" y="255"/>
                  <a:pt x="133" y="255"/>
                  <a:pt x="133" y="255"/>
                </a:cubicBezTo>
                <a:cubicBezTo>
                  <a:pt x="131" y="256"/>
                  <a:pt x="130" y="256"/>
                  <a:pt x="128" y="256"/>
                </a:cubicBezTo>
                <a:cubicBezTo>
                  <a:pt x="126" y="256"/>
                  <a:pt x="125" y="256"/>
                  <a:pt x="123" y="255"/>
                </a:cubicBezTo>
                <a:cubicBezTo>
                  <a:pt x="7" y="207"/>
                  <a:pt x="7" y="207"/>
                  <a:pt x="7" y="207"/>
                </a:cubicBezTo>
                <a:cubicBezTo>
                  <a:pt x="3" y="205"/>
                  <a:pt x="0" y="201"/>
                  <a:pt x="0" y="196"/>
                </a:cubicBezTo>
                <a:cubicBezTo>
                  <a:pt x="0" y="12"/>
                  <a:pt x="0" y="12"/>
                  <a:pt x="0" y="12"/>
                </a:cubicBezTo>
                <a:cubicBezTo>
                  <a:pt x="0" y="5"/>
                  <a:pt x="5" y="0"/>
                  <a:pt x="12" y="0"/>
                </a:cubicBezTo>
                <a:cubicBezTo>
                  <a:pt x="14" y="0"/>
                  <a:pt x="15" y="0"/>
                  <a:pt x="17" y="1"/>
                </a:cubicBezTo>
                <a:cubicBezTo>
                  <a:pt x="17" y="1"/>
                  <a:pt x="17" y="1"/>
                  <a:pt x="17" y="1"/>
                </a:cubicBezTo>
                <a:cubicBezTo>
                  <a:pt x="17" y="1"/>
                  <a:pt x="17" y="1"/>
                  <a:pt x="17" y="1"/>
                </a:cubicBezTo>
                <a:cubicBezTo>
                  <a:pt x="128" y="47"/>
                  <a:pt x="128" y="47"/>
                  <a:pt x="128" y="47"/>
                </a:cubicBezTo>
                <a:cubicBezTo>
                  <a:pt x="239" y="1"/>
                  <a:pt x="239" y="1"/>
                  <a:pt x="239" y="1"/>
                </a:cubicBezTo>
                <a:cubicBezTo>
                  <a:pt x="239" y="1"/>
                  <a:pt x="239" y="1"/>
                  <a:pt x="239" y="1"/>
                </a:cubicBezTo>
                <a:cubicBezTo>
                  <a:pt x="239" y="1"/>
                  <a:pt x="239" y="1"/>
                  <a:pt x="239" y="1"/>
                </a:cubicBezTo>
                <a:cubicBezTo>
                  <a:pt x="241" y="0"/>
                  <a:pt x="242" y="0"/>
                  <a:pt x="244" y="0"/>
                </a:cubicBezTo>
                <a:cubicBezTo>
                  <a:pt x="251" y="0"/>
                  <a:pt x="256" y="5"/>
                  <a:pt x="256" y="12"/>
                </a:cubicBezTo>
                <a:cubicBezTo>
                  <a:pt x="256" y="196"/>
                  <a:pt x="256" y="196"/>
                  <a:pt x="256" y="196"/>
                </a:cubicBezTo>
                <a:cubicBezTo>
                  <a:pt x="256" y="201"/>
                  <a:pt x="253" y="205"/>
                  <a:pt x="249" y="207"/>
                </a:cubicBezTo>
                <a:moveTo>
                  <a:pt x="116" y="226"/>
                </a:moveTo>
                <a:cubicBezTo>
                  <a:pt x="116" y="68"/>
                  <a:pt x="116" y="68"/>
                  <a:pt x="116" y="68"/>
                </a:cubicBezTo>
                <a:cubicBezTo>
                  <a:pt x="24" y="30"/>
                  <a:pt x="24" y="30"/>
                  <a:pt x="24" y="30"/>
                </a:cubicBezTo>
                <a:cubicBezTo>
                  <a:pt x="24" y="188"/>
                  <a:pt x="24" y="188"/>
                  <a:pt x="24" y="188"/>
                </a:cubicBezTo>
                <a:lnTo>
                  <a:pt x="116" y="226"/>
                </a:lnTo>
                <a:close/>
                <a:moveTo>
                  <a:pt x="232" y="30"/>
                </a:moveTo>
                <a:cubicBezTo>
                  <a:pt x="140" y="68"/>
                  <a:pt x="140" y="68"/>
                  <a:pt x="140" y="68"/>
                </a:cubicBezTo>
                <a:cubicBezTo>
                  <a:pt x="140" y="226"/>
                  <a:pt x="140" y="226"/>
                  <a:pt x="140" y="226"/>
                </a:cubicBezTo>
                <a:cubicBezTo>
                  <a:pt x="232" y="188"/>
                  <a:pt x="232" y="188"/>
                  <a:pt x="232" y="188"/>
                </a:cubicBezTo>
                <a:lnTo>
                  <a:pt x="232"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1" name="Google Shape;2121;p47"/>
          <p:cNvSpPr/>
          <p:nvPr/>
        </p:nvSpPr>
        <p:spPr>
          <a:xfrm>
            <a:off x="8121861" y="2270147"/>
            <a:ext cx="397655" cy="460962"/>
          </a:xfrm>
          <a:custGeom>
            <a:avLst/>
            <a:gdLst/>
            <a:ahLst/>
            <a:cxnLst/>
            <a:rect l="l" t="t" r="r" b="b"/>
            <a:pathLst>
              <a:path w="200" h="232" extrusionOk="0">
                <a:moveTo>
                  <a:pt x="188" y="232"/>
                </a:moveTo>
                <a:cubicBezTo>
                  <a:pt x="176" y="232"/>
                  <a:pt x="176" y="232"/>
                  <a:pt x="176" y="232"/>
                </a:cubicBezTo>
                <a:cubicBezTo>
                  <a:pt x="176" y="0"/>
                  <a:pt x="176" y="0"/>
                  <a:pt x="176" y="0"/>
                </a:cubicBezTo>
                <a:cubicBezTo>
                  <a:pt x="188" y="0"/>
                  <a:pt x="188" y="0"/>
                  <a:pt x="188" y="0"/>
                </a:cubicBezTo>
                <a:cubicBezTo>
                  <a:pt x="195" y="0"/>
                  <a:pt x="200" y="5"/>
                  <a:pt x="200" y="12"/>
                </a:cubicBezTo>
                <a:cubicBezTo>
                  <a:pt x="200" y="220"/>
                  <a:pt x="200" y="220"/>
                  <a:pt x="200" y="220"/>
                </a:cubicBezTo>
                <a:cubicBezTo>
                  <a:pt x="200" y="227"/>
                  <a:pt x="195" y="232"/>
                  <a:pt x="188" y="232"/>
                </a:cubicBezTo>
                <a:moveTo>
                  <a:pt x="24" y="220"/>
                </a:moveTo>
                <a:cubicBezTo>
                  <a:pt x="24" y="208"/>
                  <a:pt x="24" y="208"/>
                  <a:pt x="24" y="208"/>
                </a:cubicBezTo>
                <a:cubicBezTo>
                  <a:pt x="44" y="208"/>
                  <a:pt x="44" y="208"/>
                  <a:pt x="44" y="208"/>
                </a:cubicBezTo>
                <a:cubicBezTo>
                  <a:pt x="57" y="208"/>
                  <a:pt x="68" y="197"/>
                  <a:pt x="68" y="184"/>
                </a:cubicBezTo>
                <a:cubicBezTo>
                  <a:pt x="68" y="171"/>
                  <a:pt x="57" y="160"/>
                  <a:pt x="44" y="160"/>
                </a:cubicBezTo>
                <a:cubicBezTo>
                  <a:pt x="24" y="160"/>
                  <a:pt x="24" y="160"/>
                  <a:pt x="24" y="160"/>
                </a:cubicBezTo>
                <a:cubicBezTo>
                  <a:pt x="24" y="140"/>
                  <a:pt x="24" y="140"/>
                  <a:pt x="24" y="140"/>
                </a:cubicBezTo>
                <a:cubicBezTo>
                  <a:pt x="44" y="140"/>
                  <a:pt x="44" y="140"/>
                  <a:pt x="44" y="140"/>
                </a:cubicBezTo>
                <a:cubicBezTo>
                  <a:pt x="57" y="140"/>
                  <a:pt x="68" y="129"/>
                  <a:pt x="68" y="116"/>
                </a:cubicBezTo>
                <a:cubicBezTo>
                  <a:pt x="68" y="103"/>
                  <a:pt x="57" y="92"/>
                  <a:pt x="44" y="92"/>
                </a:cubicBezTo>
                <a:cubicBezTo>
                  <a:pt x="24" y="92"/>
                  <a:pt x="24" y="92"/>
                  <a:pt x="24" y="92"/>
                </a:cubicBezTo>
                <a:cubicBezTo>
                  <a:pt x="24" y="72"/>
                  <a:pt x="24" y="72"/>
                  <a:pt x="24" y="72"/>
                </a:cubicBezTo>
                <a:cubicBezTo>
                  <a:pt x="44" y="72"/>
                  <a:pt x="44" y="72"/>
                  <a:pt x="44" y="72"/>
                </a:cubicBezTo>
                <a:cubicBezTo>
                  <a:pt x="57" y="72"/>
                  <a:pt x="68" y="61"/>
                  <a:pt x="68" y="48"/>
                </a:cubicBezTo>
                <a:cubicBezTo>
                  <a:pt x="68" y="35"/>
                  <a:pt x="57" y="24"/>
                  <a:pt x="44" y="24"/>
                </a:cubicBezTo>
                <a:cubicBezTo>
                  <a:pt x="24" y="24"/>
                  <a:pt x="24" y="24"/>
                  <a:pt x="24" y="24"/>
                </a:cubicBezTo>
                <a:cubicBezTo>
                  <a:pt x="24" y="12"/>
                  <a:pt x="24" y="12"/>
                  <a:pt x="24" y="12"/>
                </a:cubicBezTo>
                <a:cubicBezTo>
                  <a:pt x="24" y="5"/>
                  <a:pt x="29" y="0"/>
                  <a:pt x="36" y="0"/>
                </a:cubicBezTo>
                <a:cubicBezTo>
                  <a:pt x="164" y="0"/>
                  <a:pt x="164" y="0"/>
                  <a:pt x="164" y="0"/>
                </a:cubicBezTo>
                <a:cubicBezTo>
                  <a:pt x="164" y="232"/>
                  <a:pt x="164" y="232"/>
                  <a:pt x="164" y="232"/>
                </a:cubicBezTo>
                <a:cubicBezTo>
                  <a:pt x="36" y="232"/>
                  <a:pt x="36" y="232"/>
                  <a:pt x="36" y="232"/>
                </a:cubicBezTo>
                <a:cubicBezTo>
                  <a:pt x="29" y="232"/>
                  <a:pt x="24" y="227"/>
                  <a:pt x="24" y="220"/>
                </a:cubicBezTo>
                <a:moveTo>
                  <a:pt x="56" y="48"/>
                </a:moveTo>
                <a:cubicBezTo>
                  <a:pt x="56" y="55"/>
                  <a:pt x="51" y="60"/>
                  <a:pt x="44" y="60"/>
                </a:cubicBezTo>
                <a:cubicBezTo>
                  <a:pt x="12" y="60"/>
                  <a:pt x="12" y="60"/>
                  <a:pt x="12" y="60"/>
                </a:cubicBezTo>
                <a:cubicBezTo>
                  <a:pt x="5" y="60"/>
                  <a:pt x="0" y="55"/>
                  <a:pt x="0" y="48"/>
                </a:cubicBezTo>
                <a:cubicBezTo>
                  <a:pt x="0" y="41"/>
                  <a:pt x="5" y="36"/>
                  <a:pt x="12" y="36"/>
                </a:cubicBezTo>
                <a:cubicBezTo>
                  <a:pt x="44" y="36"/>
                  <a:pt x="44" y="36"/>
                  <a:pt x="44" y="36"/>
                </a:cubicBezTo>
                <a:cubicBezTo>
                  <a:pt x="51" y="36"/>
                  <a:pt x="56" y="41"/>
                  <a:pt x="56" y="48"/>
                </a:cubicBezTo>
                <a:moveTo>
                  <a:pt x="12" y="104"/>
                </a:moveTo>
                <a:cubicBezTo>
                  <a:pt x="44" y="104"/>
                  <a:pt x="44" y="104"/>
                  <a:pt x="44" y="104"/>
                </a:cubicBezTo>
                <a:cubicBezTo>
                  <a:pt x="51" y="104"/>
                  <a:pt x="56" y="109"/>
                  <a:pt x="56" y="116"/>
                </a:cubicBezTo>
                <a:cubicBezTo>
                  <a:pt x="56" y="123"/>
                  <a:pt x="51" y="128"/>
                  <a:pt x="44" y="128"/>
                </a:cubicBezTo>
                <a:cubicBezTo>
                  <a:pt x="12" y="128"/>
                  <a:pt x="12" y="128"/>
                  <a:pt x="12" y="128"/>
                </a:cubicBezTo>
                <a:cubicBezTo>
                  <a:pt x="5" y="128"/>
                  <a:pt x="0" y="123"/>
                  <a:pt x="0" y="116"/>
                </a:cubicBezTo>
                <a:cubicBezTo>
                  <a:pt x="0" y="109"/>
                  <a:pt x="5" y="104"/>
                  <a:pt x="12" y="104"/>
                </a:cubicBezTo>
                <a:moveTo>
                  <a:pt x="12" y="172"/>
                </a:moveTo>
                <a:cubicBezTo>
                  <a:pt x="44" y="172"/>
                  <a:pt x="44" y="172"/>
                  <a:pt x="44" y="172"/>
                </a:cubicBezTo>
                <a:cubicBezTo>
                  <a:pt x="51" y="172"/>
                  <a:pt x="56" y="177"/>
                  <a:pt x="56" y="184"/>
                </a:cubicBezTo>
                <a:cubicBezTo>
                  <a:pt x="56" y="191"/>
                  <a:pt x="51" y="196"/>
                  <a:pt x="44" y="196"/>
                </a:cubicBezTo>
                <a:cubicBezTo>
                  <a:pt x="12" y="196"/>
                  <a:pt x="12" y="196"/>
                  <a:pt x="12" y="196"/>
                </a:cubicBezTo>
                <a:cubicBezTo>
                  <a:pt x="5" y="196"/>
                  <a:pt x="0" y="191"/>
                  <a:pt x="0" y="184"/>
                </a:cubicBezTo>
                <a:cubicBezTo>
                  <a:pt x="0" y="177"/>
                  <a:pt x="5" y="172"/>
                  <a:pt x="12" y="1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2" name="Google Shape;2122;p47"/>
          <p:cNvSpPr/>
          <p:nvPr/>
        </p:nvSpPr>
        <p:spPr>
          <a:xfrm>
            <a:off x="7253352" y="2262234"/>
            <a:ext cx="431287" cy="492616"/>
          </a:xfrm>
          <a:custGeom>
            <a:avLst/>
            <a:gdLst/>
            <a:ahLst/>
            <a:cxnLst/>
            <a:rect l="l" t="t" r="r" b="b"/>
            <a:pathLst>
              <a:path w="216" h="248" extrusionOk="0">
                <a:moveTo>
                  <a:pt x="204" y="192"/>
                </a:moveTo>
                <a:cubicBezTo>
                  <a:pt x="201" y="192"/>
                  <a:pt x="198" y="191"/>
                  <a:pt x="196" y="188"/>
                </a:cubicBezTo>
                <a:cubicBezTo>
                  <a:pt x="188" y="181"/>
                  <a:pt x="188" y="181"/>
                  <a:pt x="188" y="181"/>
                </a:cubicBezTo>
                <a:cubicBezTo>
                  <a:pt x="188" y="236"/>
                  <a:pt x="188" y="236"/>
                  <a:pt x="188" y="236"/>
                </a:cubicBezTo>
                <a:cubicBezTo>
                  <a:pt x="188" y="243"/>
                  <a:pt x="183" y="248"/>
                  <a:pt x="176" y="248"/>
                </a:cubicBezTo>
                <a:cubicBezTo>
                  <a:pt x="169" y="248"/>
                  <a:pt x="164" y="243"/>
                  <a:pt x="164" y="236"/>
                </a:cubicBezTo>
                <a:cubicBezTo>
                  <a:pt x="164" y="181"/>
                  <a:pt x="164" y="181"/>
                  <a:pt x="164" y="181"/>
                </a:cubicBezTo>
                <a:cubicBezTo>
                  <a:pt x="156" y="188"/>
                  <a:pt x="156" y="188"/>
                  <a:pt x="156" y="188"/>
                </a:cubicBezTo>
                <a:cubicBezTo>
                  <a:pt x="154" y="191"/>
                  <a:pt x="151" y="192"/>
                  <a:pt x="148" y="192"/>
                </a:cubicBezTo>
                <a:cubicBezTo>
                  <a:pt x="141" y="192"/>
                  <a:pt x="136" y="187"/>
                  <a:pt x="136" y="180"/>
                </a:cubicBezTo>
                <a:cubicBezTo>
                  <a:pt x="136" y="177"/>
                  <a:pt x="137" y="174"/>
                  <a:pt x="140" y="172"/>
                </a:cubicBezTo>
                <a:cubicBezTo>
                  <a:pt x="168" y="144"/>
                  <a:pt x="168" y="144"/>
                  <a:pt x="168" y="144"/>
                </a:cubicBezTo>
                <a:cubicBezTo>
                  <a:pt x="170" y="141"/>
                  <a:pt x="173" y="140"/>
                  <a:pt x="176" y="140"/>
                </a:cubicBezTo>
                <a:cubicBezTo>
                  <a:pt x="179" y="140"/>
                  <a:pt x="182" y="141"/>
                  <a:pt x="184" y="144"/>
                </a:cubicBezTo>
                <a:cubicBezTo>
                  <a:pt x="212" y="172"/>
                  <a:pt x="212" y="172"/>
                  <a:pt x="212" y="172"/>
                </a:cubicBezTo>
                <a:cubicBezTo>
                  <a:pt x="215" y="174"/>
                  <a:pt x="216" y="177"/>
                  <a:pt x="216" y="180"/>
                </a:cubicBezTo>
                <a:cubicBezTo>
                  <a:pt x="216" y="187"/>
                  <a:pt x="211" y="192"/>
                  <a:pt x="204" y="192"/>
                </a:cubicBezTo>
                <a:moveTo>
                  <a:pt x="131" y="163"/>
                </a:moveTo>
                <a:cubicBezTo>
                  <a:pt x="127" y="167"/>
                  <a:pt x="124" y="173"/>
                  <a:pt x="124" y="180"/>
                </a:cubicBezTo>
                <a:cubicBezTo>
                  <a:pt x="124" y="193"/>
                  <a:pt x="135" y="204"/>
                  <a:pt x="148" y="204"/>
                </a:cubicBezTo>
                <a:cubicBezTo>
                  <a:pt x="149" y="204"/>
                  <a:pt x="151" y="204"/>
                  <a:pt x="152" y="204"/>
                </a:cubicBezTo>
                <a:cubicBezTo>
                  <a:pt x="152" y="232"/>
                  <a:pt x="152" y="232"/>
                  <a:pt x="152"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28"/>
                  <a:pt x="176" y="128"/>
                  <a:pt x="176" y="128"/>
                </a:cubicBezTo>
                <a:cubicBezTo>
                  <a:pt x="169" y="128"/>
                  <a:pt x="163" y="131"/>
                  <a:pt x="159" y="135"/>
                </a:cubicBezTo>
                <a:lnTo>
                  <a:pt x="131" y="163"/>
                </a:lnTo>
                <a:close/>
                <a:moveTo>
                  <a:pt x="100" y="80"/>
                </a:moveTo>
                <a:cubicBezTo>
                  <a:pt x="93" y="80"/>
                  <a:pt x="88" y="75"/>
                  <a:pt x="88" y="68"/>
                </a:cubicBezTo>
                <a:cubicBezTo>
                  <a:pt x="88" y="44"/>
                  <a:pt x="88" y="44"/>
                  <a:pt x="88" y="44"/>
                </a:cubicBezTo>
                <a:cubicBezTo>
                  <a:pt x="88" y="0"/>
                  <a:pt x="88" y="0"/>
                  <a:pt x="88" y="0"/>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3" name="Google Shape;2123;p47"/>
          <p:cNvSpPr/>
          <p:nvPr/>
        </p:nvSpPr>
        <p:spPr>
          <a:xfrm>
            <a:off x="6363081" y="2262234"/>
            <a:ext cx="429308" cy="492616"/>
          </a:xfrm>
          <a:custGeom>
            <a:avLst/>
            <a:gdLst/>
            <a:ahLst/>
            <a:cxnLst/>
            <a:rect l="l" t="t" r="r" b="b"/>
            <a:pathLst>
              <a:path w="216" h="248" extrusionOk="0">
                <a:moveTo>
                  <a:pt x="212" y="216"/>
                </a:moveTo>
                <a:cubicBezTo>
                  <a:pt x="184" y="244"/>
                  <a:pt x="184" y="244"/>
                  <a:pt x="184" y="244"/>
                </a:cubicBezTo>
                <a:cubicBezTo>
                  <a:pt x="182" y="247"/>
                  <a:pt x="179" y="248"/>
                  <a:pt x="176" y="248"/>
                </a:cubicBezTo>
                <a:cubicBezTo>
                  <a:pt x="173" y="248"/>
                  <a:pt x="170" y="247"/>
                  <a:pt x="168" y="244"/>
                </a:cubicBezTo>
                <a:cubicBezTo>
                  <a:pt x="140" y="216"/>
                  <a:pt x="140" y="216"/>
                  <a:pt x="140" y="216"/>
                </a:cubicBezTo>
                <a:cubicBezTo>
                  <a:pt x="137" y="214"/>
                  <a:pt x="136" y="211"/>
                  <a:pt x="136" y="208"/>
                </a:cubicBezTo>
                <a:cubicBezTo>
                  <a:pt x="136" y="201"/>
                  <a:pt x="141" y="196"/>
                  <a:pt x="148" y="196"/>
                </a:cubicBezTo>
                <a:cubicBezTo>
                  <a:pt x="151" y="196"/>
                  <a:pt x="154" y="197"/>
                  <a:pt x="156" y="200"/>
                </a:cubicBezTo>
                <a:cubicBezTo>
                  <a:pt x="164" y="207"/>
                  <a:pt x="164" y="207"/>
                  <a:pt x="164" y="207"/>
                </a:cubicBezTo>
                <a:cubicBezTo>
                  <a:pt x="164" y="152"/>
                  <a:pt x="164" y="152"/>
                  <a:pt x="164" y="152"/>
                </a:cubicBezTo>
                <a:cubicBezTo>
                  <a:pt x="164" y="145"/>
                  <a:pt x="169" y="140"/>
                  <a:pt x="176" y="140"/>
                </a:cubicBezTo>
                <a:cubicBezTo>
                  <a:pt x="183" y="140"/>
                  <a:pt x="188" y="145"/>
                  <a:pt x="188" y="152"/>
                </a:cubicBezTo>
                <a:cubicBezTo>
                  <a:pt x="188" y="207"/>
                  <a:pt x="188" y="207"/>
                  <a:pt x="188" y="207"/>
                </a:cubicBezTo>
                <a:cubicBezTo>
                  <a:pt x="196" y="200"/>
                  <a:pt x="196" y="200"/>
                  <a:pt x="196" y="200"/>
                </a:cubicBezTo>
                <a:cubicBezTo>
                  <a:pt x="198" y="197"/>
                  <a:pt x="201" y="196"/>
                  <a:pt x="204" y="196"/>
                </a:cubicBezTo>
                <a:cubicBezTo>
                  <a:pt x="211" y="196"/>
                  <a:pt x="216" y="201"/>
                  <a:pt x="216" y="208"/>
                </a:cubicBezTo>
                <a:cubicBezTo>
                  <a:pt x="216" y="211"/>
                  <a:pt x="215" y="214"/>
                  <a:pt x="212" y="216"/>
                </a:cubicBezTo>
                <a:moveTo>
                  <a:pt x="152" y="152"/>
                </a:moveTo>
                <a:cubicBezTo>
                  <a:pt x="152" y="184"/>
                  <a:pt x="152" y="184"/>
                  <a:pt x="152" y="184"/>
                </a:cubicBezTo>
                <a:cubicBezTo>
                  <a:pt x="151" y="184"/>
                  <a:pt x="149" y="184"/>
                  <a:pt x="148" y="184"/>
                </a:cubicBezTo>
                <a:cubicBezTo>
                  <a:pt x="135" y="184"/>
                  <a:pt x="124" y="195"/>
                  <a:pt x="124" y="208"/>
                </a:cubicBezTo>
                <a:cubicBezTo>
                  <a:pt x="124" y="215"/>
                  <a:pt x="127" y="221"/>
                  <a:pt x="131" y="225"/>
                </a:cubicBezTo>
                <a:cubicBezTo>
                  <a:pt x="138" y="232"/>
                  <a:pt x="138" y="232"/>
                  <a:pt x="138"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28"/>
                  <a:pt x="176" y="128"/>
                  <a:pt x="176" y="128"/>
                </a:cubicBezTo>
                <a:cubicBezTo>
                  <a:pt x="163" y="128"/>
                  <a:pt x="152" y="139"/>
                  <a:pt x="152" y="152"/>
                </a:cubicBezTo>
                <a:moveTo>
                  <a:pt x="100" y="80"/>
                </a:moveTo>
                <a:cubicBezTo>
                  <a:pt x="93" y="80"/>
                  <a:pt x="88" y="75"/>
                  <a:pt x="88" y="68"/>
                </a:cubicBezTo>
                <a:cubicBezTo>
                  <a:pt x="88" y="44"/>
                  <a:pt x="88" y="44"/>
                  <a:pt x="88" y="44"/>
                </a:cubicBezTo>
                <a:cubicBezTo>
                  <a:pt x="88" y="0"/>
                  <a:pt x="88" y="0"/>
                  <a:pt x="88" y="0"/>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4" name="Google Shape;2124;p47"/>
          <p:cNvSpPr/>
          <p:nvPr/>
        </p:nvSpPr>
        <p:spPr>
          <a:xfrm>
            <a:off x="5470830" y="2262234"/>
            <a:ext cx="429309" cy="484703"/>
          </a:xfrm>
          <a:custGeom>
            <a:avLst/>
            <a:gdLst/>
            <a:ahLst/>
            <a:cxnLst/>
            <a:rect l="l" t="t" r="r" b="b"/>
            <a:pathLst>
              <a:path w="216" h="244" extrusionOk="0">
                <a:moveTo>
                  <a:pt x="212" y="192"/>
                </a:moveTo>
                <a:cubicBezTo>
                  <a:pt x="197" y="208"/>
                  <a:pt x="197" y="208"/>
                  <a:pt x="197" y="208"/>
                </a:cubicBezTo>
                <a:cubicBezTo>
                  <a:pt x="212" y="224"/>
                  <a:pt x="212" y="224"/>
                  <a:pt x="212" y="224"/>
                </a:cubicBezTo>
                <a:cubicBezTo>
                  <a:pt x="215" y="226"/>
                  <a:pt x="216" y="229"/>
                  <a:pt x="216" y="232"/>
                </a:cubicBezTo>
                <a:cubicBezTo>
                  <a:pt x="216" y="239"/>
                  <a:pt x="211" y="244"/>
                  <a:pt x="204" y="244"/>
                </a:cubicBezTo>
                <a:cubicBezTo>
                  <a:pt x="201" y="244"/>
                  <a:pt x="198" y="243"/>
                  <a:pt x="196" y="240"/>
                </a:cubicBezTo>
                <a:cubicBezTo>
                  <a:pt x="180" y="225"/>
                  <a:pt x="180" y="225"/>
                  <a:pt x="180" y="225"/>
                </a:cubicBezTo>
                <a:cubicBezTo>
                  <a:pt x="164" y="240"/>
                  <a:pt x="164" y="240"/>
                  <a:pt x="164" y="240"/>
                </a:cubicBezTo>
                <a:cubicBezTo>
                  <a:pt x="162" y="243"/>
                  <a:pt x="159" y="244"/>
                  <a:pt x="156" y="244"/>
                </a:cubicBezTo>
                <a:cubicBezTo>
                  <a:pt x="149" y="244"/>
                  <a:pt x="144" y="239"/>
                  <a:pt x="144" y="232"/>
                </a:cubicBezTo>
                <a:cubicBezTo>
                  <a:pt x="144" y="229"/>
                  <a:pt x="145" y="226"/>
                  <a:pt x="148" y="224"/>
                </a:cubicBezTo>
                <a:cubicBezTo>
                  <a:pt x="163" y="208"/>
                  <a:pt x="163" y="208"/>
                  <a:pt x="163" y="208"/>
                </a:cubicBezTo>
                <a:cubicBezTo>
                  <a:pt x="148" y="192"/>
                  <a:pt x="148" y="192"/>
                  <a:pt x="148" y="192"/>
                </a:cubicBezTo>
                <a:cubicBezTo>
                  <a:pt x="145" y="190"/>
                  <a:pt x="144" y="187"/>
                  <a:pt x="144" y="184"/>
                </a:cubicBezTo>
                <a:cubicBezTo>
                  <a:pt x="144" y="177"/>
                  <a:pt x="149" y="172"/>
                  <a:pt x="156" y="172"/>
                </a:cubicBezTo>
                <a:cubicBezTo>
                  <a:pt x="159" y="172"/>
                  <a:pt x="162" y="173"/>
                  <a:pt x="164" y="176"/>
                </a:cubicBezTo>
                <a:cubicBezTo>
                  <a:pt x="180" y="191"/>
                  <a:pt x="180" y="191"/>
                  <a:pt x="180" y="191"/>
                </a:cubicBezTo>
                <a:cubicBezTo>
                  <a:pt x="196" y="176"/>
                  <a:pt x="196" y="176"/>
                  <a:pt x="196" y="176"/>
                </a:cubicBezTo>
                <a:cubicBezTo>
                  <a:pt x="198" y="173"/>
                  <a:pt x="201" y="172"/>
                  <a:pt x="204" y="172"/>
                </a:cubicBezTo>
                <a:cubicBezTo>
                  <a:pt x="211" y="172"/>
                  <a:pt x="216" y="177"/>
                  <a:pt x="216" y="184"/>
                </a:cubicBezTo>
                <a:cubicBezTo>
                  <a:pt x="216" y="187"/>
                  <a:pt x="215" y="190"/>
                  <a:pt x="212" y="192"/>
                </a:cubicBezTo>
                <a:moveTo>
                  <a:pt x="176" y="170"/>
                </a:moveTo>
                <a:cubicBezTo>
                  <a:pt x="176" y="170"/>
                  <a:pt x="176" y="170"/>
                  <a:pt x="176" y="170"/>
                </a:cubicBezTo>
                <a:cubicBezTo>
                  <a:pt x="173" y="167"/>
                  <a:pt x="173" y="167"/>
                  <a:pt x="173" y="167"/>
                </a:cubicBezTo>
                <a:cubicBezTo>
                  <a:pt x="173" y="167"/>
                  <a:pt x="173" y="167"/>
                  <a:pt x="173" y="167"/>
                </a:cubicBezTo>
                <a:cubicBezTo>
                  <a:pt x="169" y="163"/>
                  <a:pt x="163" y="160"/>
                  <a:pt x="156" y="160"/>
                </a:cubicBezTo>
                <a:cubicBezTo>
                  <a:pt x="143" y="160"/>
                  <a:pt x="132" y="171"/>
                  <a:pt x="132" y="184"/>
                </a:cubicBezTo>
                <a:cubicBezTo>
                  <a:pt x="132" y="191"/>
                  <a:pt x="135" y="197"/>
                  <a:pt x="139" y="201"/>
                </a:cubicBezTo>
                <a:cubicBezTo>
                  <a:pt x="146" y="208"/>
                  <a:pt x="146" y="208"/>
                  <a:pt x="146" y="208"/>
                </a:cubicBezTo>
                <a:cubicBezTo>
                  <a:pt x="139" y="215"/>
                  <a:pt x="139" y="215"/>
                  <a:pt x="139" y="215"/>
                </a:cubicBezTo>
                <a:cubicBezTo>
                  <a:pt x="139" y="215"/>
                  <a:pt x="139" y="215"/>
                  <a:pt x="139" y="215"/>
                </a:cubicBezTo>
                <a:cubicBezTo>
                  <a:pt x="135" y="219"/>
                  <a:pt x="132" y="225"/>
                  <a:pt x="132" y="232"/>
                </a:cubicBezTo>
                <a:cubicBezTo>
                  <a:pt x="124" y="232"/>
                  <a:pt x="124" y="232"/>
                  <a:pt x="124"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60"/>
                  <a:pt x="176" y="160"/>
                  <a:pt x="176" y="160"/>
                </a:cubicBezTo>
                <a:lnTo>
                  <a:pt x="176" y="170"/>
                </a:lnTo>
                <a:close/>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5" name="Google Shape;2125;p47"/>
          <p:cNvSpPr/>
          <p:nvPr/>
        </p:nvSpPr>
        <p:spPr>
          <a:xfrm>
            <a:off x="4580559" y="2262234"/>
            <a:ext cx="429309" cy="468876"/>
          </a:xfrm>
          <a:custGeom>
            <a:avLst/>
            <a:gdLst/>
            <a:ahLst/>
            <a:cxnLst/>
            <a:rect l="l" t="t" r="r" b="b"/>
            <a:pathLst>
              <a:path w="216" h="236" extrusionOk="0">
                <a:moveTo>
                  <a:pt x="212" y="200"/>
                </a:moveTo>
                <a:cubicBezTo>
                  <a:pt x="180" y="232"/>
                  <a:pt x="180" y="232"/>
                  <a:pt x="180" y="232"/>
                </a:cubicBezTo>
                <a:cubicBezTo>
                  <a:pt x="178" y="235"/>
                  <a:pt x="175" y="236"/>
                  <a:pt x="172" y="236"/>
                </a:cubicBezTo>
                <a:cubicBezTo>
                  <a:pt x="169" y="236"/>
                  <a:pt x="166" y="235"/>
                  <a:pt x="164" y="232"/>
                </a:cubicBezTo>
                <a:cubicBezTo>
                  <a:pt x="148" y="216"/>
                  <a:pt x="148" y="216"/>
                  <a:pt x="148" y="216"/>
                </a:cubicBezTo>
                <a:cubicBezTo>
                  <a:pt x="145" y="214"/>
                  <a:pt x="144" y="211"/>
                  <a:pt x="144" y="208"/>
                </a:cubicBezTo>
                <a:cubicBezTo>
                  <a:pt x="144" y="201"/>
                  <a:pt x="149" y="196"/>
                  <a:pt x="156" y="196"/>
                </a:cubicBezTo>
                <a:cubicBezTo>
                  <a:pt x="159" y="196"/>
                  <a:pt x="162" y="197"/>
                  <a:pt x="164" y="200"/>
                </a:cubicBezTo>
                <a:cubicBezTo>
                  <a:pt x="172" y="207"/>
                  <a:pt x="172" y="207"/>
                  <a:pt x="172" y="207"/>
                </a:cubicBezTo>
                <a:cubicBezTo>
                  <a:pt x="196" y="184"/>
                  <a:pt x="196" y="184"/>
                  <a:pt x="196" y="184"/>
                </a:cubicBezTo>
                <a:cubicBezTo>
                  <a:pt x="198" y="181"/>
                  <a:pt x="201" y="180"/>
                  <a:pt x="204" y="180"/>
                </a:cubicBezTo>
                <a:cubicBezTo>
                  <a:pt x="211" y="180"/>
                  <a:pt x="216" y="185"/>
                  <a:pt x="216" y="192"/>
                </a:cubicBezTo>
                <a:cubicBezTo>
                  <a:pt x="216" y="195"/>
                  <a:pt x="215" y="198"/>
                  <a:pt x="212" y="200"/>
                </a:cubicBezTo>
                <a:moveTo>
                  <a:pt x="176" y="186"/>
                </a:moveTo>
                <a:cubicBezTo>
                  <a:pt x="172" y="190"/>
                  <a:pt x="172" y="190"/>
                  <a:pt x="172" y="190"/>
                </a:cubicBezTo>
                <a:cubicBezTo>
                  <a:pt x="168" y="186"/>
                  <a:pt x="162" y="184"/>
                  <a:pt x="156" y="184"/>
                </a:cubicBezTo>
                <a:cubicBezTo>
                  <a:pt x="143" y="184"/>
                  <a:pt x="132" y="195"/>
                  <a:pt x="132" y="208"/>
                </a:cubicBezTo>
                <a:cubicBezTo>
                  <a:pt x="132" y="215"/>
                  <a:pt x="135" y="221"/>
                  <a:pt x="139" y="225"/>
                </a:cubicBezTo>
                <a:cubicBezTo>
                  <a:pt x="146" y="232"/>
                  <a:pt x="146" y="232"/>
                  <a:pt x="146" y="232"/>
                </a:cubicBezTo>
                <a:cubicBezTo>
                  <a:pt x="104" y="232"/>
                  <a:pt x="104" y="232"/>
                  <a:pt x="104"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64"/>
                  <a:pt x="176" y="164"/>
                  <a:pt x="176" y="164"/>
                </a:cubicBezTo>
                <a:lnTo>
                  <a:pt x="176" y="186"/>
                </a:lnTo>
                <a:close/>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6" name="Google Shape;2126;p47"/>
          <p:cNvSpPr/>
          <p:nvPr/>
        </p:nvSpPr>
        <p:spPr>
          <a:xfrm>
            <a:off x="3688310" y="2262234"/>
            <a:ext cx="421395" cy="460962"/>
          </a:xfrm>
          <a:custGeom>
            <a:avLst/>
            <a:gdLst/>
            <a:ahLst/>
            <a:cxnLst/>
            <a:rect l="l" t="t" r="r" b="b"/>
            <a:pathLst>
              <a:path w="212" h="232" extrusionOk="0">
                <a:moveTo>
                  <a:pt x="200" y="220"/>
                </a:moveTo>
                <a:cubicBezTo>
                  <a:pt x="188" y="220"/>
                  <a:pt x="188" y="220"/>
                  <a:pt x="188" y="220"/>
                </a:cubicBezTo>
                <a:cubicBezTo>
                  <a:pt x="164" y="220"/>
                  <a:pt x="164" y="220"/>
                  <a:pt x="164" y="220"/>
                </a:cubicBezTo>
                <a:cubicBezTo>
                  <a:pt x="152" y="220"/>
                  <a:pt x="152" y="220"/>
                  <a:pt x="152" y="220"/>
                </a:cubicBezTo>
                <a:cubicBezTo>
                  <a:pt x="145" y="220"/>
                  <a:pt x="140" y="215"/>
                  <a:pt x="140" y="208"/>
                </a:cubicBezTo>
                <a:cubicBezTo>
                  <a:pt x="140" y="201"/>
                  <a:pt x="145" y="196"/>
                  <a:pt x="152" y="196"/>
                </a:cubicBezTo>
                <a:cubicBezTo>
                  <a:pt x="160" y="196"/>
                  <a:pt x="160" y="196"/>
                  <a:pt x="160" y="196"/>
                </a:cubicBezTo>
                <a:cubicBezTo>
                  <a:pt x="164" y="196"/>
                  <a:pt x="164" y="196"/>
                  <a:pt x="164" y="196"/>
                </a:cubicBezTo>
                <a:cubicBezTo>
                  <a:pt x="188" y="196"/>
                  <a:pt x="188" y="196"/>
                  <a:pt x="188" y="196"/>
                </a:cubicBezTo>
                <a:cubicBezTo>
                  <a:pt x="200" y="196"/>
                  <a:pt x="200" y="196"/>
                  <a:pt x="200" y="196"/>
                </a:cubicBezTo>
                <a:cubicBezTo>
                  <a:pt x="207" y="196"/>
                  <a:pt x="212" y="201"/>
                  <a:pt x="212" y="208"/>
                </a:cubicBezTo>
                <a:cubicBezTo>
                  <a:pt x="212" y="215"/>
                  <a:pt x="207" y="220"/>
                  <a:pt x="200" y="220"/>
                </a:cubicBezTo>
                <a:moveTo>
                  <a:pt x="176" y="160"/>
                </a:moveTo>
                <a:cubicBezTo>
                  <a:pt x="176" y="184"/>
                  <a:pt x="176" y="184"/>
                  <a:pt x="176" y="184"/>
                </a:cubicBezTo>
                <a:cubicBezTo>
                  <a:pt x="152" y="184"/>
                  <a:pt x="152" y="184"/>
                  <a:pt x="152" y="184"/>
                </a:cubicBezTo>
                <a:cubicBezTo>
                  <a:pt x="139" y="184"/>
                  <a:pt x="128" y="195"/>
                  <a:pt x="128" y="208"/>
                </a:cubicBezTo>
                <a:cubicBezTo>
                  <a:pt x="128" y="221"/>
                  <a:pt x="139" y="232"/>
                  <a:pt x="152"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lnTo>
                  <a:pt x="176" y="160"/>
                </a:lnTo>
                <a:close/>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7" name="Google Shape;2127;p47"/>
          <p:cNvSpPr/>
          <p:nvPr/>
        </p:nvSpPr>
        <p:spPr>
          <a:xfrm>
            <a:off x="2796059" y="2262234"/>
            <a:ext cx="423374" cy="484703"/>
          </a:xfrm>
          <a:custGeom>
            <a:avLst/>
            <a:gdLst/>
            <a:ahLst/>
            <a:cxnLst/>
            <a:rect l="l" t="t" r="r" b="b"/>
            <a:pathLst>
              <a:path w="212" h="244" extrusionOk="0">
                <a:moveTo>
                  <a:pt x="200" y="220"/>
                </a:moveTo>
                <a:cubicBezTo>
                  <a:pt x="188" y="220"/>
                  <a:pt x="188" y="220"/>
                  <a:pt x="188" y="220"/>
                </a:cubicBezTo>
                <a:cubicBezTo>
                  <a:pt x="188" y="232"/>
                  <a:pt x="188" y="232"/>
                  <a:pt x="188" y="232"/>
                </a:cubicBezTo>
                <a:cubicBezTo>
                  <a:pt x="188" y="239"/>
                  <a:pt x="183" y="244"/>
                  <a:pt x="176" y="244"/>
                </a:cubicBezTo>
                <a:cubicBezTo>
                  <a:pt x="169" y="244"/>
                  <a:pt x="164" y="239"/>
                  <a:pt x="164" y="232"/>
                </a:cubicBezTo>
                <a:cubicBezTo>
                  <a:pt x="164" y="220"/>
                  <a:pt x="164" y="220"/>
                  <a:pt x="164" y="220"/>
                </a:cubicBezTo>
                <a:cubicBezTo>
                  <a:pt x="152" y="220"/>
                  <a:pt x="152" y="220"/>
                  <a:pt x="152" y="220"/>
                </a:cubicBezTo>
                <a:cubicBezTo>
                  <a:pt x="145" y="220"/>
                  <a:pt x="140" y="215"/>
                  <a:pt x="140" y="208"/>
                </a:cubicBezTo>
                <a:cubicBezTo>
                  <a:pt x="140" y="201"/>
                  <a:pt x="145" y="196"/>
                  <a:pt x="152" y="196"/>
                </a:cubicBezTo>
                <a:cubicBezTo>
                  <a:pt x="164" y="196"/>
                  <a:pt x="164" y="196"/>
                  <a:pt x="164" y="196"/>
                </a:cubicBezTo>
                <a:cubicBezTo>
                  <a:pt x="164" y="184"/>
                  <a:pt x="164" y="184"/>
                  <a:pt x="164" y="184"/>
                </a:cubicBezTo>
                <a:cubicBezTo>
                  <a:pt x="164" y="177"/>
                  <a:pt x="169" y="172"/>
                  <a:pt x="176" y="172"/>
                </a:cubicBezTo>
                <a:cubicBezTo>
                  <a:pt x="183" y="172"/>
                  <a:pt x="188" y="177"/>
                  <a:pt x="188" y="184"/>
                </a:cubicBezTo>
                <a:cubicBezTo>
                  <a:pt x="188" y="196"/>
                  <a:pt x="188" y="196"/>
                  <a:pt x="188" y="196"/>
                </a:cubicBezTo>
                <a:cubicBezTo>
                  <a:pt x="200" y="196"/>
                  <a:pt x="200" y="196"/>
                  <a:pt x="200" y="196"/>
                </a:cubicBezTo>
                <a:cubicBezTo>
                  <a:pt x="207" y="196"/>
                  <a:pt x="212" y="201"/>
                  <a:pt x="212" y="208"/>
                </a:cubicBezTo>
                <a:cubicBezTo>
                  <a:pt x="212" y="215"/>
                  <a:pt x="207" y="220"/>
                  <a:pt x="200" y="220"/>
                </a:cubicBezTo>
                <a:moveTo>
                  <a:pt x="152" y="184"/>
                </a:moveTo>
                <a:cubicBezTo>
                  <a:pt x="139" y="184"/>
                  <a:pt x="128" y="195"/>
                  <a:pt x="128" y="208"/>
                </a:cubicBezTo>
                <a:cubicBezTo>
                  <a:pt x="128" y="221"/>
                  <a:pt x="139" y="232"/>
                  <a:pt x="152" y="232"/>
                </a:cubicBezTo>
                <a:cubicBezTo>
                  <a:pt x="12" y="232"/>
                  <a:pt x="12" y="232"/>
                  <a:pt x="12" y="232"/>
                </a:cubicBezTo>
                <a:cubicBezTo>
                  <a:pt x="5" y="232"/>
                  <a:pt x="0" y="227"/>
                  <a:pt x="0" y="220"/>
                </a:cubicBezTo>
                <a:cubicBezTo>
                  <a:pt x="0" y="12"/>
                  <a:pt x="0" y="12"/>
                  <a:pt x="0" y="12"/>
                </a:cubicBezTo>
                <a:cubicBezTo>
                  <a:pt x="0" y="5"/>
                  <a:pt x="5" y="0"/>
                  <a:pt x="12" y="0"/>
                </a:cubicBezTo>
                <a:cubicBezTo>
                  <a:pt x="40" y="0"/>
                  <a:pt x="40" y="0"/>
                  <a:pt x="40" y="0"/>
                </a:cubicBezTo>
                <a:cubicBezTo>
                  <a:pt x="40" y="0"/>
                  <a:pt x="40" y="0"/>
                  <a:pt x="40"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60"/>
                  <a:pt x="176" y="160"/>
                  <a:pt x="176" y="160"/>
                </a:cubicBezTo>
                <a:cubicBezTo>
                  <a:pt x="163" y="160"/>
                  <a:pt x="152" y="171"/>
                  <a:pt x="152" y="184"/>
                </a:cubicBezTo>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8" name="Google Shape;2128;p47"/>
          <p:cNvSpPr/>
          <p:nvPr/>
        </p:nvSpPr>
        <p:spPr>
          <a:xfrm>
            <a:off x="1882047" y="2244428"/>
            <a:ext cx="397655" cy="510422"/>
          </a:xfrm>
          <a:custGeom>
            <a:avLst/>
            <a:gdLst/>
            <a:ahLst/>
            <a:cxnLst/>
            <a:rect l="l" t="t" r="r" b="b"/>
            <a:pathLst>
              <a:path w="200" h="256" extrusionOk="0">
                <a:moveTo>
                  <a:pt x="188" y="232"/>
                </a:moveTo>
                <a:cubicBezTo>
                  <a:pt x="36" y="232"/>
                  <a:pt x="36" y="232"/>
                  <a:pt x="36" y="232"/>
                </a:cubicBezTo>
                <a:cubicBezTo>
                  <a:pt x="29" y="232"/>
                  <a:pt x="24" y="227"/>
                  <a:pt x="24" y="220"/>
                </a:cubicBezTo>
                <a:cubicBezTo>
                  <a:pt x="24" y="12"/>
                  <a:pt x="24" y="12"/>
                  <a:pt x="24" y="12"/>
                </a:cubicBezTo>
                <a:cubicBezTo>
                  <a:pt x="24" y="5"/>
                  <a:pt x="29" y="0"/>
                  <a:pt x="36" y="0"/>
                </a:cubicBezTo>
                <a:cubicBezTo>
                  <a:pt x="100" y="0"/>
                  <a:pt x="100" y="0"/>
                  <a:pt x="100" y="0"/>
                </a:cubicBezTo>
                <a:cubicBezTo>
                  <a:pt x="100" y="44"/>
                  <a:pt x="100" y="44"/>
                  <a:pt x="100" y="44"/>
                </a:cubicBezTo>
                <a:cubicBezTo>
                  <a:pt x="100" y="68"/>
                  <a:pt x="100" y="68"/>
                  <a:pt x="100" y="68"/>
                </a:cubicBezTo>
                <a:cubicBezTo>
                  <a:pt x="100" y="81"/>
                  <a:pt x="111" y="92"/>
                  <a:pt x="124" y="92"/>
                </a:cubicBezTo>
                <a:cubicBezTo>
                  <a:pt x="148" y="92"/>
                  <a:pt x="148" y="92"/>
                  <a:pt x="148" y="92"/>
                </a:cubicBezTo>
                <a:cubicBezTo>
                  <a:pt x="200" y="92"/>
                  <a:pt x="200" y="92"/>
                  <a:pt x="200" y="92"/>
                </a:cubicBezTo>
                <a:cubicBezTo>
                  <a:pt x="200" y="188"/>
                  <a:pt x="200" y="188"/>
                  <a:pt x="200" y="188"/>
                </a:cubicBezTo>
                <a:cubicBezTo>
                  <a:pt x="200" y="220"/>
                  <a:pt x="200" y="220"/>
                  <a:pt x="200" y="220"/>
                </a:cubicBezTo>
                <a:cubicBezTo>
                  <a:pt x="200" y="227"/>
                  <a:pt x="195" y="232"/>
                  <a:pt x="188" y="232"/>
                </a:cubicBezTo>
                <a:moveTo>
                  <a:pt x="124" y="80"/>
                </a:moveTo>
                <a:cubicBezTo>
                  <a:pt x="117" y="80"/>
                  <a:pt x="112" y="75"/>
                  <a:pt x="112" y="68"/>
                </a:cubicBezTo>
                <a:cubicBezTo>
                  <a:pt x="112" y="44"/>
                  <a:pt x="112" y="44"/>
                  <a:pt x="112" y="44"/>
                </a:cubicBezTo>
                <a:cubicBezTo>
                  <a:pt x="112" y="0"/>
                  <a:pt x="112" y="0"/>
                  <a:pt x="112" y="0"/>
                </a:cubicBezTo>
                <a:cubicBezTo>
                  <a:pt x="200" y="80"/>
                  <a:pt x="200" y="80"/>
                  <a:pt x="200" y="80"/>
                </a:cubicBezTo>
                <a:cubicBezTo>
                  <a:pt x="148" y="80"/>
                  <a:pt x="148" y="80"/>
                  <a:pt x="148" y="80"/>
                </a:cubicBezTo>
                <a:lnTo>
                  <a:pt x="124" y="80"/>
                </a:lnTo>
                <a:close/>
                <a:moveTo>
                  <a:pt x="45" y="244"/>
                </a:moveTo>
                <a:cubicBezTo>
                  <a:pt x="56" y="244"/>
                  <a:pt x="56" y="244"/>
                  <a:pt x="56" y="244"/>
                </a:cubicBezTo>
                <a:cubicBezTo>
                  <a:pt x="132" y="244"/>
                  <a:pt x="132" y="244"/>
                  <a:pt x="132" y="244"/>
                </a:cubicBezTo>
                <a:cubicBezTo>
                  <a:pt x="152" y="244"/>
                  <a:pt x="152" y="244"/>
                  <a:pt x="152" y="244"/>
                </a:cubicBezTo>
                <a:cubicBezTo>
                  <a:pt x="176" y="244"/>
                  <a:pt x="176" y="244"/>
                  <a:pt x="176" y="244"/>
                </a:cubicBezTo>
                <a:cubicBezTo>
                  <a:pt x="176" y="251"/>
                  <a:pt x="171" y="256"/>
                  <a:pt x="164" y="256"/>
                </a:cubicBezTo>
                <a:cubicBezTo>
                  <a:pt x="24" y="256"/>
                  <a:pt x="24" y="256"/>
                  <a:pt x="24" y="256"/>
                </a:cubicBezTo>
                <a:cubicBezTo>
                  <a:pt x="11" y="256"/>
                  <a:pt x="0" y="245"/>
                  <a:pt x="0" y="232"/>
                </a:cubicBezTo>
                <a:cubicBezTo>
                  <a:pt x="0" y="36"/>
                  <a:pt x="0" y="36"/>
                  <a:pt x="0" y="36"/>
                </a:cubicBezTo>
                <a:cubicBezTo>
                  <a:pt x="0" y="29"/>
                  <a:pt x="5" y="24"/>
                  <a:pt x="12" y="24"/>
                </a:cubicBezTo>
                <a:cubicBezTo>
                  <a:pt x="12" y="60"/>
                  <a:pt x="12" y="60"/>
                  <a:pt x="12" y="60"/>
                </a:cubicBezTo>
                <a:cubicBezTo>
                  <a:pt x="12" y="200"/>
                  <a:pt x="12" y="200"/>
                  <a:pt x="12" y="200"/>
                </a:cubicBezTo>
                <a:cubicBezTo>
                  <a:pt x="12" y="220"/>
                  <a:pt x="12" y="220"/>
                  <a:pt x="12" y="220"/>
                </a:cubicBezTo>
                <a:cubicBezTo>
                  <a:pt x="12" y="233"/>
                  <a:pt x="23" y="244"/>
                  <a:pt x="36" y="244"/>
                </a:cubicBezTo>
                <a:lnTo>
                  <a:pt x="45" y="2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29" name="Google Shape;2129;p47"/>
          <p:cNvSpPr/>
          <p:nvPr/>
        </p:nvSpPr>
        <p:spPr>
          <a:xfrm>
            <a:off x="1013538" y="2262234"/>
            <a:ext cx="350173" cy="460962"/>
          </a:xfrm>
          <a:custGeom>
            <a:avLst/>
            <a:gdLst/>
            <a:ahLst/>
            <a:cxnLst/>
            <a:rect l="l" t="t" r="r" b="b"/>
            <a:pathLst>
              <a:path w="176" h="232" extrusionOk="0">
                <a:moveTo>
                  <a:pt x="164" y="232"/>
                </a:moveTo>
                <a:cubicBezTo>
                  <a:pt x="12" y="232"/>
                  <a:pt x="12" y="232"/>
                  <a:pt x="12" y="232"/>
                </a:cubicBezTo>
                <a:cubicBezTo>
                  <a:pt x="5" y="232"/>
                  <a:pt x="0" y="227"/>
                  <a:pt x="0" y="220"/>
                </a:cubicBezTo>
                <a:cubicBezTo>
                  <a:pt x="0" y="12"/>
                  <a:pt x="0" y="12"/>
                  <a:pt x="0" y="12"/>
                </a:cubicBezTo>
                <a:cubicBezTo>
                  <a:pt x="0" y="5"/>
                  <a:pt x="5" y="0"/>
                  <a:pt x="12" y="0"/>
                </a:cubicBezTo>
                <a:cubicBezTo>
                  <a:pt x="76" y="0"/>
                  <a:pt x="76" y="0"/>
                  <a:pt x="76" y="0"/>
                </a:cubicBezTo>
                <a:cubicBezTo>
                  <a:pt x="76" y="44"/>
                  <a:pt x="76" y="44"/>
                  <a:pt x="76" y="44"/>
                </a:cubicBezTo>
                <a:cubicBezTo>
                  <a:pt x="76" y="68"/>
                  <a:pt x="76" y="68"/>
                  <a:pt x="76" y="68"/>
                </a:cubicBezTo>
                <a:cubicBezTo>
                  <a:pt x="76" y="81"/>
                  <a:pt x="87" y="92"/>
                  <a:pt x="100" y="92"/>
                </a:cubicBezTo>
                <a:cubicBezTo>
                  <a:pt x="124" y="92"/>
                  <a:pt x="124" y="92"/>
                  <a:pt x="124" y="92"/>
                </a:cubicBezTo>
                <a:cubicBezTo>
                  <a:pt x="176" y="92"/>
                  <a:pt x="176" y="92"/>
                  <a:pt x="176" y="92"/>
                </a:cubicBezTo>
                <a:cubicBezTo>
                  <a:pt x="176" y="188"/>
                  <a:pt x="176" y="188"/>
                  <a:pt x="176" y="188"/>
                </a:cubicBezTo>
                <a:cubicBezTo>
                  <a:pt x="176" y="220"/>
                  <a:pt x="176" y="220"/>
                  <a:pt x="176" y="220"/>
                </a:cubicBezTo>
                <a:cubicBezTo>
                  <a:pt x="176" y="227"/>
                  <a:pt x="171" y="232"/>
                  <a:pt x="164" y="232"/>
                </a:cubicBezTo>
                <a:moveTo>
                  <a:pt x="100" y="80"/>
                </a:moveTo>
                <a:cubicBezTo>
                  <a:pt x="93" y="80"/>
                  <a:pt x="88" y="75"/>
                  <a:pt x="88" y="68"/>
                </a:cubicBezTo>
                <a:cubicBezTo>
                  <a:pt x="88" y="44"/>
                  <a:pt x="88" y="44"/>
                  <a:pt x="88" y="44"/>
                </a:cubicBezTo>
                <a:cubicBezTo>
                  <a:pt x="88" y="0"/>
                  <a:pt x="88" y="0"/>
                  <a:pt x="88" y="0"/>
                </a:cubicBezTo>
                <a:cubicBezTo>
                  <a:pt x="176" y="80"/>
                  <a:pt x="176" y="80"/>
                  <a:pt x="176" y="80"/>
                </a:cubicBezTo>
                <a:cubicBezTo>
                  <a:pt x="124" y="80"/>
                  <a:pt x="124" y="80"/>
                  <a:pt x="124" y="80"/>
                </a:cubicBezTo>
                <a:lnTo>
                  <a:pt x="100" y="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0" name="Google Shape;2130;p47"/>
          <p:cNvSpPr/>
          <p:nvPr/>
        </p:nvSpPr>
        <p:spPr>
          <a:xfrm>
            <a:off x="10739260" y="1409551"/>
            <a:ext cx="510422" cy="453050"/>
          </a:xfrm>
          <a:custGeom>
            <a:avLst/>
            <a:gdLst/>
            <a:ahLst/>
            <a:cxnLst/>
            <a:rect l="l" t="t" r="r" b="b"/>
            <a:pathLst>
              <a:path w="256" h="228" extrusionOk="0">
                <a:moveTo>
                  <a:pt x="244" y="144"/>
                </a:moveTo>
                <a:cubicBezTo>
                  <a:pt x="237" y="144"/>
                  <a:pt x="231" y="147"/>
                  <a:pt x="227" y="151"/>
                </a:cubicBezTo>
                <a:cubicBezTo>
                  <a:pt x="220" y="158"/>
                  <a:pt x="220" y="158"/>
                  <a:pt x="220" y="158"/>
                </a:cubicBezTo>
                <a:cubicBezTo>
                  <a:pt x="213" y="151"/>
                  <a:pt x="213" y="151"/>
                  <a:pt x="213" y="151"/>
                </a:cubicBezTo>
                <a:cubicBezTo>
                  <a:pt x="209" y="147"/>
                  <a:pt x="203" y="144"/>
                  <a:pt x="196" y="144"/>
                </a:cubicBezTo>
                <a:cubicBezTo>
                  <a:pt x="183" y="144"/>
                  <a:pt x="172" y="155"/>
                  <a:pt x="172" y="168"/>
                </a:cubicBezTo>
                <a:cubicBezTo>
                  <a:pt x="172" y="175"/>
                  <a:pt x="175" y="181"/>
                  <a:pt x="179" y="185"/>
                </a:cubicBezTo>
                <a:cubicBezTo>
                  <a:pt x="186" y="192"/>
                  <a:pt x="186" y="192"/>
                  <a:pt x="186" y="192"/>
                </a:cubicBezTo>
                <a:cubicBezTo>
                  <a:pt x="179" y="199"/>
                  <a:pt x="179" y="199"/>
                  <a:pt x="179" y="199"/>
                </a:cubicBezTo>
                <a:cubicBezTo>
                  <a:pt x="179" y="199"/>
                  <a:pt x="179" y="200"/>
                  <a:pt x="178" y="200"/>
                </a:cubicBezTo>
                <a:cubicBezTo>
                  <a:pt x="176" y="200"/>
                  <a:pt x="176" y="200"/>
                  <a:pt x="176"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47"/>
                  <a:pt x="256" y="147"/>
                  <a:pt x="256" y="147"/>
                </a:cubicBezTo>
                <a:cubicBezTo>
                  <a:pt x="252" y="145"/>
                  <a:pt x="248" y="144"/>
                  <a:pt x="244" y="144"/>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88" y="208"/>
                </a:moveTo>
                <a:cubicBezTo>
                  <a:pt x="203" y="192"/>
                  <a:pt x="203" y="192"/>
                  <a:pt x="203" y="192"/>
                </a:cubicBezTo>
                <a:cubicBezTo>
                  <a:pt x="188" y="176"/>
                  <a:pt x="188" y="176"/>
                  <a:pt x="188" y="176"/>
                </a:cubicBezTo>
                <a:cubicBezTo>
                  <a:pt x="185" y="174"/>
                  <a:pt x="184" y="171"/>
                  <a:pt x="184" y="168"/>
                </a:cubicBezTo>
                <a:cubicBezTo>
                  <a:pt x="184" y="161"/>
                  <a:pt x="189" y="156"/>
                  <a:pt x="196" y="156"/>
                </a:cubicBezTo>
                <a:cubicBezTo>
                  <a:pt x="199" y="156"/>
                  <a:pt x="202" y="157"/>
                  <a:pt x="204" y="160"/>
                </a:cubicBezTo>
                <a:cubicBezTo>
                  <a:pt x="220" y="175"/>
                  <a:pt x="220" y="175"/>
                  <a:pt x="220" y="175"/>
                </a:cubicBezTo>
                <a:cubicBezTo>
                  <a:pt x="236" y="160"/>
                  <a:pt x="236" y="160"/>
                  <a:pt x="236" y="160"/>
                </a:cubicBezTo>
                <a:cubicBezTo>
                  <a:pt x="238" y="157"/>
                  <a:pt x="241" y="156"/>
                  <a:pt x="244" y="156"/>
                </a:cubicBezTo>
                <a:cubicBezTo>
                  <a:pt x="251" y="156"/>
                  <a:pt x="256" y="161"/>
                  <a:pt x="256" y="168"/>
                </a:cubicBezTo>
                <a:cubicBezTo>
                  <a:pt x="256" y="171"/>
                  <a:pt x="255" y="174"/>
                  <a:pt x="252" y="176"/>
                </a:cubicBezTo>
                <a:cubicBezTo>
                  <a:pt x="237" y="192"/>
                  <a:pt x="237" y="192"/>
                  <a:pt x="237" y="192"/>
                </a:cubicBezTo>
                <a:cubicBezTo>
                  <a:pt x="252" y="208"/>
                  <a:pt x="252" y="208"/>
                  <a:pt x="252" y="208"/>
                </a:cubicBezTo>
                <a:cubicBezTo>
                  <a:pt x="255" y="210"/>
                  <a:pt x="256" y="213"/>
                  <a:pt x="256" y="216"/>
                </a:cubicBezTo>
                <a:cubicBezTo>
                  <a:pt x="256" y="223"/>
                  <a:pt x="251" y="228"/>
                  <a:pt x="244" y="228"/>
                </a:cubicBezTo>
                <a:cubicBezTo>
                  <a:pt x="241" y="228"/>
                  <a:pt x="238" y="227"/>
                  <a:pt x="236" y="224"/>
                </a:cubicBezTo>
                <a:cubicBezTo>
                  <a:pt x="220" y="209"/>
                  <a:pt x="220" y="209"/>
                  <a:pt x="220" y="209"/>
                </a:cubicBezTo>
                <a:cubicBezTo>
                  <a:pt x="204" y="224"/>
                  <a:pt x="204" y="224"/>
                  <a:pt x="204" y="224"/>
                </a:cubicBezTo>
                <a:cubicBezTo>
                  <a:pt x="202" y="227"/>
                  <a:pt x="199" y="228"/>
                  <a:pt x="196" y="228"/>
                </a:cubicBezTo>
                <a:cubicBezTo>
                  <a:pt x="189" y="228"/>
                  <a:pt x="184" y="223"/>
                  <a:pt x="184" y="216"/>
                </a:cubicBezTo>
                <a:cubicBezTo>
                  <a:pt x="184" y="213"/>
                  <a:pt x="185" y="210"/>
                  <a:pt x="188" y="20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1" name="Google Shape;2131;p47"/>
          <p:cNvSpPr/>
          <p:nvPr/>
        </p:nvSpPr>
        <p:spPr>
          <a:xfrm>
            <a:off x="9848989" y="1409551"/>
            <a:ext cx="508443" cy="437223"/>
          </a:xfrm>
          <a:custGeom>
            <a:avLst/>
            <a:gdLst/>
            <a:ahLst/>
            <a:cxnLst/>
            <a:rect l="l" t="t" r="r" b="b"/>
            <a:pathLst>
              <a:path w="256" h="220" extrusionOk="0">
                <a:moveTo>
                  <a:pt x="244" y="152"/>
                </a:moveTo>
                <a:cubicBezTo>
                  <a:pt x="237" y="152"/>
                  <a:pt x="231" y="155"/>
                  <a:pt x="227" y="159"/>
                </a:cubicBezTo>
                <a:cubicBezTo>
                  <a:pt x="212" y="174"/>
                  <a:pt x="212" y="174"/>
                  <a:pt x="212" y="174"/>
                </a:cubicBezTo>
                <a:cubicBezTo>
                  <a:pt x="208" y="170"/>
                  <a:pt x="202" y="168"/>
                  <a:pt x="196" y="168"/>
                </a:cubicBezTo>
                <a:cubicBezTo>
                  <a:pt x="183" y="168"/>
                  <a:pt x="172" y="179"/>
                  <a:pt x="172" y="192"/>
                </a:cubicBezTo>
                <a:cubicBezTo>
                  <a:pt x="172" y="195"/>
                  <a:pt x="173" y="197"/>
                  <a:pt x="173"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55"/>
                  <a:pt x="256" y="155"/>
                  <a:pt x="256" y="155"/>
                </a:cubicBezTo>
                <a:cubicBezTo>
                  <a:pt x="252" y="153"/>
                  <a:pt x="248" y="152"/>
                  <a:pt x="244" y="152"/>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96" y="180"/>
                </a:moveTo>
                <a:cubicBezTo>
                  <a:pt x="199" y="180"/>
                  <a:pt x="202" y="181"/>
                  <a:pt x="204" y="184"/>
                </a:cubicBezTo>
                <a:cubicBezTo>
                  <a:pt x="212" y="191"/>
                  <a:pt x="212" y="191"/>
                  <a:pt x="212" y="191"/>
                </a:cubicBezTo>
                <a:cubicBezTo>
                  <a:pt x="236" y="168"/>
                  <a:pt x="236" y="168"/>
                  <a:pt x="236" y="168"/>
                </a:cubicBezTo>
                <a:cubicBezTo>
                  <a:pt x="238" y="165"/>
                  <a:pt x="241" y="164"/>
                  <a:pt x="244" y="164"/>
                </a:cubicBezTo>
                <a:cubicBezTo>
                  <a:pt x="251" y="164"/>
                  <a:pt x="256" y="169"/>
                  <a:pt x="256" y="176"/>
                </a:cubicBezTo>
                <a:cubicBezTo>
                  <a:pt x="256" y="179"/>
                  <a:pt x="255" y="182"/>
                  <a:pt x="252" y="184"/>
                </a:cubicBezTo>
                <a:cubicBezTo>
                  <a:pt x="220" y="216"/>
                  <a:pt x="220" y="216"/>
                  <a:pt x="220" y="216"/>
                </a:cubicBezTo>
                <a:cubicBezTo>
                  <a:pt x="218" y="219"/>
                  <a:pt x="215" y="220"/>
                  <a:pt x="212" y="220"/>
                </a:cubicBezTo>
                <a:cubicBezTo>
                  <a:pt x="209" y="220"/>
                  <a:pt x="206" y="219"/>
                  <a:pt x="204" y="216"/>
                </a:cubicBezTo>
                <a:cubicBezTo>
                  <a:pt x="188" y="200"/>
                  <a:pt x="188" y="200"/>
                  <a:pt x="188" y="200"/>
                </a:cubicBezTo>
                <a:cubicBezTo>
                  <a:pt x="185" y="198"/>
                  <a:pt x="184" y="195"/>
                  <a:pt x="184" y="192"/>
                </a:cubicBezTo>
                <a:cubicBezTo>
                  <a:pt x="184" y="185"/>
                  <a:pt x="189" y="180"/>
                  <a:pt x="196" y="18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2" name="Google Shape;2132;p47"/>
          <p:cNvSpPr/>
          <p:nvPr/>
        </p:nvSpPr>
        <p:spPr>
          <a:xfrm>
            <a:off x="8956738" y="1409551"/>
            <a:ext cx="510422" cy="405569"/>
          </a:xfrm>
          <a:custGeom>
            <a:avLst/>
            <a:gdLst/>
            <a:ahLst/>
            <a:cxnLst/>
            <a:rect l="l" t="t" r="r" b="b"/>
            <a:pathLst>
              <a:path w="256" h="204" extrusionOk="0">
                <a:moveTo>
                  <a:pt x="240" y="168"/>
                </a:moveTo>
                <a:cubicBezTo>
                  <a:pt x="192" y="168"/>
                  <a:pt x="192" y="168"/>
                  <a:pt x="192" y="168"/>
                </a:cubicBezTo>
                <a:cubicBezTo>
                  <a:pt x="179" y="168"/>
                  <a:pt x="168" y="179"/>
                  <a:pt x="168" y="192"/>
                </a:cubicBezTo>
                <a:cubicBezTo>
                  <a:pt x="168" y="195"/>
                  <a:pt x="169" y="197"/>
                  <a:pt x="169"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72"/>
                  <a:pt x="256" y="172"/>
                  <a:pt x="256" y="172"/>
                </a:cubicBezTo>
                <a:cubicBezTo>
                  <a:pt x="256" y="174"/>
                  <a:pt x="256" y="174"/>
                  <a:pt x="256" y="174"/>
                </a:cubicBezTo>
                <a:cubicBezTo>
                  <a:pt x="252" y="170"/>
                  <a:pt x="246" y="168"/>
                  <a:pt x="240" y="168"/>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92" y="180"/>
                </a:moveTo>
                <a:cubicBezTo>
                  <a:pt x="240" y="180"/>
                  <a:pt x="240" y="180"/>
                  <a:pt x="240" y="180"/>
                </a:cubicBezTo>
                <a:cubicBezTo>
                  <a:pt x="247" y="180"/>
                  <a:pt x="252" y="185"/>
                  <a:pt x="252" y="192"/>
                </a:cubicBezTo>
                <a:cubicBezTo>
                  <a:pt x="252" y="199"/>
                  <a:pt x="247" y="204"/>
                  <a:pt x="240" y="204"/>
                </a:cubicBezTo>
                <a:cubicBezTo>
                  <a:pt x="192" y="204"/>
                  <a:pt x="192" y="204"/>
                  <a:pt x="192" y="204"/>
                </a:cubicBezTo>
                <a:cubicBezTo>
                  <a:pt x="185" y="204"/>
                  <a:pt x="180" y="199"/>
                  <a:pt x="180" y="192"/>
                </a:cubicBezTo>
                <a:cubicBezTo>
                  <a:pt x="180" y="185"/>
                  <a:pt x="185" y="180"/>
                  <a:pt x="192" y="18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3" name="Google Shape;2133;p47"/>
          <p:cNvSpPr/>
          <p:nvPr/>
        </p:nvSpPr>
        <p:spPr>
          <a:xfrm>
            <a:off x="8066467" y="1409551"/>
            <a:ext cx="508445" cy="453050"/>
          </a:xfrm>
          <a:custGeom>
            <a:avLst/>
            <a:gdLst/>
            <a:ahLst/>
            <a:cxnLst/>
            <a:rect l="l" t="t" r="r" b="b"/>
            <a:pathLst>
              <a:path w="256" h="228" extrusionOk="0">
                <a:moveTo>
                  <a:pt x="240" y="168"/>
                </a:moveTo>
                <a:cubicBezTo>
                  <a:pt x="240" y="155"/>
                  <a:pt x="229" y="144"/>
                  <a:pt x="216" y="144"/>
                </a:cubicBezTo>
                <a:cubicBezTo>
                  <a:pt x="203" y="144"/>
                  <a:pt x="192" y="155"/>
                  <a:pt x="192" y="168"/>
                </a:cubicBezTo>
                <a:cubicBezTo>
                  <a:pt x="179" y="168"/>
                  <a:pt x="168" y="179"/>
                  <a:pt x="168" y="192"/>
                </a:cubicBezTo>
                <a:cubicBezTo>
                  <a:pt x="168" y="195"/>
                  <a:pt x="169" y="197"/>
                  <a:pt x="169" y="200"/>
                </a:cubicBez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72"/>
                  <a:pt x="256" y="172"/>
                  <a:pt x="256" y="172"/>
                </a:cubicBezTo>
                <a:cubicBezTo>
                  <a:pt x="256" y="174"/>
                  <a:pt x="256" y="174"/>
                  <a:pt x="256" y="174"/>
                </a:cubicBezTo>
                <a:cubicBezTo>
                  <a:pt x="252" y="170"/>
                  <a:pt x="246" y="168"/>
                  <a:pt x="240" y="168"/>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moveTo>
                  <a:pt x="192" y="180"/>
                </a:moveTo>
                <a:cubicBezTo>
                  <a:pt x="204" y="180"/>
                  <a:pt x="204" y="180"/>
                  <a:pt x="204" y="180"/>
                </a:cubicBezTo>
                <a:cubicBezTo>
                  <a:pt x="204" y="168"/>
                  <a:pt x="204" y="168"/>
                  <a:pt x="204" y="168"/>
                </a:cubicBezTo>
                <a:cubicBezTo>
                  <a:pt x="204" y="161"/>
                  <a:pt x="209" y="156"/>
                  <a:pt x="216" y="156"/>
                </a:cubicBezTo>
                <a:cubicBezTo>
                  <a:pt x="223" y="156"/>
                  <a:pt x="228" y="161"/>
                  <a:pt x="228" y="168"/>
                </a:cubicBezTo>
                <a:cubicBezTo>
                  <a:pt x="228" y="180"/>
                  <a:pt x="228" y="180"/>
                  <a:pt x="228" y="180"/>
                </a:cubicBezTo>
                <a:cubicBezTo>
                  <a:pt x="240" y="180"/>
                  <a:pt x="240" y="180"/>
                  <a:pt x="240" y="180"/>
                </a:cubicBezTo>
                <a:cubicBezTo>
                  <a:pt x="247" y="180"/>
                  <a:pt x="252" y="185"/>
                  <a:pt x="252" y="192"/>
                </a:cubicBezTo>
                <a:cubicBezTo>
                  <a:pt x="252" y="199"/>
                  <a:pt x="247" y="204"/>
                  <a:pt x="240" y="204"/>
                </a:cubicBezTo>
                <a:cubicBezTo>
                  <a:pt x="228" y="204"/>
                  <a:pt x="228" y="204"/>
                  <a:pt x="228" y="204"/>
                </a:cubicBezTo>
                <a:cubicBezTo>
                  <a:pt x="228" y="216"/>
                  <a:pt x="228" y="216"/>
                  <a:pt x="228" y="216"/>
                </a:cubicBezTo>
                <a:cubicBezTo>
                  <a:pt x="228" y="223"/>
                  <a:pt x="223" y="228"/>
                  <a:pt x="216" y="228"/>
                </a:cubicBezTo>
                <a:cubicBezTo>
                  <a:pt x="209" y="228"/>
                  <a:pt x="204" y="223"/>
                  <a:pt x="204" y="216"/>
                </a:cubicBezTo>
                <a:cubicBezTo>
                  <a:pt x="204" y="204"/>
                  <a:pt x="204" y="204"/>
                  <a:pt x="204" y="204"/>
                </a:cubicBezTo>
                <a:cubicBezTo>
                  <a:pt x="192" y="204"/>
                  <a:pt x="192" y="204"/>
                  <a:pt x="192" y="204"/>
                </a:cubicBezTo>
                <a:cubicBezTo>
                  <a:pt x="185" y="204"/>
                  <a:pt x="180" y="199"/>
                  <a:pt x="180" y="192"/>
                </a:cubicBezTo>
                <a:cubicBezTo>
                  <a:pt x="180" y="185"/>
                  <a:pt x="185" y="180"/>
                  <a:pt x="192" y="18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4" name="Google Shape;2134;p47"/>
          <p:cNvSpPr/>
          <p:nvPr/>
        </p:nvSpPr>
        <p:spPr>
          <a:xfrm>
            <a:off x="7174217" y="1409551"/>
            <a:ext cx="510422" cy="397655"/>
          </a:xfrm>
          <a:custGeom>
            <a:avLst/>
            <a:gdLst/>
            <a:ahLst/>
            <a:cxnLst/>
            <a:rect l="l" t="t" r="r" b="b"/>
            <a:pathLst>
              <a:path w="256" h="200" extrusionOk="0">
                <a:moveTo>
                  <a:pt x="244" y="200"/>
                </a:moveTo>
                <a:cubicBezTo>
                  <a:pt x="12" y="200"/>
                  <a:pt x="12" y="200"/>
                  <a:pt x="12" y="200"/>
                </a:cubicBezTo>
                <a:cubicBezTo>
                  <a:pt x="5" y="200"/>
                  <a:pt x="0" y="195"/>
                  <a:pt x="0" y="188"/>
                </a:cubicBezTo>
                <a:cubicBezTo>
                  <a:pt x="0" y="172"/>
                  <a:pt x="0" y="172"/>
                  <a:pt x="0" y="172"/>
                </a:cubicBezTo>
                <a:cubicBezTo>
                  <a:pt x="0" y="152"/>
                  <a:pt x="0" y="152"/>
                  <a:pt x="0" y="152"/>
                </a:cubicBezTo>
                <a:cubicBezTo>
                  <a:pt x="0" y="136"/>
                  <a:pt x="0" y="136"/>
                  <a:pt x="0" y="136"/>
                </a:cubicBezTo>
                <a:cubicBezTo>
                  <a:pt x="0" y="116"/>
                  <a:pt x="0" y="116"/>
                  <a:pt x="0" y="116"/>
                </a:cubicBezTo>
                <a:cubicBezTo>
                  <a:pt x="0" y="100"/>
                  <a:pt x="0" y="100"/>
                  <a:pt x="0" y="100"/>
                </a:cubicBezTo>
                <a:cubicBezTo>
                  <a:pt x="0" y="60"/>
                  <a:pt x="0" y="60"/>
                  <a:pt x="0" y="60"/>
                </a:cubicBezTo>
                <a:cubicBezTo>
                  <a:pt x="256" y="60"/>
                  <a:pt x="256" y="60"/>
                  <a:pt x="256" y="60"/>
                </a:cubicBezTo>
                <a:cubicBezTo>
                  <a:pt x="256" y="100"/>
                  <a:pt x="256" y="100"/>
                  <a:pt x="256" y="100"/>
                </a:cubicBezTo>
                <a:cubicBezTo>
                  <a:pt x="256" y="116"/>
                  <a:pt x="256" y="116"/>
                  <a:pt x="256" y="116"/>
                </a:cubicBezTo>
                <a:cubicBezTo>
                  <a:pt x="256" y="136"/>
                  <a:pt x="256" y="136"/>
                  <a:pt x="256" y="136"/>
                </a:cubicBezTo>
                <a:cubicBezTo>
                  <a:pt x="256" y="152"/>
                  <a:pt x="256" y="152"/>
                  <a:pt x="256" y="152"/>
                </a:cubicBezTo>
                <a:cubicBezTo>
                  <a:pt x="256" y="172"/>
                  <a:pt x="256" y="172"/>
                  <a:pt x="256" y="172"/>
                </a:cubicBezTo>
                <a:cubicBezTo>
                  <a:pt x="256" y="188"/>
                  <a:pt x="256" y="188"/>
                  <a:pt x="256" y="188"/>
                </a:cubicBezTo>
                <a:cubicBezTo>
                  <a:pt x="256" y="195"/>
                  <a:pt x="251" y="200"/>
                  <a:pt x="244" y="200"/>
                </a:cubicBezTo>
                <a:moveTo>
                  <a:pt x="0" y="36"/>
                </a:moveTo>
                <a:cubicBezTo>
                  <a:pt x="0" y="28"/>
                  <a:pt x="0" y="28"/>
                  <a:pt x="0" y="28"/>
                </a:cubicBezTo>
                <a:cubicBezTo>
                  <a:pt x="0" y="12"/>
                  <a:pt x="0" y="12"/>
                  <a:pt x="0" y="12"/>
                </a:cubicBezTo>
                <a:cubicBezTo>
                  <a:pt x="0" y="5"/>
                  <a:pt x="5" y="0"/>
                  <a:pt x="12" y="0"/>
                </a:cubicBezTo>
                <a:cubicBezTo>
                  <a:pt x="28" y="0"/>
                  <a:pt x="28" y="0"/>
                  <a:pt x="28" y="0"/>
                </a:cubicBezTo>
                <a:cubicBezTo>
                  <a:pt x="36" y="0"/>
                  <a:pt x="36" y="0"/>
                  <a:pt x="36" y="0"/>
                </a:cubicBezTo>
                <a:cubicBezTo>
                  <a:pt x="48" y="0"/>
                  <a:pt x="48" y="0"/>
                  <a:pt x="48" y="0"/>
                </a:cubicBezTo>
                <a:cubicBezTo>
                  <a:pt x="72" y="0"/>
                  <a:pt x="72" y="0"/>
                  <a:pt x="72" y="0"/>
                </a:cubicBezTo>
                <a:cubicBezTo>
                  <a:pt x="96" y="24"/>
                  <a:pt x="96" y="24"/>
                  <a:pt x="96" y="24"/>
                </a:cubicBezTo>
                <a:cubicBezTo>
                  <a:pt x="244" y="24"/>
                  <a:pt x="244" y="24"/>
                  <a:pt x="244" y="24"/>
                </a:cubicBezTo>
                <a:cubicBezTo>
                  <a:pt x="251" y="24"/>
                  <a:pt x="256" y="29"/>
                  <a:pt x="256" y="36"/>
                </a:cubicBezTo>
                <a:cubicBezTo>
                  <a:pt x="256" y="48"/>
                  <a:pt x="256" y="48"/>
                  <a:pt x="256" y="48"/>
                </a:cubicBezTo>
                <a:cubicBezTo>
                  <a:pt x="0" y="48"/>
                  <a:pt x="0" y="48"/>
                  <a:pt x="0" y="48"/>
                </a:cubicBezTo>
                <a:lnTo>
                  <a:pt x="0"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5" name="Google Shape;2135;p47"/>
          <p:cNvSpPr/>
          <p:nvPr/>
        </p:nvSpPr>
        <p:spPr>
          <a:xfrm>
            <a:off x="6283946" y="1354156"/>
            <a:ext cx="508443" cy="508445"/>
          </a:xfrm>
          <a:custGeom>
            <a:avLst/>
            <a:gdLst/>
            <a:ahLst/>
            <a:cxnLst/>
            <a:rect l="l" t="t" r="r" b="b"/>
            <a:pathLst>
              <a:path w="256" h="256" extrusionOk="0">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49" y="168"/>
                  <a:pt x="144" y="163"/>
                  <a:pt x="144" y="156"/>
                </a:cubicBezTo>
                <a:cubicBezTo>
                  <a:pt x="144" y="139"/>
                  <a:pt x="144" y="139"/>
                  <a:pt x="144" y="139"/>
                </a:cubicBezTo>
                <a:cubicBezTo>
                  <a:pt x="107" y="166"/>
                  <a:pt x="107" y="166"/>
                  <a:pt x="107" y="166"/>
                </a:cubicBezTo>
                <a:cubicBezTo>
                  <a:pt x="107" y="166"/>
                  <a:pt x="107" y="166"/>
                  <a:pt x="107" y="166"/>
                </a:cubicBezTo>
                <a:cubicBezTo>
                  <a:pt x="105" y="167"/>
                  <a:pt x="103" y="168"/>
                  <a:pt x="100" y="168"/>
                </a:cubicBezTo>
                <a:cubicBezTo>
                  <a:pt x="93" y="168"/>
                  <a:pt x="88" y="163"/>
                  <a:pt x="88" y="156"/>
                </a:cubicBezTo>
                <a:cubicBezTo>
                  <a:pt x="88" y="100"/>
                  <a:pt x="88" y="100"/>
                  <a:pt x="88" y="100"/>
                </a:cubicBezTo>
                <a:cubicBezTo>
                  <a:pt x="88" y="93"/>
                  <a:pt x="93" y="88"/>
                  <a:pt x="100" y="88"/>
                </a:cubicBezTo>
                <a:cubicBezTo>
                  <a:pt x="103" y="88"/>
                  <a:pt x="105" y="89"/>
                  <a:pt x="107" y="90"/>
                </a:cubicBezTo>
                <a:cubicBezTo>
                  <a:pt x="107" y="90"/>
                  <a:pt x="107" y="90"/>
                  <a:pt x="107" y="90"/>
                </a:cubicBezTo>
                <a:cubicBezTo>
                  <a:pt x="144" y="117"/>
                  <a:pt x="144" y="117"/>
                  <a:pt x="144" y="117"/>
                </a:cubicBezTo>
                <a:cubicBezTo>
                  <a:pt x="144" y="100"/>
                  <a:pt x="144" y="100"/>
                  <a:pt x="144" y="100"/>
                </a:cubicBezTo>
                <a:cubicBezTo>
                  <a:pt x="144" y="93"/>
                  <a:pt x="149" y="88"/>
                  <a:pt x="156" y="88"/>
                </a:cubicBezTo>
                <a:cubicBezTo>
                  <a:pt x="163" y="88"/>
                  <a:pt x="168" y="93"/>
                  <a:pt x="168" y="100"/>
                </a:cubicBezTo>
                <a:lnTo>
                  <a:pt x="168"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6" name="Google Shape;2136;p47"/>
          <p:cNvSpPr/>
          <p:nvPr/>
        </p:nvSpPr>
        <p:spPr>
          <a:xfrm>
            <a:off x="5391695" y="1354156"/>
            <a:ext cx="508445" cy="508445"/>
          </a:xfrm>
          <a:custGeom>
            <a:avLst/>
            <a:gdLst/>
            <a:ahLst/>
            <a:cxnLst/>
            <a:rect l="l" t="t" r="r" b="b"/>
            <a:pathLst>
              <a:path w="256" h="256" extrusionOk="0">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8" y="156"/>
                </a:moveTo>
                <a:cubicBezTo>
                  <a:pt x="168" y="163"/>
                  <a:pt x="163" y="168"/>
                  <a:pt x="156" y="168"/>
                </a:cubicBezTo>
                <a:cubicBezTo>
                  <a:pt x="153" y="168"/>
                  <a:pt x="151" y="167"/>
                  <a:pt x="149" y="166"/>
                </a:cubicBezTo>
                <a:cubicBezTo>
                  <a:pt x="149" y="166"/>
                  <a:pt x="149" y="166"/>
                  <a:pt x="149" y="166"/>
                </a:cubicBezTo>
                <a:cubicBezTo>
                  <a:pt x="112" y="139"/>
                  <a:pt x="112" y="139"/>
                  <a:pt x="112" y="139"/>
                </a:cubicBezTo>
                <a:cubicBezTo>
                  <a:pt x="112" y="156"/>
                  <a:pt x="112" y="156"/>
                  <a:pt x="112" y="156"/>
                </a:cubicBezTo>
                <a:cubicBezTo>
                  <a:pt x="112" y="163"/>
                  <a:pt x="107" y="168"/>
                  <a:pt x="100" y="168"/>
                </a:cubicBezTo>
                <a:cubicBezTo>
                  <a:pt x="93" y="168"/>
                  <a:pt x="88" y="163"/>
                  <a:pt x="88" y="156"/>
                </a:cubicBezTo>
                <a:cubicBezTo>
                  <a:pt x="88" y="100"/>
                  <a:pt x="88" y="100"/>
                  <a:pt x="88" y="100"/>
                </a:cubicBezTo>
                <a:cubicBezTo>
                  <a:pt x="88" y="93"/>
                  <a:pt x="93" y="88"/>
                  <a:pt x="100" y="88"/>
                </a:cubicBezTo>
                <a:cubicBezTo>
                  <a:pt x="107" y="88"/>
                  <a:pt x="112" y="93"/>
                  <a:pt x="112" y="100"/>
                </a:cubicBezTo>
                <a:cubicBezTo>
                  <a:pt x="112" y="117"/>
                  <a:pt x="112" y="117"/>
                  <a:pt x="112" y="117"/>
                </a:cubicBezTo>
                <a:cubicBezTo>
                  <a:pt x="149" y="90"/>
                  <a:pt x="149" y="90"/>
                  <a:pt x="149" y="90"/>
                </a:cubicBezTo>
                <a:cubicBezTo>
                  <a:pt x="149" y="90"/>
                  <a:pt x="149" y="90"/>
                  <a:pt x="149" y="90"/>
                </a:cubicBezTo>
                <a:cubicBezTo>
                  <a:pt x="151" y="89"/>
                  <a:pt x="153" y="88"/>
                  <a:pt x="156" y="88"/>
                </a:cubicBezTo>
                <a:cubicBezTo>
                  <a:pt x="163" y="88"/>
                  <a:pt x="168" y="93"/>
                  <a:pt x="168" y="100"/>
                </a:cubicBezTo>
                <a:lnTo>
                  <a:pt x="168"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7" name="Google Shape;2137;p47"/>
          <p:cNvSpPr/>
          <p:nvPr/>
        </p:nvSpPr>
        <p:spPr>
          <a:xfrm>
            <a:off x="4499446" y="1354156"/>
            <a:ext cx="510422" cy="508445"/>
          </a:xfrm>
          <a:custGeom>
            <a:avLst/>
            <a:gdLst/>
            <a:ahLst/>
            <a:cxnLst/>
            <a:rect l="l" t="t" r="r" b="b"/>
            <a:pathLst>
              <a:path w="256" h="256" extrusionOk="0">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82" y="138"/>
                </a:moveTo>
                <a:cubicBezTo>
                  <a:pt x="143" y="165"/>
                  <a:pt x="143" y="165"/>
                  <a:pt x="143" y="165"/>
                </a:cubicBezTo>
                <a:cubicBezTo>
                  <a:pt x="141" y="167"/>
                  <a:pt x="139" y="168"/>
                  <a:pt x="136" y="168"/>
                </a:cubicBezTo>
                <a:cubicBezTo>
                  <a:pt x="129" y="168"/>
                  <a:pt x="124" y="163"/>
                  <a:pt x="124" y="156"/>
                </a:cubicBezTo>
                <a:cubicBezTo>
                  <a:pt x="124" y="156"/>
                  <a:pt x="124" y="156"/>
                  <a:pt x="124" y="156"/>
                </a:cubicBezTo>
                <a:cubicBezTo>
                  <a:pt x="124" y="140"/>
                  <a:pt x="124" y="140"/>
                  <a:pt x="124" y="140"/>
                </a:cubicBezTo>
                <a:cubicBezTo>
                  <a:pt x="87" y="165"/>
                  <a:pt x="87" y="165"/>
                  <a:pt x="87" y="165"/>
                </a:cubicBezTo>
                <a:cubicBezTo>
                  <a:pt x="85" y="167"/>
                  <a:pt x="83" y="168"/>
                  <a:pt x="80" y="168"/>
                </a:cubicBezTo>
                <a:cubicBezTo>
                  <a:pt x="73" y="168"/>
                  <a:pt x="68" y="163"/>
                  <a:pt x="68" y="156"/>
                </a:cubicBezTo>
                <a:cubicBezTo>
                  <a:pt x="68" y="156"/>
                  <a:pt x="68" y="156"/>
                  <a:pt x="68" y="156"/>
                </a:cubicBezTo>
                <a:cubicBezTo>
                  <a:pt x="68" y="100"/>
                  <a:pt x="68" y="100"/>
                  <a:pt x="68" y="100"/>
                </a:cubicBezTo>
                <a:cubicBezTo>
                  <a:pt x="68" y="100"/>
                  <a:pt x="68" y="100"/>
                  <a:pt x="68" y="100"/>
                </a:cubicBezTo>
                <a:cubicBezTo>
                  <a:pt x="68" y="100"/>
                  <a:pt x="68" y="100"/>
                  <a:pt x="68" y="100"/>
                </a:cubicBezTo>
                <a:cubicBezTo>
                  <a:pt x="68" y="93"/>
                  <a:pt x="73" y="88"/>
                  <a:pt x="80" y="88"/>
                </a:cubicBezTo>
                <a:cubicBezTo>
                  <a:pt x="83" y="88"/>
                  <a:pt x="85" y="89"/>
                  <a:pt x="87" y="91"/>
                </a:cubicBezTo>
                <a:cubicBezTo>
                  <a:pt x="124" y="116"/>
                  <a:pt x="124" y="116"/>
                  <a:pt x="124" y="116"/>
                </a:cubicBezTo>
                <a:cubicBezTo>
                  <a:pt x="124" y="100"/>
                  <a:pt x="124" y="100"/>
                  <a:pt x="124" y="100"/>
                </a:cubicBezTo>
                <a:cubicBezTo>
                  <a:pt x="124" y="100"/>
                  <a:pt x="124" y="100"/>
                  <a:pt x="124" y="100"/>
                </a:cubicBezTo>
                <a:cubicBezTo>
                  <a:pt x="124" y="100"/>
                  <a:pt x="124" y="100"/>
                  <a:pt x="124" y="100"/>
                </a:cubicBezTo>
                <a:cubicBezTo>
                  <a:pt x="124" y="93"/>
                  <a:pt x="129" y="88"/>
                  <a:pt x="136" y="88"/>
                </a:cubicBezTo>
                <a:cubicBezTo>
                  <a:pt x="139" y="88"/>
                  <a:pt x="141" y="89"/>
                  <a:pt x="143" y="91"/>
                </a:cubicBezTo>
                <a:cubicBezTo>
                  <a:pt x="182" y="118"/>
                  <a:pt x="182" y="118"/>
                  <a:pt x="182" y="118"/>
                </a:cubicBezTo>
                <a:cubicBezTo>
                  <a:pt x="186" y="120"/>
                  <a:pt x="188" y="124"/>
                  <a:pt x="188" y="128"/>
                </a:cubicBezTo>
                <a:cubicBezTo>
                  <a:pt x="188" y="132"/>
                  <a:pt x="186" y="136"/>
                  <a:pt x="182" y="13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8" name="Google Shape;2138;p47"/>
          <p:cNvSpPr/>
          <p:nvPr/>
        </p:nvSpPr>
        <p:spPr>
          <a:xfrm>
            <a:off x="3609174" y="1354156"/>
            <a:ext cx="508443" cy="508445"/>
          </a:xfrm>
          <a:custGeom>
            <a:avLst/>
            <a:gdLst/>
            <a:ahLst/>
            <a:cxnLst/>
            <a:rect l="l" t="t" r="r" b="b"/>
            <a:pathLst>
              <a:path w="256" h="256" extrusionOk="0">
                <a:moveTo>
                  <a:pt x="128" y="256"/>
                </a:moveTo>
                <a:cubicBezTo>
                  <a:pt x="199" y="256"/>
                  <a:pt x="256" y="199"/>
                  <a:pt x="256" y="128"/>
                </a:cubicBezTo>
                <a:cubicBezTo>
                  <a:pt x="256" y="57"/>
                  <a:pt x="199" y="0"/>
                  <a:pt x="128" y="0"/>
                </a:cubicBezTo>
                <a:cubicBezTo>
                  <a:pt x="57" y="0"/>
                  <a:pt x="0" y="57"/>
                  <a:pt x="0" y="128"/>
                </a:cubicBezTo>
                <a:cubicBezTo>
                  <a:pt x="0" y="199"/>
                  <a:pt x="57" y="256"/>
                  <a:pt x="128" y="256"/>
                </a:cubicBezTo>
                <a:moveTo>
                  <a:pt x="128" y="24"/>
                </a:moveTo>
                <a:cubicBezTo>
                  <a:pt x="185" y="24"/>
                  <a:pt x="232" y="71"/>
                  <a:pt x="232" y="128"/>
                </a:cubicBezTo>
                <a:cubicBezTo>
                  <a:pt x="232" y="185"/>
                  <a:pt x="185" y="232"/>
                  <a:pt x="128" y="232"/>
                </a:cubicBezTo>
                <a:cubicBezTo>
                  <a:pt x="71" y="232"/>
                  <a:pt x="24" y="185"/>
                  <a:pt x="24" y="128"/>
                </a:cubicBezTo>
                <a:cubicBezTo>
                  <a:pt x="24" y="71"/>
                  <a:pt x="71" y="24"/>
                  <a:pt x="128" y="24"/>
                </a:cubicBezTo>
                <a:moveTo>
                  <a:pt x="74" y="138"/>
                </a:moveTo>
                <a:cubicBezTo>
                  <a:pt x="113" y="165"/>
                  <a:pt x="113" y="165"/>
                  <a:pt x="113" y="165"/>
                </a:cubicBezTo>
                <a:cubicBezTo>
                  <a:pt x="115" y="167"/>
                  <a:pt x="117" y="168"/>
                  <a:pt x="120" y="168"/>
                </a:cubicBezTo>
                <a:cubicBezTo>
                  <a:pt x="127" y="168"/>
                  <a:pt x="132" y="163"/>
                  <a:pt x="132" y="156"/>
                </a:cubicBezTo>
                <a:cubicBezTo>
                  <a:pt x="132" y="156"/>
                  <a:pt x="132" y="156"/>
                  <a:pt x="132" y="156"/>
                </a:cubicBezTo>
                <a:cubicBezTo>
                  <a:pt x="132" y="140"/>
                  <a:pt x="132" y="140"/>
                  <a:pt x="132" y="140"/>
                </a:cubicBezTo>
                <a:cubicBezTo>
                  <a:pt x="169" y="165"/>
                  <a:pt x="169" y="165"/>
                  <a:pt x="169" y="165"/>
                </a:cubicBezTo>
                <a:cubicBezTo>
                  <a:pt x="171" y="167"/>
                  <a:pt x="173" y="168"/>
                  <a:pt x="176" y="168"/>
                </a:cubicBezTo>
                <a:cubicBezTo>
                  <a:pt x="183" y="168"/>
                  <a:pt x="188" y="163"/>
                  <a:pt x="188" y="156"/>
                </a:cubicBezTo>
                <a:cubicBezTo>
                  <a:pt x="188" y="156"/>
                  <a:pt x="188" y="156"/>
                  <a:pt x="188" y="156"/>
                </a:cubicBezTo>
                <a:cubicBezTo>
                  <a:pt x="188" y="100"/>
                  <a:pt x="188" y="100"/>
                  <a:pt x="188" y="100"/>
                </a:cubicBezTo>
                <a:cubicBezTo>
                  <a:pt x="188" y="100"/>
                  <a:pt x="188" y="100"/>
                  <a:pt x="188" y="100"/>
                </a:cubicBezTo>
                <a:cubicBezTo>
                  <a:pt x="188" y="100"/>
                  <a:pt x="188" y="100"/>
                  <a:pt x="188" y="100"/>
                </a:cubicBezTo>
                <a:cubicBezTo>
                  <a:pt x="188" y="93"/>
                  <a:pt x="183" y="88"/>
                  <a:pt x="176" y="88"/>
                </a:cubicBezTo>
                <a:cubicBezTo>
                  <a:pt x="173" y="88"/>
                  <a:pt x="171" y="89"/>
                  <a:pt x="169" y="91"/>
                </a:cubicBezTo>
                <a:cubicBezTo>
                  <a:pt x="132" y="116"/>
                  <a:pt x="132" y="116"/>
                  <a:pt x="132" y="116"/>
                </a:cubicBezTo>
                <a:cubicBezTo>
                  <a:pt x="132" y="100"/>
                  <a:pt x="132" y="100"/>
                  <a:pt x="132" y="100"/>
                </a:cubicBezTo>
                <a:cubicBezTo>
                  <a:pt x="132" y="100"/>
                  <a:pt x="132" y="100"/>
                  <a:pt x="132" y="100"/>
                </a:cubicBezTo>
                <a:cubicBezTo>
                  <a:pt x="132" y="100"/>
                  <a:pt x="132" y="100"/>
                  <a:pt x="132" y="100"/>
                </a:cubicBezTo>
                <a:cubicBezTo>
                  <a:pt x="132" y="93"/>
                  <a:pt x="127" y="88"/>
                  <a:pt x="120" y="88"/>
                </a:cubicBezTo>
                <a:cubicBezTo>
                  <a:pt x="117" y="88"/>
                  <a:pt x="115" y="89"/>
                  <a:pt x="113" y="91"/>
                </a:cubicBezTo>
                <a:cubicBezTo>
                  <a:pt x="74" y="118"/>
                  <a:pt x="74" y="118"/>
                  <a:pt x="74" y="118"/>
                </a:cubicBezTo>
                <a:cubicBezTo>
                  <a:pt x="70" y="120"/>
                  <a:pt x="68" y="124"/>
                  <a:pt x="68" y="128"/>
                </a:cubicBezTo>
                <a:cubicBezTo>
                  <a:pt x="68" y="132"/>
                  <a:pt x="70" y="136"/>
                  <a:pt x="74" y="13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39" name="Google Shape;2139;p47"/>
          <p:cNvSpPr/>
          <p:nvPr/>
        </p:nvSpPr>
        <p:spPr>
          <a:xfrm>
            <a:off x="2716924" y="1354156"/>
            <a:ext cx="510422" cy="508445"/>
          </a:xfrm>
          <a:custGeom>
            <a:avLst/>
            <a:gdLst/>
            <a:ahLst/>
            <a:cxnLst/>
            <a:rect l="l" t="t" r="r" b="b"/>
            <a:pathLst>
              <a:path w="256" h="256" extrusionOk="0">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4" y="160"/>
                </a:moveTo>
                <a:cubicBezTo>
                  <a:pt x="164" y="167"/>
                  <a:pt x="159" y="172"/>
                  <a:pt x="152" y="172"/>
                </a:cubicBezTo>
                <a:cubicBezTo>
                  <a:pt x="145" y="172"/>
                  <a:pt x="140" y="167"/>
                  <a:pt x="140" y="160"/>
                </a:cubicBezTo>
                <a:cubicBezTo>
                  <a:pt x="140" y="160"/>
                  <a:pt x="140" y="160"/>
                  <a:pt x="140" y="160"/>
                </a:cubicBezTo>
                <a:cubicBezTo>
                  <a:pt x="140" y="96"/>
                  <a:pt x="140" y="96"/>
                  <a:pt x="140" y="96"/>
                </a:cubicBezTo>
                <a:cubicBezTo>
                  <a:pt x="140" y="96"/>
                  <a:pt x="140" y="96"/>
                  <a:pt x="140" y="96"/>
                </a:cubicBezTo>
                <a:cubicBezTo>
                  <a:pt x="140" y="96"/>
                  <a:pt x="140" y="96"/>
                  <a:pt x="140" y="96"/>
                </a:cubicBezTo>
                <a:cubicBezTo>
                  <a:pt x="140" y="89"/>
                  <a:pt x="145" y="84"/>
                  <a:pt x="152" y="84"/>
                </a:cubicBezTo>
                <a:cubicBezTo>
                  <a:pt x="159" y="84"/>
                  <a:pt x="164" y="89"/>
                  <a:pt x="164" y="96"/>
                </a:cubicBezTo>
                <a:cubicBezTo>
                  <a:pt x="164" y="96"/>
                  <a:pt x="164" y="96"/>
                  <a:pt x="164" y="96"/>
                </a:cubicBezTo>
                <a:cubicBezTo>
                  <a:pt x="164" y="160"/>
                  <a:pt x="164" y="160"/>
                  <a:pt x="164" y="160"/>
                </a:cubicBezTo>
                <a:cubicBezTo>
                  <a:pt x="164" y="160"/>
                  <a:pt x="164" y="160"/>
                  <a:pt x="164" y="160"/>
                </a:cubicBezTo>
                <a:moveTo>
                  <a:pt x="116" y="160"/>
                </a:moveTo>
                <a:cubicBezTo>
                  <a:pt x="116" y="167"/>
                  <a:pt x="111" y="172"/>
                  <a:pt x="104" y="172"/>
                </a:cubicBezTo>
                <a:cubicBezTo>
                  <a:pt x="97" y="172"/>
                  <a:pt x="92" y="167"/>
                  <a:pt x="92" y="160"/>
                </a:cubicBezTo>
                <a:cubicBezTo>
                  <a:pt x="92" y="160"/>
                  <a:pt x="92" y="160"/>
                  <a:pt x="92" y="160"/>
                </a:cubicBezTo>
                <a:cubicBezTo>
                  <a:pt x="92" y="96"/>
                  <a:pt x="92" y="96"/>
                  <a:pt x="92" y="96"/>
                </a:cubicBezTo>
                <a:cubicBezTo>
                  <a:pt x="92" y="96"/>
                  <a:pt x="92" y="96"/>
                  <a:pt x="92" y="96"/>
                </a:cubicBezTo>
                <a:cubicBezTo>
                  <a:pt x="92" y="96"/>
                  <a:pt x="92" y="96"/>
                  <a:pt x="92" y="96"/>
                </a:cubicBezTo>
                <a:cubicBezTo>
                  <a:pt x="92" y="89"/>
                  <a:pt x="97" y="84"/>
                  <a:pt x="104" y="84"/>
                </a:cubicBezTo>
                <a:cubicBezTo>
                  <a:pt x="111" y="84"/>
                  <a:pt x="116" y="89"/>
                  <a:pt x="116" y="96"/>
                </a:cubicBezTo>
                <a:cubicBezTo>
                  <a:pt x="116" y="96"/>
                  <a:pt x="116" y="96"/>
                  <a:pt x="116" y="96"/>
                </a:cubicBezTo>
                <a:cubicBezTo>
                  <a:pt x="116" y="160"/>
                  <a:pt x="116" y="160"/>
                  <a:pt x="116" y="160"/>
                </a:cubicBezTo>
                <a:cubicBezTo>
                  <a:pt x="116" y="160"/>
                  <a:pt x="116" y="160"/>
                  <a:pt x="116" y="16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0" name="Google Shape;2140;p47"/>
          <p:cNvSpPr/>
          <p:nvPr/>
        </p:nvSpPr>
        <p:spPr>
          <a:xfrm>
            <a:off x="1826652" y="1354156"/>
            <a:ext cx="508445" cy="508445"/>
          </a:xfrm>
          <a:custGeom>
            <a:avLst/>
            <a:gdLst/>
            <a:ahLst/>
            <a:cxnLst/>
            <a:rect l="l" t="t" r="r" b="b"/>
            <a:pathLst>
              <a:path w="256" h="256" extrusionOk="0">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0" y="172"/>
                </a:moveTo>
                <a:cubicBezTo>
                  <a:pt x="96" y="172"/>
                  <a:pt x="96" y="172"/>
                  <a:pt x="96" y="172"/>
                </a:cubicBezTo>
                <a:cubicBezTo>
                  <a:pt x="89" y="172"/>
                  <a:pt x="84" y="167"/>
                  <a:pt x="84" y="160"/>
                </a:cubicBezTo>
                <a:cubicBezTo>
                  <a:pt x="84" y="96"/>
                  <a:pt x="84" y="96"/>
                  <a:pt x="84" y="96"/>
                </a:cubicBezTo>
                <a:cubicBezTo>
                  <a:pt x="84" y="89"/>
                  <a:pt x="89" y="84"/>
                  <a:pt x="96" y="84"/>
                </a:cubicBezTo>
                <a:cubicBezTo>
                  <a:pt x="160" y="84"/>
                  <a:pt x="160" y="84"/>
                  <a:pt x="160" y="84"/>
                </a:cubicBezTo>
                <a:cubicBezTo>
                  <a:pt x="167" y="84"/>
                  <a:pt x="172" y="89"/>
                  <a:pt x="172" y="96"/>
                </a:cubicBezTo>
                <a:cubicBezTo>
                  <a:pt x="172" y="160"/>
                  <a:pt x="172" y="160"/>
                  <a:pt x="172" y="160"/>
                </a:cubicBezTo>
                <a:cubicBezTo>
                  <a:pt x="172" y="167"/>
                  <a:pt x="167" y="172"/>
                  <a:pt x="160" y="1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1" name="Google Shape;2141;p47"/>
          <p:cNvSpPr/>
          <p:nvPr/>
        </p:nvSpPr>
        <p:spPr>
          <a:xfrm>
            <a:off x="934403" y="1354156"/>
            <a:ext cx="510422" cy="508445"/>
          </a:xfrm>
          <a:custGeom>
            <a:avLst/>
            <a:gdLst/>
            <a:ahLst/>
            <a:cxnLst/>
            <a:rect l="l" t="t" r="r" b="b"/>
            <a:pathLst>
              <a:path w="256" h="256" extrusionOk="0">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66" y="138"/>
                </a:moveTo>
                <a:cubicBezTo>
                  <a:pt x="102" y="178"/>
                  <a:pt x="102" y="178"/>
                  <a:pt x="102" y="178"/>
                </a:cubicBezTo>
                <a:cubicBezTo>
                  <a:pt x="102" y="178"/>
                  <a:pt x="102" y="178"/>
                  <a:pt x="102" y="178"/>
                </a:cubicBezTo>
                <a:cubicBezTo>
                  <a:pt x="102" y="178"/>
                  <a:pt x="101" y="179"/>
                  <a:pt x="101" y="179"/>
                </a:cubicBezTo>
                <a:cubicBezTo>
                  <a:pt x="101" y="179"/>
                  <a:pt x="101" y="179"/>
                  <a:pt x="101" y="179"/>
                </a:cubicBezTo>
                <a:cubicBezTo>
                  <a:pt x="100" y="179"/>
                  <a:pt x="100" y="179"/>
                  <a:pt x="99" y="180"/>
                </a:cubicBezTo>
                <a:cubicBezTo>
                  <a:pt x="99" y="180"/>
                  <a:pt x="99" y="180"/>
                  <a:pt x="99" y="180"/>
                </a:cubicBezTo>
                <a:cubicBezTo>
                  <a:pt x="99" y="180"/>
                  <a:pt x="99" y="180"/>
                  <a:pt x="99" y="180"/>
                </a:cubicBezTo>
                <a:cubicBezTo>
                  <a:pt x="99" y="180"/>
                  <a:pt x="99" y="180"/>
                  <a:pt x="99" y="180"/>
                </a:cubicBezTo>
                <a:cubicBezTo>
                  <a:pt x="98" y="180"/>
                  <a:pt x="98" y="180"/>
                  <a:pt x="98" y="180"/>
                </a:cubicBezTo>
                <a:cubicBezTo>
                  <a:pt x="98" y="180"/>
                  <a:pt x="98" y="180"/>
                  <a:pt x="98" y="180"/>
                </a:cubicBezTo>
                <a:cubicBezTo>
                  <a:pt x="97" y="180"/>
                  <a:pt x="97" y="180"/>
                  <a:pt x="97" y="180"/>
                </a:cubicBezTo>
                <a:cubicBezTo>
                  <a:pt x="97" y="180"/>
                  <a:pt x="97" y="180"/>
                  <a:pt x="97" y="180"/>
                </a:cubicBezTo>
                <a:cubicBezTo>
                  <a:pt x="97" y="180"/>
                  <a:pt x="96" y="180"/>
                  <a:pt x="96" y="180"/>
                </a:cubicBezTo>
                <a:cubicBezTo>
                  <a:pt x="89" y="180"/>
                  <a:pt x="84" y="175"/>
                  <a:pt x="84" y="168"/>
                </a:cubicBezTo>
                <a:cubicBezTo>
                  <a:pt x="84" y="88"/>
                  <a:pt x="84" y="88"/>
                  <a:pt x="84" y="88"/>
                </a:cubicBezTo>
                <a:cubicBezTo>
                  <a:pt x="84" y="81"/>
                  <a:pt x="89" y="76"/>
                  <a:pt x="96" y="76"/>
                </a:cubicBezTo>
                <a:cubicBezTo>
                  <a:pt x="99" y="76"/>
                  <a:pt x="101" y="77"/>
                  <a:pt x="103" y="78"/>
                </a:cubicBezTo>
                <a:cubicBezTo>
                  <a:pt x="166" y="118"/>
                  <a:pt x="166" y="118"/>
                  <a:pt x="166" y="118"/>
                </a:cubicBezTo>
                <a:cubicBezTo>
                  <a:pt x="170" y="120"/>
                  <a:pt x="172" y="124"/>
                  <a:pt x="172" y="128"/>
                </a:cubicBezTo>
                <a:cubicBezTo>
                  <a:pt x="172" y="132"/>
                  <a:pt x="170" y="136"/>
                  <a:pt x="166" y="13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2" name="Google Shape;2142;p47"/>
          <p:cNvSpPr/>
          <p:nvPr/>
        </p:nvSpPr>
        <p:spPr>
          <a:xfrm>
            <a:off x="10739260" y="461907"/>
            <a:ext cx="510422" cy="510422"/>
          </a:xfrm>
          <a:custGeom>
            <a:avLst/>
            <a:gdLst/>
            <a:ahLst/>
            <a:cxnLst/>
            <a:rect l="l" t="t" r="r" b="b"/>
            <a:pathLst>
              <a:path w="256" h="256" extrusionOk="0">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3" name="Google Shape;2143;p47"/>
          <p:cNvSpPr/>
          <p:nvPr/>
        </p:nvSpPr>
        <p:spPr>
          <a:xfrm>
            <a:off x="9848989" y="461907"/>
            <a:ext cx="508443" cy="510422"/>
          </a:xfrm>
          <a:custGeom>
            <a:avLst/>
            <a:gdLst/>
            <a:ahLst/>
            <a:cxnLst/>
            <a:rect l="l" t="t" r="r" b="b"/>
            <a:pathLst>
              <a:path w="256" h="256" extrusionOk="0">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4" name="Google Shape;2144;p47"/>
          <p:cNvSpPr/>
          <p:nvPr/>
        </p:nvSpPr>
        <p:spPr>
          <a:xfrm>
            <a:off x="8964652" y="477734"/>
            <a:ext cx="494595" cy="478768"/>
          </a:xfrm>
          <a:custGeom>
            <a:avLst/>
            <a:gdLst/>
            <a:ahLst/>
            <a:cxnLst/>
            <a:rect l="l" t="t" r="r" b="b"/>
            <a:pathLst>
              <a:path w="248" h="240" extrusionOk="0">
                <a:moveTo>
                  <a:pt x="236" y="200"/>
                </a:moveTo>
                <a:cubicBezTo>
                  <a:pt x="176" y="200"/>
                  <a:pt x="176" y="200"/>
                  <a:pt x="176" y="200"/>
                </a:cubicBezTo>
                <a:cubicBezTo>
                  <a:pt x="160" y="200"/>
                  <a:pt x="160" y="200"/>
                  <a:pt x="160" y="200"/>
                </a:cubicBezTo>
                <a:cubicBezTo>
                  <a:pt x="160" y="220"/>
                  <a:pt x="160" y="220"/>
                  <a:pt x="160" y="220"/>
                </a:cubicBezTo>
                <a:cubicBezTo>
                  <a:pt x="176" y="236"/>
                  <a:pt x="176" y="236"/>
                  <a:pt x="176" y="236"/>
                </a:cubicBezTo>
                <a:cubicBezTo>
                  <a:pt x="176" y="240"/>
                  <a:pt x="176" y="240"/>
                  <a:pt x="176" y="240"/>
                </a:cubicBezTo>
                <a:cubicBezTo>
                  <a:pt x="72" y="240"/>
                  <a:pt x="72" y="240"/>
                  <a:pt x="72" y="240"/>
                </a:cubicBezTo>
                <a:cubicBezTo>
                  <a:pt x="72" y="236"/>
                  <a:pt x="72" y="236"/>
                  <a:pt x="72" y="236"/>
                </a:cubicBezTo>
                <a:cubicBezTo>
                  <a:pt x="88" y="220"/>
                  <a:pt x="88" y="220"/>
                  <a:pt x="88" y="220"/>
                </a:cubicBezTo>
                <a:cubicBezTo>
                  <a:pt x="88" y="200"/>
                  <a:pt x="88" y="200"/>
                  <a:pt x="88" y="200"/>
                </a:cubicBezTo>
                <a:cubicBezTo>
                  <a:pt x="72" y="200"/>
                  <a:pt x="72" y="200"/>
                  <a:pt x="72" y="200"/>
                </a:cubicBezTo>
                <a:cubicBezTo>
                  <a:pt x="12" y="200"/>
                  <a:pt x="12" y="200"/>
                  <a:pt x="12" y="200"/>
                </a:cubicBezTo>
                <a:cubicBezTo>
                  <a:pt x="5" y="200"/>
                  <a:pt x="0" y="195"/>
                  <a:pt x="0" y="188"/>
                </a:cubicBezTo>
                <a:cubicBezTo>
                  <a:pt x="0" y="28"/>
                  <a:pt x="0" y="28"/>
                  <a:pt x="0" y="28"/>
                </a:cubicBezTo>
                <a:cubicBezTo>
                  <a:pt x="0" y="21"/>
                  <a:pt x="5" y="16"/>
                  <a:pt x="12" y="16"/>
                </a:cubicBezTo>
                <a:cubicBezTo>
                  <a:pt x="86" y="16"/>
                  <a:pt x="86" y="16"/>
                  <a:pt x="86" y="16"/>
                </a:cubicBezTo>
                <a:cubicBezTo>
                  <a:pt x="70" y="32"/>
                  <a:pt x="70" y="32"/>
                  <a:pt x="70" y="32"/>
                </a:cubicBezTo>
                <a:cubicBezTo>
                  <a:pt x="16" y="32"/>
                  <a:pt x="16" y="32"/>
                  <a:pt x="16" y="32"/>
                </a:cubicBezTo>
                <a:cubicBezTo>
                  <a:pt x="16" y="168"/>
                  <a:pt x="16" y="168"/>
                  <a:pt x="16" y="168"/>
                </a:cubicBezTo>
                <a:cubicBezTo>
                  <a:pt x="232" y="168"/>
                  <a:pt x="232" y="168"/>
                  <a:pt x="232" y="168"/>
                </a:cubicBezTo>
                <a:cubicBezTo>
                  <a:pt x="232" y="32"/>
                  <a:pt x="232" y="32"/>
                  <a:pt x="232" y="32"/>
                </a:cubicBezTo>
                <a:cubicBezTo>
                  <a:pt x="178" y="32"/>
                  <a:pt x="178" y="32"/>
                  <a:pt x="178" y="32"/>
                </a:cubicBezTo>
                <a:cubicBezTo>
                  <a:pt x="162" y="16"/>
                  <a:pt x="162" y="16"/>
                  <a:pt x="162" y="16"/>
                </a:cubicBezTo>
                <a:cubicBezTo>
                  <a:pt x="236" y="16"/>
                  <a:pt x="236" y="16"/>
                  <a:pt x="236" y="16"/>
                </a:cubicBezTo>
                <a:cubicBezTo>
                  <a:pt x="243" y="16"/>
                  <a:pt x="248" y="21"/>
                  <a:pt x="248" y="28"/>
                </a:cubicBezTo>
                <a:cubicBezTo>
                  <a:pt x="248" y="188"/>
                  <a:pt x="248" y="188"/>
                  <a:pt x="248" y="188"/>
                </a:cubicBezTo>
                <a:cubicBezTo>
                  <a:pt x="248" y="195"/>
                  <a:pt x="243" y="200"/>
                  <a:pt x="236" y="200"/>
                </a:cubicBezTo>
                <a:moveTo>
                  <a:pt x="152" y="52"/>
                </a:moveTo>
                <a:cubicBezTo>
                  <a:pt x="149" y="52"/>
                  <a:pt x="146" y="51"/>
                  <a:pt x="144" y="48"/>
                </a:cubicBezTo>
                <a:cubicBezTo>
                  <a:pt x="136" y="41"/>
                  <a:pt x="136" y="41"/>
                  <a:pt x="136" y="41"/>
                </a:cubicBezTo>
                <a:cubicBezTo>
                  <a:pt x="136" y="96"/>
                  <a:pt x="136" y="96"/>
                  <a:pt x="136" y="96"/>
                </a:cubicBezTo>
                <a:cubicBezTo>
                  <a:pt x="136" y="103"/>
                  <a:pt x="131" y="108"/>
                  <a:pt x="124" y="108"/>
                </a:cubicBezTo>
                <a:cubicBezTo>
                  <a:pt x="117" y="108"/>
                  <a:pt x="112" y="103"/>
                  <a:pt x="112" y="96"/>
                </a:cubicBezTo>
                <a:cubicBezTo>
                  <a:pt x="112" y="41"/>
                  <a:pt x="112" y="41"/>
                  <a:pt x="112" y="41"/>
                </a:cubicBezTo>
                <a:cubicBezTo>
                  <a:pt x="104" y="48"/>
                  <a:pt x="104" y="48"/>
                  <a:pt x="104" y="48"/>
                </a:cubicBezTo>
                <a:cubicBezTo>
                  <a:pt x="102" y="51"/>
                  <a:pt x="99" y="52"/>
                  <a:pt x="96" y="52"/>
                </a:cubicBezTo>
                <a:cubicBezTo>
                  <a:pt x="89" y="52"/>
                  <a:pt x="84" y="47"/>
                  <a:pt x="84" y="40"/>
                </a:cubicBezTo>
                <a:cubicBezTo>
                  <a:pt x="84" y="37"/>
                  <a:pt x="85" y="34"/>
                  <a:pt x="88" y="32"/>
                </a:cubicBezTo>
                <a:cubicBezTo>
                  <a:pt x="116" y="4"/>
                  <a:pt x="116" y="4"/>
                  <a:pt x="116" y="4"/>
                </a:cubicBezTo>
                <a:cubicBezTo>
                  <a:pt x="118" y="1"/>
                  <a:pt x="121" y="0"/>
                  <a:pt x="124" y="0"/>
                </a:cubicBezTo>
                <a:cubicBezTo>
                  <a:pt x="127" y="0"/>
                  <a:pt x="130" y="1"/>
                  <a:pt x="132" y="4"/>
                </a:cubicBezTo>
                <a:cubicBezTo>
                  <a:pt x="160" y="32"/>
                  <a:pt x="160" y="32"/>
                  <a:pt x="160" y="32"/>
                </a:cubicBezTo>
                <a:cubicBezTo>
                  <a:pt x="163" y="34"/>
                  <a:pt x="164" y="37"/>
                  <a:pt x="164" y="40"/>
                </a:cubicBezTo>
                <a:cubicBezTo>
                  <a:pt x="164" y="47"/>
                  <a:pt x="159" y="52"/>
                  <a:pt x="152" y="5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5" name="Google Shape;2145;p47"/>
          <p:cNvSpPr/>
          <p:nvPr/>
        </p:nvSpPr>
        <p:spPr>
          <a:xfrm>
            <a:off x="8074380" y="477734"/>
            <a:ext cx="492618" cy="478768"/>
          </a:xfrm>
          <a:custGeom>
            <a:avLst/>
            <a:gdLst/>
            <a:ahLst/>
            <a:cxnLst/>
            <a:rect l="l" t="t" r="r" b="b"/>
            <a:pathLst>
              <a:path w="248" h="240" extrusionOk="0">
                <a:moveTo>
                  <a:pt x="236" y="200"/>
                </a:moveTo>
                <a:cubicBezTo>
                  <a:pt x="176" y="200"/>
                  <a:pt x="176" y="200"/>
                  <a:pt x="176" y="200"/>
                </a:cubicBezTo>
                <a:cubicBezTo>
                  <a:pt x="160" y="200"/>
                  <a:pt x="160" y="200"/>
                  <a:pt x="160" y="200"/>
                </a:cubicBezTo>
                <a:cubicBezTo>
                  <a:pt x="160" y="220"/>
                  <a:pt x="160" y="220"/>
                  <a:pt x="160" y="220"/>
                </a:cubicBezTo>
                <a:cubicBezTo>
                  <a:pt x="176" y="236"/>
                  <a:pt x="176" y="236"/>
                  <a:pt x="176" y="236"/>
                </a:cubicBezTo>
                <a:cubicBezTo>
                  <a:pt x="176" y="240"/>
                  <a:pt x="176" y="240"/>
                  <a:pt x="176" y="240"/>
                </a:cubicBezTo>
                <a:cubicBezTo>
                  <a:pt x="72" y="240"/>
                  <a:pt x="72" y="240"/>
                  <a:pt x="72" y="240"/>
                </a:cubicBezTo>
                <a:cubicBezTo>
                  <a:pt x="72" y="236"/>
                  <a:pt x="72" y="236"/>
                  <a:pt x="72" y="236"/>
                </a:cubicBezTo>
                <a:cubicBezTo>
                  <a:pt x="88" y="220"/>
                  <a:pt x="88" y="220"/>
                  <a:pt x="88" y="220"/>
                </a:cubicBezTo>
                <a:cubicBezTo>
                  <a:pt x="88" y="200"/>
                  <a:pt x="88" y="200"/>
                  <a:pt x="88" y="200"/>
                </a:cubicBezTo>
                <a:cubicBezTo>
                  <a:pt x="72" y="200"/>
                  <a:pt x="72" y="200"/>
                  <a:pt x="72" y="200"/>
                </a:cubicBezTo>
                <a:cubicBezTo>
                  <a:pt x="12" y="200"/>
                  <a:pt x="12" y="200"/>
                  <a:pt x="12" y="200"/>
                </a:cubicBezTo>
                <a:cubicBezTo>
                  <a:pt x="5" y="200"/>
                  <a:pt x="0" y="195"/>
                  <a:pt x="0" y="188"/>
                </a:cubicBezTo>
                <a:cubicBezTo>
                  <a:pt x="0" y="28"/>
                  <a:pt x="0" y="28"/>
                  <a:pt x="0" y="28"/>
                </a:cubicBezTo>
                <a:cubicBezTo>
                  <a:pt x="0" y="21"/>
                  <a:pt x="5" y="16"/>
                  <a:pt x="12" y="16"/>
                </a:cubicBezTo>
                <a:cubicBezTo>
                  <a:pt x="100" y="16"/>
                  <a:pt x="100" y="16"/>
                  <a:pt x="100" y="16"/>
                </a:cubicBezTo>
                <a:cubicBezTo>
                  <a:pt x="100" y="32"/>
                  <a:pt x="100" y="32"/>
                  <a:pt x="100" y="32"/>
                </a:cubicBezTo>
                <a:cubicBezTo>
                  <a:pt x="16" y="32"/>
                  <a:pt x="16" y="32"/>
                  <a:pt x="16" y="32"/>
                </a:cubicBezTo>
                <a:cubicBezTo>
                  <a:pt x="16" y="168"/>
                  <a:pt x="16" y="168"/>
                  <a:pt x="16" y="168"/>
                </a:cubicBezTo>
                <a:cubicBezTo>
                  <a:pt x="232" y="168"/>
                  <a:pt x="232" y="168"/>
                  <a:pt x="232" y="168"/>
                </a:cubicBezTo>
                <a:cubicBezTo>
                  <a:pt x="232" y="32"/>
                  <a:pt x="232" y="32"/>
                  <a:pt x="232" y="32"/>
                </a:cubicBezTo>
                <a:cubicBezTo>
                  <a:pt x="148" y="32"/>
                  <a:pt x="148" y="32"/>
                  <a:pt x="148" y="32"/>
                </a:cubicBezTo>
                <a:cubicBezTo>
                  <a:pt x="148" y="16"/>
                  <a:pt x="148" y="16"/>
                  <a:pt x="148" y="16"/>
                </a:cubicBezTo>
                <a:cubicBezTo>
                  <a:pt x="236" y="16"/>
                  <a:pt x="236" y="16"/>
                  <a:pt x="236" y="16"/>
                </a:cubicBezTo>
                <a:cubicBezTo>
                  <a:pt x="243" y="16"/>
                  <a:pt x="248" y="21"/>
                  <a:pt x="248" y="28"/>
                </a:cubicBezTo>
                <a:cubicBezTo>
                  <a:pt x="248" y="188"/>
                  <a:pt x="248" y="188"/>
                  <a:pt x="248" y="188"/>
                </a:cubicBezTo>
                <a:cubicBezTo>
                  <a:pt x="248" y="195"/>
                  <a:pt x="243" y="200"/>
                  <a:pt x="236" y="200"/>
                </a:cubicBezTo>
                <a:moveTo>
                  <a:pt x="164" y="68"/>
                </a:moveTo>
                <a:cubicBezTo>
                  <a:pt x="164" y="71"/>
                  <a:pt x="163" y="74"/>
                  <a:pt x="160" y="76"/>
                </a:cubicBezTo>
                <a:cubicBezTo>
                  <a:pt x="132" y="104"/>
                  <a:pt x="132" y="104"/>
                  <a:pt x="132" y="104"/>
                </a:cubicBezTo>
                <a:cubicBezTo>
                  <a:pt x="130" y="107"/>
                  <a:pt x="127" y="108"/>
                  <a:pt x="124" y="108"/>
                </a:cubicBezTo>
                <a:cubicBezTo>
                  <a:pt x="121" y="108"/>
                  <a:pt x="118" y="107"/>
                  <a:pt x="116" y="104"/>
                </a:cubicBezTo>
                <a:cubicBezTo>
                  <a:pt x="88" y="76"/>
                  <a:pt x="88" y="76"/>
                  <a:pt x="88" y="76"/>
                </a:cubicBezTo>
                <a:cubicBezTo>
                  <a:pt x="85" y="74"/>
                  <a:pt x="84" y="71"/>
                  <a:pt x="84" y="68"/>
                </a:cubicBezTo>
                <a:cubicBezTo>
                  <a:pt x="84" y="61"/>
                  <a:pt x="89" y="56"/>
                  <a:pt x="96" y="56"/>
                </a:cubicBezTo>
                <a:cubicBezTo>
                  <a:pt x="99" y="56"/>
                  <a:pt x="102" y="57"/>
                  <a:pt x="104" y="60"/>
                </a:cubicBezTo>
                <a:cubicBezTo>
                  <a:pt x="112" y="67"/>
                  <a:pt x="112" y="67"/>
                  <a:pt x="112" y="67"/>
                </a:cubicBezTo>
                <a:cubicBezTo>
                  <a:pt x="112" y="12"/>
                  <a:pt x="112" y="12"/>
                  <a:pt x="112" y="12"/>
                </a:cubicBezTo>
                <a:cubicBezTo>
                  <a:pt x="112" y="5"/>
                  <a:pt x="117" y="0"/>
                  <a:pt x="124" y="0"/>
                </a:cubicBezTo>
                <a:cubicBezTo>
                  <a:pt x="131" y="0"/>
                  <a:pt x="136" y="5"/>
                  <a:pt x="136" y="12"/>
                </a:cubicBezTo>
                <a:cubicBezTo>
                  <a:pt x="136" y="67"/>
                  <a:pt x="136" y="67"/>
                  <a:pt x="136" y="67"/>
                </a:cubicBezTo>
                <a:cubicBezTo>
                  <a:pt x="144" y="60"/>
                  <a:pt x="144" y="60"/>
                  <a:pt x="144" y="60"/>
                </a:cubicBezTo>
                <a:cubicBezTo>
                  <a:pt x="146" y="57"/>
                  <a:pt x="149" y="56"/>
                  <a:pt x="152" y="56"/>
                </a:cubicBezTo>
                <a:cubicBezTo>
                  <a:pt x="159" y="56"/>
                  <a:pt x="164" y="61"/>
                  <a:pt x="164" y="6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6" name="Google Shape;2146;p47"/>
          <p:cNvSpPr/>
          <p:nvPr/>
        </p:nvSpPr>
        <p:spPr>
          <a:xfrm>
            <a:off x="7182131" y="509388"/>
            <a:ext cx="494595" cy="447114"/>
          </a:xfrm>
          <a:custGeom>
            <a:avLst/>
            <a:gdLst/>
            <a:ahLst/>
            <a:cxnLst/>
            <a:rect l="l" t="t" r="r" b="b"/>
            <a:pathLst>
              <a:path w="248" h="224" extrusionOk="0">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moveTo>
                  <a:pt x="100" y="48"/>
                </a:moveTo>
                <a:cubicBezTo>
                  <a:pt x="103" y="48"/>
                  <a:pt x="106" y="49"/>
                  <a:pt x="108" y="52"/>
                </a:cubicBezTo>
                <a:cubicBezTo>
                  <a:pt x="124" y="67"/>
                  <a:pt x="124" y="67"/>
                  <a:pt x="124" y="67"/>
                </a:cubicBezTo>
                <a:cubicBezTo>
                  <a:pt x="140" y="52"/>
                  <a:pt x="140" y="52"/>
                  <a:pt x="140" y="52"/>
                </a:cubicBezTo>
                <a:cubicBezTo>
                  <a:pt x="142" y="49"/>
                  <a:pt x="145" y="48"/>
                  <a:pt x="148" y="48"/>
                </a:cubicBezTo>
                <a:cubicBezTo>
                  <a:pt x="155" y="48"/>
                  <a:pt x="160" y="53"/>
                  <a:pt x="160" y="60"/>
                </a:cubicBezTo>
                <a:cubicBezTo>
                  <a:pt x="160" y="63"/>
                  <a:pt x="159" y="66"/>
                  <a:pt x="156" y="68"/>
                </a:cubicBezTo>
                <a:cubicBezTo>
                  <a:pt x="141" y="84"/>
                  <a:pt x="141" y="84"/>
                  <a:pt x="141" y="84"/>
                </a:cubicBezTo>
                <a:cubicBezTo>
                  <a:pt x="156" y="100"/>
                  <a:pt x="156" y="100"/>
                  <a:pt x="156" y="100"/>
                </a:cubicBezTo>
                <a:cubicBezTo>
                  <a:pt x="159" y="102"/>
                  <a:pt x="160" y="105"/>
                  <a:pt x="160" y="108"/>
                </a:cubicBezTo>
                <a:cubicBezTo>
                  <a:pt x="160" y="115"/>
                  <a:pt x="155" y="120"/>
                  <a:pt x="148" y="120"/>
                </a:cubicBezTo>
                <a:cubicBezTo>
                  <a:pt x="145" y="120"/>
                  <a:pt x="142" y="119"/>
                  <a:pt x="140" y="116"/>
                </a:cubicBezTo>
                <a:cubicBezTo>
                  <a:pt x="124" y="101"/>
                  <a:pt x="124" y="101"/>
                  <a:pt x="124" y="101"/>
                </a:cubicBezTo>
                <a:cubicBezTo>
                  <a:pt x="108" y="116"/>
                  <a:pt x="108" y="116"/>
                  <a:pt x="108" y="116"/>
                </a:cubicBezTo>
                <a:cubicBezTo>
                  <a:pt x="106" y="119"/>
                  <a:pt x="103" y="120"/>
                  <a:pt x="100" y="120"/>
                </a:cubicBezTo>
                <a:cubicBezTo>
                  <a:pt x="93" y="120"/>
                  <a:pt x="88" y="115"/>
                  <a:pt x="88" y="108"/>
                </a:cubicBezTo>
                <a:cubicBezTo>
                  <a:pt x="88" y="105"/>
                  <a:pt x="89" y="102"/>
                  <a:pt x="92" y="100"/>
                </a:cubicBezTo>
                <a:cubicBezTo>
                  <a:pt x="107" y="84"/>
                  <a:pt x="107" y="84"/>
                  <a:pt x="107" y="84"/>
                </a:cubicBezTo>
                <a:cubicBezTo>
                  <a:pt x="92" y="68"/>
                  <a:pt x="92" y="68"/>
                  <a:pt x="92" y="68"/>
                </a:cubicBezTo>
                <a:cubicBezTo>
                  <a:pt x="89" y="66"/>
                  <a:pt x="88" y="63"/>
                  <a:pt x="88" y="60"/>
                </a:cubicBezTo>
                <a:cubicBezTo>
                  <a:pt x="88" y="53"/>
                  <a:pt x="93" y="48"/>
                  <a:pt x="100" y="4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7" name="Google Shape;2147;p47"/>
          <p:cNvSpPr/>
          <p:nvPr/>
        </p:nvSpPr>
        <p:spPr>
          <a:xfrm>
            <a:off x="6291859" y="509388"/>
            <a:ext cx="492616" cy="447114"/>
          </a:xfrm>
          <a:custGeom>
            <a:avLst/>
            <a:gdLst/>
            <a:ahLst/>
            <a:cxnLst/>
            <a:rect l="l" t="t" r="r" b="b"/>
            <a:pathLst>
              <a:path w="248" h="224" extrusionOk="0">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moveTo>
                  <a:pt x="100" y="72"/>
                </a:moveTo>
                <a:cubicBezTo>
                  <a:pt x="103" y="72"/>
                  <a:pt x="106" y="73"/>
                  <a:pt x="108" y="76"/>
                </a:cubicBezTo>
                <a:cubicBezTo>
                  <a:pt x="116" y="83"/>
                  <a:pt x="116" y="83"/>
                  <a:pt x="116" y="83"/>
                </a:cubicBezTo>
                <a:cubicBezTo>
                  <a:pt x="140" y="60"/>
                  <a:pt x="140" y="60"/>
                  <a:pt x="140" y="60"/>
                </a:cubicBezTo>
                <a:cubicBezTo>
                  <a:pt x="142" y="57"/>
                  <a:pt x="145" y="56"/>
                  <a:pt x="148" y="56"/>
                </a:cubicBezTo>
                <a:cubicBezTo>
                  <a:pt x="155" y="56"/>
                  <a:pt x="160" y="61"/>
                  <a:pt x="160" y="68"/>
                </a:cubicBezTo>
                <a:cubicBezTo>
                  <a:pt x="160" y="71"/>
                  <a:pt x="159" y="74"/>
                  <a:pt x="156" y="76"/>
                </a:cubicBezTo>
                <a:cubicBezTo>
                  <a:pt x="124" y="108"/>
                  <a:pt x="124" y="108"/>
                  <a:pt x="124" y="108"/>
                </a:cubicBezTo>
                <a:cubicBezTo>
                  <a:pt x="122" y="111"/>
                  <a:pt x="119" y="112"/>
                  <a:pt x="116" y="112"/>
                </a:cubicBezTo>
                <a:cubicBezTo>
                  <a:pt x="113" y="112"/>
                  <a:pt x="110" y="111"/>
                  <a:pt x="108" y="108"/>
                </a:cubicBezTo>
                <a:cubicBezTo>
                  <a:pt x="92" y="92"/>
                  <a:pt x="92" y="92"/>
                  <a:pt x="92" y="92"/>
                </a:cubicBezTo>
                <a:cubicBezTo>
                  <a:pt x="89" y="90"/>
                  <a:pt x="88" y="87"/>
                  <a:pt x="88" y="84"/>
                </a:cubicBezTo>
                <a:cubicBezTo>
                  <a:pt x="88" y="77"/>
                  <a:pt x="93" y="72"/>
                  <a:pt x="100" y="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8" name="Google Shape;2148;p47"/>
          <p:cNvSpPr/>
          <p:nvPr/>
        </p:nvSpPr>
        <p:spPr>
          <a:xfrm>
            <a:off x="5399609" y="509388"/>
            <a:ext cx="492618" cy="447114"/>
          </a:xfrm>
          <a:custGeom>
            <a:avLst/>
            <a:gdLst/>
            <a:ahLst/>
            <a:cxnLst/>
            <a:rect l="l" t="t" r="r" b="b"/>
            <a:pathLst>
              <a:path w="248" h="224" extrusionOk="0">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moveTo>
                  <a:pt x="100" y="72"/>
                </a:moveTo>
                <a:cubicBezTo>
                  <a:pt x="148" y="72"/>
                  <a:pt x="148" y="72"/>
                  <a:pt x="148" y="72"/>
                </a:cubicBezTo>
                <a:cubicBezTo>
                  <a:pt x="155" y="72"/>
                  <a:pt x="160" y="77"/>
                  <a:pt x="160" y="84"/>
                </a:cubicBezTo>
                <a:cubicBezTo>
                  <a:pt x="160" y="91"/>
                  <a:pt x="155" y="96"/>
                  <a:pt x="148" y="96"/>
                </a:cubicBezTo>
                <a:cubicBezTo>
                  <a:pt x="100" y="96"/>
                  <a:pt x="100" y="96"/>
                  <a:pt x="100" y="96"/>
                </a:cubicBezTo>
                <a:cubicBezTo>
                  <a:pt x="93" y="96"/>
                  <a:pt x="88" y="91"/>
                  <a:pt x="88" y="84"/>
                </a:cubicBezTo>
                <a:cubicBezTo>
                  <a:pt x="88" y="77"/>
                  <a:pt x="93" y="72"/>
                  <a:pt x="100" y="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49" name="Google Shape;2149;p47"/>
          <p:cNvSpPr/>
          <p:nvPr/>
        </p:nvSpPr>
        <p:spPr>
          <a:xfrm>
            <a:off x="4507359" y="509388"/>
            <a:ext cx="494595" cy="447114"/>
          </a:xfrm>
          <a:custGeom>
            <a:avLst/>
            <a:gdLst/>
            <a:ahLst/>
            <a:cxnLst/>
            <a:rect l="l" t="t" r="r" b="b"/>
            <a:pathLst>
              <a:path w="248" h="224" extrusionOk="0">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moveTo>
                  <a:pt x="100" y="72"/>
                </a:moveTo>
                <a:cubicBezTo>
                  <a:pt x="112" y="72"/>
                  <a:pt x="112" y="72"/>
                  <a:pt x="112" y="72"/>
                </a:cubicBezTo>
                <a:cubicBezTo>
                  <a:pt x="112" y="60"/>
                  <a:pt x="112" y="60"/>
                  <a:pt x="112" y="60"/>
                </a:cubicBezTo>
                <a:cubicBezTo>
                  <a:pt x="112" y="53"/>
                  <a:pt x="117" y="48"/>
                  <a:pt x="124" y="48"/>
                </a:cubicBezTo>
                <a:cubicBezTo>
                  <a:pt x="131" y="48"/>
                  <a:pt x="136" y="53"/>
                  <a:pt x="136" y="60"/>
                </a:cubicBezTo>
                <a:cubicBezTo>
                  <a:pt x="136" y="72"/>
                  <a:pt x="136" y="72"/>
                  <a:pt x="136" y="72"/>
                </a:cubicBezTo>
                <a:cubicBezTo>
                  <a:pt x="148" y="72"/>
                  <a:pt x="148" y="72"/>
                  <a:pt x="148" y="72"/>
                </a:cubicBezTo>
                <a:cubicBezTo>
                  <a:pt x="155" y="72"/>
                  <a:pt x="160" y="77"/>
                  <a:pt x="160" y="84"/>
                </a:cubicBezTo>
                <a:cubicBezTo>
                  <a:pt x="160" y="91"/>
                  <a:pt x="155" y="96"/>
                  <a:pt x="148" y="96"/>
                </a:cubicBezTo>
                <a:cubicBezTo>
                  <a:pt x="136" y="96"/>
                  <a:pt x="136" y="96"/>
                  <a:pt x="136" y="96"/>
                </a:cubicBezTo>
                <a:cubicBezTo>
                  <a:pt x="136" y="108"/>
                  <a:pt x="136" y="108"/>
                  <a:pt x="136" y="108"/>
                </a:cubicBezTo>
                <a:cubicBezTo>
                  <a:pt x="136" y="115"/>
                  <a:pt x="131" y="120"/>
                  <a:pt x="124" y="120"/>
                </a:cubicBezTo>
                <a:cubicBezTo>
                  <a:pt x="117" y="120"/>
                  <a:pt x="112" y="115"/>
                  <a:pt x="112" y="108"/>
                </a:cubicBezTo>
                <a:cubicBezTo>
                  <a:pt x="112" y="96"/>
                  <a:pt x="112" y="96"/>
                  <a:pt x="112" y="96"/>
                </a:cubicBezTo>
                <a:cubicBezTo>
                  <a:pt x="100" y="96"/>
                  <a:pt x="100" y="96"/>
                  <a:pt x="100" y="96"/>
                </a:cubicBezTo>
                <a:cubicBezTo>
                  <a:pt x="93" y="96"/>
                  <a:pt x="88" y="91"/>
                  <a:pt x="88" y="84"/>
                </a:cubicBezTo>
                <a:cubicBezTo>
                  <a:pt x="88" y="77"/>
                  <a:pt x="93" y="72"/>
                  <a:pt x="100" y="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0" name="Google Shape;2150;p47"/>
          <p:cNvSpPr/>
          <p:nvPr/>
        </p:nvSpPr>
        <p:spPr>
          <a:xfrm>
            <a:off x="3617088" y="509388"/>
            <a:ext cx="492616" cy="447114"/>
          </a:xfrm>
          <a:custGeom>
            <a:avLst/>
            <a:gdLst/>
            <a:ahLst/>
            <a:cxnLst/>
            <a:rect l="l" t="t" r="r" b="b"/>
            <a:pathLst>
              <a:path w="248" h="224" extrusionOk="0">
                <a:moveTo>
                  <a:pt x="236" y="184"/>
                </a:moveTo>
                <a:cubicBezTo>
                  <a:pt x="176" y="184"/>
                  <a:pt x="176" y="184"/>
                  <a:pt x="176" y="184"/>
                </a:cubicBezTo>
                <a:cubicBezTo>
                  <a:pt x="160" y="184"/>
                  <a:pt x="160" y="184"/>
                  <a:pt x="160" y="184"/>
                </a:cubicBezTo>
                <a:cubicBezTo>
                  <a:pt x="160" y="204"/>
                  <a:pt x="160" y="204"/>
                  <a:pt x="160" y="204"/>
                </a:cubicBezTo>
                <a:cubicBezTo>
                  <a:pt x="176" y="220"/>
                  <a:pt x="176" y="220"/>
                  <a:pt x="176" y="220"/>
                </a:cubicBezTo>
                <a:cubicBezTo>
                  <a:pt x="176" y="224"/>
                  <a:pt x="176" y="224"/>
                  <a:pt x="176" y="224"/>
                </a:cubicBezTo>
                <a:cubicBezTo>
                  <a:pt x="72" y="224"/>
                  <a:pt x="72" y="224"/>
                  <a:pt x="72" y="224"/>
                </a:cubicBezTo>
                <a:cubicBezTo>
                  <a:pt x="72" y="220"/>
                  <a:pt x="72" y="220"/>
                  <a:pt x="72" y="220"/>
                </a:cubicBezTo>
                <a:cubicBezTo>
                  <a:pt x="88" y="204"/>
                  <a:pt x="88" y="204"/>
                  <a:pt x="88" y="204"/>
                </a:cubicBezTo>
                <a:cubicBezTo>
                  <a:pt x="88" y="184"/>
                  <a:pt x="88" y="184"/>
                  <a:pt x="88" y="184"/>
                </a:cubicBezTo>
                <a:cubicBezTo>
                  <a:pt x="72" y="184"/>
                  <a:pt x="72" y="184"/>
                  <a:pt x="72" y="184"/>
                </a:cubicBezTo>
                <a:cubicBezTo>
                  <a:pt x="12" y="184"/>
                  <a:pt x="12" y="184"/>
                  <a:pt x="12" y="184"/>
                </a:cubicBezTo>
                <a:cubicBezTo>
                  <a:pt x="5" y="184"/>
                  <a:pt x="0" y="179"/>
                  <a:pt x="0" y="172"/>
                </a:cubicBezTo>
                <a:cubicBezTo>
                  <a:pt x="0" y="12"/>
                  <a:pt x="0" y="12"/>
                  <a:pt x="0" y="12"/>
                </a:cubicBezTo>
                <a:cubicBezTo>
                  <a:pt x="0" y="5"/>
                  <a:pt x="5" y="0"/>
                  <a:pt x="12" y="0"/>
                </a:cubicBezTo>
                <a:cubicBezTo>
                  <a:pt x="236" y="0"/>
                  <a:pt x="236" y="0"/>
                  <a:pt x="236" y="0"/>
                </a:cubicBezTo>
                <a:cubicBezTo>
                  <a:pt x="243" y="0"/>
                  <a:pt x="248" y="5"/>
                  <a:pt x="248" y="12"/>
                </a:cubicBezTo>
                <a:cubicBezTo>
                  <a:pt x="248" y="172"/>
                  <a:pt x="248" y="172"/>
                  <a:pt x="248" y="172"/>
                </a:cubicBezTo>
                <a:cubicBezTo>
                  <a:pt x="248" y="179"/>
                  <a:pt x="243" y="184"/>
                  <a:pt x="236" y="184"/>
                </a:cubicBezTo>
                <a:moveTo>
                  <a:pt x="232" y="16"/>
                </a:moveTo>
                <a:cubicBezTo>
                  <a:pt x="16" y="16"/>
                  <a:pt x="16" y="16"/>
                  <a:pt x="16" y="16"/>
                </a:cubicBezTo>
                <a:cubicBezTo>
                  <a:pt x="16" y="152"/>
                  <a:pt x="16" y="152"/>
                  <a:pt x="16" y="152"/>
                </a:cubicBezTo>
                <a:cubicBezTo>
                  <a:pt x="232" y="152"/>
                  <a:pt x="232" y="152"/>
                  <a:pt x="232" y="152"/>
                </a:cubicBezTo>
                <a:lnTo>
                  <a:pt x="232"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1" name="Google Shape;2151;p47"/>
          <p:cNvSpPr/>
          <p:nvPr/>
        </p:nvSpPr>
        <p:spPr>
          <a:xfrm>
            <a:off x="2716924" y="556869"/>
            <a:ext cx="510422" cy="318519"/>
          </a:xfrm>
          <a:custGeom>
            <a:avLst/>
            <a:gdLst/>
            <a:ahLst/>
            <a:cxnLst/>
            <a:rect l="l" t="t" r="r" b="b"/>
            <a:pathLst>
              <a:path w="256" h="160" extrusionOk="0">
                <a:moveTo>
                  <a:pt x="244" y="160"/>
                </a:moveTo>
                <a:cubicBezTo>
                  <a:pt x="232" y="160"/>
                  <a:pt x="232" y="160"/>
                  <a:pt x="232" y="160"/>
                </a:cubicBezTo>
                <a:cubicBezTo>
                  <a:pt x="24" y="160"/>
                  <a:pt x="24" y="160"/>
                  <a:pt x="24" y="160"/>
                </a:cubicBezTo>
                <a:cubicBezTo>
                  <a:pt x="12" y="160"/>
                  <a:pt x="12" y="160"/>
                  <a:pt x="12" y="160"/>
                </a:cubicBezTo>
                <a:cubicBezTo>
                  <a:pt x="5" y="160"/>
                  <a:pt x="0" y="155"/>
                  <a:pt x="0" y="148"/>
                </a:cubicBezTo>
                <a:cubicBezTo>
                  <a:pt x="0" y="128"/>
                  <a:pt x="0" y="128"/>
                  <a:pt x="0" y="128"/>
                </a:cubicBezTo>
                <a:cubicBezTo>
                  <a:pt x="24" y="128"/>
                  <a:pt x="24" y="128"/>
                  <a:pt x="24" y="128"/>
                </a:cubicBezTo>
                <a:cubicBezTo>
                  <a:pt x="24" y="12"/>
                  <a:pt x="24" y="12"/>
                  <a:pt x="24" y="12"/>
                </a:cubicBezTo>
                <a:cubicBezTo>
                  <a:pt x="24" y="5"/>
                  <a:pt x="29" y="0"/>
                  <a:pt x="36" y="0"/>
                </a:cubicBezTo>
                <a:cubicBezTo>
                  <a:pt x="220" y="0"/>
                  <a:pt x="220" y="0"/>
                  <a:pt x="220" y="0"/>
                </a:cubicBezTo>
                <a:cubicBezTo>
                  <a:pt x="227" y="0"/>
                  <a:pt x="232" y="5"/>
                  <a:pt x="232" y="12"/>
                </a:cubicBezTo>
                <a:cubicBezTo>
                  <a:pt x="232" y="128"/>
                  <a:pt x="232" y="128"/>
                  <a:pt x="232" y="128"/>
                </a:cubicBezTo>
                <a:cubicBezTo>
                  <a:pt x="256" y="128"/>
                  <a:pt x="256" y="128"/>
                  <a:pt x="256" y="128"/>
                </a:cubicBezTo>
                <a:cubicBezTo>
                  <a:pt x="256" y="148"/>
                  <a:pt x="256" y="148"/>
                  <a:pt x="256" y="148"/>
                </a:cubicBezTo>
                <a:cubicBezTo>
                  <a:pt x="256" y="155"/>
                  <a:pt x="251" y="160"/>
                  <a:pt x="244" y="160"/>
                </a:cubicBezTo>
                <a:moveTo>
                  <a:pt x="100" y="148"/>
                </a:moveTo>
                <a:cubicBezTo>
                  <a:pt x="156" y="148"/>
                  <a:pt x="156" y="148"/>
                  <a:pt x="156" y="148"/>
                </a:cubicBezTo>
                <a:cubicBezTo>
                  <a:pt x="156" y="140"/>
                  <a:pt x="156" y="140"/>
                  <a:pt x="156" y="140"/>
                </a:cubicBezTo>
                <a:cubicBezTo>
                  <a:pt x="100" y="140"/>
                  <a:pt x="100" y="140"/>
                  <a:pt x="100" y="140"/>
                </a:cubicBezTo>
                <a:lnTo>
                  <a:pt x="100" y="148"/>
                </a:lnTo>
                <a:close/>
                <a:moveTo>
                  <a:pt x="216" y="16"/>
                </a:moveTo>
                <a:cubicBezTo>
                  <a:pt x="40" y="16"/>
                  <a:pt x="40" y="16"/>
                  <a:pt x="40" y="16"/>
                </a:cubicBezTo>
                <a:cubicBezTo>
                  <a:pt x="40" y="120"/>
                  <a:pt x="40" y="120"/>
                  <a:pt x="40" y="120"/>
                </a:cubicBezTo>
                <a:cubicBezTo>
                  <a:pt x="216" y="120"/>
                  <a:pt x="216" y="120"/>
                  <a:pt x="216" y="120"/>
                </a:cubicBezTo>
                <a:lnTo>
                  <a:pt x="216"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2" name="Google Shape;2152;p47"/>
          <p:cNvSpPr/>
          <p:nvPr/>
        </p:nvSpPr>
        <p:spPr>
          <a:xfrm>
            <a:off x="1882047" y="485648"/>
            <a:ext cx="397655" cy="460962"/>
          </a:xfrm>
          <a:custGeom>
            <a:avLst/>
            <a:gdLst/>
            <a:ahLst/>
            <a:cxnLst/>
            <a:rect l="l" t="t" r="r" b="b"/>
            <a:pathLst>
              <a:path w="200" h="232" extrusionOk="0">
                <a:moveTo>
                  <a:pt x="188" y="232"/>
                </a:moveTo>
                <a:cubicBezTo>
                  <a:pt x="12" y="232"/>
                  <a:pt x="12" y="232"/>
                  <a:pt x="12" y="232"/>
                </a:cubicBezTo>
                <a:cubicBezTo>
                  <a:pt x="5" y="232"/>
                  <a:pt x="0" y="227"/>
                  <a:pt x="0" y="220"/>
                </a:cubicBezTo>
                <a:cubicBezTo>
                  <a:pt x="0" y="12"/>
                  <a:pt x="0" y="12"/>
                  <a:pt x="0" y="12"/>
                </a:cubicBezTo>
                <a:cubicBezTo>
                  <a:pt x="0" y="5"/>
                  <a:pt x="5" y="0"/>
                  <a:pt x="12" y="0"/>
                </a:cubicBezTo>
                <a:cubicBezTo>
                  <a:pt x="188" y="0"/>
                  <a:pt x="188" y="0"/>
                  <a:pt x="188" y="0"/>
                </a:cubicBezTo>
                <a:cubicBezTo>
                  <a:pt x="195" y="0"/>
                  <a:pt x="200" y="5"/>
                  <a:pt x="200" y="12"/>
                </a:cubicBezTo>
                <a:cubicBezTo>
                  <a:pt x="200" y="220"/>
                  <a:pt x="200" y="220"/>
                  <a:pt x="200" y="220"/>
                </a:cubicBezTo>
                <a:cubicBezTo>
                  <a:pt x="200" y="227"/>
                  <a:pt x="195" y="232"/>
                  <a:pt x="188" y="232"/>
                </a:cubicBezTo>
                <a:moveTo>
                  <a:pt x="100" y="224"/>
                </a:moveTo>
                <a:cubicBezTo>
                  <a:pt x="104" y="224"/>
                  <a:pt x="108" y="220"/>
                  <a:pt x="108" y="216"/>
                </a:cubicBezTo>
                <a:cubicBezTo>
                  <a:pt x="108" y="212"/>
                  <a:pt x="104" y="208"/>
                  <a:pt x="100" y="208"/>
                </a:cubicBezTo>
                <a:cubicBezTo>
                  <a:pt x="96" y="208"/>
                  <a:pt x="92" y="212"/>
                  <a:pt x="92" y="216"/>
                </a:cubicBezTo>
                <a:cubicBezTo>
                  <a:pt x="92" y="220"/>
                  <a:pt x="96" y="224"/>
                  <a:pt x="100" y="224"/>
                </a:cubicBezTo>
                <a:moveTo>
                  <a:pt x="176" y="24"/>
                </a:moveTo>
                <a:cubicBezTo>
                  <a:pt x="24" y="24"/>
                  <a:pt x="24" y="24"/>
                  <a:pt x="24" y="24"/>
                </a:cubicBezTo>
                <a:cubicBezTo>
                  <a:pt x="24" y="200"/>
                  <a:pt x="24" y="200"/>
                  <a:pt x="24" y="200"/>
                </a:cubicBezTo>
                <a:cubicBezTo>
                  <a:pt x="176" y="200"/>
                  <a:pt x="176" y="200"/>
                  <a:pt x="176" y="200"/>
                </a:cubicBezTo>
                <a:lnTo>
                  <a:pt x="17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3" name="Google Shape;2153;p47"/>
          <p:cNvSpPr/>
          <p:nvPr/>
        </p:nvSpPr>
        <p:spPr>
          <a:xfrm>
            <a:off x="1053106" y="485648"/>
            <a:ext cx="271038" cy="460962"/>
          </a:xfrm>
          <a:custGeom>
            <a:avLst/>
            <a:gdLst/>
            <a:ahLst/>
            <a:cxnLst/>
            <a:rect l="l" t="t" r="r" b="b"/>
            <a:pathLst>
              <a:path w="136" h="232" extrusionOk="0">
                <a:moveTo>
                  <a:pt x="124" y="232"/>
                </a:moveTo>
                <a:cubicBezTo>
                  <a:pt x="12" y="232"/>
                  <a:pt x="12" y="232"/>
                  <a:pt x="12" y="232"/>
                </a:cubicBezTo>
                <a:cubicBezTo>
                  <a:pt x="5" y="232"/>
                  <a:pt x="0" y="227"/>
                  <a:pt x="0" y="220"/>
                </a:cubicBezTo>
                <a:cubicBezTo>
                  <a:pt x="0" y="12"/>
                  <a:pt x="0" y="12"/>
                  <a:pt x="0" y="12"/>
                </a:cubicBezTo>
                <a:cubicBezTo>
                  <a:pt x="0" y="5"/>
                  <a:pt x="5" y="0"/>
                  <a:pt x="12" y="0"/>
                </a:cubicBezTo>
                <a:cubicBezTo>
                  <a:pt x="124" y="0"/>
                  <a:pt x="124" y="0"/>
                  <a:pt x="124" y="0"/>
                </a:cubicBezTo>
                <a:cubicBezTo>
                  <a:pt x="131" y="0"/>
                  <a:pt x="136" y="5"/>
                  <a:pt x="136" y="12"/>
                </a:cubicBezTo>
                <a:cubicBezTo>
                  <a:pt x="136" y="220"/>
                  <a:pt x="136" y="220"/>
                  <a:pt x="136" y="220"/>
                </a:cubicBezTo>
                <a:cubicBezTo>
                  <a:pt x="136" y="227"/>
                  <a:pt x="131" y="232"/>
                  <a:pt x="124" y="232"/>
                </a:cubicBezTo>
                <a:moveTo>
                  <a:pt x="68" y="220"/>
                </a:moveTo>
                <a:cubicBezTo>
                  <a:pt x="72" y="220"/>
                  <a:pt x="76" y="216"/>
                  <a:pt x="76" y="212"/>
                </a:cubicBezTo>
                <a:cubicBezTo>
                  <a:pt x="76" y="208"/>
                  <a:pt x="72" y="204"/>
                  <a:pt x="68" y="204"/>
                </a:cubicBezTo>
                <a:cubicBezTo>
                  <a:pt x="64" y="204"/>
                  <a:pt x="60" y="208"/>
                  <a:pt x="60" y="212"/>
                </a:cubicBezTo>
                <a:cubicBezTo>
                  <a:pt x="60" y="216"/>
                  <a:pt x="64" y="220"/>
                  <a:pt x="68" y="220"/>
                </a:cubicBezTo>
                <a:moveTo>
                  <a:pt x="124" y="24"/>
                </a:moveTo>
                <a:cubicBezTo>
                  <a:pt x="120" y="24"/>
                  <a:pt x="120" y="24"/>
                  <a:pt x="120" y="24"/>
                </a:cubicBezTo>
                <a:cubicBezTo>
                  <a:pt x="16" y="24"/>
                  <a:pt x="16" y="24"/>
                  <a:pt x="16" y="24"/>
                </a:cubicBezTo>
                <a:cubicBezTo>
                  <a:pt x="12" y="24"/>
                  <a:pt x="12" y="24"/>
                  <a:pt x="12" y="24"/>
                </a:cubicBezTo>
                <a:cubicBezTo>
                  <a:pt x="12" y="192"/>
                  <a:pt x="12" y="192"/>
                  <a:pt x="12" y="192"/>
                </a:cubicBezTo>
                <a:cubicBezTo>
                  <a:pt x="16" y="192"/>
                  <a:pt x="16" y="192"/>
                  <a:pt x="16" y="192"/>
                </a:cubicBezTo>
                <a:cubicBezTo>
                  <a:pt x="120" y="192"/>
                  <a:pt x="120" y="192"/>
                  <a:pt x="120" y="192"/>
                </a:cubicBezTo>
                <a:cubicBezTo>
                  <a:pt x="124" y="192"/>
                  <a:pt x="124" y="192"/>
                  <a:pt x="124" y="192"/>
                </a:cubicBezTo>
                <a:lnTo>
                  <a:pt x="124"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157"/>
        <p:cNvGrpSpPr/>
        <p:nvPr/>
      </p:nvGrpSpPr>
      <p:grpSpPr>
        <a:xfrm>
          <a:off x="0" y="0"/>
          <a:ext cx="0" cy="0"/>
          <a:chOff x="0" y="0"/>
          <a:chExt cx="0" cy="0"/>
        </a:xfrm>
      </p:grpSpPr>
      <p:sp>
        <p:nvSpPr>
          <p:cNvPr id="2158" name="Google Shape;2158;p48"/>
          <p:cNvSpPr/>
          <p:nvPr/>
        </p:nvSpPr>
        <p:spPr>
          <a:xfrm>
            <a:off x="10941732" y="5988639"/>
            <a:ext cx="526368" cy="526368"/>
          </a:xfrm>
          <a:custGeom>
            <a:avLst/>
            <a:gdLst/>
            <a:ahLst/>
            <a:cxnLst/>
            <a:rect l="l" t="t" r="r" b="b"/>
            <a:pathLst>
              <a:path w="256" h="256" extrusionOk="0">
                <a:moveTo>
                  <a:pt x="256" y="128"/>
                </a:moveTo>
                <a:cubicBezTo>
                  <a:pt x="256" y="244"/>
                  <a:pt x="256" y="244"/>
                  <a:pt x="256" y="244"/>
                </a:cubicBezTo>
                <a:cubicBezTo>
                  <a:pt x="256" y="251"/>
                  <a:pt x="251" y="256"/>
                  <a:pt x="244" y="256"/>
                </a:cubicBezTo>
                <a:cubicBezTo>
                  <a:pt x="128" y="256"/>
                  <a:pt x="128" y="256"/>
                  <a:pt x="128" y="256"/>
                </a:cubicBezTo>
                <a:cubicBezTo>
                  <a:pt x="128" y="256"/>
                  <a:pt x="128" y="256"/>
                  <a:pt x="128" y="256"/>
                </a:cubicBezTo>
                <a:cubicBezTo>
                  <a:pt x="57" y="256"/>
                  <a:pt x="0" y="199"/>
                  <a:pt x="0" y="128"/>
                </a:cubicBezTo>
                <a:cubicBezTo>
                  <a:pt x="0" y="57"/>
                  <a:pt x="57" y="0"/>
                  <a:pt x="128" y="0"/>
                </a:cubicBezTo>
                <a:cubicBezTo>
                  <a:pt x="199" y="0"/>
                  <a:pt x="256" y="57"/>
                  <a:pt x="256" y="128"/>
                </a:cubicBezTo>
                <a:cubicBezTo>
                  <a:pt x="256" y="128"/>
                  <a:pt x="256" y="128"/>
                  <a:pt x="256" y="128"/>
                </a:cubicBezTo>
                <a:moveTo>
                  <a:pt x="128" y="24"/>
                </a:moveTo>
                <a:cubicBezTo>
                  <a:pt x="71" y="24"/>
                  <a:pt x="24" y="71"/>
                  <a:pt x="24" y="128"/>
                </a:cubicBezTo>
                <a:cubicBezTo>
                  <a:pt x="24" y="185"/>
                  <a:pt x="71" y="232"/>
                  <a:pt x="128" y="232"/>
                </a:cubicBezTo>
                <a:cubicBezTo>
                  <a:pt x="128" y="232"/>
                  <a:pt x="128" y="232"/>
                  <a:pt x="128" y="232"/>
                </a:cubicBezTo>
                <a:cubicBezTo>
                  <a:pt x="185" y="232"/>
                  <a:pt x="232" y="185"/>
                  <a:pt x="232" y="128"/>
                </a:cubicBezTo>
                <a:cubicBezTo>
                  <a:pt x="232" y="128"/>
                  <a:pt x="232" y="128"/>
                  <a:pt x="232" y="128"/>
                </a:cubicBezTo>
                <a:cubicBezTo>
                  <a:pt x="232" y="71"/>
                  <a:pt x="185" y="24"/>
                  <a:pt x="128" y="24"/>
                </a:cubicBezTo>
                <a:moveTo>
                  <a:pt x="180" y="140"/>
                </a:moveTo>
                <a:cubicBezTo>
                  <a:pt x="172" y="140"/>
                  <a:pt x="172" y="140"/>
                  <a:pt x="172" y="140"/>
                </a:cubicBezTo>
                <a:cubicBezTo>
                  <a:pt x="96" y="140"/>
                  <a:pt x="96" y="140"/>
                  <a:pt x="96" y="140"/>
                </a:cubicBezTo>
                <a:cubicBezTo>
                  <a:pt x="76" y="140"/>
                  <a:pt x="76" y="140"/>
                  <a:pt x="76" y="140"/>
                </a:cubicBezTo>
                <a:cubicBezTo>
                  <a:pt x="69" y="140"/>
                  <a:pt x="64" y="135"/>
                  <a:pt x="64" y="128"/>
                </a:cubicBezTo>
                <a:cubicBezTo>
                  <a:pt x="64" y="121"/>
                  <a:pt x="69" y="116"/>
                  <a:pt x="76" y="116"/>
                </a:cubicBezTo>
                <a:cubicBezTo>
                  <a:pt x="116" y="116"/>
                  <a:pt x="116" y="116"/>
                  <a:pt x="116" y="116"/>
                </a:cubicBezTo>
                <a:cubicBezTo>
                  <a:pt x="140" y="116"/>
                  <a:pt x="140" y="116"/>
                  <a:pt x="140" y="116"/>
                </a:cubicBezTo>
                <a:cubicBezTo>
                  <a:pt x="180" y="116"/>
                  <a:pt x="180" y="116"/>
                  <a:pt x="180" y="116"/>
                </a:cubicBezTo>
                <a:cubicBezTo>
                  <a:pt x="187" y="116"/>
                  <a:pt x="192" y="121"/>
                  <a:pt x="192" y="128"/>
                </a:cubicBezTo>
                <a:cubicBezTo>
                  <a:pt x="192" y="135"/>
                  <a:pt x="187" y="140"/>
                  <a:pt x="180" y="14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59" name="Google Shape;2159;p48"/>
          <p:cNvSpPr/>
          <p:nvPr/>
        </p:nvSpPr>
        <p:spPr>
          <a:xfrm>
            <a:off x="10019583" y="5988639"/>
            <a:ext cx="526368" cy="526368"/>
          </a:xfrm>
          <a:custGeom>
            <a:avLst/>
            <a:gdLst/>
            <a:ahLst/>
            <a:cxnLst/>
            <a:rect l="l" t="t" r="r" b="b"/>
            <a:pathLst>
              <a:path w="256" h="256" extrusionOk="0">
                <a:moveTo>
                  <a:pt x="256" y="128"/>
                </a:moveTo>
                <a:cubicBezTo>
                  <a:pt x="256" y="244"/>
                  <a:pt x="256" y="244"/>
                  <a:pt x="256" y="244"/>
                </a:cubicBezTo>
                <a:cubicBezTo>
                  <a:pt x="256" y="251"/>
                  <a:pt x="251" y="256"/>
                  <a:pt x="244" y="256"/>
                </a:cubicBezTo>
                <a:cubicBezTo>
                  <a:pt x="128" y="256"/>
                  <a:pt x="128" y="256"/>
                  <a:pt x="128" y="256"/>
                </a:cubicBezTo>
                <a:cubicBezTo>
                  <a:pt x="128" y="256"/>
                  <a:pt x="128" y="256"/>
                  <a:pt x="128" y="256"/>
                </a:cubicBezTo>
                <a:cubicBezTo>
                  <a:pt x="57" y="256"/>
                  <a:pt x="0" y="199"/>
                  <a:pt x="0" y="128"/>
                </a:cubicBezTo>
                <a:cubicBezTo>
                  <a:pt x="0" y="57"/>
                  <a:pt x="57" y="0"/>
                  <a:pt x="128" y="0"/>
                </a:cubicBezTo>
                <a:cubicBezTo>
                  <a:pt x="199" y="0"/>
                  <a:pt x="256" y="57"/>
                  <a:pt x="256" y="128"/>
                </a:cubicBezTo>
                <a:cubicBezTo>
                  <a:pt x="256" y="128"/>
                  <a:pt x="256" y="128"/>
                  <a:pt x="256" y="128"/>
                </a:cubicBezTo>
                <a:moveTo>
                  <a:pt x="128" y="24"/>
                </a:moveTo>
                <a:cubicBezTo>
                  <a:pt x="71" y="24"/>
                  <a:pt x="24" y="71"/>
                  <a:pt x="24" y="128"/>
                </a:cubicBezTo>
                <a:cubicBezTo>
                  <a:pt x="24" y="185"/>
                  <a:pt x="71" y="232"/>
                  <a:pt x="128" y="232"/>
                </a:cubicBezTo>
                <a:cubicBezTo>
                  <a:pt x="128" y="232"/>
                  <a:pt x="128" y="232"/>
                  <a:pt x="128" y="232"/>
                </a:cubicBezTo>
                <a:cubicBezTo>
                  <a:pt x="185" y="232"/>
                  <a:pt x="232" y="185"/>
                  <a:pt x="232" y="128"/>
                </a:cubicBezTo>
                <a:cubicBezTo>
                  <a:pt x="232" y="128"/>
                  <a:pt x="232" y="128"/>
                  <a:pt x="232" y="128"/>
                </a:cubicBezTo>
                <a:cubicBezTo>
                  <a:pt x="232" y="71"/>
                  <a:pt x="185" y="24"/>
                  <a:pt x="128" y="24"/>
                </a:cubicBezTo>
                <a:moveTo>
                  <a:pt x="180" y="140"/>
                </a:moveTo>
                <a:cubicBezTo>
                  <a:pt x="140" y="140"/>
                  <a:pt x="140" y="140"/>
                  <a:pt x="140" y="140"/>
                </a:cubicBezTo>
                <a:cubicBezTo>
                  <a:pt x="140" y="180"/>
                  <a:pt x="140" y="180"/>
                  <a:pt x="140" y="180"/>
                </a:cubicBezTo>
                <a:cubicBezTo>
                  <a:pt x="140" y="187"/>
                  <a:pt x="135" y="192"/>
                  <a:pt x="128" y="192"/>
                </a:cubicBezTo>
                <a:cubicBezTo>
                  <a:pt x="121" y="192"/>
                  <a:pt x="116" y="187"/>
                  <a:pt x="116" y="180"/>
                </a:cubicBezTo>
                <a:cubicBezTo>
                  <a:pt x="116" y="140"/>
                  <a:pt x="116" y="140"/>
                  <a:pt x="116" y="140"/>
                </a:cubicBezTo>
                <a:cubicBezTo>
                  <a:pt x="76" y="140"/>
                  <a:pt x="76" y="140"/>
                  <a:pt x="76" y="140"/>
                </a:cubicBezTo>
                <a:cubicBezTo>
                  <a:pt x="69" y="140"/>
                  <a:pt x="64" y="135"/>
                  <a:pt x="64" y="128"/>
                </a:cubicBezTo>
                <a:cubicBezTo>
                  <a:pt x="64" y="121"/>
                  <a:pt x="69" y="116"/>
                  <a:pt x="76" y="116"/>
                </a:cubicBezTo>
                <a:cubicBezTo>
                  <a:pt x="116" y="116"/>
                  <a:pt x="116" y="116"/>
                  <a:pt x="116" y="116"/>
                </a:cubicBezTo>
                <a:cubicBezTo>
                  <a:pt x="116" y="76"/>
                  <a:pt x="116" y="76"/>
                  <a:pt x="116" y="76"/>
                </a:cubicBezTo>
                <a:cubicBezTo>
                  <a:pt x="116" y="69"/>
                  <a:pt x="121" y="64"/>
                  <a:pt x="128" y="64"/>
                </a:cubicBezTo>
                <a:cubicBezTo>
                  <a:pt x="135" y="64"/>
                  <a:pt x="140" y="69"/>
                  <a:pt x="140" y="76"/>
                </a:cubicBezTo>
                <a:cubicBezTo>
                  <a:pt x="140" y="116"/>
                  <a:pt x="140" y="116"/>
                  <a:pt x="140" y="116"/>
                </a:cubicBezTo>
                <a:cubicBezTo>
                  <a:pt x="180" y="116"/>
                  <a:pt x="180" y="116"/>
                  <a:pt x="180" y="116"/>
                </a:cubicBezTo>
                <a:cubicBezTo>
                  <a:pt x="187" y="116"/>
                  <a:pt x="192" y="121"/>
                  <a:pt x="192" y="128"/>
                </a:cubicBezTo>
                <a:cubicBezTo>
                  <a:pt x="192" y="135"/>
                  <a:pt x="187" y="140"/>
                  <a:pt x="180" y="14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0" name="Google Shape;2160;p48"/>
          <p:cNvSpPr/>
          <p:nvPr/>
        </p:nvSpPr>
        <p:spPr>
          <a:xfrm>
            <a:off x="9097433" y="6044892"/>
            <a:ext cx="526368" cy="411854"/>
          </a:xfrm>
          <a:custGeom>
            <a:avLst/>
            <a:gdLst/>
            <a:ahLst/>
            <a:cxnLst/>
            <a:rect l="l" t="t" r="r" b="b"/>
            <a:pathLst>
              <a:path w="256" h="200" extrusionOk="0">
                <a:moveTo>
                  <a:pt x="244" y="112"/>
                </a:moveTo>
                <a:cubicBezTo>
                  <a:pt x="172" y="112"/>
                  <a:pt x="172" y="112"/>
                  <a:pt x="172" y="112"/>
                </a:cubicBezTo>
                <a:cubicBezTo>
                  <a:pt x="165" y="112"/>
                  <a:pt x="160" y="107"/>
                  <a:pt x="160" y="100"/>
                </a:cubicBezTo>
                <a:cubicBezTo>
                  <a:pt x="160" y="93"/>
                  <a:pt x="165" y="88"/>
                  <a:pt x="172" y="88"/>
                </a:cubicBezTo>
                <a:cubicBezTo>
                  <a:pt x="244" y="88"/>
                  <a:pt x="244" y="88"/>
                  <a:pt x="244" y="88"/>
                </a:cubicBezTo>
                <a:cubicBezTo>
                  <a:pt x="251" y="88"/>
                  <a:pt x="256" y="93"/>
                  <a:pt x="256" y="100"/>
                </a:cubicBezTo>
                <a:cubicBezTo>
                  <a:pt x="256" y="107"/>
                  <a:pt x="251" y="112"/>
                  <a:pt x="244" y="112"/>
                </a:cubicBezTo>
                <a:moveTo>
                  <a:pt x="160" y="188"/>
                </a:moveTo>
                <a:cubicBezTo>
                  <a:pt x="160" y="195"/>
                  <a:pt x="155" y="200"/>
                  <a:pt x="148" y="200"/>
                </a:cubicBezTo>
                <a:cubicBezTo>
                  <a:pt x="143" y="200"/>
                  <a:pt x="139" y="197"/>
                  <a:pt x="137" y="192"/>
                </a:cubicBezTo>
                <a:cubicBezTo>
                  <a:pt x="137" y="192"/>
                  <a:pt x="137" y="192"/>
                  <a:pt x="137" y="192"/>
                </a:cubicBezTo>
                <a:cubicBezTo>
                  <a:pt x="121" y="152"/>
                  <a:pt x="121" y="152"/>
                  <a:pt x="121" y="152"/>
                </a:cubicBezTo>
                <a:cubicBezTo>
                  <a:pt x="39" y="152"/>
                  <a:pt x="39" y="152"/>
                  <a:pt x="39" y="152"/>
                </a:cubicBezTo>
                <a:cubicBezTo>
                  <a:pt x="23" y="192"/>
                  <a:pt x="23" y="192"/>
                  <a:pt x="23" y="192"/>
                </a:cubicBezTo>
                <a:cubicBezTo>
                  <a:pt x="23" y="192"/>
                  <a:pt x="23" y="192"/>
                  <a:pt x="23" y="192"/>
                </a:cubicBezTo>
                <a:cubicBezTo>
                  <a:pt x="21" y="197"/>
                  <a:pt x="17" y="200"/>
                  <a:pt x="12" y="200"/>
                </a:cubicBezTo>
                <a:cubicBezTo>
                  <a:pt x="5" y="200"/>
                  <a:pt x="0" y="195"/>
                  <a:pt x="0" y="188"/>
                </a:cubicBezTo>
                <a:cubicBezTo>
                  <a:pt x="0" y="186"/>
                  <a:pt x="0" y="185"/>
                  <a:pt x="1" y="184"/>
                </a:cubicBezTo>
                <a:cubicBezTo>
                  <a:pt x="1" y="184"/>
                  <a:pt x="1" y="184"/>
                  <a:pt x="1" y="184"/>
                </a:cubicBezTo>
                <a:cubicBezTo>
                  <a:pt x="69" y="8"/>
                  <a:pt x="69" y="8"/>
                  <a:pt x="69" y="8"/>
                </a:cubicBezTo>
                <a:cubicBezTo>
                  <a:pt x="69" y="8"/>
                  <a:pt x="69" y="8"/>
                  <a:pt x="69" y="8"/>
                </a:cubicBezTo>
                <a:cubicBezTo>
                  <a:pt x="71" y="3"/>
                  <a:pt x="75" y="0"/>
                  <a:pt x="80" y="0"/>
                </a:cubicBezTo>
                <a:cubicBezTo>
                  <a:pt x="85" y="0"/>
                  <a:pt x="89" y="3"/>
                  <a:pt x="91" y="8"/>
                </a:cubicBezTo>
                <a:cubicBezTo>
                  <a:pt x="91" y="8"/>
                  <a:pt x="91" y="8"/>
                  <a:pt x="91" y="8"/>
                </a:cubicBezTo>
                <a:cubicBezTo>
                  <a:pt x="159" y="184"/>
                  <a:pt x="159" y="184"/>
                  <a:pt x="159" y="184"/>
                </a:cubicBezTo>
                <a:cubicBezTo>
                  <a:pt x="159" y="184"/>
                  <a:pt x="159" y="184"/>
                  <a:pt x="159" y="184"/>
                </a:cubicBezTo>
                <a:cubicBezTo>
                  <a:pt x="160" y="185"/>
                  <a:pt x="160" y="186"/>
                  <a:pt x="160" y="188"/>
                </a:cubicBezTo>
                <a:moveTo>
                  <a:pt x="80" y="45"/>
                </a:moveTo>
                <a:cubicBezTo>
                  <a:pt x="48" y="128"/>
                  <a:pt x="48" y="128"/>
                  <a:pt x="48" y="128"/>
                </a:cubicBezTo>
                <a:cubicBezTo>
                  <a:pt x="112" y="128"/>
                  <a:pt x="112" y="128"/>
                  <a:pt x="112" y="128"/>
                </a:cubicBezTo>
                <a:lnTo>
                  <a:pt x="80" y="4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1" name="Google Shape;2161;p48"/>
          <p:cNvSpPr/>
          <p:nvPr/>
        </p:nvSpPr>
        <p:spPr>
          <a:xfrm>
            <a:off x="8175285" y="6044892"/>
            <a:ext cx="526368" cy="411854"/>
          </a:xfrm>
          <a:custGeom>
            <a:avLst/>
            <a:gdLst/>
            <a:ahLst/>
            <a:cxnLst/>
            <a:rect l="l" t="t" r="r" b="b"/>
            <a:pathLst>
              <a:path w="256" h="200" extrusionOk="0">
                <a:moveTo>
                  <a:pt x="244" y="112"/>
                </a:moveTo>
                <a:cubicBezTo>
                  <a:pt x="220" y="112"/>
                  <a:pt x="220" y="112"/>
                  <a:pt x="220" y="112"/>
                </a:cubicBezTo>
                <a:cubicBezTo>
                  <a:pt x="220" y="136"/>
                  <a:pt x="220" y="136"/>
                  <a:pt x="220" y="136"/>
                </a:cubicBezTo>
                <a:cubicBezTo>
                  <a:pt x="220" y="143"/>
                  <a:pt x="215" y="148"/>
                  <a:pt x="208" y="148"/>
                </a:cubicBezTo>
                <a:cubicBezTo>
                  <a:pt x="201" y="148"/>
                  <a:pt x="196" y="143"/>
                  <a:pt x="196" y="136"/>
                </a:cubicBezTo>
                <a:cubicBezTo>
                  <a:pt x="196" y="112"/>
                  <a:pt x="196" y="112"/>
                  <a:pt x="196" y="112"/>
                </a:cubicBezTo>
                <a:cubicBezTo>
                  <a:pt x="172" y="112"/>
                  <a:pt x="172" y="112"/>
                  <a:pt x="172" y="112"/>
                </a:cubicBezTo>
                <a:cubicBezTo>
                  <a:pt x="165" y="112"/>
                  <a:pt x="160" y="107"/>
                  <a:pt x="160" y="100"/>
                </a:cubicBezTo>
                <a:cubicBezTo>
                  <a:pt x="160" y="93"/>
                  <a:pt x="165" y="88"/>
                  <a:pt x="172" y="88"/>
                </a:cubicBezTo>
                <a:cubicBezTo>
                  <a:pt x="196" y="88"/>
                  <a:pt x="196" y="88"/>
                  <a:pt x="196" y="88"/>
                </a:cubicBezTo>
                <a:cubicBezTo>
                  <a:pt x="196" y="64"/>
                  <a:pt x="196" y="64"/>
                  <a:pt x="196" y="64"/>
                </a:cubicBezTo>
                <a:cubicBezTo>
                  <a:pt x="196" y="57"/>
                  <a:pt x="201" y="52"/>
                  <a:pt x="208" y="52"/>
                </a:cubicBezTo>
                <a:cubicBezTo>
                  <a:pt x="215" y="52"/>
                  <a:pt x="220" y="57"/>
                  <a:pt x="220" y="64"/>
                </a:cubicBezTo>
                <a:cubicBezTo>
                  <a:pt x="220" y="88"/>
                  <a:pt x="220" y="88"/>
                  <a:pt x="220" y="88"/>
                </a:cubicBezTo>
                <a:cubicBezTo>
                  <a:pt x="244" y="88"/>
                  <a:pt x="244" y="88"/>
                  <a:pt x="244" y="88"/>
                </a:cubicBezTo>
                <a:cubicBezTo>
                  <a:pt x="251" y="88"/>
                  <a:pt x="256" y="93"/>
                  <a:pt x="256" y="100"/>
                </a:cubicBezTo>
                <a:cubicBezTo>
                  <a:pt x="256" y="107"/>
                  <a:pt x="251" y="112"/>
                  <a:pt x="244" y="112"/>
                </a:cubicBezTo>
                <a:moveTo>
                  <a:pt x="160" y="188"/>
                </a:moveTo>
                <a:cubicBezTo>
                  <a:pt x="160" y="195"/>
                  <a:pt x="155" y="200"/>
                  <a:pt x="148" y="200"/>
                </a:cubicBezTo>
                <a:cubicBezTo>
                  <a:pt x="143" y="200"/>
                  <a:pt x="139" y="197"/>
                  <a:pt x="137" y="192"/>
                </a:cubicBezTo>
                <a:cubicBezTo>
                  <a:pt x="137" y="192"/>
                  <a:pt x="137" y="192"/>
                  <a:pt x="137" y="192"/>
                </a:cubicBezTo>
                <a:cubicBezTo>
                  <a:pt x="121" y="152"/>
                  <a:pt x="121" y="152"/>
                  <a:pt x="121" y="152"/>
                </a:cubicBezTo>
                <a:cubicBezTo>
                  <a:pt x="39" y="152"/>
                  <a:pt x="39" y="152"/>
                  <a:pt x="39" y="152"/>
                </a:cubicBezTo>
                <a:cubicBezTo>
                  <a:pt x="23" y="192"/>
                  <a:pt x="23" y="192"/>
                  <a:pt x="23" y="192"/>
                </a:cubicBezTo>
                <a:cubicBezTo>
                  <a:pt x="23" y="192"/>
                  <a:pt x="23" y="192"/>
                  <a:pt x="23" y="192"/>
                </a:cubicBezTo>
                <a:cubicBezTo>
                  <a:pt x="21" y="197"/>
                  <a:pt x="17" y="200"/>
                  <a:pt x="12" y="200"/>
                </a:cubicBezTo>
                <a:cubicBezTo>
                  <a:pt x="5" y="200"/>
                  <a:pt x="0" y="195"/>
                  <a:pt x="0" y="188"/>
                </a:cubicBezTo>
                <a:cubicBezTo>
                  <a:pt x="0" y="186"/>
                  <a:pt x="0" y="185"/>
                  <a:pt x="1" y="184"/>
                </a:cubicBezTo>
                <a:cubicBezTo>
                  <a:pt x="1" y="184"/>
                  <a:pt x="1" y="184"/>
                  <a:pt x="1" y="184"/>
                </a:cubicBezTo>
                <a:cubicBezTo>
                  <a:pt x="69" y="8"/>
                  <a:pt x="69" y="8"/>
                  <a:pt x="69" y="8"/>
                </a:cubicBezTo>
                <a:cubicBezTo>
                  <a:pt x="69" y="8"/>
                  <a:pt x="69" y="8"/>
                  <a:pt x="69" y="8"/>
                </a:cubicBezTo>
                <a:cubicBezTo>
                  <a:pt x="71" y="3"/>
                  <a:pt x="75" y="0"/>
                  <a:pt x="80" y="0"/>
                </a:cubicBezTo>
                <a:cubicBezTo>
                  <a:pt x="85" y="0"/>
                  <a:pt x="89" y="3"/>
                  <a:pt x="91" y="8"/>
                </a:cubicBezTo>
                <a:cubicBezTo>
                  <a:pt x="91" y="8"/>
                  <a:pt x="91" y="8"/>
                  <a:pt x="91" y="8"/>
                </a:cubicBezTo>
                <a:cubicBezTo>
                  <a:pt x="159" y="184"/>
                  <a:pt x="159" y="184"/>
                  <a:pt x="159" y="184"/>
                </a:cubicBezTo>
                <a:cubicBezTo>
                  <a:pt x="159" y="184"/>
                  <a:pt x="159" y="184"/>
                  <a:pt x="159" y="184"/>
                </a:cubicBezTo>
                <a:cubicBezTo>
                  <a:pt x="160" y="185"/>
                  <a:pt x="160" y="186"/>
                  <a:pt x="160" y="188"/>
                </a:cubicBezTo>
                <a:moveTo>
                  <a:pt x="80" y="45"/>
                </a:moveTo>
                <a:cubicBezTo>
                  <a:pt x="48" y="128"/>
                  <a:pt x="48" y="128"/>
                  <a:pt x="48" y="128"/>
                </a:cubicBezTo>
                <a:cubicBezTo>
                  <a:pt x="112" y="128"/>
                  <a:pt x="112" y="128"/>
                  <a:pt x="112" y="128"/>
                </a:cubicBezTo>
                <a:lnTo>
                  <a:pt x="80" y="4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2" name="Google Shape;2162;p48"/>
          <p:cNvSpPr/>
          <p:nvPr/>
        </p:nvSpPr>
        <p:spPr>
          <a:xfrm>
            <a:off x="7369659" y="5988639"/>
            <a:ext cx="295329" cy="526368"/>
          </a:xfrm>
          <a:custGeom>
            <a:avLst/>
            <a:gdLst/>
            <a:ahLst/>
            <a:cxnLst/>
            <a:rect l="l" t="t" r="r" b="b"/>
            <a:pathLst>
              <a:path w="144" h="256" extrusionOk="0">
                <a:moveTo>
                  <a:pt x="140" y="80"/>
                </a:moveTo>
                <a:cubicBezTo>
                  <a:pt x="140" y="80"/>
                  <a:pt x="140" y="80"/>
                  <a:pt x="140" y="80"/>
                </a:cubicBezTo>
                <a:cubicBezTo>
                  <a:pt x="93" y="128"/>
                  <a:pt x="93" y="128"/>
                  <a:pt x="93" y="128"/>
                </a:cubicBezTo>
                <a:cubicBezTo>
                  <a:pt x="140" y="176"/>
                  <a:pt x="140" y="176"/>
                  <a:pt x="140" y="176"/>
                </a:cubicBezTo>
                <a:cubicBezTo>
                  <a:pt x="143" y="178"/>
                  <a:pt x="144" y="181"/>
                  <a:pt x="144" y="184"/>
                </a:cubicBezTo>
                <a:cubicBezTo>
                  <a:pt x="144" y="187"/>
                  <a:pt x="143" y="190"/>
                  <a:pt x="140" y="192"/>
                </a:cubicBezTo>
                <a:cubicBezTo>
                  <a:pt x="80" y="252"/>
                  <a:pt x="80" y="252"/>
                  <a:pt x="80" y="252"/>
                </a:cubicBezTo>
                <a:cubicBezTo>
                  <a:pt x="78" y="255"/>
                  <a:pt x="75" y="256"/>
                  <a:pt x="72" y="256"/>
                </a:cubicBezTo>
                <a:cubicBezTo>
                  <a:pt x="65" y="256"/>
                  <a:pt x="60" y="251"/>
                  <a:pt x="60" y="244"/>
                </a:cubicBezTo>
                <a:cubicBezTo>
                  <a:pt x="60" y="161"/>
                  <a:pt x="60" y="161"/>
                  <a:pt x="60" y="161"/>
                </a:cubicBezTo>
                <a:cubicBezTo>
                  <a:pt x="20" y="200"/>
                  <a:pt x="20" y="200"/>
                  <a:pt x="20" y="200"/>
                </a:cubicBezTo>
                <a:cubicBezTo>
                  <a:pt x="18" y="203"/>
                  <a:pt x="15" y="204"/>
                  <a:pt x="12" y="204"/>
                </a:cubicBezTo>
                <a:cubicBezTo>
                  <a:pt x="5" y="204"/>
                  <a:pt x="0" y="199"/>
                  <a:pt x="0" y="192"/>
                </a:cubicBezTo>
                <a:cubicBezTo>
                  <a:pt x="0" y="189"/>
                  <a:pt x="1" y="186"/>
                  <a:pt x="4" y="184"/>
                </a:cubicBezTo>
                <a:cubicBezTo>
                  <a:pt x="59" y="128"/>
                  <a:pt x="59" y="128"/>
                  <a:pt x="59" y="128"/>
                </a:cubicBezTo>
                <a:cubicBezTo>
                  <a:pt x="4" y="72"/>
                  <a:pt x="4" y="72"/>
                  <a:pt x="4" y="72"/>
                </a:cubicBezTo>
                <a:cubicBezTo>
                  <a:pt x="1" y="70"/>
                  <a:pt x="0" y="67"/>
                  <a:pt x="0" y="64"/>
                </a:cubicBezTo>
                <a:cubicBezTo>
                  <a:pt x="0" y="57"/>
                  <a:pt x="5" y="52"/>
                  <a:pt x="12" y="52"/>
                </a:cubicBezTo>
                <a:cubicBezTo>
                  <a:pt x="15" y="52"/>
                  <a:pt x="18" y="53"/>
                  <a:pt x="20" y="56"/>
                </a:cubicBezTo>
                <a:cubicBezTo>
                  <a:pt x="60" y="95"/>
                  <a:pt x="60" y="95"/>
                  <a:pt x="60" y="95"/>
                </a:cubicBezTo>
                <a:cubicBezTo>
                  <a:pt x="60" y="12"/>
                  <a:pt x="60" y="12"/>
                  <a:pt x="60" y="12"/>
                </a:cubicBezTo>
                <a:cubicBezTo>
                  <a:pt x="60" y="5"/>
                  <a:pt x="65" y="0"/>
                  <a:pt x="72" y="0"/>
                </a:cubicBezTo>
                <a:cubicBezTo>
                  <a:pt x="75" y="0"/>
                  <a:pt x="78" y="1"/>
                  <a:pt x="80" y="4"/>
                </a:cubicBezTo>
                <a:cubicBezTo>
                  <a:pt x="140" y="64"/>
                  <a:pt x="140" y="64"/>
                  <a:pt x="140" y="64"/>
                </a:cubicBezTo>
                <a:cubicBezTo>
                  <a:pt x="143" y="66"/>
                  <a:pt x="144" y="69"/>
                  <a:pt x="144" y="72"/>
                </a:cubicBezTo>
                <a:cubicBezTo>
                  <a:pt x="144" y="75"/>
                  <a:pt x="143" y="78"/>
                  <a:pt x="140" y="80"/>
                </a:cubicBezTo>
                <a:moveTo>
                  <a:pt x="84" y="215"/>
                </a:moveTo>
                <a:cubicBezTo>
                  <a:pt x="115" y="184"/>
                  <a:pt x="115" y="184"/>
                  <a:pt x="115" y="184"/>
                </a:cubicBezTo>
                <a:cubicBezTo>
                  <a:pt x="84" y="153"/>
                  <a:pt x="84" y="153"/>
                  <a:pt x="84" y="153"/>
                </a:cubicBezTo>
                <a:lnTo>
                  <a:pt x="84" y="215"/>
                </a:lnTo>
                <a:close/>
                <a:moveTo>
                  <a:pt x="84" y="41"/>
                </a:moveTo>
                <a:cubicBezTo>
                  <a:pt x="84" y="103"/>
                  <a:pt x="84" y="103"/>
                  <a:pt x="84" y="103"/>
                </a:cubicBezTo>
                <a:cubicBezTo>
                  <a:pt x="115" y="72"/>
                  <a:pt x="115" y="72"/>
                  <a:pt x="115" y="72"/>
                </a:cubicBezTo>
                <a:lnTo>
                  <a:pt x="84" y="4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3" name="Google Shape;2163;p48"/>
          <p:cNvSpPr/>
          <p:nvPr/>
        </p:nvSpPr>
        <p:spPr>
          <a:xfrm>
            <a:off x="6397284" y="6052928"/>
            <a:ext cx="395781" cy="395781"/>
          </a:xfrm>
          <a:custGeom>
            <a:avLst/>
            <a:gdLst/>
            <a:ahLst/>
            <a:cxnLst/>
            <a:rect l="l" t="t" r="r" b="b"/>
            <a:pathLst>
              <a:path w="192" h="192" extrusionOk="0">
                <a:moveTo>
                  <a:pt x="152" y="141"/>
                </a:moveTo>
                <a:cubicBezTo>
                  <a:pt x="127" y="166"/>
                  <a:pt x="89" y="168"/>
                  <a:pt x="61" y="147"/>
                </a:cubicBezTo>
                <a:cubicBezTo>
                  <a:pt x="22" y="187"/>
                  <a:pt x="22" y="187"/>
                  <a:pt x="22" y="187"/>
                </a:cubicBezTo>
                <a:cubicBezTo>
                  <a:pt x="17" y="192"/>
                  <a:pt x="9" y="192"/>
                  <a:pt x="5" y="187"/>
                </a:cubicBezTo>
                <a:cubicBezTo>
                  <a:pt x="0" y="183"/>
                  <a:pt x="0" y="175"/>
                  <a:pt x="5" y="170"/>
                </a:cubicBezTo>
                <a:cubicBezTo>
                  <a:pt x="45" y="131"/>
                  <a:pt x="45" y="131"/>
                  <a:pt x="45" y="131"/>
                </a:cubicBezTo>
                <a:cubicBezTo>
                  <a:pt x="24" y="103"/>
                  <a:pt x="26" y="65"/>
                  <a:pt x="51" y="40"/>
                </a:cubicBezTo>
                <a:cubicBezTo>
                  <a:pt x="75" y="16"/>
                  <a:pt x="75" y="16"/>
                  <a:pt x="75" y="16"/>
                </a:cubicBezTo>
                <a:cubicBezTo>
                  <a:pt x="92" y="33"/>
                  <a:pt x="92" y="33"/>
                  <a:pt x="92" y="33"/>
                </a:cubicBezTo>
                <a:cubicBezTo>
                  <a:pt x="120" y="5"/>
                  <a:pt x="120" y="5"/>
                  <a:pt x="120" y="5"/>
                </a:cubicBezTo>
                <a:cubicBezTo>
                  <a:pt x="125" y="0"/>
                  <a:pt x="132" y="0"/>
                  <a:pt x="137" y="5"/>
                </a:cubicBezTo>
                <a:cubicBezTo>
                  <a:pt x="141" y="9"/>
                  <a:pt x="141" y="17"/>
                  <a:pt x="137" y="22"/>
                </a:cubicBezTo>
                <a:cubicBezTo>
                  <a:pt x="109" y="50"/>
                  <a:pt x="109" y="50"/>
                  <a:pt x="109" y="50"/>
                </a:cubicBezTo>
                <a:cubicBezTo>
                  <a:pt x="142" y="83"/>
                  <a:pt x="142" y="83"/>
                  <a:pt x="142" y="83"/>
                </a:cubicBezTo>
                <a:cubicBezTo>
                  <a:pt x="170" y="55"/>
                  <a:pt x="170" y="55"/>
                  <a:pt x="170" y="55"/>
                </a:cubicBezTo>
                <a:cubicBezTo>
                  <a:pt x="175" y="51"/>
                  <a:pt x="183" y="51"/>
                  <a:pt x="187" y="55"/>
                </a:cubicBezTo>
                <a:cubicBezTo>
                  <a:pt x="192" y="60"/>
                  <a:pt x="192" y="67"/>
                  <a:pt x="187" y="72"/>
                </a:cubicBezTo>
                <a:cubicBezTo>
                  <a:pt x="159" y="100"/>
                  <a:pt x="159" y="100"/>
                  <a:pt x="159" y="100"/>
                </a:cubicBezTo>
                <a:cubicBezTo>
                  <a:pt x="176" y="117"/>
                  <a:pt x="176" y="117"/>
                  <a:pt x="176" y="117"/>
                </a:cubicBezTo>
                <a:lnTo>
                  <a:pt x="152" y="14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4" name="Google Shape;2164;p48"/>
          <p:cNvSpPr/>
          <p:nvPr/>
        </p:nvSpPr>
        <p:spPr>
          <a:xfrm>
            <a:off x="5428927" y="6006721"/>
            <a:ext cx="488197" cy="490206"/>
          </a:xfrm>
          <a:custGeom>
            <a:avLst/>
            <a:gdLst/>
            <a:ahLst/>
            <a:cxnLst/>
            <a:rect l="l" t="t" r="r" b="b"/>
            <a:pathLst>
              <a:path w="238" h="238" extrusionOk="0">
                <a:moveTo>
                  <a:pt x="30" y="211"/>
                </a:moveTo>
                <a:cubicBezTo>
                  <a:pt x="27" y="208"/>
                  <a:pt x="27" y="208"/>
                  <a:pt x="27" y="208"/>
                </a:cubicBezTo>
                <a:cubicBezTo>
                  <a:pt x="0" y="181"/>
                  <a:pt x="0" y="136"/>
                  <a:pt x="27" y="109"/>
                </a:cubicBezTo>
                <a:cubicBezTo>
                  <a:pt x="109" y="27"/>
                  <a:pt x="109" y="27"/>
                  <a:pt x="109" y="27"/>
                </a:cubicBezTo>
                <a:cubicBezTo>
                  <a:pt x="136" y="0"/>
                  <a:pt x="181" y="0"/>
                  <a:pt x="208" y="27"/>
                </a:cubicBezTo>
                <a:cubicBezTo>
                  <a:pt x="211" y="30"/>
                  <a:pt x="211" y="30"/>
                  <a:pt x="211" y="30"/>
                </a:cubicBezTo>
                <a:cubicBezTo>
                  <a:pt x="238" y="57"/>
                  <a:pt x="238" y="102"/>
                  <a:pt x="211" y="129"/>
                </a:cubicBezTo>
                <a:cubicBezTo>
                  <a:pt x="129" y="211"/>
                  <a:pt x="129" y="211"/>
                  <a:pt x="129" y="211"/>
                </a:cubicBezTo>
                <a:cubicBezTo>
                  <a:pt x="102" y="238"/>
                  <a:pt x="57" y="238"/>
                  <a:pt x="30" y="211"/>
                </a:cubicBezTo>
                <a:moveTo>
                  <a:pt x="153" y="153"/>
                </a:moveTo>
                <a:cubicBezTo>
                  <a:pt x="85" y="85"/>
                  <a:pt x="85" y="85"/>
                  <a:pt x="85" y="85"/>
                </a:cubicBezTo>
                <a:cubicBezTo>
                  <a:pt x="44" y="126"/>
                  <a:pt x="44" y="126"/>
                  <a:pt x="44" y="126"/>
                </a:cubicBezTo>
                <a:cubicBezTo>
                  <a:pt x="26" y="144"/>
                  <a:pt x="26" y="173"/>
                  <a:pt x="44" y="191"/>
                </a:cubicBezTo>
                <a:cubicBezTo>
                  <a:pt x="47" y="194"/>
                  <a:pt x="47" y="194"/>
                  <a:pt x="47" y="194"/>
                </a:cubicBezTo>
                <a:cubicBezTo>
                  <a:pt x="65" y="212"/>
                  <a:pt x="94" y="212"/>
                  <a:pt x="112" y="194"/>
                </a:cubicBezTo>
                <a:lnTo>
                  <a:pt x="153" y="1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5" name="Google Shape;2165;p48"/>
          <p:cNvSpPr/>
          <p:nvPr/>
        </p:nvSpPr>
        <p:spPr>
          <a:xfrm>
            <a:off x="4587140" y="6018775"/>
            <a:ext cx="329482" cy="464088"/>
          </a:xfrm>
          <a:custGeom>
            <a:avLst/>
            <a:gdLst/>
            <a:ahLst/>
            <a:cxnLst/>
            <a:rect l="l" t="t" r="r" b="b"/>
            <a:pathLst>
              <a:path w="160" h="225" extrusionOk="0">
                <a:moveTo>
                  <a:pt x="80" y="225"/>
                </a:moveTo>
                <a:cubicBezTo>
                  <a:pt x="37" y="225"/>
                  <a:pt x="0" y="189"/>
                  <a:pt x="0" y="143"/>
                </a:cubicBezTo>
                <a:cubicBezTo>
                  <a:pt x="0" y="101"/>
                  <a:pt x="78" y="0"/>
                  <a:pt x="78" y="0"/>
                </a:cubicBezTo>
                <a:cubicBezTo>
                  <a:pt x="78" y="0"/>
                  <a:pt x="160" y="99"/>
                  <a:pt x="160" y="143"/>
                </a:cubicBezTo>
                <a:cubicBezTo>
                  <a:pt x="160" y="188"/>
                  <a:pt x="122" y="225"/>
                  <a:pt x="80" y="225"/>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6" name="Google Shape;2166;p48"/>
          <p:cNvSpPr/>
          <p:nvPr/>
        </p:nvSpPr>
        <p:spPr>
          <a:xfrm>
            <a:off x="3566548" y="6020783"/>
            <a:ext cx="526368" cy="462079"/>
          </a:xfrm>
          <a:custGeom>
            <a:avLst/>
            <a:gdLst/>
            <a:ahLst/>
            <a:cxnLst/>
            <a:rect l="l" t="t" r="r" b="b"/>
            <a:pathLst>
              <a:path w="256" h="224" extrusionOk="0">
                <a:moveTo>
                  <a:pt x="249" y="123"/>
                </a:moveTo>
                <a:cubicBezTo>
                  <a:pt x="249" y="123"/>
                  <a:pt x="249" y="123"/>
                  <a:pt x="249" y="123"/>
                </a:cubicBezTo>
                <a:cubicBezTo>
                  <a:pt x="133" y="171"/>
                  <a:pt x="133" y="171"/>
                  <a:pt x="133" y="171"/>
                </a:cubicBezTo>
                <a:cubicBezTo>
                  <a:pt x="133" y="171"/>
                  <a:pt x="133" y="171"/>
                  <a:pt x="133" y="171"/>
                </a:cubicBezTo>
                <a:cubicBezTo>
                  <a:pt x="133" y="171"/>
                  <a:pt x="133" y="171"/>
                  <a:pt x="133" y="171"/>
                </a:cubicBezTo>
                <a:cubicBezTo>
                  <a:pt x="133" y="171"/>
                  <a:pt x="133" y="171"/>
                  <a:pt x="133" y="171"/>
                </a:cubicBezTo>
                <a:cubicBezTo>
                  <a:pt x="131" y="172"/>
                  <a:pt x="130" y="172"/>
                  <a:pt x="128" y="172"/>
                </a:cubicBezTo>
                <a:cubicBezTo>
                  <a:pt x="126" y="172"/>
                  <a:pt x="125" y="172"/>
                  <a:pt x="123" y="171"/>
                </a:cubicBezTo>
                <a:cubicBezTo>
                  <a:pt x="123" y="171"/>
                  <a:pt x="123" y="171"/>
                  <a:pt x="123" y="171"/>
                </a:cubicBezTo>
                <a:cubicBezTo>
                  <a:pt x="123" y="171"/>
                  <a:pt x="123" y="171"/>
                  <a:pt x="123" y="171"/>
                </a:cubicBezTo>
                <a:cubicBezTo>
                  <a:pt x="123" y="171"/>
                  <a:pt x="123" y="171"/>
                  <a:pt x="123" y="171"/>
                </a:cubicBezTo>
                <a:cubicBezTo>
                  <a:pt x="7" y="123"/>
                  <a:pt x="7" y="123"/>
                  <a:pt x="7" y="123"/>
                </a:cubicBezTo>
                <a:cubicBezTo>
                  <a:pt x="7" y="123"/>
                  <a:pt x="7" y="123"/>
                  <a:pt x="7" y="123"/>
                </a:cubicBezTo>
                <a:cubicBezTo>
                  <a:pt x="3" y="121"/>
                  <a:pt x="0" y="117"/>
                  <a:pt x="0" y="112"/>
                </a:cubicBezTo>
                <a:cubicBezTo>
                  <a:pt x="0" y="105"/>
                  <a:pt x="5" y="100"/>
                  <a:pt x="12" y="100"/>
                </a:cubicBezTo>
                <a:cubicBezTo>
                  <a:pt x="14" y="100"/>
                  <a:pt x="15" y="100"/>
                  <a:pt x="17" y="101"/>
                </a:cubicBezTo>
                <a:cubicBezTo>
                  <a:pt x="17" y="101"/>
                  <a:pt x="17" y="101"/>
                  <a:pt x="17" y="101"/>
                </a:cubicBezTo>
                <a:cubicBezTo>
                  <a:pt x="17" y="101"/>
                  <a:pt x="17" y="101"/>
                  <a:pt x="17" y="101"/>
                </a:cubicBezTo>
                <a:cubicBezTo>
                  <a:pt x="17" y="101"/>
                  <a:pt x="17" y="101"/>
                  <a:pt x="17" y="101"/>
                </a:cubicBezTo>
                <a:cubicBezTo>
                  <a:pt x="128" y="147"/>
                  <a:pt x="128" y="147"/>
                  <a:pt x="128" y="147"/>
                </a:cubicBezTo>
                <a:cubicBezTo>
                  <a:pt x="239" y="101"/>
                  <a:pt x="239" y="101"/>
                  <a:pt x="239" y="101"/>
                </a:cubicBezTo>
                <a:cubicBezTo>
                  <a:pt x="239" y="101"/>
                  <a:pt x="239" y="101"/>
                  <a:pt x="239" y="101"/>
                </a:cubicBezTo>
                <a:cubicBezTo>
                  <a:pt x="239" y="101"/>
                  <a:pt x="239" y="101"/>
                  <a:pt x="239" y="101"/>
                </a:cubicBezTo>
                <a:cubicBezTo>
                  <a:pt x="239" y="101"/>
                  <a:pt x="239" y="101"/>
                  <a:pt x="239" y="101"/>
                </a:cubicBezTo>
                <a:cubicBezTo>
                  <a:pt x="241" y="100"/>
                  <a:pt x="242" y="100"/>
                  <a:pt x="244" y="100"/>
                </a:cubicBezTo>
                <a:cubicBezTo>
                  <a:pt x="251" y="100"/>
                  <a:pt x="256" y="105"/>
                  <a:pt x="256" y="112"/>
                </a:cubicBezTo>
                <a:cubicBezTo>
                  <a:pt x="256" y="117"/>
                  <a:pt x="253" y="121"/>
                  <a:pt x="249" y="123"/>
                </a:cubicBezTo>
                <a:moveTo>
                  <a:pt x="249" y="71"/>
                </a:moveTo>
                <a:cubicBezTo>
                  <a:pt x="249" y="71"/>
                  <a:pt x="249" y="71"/>
                  <a:pt x="249" y="71"/>
                </a:cubicBezTo>
                <a:cubicBezTo>
                  <a:pt x="133" y="119"/>
                  <a:pt x="133" y="119"/>
                  <a:pt x="133" y="119"/>
                </a:cubicBezTo>
                <a:cubicBezTo>
                  <a:pt x="133" y="119"/>
                  <a:pt x="133" y="119"/>
                  <a:pt x="133" y="119"/>
                </a:cubicBezTo>
                <a:cubicBezTo>
                  <a:pt x="133" y="119"/>
                  <a:pt x="133" y="119"/>
                  <a:pt x="133" y="119"/>
                </a:cubicBezTo>
                <a:cubicBezTo>
                  <a:pt x="133" y="119"/>
                  <a:pt x="133" y="119"/>
                  <a:pt x="133" y="119"/>
                </a:cubicBezTo>
                <a:cubicBezTo>
                  <a:pt x="131" y="120"/>
                  <a:pt x="130" y="120"/>
                  <a:pt x="128" y="120"/>
                </a:cubicBezTo>
                <a:cubicBezTo>
                  <a:pt x="126" y="120"/>
                  <a:pt x="125" y="120"/>
                  <a:pt x="123" y="119"/>
                </a:cubicBezTo>
                <a:cubicBezTo>
                  <a:pt x="123" y="119"/>
                  <a:pt x="123" y="119"/>
                  <a:pt x="123" y="119"/>
                </a:cubicBezTo>
                <a:cubicBezTo>
                  <a:pt x="123" y="119"/>
                  <a:pt x="123" y="119"/>
                  <a:pt x="123" y="119"/>
                </a:cubicBezTo>
                <a:cubicBezTo>
                  <a:pt x="123" y="119"/>
                  <a:pt x="123" y="119"/>
                  <a:pt x="123" y="119"/>
                </a:cubicBezTo>
                <a:cubicBezTo>
                  <a:pt x="7" y="71"/>
                  <a:pt x="7" y="71"/>
                  <a:pt x="7" y="71"/>
                </a:cubicBezTo>
                <a:cubicBezTo>
                  <a:pt x="7" y="71"/>
                  <a:pt x="7" y="71"/>
                  <a:pt x="7" y="71"/>
                </a:cubicBezTo>
                <a:cubicBezTo>
                  <a:pt x="3" y="69"/>
                  <a:pt x="0" y="65"/>
                  <a:pt x="0" y="60"/>
                </a:cubicBezTo>
                <a:cubicBezTo>
                  <a:pt x="0" y="55"/>
                  <a:pt x="3" y="51"/>
                  <a:pt x="7" y="49"/>
                </a:cubicBezTo>
                <a:cubicBezTo>
                  <a:pt x="7" y="49"/>
                  <a:pt x="7" y="49"/>
                  <a:pt x="7" y="49"/>
                </a:cubicBezTo>
                <a:cubicBezTo>
                  <a:pt x="123" y="1"/>
                  <a:pt x="123" y="1"/>
                  <a:pt x="123" y="1"/>
                </a:cubicBezTo>
                <a:cubicBezTo>
                  <a:pt x="123" y="1"/>
                  <a:pt x="123" y="1"/>
                  <a:pt x="123" y="1"/>
                </a:cubicBezTo>
                <a:cubicBezTo>
                  <a:pt x="123" y="1"/>
                  <a:pt x="123" y="1"/>
                  <a:pt x="123" y="1"/>
                </a:cubicBezTo>
                <a:cubicBezTo>
                  <a:pt x="123" y="1"/>
                  <a:pt x="123" y="1"/>
                  <a:pt x="123" y="1"/>
                </a:cubicBezTo>
                <a:cubicBezTo>
                  <a:pt x="125" y="0"/>
                  <a:pt x="126" y="0"/>
                  <a:pt x="128" y="0"/>
                </a:cubicBezTo>
                <a:cubicBezTo>
                  <a:pt x="130" y="0"/>
                  <a:pt x="131" y="0"/>
                  <a:pt x="133" y="1"/>
                </a:cubicBezTo>
                <a:cubicBezTo>
                  <a:pt x="133" y="1"/>
                  <a:pt x="133" y="1"/>
                  <a:pt x="133" y="1"/>
                </a:cubicBezTo>
                <a:cubicBezTo>
                  <a:pt x="133" y="1"/>
                  <a:pt x="133" y="1"/>
                  <a:pt x="133" y="1"/>
                </a:cubicBezTo>
                <a:cubicBezTo>
                  <a:pt x="133" y="1"/>
                  <a:pt x="133" y="1"/>
                  <a:pt x="133" y="1"/>
                </a:cubicBezTo>
                <a:cubicBezTo>
                  <a:pt x="249" y="49"/>
                  <a:pt x="249" y="49"/>
                  <a:pt x="249" y="49"/>
                </a:cubicBezTo>
                <a:cubicBezTo>
                  <a:pt x="249" y="49"/>
                  <a:pt x="249" y="49"/>
                  <a:pt x="249" y="49"/>
                </a:cubicBezTo>
                <a:cubicBezTo>
                  <a:pt x="253" y="51"/>
                  <a:pt x="256" y="55"/>
                  <a:pt x="256" y="60"/>
                </a:cubicBezTo>
                <a:cubicBezTo>
                  <a:pt x="256" y="65"/>
                  <a:pt x="253" y="69"/>
                  <a:pt x="249" y="71"/>
                </a:cubicBezTo>
                <a:moveTo>
                  <a:pt x="12" y="152"/>
                </a:moveTo>
                <a:cubicBezTo>
                  <a:pt x="14" y="152"/>
                  <a:pt x="15" y="152"/>
                  <a:pt x="17" y="153"/>
                </a:cubicBezTo>
                <a:cubicBezTo>
                  <a:pt x="17" y="153"/>
                  <a:pt x="17" y="153"/>
                  <a:pt x="17" y="153"/>
                </a:cubicBezTo>
                <a:cubicBezTo>
                  <a:pt x="17" y="153"/>
                  <a:pt x="17" y="153"/>
                  <a:pt x="17" y="153"/>
                </a:cubicBezTo>
                <a:cubicBezTo>
                  <a:pt x="17" y="153"/>
                  <a:pt x="17" y="153"/>
                  <a:pt x="17" y="153"/>
                </a:cubicBezTo>
                <a:cubicBezTo>
                  <a:pt x="128" y="199"/>
                  <a:pt x="128" y="199"/>
                  <a:pt x="128" y="199"/>
                </a:cubicBezTo>
                <a:cubicBezTo>
                  <a:pt x="239" y="153"/>
                  <a:pt x="239" y="153"/>
                  <a:pt x="239" y="153"/>
                </a:cubicBezTo>
                <a:cubicBezTo>
                  <a:pt x="239" y="153"/>
                  <a:pt x="239" y="153"/>
                  <a:pt x="239" y="153"/>
                </a:cubicBezTo>
                <a:cubicBezTo>
                  <a:pt x="239" y="153"/>
                  <a:pt x="239" y="153"/>
                  <a:pt x="239" y="153"/>
                </a:cubicBezTo>
                <a:cubicBezTo>
                  <a:pt x="239" y="153"/>
                  <a:pt x="239" y="153"/>
                  <a:pt x="239" y="153"/>
                </a:cubicBezTo>
                <a:cubicBezTo>
                  <a:pt x="241" y="152"/>
                  <a:pt x="242" y="152"/>
                  <a:pt x="244" y="152"/>
                </a:cubicBezTo>
                <a:cubicBezTo>
                  <a:pt x="251" y="152"/>
                  <a:pt x="256" y="157"/>
                  <a:pt x="256" y="164"/>
                </a:cubicBezTo>
                <a:cubicBezTo>
                  <a:pt x="256" y="169"/>
                  <a:pt x="253" y="173"/>
                  <a:pt x="249" y="175"/>
                </a:cubicBezTo>
                <a:cubicBezTo>
                  <a:pt x="249" y="175"/>
                  <a:pt x="249" y="175"/>
                  <a:pt x="249" y="175"/>
                </a:cubicBezTo>
                <a:cubicBezTo>
                  <a:pt x="133" y="223"/>
                  <a:pt x="133" y="223"/>
                  <a:pt x="133" y="223"/>
                </a:cubicBezTo>
                <a:cubicBezTo>
                  <a:pt x="133" y="223"/>
                  <a:pt x="133" y="223"/>
                  <a:pt x="133" y="223"/>
                </a:cubicBezTo>
                <a:cubicBezTo>
                  <a:pt x="133" y="223"/>
                  <a:pt x="133" y="223"/>
                  <a:pt x="133" y="223"/>
                </a:cubicBezTo>
                <a:cubicBezTo>
                  <a:pt x="133" y="223"/>
                  <a:pt x="133" y="223"/>
                  <a:pt x="133" y="223"/>
                </a:cubicBezTo>
                <a:cubicBezTo>
                  <a:pt x="131" y="224"/>
                  <a:pt x="130" y="224"/>
                  <a:pt x="128" y="224"/>
                </a:cubicBezTo>
                <a:cubicBezTo>
                  <a:pt x="126" y="224"/>
                  <a:pt x="125" y="224"/>
                  <a:pt x="123" y="223"/>
                </a:cubicBezTo>
                <a:cubicBezTo>
                  <a:pt x="123" y="223"/>
                  <a:pt x="123" y="223"/>
                  <a:pt x="123" y="223"/>
                </a:cubicBezTo>
                <a:cubicBezTo>
                  <a:pt x="123" y="223"/>
                  <a:pt x="123" y="223"/>
                  <a:pt x="123" y="223"/>
                </a:cubicBezTo>
                <a:cubicBezTo>
                  <a:pt x="123" y="223"/>
                  <a:pt x="123" y="223"/>
                  <a:pt x="123" y="223"/>
                </a:cubicBezTo>
                <a:cubicBezTo>
                  <a:pt x="7" y="175"/>
                  <a:pt x="7" y="175"/>
                  <a:pt x="7" y="175"/>
                </a:cubicBezTo>
                <a:cubicBezTo>
                  <a:pt x="7" y="175"/>
                  <a:pt x="7" y="175"/>
                  <a:pt x="7" y="175"/>
                </a:cubicBezTo>
                <a:cubicBezTo>
                  <a:pt x="3" y="173"/>
                  <a:pt x="0" y="169"/>
                  <a:pt x="0" y="164"/>
                </a:cubicBezTo>
                <a:cubicBezTo>
                  <a:pt x="0" y="157"/>
                  <a:pt x="5" y="152"/>
                  <a:pt x="12" y="15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7" name="Google Shape;2167;p48"/>
          <p:cNvSpPr/>
          <p:nvPr/>
        </p:nvSpPr>
        <p:spPr>
          <a:xfrm>
            <a:off x="2644398" y="5988639"/>
            <a:ext cx="526368" cy="526368"/>
          </a:xfrm>
          <a:custGeom>
            <a:avLst/>
            <a:gdLst/>
            <a:ahLst/>
            <a:cxnLst/>
            <a:rect l="l" t="t" r="r" b="b"/>
            <a:pathLst>
              <a:path w="256" h="256" extrusionOk="0">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28" y="204"/>
                </a:moveTo>
                <a:cubicBezTo>
                  <a:pt x="86" y="204"/>
                  <a:pt x="52" y="170"/>
                  <a:pt x="52" y="128"/>
                </a:cubicBezTo>
                <a:cubicBezTo>
                  <a:pt x="52" y="86"/>
                  <a:pt x="86" y="52"/>
                  <a:pt x="128" y="52"/>
                </a:cubicBezTo>
                <a:cubicBezTo>
                  <a:pt x="170" y="52"/>
                  <a:pt x="204" y="86"/>
                  <a:pt x="204" y="128"/>
                </a:cubicBezTo>
                <a:cubicBezTo>
                  <a:pt x="204" y="170"/>
                  <a:pt x="170" y="204"/>
                  <a:pt x="128" y="204"/>
                </a:cubicBezTo>
                <a:moveTo>
                  <a:pt x="128" y="76"/>
                </a:moveTo>
                <a:cubicBezTo>
                  <a:pt x="99" y="76"/>
                  <a:pt x="76" y="99"/>
                  <a:pt x="76" y="128"/>
                </a:cubicBezTo>
                <a:cubicBezTo>
                  <a:pt x="76" y="157"/>
                  <a:pt x="99" y="180"/>
                  <a:pt x="128" y="180"/>
                </a:cubicBezTo>
                <a:cubicBezTo>
                  <a:pt x="157" y="180"/>
                  <a:pt x="180" y="157"/>
                  <a:pt x="180" y="128"/>
                </a:cubicBezTo>
                <a:cubicBezTo>
                  <a:pt x="180" y="99"/>
                  <a:pt x="157" y="76"/>
                  <a:pt x="128" y="76"/>
                </a:cubicBezTo>
                <a:moveTo>
                  <a:pt x="128" y="152"/>
                </a:moveTo>
                <a:cubicBezTo>
                  <a:pt x="115" y="152"/>
                  <a:pt x="104" y="141"/>
                  <a:pt x="104" y="128"/>
                </a:cubicBezTo>
                <a:cubicBezTo>
                  <a:pt x="104" y="115"/>
                  <a:pt x="115" y="104"/>
                  <a:pt x="128" y="104"/>
                </a:cubicBezTo>
                <a:cubicBezTo>
                  <a:pt x="141" y="104"/>
                  <a:pt x="152" y="115"/>
                  <a:pt x="152" y="128"/>
                </a:cubicBezTo>
                <a:cubicBezTo>
                  <a:pt x="152" y="141"/>
                  <a:pt x="141" y="152"/>
                  <a:pt x="128" y="15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8" name="Google Shape;2168;p48"/>
          <p:cNvSpPr/>
          <p:nvPr/>
        </p:nvSpPr>
        <p:spPr>
          <a:xfrm>
            <a:off x="1722250" y="5988639"/>
            <a:ext cx="526368" cy="526368"/>
          </a:xfrm>
          <a:custGeom>
            <a:avLst/>
            <a:gdLst/>
            <a:ahLst/>
            <a:cxnLst/>
            <a:rect l="l" t="t" r="r" b="b"/>
            <a:pathLst>
              <a:path w="256" h="256" extrusionOk="0">
                <a:moveTo>
                  <a:pt x="244" y="140"/>
                </a:moveTo>
                <a:cubicBezTo>
                  <a:pt x="212" y="140"/>
                  <a:pt x="212" y="140"/>
                  <a:pt x="212" y="140"/>
                </a:cubicBezTo>
                <a:cubicBezTo>
                  <a:pt x="205" y="140"/>
                  <a:pt x="200" y="135"/>
                  <a:pt x="200" y="128"/>
                </a:cubicBezTo>
                <a:cubicBezTo>
                  <a:pt x="200" y="121"/>
                  <a:pt x="205" y="116"/>
                  <a:pt x="212" y="116"/>
                </a:cubicBezTo>
                <a:cubicBezTo>
                  <a:pt x="244" y="116"/>
                  <a:pt x="244" y="116"/>
                  <a:pt x="244" y="116"/>
                </a:cubicBezTo>
                <a:cubicBezTo>
                  <a:pt x="251" y="116"/>
                  <a:pt x="256" y="121"/>
                  <a:pt x="256" y="128"/>
                </a:cubicBezTo>
                <a:cubicBezTo>
                  <a:pt x="256" y="135"/>
                  <a:pt x="251" y="140"/>
                  <a:pt x="244" y="140"/>
                </a:cubicBezTo>
                <a:moveTo>
                  <a:pt x="220" y="52"/>
                </a:moveTo>
                <a:cubicBezTo>
                  <a:pt x="196" y="76"/>
                  <a:pt x="196" y="76"/>
                  <a:pt x="196" y="76"/>
                </a:cubicBezTo>
                <a:cubicBezTo>
                  <a:pt x="194" y="79"/>
                  <a:pt x="191" y="80"/>
                  <a:pt x="188" y="80"/>
                </a:cubicBezTo>
                <a:cubicBezTo>
                  <a:pt x="181" y="80"/>
                  <a:pt x="176" y="75"/>
                  <a:pt x="176" y="68"/>
                </a:cubicBezTo>
                <a:cubicBezTo>
                  <a:pt x="176" y="65"/>
                  <a:pt x="177" y="62"/>
                  <a:pt x="180" y="60"/>
                </a:cubicBezTo>
                <a:cubicBezTo>
                  <a:pt x="204" y="36"/>
                  <a:pt x="204" y="36"/>
                  <a:pt x="204" y="36"/>
                </a:cubicBezTo>
                <a:cubicBezTo>
                  <a:pt x="206" y="33"/>
                  <a:pt x="209" y="32"/>
                  <a:pt x="212" y="32"/>
                </a:cubicBezTo>
                <a:cubicBezTo>
                  <a:pt x="219" y="32"/>
                  <a:pt x="224" y="37"/>
                  <a:pt x="224" y="44"/>
                </a:cubicBezTo>
                <a:cubicBezTo>
                  <a:pt x="224" y="47"/>
                  <a:pt x="223" y="50"/>
                  <a:pt x="220" y="52"/>
                </a:cubicBezTo>
                <a:moveTo>
                  <a:pt x="128" y="256"/>
                </a:moveTo>
                <a:cubicBezTo>
                  <a:pt x="121" y="256"/>
                  <a:pt x="116" y="251"/>
                  <a:pt x="116" y="244"/>
                </a:cubicBezTo>
                <a:cubicBezTo>
                  <a:pt x="116" y="212"/>
                  <a:pt x="116" y="212"/>
                  <a:pt x="116" y="212"/>
                </a:cubicBezTo>
                <a:cubicBezTo>
                  <a:pt x="116" y="205"/>
                  <a:pt x="121" y="200"/>
                  <a:pt x="128" y="200"/>
                </a:cubicBezTo>
                <a:cubicBezTo>
                  <a:pt x="135" y="200"/>
                  <a:pt x="140" y="205"/>
                  <a:pt x="140" y="212"/>
                </a:cubicBezTo>
                <a:cubicBezTo>
                  <a:pt x="140" y="244"/>
                  <a:pt x="140" y="244"/>
                  <a:pt x="140" y="244"/>
                </a:cubicBezTo>
                <a:cubicBezTo>
                  <a:pt x="140" y="251"/>
                  <a:pt x="135" y="256"/>
                  <a:pt x="128" y="256"/>
                </a:cubicBezTo>
                <a:moveTo>
                  <a:pt x="128" y="56"/>
                </a:moveTo>
                <a:cubicBezTo>
                  <a:pt x="121" y="56"/>
                  <a:pt x="116" y="51"/>
                  <a:pt x="116" y="44"/>
                </a:cubicBezTo>
                <a:cubicBezTo>
                  <a:pt x="116" y="12"/>
                  <a:pt x="116" y="12"/>
                  <a:pt x="116" y="12"/>
                </a:cubicBezTo>
                <a:cubicBezTo>
                  <a:pt x="116" y="5"/>
                  <a:pt x="121" y="0"/>
                  <a:pt x="128" y="0"/>
                </a:cubicBezTo>
                <a:cubicBezTo>
                  <a:pt x="135" y="0"/>
                  <a:pt x="140" y="5"/>
                  <a:pt x="140" y="12"/>
                </a:cubicBezTo>
                <a:cubicBezTo>
                  <a:pt x="140" y="44"/>
                  <a:pt x="140" y="44"/>
                  <a:pt x="140" y="44"/>
                </a:cubicBezTo>
                <a:cubicBezTo>
                  <a:pt x="140" y="51"/>
                  <a:pt x="135" y="56"/>
                  <a:pt x="128" y="56"/>
                </a:cubicBezTo>
                <a:moveTo>
                  <a:pt x="76" y="196"/>
                </a:moveTo>
                <a:cubicBezTo>
                  <a:pt x="52" y="220"/>
                  <a:pt x="52" y="220"/>
                  <a:pt x="52" y="220"/>
                </a:cubicBezTo>
                <a:cubicBezTo>
                  <a:pt x="50" y="223"/>
                  <a:pt x="47" y="224"/>
                  <a:pt x="44" y="224"/>
                </a:cubicBezTo>
                <a:cubicBezTo>
                  <a:pt x="37" y="224"/>
                  <a:pt x="32" y="219"/>
                  <a:pt x="32" y="212"/>
                </a:cubicBezTo>
                <a:cubicBezTo>
                  <a:pt x="32" y="209"/>
                  <a:pt x="33" y="206"/>
                  <a:pt x="36" y="204"/>
                </a:cubicBezTo>
                <a:cubicBezTo>
                  <a:pt x="60" y="180"/>
                  <a:pt x="60" y="180"/>
                  <a:pt x="60" y="180"/>
                </a:cubicBezTo>
                <a:cubicBezTo>
                  <a:pt x="62" y="177"/>
                  <a:pt x="65" y="176"/>
                  <a:pt x="68" y="176"/>
                </a:cubicBezTo>
                <a:cubicBezTo>
                  <a:pt x="75" y="176"/>
                  <a:pt x="80" y="181"/>
                  <a:pt x="80" y="188"/>
                </a:cubicBezTo>
                <a:cubicBezTo>
                  <a:pt x="80" y="191"/>
                  <a:pt x="79" y="194"/>
                  <a:pt x="76" y="196"/>
                </a:cubicBezTo>
                <a:moveTo>
                  <a:pt x="68" y="80"/>
                </a:moveTo>
                <a:cubicBezTo>
                  <a:pt x="65" y="80"/>
                  <a:pt x="62" y="79"/>
                  <a:pt x="60" y="76"/>
                </a:cubicBezTo>
                <a:cubicBezTo>
                  <a:pt x="36" y="52"/>
                  <a:pt x="36" y="52"/>
                  <a:pt x="36" y="52"/>
                </a:cubicBezTo>
                <a:cubicBezTo>
                  <a:pt x="33" y="50"/>
                  <a:pt x="32" y="47"/>
                  <a:pt x="32" y="44"/>
                </a:cubicBezTo>
                <a:cubicBezTo>
                  <a:pt x="32" y="37"/>
                  <a:pt x="37" y="32"/>
                  <a:pt x="44" y="32"/>
                </a:cubicBezTo>
                <a:cubicBezTo>
                  <a:pt x="47" y="32"/>
                  <a:pt x="50" y="33"/>
                  <a:pt x="52" y="36"/>
                </a:cubicBezTo>
                <a:cubicBezTo>
                  <a:pt x="76" y="60"/>
                  <a:pt x="76" y="60"/>
                  <a:pt x="76" y="60"/>
                </a:cubicBezTo>
                <a:cubicBezTo>
                  <a:pt x="79" y="62"/>
                  <a:pt x="80" y="65"/>
                  <a:pt x="80" y="68"/>
                </a:cubicBezTo>
                <a:cubicBezTo>
                  <a:pt x="80" y="75"/>
                  <a:pt x="75" y="80"/>
                  <a:pt x="68" y="80"/>
                </a:cubicBezTo>
                <a:moveTo>
                  <a:pt x="56" y="128"/>
                </a:moveTo>
                <a:cubicBezTo>
                  <a:pt x="56" y="135"/>
                  <a:pt x="51" y="140"/>
                  <a:pt x="44" y="140"/>
                </a:cubicBezTo>
                <a:cubicBezTo>
                  <a:pt x="12" y="140"/>
                  <a:pt x="12" y="140"/>
                  <a:pt x="12" y="140"/>
                </a:cubicBezTo>
                <a:cubicBezTo>
                  <a:pt x="5" y="140"/>
                  <a:pt x="0" y="135"/>
                  <a:pt x="0" y="128"/>
                </a:cubicBezTo>
                <a:cubicBezTo>
                  <a:pt x="0" y="121"/>
                  <a:pt x="5" y="116"/>
                  <a:pt x="12" y="116"/>
                </a:cubicBezTo>
                <a:cubicBezTo>
                  <a:pt x="44" y="116"/>
                  <a:pt x="44" y="116"/>
                  <a:pt x="44" y="116"/>
                </a:cubicBezTo>
                <a:cubicBezTo>
                  <a:pt x="51" y="116"/>
                  <a:pt x="56" y="121"/>
                  <a:pt x="56" y="128"/>
                </a:cubicBezTo>
                <a:moveTo>
                  <a:pt x="188" y="176"/>
                </a:moveTo>
                <a:cubicBezTo>
                  <a:pt x="191" y="176"/>
                  <a:pt x="194" y="177"/>
                  <a:pt x="196" y="180"/>
                </a:cubicBezTo>
                <a:cubicBezTo>
                  <a:pt x="220" y="204"/>
                  <a:pt x="220" y="204"/>
                  <a:pt x="220" y="204"/>
                </a:cubicBezTo>
                <a:cubicBezTo>
                  <a:pt x="223" y="206"/>
                  <a:pt x="224" y="209"/>
                  <a:pt x="224" y="212"/>
                </a:cubicBezTo>
                <a:cubicBezTo>
                  <a:pt x="224" y="219"/>
                  <a:pt x="219" y="224"/>
                  <a:pt x="212" y="224"/>
                </a:cubicBezTo>
                <a:cubicBezTo>
                  <a:pt x="209" y="224"/>
                  <a:pt x="206" y="223"/>
                  <a:pt x="204" y="220"/>
                </a:cubicBezTo>
                <a:cubicBezTo>
                  <a:pt x="180" y="196"/>
                  <a:pt x="180" y="196"/>
                  <a:pt x="180" y="196"/>
                </a:cubicBezTo>
                <a:cubicBezTo>
                  <a:pt x="177" y="194"/>
                  <a:pt x="176" y="191"/>
                  <a:pt x="176" y="188"/>
                </a:cubicBezTo>
                <a:cubicBezTo>
                  <a:pt x="176" y="181"/>
                  <a:pt x="181" y="176"/>
                  <a:pt x="188" y="17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69" name="Google Shape;2169;p48"/>
          <p:cNvSpPr/>
          <p:nvPr/>
        </p:nvSpPr>
        <p:spPr>
          <a:xfrm>
            <a:off x="800100" y="5988639"/>
            <a:ext cx="526368" cy="526368"/>
          </a:xfrm>
          <a:custGeom>
            <a:avLst/>
            <a:gdLst/>
            <a:ahLst/>
            <a:cxnLst/>
            <a:rect l="l" t="t" r="r" b="b"/>
            <a:pathLst>
              <a:path w="256" h="256" extrusionOk="0">
                <a:moveTo>
                  <a:pt x="128" y="256"/>
                </a:moveTo>
                <a:cubicBezTo>
                  <a:pt x="57" y="256"/>
                  <a:pt x="0" y="199"/>
                  <a:pt x="0" y="128"/>
                </a:cubicBezTo>
                <a:cubicBezTo>
                  <a:pt x="0" y="57"/>
                  <a:pt x="57" y="0"/>
                  <a:pt x="128" y="0"/>
                </a:cubicBezTo>
                <a:cubicBezTo>
                  <a:pt x="199" y="0"/>
                  <a:pt x="256" y="57"/>
                  <a:pt x="256" y="128"/>
                </a:cubicBezTo>
                <a:cubicBezTo>
                  <a:pt x="256" y="199"/>
                  <a:pt x="199" y="256"/>
                  <a:pt x="128" y="256"/>
                </a:cubicBezTo>
                <a:moveTo>
                  <a:pt x="128" y="24"/>
                </a:moveTo>
                <a:cubicBezTo>
                  <a:pt x="71" y="24"/>
                  <a:pt x="24" y="71"/>
                  <a:pt x="24" y="128"/>
                </a:cubicBezTo>
                <a:cubicBezTo>
                  <a:pt x="24" y="185"/>
                  <a:pt x="71" y="232"/>
                  <a:pt x="128" y="232"/>
                </a:cubicBezTo>
                <a:cubicBezTo>
                  <a:pt x="185" y="232"/>
                  <a:pt x="232" y="185"/>
                  <a:pt x="232" y="128"/>
                </a:cubicBezTo>
                <a:cubicBezTo>
                  <a:pt x="232" y="71"/>
                  <a:pt x="185" y="24"/>
                  <a:pt x="128" y="24"/>
                </a:cubicBezTo>
                <a:moveTo>
                  <a:pt x="128" y="184"/>
                </a:moveTo>
                <a:cubicBezTo>
                  <a:pt x="96" y="184"/>
                  <a:pt x="106" y="149"/>
                  <a:pt x="106" y="149"/>
                </a:cubicBezTo>
                <a:cubicBezTo>
                  <a:pt x="129" y="64"/>
                  <a:pt x="129" y="64"/>
                  <a:pt x="129" y="64"/>
                </a:cubicBezTo>
                <a:cubicBezTo>
                  <a:pt x="150" y="149"/>
                  <a:pt x="150" y="149"/>
                  <a:pt x="150" y="149"/>
                </a:cubicBezTo>
                <a:cubicBezTo>
                  <a:pt x="160" y="184"/>
                  <a:pt x="128" y="184"/>
                  <a:pt x="128" y="18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0" name="Google Shape;2170;p48"/>
          <p:cNvSpPr/>
          <p:nvPr/>
        </p:nvSpPr>
        <p:spPr>
          <a:xfrm>
            <a:off x="10941732" y="5066490"/>
            <a:ext cx="526368" cy="526368"/>
          </a:xfrm>
          <a:custGeom>
            <a:avLst/>
            <a:gdLst/>
            <a:ahLst/>
            <a:cxnLst/>
            <a:rect l="l" t="t" r="r" b="b"/>
            <a:pathLst>
              <a:path w="256" h="256" extrusionOk="0">
                <a:moveTo>
                  <a:pt x="212" y="256"/>
                </a:moveTo>
                <a:cubicBezTo>
                  <a:pt x="212" y="139"/>
                  <a:pt x="117" y="44"/>
                  <a:pt x="0" y="44"/>
                </a:cubicBezTo>
                <a:cubicBezTo>
                  <a:pt x="0" y="0"/>
                  <a:pt x="0" y="0"/>
                  <a:pt x="0" y="0"/>
                </a:cubicBezTo>
                <a:cubicBezTo>
                  <a:pt x="141" y="0"/>
                  <a:pt x="256" y="115"/>
                  <a:pt x="256" y="256"/>
                </a:cubicBezTo>
                <a:lnTo>
                  <a:pt x="212" y="256"/>
                </a:lnTo>
                <a:close/>
                <a:moveTo>
                  <a:pt x="164" y="256"/>
                </a:moveTo>
                <a:cubicBezTo>
                  <a:pt x="120" y="256"/>
                  <a:pt x="120" y="256"/>
                  <a:pt x="120" y="256"/>
                </a:cubicBezTo>
                <a:cubicBezTo>
                  <a:pt x="120" y="190"/>
                  <a:pt x="66" y="136"/>
                  <a:pt x="0" y="136"/>
                </a:cubicBezTo>
                <a:cubicBezTo>
                  <a:pt x="0" y="92"/>
                  <a:pt x="0" y="92"/>
                  <a:pt x="0" y="92"/>
                </a:cubicBezTo>
                <a:cubicBezTo>
                  <a:pt x="91" y="92"/>
                  <a:pt x="164" y="165"/>
                  <a:pt x="164" y="256"/>
                </a:cubicBezTo>
                <a:moveTo>
                  <a:pt x="32" y="192"/>
                </a:moveTo>
                <a:cubicBezTo>
                  <a:pt x="50" y="192"/>
                  <a:pt x="64" y="206"/>
                  <a:pt x="64" y="224"/>
                </a:cubicBezTo>
                <a:cubicBezTo>
                  <a:pt x="64" y="242"/>
                  <a:pt x="50" y="256"/>
                  <a:pt x="32" y="256"/>
                </a:cubicBezTo>
                <a:cubicBezTo>
                  <a:pt x="14" y="256"/>
                  <a:pt x="0" y="242"/>
                  <a:pt x="0" y="224"/>
                </a:cubicBezTo>
                <a:cubicBezTo>
                  <a:pt x="0" y="206"/>
                  <a:pt x="14" y="192"/>
                  <a:pt x="32" y="19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1" name="Google Shape;2171;p48"/>
          <p:cNvSpPr/>
          <p:nvPr/>
        </p:nvSpPr>
        <p:spPr>
          <a:xfrm>
            <a:off x="10043692" y="5090599"/>
            <a:ext cx="478151" cy="478151"/>
          </a:xfrm>
          <a:custGeom>
            <a:avLst/>
            <a:gdLst/>
            <a:ahLst/>
            <a:cxnLst/>
            <a:rect l="l" t="t" r="r" b="b"/>
            <a:pathLst>
              <a:path w="232" h="232" extrusionOk="0">
                <a:moveTo>
                  <a:pt x="220" y="84"/>
                </a:moveTo>
                <a:cubicBezTo>
                  <a:pt x="180" y="84"/>
                  <a:pt x="180" y="84"/>
                  <a:pt x="180" y="84"/>
                </a:cubicBezTo>
                <a:cubicBezTo>
                  <a:pt x="165" y="148"/>
                  <a:pt x="165" y="148"/>
                  <a:pt x="165" y="148"/>
                </a:cubicBezTo>
                <a:cubicBezTo>
                  <a:pt x="196" y="148"/>
                  <a:pt x="196" y="148"/>
                  <a:pt x="196" y="148"/>
                </a:cubicBezTo>
                <a:cubicBezTo>
                  <a:pt x="203" y="148"/>
                  <a:pt x="208" y="153"/>
                  <a:pt x="208" y="160"/>
                </a:cubicBezTo>
                <a:cubicBezTo>
                  <a:pt x="208" y="167"/>
                  <a:pt x="203" y="172"/>
                  <a:pt x="196" y="172"/>
                </a:cubicBezTo>
                <a:cubicBezTo>
                  <a:pt x="159" y="172"/>
                  <a:pt x="159" y="172"/>
                  <a:pt x="159" y="172"/>
                </a:cubicBezTo>
                <a:cubicBezTo>
                  <a:pt x="148" y="223"/>
                  <a:pt x="148" y="223"/>
                  <a:pt x="148" y="223"/>
                </a:cubicBezTo>
                <a:cubicBezTo>
                  <a:pt x="146" y="228"/>
                  <a:pt x="142" y="232"/>
                  <a:pt x="136" y="232"/>
                </a:cubicBezTo>
                <a:cubicBezTo>
                  <a:pt x="129" y="232"/>
                  <a:pt x="124" y="227"/>
                  <a:pt x="124" y="220"/>
                </a:cubicBezTo>
                <a:cubicBezTo>
                  <a:pt x="124" y="219"/>
                  <a:pt x="124" y="218"/>
                  <a:pt x="124" y="217"/>
                </a:cubicBezTo>
                <a:cubicBezTo>
                  <a:pt x="135" y="172"/>
                  <a:pt x="135" y="172"/>
                  <a:pt x="135" y="172"/>
                </a:cubicBezTo>
                <a:cubicBezTo>
                  <a:pt x="71" y="172"/>
                  <a:pt x="71" y="172"/>
                  <a:pt x="71" y="172"/>
                </a:cubicBezTo>
                <a:cubicBezTo>
                  <a:pt x="60" y="223"/>
                  <a:pt x="60" y="223"/>
                  <a:pt x="60" y="223"/>
                </a:cubicBezTo>
                <a:cubicBezTo>
                  <a:pt x="58" y="228"/>
                  <a:pt x="54" y="232"/>
                  <a:pt x="48" y="232"/>
                </a:cubicBezTo>
                <a:cubicBezTo>
                  <a:pt x="41" y="232"/>
                  <a:pt x="36" y="227"/>
                  <a:pt x="36" y="220"/>
                </a:cubicBezTo>
                <a:cubicBezTo>
                  <a:pt x="36" y="219"/>
                  <a:pt x="36" y="218"/>
                  <a:pt x="36" y="217"/>
                </a:cubicBezTo>
                <a:cubicBezTo>
                  <a:pt x="47" y="172"/>
                  <a:pt x="47" y="172"/>
                  <a:pt x="47" y="172"/>
                </a:cubicBezTo>
                <a:cubicBezTo>
                  <a:pt x="12" y="172"/>
                  <a:pt x="12" y="172"/>
                  <a:pt x="12" y="172"/>
                </a:cubicBezTo>
                <a:cubicBezTo>
                  <a:pt x="5" y="172"/>
                  <a:pt x="0" y="167"/>
                  <a:pt x="0" y="160"/>
                </a:cubicBezTo>
                <a:cubicBezTo>
                  <a:pt x="0" y="153"/>
                  <a:pt x="5" y="148"/>
                  <a:pt x="12" y="148"/>
                </a:cubicBezTo>
                <a:cubicBezTo>
                  <a:pt x="52" y="148"/>
                  <a:pt x="52" y="148"/>
                  <a:pt x="52" y="148"/>
                </a:cubicBezTo>
                <a:cubicBezTo>
                  <a:pt x="67" y="84"/>
                  <a:pt x="67" y="84"/>
                  <a:pt x="67" y="84"/>
                </a:cubicBezTo>
                <a:cubicBezTo>
                  <a:pt x="36" y="84"/>
                  <a:pt x="36" y="84"/>
                  <a:pt x="36" y="84"/>
                </a:cubicBezTo>
                <a:cubicBezTo>
                  <a:pt x="29" y="84"/>
                  <a:pt x="24" y="79"/>
                  <a:pt x="24" y="72"/>
                </a:cubicBezTo>
                <a:cubicBezTo>
                  <a:pt x="24" y="65"/>
                  <a:pt x="29" y="60"/>
                  <a:pt x="36" y="60"/>
                </a:cubicBezTo>
                <a:cubicBezTo>
                  <a:pt x="73" y="60"/>
                  <a:pt x="73" y="60"/>
                  <a:pt x="73" y="60"/>
                </a:cubicBezTo>
                <a:cubicBezTo>
                  <a:pt x="84" y="9"/>
                  <a:pt x="84" y="9"/>
                  <a:pt x="84" y="9"/>
                </a:cubicBezTo>
                <a:cubicBezTo>
                  <a:pt x="84" y="9"/>
                  <a:pt x="84" y="9"/>
                  <a:pt x="84" y="9"/>
                </a:cubicBezTo>
                <a:cubicBezTo>
                  <a:pt x="86" y="4"/>
                  <a:pt x="90" y="0"/>
                  <a:pt x="96" y="0"/>
                </a:cubicBezTo>
                <a:cubicBezTo>
                  <a:pt x="103" y="0"/>
                  <a:pt x="108" y="5"/>
                  <a:pt x="108" y="12"/>
                </a:cubicBezTo>
                <a:cubicBezTo>
                  <a:pt x="108" y="13"/>
                  <a:pt x="108" y="14"/>
                  <a:pt x="108" y="15"/>
                </a:cubicBezTo>
                <a:cubicBezTo>
                  <a:pt x="97" y="60"/>
                  <a:pt x="97" y="60"/>
                  <a:pt x="97" y="60"/>
                </a:cubicBezTo>
                <a:cubicBezTo>
                  <a:pt x="161" y="60"/>
                  <a:pt x="161" y="60"/>
                  <a:pt x="161" y="60"/>
                </a:cubicBezTo>
                <a:cubicBezTo>
                  <a:pt x="172" y="9"/>
                  <a:pt x="172" y="9"/>
                  <a:pt x="172" y="9"/>
                </a:cubicBezTo>
                <a:cubicBezTo>
                  <a:pt x="172" y="9"/>
                  <a:pt x="172" y="9"/>
                  <a:pt x="172" y="9"/>
                </a:cubicBezTo>
                <a:cubicBezTo>
                  <a:pt x="174" y="4"/>
                  <a:pt x="178" y="0"/>
                  <a:pt x="184" y="0"/>
                </a:cubicBezTo>
                <a:cubicBezTo>
                  <a:pt x="191" y="0"/>
                  <a:pt x="196" y="5"/>
                  <a:pt x="196" y="12"/>
                </a:cubicBezTo>
                <a:cubicBezTo>
                  <a:pt x="196" y="13"/>
                  <a:pt x="196" y="14"/>
                  <a:pt x="196" y="15"/>
                </a:cubicBezTo>
                <a:cubicBezTo>
                  <a:pt x="185" y="60"/>
                  <a:pt x="185" y="60"/>
                  <a:pt x="185" y="60"/>
                </a:cubicBezTo>
                <a:cubicBezTo>
                  <a:pt x="220" y="60"/>
                  <a:pt x="220" y="60"/>
                  <a:pt x="220" y="60"/>
                </a:cubicBezTo>
                <a:cubicBezTo>
                  <a:pt x="227" y="60"/>
                  <a:pt x="232" y="65"/>
                  <a:pt x="232" y="72"/>
                </a:cubicBezTo>
                <a:cubicBezTo>
                  <a:pt x="232" y="79"/>
                  <a:pt x="227" y="84"/>
                  <a:pt x="220" y="84"/>
                </a:cubicBezTo>
                <a:moveTo>
                  <a:pt x="92" y="84"/>
                </a:moveTo>
                <a:cubicBezTo>
                  <a:pt x="77" y="148"/>
                  <a:pt x="77" y="148"/>
                  <a:pt x="77" y="148"/>
                </a:cubicBezTo>
                <a:cubicBezTo>
                  <a:pt x="140" y="148"/>
                  <a:pt x="140" y="148"/>
                  <a:pt x="140" y="148"/>
                </a:cubicBezTo>
                <a:cubicBezTo>
                  <a:pt x="155" y="84"/>
                  <a:pt x="155" y="84"/>
                  <a:pt x="155" y="84"/>
                </a:cubicBezTo>
                <a:lnTo>
                  <a:pt x="92" y="8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2" name="Google Shape;2172;p48"/>
          <p:cNvSpPr/>
          <p:nvPr/>
        </p:nvSpPr>
        <p:spPr>
          <a:xfrm>
            <a:off x="9097433" y="5114707"/>
            <a:ext cx="526368" cy="427925"/>
          </a:xfrm>
          <a:custGeom>
            <a:avLst/>
            <a:gdLst/>
            <a:ahLst/>
            <a:cxnLst/>
            <a:rect l="l" t="t" r="r" b="b"/>
            <a:pathLst>
              <a:path w="256" h="208" extrusionOk="0">
                <a:moveTo>
                  <a:pt x="244" y="208"/>
                </a:moveTo>
                <a:cubicBezTo>
                  <a:pt x="12" y="208"/>
                  <a:pt x="12" y="208"/>
                  <a:pt x="12" y="208"/>
                </a:cubicBezTo>
                <a:cubicBezTo>
                  <a:pt x="5" y="208"/>
                  <a:pt x="0" y="203"/>
                  <a:pt x="0" y="196"/>
                </a:cubicBezTo>
                <a:cubicBezTo>
                  <a:pt x="0" y="12"/>
                  <a:pt x="0" y="12"/>
                  <a:pt x="0" y="12"/>
                </a:cubicBezTo>
                <a:cubicBezTo>
                  <a:pt x="0" y="5"/>
                  <a:pt x="5" y="0"/>
                  <a:pt x="12" y="0"/>
                </a:cubicBezTo>
                <a:cubicBezTo>
                  <a:pt x="244" y="0"/>
                  <a:pt x="244" y="0"/>
                  <a:pt x="244" y="0"/>
                </a:cubicBezTo>
                <a:cubicBezTo>
                  <a:pt x="251" y="0"/>
                  <a:pt x="256" y="5"/>
                  <a:pt x="256" y="12"/>
                </a:cubicBezTo>
                <a:cubicBezTo>
                  <a:pt x="256" y="196"/>
                  <a:pt x="256" y="196"/>
                  <a:pt x="256" y="196"/>
                </a:cubicBezTo>
                <a:cubicBezTo>
                  <a:pt x="256" y="203"/>
                  <a:pt x="251" y="208"/>
                  <a:pt x="244" y="208"/>
                </a:cubicBezTo>
                <a:moveTo>
                  <a:pt x="84" y="24"/>
                </a:moveTo>
                <a:cubicBezTo>
                  <a:pt x="24" y="24"/>
                  <a:pt x="24" y="24"/>
                  <a:pt x="24" y="24"/>
                </a:cubicBezTo>
                <a:cubicBezTo>
                  <a:pt x="24" y="184"/>
                  <a:pt x="24" y="184"/>
                  <a:pt x="24" y="184"/>
                </a:cubicBezTo>
                <a:cubicBezTo>
                  <a:pt x="84" y="184"/>
                  <a:pt x="84" y="184"/>
                  <a:pt x="84" y="184"/>
                </a:cubicBezTo>
                <a:lnTo>
                  <a:pt x="84" y="24"/>
                </a:lnTo>
                <a:close/>
                <a:moveTo>
                  <a:pt x="96" y="184"/>
                </a:moveTo>
                <a:cubicBezTo>
                  <a:pt x="160" y="184"/>
                  <a:pt x="160" y="184"/>
                  <a:pt x="160" y="184"/>
                </a:cubicBezTo>
                <a:cubicBezTo>
                  <a:pt x="160" y="24"/>
                  <a:pt x="160" y="24"/>
                  <a:pt x="160" y="24"/>
                </a:cubicBezTo>
                <a:cubicBezTo>
                  <a:pt x="96" y="24"/>
                  <a:pt x="96" y="24"/>
                  <a:pt x="96" y="24"/>
                </a:cubicBezTo>
                <a:lnTo>
                  <a:pt x="96" y="184"/>
                </a:lnTo>
                <a:close/>
                <a:moveTo>
                  <a:pt x="232" y="24"/>
                </a:moveTo>
                <a:cubicBezTo>
                  <a:pt x="172" y="24"/>
                  <a:pt x="172" y="24"/>
                  <a:pt x="172" y="24"/>
                </a:cubicBezTo>
                <a:cubicBezTo>
                  <a:pt x="172" y="184"/>
                  <a:pt x="172" y="184"/>
                  <a:pt x="172" y="184"/>
                </a:cubicBezTo>
                <a:cubicBezTo>
                  <a:pt x="232" y="184"/>
                  <a:pt x="232" y="184"/>
                  <a:pt x="232" y="184"/>
                </a:cubicBezTo>
                <a:lnTo>
                  <a:pt x="232"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3" name="Google Shape;2173;p48"/>
          <p:cNvSpPr/>
          <p:nvPr/>
        </p:nvSpPr>
        <p:spPr>
          <a:xfrm>
            <a:off x="8191357" y="5078544"/>
            <a:ext cx="504268" cy="506278"/>
          </a:xfrm>
          <a:custGeom>
            <a:avLst/>
            <a:gdLst/>
            <a:ahLst/>
            <a:cxnLst/>
            <a:rect l="l" t="t" r="r" b="b"/>
            <a:pathLst>
              <a:path w="245" h="246" extrusionOk="0">
                <a:moveTo>
                  <a:pt x="241" y="39"/>
                </a:moveTo>
                <a:cubicBezTo>
                  <a:pt x="215" y="64"/>
                  <a:pt x="215" y="64"/>
                  <a:pt x="215" y="64"/>
                </a:cubicBezTo>
                <a:cubicBezTo>
                  <a:pt x="182" y="30"/>
                  <a:pt x="182" y="30"/>
                  <a:pt x="182" y="30"/>
                </a:cubicBezTo>
                <a:cubicBezTo>
                  <a:pt x="207" y="5"/>
                  <a:pt x="207" y="5"/>
                  <a:pt x="207" y="5"/>
                </a:cubicBezTo>
                <a:cubicBezTo>
                  <a:pt x="212" y="0"/>
                  <a:pt x="219" y="0"/>
                  <a:pt x="224" y="5"/>
                </a:cubicBezTo>
                <a:cubicBezTo>
                  <a:pt x="241" y="22"/>
                  <a:pt x="241" y="22"/>
                  <a:pt x="241" y="22"/>
                </a:cubicBezTo>
                <a:cubicBezTo>
                  <a:pt x="245" y="27"/>
                  <a:pt x="245" y="34"/>
                  <a:pt x="241" y="39"/>
                </a:cubicBezTo>
                <a:moveTo>
                  <a:pt x="63" y="148"/>
                </a:moveTo>
                <a:cubicBezTo>
                  <a:pt x="97" y="182"/>
                  <a:pt x="97" y="182"/>
                  <a:pt x="97" y="182"/>
                </a:cubicBezTo>
                <a:cubicBezTo>
                  <a:pt x="52" y="193"/>
                  <a:pt x="52" y="193"/>
                  <a:pt x="52" y="193"/>
                </a:cubicBezTo>
                <a:lnTo>
                  <a:pt x="63" y="148"/>
                </a:lnTo>
                <a:close/>
                <a:moveTo>
                  <a:pt x="207" y="73"/>
                </a:moveTo>
                <a:cubicBezTo>
                  <a:pt x="106" y="174"/>
                  <a:pt x="106" y="174"/>
                  <a:pt x="106" y="174"/>
                </a:cubicBezTo>
                <a:cubicBezTo>
                  <a:pt x="72" y="140"/>
                  <a:pt x="72" y="140"/>
                  <a:pt x="72" y="140"/>
                </a:cubicBezTo>
                <a:cubicBezTo>
                  <a:pt x="173" y="39"/>
                  <a:pt x="173" y="39"/>
                  <a:pt x="173" y="39"/>
                </a:cubicBezTo>
                <a:lnTo>
                  <a:pt x="207" y="73"/>
                </a:lnTo>
                <a:close/>
                <a:moveTo>
                  <a:pt x="24" y="38"/>
                </a:moveTo>
                <a:cubicBezTo>
                  <a:pt x="24" y="222"/>
                  <a:pt x="24" y="222"/>
                  <a:pt x="24" y="222"/>
                </a:cubicBezTo>
                <a:cubicBezTo>
                  <a:pt x="208" y="222"/>
                  <a:pt x="208" y="222"/>
                  <a:pt x="208" y="222"/>
                </a:cubicBezTo>
                <a:cubicBezTo>
                  <a:pt x="208" y="89"/>
                  <a:pt x="208" y="89"/>
                  <a:pt x="208" y="89"/>
                </a:cubicBezTo>
                <a:cubicBezTo>
                  <a:pt x="232" y="65"/>
                  <a:pt x="232" y="65"/>
                  <a:pt x="232" y="65"/>
                </a:cubicBezTo>
                <a:cubicBezTo>
                  <a:pt x="232" y="234"/>
                  <a:pt x="232" y="234"/>
                  <a:pt x="232" y="234"/>
                </a:cubicBezTo>
                <a:cubicBezTo>
                  <a:pt x="232" y="241"/>
                  <a:pt x="227" y="246"/>
                  <a:pt x="220" y="246"/>
                </a:cubicBezTo>
                <a:cubicBezTo>
                  <a:pt x="12" y="246"/>
                  <a:pt x="12" y="246"/>
                  <a:pt x="12" y="246"/>
                </a:cubicBezTo>
                <a:cubicBezTo>
                  <a:pt x="5" y="246"/>
                  <a:pt x="0" y="241"/>
                  <a:pt x="0" y="234"/>
                </a:cubicBezTo>
                <a:cubicBezTo>
                  <a:pt x="0" y="26"/>
                  <a:pt x="0" y="26"/>
                  <a:pt x="0" y="26"/>
                </a:cubicBezTo>
                <a:cubicBezTo>
                  <a:pt x="0" y="19"/>
                  <a:pt x="5" y="14"/>
                  <a:pt x="12" y="14"/>
                </a:cubicBezTo>
                <a:cubicBezTo>
                  <a:pt x="181" y="14"/>
                  <a:pt x="181" y="14"/>
                  <a:pt x="181" y="14"/>
                </a:cubicBezTo>
                <a:cubicBezTo>
                  <a:pt x="157" y="38"/>
                  <a:pt x="157" y="38"/>
                  <a:pt x="157" y="38"/>
                </a:cubicBezTo>
                <a:lnTo>
                  <a:pt x="24" y="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4" name="Google Shape;2174;p48"/>
          <p:cNvSpPr/>
          <p:nvPr/>
        </p:nvSpPr>
        <p:spPr>
          <a:xfrm>
            <a:off x="7253135" y="5078544"/>
            <a:ext cx="526368" cy="498242"/>
          </a:xfrm>
          <a:custGeom>
            <a:avLst/>
            <a:gdLst/>
            <a:ahLst/>
            <a:cxnLst/>
            <a:rect l="l" t="t" r="r" b="b"/>
            <a:pathLst>
              <a:path w="256" h="242" extrusionOk="0">
                <a:moveTo>
                  <a:pt x="244" y="242"/>
                </a:moveTo>
                <a:cubicBezTo>
                  <a:pt x="12" y="242"/>
                  <a:pt x="12" y="242"/>
                  <a:pt x="12" y="242"/>
                </a:cubicBezTo>
                <a:cubicBezTo>
                  <a:pt x="5" y="242"/>
                  <a:pt x="0" y="237"/>
                  <a:pt x="0" y="230"/>
                </a:cubicBezTo>
                <a:cubicBezTo>
                  <a:pt x="0" y="223"/>
                  <a:pt x="5" y="218"/>
                  <a:pt x="12" y="218"/>
                </a:cubicBezTo>
                <a:cubicBezTo>
                  <a:pt x="244" y="218"/>
                  <a:pt x="244" y="218"/>
                  <a:pt x="244" y="218"/>
                </a:cubicBezTo>
                <a:cubicBezTo>
                  <a:pt x="251" y="218"/>
                  <a:pt x="256" y="223"/>
                  <a:pt x="256" y="230"/>
                </a:cubicBezTo>
                <a:cubicBezTo>
                  <a:pt x="256" y="237"/>
                  <a:pt x="251" y="242"/>
                  <a:pt x="244" y="242"/>
                </a:cubicBezTo>
                <a:moveTo>
                  <a:pt x="195" y="64"/>
                </a:moveTo>
                <a:cubicBezTo>
                  <a:pt x="162" y="30"/>
                  <a:pt x="162" y="30"/>
                  <a:pt x="162" y="30"/>
                </a:cubicBezTo>
                <a:cubicBezTo>
                  <a:pt x="187" y="5"/>
                  <a:pt x="187" y="5"/>
                  <a:pt x="187" y="5"/>
                </a:cubicBezTo>
                <a:cubicBezTo>
                  <a:pt x="192" y="0"/>
                  <a:pt x="199" y="0"/>
                  <a:pt x="204" y="5"/>
                </a:cubicBezTo>
                <a:cubicBezTo>
                  <a:pt x="221" y="22"/>
                  <a:pt x="221" y="22"/>
                  <a:pt x="221" y="22"/>
                </a:cubicBezTo>
                <a:cubicBezTo>
                  <a:pt x="225" y="27"/>
                  <a:pt x="225" y="34"/>
                  <a:pt x="221" y="39"/>
                </a:cubicBezTo>
                <a:lnTo>
                  <a:pt x="195" y="64"/>
                </a:lnTo>
                <a:close/>
                <a:moveTo>
                  <a:pt x="86" y="174"/>
                </a:moveTo>
                <a:cubicBezTo>
                  <a:pt x="52" y="140"/>
                  <a:pt x="52" y="140"/>
                  <a:pt x="52" y="140"/>
                </a:cubicBezTo>
                <a:cubicBezTo>
                  <a:pt x="153" y="39"/>
                  <a:pt x="153" y="39"/>
                  <a:pt x="153" y="39"/>
                </a:cubicBezTo>
                <a:cubicBezTo>
                  <a:pt x="187" y="73"/>
                  <a:pt x="187" y="73"/>
                  <a:pt x="187" y="73"/>
                </a:cubicBezTo>
                <a:lnTo>
                  <a:pt x="86" y="174"/>
                </a:lnTo>
                <a:close/>
                <a:moveTo>
                  <a:pt x="32" y="193"/>
                </a:moveTo>
                <a:cubicBezTo>
                  <a:pt x="43" y="148"/>
                  <a:pt x="43" y="148"/>
                  <a:pt x="43" y="148"/>
                </a:cubicBezTo>
                <a:cubicBezTo>
                  <a:pt x="77" y="182"/>
                  <a:pt x="77" y="182"/>
                  <a:pt x="77" y="182"/>
                </a:cubicBezTo>
                <a:lnTo>
                  <a:pt x="32" y="19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5" name="Google Shape;2175;p48"/>
          <p:cNvSpPr/>
          <p:nvPr/>
        </p:nvSpPr>
        <p:spPr>
          <a:xfrm>
            <a:off x="6397284" y="5126761"/>
            <a:ext cx="397790" cy="397790"/>
          </a:xfrm>
          <a:custGeom>
            <a:avLst/>
            <a:gdLst/>
            <a:ahLst/>
            <a:cxnLst/>
            <a:rect l="l" t="t" r="r" b="b"/>
            <a:pathLst>
              <a:path w="193" h="193" extrusionOk="0">
                <a:moveTo>
                  <a:pt x="20" y="140"/>
                </a:moveTo>
                <a:cubicBezTo>
                  <a:pt x="121" y="39"/>
                  <a:pt x="121" y="39"/>
                  <a:pt x="121" y="39"/>
                </a:cubicBezTo>
                <a:cubicBezTo>
                  <a:pt x="155" y="73"/>
                  <a:pt x="155" y="73"/>
                  <a:pt x="155" y="73"/>
                </a:cubicBezTo>
                <a:cubicBezTo>
                  <a:pt x="54" y="174"/>
                  <a:pt x="54" y="174"/>
                  <a:pt x="54" y="174"/>
                </a:cubicBezTo>
                <a:lnTo>
                  <a:pt x="20" y="140"/>
                </a:lnTo>
                <a:close/>
                <a:moveTo>
                  <a:pt x="155" y="5"/>
                </a:moveTo>
                <a:cubicBezTo>
                  <a:pt x="160" y="0"/>
                  <a:pt x="167" y="0"/>
                  <a:pt x="172" y="5"/>
                </a:cubicBezTo>
                <a:cubicBezTo>
                  <a:pt x="189" y="22"/>
                  <a:pt x="189" y="22"/>
                  <a:pt x="189" y="22"/>
                </a:cubicBezTo>
                <a:cubicBezTo>
                  <a:pt x="193" y="27"/>
                  <a:pt x="193" y="34"/>
                  <a:pt x="189" y="39"/>
                </a:cubicBezTo>
                <a:cubicBezTo>
                  <a:pt x="163" y="64"/>
                  <a:pt x="163" y="64"/>
                  <a:pt x="163" y="64"/>
                </a:cubicBezTo>
                <a:cubicBezTo>
                  <a:pt x="130" y="30"/>
                  <a:pt x="130" y="30"/>
                  <a:pt x="130" y="30"/>
                </a:cubicBezTo>
                <a:lnTo>
                  <a:pt x="155" y="5"/>
                </a:lnTo>
                <a:close/>
                <a:moveTo>
                  <a:pt x="0" y="193"/>
                </a:moveTo>
                <a:cubicBezTo>
                  <a:pt x="11" y="148"/>
                  <a:pt x="11" y="148"/>
                  <a:pt x="11" y="148"/>
                </a:cubicBezTo>
                <a:cubicBezTo>
                  <a:pt x="45" y="182"/>
                  <a:pt x="45" y="182"/>
                  <a:pt x="45" y="182"/>
                </a:cubicBezTo>
                <a:lnTo>
                  <a:pt x="0" y="19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6" name="Google Shape;2176;p48"/>
          <p:cNvSpPr/>
          <p:nvPr/>
        </p:nvSpPr>
        <p:spPr>
          <a:xfrm>
            <a:off x="5408837" y="5066490"/>
            <a:ext cx="528378" cy="526368"/>
          </a:xfrm>
          <a:custGeom>
            <a:avLst/>
            <a:gdLst/>
            <a:ahLst/>
            <a:cxnLst/>
            <a:rect l="l" t="t" r="r" b="b"/>
            <a:pathLst>
              <a:path w="256" h="256" extrusionOk="0">
                <a:moveTo>
                  <a:pt x="252" y="20"/>
                </a:moveTo>
                <a:cubicBezTo>
                  <a:pt x="213" y="60"/>
                  <a:pt x="213" y="60"/>
                  <a:pt x="213" y="60"/>
                </a:cubicBezTo>
                <a:cubicBezTo>
                  <a:pt x="232" y="60"/>
                  <a:pt x="232" y="60"/>
                  <a:pt x="232" y="60"/>
                </a:cubicBezTo>
                <a:cubicBezTo>
                  <a:pt x="239" y="60"/>
                  <a:pt x="244" y="65"/>
                  <a:pt x="244" y="72"/>
                </a:cubicBezTo>
                <a:cubicBezTo>
                  <a:pt x="244" y="79"/>
                  <a:pt x="239" y="84"/>
                  <a:pt x="232" y="84"/>
                </a:cubicBezTo>
                <a:cubicBezTo>
                  <a:pt x="184" y="84"/>
                  <a:pt x="184" y="84"/>
                  <a:pt x="184" y="84"/>
                </a:cubicBezTo>
                <a:cubicBezTo>
                  <a:pt x="177" y="84"/>
                  <a:pt x="172" y="79"/>
                  <a:pt x="172" y="72"/>
                </a:cubicBezTo>
                <a:cubicBezTo>
                  <a:pt x="172" y="24"/>
                  <a:pt x="172" y="24"/>
                  <a:pt x="172" y="24"/>
                </a:cubicBezTo>
                <a:cubicBezTo>
                  <a:pt x="172" y="17"/>
                  <a:pt x="177" y="12"/>
                  <a:pt x="184" y="12"/>
                </a:cubicBezTo>
                <a:cubicBezTo>
                  <a:pt x="191" y="12"/>
                  <a:pt x="196" y="17"/>
                  <a:pt x="196" y="24"/>
                </a:cubicBezTo>
                <a:cubicBezTo>
                  <a:pt x="196" y="43"/>
                  <a:pt x="196" y="43"/>
                  <a:pt x="196" y="43"/>
                </a:cubicBezTo>
                <a:cubicBezTo>
                  <a:pt x="236" y="4"/>
                  <a:pt x="236" y="4"/>
                  <a:pt x="236" y="4"/>
                </a:cubicBezTo>
                <a:cubicBezTo>
                  <a:pt x="238" y="1"/>
                  <a:pt x="241" y="0"/>
                  <a:pt x="244" y="0"/>
                </a:cubicBezTo>
                <a:cubicBezTo>
                  <a:pt x="251" y="0"/>
                  <a:pt x="256" y="5"/>
                  <a:pt x="256" y="12"/>
                </a:cubicBezTo>
                <a:cubicBezTo>
                  <a:pt x="256" y="15"/>
                  <a:pt x="255" y="18"/>
                  <a:pt x="252" y="20"/>
                </a:cubicBezTo>
                <a:moveTo>
                  <a:pt x="128" y="164"/>
                </a:moveTo>
                <a:cubicBezTo>
                  <a:pt x="108" y="164"/>
                  <a:pt x="92" y="148"/>
                  <a:pt x="92" y="128"/>
                </a:cubicBezTo>
                <a:cubicBezTo>
                  <a:pt x="92" y="108"/>
                  <a:pt x="108" y="92"/>
                  <a:pt x="128" y="92"/>
                </a:cubicBezTo>
                <a:cubicBezTo>
                  <a:pt x="148" y="92"/>
                  <a:pt x="164" y="108"/>
                  <a:pt x="164" y="128"/>
                </a:cubicBezTo>
                <a:cubicBezTo>
                  <a:pt x="164" y="148"/>
                  <a:pt x="148" y="164"/>
                  <a:pt x="128" y="164"/>
                </a:cubicBezTo>
                <a:moveTo>
                  <a:pt x="72" y="244"/>
                </a:moveTo>
                <a:cubicBezTo>
                  <a:pt x="65" y="244"/>
                  <a:pt x="60" y="239"/>
                  <a:pt x="60" y="232"/>
                </a:cubicBezTo>
                <a:cubicBezTo>
                  <a:pt x="60" y="213"/>
                  <a:pt x="60" y="213"/>
                  <a:pt x="60" y="213"/>
                </a:cubicBezTo>
                <a:cubicBezTo>
                  <a:pt x="20" y="252"/>
                  <a:pt x="20" y="252"/>
                  <a:pt x="20" y="252"/>
                </a:cubicBezTo>
                <a:cubicBezTo>
                  <a:pt x="18" y="255"/>
                  <a:pt x="15" y="256"/>
                  <a:pt x="12" y="256"/>
                </a:cubicBezTo>
                <a:cubicBezTo>
                  <a:pt x="5" y="256"/>
                  <a:pt x="0" y="251"/>
                  <a:pt x="0" y="244"/>
                </a:cubicBezTo>
                <a:cubicBezTo>
                  <a:pt x="0" y="241"/>
                  <a:pt x="1" y="238"/>
                  <a:pt x="4" y="236"/>
                </a:cubicBezTo>
                <a:cubicBezTo>
                  <a:pt x="43" y="196"/>
                  <a:pt x="43" y="196"/>
                  <a:pt x="43" y="196"/>
                </a:cubicBezTo>
                <a:cubicBezTo>
                  <a:pt x="24" y="196"/>
                  <a:pt x="24" y="196"/>
                  <a:pt x="24" y="196"/>
                </a:cubicBezTo>
                <a:cubicBezTo>
                  <a:pt x="17" y="196"/>
                  <a:pt x="12" y="191"/>
                  <a:pt x="12" y="184"/>
                </a:cubicBezTo>
                <a:cubicBezTo>
                  <a:pt x="12" y="177"/>
                  <a:pt x="17" y="172"/>
                  <a:pt x="24" y="172"/>
                </a:cubicBezTo>
                <a:cubicBezTo>
                  <a:pt x="72" y="172"/>
                  <a:pt x="72" y="172"/>
                  <a:pt x="72" y="172"/>
                </a:cubicBezTo>
                <a:cubicBezTo>
                  <a:pt x="79" y="172"/>
                  <a:pt x="84" y="177"/>
                  <a:pt x="84" y="184"/>
                </a:cubicBezTo>
                <a:cubicBezTo>
                  <a:pt x="84" y="232"/>
                  <a:pt x="84" y="232"/>
                  <a:pt x="84" y="232"/>
                </a:cubicBezTo>
                <a:cubicBezTo>
                  <a:pt x="84" y="239"/>
                  <a:pt x="79" y="244"/>
                  <a:pt x="72" y="24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7" name="Google Shape;2177;p48"/>
          <p:cNvSpPr/>
          <p:nvPr/>
        </p:nvSpPr>
        <p:spPr>
          <a:xfrm>
            <a:off x="4488697" y="5066490"/>
            <a:ext cx="526368" cy="526368"/>
          </a:xfrm>
          <a:custGeom>
            <a:avLst/>
            <a:gdLst/>
            <a:ahLst/>
            <a:cxnLst/>
            <a:rect l="l" t="t" r="r" b="b"/>
            <a:pathLst>
              <a:path w="256" h="256" extrusionOk="0">
                <a:moveTo>
                  <a:pt x="244" y="72"/>
                </a:moveTo>
                <a:cubicBezTo>
                  <a:pt x="237" y="72"/>
                  <a:pt x="232" y="67"/>
                  <a:pt x="232" y="60"/>
                </a:cubicBezTo>
                <a:cubicBezTo>
                  <a:pt x="232" y="41"/>
                  <a:pt x="232" y="41"/>
                  <a:pt x="232" y="41"/>
                </a:cubicBezTo>
                <a:cubicBezTo>
                  <a:pt x="192" y="80"/>
                  <a:pt x="192" y="80"/>
                  <a:pt x="192" y="80"/>
                </a:cubicBezTo>
                <a:cubicBezTo>
                  <a:pt x="190" y="83"/>
                  <a:pt x="187" y="84"/>
                  <a:pt x="184" y="84"/>
                </a:cubicBezTo>
                <a:cubicBezTo>
                  <a:pt x="177" y="84"/>
                  <a:pt x="172" y="79"/>
                  <a:pt x="172" y="72"/>
                </a:cubicBezTo>
                <a:cubicBezTo>
                  <a:pt x="172" y="69"/>
                  <a:pt x="173" y="66"/>
                  <a:pt x="176" y="64"/>
                </a:cubicBezTo>
                <a:cubicBezTo>
                  <a:pt x="215" y="24"/>
                  <a:pt x="215" y="24"/>
                  <a:pt x="215"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28" y="164"/>
                </a:moveTo>
                <a:cubicBezTo>
                  <a:pt x="108" y="164"/>
                  <a:pt x="92" y="148"/>
                  <a:pt x="92" y="128"/>
                </a:cubicBezTo>
                <a:cubicBezTo>
                  <a:pt x="92" y="108"/>
                  <a:pt x="108" y="92"/>
                  <a:pt x="128" y="92"/>
                </a:cubicBezTo>
                <a:cubicBezTo>
                  <a:pt x="148" y="92"/>
                  <a:pt x="164" y="108"/>
                  <a:pt x="164" y="128"/>
                </a:cubicBezTo>
                <a:cubicBezTo>
                  <a:pt x="164" y="148"/>
                  <a:pt x="148" y="164"/>
                  <a:pt x="128" y="164"/>
                </a:cubicBezTo>
                <a:moveTo>
                  <a:pt x="41" y="232"/>
                </a:moveTo>
                <a:cubicBezTo>
                  <a:pt x="60" y="232"/>
                  <a:pt x="60" y="232"/>
                  <a:pt x="60" y="232"/>
                </a:cubicBez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15"/>
                  <a:pt x="24" y="215"/>
                  <a:pt x="24" y="215"/>
                </a:cubicBezTo>
                <a:cubicBezTo>
                  <a:pt x="64" y="176"/>
                  <a:pt x="64" y="176"/>
                  <a:pt x="64" y="176"/>
                </a:cubicBezTo>
                <a:cubicBezTo>
                  <a:pt x="66" y="173"/>
                  <a:pt x="69" y="172"/>
                  <a:pt x="72" y="172"/>
                </a:cubicBezTo>
                <a:cubicBezTo>
                  <a:pt x="79" y="172"/>
                  <a:pt x="84" y="177"/>
                  <a:pt x="84" y="184"/>
                </a:cubicBezTo>
                <a:cubicBezTo>
                  <a:pt x="84" y="187"/>
                  <a:pt x="83" y="190"/>
                  <a:pt x="80" y="192"/>
                </a:cubicBezTo>
                <a:lnTo>
                  <a:pt x="41" y="2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8" name="Google Shape;2178;p48"/>
          <p:cNvSpPr/>
          <p:nvPr/>
        </p:nvSpPr>
        <p:spPr>
          <a:xfrm>
            <a:off x="3590657" y="5090599"/>
            <a:ext cx="478151" cy="478151"/>
          </a:xfrm>
          <a:custGeom>
            <a:avLst/>
            <a:gdLst/>
            <a:ahLst/>
            <a:cxnLst/>
            <a:rect l="l" t="t" r="r" b="b"/>
            <a:pathLst>
              <a:path w="232" h="232" extrusionOk="0">
                <a:moveTo>
                  <a:pt x="228" y="20"/>
                </a:moveTo>
                <a:cubicBezTo>
                  <a:pt x="169" y="80"/>
                  <a:pt x="169" y="80"/>
                  <a:pt x="169" y="80"/>
                </a:cubicBezTo>
                <a:cubicBezTo>
                  <a:pt x="188" y="80"/>
                  <a:pt x="188" y="80"/>
                  <a:pt x="188" y="80"/>
                </a:cubicBezTo>
                <a:cubicBezTo>
                  <a:pt x="195" y="80"/>
                  <a:pt x="200" y="85"/>
                  <a:pt x="200" y="92"/>
                </a:cubicBezTo>
                <a:cubicBezTo>
                  <a:pt x="200" y="99"/>
                  <a:pt x="195" y="104"/>
                  <a:pt x="188" y="104"/>
                </a:cubicBezTo>
                <a:cubicBezTo>
                  <a:pt x="140" y="104"/>
                  <a:pt x="140" y="104"/>
                  <a:pt x="140" y="104"/>
                </a:cubicBezTo>
                <a:cubicBezTo>
                  <a:pt x="133" y="104"/>
                  <a:pt x="128" y="99"/>
                  <a:pt x="128" y="92"/>
                </a:cubicBezTo>
                <a:cubicBezTo>
                  <a:pt x="128" y="44"/>
                  <a:pt x="128" y="44"/>
                  <a:pt x="128" y="44"/>
                </a:cubicBezTo>
                <a:cubicBezTo>
                  <a:pt x="128" y="37"/>
                  <a:pt x="133" y="32"/>
                  <a:pt x="140" y="32"/>
                </a:cubicBezTo>
                <a:cubicBezTo>
                  <a:pt x="147" y="32"/>
                  <a:pt x="152" y="37"/>
                  <a:pt x="152" y="44"/>
                </a:cubicBezTo>
                <a:cubicBezTo>
                  <a:pt x="152" y="63"/>
                  <a:pt x="152" y="63"/>
                  <a:pt x="152" y="63"/>
                </a:cubicBezTo>
                <a:cubicBezTo>
                  <a:pt x="212" y="4"/>
                  <a:pt x="212" y="4"/>
                  <a:pt x="212" y="4"/>
                </a:cubicBezTo>
                <a:cubicBezTo>
                  <a:pt x="214" y="1"/>
                  <a:pt x="217" y="0"/>
                  <a:pt x="220" y="0"/>
                </a:cubicBezTo>
                <a:cubicBezTo>
                  <a:pt x="227" y="0"/>
                  <a:pt x="232" y="5"/>
                  <a:pt x="232" y="12"/>
                </a:cubicBezTo>
                <a:cubicBezTo>
                  <a:pt x="232" y="15"/>
                  <a:pt x="231" y="18"/>
                  <a:pt x="228" y="20"/>
                </a:cubicBezTo>
                <a:moveTo>
                  <a:pt x="92" y="200"/>
                </a:moveTo>
                <a:cubicBezTo>
                  <a:pt x="85" y="200"/>
                  <a:pt x="80" y="195"/>
                  <a:pt x="80" y="188"/>
                </a:cubicBezTo>
                <a:cubicBezTo>
                  <a:pt x="80" y="169"/>
                  <a:pt x="80" y="169"/>
                  <a:pt x="80" y="169"/>
                </a:cubicBezTo>
                <a:cubicBezTo>
                  <a:pt x="20" y="228"/>
                  <a:pt x="20" y="228"/>
                  <a:pt x="20" y="228"/>
                </a:cubicBezTo>
                <a:cubicBezTo>
                  <a:pt x="18" y="231"/>
                  <a:pt x="15" y="232"/>
                  <a:pt x="12" y="232"/>
                </a:cubicBezTo>
                <a:cubicBezTo>
                  <a:pt x="5" y="232"/>
                  <a:pt x="0" y="227"/>
                  <a:pt x="0" y="220"/>
                </a:cubicBezTo>
                <a:cubicBezTo>
                  <a:pt x="0" y="217"/>
                  <a:pt x="1" y="214"/>
                  <a:pt x="4" y="212"/>
                </a:cubicBezTo>
                <a:cubicBezTo>
                  <a:pt x="63" y="152"/>
                  <a:pt x="63" y="152"/>
                  <a:pt x="63" y="152"/>
                </a:cubicBezTo>
                <a:cubicBezTo>
                  <a:pt x="44" y="152"/>
                  <a:pt x="44" y="152"/>
                  <a:pt x="44" y="152"/>
                </a:cubicBezTo>
                <a:cubicBezTo>
                  <a:pt x="37" y="152"/>
                  <a:pt x="32" y="147"/>
                  <a:pt x="32" y="140"/>
                </a:cubicBezTo>
                <a:cubicBezTo>
                  <a:pt x="32" y="133"/>
                  <a:pt x="37" y="128"/>
                  <a:pt x="44" y="128"/>
                </a:cubicBezTo>
                <a:cubicBezTo>
                  <a:pt x="92" y="128"/>
                  <a:pt x="92" y="128"/>
                  <a:pt x="92" y="128"/>
                </a:cubicBezTo>
                <a:cubicBezTo>
                  <a:pt x="99" y="128"/>
                  <a:pt x="104" y="133"/>
                  <a:pt x="104" y="140"/>
                </a:cubicBezTo>
                <a:cubicBezTo>
                  <a:pt x="104" y="188"/>
                  <a:pt x="104" y="188"/>
                  <a:pt x="104" y="188"/>
                </a:cubicBezTo>
                <a:cubicBezTo>
                  <a:pt x="104" y="195"/>
                  <a:pt x="99" y="200"/>
                  <a:pt x="92" y="20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79" name="Google Shape;2179;p48"/>
          <p:cNvSpPr/>
          <p:nvPr/>
        </p:nvSpPr>
        <p:spPr>
          <a:xfrm>
            <a:off x="2668507" y="5090599"/>
            <a:ext cx="478151" cy="478151"/>
          </a:xfrm>
          <a:custGeom>
            <a:avLst/>
            <a:gdLst/>
            <a:ahLst/>
            <a:cxnLst/>
            <a:rect l="l" t="t" r="r" b="b"/>
            <a:pathLst>
              <a:path w="232" h="232" extrusionOk="0">
                <a:moveTo>
                  <a:pt x="232" y="60"/>
                </a:moveTo>
                <a:cubicBezTo>
                  <a:pt x="232" y="60"/>
                  <a:pt x="232" y="60"/>
                  <a:pt x="232" y="60"/>
                </a:cubicBezTo>
                <a:cubicBezTo>
                  <a:pt x="232" y="67"/>
                  <a:pt x="227" y="72"/>
                  <a:pt x="220" y="72"/>
                </a:cubicBezTo>
                <a:cubicBezTo>
                  <a:pt x="213" y="72"/>
                  <a:pt x="208" y="67"/>
                  <a:pt x="208" y="60"/>
                </a:cubicBezTo>
                <a:cubicBezTo>
                  <a:pt x="208" y="41"/>
                  <a:pt x="208" y="41"/>
                  <a:pt x="208" y="41"/>
                </a:cubicBezTo>
                <a:cubicBezTo>
                  <a:pt x="148" y="100"/>
                  <a:pt x="148" y="100"/>
                  <a:pt x="148" y="100"/>
                </a:cubicBezTo>
                <a:cubicBezTo>
                  <a:pt x="146" y="103"/>
                  <a:pt x="143" y="104"/>
                  <a:pt x="140" y="104"/>
                </a:cubicBezTo>
                <a:cubicBezTo>
                  <a:pt x="133" y="104"/>
                  <a:pt x="128" y="99"/>
                  <a:pt x="128" y="92"/>
                </a:cubicBezTo>
                <a:cubicBezTo>
                  <a:pt x="128" y="89"/>
                  <a:pt x="129" y="86"/>
                  <a:pt x="132"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lnTo>
                  <a:pt x="232" y="60"/>
                </a:lnTo>
                <a:close/>
                <a:moveTo>
                  <a:pt x="100"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2"/>
                  <a:pt x="84" y="132"/>
                  <a:pt x="84" y="132"/>
                </a:cubicBezTo>
                <a:cubicBezTo>
                  <a:pt x="86" y="129"/>
                  <a:pt x="89" y="128"/>
                  <a:pt x="92" y="128"/>
                </a:cubicBezTo>
                <a:cubicBezTo>
                  <a:pt x="99" y="128"/>
                  <a:pt x="104" y="133"/>
                  <a:pt x="104" y="140"/>
                </a:cubicBezTo>
                <a:cubicBezTo>
                  <a:pt x="104" y="143"/>
                  <a:pt x="103" y="146"/>
                  <a:pt x="100" y="14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0" name="Google Shape;2180;p48"/>
          <p:cNvSpPr/>
          <p:nvPr/>
        </p:nvSpPr>
        <p:spPr>
          <a:xfrm>
            <a:off x="1722250" y="5066490"/>
            <a:ext cx="526368" cy="526368"/>
          </a:xfrm>
          <a:custGeom>
            <a:avLst/>
            <a:gdLst/>
            <a:ahLst/>
            <a:cxnLst/>
            <a:rect l="l" t="t" r="r" b="b"/>
            <a:pathLst>
              <a:path w="256" h="256" extrusionOk="0">
                <a:moveTo>
                  <a:pt x="222" y="154"/>
                </a:moveTo>
                <a:cubicBezTo>
                  <a:pt x="220" y="162"/>
                  <a:pt x="217" y="169"/>
                  <a:pt x="213" y="176"/>
                </a:cubicBezTo>
                <a:cubicBezTo>
                  <a:pt x="213" y="177"/>
                  <a:pt x="234" y="203"/>
                  <a:pt x="221" y="215"/>
                </a:cubicBezTo>
                <a:cubicBezTo>
                  <a:pt x="215" y="222"/>
                  <a:pt x="215" y="222"/>
                  <a:pt x="215" y="222"/>
                </a:cubicBezTo>
                <a:cubicBezTo>
                  <a:pt x="205" y="231"/>
                  <a:pt x="182" y="216"/>
                  <a:pt x="176" y="212"/>
                </a:cubicBezTo>
                <a:cubicBezTo>
                  <a:pt x="169" y="217"/>
                  <a:pt x="161" y="220"/>
                  <a:pt x="152" y="222"/>
                </a:cubicBezTo>
                <a:cubicBezTo>
                  <a:pt x="154" y="222"/>
                  <a:pt x="154" y="222"/>
                  <a:pt x="154" y="222"/>
                </a:cubicBezTo>
                <a:cubicBezTo>
                  <a:pt x="154" y="222"/>
                  <a:pt x="150" y="256"/>
                  <a:pt x="131" y="256"/>
                </a:cubicBezTo>
                <a:cubicBezTo>
                  <a:pt x="125" y="256"/>
                  <a:pt x="125" y="256"/>
                  <a:pt x="125" y="256"/>
                </a:cubicBezTo>
                <a:cubicBezTo>
                  <a:pt x="111" y="256"/>
                  <a:pt x="103" y="227"/>
                  <a:pt x="102" y="221"/>
                </a:cubicBezTo>
                <a:cubicBezTo>
                  <a:pt x="94" y="219"/>
                  <a:pt x="86" y="216"/>
                  <a:pt x="79" y="211"/>
                </a:cubicBezTo>
                <a:cubicBezTo>
                  <a:pt x="80" y="213"/>
                  <a:pt x="80" y="213"/>
                  <a:pt x="80" y="213"/>
                </a:cubicBezTo>
                <a:cubicBezTo>
                  <a:pt x="80" y="213"/>
                  <a:pt x="53" y="234"/>
                  <a:pt x="40" y="221"/>
                </a:cubicBezTo>
                <a:cubicBezTo>
                  <a:pt x="35" y="216"/>
                  <a:pt x="35" y="216"/>
                  <a:pt x="35" y="216"/>
                </a:cubicBezTo>
                <a:cubicBezTo>
                  <a:pt x="25" y="206"/>
                  <a:pt x="41" y="180"/>
                  <a:pt x="44" y="175"/>
                </a:cubicBezTo>
                <a:cubicBezTo>
                  <a:pt x="40" y="169"/>
                  <a:pt x="37" y="162"/>
                  <a:pt x="35" y="154"/>
                </a:cubicBezTo>
                <a:cubicBezTo>
                  <a:pt x="29" y="153"/>
                  <a:pt x="0" y="145"/>
                  <a:pt x="0" y="131"/>
                </a:cubicBezTo>
                <a:cubicBezTo>
                  <a:pt x="0" y="125"/>
                  <a:pt x="0" y="125"/>
                  <a:pt x="0" y="125"/>
                </a:cubicBezTo>
                <a:cubicBezTo>
                  <a:pt x="0" y="108"/>
                  <a:pt x="28" y="103"/>
                  <a:pt x="35" y="102"/>
                </a:cubicBezTo>
                <a:cubicBezTo>
                  <a:pt x="37" y="94"/>
                  <a:pt x="40" y="87"/>
                  <a:pt x="44" y="80"/>
                </a:cubicBezTo>
                <a:cubicBezTo>
                  <a:pt x="41" y="76"/>
                  <a:pt x="24" y="50"/>
                  <a:pt x="34" y="40"/>
                </a:cubicBezTo>
                <a:cubicBezTo>
                  <a:pt x="40" y="35"/>
                  <a:pt x="40" y="35"/>
                  <a:pt x="40" y="35"/>
                </a:cubicBezTo>
                <a:cubicBezTo>
                  <a:pt x="51" y="23"/>
                  <a:pt x="75" y="39"/>
                  <a:pt x="80" y="43"/>
                </a:cubicBezTo>
                <a:cubicBezTo>
                  <a:pt x="87" y="39"/>
                  <a:pt x="94" y="36"/>
                  <a:pt x="102" y="34"/>
                </a:cubicBezTo>
                <a:cubicBezTo>
                  <a:pt x="104" y="27"/>
                  <a:pt x="112" y="0"/>
                  <a:pt x="125" y="0"/>
                </a:cubicBezTo>
                <a:cubicBezTo>
                  <a:pt x="131" y="0"/>
                  <a:pt x="131" y="0"/>
                  <a:pt x="131" y="0"/>
                </a:cubicBezTo>
                <a:cubicBezTo>
                  <a:pt x="147" y="0"/>
                  <a:pt x="153" y="26"/>
                  <a:pt x="154" y="34"/>
                </a:cubicBezTo>
                <a:cubicBezTo>
                  <a:pt x="162" y="36"/>
                  <a:pt x="169" y="39"/>
                  <a:pt x="176" y="43"/>
                </a:cubicBezTo>
                <a:cubicBezTo>
                  <a:pt x="182" y="39"/>
                  <a:pt x="206" y="24"/>
                  <a:pt x="216" y="34"/>
                </a:cubicBezTo>
                <a:cubicBezTo>
                  <a:pt x="222" y="40"/>
                  <a:pt x="222" y="40"/>
                  <a:pt x="222" y="40"/>
                </a:cubicBezTo>
                <a:cubicBezTo>
                  <a:pt x="233" y="51"/>
                  <a:pt x="217" y="74"/>
                  <a:pt x="213" y="80"/>
                </a:cubicBezTo>
                <a:cubicBezTo>
                  <a:pt x="217" y="87"/>
                  <a:pt x="220" y="94"/>
                  <a:pt x="222" y="102"/>
                </a:cubicBezTo>
                <a:cubicBezTo>
                  <a:pt x="224" y="102"/>
                  <a:pt x="256" y="107"/>
                  <a:pt x="256" y="125"/>
                </a:cubicBezTo>
                <a:cubicBezTo>
                  <a:pt x="256" y="131"/>
                  <a:pt x="256" y="131"/>
                  <a:pt x="256" y="131"/>
                </a:cubicBezTo>
                <a:cubicBezTo>
                  <a:pt x="256" y="144"/>
                  <a:pt x="229" y="152"/>
                  <a:pt x="222" y="154"/>
                </a:cubicBezTo>
                <a:moveTo>
                  <a:pt x="128" y="56"/>
                </a:moveTo>
                <a:cubicBezTo>
                  <a:pt x="88" y="56"/>
                  <a:pt x="56" y="88"/>
                  <a:pt x="56" y="128"/>
                </a:cubicBezTo>
                <a:cubicBezTo>
                  <a:pt x="56" y="168"/>
                  <a:pt x="88" y="200"/>
                  <a:pt x="128" y="200"/>
                </a:cubicBezTo>
                <a:cubicBezTo>
                  <a:pt x="168" y="200"/>
                  <a:pt x="200" y="168"/>
                  <a:pt x="200" y="128"/>
                </a:cubicBezTo>
                <a:cubicBezTo>
                  <a:pt x="200" y="88"/>
                  <a:pt x="168" y="56"/>
                  <a:pt x="128" y="56"/>
                </a:cubicBezTo>
                <a:moveTo>
                  <a:pt x="128" y="176"/>
                </a:moveTo>
                <a:cubicBezTo>
                  <a:pt x="101" y="176"/>
                  <a:pt x="80" y="155"/>
                  <a:pt x="80" y="128"/>
                </a:cubicBezTo>
                <a:cubicBezTo>
                  <a:pt x="80" y="101"/>
                  <a:pt x="101" y="80"/>
                  <a:pt x="128" y="80"/>
                </a:cubicBezTo>
                <a:cubicBezTo>
                  <a:pt x="155" y="80"/>
                  <a:pt x="176" y="101"/>
                  <a:pt x="176" y="128"/>
                </a:cubicBezTo>
                <a:cubicBezTo>
                  <a:pt x="176" y="155"/>
                  <a:pt x="155" y="176"/>
                  <a:pt x="128" y="176"/>
                </a:cubicBezTo>
                <a:moveTo>
                  <a:pt x="128" y="104"/>
                </a:moveTo>
                <a:cubicBezTo>
                  <a:pt x="115" y="104"/>
                  <a:pt x="104" y="115"/>
                  <a:pt x="104" y="128"/>
                </a:cubicBezTo>
                <a:cubicBezTo>
                  <a:pt x="104" y="141"/>
                  <a:pt x="115" y="152"/>
                  <a:pt x="128" y="152"/>
                </a:cubicBezTo>
                <a:cubicBezTo>
                  <a:pt x="141" y="152"/>
                  <a:pt x="152" y="141"/>
                  <a:pt x="152" y="128"/>
                </a:cubicBezTo>
                <a:cubicBezTo>
                  <a:pt x="152" y="115"/>
                  <a:pt x="141" y="104"/>
                  <a:pt x="128" y="10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1" name="Google Shape;2181;p48"/>
          <p:cNvSpPr/>
          <p:nvPr/>
        </p:nvSpPr>
        <p:spPr>
          <a:xfrm>
            <a:off x="800100" y="5114707"/>
            <a:ext cx="526368" cy="435961"/>
          </a:xfrm>
          <a:custGeom>
            <a:avLst/>
            <a:gdLst/>
            <a:ahLst/>
            <a:cxnLst/>
            <a:rect l="l" t="t" r="r" b="b"/>
            <a:pathLst>
              <a:path w="256" h="212" extrusionOk="0">
                <a:moveTo>
                  <a:pt x="256" y="200"/>
                </a:moveTo>
                <a:cubicBezTo>
                  <a:pt x="256" y="207"/>
                  <a:pt x="251" y="212"/>
                  <a:pt x="244" y="212"/>
                </a:cubicBezTo>
                <a:cubicBezTo>
                  <a:pt x="244" y="212"/>
                  <a:pt x="244" y="212"/>
                  <a:pt x="244" y="212"/>
                </a:cubicBezTo>
                <a:cubicBezTo>
                  <a:pt x="12" y="212"/>
                  <a:pt x="12" y="212"/>
                  <a:pt x="12" y="212"/>
                </a:cubicBezTo>
                <a:cubicBezTo>
                  <a:pt x="12" y="212"/>
                  <a:pt x="12" y="212"/>
                  <a:pt x="12" y="212"/>
                </a:cubicBezTo>
                <a:cubicBezTo>
                  <a:pt x="12" y="212"/>
                  <a:pt x="12" y="212"/>
                  <a:pt x="12" y="212"/>
                </a:cubicBezTo>
                <a:cubicBezTo>
                  <a:pt x="5" y="212"/>
                  <a:pt x="0" y="207"/>
                  <a:pt x="0" y="200"/>
                </a:cubicBezTo>
                <a:cubicBezTo>
                  <a:pt x="0" y="198"/>
                  <a:pt x="1" y="195"/>
                  <a:pt x="2" y="193"/>
                </a:cubicBezTo>
                <a:cubicBezTo>
                  <a:pt x="2" y="193"/>
                  <a:pt x="2" y="193"/>
                  <a:pt x="2" y="193"/>
                </a:cubicBezTo>
                <a:cubicBezTo>
                  <a:pt x="118" y="5"/>
                  <a:pt x="118" y="5"/>
                  <a:pt x="118" y="5"/>
                </a:cubicBezTo>
                <a:cubicBezTo>
                  <a:pt x="118" y="5"/>
                  <a:pt x="118" y="5"/>
                  <a:pt x="118" y="5"/>
                </a:cubicBezTo>
                <a:cubicBezTo>
                  <a:pt x="120" y="2"/>
                  <a:pt x="124" y="0"/>
                  <a:pt x="128" y="0"/>
                </a:cubicBezTo>
                <a:cubicBezTo>
                  <a:pt x="132" y="0"/>
                  <a:pt x="136" y="2"/>
                  <a:pt x="138" y="6"/>
                </a:cubicBezTo>
                <a:cubicBezTo>
                  <a:pt x="138" y="6"/>
                  <a:pt x="138" y="6"/>
                  <a:pt x="138" y="6"/>
                </a:cubicBezTo>
                <a:cubicBezTo>
                  <a:pt x="254" y="194"/>
                  <a:pt x="254" y="194"/>
                  <a:pt x="254" y="194"/>
                </a:cubicBezTo>
                <a:cubicBezTo>
                  <a:pt x="254" y="194"/>
                  <a:pt x="254" y="194"/>
                  <a:pt x="254" y="194"/>
                </a:cubicBezTo>
                <a:cubicBezTo>
                  <a:pt x="255" y="196"/>
                  <a:pt x="256" y="198"/>
                  <a:pt x="256" y="200"/>
                </a:cubicBezTo>
                <a:moveTo>
                  <a:pt x="144" y="68"/>
                </a:moveTo>
                <a:cubicBezTo>
                  <a:pt x="144" y="59"/>
                  <a:pt x="137" y="52"/>
                  <a:pt x="128" y="52"/>
                </a:cubicBezTo>
                <a:cubicBezTo>
                  <a:pt x="119" y="52"/>
                  <a:pt x="112" y="59"/>
                  <a:pt x="112" y="68"/>
                </a:cubicBezTo>
                <a:cubicBezTo>
                  <a:pt x="112" y="128"/>
                  <a:pt x="112" y="128"/>
                  <a:pt x="112" y="128"/>
                </a:cubicBezTo>
                <a:cubicBezTo>
                  <a:pt x="112" y="137"/>
                  <a:pt x="119" y="144"/>
                  <a:pt x="128" y="144"/>
                </a:cubicBezTo>
                <a:cubicBezTo>
                  <a:pt x="137" y="144"/>
                  <a:pt x="144" y="137"/>
                  <a:pt x="144" y="128"/>
                </a:cubicBezTo>
                <a:lnTo>
                  <a:pt x="144" y="68"/>
                </a:lnTo>
                <a:close/>
                <a:moveTo>
                  <a:pt x="128" y="156"/>
                </a:moveTo>
                <a:cubicBezTo>
                  <a:pt x="119" y="156"/>
                  <a:pt x="112" y="163"/>
                  <a:pt x="112" y="172"/>
                </a:cubicBezTo>
                <a:cubicBezTo>
                  <a:pt x="112" y="181"/>
                  <a:pt x="119" y="188"/>
                  <a:pt x="128" y="188"/>
                </a:cubicBezTo>
                <a:cubicBezTo>
                  <a:pt x="137" y="188"/>
                  <a:pt x="144" y="181"/>
                  <a:pt x="144" y="172"/>
                </a:cubicBezTo>
                <a:cubicBezTo>
                  <a:pt x="144" y="163"/>
                  <a:pt x="137" y="156"/>
                  <a:pt x="128" y="15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2" name="Google Shape;2182;p48"/>
          <p:cNvSpPr/>
          <p:nvPr/>
        </p:nvSpPr>
        <p:spPr>
          <a:xfrm>
            <a:off x="10941732" y="4142332"/>
            <a:ext cx="526368" cy="528377"/>
          </a:xfrm>
          <a:custGeom>
            <a:avLst/>
            <a:gdLst/>
            <a:ahLst/>
            <a:cxnLst/>
            <a:rect l="l" t="t" r="r" b="b"/>
            <a:pathLst>
              <a:path w="256" h="256" extrusionOk="0">
                <a:moveTo>
                  <a:pt x="244" y="92"/>
                </a:moveTo>
                <a:cubicBezTo>
                  <a:pt x="232" y="92"/>
                  <a:pt x="232" y="92"/>
                  <a:pt x="232" y="92"/>
                </a:cubicBezTo>
                <a:cubicBezTo>
                  <a:pt x="225" y="92"/>
                  <a:pt x="225" y="92"/>
                  <a:pt x="225" y="92"/>
                </a:cubicBezTo>
                <a:cubicBezTo>
                  <a:pt x="192" y="92"/>
                  <a:pt x="192" y="92"/>
                  <a:pt x="192" y="92"/>
                </a:cubicBezTo>
                <a:cubicBezTo>
                  <a:pt x="185" y="92"/>
                  <a:pt x="180" y="87"/>
                  <a:pt x="180" y="80"/>
                </a:cubicBezTo>
                <a:cubicBezTo>
                  <a:pt x="180" y="73"/>
                  <a:pt x="185" y="68"/>
                  <a:pt x="192" y="68"/>
                </a:cubicBezTo>
                <a:cubicBezTo>
                  <a:pt x="213" y="68"/>
                  <a:pt x="213" y="68"/>
                  <a:pt x="213" y="68"/>
                </a:cubicBezTo>
                <a:cubicBezTo>
                  <a:pt x="194" y="41"/>
                  <a:pt x="163" y="24"/>
                  <a:pt x="128" y="24"/>
                </a:cubicBezTo>
                <a:cubicBezTo>
                  <a:pt x="71" y="24"/>
                  <a:pt x="24" y="71"/>
                  <a:pt x="24" y="128"/>
                </a:cubicBezTo>
                <a:cubicBezTo>
                  <a:pt x="24" y="135"/>
                  <a:pt x="19" y="140"/>
                  <a:pt x="12" y="140"/>
                </a:cubicBezTo>
                <a:cubicBezTo>
                  <a:pt x="5" y="140"/>
                  <a:pt x="0" y="135"/>
                  <a:pt x="0" y="128"/>
                </a:cubicBezTo>
                <a:cubicBezTo>
                  <a:pt x="0" y="57"/>
                  <a:pt x="57" y="0"/>
                  <a:pt x="128" y="0"/>
                </a:cubicBezTo>
                <a:cubicBezTo>
                  <a:pt x="171" y="0"/>
                  <a:pt x="209" y="21"/>
                  <a:pt x="232" y="54"/>
                </a:cubicBezTo>
                <a:cubicBezTo>
                  <a:pt x="232" y="32"/>
                  <a:pt x="232" y="32"/>
                  <a:pt x="232" y="32"/>
                </a:cubicBezTo>
                <a:cubicBezTo>
                  <a:pt x="232" y="25"/>
                  <a:pt x="237" y="20"/>
                  <a:pt x="244" y="20"/>
                </a:cubicBezTo>
                <a:cubicBezTo>
                  <a:pt x="251" y="20"/>
                  <a:pt x="256" y="25"/>
                  <a:pt x="256" y="32"/>
                </a:cubicBezTo>
                <a:cubicBezTo>
                  <a:pt x="256" y="80"/>
                  <a:pt x="256" y="80"/>
                  <a:pt x="256" y="80"/>
                </a:cubicBezTo>
                <a:cubicBezTo>
                  <a:pt x="256" y="87"/>
                  <a:pt x="251" y="92"/>
                  <a:pt x="244" y="92"/>
                </a:cubicBezTo>
                <a:moveTo>
                  <a:pt x="12" y="164"/>
                </a:moveTo>
                <a:cubicBezTo>
                  <a:pt x="64" y="164"/>
                  <a:pt x="64" y="164"/>
                  <a:pt x="64" y="164"/>
                </a:cubicBezTo>
                <a:cubicBezTo>
                  <a:pt x="71" y="164"/>
                  <a:pt x="76" y="169"/>
                  <a:pt x="76" y="176"/>
                </a:cubicBezTo>
                <a:cubicBezTo>
                  <a:pt x="76" y="183"/>
                  <a:pt x="71" y="188"/>
                  <a:pt x="64" y="188"/>
                </a:cubicBezTo>
                <a:cubicBezTo>
                  <a:pt x="43" y="188"/>
                  <a:pt x="43" y="188"/>
                  <a:pt x="43" y="188"/>
                </a:cubicBezTo>
                <a:cubicBezTo>
                  <a:pt x="62" y="215"/>
                  <a:pt x="93" y="232"/>
                  <a:pt x="128" y="232"/>
                </a:cubicBezTo>
                <a:cubicBezTo>
                  <a:pt x="185" y="232"/>
                  <a:pt x="232" y="185"/>
                  <a:pt x="232" y="128"/>
                </a:cubicBezTo>
                <a:cubicBezTo>
                  <a:pt x="232" y="121"/>
                  <a:pt x="237" y="116"/>
                  <a:pt x="244" y="116"/>
                </a:cubicBezTo>
                <a:cubicBezTo>
                  <a:pt x="251" y="116"/>
                  <a:pt x="256" y="121"/>
                  <a:pt x="256" y="128"/>
                </a:cubicBezTo>
                <a:cubicBezTo>
                  <a:pt x="256" y="199"/>
                  <a:pt x="199" y="256"/>
                  <a:pt x="128" y="256"/>
                </a:cubicBezTo>
                <a:cubicBezTo>
                  <a:pt x="85" y="256"/>
                  <a:pt x="47" y="235"/>
                  <a:pt x="24" y="202"/>
                </a:cubicBezTo>
                <a:cubicBezTo>
                  <a:pt x="24" y="224"/>
                  <a:pt x="24" y="224"/>
                  <a:pt x="24" y="224"/>
                </a:cubicBezTo>
                <a:cubicBezTo>
                  <a:pt x="24" y="231"/>
                  <a:pt x="19" y="236"/>
                  <a:pt x="12" y="236"/>
                </a:cubicBezTo>
                <a:cubicBezTo>
                  <a:pt x="5" y="236"/>
                  <a:pt x="0" y="231"/>
                  <a:pt x="0" y="224"/>
                </a:cubicBezTo>
                <a:cubicBezTo>
                  <a:pt x="0" y="176"/>
                  <a:pt x="0" y="176"/>
                  <a:pt x="0" y="176"/>
                </a:cubicBezTo>
                <a:cubicBezTo>
                  <a:pt x="0" y="169"/>
                  <a:pt x="5" y="164"/>
                  <a:pt x="12" y="1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3" name="Google Shape;2183;p48"/>
          <p:cNvSpPr/>
          <p:nvPr/>
        </p:nvSpPr>
        <p:spPr>
          <a:xfrm>
            <a:off x="10019583" y="4142332"/>
            <a:ext cx="526368" cy="528377"/>
          </a:xfrm>
          <a:custGeom>
            <a:avLst/>
            <a:gdLst/>
            <a:ahLst/>
            <a:cxnLst/>
            <a:rect l="l" t="t" r="r" b="b"/>
            <a:pathLst>
              <a:path w="256" h="256" extrusionOk="0">
                <a:moveTo>
                  <a:pt x="244" y="92"/>
                </a:moveTo>
                <a:cubicBezTo>
                  <a:pt x="192" y="92"/>
                  <a:pt x="192" y="92"/>
                  <a:pt x="192" y="92"/>
                </a:cubicBezTo>
                <a:cubicBezTo>
                  <a:pt x="185" y="92"/>
                  <a:pt x="180" y="87"/>
                  <a:pt x="180" y="80"/>
                </a:cubicBezTo>
                <a:cubicBezTo>
                  <a:pt x="180" y="73"/>
                  <a:pt x="185" y="68"/>
                  <a:pt x="192" y="68"/>
                </a:cubicBezTo>
                <a:cubicBezTo>
                  <a:pt x="213" y="68"/>
                  <a:pt x="213" y="68"/>
                  <a:pt x="213" y="68"/>
                </a:cubicBezTo>
                <a:cubicBezTo>
                  <a:pt x="194" y="41"/>
                  <a:pt x="163" y="24"/>
                  <a:pt x="128" y="24"/>
                </a:cubicBezTo>
                <a:cubicBezTo>
                  <a:pt x="71" y="24"/>
                  <a:pt x="24" y="71"/>
                  <a:pt x="24" y="128"/>
                </a:cubicBezTo>
                <a:cubicBezTo>
                  <a:pt x="24" y="185"/>
                  <a:pt x="71" y="232"/>
                  <a:pt x="128" y="232"/>
                </a:cubicBezTo>
                <a:cubicBezTo>
                  <a:pt x="185" y="232"/>
                  <a:pt x="232" y="185"/>
                  <a:pt x="232" y="128"/>
                </a:cubicBezTo>
                <a:cubicBezTo>
                  <a:pt x="232" y="121"/>
                  <a:pt x="237" y="116"/>
                  <a:pt x="244" y="116"/>
                </a:cubicBezTo>
                <a:cubicBezTo>
                  <a:pt x="251" y="116"/>
                  <a:pt x="256" y="121"/>
                  <a:pt x="256" y="128"/>
                </a:cubicBezTo>
                <a:cubicBezTo>
                  <a:pt x="256" y="199"/>
                  <a:pt x="199" y="256"/>
                  <a:pt x="128" y="256"/>
                </a:cubicBezTo>
                <a:cubicBezTo>
                  <a:pt x="57" y="256"/>
                  <a:pt x="0" y="199"/>
                  <a:pt x="0" y="128"/>
                </a:cubicBezTo>
                <a:cubicBezTo>
                  <a:pt x="0" y="57"/>
                  <a:pt x="57" y="0"/>
                  <a:pt x="128" y="0"/>
                </a:cubicBezTo>
                <a:cubicBezTo>
                  <a:pt x="171" y="0"/>
                  <a:pt x="209" y="21"/>
                  <a:pt x="232" y="54"/>
                </a:cubicBezTo>
                <a:cubicBezTo>
                  <a:pt x="232" y="32"/>
                  <a:pt x="232" y="32"/>
                  <a:pt x="232" y="32"/>
                </a:cubicBezTo>
                <a:cubicBezTo>
                  <a:pt x="232" y="25"/>
                  <a:pt x="237" y="20"/>
                  <a:pt x="244" y="20"/>
                </a:cubicBezTo>
                <a:cubicBezTo>
                  <a:pt x="251" y="20"/>
                  <a:pt x="256" y="25"/>
                  <a:pt x="256" y="32"/>
                </a:cubicBezTo>
                <a:cubicBezTo>
                  <a:pt x="256" y="80"/>
                  <a:pt x="256" y="80"/>
                  <a:pt x="256" y="80"/>
                </a:cubicBezTo>
                <a:cubicBezTo>
                  <a:pt x="256" y="87"/>
                  <a:pt x="251" y="92"/>
                  <a:pt x="244" y="9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4" name="Google Shape;2184;p48"/>
          <p:cNvSpPr/>
          <p:nvPr/>
        </p:nvSpPr>
        <p:spPr>
          <a:xfrm>
            <a:off x="9097433" y="4192557"/>
            <a:ext cx="526368" cy="371673"/>
          </a:xfrm>
          <a:custGeom>
            <a:avLst/>
            <a:gdLst/>
            <a:ahLst/>
            <a:cxnLst/>
            <a:rect l="l" t="t" r="r" b="b"/>
            <a:pathLst>
              <a:path w="256" h="180" extrusionOk="0">
                <a:moveTo>
                  <a:pt x="225" y="77"/>
                </a:moveTo>
                <a:cubicBezTo>
                  <a:pt x="222" y="79"/>
                  <a:pt x="219" y="80"/>
                  <a:pt x="216" y="80"/>
                </a:cubicBezTo>
                <a:cubicBezTo>
                  <a:pt x="209" y="80"/>
                  <a:pt x="204" y="75"/>
                  <a:pt x="204" y="68"/>
                </a:cubicBezTo>
                <a:cubicBezTo>
                  <a:pt x="204" y="65"/>
                  <a:pt x="205" y="62"/>
                  <a:pt x="208" y="60"/>
                </a:cubicBezTo>
                <a:cubicBezTo>
                  <a:pt x="215" y="52"/>
                  <a:pt x="215" y="52"/>
                  <a:pt x="215" y="52"/>
                </a:cubicBezTo>
                <a:cubicBezTo>
                  <a:pt x="208" y="52"/>
                  <a:pt x="208" y="52"/>
                  <a:pt x="208" y="52"/>
                </a:cubicBezTo>
                <a:cubicBezTo>
                  <a:pt x="208" y="52"/>
                  <a:pt x="208" y="52"/>
                  <a:pt x="208" y="52"/>
                </a:cubicBezTo>
                <a:cubicBezTo>
                  <a:pt x="196" y="52"/>
                  <a:pt x="196" y="52"/>
                  <a:pt x="196" y="52"/>
                </a:cubicBezTo>
                <a:cubicBezTo>
                  <a:pt x="185" y="52"/>
                  <a:pt x="185" y="52"/>
                  <a:pt x="185" y="52"/>
                </a:cubicBezTo>
                <a:cubicBezTo>
                  <a:pt x="60" y="176"/>
                  <a:pt x="60" y="176"/>
                  <a:pt x="60" y="176"/>
                </a:cubicBezTo>
                <a:cubicBezTo>
                  <a:pt x="58" y="179"/>
                  <a:pt x="55" y="180"/>
                  <a:pt x="52" y="180"/>
                </a:cubicBezTo>
                <a:cubicBezTo>
                  <a:pt x="36" y="180"/>
                  <a:pt x="36" y="180"/>
                  <a:pt x="36" y="180"/>
                </a:cubicBezTo>
                <a:cubicBezTo>
                  <a:pt x="12" y="180"/>
                  <a:pt x="12" y="180"/>
                  <a:pt x="12" y="180"/>
                </a:cubicBezTo>
                <a:cubicBezTo>
                  <a:pt x="5" y="180"/>
                  <a:pt x="0" y="175"/>
                  <a:pt x="0" y="168"/>
                </a:cubicBezTo>
                <a:cubicBezTo>
                  <a:pt x="0" y="161"/>
                  <a:pt x="5" y="156"/>
                  <a:pt x="12" y="156"/>
                </a:cubicBezTo>
                <a:cubicBezTo>
                  <a:pt x="36" y="156"/>
                  <a:pt x="36" y="156"/>
                  <a:pt x="36" y="156"/>
                </a:cubicBezTo>
                <a:cubicBezTo>
                  <a:pt x="47" y="156"/>
                  <a:pt x="47" y="156"/>
                  <a:pt x="47" y="156"/>
                </a:cubicBezTo>
                <a:cubicBezTo>
                  <a:pt x="172" y="32"/>
                  <a:pt x="172" y="32"/>
                  <a:pt x="172" y="32"/>
                </a:cubicBezTo>
                <a:cubicBezTo>
                  <a:pt x="174" y="29"/>
                  <a:pt x="177" y="28"/>
                  <a:pt x="180" y="28"/>
                </a:cubicBezTo>
                <a:cubicBezTo>
                  <a:pt x="200" y="28"/>
                  <a:pt x="200" y="28"/>
                  <a:pt x="200" y="28"/>
                </a:cubicBezTo>
                <a:cubicBezTo>
                  <a:pt x="215" y="28"/>
                  <a:pt x="215" y="28"/>
                  <a:pt x="215" y="28"/>
                </a:cubicBezTo>
                <a:cubicBezTo>
                  <a:pt x="208" y="21"/>
                  <a:pt x="208" y="21"/>
                  <a:pt x="208" y="21"/>
                </a:cubicBezTo>
                <a:cubicBezTo>
                  <a:pt x="205" y="18"/>
                  <a:pt x="204" y="15"/>
                  <a:pt x="204" y="12"/>
                </a:cubicBezTo>
                <a:cubicBezTo>
                  <a:pt x="204" y="5"/>
                  <a:pt x="209" y="0"/>
                  <a:pt x="216" y="0"/>
                </a:cubicBezTo>
                <a:cubicBezTo>
                  <a:pt x="219" y="0"/>
                  <a:pt x="222" y="1"/>
                  <a:pt x="225" y="4"/>
                </a:cubicBezTo>
                <a:cubicBezTo>
                  <a:pt x="253" y="32"/>
                  <a:pt x="253" y="32"/>
                  <a:pt x="253" y="32"/>
                </a:cubicBezTo>
                <a:cubicBezTo>
                  <a:pt x="255" y="34"/>
                  <a:pt x="256" y="37"/>
                  <a:pt x="256" y="40"/>
                </a:cubicBezTo>
                <a:cubicBezTo>
                  <a:pt x="256" y="43"/>
                  <a:pt x="255" y="46"/>
                  <a:pt x="253" y="49"/>
                </a:cubicBezTo>
                <a:lnTo>
                  <a:pt x="225" y="7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5" name="Google Shape;2185;p48"/>
          <p:cNvSpPr/>
          <p:nvPr/>
        </p:nvSpPr>
        <p:spPr>
          <a:xfrm>
            <a:off x="8175285" y="4250820"/>
            <a:ext cx="526368" cy="369663"/>
          </a:xfrm>
          <a:custGeom>
            <a:avLst/>
            <a:gdLst/>
            <a:ahLst/>
            <a:cxnLst/>
            <a:rect l="l" t="t" r="r" b="b"/>
            <a:pathLst>
              <a:path w="256" h="180" extrusionOk="0">
                <a:moveTo>
                  <a:pt x="224" y="104"/>
                </a:moveTo>
                <a:cubicBezTo>
                  <a:pt x="222" y="101"/>
                  <a:pt x="219" y="100"/>
                  <a:pt x="216" y="100"/>
                </a:cubicBezTo>
                <a:cubicBezTo>
                  <a:pt x="209" y="100"/>
                  <a:pt x="204" y="105"/>
                  <a:pt x="204" y="112"/>
                </a:cubicBezTo>
                <a:cubicBezTo>
                  <a:pt x="204" y="115"/>
                  <a:pt x="205" y="118"/>
                  <a:pt x="208" y="120"/>
                </a:cubicBezTo>
                <a:cubicBezTo>
                  <a:pt x="215" y="128"/>
                  <a:pt x="215" y="128"/>
                  <a:pt x="215" y="128"/>
                </a:cubicBezTo>
                <a:cubicBezTo>
                  <a:pt x="208" y="128"/>
                  <a:pt x="208" y="128"/>
                  <a:pt x="208" y="128"/>
                </a:cubicBezTo>
                <a:cubicBezTo>
                  <a:pt x="208" y="128"/>
                  <a:pt x="208" y="128"/>
                  <a:pt x="208" y="128"/>
                </a:cubicBezTo>
                <a:cubicBezTo>
                  <a:pt x="196" y="128"/>
                  <a:pt x="196" y="128"/>
                  <a:pt x="196" y="128"/>
                </a:cubicBezTo>
                <a:cubicBezTo>
                  <a:pt x="185" y="128"/>
                  <a:pt x="185" y="128"/>
                  <a:pt x="185" y="128"/>
                </a:cubicBezTo>
                <a:cubicBezTo>
                  <a:pt x="60" y="4"/>
                  <a:pt x="60" y="4"/>
                  <a:pt x="60" y="4"/>
                </a:cubicBezTo>
                <a:cubicBezTo>
                  <a:pt x="58" y="1"/>
                  <a:pt x="55" y="0"/>
                  <a:pt x="52" y="0"/>
                </a:cubicBezTo>
                <a:cubicBezTo>
                  <a:pt x="36" y="0"/>
                  <a:pt x="36" y="0"/>
                  <a:pt x="36" y="0"/>
                </a:cubicBezTo>
                <a:cubicBezTo>
                  <a:pt x="12" y="0"/>
                  <a:pt x="12" y="0"/>
                  <a:pt x="12" y="0"/>
                </a:cubicBezTo>
                <a:cubicBezTo>
                  <a:pt x="5" y="0"/>
                  <a:pt x="0" y="5"/>
                  <a:pt x="0" y="12"/>
                </a:cubicBezTo>
                <a:cubicBezTo>
                  <a:pt x="0" y="19"/>
                  <a:pt x="5" y="24"/>
                  <a:pt x="12" y="24"/>
                </a:cubicBezTo>
                <a:cubicBezTo>
                  <a:pt x="36" y="24"/>
                  <a:pt x="36" y="24"/>
                  <a:pt x="36" y="24"/>
                </a:cubicBezTo>
                <a:cubicBezTo>
                  <a:pt x="47" y="24"/>
                  <a:pt x="47" y="24"/>
                  <a:pt x="47" y="24"/>
                </a:cubicBezTo>
                <a:cubicBezTo>
                  <a:pt x="171" y="149"/>
                  <a:pt x="171" y="149"/>
                  <a:pt x="171" y="149"/>
                </a:cubicBezTo>
                <a:cubicBezTo>
                  <a:pt x="174" y="151"/>
                  <a:pt x="177" y="152"/>
                  <a:pt x="180" y="152"/>
                </a:cubicBezTo>
                <a:cubicBezTo>
                  <a:pt x="200" y="152"/>
                  <a:pt x="200" y="152"/>
                  <a:pt x="200" y="152"/>
                </a:cubicBezTo>
                <a:cubicBezTo>
                  <a:pt x="215" y="152"/>
                  <a:pt x="215" y="152"/>
                  <a:pt x="215" y="152"/>
                </a:cubicBezTo>
                <a:cubicBezTo>
                  <a:pt x="208" y="160"/>
                  <a:pt x="208" y="160"/>
                  <a:pt x="208" y="160"/>
                </a:cubicBezTo>
                <a:cubicBezTo>
                  <a:pt x="205" y="162"/>
                  <a:pt x="204" y="165"/>
                  <a:pt x="204" y="168"/>
                </a:cubicBezTo>
                <a:cubicBezTo>
                  <a:pt x="204" y="175"/>
                  <a:pt x="209" y="180"/>
                  <a:pt x="216" y="180"/>
                </a:cubicBezTo>
                <a:cubicBezTo>
                  <a:pt x="219" y="180"/>
                  <a:pt x="222" y="179"/>
                  <a:pt x="224" y="176"/>
                </a:cubicBezTo>
                <a:cubicBezTo>
                  <a:pt x="252" y="148"/>
                  <a:pt x="252" y="148"/>
                  <a:pt x="252" y="148"/>
                </a:cubicBezTo>
                <a:cubicBezTo>
                  <a:pt x="255" y="146"/>
                  <a:pt x="256" y="143"/>
                  <a:pt x="256" y="140"/>
                </a:cubicBezTo>
                <a:cubicBezTo>
                  <a:pt x="256" y="137"/>
                  <a:pt x="255" y="134"/>
                  <a:pt x="252" y="132"/>
                </a:cubicBezTo>
                <a:lnTo>
                  <a:pt x="224" y="10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6" name="Google Shape;2186;p48"/>
          <p:cNvSpPr/>
          <p:nvPr/>
        </p:nvSpPr>
        <p:spPr>
          <a:xfrm>
            <a:off x="7253135" y="4192557"/>
            <a:ext cx="526368" cy="427926"/>
          </a:xfrm>
          <a:custGeom>
            <a:avLst/>
            <a:gdLst/>
            <a:ahLst/>
            <a:cxnLst/>
            <a:rect l="l" t="t" r="r" b="b"/>
            <a:pathLst>
              <a:path w="256" h="208" extrusionOk="0">
                <a:moveTo>
                  <a:pt x="225" y="77"/>
                </a:moveTo>
                <a:cubicBezTo>
                  <a:pt x="222" y="79"/>
                  <a:pt x="219" y="80"/>
                  <a:pt x="216" y="80"/>
                </a:cubicBezTo>
                <a:cubicBezTo>
                  <a:pt x="209" y="80"/>
                  <a:pt x="204" y="75"/>
                  <a:pt x="204" y="68"/>
                </a:cubicBezTo>
                <a:cubicBezTo>
                  <a:pt x="204" y="65"/>
                  <a:pt x="205" y="62"/>
                  <a:pt x="208" y="60"/>
                </a:cubicBezTo>
                <a:cubicBezTo>
                  <a:pt x="215" y="52"/>
                  <a:pt x="215" y="52"/>
                  <a:pt x="215" y="52"/>
                </a:cubicBezTo>
                <a:cubicBezTo>
                  <a:pt x="208" y="52"/>
                  <a:pt x="208" y="52"/>
                  <a:pt x="208" y="52"/>
                </a:cubicBezTo>
                <a:cubicBezTo>
                  <a:pt x="208" y="52"/>
                  <a:pt x="208" y="52"/>
                  <a:pt x="208" y="52"/>
                </a:cubicBezTo>
                <a:cubicBezTo>
                  <a:pt x="196" y="52"/>
                  <a:pt x="196" y="52"/>
                  <a:pt x="196" y="52"/>
                </a:cubicBezTo>
                <a:cubicBezTo>
                  <a:pt x="185" y="52"/>
                  <a:pt x="185" y="52"/>
                  <a:pt x="185" y="52"/>
                </a:cubicBezTo>
                <a:cubicBezTo>
                  <a:pt x="60" y="176"/>
                  <a:pt x="60" y="176"/>
                  <a:pt x="60" y="176"/>
                </a:cubicBezTo>
                <a:cubicBezTo>
                  <a:pt x="58" y="179"/>
                  <a:pt x="55" y="180"/>
                  <a:pt x="52" y="180"/>
                </a:cubicBezTo>
                <a:cubicBezTo>
                  <a:pt x="36" y="180"/>
                  <a:pt x="36" y="180"/>
                  <a:pt x="36" y="180"/>
                </a:cubicBezTo>
                <a:cubicBezTo>
                  <a:pt x="12" y="180"/>
                  <a:pt x="12" y="180"/>
                  <a:pt x="12" y="180"/>
                </a:cubicBezTo>
                <a:cubicBezTo>
                  <a:pt x="5" y="180"/>
                  <a:pt x="0" y="175"/>
                  <a:pt x="0" y="168"/>
                </a:cubicBezTo>
                <a:cubicBezTo>
                  <a:pt x="0" y="161"/>
                  <a:pt x="5" y="156"/>
                  <a:pt x="12" y="156"/>
                </a:cubicBezTo>
                <a:cubicBezTo>
                  <a:pt x="36" y="156"/>
                  <a:pt x="36" y="156"/>
                  <a:pt x="36" y="156"/>
                </a:cubicBezTo>
                <a:cubicBezTo>
                  <a:pt x="47" y="156"/>
                  <a:pt x="47" y="156"/>
                  <a:pt x="47" y="156"/>
                </a:cubicBezTo>
                <a:cubicBezTo>
                  <a:pt x="172" y="32"/>
                  <a:pt x="172" y="32"/>
                  <a:pt x="172" y="32"/>
                </a:cubicBezTo>
                <a:cubicBezTo>
                  <a:pt x="174" y="29"/>
                  <a:pt x="177" y="28"/>
                  <a:pt x="180" y="28"/>
                </a:cubicBezTo>
                <a:cubicBezTo>
                  <a:pt x="200" y="28"/>
                  <a:pt x="200" y="28"/>
                  <a:pt x="200" y="28"/>
                </a:cubicBezTo>
                <a:cubicBezTo>
                  <a:pt x="215" y="28"/>
                  <a:pt x="215" y="28"/>
                  <a:pt x="215" y="28"/>
                </a:cubicBezTo>
                <a:cubicBezTo>
                  <a:pt x="208" y="21"/>
                  <a:pt x="208" y="21"/>
                  <a:pt x="208" y="21"/>
                </a:cubicBezTo>
                <a:cubicBezTo>
                  <a:pt x="205" y="18"/>
                  <a:pt x="204" y="15"/>
                  <a:pt x="204" y="12"/>
                </a:cubicBezTo>
                <a:cubicBezTo>
                  <a:pt x="204" y="5"/>
                  <a:pt x="209" y="0"/>
                  <a:pt x="216" y="0"/>
                </a:cubicBezTo>
                <a:cubicBezTo>
                  <a:pt x="219" y="0"/>
                  <a:pt x="222" y="1"/>
                  <a:pt x="225" y="4"/>
                </a:cubicBezTo>
                <a:cubicBezTo>
                  <a:pt x="253" y="32"/>
                  <a:pt x="253" y="32"/>
                  <a:pt x="253" y="32"/>
                </a:cubicBezTo>
                <a:cubicBezTo>
                  <a:pt x="255" y="34"/>
                  <a:pt x="256" y="37"/>
                  <a:pt x="256" y="40"/>
                </a:cubicBezTo>
                <a:cubicBezTo>
                  <a:pt x="256" y="43"/>
                  <a:pt x="255" y="46"/>
                  <a:pt x="253" y="49"/>
                </a:cubicBezTo>
                <a:lnTo>
                  <a:pt x="225" y="77"/>
                </a:lnTo>
                <a:close/>
                <a:moveTo>
                  <a:pt x="91" y="96"/>
                </a:moveTo>
                <a:cubicBezTo>
                  <a:pt x="47" y="52"/>
                  <a:pt x="47" y="52"/>
                  <a:pt x="47" y="52"/>
                </a:cubicBezTo>
                <a:cubicBezTo>
                  <a:pt x="36" y="52"/>
                  <a:pt x="36" y="52"/>
                  <a:pt x="36" y="52"/>
                </a:cubicBezTo>
                <a:cubicBezTo>
                  <a:pt x="12" y="52"/>
                  <a:pt x="12" y="52"/>
                  <a:pt x="12" y="52"/>
                </a:cubicBezTo>
                <a:cubicBezTo>
                  <a:pt x="5" y="52"/>
                  <a:pt x="0" y="47"/>
                  <a:pt x="0" y="40"/>
                </a:cubicBezTo>
                <a:cubicBezTo>
                  <a:pt x="0" y="33"/>
                  <a:pt x="5" y="28"/>
                  <a:pt x="12" y="28"/>
                </a:cubicBezTo>
                <a:cubicBezTo>
                  <a:pt x="32" y="28"/>
                  <a:pt x="32" y="28"/>
                  <a:pt x="32" y="28"/>
                </a:cubicBezTo>
                <a:cubicBezTo>
                  <a:pt x="52" y="28"/>
                  <a:pt x="52" y="28"/>
                  <a:pt x="52" y="28"/>
                </a:cubicBezTo>
                <a:cubicBezTo>
                  <a:pt x="55" y="28"/>
                  <a:pt x="58" y="29"/>
                  <a:pt x="60" y="32"/>
                </a:cubicBezTo>
                <a:cubicBezTo>
                  <a:pt x="108" y="79"/>
                  <a:pt x="108" y="79"/>
                  <a:pt x="108" y="79"/>
                </a:cubicBezTo>
                <a:lnTo>
                  <a:pt x="91" y="96"/>
                </a:lnTo>
                <a:close/>
                <a:moveTo>
                  <a:pt x="185" y="156"/>
                </a:moveTo>
                <a:cubicBezTo>
                  <a:pt x="196" y="156"/>
                  <a:pt x="196" y="156"/>
                  <a:pt x="196" y="156"/>
                </a:cubicBezTo>
                <a:cubicBezTo>
                  <a:pt x="208" y="156"/>
                  <a:pt x="208" y="156"/>
                  <a:pt x="208" y="156"/>
                </a:cubicBezTo>
                <a:cubicBezTo>
                  <a:pt x="208" y="156"/>
                  <a:pt x="208" y="156"/>
                  <a:pt x="208" y="156"/>
                </a:cubicBezTo>
                <a:cubicBezTo>
                  <a:pt x="215" y="156"/>
                  <a:pt x="215" y="156"/>
                  <a:pt x="215" y="156"/>
                </a:cubicBezTo>
                <a:cubicBezTo>
                  <a:pt x="208" y="148"/>
                  <a:pt x="208" y="148"/>
                  <a:pt x="208" y="148"/>
                </a:cubicBezTo>
                <a:cubicBezTo>
                  <a:pt x="205" y="146"/>
                  <a:pt x="204" y="143"/>
                  <a:pt x="204" y="140"/>
                </a:cubicBezTo>
                <a:cubicBezTo>
                  <a:pt x="204" y="133"/>
                  <a:pt x="209" y="128"/>
                  <a:pt x="216" y="128"/>
                </a:cubicBezTo>
                <a:cubicBezTo>
                  <a:pt x="219" y="128"/>
                  <a:pt x="222" y="129"/>
                  <a:pt x="225" y="131"/>
                </a:cubicBezTo>
                <a:cubicBezTo>
                  <a:pt x="253" y="159"/>
                  <a:pt x="253" y="159"/>
                  <a:pt x="253" y="159"/>
                </a:cubicBezTo>
                <a:cubicBezTo>
                  <a:pt x="255" y="162"/>
                  <a:pt x="256" y="165"/>
                  <a:pt x="256" y="168"/>
                </a:cubicBezTo>
                <a:cubicBezTo>
                  <a:pt x="256" y="171"/>
                  <a:pt x="255" y="174"/>
                  <a:pt x="253" y="176"/>
                </a:cubicBezTo>
                <a:cubicBezTo>
                  <a:pt x="225" y="204"/>
                  <a:pt x="225" y="204"/>
                  <a:pt x="225" y="204"/>
                </a:cubicBezTo>
                <a:cubicBezTo>
                  <a:pt x="222" y="207"/>
                  <a:pt x="219" y="208"/>
                  <a:pt x="216" y="208"/>
                </a:cubicBezTo>
                <a:cubicBezTo>
                  <a:pt x="209" y="208"/>
                  <a:pt x="204" y="203"/>
                  <a:pt x="204" y="196"/>
                </a:cubicBezTo>
                <a:cubicBezTo>
                  <a:pt x="204" y="193"/>
                  <a:pt x="205" y="190"/>
                  <a:pt x="208" y="187"/>
                </a:cubicBezTo>
                <a:cubicBezTo>
                  <a:pt x="215" y="180"/>
                  <a:pt x="215" y="180"/>
                  <a:pt x="215" y="180"/>
                </a:cubicBezTo>
                <a:cubicBezTo>
                  <a:pt x="196" y="180"/>
                  <a:pt x="196" y="180"/>
                  <a:pt x="196" y="180"/>
                </a:cubicBezTo>
                <a:cubicBezTo>
                  <a:pt x="180" y="180"/>
                  <a:pt x="180" y="180"/>
                  <a:pt x="180" y="180"/>
                </a:cubicBezTo>
                <a:cubicBezTo>
                  <a:pt x="177" y="180"/>
                  <a:pt x="174" y="179"/>
                  <a:pt x="172" y="176"/>
                </a:cubicBezTo>
                <a:cubicBezTo>
                  <a:pt x="124" y="129"/>
                  <a:pt x="124" y="129"/>
                  <a:pt x="124" y="129"/>
                </a:cubicBezTo>
                <a:cubicBezTo>
                  <a:pt x="141" y="112"/>
                  <a:pt x="141" y="112"/>
                  <a:pt x="141" y="112"/>
                </a:cubicBezTo>
                <a:lnTo>
                  <a:pt x="185" y="15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7" name="Google Shape;2187;p48"/>
          <p:cNvSpPr/>
          <p:nvPr/>
        </p:nvSpPr>
        <p:spPr>
          <a:xfrm>
            <a:off x="6357103" y="4168449"/>
            <a:ext cx="476143" cy="478151"/>
          </a:xfrm>
          <a:custGeom>
            <a:avLst/>
            <a:gdLst/>
            <a:ahLst/>
            <a:cxnLst/>
            <a:rect l="l" t="t" r="r" b="b"/>
            <a:pathLst>
              <a:path w="232" h="232" extrusionOk="0">
                <a:moveTo>
                  <a:pt x="229" y="20"/>
                </a:moveTo>
                <a:cubicBezTo>
                  <a:pt x="169" y="80"/>
                  <a:pt x="169" y="80"/>
                  <a:pt x="169" y="80"/>
                </a:cubicBezTo>
                <a:cubicBezTo>
                  <a:pt x="188" y="80"/>
                  <a:pt x="188" y="80"/>
                  <a:pt x="188" y="80"/>
                </a:cubicBezTo>
                <a:cubicBezTo>
                  <a:pt x="195" y="80"/>
                  <a:pt x="200" y="85"/>
                  <a:pt x="200" y="92"/>
                </a:cubicBezTo>
                <a:cubicBezTo>
                  <a:pt x="200" y="99"/>
                  <a:pt x="195" y="104"/>
                  <a:pt x="188" y="104"/>
                </a:cubicBezTo>
                <a:cubicBezTo>
                  <a:pt x="140" y="104"/>
                  <a:pt x="140" y="104"/>
                  <a:pt x="140" y="104"/>
                </a:cubicBezTo>
                <a:cubicBezTo>
                  <a:pt x="133" y="104"/>
                  <a:pt x="128" y="99"/>
                  <a:pt x="128" y="92"/>
                </a:cubicBezTo>
                <a:cubicBezTo>
                  <a:pt x="128" y="44"/>
                  <a:pt x="128" y="44"/>
                  <a:pt x="128" y="44"/>
                </a:cubicBezTo>
                <a:cubicBezTo>
                  <a:pt x="128" y="37"/>
                  <a:pt x="133" y="32"/>
                  <a:pt x="140" y="32"/>
                </a:cubicBezTo>
                <a:cubicBezTo>
                  <a:pt x="147" y="32"/>
                  <a:pt x="152" y="37"/>
                  <a:pt x="152" y="44"/>
                </a:cubicBezTo>
                <a:cubicBezTo>
                  <a:pt x="152" y="63"/>
                  <a:pt x="152" y="63"/>
                  <a:pt x="152" y="63"/>
                </a:cubicBezTo>
                <a:cubicBezTo>
                  <a:pt x="212" y="3"/>
                  <a:pt x="212" y="3"/>
                  <a:pt x="212" y="3"/>
                </a:cubicBezTo>
                <a:cubicBezTo>
                  <a:pt x="212" y="3"/>
                  <a:pt x="212" y="3"/>
                  <a:pt x="212" y="3"/>
                </a:cubicBezTo>
                <a:cubicBezTo>
                  <a:pt x="214" y="1"/>
                  <a:pt x="217" y="0"/>
                  <a:pt x="220" y="0"/>
                </a:cubicBezTo>
                <a:cubicBezTo>
                  <a:pt x="227" y="0"/>
                  <a:pt x="232" y="5"/>
                  <a:pt x="232" y="12"/>
                </a:cubicBezTo>
                <a:cubicBezTo>
                  <a:pt x="232" y="15"/>
                  <a:pt x="231" y="18"/>
                  <a:pt x="229" y="20"/>
                </a:cubicBezTo>
                <a:close/>
                <a:moveTo>
                  <a:pt x="140" y="128"/>
                </a:moveTo>
                <a:cubicBezTo>
                  <a:pt x="188" y="128"/>
                  <a:pt x="188" y="128"/>
                  <a:pt x="188" y="128"/>
                </a:cubicBezTo>
                <a:cubicBezTo>
                  <a:pt x="195" y="128"/>
                  <a:pt x="200" y="133"/>
                  <a:pt x="200" y="140"/>
                </a:cubicBezTo>
                <a:cubicBezTo>
                  <a:pt x="200" y="147"/>
                  <a:pt x="195" y="152"/>
                  <a:pt x="188" y="152"/>
                </a:cubicBezTo>
                <a:cubicBezTo>
                  <a:pt x="169" y="152"/>
                  <a:pt x="169" y="152"/>
                  <a:pt x="169" y="152"/>
                </a:cubicBezTo>
                <a:cubicBezTo>
                  <a:pt x="229" y="212"/>
                  <a:pt x="229" y="212"/>
                  <a:pt x="229" y="212"/>
                </a:cubicBezTo>
                <a:cubicBezTo>
                  <a:pt x="229" y="212"/>
                  <a:pt x="229" y="212"/>
                  <a:pt x="229" y="212"/>
                </a:cubicBezTo>
                <a:cubicBezTo>
                  <a:pt x="231" y="214"/>
                  <a:pt x="232" y="217"/>
                  <a:pt x="232" y="220"/>
                </a:cubicBezTo>
                <a:cubicBezTo>
                  <a:pt x="232" y="227"/>
                  <a:pt x="227" y="232"/>
                  <a:pt x="220" y="232"/>
                </a:cubicBezTo>
                <a:cubicBezTo>
                  <a:pt x="217" y="232"/>
                  <a:pt x="214" y="231"/>
                  <a:pt x="212" y="229"/>
                </a:cubicBezTo>
                <a:cubicBezTo>
                  <a:pt x="212" y="229"/>
                  <a:pt x="212" y="229"/>
                  <a:pt x="212" y="229"/>
                </a:cubicBezTo>
                <a:cubicBezTo>
                  <a:pt x="152" y="169"/>
                  <a:pt x="152" y="169"/>
                  <a:pt x="152" y="169"/>
                </a:cubicBezTo>
                <a:cubicBezTo>
                  <a:pt x="152" y="188"/>
                  <a:pt x="152" y="188"/>
                  <a:pt x="152" y="188"/>
                </a:cubicBezTo>
                <a:cubicBezTo>
                  <a:pt x="152" y="195"/>
                  <a:pt x="147" y="200"/>
                  <a:pt x="140" y="200"/>
                </a:cubicBezTo>
                <a:cubicBezTo>
                  <a:pt x="133" y="200"/>
                  <a:pt x="128" y="195"/>
                  <a:pt x="128" y="188"/>
                </a:cubicBezTo>
                <a:cubicBezTo>
                  <a:pt x="128" y="140"/>
                  <a:pt x="128" y="140"/>
                  <a:pt x="128" y="140"/>
                </a:cubicBezTo>
                <a:cubicBezTo>
                  <a:pt x="128" y="133"/>
                  <a:pt x="133" y="128"/>
                  <a:pt x="140" y="128"/>
                </a:cubicBezTo>
                <a:moveTo>
                  <a:pt x="92" y="200"/>
                </a:moveTo>
                <a:cubicBezTo>
                  <a:pt x="85" y="200"/>
                  <a:pt x="80" y="195"/>
                  <a:pt x="80" y="188"/>
                </a:cubicBezTo>
                <a:cubicBezTo>
                  <a:pt x="80" y="169"/>
                  <a:pt x="80" y="169"/>
                  <a:pt x="80" y="169"/>
                </a:cubicBezTo>
                <a:cubicBezTo>
                  <a:pt x="20" y="229"/>
                  <a:pt x="20" y="229"/>
                  <a:pt x="20" y="229"/>
                </a:cubicBezTo>
                <a:cubicBezTo>
                  <a:pt x="20" y="229"/>
                  <a:pt x="20" y="229"/>
                  <a:pt x="20" y="229"/>
                </a:cubicBezTo>
                <a:cubicBezTo>
                  <a:pt x="18" y="231"/>
                  <a:pt x="15" y="232"/>
                  <a:pt x="12" y="232"/>
                </a:cubicBezTo>
                <a:cubicBezTo>
                  <a:pt x="5" y="232"/>
                  <a:pt x="0" y="227"/>
                  <a:pt x="0" y="220"/>
                </a:cubicBezTo>
                <a:cubicBezTo>
                  <a:pt x="0" y="217"/>
                  <a:pt x="1" y="214"/>
                  <a:pt x="3" y="212"/>
                </a:cubicBezTo>
                <a:cubicBezTo>
                  <a:pt x="3" y="212"/>
                  <a:pt x="3" y="212"/>
                  <a:pt x="3" y="212"/>
                </a:cubicBezTo>
                <a:cubicBezTo>
                  <a:pt x="63" y="152"/>
                  <a:pt x="63" y="152"/>
                  <a:pt x="63" y="152"/>
                </a:cubicBezTo>
                <a:cubicBezTo>
                  <a:pt x="44" y="152"/>
                  <a:pt x="44" y="152"/>
                  <a:pt x="44" y="152"/>
                </a:cubicBezTo>
                <a:cubicBezTo>
                  <a:pt x="37" y="152"/>
                  <a:pt x="32" y="147"/>
                  <a:pt x="32" y="140"/>
                </a:cubicBezTo>
                <a:cubicBezTo>
                  <a:pt x="32" y="133"/>
                  <a:pt x="37" y="128"/>
                  <a:pt x="44" y="128"/>
                </a:cubicBezTo>
                <a:cubicBezTo>
                  <a:pt x="92" y="128"/>
                  <a:pt x="92" y="128"/>
                  <a:pt x="92" y="128"/>
                </a:cubicBezTo>
                <a:cubicBezTo>
                  <a:pt x="99" y="128"/>
                  <a:pt x="104" y="133"/>
                  <a:pt x="104" y="140"/>
                </a:cubicBezTo>
                <a:cubicBezTo>
                  <a:pt x="104" y="188"/>
                  <a:pt x="104" y="188"/>
                  <a:pt x="104" y="188"/>
                </a:cubicBezTo>
                <a:cubicBezTo>
                  <a:pt x="104" y="195"/>
                  <a:pt x="99" y="200"/>
                  <a:pt x="92" y="200"/>
                </a:cubicBezTo>
                <a:moveTo>
                  <a:pt x="92" y="104"/>
                </a:moveTo>
                <a:cubicBezTo>
                  <a:pt x="44" y="104"/>
                  <a:pt x="44" y="104"/>
                  <a:pt x="44" y="104"/>
                </a:cubicBezTo>
                <a:cubicBezTo>
                  <a:pt x="37" y="104"/>
                  <a:pt x="32" y="99"/>
                  <a:pt x="32" y="92"/>
                </a:cubicBezTo>
                <a:cubicBezTo>
                  <a:pt x="32" y="85"/>
                  <a:pt x="37" y="80"/>
                  <a:pt x="44" y="80"/>
                </a:cubicBezTo>
                <a:cubicBezTo>
                  <a:pt x="63" y="80"/>
                  <a:pt x="63" y="80"/>
                  <a:pt x="63" y="80"/>
                </a:cubicBezTo>
                <a:cubicBezTo>
                  <a:pt x="3" y="20"/>
                  <a:pt x="3" y="20"/>
                  <a:pt x="3" y="20"/>
                </a:cubicBezTo>
                <a:cubicBezTo>
                  <a:pt x="3" y="20"/>
                  <a:pt x="3" y="20"/>
                  <a:pt x="3" y="20"/>
                </a:cubicBezTo>
                <a:cubicBezTo>
                  <a:pt x="1" y="18"/>
                  <a:pt x="0" y="15"/>
                  <a:pt x="0" y="12"/>
                </a:cubicBezTo>
                <a:cubicBezTo>
                  <a:pt x="0" y="5"/>
                  <a:pt x="5" y="0"/>
                  <a:pt x="12" y="0"/>
                </a:cubicBezTo>
                <a:cubicBezTo>
                  <a:pt x="15" y="0"/>
                  <a:pt x="18" y="1"/>
                  <a:pt x="20" y="3"/>
                </a:cubicBezTo>
                <a:cubicBezTo>
                  <a:pt x="20" y="3"/>
                  <a:pt x="20" y="3"/>
                  <a:pt x="20" y="3"/>
                </a:cubicBezTo>
                <a:cubicBezTo>
                  <a:pt x="80" y="63"/>
                  <a:pt x="80" y="63"/>
                  <a:pt x="80" y="63"/>
                </a:cubicBezTo>
                <a:cubicBezTo>
                  <a:pt x="80" y="44"/>
                  <a:pt x="80" y="44"/>
                  <a:pt x="80" y="44"/>
                </a:cubicBezTo>
                <a:cubicBezTo>
                  <a:pt x="80" y="37"/>
                  <a:pt x="85" y="32"/>
                  <a:pt x="92" y="32"/>
                </a:cubicBezTo>
                <a:cubicBezTo>
                  <a:pt x="99" y="32"/>
                  <a:pt x="104" y="37"/>
                  <a:pt x="104" y="44"/>
                </a:cubicBezTo>
                <a:cubicBezTo>
                  <a:pt x="104" y="92"/>
                  <a:pt x="104" y="92"/>
                  <a:pt x="104" y="92"/>
                </a:cubicBezTo>
                <a:cubicBezTo>
                  <a:pt x="104" y="99"/>
                  <a:pt x="99" y="104"/>
                  <a:pt x="92" y="10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8" name="Google Shape;2188;p48"/>
          <p:cNvSpPr/>
          <p:nvPr/>
        </p:nvSpPr>
        <p:spPr>
          <a:xfrm>
            <a:off x="5434955" y="4168449"/>
            <a:ext cx="476142" cy="478151"/>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89" name="Google Shape;2189;p48"/>
          <p:cNvSpPr/>
          <p:nvPr/>
        </p:nvSpPr>
        <p:spPr>
          <a:xfrm>
            <a:off x="4488697" y="4142332"/>
            <a:ext cx="526368" cy="528377"/>
          </a:xfrm>
          <a:custGeom>
            <a:avLst/>
            <a:gdLst/>
            <a:ahLst/>
            <a:cxnLst/>
            <a:rect l="l" t="t" r="r" b="b"/>
            <a:pathLst>
              <a:path w="256" h="256" extrusionOk="0">
                <a:moveTo>
                  <a:pt x="256" y="128"/>
                </a:moveTo>
                <a:cubicBezTo>
                  <a:pt x="256" y="132"/>
                  <a:pt x="254" y="135"/>
                  <a:pt x="252" y="137"/>
                </a:cubicBezTo>
                <a:cubicBezTo>
                  <a:pt x="212" y="173"/>
                  <a:pt x="212" y="173"/>
                  <a:pt x="212" y="173"/>
                </a:cubicBezTo>
                <a:cubicBezTo>
                  <a:pt x="210" y="175"/>
                  <a:pt x="207" y="176"/>
                  <a:pt x="204" y="176"/>
                </a:cubicBezTo>
                <a:cubicBezTo>
                  <a:pt x="197" y="176"/>
                  <a:pt x="192" y="171"/>
                  <a:pt x="192" y="164"/>
                </a:cubicBezTo>
                <a:cubicBezTo>
                  <a:pt x="192" y="160"/>
                  <a:pt x="194" y="157"/>
                  <a:pt x="196" y="155"/>
                </a:cubicBezTo>
                <a:cubicBezTo>
                  <a:pt x="213" y="140"/>
                  <a:pt x="213" y="140"/>
                  <a:pt x="213" y="140"/>
                </a:cubicBezTo>
                <a:cubicBezTo>
                  <a:pt x="140" y="140"/>
                  <a:pt x="140" y="140"/>
                  <a:pt x="140" y="140"/>
                </a:cubicBezTo>
                <a:cubicBezTo>
                  <a:pt x="140" y="213"/>
                  <a:pt x="140" y="213"/>
                  <a:pt x="140" y="213"/>
                </a:cubicBezTo>
                <a:cubicBezTo>
                  <a:pt x="155" y="196"/>
                  <a:pt x="155" y="196"/>
                  <a:pt x="155" y="196"/>
                </a:cubicBezTo>
                <a:cubicBezTo>
                  <a:pt x="157" y="194"/>
                  <a:pt x="160" y="192"/>
                  <a:pt x="164" y="192"/>
                </a:cubicBezTo>
                <a:cubicBezTo>
                  <a:pt x="171" y="192"/>
                  <a:pt x="176" y="197"/>
                  <a:pt x="176" y="204"/>
                </a:cubicBezTo>
                <a:cubicBezTo>
                  <a:pt x="176" y="207"/>
                  <a:pt x="175" y="210"/>
                  <a:pt x="173" y="212"/>
                </a:cubicBezTo>
                <a:cubicBezTo>
                  <a:pt x="137" y="252"/>
                  <a:pt x="137" y="252"/>
                  <a:pt x="137" y="252"/>
                </a:cubicBezTo>
                <a:cubicBezTo>
                  <a:pt x="135" y="254"/>
                  <a:pt x="132" y="256"/>
                  <a:pt x="128" y="256"/>
                </a:cubicBezTo>
                <a:cubicBezTo>
                  <a:pt x="124" y="256"/>
                  <a:pt x="121" y="254"/>
                  <a:pt x="119" y="252"/>
                </a:cubicBezTo>
                <a:cubicBezTo>
                  <a:pt x="83" y="212"/>
                  <a:pt x="83" y="212"/>
                  <a:pt x="83" y="212"/>
                </a:cubicBezTo>
                <a:cubicBezTo>
                  <a:pt x="81" y="210"/>
                  <a:pt x="80" y="207"/>
                  <a:pt x="80" y="204"/>
                </a:cubicBezTo>
                <a:cubicBezTo>
                  <a:pt x="80" y="197"/>
                  <a:pt x="85" y="192"/>
                  <a:pt x="92" y="192"/>
                </a:cubicBezTo>
                <a:cubicBezTo>
                  <a:pt x="96" y="192"/>
                  <a:pt x="99" y="194"/>
                  <a:pt x="101" y="196"/>
                </a:cubicBezTo>
                <a:cubicBezTo>
                  <a:pt x="116" y="213"/>
                  <a:pt x="116" y="213"/>
                  <a:pt x="116" y="213"/>
                </a:cubicBezTo>
                <a:cubicBezTo>
                  <a:pt x="116" y="140"/>
                  <a:pt x="116" y="140"/>
                  <a:pt x="116" y="140"/>
                </a:cubicBezTo>
                <a:cubicBezTo>
                  <a:pt x="43" y="140"/>
                  <a:pt x="43" y="140"/>
                  <a:pt x="43" y="140"/>
                </a:cubicBezTo>
                <a:cubicBezTo>
                  <a:pt x="60" y="155"/>
                  <a:pt x="60" y="155"/>
                  <a:pt x="60" y="155"/>
                </a:cubicBezTo>
                <a:cubicBezTo>
                  <a:pt x="62" y="157"/>
                  <a:pt x="64" y="160"/>
                  <a:pt x="64" y="164"/>
                </a:cubicBezTo>
                <a:cubicBezTo>
                  <a:pt x="64" y="171"/>
                  <a:pt x="59" y="176"/>
                  <a:pt x="52" y="176"/>
                </a:cubicBezTo>
                <a:cubicBezTo>
                  <a:pt x="49" y="176"/>
                  <a:pt x="46" y="175"/>
                  <a:pt x="44" y="173"/>
                </a:cubicBezTo>
                <a:cubicBezTo>
                  <a:pt x="4" y="137"/>
                  <a:pt x="4" y="137"/>
                  <a:pt x="4" y="137"/>
                </a:cubicBezTo>
                <a:cubicBezTo>
                  <a:pt x="2" y="135"/>
                  <a:pt x="0" y="132"/>
                  <a:pt x="0" y="128"/>
                </a:cubicBezTo>
                <a:cubicBezTo>
                  <a:pt x="0" y="124"/>
                  <a:pt x="2" y="121"/>
                  <a:pt x="4" y="119"/>
                </a:cubicBezTo>
                <a:cubicBezTo>
                  <a:pt x="44" y="83"/>
                  <a:pt x="44" y="83"/>
                  <a:pt x="44" y="83"/>
                </a:cubicBezTo>
                <a:cubicBezTo>
                  <a:pt x="46" y="81"/>
                  <a:pt x="49" y="80"/>
                  <a:pt x="52" y="80"/>
                </a:cubicBezTo>
                <a:cubicBezTo>
                  <a:pt x="59" y="80"/>
                  <a:pt x="64" y="85"/>
                  <a:pt x="64" y="92"/>
                </a:cubicBezTo>
                <a:cubicBezTo>
                  <a:pt x="64" y="96"/>
                  <a:pt x="62" y="99"/>
                  <a:pt x="60" y="101"/>
                </a:cubicBezTo>
                <a:cubicBezTo>
                  <a:pt x="43" y="116"/>
                  <a:pt x="43" y="116"/>
                  <a:pt x="43" y="116"/>
                </a:cubicBezTo>
                <a:cubicBezTo>
                  <a:pt x="116" y="116"/>
                  <a:pt x="116" y="116"/>
                  <a:pt x="116" y="116"/>
                </a:cubicBezTo>
                <a:cubicBezTo>
                  <a:pt x="116" y="43"/>
                  <a:pt x="116" y="43"/>
                  <a:pt x="116" y="43"/>
                </a:cubicBezTo>
                <a:cubicBezTo>
                  <a:pt x="101" y="60"/>
                  <a:pt x="101" y="60"/>
                  <a:pt x="101" y="60"/>
                </a:cubicBezTo>
                <a:cubicBezTo>
                  <a:pt x="99" y="62"/>
                  <a:pt x="96" y="64"/>
                  <a:pt x="92" y="64"/>
                </a:cubicBezTo>
                <a:cubicBezTo>
                  <a:pt x="85" y="64"/>
                  <a:pt x="80" y="59"/>
                  <a:pt x="80" y="52"/>
                </a:cubicBezTo>
                <a:cubicBezTo>
                  <a:pt x="80" y="49"/>
                  <a:pt x="81" y="46"/>
                  <a:pt x="83" y="44"/>
                </a:cubicBezTo>
                <a:cubicBezTo>
                  <a:pt x="119" y="4"/>
                  <a:pt x="119" y="4"/>
                  <a:pt x="119" y="4"/>
                </a:cubicBezTo>
                <a:cubicBezTo>
                  <a:pt x="121" y="2"/>
                  <a:pt x="124" y="0"/>
                  <a:pt x="128" y="0"/>
                </a:cubicBezTo>
                <a:cubicBezTo>
                  <a:pt x="132" y="0"/>
                  <a:pt x="135" y="2"/>
                  <a:pt x="137" y="4"/>
                </a:cubicBezTo>
                <a:cubicBezTo>
                  <a:pt x="173" y="44"/>
                  <a:pt x="173" y="44"/>
                  <a:pt x="173" y="44"/>
                </a:cubicBezTo>
                <a:cubicBezTo>
                  <a:pt x="175" y="46"/>
                  <a:pt x="176" y="49"/>
                  <a:pt x="176" y="52"/>
                </a:cubicBezTo>
                <a:cubicBezTo>
                  <a:pt x="176" y="59"/>
                  <a:pt x="171" y="64"/>
                  <a:pt x="164" y="64"/>
                </a:cubicBezTo>
                <a:cubicBezTo>
                  <a:pt x="160" y="64"/>
                  <a:pt x="157" y="62"/>
                  <a:pt x="155" y="60"/>
                </a:cubicBezTo>
                <a:cubicBezTo>
                  <a:pt x="140" y="43"/>
                  <a:pt x="140" y="43"/>
                  <a:pt x="140" y="43"/>
                </a:cubicBezTo>
                <a:cubicBezTo>
                  <a:pt x="140" y="116"/>
                  <a:pt x="140" y="116"/>
                  <a:pt x="140" y="116"/>
                </a:cubicBezTo>
                <a:cubicBezTo>
                  <a:pt x="213" y="116"/>
                  <a:pt x="213" y="116"/>
                  <a:pt x="213" y="116"/>
                </a:cubicBezTo>
                <a:cubicBezTo>
                  <a:pt x="196" y="101"/>
                  <a:pt x="196" y="101"/>
                  <a:pt x="196" y="101"/>
                </a:cubicBezTo>
                <a:cubicBezTo>
                  <a:pt x="194" y="99"/>
                  <a:pt x="192" y="96"/>
                  <a:pt x="192" y="92"/>
                </a:cubicBezTo>
                <a:cubicBezTo>
                  <a:pt x="192" y="85"/>
                  <a:pt x="197" y="80"/>
                  <a:pt x="204" y="80"/>
                </a:cubicBezTo>
                <a:cubicBezTo>
                  <a:pt x="207" y="80"/>
                  <a:pt x="210" y="81"/>
                  <a:pt x="212" y="83"/>
                </a:cubicBezTo>
                <a:cubicBezTo>
                  <a:pt x="252" y="119"/>
                  <a:pt x="252" y="119"/>
                  <a:pt x="252" y="119"/>
                </a:cubicBezTo>
                <a:cubicBezTo>
                  <a:pt x="254" y="121"/>
                  <a:pt x="256" y="124"/>
                  <a:pt x="256" y="12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0" name="Google Shape;2190;p48"/>
          <p:cNvSpPr/>
          <p:nvPr/>
        </p:nvSpPr>
        <p:spPr>
          <a:xfrm>
            <a:off x="3566548" y="4307073"/>
            <a:ext cx="526368" cy="198894"/>
          </a:xfrm>
          <a:custGeom>
            <a:avLst/>
            <a:gdLst/>
            <a:ahLst/>
            <a:cxnLst/>
            <a:rect l="l" t="t" r="r" b="b"/>
            <a:pathLst>
              <a:path w="256" h="96" extrusionOk="0">
                <a:moveTo>
                  <a:pt x="256" y="48"/>
                </a:moveTo>
                <a:cubicBezTo>
                  <a:pt x="256" y="52"/>
                  <a:pt x="254" y="55"/>
                  <a:pt x="252" y="57"/>
                </a:cubicBezTo>
                <a:cubicBezTo>
                  <a:pt x="212" y="93"/>
                  <a:pt x="212" y="93"/>
                  <a:pt x="212" y="93"/>
                </a:cubicBezTo>
                <a:cubicBezTo>
                  <a:pt x="210" y="95"/>
                  <a:pt x="207" y="96"/>
                  <a:pt x="204" y="96"/>
                </a:cubicBezTo>
                <a:cubicBezTo>
                  <a:pt x="197" y="96"/>
                  <a:pt x="192" y="91"/>
                  <a:pt x="192" y="84"/>
                </a:cubicBezTo>
                <a:cubicBezTo>
                  <a:pt x="192" y="80"/>
                  <a:pt x="194" y="77"/>
                  <a:pt x="196" y="75"/>
                </a:cubicBezTo>
                <a:cubicBezTo>
                  <a:pt x="213" y="60"/>
                  <a:pt x="213" y="60"/>
                  <a:pt x="213" y="60"/>
                </a:cubicBezTo>
                <a:cubicBezTo>
                  <a:pt x="140" y="60"/>
                  <a:pt x="140" y="60"/>
                  <a:pt x="140" y="60"/>
                </a:cubicBezTo>
                <a:cubicBezTo>
                  <a:pt x="116" y="60"/>
                  <a:pt x="116" y="60"/>
                  <a:pt x="116" y="60"/>
                </a:cubicBezTo>
                <a:cubicBezTo>
                  <a:pt x="43" y="60"/>
                  <a:pt x="43" y="60"/>
                  <a:pt x="43" y="60"/>
                </a:cubicBezTo>
                <a:cubicBezTo>
                  <a:pt x="60" y="75"/>
                  <a:pt x="60" y="75"/>
                  <a:pt x="60" y="75"/>
                </a:cubicBezTo>
                <a:cubicBezTo>
                  <a:pt x="62" y="77"/>
                  <a:pt x="64" y="80"/>
                  <a:pt x="64" y="84"/>
                </a:cubicBezTo>
                <a:cubicBezTo>
                  <a:pt x="64" y="91"/>
                  <a:pt x="59" y="96"/>
                  <a:pt x="52" y="96"/>
                </a:cubicBezTo>
                <a:cubicBezTo>
                  <a:pt x="49" y="96"/>
                  <a:pt x="46" y="95"/>
                  <a:pt x="44" y="93"/>
                </a:cubicBezTo>
                <a:cubicBezTo>
                  <a:pt x="4" y="57"/>
                  <a:pt x="4" y="57"/>
                  <a:pt x="4" y="57"/>
                </a:cubicBezTo>
                <a:cubicBezTo>
                  <a:pt x="2" y="55"/>
                  <a:pt x="0" y="52"/>
                  <a:pt x="0" y="48"/>
                </a:cubicBezTo>
                <a:cubicBezTo>
                  <a:pt x="0" y="44"/>
                  <a:pt x="2" y="41"/>
                  <a:pt x="4" y="39"/>
                </a:cubicBezTo>
                <a:cubicBezTo>
                  <a:pt x="44" y="3"/>
                  <a:pt x="44" y="3"/>
                  <a:pt x="44" y="3"/>
                </a:cubicBezTo>
                <a:cubicBezTo>
                  <a:pt x="46" y="1"/>
                  <a:pt x="49" y="0"/>
                  <a:pt x="52" y="0"/>
                </a:cubicBezTo>
                <a:cubicBezTo>
                  <a:pt x="59" y="0"/>
                  <a:pt x="64" y="5"/>
                  <a:pt x="64" y="12"/>
                </a:cubicBezTo>
                <a:cubicBezTo>
                  <a:pt x="64" y="16"/>
                  <a:pt x="62" y="19"/>
                  <a:pt x="60" y="21"/>
                </a:cubicBezTo>
                <a:cubicBezTo>
                  <a:pt x="43" y="36"/>
                  <a:pt x="43" y="36"/>
                  <a:pt x="43" y="36"/>
                </a:cubicBezTo>
                <a:cubicBezTo>
                  <a:pt x="116" y="36"/>
                  <a:pt x="116" y="36"/>
                  <a:pt x="116" y="36"/>
                </a:cubicBezTo>
                <a:cubicBezTo>
                  <a:pt x="140" y="36"/>
                  <a:pt x="140" y="36"/>
                  <a:pt x="140" y="36"/>
                </a:cubicBezTo>
                <a:cubicBezTo>
                  <a:pt x="213" y="36"/>
                  <a:pt x="213" y="36"/>
                  <a:pt x="213" y="36"/>
                </a:cubicBezTo>
                <a:cubicBezTo>
                  <a:pt x="196" y="21"/>
                  <a:pt x="196" y="21"/>
                  <a:pt x="196" y="21"/>
                </a:cubicBezTo>
                <a:cubicBezTo>
                  <a:pt x="194" y="19"/>
                  <a:pt x="192" y="16"/>
                  <a:pt x="192" y="12"/>
                </a:cubicBezTo>
                <a:cubicBezTo>
                  <a:pt x="192" y="5"/>
                  <a:pt x="197" y="0"/>
                  <a:pt x="204" y="0"/>
                </a:cubicBezTo>
                <a:cubicBezTo>
                  <a:pt x="207" y="0"/>
                  <a:pt x="210" y="1"/>
                  <a:pt x="212" y="3"/>
                </a:cubicBezTo>
                <a:cubicBezTo>
                  <a:pt x="252" y="39"/>
                  <a:pt x="252" y="39"/>
                  <a:pt x="252" y="39"/>
                </a:cubicBezTo>
                <a:cubicBezTo>
                  <a:pt x="254" y="41"/>
                  <a:pt x="256" y="44"/>
                  <a:pt x="256" y="4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1" name="Google Shape;2191;p48"/>
          <p:cNvSpPr/>
          <p:nvPr/>
        </p:nvSpPr>
        <p:spPr>
          <a:xfrm>
            <a:off x="2809140" y="4142332"/>
            <a:ext cx="196886" cy="528377"/>
          </a:xfrm>
          <a:custGeom>
            <a:avLst/>
            <a:gdLst/>
            <a:ahLst/>
            <a:cxnLst/>
            <a:rect l="l" t="t" r="r" b="b"/>
            <a:pathLst>
              <a:path w="96" h="256" extrusionOk="0">
                <a:moveTo>
                  <a:pt x="84" y="64"/>
                </a:moveTo>
                <a:cubicBezTo>
                  <a:pt x="80" y="64"/>
                  <a:pt x="77" y="62"/>
                  <a:pt x="75" y="60"/>
                </a:cubicBezTo>
                <a:cubicBezTo>
                  <a:pt x="60" y="43"/>
                  <a:pt x="60" y="43"/>
                  <a:pt x="60" y="43"/>
                </a:cubicBezTo>
                <a:cubicBezTo>
                  <a:pt x="60" y="116"/>
                  <a:pt x="60" y="116"/>
                  <a:pt x="60" y="116"/>
                </a:cubicBezTo>
                <a:cubicBezTo>
                  <a:pt x="60" y="140"/>
                  <a:pt x="60" y="140"/>
                  <a:pt x="60" y="140"/>
                </a:cubicBezTo>
                <a:cubicBezTo>
                  <a:pt x="60" y="213"/>
                  <a:pt x="60" y="213"/>
                  <a:pt x="60" y="213"/>
                </a:cubicBezTo>
                <a:cubicBezTo>
                  <a:pt x="75" y="196"/>
                  <a:pt x="75" y="196"/>
                  <a:pt x="75" y="196"/>
                </a:cubicBezTo>
                <a:cubicBezTo>
                  <a:pt x="77" y="194"/>
                  <a:pt x="80" y="192"/>
                  <a:pt x="84" y="192"/>
                </a:cubicBezTo>
                <a:cubicBezTo>
                  <a:pt x="91" y="192"/>
                  <a:pt x="96" y="197"/>
                  <a:pt x="96" y="204"/>
                </a:cubicBezTo>
                <a:cubicBezTo>
                  <a:pt x="96" y="207"/>
                  <a:pt x="95" y="210"/>
                  <a:pt x="93" y="212"/>
                </a:cubicBezTo>
                <a:cubicBezTo>
                  <a:pt x="57" y="252"/>
                  <a:pt x="57" y="252"/>
                  <a:pt x="57" y="252"/>
                </a:cubicBezTo>
                <a:cubicBezTo>
                  <a:pt x="55" y="254"/>
                  <a:pt x="52" y="256"/>
                  <a:pt x="48" y="256"/>
                </a:cubicBezTo>
                <a:cubicBezTo>
                  <a:pt x="44" y="256"/>
                  <a:pt x="41" y="254"/>
                  <a:pt x="39" y="252"/>
                </a:cubicBezTo>
                <a:cubicBezTo>
                  <a:pt x="3" y="212"/>
                  <a:pt x="3" y="212"/>
                  <a:pt x="3" y="212"/>
                </a:cubicBezTo>
                <a:cubicBezTo>
                  <a:pt x="1" y="210"/>
                  <a:pt x="0" y="207"/>
                  <a:pt x="0" y="204"/>
                </a:cubicBezTo>
                <a:cubicBezTo>
                  <a:pt x="0" y="197"/>
                  <a:pt x="5" y="192"/>
                  <a:pt x="12" y="192"/>
                </a:cubicBezTo>
                <a:cubicBezTo>
                  <a:pt x="16" y="192"/>
                  <a:pt x="19" y="194"/>
                  <a:pt x="21" y="196"/>
                </a:cubicBezTo>
                <a:cubicBezTo>
                  <a:pt x="36" y="213"/>
                  <a:pt x="36" y="213"/>
                  <a:pt x="36" y="213"/>
                </a:cubicBezTo>
                <a:cubicBezTo>
                  <a:pt x="36" y="140"/>
                  <a:pt x="36" y="140"/>
                  <a:pt x="36" y="140"/>
                </a:cubicBezTo>
                <a:cubicBezTo>
                  <a:pt x="36" y="116"/>
                  <a:pt x="36" y="116"/>
                  <a:pt x="36" y="116"/>
                </a:cubicBezTo>
                <a:cubicBezTo>
                  <a:pt x="36" y="43"/>
                  <a:pt x="36" y="43"/>
                  <a:pt x="36" y="43"/>
                </a:cubicBezTo>
                <a:cubicBezTo>
                  <a:pt x="21" y="60"/>
                  <a:pt x="21" y="60"/>
                  <a:pt x="21" y="60"/>
                </a:cubicBezTo>
                <a:cubicBezTo>
                  <a:pt x="19" y="62"/>
                  <a:pt x="16" y="64"/>
                  <a:pt x="12" y="64"/>
                </a:cubicBezTo>
                <a:cubicBezTo>
                  <a:pt x="5" y="64"/>
                  <a:pt x="0" y="59"/>
                  <a:pt x="0" y="52"/>
                </a:cubicBezTo>
                <a:cubicBezTo>
                  <a:pt x="0" y="49"/>
                  <a:pt x="1" y="46"/>
                  <a:pt x="3" y="44"/>
                </a:cubicBezTo>
                <a:cubicBezTo>
                  <a:pt x="39" y="4"/>
                  <a:pt x="39" y="4"/>
                  <a:pt x="39" y="4"/>
                </a:cubicBezTo>
                <a:cubicBezTo>
                  <a:pt x="39" y="4"/>
                  <a:pt x="39" y="4"/>
                  <a:pt x="39" y="4"/>
                </a:cubicBezTo>
                <a:cubicBezTo>
                  <a:pt x="41" y="2"/>
                  <a:pt x="44" y="0"/>
                  <a:pt x="48" y="0"/>
                </a:cubicBezTo>
                <a:cubicBezTo>
                  <a:pt x="52" y="0"/>
                  <a:pt x="55" y="2"/>
                  <a:pt x="57" y="4"/>
                </a:cubicBezTo>
                <a:cubicBezTo>
                  <a:pt x="57" y="4"/>
                  <a:pt x="57" y="4"/>
                  <a:pt x="57" y="4"/>
                </a:cubicBezTo>
                <a:cubicBezTo>
                  <a:pt x="93" y="44"/>
                  <a:pt x="93" y="44"/>
                  <a:pt x="93" y="44"/>
                </a:cubicBezTo>
                <a:cubicBezTo>
                  <a:pt x="95" y="46"/>
                  <a:pt x="96" y="49"/>
                  <a:pt x="96" y="52"/>
                </a:cubicBezTo>
                <a:cubicBezTo>
                  <a:pt x="96" y="59"/>
                  <a:pt x="91" y="64"/>
                  <a:pt x="84"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2" name="Google Shape;2192;p48"/>
          <p:cNvSpPr/>
          <p:nvPr/>
        </p:nvSpPr>
        <p:spPr>
          <a:xfrm>
            <a:off x="1780511" y="4142332"/>
            <a:ext cx="409844" cy="528377"/>
          </a:xfrm>
          <a:custGeom>
            <a:avLst/>
            <a:gdLst/>
            <a:ahLst/>
            <a:cxnLst/>
            <a:rect l="l" t="t" r="r" b="b"/>
            <a:pathLst>
              <a:path w="200" h="256" extrusionOk="0">
                <a:moveTo>
                  <a:pt x="197" y="212"/>
                </a:moveTo>
                <a:cubicBezTo>
                  <a:pt x="197" y="212"/>
                  <a:pt x="197" y="212"/>
                  <a:pt x="197" y="212"/>
                </a:cubicBezTo>
                <a:cubicBezTo>
                  <a:pt x="161" y="252"/>
                  <a:pt x="161" y="252"/>
                  <a:pt x="161" y="252"/>
                </a:cubicBezTo>
                <a:cubicBezTo>
                  <a:pt x="161" y="252"/>
                  <a:pt x="161" y="252"/>
                  <a:pt x="161" y="252"/>
                </a:cubicBezTo>
                <a:cubicBezTo>
                  <a:pt x="159" y="254"/>
                  <a:pt x="156" y="256"/>
                  <a:pt x="152" y="256"/>
                </a:cubicBezTo>
                <a:cubicBezTo>
                  <a:pt x="148" y="256"/>
                  <a:pt x="145" y="254"/>
                  <a:pt x="143" y="252"/>
                </a:cubicBezTo>
                <a:cubicBezTo>
                  <a:pt x="143" y="252"/>
                  <a:pt x="143" y="252"/>
                  <a:pt x="143" y="252"/>
                </a:cubicBezTo>
                <a:cubicBezTo>
                  <a:pt x="107" y="212"/>
                  <a:pt x="107" y="212"/>
                  <a:pt x="107" y="212"/>
                </a:cubicBezTo>
                <a:cubicBezTo>
                  <a:pt x="107" y="212"/>
                  <a:pt x="107" y="212"/>
                  <a:pt x="107" y="212"/>
                </a:cubicBezTo>
                <a:cubicBezTo>
                  <a:pt x="105" y="210"/>
                  <a:pt x="104" y="207"/>
                  <a:pt x="104" y="204"/>
                </a:cubicBezTo>
                <a:cubicBezTo>
                  <a:pt x="104" y="197"/>
                  <a:pt x="109" y="192"/>
                  <a:pt x="116" y="192"/>
                </a:cubicBezTo>
                <a:cubicBezTo>
                  <a:pt x="120" y="192"/>
                  <a:pt x="123" y="194"/>
                  <a:pt x="125" y="196"/>
                </a:cubicBezTo>
                <a:cubicBezTo>
                  <a:pt x="125" y="196"/>
                  <a:pt x="125" y="196"/>
                  <a:pt x="125" y="196"/>
                </a:cubicBezTo>
                <a:cubicBezTo>
                  <a:pt x="140" y="213"/>
                  <a:pt x="140" y="213"/>
                  <a:pt x="140" y="213"/>
                </a:cubicBezTo>
                <a:cubicBezTo>
                  <a:pt x="140" y="156"/>
                  <a:pt x="140" y="156"/>
                  <a:pt x="140" y="156"/>
                </a:cubicBezTo>
                <a:cubicBezTo>
                  <a:pt x="140" y="104"/>
                  <a:pt x="140" y="104"/>
                  <a:pt x="140" y="104"/>
                </a:cubicBezTo>
                <a:cubicBezTo>
                  <a:pt x="140" y="43"/>
                  <a:pt x="140" y="43"/>
                  <a:pt x="140" y="43"/>
                </a:cubicBezTo>
                <a:cubicBezTo>
                  <a:pt x="140" y="12"/>
                  <a:pt x="140" y="12"/>
                  <a:pt x="140" y="12"/>
                </a:cubicBezTo>
                <a:cubicBezTo>
                  <a:pt x="140" y="5"/>
                  <a:pt x="145" y="0"/>
                  <a:pt x="152" y="0"/>
                </a:cubicBezTo>
                <a:cubicBezTo>
                  <a:pt x="159" y="0"/>
                  <a:pt x="164" y="5"/>
                  <a:pt x="164" y="12"/>
                </a:cubicBezTo>
                <a:cubicBezTo>
                  <a:pt x="164" y="88"/>
                  <a:pt x="164" y="88"/>
                  <a:pt x="164" y="88"/>
                </a:cubicBezTo>
                <a:cubicBezTo>
                  <a:pt x="164" y="116"/>
                  <a:pt x="164" y="116"/>
                  <a:pt x="164" y="116"/>
                </a:cubicBezTo>
                <a:cubicBezTo>
                  <a:pt x="164" y="140"/>
                  <a:pt x="164" y="140"/>
                  <a:pt x="164" y="140"/>
                </a:cubicBezTo>
                <a:cubicBezTo>
                  <a:pt x="164" y="213"/>
                  <a:pt x="164" y="213"/>
                  <a:pt x="164" y="213"/>
                </a:cubicBezTo>
                <a:cubicBezTo>
                  <a:pt x="179" y="196"/>
                  <a:pt x="179" y="196"/>
                  <a:pt x="179" y="196"/>
                </a:cubicBezTo>
                <a:cubicBezTo>
                  <a:pt x="179" y="196"/>
                  <a:pt x="179" y="196"/>
                  <a:pt x="179" y="196"/>
                </a:cubicBezTo>
                <a:cubicBezTo>
                  <a:pt x="181" y="194"/>
                  <a:pt x="184" y="192"/>
                  <a:pt x="188" y="192"/>
                </a:cubicBezTo>
                <a:cubicBezTo>
                  <a:pt x="195" y="192"/>
                  <a:pt x="200" y="197"/>
                  <a:pt x="200" y="204"/>
                </a:cubicBezTo>
                <a:cubicBezTo>
                  <a:pt x="200" y="207"/>
                  <a:pt x="199" y="210"/>
                  <a:pt x="197" y="212"/>
                </a:cubicBezTo>
                <a:moveTo>
                  <a:pt x="84" y="64"/>
                </a:moveTo>
                <a:cubicBezTo>
                  <a:pt x="80" y="64"/>
                  <a:pt x="77" y="62"/>
                  <a:pt x="75" y="60"/>
                </a:cubicBezTo>
                <a:cubicBezTo>
                  <a:pt x="75" y="60"/>
                  <a:pt x="75" y="60"/>
                  <a:pt x="75" y="60"/>
                </a:cubicBezTo>
                <a:cubicBezTo>
                  <a:pt x="60" y="43"/>
                  <a:pt x="60" y="43"/>
                  <a:pt x="60" y="43"/>
                </a:cubicBezTo>
                <a:cubicBezTo>
                  <a:pt x="60" y="116"/>
                  <a:pt x="60" y="116"/>
                  <a:pt x="60" y="116"/>
                </a:cubicBezTo>
                <a:cubicBezTo>
                  <a:pt x="60" y="140"/>
                  <a:pt x="60" y="140"/>
                  <a:pt x="60" y="140"/>
                </a:cubicBezTo>
                <a:cubicBezTo>
                  <a:pt x="60" y="168"/>
                  <a:pt x="60" y="168"/>
                  <a:pt x="60" y="168"/>
                </a:cubicBezTo>
                <a:cubicBezTo>
                  <a:pt x="60" y="244"/>
                  <a:pt x="60" y="244"/>
                  <a:pt x="60" y="244"/>
                </a:cubicBezTo>
                <a:cubicBezTo>
                  <a:pt x="60" y="251"/>
                  <a:pt x="55" y="256"/>
                  <a:pt x="48" y="256"/>
                </a:cubicBezTo>
                <a:cubicBezTo>
                  <a:pt x="41" y="256"/>
                  <a:pt x="36" y="251"/>
                  <a:pt x="36" y="244"/>
                </a:cubicBezTo>
                <a:cubicBezTo>
                  <a:pt x="36" y="213"/>
                  <a:pt x="36" y="213"/>
                  <a:pt x="36" y="213"/>
                </a:cubicBezTo>
                <a:cubicBezTo>
                  <a:pt x="36" y="152"/>
                  <a:pt x="36" y="152"/>
                  <a:pt x="36" y="152"/>
                </a:cubicBezTo>
                <a:cubicBezTo>
                  <a:pt x="36" y="100"/>
                  <a:pt x="36" y="100"/>
                  <a:pt x="36" y="100"/>
                </a:cubicBezTo>
                <a:cubicBezTo>
                  <a:pt x="36" y="43"/>
                  <a:pt x="36" y="43"/>
                  <a:pt x="36" y="43"/>
                </a:cubicBezTo>
                <a:cubicBezTo>
                  <a:pt x="21" y="60"/>
                  <a:pt x="21" y="60"/>
                  <a:pt x="21" y="60"/>
                </a:cubicBezTo>
                <a:cubicBezTo>
                  <a:pt x="21" y="60"/>
                  <a:pt x="21" y="60"/>
                  <a:pt x="21" y="60"/>
                </a:cubicBezTo>
                <a:cubicBezTo>
                  <a:pt x="19" y="62"/>
                  <a:pt x="16" y="64"/>
                  <a:pt x="12" y="64"/>
                </a:cubicBezTo>
                <a:cubicBezTo>
                  <a:pt x="5" y="64"/>
                  <a:pt x="0" y="59"/>
                  <a:pt x="0" y="52"/>
                </a:cubicBezTo>
                <a:cubicBezTo>
                  <a:pt x="0" y="49"/>
                  <a:pt x="1" y="46"/>
                  <a:pt x="3" y="44"/>
                </a:cubicBezTo>
                <a:cubicBezTo>
                  <a:pt x="3" y="44"/>
                  <a:pt x="3" y="44"/>
                  <a:pt x="3" y="44"/>
                </a:cubicBezTo>
                <a:cubicBezTo>
                  <a:pt x="39" y="4"/>
                  <a:pt x="39" y="4"/>
                  <a:pt x="39" y="4"/>
                </a:cubicBezTo>
                <a:cubicBezTo>
                  <a:pt x="39" y="4"/>
                  <a:pt x="39" y="4"/>
                  <a:pt x="39" y="4"/>
                </a:cubicBezTo>
                <a:cubicBezTo>
                  <a:pt x="41" y="2"/>
                  <a:pt x="44" y="0"/>
                  <a:pt x="48" y="0"/>
                </a:cubicBezTo>
                <a:cubicBezTo>
                  <a:pt x="52" y="0"/>
                  <a:pt x="55" y="2"/>
                  <a:pt x="57" y="4"/>
                </a:cubicBezTo>
                <a:cubicBezTo>
                  <a:pt x="57" y="4"/>
                  <a:pt x="57" y="4"/>
                  <a:pt x="57" y="4"/>
                </a:cubicBezTo>
                <a:cubicBezTo>
                  <a:pt x="93" y="44"/>
                  <a:pt x="93" y="44"/>
                  <a:pt x="93" y="44"/>
                </a:cubicBezTo>
                <a:cubicBezTo>
                  <a:pt x="93" y="44"/>
                  <a:pt x="93" y="44"/>
                  <a:pt x="93" y="44"/>
                </a:cubicBezTo>
                <a:cubicBezTo>
                  <a:pt x="95" y="46"/>
                  <a:pt x="96" y="49"/>
                  <a:pt x="96" y="52"/>
                </a:cubicBezTo>
                <a:cubicBezTo>
                  <a:pt x="96" y="59"/>
                  <a:pt x="91" y="64"/>
                  <a:pt x="84"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3" name="Google Shape;2193;p48"/>
          <p:cNvSpPr/>
          <p:nvPr/>
        </p:nvSpPr>
        <p:spPr>
          <a:xfrm>
            <a:off x="800100" y="4200593"/>
            <a:ext cx="526368" cy="411854"/>
          </a:xfrm>
          <a:custGeom>
            <a:avLst/>
            <a:gdLst/>
            <a:ahLst/>
            <a:cxnLst/>
            <a:rect l="l" t="t" r="r" b="b"/>
            <a:pathLst>
              <a:path w="256" h="200" extrusionOk="0">
                <a:moveTo>
                  <a:pt x="252" y="57"/>
                </a:moveTo>
                <a:cubicBezTo>
                  <a:pt x="252" y="57"/>
                  <a:pt x="252" y="57"/>
                  <a:pt x="252" y="57"/>
                </a:cubicBezTo>
                <a:cubicBezTo>
                  <a:pt x="212" y="93"/>
                  <a:pt x="212" y="93"/>
                  <a:pt x="212" y="93"/>
                </a:cubicBezTo>
                <a:cubicBezTo>
                  <a:pt x="212" y="93"/>
                  <a:pt x="212" y="93"/>
                  <a:pt x="212" y="93"/>
                </a:cubicBezTo>
                <a:cubicBezTo>
                  <a:pt x="210" y="95"/>
                  <a:pt x="207" y="96"/>
                  <a:pt x="204" y="96"/>
                </a:cubicBezTo>
                <a:cubicBezTo>
                  <a:pt x="197" y="96"/>
                  <a:pt x="192" y="91"/>
                  <a:pt x="192" y="84"/>
                </a:cubicBezTo>
                <a:cubicBezTo>
                  <a:pt x="192" y="80"/>
                  <a:pt x="194" y="77"/>
                  <a:pt x="196" y="75"/>
                </a:cubicBezTo>
                <a:cubicBezTo>
                  <a:pt x="196" y="75"/>
                  <a:pt x="196" y="75"/>
                  <a:pt x="196" y="75"/>
                </a:cubicBezTo>
                <a:cubicBezTo>
                  <a:pt x="213" y="60"/>
                  <a:pt x="213" y="60"/>
                  <a:pt x="213" y="60"/>
                </a:cubicBezTo>
                <a:cubicBezTo>
                  <a:pt x="140" y="60"/>
                  <a:pt x="140" y="60"/>
                  <a:pt x="140" y="60"/>
                </a:cubicBezTo>
                <a:cubicBezTo>
                  <a:pt x="116" y="60"/>
                  <a:pt x="116" y="60"/>
                  <a:pt x="116" y="60"/>
                </a:cubicBezTo>
                <a:cubicBezTo>
                  <a:pt x="88" y="60"/>
                  <a:pt x="88" y="60"/>
                  <a:pt x="88" y="60"/>
                </a:cubicBezTo>
                <a:cubicBezTo>
                  <a:pt x="12" y="60"/>
                  <a:pt x="12" y="60"/>
                  <a:pt x="12" y="60"/>
                </a:cubicBezTo>
                <a:cubicBezTo>
                  <a:pt x="5" y="60"/>
                  <a:pt x="0" y="55"/>
                  <a:pt x="0" y="48"/>
                </a:cubicBezTo>
                <a:cubicBezTo>
                  <a:pt x="0" y="41"/>
                  <a:pt x="5" y="36"/>
                  <a:pt x="12" y="36"/>
                </a:cubicBezTo>
                <a:cubicBezTo>
                  <a:pt x="43" y="36"/>
                  <a:pt x="43" y="36"/>
                  <a:pt x="43" y="36"/>
                </a:cubicBezTo>
                <a:cubicBezTo>
                  <a:pt x="43" y="36"/>
                  <a:pt x="43" y="36"/>
                  <a:pt x="43" y="36"/>
                </a:cubicBezTo>
                <a:cubicBezTo>
                  <a:pt x="104" y="36"/>
                  <a:pt x="104" y="36"/>
                  <a:pt x="104" y="36"/>
                </a:cubicBezTo>
                <a:cubicBezTo>
                  <a:pt x="156" y="36"/>
                  <a:pt x="156" y="36"/>
                  <a:pt x="156" y="36"/>
                </a:cubicBezTo>
                <a:cubicBezTo>
                  <a:pt x="213" y="36"/>
                  <a:pt x="213" y="36"/>
                  <a:pt x="213" y="36"/>
                </a:cubicBezTo>
                <a:cubicBezTo>
                  <a:pt x="196" y="21"/>
                  <a:pt x="196" y="21"/>
                  <a:pt x="196" y="21"/>
                </a:cubicBezTo>
                <a:cubicBezTo>
                  <a:pt x="196" y="21"/>
                  <a:pt x="196" y="21"/>
                  <a:pt x="196" y="21"/>
                </a:cubicBezTo>
                <a:cubicBezTo>
                  <a:pt x="194" y="19"/>
                  <a:pt x="192" y="16"/>
                  <a:pt x="192" y="12"/>
                </a:cubicBezTo>
                <a:cubicBezTo>
                  <a:pt x="192" y="5"/>
                  <a:pt x="197" y="0"/>
                  <a:pt x="204" y="0"/>
                </a:cubicBezTo>
                <a:cubicBezTo>
                  <a:pt x="207" y="0"/>
                  <a:pt x="210" y="1"/>
                  <a:pt x="212" y="3"/>
                </a:cubicBezTo>
                <a:cubicBezTo>
                  <a:pt x="212" y="3"/>
                  <a:pt x="212" y="3"/>
                  <a:pt x="212" y="3"/>
                </a:cubicBezTo>
                <a:cubicBezTo>
                  <a:pt x="252" y="39"/>
                  <a:pt x="252" y="39"/>
                  <a:pt x="252" y="39"/>
                </a:cubicBezTo>
                <a:cubicBezTo>
                  <a:pt x="252" y="39"/>
                  <a:pt x="252" y="39"/>
                  <a:pt x="252" y="39"/>
                </a:cubicBezTo>
                <a:cubicBezTo>
                  <a:pt x="254" y="41"/>
                  <a:pt x="256" y="44"/>
                  <a:pt x="256" y="48"/>
                </a:cubicBezTo>
                <a:cubicBezTo>
                  <a:pt x="256" y="52"/>
                  <a:pt x="254" y="55"/>
                  <a:pt x="252" y="57"/>
                </a:cubicBezTo>
                <a:moveTo>
                  <a:pt x="4" y="143"/>
                </a:moveTo>
                <a:cubicBezTo>
                  <a:pt x="4" y="143"/>
                  <a:pt x="4" y="143"/>
                  <a:pt x="4" y="143"/>
                </a:cubicBezTo>
                <a:cubicBezTo>
                  <a:pt x="44" y="107"/>
                  <a:pt x="44" y="107"/>
                  <a:pt x="44" y="107"/>
                </a:cubicBezTo>
                <a:cubicBezTo>
                  <a:pt x="44" y="107"/>
                  <a:pt x="44" y="107"/>
                  <a:pt x="44" y="107"/>
                </a:cubicBezTo>
                <a:cubicBezTo>
                  <a:pt x="46" y="105"/>
                  <a:pt x="49" y="104"/>
                  <a:pt x="52" y="104"/>
                </a:cubicBezTo>
                <a:cubicBezTo>
                  <a:pt x="59" y="104"/>
                  <a:pt x="64" y="109"/>
                  <a:pt x="64" y="116"/>
                </a:cubicBezTo>
                <a:cubicBezTo>
                  <a:pt x="64" y="120"/>
                  <a:pt x="62" y="123"/>
                  <a:pt x="60" y="125"/>
                </a:cubicBezTo>
                <a:cubicBezTo>
                  <a:pt x="60" y="125"/>
                  <a:pt x="60" y="125"/>
                  <a:pt x="60" y="125"/>
                </a:cubicBezTo>
                <a:cubicBezTo>
                  <a:pt x="43" y="140"/>
                  <a:pt x="43" y="140"/>
                  <a:pt x="43" y="140"/>
                </a:cubicBezTo>
                <a:cubicBezTo>
                  <a:pt x="100" y="140"/>
                  <a:pt x="100" y="140"/>
                  <a:pt x="100" y="140"/>
                </a:cubicBezTo>
                <a:cubicBezTo>
                  <a:pt x="152" y="140"/>
                  <a:pt x="152" y="140"/>
                  <a:pt x="152" y="140"/>
                </a:cubicBezTo>
                <a:cubicBezTo>
                  <a:pt x="213" y="140"/>
                  <a:pt x="213" y="140"/>
                  <a:pt x="213" y="140"/>
                </a:cubicBezTo>
                <a:cubicBezTo>
                  <a:pt x="244" y="140"/>
                  <a:pt x="244" y="140"/>
                  <a:pt x="244" y="140"/>
                </a:cubicBezTo>
                <a:cubicBezTo>
                  <a:pt x="251" y="140"/>
                  <a:pt x="256" y="145"/>
                  <a:pt x="256" y="152"/>
                </a:cubicBezTo>
                <a:cubicBezTo>
                  <a:pt x="256" y="159"/>
                  <a:pt x="251" y="164"/>
                  <a:pt x="244" y="164"/>
                </a:cubicBezTo>
                <a:cubicBezTo>
                  <a:pt x="168" y="164"/>
                  <a:pt x="168" y="164"/>
                  <a:pt x="168" y="164"/>
                </a:cubicBezTo>
                <a:cubicBezTo>
                  <a:pt x="140" y="164"/>
                  <a:pt x="140" y="164"/>
                  <a:pt x="140" y="164"/>
                </a:cubicBezTo>
                <a:cubicBezTo>
                  <a:pt x="116" y="164"/>
                  <a:pt x="116" y="164"/>
                  <a:pt x="116" y="164"/>
                </a:cubicBezTo>
                <a:cubicBezTo>
                  <a:pt x="43" y="164"/>
                  <a:pt x="43" y="164"/>
                  <a:pt x="43" y="164"/>
                </a:cubicBezTo>
                <a:cubicBezTo>
                  <a:pt x="60" y="179"/>
                  <a:pt x="60" y="179"/>
                  <a:pt x="60" y="179"/>
                </a:cubicBezTo>
                <a:cubicBezTo>
                  <a:pt x="60" y="179"/>
                  <a:pt x="60" y="179"/>
                  <a:pt x="60" y="179"/>
                </a:cubicBezTo>
                <a:cubicBezTo>
                  <a:pt x="62" y="181"/>
                  <a:pt x="64" y="184"/>
                  <a:pt x="64" y="188"/>
                </a:cubicBezTo>
                <a:cubicBezTo>
                  <a:pt x="64" y="195"/>
                  <a:pt x="59" y="200"/>
                  <a:pt x="52" y="200"/>
                </a:cubicBezTo>
                <a:cubicBezTo>
                  <a:pt x="49" y="200"/>
                  <a:pt x="46" y="199"/>
                  <a:pt x="44" y="197"/>
                </a:cubicBezTo>
                <a:cubicBezTo>
                  <a:pt x="44" y="197"/>
                  <a:pt x="44" y="197"/>
                  <a:pt x="44" y="197"/>
                </a:cubicBezTo>
                <a:cubicBezTo>
                  <a:pt x="4" y="161"/>
                  <a:pt x="4" y="161"/>
                  <a:pt x="4" y="161"/>
                </a:cubicBezTo>
                <a:cubicBezTo>
                  <a:pt x="4" y="161"/>
                  <a:pt x="4" y="161"/>
                  <a:pt x="4" y="161"/>
                </a:cubicBezTo>
                <a:cubicBezTo>
                  <a:pt x="2" y="159"/>
                  <a:pt x="0" y="156"/>
                  <a:pt x="0" y="152"/>
                </a:cubicBezTo>
                <a:cubicBezTo>
                  <a:pt x="0" y="148"/>
                  <a:pt x="2" y="145"/>
                  <a:pt x="4" y="143"/>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4" name="Google Shape;2194;p48"/>
          <p:cNvSpPr/>
          <p:nvPr/>
        </p:nvSpPr>
        <p:spPr>
          <a:xfrm>
            <a:off x="11024103" y="3220182"/>
            <a:ext cx="361627" cy="528378"/>
          </a:xfrm>
          <a:custGeom>
            <a:avLst/>
            <a:gdLst/>
            <a:ahLst/>
            <a:cxnLst/>
            <a:rect l="l" t="t" r="r" b="b"/>
            <a:pathLst>
              <a:path w="176" h="256" extrusionOk="0">
                <a:moveTo>
                  <a:pt x="164" y="256"/>
                </a:moveTo>
                <a:cubicBezTo>
                  <a:pt x="12" y="256"/>
                  <a:pt x="12" y="256"/>
                  <a:pt x="12" y="256"/>
                </a:cubicBezTo>
                <a:cubicBezTo>
                  <a:pt x="5" y="256"/>
                  <a:pt x="0" y="251"/>
                  <a:pt x="0" y="244"/>
                </a:cubicBezTo>
                <a:cubicBezTo>
                  <a:pt x="0" y="92"/>
                  <a:pt x="0" y="92"/>
                  <a:pt x="0" y="92"/>
                </a:cubicBezTo>
                <a:cubicBezTo>
                  <a:pt x="0" y="85"/>
                  <a:pt x="5" y="80"/>
                  <a:pt x="12" y="80"/>
                </a:cubicBezTo>
                <a:cubicBezTo>
                  <a:pt x="60" y="80"/>
                  <a:pt x="60" y="80"/>
                  <a:pt x="60" y="80"/>
                </a:cubicBezTo>
                <a:cubicBezTo>
                  <a:pt x="60" y="104"/>
                  <a:pt x="60" y="104"/>
                  <a:pt x="60" y="104"/>
                </a:cubicBezTo>
                <a:cubicBezTo>
                  <a:pt x="24" y="104"/>
                  <a:pt x="24" y="104"/>
                  <a:pt x="24" y="104"/>
                </a:cubicBezTo>
                <a:cubicBezTo>
                  <a:pt x="24" y="232"/>
                  <a:pt x="24" y="232"/>
                  <a:pt x="24" y="232"/>
                </a:cubicBezTo>
                <a:cubicBezTo>
                  <a:pt x="152" y="232"/>
                  <a:pt x="152" y="232"/>
                  <a:pt x="152" y="232"/>
                </a:cubicBezTo>
                <a:cubicBezTo>
                  <a:pt x="152" y="104"/>
                  <a:pt x="152" y="104"/>
                  <a:pt x="152" y="104"/>
                </a:cubicBezTo>
                <a:cubicBezTo>
                  <a:pt x="112" y="104"/>
                  <a:pt x="112" y="104"/>
                  <a:pt x="112" y="104"/>
                </a:cubicBezTo>
                <a:cubicBezTo>
                  <a:pt x="112" y="80"/>
                  <a:pt x="112" y="80"/>
                  <a:pt x="112" y="80"/>
                </a:cubicBezTo>
                <a:cubicBezTo>
                  <a:pt x="164" y="80"/>
                  <a:pt x="164" y="80"/>
                  <a:pt x="164" y="80"/>
                </a:cubicBezTo>
                <a:cubicBezTo>
                  <a:pt x="171" y="80"/>
                  <a:pt x="176" y="85"/>
                  <a:pt x="176" y="92"/>
                </a:cubicBezTo>
                <a:cubicBezTo>
                  <a:pt x="176" y="244"/>
                  <a:pt x="176" y="244"/>
                  <a:pt x="176" y="244"/>
                </a:cubicBezTo>
                <a:cubicBezTo>
                  <a:pt x="176" y="251"/>
                  <a:pt x="171" y="256"/>
                  <a:pt x="164" y="256"/>
                </a:cubicBezTo>
                <a:moveTo>
                  <a:pt x="124" y="64"/>
                </a:moveTo>
                <a:cubicBezTo>
                  <a:pt x="120" y="64"/>
                  <a:pt x="117" y="62"/>
                  <a:pt x="115" y="60"/>
                </a:cubicBezTo>
                <a:cubicBezTo>
                  <a:pt x="115" y="60"/>
                  <a:pt x="115" y="60"/>
                  <a:pt x="115" y="60"/>
                </a:cubicBezTo>
                <a:cubicBezTo>
                  <a:pt x="100" y="43"/>
                  <a:pt x="100" y="43"/>
                  <a:pt x="100" y="43"/>
                </a:cubicBezTo>
                <a:cubicBezTo>
                  <a:pt x="100" y="116"/>
                  <a:pt x="100" y="116"/>
                  <a:pt x="100" y="116"/>
                </a:cubicBezTo>
                <a:cubicBezTo>
                  <a:pt x="100" y="123"/>
                  <a:pt x="95" y="128"/>
                  <a:pt x="88" y="128"/>
                </a:cubicBezTo>
                <a:cubicBezTo>
                  <a:pt x="81" y="128"/>
                  <a:pt x="76" y="123"/>
                  <a:pt x="76" y="116"/>
                </a:cubicBezTo>
                <a:cubicBezTo>
                  <a:pt x="76" y="43"/>
                  <a:pt x="76" y="43"/>
                  <a:pt x="76" y="43"/>
                </a:cubicBezTo>
                <a:cubicBezTo>
                  <a:pt x="61" y="60"/>
                  <a:pt x="61" y="60"/>
                  <a:pt x="61" y="60"/>
                </a:cubicBezTo>
                <a:cubicBezTo>
                  <a:pt x="61" y="60"/>
                  <a:pt x="61" y="60"/>
                  <a:pt x="61" y="60"/>
                </a:cubicBezTo>
                <a:cubicBezTo>
                  <a:pt x="59" y="62"/>
                  <a:pt x="56" y="64"/>
                  <a:pt x="52" y="64"/>
                </a:cubicBezTo>
                <a:cubicBezTo>
                  <a:pt x="45" y="64"/>
                  <a:pt x="40" y="59"/>
                  <a:pt x="40" y="52"/>
                </a:cubicBezTo>
                <a:cubicBezTo>
                  <a:pt x="40" y="49"/>
                  <a:pt x="41" y="46"/>
                  <a:pt x="43" y="44"/>
                </a:cubicBezTo>
                <a:cubicBezTo>
                  <a:pt x="43" y="44"/>
                  <a:pt x="43" y="44"/>
                  <a:pt x="43" y="44"/>
                </a:cubicBezTo>
                <a:cubicBezTo>
                  <a:pt x="79" y="4"/>
                  <a:pt x="79" y="4"/>
                  <a:pt x="79" y="4"/>
                </a:cubicBezTo>
                <a:cubicBezTo>
                  <a:pt x="79" y="4"/>
                  <a:pt x="79" y="4"/>
                  <a:pt x="79" y="4"/>
                </a:cubicBezTo>
                <a:cubicBezTo>
                  <a:pt x="81" y="2"/>
                  <a:pt x="84" y="0"/>
                  <a:pt x="88" y="0"/>
                </a:cubicBezTo>
                <a:cubicBezTo>
                  <a:pt x="92" y="0"/>
                  <a:pt x="95" y="2"/>
                  <a:pt x="97" y="4"/>
                </a:cubicBezTo>
                <a:cubicBezTo>
                  <a:pt x="97" y="4"/>
                  <a:pt x="97" y="4"/>
                  <a:pt x="97" y="4"/>
                </a:cubicBezTo>
                <a:cubicBezTo>
                  <a:pt x="133" y="44"/>
                  <a:pt x="133" y="44"/>
                  <a:pt x="133" y="44"/>
                </a:cubicBezTo>
                <a:cubicBezTo>
                  <a:pt x="133" y="44"/>
                  <a:pt x="133" y="44"/>
                  <a:pt x="133" y="44"/>
                </a:cubicBezTo>
                <a:cubicBezTo>
                  <a:pt x="135" y="46"/>
                  <a:pt x="136" y="49"/>
                  <a:pt x="136" y="52"/>
                </a:cubicBezTo>
                <a:cubicBezTo>
                  <a:pt x="136" y="59"/>
                  <a:pt x="131" y="64"/>
                  <a:pt x="124" y="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5" name="Google Shape;2195;p48"/>
          <p:cNvSpPr/>
          <p:nvPr/>
        </p:nvSpPr>
        <p:spPr>
          <a:xfrm>
            <a:off x="10067800" y="3270409"/>
            <a:ext cx="429934" cy="427925"/>
          </a:xfrm>
          <a:custGeom>
            <a:avLst/>
            <a:gdLst/>
            <a:ahLst/>
            <a:cxnLst/>
            <a:rect l="l" t="t" r="r" b="b"/>
            <a:pathLst>
              <a:path w="208" h="208" extrusionOk="0">
                <a:moveTo>
                  <a:pt x="196" y="72"/>
                </a:moveTo>
                <a:cubicBezTo>
                  <a:pt x="196" y="72"/>
                  <a:pt x="196" y="72"/>
                  <a:pt x="196" y="72"/>
                </a:cubicBezTo>
                <a:cubicBezTo>
                  <a:pt x="189" y="72"/>
                  <a:pt x="184" y="67"/>
                  <a:pt x="184" y="60"/>
                </a:cubicBezTo>
                <a:cubicBezTo>
                  <a:pt x="184" y="41"/>
                  <a:pt x="184" y="41"/>
                  <a:pt x="184" y="41"/>
                </a:cubicBezTo>
                <a:cubicBezTo>
                  <a:pt x="124" y="101"/>
                  <a:pt x="124" y="101"/>
                  <a:pt x="124" y="101"/>
                </a:cubicBezTo>
                <a:cubicBezTo>
                  <a:pt x="124" y="101"/>
                  <a:pt x="124" y="101"/>
                  <a:pt x="124" y="101"/>
                </a:cubicBezTo>
                <a:cubicBezTo>
                  <a:pt x="122" y="103"/>
                  <a:pt x="119" y="104"/>
                  <a:pt x="116" y="104"/>
                </a:cubicBezTo>
                <a:cubicBezTo>
                  <a:pt x="109" y="104"/>
                  <a:pt x="104" y="99"/>
                  <a:pt x="104" y="92"/>
                </a:cubicBezTo>
                <a:cubicBezTo>
                  <a:pt x="104" y="89"/>
                  <a:pt x="105" y="86"/>
                  <a:pt x="107" y="84"/>
                </a:cubicBezTo>
                <a:cubicBezTo>
                  <a:pt x="107" y="84"/>
                  <a:pt x="107" y="84"/>
                  <a:pt x="107" y="84"/>
                </a:cubicBezTo>
                <a:cubicBezTo>
                  <a:pt x="167" y="24"/>
                  <a:pt x="167" y="24"/>
                  <a:pt x="167" y="24"/>
                </a:cubicBezTo>
                <a:cubicBezTo>
                  <a:pt x="148" y="24"/>
                  <a:pt x="148" y="24"/>
                  <a:pt x="148" y="24"/>
                </a:cubicBezTo>
                <a:cubicBezTo>
                  <a:pt x="141" y="24"/>
                  <a:pt x="136" y="19"/>
                  <a:pt x="136" y="12"/>
                </a:cubicBezTo>
                <a:cubicBezTo>
                  <a:pt x="136" y="5"/>
                  <a:pt x="141" y="0"/>
                  <a:pt x="148" y="0"/>
                </a:cubicBezTo>
                <a:cubicBezTo>
                  <a:pt x="196" y="0"/>
                  <a:pt x="196" y="0"/>
                  <a:pt x="196" y="0"/>
                </a:cubicBezTo>
                <a:cubicBezTo>
                  <a:pt x="203" y="0"/>
                  <a:pt x="208" y="5"/>
                  <a:pt x="208" y="12"/>
                </a:cubicBezTo>
                <a:cubicBezTo>
                  <a:pt x="208" y="60"/>
                  <a:pt x="208" y="60"/>
                  <a:pt x="208" y="60"/>
                </a:cubicBezTo>
                <a:cubicBezTo>
                  <a:pt x="208" y="67"/>
                  <a:pt x="203" y="72"/>
                  <a:pt x="196" y="72"/>
                </a:cubicBezTo>
                <a:moveTo>
                  <a:pt x="100" y="24"/>
                </a:moveTo>
                <a:cubicBezTo>
                  <a:pt x="100" y="24"/>
                  <a:pt x="100" y="24"/>
                  <a:pt x="100" y="24"/>
                </a:cubicBezTo>
                <a:cubicBezTo>
                  <a:pt x="24" y="24"/>
                  <a:pt x="24" y="24"/>
                  <a:pt x="24" y="24"/>
                </a:cubicBezTo>
                <a:cubicBezTo>
                  <a:pt x="24" y="184"/>
                  <a:pt x="24" y="184"/>
                  <a:pt x="24" y="184"/>
                </a:cubicBezTo>
                <a:cubicBezTo>
                  <a:pt x="184" y="184"/>
                  <a:pt x="184" y="184"/>
                  <a:pt x="184" y="184"/>
                </a:cubicBezTo>
                <a:cubicBezTo>
                  <a:pt x="184" y="172"/>
                  <a:pt x="184" y="172"/>
                  <a:pt x="184" y="172"/>
                </a:cubicBezTo>
                <a:cubicBezTo>
                  <a:pt x="184" y="108"/>
                  <a:pt x="184" y="108"/>
                  <a:pt x="184" y="108"/>
                </a:cubicBezTo>
                <a:cubicBezTo>
                  <a:pt x="184" y="81"/>
                  <a:pt x="184" y="81"/>
                  <a:pt x="184" y="81"/>
                </a:cubicBezTo>
                <a:cubicBezTo>
                  <a:pt x="188" y="83"/>
                  <a:pt x="192" y="84"/>
                  <a:pt x="196" y="84"/>
                </a:cubicBezTo>
                <a:cubicBezTo>
                  <a:pt x="200" y="84"/>
                  <a:pt x="204" y="83"/>
                  <a:pt x="208" y="81"/>
                </a:cubicBezTo>
                <a:cubicBezTo>
                  <a:pt x="208" y="116"/>
                  <a:pt x="208" y="116"/>
                  <a:pt x="208" y="116"/>
                </a:cubicBezTo>
                <a:cubicBezTo>
                  <a:pt x="208" y="196"/>
                  <a:pt x="208" y="196"/>
                  <a:pt x="208" y="196"/>
                </a:cubicBezTo>
                <a:cubicBezTo>
                  <a:pt x="208" y="203"/>
                  <a:pt x="203" y="208"/>
                  <a:pt x="196" y="208"/>
                </a:cubicBezTo>
                <a:cubicBezTo>
                  <a:pt x="12" y="208"/>
                  <a:pt x="12" y="208"/>
                  <a:pt x="12" y="208"/>
                </a:cubicBezTo>
                <a:cubicBezTo>
                  <a:pt x="5" y="208"/>
                  <a:pt x="0" y="203"/>
                  <a:pt x="0" y="196"/>
                </a:cubicBezTo>
                <a:cubicBezTo>
                  <a:pt x="0" y="12"/>
                  <a:pt x="0" y="12"/>
                  <a:pt x="0" y="12"/>
                </a:cubicBezTo>
                <a:cubicBezTo>
                  <a:pt x="0" y="5"/>
                  <a:pt x="5" y="0"/>
                  <a:pt x="12" y="0"/>
                </a:cubicBezTo>
                <a:cubicBezTo>
                  <a:pt x="100" y="0"/>
                  <a:pt x="100" y="0"/>
                  <a:pt x="100" y="0"/>
                </a:cubicBezTo>
                <a:cubicBezTo>
                  <a:pt x="127" y="0"/>
                  <a:pt x="127" y="0"/>
                  <a:pt x="127" y="0"/>
                </a:cubicBezTo>
                <a:cubicBezTo>
                  <a:pt x="125" y="4"/>
                  <a:pt x="124" y="8"/>
                  <a:pt x="124" y="12"/>
                </a:cubicBezTo>
                <a:cubicBezTo>
                  <a:pt x="124" y="16"/>
                  <a:pt x="125" y="20"/>
                  <a:pt x="127" y="24"/>
                </a:cubicBezTo>
                <a:lnTo>
                  <a:pt x="100"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6" name="Google Shape;2196;p48"/>
          <p:cNvSpPr/>
          <p:nvPr/>
        </p:nvSpPr>
        <p:spPr>
          <a:xfrm>
            <a:off x="9097433" y="3220182"/>
            <a:ext cx="526368" cy="528378"/>
          </a:xfrm>
          <a:custGeom>
            <a:avLst/>
            <a:gdLst/>
            <a:ahLst/>
            <a:cxnLst/>
            <a:rect l="l" t="t" r="r" b="b"/>
            <a:pathLst>
              <a:path w="256" h="256" extrusionOk="0">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36" y="36"/>
                </a:moveTo>
                <a:cubicBezTo>
                  <a:pt x="220" y="36"/>
                  <a:pt x="220" y="36"/>
                  <a:pt x="220" y="36"/>
                </a:cubicBezTo>
                <a:cubicBezTo>
                  <a:pt x="220" y="220"/>
                  <a:pt x="220" y="220"/>
                  <a:pt x="220" y="220"/>
                </a:cubicBezTo>
                <a:cubicBezTo>
                  <a:pt x="36" y="220"/>
                  <a:pt x="36" y="220"/>
                  <a:pt x="36" y="220"/>
                </a:cubicBezTo>
                <a:lnTo>
                  <a:pt x="36" y="36"/>
                </a:lnTo>
                <a:close/>
                <a:moveTo>
                  <a:pt x="60" y="196"/>
                </a:moveTo>
                <a:cubicBezTo>
                  <a:pt x="196" y="196"/>
                  <a:pt x="196" y="196"/>
                  <a:pt x="196" y="196"/>
                </a:cubicBezTo>
                <a:cubicBezTo>
                  <a:pt x="196" y="60"/>
                  <a:pt x="196" y="60"/>
                  <a:pt x="196" y="60"/>
                </a:cubicBezTo>
                <a:cubicBezTo>
                  <a:pt x="60" y="60"/>
                  <a:pt x="60" y="60"/>
                  <a:pt x="60" y="60"/>
                </a:cubicBezTo>
                <a:lnTo>
                  <a:pt x="60" y="196"/>
                </a:lnTo>
                <a:close/>
                <a:moveTo>
                  <a:pt x="12" y="184"/>
                </a:move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7" name="Google Shape;2197;p48"/>
          <p:cNvSpPr/>
          <p:nvPr/>
        </p:nvSpPr>
        <p:spPr>
          <a:xfrm>
            <a:off x="8175285" y="3220182"/>
            <a:ext cx="526368" cy="528378"/>
          </a:xfrm>
          <a:custGeom>
            <a:avLst/>
            <a:gdLst/>
            <a:ahLst/>
            <a:cxnLst/>
            <a:rect l="l" t="t" r="r" b="b"/>
            <a:pathLst>
              <a:path w="256" h="256" extrusionOk="0">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36" y="36"/>
                </a:moveTo>
                <a:cubicBezTo>
                  <a:pt x="220" y="36"/>
                  <a:pt x="220" y="36"/>
                  <a:pt x="220" y="36"/>
                </a:cubicBezTo>
                <a:cubicBezTo>
                  <a:pt x="220" y="220"/>
                  <a:pt x="220" y="220"/>
                  <a:pt x="220" y="220"/>
                </a:cubicBezTo>
                <a:cubicBezTo>
                  <a:pt x="36" y="220"/>
                  <a:pt x="36" y="220"/>
                  <a:pt x="36" y="220"/>
                </a:cubicBezTo>
                <a:lnTo>
                  <a:pt x="36" y="36"/>
                </a:lnTo>
                <a:close/>
                <a:moveTo>
                  <a:pt x="60" y="196"/>
                </a:moveTo>
                <a:cubicBezTo>
                  <a:pt x="196" y="196"/>
                  <a:pt x="196" y="196"/>
                  <a:pt x="196" y="196"/>
                </a:cubicBezTo>
                <a:cubicBezTo>
                  <a:pt x="196" y="60"/>
                  <a:pt x="196" y="60"/>
                  <a:pt x="196" y="60"/>
                </a:cubicBezTo>
                <a:cubicBezTo>
                  <a:pt x="60" y="60"/>
                  <a:pt x="60" y="60"/>
                  <a:pt x="60" y="60"/>
                </a:cubicBezTo>
                <a:lnTo>
                  <a:pt x="60" y="196"/>
                </a:lnTo>
                <a:close/>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8" name="Google Shape;2198;p48"/>
          <p:cNvSpPr/>
          <p:nvPr/>
        </p:nvSpPr>
        <p:spPr>
          <a:xfrm>
            <a:off x="7253135" y="3220182"/>
            <a:ext cx="526368" cy="528378"/>
          </a:xfrm>
          <a:custGeom>
            <a:avLst/>
            <a:gdLst/>
            <a:ahLst/>
            <a:cxnLst/>
            <a:rect l="l" t="t" r="r" b="b"/>
            <a:pathLst>
              <a:path w="256" h="256" extrusionOk="0">
                <a:moveTo>
                  <a:pt x="244" y="72"/>
                </a:moveTo>
                <a:cubicBezTo>
                  <a:pt x="237" y="72"/>
                  <a:pt x="232" y="67"/>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220" y="220"/>
                </a:moveTo>
                <a:cubicBezTo>
                  <a:pt x="36" y="220"/>
                  <a:pt x="36" y="220"/>
                  <a:pt x="36" y="220"/>
                </a:cubicBezTo>
                <a:cubicBezTo>
                  <a:pt x="36" y="36"/>
                  <a:pt x="36" y="36"/>
                  <a:pt x="36" y="36"/>
                </a:cubicBezTo>
                <a:cubicBezTo>
                  <a:pt x="220" y="36"/>
                  <a:pt x="220" y="36"/>
                  <a:pt x="220" y="36"/>
                </a:cubicBezTo>
                <a:lnTo>
                  <a:pt x="220" y="220"/>
                </a:lnTo>
                <a:close/>
                <a:moveTo>
                  <a:pt x="196" y="60"/>
                </a:moveTo>
                <a:cubicBezTo>
                  <a:pt x="60" y="60"/>
                  <a:pt x="60" y="60"/>
                  <a:pt x="60" y="60"/>
                </a:cubicBezTo>
                <a:cubicBezTo>
                  <a:pt x="60" y="196"/>
                  <a:pt x="60" y="196"/>
                  <a:pt x="60" y="196"/>
                </a:cubicBezTo>
                <a:cubicBezTo>
                  <a:pt x="196" y="196"/>
                  <a:pt x="196" y="196"/>
                  <a:pt x="196" y="196"/>
                </a:cubicBezTo>
                <a:lnTo>
                  <a:pt x="196" y="60"/>
                </a:lnTo>
                <a:close/>
                <a:moveTo>
                  <a:pt x="60" y="232"/>
                </a:move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32"/>
                  <a:pt x="24" y="232"/>
                  <a:pt x="24" y="232"/>
                </a:cubicBezTo>
                <a:lnTo>
                  <a:pt x="60" y="2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199" name="Google Shape;2199;p48"/>
          <p:cNvSpPr/>
          <p:nvPr/>
        </p:nvSpPr>
        <p:spPr>
          <a:xfrm>
            <a:off x="6330987" y="3220182"/>
            <a:ext cx="528377" cy="528378"/>
          </a:xfrm>
          <a:custGeom>
            <a:avLst/>
            <a:gdLst/>
            <a:ahLst/>
            <a:cxnLst/>
            <a:rect l="l" t="t" r="r" b="b"/>
            <a:pathLst>
              <a:path w="256" h="256" extrusionOk="0">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52" y="36"/>
                </a:moveTo>
                <a:cubicBezTo>
                  <a:pt x="96" y="36"/>
                  <a:pt x="96" y="36"/>
                  <a:pt x="96" y="36"/>
                </a:cubicBezTo>
                <a:cubicBezTo>
                  <a:pt x="103" y="36"/>
                  <a:pt x="108" y="41"/>
                  <a:pt x="108" y="48"/>
                </a:cubicBezTo>
                <a:cubicBezTo>
                  <a:pt x="108" y="55"/>
                  <a:pt x="103" y="60"/>
                  <a:pt x="96" y="60"/>
                </a:cubicBezTo>
                <a:cubicBezTo>
                  <a:pt x="60" y="60"/>
                  <a:pt x="60" y="60"/>
                  <a:pt x="60" y="60"/>
                </a:cubicBezTo>
                <a:cubicBezTo>
                  <a:pt x="60" y="96"/>
                  <a:pt x="60" y="96"/>
                  <a:pt x="60" y="96"/>
                </a:cubicBezTo>
                <a:cubicBezTo>
                  <a:pt x="60" y="103"/>
                  <a:pt x="55" y="108"/>
                  <a:pt x="48" y="108"/>
                </a:cubicBezTo>
                <a:cubicBezTo>
                  <a:pt x="41" y="108"/>
                  <a:pt x="36" y="103"/>
                  <a:pt x="36" y="96"/>
                </a:cubicBezTo>
                <a:cubicBezTo>
                  <a:pt x="36" y="96"/>
                  <a:pt x="36" y="96"/>
                  <a:pt x="36" y="96"/>
                </a:cubicBezTo>
                <a:cubicBezTo>
                  <a:pt x="36" y="52"/>
                  <a:pt x="36" y="52"/>
                  <a:pt x="36" y="52"/>
                </a:cubicBezTo>
                <a:cubicBezTo>
                  <a:pt x="36" y="36"/>
                  <a:pt x="36" y="36"/>
                  <a:pt x="36" y="36"/>
                </a:cubicBezTo>
                <a:lnTo>
                  <a:pt x="52" y="36"/>
                </a:lnTo>
                <a:close/>
                <a:moveTo>
                  <a:pt x="36" y="160"/>
                </a:moveTo>
                <a:cubicBezTo>
                  <a:pt x="36" y="160"/>
                  <a:pt x="36" y="160"/>
                  <a:pt x="36" y="160"/>
                </a:cubicBezTo>
                <a:cubicBezTo>
                  <a:pt x="36" y="153"/>
                  <a:pt x="41" y="148"/>
                  <a:pt x="48" y="148"/>
                </a:cubicBezTo>
                <a:cubicBezTo>
                  <a:pt x="55" y="148"/>
                  <a:pt x="60" y="153"/>
                  <a:pt x="60" y="160"/>
                </a:cubicBezTo>
                <a:cubicBezTo>
                  <a:pt x="60" y="196"/>
                  <a:pt x="60" y="196"/>
                  <a:pt x="60" y="196"/>
                </a:cubicBezTo>
                <a:cubicBezTo>
                  <a:pt x="96" y="196"/>
                  <a:pt x="96" y="196"/>
                  <a:pt x="96" y="196"/>
                </a:cubicBezTo>
                <a:cubicBezTo>
                  <a:pt x="103" y="196"/>
                  <a:pt x="108" y="201"/>
                  <a:pt x="108" y="208"/>
                </a:cubicBezTo>
                <a:cubicBezTo>
                  <a:pt x="108" y="215"/>
                  <a:pt x="103" y="220"/>
                  <a:pt x="96" y="220"/>
                </a:cubicBezTo>
                <a:cubicBezTo>
                  <a:pt x="52" y="220"/>
                  <a:pt x="52" y="220"/>
                  <a:pt x="52" y="220"/>
                </a:cubicBezTo>
                <a:cubicBezTo>
                  <a:pt x="36" y="220"/>
                  <a:pt x="36" y="220"/>
                  <a:pt x="36" y="220"/>
                </a:cubicBezTo>
                <a:cubicBezTo>
                  <a:pt x="36" y="204"/>
                  <a:pt x="36" y="204"/>
                  <a:pt x="36" y="204"/>
                </a:cubicBezTo>
                <a:lnTo>
                  <a:pt x="36" y="160"/>
                </a:lnTo>
                <a:close/>
                <a:moveTo>
                  <a:pt x="160" y="36"/>
                </a:moveTo>
                <a:cubicBezTo>
                  <a:pt x="160" y="36"/>
                  <a:pt x="160" y="36"/>
                  <a:pt x="160" y="36"/>
                </a:cubicBezTo>
                <a:cubicBezTo>
                  <a:pt x="204" y="36"/>
                  <a:pt x="204" y="36"/>
                  <a:pt x="204" y="36"/>
                </a:cubicBezTo>
                <a:cubicBezTo>
                  <a:pt x="220" y="36"/>
                  <a:pt x="220" y="36"/>
                  <a:pt x="220" y="36"/>
                </a:cubicBezTo>
                <a:cubicBezTo>
                  <a:pt x="220" y="52"/>
                  <a:pt x="220" y="52"/>
                  <a:pt x="220" y="52"/>
                </a:cubicBezTo>
                <a:cubicBezTo>
                  <a:pt x="220" y="96"/>
                  <a:pt x="220" y="96"/>
                  <a:pt x="220" y="96"/>
                </a:cubicBezTo>
                <a:cubicBezTo>
                  <a:pt x="220" y="103"/>
                  <a:pt x="215" y="108"/>
                  <a:pt x="208" y="108"/>
                </a:cubicBezTo>
                <a:cubicBezTo>
                  <a:pt x="201" y="108"/>
                  <a:pt x="196" y="103"/>
                  <a:pt x="196" y="96"/>
                </a:cubicBezTo>
                <a:cubicBezTo>
                  <a:pt x="196" y="60"/>
                  <a:pt x="196" y="60"/>
                  <a:pt x="196" y="60"/>
                </a:cubicBezTo>
                <a:cubicBezTo>
                  <a:pt x="160" y="60"/>
                  <a:pt x="160" y="60"/>
                  <a:pt x="160" y="60"/>
                </a:cubicBezTo>
                <a:cubicBezTo>
                  <a:pt x="153" y="60"/>
                  <a:pt x="148" y="55"/>
                  <a:pt x="148" y="48"/>
                </a:cubicBezTo>
                <a:cubicBezTo>
                  <a:pt x="148" y="41"/>
                  <a:pt x="153" y="36"/>
                  <a:pt x="160" y="36"/>
                </a:cubicBezTo>
                <a:moveTo>
                  <a:pt x="160" y="196"/>
                </a:moveTo>
                <a:cubicBezTo>
                  <a:pt x="160" y="196"/>
                  <a:pt x="160" y="196"/>
                  <a:pt x="160" y="196"/>
                </a:cubicBezTo>
                <a:cubicBezTo>
                  <a:pt x="196" y="196"/>
                  <a:pt x="196" y="196"/>
                  <a:pt x="196" y="196"/>
                </a:cubicBezTo>
                <a:cubicBezTo>
                  <a:pt x="196" y="160"/>
                  <a:pt x="196" y="160"/>
                  <a:pt x="196" y="160"/>
                </a:cubicBezTo>
                <a:cubicBezTo>
                  <a:pt x="196" y="153"/>
                  <a:pt x="201" y="148"/>
                  <a:pt x="208" y="148"/>
                </a:cubicBezTo>
                <a:cubicBezTo>
                  <a:pt x="215" y="148"/>
                  <a:pt x="220" y="153"/>
                  <a:pt x="220" y="160"/>
                </a:cubicBezTo>
                <a:cubicBezTo>
                  <a:pt x="220" y="160"/>
                  <a:pt x="220" y="160"/>
                  <a:pt x="220" y="160"/>
                </a:cubicBezTo>
                <a:cubicBezTo>
                  <a:pt x="220" y="204"/>
                  <a:pt x="220" y="204"/>
                  <a:pt x="220" y="204"/>
                </a:cubicBezTo>
                <a:cubicBezTo>
                  <a:pt x="220" y="220"/>
                  <a:pt x="220" y="220"/>
                  <a:pt x="220" y="220"/>
                </a:cubicBezTo>
                <a:cubicBezTo>
                  <a:pt x="204" y="220"/>
                  <a:pt x="204" y="220"/>
                  <a:pt x="204" y="220"/>
                </a:cubicBezTo>
                <a:cubicBezTo>
                  <a:pt x="160" y="220"/>
                  <a:pt x="160" y="220"/>
                  <a:pt x="160" y="220"/>
                </a:cubicBezTo>
                <a:cubicBezTo>
                  <a:pt x="153" y="220"/>
                  <a:pt x="148" y="215"/>
                  <a:pt x="148" y="208"/>
                </a:cubicBezTo>
                <a:cubicBezTo>
                  <a:pt x="148" y="201"/>
                  <a:pt x="153" y="196"/>
                  <a:pt x="160" y="19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0" name="Google Shape;2200;p48"/>
          <p:cNvSpPr/>
          <p:nvPr/>
        </p:nvSpPr>
        <p:spPr>
          <a:xfrm>
            <a:off x="5408837" y="3220182"/>
            <a:ext cx="528378" cy="528378"/>
          </a:xfrm>
          <a:custGeom>
            <a:avLst/>
            <a:gdLst/>
            <a:ahLst/>
            <a:cxnLst/>
            <a:rect l="l" t="t" r="r" b="b"/>
            <a:pathLst>
              <a:path w="256" h="256" extrusionOk="0">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72" y="84"/>
                </a:moveTo>
                <a:cubicBezTo>
                  <a:pt x="72" y="77"/>
                  <a:pt x="77" y="72"/>
                  <a:pt x="84" y="72"/>
                </a:cubicBezTo>
                <a:cubicBezTo>
                  <a:pt x="87" y="72"/>
                  <a:pt x="90" y="73"/>
                  <a:pt x="92" y="76"/>
                </a:cubicBezTo>
                <a:cubicBezTo>
                  <a:pt x="128" y="111"/>
                  <a:pt x="128" y="111"/>
                  <a:pt x="128" y="111"/>
                </a:cubicBezTo>
                <a:cubicBezTo>
                  <a:pt x="164" y="76"/>
                  <a:pt x="164" y="76"/>
                  <a:pt x="164" y="76"/>
                </a:cubicBezTo>
                <a:cubicBezTo>
                  <a:pt x="166" y="73"/>
                  <a:pt x="169" y="72"/>
                  <a:pt x="172" y="72"/>
                </a:cubicBezTo>
                <a:cubicBezTo>
                  <a:pt x="179" y="72"/>
                  <a:pt x="184" y="77"/>
                  <a:pt x="184" y="84"/>
                </a:cubicBezTo>
                <a:cubicBezTo>
                  <a:pt x="184" y="87"/>
                  <a:pt x="183" y="90"/>
                  <a:pt x="180" y="92"/>
                </a:cubicBezTo>
                <a:cubicBezTo>
                  <a:pt x="145" y="128"/>
                  <a:pt x="145" y="128"/>
                  <a:pt x="145" y="128"/>
                </a:cubicBezTo>
                <a:cubicBezTo>
                  <a:pt x="180" y="164"/>
                  <a:pt x="180" y="164"/>
                  <a:pt x="180" y="164"/>
                </a:cubicBezTo>
                <a:cubicBezTo>
                  <a:pt x="183" y="166"/>
                  <a:pt x="184" y="169"/>
                  <a:pt x="184" y="172"/>
                </a:cubicBezTo>
                <a:cubicBezTo>
                  <a:pt x="184" y="179"/>
                  <a:pt x="179" y="184"/>
                  <a:pt x="172" y="184"/>
                </a:cubicBezTo>
                <a:cubicBezTo>
                  <a:pt x="169" y="184"/>
                  <a:pt x="166" y="183"/>
                  <a:pt x="164" y="180"/>
                </a:cubicBezTo>
                <a:cubicBezTo>
                  <a:pt x="128" y="145"/>
                  <a:pt x="128" y="145"/>
                  <a:pt x="128" y="145"/>
                </a:cubicBezTo>
                <a:cubicBezTo>
                  <a:pt x="92" y="180"/>
                  <a:pt x="92" y="180"/>
                  <a:pt x="92" y="180"/>
                </a:cubicBezTo>
                <a:cubicBezTo>
                  <a:pt x="90" y="183"/>
                  <a:pt x="87" y="184"/>
                  <a:pt x="84" y="184"/>
                </a:cubicBezTo>
                <a:cubicBezTo>
                  <a:pt x="77" y="184"/>
                  <a:pt x="72" y="179"/>
                  <a:pt x="72" y="172"/>
                </a:cubicBezTo>
                <a:cubicBezTo>
                  <a:pt x="72" y="169"/>
                  <a:pt x="73" y="166"/>
                  <a:pt x="76" y="164"/>
                </a:cubicBezTo>
                <a:cubicBezTo>
                  <a:pt x="111" y="128"/>
                  <a:pt x="111" y="128"/>
                  <a:pt x="111" y="128"/>
                </a:cubicBezTo>
                <a:cubicBezTo>
                  <a:pt x="76" y="92"/>
                  <a:pt x="76" y="92"/>
                  <a:pt x="76" y="92"/>
                </a:cubicBezTo>
                <a:cubicBezTo>
                  <a:pt x="73" y="90"/>
                  <a:pt x="72" y="87"/>
                  <a:pt x="72" y="8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1" name="Google Shape;2201;p48"/>
          <p:cNvSpPr/>
          <p:nvPr/>
        </p:nvSpPr>
        <p:spPr>
          <a:xfrm>
            <a:off x="4488697" y="3220182"/>
            <a:ext cx="526368" cy="528378"/>
          </a:xfrm>
          <a:custGeom>
            <a:avLst/>
            <a:gdLst/>
            <a:ahLst/>
            <a:cxnLst/>
            <a:rect l="l" t="t" r="r" b="b"/>
            <a:pathLst>
              <a:path w="256" h="256" extrusionOk="0">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76" y="112"/>
                </a:moveTo>
                <a:cubicBezTo>
                  <a:pt x="79" y="112"/>
                  <a:pt x="82" y="113"/>
                  <a:pt x="84" y="116"/>
                </a:cubicBezTo>
                <a:cubicBezTo>
                  <a:pt x="112" y="143"/>
                  <a:pt x="112" y="143"/>
                  <a:pt x="112" y="143"/>
                </a:cubicBezTo>
                <a:cubicBezTo>
                  <a:pt x="168" y="88"/>
                  <a:pt x="168" y="88"/>
                  <a:pt x="168" y="88"/>
                </a:cubicBezTo>
                <a:cubicBezTo>
                  <a:pt x="170" y="85"/>
                  <a:pt x="173" y="84"/>
                  <a:pt x="176" y="84"/>
                </a:cubicBezTo>
                <a:cubicBezTo>
                  <a:pt x="183" y="84"/>
                  <a:pt x="188" y="89"/>
                  <a:pt x="188" y="96"/>
                </a:cubicBezTo>
                <a:cubicBezTo>
                  <a:pt x="188" y="99"/>
                  <a:pt x="187" y="102"/>
                  <a:pt x="184" y="104"/>
                </a:cubicBezTo>
                <a:cubicBezTo>
                  <a:pt x="120" y="168"/>
                  <a:pt x="120" y="168"/>
                  <a:pt x="120" y="168"/>
                </a:cubicBezTo>
                <a:cubicBezTo>
                  <a:pt x="118" y="171"/>
                  <a:pt x="115" y="172"/>
                  <a:pt x="112" y="172"/>
                </a:cubicBezTo>
                <a:cubicBezTo>
                  <a:pt x="109" y="172"/>
                  <a:pt x="106" y="171"/>
                  <a:pt x="104" y="168"/>
                </a:cubicBezTo>
                <a:cubicBezTo>
                  <a:pt x="68" y="132"/>
                  <a:pt x="68" y="132"/>
                  <a:pt x="68" y="132"/>
                </a:cubicBezTo>
                <a:cubicBezTo>
                  <a:pt x="65" y="130"/>
                  <a:pt x="64" y="127"/>
                  <a:pt x="64" y="124"/>
                </a:cubicBezTo>
                <a:cubicBezTo>
                  <a:pt x="64" y="117"/>
                  <a:pt x="69" y="112"/>
                  <a:pt x="76" y="112"/>
                </a:cubicBezTo>
                <a:moveTo>
                  <a:pt x="184" y="172"/>
                </a:moveTo>
                <a:cubicBezTo>
                  <a:pt x="184" y="172"/>
                  <a:pt x="184" y="172"/>
                  <a:pt x="184" y="172"/>
                </a:cubicBezTo>
                <a:cubicBezTo>
                  <a:pt x="184" y="172"/>
                  <a:pt x="184" y="172"/>
                  <a:pt x="184" y="172"/>
                </a:cubicBezTo>
                <a:cubicBezTo>
                  <a:pt x="184" y="172"/>
                  <a:pt x="184" y="172"/>
                  <a:pt x="184" y="172"/>
                </a:cubicBezTo>
                <a:moveTo>
                  <a:pt x="184" y="84"/>
                </a:moveTo>
                <a:cubicBezTo>
                  <a:pt x="184" y="84"/>
                  <a:pt x="184" y="84"/>
                  <a:pt x="184" y="84"/>
                </a:cubicBezTo>
                <a:cubicBezTo>
                  <a:pt x="184" y="84"/>
                  <a:pt x="184" y="84"/>
                  <a:pt x="184" y="8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2" name="Google Shape;2202;p48"/>
          <p:cNvSpPr/>
          <p:nvPr/>
        </p:nvSpPr>
        <p:spPr>
          <a:xfrm>
            <a:off x="3566548" y="3220182"/>
            <a:ext cx="526368" cy="528378"/>
          </a:xfrm>
          <a:custGeom>
            <a:avLst/>
            <a:gdLst/>
            <a:ahLst/>
            <a:cxnLst/>
            <a:rect l="l" t="t" r="r" b="b"/>
            <a:pathLst>
              <a:path w="256" h="256" extrusionOk="0">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76" y="116"/>
                </a:moveTo>
                <a:cubicBezTo>
                  <a:pt x="104" y="116"/>
                  <a:pt x="104" y="116"/>
                  <a:pt x="104" y="116"/>
                </a:cubicBezTo>
                <a:cubicBezTo>
                  <a:pt x="116" y="116"/>
                  <a:pt x="116" y="116"/>
                  <a:pt x="116" y="116"/>
                </a:cubicBezTo>
                <a:cubicBezTo>
                  <a:pt x="140" y="116"/>
                  <a:pt x="140" y="116"/>
                  <a:pt x="140" y="116"/>
                </a:cubicBezTo>
                <a:cubicBezTo>
                  <a:pt x="156" y="116"/>
                  <a:pt x="156" y="116"/>
                  <a:pt x="156" y="116"/>
                </a:cubicBezTo>
                <a:cubicBezTo>
                  <a:pt x="180" y="116"/>
                  <a:pt x="180" y="116"/>
                  <a:pt x="180" y="116"/>
                </a:cubicBezTo>
                <a:cubicBezTo>
                  <a:pt x="187" y="116"/>
                  <a:pt x="192" y="121"/>
                  <a:pt x="192" y="128"/>
                </a:cubicBezTo>
                <a:cubicBezTo>
                  <a:pt x="192" y="135"/>
                  <a:pt x="187" y="140"/>
                  <a:pt x="180" y="140"/>
                </a:cubicBezTo>
                <a:cubicBezTo>
                  <a:pt x="156" y="140"/>
                  <a:pt x="156" y="140"/>
                  <a:pt x="156" y="140"/>
                </a:cubicBezTo>
                <a:cubicBezTo>
                  <a:pt x="140" y="140"/>
                  <a:pt x="140" y="140"/>
                  <a:pt x="140" y="140"/>
                </a:cubicBezTo>
                <a:cubicBezTo>
                  <a:pt x="116" y="140"/>
                  <a:pt x="116" y="140"/>
                  <a:pt x="116" y="140"/>
                </a:cubicBezTo>
                <a:cubicBezTo>
                  <a:pt x="100" y="140"/>
                  <a:pt x="100" y="140"/>
                  <a:pt x="100" y="140"/>
                </a:cubicBezTo>
                <a:cubicBezTo>
                  <a:pt x="76" y="140"/>
                  <a:pt x="76" y="140"/>
                  <a:pt x="76" y="140"/>
                </a:cubicBezTo>
                <a:cubicBezTo>
                  <a:pt x="69" y="140"/>
                  <a:pt x="64" y="135"/>
                  <a:pt x="64" y="128"/>
                </a:cubicBezTo>
                <a:cubicBezTo>
                  <a:pt x="64" y="121"/>
                  <a:pt x="69" y="116"/>
                  <a:pt x="76" y="11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3" name="Google Shape;2203;p48"/>
          <p:cNvSpPr/>
          <p:nvPr/>
        </p:nvSpPr>
        <p:spPr>
          <a:xfrm>
            <a:off x="2644398" y="3220182"/>
            <a:ext cx="526368" cy="528378"/>
          </a:xfrm>
          <a:custGeom>
            <a:avLst/>
            <a:gdLst/>
            <a:ahLst/>
            <a:cxnLst/>
            <a:rect l="l" t="t" r="r" b="b"/>
            <a:pathLst>
              <a:path w="256" h="256" extrusionOk="0">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32" y="24"/>
                </a:moveTo>
                <a:cubicBezTo>
                  <a:pt x="24" y="24"/>
                  <a:pt x="24" y="24"/>
                  <a:pt x="24" y="24"/>
                </a:cubicBezTo>
                <a:cubicBezTo>
                  <a:pt x="24" y="232"/>
                  <a:pt x="24" y="232"/>
                  <a:pt x="24" y="232"/>
                </a:cubicBezTo>
                <a:cubicBezTo>
                  <a:pt x="232" y="232"/>
                  <a:pt x="232" y="232"/>
                  <a:pt x="232" y="232"/>
                </a:cubicBezTo>
                <a:lnTo>
                  <a:pt x="232" y="24"/>
                </a:lnTo>
                <a:close/>
                <a:moveTo>
                  <a:pt x="76" y="116"/>
                </a:moveTo>
                <a:cubicBezTo>
                  <a:pt x="116" y="116"/>
                  <a:pt x="116" y="116"/>
                  <a:pt x="116" y="116"/>
                </a:cubicBezTo>
                <a:cubicBezTo>
                  <a:pt x="116" y="76"/>
                  <a:pt x="116" y="76"/>
                  <a:pt x="116" y="76"/>
                </a:cubicBezTo>
                <a:cubicBezTo>
                  <a:pt x="116" y="69"/>
                  <a:pt x="121" y="64"/>
                  <a:pt x="128" y="64"/>
                </a:cubicBezTo>
                <a:cubicBezTo>
                  <a:pt x="135" y="64"/>
                  <a:pt x="140" y="69"/>
                  <a:pt x="140" y="76"/>
                </a:cubicBezTo>
                <a:cubicBezTo>
                  <a:pt x="140" y="116"/>
                  <a:pt x="140" y="116"/>
                  <a:pt x="140" y="116"/>
                </a:cubicBezTo>
                <a:cubicBezTo>
                  <a:pt x="180" y="116"/>
                  <a:pt x="180" y="116"/>
                  <a:pt x="180" y="116"/>
                </a:cubicBezTo>
                <a:cubicBezTo>
                  <a:pt x="187" y="116"/>
                  <a:pt x="192" y="121"/>
                  <a:pt x="192" y="128"/>
                </a:cubicBezTo>
                <a:cubicBezTo>
                  <a:pt x="192" y="135"/>
                  <a:pt x="187" y="140"/>
                  <a:pt x="180" y="140"/>
                </a:cubicBezTo>
                <a:cubicBezTo>
                  <a:pt x="140" y="140"/>
                  <a:pt x="140" y="140"/>
                  <a:pt x="140" y="140"/>
                </a:cubicBezTo>
                <a:cubicBezTo>
                  <a:pt x="140" y="180"/>
                  <a:pt x="140" y="180"/>
                  <a:pt x="140" y="180"/>
                </a:cubicBezTo>
                <a:cubicBezTo>
                  <a:pt x="140" y="187"/>
                  <a:pt x="135" y="192"/>
                  <a:pt x="128" y="192"/>
                </a:cubicBezTo>
                <a:cubicBezTo>
                  <a:pt x="121" y="192"/>
                  <a:pt x="116" y="187"/>
                  <a:pt x="116" y="180"/>
                </a:cubicBezTo>
                <a:cubicBezTo>
                  <a:pt x="116" y="140"/>
                  <a:pt x="116" y="140"/>
                  <a:pt x="116" y="140"/>
                </a:cubicBezTo>
                <a:cubicBezTo>
                  <a:pt x="76" y="140"/>
                  <a:pt x="76" y="140"/>
                  <a:pt x="76" y="140"/>
                </a:cubicBezTo>
                <a:cubicBezTo>
                  <a:pt x="69" y="140"/>
                  <a:pt x="64" y="135"/>
                  <a:pt x="64" y="128"/>
                </a:cubicBezTo>
                <a:cubicBezTo>
                  <a:pt x="64" y="121"/>
                  <a:pt x="69" y="116"/>
                  <a:pt x="76" y="11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4" name="Google Shape;2204;p48"/>
          <p:cNvSpPr/>
          <p:nvPr/>
        </p:nvSpPr>
        <p:spPr>
          <a:xfrm>
            <a:off x="1746358" y="3246300"/>
            <a:ext cx="478151" cy="476142"/>
          </a:xfrm>
          <a:custGeom>
            <a:avLst/>
            <a:gdLst/>
            <a:ahLst/>
            <a:cxnLst/>
            <a:rect l="l" t="t" r="r" b="b"/>
            <a:pathLst>
              <a:path w="232" h="232" extrusionOk="0">
                <a:moveTo>
                  <a:pt x="220" y="232"/>
                </a:moveTo>
                <a:cubicBezTo>
                  <a:pt x="140" y="232"/>
                  <a:pt x="140" y="232"/>
                  <a:pt x="140" y="232"/>
                </a:cubicBezTo>
                <a:cubicBezTo>
                  <a:pt x="133" y="232"/>
                  <a:pt x="128" y="227"/>
                  <a:pt x="128" y="220"/>
                </a:cubicBezTo>
                <a:cubicBezTo>
                  <a:pt x="128" y="140"/>
                  <a:pt x="128" y="140"/>
                  <a:pt x="128" y="140"/>
                </a:cubicBezTo>
                <a:cubicBezTo>
                  <a:pt x="128" y="133"/>
                  <a:pt x="133" y="128"/>
                  <a:pt x="140" y="128"/>
                </a:cubicBezTo>
                <a:cubicBezTo>
                  <a:pt x="220" y="128"/>
                  <a:pt x="220" y="128"/>
                  <a:pt x="220" y="128"/>
                </a:cubicBezTo>
                <a:cubicBezTo>
                  <a:pt x="227" y="128"/>
                  <a:pt x="232" y="133"/>
                  <a:pt x="232" y="140"/>
                </a:cubicBezTo>
                <a:cubicBezTo>
                  <a:pt x="232" y="220"/>
                  <a:pt x="232" y="220"/>
                  <a:pt x="232" y="220"/>
                </a:cubicBezTo>
                <a:cubicBezTo>
                  <a:pt x="232" y="227"/>
                  <a:pt x="227" y="232"/>
                  <a:pt x="220" y="232"/>
                </a:cubicBezTo>
                <a:moveTo>
                  <a:pt x="220" y="104"/>
                </a:moveTo>
                <a:cubicBezTo>
                  <a:pt x="140" y="104"/>
                  <a:pt x="140" y="104"/>
                  <a:pt x="140" y="104"/>
                </a:cubicBezTo>
                <a:cubicBezTo>
                  <a:pt x="133" y="104"/>
                  <a:pt x="128" y="99"/>
                  <a:pt x="128" y="92"/>
                </a:cubicBezTo>
                <a:cubicBezTo>
                  <a:pt x="128" y="12"/>
                  <a:pt x="128" y="12"/>
                  <a:pt x="128" y="12"/>
                </a:cubicBezTo>
                <a:cubicBezTo>
                  <a:pt x="128" y="5"/>
                  <a:pt x="133" y="0"/>
                  <a:pt x="140" y="0"/>
                </a:cubicBezTo>
                <a:cubicBezTo>
                  <a:pt x="220" y="0"/>
                  <a:pt x="220" y="0"/>
                  <a:pt x="220" y="0"/>
                </a:cubicBezTo>
                <a:cubicBezTo>
                  <a:pt x="227" y="0"/>
                  <a:pt x="232" y="5"/>
                  <a:pt x="232" y="12"/>
                </a:cubicBezTo>
                <a:cubicBezTo>
                  <a:pt x="232" y="92"/>
                  <a:pt x="232" y="92"/>
                  <a:pt x="232" y="92"/>
                </a:cubicBezTo>
                <a:cubicBezTo>
                  <a:pt x="232" y="99"/>
                  <a:pt x="227" y="104"/>
                  <a:pt x="220" y="104"/>
                </a:cubicBezTo>
                <a:moveTo>
                  <a:pt x="92" y="232"/>
                </a:moveTo>
                <a:cubicBezTo>
                  <a:pt x="12" y="232"/>
                  <a:pt x="12" y="232"/>
                  <a:pt x="12" y="232"/>
                </a:cubicBezTo>
                <a:cubicBezTo>
                  <a:pt x="5" y="232"/>
                  <a:pt x="0" y="227"/>
                  <a:pt x="0" y="220"/>
                </a:cubicBezTo>
                <a:cubicBezTo>
                  <a:pt x="0" y="140"/>
                  <a:pt x="0" y="140"/>
                  <a:pt x="0" y="140"/>
                </a:cubicBezTo>
                <a:cubicBezTo>
                  <a:pt x="0" y="133"/>
                  <a:pt x="5" y="128"/>
                  <a:pt x="12" y="128"/>
                </a:cubicBezTo>
                <a:cubicBezTo>
                  <a:pt x="92" y="128"/>
                  <a:pt x="92" y="128"/>
                  <a:pt x="92" y="128"/>
                </a:cubicBezTo>
                <a:cubicBezTo>
                  <a:pt x="99" y="128"/>
                  <a:pt x="104" y="133"/>
                  <a:pt x="104" y="140"/>
                </a:cubicBezTo>
                <a:cubicBezTo>
                  <a:pt x="104" y="220"/>
                  <a:pt x="104" y="220"/>
                  <a:pt x="104" y="220"/>
                </a:cubicBezTo>
                <a:cubicBezTo>
                  <a:pt x="104" y="227"/>
                  <a:pt x="99" y="232"/>
                  <a:pt x="92" y="232"/>
                </a:cubicBezTo>
                <a:moveTo>
                  <a:pt x="92" y="104"/>
                </a:moveTo>
                <a:cubicBezTo>
                  <a:pt x="12" y="104"/>
                  <a:pt x="12" y="104"/>
                  <a:pt x="12" y="104"/>
                </a:cubicBezTo>
                <a:cubicBezTo>
                  <a:pt x="5" y="104"/>
                  <a:pt x="0" y="99"/>
                  <a:pt x="0" y="92"/>
                </a:cubicBezTo>
                <a:cubicBezTo>
                  <a:pt x="0" y="12"/>
                  <a:pt x="0" y="12"/>
                  <a:pt x="0" y="12"/>
                </a:cubicBezTo>
                <a:cubicBezTo>
                  <a:pt x="0" y="5"/>
                  <a:pt x="5" y="0"/>
                  <a:pt x="12" y="0"/>
                </a:cubicBezTo>
                <a:cubicBezTo>
                  <a:pt x="92" y="0"/>
                  <a:pt x="92" y="0"/>
                  <a:pt x="92" y="0"/>
                </a:cubicBezTo>
                <a:cubicBezTo>
                  <a:pt x="99" y="0"/>
                  <a:pt x="104" y="5"/>
                  <a:pt x="104" y="12"/>
                </a:cubicBezTo>
                <a:cubicBezTo>
                  <a:pt x="104" y="92"/>
                  <a:pt x="104" y="92"/>
                  <a:pt x="104" y="92"/>
                </a:cubicBezTo>
                <a:cubicBezTo>
                  <a:pt x="104" y="99"/>
                  <a:pt x="99" y="104"/>
                  <a:pt x="92" y="10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5" name="Google Shape;2205;p48"/>
          <p:cNvSpPr/>
          <p:nvPr/>
        </p:nvSpPr>
        <p:spPr>
          <a:xfrm>
            <a:off x="824208" y="3246300"/>
            <a:ext cx="478151" cy="476142"/>
          </a:xfrm>
          <a:custGeom>
            <a:avLst/>
            <a:gdLst/>
            <a:ahLst/>
            <a:cxnLst/>
            <a:rect l="l" t="t" r="r" b="b"/>
            <a:pathLst>
              <a:path w="232" h="232" extrusionOk="0">
                <a:moveTo>
                  <a:pt x="220" y="232"/>
                </a:moveTo>
                <a:cubicBezTo>
                  <a:pt x="140" y="232"/>
                  <a:pt x="140" y="232"/>
                  <a:pt x="140" y="232"/>
                </a:cubicBezTo>
                <a:cubicBezTo>
                  <a:pt x="133" y="232"/>
                  <a:pt x="128" y="227"/>
                  <a:pt x="128" y="220"/>
                </a:cubicBezTo>
                <a:cubicBezTo>
                  <a:pt x="128" y="140"/>
                  <a:pt x="128" y="140"/>
                  <a:pt x="128" y="140"/>
                </a:cubicBezTo>
                <a:cubicBezTo>
                  <a:pt x="128" y="133"/>
                  <a:pt x="133" y="128"/>
                  <a:pt x="140" y="128"/>
                </a:cubicBezTo>
                <a:cubicBezTo>
                  <a:pt x="220" y="128"/>
                  <a:pt x="220" y="128"/>
                  <a:pt x="220" y="128"/>
                </a:cubicBezTo>
                <a:cubicBezTo>
                  <a:pt x="227" y="128"/>
                  <a:pt x="232" y="133"/>
                  <a:pt x="232" y="140"/>
                </a:cubicBezTo>
                <a:cubicBezTo>
                  <a:pt x="232" y="220"/>
                  <a:pt x="232" y="220"/>
                  <a:pt x="232" y="220"/>
                </a:cubicBezTo>
                <a:cubicBezTo>
                  <a:pt x="232" y="227"/>
                  <a:pt x="227" y="232"/>
                  <a:pt x="220" y="232"/>
                </a:cubicBezTo>
                <a:moveTo>
                  <a:pt x="208" y="152"/>
                </a:moveTo>
                <a:cubicBezTo>
                  <a:pt x="152" y="152"/>
                  <a:pt x="152" y="152"/>
                  <a:pt x="152" y="152"/>
                </a:cubicBezTo>
                <a:cubicBezTo>
                  <a:pt x="152" y="208"/>
                  <a:pt x="152" y="208"/>
                  <a:pt x="152" y="208"/>
                </a:cubicBezTo>
                <a:cubicBezTo>
                  <a:pt x="208" y="208"/>
                  <a:pt x="208" y="208"/>
                  <a:pt x="208" y="208"/>
                </a:cubicBezTo>
                <a:lnTo>
                  <a:pt x="208" y="152"/>
                </a:lnTo>
                <a:close/>
                <a:moveTo>
                  <a:pt x="220" y="104"/>
                </a:moveTo>
                <a:cubicBezTo>
                  <a:pt x="140" y="104"/>
                  <a:pt x="140" y="104"/>
                  <a:pt x="140" y="104"/>
                </a:cubicBezTo>
                <a:cubicBezTo>
                  <a:pt x="133" y="104"/>
                  <a:pt x="128" y="99"/>
                  <a:pt x="128" y="92"/>
                </a:cubicBezTo>
                <a:cubicBezTo>
                  <a:pt x="128" y="12"/>
                  <a:pt x="128" y="12"/>
                  <a:pt x="128" y="12"/>
                </a:cubicBezTo>
                <a:cubicBezTo>
                  <a:pt x="128" y="5"/>
                  <a:pt x="133" y="0"/>
                  <a:pt x="140" y="0"/>
                </a:cubicBezTo>
                <a:cubicBezTo>
                  <a:pt x="220" y="0"/>
                  <a:pt x="220" y="0"/>
                  <a:pt x="220" y="0"/>
                </a:cubicBezTo>
                <a:cubicBezTo>
                  <a:pt x="227" y="0"/>
                  <a:pt x="232" y="5"/>
                  <a:pt x="232" y="12"/>
                </a:cubicBezTo>
                <a:cubicBezTo>
                  <a:pt x="232" y="92"/>
                  <a:pt x="232" y="92"/>
                  <a:pt x="232" y="92"/>
                </a:cubicBezTo>
                <a:cubicBezTo>
                  <a:pt x="232" y="99"/>
                  <a:pt x="227" y="104"/>
                  <a:pt x="220" y="104"/>
                </a:cubicBezTo>
                <a:moveTo>
                  <a:pt x="208" y="24"/>
                </a:moveTo>
                <a:cubicBezTo>
                  <a:pt x="152" y="24"/>
                  <a:pt x="152" y="24"/>
                  <a:pt x="152" y="24"/>
                </a:cubicBezTo>
                <a:cubicBezTo>
                  <a:pt x="152" y="80"/>
                  <a:pt x="152" y="80"/>
                  <a:pt x="152" y="80"/>
                </a:cubicBezTo>
                <a:cubicBezTo>
                  <a:pt x="208" y="80"/>
                  <a:pt x="208" y="80"/>
                  <a:pt x="208" y="80"/>
                </a:cubicBezTo>
                <a:lnTo>
                  <a:pt x="208" y="24"/>
                </a:lnTo>
                <a:close/>
                <a:moveTo>
                  <a:pt x="92" y="232"/>
                </a:moveTo>
                <a:cubicBezTo>
                  <a:pt x="12" y="232"/>
                  <a:pt x="12" y="232"/>
                  <a:pt x="12" y="232"/>
                </a:cubicBezTo>
                <a:cubicBezTo>
                  <a:pt x="5" y="232"/>
                  <a:pt x="0" y="227"/>
                  <a:pt x="0" y="220"/>
                </a:cubicBezTo>
                <a:cubicBezTo>
                  <a:pt x="0" y="140"/>
                  <a:pt x="0" y="140"/>
                  <a:pt x="0" y="140"/>
                </a:cubicBezTo>
                <a:cubicBezTo>
                  <a:pt x="0" y="133"/>
                  <a:pt x="5" y="128"/>
                  <a:pt x="12" y="128"/>
                </a:cubicBezTo>
                <a:cubicBezTo>
                  <a:pt x="92" y="128"/>
                  <a:pt x="92" y="128"/>
                  <a:pt x="92" y="128"/>
                </a:cubicBezTo>
                <a:cubicBezTo>
                  <a:pt x="99" y="128"/>
                  <a:pt x="104" y="133"/>
                  <a:pt x="104" y="140"/>
                </a:cubicBezTo>
                <a:cubicBezTo>
                  <a:pt x="104" y="220"/>
                  <a:pt x="104" y="220"/>
                  <a:pt x="104" y="220"/>
                </a:cubicBezTo>
                <a:cubicBezTo>
                  <a:pt x="104" y="227"/>
                  <a:pt x="99" y="232"/>
                  <a:pt x="92" y="232"/>
                </a:cubicBezTo>
                <a:moveTo>
                  <a:pt x="80" y="152"/>
                </a:moveTo>
                <a:cubicBezTo>
                  <a:pt x="24" y="152"/>
                  <a:pt x="24" y="152"/>
                  <a:pt x="24" y="152"/>
                </a:cubicBezTo>
                <a:cubicBezTo>
                  <a:pt x="24" y="208"/>
                  <a:pt x="24" y="208"/>
                  <a:pt x="24" y="208"/>
                </a:cubicBezTo>
                <a:cubicBezTo>
                  <a:pt x="80" y="208"/>
                  <a:pt x="80" y="208"/>
                  <a:pt x="80" y="208"/>
                </a:cubicBezTo>
                <a:lnTo>
                  <a:pt x="80" y="152"/>
                </a:lnTo>
                <a:close/>
                <a:moveTo>
                  <a:pt x="92" y="104"/>
                </a:moveTo>
                <a:cubicBezTo>
                  <a:pt x="12" y="104"/>
                  <a:pt x="12" y="104"/>
                  <a:pt x="12" y="104"/>
                </a:cubicBezTo>
                <a:cubicBezTo>
                  <a:pt x="5" y="104"/>
                  <a:pt x="0" y="99"/>
                  <a:pt x="0" y="92"/>
                </a:cubicBezTo>
                <a:cubicBezTo>
                  <a:pt x="0" y="12"/>
                  <a:pt x="0" y="12"/>
                  <a:pt x="0" y="12"/>
                </a:cubicBezTo>
                <a:cubicBezTo>
                  <a:pt x="0" y="5"/>
                  <a:pt x="5" y="0"/>
                  <a:pt x="12" y="0"/>
                </a:cubicBezTo>
                <a:cubicBezTo>
                  <a:pt x="92" y="0"/>
                  <a:pt x="92" y="0"/>
                  <a:pt x="92" y="0"/>
                </a:cubicBezTo>
                <a:cubicBezTo>
                  <a:pt x="99" y="0"/>
                  <a:pt x="104" y="5"/>
                  <a:pt x="104" y="12"/>
                </a:cubicBezTo>
                <a:cubicBezTo>
                  <a:pt x="104" y="92"/>
                  <a:pt x="104" y="92"/>
                  <a:pt x="104" y="92"/>
                </a:cubicBezTo>
                <a:cubicBezTo>
                  <a:pt x="104" y="99"/>
                  <a:pt x="99" y="104"/>
                  <a:pt x="92" y="104"/>
                </a:cubicBezTo>
                <a:moveTo>
                  <a:pt x="80" y="24"/>
                </a:moveTo>
                <a:cubicBezTo>
                  <a:pt x="24" y="24"/>
                  <a:pt x="24" y="24"/>
                  <a:pt x="24" y="24"/>
                </a:cubicBezTo>
                <a:cubicBezTo>
                  <a:pt x="24" y="80"/>
                  <a:pt x="24" y="80"/>
                  <a:pt x="24" y="80"/>
                </a:cubicBezTo>
                <a:cubicBezTo>
                  <a:pt x="80" y="80"/>
                  <a:pt x="80" y="80"/>
                  <a:pt x="80" y="80"/>
                </a:cubicBezTo>
                <a:lnTo>
                  <a:pt x="80"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6" name="Google Shape;2206;p48"/>
          <p:cNvSpPr/>
          <p:nvPr/>
        </p:nvSpPr>
        <p:spPr>
          <a:xfrm>
            <a:off x="10989949" y="2298033"/>
            <a:ext cx="427926" cy="528377"/>
          </a:xfrm>
          <a:custGeom>
            <a:avLst/>
            <a:gdLst/>
            <a:ahLst/>
            <a:cxnLst/>
            <a:rect l="l" t="t" r="r" b="b"/>
            <a:pathLst>
              <a:path w="208" h="256" extrusionOk="0">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79"/>
                  <a:pt x="171" y="84"/>
                  <a:pt x="164" y="84"/>
                </a:cubicBezTo>
                <a:cubicBezTo>
                  <a:pt x="157" y="84"/>
                  <a:pt x="152" y="79"/>
                  <a:pt x="152" y="72"/>
                </a:cubicBezTo>
                <a:cubicBezTo>
                  <a:pt x="152" y="45"/>
                  <a:pt x="131" y="24"/>
                  <a:pt x="104" y="24"/>
                </a:cubicBezTo>
                <a:cubicBezTo>
                  <a:pt x="77" y="24"/>
                  <a:pt x="56" y="45"/>
                  <a:pt x="56" y="72"/>
                </a:cubicBezTo>
                <a:cubicBezTo>
                  <a:pt x="56" y="128"/>
                  <a:pt x="56" y="128"/>
                  <a:pt x="56" y="128"/>
                </a:cubicBezTo>
                <a:cubicBezTo>
                  <a:pt x="152" y="128"/>
                  <a:pt x="152" y="128"/>
                  <a:pt x="152" y="128"/>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104" y="152"/>
                </a:moveTo>
                <a:cubicBezTo>
                  <a:pt x="91" y="152"/>
                  <a:pt x="80" y="163"/>
                  <a:pt x="80" y="176"/>
                </a:cubicBezTo>
                <a:cubicBezTo>
                  <a:pt x="80" y="185"/>
                  <a:pt x="85" y="193"/>
                  <a:pt x="92" y="197"/>
                </a:cubicBez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7" name="Google Shape;2207;p48"/>
          <p:cNvSpPr/>
          <p:nvPr/>
        </p:nvSpPr>
        <p:spPr>
          <a:xfrm>
            <a:off x="10077845" y="2298033"/>
            <a:ext cx="427926" cy="528377"/>
          </a:xfrm>
          <a:custGeom>
            <a:avLst/>
            <a:gdLst/>
            <a:ahLst/>
            <a:cxnLst/>
            <a:rect l="l" t="t" r="r" b="b"/>
            <a:pathLst>
              <a:path w="208" h="256" extrusionOk="0">
                <a:moveTo>
                  <a:pt x="196" y="256"/>
                </a:moveTo>
                <a:cubicBezTo>
                  <a:pt x="12" y="256"/>
                  <a:pt x="12" y="256"/>
                  <a:pt x="12" y="256"/>
                </a:cubicBezTo>
                <a:cubicBezTo>
                  <a:pt x="5" y="256"/>
                  <a:pt x="0" y="251"/>
                  <a:pt x="0" y="244"/>
                </a:cubicBezTo>
                <a:cubicBezTo>
                  <a:pt x="0" y="140"/>
                  <a:pt x="0" y="140"/>
                  <a:pt x="0" y="140"/>
                </a:cubicBezTo>
                <a:cubicBezTo>
                  <a:pt x="0" y="133"/>
                  <a:pt x="5" y="128"/>
                  <a:pt x="12" y="128"/>
                </a:cubicBezTo>
                <a:cubicBezTo>
                  <a:pt x="32" y="128"/>
                  <a:pt x="32" y="128"/>
                  <a:pt x="32" y="128"/>
                </a:cubicBezTo>
                <a:cubicBezTo>
                  <a:pt x="32" y="72"/>
                  <a:pt x="32" y="72"/>
                  <a:pt x="32" y="72"/>
                </a:cubicBezTo>
                <a:cubicBezTo>
                  <a:pt x="32" y="32"/>
                  <a:pt x="64" y="0"/>
                  <a:pt x="104" y="0"/>
                </a:cubicBezTo>
                <a:cubicBezTo>
                  <a:pt x="144" y="0"/>
                  <a:pt x="176" y="32"/>
                  <a:pt x="176" y="72"/>
                </a:cubicBezTo>
                <a:cubicBezTo>
                  <a:pt x="176" y="128"/>
                  <a:pt x="176" y="128"/>
                  <a:pt x="176" y="128"/>
                </a:cubicBezTo>
                <a:cubicBezTo>
                  <a:pt x="196" y="128"/>
                  <a:pt x="196" y="128"/>
                  <a:pt x="196" y="128"/>
                </a:cubicBezTo>
                <a:cubicBezTo>
                  <a:pt x="203" y="128"/>
                  <a:pt x="208" y="133"/>
                  <a:pt x="208" y="140"/>
                </a:cubicBezTo>
                <a:cubicBezTo>
                  <a:pt x="208" y="244"/>
                  <a:pt x="208" y="244"/>
                  <a:pt x="208" y="244"/>
                </a:cubicBezTo>
                <a:cubicBezTo>
                  <a:pt x="208" y="251"/>
                  <a:pt x="203" y="256"/>
                  <a:pt x="196" y="256"/>
                </a:cubicBezTo>
                <a:moveTo>
                  <a:pt x="92" y="197"/>
                </a:moveTo>
                <a:cubicBezTo>
                  <a:pt x="92" y="220"/>
                  <a:pt x="92" y="220"/>
                  <a:pt x="92" y="220"/>
                </a:cubicBezTo>
                <a:cubicBezTo>
                  <a:pt x="92" y="227"/>
                  <a:pt x="97" y="232"/>
                  <a:pt x="104" y="232"/>
                </a:cubicBezTo>
                <a:cubicBezTo>
                  <a:pt x="111" y="232"/>
                  <a:pt x="116" y="227"/>
                  <a:pt x="116" y="220"/>
                </a:cubicBezTo>
                <a:cubicBezTo>
                  <a:pt x="116" y="197"/>
                  <a:pt x="116" y="197"/>
                  <a:pt x="116" y="197"/>
                </a:cubicBezTo>
                <a:cubicBezTo>
                  <a:pt x="123" y="193"/>
                  <a:pt x="128" y="185"/>
                  <a:pt x="128" y="176"/>
                </a:cubicBezTo>
                <a:cubicBezTo>
                  <a:pt x="128" y="163"/>
                  <a:pt x="117" y="152"/>
                  <a:pt x="104" y="152"/>
                </a:cubicBezTo>
                <a:cubicBezTo>
                  <a:pt x="91" y="152"/>
                  <a:pt x="80" y="163"/>
                  <a:pt x="80" y="176"/>
                </a:cubicBezTo>
                <a:cubicBezTo>
                  <a:pt x="80" y="185"/>
                  <a:pt x="85" y="193"/>
                  <a:pt x="92" y="197"/>
                </a:cubicBezTo>
                <a:moveTo>
                  <a:pt x="152" y="72"/>
                </a:moveTo>
                <a:cubicBezTo>
                  <a:pt x="152" y="45"/>
                  <a:pt x="131" y="24"/>
                  <a:pt x="104" y="24"/>
                </a:cubicBezTo>
                <a:cubicBezTo>
                  <a:pt x="77" y="24"/>
                  <a:pt x="56" y="45"/>
                  <a:pt x="56" y="72"/>
                </a:cubicBezTo>
                <a:cubicBezTo>
                  <a:pt x="56" y="128"/>
                  <a:pt x="56" y="128"/>
                  <a:pt x="56" y="128"/>
                </a:cubicBezTo>
                <a:cubicBezTo>
                  <a:pt x="152" y="128"/>
                  <a:pt x="152" y="128"/>
                  <a:pt x="152" y="128"/>
                </a:cubicBezTo>
                <a:lnTo>
                  <a:pt x="152" y="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8" name="Google Shape;2208;p48"/>
          <p:cNvSpPr/>
          <p:nvPr/>
        </p:nvSpPr>
        <p:spPr>
          <a:xfrm>
            <a:off x="9097433" y="2298033"/>
            <a:ext cx="526368" cy="454043"/>
          </a:xfrm>
          <a:custGeom>
            <a:avLst/>
            <a:gdLst/>
            <a:ahLst/>
            <a:cxnLst/>
            <a:rect l="l" t="t" r="r" b="b"/>
            <a:pathLst>
              <a:path w="256" h="220" extrusionOk="0">
                <a:moveTo>
                  <a:pt x="244" y="220"/>
                </a:moveTo>
                <a:cubicBezTo>
                  <a:pt x="12" y="220"/>
                  <a:pt x="12" y="220"/>
                  <a:pt x="12" y="220"/>
                </a:cubicBezTo>
                <a:cubicBezTo>
                  <a:pt x="5" y="220"/>
                  <a:pt x="0" y="215"/>
                  <a:pt x="0" y="208"/>
                </a:cubicBezTo>
                <a:cubicBezTo>
                  <a:pt x="0" y="132"/>
                  <a:pt x="0" y="132"/>
                  <a:pt x="0" y="132"/>
                </a:cubicBezTo>
                <a:cubicBezTo>
                  <a:pt x="0" y="132"/>
                  <a:pt x="0" y="132"/>
                  <a:pt x="0" y="132"/>
                </a:cubicBezTo>
                <a:cubicBezTo>
                  <a:pt x="0" y="130"/>
                  <a:pt x="0" y="129"/>
                  <a:pt x="1" y="128"/>
                </a:cubicBezTo>
                <a:cubicBezTo>
                  <a:pt x="33" y="44"/>
                  <a:pt x="33" y="44"/>
                  <a:pt x="33" y="44"/>
                </a:cubicBezTo>
                <a:cubicBezTo>
                  <a:pt x="34" y="39"/>
                  <a:pt x="39" y="36"/>
                  <a:pt x="44" y="36"/>
                </a:cubicBezTo>
                <a:cubicBezTo>
                  <a:pt x="64" y="36"/>
                  <a:pt x="64" y="36"/>
                  <a:pt x="64" y="36"/>
                </a:cubicBezTo>
                <a:cubicBezTo>
                  <a:pt x="76" y="36"/>
                  <a:pt x="76" y="36"/>
                  <a:pt x="76" y="36"/>
                </a:cubicBezTo>
                <a:cubicBezTo>
                  <a:pt x="76" y="37"/>
                  <a:pt x="76" y="39"/>
                  <a:pt x="76" y="40"/>
                </a:cubicBezTo>
                <a:cubicBezTo>
                  <a:pt x="76" y="48"/>
                  <a:pt x="80" y="56"/>
                  <a:pt x="87" y="60"/>
                </a:cubicBezTo>
                <a:cubicBezTo>
                  <a:pt x="64" y="60"/>
                  <a:pt x="64" y="60"/>
                  <a:pt x="64" y="60"/>
                </a:cubicBezTo>
                <a:cubicBezTo>
                  <a:pt x="52" y="60"/>
                  <a:pt x="52" y="60"/>
                  <a:pt x="52" y="60"/>
                </a:cubicBezTo>
                <a:cubicBezTo>
                  <a:pt x="29" y="120"/>
                  <a:pt x="29" y="120"/>
                  <a:pt x="29" y="120"/>
                </a:cubicBezTo>
                <a:cubicBezTo>
                  <a:pt x="60" y="120"/>
                  <a:pt x="60" y="120"/>
                  <a:pt x="60" y="120"/>
                </a:cubicBezTo>
                <a:cubicBezTo>
                  <a:pt x="68" y="120"/>
                  <a:pt x="68" y="120"/>
                  <a:pt x="68" y="120"/>
                </a:cubicBezTo>
                <a:cubicBezTo>
                  <a:pt x="75" y="120"/>
                  <a:pt x="80" y="125"/>
                  <a:pt x="80" y="132"/>
                </a:cubicBezTo>
                <a:cubicBezTo>
                  <a:pt x="80" y="144"/>
                  <a:pt x="80" y="144"/>
                  <a:pt x="80" y="144"/>
                </a:cubicBezTo>
                <a:cubicBezTo>
                  <a:pt x="176" y="144"/>
                  <a:pt x="176" y="144"/>
                  <a:pt x="176" y="144"/>
                </a:cubicBezTo>
                <a:cubicBezTo>
                  <a:pt x="176" y="132"/>
                  <a:pt x="176" y="132"/>
                  <a:pt x="176" y="132"/>
                </a:cubicBezTo>
                <a:cubicBezTo>
                  <a:pt x="176" y="125"/>
                  <a:pt x="181" y="120"/>
                  <a:pt x="188" y="120"/>
                </a:cubicBezTo>
                <a:cubicBezTo>
                  <a:pt x="200" y="120"/>
                  <a:pt x="200" y="120"/>
                  <a:pt x="200" y="120"/>
                </a:cubicBezTo>
                <a:cubicBezTo>
                  <a:pt x="227" y="120"/>
                  <a:pt x="227" y="120"/>
                  <a:pt x="227" y="120"/>
                </a:cubicBezTo>
                <a:cubicBezTo>
                  <a:pt x="204" y="60"/>
                  <a:pt x="204" y="60"/>
                  <a:pt x="204" y="60"/>
                </a:cubicBezTo>
                <a:cubicBezTo>
                  <a:pt x="192" y="60"/>
                  <a:pt x="192" y="60"/>
                  <a:pt x="192" y="60"/>
                </a:cubicBezTo>
                <a:cubicBezTo>
                  <a:pt x="169" y="60"/>
                  <a:pt x="169" y="60"/>
                  <a:pt x="169" y="60"/>
                </a:cubicBezTo>
                <a:cubicBezTo>
                  <a:pt x="176" y="56"/>
                  <a:pt x="180" y="48"/>
                  <a:pt x="180" y="40"/>
                </a:cubicBezTo>
                <a:cubicBezTo>
                  <a:pt x="180" y="39"/>
                  <a:pt x="180" y="37"/>
                  <a:pt x="180" y="36"/>
                </a:cubicBezTo>
                <a:cubicBezTo>
                  <a:pt x="192" y="36"/>
                  <a:pt x="192" y="36"/>
                  <a:pt x="192" y="36"/>
                </a:cubicBezTo>
                <a:cubicBezTo>
                  <a:pt x="212" y="36"/>
                  <a:pt x="212" y="36"/>
                  <a:pt x="212" y="36"/>
                </a:cubicBezTo>
                <a:cubicBezTo>
                  <a:pt x="217" y="36"/>
                  <a:pt x="222" y="39"/>
                  <a:pt x="223" y="44"/>
                </a:cubicBezTo>
                <a:cubicBezTo>
                  <a:pt x="255" y="128"/>
                  <a:pt x="255" y="128"/>
                  <a:pt x="255" y="128"/>
                </a:cubicBezTo>
                <a:cubicBezTo>
                  <a:pt x="256" y="129"/>
                  <a:pt x="256" y="130"/>
                  <a:pt x="256" y="132"/>
                </a:cubicBezTo>
                <a:cubicBezTo>
                  <a:pt x="256" y="208"/>
                  <a:pt x="256" y="208"/>
                  <a:pt x="256" y="208"/>
                </a:cubicBezTo>
                <a:cubicBezTo>
                  <a:pt x="256" y="215"/>
                  <a:pt x="251" y="220"/>
                  <a:pt x="244" y="220"/>
                </a:cubicBezTo>
                <a:moveTo>
                  <a:pt x="156" y="52"/>
                </a:moveTo>
                <a:cubicBezTo>
                  <a:pt x="153" y="52"/>
                  <a:pt x="150" y="51"/>
                  <a:pt x="148" y="48"/>
                </a:cubicBezTo>
                <a:cubicBezTo>
                  <a:pt x="140" y="41"/>
                  <a:pt x="140" y="41"/>
                  <a:pt x="140" y="41"/>
                </a:cubicBezTo>
                <a:cubicBezTo>
                  <a:pt x="140" y="88"/>
                  <a:pt x="140" y="88"/>
                  <a:pt x="140" y="88"/>
                </a:cubicBezTo>
                <a:cubicBezTo>
                  <a:pt x="140" y="116"/>
                  <a:pt x="140" y="116"/>
                  <a:pt x="140" y="116"/>
                </a:cubicBezTo>
                <a:cubicBezTo>
                  <a:pt x="140" y="123"/>
                  <a:pt x="135" y="128"/>
                  <a:pt x="128" y="128"/>
                </a:cubicBezTo>
                <a:cubicBezTo>
                  <a:pt x="121" y="128"/>
                  <a:pt x="116" y="123"/>
                  <a:pt x="116" y="116"/>
                </a:cubicBezTo>
                <a:cubicBezTo>
                  <a:pt x="116" y="96"/>
                  <a:pt x="116" y="96"/>
                  <a:pt x="116" y="96"/>
                </a:cubicBezTo>
                <a:cubicBezTo>
                  <a:pt x="116" y="41"/>
                  <a:pt x="116" y="41"/>
                  <a:pt x="116" y="41"/>
                </a:cubicBezTo>
                <a:cubicBezTo>
                  <a:pt x="108" y="48"/>
                  <a:pt x="108" y="48"/>
                  <a:pt x="108" y="48"/>
                </a:cubicBezTo>
                <a:cubicBezTo>
                  <a:pt x="106" y="51"/>
                  <a:pt x="103" y="52"/>
                  <a:pt x="100" y="52"/>
                </a:cubicBezTo>
                <a:cubicBezTo>
                  <a:pt x="93" y="52"/>
                  <a:pt x="88" y="47"/>
                  <a:pt x="88" y="40"/>
                </a:cubicBezTo>
                <a:cubicBezTo>
                  <a:pt x="88" y="37"/>
                  <a:pt x="89" y="34"/>
                  <a:pt x="92" y="32"/>
                </a:cubicBezTo>
                <a:cubicBezTo>
                  <a:pt x="120" y="4"/>
                  <a:pt x="120" y="4"/>
                  <a:pt x="120" y="4"/>
                </a:cubicBezTo>
                <a:cubicBezTo>
                  <a:pt x="122" y="1"/>
                  <a:pt x="125" y="0"/>
                  <a:pt x="128" y="0"/>
                </a:cubicBezTo>
                <a:cubicBezTo>
                  <a:pt x="131" y="0"/>
                  <a:pt x="134" y="1"/>
                  <a:pt x="136" y="4"/>
                </a:cubicBezTo>
                <a:cubicBezTo>
                  <a:pt x="164" y="32"/>
                  <a:pt x="164" y="32"/>
                  <a:pt x="164" y="32"/>
                </a:cubicBezTo>
                <a:cubicBezTo>
                  <a:pt x="167" y="34"/>
                  <a:pt x="168" y="37"/>
                  <a:pt x="168" y="40"/>
                </a:cubicBezTo>
                <a:cubicBezTo>
                  <a:pt x="168" y="47"/>
                  <a:pt x="163" y="52"/>
                  <a:pt x="156" y="5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09" name="Google Shape;2209;p48"/>
          <p:cNvSpPr/>
          <p:nvPr/>
        </p:nvSpPr>
        <p:spPr>
          <a:xfrm>
            <a:off x="8175285" y="2298033"/>
            <a:ext cx="526368" cy="454043"/>
          </a:xfrm>
          <a:custGeom>
            <a:avLst/>
            <a:gdLst/>
            <a:ahLst/>
            <a:cxnLst/>
            <a:rect l="l" t="t" r="r" b="b"/>
            <a:pathLst>
              <a:path w="256" h="220" extrusionOk="0">
                <a:moveTo>
                  <a:pt x="244" y="220"/>
                </a:moveTo>
                <a:cubicBezTo>
                  <a:pt x="12" y="220"/>
                  <a:pt x="12" y="220"/>
                  <a:pt x="12" y="220"/>
                </a:cubicBezTo>
                <a:cubicBezTo>
                  <a:pt x="5" y="220"/>
                  <a:pt x="0" y="215"/>
                  <a:pt x="0" y="208"/>
                </a:cubicBezTo>
                <a:cubicBezTo>
                  <a:pt x="0" y="132"/>
                  <a:pt x="0" y="132"/>
                  <a:pt x="0" y="132"/>
                </a:cubicBezTo>
                <a:cubicBezTo>
                  <a:pt x="0" y="132"/>
                  <a:pt x="0" y="132"/>
                  <a:pt x="0" y="132"/>
                </a:cubicBezTo>
                <a:cubicBezTo>
                  <a:pt x="0" y="130"/>
                  <a:pt x="0" y="129"/>
                  <a:pt x="1" y="128"/>
                </a:cubicBezTo>
                <a:cubicBezTo>
                  <a:pt x="33" y="44"/>
                  <a:pt x="33" y="44"/>
                  <a:pt x="33" y="44"/>
                </a:cubicBezTo>
                <a:cubicBezTo>
                  <a:pt x="34" y="39"/>
                  <a:pt x="39" y="36"/>
                  <a:pt x="44" y="36"/>
                </a:cubicBezTo>
                <a:cubicBezTo>
                  <a:pt x="64" y="36"/>
                  <a:pt x="64" y="36"/>
                  <a:pt x="64" y="36"/>
                </a:cubicBezTo>
                <a:cubicBezTo>
                  <a:pt x="104" y="36"/>
                  <a:pt x="104" y="36"/>
                  <a:pt x="104" y="36"/>
                </a:cubicBezTo>
                <a:cubicBezTo>
                  <a:pt x="104" y="44"/>
                  <a:pt x="104" y="44"/>
                  <a:pt x="104" y="44"/>
                </a:cubicBezTo>
                <a:cubicBezTo>
                  <a:pt x="104" y="60"/>
                  <a:pt x="104" y="60"/>
                  <a:pt x="104" y="60"/>
                </a:cubicBezTo>
                <a:cubicBezTo>
                  <a:pt x="64" y="60"/>
                  <a:pt x="64" y="60"/>
                  <a:pt x="64" y="60"/>
                </a:cubicBezTo>
                <a:cubicBezTo>
                  <a:pt x="52" y="60"/>
                  <a:pt x="52" y="60"/>
                  <a:pt x="52" y="60"/>
                </a:cubicBezTo>
                <a:cubicBezTo>
                  <a:pt x="29" y="120"/>
                  <a:pt x="29" y="120"/>
                  <a:pt x="29" y="120"/>
                </a:cubicBezTo>
                <a:cubicBezTo>
                  <a:pt x="56" y="120"/>
                  <a:pt x="56" y="120"/>
                  <a:pt x="56" y="120"/>
                </a:cubicBezTo>
                <a:cubicBezTo>
                  <a:pt x="68" y="120"/>
                  <a:pt x="68" y="120"/>
                  <a:pt x="68" y="120"/>
                </a:cubicBezTo>
                <a:cubicBezTo>
                  <a:pt x="75" y="120"/>
                  <a:pt x="80" y="125"/>
                  <a:pt x="80" y="132"/>
                </a:cubicBezTo>
                <a:cubicBezTo>
                  <a:pt x="80" y="144"/>
                  <a:pt x="80" y="144"/>
                  <a:pt x="80" y="144"/>
                </a:cubicBezTo>
                <a:cubicBezTo>
                  <a:pt x="176" y="144"/>
                  <a:pt x="176" y="144"/>
                  <a:pt x="176" y="144"/>
                </a:cubicBezTo>
                <a:cubicBezTo>
                  <a:pt x="176" y="132"/>
                  <a:pt x="176" y="132"/>
                  <a:pt x="176" y="132"/>
                </a:cubicBezTo>
                <a:cubicBezTo>
                  <a:pt x="176" y="125"/>
                  <a:pt x="181" y="120"/>
                  <a:pt x="188" y="120"/>
                </a:cubicBezTo>
                <a:cubicBezTo>
                  <a:pt x="200" y="120"/>
                  <a:pt x="200" y="120"/>
                  <a:pt x="200" y="120"/>
                </a:cubicBezTo>
                <a:cubicBezTo>
                  <a:pt x="227" y="120"/>
                  <a:pt x="227" y="120"/>
                  <a:pt x="227" y="120"/>
                </a:cubicBezTo>
                <a:cubicBezTo>
                  <a:pt x="204" y="60"/>
                  <a:pt x="204" y="60"/>
                  <a:pt x="204" y="60"/>
                </a:cubicBezTo>
                <a:cubicBezTo>
                  <a:pt x="192" y="60"/>
                  <a:pt x="192" y="60"/>
                  <a:pt x="192" y="60"/>
                </a:cubicBezTo>
                <a:cubicBezTo>
                  <a:pt x="152" y="60"/>
                  <a:pt x="152" y="60"/>
                  <a:pt x="152" y="60"/>
                </a:cubicBezTo>
                <a:cubicBezTo>
                  <a:pt x="152" y="44"/>
                  <a:pt x="152" y="44"/>
                  <a:pt x="152" y="44"/>
                </a:cubicBezTo>
                <a:cubicBezTo>
                  <a:pt x="152" y="36"/>
                  <a:pt x="152" y="36"/>
                  <a:pt x="152" y="36"/>
                </a:cubicBezTo>
                <a:cubicBezTo>
                  <a:pt x="192" y="36"/>
                  <a:pt x="192" y="36"/>
                  <a:pt x="192" y="36"/>
                </a:cubicBezTo>
                <a:cubicBezTo>
                  <a:pt x="212" y="36"/>
                  <a:pt x="212" y="36"/>
                  <a:pt x="212" y="36"/>
                </a:cubicBezTo>
                <a:cubicBezTo>
                  <a:pt x="217" y="36"/>
                  <a:pt x="222" y="39"/>
                  <a:pt x="223" y="44"/>
                </a:cubicBezTo>
                <a:cubicBezTo>
                  <a:pt x="255" y="128"/>
                  <a:pt x="255" y="128"/>
                  <a:pt x="255" y="128"/>
                </a:cubicBezTo>
                <a:cubicBezTo>
                  <a:pt x="256" y="129"/>
                  <a:pt x="256" y="130"/>
                  <a:pt x="256" y="132"/>
                </a:cubicBezTo>
                <a:cubicBezTo>
                  <a:pt x="256" y="208"/>
                  <a:pt x="256" y="208"/>
                  <a:pt x="256" y="208"/>
                </a:cubicBezTo>
                <a:cubicBezTo>
                  <a:pt x="256" y="215"/>
                  <a:pt x="251" y="220"/>
                  <a:pt x="244" y="220"/>
                </a:cubicBezTo>
                <a:moveTo>
                  <a:pt x="168" y="88"/>
                </a:moveTo>
                <a:cubicBezTo>
                  <a:pt x="168" y="91"/>
                  <a:pt x="167" y="94"/>
                  <a:pt x="164" y="96"/>
                </a:cubicBezTo>
                <a:cubicBezTo>
                  <a:pt x="136" y="124"/>
                  <a:pt x="136" y="124"/>
                  <a:pt x="136" y="124"/>
                </a:cubicBezTo>
                <a:cubicBezTo>
                  <a:pt x="134" y="127"/>
                  <a:pt x="131" y="128"/>
                  <a:pt x="128" y="128"/>
                </a:cubicBezTo>
                <a:cubicBezTo>
                  <a:pt x="125" y="128"/>
                  <a:pt x="122" y="127"/>
                  <a:pt x="120" y="124"/>
                </a:cubicBezTo>
                <a:cubicBezTo>
                  <a:pt x="92" y="96"/>
                  <a:pt x="92" y="96"/>
                  <a:pt x="92" y="96"/>
                </a:cubicBezTo>
                <a:cubicBezTo>
                  <a:pt x="89" y="94"/>
                  <a:pt x="88" y="91"/>
                  <a:pt x="88" y="88"/>
                </a:cubicBezTo>
                <a:cubicBezTo>
                  <a:pt x="88" y="81"/>
                  <a:pt x="93" y="76"/>
                  <a:pt x="100" y="76"/>
                </a:cubicBezTo>
                <a:cubicBezTo>
                  <a:pt x="103" y="76"/>
                  <a:pt x="106" y="77"/>
                  <a:pt x="108" y="80"/>
                </a:cubicBezTo>
                <a:cubicBezTo>
                  <a:pt x="116" y="87"/>
                  <a:pt x="116" y="87"/>
                  <a:pt x="116" y="87"/>
                </a:cubicBezTo>
                <a:cubicBezTo>
                  <a:pt x="116" y="44"/>
                  <a:pt x="116" y="44"/>
                  <a:pt x="116" y="44"/>
                </a:cubicBezTo>
                <a:cubicBezTo>
                  <a:pt x="116" y="32"/>
                  <a:pt x="116" y="32"/>
                  <a:pt x="116" y="32"/>
                </a:cubicBezTo>
                <a:cubicBezTo>
                  <a:pt x="116" y="12"/>
                  <a:pt x="116" y="12"/>
                  <a:pt x="116" y="12"/>
                </a:cubicBezTo>
                <a:cubicBezTo>
                  <a:pt x="116" y="5"/>
                  <a:pt x="121" y="0"/>
                  <a:pt x="128" y="0"/>
                </a:cubicBezTo>
                <a:cubicBezTo>
                  <a:pt x="135" y="0"/>
                  <a:pt x="140" y="5"/>
                  <a:pt x="140" y="12"/>
                </a:cubicBezTo>
                <a:cubicBezTo>
                  <a:pt x="140" y="36"/>
                  <a:pt x="140" y="36"/>
                  <a:pt x="140" y="36"/>
                </a:cubicBezTo>
                <a:cubicBezTo>
                  <a:pt x="140" y="40"/>
                  <a:pt x="140" y="40"/>
                  <a:pt x="140" y="40"/>
                </a:cubicBezTo>
                <a:cubicBezTo>
                  <a:pt x="140" y="87"/>
                  <a:pt x="140" y="87"/>
                  <a:pt x="140" y="87"/>
                </a:cubicBezTo>
                <a:cubicBezTo>
                  <a:pt x="148" y="80"/>
                  <a:pt x="148" y="80"/>
                  <a:pt x="148" y="80"/>
                </a:cubicBezTo>
                <a:cubicBezTo>
                  <a:pt x="150" y="77"/>
                  <a:pt x="153" y="76"/>
                  <a:pt x="156" y="76"/>
                </a:cubicBezTo>
                <a:cubicBezTo>
                  <a:pt x="163" y="76"/>
                  <a:pt x="168" y="81"/>
                  <a:pt x="168" y="8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0" name="Google Shape;2210;p48"/>
          <p:cNvSpPr/>
          <p:nvPr/>
        </p:nvSpPr>
        <p:spPr>
          <a:xfrm>
            <a:off x="7253135" y="2372367"/>
            <a:ext cx="526368" cy="379709"/>
          </a:xfrm>
          <a:custGeom>
            <a:avLst/>
            <a:gdLst/>
            <a:ahLst/>
            <a:cxnLst/>
            <a:rect l="l" t="t" r="r" b="b"/>
            <a:pathLst>
              <a:path w="256" h="184" extrusionOk="0">
                <a:moveTo>
                  <a:pt x="256" y="172"/>
                </a:moveTo>
                <a:cubicBezTo>
                  <a:pt x="256" y="179"/>
                  <a:pt x="251" y="184"/>
                  <a:pt x="244" y="184"/>
                </a:cubicBezTo>
                <a:cubicBezTo>
                  <a:pt x="12" y="184"/>
                  <a:pt x="12" y="184"/>
                  <a:pt x="12" y="184"/>
                </a:cubicBezTo>
                <a:cubicBezTo>
                  <a:pt x="5" y="184"/>
                  <a:pt x="0" y="179"/>
                  <a:pt x="0" y="172"/>
                </a:cubicBezTo>
                <a:cubicBezTo>
                  <a:pt x="0" y="96"/>
                  <a:pt x="0" y="96"/>
                  <a:pt x="0" y="96"/>
                </a:cubicBezTo>
                <a:cubicBezTo>
                  <a:pt x="0" y="94"/>
                  <a:pt x="0" y="93"/>
                  <a:pt x="1" y="92"/>
                </a:cubicBezTo>
                <a:cubicBezTo>
                  <a:pt x="1" y="92"/>
                  <a:pt x="1" y="92"/>
                  <a:pt x="1" y="92"/>
                </a:cubicBezTo>
                <a:cubicBezTo>
                  <a:pt x="33" y="8"/>
                  <a:pt x="33" y="8"/>
                  <a:pt x="33" y="8"/>
                </a:cubicBezTo>
                <a:cubicBezTo>
                  <a:pt x="33" y="8"/>
                  <a:pt x="33" y="8"/>
                  <a:pt x="33" y="8"/>
                </a:cubicBezTo>
                <a:cubicBezTo>
                  <a:pt x="35" y="3"/>
                  <a:pt x="39" y="0"/>
                  <a:pt x="44" y="0"/>
                </a:cubicBezTo>
                <a:cubicBezTo>
                  <a:pt x="212" y="0"/>
                  <a:pt x="212" y="0"/>
                  <a:pt x="212" y="0"/>
                </a:cubicBezTo>
                <a:cubicBezTo>
                  <a:pt x="217" y="0"/>
                  <a:pt x="221" y="3"/>
                  <a:pt x="223" y="8"/>
                </a:cubicBezTo>
                <a:cubicBezTo>
                  <a:pt x="223" y="8"/>
                  <a:pt x="223" y="8"/>
                  <a:pt x="223" y="8"/>
                </a:cubicBezTo>
                <a:cubicBezTo>
                  <a:pt x="255" y="92"/>
                  <a:pt x="255" y="92"/>
                  <a:pt x="255" y="92"/>
                </a:cubicBezTo>
                <a:cubicBezTo>
                  <a:pt x="255" y="92"/>
                  <a:pt x="255" y="92"/>
                  <a:pt x="255" y="92"/>
                </a:cubicBezTo>
                <a:cubicBezTo>
                  <a:pt x="256" y="93"/>
                  <a:pt x="256" y="94"/>
                  <a:pt x="256" y="96"/>
                </a:cubicBezTo>
                <a:lnTo>
                  <a:pt x="256" y="172"/>
                </a:lnTo>
                <a:close/>
                <a:moveTo>
                  <a:pt x="204" y="24"/>
                </a:moveTo>
                <a:cubicBezTo>
                  <a:pt x="52" y="24"/>
                  <a:pt x="52" y="24"/>
                  <a:pt x="52" y="24"/>
                </a:cubicBezTo>
                <a:cubicBezTo>
                  <a:pt x="29" y="84"/>
                  <a:pt x="29" y="84"/>
                  <a:pt x="29" y="84"/>
                </a:cubicBezTo>
                <a:cubicBezTo>
                  <a:pt x="68" y="84"/>
                  <a:pt x="68" y="84"/>
                  <a:pt x="68" y="84"/>
                </a:cubicBezTo>
                <a:cubicBezTo>
                  <a:pt x="75" y="84"/>
                  <a:pt x="80" y="89"/>
                  <a:pt x="80" y="96"/>
                </a:cubicBezTo>
                <a:cubicBezTo>
                  <a:pt x="80" y="108"/>
                  <a:pt x="80" y="108"/>
                  <a:pt x="80" y="108"/>
                </a:cubicBezTo>
                <a:cubicBezTo>
                  <a:pt x="176" y="108"/>
                  <a:pt x="176" y="108"/>
                  <a:pt x="176" y="108"/>
                </a:cubicBezTo>
                <a:cubicBezTo>
                  <a:pt x="176" y="96"/>
                  <a:pt x="176" y="96"/>
                  <a:pt x="176" y="96"/>
                </a:cubicBezTo>
                <a:cubicBezTo>
                  <a:pt x="176" y="89"/>
                  <a:pt x="181" y="84"/>
                  <a:pt x="188" y="84"/>
                </a:cubicBezTo>
                <a:cubicBezTo>
                  <a:pt x="227" y="84"/>
                  <a:pt x="227" y="84"/>
                  <a:pt x="227" y="84"/>
                </a:cubicBezTo>
                <a:lnTo>
                  <a:pt x="204"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1" name="Google Shape;2211;p48"/>
          <p:cNvSpPr/>
          <p:nvPr/>
        </p:nvSpPr>
        <p:spPr>
          <a:xfrm>
            <a:off x="6330987" y="2396476"/>
            <a:ext cx="528377" cy="329483"/>
          </a:xfrm>
          <a:custGeom>
            <a:avLst/>
            <a:gdLst/>
            <a:ahLst/>
            <a:cxnLst/>
            <a:rect l="l" t="t" r="r" b="b"/>
            <a:pathLst>
              <a:path w="256" h="160" extrusionOk="0">
                <a:moveTo>
                  <a:pt x="244" y="160"/>
                </a:moveTo>
                <a:cubicBezTo>
                  <a:pt x="237" y="160"/>
                  <a:pt x="232" y="155"/>
                  <a:pt x="232" y="148"/>
                </a:cubicBezTo>
                <a:cubicBezTo>
                  <a:pt x="232" y="140"/>
                  <a:pt x="232" y="140"/>
                  <a:pt x="232" y="140"/>
                </a:cubicBezTo>
                <a:cubicBezTo>
                  <a:pt x="232" y="100"/>
                  <a:pt x="232" y="100"/>
                  <a:pt x="232" y="100"/>
                </a:cubicBezTo>
                <a:cubicBezTo>
                  <a:pt x="232" y="92"/>
                  <a:pt x="232" y="92"/>
                  <a:pt x="232" y="92"/>
                </a:cubicBezTo>
                <a:cubicBezTo>
                  <a:pt x="232" y="68"/>
                  <a:pt x="232" y="68"/>
                  <a:pt x="232" y="68"/>
                </a:cubicBezTo>
                <a:cubicBezTo>
                  <a:pt x="232" y="60"/>
                  <a:pt x="232" y="60"/>
                  <a:pt x="232" y="60"/>
                </a:cubicBezTo>
                <a:cubicBezTo>
                  <a:pt x="232" y="20"/>
                  <a:pt x="232" y="20"/>
                  <a:pt x="232" y="20"/>
                </a:cubicBezTo>
                <a:cubicBezTo>
                  <a:pt x="232" y="12"/>
                  <a:pt x="232" y="12"/>
                  <a:pt x="232" y="12"/>
                </a:cubicBezTo>
                <a:cubicBezTo>
                  <a:pt x="232" y="5"/>
                  <a:pt x="237" y="0"/>
                  <a:pt x="244" y="0"/>
                </a:cubicBezTo>
                <a:cubicBezTo>
                  <a:pt x="251" y="0"/>
                  <a:pt x="256" y="5"/>
                  <a:pt x="256" y="12"/>
                </a:cubicBezTo>
                <a:cubicBezTo>
                  <a:pt x="256" y="20"/>
                  <a:pt x="256" y="20"/>
                  <a:pt x="256" y="20"/>
                </a:cubicBezTo>
                <a:cubicBezTo>
                  <a:pt x="256" y="60"/>
                  <a:pt x="256" y="60"/>
                  <a:pt x="256" y="60"/>
                </a:cubicBezTo>
                <a:cubicBezTo>
                  <a:pt x="256" y="68"/>
                  <a:pt x="256" y="68"/>
                  <a:pt x="256" y="68"/>
                </a:cubicBezTo>
                <a:cubicBezTo>
                  <a:pt x="256" y="92"/>
                  <a:pt x="256" y="92"/>
                  <a:pt x="256" y="92"/>
                </a:cubicBezTo>
                <a:cubicBezTo>
                  <a:pt x="256" y="100"/>
                  <a:pt x="256" y="100"/>
                  <a:pt x="256" y="100"/>
                </a:cubicBezTo>
                <a:cubicBezTo>
                  <a:pt x="256" y="140"/>
                  <a:pt x="256" y="140"/>
                  <a:pt x="256" y="140"/>
                </a:cubicBezTo>
                <a:cubicBezTo>
                  <a:pt x="256" y="148"/>
                  <a:pt x="256" y="148"/>
                  <a:pt x="256" y="148"/>
                </a:cubicBezTo>
                <a:cubicBezTo>
                  <a:pt x="256" y="155"/>
                  <a:pt x="251" y="160"/>
                  <a:pt x="244" y="160"/>
                </a:cubicBezTo>
                <a:moveTo>
                  <a:pt x="208" y="136"/>
                </a:moveTo>
                <a:cubicBezTo>
                  <a:pt x="201" y="136"/>
                  <a:pt x="196" y="131"/>
                  <a:pt x="196" y="124"/>
                </a:cubicBezTo>
                <a:cubicBezTo>
                  <a:pt x="196" y="116"/>
                  <a:pt x="196" y="116"/>
                  <a:pt x="196" y="116"/>
                </a:cubicBezTo>
                <a:cubicBezTo>
                  <a:pt x="196" y="44"/>
                  <a:pt x="196" y="44"/>
                  <a:pt x="196" y="44"/>
                </a:cubicBezTo>
                <a:cubicBezTo>
                  <a:pt x="196" y="36"/>
                  <a:pt x="196" y="36"/>
                  <a:pt x="196" y="36"/>
                </a:cubicBezTo>
                <a:cubicBezTo>
                  <a:pt x="196" y="29"/>
                  <a:pt x="201" y="24"/>
                  <a:pt x="208" y="24"/>
                </a:cubicBezTo>
                <a:cubicBezTo>
                  <a:pt x="215" y="24"/>
                  <a:pt x="220" y="29"/>
                  <a:pt x="220" y="36"/>
                </a:cubicBezTo>
                <a:cubicBezTo>
                  <a:pt x="220" y="44"/>
                  <a:pt x="220" y="44"/>
                  <a:pt x="220" y="44"/>
                </a:cubicBezTo>
                <a:cubicBezTo>
                  <a:pt x="220" y="116"/>
                  <a:pt x="220" y="116"/>
                  <a:pt x="220" y="116"/>
                </a:cubicBezTo>
                <a:cubicBezTo>
                  <a:pt x="220" y="124"/>
                  <a:pt x="220" y="124"/>
                  <a:pt x="220" y="124"/>
                </a:cubicBezTo>
                <a:cubicBezTo>
                  <a:pt x="220" y="131"/>
                  <a:pt x="215" y="136"/>
                  <a:pt x="208" y="136"/>
                </a:cubicBezTo>
                <a:moveTo>
                  <a:pt x="172" y="136"/>
                </a:moveTo>
                <a:cubicBezTo>
                  <a:pt x="84" y="136"/>
                  <a:pt x="84" y="136"/>
                  <a:pt x="84" y="136"/>
                </a:cubicBezTo>
                <a:cubicBezTo>
                  <a:pt x="77" y="136"/>
                  <a:pt x="72" y="131"/>
                  <a:pt x="72" y="124"/>
                </a:cubicBezTo>
                <a:cubicBezTo>
                  <a:pt x="72" y="36"/>
                  <a:pt x="72" y="36"/>
                  <a:pt x="72" y="36"/>
                </a:cubicBezTo>
                <a:cubicBezTo>
                  <a:pt x="72" y="29"/>
                  <a:pt x="77" y="24"/>
                  <a:pt x="84" y="24"/>
                </a:cubicBezTo>
                <a:cubicBezTo>
                  <a:pt x="172" y="24"/>
                  <a:pt x="172" y="24"/>
                  <a:pt x="172" y="24"/>
                </a:cubicBezTo>
                <a:cubicBezTo>
                  <a:pt x="179" y="24"/>
                  <a:pt x="184" y="29"/>
                  <a:pt x="184" y="36"/>
                </a:cubicBezTo>
                <a:cubicBezTo>
                  <a:pt x="184" y="124"/>
                  <a:pt x="184" y="124"/>
                  <a:pt x="184" y="124"/>
                </a:cubicBezTo>
                <a:cubicBezTo>
                  <a:pt x="184" y="131"/>
                  <a:pt x="179" y="136"/>
                  <a:pt x="172" y="136"/>
                </a:cubicBezTo>
                <a:moveTo>
                  <a:pt x="160" y="48"/>
                </a:moveTo>
                <a:cubicBezTo>
                  <a:pt x="96" y="48"/>
                  <a:pt x="96" y="48"/>
                  <a:pt x="96" y="48"/>
                </a:cubicBezTo>
                <a:cubicBezTo>
                  <a:pt x="96" y="112"/>
                  <a:pt x="96" y="112"/>
                  <a:pt x="96" y="112"/>
                </a:cubicBezTo>
                <a:cubicBezTo>
                  <a:pt x="160" y="112"/>
                  <a:pt x="160" y="112"/>
                  <a:pt x="160" y="112"/>
                </a:cubicBezTo>
                <a:lnTo>
                  <a:pt x="160" y="48"/>
                </a:lnTo>
                <a:close/>
                <a:moveTo>
                  <a:pt x="48" y="136"/>
                </a:moveTo>
                <a:cubicBezTo>
                  <a:pt x="41" y="136"/>
                  <a:pt x="36" y="131"/>
                  <a:pt x="36" y="124"/>
                </a:cubicBezTo>
                <a:cubicBezTo>
                  <a:pt x="36" y="116"/>
                  <a:pt x="36" y="116"/>
                  <a:pt x="36" y="116"/>
                </a:cubicBezTo>
                <a:cubicBezTo>
                  <a:pt x="36" y="44"/>
                  <a:pt x="36" y="44"/>
                  <a:pt x="36" y="44"/>
                </a:cubicBezTo>
                <a:cubicBezTo>
                  <a:pt x="36" y="36"/>
                  <a:pt x="36" y="36"/>
                  <a:pt x="36" y="36"/>
                </a:cubicBezTo>
                <a:cubicBezTo>
                  <a:pt x="36" y="29"/>
                  <a:pt x="41" y="24"/>
                  <a:pt x="48" y="24"/>
                </a:cubicBezTo>
                <a:cubicBezTo>
                  <a:pt x="55" y="24"/>
                  <a:pt x="60" y="29"/>
                  <a:pt x="60" y="36"/>
                </a:cubicBezTo>
                <a:cubicBezTo>
                  <a:pt x="60" y="44"/>
                  <a:pt x="60" y="44"/>
                  <a:pt x="60" y="44"/>
                </a:cubicBezTo>
                <a:cubicBezTo>
                  <a:pt x="60" y="116"/>
                  <a:pt x="60" y="116"/>
                  <a:pt x="60" y="116"/>
                </a:cubicBezTo>
                <a:cubicBezTo>
                  <a:pt x="60" y="124"/>
                  <a:pt x="60" y="124"/>
                  <a:pt x="60" y="124"/>
                </a:cubicBezTo>
                <a:cubicBezTo>
                  <a:pt x="60" y="131"/>
                  <a:pt x="55" y="136"/>
                  <a:pt x="48" y="136"/>
                </a:cubicBezTo>
                <a:moveTo>
                  <a:pt x="12" y="160"/>
                </a:moveTo>
                <a:cubicBezTo>
                  <a:pt x="5" y="160"/>
                  <a:pt x="0" y="155"/>
                  <a:pt x="0" y="148"/>
                </a:cubicBezTo>
                <a:cubicBezTo>
                  <a:pt x="0" y="140"/>
                  <a:pt x="0" y="140"/>
                  <a:pt x="0" y="140"/>
                </a:cubicBezTo>
                <a:cubicBezTo>
                  <a:pt x="0" y="100"/>
                  <a:pt x="0" y="100"/>
                  <a:pt x="0" y="100"/>
                </a:cubicBezTo>
                <a:cubicBezTo>
                  <a:pt x="0" y="92"/>
                  <a:pt x="0" y="92"/>
                  <a:pt x="0" y="92"/>
                </a:cubicBezTo>
                <a:cubicBezTo>
                  <a:pt x="0" y="68"/>
                  <a:pt x="0" y="68"/>
                  <a:pt x="0" y="68"/>
                </a:cubicBezTo>
                <a:cubicBezTo>
                  <a:pt x="0" y="60"/>
                  <a:pt x="0" y="60"/>
                  <a:pt x="0" y="60"/>
                </a:cubicBezTo>
                <a:cubicBezTo>
                  <a:pt x="0" y="20"/>
                  <a:pt x="0" y="20"/>
                  <a:pt x="0" y="20"/>
                </a:cubicBezTo>
                <a:cubicBezTo>
                  <a:pt x="0" y="12"/>
                  <a:pt x="0" y="12"/>
                  <a:pt x="0" y="12"/>
                </a:cubicBezTo>
                <a:cubicBezTo>
                  <a:pt x="0" y="5"/>
                  <a:pt x="5" y="0"/>
                  <a:pt x="12" y="0"/>
                </a:cubicBezTo>
                <a:cubicBezTo>
                  <a:pt x="19" y="0"/>
                  <a:pt x="24" y="5"/>
                  <a:pt x="24" y="12"/>
                </a:cubicBezTo>
                <a:cubicBezTo>
                  <a:pt x="24" y="20"/>
                  <a:pt x="24" y="20"/>
                  <a:pt x="24" y="20"/>
                </a:cubicBezTo>
                <a:cubicBezTo>
                  <a:pt x="24" y="60"/>
                  <a:pt x="24" y="60"/>
                  <a:pt x="24" y="60"/>
                </a:cubicBezTo>
                <a:cubicBezTo>
                  <a:pt x="24" y="68"/>
                  <a:pt x="24" y="68"/>
                  <a:pt x="24" y="68"/>
                </a:cubicBezTo>
                <a:cubicBezTo>
                  <a:pt x="24" y="92"/>
                  <a:pt x="24" y="92"/>
                  <a:pt x="24" y="92"/>
                </a:cubicBezTo>
                <a:cubicBezTo>
                  <a:pt x="24" y="100"/>
                  <a:pt x="24" y="100"/>
                  <a:pt x="24" y="100"/>
                </a:cubicBezTo>
                <a:cubicBezTo>
                  <a:pt x="24" y="140"/>
                  <a:pt x="24" y="140"/>
                  <a:pt x="24" y="140"/>
                </a:cubicBezTo>
                <a:cubicBezTo>
                  <a:pt x="24" y="148"/>
                  <a:pt x="24" y="148"/>
                  <a:pt x="24" y="148"/>
                </a:cubicBezTo>
                <a:cubicBezTo>
                  <a:pt x="24" y="155"/>
                  <a:pt x="19" y="160"/>
                  <a:pt x="12" y="16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2" name="Google Shape;2212;p48"/>
          <p:cNvSpPr/>
          <p:nvPr/>
        </p:nvSpPr>
        <p:spPr>
          <a:xfrm>
            <a:off x="5408837" y="2446702"/>
            <a:ext cx="528378" cy="231039"/>
          </a:xfrm>
          <a:custGeom>
            <a:avLst/>
            <a:gdLst/>
            <a:ahLst/>
            <a:cxnLst/>
            <a:rect l="l" t="t" r="r" b="b"/>
            <a:pathLst>
              <a:path w="256" h="112" extrusionOk="0">
                <a:moveTo>
                  <a:pt x="200" y="112"/>
                </a:moveTo>
                <a:cubicBezTo>
                  <a:pt x="56" y="112"/>
                  <a:pt x="56" y="112"/>
                  <a:pt x="56" y="112"/>
                </a:cubicBezTo>
                <a:cubicBezTo>
                  <a:pt x="25" y="112"/>
                  <a:pt x="0" y="87"/>
                  <a:pt x="0" y="56"/>
                </a:cubicBezTo>
                <a:cubicBezTo>
                  <a:pt x="0" y="25"/>
                  <a:pt x="25" y="0"/>
                  <a:pt x="56" y="0"/>
                </a:cubicBezTo>
                <a:cubicBezTo>
                  <a:pt x="87" y="0"/>
                  <a:pt x="112" y="25"/>
                  <a:pt x="112" y="56"/>
                </a:cubicBezTo>
                <a:cubicBezTo>
                  <a:pt x="112" y="68"/>
                  <a:pt x="108" y="79"/>
                  <a:pt x="102" y="88"/>
                </a:cubicBezTo>
                <a:cubicBezTo>
                  <a:pt x="154" y="88"/>
                  <a:pt x="154" y="88"/>
                  <a:pt x="154" y="88"/>
                </a:cubicBezTo>
                <a:cubicBezTo>
                  <a:pt x="148" y="79"/>
                  <a:pt x="144" y="68"/>
                  <a:pt x="144" y="56"/>
                </a:cubicBezTo>
                <a:cubicBezTo>
                  <a:pt x="144" y="25"/>
                  <a:pt x="169" y="0"/>
                  <a:pt x="200" y="0"/>
                </a:cubicBezTo>
                <a:cubicBezTo>
                  <a:pt x="231" y="0"/>
                  <a:pt x="256" y="25"/>
                  <a:pt x="256" y="56"/>
                </a:cubicBezTo>
                <a:cubicBezTo>
                  <a:pt x="256" y="87"/>
                  <a:pt x="231" y="112"/>
                  <a:pt x="200" y="112"/>
                </a:cubicBezTo>
                <a:moveTo>
                  <a:pt x="88" y="56"/>
                </a:moveTo>
                <a:cubicBezTo>
                  <a:pt x="88" y="38"/>
                  <a:pt x="74" y="24"/>
                  <a:pt x="56" y="24"/>
                </a:cubicBezTo>
                <a:cubicBezTo>
                  <a:pt x="38" y="24"/>
                  <a:pt x="24" y="38"/>
                  <a:pt x="24" y="56"/>
                </a:cubicBezTo>
                <a:cubicBezTo>
                  <a:pt x="24" y="74"/>
                  <a:pt x="38" y="88"/>
                  <a:pt x="56" y="88"/>
                </a:cubicBezTo>
                <a:cubicBezTo>
                  <a:pt x="74" y="88"/>
                  <a:pt x="88" y="74"/>
                  <a:pt x="88" y="56"/>
                </a:cubicBezTo>
                <a:moveTo>
                  <a:pt x="200" y="24"/>
                </a:moveTo>
                <a:cubicBezTo>
                  <a:pt x="182" y="24"/>
                  <a:pt x="168" y="38"/>
                  <a:pt x="168" y="56"/>
                </a:cubicBezTo>
                <a:cubicBezTo>
                  <a:pt x="168" y="74"/>
                  <a:pt x="182" y="88"/>
                  <a:pt x="200" y="88"/>
                </a:cubicBezTo>
                <a:cubicBezTo>
                  <a:pt x="218" y="88"/>
                  <a:pt x="232" y="74"/>
                  <a:pt x="232" y="56"/>
                </a:cubicBezTo>
                <a:cubicBezTo>
                  <a:pt x="232" y="38"/>
                  <a:pt x="218" y="24"/>
                  <a:pt x="200" y="2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3" name="Google Shape;2213;p48"/>
          <p:cNvSpPr/>
          <p:nvPr/>
        </p:nvSpPr>
        <p:spPr>
          <a:xfrm>
            <a:off x="4488697" y="2380403"/>
            <a:ext cx="526368" cy="363637"/>
          </a:xfrm>
          <a:custGeom>
            <a:avLst/>
            <a:gdLst/>
            <a:ahLst/>
            <a:cxnLst/>
            <a:rect l="l" t="t" r="r" b="b"/>
            <a:pathLst>
              <a:path w="256" h="176" extrusionOk="0">
                <a:moveTo>
                  <a:pt x="244" y="176"/>
                </a:moveTo>
                <a:cubicBezTo>
                  <a:pt x="12" y="176"/>
                  <a:pt x="12" y="176"/>
                  <a:pt x="12" y="176"/>
                </a:cubicBezTo>
                <a:cubicBezTo>
                  <a:pt x="5" y="176"/>
                  <a:pt x="0" y="171"/>
                  <a:pt x="0" y="164"/>
                </a:cubicBezTo>
                <a:cubicBezTo>
                  <a:pt x="0" y="72"/>
                  <a:pt x="0" y="72"/>
                  <a:pt x="0" y="72"/>
                </a:cubicBezTo>
                <a:cubicBezTo>
                  <a:pt x="256" y="72"/>
                  <a:pt x="256" y="72"/>
                  <a:pt x="256" y="72"/>
                </a:cubicBezTo>
                <a:cubicBezTo>
                  <a:pt x="256" y="164"/>
                  <a:pt x="256" y="164"/>
                  <a:pt x="256" y="164"/>
                </a:cubicBezTo>
                <a:cubicBezTo>
                  <a:pt x="256" y="171"/>
                  <a:pt x="251" y="176"/>
                  <a:pt x="244" y="176"/>
                </a:cubicBezTo>
                <a:moveTo>
                  <a:pt x="24" y="152"/>
                </a:moveTo>
                <a:cubicBezTo>
                  <a:pt x="72" y="152"/>
                  <a:pt x="72" y="152"/>
                  <a:pt x="72" y="152"/>
                </a:cubicBezTo>
                <a:cubicBezTo>
                  <a:pt x="72" y="140"/>
                  <a:pt x="72" y="140"/>
                  <a:pt x="72" y="140"/>
                </a:cubicBezTo>
                <a:cubicBezTo>
                  <a:pt x="24" y="140"/>
                  <a:pt x="24" y="140"/>
                  <a:pt x="24" y="140"/>
                </a:cubicBezTo>
                <a:lnTo>
                  <a:pt x="24" y="152"/>
                </a:lnTo>
                <a:close/>
                <a:moveTo>
                  <a:pt x="144" y="116"/>
                </a:moveTo>
                <a:cubicBezTo>
                  <a:pt x="24" y="116"/>
                  <a:pt x="24" y="116"/>
                  <a:pt x="24" y="116"/>
                </a:cubicBezTo>
                <a:cubicBezTo>
                  <a:pt x="24" y="128"/>
                  <a:pt x="24" y="128"/>
                  <a:pt x="24" y="128"/>
                </a:cubicBezTo>
                <a:cubicBezTo>
                  <a:pt x="144" y="128"/>
                  <a:pt x="144" y="128"/>
                  <a:pt x="144" y="128"/>
                </a:cubicBezTo>
                <a:lnTo>
                  <a:pt x="144" y="116"/>
                </a:lnTo>
                <a:close/>
                <a:moveTo>
                  <a:pt x="0" y="12"/>
                </a:moveTo>
                <a:cubicBezTo>
                  <a:pt x="0" y="5"/>
                  <a:pt x="5" y="0"/>
                  <a:pt x="12" y="0"/>
                </a:cubicBezTo>
                <a:cubicBezTo>
                  <a:pt x="244" y="0"/>
                  <a:pt x="244" y="0"/>
                  <a:pt x="244" y="0"/>
                </a:cubicBezTo>
                <a:cubicBezTo>
                  <a:pt x="251" y="0"/>
                  <a:pt x="256" y="5"/>
                  <a:pt x="256" y="12"/>
                </a:cubicBezTo>
                <a:cubicBezTo>
                  <a:pt x="256" y="48"/>
                  <a:pt x="256" y="48"/>
                  <a:pt x="256" y="48"/>
                </a:cubicBezTo>
                <a:cubicBezTo>
                  <a:pt x="0" y="48"/>
                  <a:pt x="0" y="48"/>
                  <a:pt x="0" y="48"/>
                </a:cubicBezTo>
                <a:lnTo>
                  <a:pt x="0"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4" name="Google Shape;2214;p48"/>
          <p:cNvSpPr/>
          <p:nvPr/>
        </p:nvSpPr>
        <p:spPr>
          <a:xfrm>
            <a:off x="3566548" y="2306070"/>
            <a:ext cx="526368" cy="502260"/>
          </a:xfrm>
          <a:custGeom>
            <a:avLst/>
            <a:gdLst/>
            <a:ahLst/>
            <a:cxnLst/>
            <a:rect l="l" t="t" r="r" b="b"/>
            <a:pathLst>
              <a:path w="256" h="244" extrusionOk="0">
                <a:moveTo>
                  <a:pt x="256" y="128"/>
                </a:moveTo>
                <a:cubicBezTo>
                  <a:pt x="256" y="135"/>
                  <a:pt x="251" y="140"/>
                  <a:pt x="244" y="140"/>
                </a:cubicBezTo>
                <a:cubicBezTo>
                  <a:pt x="241" y="140"/>
                  <a:pt x="238" y="139"/>
                  <a:pt x="236" y="137"/>
                </a:cubicBezTo>
                <a:cubicBezTo>
                  <a:pt x="236" y="137"/>
                  <a:pt x="236" y="137"/>
                  <a:pt x="236" y="137"/>
                </a:cubicBezTo>
                <a:cubicBezTo>
                  <a:pt x="128" y="29"/>
                  <a:pt x="128" y="29"/>
                  <a:pt x="128" y="29"/>
                </a:cubicBezTo>
                <a:cubicBezTo>
                  <a:pt x="128" y="29"/>
                  <a:pt x="128" y="29"/>
                  <a:pt x="128" y="29"/>
                </a:cubicBezTo>
                <a:cubicBezTo>
                  <a:pt x="128" y="29"/>
                  <a:pt x="128" y="29"/>
                  <a:pt x="128" y="29"/>
                </a:cubicBezTo>
                <a:cubicBezTo>
                  <a:pt x="20" y="137"/>
                  <a:pt x="20" y="137"/>
                  <a:pt x="20" y="137"/>
                </a:cubicBezTo>
                <a:cubicBezTo>
                  <a:pt x="20" y="137"/>
                  <a:pt x="20" y="137"/>
                  <a:pt x="20" y="137"/>
                </a:cubicBezTo>
                <a:cubicBezTo>
                  <a:pt x="18" y="139"/>
                  <a:pt x="15" y="140"/>
                  <a:pt x="12" y="140"/>
                </a:cubicBezTo>
                <a:cubicBezTo>
                  <a:pt x="5" y="140"/>
                  <a:pt x="0" y="135"/>
                  <a:pt x="0" y="128"/>
                </a:cubicBezTo>
                <a:cubicBezTo>
                  <a:pt x="0" y="125"/>
                  <a:pt x="1" y="122"/>
                  <a:pt x="4" y="119"/>
                </a:cubicBezTo>
                <a:cubicBezTo>
                  <a:pt x="119" y="4"/>
                  <a:pt x="119" y="4"/>
                  <a:pt x="119" y="4"/>
                </a:cubicBezTo>
                <a:cubicBezTo>
                  <a:pt x="122" y="1"/>
                  <a:pt x="125" y="0"/>
                  <a:pt x="128" y="0"/>
                </a:cubicBezTo>
                <a:cubicBezTo>
                  <a:pt x="128" y="0"/>
                  <a:pt x="128" y="0"/>
                  <a:pt x="128" y="0"/>
                </a:cubicBezTo>
                <a:cubicBezTo>
                  <a:pt x="128" y="0"/>
                  <a:pt x="128" y="0"/>
                  <a:pt x="129" y="0"/>
                </a:cubicBezTo>
                <a:cubicBezTo>
                  <a:pt x="129" y="0"/>
                  <a:pt x="129" y="0"/>
                  <a:pt x="129" y="0"/>
                </a:cubicBezTo>
                <a:cubicBezTo>
                  <a:pt x="129" y="0"/>
                  <a:pt x="129" y="0"/>
                  <a:pt x="129" y="0"/>
                </a:cubicBezTo>
                <a:cubicBezTo>
                  <a:pt x="129" y="0"/>
                  <a:pt x="129" y="0"/>
                  <a:pt x="129" y="0"/>
                </a:cubicBezTo>
                <a:cubicBezTo>
                  <a:pt x="132" y="0"/>
                  <a:pt x="135" y="2"/>
                  <a:pt x="137" y="4"/>
                </a:cubicBezTo>
                <a:cubicBezTo>
                  <a:pt x="137" y="4"/>
                  <a:pt x="137" y="4"/>
                  <a:pt x="137" y="4"/>
                </a:cubicBezTo>
                <a:cubicBezTo>
                  <a:pt x="184" y="51"/>
                  <a:pt x="184" y="51"/>
                  <a:pt x="184" y="51"/>
                </a:cubicBezTo>
                <a:cubicBezTo>
                  <a:pt x="184" y="40"/>
                  <a:pt x="184" y="40"/>
                  <a:pt x="184" y="40"/>
                </a:cubicBezTo>
                <a:cubicBezTo>
                  <a:pt x="184" y="33"/>
                  <a:pt x="189" y="28"/>
                  <a:pt x="196" y="28"/>
                </a:cubicBezTo>
                <a:cubicBezTo>
                  <a:pt x="203" y="28"/>
                  <a:pt x="208" y="33"/>
                  <a:pt x="208" y="40"/>
                </a:cubicBezTo>
                <a:cubicBezTo>
                  <a:pt x="208" y="75"/>
                  <a:pt x="208" y="75"/>
                  <a:pt x="208" y="75"/>
                </a:cubicBezTo>
                <a:cubicBezTo>
                  <a:pt x="253" y="120"/>
                  <a:pt x="253" y="120"/>
                  <a:pt x="253" y="120"/>
                </a:cubicBezTo>
                <a:cubicBezTo>
                  <a:pt x="253" y="120"/>
                  <a:pt x="253" y="120"/>
                  <a:pt x="253" y="120"/>
                </a:cubicBezTo>
                <a:cubicBezTo>
                  <a:pt x="255" y="122"/>
                  <a:pt x="256" y="125"/>
                  <a:pt x="256" y="128"/>
                </a:cubicBezTo>
                <a:moveTo>
                  <a:pt x="232" y="148"/>
                </a:moveTo>
                <a:cubicBezTo>
                  <a:pt x="232" y="184"/>
                  <a:pt x="232" y="184"/>
                  <a:pt x="232" y="184"/>
                </a:cubicBezTo>
                <a:cubicBezTo>
                  <a:pt x="232" y="200"/>
                  <a:pt x="232" y="200"/>
                  <a:pt x="232" y="200"/>
                </a:cubicBezTo>
                <a:cubicBezTo>
                  <a:pt x="232" y="232"/>
                  <a:pt x="232" y="232"/>
                  <a:pt x="232" y="232"/>
                </a:cubicBezTo>
                <a:cubicBezTo>
                  <a:pt x="232" y="239"/>
                  <a:pt x="227" y="244"/>
                  <a:pt x="220" y="244"/>
                </a:cubicBezTo>
                <a:cubicBezTo>
                  <a:pt x="196" y="244"/>
                  <a:pt x="196" y="244"/>
                  <a:pt x="196" y="244"/>
                </a:cubicBezTo>
                <a:cubicBezTo>
                  <a:pt x="196" y="148"/>
                  <a:pt x="196" y="148"/>
                  <a:pt x="196" y="148"/>
                </a:cubicBezTo>
                <a:cubicBezTo>
                  <a:pt x="148" y="148"/>
                  <a:pt x="148" y="148"/>
                  <a:pt x="148" y="148"/>
                </a:cubicBezTo>
                <a:cubicBezTo>
                  <a:pt x="148" y="244"/>
                  <a:pt x="148" y="244"/>
                  <a:pt x="148" y="244"/>
                </a:cubicBezTo>
                <a:cubicBezTo>
                  <a:pt x="36" y="244"/>
                  <a:pt x="36" y="244"/>
                  <a:pt x="36" y="244"/>
                </a:cubicBezTo>
                <a:cubicBezTo>
                  <a:pt x="29" y="244"/>
                  <a:pt x="24" y="239"/>
                  <a:pt x="24" y="232"/>
                </a:cubicBezTo>
                <a:cubicBezTo>
                  <a:pt x="24" y="200"/>
                  <a:pt x="24" y="200"/>
                  <a:pt x="24" y="200"/>
                </a:cubicBezTo>
                <a:cubicBezTo>
                  <a:pt x="24" y="184"/>
                  <a:pt x="24" y="184"/>
                  <a:pt x="24" y="184"/>
                </a:cubicBezTo>
                <a:cubicBezTo>
                  <a:pt x="24" y="148"/>
                  <a:pt x="24" y="148"/>
                  <a:pt x="24" y="148"/>
                </a:cubicBezTo>
                <a:cubicBezTo>
                  <a:pt x="128" y="44"/>
                  <a:pt x="128" y="44"/>
                  <a:pt x="128" y="44"/>
                </a:cubicBezTo>
                <a:lnTo>
                  <a:pt x="232" y="148"/>
                </a:lnTo>
                <a:close/>
                <a:moveTo>
                  <a:pt x="108" y="148"/>
                </a:moveTo>
                <a:cubicBezTo>
                  <a:pt x="60" y="148"/>
                  <a:pt x="60" y="148"/>
                  <a:pt x="60" y="148"/>
                </a:cubicBezTo>
                <a:cubicBezTo>
                  <a:pt x="60" y="196"/>
                  <a:pt x="60" y="196"/>
                  <a:pt x="60" y="196"/>
                </a:cubicBezTo>
                <a:cubicBezTo>
                  <a:pt x="108" y="196"/>
                  <a:pt x="108" y="196"/>
                  <a:pt x="108" y="196"/>
                </a:cubicBezTo>
                <a:lnTo>
                  <a:pt x="108" y="1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5" name="Google Shape;2215;p48"/>
          <p:cNvSpPr/>
          <p:nvPr/>
        </p:nvSpPr>
        <p:spPr>
          <a:xfrm>
            <a:off x="2644398" y="2324150"/>
            <a:ext cx="526368" cy="476143"/>
          </a:xfrm>
          <a:custGeom>
            <a:avLst/>
            <a:gdLst/>
            <a:ahLst/>
            <a:cxnLst/>
            <a:rect l="l" t="t" r="r" b="b"/>
            <a:pathLst>
              <a:path w="256" h="232" extrusionOk="0">
                <a:moveTo>
                  <a:pt x="244" y="232"/>
                </a:moveTo>
                <a:cubicBezTo>
                  <a:pt x="224" y="232"/>
                  <a:pt x="224" y="232"/>
                  <a:pt x="224" y="232"/>
                </a:cubicBezTo>
                <a:cubicBezTo>
                  <a:pt x="224" y="136"/>
                  <a:pt x="224" y="136"/>
                  <a:pt x="224" y="136"/>
                </a:cubicBezTo>
                <a:cubicBezTo>
                  <a:pt x="224" y="60"/>
                  <a:pt x="224" y="60"/>
                  <a:pt x="224" y="60"/>
                </a:cubicBezTo>
                <a:cubicBezTo>
                  <a:pt x="244" y="60"/>
                  <a:pt x="244" y="60"/>
                  <a:pt x="244" y="60"/>
                </a:cubicBezTo>
                <a:cubicBezTo>
                  <a:pt x="251" y="60"/>
                  <a:pt x="256" y="65"/>
                  <a:pt x="256" y="72"/>
                </a:cubicBezTo>
                <a:cubicBezTo>
                  <a:pt x="256" y="148"/>
                  <a:pt x="256" y="148"/>
                  <a:pt x="256" y="148"/>
                </a:cubicBezTo>
                <a:cubicBezTo>
                  <a:pt x="256" y="196"/>
                  <a:pt x="256" y="196"/>
                  <a:pt x="256" y="196"/>
                </a:cubicBezTo>
                <a:cubicBezTo>
                  <a:pt x="256" y="220"/>
                  <a:pt x="256" y="220"/>
                  <a:pt x="256" y="220"/>
                </a:cubicBezTo>
                <a:cubicBezTo>
                  <a:pt x="256" y="227"/>
                  <a:pt x="251" y="232"/>
                  <a:pt x="244" y="232"/>
                </a:cubicBezTo>
                <a:moveTo>
                  <a:pt x="44" y="232"/>
                </a:moveTo>
                <a:cubicBezTo>
                  <a:pt x="44" y="136"/>
                  <a:pt x="44" y="136"/>
                  <a:pt x="44" y="136"/>
                </a:cubicBezTo>
                <a:cubicBezTo>
                  <a:pt x="44" y="132"/>
                  <a:pt x="44" y="132"/>
                  <a:pt x="44" y="132"/>
                </a:cubicBezTo>
                <a:cubicBezTo>
                  <a:pt x="44" y="60"/>
                  <a:pt x="44" y="60"/>
                  <a:pt x="44" y="60"/>
                </a:cubicBezTo>
                <a:cubicBezTo>
                  <a:pt x="68" y="60"/>
                  <a:pt x="68" y="60"/>
                  <a:pt x="68" y="60"/>
                </a:cubicBezTo>
                <a:cubicBezTo>
                  <a:pt x="68" y="27"/>
                  <a:pt x="95" y="0"/>
                  <a:pt x="128" y="0"/>
                </a:cubicBezTo>
                <a:cubicBezTo>
                  <a:pt x="161" y="0"/>
                  <a:pt x="188" y="27"/>
                  <a:pt x="188" y="60"/>
                </a:cubicBezTo>
                <a:cubicBezTo>
                  <a:pt x="212" y="60"/>
                  <a:pt x="212" y="60"/>
                  <a:pt x="212" y="60"/>
                </a:cubicBezTo>
                <a:cubicBezTo>
                  <a:pt x="212" y="136"/>
                  <a:pt x="212" y="136"/>
                  <a:pt x="212" y="136"/>
                </a:cubicBezTo>
                <a:cubicBezTo>
                  <a:pt x="212" y="232"/>
                  <a:pt x="212" y="232"/>
                  <a:pt x="212" y="232"/>
                </a:cubicBezTo>
                <a:lnTo>
                  <a:pt x="44" y="232"/>
                </a:lnTo>
                <a:close/>
                <a:moveTo>
                  <a:pt x="128" y="24"/>
                </a:moveTo>
                <a:cubicBezTo>
                  <a:pt x="108" y="24"/>
                  <a:pt x="92" y="40"/>
                  <a:pt x="92" y="60"/>
                </a:cubicBezTo>
                <a:cubicBezTo>
                  <a:pt x="164" y="60"/>
                  <a:pt x="164" y="60"/>
                  <a:pt x="164" y="60"/>
                </a:cubicBezTo>
                <a:cubicBezTo>
                  <a:pt x="164" y="40"/>
                  <a:pt x="148" y="24"/>
                  <a:pt x="128" y="24"/>
                </a:cubicBezTo>
                <a:moveTo>
                  <a:pt x="0" y="220"/>
                </a:moveTo>
                <a:cubicBezTo>
                  <a:pt x="0" y="196"/>
                  <a:pt x="0" y="196"/>
                  <a:pt x="0" y="196"/>
                </a:cubicBezTo>
                <a:cubicBezTo>
                  <a:pt x="0" y="148"/>
                  <a:pt x="0" y="148"/>
                  <a:pt x="0" y="148"/>
                </a:cubicBezTo>
                <a:cubicBezTo>
                  <a:pt x="0" y="72"/>
                  <a:pt x="0" y="72"/>
                  <a:pt x="0" y="72"/>
                </a:cubicBezTo>
                <a:cubicBezTo>
                  <a:pt x="0" y="65"/>
                  <a:pt x="5" y="60"/>
                  <a:pt x="12" y="60"/>
                </a:cubicBezTo>
                <a:cubicBezTo>
                  <a:pt x="32" y="60"/>
                  <a:pt x="32" y="60"/>
                  <a:pt x="32" y="60"/>
                </a:cubicBezTo>
                <a:cubicBezTo>
                  <a:pt x="32" y="132"/>
                  <a:pt x="32" y="132"/>
                  <a:pt x="32" y="132"/>
                </a:cubicBezTo>
                <a:cubicBezTo>
                  <a:pt x="32" y="136"/>
                  <a:pt x="32" y="136"/>
                  <a:pt x="32" y="136"/>
                </a:cubicBezTo>
                <a:cubicBezTo>
                  <a:pt x="32" y="232"/>
                  <a:pt x="32" y="232"/>
                  <a:pt x="32" y="232"/>
                </a:cubicBezTo>
                <a:cubicBezTo>
                  <a:pt x="12" y="232"/>
                  <a:pt x="12" y="232"/>
                  <a:pt x="12" y="232"/>
                </a:cubicBezTo>
                <a:cubicBezTo>
                  <a:pt x="5" y="232"/>
                  <a:pt x="0" y="227"/>
                  <a:pt x="0" y="22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6" name="Google Shape;2216;p48"/>
          <p:cNvSpPr/>
          <p:nvPr/>
        </p:nvSpPr>
        <p:spPr>
          <a:xfrm>
            <a:off x="1780511" y="2340223"/>
            <a:ext cx="409844" cy="443998"/>
          </a:xfrm>
          <a:custGeom>
            <a:avLst/>
            <a:gdLst/>
            <a:ahLst/>
            <a:cxnLst/>
            <a:rect l="l" t="t" r="r" b="b"/>
            <a:pathLst>
              <a:path w="200" h="216" extrusionOk="0">
                <a:moveTo>
                  <a:pt x="197" y="104"/>
                </a:moveTo>
                <a:cubicBezTo>
                  <a:pt x="197" y="104"/>
                  <a:pt x="197" y="104"/>
                  <a:pt x="197" y="104"/>
                </a:cubicBezTo>
                <a:cubicBezTo>
                  <a:pt x="196" y="105"/>
                  <a:pt x="196" y="105"/>
                  <a:pt x="196" y="105"/>
                </a:cubicBezTo>
                <a:cubicBezTo>
                  <a:pt x="100" y="12"/>
                  <a:pt x="100" y="12"/>
                  <a:pt x="100" y="12"/>
                </a:cubicBezTo>
                <a:cubicBezTo>
                  <a:pt x="28" y="12"/>
                  <a:pt x="28" y="12"/>
                  <a:pt x="28" y="12"/>
                </a:cubicBezTo>
                <a:cubicBezTo>
                  <a:pt x="12" y="12"/>
                  <a:pt x="12" y="12"/>
                  <a:pt x="12" y="12"/>
                </a:cubicBezTo>
                <a:cubicBezTo>
                  <a:pt x="12" y="5"/>
                  <a:pt x="17" y="0"/>
                  <a:pt x="24" y="0"/>
                </a:cubicBezTo>
                <a:cubicBezTo>
                  <a:pt x="24" y="0"/>
                  <a:pt x="24" y="0"/>
                  <a:pt x="24" y="0"/>
                </a:cubicBezTo>
                <a:cubicBezTo>
                  <a:pt x="100" y="0"/>
                  <a:pt x="100" y="0"/>
                  <a:pt x="100" y="0"/>
                </a:cubicBezTo>
                <a:cubicBezTo>
                  <a:pt x="100" y="0"/>
                  <a:pt x="100" y="0"/>
                  <a:pt x="100" y="0"/>
                </a:cubicBezTo>
                <a:cubicBezTo>
                  <a:pt x="100" y="0"/>
                  <a:pt x="100" y="0"/>
                  <a:pt x="100" y="0"/>
                </a:cubicBezTo>
                <a:cubicBezTo>
                  <a:pt x="103" y="0"/>
                  <a:pt x="106" y="1"/>
                  <a:pt x="109" y="4"/>
                </a:cubicBezTo>
                <a:cubicBezTo>
                  <a:pt x="176" y="68"/>
                  <a:pt x="176" y="68"/>
                  <a:pt x="176" y="68"/>
                </a:cubicBezTo>
                <a:cubicBezTo>
                  <a:pt x="176" y="68"/>
                  <a:pt x="176" y="68"/>
                  <a:pt x="176" y="68"/>
                </a:cubicBezTo>
                <a:cubicBezTo>
                  <a:pt x="196" y="87"/>
                  <a:pt x="196" y="87"/>
                  <a:pt x="196" y="87"/>
                </a:cubicBezTo>
                <a:cubicBezTo>
                  <a:pt x="199" y="90"/>
                  <a:pt x="200" y="93"/>
                  <a:pt x="200" y="96"/>
                </a:cubicBezTo>
                <a:cubicBezTo>
                  <a:pt x="200" y="99"/>
                  <a:pt x="199" y="102"/>
                  <a:pt x="197" y="104"/>
                </a:cubicBezTo>
                <a:moveTo>
                  <a:pt x="88" y="24"/>
                </a:moveTo>
                <a:cubicBezTo>
                  <a:pt x="88" y="24"/>
                  <a:pt x="88" y="24"/>
                  <a:pt x="88" y="24"/>
                </a:cubicBezTo>
                <a:cubicBezTo>
                  <a:pt x="88" y="24"/>
                  <a:pt x="88" y="24"/>
                  <a:pt x="88" y="24"/>
                </a:cubicBezTo>
                <a:cubicBezTo>
                  <a:pt x="91" y="24"/>
                  <a:pt x="94" y="25"/>
                  <a:pt x="97" y="28"/>
                </a:cubicBezTo>
                <a:cubicBezTo>
                  <a:pt x="188" y="115"/>
                  <a:pt x="188" y="115"/>
                  <a:pt x="188" y="115"/>
                </a:cubicBezTo>
                <a:cubicBezTo>
                  <a:pt x="190" y="117"/>
                  <a:pt x="191" y="119"/>
                  <a:pt x="192" y="122"/>
                </a:cubicBezTo>
                <a:cubicBezTo>
                  <a:pt x="192" y="122"/>
                  <a:pt x="192" y="122"/>
                  <a:pt x="192" y="122"/>
                </a:cubicBezTo>
                <a:cubicBezTo>
                  <a:pt x="192" y="122"/>
                  <a:pt x="192" y="122"/>
                  <a:pt x="192" y="123"/>
                </a:cubicBezTo>
                <a:cubicBezTo>
                  <a:pt x="192" y="123"/>
                  <a:pt x="192" y="123"/>
                  <a:pt x="192" y="123"/>
                </a:cubicBezTo>
                <a:cubicBezTo>
                  <a:pt x="192" y="123"/>
                  <a:pt x="192" y="123"/>
                  <a:pt x="192" y="124"/>
                </a:cubicBezTo>
                <a:cubicBezTo>
                  <a:pt x="192" y="124"/>
                  <a:pt x="192" y="124"/>
                  <a:pt x="192" y="124"/>
                </a:cubicBezTo>
                <a:cubicBezTo>
                  <a:pt x="192" y="127"/>
                  <a:pt x="191" y="130"/>
                  <a:pt x="189" y="132"/>
                </a:cubicBezTo>
                <a:cubicBezTo>
                  <a:pt x="189" y="132"/>
                  <a:pt x="189" y="132"/>
                  <a:pt x="189" y="132"/>
                </a:cubicBezTo>
                <a:cubicBezTo>
                  <a:pt x="121" y="212"/>
                  <a:pt x="121" y="212"/>
                  <a:pt x="121" y="212"/>
                </a:cubicBezTo>
                <a:cubicBezTo>
                  <a:pt x="121" y="212"/>
                  <a:pt x="121" y="212"/>
                  <a:pt x="121" y="212"/>
                </a:cubicBezTo>
                <a:cubicBezTo>
                  <a:pt x="119" y="214"/>
                  <a:pt x="116" y="216"/>
                  <a:pt x="112" y="216"/>
                </a:cubicBezTo>
                <a:cubicBezTo>
                  <a:pt x="112" y="216"/>
                  <a:pt x="111" y="216"/>
                  <a:pt x="111" y="216"/>
                </a:cubicBezTo>
                <a:cubicBezTo>
                  <a:pt x="111" y="216"/>
                  <a:pt x="110" y="216"/>
                  <a:pt x="110" y="216"/>
                </a:cubicBezTo>
                <a:cubicBezTo>
                  <a:pt x="110" y="216"/>
                  <a:pt x="110" y="216"/>
                  <a:pt x="110" y="216"/>
                </a:cubicBezTo>
                <a:cubicBezTo>
                  <a:pt x="108" y="215"/>
                  <a:pt x="106" y="214"/>
                  <a:pt x="104" y="213"/>
                </a:cubicBezTo>
                <a:cubicBezTo>
                  <a:pt x="104" y="213"/>
                  <a:pt x="104" y="213"/>
                  <a:pt x="104" y="213"/>
                </a:cubicBezTo>
                <a:cubicBezTo>
                  <a:pt x="4" y="121"/>
                  <a:pt x="4" y="121"/>
                  <a:pt x="4" y="121"/>
                </a:cubicBezTo>
                <a:cubicBezTo>
                  <a:pt x="4" y="121"/>
                  <a:pt x="4" y="121"/>
                  <a:pt x="4" y="121"/>
                </a:cubicBezTo>
                <a:cubicBezTo>
                  <a:pt x="2" y="119"/>
                  <a:pt x="0" y="116"/>
                  <a:pt x="0" y="112"/>
                </a:cubicBezTo>
                <a:cubicBezTo>
                  <a:pt x="0" y="112"/>
                  <a:pt x="0" y="112"/>
                  <a:pt x="0" y="112"/>
                </a:cubicBezTo>
                <a:cubicBezTo>
                  <a:pt x="0" y="48"/>
                  <a:pt x="0" y="48"/>
                  <a:pt x="0" y="48"/>
                </a:cubicBezTo>
                <a:cubicBezTo>
                  <a:pt x="0" y="36"/>
                  <a:pt x="0" y="36"/>
                  <a:pt x="0" y="36"/>
                </a:cubicBezTo>
                <a:cubicBezTo>
                  <a:pt x="0" y="36"/>
                  <a:pt x="0" y="36"/>
                  <a:pt x="0" y="36"/>
                </a:cubicBezTo>
                <a:cubicBezTo>
                  <a:pt x="0" y="36"/>
                  <a:pt x="0" y="36"/>
                  <a:pt x="0" y="36"/>
                </a:cubicBezTo>
                <a:cubicBezTo>
                  <a:pt x="0" y="29"/>
                  <a:pt x="5" y="24"/>
                  <a:pt x="12" y="24"/>
                </a:cubicBezTo>
                <a:cubicBezTo>
                  <a:pt x="12" y="24"/>
                  <a:pt x="12" y="24"/>
                  <a:pt x="12" y="24"/>
                </a:cubicBezTo>
                <a:lnTo>
                  <a:pt x="88" y="24"/>
                </a:lnTo>
                <a:close/>
                <a:moveTo>
                  <a:pt x="32" y="72"/>
                </a:moveTo>
                <a:cubicBezTo>
                  <a:pt x="41" y="72"/>
                  <a:pt x="48" y="65"/>
                  <a:pt x="48" y="56"/>
                </a:cubicBezTo>
                <a:cubicBezTo>
                  <a:pt x="48" y="47"/>
                  <a:pt x="41" y="40"/>
                  <a:pt x="32" y="40"/>
                </a:cubicBezTo>
                <a:cubicBezTo>
                  <a:pt x="23" y="40"/>
                  <a:pt x="16" y="47"/>
                  <a:pt x="16" y="56"/>
                </a:cubicBezTo>
                <a:cubicBezTo>
                  <a:pt x="16" y="65"/>
                  <a:pt x="23" y="72"/>
                  <a:pt x="32" y="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7" name="Google Shape;2217;p48"/>
          <p:cNvSpPr/>
          <p:nvPr/>
        </p:nvSpPr>
        <p:spPr>
          <a:xfrm>
            <a:off x="866399" y="2364331"/>
            <a:ext cx="395780" cy="395781"/>
          </a:xfrm>
          <a:custGeom>
            <a:avLst/>
            <a:gdLst/>
            <a:ahLst/>
            <a:cxnLst/>
            <a:rect l="l" t="t" r="r" b="b"/>
            <a:pathLst>
              <a:path w="192" h="192" extrusionOk="0">
                <a:moveTo>
                  <a:pt x="192" y="98"/>
                </a:moveTo>
                <a:cubicBezTo>
                  <a:pt x="192" y="98"/>
                  <a:pt x="192" y="98"/>
                  <a:pt x="192" y="98"/>
                </a:cubicBezTo>
                <a:cubicBezTo>
                  <a:pt x="192" y="98"/>
                  <a:pt x="192" y="98"/>
                  <a:pt x="192" y="99"/>
                </a:cubicBezTo>
                <a:cubicBezTo>
                  <a:pt x="192" y="99"/>
                  <a:pt x="192" y="99"/>
                  <a:pt x="192" y="99"/>
                </a:cubicBezTo>
                <a:cubicBezTo>
                  <a:pt x="192" y="99"/>
                  <a:pt x="192" y="99"/>
                  <a:pt x="192" y="100"/>
                </a:cubicBezTo>
                <a:cubicBezTo>
                  <a:pt x="192" y="100"/>
                  <a:pt x="192" y="100"/>
                  <a:pt x="192" y="100"/>
                </a:cubicBezTo>
                <a:cubicBezTo>
                  <a:pt x="192" y="103"/>
                  <a:pt x="191" y="106"/>
                  <a:pt x="189" y="108"/>
                </a:cubicBezTo>
                <a:cubicBezTo>
                  <a:pt x="189" y="108"/>
                  <a:pt x="189" y="108"/>
                  <a:pt x="189" y="108"/>
                </a:cubicBezTo>
                <a:cubicBezTo>
                  <a:pt x="121" y="188"/>
                  <a:pt x="121" y="188"/>
                  <a:pt x="121" y="188"/>
                </a:cubicBezTo>
                <a:cubicBezTo>
                  <a:pt x="121" y="188"/>
                  <a:pt x="121" y="188"/>
                  <a:pt x="121" y="188"/>
                </a:cubicBezTo>
                <a:cubicBezTo>
                  <a:pt x="119" y="190"/>
                  <a:pt x="116" y="192"/>
                  <a:pt x="112" y="192"/>
                </a:cubicBezTo>
                <a:cubicBezTo>
                  <a:pt x="112" y="192"/>
                  <a:pt x="111" y="192"/>
                  <a:pt x="111" y="192"/>
                </a:cubicBezTo>
                <a:cubicBezTo>
                  <a:pt x="111" y="192"/>
                  <a:pt x="110" y="192"/>
                  <a:pt x="110" y="192"/>
                </a:cubicBezTo>
                <a:cubicBezTo>
                  <a:pt x="110" y="192"/>
                  <a:pt x="110" y="192"/>
                  <a:pt x="110" y="192"/>
                </a:cubicBezTo>
                <a:cubicBezTo>
                  <a:pt x="108" y="191"/>
                  <a:pt x="106" y="190"/>
                  <a:pt x="104" y="189"/>
                </a:cubicBezTo>
                <a:cubicBezTo>
                  <a:pt x="104" y="189"/>
                  <a:pt x="104" y="189"/>
                  <a:pt x="104" y="189"/>
                </a:cubicBezTo>
                <a:cubicBezTo>
                  <a:pt x="4" y="97"/>
                  <a:pt x="4" y="97"/>
                  <a:pt x="4" y="97"/>
                </a:cubicBezTo>
                <a:cubicBezTo>
                  <a:pt x="4" y="97"/>
                  <a:pt x="4" y="97"/>
                  <a:pt x="4" y="97"/>
                </a:cubicBezTo>
                <a:cubicBezTo>
                  <a:pt x="2" y="95"/>
                  <a:pt x="0" y="92"/>
                  <a:pt x="0" y="88"/>
                </a:cubicBezTo>
                <a:cubicBezTo>
                  <a:pt x="0" y="88"/>
                  <a:pt x="0" y="88"/>
                  <a:pt x="0" y="88"/>
                </a:cubicBezTo>
                <a:cubicBezTo>
                  <a:pt x="0" y="24"/>
                  <a:pt x="0" y="24"/>
                  <a:pt x="0" y="24"/>
                </a:cubicBezTo>
                <a:cubicBezTo>
                  <a:pt x="0" y="12"/>
                  <a:pt x="0" y="12"/>
                  <a:pt x="0" y="12"/>
                </a:cubicBezTo>
                <a:cubicBezTo>
                  <a:pt x="0" y="12"/>
                  <a:pt x="0" y="12"/>
                  <a:pt x="0" y="12"/>
                </a:cubicBezTo>
                <a:cubicBezTo>
                  <a:pt x="0" y="12"/>
                  <a:pt x="0" y="12"/>
                  <a:pt x="0" y="12"/>
                </a:cubicBezTo>
                <a:cubicBezTo>
                  <a:pt x="0" y="5"/>
                  <a:pt x="5" y="0"/>
                  <a:pt x="12" y="0"/>
                </a:cubicBezTo>
                <a:cubicBezTo>
                  <a:pt x="12" y="0"/>
                  <a:pt x="12" y="0"/>
                  <a:pt x="12" y="0"/>
                </a:cubicBezTo>
                <a:cubicBezTo>
                  <a:pt x="88" y="0"/>
                  <a:pt x="88" y="0"/>
                  <a:pt x="88" y="0"/>
                </a:cubicBezTo>
                <a:cubicBezTo>
                  <a:pt x="88" y="0"/>
                  <a:pt x="88" y="0"/>
                  <a:pt x="88" y="0"/>
                </a:cubicBezTo>
                <a:cubicBezTo>
                  <a:pt x="88" y="0"/>
                  <a:pt x="88" y="0"/>
                  <a:pt x="88" y="0"/>
                </a:cubicBezTo>
                <a:cubicBezTo>
                  <a:pt x="91" y="0"/>
                  <a:pt x="94" y="1"/>
                  <a:pt x="97" y="4"/>
                </a:cubicBezTo>
                <a:cubicBezTo>
                  <a:pt x="188" y="91"/>
                  <a:pt x="188" y="91"/>
                  <a:pt x="188" y="91"/>
                </a:cubicBezTo>
                <a:cubicBezTo>
                  <a:pt x="190" y="93"/>
                  <a:pt x="191" y="95"/>
                  <a:pt x="192" y="98"/>
                </a:cubicBezTo>
                <a:moveTo>
                  <a:pt x="32" y="16"/>
                </a:moveTo>
                <a:cubicBezTo>
                  <a:pt x="23" y="16"/>
                  <a:pt x="16" y="23"/>
                  <a:pt x="16" y="32"/>
                </a:cubicBezTo>
                <a:cubicBezTo>
                  <a:pt x="16" y="41"/>
                  <a:pt x="23" y="48"/>
                  <a:pt x="32" y="48"/>
                </a:cubicBezTo>
                <a:cubicBezTo>
                  <a:pt x="41" y="48"/>
                  <a:pt x="48" y="41"/>
                  <a:pt x="48" y="32"/>
                </a:cubicBezTo>
                <a:cubicBezTo>
                  <a:pt x="48" y="23"/>
                  <a:pt x="41" y="16"/>
                  <a:pt x="32" y="1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8" name="Google Shape;2218;p48"/>
          <p:cNvSpPr/>
          <p:nvPr/>
        </p:nvSpPr>
        <p:spPr>
          <a:xfrm>
            <a:off x="10941732" y="1418074"/>
            <a:ext cx="526368" cy="443997"/>
          </a:xfrm>
          <a:custGeom>
            <a:avLst/>
            <a:gdLst/>
            <a:ahLst/>
            <a:cxnLst/>
            <a:rect l="l" t="t" r="r" b="b"/>
            <a:pathLst>
              <a:path w="256" h="216" extrusionOk="0">
                <a:moveTo>
                  <a:pt x="204" y="136"/>
                </a:moveTo>
                <a:cubicBezTo>
                  <a:pt x="175" y="136"/>
                  <a:pt x="152" y="113"/>
                  <a:pt x="152" y="84"/>
                </a:cubicBezTo>
                <a:cubicBezTo>
                  <a:pt x="152" y="55"/>
                  <a:pt x="175" y="32"/>
                  <a:pt x="204" y="32"/>
                </a:cubicBezTo>
                <a:cubicBezTo>
                  <a:pt x="233" y="32"/>
                  <a:pt x="256" y="55"/>
                  <a:pt x="256" y="84"/>
                </a:cubicBezTo>
                <a:cubicBezTo>
                  <a:pt x="256" y="113"/>
                  <a:pt x="233" y="136"/>
                  <a:pt x="204" y="136"/>
                </a:cubicBezTo>
                <a:moveTo>
                  <a:pt x="228" y="92"/>
                </a:moveTo>
                <a:cubicBezTo>
                  <a:pt x="221" y="84"/>
                  <a:pt x="221" y="84"/>
                  <a:pt x="221" y="84"/>
                </a:cubicBezTo>
                <a:cubicBezTo>
                  <a:pt x="228" y="76"/>
                  <a:pt x="228" y="76"/>
                  <a:pt x="228" y="76"/>
                </a:cubicBezTo>
                <a:cubicBezTo>
                  <a:pt x="231" y="74"/>
                  <a:pt x="232" y="71"/>
                  <a:pt x="232" y="68"/>
                </a:cubicBezTo>
                <a:cubicBezTo>
                  <a:pt x="232" y="61"/>
                  <a:pt x="227" y="56"/>
                  <a:pt x="220" y="56"/>
                </a:cubicBezTo>
                <a:cubicBezTo>
                  <a:pt x="217" y="56"/>
                  <a:pt x="214" y="57"/>
                  <a:pt x="212" y="60"/>
                </a:cubicBezTo>
                <a:cubicBezTo>
                  <a:pt x="204" y="67"/>
                  <a:pt x="204" y="67"/>
                  <a:pt x="204" y="67"/>
                </a:cubicBezTo>
                <a:cubicBezTo>
                  <a:pt x="196" y="60"/>
                  <a:pt x="196" y="60"/>
                  <a:pt x="196" y="60"/>
                </a:cubicBezTo>
                <a:cubicBezTo>
                  <a:pt x="194" y="57"/>
                  <a:pt x="191" y="56"/>
                  <a:pt x="188" y="56"/>
                </a:cubicBezTo>
                <a:cubicBezTo>
                  <a:pt x="181" y="56"/>
                  <a:pt x="176" y="61"/>
                  <a:pt x="176" y="68"/>
                </a:cubicBezTo>
                <a:cubicBezTo>
                  <a:pt x="176" y="71"/>
                  <a:pt x="177" y="74"/>
                  <a:pt x="180" y="76"/>
                </a:cubicBezTo>
                <a:cubicBezTo>
                  <a:pt x="187" y="84"/>
                  <a:pt x="187" y="84"/>
                  <a:pt x="187" y="84"/>
                </a:cubicBezTo>
                <a:cubicBezTo>
                  <a:pt x="180" y="92"/>
                  <a:pt x="180" y="92"/>
                  <a:pt x="180" y="92"/>
                </a:cubicBezTo>
                <a:cubicBezTo>
                  <a:pt x="177" y="94"/>
                  <a:pt x="176" y="97"/>
                  <a:pt x="176" y="100"/>
                </a:cubicBezTo>
                <a:cubicBezTo>
                  <a:pt x="176" y="107"/>
                  <a:pt x="181" y="112"/>
                  <a:pt x="188" y="112"/>
                </a:cubicBezTo>
                <a:cubicBezTo>
                  <a:pt x="191" y="112"/>
                  <a:pt x="194" y="111"/>
                  <a:pt x="196" y="108"/>
                </a:cubicBezTo>
                <a:cubicBezTo>
                  <a:pt x="204" y="101"/>
                  <a:pt x="204" y="101"/>
                  <a:pt x="204" y="101"/>
                </a:cubicBezTo>
                <a:cubicBezTo>
                  <a:pt x="212" y="108"/>
                  <a:pt x="212" y="108"/>
                  <a:pt x="212" y="108"/>
                </a:cubicBezTo>
                <a:cubicBezTo>
                  <a:pt x="214" y="111"/>
                  <a:pt x="217" y="112"/>
                  <a:pt x="220" y="112"/>
                </a:cubicBezTo>
                <a:cubicBezTo>
                  <a:pt x="227" y="112"/>
                  <a:pt x="232" y="107"/>
                  <a:pt x="232" y="100"/>
                </a:cubicBezTo>
                <a:cubicBezTo>
                  <a:pt x="232" y="97"/>
                  <a:pt x="231" y="94"/>
                  <a:pt x="228" y="92"/>
                </a:cubicBezTo>
                <a:moveTo>
                  <a:pt x="155" y="43"/>
                </a:moveTo>
                <a:cubicBezTo>
                  <a:pt x="142" y="18"/>
                  <a:pt x="142" y="18"/>
                  <a:pt x="142" y="18"/>
                </a:cubicBez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74" y="28"/>
                  <a:pt x="174" y="28"/>
                  <a:pt x="174" y="28"/>
                </a:cubicBezTo>
                <a:cubicBezTo>
                  <a:pt x="167" y="31"/>
                  <a:pt x="160" y="37"/>
                  <a:pt x="155" y="43"/>
                </a:cubicBezTo>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moveTo>
                  <a:pt x="98" y="80"/>
                </a:moveTo>
                <a:cubicBezTo>
                  <a:pt x="140" y="80"/>
                  <a:pt x="140" y="80"/>
                  <a:pt x="140" y="80"/>
                </a:cubicBezTo>
                <a:cubicBezTo>
                  <a:pt x="140" y="81"/>
                  <a:pt x="140" y="83"/>
                  <a:pt x="140" y="84"/>
                </a:cubicBezTo>
                <a:cubicBezTo>
                  <a:pt x="140" y="104"/>
                  <a:pt x="149" y="122"/>
                  <a:pt x="164" y="134"/>
                </a:cubicBezTo>
                <a:cubicBezTo>
                  <a:pt x="164" y="180"/>
                  <a:pt x="164" y="180"/>
                  <a:pt x="164" y="180"/>
                </a:cubicBezTo>
                <a:cubicBezTo>
                  <a:pt x="164" y="187"/>
                  <a:pt x="169" y="192"/>
                  <a:pt x="176" y="192"/>
                </a:cubicBezTo>
                <a:cubicBezTo>
                  <a:pt x="183" y="192"/>
                  <a:pt x="188" y="187"/>
                  <a:pt x="188" y="180"/>
                </a:cubicBezTo>
                <a:cubicBezTo>
                  <a:pt x="188" y="146"/>
                  <a:pt x="188" y="146"/>
                  <a:pt x="188" y="146"/>
                </a:cubicBezTo>
                <a:cubicBezTo>
                  <a:pt x="193" y="147"/>
                  <a:pt x="198" y="148"/>
                  <a:pt x="204" y="148"/>
                </a:cubicBezTo>
                <a:cubicBezTo>
                  <a:pt x="211" y="148"/>
                  <a:pt x="217" y="147"/>
                  <a:pt x="223" y="145"/>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lose/>
                <a:moveTo>
                  <a:pt x="116" y="180"/>
                </a:moveTo>
                <a:cubicBezTo>
                  <a:pt x="116" y="187"/>
                  <a:pt x="121" y="192"/>
                  <a:pt x="128" y="192"/>
                </a:cubicBezTo>
                <a:cubicBezTo>
                  <a:pt x="135" y="192"/>
                  <a:pt x="140" y="187"/>
                  <a:pt x="140" y="180"/>
                </a:cubicBezTo>
                <a:cubicBezTo>
                  <a:pt x="140" y="116"/>
                  <a:pt x="140" y="116"/>
                  <a:pt x="140" y="116"/>
                </a:cubicBezTo>
                <a:cubicBezTo>
                  <a:pt x="140" y="109"/>
                  <a:pt x="135" y="104"/>
                  <a:pt x="128" y="104"/>
                </a:cubicBezTo>
                <a:cubicBezTo>
                  <a:pt x="121" y="104"/>
                  <a:pt x="116" y="109"/>
                  <a:pt x="116" y="116"/>
                </a:cubicBezTo>
                <a:lnTo>
                  <a:pt x="116" y="180"/>
                </a:lnTo>
                <a:close/>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19" name="Google Shape;2219;p48"/>
          <p:cNvSpPr/>
          <p:nvPr/>
        </p:nvSpPr>
        <p:spPr>
          <a:xfrm>
            <a:off x="10019583" y="1418074"/>
            <a:ext cx="526368" cy="443997"/>
          </a:xfrm>
          <a:custGeom>
            <a:avLst/>
            <a:gdLst/>
            <a:ahLst/>
            <a:cxnLst/>
            <a:rect l="l" t="t" r="r" b="b"/>
            <a:pathLst>
              <a:path w="256" h="216" extrusionOk="0">
                <a:moveTo>
                  <a:pt x="204" y="136"/>
                </a:moveTo>
                <a:cubicBezTo>
                  <a:pt x="175" y="136"/>
                  <a:pt x="152" y="113"/>
                  <a:pt x="152" y="84"/>
                </a:cubicBezTo>
                <a:cubicBezTo>
                  <a:pt x="152" y="55"/>
                  <a:pt x="175" y="32"/>
                  <a:pt x="204" y="32"/>
                </a:cubicBezTo>
                <a:cubicBezTo>
                  <a:pt x="233" y="32"/>
                  <a:pt x="256" y="55"/>
                  <a:pt x="256" y="84"/>
                </a:cubicBezTo>
                <a:cubicBezTo>
                  <a:pt x="256" y="113"/>
                  <a:pt x="233" y="136"/>
                  <a:pt x="204" y="136"/>
                </a:cubicBezTo>
                <a:moveTo>
                  <a:pt x="228" y="60"/>
                </a:moveTo>
                <a:cubicBezTo>
                  <a:pt x="225" y="60"/>
                  <a:pt x="222" y="61"/>
                  <a:pt x="220" y="64"/>
                </a:cubicBezTo>
                <a:cubicBezTo>
                  <a:pt x="196" y="87"/>
                  <a:pt x="196" y="87"/>
                  <a:pt x="196" y="87"/>
                </a:cubicBezTo>
                <a:cubicBezTo>
                  <a:pt x="188" y="80"/>
                  <a:pt x="188" y="80"/>
                  <a:pt x="188" y="80"/>
                </a:cubicBezTo>
                <a:cubicBezTo>
                  <a:pt x="186" y="77"/>
                  <a:pt x="183" y="76"/>
                  <a:pt x="180" y="76"/>
                </a:cubicBezTo>
                <a:cubicBezTo>
                  <a:pt x="173" y="76"/>
                  <a:pt x="168" y="81"/>
                  <a:pt x="168" y="88"/>
                </a:cubicBezTo>
                <a:cubicBezTo>
                  <a:pt x="168" y="91"/>
                  <a:pt x="169" y="94"/>
                  <a:pt x="172" y="96"/>
                </a:cubicBezTo>
                <a:cubicBezTo>
                  <a:pt x="188" y="112"/>
                  <a:pt x="188" y="112"/>
                  <a:pt x="188" y="112"/>
                </a:cubicBezTo>
                <a:cubicBezTo>
                  <a:pt x="190" y="115"/>
                  <a:pt x="193" y="116"/>
                  <a:pt x="196" y="116"/>
                </a:cubicBezTo>
                <a:cubicBezTo>
                  <a:pt x="199" y="116"/>
                  <a:pt x="202" y="115"/>
                  <a:pt x="204" y="112"/>
                </a:cubicBezTo>
                <a:cubicBezTo>
                  <a:pt x="236" y="80"/>
                  <a:pt x="236" y="80"/>
                  <a:pt x="236" y="80"/>
                </a:cubicBezTo>
                <a:cubicBezTo>
                  <a:pt x="239" y="78"/>
                  <a:pt x="240" y="75"/>
                  <a:pt x="240" y="72"/>
                </a:cubicBezTo>
                <a:cubicBezTo>
                  <a:pt x="240" y="65"/>
                  <a:pt x="235" y="60"/>
                  <a:pt x="228" y="60"/>
                </a:cubicBezTo>
                <a:moveTo>
                  <a:pt x="155" y="43"/>
                </a:moveTo>
                <a:cubicBezTo>
                  <a:pt x="142" y="18"/>
                  <a:pt x="142" y="18"/>
                  <a:pt x="142" y="18"/>
                </a:cubicBez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74" y="28"/>
                  <a:pt x="174" y="28"/>
                  <a:pt x="174" y="28"/>
                </a:cubicBezTo>
                <a:cubicBezTo>
                  <a:pt x="167" y="31"/>
                  <a:pt x="160" y="37"/>
                  <a:pt x="155" y="43"/>
                </a:cubicBezTo>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moveTo>
                  <a:pt x="98" y="80"/>
                </a:moveTo>
                <a:cubicBezTo>
                  <a:pt x="140" y="80"/>
                  <a:pt x="140" y="80"/>
                  <a:pt x="140" y="80"/>
                </a:cubicBezTo>
                <a:cubicBezTo>
                  <a:pt x="140" y="81"/>
                  <a:pt x="140" y="83"/>
                  <a:pt x="140" y="84"/>
                </a:cubicBezTo>
                <a:cubicBezTo>
                  <a:pt x="140" y="104"/>
                  <a:pt x="149" y="122"/>
                  <a:pt x="164" y="134"/>
                </a:cubicBezTo>
                <a:cubicBezTo>
                  <a:pt x="164" y="180"/>
                  <a:pt x="164" y="180"/>
                  <a:pt x="164" y="180"/>
                </a:cubicBezTo>
                <a:cubicBezTo>
                  <a:pt x="164" y="187"/>
                  <a:pt x="169" y="192"/>
                  <a:pt x="176" y="192"/>
                </a:cubicBezTo>
                <a:cubicBezTo>
                  <a:pt x="183" y="192"/>
                  <a:pt x="188" y="187"/>
                  <a:pt x="188" y="180"/>
                </a:cubicBezTo>
                <a:cubicBezTo>
                  <a:pt x="188" y="146"/>
                  <a:pt x="188" y="146"/>
                  <a:pt x="188" y="146"/>
                </a:cubicBezTo>
                <a:cubicBezTo>
                  <a:pt x="193" y="147"/>
                  <a:pt x="198" y="148"/>
                  <a:pt x="204" y="148"/>
                </a:cubicBezTo>
                <a:cubicBezTo>
                  <a:pt x="211" y="148"/>
                  <a:pt x="217" y="147"/>
                  <a:pt x="223" y="145"/>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lose/>
                <a:moveTo>
                  <a:pt x="116" y="180"/>
                </a:moveTo>
                <a:cubicBezTo>
                  <a:pt x="116" y="187"/>
                  <a:pt x="121" y="192"/>
                  <a:pt x="128" y="192"/>
                </a:cubicBezTo>
                <a:cubicBezTo>
                  <a:pt x="135" y="192"/>
                  <a:pt x="140" y="187"/>
                  <a:pt x="140" y="180"/>
                </a:cubicBezTo>
                <a:cubicBezTo>
                  <a:pt x="140" y="116"/>
                  <a:pt x="140" y="116"/>
                  <a:pt x="140" y="116"/>
                </a:cubicBezTo>
                <a:cubicBezTo>
                  <a:pt x="140" y="109"/>
                  <a:pt x="135" y="104"/>
                  <a:pt x="128" y="104"/>
                </a:cubicBezTo>
                <a:cubicBezTo>
                  <a:pt x="121" y="104"/>
                  <a:pt x="116" y="109"/>
                  <a:pt x="116" y="116"/>
                </a:cubicBezTo>
                <a:lnTo>
                  <a:pt x="116" y="180"/>
                </a:lnTo>
                <a:close/>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0" name="Google Shape;2220;p48"/>
          <p:cNvSpPr/>
          <p:nvPr/>
        </p:nvSpPr>
        <p:spPr>
          <a:xfrm>
            <a:off x="9097433" y="1418074"/>
            <a:ext cx="526368" cy="443997"/>
          </a:xfrm>
          <a:custGeom>
            <a:avLst/>
            <a:gdLst/>
            <a:ahLst/>
            <a:cxnLst/>
            <a:rect l="l" t="t" r="r" b="b"/>
            <a:pathLst>
              <a:path w="256" h="216" extrusionOk="0">
                <a:moveTo>
                  <a:pt x="204" y="136"/>
                </a:moveTo>
                <a:cubicBezTo>
                  <a:pt x="175" y="136"/>
                  <a:pt x="152" y="113"/>
                  <a:pt x="152" y="84"/>
                </a:cubicBezTo>
                <a:cubicBezTo>
                  <a:pt x="152" y="55"/>
                  <a:pt x="175" y="32"/>
                  <a:pt x="204" y="32"/>
                </a:cubicBezTo>
                <a:cubicBezTo>
                  <a:pt x="233" y="32"/>
                  <a:pt x="256" y="55"/>
                  <a:pt x="256" y="84"/>
                </a:cubicBezTo>
                <a:cubicBezTo>
                  <a:pt x="256" y="113"/>
                  <a:pt x="233" y="136"/>
                  <a:pt x="204" y="136"/>
                </a:cubicBezTo>
                <a:moveTo>
                  <a:pt x="228" y="72"/>
                </a:moveTo>
                <a:cubicBezTo>
                  <a:pt x="180" y="72"/>
                  <a:pt x="180" y="72"/>
                  <a:pt x="180" y="72"/>
                </a:cubicBezTo>
                <a:cubicBezTo>
                  <a:pt x="173" y="72"/>
                  <a:pt x="168" y="77"/>
                  <a:pt x="168" y="84"/>
                </a:cubicBezTo>
                <a:cubicBezTo>
                  <a:pt x="168" y="91"/>
                  <a:pt x="173" y="96"/>
                  <a:pt x="180" y="96"/>
                </a:cubicBezTo>
                <a:cubicBezTo>
                  <a:pt x="228" y="96"/>
                  <a:pt x="228" y="96"/>
                  <a:pt x="228" y="96"/>
                </a:cubicBezTo>
                <a:cubicBezTo>
                  <a:pt x="235" y="96"/>
                  <a:pt x="240" y="91"/>
                  <a:pt x="240" y="84"/>
                </a:cubicBezTo>
                <a:cubicBezTo>
                  <a:pt x="240" y="77"/>
                  <a:pt x="235" y="72"/>
                  <a:pt x="228" y="72"/>
                </a:cubicBezTo>
                <a:moveTo>
                  <a:pt x="155" y="43"/>
                </a:moveTo>
                <a:cubicBezTo>
                  <a:pt x="142" y="18"/>
                  <a:pt x="142" y="18"/>
                  <a:pt x="142" y="18"/>
                </a:cubicBez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74" y="28"/>
                  <a:pt x="174" y="28"/>
                  <a:pt x="174" y="28"/>
                </a:cubicBezTo>
                <a:cubicBezTo>
                  <a:pt x="167" y="31"/>
                  <a:pt x="160" y="37"/>
                  <a:pt x="155" y="43"/>
                </a:cubicBezTo>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moveTo>
                  <a:pt x="98" y="80"/>
                </a:moveTo>
                <a:cubicBezTo>
                  <a:pt x="140" y="80"/>
                  <a:pt x="140" y="80"/>
                  <a:pt x="140" y="80"/>
                </a:cubicBezTo>
                <a:cubicBezTo>
                  <a:pt x="140" y="81"/>
                  <a:pt x="140" y="83"/>
                  <a:pt x="140" y="84"/>
                </a:cubicBezTo>
                <a:cubicBezTo>
                  <a:pt x="140" y="104"/>
                  <a:pt x="149" y="122"/>
                  <a:pt x="164" y="134"/>
                </a:cubicBezTo>
                <a:cubicBezTo>
                  <a:pt x="164" y="180"/>
                  <a:pt x="164" y="180"/>
                  <a:pt x="164" y="180"/>
                </a:cubicBezTo>
                <a:cubicBezTo>
                  <a:pt x="164" y="187"/>
                  <a:pt x="169" y="192"/>
                  <a:pt x="176" y="192"/>
                </a:cubicBezTo>
                <a:cubicBezTo>
                  <a:pt x="183" y="192"/>
                  <a:pt x="188" y="187"/>
                  <a:pt x="188" y="180"/>
                </a:cubicBezTo>
                <a:cubicBezTo>
                  <a:pt x="188" y="146"/>
                  <a:pt x="188" y="146"/>
                  <a:pt x="188" y="146"/>
                </a:cubicBezTo>
                <a:cubicBezTo>
                  <a:pt x="193" y="147"/>
                  <a:pt x="198" y="148"/>
                  <a:pt x="204" y="148"/>
                </a:cubicBezTo>
                <a:cubicBezTo>
                  <a:pt x="211" y="148"/>
                  <a:pt x="217" y="147"/>
                  <a:pt x="223" y="145"/>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lose/>
                <a:moveTo>
                  <a:pt x="116" y="180"/>
                </a:moveTo>
                <a:cubicBezTo>
                  <a:pt x="116" y="187"/>
                  <a:pt x="121" y="192"/>
                  <a:pt x="128" y="192"/>
                </a:cubicBezTo>
                <a:cubicBezTo>
                  <a:pt x="135" y="192"/>
                  <a:pt x="140" y="187"/>
                  <a:pt x="140" y="180"/>
                </a:cubicBezTo>
                <a:cubicBezTo>
                  <a:pt x="140" y="116"/>
                  <a:pt x="140" y="116"/>
                  <a:pt x="140" y="116"/>
                </a:cubicBezTo>
                <a:cubicBezTo>
                  <a:pt x="140" y="109"/>
                  <a:pt x="135" y="104"/>
                  <a:pt x="128" y="104"/>
                </a:cubicBezTo>
                <a:cubicBezTo>
                  <a:pt x="121" y="104"/>
                  <a:pt x="116" y="109"/>
                  <a:pt x="116" y="116"/>
                </a:cubicBezTo>
                <a:lnTo>
                  <a:pt x="116" y="180"/>
                </a:lnTo>
                <a:close/>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1" name="Google Shape;2221;p48"/>
          <p:cNvSpPr/>
          <p:nvPr/>
        </p:nvSpPr>
        <p:spPr>
          <a:xfrm>
            <a:off x="8175285" y="1418074"/>
            <a:ext cx="526368" cy="443997"/>
          </a:xfrm>
          <a:custGeom>
            <a:avLst/>
            <a:gdLst/>
            <a:ahLst/>
            <a:cxnLst/>
            <a:rect l="l" t="t" r="r" b="b"/>
            <a:pathLst>
              <a:path w="256" h="216" extrusionOk="0">
                <a:moveTo>
                  <a:pt x="204" y="136"/>
                </a:moveTo>
                <a:cubicBezTo>
                  <a:pt x="175" y="136"/>
                  <a:pt x="152" y="113"/>
                  <a:pt x="152" y="84"/>
                </a:cubicBezTo>
                <a:cubicBezTo>
                  <a:pt x="152" y="55"/>
                  <a:pt x="175" y="32"/>
                  <a:pt x="204" y="32"/>
                </a:cubicBezTo>
                <a:cubicBezTo>
                  <a:pt x="233" y="32"/>
                  <a:pt x="256" y="55"/>
                  <a:pt x="256" y="84"/>
                </a:cubicBezTo>
                <a:cubicBezTo>
                  <a:pt x="256" y="113"/>
                  <a:pt x="233" y="136"/>
                  <a:pt x="204" y="136"/>
                </a:cubicBezTo>
                <a:moveTo>
                  <a:pt x="228" y="72"/>
                </a:moveTo>
                <a:cubicBezTo>
                  <a:pt x="216" y="72"/>
                  <a:pt x="216" y="72"/>
                  <a:pt x="216" y="72"/>
                </a:cubicBezTo>
                <a:cubicBezTo>
                  <a:pt x="216" y="60"/>
                  <a:pt x="216" y="60"/>
                  <a:pt x="216" y="60"/>
                </a:cubicBezTo>
                <a:cubicBezTo>
                  <a:pt x="216" y="53"/>
                  <a:pt x="211" y="48"/>
                  <a:pt x="204" y="48"/>
                </a:cubicBezTo>
                <a:cubicBezTo>
                  <a:pt x="197" y="48"/>
                  <a:pt x="192" y="53"/>
                  <a:pt x="192" y="60"/>
                </a:cubicBezTo>
                <a:cubicBezTo>
                  <a:pt x="192" y="72"/>
                  <a:pt x="192" y="72"/>
                  <a:pt x="192" y="72"/>
                </a:cubicBezTo>
                <a:cubicBezTo>
                  <a:pt x="180" y="72"/>
                  <a:pt x="180" y="72"/>
                  <a:pt x="180" y="72"/>
                </a:cubicBezTo>
                <a:cubicBezTo>
                  <a:pt x="173" y="72"/>
                  <a:pt x="168" y="77"/>
                  <a:pt x="168" y="84"/>
                </a:cubicBezTo>
                <a:cubicBezTo>
                  <a:pt x="168" y="91"/>
                  <a:pt x="173" y="96"/>
                  <a:pt x="180" y="96"/>
                </a:cubicBezTo>
                <a:cubicBezTo>
                  <a:pt x="192" y="96"/>
                  <a:pt x="192" y="96"/>
                  <a:pt x="192" y="96"/>
                </a:cubicBezTo>
                <a:cubicBezTo>
                  <a:pt x="192" y="108"/>
                  <a:pt x="192" y="108"/>
                  <a:pt x="192" y="108"/>
                </a:cubicBezTo>
                <a:cubicBezTo>
                  <a:pt x="192" y="115"/>
                  <a:pt x="197" y="120"/>
                  <a:pt x="204" y="120"/>
                </a:cubicBezTo>
                <a:cubicBezTo>
                  <a:pt x="211" y="120"/>
                  <a:pt x="216" y="115"/>
                  <a:pt x="216" y="108"/>
                </a:cubicBezTo>
                <a:cubicBezTo>
                  <a:pt x="216" y="96"/>
                  <a:pt x="216" y="96"/>
                  <a:pt x="216" y="96"/>
                </a:cubicBezTo>
                <a:cubicBezTo>
                  <a:pt x="228" y="96"/>
                  <a:pt x="228" y="96"/>
                  <a:pt x="228" y="96"/>
                </a:cubicBezTo>
                <a:cubicBezTo>
                  <a:pt x="235" y="96"/>
                  <a:pt x="240" y="91"/>
                  <a:pt x="240" y="84"/>
                </a:cubicBezTo>
                <a:cubicBezTo>
                  <a:pt x="240" y="77"/>
                  <a:pt x="235" y="72"/>
                  <a:pt x="228" y="72"/>
                </a:cubicBezTo>
                <a:moveTo>
                  <a:pt x="155" y="43"/>
                </a:moveTo>
                <a:cubicBezTo>
                  <a:pt x="142" y="18"/>
                  <a:pt x="142" y="18"/>
                  <a:pt x="142" y="18"/>
                </a:cubicBez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74" y="28"/>
                  <a:pt x="174" y="28"/>
                  <a:pt x="174" y="28"/>
                </a:cubicBezTo>
                <a:cubicBezTo>
                  <a:pt x="167" y="31"/>
                  <a:pt x="160" y="37"/>
                  <a:pt x="155" y="43"/>
                </a:cubicBezTo>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moveTo>
                  <a:pt x="98" y="80"/>
                </a:moveTo>
                <a:cubicBezTo>
                  <a:pt x="140" y="80"/>
                  <a:pt x="140" y="80"/>
                  <a:pt x="140" y="80"/>
                </a:cubicBezTo>
                <a:cubicBezTo>
                  <a:pt x="140" y="81"/>
                  <a:pt x="140" y="83"/>
                  <a:pt x="140" y="84"/>
                </a:cubicBezTo>
                <a:cubicBezTo>
                  <a:pt x="140" y="104"/>
                  <a:pt x="149" y="122"/>
                  <a:pt x="164" y="134"/>
                </a:cubicBezTo>
                <a:cubicBezTo>
                  <a:pt x="164" y="180"/>
                  <a:pt x="164" y="180"/>
                  <a:pt x="164" y="180"/>
                </a:cubicBezTo>
                <a:cubicBezTo>
                  <a:pt x="164" y="187"/>
                  <a:pt x="169" y="192"/>
                  <a:pt x="176" y="192"/>
                </a:cubicBezTo>
                <a:cubicBezTo>
                  <a:pt x="183" y="192"/>
                  <a:pt x="188" y="187"/>
                  <a:pt x="188" y="180"/>
                </a:cubicBezTo>
                <a:cubicBezTo>
                  <a:pt x="188" y="146"/>
                  <a:pt x="188" y="146"/>
                  <a:pt x="188" y="146"/>
                </a:cubicBezTo>
                <a:cubicBezTo>
                  <a:pt x="193" y="147"/>
                  <a:pt x="198" y="148"/>
                  <a:pt x="204" y="148"/>
                </a:cubicBezTo>
                <a:cubicBezTo>
                  <a:pt x="211" y="148"/>
                  <a:pt x="217" y="147"/>
                  <a:pt x="223" y="145"/>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lose/>
                <a:moveTo>
                  <a:pt x="116" y="180"/>
                </a:moveTo>
                <a:cubicBezTo>
                  <a:pt x="116" y="187"/>
                  <a:pt x="121" y="192"/>
                  <a:pt x="128" y="192"/>
                </a:cubicBezTo>
                <a:cubicBezTo>
                  <a:pt x="135" y="192"/>
                  <a:pt x="140" y="187"/>
                  <a:pt x="140" y="180"/>
                </a:cubicBezTo>
                <a:cubicBezTo>
                  <a:pt x="140" y="116"/>
                  <a:pt x="140" y="116"/>
                  <a:pt x="140" y="116"/>
                </a:cubicBezTo>
                <a:cubicBezTo>
                  <a:pt x="140" y="109"/>
                  <a:pt x="135" y="104"/>
                  <a:pt x="128" y="104"/>
                </a:cubicBezTo>
                <a:cubicBezTo>
                  <a:pt x="121" y="104"/>
                  <a:pt x="116" y="109"/>
                  <a:pt x="116" y="116"/>
                </a:cubicBezTo>
                <a:lnTo>
                  <a:pt x="116" y="180"/>
                </a:lnTo>
                <a:close/>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2" name="Google Shape;2222;p48"/>
          <p:cNvSpPr/>
          <p:nvPr/>
        </p:nvSpPr>
        <p:spPr>
          <a:xfrm>
            <a:off x="7253135" y="1418074"/>
            <a:ext cx="526368" cy="443997"/>
          </a:xfrm>
          <a:custGeom>
            <a:avLst/>
            <a:gdLst/>
            <a:ahLst/>
            <a:cxnLst/>
            <a:rect l="l" t="t" r="r" b="b"/>
            <a:pathLst>
              <a:path w="256" h="216" extrusionOk="0">
                <a:moveTo>
                  <a:pt x="256" y="90"/>
                </a:moveTo>
                <a:cubicBezTo>
                  <a:pt x="256" y="91"/>
                  <a:pt x="256" y="91"/>
                  <a:pt x="256" y="91"/>
                </a:cubicBezTo>
                <a:cubicBezTo>
                  <a:pt x="256" y="91"/>
                  <a:pt x="256" y="92"/>
                  <a:pt x="256" y="92"/>
                </a:cubicBezTo>
                <a:cubicBezTo>
                  <a:pt x="256" y="92"/>
                  <a:pt x="256" y="92"/>
                  <a:pt x="256" y="92"/>
                </a:cubicBezTo>
                <a:cubicBezTo>
                  <a:pt x="256" y="92"/>
                  <a:pt x="256" y="92"/>
                  <a:pt x="256" y="92"/>
                </a:cubicBezTo>
                <a:cubicBezTo>
                  <a:pt x="256" y="92"/>
                  <a:pt x="256" y="92"/>
                  <a:pt x="256" y="92"/>
                </a:cubicBezTo>
                <a:cubicBezTo>
                  <a:pt x="256" y="99"/>
                  <a:pt x="251" y="104"/>
                  <a:pt x="244" y="104"/>
                </a:cubicBezTo>
                <a:cubicBezTo>
                  <a:pt x="233" y="104"/>
                  <a:pt x="233" y="104"/>
                  <a:pt x="233" y="104"/>
                </a:cubicBezTo>
                <a:cubicBezTo>
                  <a:pt x="208" y="207"/>
                  <a:pt x="208" y="207"/>
                  <a:pt x="208" y="207"/>
                </a:cubicBezTo>
                <a:cubicBezTo>
                  <a:pt x="208" y="207"/>
                  <a:pt x="208" y="207"/>
                  <a:pt x="208" y="207"/>
                </a:cubicBezTo>
                <a:cubicBezTo>
                  <a:pt x="206" y="212"/>
                  <a:pt x="202" y="216"/>
                  <a:pt x="196" y="216"/>
                </a:cubicBezTo>
                <a:cubicBezTo>
                  <a:pt x="194" y="216"/>
                  <a:pt x="194" y="216"/>
                  <a:pt x="194" y="216"/>
                </a:cubicBezTo>
                <a:cubicBezTo>
                  <a:pt x="191" y="216"/>
                  <a:pt x="191" y="216"/>
                  <a:pt x="191" y="216"/>
                </a:cubicBezTo>
                <a:cubicBezTo>
                  <a:pt x="60" y="216"/>
                  <a:pt x="60" y="216"/>
                  <a:pt x="60" y="216"/>
                </a:cubicBezTo>
                <a:cubicBezTo>
                  <a:pt x="60" y="216"/>
                  <a:pt x="60" y="216"/>
                  <a:pt x="60" y="216"/>
                </a:cubicBezTo>
                <a:cubicBezTo>
                  <a:pt x="60" y="216"/>
                  <a:pt x="60" y="216"/>
                  <a:pt x="60" y="216"/>
                </a:cubicBezTo>
                <a:cubicBezTo>
                  <a:pt x="54" y="216"/>
                  <a:pt x="50" y="212"/>
                  <a:pt x="48" y="207"/>
                </a:cubicBezTo>
                <a:cubicBezTo>
                  <a:pt x="48" y="207"/>
                  <a:pt x="48" y="207"/>
                  <a:pt x="48" y="207"/>
                </a:cubicBezTo>
                <a:cubicBezTo>
                  <a:pt x="23" y="104"/>
                  <a:pt x="23" y="104"/>
                  <a:pt x="23" y="104"/>
                </a:cubicBezTo>
                <a:cubicBezTo>
                  <a:pt x="12" y="104"/>
                  <a:pt x="12" y="104"/>
                  <a:pt x="12" y="104"/>
                </a:cubicBezTo>
                <a:cubicBezTo>
                  <a:pt x="5" y="104"/>
                  <a:pt x="0" y="99"/>
                  <a:pt x="0" y="92"/>
                </a:cubicBezTo>
                <a:cubicBezTo>
                  <a:pt x="0" y="85"/>
                  <a:pt x="5" y="80"/>
                  <a:pt x="12" y="80"/>
                </a:cubicBezTo>
                <a:cubicBezTo>
                  <a:pt x="58" y="80"/>
                  <a:pt x="58" y="80"/>
                  <a:pt x="58" y="80"/>
                </a:cubicBezTo>
                <a:cubicBezTo>
                  <a:pt x="98" y="80"/>
                  <a:pt x="98" y="80"/>
                  <a:pt x="98" y="80"/>
                </a:cubicBezTo>
                <a:cubicBezTo>
                  <a:pt x="98" y="80"/>
                  <a:pt x="98" y="80"/>
                  <a:pt x="98" y="80"/>
                </a:cubicBezTo>
                <a:cubicBezTo>
                  <a:pt x="148" y="80"/>
                  <a:pt x="148" y="80"/>
                  <a:pt x="148" y="80"/>
                </a:cubicBezTo>
                <a:cubicBezTo>
                  <a:pt x="148" y="80"/>
                  <a:pt x="148" y="80"/>
                  <a:pt x="148" y="80"/>
                </a:cubicBezTo>
                <a:cubicBezTo>
                  <a:pt x="178" y="80"/>
                  <a:pt x="178" y="80"/>
                  <a:pt x="178" y="80"/>
                </a:cubicBezTo>
                <a:cubicBezTo>
                  <a:pt x="179" y="80"/>
                  <a:pt x="179" y="80"/>
                  <a:pt x="179" y="80"/>
                </a:cubicBezTo>
                <a:cubicBezTo>
                  <a:pt x="196" y="80"/>
                  <a:pt x="196" y="80"/>
                  <a:pt x="196" y="80"/>
                </a:cubicBezTo>
                <a:cubicBezTo>
                  <a:pt x="198" y="80"/>
                  <a:pt x="198" y="80"/>
                  <a:pt x="198" y="80"/>
                </a:cubicBezTo>
                <a:cubicBezTo>
                  <a:pt x="244" y="80"/>
                  <a:pt x="244" y="80"/>
                  <a:pt x="244" y="80"/>
                </a:cubicBezTo>
                <a:cubicBezTo>
                  <a:pt x="244" y="80"/>
                  <a:pt x="244" y="80"/>
                  <a:pt x="244" y="80"/>
                </a:cubicBezTo>
                <a:cubicBezTo>
                  <a:pt x="245" y="80"/>
                  <a:pt x="245" y="80"/>
                  <a:pt x="245" y="80"/>
                </a:cubicBezTo>
                <a:cubicBezTo>
                  <a:pt x="251" y="80"/>
                  <a:pt x="255" y="85"/>
                  <a:pt x="256" y="90"/>
                </a:cubicBezTo>
                <a:cubicBezTo>
                  <a:pt x="256" y="90"/>
                  <a:pt x="256" y="90"/>
                  <a:pt x="256" y="90"/>
                </a:cubicBezTo>
                <a:moveTo>
                  <a:pt x="92" y="116"/>
                </a:moveTo>
                <a:cubicBezTo>
                  <a:pt x="92" y="109"/>
                  <a:pt x="87" y="104"/>
                  <a:pt x="80" y="104"/>
                </a:cubicBezTo>
                <a:cubicBezTo>
                  <a:pt x="73" y="104"/>
                  <a:pt x="68" y="109"/>
                  <a:pt x="68" y="116"/>
                </a:cubicBezTo>
                <a:cubicBezTo>
                  <a:pt x="68" y="180"/>
                  <a:pt x="68" y="180"/>
                  <a:pt x="68" y="180"/>
                </a:cubicBezTo>
                <a:cubicBezTo>
                  <a:pt x="68" y="187"/>
                  <a:pt x="73" y="192"/>
                  <a:pt x="80" y="192"/>
                </a:cubicBezTo>
                <a:cubicBezTo>
                  <a:pt x="87" y="192"/>
                  <a:pt x="92" y="187"/>
                  <a:pt x="92" y="180"/>
                </a:cubicBezTo>
                <a:lnTo>
                  <a:pt x="92" y="116"/>
                </a:lnTo>
                <a:close/>
                <a:moveTo>
                  <a:pt x="140" y="116"/>
                </a:moveTo>
                <a:cubicBezTo>
                  <a:pt x="140" y="109"/>
                  <a:pt x="135" y="104"/>
                  <a:pt x="128" y="104"/>
                </a:cubicBezTo>
                <a:cubicBezTo>
                  <a:pt x="121" y="104"/>
                  <a:pt x="116" y="109"/>
                  <a:pt x="116" y="116"/>
                </a:cubicBezTo>
                <a:cubicBezTo>
                  <a:pt x="116" y="180"/>
                  <a:pt x="116" y="180"/>
                  <a:pt x="116" y="180"/>
                </a:cubicBezTo>
                <a:cubicBezTo>
                  <a:pt x="116" y="187"/>
                  <a:pt x="121" y="192"/>
                  <a:pt x="128" y="192"/>
                </a:cubicBezTo>
                <a:cubicBezTo>
                  <a:pt x="135" y="192"/>
                  <a:pt x="140" y="187"/>
                  <a:pt x="140" y="180"/>
                </a:cubicBezTo>
                <a:lnTo>
                  <a:pt x="140" y="116"/>
                </a:lnTo>
                <a:close/>
                <a:moveTo>
                  <a:pt x="188" y="116"/>
                </a:moveTo>
                <a:cubicBezTo>
                  <a:pt x="188" y="109"/>
                  <a:pt x="183" y="104"/>
                  <a:pt x="176" y="104"/>
                </a:cubicBezTo>
                <a:cubicBezTo>
                  <a:pt x="169" y="104"/>
                  <a:pt x="164" y="109"/>
                  <a:pt x="164" y="116"/>
                </a:cubicBezTo>
                <a:cubicBezTo>
                  <a:pt x="164" y="180"/>
                  <a:pt x="164" y="180"/>
                  <a:pt x="164" y="180"/>
                </a:cubicBezTo>
                <a:cubicBezTo>
                  <a:pt x="164" y="187"/>
                  <a:pt x="169" y="192"/>
                  <a:pt x="176" y="192"/>
                </a:cubicBezTo>
                <a:cubicBezTo>
                  <a:pt x="183" y="192"/>
                  <a:pt x="188" y="187"/>
                  <a:pt x="188" y="180"/>
                </a:cubicBezTo>
                <a:lnTo>
                  <a:pt x="188" y="116"/>
                </a:lnTo>
                <a:close/>
                <a:moveTo>
                  <a:pt x="142" y="18"/>
                </a:moveTo>
                <a:cubicBezTo>
                  <a:pt x="142" y="18"/>
                  <a:pt x="142" y="18"/>
                  <a:pt x="142" y="18"/>
                </a:cubicBezTo>
                <a:cubicBezTo>
                  <a:pt x="141" y="16"/>
                  <a:pt x="140" y="14"/>
                  <a:pt x="140" y="12"/>
                </a:cubicBezTo>
                <a:cubicBezTo>
                  <a:pt x="140" y="5"/>
                  <a:pt x="145" y="0"/>
                  <a:pt x="152" y="0"/>
                </a:cubicBezTo>
                <a:cubicBezTo>
                  <a:pt x="157" y="0"/>
                  <a:pt x="161" y="3"/>
                  <a:pt x="163" y="7"/>
                </a:cubicBezTo>
                <a:cubicBezTo>
                  <a:pt x="163" y="7"/>
                  <a:pt x="163" y="7"/>
                  <a:pt x="163" y="7"/>
                </a:cubicBezTo>
                <a:cubicBezTo>
                  <a:pt x="195" y="68"/>
                  <a:pt x="195" y="68"/>
                  <a:pt x="195" y="68"/>
                </a:cubicBezTo>
                <a:cubicBezTo>
                  <a:pt x="168" y="68"/>
                  <a:pt x="168" y="68"/>
                  <a:pt x="168" y="68"/>
                </a:cubicBezTo>
                <a:lnTo>
                  <a:pt x="142" y="18"/>
                </a:lnTo>
                <a:close/>
                <a:moveTo>
                  <a:pt x="114" y="18"/>
                </a:moveTo>
                <a:cubicBezTo>
                  <a:pt x="88" y="68"/>
                  <a:pt x="88" y="68"/>
                  <a:pt x="88" y="68"/>
                </a:cubicBezTo>
                <a:cubicBezTo>
                  <a:pt x="61" y="68"/>
                  <a:pt x="61" y="68"/>
                  <a:pt x="61" y="68"/>
                </a:cubicBezTo>
                <a:cubicBezTo>
                  <a:pt x="93" y="7"/>
                  <a:pt x="93" y="7"/>
                  <a:pt x="93" y="7"/>
                </a:cubicBezTo>
                <a:cubicBezTo>
                  <a:pt x="93" y="7"/>
                  <a:pt x="93" y="7"/>
                  <a:pt x="93" y="7"/>
                </a:cubicBezTo>
                <a:cubicBezTo>
                  <a:pt x="95" y="3"/>
                  <a:pt x="99" y="0"/>
                  <a:pt x="104" y="0"/>
                </a:cubicBezTo>
                <a:cubicBezTo>
                  <a:pt x="111" y="0"/>
                  <a:pt x="116" y="5"/>
                  <a:pt x="116" y="12"/>
                </a:cubicBezTo>
                <a:cubicBezTo>
                  <a:pt x="116" y="14"/>
                  <a:pt x="115" y="16"/>
                  <a:pt x="114"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3" name="Google Shape;2223;p48"/>
          <p:cNvSpPr/>
          <p:nvPr/>
        </p:nvSpPr>
        <p:spPr>
          <a:xfrm>
            <a:off x="6381212" y="1375884"/>
            <a:ext cx="427926" cy="526368"/>
          </a:xfrm>
          <a:custGeom>
            <a:avLst/>
            <a:gdLst/>
            <a:ahLst/>
            <a:cxnLst/>
            <a:rect l="l" t="t" r="r" b="b"/>
            <a:pathLst>
              <a:path w="208" h="256" extrusionOk="0">
                <a:moveTo>
                  <a:pt x="196" y="256"/>
                </a:moveTo>
                <a:cubicBezTo>
                  <a:pt x="12" y="256"/>
                  <a:pt x="12" y="256"/>
                  <a:pt x="12" y="256"/>
                </a:cubicBezTo>
                <a:cubicBezTo>
                  <a:pt x="5" y="256"/>
                  <a:pt x="0" y="251"/>
                  <a:pt x="0" y="244"/>
                </a:cubicBezTo>
                <a:cubicBezTo>
                  <a:pt x="0" y="232"/>
                  <a:pt x="0" y="232"/>
                  <a:pt x="0" y="232"/>
                </a:cubicBezTo>
                <a:cubicBezTo>
                  <a:pt x="208" y="232"/>
                  <a:pt x="208" y="232"/>
                  <a:pt x="208" y="232"/>
                </a:cubicBezTo>
                <a:cubicBezTo>
                  <a:pt x="208" y="244"/>
                  <a:pt x="208" y="244"/>
                  <a:pt x="208" y="244"/>
                </a:cubicBezTo>
                <a:cubicBezTo>
                  <a:pt x="208" y="251"/>
                  <a:pt x="203" y="256"/>
                  <a:pt x="196" y="256"/>
                </a:cubicBezTo>
                <a:moveTo>
                  <a:pt x="0" y="72"/>
                </a:moveTo>
                <a:cubicBezTo>
                  <a:pt x="0" y="65"/>
                  <a:pt x="5" y="60"/>
                  <a:pt x="12" y="60"/>
                </a:cubicBezTo>
                <a:cubicBezTo>
                  <a:pt x="44" y="60"/>
                  <a:pt x="44" y="60"/>
                  <a:pt x="44" y="60"/>
                </a:cubicBezTo>
                <a:cubicBezTo>
                  <a:pt x="44" y="27"/>
                  <a:pt x="71" y="0"/>
                  <a:pt x="104" y="0"/>
                </a:cubicBezTo>
                <a:cubicBezTo>
                  <a:pt x="137" y="0"/>
                  <a:pt x="164" y="27"/>
                  <a:pt x="164" y="60"/>
                </a:cubicBezTo>
                <a:cubicBezTo>
                  <a:pt x="196" y="60"/>
                  <a:pt x="196" y="60"/>
                  <a:pt x="196" y="60"/>
                </a:cubicBezTo>
                <a:cubicBezTo>
                  <a:pt x="203" y="60"/>
                  <a:pt x="208" y="65"/>
                  <a:pt x="208" y="72"/>
                </a:cubicBezTo>
                <a:cubicBezTo>
                  <a:pt x="208" y="220"/>
                  <a:pt x="208" y="220"/>
                  <a:pt x="208" y="220"/>
                </a:cubicBezTo>
                <a:cubicBezTo>
                  <a:pt x="0" y="220"/>
                  <a:pt x="0" y="220"/>
                  <a:pt x="0" y="220"/>
                </a:cubicBezTo>
                <a:lnTo>
                  <a:pt x="0" y="72"/>
                </a:lnTo>
                <a:close/>
                <a:moveTo>
                  <a:pt x="140" y="60"/>
                </a:moveTo>
                <a:cubicBezTo>
                  <a:pt x="140" y="40"/>
                  <a:pt x="124" y="24"/>
                  <a:pt x="104" y="24"/>
                </a:cubicBezTo>
                <a:cubicBezTo>
                  <a:pt x="84" y="24"/>
                  <a:pt x="68" y="40"/>
                  <a:pt x="68" y="60"/>
                </a:cubicBezTo>
                <a:lnTo>
                  <a:pt x="140" y="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4" name="Google Shape;2224;p48"/>
          <p:cNvSpPr/>
          <p:nvPr/>
        </p:nvSpPr>
        <p:spPr>
          <a:xfrm>
            <a:off x="5408837" y="1399992"/>
            <a:ext cx="528378" cy="478151"/>
          </a:xfrm>
          <a:custGeom>
            <a:avLst/>
            <a:gdLst/>
            <a:ahLst/>
            <a:cxnLst/>
            <a:rect l="l" t="t" r="r" b="b"/>
            <a:pathLst>
              <a:path w="256" h="232" extrusionOk="0">
                <a:moveTo>
                  <a:pt x="256" y="96"/>
                </a:moveTo>
                <a:cubicBezTo>
                  <a:pt x="256" y="114"/>
                  <a:pt x="242" y="128"/>
                  <a:pt x="224" y="128"/>
                </a:cubicBezTo>
                <a:cubicBezTo>
                  <a:pt x="206" y="128"/>
                  <a:pt x="192" y="114"/>
                  <a:pt x="192" y="96"/>
                </a:cubicBezTo>
                <a:cubicBezTo>
                  <a:pt x="192" y="114"/>
                  <a:pt x="178" y="128"/>
                  <a:pt x="160" y="128"/>
                </a:cubicBezTo>
                <a:cubicBezTo>
                  <a:pt x="142" y="128"/>
                  <a:pt x="128" y="114"/>
                  <a:pt x="128" y="96"/>
                </a:cubicBezTo>
                <a:cubicBezTo>
                  <a:pt x="128" y="114"/>
                  <a:pt x="114" y="128"/>
                  <a:pt x="96" y="128"/>
                </a:cubicBezTo>
                <a:cubicBezTo>
                  <a:pt x="78" y="128"/>
                  <a:pt x="64" y="114"/>
                  <a:pt x="64" y="96"/>
                </a:cubicBezTo>
                <a:cubicBezTo>
                  <a:pt x="64" y="114"/>
                  <a:pt x="50" y="128"/>
                  <a:pt x="32" y="128"/>
                </a:cubicBezTo>
                <a:cubicBezTo>
                  <a:pt x="14" y="128"/>
                  <a:pt x="0" y="114"/>
                  <a:pt x="0" y="96"/>
                </a:cubicBezTo>
                <a:cubicBezTo>
                  <a:pt x="23" y="36"/>
                  <a:pt x="23" y="36"/>
                  <a:pt x="23" y="36"/>
                </a:cubicBezTo>
                <a:cubicBezTo>
                  <a:pt x="234" y="36"/>
                  <a:pt x="234" y="36"/>
                  <a:pt x="234" y="36"/>
                </a:cubicBezTo>
                <a:lnTo>
                  <a:pt x="256" y="96"/>
                </a:lnTo>
                <a:close/>
                <a:moveTo>
                  <a:pt x="216" y="24"/>
                </a:moveTo>
                <a:cubicBezTo>
                  <a:pt x="40" y="24"/>
                  <a:pt x="40" y="24"/>
                  <a:pt x="40" y="24"/>
                </a:cubicBezTo>
                <a:cubicBezTo>
                  <a:pt x="33" y="24"/>
                  <a:pt x="28" y="19"/>
                  <a:pt x="28" y="12"/>
                </a:cubicBezTo>
                <a:cubicBezTo>
                  <a:pt x="28" y="5"/>
                  <a:pt x="33" y="0"/>
                  <a:pt x="40" y="0"/>
                </a:cubicBezTo>
                <a:cubicBezTo>
                  <a:pt x="216" y="0"/>
                  <a:pt x="216" y="0"/>
                  <a:pt x="216" y="0"/>
                </a:cubicBezTo>
                <a:cubicBezTo>
                  <a:pt x="223" y="0"/>
                  <a:pt x="228" y="5"/>
                  <a:pt x="228" y="12"/>
                </a:cubicBezTo>
                <a:cubicBezTo>
                  <a:pt x="228" y="19"/>
                  <a:pt x="223" y="24"/>
                  <a:pt x="216" y="24"/>
                </a:cubicBezTo>
                <a:moveTo>
                  <a:pt x="36" y="140"/>
                </a:moveTo>
                <a:cubicBezTo>
                  <a:pt x="36" y="140"/>
                  <a:pt x="36" y="140"/>
                  <a:pt x="36" y="140"/>
                </a:cubicBezTo>
                <a:cubicBezTo>
                  <a:pt x="37" y="140"/>
                  <a:pt x="38" y="140"/>
                  <a:pt x="39" y="139"/>
                </a:cubicBezTo>
                <a:cubicBezTo>
                  <a:pt x="40" y="139"/>
                  <a:pt x="40" y="139"/>
                  <a:pt x="40" y="139"/>
                </a:cubicBezTo>
                <a:cubicBezTo>
                  <a:pt x="41" y="139"/>
                  <a:pt x="41" y="139"/>
                  <a:pt x="42" y="139"/>
                </a:cubicBezTo>
                <a:cubicBezTo>
                  <a:pt x="44" y="138"/>
                  <a:pt x="46" y="138"/>
                  <a:pt x="48" y="137"/>
                </a:cubicBezTo>
                <a:cubicBezTo>
                  <a:pt x="48" y="137"/>
                  <a:pt x="48" y="137"/>
                  <a:pt x="48" y="137"/>
                </a:cubicBezTo>
                <a:cubicBezTo>
                  <a:pt x="48" y="196"/>
                  <a:pt x="48" y="196"/>
                  <a:pt x="48" y="196"/>
                </a:cubicBezTo>
                <a:cubicBezTo>
                  <a:pt x="208" y="196"/>
                  <a:pt x="208" y="196"/>
                  <a:pt x="208" y="196"/>
                </a:cubicBezTo>
                <a:cubicBezTo>
                  <a:pt x="208" y="137"/>
                  <a:pt x="208" y="137"/>
                  <a:pt x="208" y="137"/>
                </a:cubicBezTo>
                <a:cubicBezTo>
                  <a:pt x="208" y="137"/>
                  <a:pt x="208" y="137"/>
                  <a:pt x="208" y="137"/>
                </a:cubicBezTo>
                <a:cubicBezTo>
                  <a:pt x="210" y="138"/>
                  <a:pt x="212" y="138"/>
                  <a:pt x="214" y="139"/>
                </a:cubicBezTo>
                <a:cubicBezTo>
                  <a:pt x="215" y="139"/>
                  <a:pt x="215" y="139"/>
                  <a:pt x="216" y="139"/>
                </a:cubicBezTo>
                <a:cubicBezTo>
                  <a:pt x="216" y="139"/>
                  <a:pt x="216" y="139"/>
                  <a:pt x="217" y="139"/>
                </a:cubicBezTo>
                <a:cubicBezTo>
                  <a:pt x="218" y="140"/>
                  <a:pt x="219" y="140"/>
                  <a:pt x="220" y="140"/>
                </a:cubicBezTo>
                <a:cubicBezTo>
                  <a:pt x="220" y="140"/>
                  <a:pt x="220" y="140"/>
                  <a:pt x="220" y="140"/>
                </a:cubicBezTo>
                <a:cubicBezTo>
                  <a:pt x="221" y="140"/>
                  <a:pt x="223" y="140"/>
                  <a:pt x="224" y="140"/>
                </a:cubicBezTo>
                <a:cubicBezTo>
                  <a:pt x="227" y="140"/>
                  <a:pt x="229" y="140"/>
                  <a:pt x="232" y="139"/>
                </a:cubicBezTo>
                <a:cubicBezTo>
                  <a:pt x="232" y="220"/>
                  <a:pt x="232" y="220"/>
                  <a:pt x="232" y="220"/>
                </a:cubicBezTo>
                <a:cubicBezTo>
                  <a:pt x="232" y="227"/>
                  <a:pt x="227" y="232"/>
                  <a:pt x="220" y="232"/>
                </a:cubicBezTo>
                <a:cubicBezTo>
                  <a:pt x="36" y="232"/>
                  <a:pt x="36" y="232"/>
                  <a:pt x="36" y="232"/>
                </a:cubicBezTo>
                <a:cubicBezTo>
                  <a:pt x="29" y="232"/>
                  <a:pt x="24" y="227"/>
                  <a:pt x="24" y="220"/>
                </a:cubicBezTo>
                <a:cubicBezTo>
                  <a:pt x="24" y="139"/>
                  <a:pt x="24" y="139"/>
                  <a:pt x="24" y="139"/>
                </a:cubicBezTo>
                <a:cubicBezTo>
                  <a:pt x="27" y="140"/>
                  <a:pt x="29" y="140"/>
                  <a:pt x="32" y="140"/>
                </a:cubicBezTo>
                <a:cubicBezTo>
                  <a:pt x="33" y="140"/>
                  <a:pt x="35" y="140"/>
                  <a:pt x="36" y="14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5" name="Google Shape;2225;p48"/>
          <p:cNvSpPr/>
          <p:nvPr/>
        </p:nvSpPr>
        <p:spPr>
          <a:xfrm>
            <a:off x="4488697" y="1383920"/>
            <a:ext cx="526368" cy="470115"/>
          </a:xfrm>
          <a:custGeom>
            <a:avLst/>
            <a:gdLst/>
            <a:ahLst/>
            <a:cxnLst/>
            <a:rect l="l" t="t" r="r" b="b"/>
            <a:pathLst>
              <a:path w="256" h="228" extrusionOk="0">
                <a:moveTo>
                  <a:pt x="204" y="104"/>
                </a:moveTo>
                <a:cubicBezTo>
                  <a:pt x="175" y="104"/>
                  <a:pt x="152" y="81"/>
                  <a:pt x="152" y="52"/>
                </a:cubicBezTo>
                <a:cubicBezTo>
                  <a:pt x="152" y="23"/>
                  <a:pt x="175" y="0"/>
                  <a:pt x="204" y="0"/>
                </a:cubicBezTo>
                <a:cubicBezTo>
                  <a:pt x="233" y="0"/>
                  <a:pt x="256" y="23"/>
                  <a:pt x="256" y="52"/>
                </a:cubicBezTo>
                <a:cubicBezTo>
                  <a:pt x="256" y="81"/>
                  <a:pt x="233" y="104"/>
                  <a:pt x="204" y="104"/>
                </a:cubicBezTo>
                <a:moveTo>
                  <a:pt x="232" y="36"/>
                </a:moveTo>
                <a:cubicBezTo>
                  <a:pt x="232" y="36"/>
                  <a:pt x="232" y="36"/>
                  <a:pt x="232" y="36"/>
                </a:cubicBezTo>
                <a:cubicBezTo>
                  <a:pt x="232" y="29"/>
                  <a:pt x="227" y="24"/>
                  <a:pt x="220" y="24"/>
                </a:cubicBezTo>
                <a:cubicBezTo>
                  <a:pt x="217" y="24"/>
                  <a:pt x="214" y="25"/>
                  <a:pt x="212" y="28"/>
                </a:cubicBezTo>
                <a:cubicBezTo>
                  <a:pt x="204" y="35"/>
                  <a:pt x="204" y="35"/>
                  <a:pt x="204" y="35"/>
                </a:cubicBezTo>
                <a:cubicBezTo>
                  <a:pt x="196" y="28"/>
                  <a:pt x="196" y="28"/>
                  <a:pt x="196" y="28"/>
                </a:cubicBezTo>
                <a:cubicBezTo>
                  <a:pt x="194" y="25"/>
                  <a:pt x="191" y="24"/>
                  <a:pt x="188" y="24"/>
                </a:cubicBezTo>
                <a:cubicBezTo>
                  <a:pt x="181" y="24"/>
                  <a:pt x="176" y="29"/>
                  <a:pt x="176" y="36"/>
                </a:cubicBezTo>
                <a:cubicBezTo>
                  <a:pt x="176" y="39"/>
                  <a:pt x="177" y="42"/>
                  <a:pt x="180" y="44"/>
                </a:cubicBezTo>
                <a:cubicBezTo>
                  <a:pt x="187" y="52"/>
                  <a:pt x="187" y="52"/>
                  <a:pt x="187" y="52"/>
                </a:cubicBezTo>
                <a:cubicBezTo>
                  <a:pt x="180" y="60"/>
                  <a:pt x="180" y="60"/>
                  <a:pt x="180" y="60"/>
                </a:cubicBezTo>
                <a:cubicBezTo>
                  <a:pt x="177" y="62"/>
                  <a:pt x="176" y="65"/>
                  <a:pt x="176" y="68"/>
                </a:cubicBezTo>
                <a:cubicBezTo>
                  <a:pt x="176" y="75"/>
                  <a:pt x="181" y="80"/>
                  <a:pt x="188" y="80"/>
                </a:cubicBezTo>
                <a:cubicBezTo>
                  <a:pt x="191" y="80"/>
                  <a:pt x="194" y="79"/>
                  <a:pt x="196" y="76"/>
                </a:cubicBezTo>
                <a:cubicBezTo>
                  <a:pt x="204" y="69"/>
                  <a:pt x="204" y="69"/>
                  <a:pt x="204" y="69"/>
                </a:cubicBezTo>
                <a:cubicBezTo>
                  <a:pt x="212" y="76"/>
                  <a:pt x="212" y="76"/>
                  <a:pt x="212" y="76"/>
                </a:cubicBezTo>
                <a:cubicBezTo>
                  <a:pt x="214" y="79"/>
                  <a:pt x="217" y="80"/>
                  <a:pt x="220" y="80"/>
                </a:cubicBezTo>
                <a:cubicBezTo>
                  <a:pt x="227" y="80"/>
                  <a:pt x="232" y="75"/>
                  <a:pt x="232" y="68"/>
                </a:cubicBezTo>
                <a:cubicBezTo>
                  <a:pt x="232" y="65"/>
                  <a:pt x="231" y="62"/>
                  <a:pt x="228" y="60"/>
                </a:cubicBezTo>
                <a:cubicBezTo>
                  <a:pt x="221" y="52"/>
                  <a:pt x="221" y="52"/>
                  <a:pt x="221" y="52"/>
                </a:cubicBezTo>
                <a:cubicBezTo>
                  <a:pt x="228" y="44"/>
                  <a:pt x="228" y="44"/>
                  <a:pt x="228" y="44"/>
                </a:cubicBezTo>
                <a:cubicBezTo>
                  <a:pt x="231" y="42"/>
                  <a:pt x="232" y="39"/>
                  <a:pt x="232" y="36"/>
                </a:cubicBezTo>
                <a:cubicBezTo>
                  <a:pt x="232" y="36"/>
                  <a:pt x="232" y="36"/>
                  <a:pt x="232" y="36"/>
                </a:cubicBezTo>
                <a:close/>
                <a:moveTo>
                  <a:pt x="232" y="72"/>
                </a:moveTo>
                <a:cubicBezTo>
                  <a:pt x="232" y="72"/>
                  <a:pt x="232" y="72"/>
                  <a:pt x="232" y="72"/>
                </a:cubicBezTo>
                <a:close/>
                <a:moveTo>
                  <a:pt x="97" y="139"/>
                </a:moveTo>
                <a:cubicBezTo>
                  <a:pt x="200" y="133"/>
                  <a:pt x="200" y="133"/>
                  <a:pt x="200" y="133"/>
                </a:cubicBezTo>
                <a:cubicBezTo>
                  <a:pt x="208" y="116"/>
                  <a:pt x="208" y="116"/>
                  <a:pt x="208" y="116"/>
                </a:cubicBezTo>
                <a:cubicBezTo>
                  <a:pt x="219" y="115"/>
                  <a:pt x="229" y="112"/>
                  <a:pt x="238" y="106"/>
                </a:cubicBezTo>
                <a:cubicBezTo>
                  <a:pt x="219" y="149"/>
                  <a:pt x="219" y="149"/>
                  <a:pt x="219" y="149"/>
                </a:cubicBezTo>
                <a:cubicBezTo>
                  <a:pt x="219" y="149"/>
                  <a:pt x="219" y="149"/>
                  <a:pt x="219" y="149"/>
                </a:cubicBezTo>
                <a:cubicBezTo>
                  <a:pt x="217" y="153"/>
                  <a:pt x="213" y="156"/>
                  <a:pt x="209" y="156"/>
                </a:cubicBezTo>
                <a:cubicBezTo>
                  <a:pt x="105" y="163"/>
                  <a:pt x="105" y="163"/>
                  <a:pt x="105" y="163"/>
                </a:cubicBezTo>
                <a:cubicBezTo>
                  <a:pt x="111" y="180"/>
                  <a:pt x="111" y="180"/>
                  <a:pt x="111" y="180"/>
                </a:cubicBezTo>
                <a:cubicBezTo>
                  <a:pt x="224" y="180"/>
                  <a:pt x="224" y="180"/>
                  <a:pt x="224" y="180"/>
                </a:cubicBezTo>
                <a:cubicBezTo>
                  <a:pt x="237" y="180"/>
                  <a:pt x="248" y="191"/>
                  <a:pt x="248" y="204"/>
                </a:cubicBezTo>
                <a:cubicBezTo>
                  <a:pt x="248" y="217"/>
                  <a:pt x="237" y="228"/>
                  <a:pt x="224" y="228"/>
                </a:cubicBezTo>
                <a:cubicBezTo>
                  <a:pt x="211" y="228"/>
                  <a:pt x="200" y="217"/>
                  <a:pt x="200" y="204"/>
                </a:cubicBezTo>
                <a:cubicBezTo>
                  <a:pt x="88" y="204"/>
                  <a:pt x="88" y="204"/>
                  <a:pt x="88" y="204"/>
                </a:cubicBezTo>
                <a:cubicBezTo>
                  <a:pt x="88" y="217"/>
                  <a:pt x="77" y="228"/>
                  <a:pt x="64" y="228"/>
                </a:cubicBezTo>
                <a:cubicBezTo>
                  <a:pt x="51" y="228"/>
                  <a:pt x="40" y="217"/>
                  <a:pt x="40" y="204"/>
                </a:cubicBezTo>
                <a:cubicBezTo>
                  <a:pt x="40" y="191"/>
                  <a:pt x="51" y="180"/>
                  <a:pt x="64" y="180"/>
                </a:cubicBezTo>
                <a:cubicBezTo>
                  <a:pt x="86" y="180"/>
                  <a:pt x="86" y="180"/>
                  <a:pt x="86" y="180"/>
                </a:cubicBezTo>
                <a:cubicBezTo>
                  <a:pt x="39" y="48"/>
                  <a:pt x="39" y="48"/>
                  <a:pt x="39" y="48"/>
                </a:cubicBezTo>
                <a:cubicBezTo>
                  <a:pt x="12" y="48"/>
                  <a:pt x="12" y="48"/>
                  <a:pt x="12" y="48"/>
                </a:cubicBezTo>
                <a:cubicBezTo>
                  <a:pt x="5" y="48"/>
                  <a:pt x="0" y="43"/>
                  <a:pt x="0" y="36"/>
                </a:cubicBezTo>
                <a:cubicBezTo>
                  <a:pt x="0" y="29"/>
                  <a:pt x="5" y="24"/>
                  <a:pt x="12" y="24"/>
                </a:cubicBezTo>
                <a:cubicBezTo>
                  <a:pt x="48" y="24"/>
                  <a:pt x="48" y="24"/>
                  <a:pt x="48" y="24"/>
                </a:cubicBezTo>
                <a:cubicBezTo>
                  <a:pt x="53" y="24"/>
                  <a:pt x="58" y="27"/>
                  <a:pt x="59" y="32"/>
                </a:cubicBezTo>
                <a:cubicBezTo>
                  <a:pt x="59" y="32"/>
                  <a:pt x="59" y="32"/>
                  <a:pt x="59" y="32"/>
                </a:cubicBezTo>
                <a:cubicBezTo>
                  <a:pt x="66" y="52"/>
                  <a:pt x="66" y="52"/>
                  <a:pt x="66" y="52"/>
                </a:cubicBezTo>
                <a:cubicBezTo>
                  <a:pt x="140" y="52"/>
                  <a:pt x="140" y="52"/>
                  <a:pt x="140" y="52"/>
                </a:cubicBezTo>
                <a:cubicBezTo>
                  <a:pt x="140" y="60"/>
                  <a:pt x="142" y="69"/>
                  <a:pt x="145" y="76"/>
                </a:cubicBezTo>
                <a:cubicBezTo>
                  <a:pt x="75" y="76"/>
                  <a:pt x="75" y="76"/>
                  <a:pt x="75" y="76"/>
                </a:cubicBezTo>
                <a:lnTo>
                  <a:pt x="97" y="1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6" name="Google Shape;2226;p48"/>
          <p:cNvSpPr/>
          <p:nvPr/>
        </p:nvSpPr>
        <p:spPr>
          <a:xfrm>
            <a:off x="3566548" y="1383920"/>
            <a:ext cx="526368" cy="470115"/>
          </a:xfrm>
          <a:custGeom>
            <a:avLst/>
            <a:gdLst/>
            <a:ahLst/>
            <a:cxnLst/>
            <a:rect l="l" t="t" r="r" b="b"/>
            <a:pathLst>
              <a:path w="256" h="228" extrusionOk="0">
                <a:moveTo>
                  <a:pt x="204" y="104"/>
                </a:moveTo>
                <a:cubicBezTo>
                  <a:pt x="175" y="104"/>
                  <a:pt x="152" y="81"/>
                  <a:pt x="152" y="52"/>
                </a:cubicBezTo>
                <a:cubicBezTo>
                  <a:pt x="152" y="23"/>
                  <a:pt x="175" y="0"/>
                  <a:pt x="204" y="0"/>
                </a:cubicBezTo>
                <a:cubicBezTo>
                  <a:pt x="233" y="0"/>
                  <a:pt x="256" y="23"/>
                  <a:pt x="256" y="52"/>
                </a:cubicBezTo>
                <a:cubicBezTo>
                  <a:pt x="256" y="81"/>
                  <a:pt x="233" y="104"/>
                  <a:pt x="204" y="104"/>
                </a:cubicBezTo>
                <a:moveTo>
                  <a:pt x="228" y="28"/>
                </a:moveTo>
                <a:cubicBezTo>
                  <a:pt x="225" y="28"/>
                  <a:pt x="222" y="29"/>
                  <a:pt x="220" y="32"/>
                </a:cubicBezTo>
                <a:cubicBezTo>
                  <a:pt x="196" y="55"/>
                  <a:pt x="196" y="55"/>
                  <a:pt x="196" y="55"/>
                </a:cubicBezTo>
                <a:cubicBezTo>
                  <a:pt x="188" y="48"/>
                  <a:pt x="188" y="48"/>
                  <a:pt x="188" y="48"/>
                </a:cubicBezTo>
                <a:cubicBezTo>
                  <a:pt x="186" y="45"/>
                  <a:pt x="183" y="44"/>
                  <a:pt x="180" y="44"/>
                </a:cubicBezTo>
                <a:cubicBezTo>
                  <a:pt x="173" y="44"/>
                  <a:pt x="168" y="49"/>
                  <a:pt x="168" y="56"/>
                </a:cubicBezTo>
                <a:cubicBezTo>
                  <a:pt x="168" y="59"/>
                  <a:pt x="169" y="62"/>
                  <a:pt x="172" y="64"/>
                </a:cubicBezTo>
                <a:cubicBezTo>
                  <a:pt x="188" y="80"/>
                  <a:pt x="188" y="80"/>
                  <a:pt x="188" y="80"/>
                </a:cubicBezTo>
                <a:cubicBezTo>
                  <a:pt x="190" y="83"/>
                  <a:pt x="193" y="84"/>
                  <a:pt x="196" y="84"/>
                </a:cubicBezTo>
                <a:cubicBezTo>
                  <a:pt x="199" y="84"/>
                  <a:pt x="202" y="83"/>
                  <a:pt x="204" y="80"/>
                </a:cubicBezTo>
                <a:cubicBezTo>
                  <a:pt x="236" y="48"/>
                  <a:pt x="236" y="48"/>
                  <a:pt x="236" y="48"/>
                </a:cubicBezTo>
                <a:cubicBezTo>
                  <a:pt x="239" y="46"/>
                  <a:pt x="240" y="43"/>
                  <a:pt x="240" y="40"/>
                </a:cubicBezTo>
                <a:cubicBezTo>
                  <a:pt x="240" y="33"/>
                  <a:pt x="235" y="28"/>
                  <a:pt x="228" y="28"/>
                </a:cubicBezTo>
                <a:moveTo>
                  <a:pt x="97" y="139"/>
                </a:moveTo>
                <a:cubicBezTo>
                  <a:pt x="200" y="133"/>
                  <a:pt x="200" y="133"/>
                  <a:pt x="200" y="133"/>
                </a:cubicBezTo>
                <a:cubicBezTo>
                  <a:pt x="208" y="116"/>
                  <a:pt x="208" y="116"/>
                  <a:pt x="208" y="116"/>
                </a:cubicBezTo>
                <a:cubicBezTo>
                  <a:pt x="219" y="115"/>
                  <a:pt x="229" y="112"/>
                  <a:pt x="238" y="106"/>
                </a:cubicBezTo>
                <a:cubicBezTo>
                  <a:pt x="219" y="149"/>
                  <a:pt x="219" y="149"/>
                  <a:pt x="219" y="149"/>
                </a:cubicBezTo>
                <a:cubicBezTo>
                  <a:pt x="219" y="149"/>
                  <a:pt x="219" y="149"/>
                  <a:pt x="219" y="149"/>
                </a:cubicBezTo>
                <a:cubicBezTo>
                  <a:pt x="217" y="153"/>
                  <a:pt x="213" y="156"/>
                  <a:pt x="209" y="156"/>
                </a:cubicBezTo>
                <a:cubicBezTo>
                  <a:pt x="105" y="163"/>
                  <a:pt x="105" y="163"/>
                  <a:pt x="105" y="163"/>
                </a:cubicBezTo>
                <a:cubicBezTo>
                  <a:pt x="111" y="180"/>
                  <a:pt x="111" y="180"/>
                  <a:pt x="111" y="180"/>
                </a:cubicBezTo>
                <a:cubicBezTo>
                  <a:pt x="224" y="180"/>
                  <a:pt x="224" y="180"/>
                  <a:pt x="224" y="180"/>
                </a:cubicBezTo>
                <a:cubicBezTo>
                  <a:pt x="237" y="180"/>
                  <a:pt x="248" y="191"/>
                  <a:pt x="248" y="204"/>
                </a:cubicBezTo>
                <a:cubicBezTo>
                  <a:pt x="248" y="217"/>
                  <a:pt x="237" y="228"/>
                  <a:pt x="224" y="228"/>
                </a:cubicBezTo>
                <a:cubicBezTo>
                  <a:pt x="211" y="228"/>
                  <a:pt x="200" y="217"/>
                  <a:pt x="200" y="204"/>
                </a:cubicBezTo>
                <a:cubicBezTo>
                  <a:pt x="88" y="204"/>
                  <a:pt x="88" y="204"/>
                  <a:pt x="88" y="204"/>
                </a:cubicBezTo>
                <a:cubicBezTo>
                  <a:pt x="88" y="217"/>
                  <a:pt x="77" y="228"/>
                  <a:pt x="64" y="228"/>
                </a:cubicBezTo>
                <a:cubicBezTo>
                  <a:pt x="51" y="228"/>
                  <a:pt x="40" y="217"/>
                  <a:pt x="40" y="204"/>
                </a:cubicBezTo>
                <a:cubicBezTo>
                  <a:pt x="40" y="191"/>
                  <a:pt x="51" y="180"/>
                  <a:pt x="64" y="180"/>
                </a:cubicBezTo>
                <a:cubicBezTo>
                  <a:pt x="86" y="180"/>
                  <a:pt x="86" y="180"/>
                  <a:pt x="86" y="180"/>
                </a:cubicBezTo>
                <a:cubicBezTo>
                  <a:pt x="39" y="48"/>
                  <a:pt x="39" y="48"/>
                  <a:pt x="39" y="48"/>
                </a:cubicBezTo>
                <a:cubicBezTo>
                  <a:pt x="12" y="48"/>
                  <a:pt x="12" y="48"/>
                  <a:pt x="12" y="48"/>
                </a:cubicBezTo>
                <a:cubicBezTo>
                  <a:pt x="5" y="48"/>
                  <a:pt x="0" y="43"/>
                  <a:pt x="0" y="36"/>
                </a:cubicBezTo>
                <a:cubicBezTo>
                  <a:pt x="0" y="29"/>
                  <a:pt x="5" y="24"/>
                  <a:pt x="12" y="24"/>
                </a:cubicBezTo>
                <a:cubicBezTo>
                  <a:pt x="48" y="24"/>
                  <a:pt x="48" y="24"/>
                  <a:pt x="48" y="24"/>
                </a:cubicBezTo>
                <a:cubicBezTo>
                  <a:pt x="53" y="24"/>
                  <a:pt x="58" y="27"/>
                  <a:pt x="59" y="32"/>
                </a:cubicBezTo>
                <a:cubicBezTo>
                  <a:pt x="59" y="32"/>
                  <a:pt x="59" y="32"/>
                  <a:pt x="59" y="32"/>
                </a:cubicBezTo>
                <a:cubicBezTo>
                  <a:pt x="66" y="52"/>
                  <a:pt x="66" y="52"/>
                  <a:pt x="66" y="52"/>
                </a:cubicBezTo>
                <a:cubicBezTo>
                  <a:pt x="140" y="52"/>
                  <a:pt x="140" y="52"/>
                  <a:pt x="140" y="52"/>
                </a:cubicBezTo>
                <a:cubicBezTo>
                  <a:pt x="140" y="60"/>
                  <a:pt x="142" y="69"/>
                  <a:pt x="145" y="76"/>
                </a:cubicBezTo>
                <a:cubicBezTo>
                  <a:pt x="75" y="76"/>
                  <a:pt x="75" y="76"/>
                  <a:pt x="75" y="76"/>
                </a:cubicBezTo>
                <a:lnTo>
                  <a:pt x="97" y="1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7" name="Google Shape;2227;p48"/>
          <p:cNvSpPr/>
          <p:nvPr/>
        </p:nvSpPr>
        <p:spPr>
          <a:xfrm>
            <a:off x="2644398" y="1383920"/>
            <a:ext cx="526368" cy="470115"/>
          </a:xfrm>
          <a:custGeom>
            <a:avLst/>
            <a:gdLst/>
            <a:ahLst/>
            <a:cxnLst/>
            <a:rect l="l" t="t" r="r" b="b"/>
            <a:pathLst>
              <a:path w="256" h="228" extrusionOk="0">
                <a:moveTo>
                  <a:pt x="204" y="104"/>
                </a:moveTo>
                <a:cubicBezTo>
                  <a:pt x="175" y="104"/>
                  <a:pt x="152" y="81"/>
                  <a:pt x="152" y="52"/>
                </a:cubicBezTo>
                <a:cubicBezTo>
                  <a:pt x="152" y="23"/>
                  <a:pt x="175" y="0"/>
                  <a:pt x="204" y="0"/>
                </a:cubicBezTo>
                <a:cubicBezTo>
                  <a:pt x="233" y="0"/>
                  <a:pt x="256" y="23"/>
                  <a:pt x="256" y="52"/>
                </a:cubicBezTo>
                <a:cubicBezTo>
                  <a:pt x="256" y="81"/>
                  <a:pt x="233" y="104"/>
                  <a:pt x="204" y="104"/>
                </a:cubicBezTo>
                <a:moveTo>
                  <a:pt x="228" y="40"/>
                </a:moveTo>
                <a:cubicBezTo>
                  <a:pt x="180" y="40"/>
                  <a:pt x="180" y="40"/>
                  <a:pt x="180" y="40"/>
                </a:cubicBezTo>
                <a:cubicBezTo>
                  <a:pt x="173" y="40"/>
                  <a:pt x="168" y="45"/>
                  <a:pt x="168" y="52"/>
                </a:cubicBezTo>
                <a:cubicBezTo>
                  <a:pt x="168" y="59"/>
                  <a:pt x="173" y="64"/>
                  <a:pt x="180" y="64"/>
                </a:cubicBezTo>
                <a:cubicBezTo>
                  <a:pt x="228" y="64"/>
                  <a:pt x="228" y="64"/>
                  <a:pt x="228" y="64"/>
                </a:cubicBezTo>
                <a:cubicBezTo>
                  <a:pt x="235" y="64"/>
                  <a:pt x="240" y="59"/>
                  <a:pt x="240" y="52"/>
                </a:cubicBezTo>
                <a:cubicBezTo>
                  <a:pt x="240" y="45"/>
                  <a:pt x="235" y="40"/>
                  <a:pt x="228" y="40"/>
                </a:cubicBezTo>
                <a:moveTo>
                  <a:pt x="97" y="139"/>
                </a:moveTo>
                <a:cubicBezTo>
                  <a:pt x="200" y="133"/>
                  <a:pt x="200" y="133"/>
                  <a:pt x="200" y="133"/>
                </a:cubicBezTo>
                <a:cubicBezTo>
                  <a:pt x="208" y="116"/>
                  <a:pt x="208" y="116"/>
                  <a:pt x="208" y="116"/>
                </a:cubicBezTo>
                <a:cubicBezTo>
                  <a:pt x="219" y="115"/>
                  <a:pt x="229" y="112"/>
                  <a:pt x="238" y="106"/>
                </a:cubicBezTo>
                <a:cubicBezTo>
                  <a:pt x="219" y="149"/>
                  <a:pt x="219" y="149"/>
                  <a:pt x="219" y="149"/>
                </a:cubicBezTo>
                <a:cubicBezTo>
                  <a:pt x="219" y="149"/>
                  <a:pt x="219" y="149"/>
                  <a:pt x="219" y="149"/>
                </a:cubicBezTo>
                <a:cubicBezTo>
                  <a:pt x="217" y="153"/>
                  <a:pt x="213" y="156"/>
                  <a:pt x="209" y="156"/>
                </a:cubicBezTo>
                <a:cubicBezTo>
                  <a:pt x="105" y="163"/>
                  <a:pt x="105" y="163"/>
                  <a:pt x="105" y="163"/>
                </a:cubicBezTo>
                <a:cubicBezTo>
                  <a:pt x="111" y="180"/>
                  <a:pt x="111" y="180"/>
                  <a:pt x="111" y="180"/>
                </a:cubicBezTo>
                <a:cubicBezTo>
                  <a:pt x="224" y="180"/>
                  <a:pt x="224" y="180"/>
                  <a:pt x="224" y="180"/>
                </a:cubicBezTo>
                <a:cubicBezTo>
                  <a:pt x="237" y="180"/>
                  <a:pt x="248" y="191"/>
                  <a:pt x="248" y="204"/>
                </a:cubicBezTo>
                <a:cubicBezTo>
                  <a:pt x="248" y="217"/>
                  <a:pt x="237" y="228"/>
                  <a:pt x="224" y="228"/>
                </a:cubicBezTo>
                <a:cubicBezTo>
                  <a:pt x="211" y="228"/>
                  <a:pt x="200" y="217"/>
                  <a:pt x="200" y="204"/>
                </a:cubicBezTo>
                <a:cubicBezTo>
                  <a:pt x="88" y="204"/>
                  <a:pt x="88" y="204"/>
                  <a:pt x="88" y="204"/>
                </a:cubicBezTo>
                <a:cubicBezTo>
                  <a:pt x="88" y="217"/>
                  <a:pt x="77" y="228"/>
                  <a:pt x="64" y="228"/>
                </a:cubicBezTo>
                <a:cubicBezTo>
                  <a:pt x="51" y="228"/>
                  <a:pt x="40" y="217"/>
                  <a:pt x="40" y="204"/>
                </a:cubicBezTo>
                <a:cubicBezTo>
                  <a:pt x="40" y="191"/>
                  <a:pt x="51" y="180"/>
                  <a:pt x="64" y="180"/>
                </a:cubicBezTo>
                <a:cubicBezTo>
                  <a:pt x="86" y="180"/>
                  <a:pt x="86" y="180"/>
                  <a:pt x="86" y="180"/>
                </a:cubicBezTo>
                <a:cubicBezTo>
                  <a:pt x="39" y="48"/>
                  <a:pt x="39" y="48"/>
                  <a:pt x="39" y="48"/>
                </a:cubicBezTo>
                <a:cubicBezTo>
                  <a:pt x="12" y="48"/>
                  <a:pt x="12" y="48"/>
                  <a:pt x="12" y="48"/>
                </a:cubicBezTo>
                <a:cubicBezTo>
                  <a:pt x="5" y="48"/>
                  <a:pt x="0" y="43"/>
                  <a:pt x="0" y="36"/>
                </a:cubicBezTo>
                <a:cubicBezTo>
                  <a:pt x="0" y="29"/>
                  <a:pt x="5" y="24"/>
                  <a:pt x="12" y="24"/>
                </a:cubicBezTo>
                <a:cubicBezTo>
                  <a:pt x="48" y="24"/>
                  <a:pt x="48" y="24"/>
                  <a:pt x="48" y="24"/>
                </a:cubicBezTo>
                <a:cubicBezTo>
                  <a:pt x="53" y="24"/>
                  <a:pt x="58" y="27"/>
                  <a:pt x="59" y="32"/>
                </a:cubicBezTo>
                <a:cubicBezTo>
                  <a:pt x="59" y="32"/>
                  <a:pt x="59" y="32"/>
                  <a:pt x="59" y="32"/>
                </a:cubicBezTo>
                <a:cubicBezTo>
                  <a:pt x="66" y="52"/>
                  <a:pt x="66" y="52"/>
                  <a:pt x="66" y="52"/>
                </a:cubicBezTo>
                <a:cubicBezTo>
                  <a:pt x="140" y="52"/>
                  <a:pt x="140" y="52"/>
                  <a:pt x="140" y="52"/>
                </a:cubicBezTo>
                <a:cubicBezTo>
                  <a:pt x="140" y="60"/>
                  <a:pt x="142" y="69"/>
                  <a:pt x="145" y="76"/>
                </a:cubicBezTo>
                <a:cubicBezTo>
                  <a:pt x="75" y="76"/>
                  <a:pt x="75" y="76"/>
                  <a:pt x="75" y="76"/>
                </a:cubicBezTo>
                <a:lnTo>
                  <a:pt x="97" y="1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8" name="Google Shape;2228;p48"/>
          <p:cNvSpPr/>
          <p:nvPr/>
        </p:nvSpPr>
        <p:spPr>
          <a:xfrm>
            <a:off x="1722250" y="1383920"/>
            <a:ext cx="526368" cy="470115"/>
          </a:xfrm>
          <a:custGeom>
            <a:avLst/>
            <a:gdLst/>
            <a:ahLst/>
            <a:cxnLst/>
            <a:rect l="l" t="t" r="r" b="b"/>
            <a:pathLst>
              <a:path w="256" h="228" extrusionOk="0">
                <a:moveTo>
                  <a:pt x="204" y="104"/>
                </a:moveTo>
                <a:cubicBezTo>
                  <a:pt x="175" y="104"/>
                  <a:pt x="152" y="81"/>
                  <a:pt x="152" y="52"/>
                </a:cubicBezTo>
                <a:cubicBezTo>
                  <a:pt x="152" y="23"/>
                  <a:pt x="175" y="0"/>
                  <a:pt x="204" y="0"/>
                </a:cubicBezTo>
                <a:cubicBezTo>
                  <a:pt x="233" y="0"/>
                  <a:pt x="256" y="23"/>
                  <a:pt x="256" y="52"/>
                </a:cubicBezTo>
                <a:cubicBezTo>
                  <a:pt x="256" y="81"/>
                  <a:pt x="233" y="104"/>
                  <a:pt x="204" y="104"/>
                </a:cubicBezTo>
                <a:moveTo>
                  <a:pt x="228" y="40"/>
                </a:moveTo>
                <a:cubicBezTo>
                  <a:pt x="216" y="40"/>
                  <a:pt x="216" y="40"/>
                  <a:pt x="216" y="40"/>
                </a:cubicBezTo>
                <a:cubicBezTo>
                  <a:pt x="216" y="28"/>
                  <a:pt x="216" y="28"/>
                  <a:pt x="216" y="28"/>
                </a:cubicBezTo>
                <a:cubicBezTo>
                  <a:pt x="216" y="21"/>
                  <a:pt x="211" y="16"/>
                  <a:pt x="204" y="16"/>
                </a:cubicBezTo>
                <a:cubicBezTo>
                  <a:pt x="197" y="16"/>
                  <a:pt x="192" y="21"/>
                  <a:pt x="192" y="28"/>
                </a:cubicBezTo>
                <a:cubicBezTo>
                  <a:pt x="192" y="40"/>
                  <a:pt x="192" y="40"/>
                  <a:pt x="192" y="40"/>
                </a:cubicBezTo>
                <a:cubicBezTo>
                  <a:pt x="180" y="40"/>
                  <a:pt x="180" y="40"/>
                  <a:pt x="180" y="40"/>
                </a:cubicBezTo>
                <a:cubicBezTo>
                  <a:pt x="173" y="40"/>
                  <a:pt x="168" y="45"/>
                  <a:pt x="168" y="52"/>
                </a:cubicBezTo>
                <a:cubicBezTo>
                  <a:pt x="168" y="59"/>
                  <a:pt x="173" y="64"/>
                  <a:pt x="180" y="64"/>
                </a:cubicBezTo>
                <a:cubicBezTo>
                  <a:pt x="192" y="64"/>
                  <a:pt x="192" y="64"/>
                  <a:pt x="192" y="64"/>
                </a:cubicBezTo>
                <a:cubicBezTo>
                  <a:pt x="192" y="76"/>
                  <a:pt x="192" y="76"/>
                  <a:pt x="192" y="76"/>
                </a:cubicBezTo>
                <a:cubicBezTo>
                  <a:pt x="192" y="83"/>
                  <a:pt x="197" y="88"/>
                  <a:pt x="204" y="88"/>
                </a:cubicBezTo>
                <a:cubicBezTo>
                  <a:pt x="211" y="88"/>
                  <a:pt x="216" y="83"/>
                  <a:pt x="216" y="76"/>
                </a:cubicBezTo>
                <a:cubicBezTo>
                  <a:pt x="216" y="64"/>
                  <a:pt x="216" y="64"/>
                  <a:pt x="216" y="64"/>
                </a:cubicBezTo>
                <a:cubicBezTo>
                  <a:pt x="228" y="64"/>
                  <a:pt x="228" y="64"/>
                  <a:pt x="228" y="64"/>
                </a:cubicBezTo>
                <a:cubicBezTo>
                  <a:pt x="235" y="64"/>
                  <a:pt x="240" y="59"/>
                  <a:pt x="240" y="52"/>
                </a:cubicBezTo>
                <a:cubicBezTo>
                  <a:pt x="240" y="45"/>
                  <a:pt x="235" y="40"/>
                  <a:pt x="228" y="40"/>
                </a:cubicBezTo>
                <a:moveTo>
                  <a:pt x="97" y="139"/>
                </a:moveTo>
                <a:cubicBezTo>
                  <a:pt x="200" y="133"/>
                  <a:pt x="200" y="133"/>
                  <a:pt x="200" y="133"/>
                </a:cubicBezTo>
                <a:cubicBezTo>
                  <a:pt x="208" y="116"/>
                  <a:pt x="208" y="116"/>
                  <a:pt x="208" y="116"/>
                </a:cubicBezTo>
                <a:cubicBezTo>
                  <a:pt x="219" y="115"/>
                  <a:pt x="229" y="112"/>
                  <a:pt x="238" y="106"/>
                </a:cubicBezTo>
                <a:cubicBezTo>
                  <a:pt x="219" y="149"/>
                  <a:pt x="219" y="149"/>
                  <a:pt x="219" y="149"/>
                </a:cubicBezTo>
                <a:cubicBezTo>
                  <a:pt x="219" y="149"/>
                  <a:pt x="219" y="149"/>
                  <a:pt x="219" y="149"/>
                </a:cubicBezTo>
                <a:cubicBezTo>
                  <a:pt x="217" y="153"/>
                  <a:pt x="213" y="156"/>
                  <a:pt x="209" y="156"/>
                </a:cubicBezTo>
                <a:cubicBezTo>
                  <a:pt x="105" y="163"/>
                  <a:pt x="105" y="163"/>
                  <a:pt x="105" y="163"/>
                </a:cubicBezTo>
                <a:cubicBezTo>
                  <a:pt x="111" y="180"/>
                  <a:pt x="111" y="180"/>
                  <a:pt x="111" y="180"/>
                </a:cubicBezTo>
                <a:cubicBezTo>
                  <a:pt x="224" y="180"/>
                  <a:pt x="224" y="180"/>
                  <a:pt x="224" y="180"/>
                </a:cubicBezTo>
                <a:cubicBezTo>
                  <a:pt x="237" y="180"/>
                  <a:pt x="248" y="191"/>
                  <a:pt x="248" y="204"/>
                </a:cubicBezTo>
                <a:cubicBezTo>
                  <a:pt x="248" y="217"/>
                  <a:pt x="237" y="228"/>
                  <a:pt x="224" y="228"/>
                </a:cubicBezTo>
                <a:cubicBezTo>
                  <a:pt x="211" y="228"/>
                  <a:pt x="200" y="217"/>
                  <a:pt x="200" y="204"/>
                </a:cubicBezTo>
                <a:cubicBezTo>
                  <a:pt x="88" y="204"/>
                  <a:pt x="88" y="204"/>
                  <a:pt x="88" y="204"/>
                </a:cubicBezTo>
                <a:cubicBezTo>
                  <a:pt x="88" y="217"/>
                  <a:pt x="77" y="228"/>
                  <a:pt x="64" y="228"/>
                </a:cubicBezTo>
                <a:cubicBezTo>
                  <a:pt x="51" y="228"/>
                  <a:pt x="40" y="217"/>
                  <a:pt x="40" y="204"/>
                </a:cubicBezTo>
                <a:cubicBezTo>
                  <a:pt x="40" y="191"/>
                  <a:pt x="51" y="180"/>
                  <a:pt x="64" y="180"/>
                </a:cubicBezTo>
                <a:cubicBezTo>
                  <a:pt x="86" y="180"/>
                  <a:pt x="86" y="180"/>
                  <a:pt x="86" y="180"/>
                </a:cubicBezTo>
                <a:cubicBezTo>
                  <a:pt x="39" y="48"/>
                  <a:pt x="39" y="48"/>
                  <a:pt x="39" y="48"/>
                </a:cubicBezTo>
                <a:cubicBezTo>
                  <a:pt x="12" y="48"/>
                  <a:pt x="12" y="48"/>
                  <a:pt x="12" y="48"/>
                </a:cubicBezTo>
                <a:cubicBezTo>
                  <a:pt x="5" y="48"/>
                  <a:pt x="0" y="43"/>
                  <a:pt x="0" y="36"/>
                </a:cubicBezTo>
                <a:cubicBezTo>
                  <a:pt x="0" y="29"/>
                  <a:pt x="5" y="24"/>
                  <a:pt x="12" y="24"/>
                </a:cubicBezTo>
                <a:cubicBezTo>
                  <a:pt x="48" y="24"/>
                  <a:pt x="48" y="24"/>
                  <a:pt x="48" y="24"/>
                </a:cubicBezTo>
                <a:cubicBezTo>
                  <a:pt x="53" y="24"/>
                  <a:pt x="58" y="27"/>
                  <a:pt x="59" y="32"/>
                </a:cubicBezTo>
                <a:cubicBezTo>
                  <a:pt x="59" y="32"/>
                  <a:pt x="59" y="32"/>
                  <a:pt x="59" y="32"/>
                </a:cubicBezTo>
                <a:cubicBezTo>
                  <a:pt x="66" y="52"/>
                  <a:pt x="66" y="52"/>
                  <a:pt x="66" y="52"/>
                </a:cubicBezTo>
                <a:cubicBezTo>
                  <a:pt x="140" y="52"/>
                  <a:pt x="140" y="52"/>
                  <a:pt x="140" y="52"/>
                </a:cubicBezTo>
                <a:cubicBezTo>
                  <a:pt x="140" y="60"/>
                  <a:pt x="142" y="69"/>
                  <a:pt x="145" y="76"/>
                </a:cubicBezTo>
                <a:cubicBezTo>
                  <a:pt x="75" y="76"/>
                  <a:pt x="75" y="76"/>
                  <a:pt x="75" y="76"/>
                </a:cubicBezTo>
                <a:lnTo>
                  <a:pt x="97" y="13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29" name="Google Shape;2229;p48"/>
          <p:cNvSpPr/>
          <p:nvPr/>
        </p:nvSpPr>
        <p:spPr>
          <a:xfrm>
            <a:off x="800100" y="1434146"/>
            <a:ext cx="526368" cy="419889"/>
          </a:xfrm>
          <a:custGeom>
            <a:avLst/>
            <a:gdLst/>
            <a:ahLst/>
            <a:cxnLst/>
            <a:rect l="l" t="t" r="r" b="b"/>
            <a:pathLst>
              <a:path w="256" h="204" extrusionOk="0">
                <a:moveTo>
                  <a:pt x="255" y="45"/>
                </a:moveTo>
                <a:cubicBezTo>
                  <a:pt x="255" y="45"/>
                  <a:pt x="255" y="45"/>
                  <a:pt x="255" y="45"/>
                </a:cubicBezTo>
                <a:cubicBezTo>
                  <a:pt x="219" y="125"/>
                  <a:pt x="219" y="125"/>
                  <a:pt x="219" y="125"/>
                </a:cubicBezTo>
                <a:cubicBezTo>
                  <a:pt x="217" y="129"/>
                  <a:pt x="213" y="132"/>
                  <a:pt x="209" y="132"/>
                </a:cubicBezTo>
                <a:cubicBezTo>
                  <a:pt x="105" y="139"/>
                  <a:pt x="105" y="139"/>
                  <a:pt x="105" y="139"/>
                </a:cubicBezTo>
                <a:cubicBezTo>
                  <a:pt x="111" y="156"/>
                  <a:pt x="111" y="156"/>
                  <a:pt x="111" y="156"/>
                </a:cubicBezTo>
                <a:cubicBezTo>
                  <a:pt x="224" y="156"/>
                  <a:pt x="224" y="156"/>
                  <a:pt x="224" y="156"/>
                </a:cubicBezTo>
                <a:cubicBezTo>
                  <a:pt x="237" y="156"/>
                  <a:pt x="248" y="167"/>
                  <a:pt x="248" y="180"/>
                </a:cubicBezTo>
                <a:cubicBezTo>
                  <a:pt x="248" y="193"/>
                  <a:pt x="237" y="204"/>
                  <a:pt x="224" y="204"/>
                </a:cubicBezTo>
                <a:cubicBezTo>
                  <a:pt x="211" y="204"/>
                  <a:pt x="200" y="193"/>
                  <a:pt x="200" y="180"/>
                </a:cubicBezTo>
                <a:cubicBezTo>
                  <a:pt x="88" y="180"/>
                  <a:pt x="88" y="180"/>
                  <a:pt x="88" y="180"/>
                </a:cubicBezTo>
                <a:cubicBezTo>
                  <a:pt x="88" y="193"/>
                  <a:pt x="77" y="204"/>
                  <a:pt x="64" y="204"/>
                </a:cubicBezTo>
                <a:cubicBezTo>
                  <a:pt x="51" y="204"/>
                  <a:pt x="40" y="193"/>
                  <a:pt x="40" y="180"/>
                </a:cubicBezTo>
                <a:cubicBezTo>
                  <a:pt x="40" y="167"/>
                  <a:pt x="51" y="156"/>
                  <a:pt x="64" y="156"/>
                </a:cubicBezTo>
                <a:cubicBezTo>
                  <a:pt x="86" y="156"/>
                  <a:pt x="86" y="156"/>
                  <a:pt x="86" y="156"/>
                </a:cubicBezTo>
                <a:cubicBezTo>
                  <a:pt x="39" y="24"/>
                  <a:pt x="39" y="24"/>
                  <a:pt x="39" y="24"/>
                </a:cubicBezTo>
                <a:cubicBezTo>
                  <a:pt x="12" y="24"/>
                  <a:pt x="12" y="24"/>
                  <a:pt x="12" y="24"/>
                </a:cubicBezTo>
                <a:cubicBezTo>
                  <a:pt x="5" y="24"/>
                  <a:pt x="0" y="19"/>
                  <a:pt x="0" y="12"/>
                </a:cubicBezTo>
                <a:cubicBezTo>
                  <a:pt x="0" y="5"/>
                  <a:pt x="5" y="0"/>
                  <a:pt x="12" y="0"/>
                </a:cubicBezTo>
                <a:cubicBezTo>
                  <a:pt x="48" y="0"/>
                  <a:pt x="48" y="0"/>
                  <a:pt x="48" y="0"/>
                </a:cubicBezTo>
                <a:cubicBezTo>
                  <a:pt x="53" y="0"/>
                  <a:pt x="58" y="3"/>
                  <a:pt x="59" y="8"/>
                </a:cubicBezTo>
                <a:cubicBezTo>
                  <a:pt x="59" y="8"/>
                  <a:pt x="59" y="8"/>
                  <a:pt x="59" y="8"/>
                </a:cubicBezTo>
                <a:cubicBezTo>
                  <a:pt x="66" y="28"/>
                  <a:pt x="66" y="28"/>
                  <a:pt x="66" y="28"/>
                </a:cubicBezTo>
                <a:cubicBezTo>
                  <a:pt x="244" y="28"/>
                  <a:pt x="244" y="28"/>
                  <a:pt x="244" y="28"/>
                </a:cubicBezTo>
                <a:cubicBezTo>
                  <a:pt x="251" y="28"/>
                  <a:pt x="256" y="33"/>
                  <a:pt x="256" y="40"/>
                </a:cubicBezTo>
                <a:cubicBezTo>
                  <a:pt x="256" y="42"/>
                  <a:pt x="256" y="43"/>
                  <a:pt x="255" y="45"/>
                </a:cubicBezTo>
                <a:moveTo>
                  <a:pt x="75" y="52"/>
                </a:moveTo>
                <a:cubicBezTo>
                  <a:pt x="97" y="115"/>
                  <a:pt x="97" y="115"/>
                  <a:pt x="97" y="115"/>
                </a:cubicBezTo>
                <a:cubicBezTo>
                  <a:pt x="200" y="109"/>
                  <a:pt x="200" y="109"/>
                  <a:pt x="200" y="109"/>
                </a:cubicBezTo>
                <a:cubicBezTo>
                  <a:pt x="225" y="52"/>
                  <a:pt x="225" y="52"/>
                  <a:pt x="225" y="52"/>
                </a:cubicBezTo>
                <a:lnTo>
                  <a:pt x="75"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0" name="Google Shape;2230;p48"/>
          <p:cNvSpPr/>
          <p:nvPr/>
        </p:nvSpPr>
        <p:spPr>
          <a:xfrm>
            <a:off x="10941732" y="503960"/>
            <a:ext cx="526368" cy="427926"/>
          </a:xfrm>
          <a:custGeom>
            <a:avLst/>
            <a:gdLst/>
            <a:ahLst/>
            <a:cxnLst/>
            <a:rect l="l" t="t" r="r" b="b"/>
            <a:pathLst>
              <a:path w="256" h="208" extrusionOk="0">
                <a:moveTo>
                  <a:pt x="244" y="208"/>
                </a:moveTo>
                <a:cubicBezTo>
                  <a:pt x="12" y="208"/>
                  <a:pt x="12" y="208"/>
                  <a:pt x="12" y="208"/>
                </a:cubicBezTo>
                <a:cubicBezTo>
                  <a:pt x="5" y="208"/>
                  <a:pt x="0" y="203"/>
                  <a:pt x="0" y="196"/>
                </a:cubicBezTo>
                <a:cubicBezTo>
                  <a:pt x="0" y="36"/>
                  <a:pt x="0" y="36"/>
                  <a:pt x="0" y="36"/>
                </a:cubicBezTo>
                <a:cubicBezTo>
                  <a:pt x="0" y="29"/>
                  <a:pt x="5" y="24"/>
                  <a:pt x="12" y="24"/>
                </a:cubicBezTo>
                <a:cubicBezTo>
                  <a:pt x="63" y="24"/>
                  <a:pt x="63" y="24"/>
                  <a:pt x="63" y="24"/>
                </a:cubicBezTo>
                <a:cubicBezTo>
                  <a:pt x="82" y="5"/>
                  <a:pt x="82" y="5"/>
                  <a:pt x="82" y="5"/>
                </a:cubicBezTo>
                <a:cubicBezTo>
                  <a:pt x="85" y="2"/>
                  <a:pt x="88" y="0"/>
                  <a:pt x="92" y="0"/>
                </a:cubicBezTo>
                <a:cubicBezTo>
                  <a:pt x="164" y="0"/>
                  <a:pt x="164" y="0"/>
                  <a:pt x="164" y="0"/>
                </a:cubicBezTo>
                <a:cubicBezTo>
                  <a:pt x="167" y="0"/>
                  <a:pt x="170" y="1"/>
                  <a:pt x="173" y="4"/>
                </a:cubicBezTo>
                <a:cubicBezTo>
                  <a:pt x="173" y="4"/>
                  <a:pt x="173" y="4"/>
                  <a:pt x="173" y="4"/>
                </a:cubicBezTo>
                <a:cubicBezTo>
                  <a:pt x="193" y="24"/>
                  <a:pt x="193" y="24"/>
                  <a:pt x="193" y="24"/>
                </a:cubicBezTo>
                <a:cubicBezTo>
                  <a:pt x="244" y="24"/>
                  <a:pt x="244" y="24"/>
                  <a:pt x="244" y="24"/>
                </a:cubicBezTo>
                <a:cubicBezTo>
                  <a:pt x="251" y="24"/>
                  <a:pt x="256" y="29"/>
                  <a:pt x="256" y="36"/>
                </a:cubicBezTo>
                <a:cubicBezTo>
                  <a:pt x="256" y="196"/>
                  <a:pt x="256" y="196"/>
                  <a:pt x="256" y="196"/>
                </a:cubicBezTo>
                <a:cubicBezTo>
                  <a:pt x="256" y="203"/>
                  <a:pt x="251" y="208"/>
                  <a:pt x="244" y="208"/>
                </a:cubicBezTo>
                <a:moveTo>
                  <a:pt x="128" y="40"/>
                </a:moveTo>
                <a:cubicBezTo>
                  <a:pt x="88" y="40"/>
                  <a:pt x="56" y="72"/>
                  <a:pt x="56" y="112"/>
                </a:cubicBezTo>
                <a:cubicBezTo>
                  <a:pt x="56" y="152"/>
                  <a:pt x="88" y="184"/>
                  <a:pt x="128" y="184"/>
                </a:cubicBezTo>
                <a:cubicBezTo>
                  <a:pt x="168" y="184"/>
                  <a:pt x="200" y="152"/>
                  <a:pt x="200" y="112"/>
                </a:cubicBezTo>
                <a:cubicBezTo>
                  <a:pt x="200" y="72"/>
                  <a:pt x="168" y="40"/>
                  <a:pt x="128" y="40"/>
                </a:cubicBezTo>
                <a:moveTo>
                  <a:pt x="128" y="160"/>
                </a:moveTo>
                <a:cubicBezTo>
                  <a:pt x="101" y="160"/>
                  <a:pt x="80" y="139"/>
                  <a:pt x="80" y="112"/>
                </a:cubicBezTo>
                <a:cubicBezTo>
                  <a:pt x="80" y="85"/>
                  <a:pt x="101" y="64"/>
                  <a:pt x="128" y="64"/>
                </a:cubicBezTo>
                <a:cubicBezTo>
                  <a:pt x="155" y="64"/>
                  <a:pt x="176" y="85"/>
                  <a:pt x="176" y="112"/>
                </a:cubicBezTo>
                <a:cubicBezTo>
                  <a:pt x="176" y="139"/>
                  <a:pt x="155" y="160"/>
                  <a:pt x="128" y="16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1" name="Google Shape;2231;p48"/>
          <p:cNvSpPr/>
          <p:nvPr/>
        </p:nvSpPr>
        <p:spPr>
          <a:xfrm>
            <a:off x="10019583" y="453735"/>
            <a:ext cx="510296" cy="526368"/>
          </a:xfrm>
          <a:custGeom>
            <a:avLst/>
            <a:gdLst/>
            <a:ahLst/>
            <a:cxnLst/>
            <a:rect l="l" t="t" r="r" b="b"/>
            <a:pathLst>
              <a:path w="248" h="256" extrusionOk="0">
                <a:moveTo>
                  <a:pt x="248" y="196"/>
                </a:moveTo>
                <a:cubicBezTo>
                  <a:pt x="248" y="209"/>
                  <a:pt x="228" y="220"/>
                  <a:pt x="204" y="220"/>
                </a:cubicBezTo>
                <a:cubicBezTo>
                  <a:pt x="180" y="220"/>
                  <a:pt x="160" y="209"/>
                  <a:pt x="160" y="196"/>
                </a:cubicBezTo>
                <a:cubicBezTo>
                  <a:pt x="160" y="183"/>
                  <a:pt x="180" y="172"/>
                  <a:pt x="204" y="172"/>
                </a:cubicBezTo>
                <a:cubicBezTo>
                  <a:pt x="211" y="172"/>
                  <a:pt x="218" y="173"/>
                  <a:pt x="224" y="175"/>
                </a:cubicBezTo>
                <a:cubicBezTo>
                  <a:pt x="224" y="152"/>
                  <a:pt x="224" y="152"/>
                  <a:pt x="224" y="152"/>
                </a:cubicBezTo>
                <a:cubicBezTo>
                  <a:pt x="224" y="75"/>
                  <a:pt x="224" y="75"/>
                  <a:pt x="224" y="75"/>
                </a:cubicBezTo>
                <a:cubicBezTo>
                  <a:pt x="88" y="104"/>
                  <a:pt x="88" y="104"/>
                  <a:pt x="88" y="104"/>
                </a:cubicBezTo>
                <a:cubicBezTo>
                  <a:pt x="88" y="232"/>
                  <a:pt x="88" y="232"/>
                  <a:pt x="88" y="232"/>
                </a:cubicBezTo>
                <a:cubicBezTo>
                  <a:pt x="88" y="245"/>
                  <a:pt x="68" y="256"/>
                  <a:pt x="44" y="256"/>
                </a:cubicBezTo>
                <a:cubicBezTo>
                  <a:pt x="20" y="256"/>
                  <a:pt x="0" y="245"/>
                  <a:pt x="0" y="232"/>
                </a:cubicBezTo>
                <a:cubicBezTo>
                  <a:pt x="0" y="219"/>
                  <a:pt x="20" y="208"/>
                  <a:pt x="44" y="208"/>
                </a:cubicBezTo>
                <a:cubicBezTo>
                  <a:pt x="51" y="208"/>
                  <a:pt x="58" y="209"/>
                  <a:pt x="64" y="211"/>
                </a:cubicBezTo>
                <a:cubicBezTo>
                  <a:pt x="64" y="192"/>
                  <a:pt x="64" y="192"/>
                  <a:pt x="64" y="192"/>
                </a:cubicBezTo>
                <a:cubicBezTo>
                  <a:pt x="64" y="48"/>
                  <a:pt x="64" y="48"/>
                  <a:pt x="64" y="48"/>
                </a:cubicBezTo>
                <a:cubicBezTo>
                  <a:pt x="64" y="39"/>
                  <a:pt x="76" y="36"/>
                  <a:pt x="76" y="36"/>
                </a:cubicBezTo>
                <a:cubicBezTo>
                  <a:pt x="236" y="0"/>
                  <a:pt x="236" y="0"/>
                  <a:pt x="236" y="0"/>
                </a:cubicBezTo>
                <a:cubicBezTo>
                  <a:pt x="243" y="0"/>
                  <a:pt x="248" y="5"/>
                  <a:pt x="248" y="12"/>
                </a:cubicBezTo>
                <a:cubicBezTo>
                  <a:pt x="248" y="184"/>
                  <a:pt x="248" y="184"/>
                  <a:pt x="248" y="184"/>
                </a:cubicBezTo>
                <a:cubicBezTo>
                  <a:pt x="248" y="192"/>
                  <a:pt x="248" y="192"/>
                  <a:pt x="248" y="192"/>
                </a:cubicBezTo>
                <a:lnTo>
                  <a:pt x="248" y="19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2" name="Google Shape;2232;p48"/>
          <p:cNvSpPr/>
          <p:nvPr/>
        </p:nvSpPr>
        <p:spPr>
          <a:xfrm>
            <a:off x="9187841" y="602404"/>
            <a:ext cx="345555" cy="313410"/>
          </a:xfrm>
          <a:custGeom>
            <a:avLst/>
            <a:gdLst/>
            <a:ahLst/>
            <a:cxnLst/>
            <a:rect l="l" t="t" r="r" b="b"/>
            <a:pathLst>
              <a:path w="168" h="152" extrusionOk="0">
                <a:moveTo>
                  <a:pt x="156" y="152"/>
                </a:moveTo>
                <a:cubicBezTo>
                  <a:pt x="149" y="152"/>
                  <a:pt x="144" y="147"/>
                  <a:pt x="144" y="140"/>
                </a:cubicBezTo>
                <a:cubicBezTo>
                  <a:pt x="144" y="12"/>
                  <a:pt x="144" y="12"/>
                  <a:pt x="144" y="12"/>
                </a:cubicBezTo>
                <a:cubicBezTo>
                  <a:pt x="144" y="5"/>
                  <a:pt x="149" y="0"/>
                  <a:pt x="156" y="0"/>
                </a:cubicBezTo>
                <a:cubicBezTo>
                  <a:pt x="163" y="0"/>
                  <a:pt x="168" y="5"/>
                  <a:pt x="168" y="12"/>
                </a:cubicBezTo>
                <a:cubicBezTo>
                  <a:pt x="168" y="140"/>
                  <a:pt x="168" y="140"/>
                  <a:pt x="168" y="140"/>
                </a:cubicBezTo>
                <a:cubicBezTo>
                  <a:pt x="168" y="147"/>
                  <a:pt x="163" y="152"/>
                  <a:pt x="156" y="152"/>
                </a:cubicBezTo>
                <a:moveTo>
                  <a:pt x="108" y="152"/>
                </a:moveTo>
                <a:cubicBezTo>
                  <a:pt x="101" y="152"/>
                  <a:pt x="96" y="147"/>
                  <a:pt x="96" y="140"/>
                </a:cubicBezTo>
                <a:cubicBezTo>
                  <a:pt x="96" y="44"/>
                  <a:pt x="96" y="44"/>
                  <a:pt x="96" y="44"/>
                </a:cubicBezTo>
                <a:cubicBezTo>
                  <a:pt x="96" y="37"/>
                  <a:pt x="101" y="32"/>
                  <a:pt x="108" y="32"/>
                </a:cubicBezTo>
                <a:cubicBezTo>
                  <a:pt x="115" y="32"/>
                  <a:pt x="120" y="37"/>
                  <a:pt x="120" y="44"/>
                </a:cubicBezTo>
                <a:cubicBezTo>
                  <a:pt x="120" y="140"/>
                  <a:pt x="120" y="140"/>
                  <a:pt x="120" y="140"/>
                </a:cubicBezTo>
                <a:cubicBezTo>
                  <a:pt x="120" y="147"/>
                  <a:pt x="115" y="152"/>
                  <a:pt x="108" y="152"/>
                </a:cubicBezTo>
                <a:moveTo>
                  <a:pt x="60" y="152"/>
                </a:moveTo>
                <a:cubicBezTo>
                  <a:pt x="53" y="152"/>
                  <a:pt x="48" y="147"/>
                  <a:pt x="48" y="140"/>
                </a:cubicBezTo>
                <a:cubicBezTo>
                  <a:pt x="48" y="76"/>
                  <a:pt x="48" y="76"/>
                  <a:pt x="48" y="76"/>
                </a:cubicBezTo>
                <a:cubicBezTo>
                  <a:pt x="48" y="69"/>
                  <a:pt x="53" y="64"/>
                  <a:pt x="60" y="64"/>
                </a:cubicBezTo>
                <a:cubicBezTo>
                  <a:pt x="67" y="64"/>
                  <a:pt x="72" y="69"/>
                  <a:pt x="72" y="76"/>
                </a:cubicBezTo>
                <a:cubicBezTo>
                  <a:pt x="72" y="140"/>
                  <a:pt x="72" y="140"/>
                  <a:pt x="72" y="140"/>
                </a:cubicBezTo>
                <a:cubicBezTo>
                  <a:pt x="72" y="147"/>
                  <a:pt x="67" y="152"/>
                  <a:pt x="60" y="152"/>
                </a:cubicBezTo>
                <a:moveTo>
                  <a:pt x="12" y="152"/>
                </a:moveTo>
                <a:cubicBezTo>
                  <a:pt x="5" y="152"/>
                  <a:pt x="0" y="147"/>
                  <a:pt x="0" y="140"/>
                </a:cubicBezTo>
                <a:cubicBezTo>
                  <a:pt x="0" y="108"/>
                  <a:pt x="0" y="108"/>
                  <a:pt x="0" y="108"/>
                </a:cubicBezTo>
                <a:cubicBezTo>
                  <a:pt x="0" y="101"/>
                  <a:pt x="5" y="96"/>
                  <a:pt x="12" y="96"/>
                </a:cubicBezTo>
                <a:cubicBezTo>
                  <a:pt x="19" y="96"/>
                  <a:pt x="24" y="101"/>
                  <a:pt x="24" y="108"/>
                </a:cubicBezTo>
                <a:cubicBezTo>
                  <a:pt x="24" y="140"/>
                  <a:pt x="24" y="140"/>
                  <a:pt x="24" y="140"/>
                </a:cubicBezTo>
                <a:cubicBezTo>
                  <a:pt x="24" y="147"/>
                  <a:pt x="19" y="152"/>
                  <a:pt x="12" y="15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3" name="Google Shape;2233;p48"/>
          <p:cNvSpPr/>
          <p:nvPr/>
        </p:nvSpPr>
        <p:spPr>
          <a:xfrm>
            <a:off x="8175285" y="520033"/>
            <a:ext cx="526368" cy="395781"/>
          </a:xfrm>
          <a:custGeom>
            <a:avLst/>
            <a:gdLst/>
            <a:ahLst/>
            <a:cxnLst/>
            <a:rect l="l" t="t" r="r" b="b"/>
            <a:pathLst>
              <a:path w="256" h="192" extrusionOk="0">
                <a:moveTo>
                  <a:pt x="252" y="105"/>
                </a:moveTo>
                <a:cubicBezTo>
                  <a:pt x="252" y="105"/>
                  <a:pt x="252" y="105"/>
                  <a:pt x="252" y="105"/>
                </a:cubicBezTo>
                <a:cubicBezTo>
                  <a:pt x="204" y="153"/>
                  <a:pt x="204" y="153"/>
                  <a:pt x="204" y="153"/>
                </a:cubicBezTo>
                <a:cubicBezTo>
                  <a:pt x="204" y="153"/>
                  <a:pt x="204" y="153"/>
                  <a:pt x="204" y="153"/>
                </a:cubicBezTo>
                <a:cubicBezTo>
                  <a:pt x="202" y="155"/>
                  <a:pt x="199" y="156"/>
                  <a:pt x="196" y="156"/>
                </a:cubicBezTo>
                <a:cubicBezTo>
                  <a:pt x="189" y="156"/>
                  <a:pt x="184" y="151"/>
                  <a:pt x="184" y="144"/>
                </a:cubicBezTo>
                <a:cubicBezTo>
                  <a:pt x="184" y="141"/>
                  <a:pt x="185" y="138"/>
                  <a:pt x="188" y="136"/>
                </a:cubicBezTo>
                <a:cubicBezTo>
                  <a:pt x="188" y="136"/>
                  <a:pt x="188" y="136"/>
                  <a:pt x="188" y="136"/>
                </a:cubicBezTo>
                <a:cubicBezTo>
                  <a:pt x="227" y="96"/>
                  <a:pt x="227" y="96"/>
                  <a:pt x="227" y="96"/>
                </a:cubicBezTo>
                <a:cubicBezTo>
                  <a:pt x="188" y="57"/>
                  <a:pt x="188" y="57"/>
                  <a:pt x="188" y="57"/>
                </a:cubicBezTo>
                <a:cubicBezTo>
                  <a:pt x="188" y="57"/>
                  <a:pt x="188" y="57"/>
                  <a:pt x="188" y="57"/>
                </a:cubicBezTo>
                <a:cubicBezTo>
                  <a:pt x="185" y="54"/>
                  <a:pt x="184" y="51"/>
                  <a:pt x="184" y="48"/>
                </a:cubicBezTo>
                <a:cubicBezTo>
                  <a:pt x="184" y="41"/>
                  <a:pt x="189" y="36"/>
                  <a:pt x="196" y="36"/>
                </a:cubicBezTo>
                <a:cubicBezTo>
                  <a:pt x="199" y="36"/>
                  <a:pt x="202" y="37"/>
                  <a:pt x="205" y="40"/>
                </a:cubicBezTo>
                <a:cubicBezTo>
                  <a:pt x="205" y="40"/>
                  <a:pt x="205" y="40"/>
                  <a:pt x="205" y="40"/>
                </a:cubicBezTo>
                <a:cubicBezTo>
                  <a:pt x="252" y="87"/>
                  <a:pt x="252" y="87"/>
                  <a:pt x="252" y="87"/>
                </a:cubicBezTo>
                <a:cubicBezTo>
                  <a:pt x="254" y="89"/>
                  <a:pt x="256" y="92"/>
                  <a:pt x="256" y="96"/>
                </a:cubicBezTo>
                <a:cubicBezTo>
                  <a:pt x="256" y="99"/>
                  <a:pt x="255" y="102"/>
                  <a:pt x="252" y="105"/>
                </a:cubicBezTo>
                <a:moveTo>
                  <a:pt x="107" y="184"/>
                </a:moveTo>
                <a:cubicBezTo>
                  <a:pt x="106" y="189"/>
                  <a:pt x="101" y="192"/>
                  <a:pt x="96" y="192"/>
                </a:cubicBezTo>
                <a:cubicBezTo>
                  <a:pt x="89" y="192"/>
                  <a:pt x="84" y="187"/>
                  <a:pt x="84" y="180"/>
                </a:cubicBezTo>
                <a:cubicBezTo>
                  <a:pt x="84" y="178"/>
                  <a:pt x="84" y="177"/>
                  <a:pt x="85" y="176"/>
                </a:cubicBezTo>
                <a:cubicBezTo>
                  <a:pt x="149" y="8"/>
                  <a:pt x="149" y="8"/>
                  <a:pt x="149" y="8"/>
                </a:cubicBezTo>
                <a:cubicBezTo>
                  <a:pt x="150" y="3"/>
                  <a:pt x="155" y="0"/>
                  <a:pt x="160" y="0"/>
                </a:cubicBezTo>
                <a:cubicBezTo>
                  <a:pt x="167" y="0"/>
                  <a:pt x="172" y="5"/>
                  <a:pt x="172" y="12"/>
                </a:cubicBezTo>
                <a:cubicBezTo>
                  <a:pt x="172" y="14"/>
                  <a:pt x="172" y="15"/>
                  <a:pt x="171" y="16"/>
                </a:cubicBezTo>
                <a:lnTo>
                  <a:pt x="107" y="184"/>
                </a:lnTo>
                <a:close/>
                <a:moveTo>
                  <a:pt x="68" y="57"/>
                </a:moveTo>
                <a:cubicBezTo>
                  <a:pt x="29" y="96"/>
                  <a:pt x="29" y="96"/>
                  <a:pt x="29" y="96"/>
                </a:cubicBezTo>
                <a:cubicBezTo>
                  <a:pt x="69" y="136"/>
                  <a:pt x="69" y="136"/>
                  <a:pt x="69" y="136"/>
                </a:cubicBezTo>
                <a:cubicBezTo>
                  <a:pt x="69" y="136"/>
                  <a:pt x="69" y="136"/>
                  <a:pt x="69" y="136"/>
                </a:cubicBezTo>
                <a:cubicBezTo>
                  <a:pt x="71" y="138"/>
                  <a:pt x="72" y="141"/>
                  <a:pt x="72" y="144"/>
                </a:cubicBezTo>
                <a:cubicBezTo>
                  <a:pt x="72" y="151"/>
                  <a:pt x="67" y="156"/>
                  <a:pt x="60" y="156"/>
                </a:cubicBezTo>
                <a:cubicBezTo>
                  <a:pt x="57" y="156"/>
                  <a:pt x="54" y="155"/>
                  <a:pt x="52" y="153"/>
                </a:cubicBezTo>
                <a:cubicBezTo>
                  <a:pt x="52" y="153"/>
                  <a:pt x="52" y="153"/>
                  <a:pt x="52" y="153"/>
                </a:cubicBezTo>
                <a:cubicBezTo>
                  <a:pt x="4" y="105"/>
                  <a:pt x="4" y="105"/>
                  <a:pt x="4" y="105"/>
                </a:cubicBezTo>
                <a:cubicBezTo>
                  <a:pt x="4" y="105"/>
                  <a:pt x="4" y="105"/>
                  <a:pt x="4" y="105"/>
                </a:cubicBezTo>
                <a:cubicBezTo>
                  <a:pt x="1" y="102"/>
                  <a:pt x="0" y="99"/>
                  <a:pt x="0" y="96"/>
                </a:cubicBezTo>
                <a:cubicBezTo>
                  <a:pt x="0" y="92"/>
                  <a:pt x="2" y="89"/>
                  <a:pt x="4" y="87"/>
                </a:cubicBezTo>
                <a:cubicBezTo>
                  <a:pt x="52" y="40"/>
                  <a:pt x="52" y="40"/>
                  <a:pt x="52" y="40"/>
                </a:cubicBezTo>
                <a:cubicBezTo>
                  <a:pt x="52" y="40"/>
                  <a:pt x="52" y="40"/>
                  <a:pt x="52" y="40"/>
                </a:cubicBezTo>
                <a:cubicBezTo>
                  <a:pt x="54" y="37"/>
                  <a:pt x="57" y="36"/>
                  <a:pt x="60" y="36"/>
                </a:cubicBezTo>
                <a:cubicBezTo>
                  <a:pt x="67" y="36"/>
                  <a:pt x="72" y="41"/>
                  <a:pt x="72" y="48"/>
                </a:cubicBezTo>
                <a:cubicBezTo>
                  <a:pt x="72" y="51"/>
                  <a:pt x="71" y="54"/>
                  <a:pt x="68" y="5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4" name="Google Shape;2234;p48"/>
          <p:cNvSpPr/>
          <p:nvPr/>
        </p:nvSpPr>
        <p:spPr>
          <a:xfrm>
            <a:off x="7259163" y="459761"/>
            <a:ext cx="512304" cy="514314"/>
          </a:xfrm>
          <a:custGeom>
            <a:avLst/>
            <a:gdLst/>
            <a:ahLst/>
            <a:cxnLst/>
            <a:rect l="l" t="t" r="r" b="b"/>
            <a:pathLst>
              <a:path w="249" h="250" extrusionOk="0">
                <a:moveTo>
                  <a:pt x="231" y="86"/>
                </a:moveTo>
                <a:cubicBezTo>
                  <a:pt x="198" y="119"/>
                  <a:pt x="198" y="119"/>
                  <a:pt x="198" y="119"/>
                </a:cubicBezTo>
                <a:cubicBezTo>
                  <a:pt x="185" y="131"/>
                  <a:pt x="168" y="136"/>
                  <a:pt x="152" y="131"/>
                </a:cubicBezTo>
                <a:cubicBezTo>
                  <a:pt x="180" y="103"/>
                  <a:pt x="180" y="103"/>
                  <a:pt x="180" y="103"/>
                </a:cubicBezTo>
                <a:cubicBezTo>
                  <a:pt x="180" y="103"/>
                  <a:pt x="180" y="103"/>
                  <a:pt x="181" y="102"/>
                </a:cubicBezTo>
                <a:cubicBezTo>
                  <a:pt x="214" y="69"/>
                  <a:pt x="214" y="69"/>
                  <a:pt x="214" y="69"/>
                </a:cubicBezTo>
                <a:cubicBezTo>
                  <a:pt x="223" y="60"/>
                  <a:pt x="223" y="45"/>
                  <a:pt x="214" y="35"/>
                </a:cubicBezTo>
                <a:cubicBezTo>
                  <a:pt x="205" y="26"/>
                  <a:pt x="190" y="26"/>
                  <a:pt x="181" y="35"/>
                </a:cubicBezTo>
                <a:cubicBezTo>
                  <a:pt x="147" y="69"/>
                  <a:pt x="147" y="69"/>
                  <a:pt x="147" y="69"/>
                </a:cubicBezTo>
                <a:cubicBezTo>
                  <a:pt x="147" y="69"/>
                  <a:pt x="147" y="69"/>
                  <a:pt x="147" y="69"/>
                </a:cubicBezTo>
                <a:cubicBezTo>
                  <a:pt x="147" y="69"/>
                  <a:pt x="147" y="69"/>
                  <a:pt x="147" y="69"/>
                </a:cubicBezTo>
                <a:cubicBezTo>
                  <a:pt x="119" y="98"/>
                  <a:pt x="119" y="98"/>
                  <a:pt x="119" y="98"/>
                </a:cubicBezTo>
                <a:cubicBezTo>
                  <a:pt x="114" y="82"/>
                  <a:pt x="118" y="64"/>
                  <a:pt x="131" y="52"/>
                </a:cubicBezTo>
                <a:cubicBezTo>
                  <a:pt x="164" y="19"/>
                  <a:pt x="164" y="19"/>
                  <a:pt x="164" y="19"/>
                </a:cubicBezTo>
                <a:cubicBezTo>
                  <a:pt x="183" y="0"/>
                  <a:pt x="212" y="0"/>
                  <a:pt x="231" y="19"/>
                </a:cubicBezTo>
                <a:cubicBezTo>
                  <a:pt x="249" y="37"/>
                  <a:pt x="249" y="67"/>
                  <a:pt x="231" y="86"/>
                </a:cubicBezTo>
                <a:moveTo>
                  <a:pt x="94" y="173"/>
                </a:moveTo>
                <a:cubicBezTo>
                  <a:pt x="94" y="173"/>
                  <a:pt x="94" y="173"/>
                  <a:pt x="94" y="173"/>
                </a:cubicBezTo>
                <a:cubicBezTo>
                  <a:pt x="91" y="176"/>
                  <a:pt x="88" y="177"/>
                  <a:pt x="85" y="177"/>
                </a:cubicBezTo>
                <a:cubicBezTo>
                  <a:pt x="78" y="177"/>
                  <a:pt x="73" y="172"/>
                  <a:pt x="73" y="165"/>
                </a:cubicBezTo>
                <a:cubicBezTo>
                  <a:pt x="73" y="162"/>
                  <a:pt x="75" y="158"/>
                  <a:pt x="77" y="156"/>
                </a:cubicBezTo>
                <a:cubicBezTo>
                  <a:pt x="156" y="77"/>
                  <a:pt x="156" y="77"/>
                  <a:pt x="156" y="77"/>
                </a:cubicBezTo>
                <a:cubicBezTo>
                  <a:pt x="158" y="75"/>
                  <a:pt x="162" y="73"/>
                  <a:pt x="165" y="73"/>
                </a:cubicBezTo>
                <a:cubicBezTo>
                  <a:pt x="172" y="73"/>
                  <a:pt x="177" y="78"/>
                  <a:pt x="177" y="85"/>
                </a:cubicBezTo>
                <a:cubicBezTo>
                  <a:pt x="177" y="88"/>
                  <a:pt x="176" y="91"/>
                  <a:pt x="174" y="93"/>
                </a:cubicBezTo>
                <a:cubicBezTo>
                  <a:pt x="174" y="93"/>
                  <a:pt x="174" y="93"/>
                  <a:pt x="174" y="93"/>
                </a:cubicBezTo>
                <a:lnTo>
                  <a:pt x="94" y="173"/>
                </a:lnTo>
                <a:close/>
                <a:moveTo>
                  <a:pt x="69" y="147"/>
                </a:moveTo>
                <a:cubicBezTo>
                  <a:pt x="35" y="181"/>
                  <a:pt x="35" y="181"/>
                  <a:pt x="35" y="181"/>
                </a:cubicBezTo>
                <a:cubicBezTo>
                  <a:pt x="26" y="190"/>
                  <a:pt x="26" y="205"/>
                  <a:pt x="35" y="214"/>
                </a:cubicBezTo>
                <a:cubicBezTo>
                  <a:pt x="45" y="224"/>
                  <a:pt x="60" y="224"/>
                  <a:pt x="69" y="214"/>
                </a:cubicBezTo>
                <a:cubicBezTo>
                  <a:pt x="102" y="181"/>
                  <a:pt x="102" y="181"/>
                  <a:pt x="102" y="181"/>
                </a:cubicBezTo>
                <a:cubicBezTo>
                  <a:pt x="102" y="181"/>
                  <a:pt x="103" y="180"/>
                  <a:pt x="103" y="180"/>
                </a:cubicBezTo>
                <a:cubicBezTo>
                  <a:pt x="131" y="152"/>
                  <a:pt x="131" y="152"/>
                  <a:pt x="131" y="152"/>
                </a:cubicBezTo>
                <a:cubicBezTo>
                  <a:pt x="135" y="168"/>
                  <a:pt x="131" y="185"/>
                  <a:pt x="119" y="198"/>
                </a:cubicBezTo>
                <a:cubicBezTo>
                  <a:pt x="86" y="231"/>
                  <a:pt x="86" y="231"/>
                  <a:pt x="86" y="231"/>
                </a:cubicBezTo>
                <a:cubicBezTo>
                  <a:pt x="67" y="250"/>
                  <a:pt x="37" y="250"/>
                  <a:pt x="19" y="231"/>
                </a:cubicBezTo>
                <a:cubicBezTo>
                  <a:pt x="0" y="213"/>
                  <a:pt x="0" y="183"/>
                  <a:pt x="19" y="164"/>
                </a:cubicBezTo>
                <a:cubicBezTo>
                  <a:pt x="52" y="131"/>
                  <a:pt x="52" y="131"/>
                  <a:pt x="52" y="131"/>
                </a:cubicBezTo>
                <a:cubicBezTo>
                  <a:pt x="65" y="118"/>
                  <a:pt x="82" y="114"/>
                  <a:pt x="98" y="118"/>
                </a:cubicBezTo>
                <a:cubicBezTo>
                  <a:pt x="69" y="147"/>
                  <a:pt x="69" y="147"/>
                  <a:pt x="69" y="147"/>
                </a:cubicBezTo>
                <a:cubicBezTo>
                  <a:pt x="69" y="147"/>
                  <a:pt x="69" y="147"/>
                  <a:pt x="69" y="147"/>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5" name="Google Shape;2235;p48"/>
          <p:cNvSpPr/>
          <p:nvPr/>
        </p:nvSpPr>
        <p:spPr>
          <a:xfrm>
            <a:off x="6397284" y="477843"/>
            <a:ext cx="395781" cy="478151"/>
          </a:xfrm>
          <a:custGeom>
            <a:avLst/>
            <a:gdLst/>
            <a:ahLst/>
            <a:cxnLst/>
            <a:rect l="l" t="t" r="r" b="b"/>
            <a:pathLst>
              <a:path w="192" h="232" extrusionOk="0">
                <a:moveTo>
                  <a:pt x="0" y="36"/>
                </a:moveTo>
                <a:cubicBezTo>
                  <a:pt x="0" y="29"/>
                  <a:pt x="5" y="24"/>
                  <a:pt x="12" y="24"/>
                </a:cubicBezTo>
                <a:cubicBezTo>
                  <a:pt x="72" y="24"/>
                  <a:pt x="72" y="24"/>
                  <a:pt x="72" y="24"/>
                </a:cubicBezTo>
                <a:cubicBezTo>
                  <a:pt x="72" y="12"/>
                  <a:pt x="72" y="12"/>
                  <a:pt x="72" y="12"/>
                </a:cubicBezTo>
                <a:cubicBezTo>
                  <a:pt x="72" y="5"/>
                  <a:pt x="77" y="0"/>
                  <a:pt x="84" y="0"/>
                </a:cubicBezTo>
                <a:cubicBezTo>
                  <a:pt x="108" y="0"/>
                  <a:pt x="108" y="0"/>
                  <a:pt x="108" y="0"/>
                </a:cubicBezTo>
                <a:cubicBezTo>
                  <a:pt x="115" y="0"/>
                  <a:pt x="120" y="5"/>
                  <a:pt x="120" y="12"/>
                </a:cubicBezTo>
                <a:cubicBezTo>
                  <a:pt x="120" y="24"/>
                  <a:pt x="120" y="24"/>
                  <a:pt x="120" y="24"/>
                </a:cubicBezTo>
                <a:cubicBezTo>
                  <a:pt x="180" y="24"/>
                  <a:pt x="180" y="24"/>
                  <a:pt x="180" y="24"/>
                </a:cubicBezTo>
                <a:cubicBezTo>
                  <a:pt x="187" y="24"/>
                  <a:pt x="192" y="29"/>
                  <a:pt x="192" y="36"/>
                </a:cubicBezTo>
                <a:cubicBezTo>
                  <a:pt x="192" y="48"/>
                  <a:pt x="192" y="48"/>
                  <a:pt x="192" y="48"/>
                </a:cubicBezTo>
                <a:cubicBezTo>
                  <a:pt x="0" y="48"/>
                  <a:pt x="0" y="48"/>
                  <a:pt x="0" y="48"/>
                </a:cubicBezTo>
                <a:lnTo>
                  <a:pt x="0" y="36"/>
                </a:lnTo>
                <a:close/>
                <a:moveTo>
                  <a:pt x="180" y="72"/>
                </a:moveTo>
                <a:cubicBezTo>
                  <a:pt x="180" y="96"/>
                  <a:pt x="180" y="96"/>
                  <a:pt x="180" y="96"/>
                </a:cubicBezTo>
                <a:cubicBezTo>
                  <a:pt x="180" y="220"/>
                  <a:pt x="180" y="220"/>
                  <a:pt x="180" y="220"/>
                </a:cubicBezTo>
                <a:cubicBezTo>
                  <a:pt x="180" y="227"/>
                  <a:pt x="175" y="232"/>
                  <a:pt x="168" y="232"/>
                </a:cubicBezTo>
                <a:cubicBezTo>
                  <a:pt x="24" y="232"/>
                  <a:pt x="24" y="232"/>
                  <a:pt x="24" y="232"/>
                </a:cubicBezTo>
                <a:cubicBezTo>
                  <a:pt x="17" y="232"/>
                  <a:pt x="12" y="227"/>
                  <a:pt x="12" y="220"/>
                </a:cubicBezTo>
                <a:cubicBezTo>
                  <a:pt x="12" y="96"/>
                  <a:pt x="12" y="96"/>
                  <a:pt x="12" y="96"/>
                </a:cubicBezTo>
                <a:cubicBezTo>
                  <a:pt x="12" y="72"/>
                  <a:pt x="12" y="72"/>
                  <a:pt x="12" y="72"/>
                </a:cubicBezTo>
                <a:cubicBezTo>
                  <a:pt x="12" y="60"/>
                  <a:pt x="12" y="60"/>
                  <a:pt x="12" y="60"/>
                </a:cubicBezTo>
                <a:cubicBezTo>
                  <a:pt x="180" y="60"/>
                  <a:pt x="180" y="60"/>
                  <a:pt x="180" y="60"/>
                </a:cubicBezTo>
                <a:lnTo>
                  <a:pt x="180" y="72"/>
                </a:lnTo>
                <a:close/>
                <a:moveTo>
                  <a:pt x="60" y="96"/>
                </a:moveTo>
                <a:cubicBezTo>
                  <a:pt x="60" y="89"/>
                  <a:pt x="55" y="84"/>
                  <a:pt x="48" y="84"/>
                </a:cubicBezTo>
                <a:cubicBezTo>
                  <a:pt x="41" y="84"/>
                  <a:pt x="36" y="89"/>
                  <a:pt x="36" y="96"/>
                </a:cubicBezTo>
                <a:cubicBezTo>
                  <a:pt x="36" y="196"/>
                  <a:pt x="36" y="196"/>
                  <a:pt x="36" y="196"/>
                </a:cubicBezTo>
                <a:cubicBezTo>
                  <a:pt x="36" y="203"/>
                  <a:pt x="41" y="208"/>
                  <a:pt x="48" y="208"/>
                </a:cubicBezTo>
                <a:cubicBezTo>
                  <a:pt x="55" y="208"/>
                  <a:pt x="60" y="203"/>
                  <a:pt x="60" y="196"/>
                </a:cubicBezTo>
                <a:lnTo>
                  <a:pt x="60" y="96"/>
                </a:lnTo>
                <a:close/>
                <a:moveTo>
                  <a:pt x="108" y="96"/>
                </a:moveTo>
                <a:cubicBezTo>
                  <a:pt x="108" y="89"/>
                  <a:pt x="103" y="84"/>
                  <a:pt x="96" y="84"/>
                </a:cubicBezTo>
                <a:cubicBezTo>
                  <a:pt x="89" y="84"/>
                  <a:pt x="84" y="89"/>
                  <a:pt x="84" y="96"/>
                </a:cubicBezTo>
                <a:cubicBezTo>
                  <a:pt x="84" y="196"/>
                  <a:pt x="84" y="196"/>
                  <a:pt x="84" y="196"/>
                </a:cubicBezTo>
                <a:cubicBezTo>
                  <a:pt x="84" y="203"/>
                  <a:pt x="89" y="208"/>
                  <a:pt x="96" y="208"/>
                </a:cubicBezTo>
                <a:cubicBezTo>
                  <a:pt x="103" y="208"/>
                  <a:pt x="108" y="203"/>
                  <a:pt x="108" y="196"/>
                </a:cubicBezTo>
                <a:lnTo>
                  <a:pt x="108" y="96"/>
                </a:lnTo>
                <a:close/>
                <a:moveTo>
                  <a:pt x="156" y="96"/>
                </a:moveTo>
                <a:cubicBezTo>
                  <a:pt x="156" y="89"/>
                  <a:pt x="151" y="84"/>
                  <a:pt x="144" y="84"/>
                </a:cubicBezTo>
                <a:cubicBezTo>
                  <a:pt x="137" y="84"/>
                  <a:pt x="132" y="89"/>
                  <a:pt x="132" y="96"/>
                </a:cubicBezTo>
                <a:cubicBezTo>
                  <a:pt x="132" y="196"/>
                  <a:pt x="132" y="196"/>
                  <a:pt x="132" y="196"/>
                </a:cubicBezTo>
                <a:cubicBezTo>
                  <a:pt x="132" y="203"/>
                  <a:pt x="137" y="208"/>
                  <a:pt x="144" y="208"/>
                </a:cubicBezTo>
                <a:cubicBezTo>
                  <a:pt x="151" y="208"/>
                  <a:pt x="156" y="203"/>
                  <a:pt x="156" y="196"/>
                </a:cubicBezTo>
                <a:lnTo>
                  <a:pt x="156" y="9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6" name="Google Shape;2236;p48"/>
          <p:cNvSpPr/>
          <p:nvPr/>
        </p:nvSpPr>
        <p:spPr>
          <a:xfrm>
            <a:off x="5442991" y="453735"/>
            <a:ext cx="460069" cy="526368"/>
          </a:xfrm>
          <a:custGeom>
            <a:avLst/>
            <a:gdLst/>
            <a:ahLst/>
            <a:cxnLst/>
            <a:rect l="l" t="t" r="r" b="b"/>
            <a:pathLst>
              <a:path w="224" h="256" extrusionOk="0">
                <a:moveTo>
                  <a:pt x="212" y="132"/>
                </a:moveTo>
                <a:cubicBezTo>
                  <a:pt x="188" y="132"/>
                  <a:pt x="188" y="132"/>
                  <a:pt x="188" y="132"/>
                </a:cubicBezTo>
                <a:cubicBezTo>
                  <a:pt x="181" y="132"/>
                  <a:pt x="176" y="127"/>
                  <a:pt x="176" y="120"/>
                </a:cubicBezTo>
                <a:cubicBezTo>
                  <a:pt x="176" y="72"/>
                  <a:pt x="176" y="72"/>
                  <a:pt x="176" y="72"/>
                </a:cubicBezTo>
                <a:cubicBezTo>
                  <a:pt x="176" y="65"/>
                  <a:pt x="181" y="60"/>
                  <a:pt x="188" y="60"/>
                </a:cubicBezTo>
                <a:cubicBezTo>
                  <a:pt x="212" y="60"/>
                  <a:pt x="212" y="60"/>
                  <a:pt x="212" y="60"/>
                </a:cubicBezTo>
                <a:cubicBezTo>
                  <a:pt x="219" y="60"/>
                  <a:pt x="224" y="65"/>
                  <a:pt x="224" y="72"/>
                </a:cubicBezTo>
                <a:cubicBezTo>
                  <a:pt x="224" y="120"/>
                  <a:pt x="224" y="120"/>
                  <a:pt x="224" y="120"/>
                </a:cubicBezTo>
                <a:cubicBezTo>
                  <a:pt x="224" y="127"/>
                  <a:pt x="219" y="132"/>
                  <a:pt x="212" y="132"/>
                </a:cubicBezTo>
                <a:moveTo>
                  <a:pt x="188" y="12"/>
                </a:moveTo>
                <a:cubicBezTo>
                  <a:pt x="188" y="5"/>
                  <a:pt x="193" y="0"/>
                  <a:pt x="200" y="0"/>
                </a:cubicBezTo>
                <a:cubicBezTo>
                  <a:pt x="207" y="0"/>
                  <a:pt x="212" y="5"/>
                  <a:pt x="212" y="12"/>
                </a:cubicBezTo>
                <a:cubicBezTo>
                  <a:pt x="212" y="48"/>
                  <a:pt x="212" y="48"/>
                  <a:pt x="212" y="48"/>
                </a:cubicBezTo>
                <a:cubicBezTo>
                  <a:pt x="188" y="48"/>
                  <a:pt x="188" y="48"/>
                  <a:pt x="188" y="48"/>
                </a:cubicBezTo>
                <a:lnTo>
                  <a:pt x="188" y="12"/>
                </a:lnTo>
                <a:close/>
                <a:moveTo>
                  <a:pt x="124" y="196"/>
                </a:moveTo>
                <a:cubicBezTo>
                  <a:pt x="100" y="196"/>
                  <a:pt x="100" y="196"/>
                  <a:pt x="100" y="196"/>
                </a:cubicBezTo>
                <a:cubicBezTo>
                  <a:pt x="93" y="196"/>
                  <a:pt x="88" y="191"/>
                  <a:pt x="88" y="184"/>
                </a:cubicBezTo>
                <a:cubicBezTo>
                  <a:pt x="88" y="136"/>
                  <a:pt x="88" y="136"/>
                  <a:pt x="88" y="136"/>
                </a:cubicBezTo>
                <a:cubicBezTo>
                  <a:pt x="88" y="129"/>
                  <a:pt x="93" y="124"/>
                  <a:pt x="100" y="124"/>
                </a:cubicBezTo>
                <a:cubicBezTo>
                  <a:pt x="124" y="124"/>
                  <a:pt x="124" y="124"/>
                  <a:pt x="124" y="124"/>
                </a:cubicBezTo>
                <a:cubicBezTo>
                  <a:pt x="131" y="124"/>
                  <a:pt x="136" y="129"/>
                  <a:pt x="136" y="136"/>
                </a:cubicBezTo>
                <a:cubicBezTo>
                  <a:pt x="136" y="184"/>
                  <a:pt x="136" y="184"/>
                  <a:pt x="136" y="184"/>
                </a:cubicBezTo>
                <a:cubicBezTo>
                  <a:pt x="136" y="191"/>
                  <a:pt x="131" y="196"/>
                  <a:pt x="124" y="196"/>
                </a:cubicBezTo>
                <a:moveTo>
                  <a:pt x="100" y="12"/>
                </a:moveTo>
                <a:cubicBezTo>
                  <a:pt x="100" y="5"/>
                  <a:pt x="105" y="0"/>
                  <a:pt x="112" y="0"/>
                </a:cubicBezTo>
                <a:cubicBezTo>
                  <a:pt x="119" y="0"/>
                  <a:pt x="124" y="5"/>
                  <a:pt x="124" y="12"/>
                </a:cubicBezTo>
                <a:cubicBezTo>
                  <a:pt x="124" y="112"/>
                  <a:pt x="124" y="112"/>
                  <a:pt x="124" y="112"/>
                </a:cubicBezTo>
                <a:cubicBezTo>
                  <a:pt x="100" y="112"/>
                  <a:pt x="100" y="112"/>
                  <a:pt x="100" y="112"/>
                </a:cubicBezTo>
                <a:lnTo>
                  <a:pt x="100" y="12"/>
                </a:lnTo>
                <a:close/>
                <a:moveTo>
                  <a:pt x="36" y="164"/>
                </a:moveTo>
                <a:cubicBezTo>
                  <a:pt x="12" y="164"/>
                  <a:pt x="12" y="164"/>
                  <a:pt x="12" y="164"/>
                </a:cubicBezTo>
                <a:cubicBezTo>
                  <a:pt x="5" y="164"/>
                  <a:pt x="0" y="159"/>
                  <a:pt x="0" y="152"/>
                </a:cubicBezTo>
                <a:cubicBezTo>
                  <a:pt x="0" y="104"/>
                  <a:pt x="0" y="104"/>
                  <a:pt x="0" y="104"/>
                </a:cubicBezTo>
                <a:cubicBezTo>
                  <a:pt x="0" y="97"/>
                  <a:pt x="5" y="92"/>
                  <a:pt x="12" y="92"/>
                </a:cubicBezTo>
                <a:cubicBezTo>
                  <a:pt x="36" y="92"/>
                  <a:pt x="36" y="92"/>
                  <a:pt x="36" y="92"/>
                </a:cubicBezTo>
                <a:cubicBezTo>
                  <a:pt x="43" y="92"/>
                  <a:pt x="48" y="97"/>
                  <a:pt x="48" y="104"/>
                </a:cubicBezTo>
                <a:cubicBezTo>
                  <a:pt x="48" y="152"/>
                  <a:pt x="48" y="152"/>
                  <a:pt x="48" y="152"/>
                </a:cubicBezTo>
                <a:cubicBezTo>
                  <a:pt x="48" y="159"/>
                  <a:pt x="43" y="164"/>
                  <a:pt x="36" y="164"/>
                </a:cubicBezTo>
                <a:moveTo>
                  <a:pt x="12" y="12"/>
                </a:moveTo>
                <a:cubicBezTo>
                  <a:pt x="12" y="5"/>
                  <a:pt x="17" y="0"/>
                  <a:pt x="24" y="0"/>
                </a:cubicBezTo>
                <a:cubicBezTo>
                  <a:pt x="31" y="0"/>
                  <a:pt x="36" y="5"/>
                  <a:pt x="36" y="12"/>
                </a:cubicBezTo>
                <a:cubicBezTo>
                  <a:pt x="36" y="80"/>
                  <a:pt x="36" y="80"/>
                  <a:pt x="36" y="80"/>
                </a:cubicBezTo>
                <a:cubicBezTo>
                  <a:pt x="12" y="80"/>
                  <a:pt x="12" y="80"/>
                  <a:pt x="12" y="80"/>
                </a:cubicBezTo>
                <a:lnTo>
                  <a:pt x="12" y="12"/>
                </a:lnTo>
                <a:close/>
                <a:moveTo>
                  <a:pt x="36" y="244"/>
                </a:moveTo>
                <a:cubicBezTo>
                  <a:pt x="36" y="251"/>
                  <a:pt x="31" y="256"/>
                  <a:pt x="24" y="256"/>
                </a:cubicBezTo>
                <a:cubicBezTo>
                  <a:pt x="17" y="256"/>
                  <a:pt x="12" y="251"/>
                  <a:pt x="12" y="244"/>
                </a:cubicBezTo>
                <a:cubicBezTo>
                  <a:pt x="12" y="176"/>
                  <a:pt x="12" y="176"/>
                  <a:pt x="12" y="176"/>
                </a:cubicBezTo>
                <a:cubicBezTo>
                  <a:pt x="36" y="176"/>
                  <a:pt x="36" y="176"/>
                  <a:pt x="36" y="176"/>
                </a:cubicBezTo>
                <a:lnTo>
                  <a:pt x="36" y="244"/>
                </a:lnTo>
                <a:close/>
                <a:moveTo>
                  <a:pt x="124" y="244"/>
                </a:moveTo>
                <a:cubicBezTo>
                  <a:pt x="124" y="251"/>
                  <a:pt x="119" y="256"/>
                  <a:pt x="112" y="256"/>
                </a:cubicBezTo>
                <a:cubicBezTo>
                  <a:pt x="105" y="256"/>
                  <a:pt x="100" y="251"/>
                  <a:pt x="100" y="244"/>
                </a:cubicBezTo>
                <a:cubicBezTo>
                  <a:pt x="100" y="208"/>
                  <a:pt x="100" y="208"/>
                  <a:pt x="100" y="208"/>
                </a:cubicBezTo>
                <a:cubicBezTo>
                  <a:pt x="124" y="208"/>
                  <a:pt x="124" y="208"/>
                  <a:pt x="124" y="208"/>
                </a:cubicBezTo>
                <a:lnTo>
                  <a:pt x="124" y="244"/>
                </a:lnTo>
                <a:close/>
                <a:moveTo>
                  <a:pt x="212" y="244"/>
                </a:moveTo>
                <a:cubicBezTo>
                  <a:pt x="212" y="251"/>
                  <a:pt x="207" y="256"/>
                  <a:pt x="200" y="256"/>
                </a:cubicBezTo>
                <a:cubicBezTo>
                  <a:pt x="193" y="256"/>
                  <a:pt x="188" y="251"/>
                  <a:pt x="188" y="244"/>
                </a:cubicBezTo>
                <a:cubicBezTo>
                  <a:pt x="188" y="144"/>
                  <a:pt x="188" y="144"/>
                  <a:pt x="188" y="144"/>
                </a:cubicBezTo>
                <a:cubicBezTo>
                  <a:pt x="212" y="144"/>
                  <a:pt x="212" y="144"/>
                  <a:pt x="212" y="144"/>
                </a:cubicBezTo>
                <a:lnTo>
                  <a:pt x="212" y="2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7" name="Google Shape;2237;p48"/>
          <p:cNvSpPr/>
          <p:nvPr/>
        </p:nvSpPr>
        <p:spPr>
          <a:xfrm>
            <a:off x="4701655" y="511997"/>
            <a:ext cx="98444" cy="411854"/>
          </a:xfrm>
          <a:custGeom>
            <a:avLst/>
            <a:gdLst/>
            <a:ahLst/>
            <a:cxnLst/>
            <a:rect l="l" t="t" r="r" b="b"/>
            <a:pathLst>
              <a:path w="48" h="200" extrusionOk="0">
                <a:moveTo>
                  <a:pt x="0" y="176"/>
                </a:moveTo>
                <a:cubicBezTo>
                  <a:pt x="0" y="163"/>
                  <a:pt x="11" y="152"/>
                  <a:pt x="24" y="152"/>
                </a:cubicBezTo>
                <a:cubicBezTo>
                  <a:pt x="37" y="152"/>
                  <a:pt x="48" y="163"/>
                  <a:pt x="48" y="176"/>
                </a:cubicBezTo>
                <a:cubicBezTo>
                  <a:pt x="48" y="189"/>
                  <a:pt x="37" y="200"/>
                  <a:pt x="24" y="200"/>
                </a:cubicBezTo>
                <a:cubicBezTo>
                  <a:pt x="11" y="200"/>
                  <a:pt x="0" y="189"/>
                  <a:pt x="0" y="176"/>
                </a:cubicBezTo>
                <a:moveTo>
                  <a:pt x="0" y="100"/>
                </a:moveTo>
                <a:cubicBezTo>
                  <a:pt x="0" y="87"/>
                  <a:pt x="11" y="76"/>
                  <a:pt x="24" y="76"/>
                </a:cubicBezTo>
                <a:cubicBezTo>
                  <a:pt x="37" y="76"/>
                  <a:pt x="48" y="87"/>
                  <a:pt x="48" y="100"/>
                </a:cubicBezTo>
                <a:cubicBezTo>
                  <a:pt x="48" y="113"/>
                  <a:pt x="37" y="124"/>
                  <a:pt x="24" y="124"/>
                </a:cubicBezTo>
                <a:cubicBezTo>
                  <a:pt x="11" y="124"/>
                  <a:pt x="0" y="113"/>
                  <a:pt x="0" y="100"/>
                </a:cubicBezTo>
                <a:moveTo>
                  <a:pt x="0" y="24"/>
                </a:moveTo>
                <a:cubicBezTo>
                  <a:pt x="0" y="11"/>
                  <a:pt x="11" y="0"/>
                  <a:pt x="24" y="0"/>
                </a:cubicBezTo>
                <a:cubicBezTo>
                  <a:pt x="37" y="0"/>
                  <a:pt x="48" y="11"/>
                  <a:pt x="48" y="24"/>
                </a:cubicBezTo>
                <a:cubicBezTo>
                  <a:pt x="48" y="37"/>
                  <a:pt x="37" y="48"/>
                  <a:pt x="24" y="48"/>
                </a:cubicBezTo>
                <a:cubicBezTo>
                  <a:pt x="11" y="48"/>
                  <a:pt x="0" y="37"/>
                  <a:pt x="0" y="2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8" name="Google Shape;2238;p48"/>
          <p:cNvSpPr/>
          <p:nvPr/>
        </p:nvSpPr>
        <p:spPr>
          <a:xfrm>
            <a:off x="3566548" y="493916"/>
            <a:ext cx="526368" cy="446007"/>
          </a:xfrm>
          <a:custGeom>
            <a:avLst/>
            <a:gdLst/>
            <a:ahLst/>
            <a:cxnLst/>
            <a:rect l="l" t="t" r="r" b="b"/>
            <a:pathLst>
              <a:path w="256" h="216" extrusionOk="0">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84" y="88"/>
                </a:moveTo>
                <a:cubicBezTo>
                  <a:pt x="84" y="88"/>
                  <a:pt x="84" y="88"/>
                  <a:pt x="84" y="88"/>
                </a:cubicBezTo>
                <a:cubicBezTo>
                  <a:pt x="60" y="88"/>
                  <a:pt x="60" y="88"/>
                  <a:pt x="60" y="88"/>
                </a:cubicBezTo>
                <a:cubicBezTo>
                  <a:pt x="53" y="88"/>
                  <a:pt x="48" y="83"/>
                  <a:pt x="48" y="76"/>
                </a:cubicBezTo>
                <a:cubicBezTo>
                  <a:pt x="48" y="69"/>
                  <a:pt x="53" y="64"/>
                  <a:pt x="60" y="64"/>
                </a:cubicBezTo>
                <a:cubicBezTo>
                  <a:pt x="112" y="64"/>
                  <a:pt x="112" y="64"/>
                  <a:pt x="112" y="64"/>
                </a:cubicBezTo>
                <a:cubicBezTo>
                  <a:pt x="124" y="64"/>
                  <a:pt x="124" y="64"/>
                  <a:pt x="124" y="64"/>
                </a:cubicBezTo>
                <a:cubicBezTo>
                  <a:pt x="176" y="64"/>
                  <a:pt x="176" y="64"/>
                  <a:pt x="176" y="64"/>
                </a:cubicBezTo>
                <a:cubicBezTo>
                  <a:pt x="244" y="64"/>
                  <a:pt x="244" y="64"/>
                  <a:pt x="244" y="64"/>
                </a:cubicBezTo>
                <a:cubicBezTo>
                  <a:pt x="251" y="64"/>
                  <a:pt x="256" y="69"/>
                  <a:pt x="256" y="76"/>
                </a:cubicBezTo>
                <a:cubicBezTo>
                  <a:pt x="256" y="83"/>
                  <a:pt x="251" y="88"/>
                  <a:pt x="244" y="88"/>
                </a:cubicBezTo>
                <a:cubicBezTo>
                  <a:pt x="176" y="88"/>
                  <a:pt x="176" y="88"/>
                  <a:pt x="176" y="88"/>
                </a:cubicBezTo>
                <a:lnTo>
                  <a:pt x="84" y="88"/>
                </a:lnTo>
                <a:close/>
                <a:moveTo>
                  <a:pt x="12" y="128"/>
                </a:moveTo>
                <a:cubicBezTo>
                  <a:pt x="244" y="128"/>
                  <a:pt x="244" y="128"/>
                  <a:pt x="244" y="128"/>
                </a:cubicBezTo>
                <a:cubicBezTo>
                  <a:pt x="251" y="128"/>
                  <a:pt x="256" y="133"/>
                  <a:pt x="256" y="140"/>
                </a:cubicBezTo>
                <a:cubicBezTo>
                  <a:pt x="256" y="147"/>
                  <a:pt x="251" y="152"/>
                  <a:pt x="244" y="152"/>
                </a:cubicBezTo>
                <a:cubicBezTo>
                  <a:pt x="12" y="152"/>
                  <a:pt x="12" y="152"/>
                  <a:pt x="12" y="152"/>
                </a:cubicBezTo>
                <a:cubicBezTo>
                  <a:pt x="5" y="152"/>
                  <a:pt x="0" y="147"/>
                  <a:pt x="0" y="140"/>
                </a:cubicBezTo>
                <a:cubicBezTo>
                  <a:pt x="0" y="133"/>
                  <a:pt x="5" y="128"/>
                  <a:pt x="12" y="128"/>
                </a:cubicBezTo>
                <a:moveTo>
                  <a:pt x="84" y="192"/>
                </a:moveTo>
                <a:cubicBezTo>
                  <a:pt x="124" y="192"/>
                  <a:pt x="124" y="192"/>
                  <a:pt x="124" y="192"/>
                </a:cubicBezTo>
                <a:cubicBezTo>
                  <a:pt x="176" y="192"/>
                  <a:pt x="176" y="192"/>
                  <a:pt x="176" y="192"/>
                </a:cubicBezTo>
                <a:cubicBezTo>
                  <a:pt x="244" y="192"/>
                  <a:pt x="244" y="192"/>
                  <a:pt x="244" y="192"/>
                </a:cubicBezTo>
                <a:cubicBezTo>
                  <a:pt x="251" y="192"/>
                  <a:pt x="256" y="197"/>
                  <a:pt x="256" y="204"/>
                </a:cubicBezTo>
                <a:cubicBezTo>
                  <a:pt x="256" y="211"/>
                  <a:pt x="251" y="216"/>
                  <a:pt x="244" y="216"/>
                </a:cubicBezTo>
                <a:cubicBezTo>
                  <a:pt x="124" y="216"/>
                  <a:pt x="124" y="216"/>
                  <a:pt x="124" y="216"/>
                </a:cubicBezTo>
                <a:cubicBezTo>
                  <a:pt x="84" y="216"/>
                  <a:pt x="84" y="216"/>
                  <a:pt x="84" y="216"/>
                </a:cubicBezTo>
                <a:cubicBezTo>
                  <a:pt x="77" y="216"/>
                  <a:pt x="72" y="211"/>
                  <a:pt x="72" y="204"/>
                </a:cubicBezTo>
                <a:cubicBezTo>
                  <a:pt x="72" y="197"/>
                  <a:pt x="77" y="192"/>
                  <a:pt x="84" y="19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39" name="Google Shape;2239;p48"/>
          <p:cNvSpPr/>
          <p:nvPr/>
        </p:nvSpPr>
        <p:spPr>
          <a:xfrm>
            <a:off x="2644398" y="493916"/>
            <a:ext cx="526368" cy="446007"/>
          </a:xfrm>
          <a:custGeom>
            <a:avLst/>
            <a:gdLst/>
            <a:ahLst/>
            <a:cxnLst/>
            <a:rect l="l" t="t" r="r" b="b"/>
            <a:pathLst>
              <a:path w="256" h="216" extrusionOk="0">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172" y="88"/>
                </a:moveTo>
                <a:cubicBezTo>
                  <a:pt x="172" y="88"/>
                  <a:pt x="172" y="88"/>
                  <a:pt x="172" y="88"/>
                </a:cubicBezTo>
                <a:cubicBezTo>
                  <a:pt x="152" y="88"/>
                  <a:pt x="152" y="88"/>
                  <a:pt x="152" y="88"/>
                </a:cubicBezTo>
                <a:cubicBezTo>
                  <a:pt x="104" y="88"/>
                  <a:pt x="104" y="88"/>
                  <a:pt x="104" y="88"/>
                </a:cubicBezTo>
                <a:cubicBezTo>
                  <a:pt x="84" y="88"/>
                  <a:pt x="84" y="88"/>
                  <a:pt x="84" y="88"/>
                </a:cubicBezTo>
                <a:cubicBezTo>
                  <a:pt x="84" y="88"/>
                  <a:pt x="84" y="88"/>
                  <a:pt x="84" y="88"/>
                </a:cubicBezTo>
                <a:cubicBezTo>
                  <a:pt x="60" y="88"/>
                  <a:pt x="60" y="88"/>
                  <a:pt x="60" y="88"/>
                </a:cubicBezTo>
                <a:cubicBezTo>
                  <a:pt x="53" y="88"/>
                  <a:pt x="48" y="83"/>
                  <a:pt x="48" y="76"/>
                </a:cubicBezTo>
                <a:cubicBezTo>
                  <a:pt x="48" y="69"/>
                  <a:pt x="53" y="64"/>
                  <a:pt x="60" y="64"/>
                </a:cubicBezTo>
                <a:cubicBezTo>
                  <a:pt x="196" y="64"/>
                  <a:pt x="196" y="64"/>
                  <a:pt x="196" y="64"/>
                </a:cubicBezTo>
                <a:cubicBezTo>
                  <a:pt x="203" y="64"/>
                  <a:pt x="208" y="69"/>
                  <a:pt x="208" y="76"/>
                </a:cubicBezTo>
                <a:cubicBezTo>
                  <a:pt x="208" y="83"/>
                  <a:pt x="203" y="88"/>
                  <a:pt x="196" y="88"/>
                </a:cubicBezTo>
                <a:lnTo>
                  <a:pt x="172" y="88"/>
                </a:lnTo>
                <a:close/>
                <a:moveTo>
                  <a:pt x="12" y="128"/>
                </a:moveTo>
                <a:cubicBezTo>
                  <a:pt x="244" y="128"/>
                  <a:pt x="244" y="128"/>
                  <a:pt x="244" y="128"/>
                </a:cubicBezTo>
                <a:cubicBezTo>
                  <a:pt x="251" y="128"/>
                  <a:pt x="256" y="133"/>
                  <a:pt x="256" y="140"/>
                </a:cubicBezTo>
                <a:cubicBezTo>
                  <a:pt x="256" y="147"/>
                  <a:pt x="251" y="152"/>
                  <a:pt x="244" y="152"/>
                </a:cubicBezTo>
                <a:cubicBezTo>
                  <a:pt x="12" y="152"/>
                  <a:pt x="12" y="152"/>
                  <a:pt x="12" y="152"/>
                </a:cubicBezTo>
                <a:cubicBezTo>
                  <a:pt x="5" y="152"/>
                  <a:pt x="0" y="147"/>
                  <a:pt x="0" y="140"/>
                </a:cubicBezTo>
                <a:cubicBezTo>
                  <a:pt x="0" y="133"/>
                  <a:pt x="5" y="128"/>
                  <a:pt x="12" y="128"/>
                </a:cubicBezTo>
                <a:moveTo>
                  <a:pt x="84" y="192"/>
                </a:moveTo>
                <a:cubicBezTo>
                  <a:pt x="108" y="192"/>
                  <a:pt x="108" y="192"/>
                  <a:pt x="108" y="192"/>
                </a:cubicBezTo>
                <a:cubicBezTo>
                  <a:pt x="124" y="192"/>
                  <a:pt x="124" y="192"/>
                  <a:pt x="124" y="192"/>
                </a:cubicBezTo>
                <a:cubicBezTo>
                  <a:pt x="132" y="192"/>
                  <a:pt x="132" y="192"/>
                  <a:pt x="132" y="192"/>
                </a:cubicBezTo>
                <a:cubicBezTo>
                  <a:pt x="152" y="192"/>
                  <a:pt x="152" y="192"/>
                  <a:pt x="152" y="192"/>
                </a:cubicBezTo>
                <a:cubicBezTo>
                  <a:pt x="172" y="192"/>
                  <a:pt x="172" y="192"/>
                  <a:pt x="172" y="192"/>
                </a:cubicBezTo>
                <a:cubicBezTo>
                  <a:pt x="179" y="192"/>
                  <a:pt x="184" y="197"/>
                  <a:pt x="184" y="204"/>
                </a:cubicBezTo>
                <a:cubicBezTo>
                  <a:pt x="184" y="211"/>
                  <a:pt x="179" y="216"/>
                  <a:pt x="172" y="216"/>
                </a:cubicBezTo>
                <a:cubicBezTo>
                  <a:pt x="152" y="216"/>
                  <a:pt x="152" y="216"/>
                  <a:pt x="152" y="216"/>
                </a:cubicBezTo>
                <a:cubicBezTo>
                  <a:pt x="132" y="216"/>
                  <a:pt x="132" y="216"/>
                  <a:pt x="132" y="216"/>
                </a:cubicBezTo>
                <a:cubicBezTo>
                  <a:pt x="124" y="216"/>
                  <a:pt x="124" y="216"/>
                  <a:pt x="124" y="216"/>
                </a:cubicBezTo>
                <a:cubicBezTo>
                  <a:pt x="108" y="216"/>
                  <a:pt x="108" y="216"/>
                  <a:pt x="108" y="216"/>
                </a:cubicBezTo>
                <a:cubicBezTo>
                  <a:pt x="84" y="216"/>
                  <a:pt x="84" y="216"/>
                  <a:pt x="84" y="216"/>
                </a:cubicBezTo>
                <a:cubicBezTo>
                  <a:pt x="77" y="216"/>
                  <a:pt x="72" y="211"/>
                  <a:pt x="72" y="204"/>
                </a:cubicBezTo>
                <a:cubicBezTo>
                  <a:pt x="72" y="197"/>
                  <a:pt x="77" y="192"/>
                  <a:pt x="84" y="19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0" name="Google Shape;2240;p48"/>
          <p:cNvSpPr/>
          <p:nvPr/>
        </p:nvSpPr>
        <p:spPr>
          <a:xfrm>
            <a:off x="1722250" y="493916"/>
            <a:ext cx="526368" cy="446007"/>
          </a:xfrm>
          <a:custGeom>
            <a:avLst/>
            <a:gdLst/>
            <a:ahLst/>
            <a:cxnLst/>
            <a:rect l="l" t="t" r="r" b="b"/>
            <a:pathLst>
              <a:path w="256" h="216" extrusionOk="0">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12" y="64"/>
                </a:moveTo>
                <a:cubicBezTo>
                  <a:pt x="80" y="64"/>
                  <a:pt x="80" y="64"/>
                  <a:pt x="80" y="64"/>
                </a:cubicBezTo>
                <a:cubicBezTo>
                  <a:pt x="132" y="64"/>
                  <a:pt x="132" y="64"/>
                  <a:pt x="132" y="64"/>
                </a:cubicBezTo>
                <a:cubicBezTo>
                  <a:pt x="144" y="64"/>
                  <a:pt x="144" y="64"/>
                  <a:pt x="144" y="64"/>
                </a:cubicBezTo>
                <a:cubicBezTo>
                  <a:pt x="196" y="64"/>
                  <a:pt x="196" y="64"/>
                  <a:pt x="196" y="64"/>
                </a:cubicBezTo>
                <a:cubicBezTo>
                  <a:pt x="203" y="64"/>
                  <a:pt x="208" y="69"/>
                  <a:pt x="208" y="76"/>
                </a:cubicBezTo>
                <a:cubicBezTo>
                  <a:pt x="208" y="83"/>
                  <a:pt x="203" y="88"/>
                  <a:pt x="196" y="88"/>
                </a:cubicBezTo>
                <a:cubicBezTo>
                  <a:pt x="172" y="88"/>
                  <a:pt x="172" y="88"/>
                  <a:pt x="172" y="88"/>
                </a:cubicBezTo>
                <a:cubicBezTo>
                  <a:pt x="172" y="88"/>
                  <a:pt x="172" y="88"/>
                  <a:pt x="172" y="88"/>
                </a:cubicBezTo>
                <a:cubicBezTo>
                  <a:pt x="80" y="88"/>
                  <a:pt x="80" y="88"/>
                  <a:pt x="80" y="88"/>
                </a:cubicBezTo>
                <a:cubicBezTo>
                  <a:pt x="12" y="88"/>
                  <a:pt x="12" y="88"/>
                  <a:pt x="12" y="88"/>
                </a:cubicBezTo>
                <a:cubicBezTo>
                  <a:pt x="5" y="88"/>
                  <a:pt x="0" y="83"/>
                  <a:pt x="0" y="76"/>
                </a:cubicBezTo>
                <a:cubicBezTo>
                  <a:pt x="0" y="69"/>
                  <a:pt x="5" y="64"/>
                  <a:pt x="12" y="64"/>
                </a:cubicBezTo>
                <a:moveTo>
                  <a:pt x="12" y="128"/>
                </a:moveTo>
                <a:cubicBezTo>
                  <a:pt x="244" y="128"/>
                  <a:pt x="244" y="128"/>
                  <a:pt x="244" y="128"/>
                </a:cubicBezTo>
                <a:cubicBezTo>
                  <a:pt x="251" y="128"/>
                  <a:pt x="256" y="133"/>
                  <a:pt x="256" y="140"/>
                </a:cubicBezTo>
                <a:cubicBezTo>
                  <a:pt x="256" y="147"/>
                  <a:pt x="251" y="152"/>
                  <a:pt x="244" y="152"/>
                </a:cubicBezTo>
                <a:cubicBezTo>
                  <a:pt x="12" y="152"/>
                  <a:pt x="12" y="152"/>
                  <a:pt x="12" y="152"/>
                </a:cubicBezTo>
                <a:cubicBezTo>
                  <a:pt x="5" y="152"/>
                  <a:pt x="0" y="147"/>
                  <a:pt x="0" y="140"/>
                </a:cubicBezTo>
                <a:cubicBezTo>
                  <a:pt x="0" y="133"/>
                  <a:pt x="5" y="128"/>
                  <a:pt x="12" y="128"/>
                </a:cubicBezTo>
                <a:moveTo>
                  <a:pt x="12" y="192"/>
                </a:moveTo>
                <a:cubicBezTo>
                  <a:pt x="80" y="192"/>
                  <a:pt x="80" y="192"/>
                  <a:pt x="80" y="192"/>
                </a:cubicBezTo>
                <a:cubicBezTo>
                  <a:pt x="132" y="192"/>
                  <a:pt x="132" y="192"/>
                  <a:pt x="132" y="192"/>
                </a:cubicBezTo>
                <a:cubicBezTo>
                  <a:pt x="172" y="192"/>
                  <a:pt x="172" y="192"/>
                  <a:pt x="172" y="192"/>
                </a:cubicBezTo>
                <a:cubicBezTo>
                  <a:pt x="179" y="192"/>
                  <a:pt x="184" y="197"/>
                  <a:pt x="184" y="204"/>
                </a:cubicBezTo>
                <a:cubicBezTo>
                  <a:pt x="184" y="211"/>
                  <a:pt x="179" y="216"/>
                  <a:pt x="172" y="216"/>
                </a:cubicBezTo>
                <a:cubicBezTo>
                  <a:pt x="132" y="216"/>
                  <a:pt x="132" y="216"/>
                  <a:pt x="132" y="216"/>
                </a:cubicBezTo>
                <a:cubicBezTo>
                  <a:pt x="12" y="216"/>
                  <a:pt x="12" y="216"/>
                  <a:pt x="12" y="216"/>
                </a:cubicBezTo>
                <a:cubicBezTo>
                  <a:pt x="5" y="216"/>
                  <a:pt x="0" y="211"/>
                  <a:pt x="0" y="204"/>
                </a:cubicBezTo>
                <a:cubicBezTo>
                  <a:pt x="0" y="197"/>
                  <a:pt x="5" y="192"/>
                  <a:pt x="12" y="19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1" name="Google Shape;2241;p48"/>
          <p:cNvSpPr/>
          <p:nvPr/>
        </p:nvSpPr>
        <p:spPr>
          <a:xfrm>
            <a:off x="800100" y="493916"/>
            <a:ext cx="526368" cy="446007"/>
          </a:xfrm>
          <a:custGeom>
            <a:avLst/>
            <a:gdLst/>
            <a:ahLst/>
            <a:cxnLst/>
            <a:rect l="l" t="t" r="r" b="b"/>
            <a:pathLst>
              <a:path w="256" h="216" extrusionOk="0">
                <a:moveTo>
                  <a:pt x="244" y="152"/>
                </a:moveTo>
                <a:cubicBezTo>
                  <a:pt x="12" y="152"/>
                  <a:pt x="12" y="152"/>
                  <a:pt x="12" y="152"/>
                </a:cubicBezTo>
                <a:cubicBezTo>
                  <a:pt x="5" y="152"/>
                  <a:pt x="0" y="147"/>
                  <a:pt x="0" y="140"/>
                </a:cubicBezTo>
                <a:cubicBezTo>
                  <a:pt x="0" y="133"/>
                  <a:pt x="5" y="128"/>
                  <a:pt x="12" y="128"/>
                </a:cubicBezTo>
                <a:cubicBezTo>
                  <a:pt x="244" y="128"/>
                  <a:pt x="244" y="128"/>
                  <a:pt x="244" y="128"/>
                </a:cubicBezTo>
                <a:cubicBezTo>
                  <a:pt x="251" y="128"/>
                  <a:pt x="256" y="133"/>
                  <a:pt x="256" y="140"/>
                </a:cubicBezTo>
                <a:cubicBezTo>
                  <a:pt x="256" y="147"/>
                  <a:pt x="251" y="152"/>
                  <a:pt x="244" y="152"/>
                </a:cubicBezTo>
                <a:moveTo>
                  <a:pt x="244" y="88"/>
                </a:moveTo>
                <a:cubicBezTo>
                  <a:pt x="12" y="88"/>
                  <a:pt x="12" y="88"/>
                  <a:pt x="12" y="88"/>
                </a:cubicBezTo>
                <a:cubicBezTo>
                  <a:pt x="5" y="88"/>
                  <a:pt x="0" y="83"/>
                  <a:pt x="0" y="76"/>
                </a:cubicBezTo>
                <a:cubicBezTo>
                  <a:pt x="0" y="69"/>
                  <a:pt x="5" y="64"/>
                  <a:pt x="12" y="64"/>
                </a:cubicBezTo>
                <a:cubicBezTo>
                  <a:pt x="244" y="64"/>
                  <a:pt x="244" y="64"/>
                  <a:pt x="244" y="64"/>
                </a:cubicBezTo>
                <a:cubicBezTo>
                  <a:pt x="251" y="64"/>
                  <a:pt x="256" y="69"/>
                  <a:pt x="256" y="76"/>
                </a:cubicBezTo>
                <a:cubicBezTo>
                  <a:pt x="256" y="83"/>
                  <a:pt x="251" y="88"/>
                  <a:pt x="244" y="88"/>
                </a:cubicBezTo>
                <a:moveTo>
                  <a:pt x="244" y="24"/>
                </a:moveTo>
                <a:cubicBezTo>
                  <a:pt x="12" y="24"/>
                  <a:pt x="12" y="24"/>
                  <a:pt x="12" y="24"/>
                </a:cubicBezTo>
                <a:cubicBezTo>
                  <a:pt x="5" y="24"/>
                  <a:pt x="0" y="19"/>
                  <a:pt x="0" y="12"/>
                </a:cubicBezTo>
                <a:cubicBezTo>
                  <a:pt x="0" y="5"/>
                  <a:pt x="5" y="0"/>
                  <a:pt x="12" y="0"/>
                </a:cubicBezTo>
                <a:cubicBezTo>
                  <a:pt x="244" y="0"/>
                  <a:pt x="244" y="0"/>
                  <a:pt x="244" y="0"/>
                </a:cubicBezTo>
                <a:cubicBezTo>
                  <a:pt x="251" y="0"/>
                  <a:pt x="256" y="5"/>
                  <a:pt x="256" y="12"/>
                </a:cubicBezTo>
                <a:cubicBezTo>
                  <a:pt x="256" y="19"/>
                  <a:pt x="251" y="24"/>
                  <a:pt x="244" y="24"/>
                </a:cubicBezTo>
                <a:moveTo>
                  <a:pt x="12" y="192"/>
                </a:moveTo>
                <a:cubicBezTo>
                  <a:pt x="244" y="192"/>
                  <a:pt x="244" y="192"/>
                  <a:pt x="244" y="192"/>
                </a:cubicBezTo>
                <a:cubicBezTo>
                  <a:pt x="251" y="192"/>
                  <a:pt x="256" y="197"/>
                  <a:pt x="256" y="204"/>
                </a:cubicBezTo>
                <a:cubicBezTo>
                  <a:pt x="256" y="211"/>
                  <a:pt x="251" y="216"/>
                  <a:pt x="244" y="216"/>
                </a:cubicBezTo>
                <a:cubicBezTo>
                  <a:pt x="12" y="216"/>
                  <a:pt x="12" y="216"/>
                  <a:pt x="12" y="216"/>
                </a:cubicBezTo>
                <a:cubicBezTo>
                  <a:pt x="5" y="216"/>
                  <a:pt x="0" y="211"/>
                  <a:pt x="0" y="204"/>
                </a:cubicBezTo>
                <a:cubicBezTo>
                  <a:pt x="0" y="197"/>
                  <a:pt x="5" y="192"/>
                  <a:pt x="12" y="19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Shape 2245"/>
        <p:cNvGrpSpPr/>
        <p:nvPr/>
      </p:nvGrpSpPr>
      <p:grpSpPr>
        <a:xfrm>
          <a:off x="0" y="0"/>
          <a:ext cx="0" cy="0"/>
          <a:chOff x="0" y="0"/>
          <a:chExt cx="0" cy="0"/>
        </a:xfrm>
      </p:grpSpPr>
      <p:sp>
        <p:nvSpPr>
          <p:cNvPr id="2246" name="Google Shape;2246;p49"/>
          <p:cNvSpPr/>
          <p:nvPr/>
        </p:nvSpPr>
        <p:spPr>
          <a:xfrm>
            <a:off x="11003345" y="3270143"/>
            <a:ext cx="530619" cy="522730"/>
          </a:xfrm>
          <a:custGeom>
            <a:avLst/>
            <a:gdLst/>
            <a:ahLst/>
            <a:cxnLst/>
            <a:rect l="l" t="t" r="r" b="b"/>
            <a:pathLst>
              <a:path w="260" h="256" extrusionOk="0">
                <a:moveTo>
                  <a:pt x="254" y="123"/>
                </a:moveTo>
                <a:cubicBezTo>
                  <a:pt x="244" y="168"/>
                  <a:pt x="207" y="196"/>
                  <a:pt x="160" y="196"/>
                </a:cubicBezTo>
                <a:cubicBezTo>
                  <a:pt x="136" y="196"/>
                  <a:pt x="136" y="196"/>
                  <a:pt x="136" y="196"/>
                </a:cubicBezTo>
                <a:cubicBezTo>
                  <a:pt x="125" y="242"/>
                  <a:pt x="125" y="242"/>
                  <a:pt x="125" y="242"/>
                </a:cubicBezTo>
                <a:cubicBezTo>
                  <a:pt x="122" y="256"/>
                  <a:pt x="122" y="256"/>
                  <a:pt x="122" y="256"/>
                </a:cubicBezTo>
                <a:cubicBezTo>
                  <a:pt x="108" y="256"/>
                  <a:pt x="108" y="256"/>
                  <a:pt x="108" y="256"/>
                </a:cubicBezTo>
                <a:cubicBezTo>
                  <a:pt x="53" y="256"/>
                  <a:pt x="53" y="256"/>
                  <a:pt x="53" y="256"/>
                </a:cubicBezTo>
                <a:cubicBezTo>
                  <a:pt x="31" y="256"/>
                  <a:pt x="31" y="256"/>
                  <a:pt x="31" y="256"/>
                </a:cubicBezTo>
                <a:cubicBezTo>
                  <a:pt x="36" y="234"/>
                  <a:pt x="36" y="234"/>
                  <a:pt x="36" y="234"/>
                </a:cubicBezTo>
                <a:cubicBezTo>
                  <a:pt x="40" y="216"/>
                  <a:pt x="40" y="216"/>
                  <a:pt x="40" y="216"/>
                </a:cubicBezTo>
                <a:cubicBezTo>
                  <a:pt x="22" y="216"/>
                  <a:pt x="22" y="216"/>
                  <a:pt x="22" y="216"/>
                </a:cubicBezTo>
                <a:cubicBezTo>
                  <a:pt x="0" y="216"/>
                  <a:pt x="0" y="216"/>
                  <a:pt x="0" y="216"/>
                </a:cubicBezTo>
                <a:cubicBezTo>
                  <a:pt x="5" y="194"/>
                  <a:pt x="5" y="194"/>
                  <a:pt x="5" y="194"/>
                </a:cubicBezTo>
                <a:cubicBezTo>
                  <a:pt x="46" y="14"/>
                  <a:pt x="46" y="14"/>
                  <a:pt x="46" y="14"/>
                </a:cubicBezTo>
                <a:cubicBezTo>
                  <a:pt x="49" y="0"/>
                  <a:pt x="49" y="0"/>
                  <a:pt x="49" y="0"/>
                </a:cubicBezTo>
                <a:cubicBezTo>
                  <a:pt x="63" y="0"/>
                  <a:pt x="63" y="0"/>
                  <a:pt x="63" y="0"/>
                </a:cubicBezTo>
                <a:cubicBezTo>
                  <a:pt x="156" y="0"/>
                  <a:pt x="156" y="0"/>
                  <a:pt x="156" y="0"/>
                </a:cubicBezTo>
                <a:cubicBezTo>
                  <a:pt x="178" y="0"/>
                  <a:pt x="199" y="9"/>
                  <a:pt x="211" y="25"/>
                </a:cubicBezTo>
                <a:cubicBezTo>
                  <a:pt x="216" y="31"/>
                  <a:pt x="221" y="39"/>
                  <a:pt x="223" y="49"/>
                </a:cubicBezTo>
                <a:cubicBezTo>
                  <a:pt x="231" y="53"/>
                  <a:pt x="237" y="59"/>
                  <a:pt x="242" y="65"/>
                </a:cubicBezTo>
                <a:cubicBezTo>
                  <a:pt x="251" y="76"/>
                  <a:pt x="260" y="95"/>
                  <a:pt x="254" y="123"/>
                </a:cubicBezTo>
                <a:moveTo>
                  <a:pt x="207" y="61"/>
                </a:moveTo>
                <a:cubicBezTo>
                  <a:pt x="206" y="54"/>
                  <a:pt x="204" y="47"/>
                  <a:pt x="201" y="42"/>
                </a:cubicBezTo>
                <a:cubicBezTo>
                  <a:pt x="192" y="25"/>
                  <a:pt x="173" y="18"/>
                  <a:pt x="156" y="18"/>
                </a:cubicBezTo>
                <a:cubicBezTo>
                  <a:pt x="63" y="18"/>
                  <a:pt x="63" y="18"/>
                  <a:pt x="63" y="18"/>
                </a:cubicBezTo>
                <a:cubicBezTo>
                  <a:pt x="22" y="198"/>
                  <a:pt x="22" y="198"/>
                  <a:pt x="22" y="198"/>
                </a:cubicBezTo>
                <a:cubicBezTo>
                  <a:pt x="44" y="198"/>
                  <a:pt x="44" y="198"/>
                  <a:pt x="44" y="198"/>
                </a:cubicBezTo>
                <a:cubicBezTo>
                  <a:pt x="63" y="198"/>
                  <a:pt x="63" y="198"/>
                  <a:pt x="63" y="198"/>
                </a:cubicBezTo>
                <a:cubicBezTo>
                  <a:pt x="77" y="198"/>
                  <a:pt x="77" y="198"/>
                  <a:pt x="77" y="198"/>
                </a:cubicBezTo>
                <a:cubicBezTo>
                  <a:pt x="90" y="138"/>
                  <a:pt x="90" y="138"/>
                  <a:pt x="90" y="138"/>
                </a:cubicBezTo>
                <a:cubicBezTo>
                  <a:pt x="129" y="138"/>
                  <a:pt x="129" y="138"/>
                  <a:pt x="129" y="138"/>
                </a:cubicBezTo>
                <a:cubicBezTo>
                  <a:pt x="129" y="138"/>
                  <a:pt x="130" y="138"/>
                  <a:pt x="130" y="138"/>
                </a:cubicBezTo>
                <a:cubicBezTo>
                  <a:pt x="152" y="138"/>
                  <a:pt x="172" y="130"/>
                  <a:pt x="186" y="115"/>
                </a:cubicBezTo>
                <a:cubicBezTo>
                  <a:pt x="195" y="106"/>
                  <a:pt x="202" y="94"/>
                  <a:pt x="205" y="79"/>
                </a:cubicBezTo>
                <a:cubicBezTo>
                  <a:pt x="207" y="73"/>
                  <a:pt x="207" y="67"/>
                  <a:pt x="207" y="61"/>
                </a:cubicBezTo>
                <a:moveTo>
                  <a:pt x="225" y="72"/>
                </a:moveTo>
                <a:cubicBezTo>
                  <a:pt x="224" y="76"/>
                  <a:pt x="224" y="79"/>
                  <a:pt x="223" y="83"/>
                </a:cubicBezTo>
                <a:cubicBezTo>
                  <a:pt x="213" y="127"/>
                  <a:pt x="176" y="156"/>
                  <a:pt x="129" y="156"/>
                </a:cubicBezTo>
                <a:cubicBezTo>
                  <a:pt x="104" y="156"/>
                  <a:pt x="104" y="156"/>
                  <a:pt x="104" y="156"/>
                </a:cubicBezTo>
                <a:cubicBezTo>
                  <a:pt x="94" y="202"/>
                  <a:pt x="94" y="202"/>
                  <a:pt x="94" y="202"/>
                </a:cubicBezTo>
                <a:cubicBezTo>
                  <a:pt x="91" y="216"/>
                  <a:pt x="91" y="216"/>
                  <a:pt x="91" y="216"/>
                </a:cubicBezTo>
                <a:cubicBezTo>
                  <a:pt x="77" y="216"/>
                  <a:pt x="77" y="216"/>
                  <a:pt x="77" y="216"/>
                </a:cubicBezTo>
                <a:cubicBezTo>
                  <a:pt x="59" y="216"/>
                  <a:pt x="59" y="216"/>
                  <a:pt x="59" y="216"/>
                </a:cubicBezTo>
                <a:cubicBezTo>
                  <a:pt x="53" y="238"/>
                  <a:pt x="53" y="238"/>
                  <a:pt x="53" y="238"/>
                </a:cubicBezTo>
                <a:cubicBezTo>
                  <a:pt x="108" y="238"/>
                  <a:pt x="108" y="238"/>
                  <a:pt x="108" y="238"/>
                </a:cubicBezTo>
                <a:cubicBezTo>
                  <a:pt x="121" y="179"/>
                  <a:pt x="121" y="179"/>
                  <a:pt x="121" y="179"/>
                </a:cubicBezTo>
                <a:cubicBezTo>
                  <a:pt x="160" y="179"/>
                  <a:pt x="160" y="179"/>
                  <a:pt x="160" y="179"/>
                </a:cubicBezTo>
                <a:cubicBezTo>
                  <a:pt x="197" y="179"/>
                  <a:pt x="228" y="157"/>
                  <a:pt x="236" y="119"/>
                </a:cubicBezTo>
                <a:cubicBezTo>
                  <a:pt x="241" y="98"/>
                  <a:pt x="235" y="82"/>
                  <a:pt x="225" y="72"/>
                </a:cubicBezTo>
                <a:moveTo>
                  <a:pt x="145" y="95"/>
                </a:moveTo>
                <a:cubicBezTo>
                  <a:pt x="143" y="96"/>
                  <a:pt x="141" y="98"/>
                  <a:pt x="140" y="99"/>
                </a:cubicBezTo>
                <a:cubicBezTo>
                  <a:pt x="135" y="102"/>
                  <a:pt x="129" y="104"/>
                  <a:pt x="123" y="104"/>
                </a:cubicBezTo>
                <a:cubicBezTo>
                  <a:pt x="98" y="104"/>
                  <a:pt x="98" y="104"/>
                  <a:pt x="98" y="104"/>
                </a:cubicBezTo>
                <a:cubicBezTo>
                  <a:pt x="109" y="58"/>
                  <a:pt x="109" y="58"/>
                  <a:pt x="109" y="58"/>
                </a:cubicBezTo>
                <a:cubicBezTo>
                  <a:pt x="109" y="54"/>
                  <a:pt x="109" y="54"/>
                  <a:pt x="109" y="54"/>
                </a:cubicBezTo>
                <a:cubicBezTo>
                  <a:pt x="136" y="54"/>
                  <a:pt x="136" y="54"/>
                  <a:pt x="136" y="54"/>
                </a:cubicBezTo>
                <a:cubicBezTo>
                  <a:pt x="141" y="54"/>
                  <a:pt x="145" y="56"/>
                  <a:pt x="148" y="58"/>
                </a:cubicBezTo>
                <a:cubicBezTo>
                  <a:pt x="154" y="62"/>
                  <a:pt x="157" y="70"/>
                  <a:pt x="154" y="79"/>
                </a:cubicBezTo>
                <a:cubicBezTo>
                  <a:pt x="153" y="85"/>
                  <a:pt x="149" y="91"/>
                  <a:pt x="145" y="95"/>
                </a:cubicBezTo>
                <a:moveTo>
                  <a:pt x="137" y="72"/>
                </a:moveTo>
                <a:cubicBezTo>
                  <a:pt x="137" y="72"/>
                  <a:pt x="137" y="72"/>
                  <a:pt x="136" y="72"/>
                </a:cubicBezTo>
                <a:cubicBezTo>
                  <a:pt x="124" y="72"/>
                  <a:pt x="124" y="72"/>
                  <a:pt x="124" y="72"/>
                </a:cubicBezTo>
                <a:cubicBezTo>
                  <a:pt x="120" y="86"/>
                  <a:pt x="120" y="86"/>
                  <a:pt x="120" y="86"/>
                </a:cubicBezTo>
                <a:cubicBezTo>
                  <a:pt x="123" y="86"/>
                  <a:pt x="123" y="86"/>
                  <a:pt x="123" y="86"/>
                </a:cubicBezTo>
                <a:cubicBezTo>
                  <a:pt x="129" y="86"/>
                  <a:pt x="135" y="81"/>
                  <a:pt x="137" y="75"/>
                </a:cubicBezTo>
                <a:cubicBezTo>
                  <a:pt x="137" y="75"/>
                  <a:pt x="137" y="75"/>
                  <a:pt x="137" y="75"/>
                </a:cubicBezTo>
                <a:cubicBezTo>
                  <a:pt x="137" y="74"/>
                  <a:pt x="137" y="74"/>
                  <a:pt x="137" y="74"/>
                </a:cubicBezTo>
                <a:cubicBezTo>
                  <a:pt x="137" y="73"/>
                  <a:pt x="137" y="73"/>
                  <a:pt x="137" y="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7" name="Google Shape;2247;p49"/>
          <p:cNvSpPr/>
          <p:nvPr/>
        </p:nvSpPr>
        <p:spPr>
          <a:xfrm>
            <a:off x="10088075" y="3285923"/>
            <a:ext cx="522729" cy="499059"/>
          </a:xfrm>
          <a:custGeom>
            <a:avLst/>
            <a:gdLst/>
            <a:ahLst/>
            <a:cxnLst/>
            <a:rect l="l" t="t" r="r" b="b"/>
            <a:pathLst>
              <a:path w="256" h="244" extrusionOk="0">
                <a:moveTo>
                  <a:pt x="199" y="244"/>
                </a:moveTo>
                <a:cubicBezTo>
                  <a:pt x="199" y="155"/>
                  <a:pt x="199" y="155"/>
                  <a:pt x="199" y="155"/>
                </a:cubicBezTo>
                <a:cubicBezTo>
                  <a:pt x="199" y="137"/>
                  <a:pt x="194" y="119"/>
                  <a:pt x="172" y="119"/>
                </a:cubicBezTo>
                <a:cubicBezTo>
                  <a:pt x="151" y="119"/>
                  <a:pt x="142" y="137"/>
                  <a:pt x="142" y="156"/>
                </a:cubicBezTo>
                <a:cubicBezTo>
                  <a:pt x="142" y="244"/>
                  <a:pt x="142" y="244"/>
                  <a:pt x="142" y="244"/>
                </a:cubicBezTo>
                <a:cubicBezTo>
                  <a:pt x="85" y="244"/>
                  <a:pt x="85" y="244"/>
                  <a:pt x="85" y="244"/>
                </a:cubicBezTo>
                <a:cubicBezTo>
                  <a:pt x="85" y="81"/>
                  <a:pt x="85" y="81"/>
                  <a:pt x="85" y="81"/>
                </a:cubicBezTo>
                <a:cubicBezTo>
                  <a:pt x="142" y="81"/>
                  <a:pt x="142" y="81"/>
                  <a:pt x="142" y="81"/>
                </a:cubicBezTo>
                <a:cubicBezTo>
                  <a:pt x="142" y="103"/>
                  <a:pt x="142" y="103"/>
                  <a:pt x="142" y="103"/>
                </a:cubicBezTo>
                <a:cubicBezTo>
                  <a:pt x="157" y="84"/>
                  <a:pt x="170" y="76"/>
                  <a:pt x="194" y="76"/>
                </a:cubicBezTo>
                <a:cubicBezTo>
                  <a:pt x="217" y="76"/>
                  <a:pt x="256" y="87"/>
                  <a:pt x="256" y="152"/>
                </a:cubicBezTo>
                <a:cubicBezTo>
                  <a:pt x="256" y="244"/>
                  <a:pt x="256" y="244"/>
                  <a:pt x="256" y="244"/>
                </a:cubicBezTo>
                <a:lnTo>
                  <a:pt x="199" y="244"/>
                </a:lnTo>
                <a:close/>
                <a:moveTo>
                  <a:pt x="32" y="57"/>
                </a:moveTo>
                <a:cubicBezTo>
                  <a:pt x="14" y="57"/>
                  <a:pt x="0" y="45"/>
                  <a:pt x="0" y="29"/>
                </a:cubicBezTo>
                <a:cubicBezTo>
                  <a:pt x="0" y="13"/>
                  <a:pt x="14" y="0"/>
                  <a:pt x="32" y="0"/>
                </a:cubicBezTo>
                <a:cubicBezTo>
                  <a:pt x="50" y="0"/>
                  <a:pt x="64" y="13"/>
                  <a:pt x="64" y="29"/>
                </a:cubicBezTo>
                <a:cubicBezTo>
                  <a:pt x="64" y="45"/>
                  <a:pt x="50" y="57"/>
                  <a:pt x="32" y="57"/>
                </a:cubicBezTo>
                <a:moveTo>
                  <a:pt x="60" y="244"/>
                </a:moveTo>
                <a:cubicBezTo>
                  <a:pt x="3" y="244"/>
                  <a:pt x="3" y="244"/>
                  <a:pt x="3" y="244"/>
                </a:cubicBezTo>
                <a:cubicBezTo>
                  <a:pt x="3" y="81"/>
                  <a:pt x="3" y="81"/>
                  <a:pt x="3" y="81"/>
                </a:cubicBezTo>
                <a:cubicBezTo>
                  <a:pt x="60" y="81"/>
                  <a:pt x="60" y="81"/>
                  <a:pt x="60" y="81"/>
                </a:cubicBezTo>
                <a:lnTo>
                  <a:pt x="60" y="2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8" name="Google Shape;2248;p49"/>
          <p:cNvSpPr/>
          <p:nvPr/>
        </p:nvSpPr>
        <p:spPr>
          <a:xfrm>
            <a:off x="9172805" y="3270143"/>
            <a:ext cx="522729" cy="522730"/>
          </a:xfrm>
          <a:custGeom>
            <a:avLst/>
            <a:gdLst/>
            <a:ahLst/>
            <a:cxnLst/>
            <a:rect l="l" t="t" r="r" b="b"/>
            <a:pathLst>
              <a:path w="256" h="256" extrusionOk="0">
                <a:moveTo>
                  <a:pt x="198" y="235"/>
                </a:moveTo>
                <a:cubicBezTo>
                  <a:pt x="180" y="205"/>
                  <a:pt x="146" y="185"/>
                  <a:pt x="107" y="185"/>
                </a:cubicBezTo>
                <a:cubicBezTo>
                  <a:pt x="78" y="185"/>
                  <a:pt x="52" y="196"/>
                  <a:pt x="33" y="214"/>
                </a:cubicBezTo>
                <a:cubicBezTo>
                  <a:pt x="12" y="191"/>
                  <a:pt x="0" y="161"/>
                  <a:pt x="0" y="128"/>
                </a:cubicBezTo>
                <a:cubicBezTo>
                  <a:pt x="0" y="57"/>
                  <a:pt x="57" y="0"/>
                  <a:pt x="128" y="0"/>
                </a:cubicBezTo>
                <a:cubicBezTo>
                  <a:pt x="199" y="0"/>
                  <a:pt x="256" y="57"/>
                  <a:pt x="256" y="128"/>
                </a:cubicBezTo>
                <a:cubicBezTo>
                  <a:pt x="256" y="173"/>
                  <a:pt x="233" y="212"/>
                  <a:pt x="198" y="235"/>
                </a:cubicBezTo>
                <a:moveTo>
                  <a:pt x="65" y="163"/>
                </a:moveTo>
                <a:cubicBezTo>
                  <a:pt x="66" y="163"/>
                  <a:pt x="66" y="163"/>
                  <a:pt x="66" y="163"/>
                </a:cubicBezTo>
                <a:cubicBezTo>
                  <a:pt x="66" y="163"/>
                  <a:pt x="134" y="145"/>
                  <a:pt x="178" y="178"/>
                </a:cubicBezTo>
                <a:cubicBezTo>
                  <a:pt x="178" y="178"/>
                  <a:pt x="182" y="181"/>
                  <a:pt x="187" y="178"/>
                </a:cubicBezTo>
                <a:cubicBezTo>
                  <a:pt x="189" y="176"/>
                  <a:pt x="190" y="175"/>
                  <a:pt x="190" y="170"/>
                </a:cubicBezTo>
                <a:cubicBezTo>
                  <a:pt x="190" y="170"/>
                  <a:pt x="190" y="167"/>
                  <a:pt x="187" y="164"/>
                </a:cubicBezTo>
                <a:cubicBezTo>
                  <a:pt x="137" y="130"/>
                  <a:pt x="67" y="146"/>
                  <a:pt x="64" y="146"/>
                </a:cubicBezTo>
                <a:cubicBezTo>
                  <a:pt x="57" y="149"/>
                  <a:pt x="57" y="154"/>
                  <a:pt x="57" y="154"/>
                </a:cubicBezTo>
                <a:cubicBezTo>
                  <a:pt x="57" y="158"/>
                  <a:pt x="60" y="163"/>
                  <a:pt x="65" y="163"/>
                </a:cubicBezTo>
                <a:moveTo>
                  <a:pt x="60" y="127"/>
                </a:moveTo>
                <a:cubicBezTo>
                  <a:pt x="64" y="126"/>
                  <a:pt x="64" y="126"/>
                  <a:pt x="64" y="126"/>
                </a:cubicBezTo>
                <a:cubicBezTo>
                  <a:pt x="72" y="124"/>
                  <a:pt x="137" y="108"/>
                  <a:pt x="192" y="141"/>
                </a:cubicBezTo>
                <a:cubicBezTo>
                  <a:pt x="194" y="142"/>
                  <a:pt x="196" y="143"/>
                  <a:pt x="197" y="143"/>
                </a:cubicBezTo>
                <a:cubicBezTo>
                  <a:pt x="203" y="143"/>
                  <a:pt x="208" y="137"/>
                  <a:pt x="208" y="131"/>
                </a:cubicBezTo>
                <a:cubicBezTo>
                  <a:pt x="208" y="127"/>
                  <a:pt x="205" y="123"/>
                  <a:pt x="202" y="121"/>
                </a:cubicBezTo>
                <a:cubicBezTo>
                  <a:pt x="202" y="121"/>
                  <a:pt x="202" y="121"/>
                  <a:pt x="202" y="121"/>
                </a:cubicBezTo>
                <a:cubicBezTo>
                  <a:pt x="135" y="83"/>
                  <a:pt x="63" y="106"/>
                  <a:pt x="58" y="107"/>
                </a:cubicBezTo>
                <a:cubicBezTo>
                  <a:pt x="54" y="108"/>
                  <a:pt x="51" y="112"/>
                  <a:pt x="51" y="116"/>
                </a:cubicBezTo>
                <a:cubicBezTo>
                  <a:pt x="51" y="122"/>
                  <a:pt x="55" y="127"/>
                  <a:pt x="60" y="127"/>
                </a:cubicBezTo>
                <a:moveTo>
                  <a:pt x="220" y="82"/>
                </a:moveTo>
                <a:cubicBezTo>
                  <a:pt x="149" y="38"/>
                  <a:pt x="56" y="61"/>
                  <a:pt x="52" y="62"/>
                </a:cubicBezTo>
                <a:cubicBezTo>
                  <a:pt x="45" y="63"/>
                  <a:pt x="42" y="68"/>
                  <a:pt x="42" y="74"/>
                </a:cubicBezTo>
                <a:cubicBezTo>
                  <a:pt x="42" y="81"/>
                  <a:pt x="48" y="86"/>
                  <a:pt x="54" y="86"/>
                </a:cubicBezTo>
                <a:cubicBezTo>
                  <a:pt x="55" y="86"/>
                  <a:pt x="56" y="86"/>
                  <a:pt x="57" y="86"/>
                </a:cubicBezTo>
                <a:cubicBezTo>
                  <a:pt x="57" y="86"/>
                  <a:pt x="57" y="86"/>
                  <a:pt x="57" y="86"/>
                </a:cubicBezTo>
                <a:cubicBezTo>
                  <a:pt x="58" y="85"/>
                  <a:pt x="145" y="63"/>
                  <a:pt x="207" y="102"/>
                </a:cubicBezTo>
                <a:cubicBezTo>
                  <a:pt x="211" y="104"/>
                  <a:pt x="214" y="104"/>
                  <a:pt x="214" y="104"/>
                </a:cubicBezTo>
                <a:cubicBezTo>
                  <a:pt x="221" y="104"/>
                  <a:pt x="226" y="99"/>
                  <a:pt x="226" y="92"/>
                </a:cubicBezTo>
                <a:cubicBezTo>
                  <a:pt x="226" y="88"/>
                  <a:pt x="224" y="84"/>
                  <a:pt x="220" y="82"/>
                </a:cubicBezTo>
                <a:moveTo>
                  <a:pt x="157" y="252"/>
                </a:moveTo>
                <a:cubicBezTo>
                  <a:pt x="146" y="255"/>
                  <a:pt x="140" y="256"/>
                  <a:pt x="128" y="256"/>
                </a:cubicBezTo>
                <a:cubicBezTo>
                  <a:pt x="104" y="256"/>
                  <a:pt x="85" y="251"/>
                  <a:pt x="66" y="240"/>
                </a:cubicBezTo>
                <a:cubicBezTo>
                  <a:pt x="77" y="228"/>
                  <a:pt x="90" y="223"/>
                  <a:pt x="107" y="223"/>
                </a:cubicBezTo>
                <a:cubicBezTo>
                  <a:pt x="130" y="223"/>
                  <a:pt x="148" y="234"/>
                  <a:pt x="157" y="25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49" name="Google Shape;2249;p49"/>
          <p:cNvSpPr/>
          <p:nvPr/>
        </p:nvSpPr>
        <p:spPr>
          <a:xfrm>
            <a:off x="8257535" y="3351019"/>
            <a:ext cx="524702" cy="360979"/>
          </a:xfrm>
          <a:custGeom>
            <a:avLst/>
            <a:gdLst/>
            <a:ahLst/>
            <a:cxnLst/>
            <a:rect l="l" t="t" r="r" b="b"/>
            <a:pathLst>
              <a:path w="256" h="176" extrusionOk="0">
                <a:moveTo>
                  <a:pt x="217" y="0"/>
                </a:moveTo>
                <a:cubicBezTo>
                  <a:pt x="133" y="0"/>
                  <a:pt x="133" y="0"/>
                  <a:pt x="133" y="0"/>
                </a:cubicBezTo>
                <a:cubicBezTo>
                  <a:pt x="46" y="0"/>
                  <a:pt x="46" y="0"/>
                  <a:pt x="46" y="0"/>
                </a:cubicBezTo>
                <a:cubicBezTo>
                  <a:pt x="24" y="0"/>
                  <a:pt x="0" y="15"/>
                  <a:pt x="0" y="36"/>
                </a:cubicBezTo>
                <a:cubicBezTo>
                  <a:pt x="0" y="142"/>
                  <a:pt x="0" y="142"/>
                  <a:pt x="0" y="142"/>
                </a:cubicBezTo>
                <a:cubicBezTo>
                  <a:pt x="0" y="163"/>
                  <a:pt x="24" y="176"/>
                  <a:pt x="46" y="176"/>
                </a:cubicBezTo>
                <a:cubicBezTo>
                  <a:pt x="135" y="176"/>
                  <a:pt x="135" y="176"/>
                  <a:pt x="135" y="176"/>
                </a:cubicBezTo>
                <a:cubicBezTo>
                  <a:pt x="217" y="176"/>
                  <a:pt x="217" y="176"/>
                  <a:pt x="217" y="176"/>
                </a:cubicBezTo>
                <a:cubicBezTo>
                  <a:pt x="238" y="176"/>
                  <a:pt x="256" y="163"/>
                  <a:pt x="256" y="142"/>
                </a:cubicBezTo>
                <a:cubicBezTo>
                  <a:pt x="256" y="36"/>
                  <a:pt x="256" y="36"/>
                  <a:pt x="256" y="36"/>
                </a:cubicBezTo>
                <a:cubicBezTo>
                  <a:pt x="256" y="15"/>
                  <a:pt x="238" y="0"/>
                  <a:pt x="217" y="0"/>
                </a:cubicBezTo>
                <a:moveTo>
                  <a:pt x="111" y="129"/>
                </a:moveTo>
                <a:cubicBezTo>
                  <a:pt x="111" y="48"/>
                  <a:pt x="111" y="48"/>
                  <a:pt x="111" y="48"/>
                </a:cubicBezTo>
                <a:cubicBezTo>
                  <a:pt x="167" y="89"/>
                  <a:pt x="167" y="89"/>
                  <a:pt x="167" y="89"/>
                </a:cubicBezTo>
                <a:lnTo>
                  <a:pt x="111" y="1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0" name="Google Shape;2250;p49"/>
          <p:cNvSpPr/>
          <p:nvPr/>
        </p:nvSpPr>
        <p:spPr>
          <a:xfrm>
            <a:off x="7322539" y="3236610"/>
            <a:ext cx="552318" cy="530619"/>
          </a:xfrm>
          <a:custGeom>
            <a:avLst/>
            <a:gdLst/>
            <a:ahLst/>
            <a:cxnLst/>
            <a:rect l="l" t="t" r="r" b="b"/>
            <a:pathLst>
              <a:path w="270" h="259" extrusionOk="0">
                <a:moveTo>
                  <a:pt x="231" y="164"/>
                </a:moveTo>
                <a:cubicBezTo>
                  <a:pt x="216" y="187"/>
                  <a:pt x="195" y="214"/>
                  <a:pt x="176" y="229"/>
                </a:cubicBezTo>
                <a:cubicBezTo>
                  <a:pt x="163" y="241"/>
                  <a:pt x="138" y="259"/>
                  <a:pt x="119" y="256"/>
                </a:cubicBezTo>
                <a:cubicBezTo>
                  <a:pt x="68" y="247"/>
                  <a:pt x="79" y="124"/>
                  <a:pt x="45" y="96"/>
                </a:cubicBezTo>
                <a:cubicBezTo>
                  <a:pt x="30" y="92"/>
                  <a:pt x="22" y="115"/>
                  <a:pt x="14" y="101"/>
                </a:cubicBezTo>
                <a:cubicBezTo>
                  <a:pt x="0" y="90"/>
                  <a:pt x="27" y="71"/>
                  <a:pt x="40" y="60"/>
                </a:cubicBezTo>
                <a:cubicBezTo>
                  <a:pt x="56" y="46"/>
                  <a:pt x="76" y="26"/>
                  <a:pt x="98" y="35"/>
                </a:cubicBezTo>
                <a:cubicBezTo>
                  <a:pt x="140" y="51"/>
                  <a:pt x="110" y="153"/>
                  <a:pt x="150" y="175"/>
                </a:cubicBezTo>
                <a:cubicBezTo>
                  <a:pt x="171" y="158"/>
                  <a:pt x="194" y="130"/>
                  <a:pt x="190" y="96"/>
                </a:cubicBezTo>
                <a:cubicBezTo>
                  <a:pt x="186" y="85"/>
                  <a:pt x="166" y="88"/>
                  <a:pt x="155" y="91"/>
                </a:cubicBezTo>
                <a:cubicBezTo>
                  <a:pt x="155" y="39"/>
                  <a:pt x="257" y="0"/>
                  <a:pt x="266" y="70"/>
                </a:cubicBezTo>
                <a:cubicBezTo>
                  <a:pt x="270" y="113"/>
                  <a:pt x="231" y="164"/>
                  <a:pt x="231" y="16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1" name="Google Shape;2251;p49"/>
          <p:cNvSpPr/>
          <p:nvPr/>
        </p:nvSpPr>
        <p:spPr>
          <a:xfrm>
            <a:off x="6428967" y="3309594"/>
            <a:ext cx="522730" cy="449745"/>
          </a:xfrm>
          <a:custGeom>
            <a:avLst/>
            <a:gdLst/>
            <a:ahLst/>
            <a:cxnLst/>
            <a:rect l="l" t="t" r="r" b="b"/>
            <a:pathLst>
              <a:path w="256" h="220" extrusionOk="0">
                <a:moveTo>
                  <a:pt x="216" y="55"/>
                </a:moveTo>
                <a:cubicBezTo>
                  <a:pt x="216" y="94"/>
                  <a:pt x="216" y="94"/>
                  <a:pt x="216" y="94"/>
                </a:cubicBezTo>
                <a:cubicBezTo>
                  <a:pt x="200" y="94"/>
                  <a:pt x="200" y="94"/>
                  <a:pt x="200" y="94"/>
                </a:cubicBezTo>
                <a:cubicBezTo>
                  <a:pt x="200" y="55"/>
                  <a:pt x="200" y="55"/>
                  <a:pt x="200" y="55"/>
                </a:cubicBezTo>
                <a:cubicBezTo>
                  <a:pt x="160" y="55"/>
                  <a:pt x="160" y="55"/>
                  <a:pt x="160" y="55"/>
                </a:cubicBezTo>
                <a:cubicBezTo>
                  <a:pt x="160" y="39"/>
                  <a:pt x="160" y="39"/>
                  <a:pt x="160" y="39"/>
                </a:cubicBezTo>
                <a:cubicBezTo>
                  <a:pt x="200" y="39"/>
                  <a:pt x="200" y="39"/>
                  <a:pt x="200" y="39"/>
                </a:cubicBezTo>
                <a:cubicBezTo>
                  <a:pt x="200" y="0"/>
                  <a:pt x="200" y="0"/>
                  <a:pt x="200" y="0"/>
                </a:cubicBezTo>
                <a:cubicBezTo>
                  <a:pt x="216" y="0"/>
                  <a:pt x="216" y="0"/>
                  <a:pt x="216" y="0"/>
                </a:cubicBezTo>
                <a:cubicBezTo>
                  <a:pt x="216" y="39"/>
                  <a:pt x="216" y="39"/>
                  <a:pt x="216" y="39"/>
                </a:cubicBezTo>
                <a:cubicBezTo>
                  <a:pt x="256" y="39"/>
                  <a:pt x="256" y="39"/>
                  <a:pt x="256" y="39"/>
                </a:cubicBezTo>
                <a:cubicBezTo>
                  <a:pt x="256" y="55"/>
                  <a:pt x="256" y="55"/>
                  <a:pt x="256" y="55"/>
                </a:cubicBezTo>
                <a:lnTo>
                  <a:pt x="216" y="55"/>
                </a:lnTo>
                <a:close/>
                <a:moveTo>
                  <a:pt x="105" y="16"/>
                </a:moveTo>
                <a:cubicBezTo>
                  <a:pt x="120" y="24"/>
                  <a:pt x="128" y="36"/>
                  <a:pt x="128" y="53"/>
                </a:cubicBezTo>
                <a:cubicBezTo>
                  <a:pt x="128" y="67"/>
                  <a:pt x="119" y="78"/>
                  <a:pt x="108" y="87"/>
                </a:cubicBezTo>
                <a:cubicBezTo>
                  <a:pt x="97" y="95"/>
                  <a:pt x="95" y="98"/>
                  <a:pt x="95" y="106"/>
                </a:cubicBezTo>
                <a:cubicBezTo>
                  <a:pt x="95" y="112"/>
                  <a:pt x="107" y="122"/>
                  <a:pt x="113" y="126"/>
                </a:cubicBezTo>
                <a:cubicBezTo>
                  <a:pt x="131" y="139"/>
                  <a:pt x="136" y="150"/>
                  <a:pt x="136" y="169"/>
                </a:cubicBezTo>
                <a:cubicBezTo>
                  <a:pt x="136" y="193"/>
                  <a:pt x="113" y="220"/>
                  <a:pt x="70" y="220"/>
                </a:cubicBezTo>
                <a:cubicBezTo>
                  <a:pt x="33" y="220"/>
                  <a:pt x="0" y="202"/>
                  <a:pt x="0" y="178"/>
                </a:cubicBezTo>
                <a:cubicBezTo>
                  <a:pt x="0" y="154"/>
                  <a:pt x="30" y="130"/>
                  <a:pt x="67" y="130"/>
                </a:cubicBezTo>
                <a:cubicBezTo>
                  <a:pt x="71" y="130"/>
                  <a:pt x="75" y="130"/>
                  <a:pt x="79" y="130"/>
                </a:cubicBezTo>
                <a:cubicBezTo>
                  <a:pt x="74" y="125"/>
                  <a:pt x="70" y="119"/>
                  <a:pt x="70" y="112"/>
                </a:cubicBezTo>
                <a:cubicBezTo>
                  <a:pt x="70" y="107"/>
                  <a:pt x="71" y="103"/>
                  <a:pt x="73" y="99"/>
                </a:cubicBezTo>
                <a:cubicBezTo>
                  <a:pt x="71" y="99"/>
                  <a:pt x="69" y="99"/>
                  <a:pt x="67" y="99"/>
                </a:cubicBezTo>
                <a:cubicBezTo>
                  <a:pt x="36" y="99"/>
                  <a:pt x="16" y="77"/>
                  <a:pt x="16" y="50"/>
                </a:cubicBezTo>
                <a:cubicBezTo>
                  <a:pt x="16" y="24"/>
                  <a:pt x="44" y="0"/>
                  <a:pt x="74" y="0"/>
                </a:cubicBezTo>
                <a:cubicBezTo>
                  <a:pt x="142" y="0"/>
                  <a:pt x="142" y="0"/>
                  <a:pt x="142" y="0"/>
                </a:cubicBezTo>
                <a:cubicBezTo>
                  <a:pt x="127" y="16"/>
                  <a:pt x="127" y="16"/>
                  <a:pt x="127" y="16"/>
                </a:cubicBezTo>
                <a:lnTo>
                  <a:pt x="105" y="16"/>
                </a:lnTo>
                <a:close/>
                <a:moveTo>
                  <a:pt x="74" y="137"/>
                </a:moveTo>
                <a:cubicBezTo>
                  <a:pt x="49" y="136"/>
                  <a:pt x="25" y="152"/>
                  <a:pt x="25" y="171"/>
                </a:cubicBezTo>
                <a:cubicBezTo>
                  <a:pt x="25" y="190"/>
                  <a:pt x="44" y="205"/>
                  <a:pt x="70" y="205"/>
                </a:cubicBezTo>
                <a:cubicBezTo>
                  <a:pt x="106" y="205"/>
                  <a:pt x="119" y="191"/>
                  <a:pt x="119" y="172"/>
                </a:cubicBezTo>
                <a:cubicBezTo>
                  <a:pt x="119" y="170"/>
                  <a:pt x="119" y="167"/>
                  <a:pt x="118" y="165"/>
                </a:cubicBezTo>
                <a:cubicBezTo>
                  <a:pt x="115" y="154"/>
                  <a:pt x="105" y="149"/>
                  <a:pt x="91" y="139"/>
                </a:cubicBezTo>
                <a:cubicBezTo>
                  <a:pt x="86" y="138"/>
                  <a:pt x="81" y="137"/>
                  <a:pt x="74" y="137"/>
                </a:cubicBezTo>
                <a:moveTo>
                  <a:pt x="104" y="53"/>
                </a:moveTo>
                <a:cubicBezTo>
                  <a:pt x="101" y="31"/>
                  <a:pt x="83" y="13"/>
                  <a:pt x="66" y="12"/>
                </a:cubicBezTo>
                <a:cubicBezTo>
                  <a:pt x="49" y="12"/>
                  <a:pt x="37" y="29"/>
                  <a:pt x="40" y="51"/>
                </a:cubicBezTo>
                <a:cubicBezTo>
                  <a:pt x="43" y="74"/>
                  <a:pt x="59" y="92"/>
                  <a:pt x="77" y="93"/>
                </a:cubicBezTo>
                <a:cubicBezTo>
                  <a:pt x="94" y="94"/>
                  <a:pt x="107" y="76"/>
                  <a:pt x="104" y="53"/>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2" name="Google Shape;2252;p49"/>
          <p:cNvSpPr/>
          <p:nvPr/>
        </p:nvSpPr>
        <p:spPr>
          <a:xfrm>
            <a:off x="5513697" y="3270143"/>
            <a:ext cx="522730" cy="522730"/>
          </a:xfrm>
          <a:custGeom>
            <a:avLst/>
            <a:gdLst/>
            <a:ahLst/>
            <a:cxnLst/>
            <a:rect l="l" t="t" r="r" b="b"/>
            <a:pathLst>
              <a:path w="256" h="256" extrusionOk="0">
                <a:moveTo>
                  <a:pt x="177" y="173"/>
                </a:moveTo>
                <a:cubicBezTo>
                  <a:pt x="173" y="179"/>
                  <a:pt x="166" y="184"/>
                  <a:pt x="158" y="187"/>
                </a:cubicBezTo>
                <a:cubicBezTo>
                  <a:pt x="150" y="190"/>
                  <a:pt x="139" y="192"/>
                  <a:pt x="128" y="192"/>
                </a:cubicBezTo>
                <a:cubicBezTo>
                  <a:pt x="114" y="192"/>
                  <a:pt x="103" y="190"/>
                  <a:pt x="94" y="185"/>
                </a:cubicBezTo>
                <a:cubicBezTo>
                  <a:pt x="87" y="182"/>
                  <a:pt x="82" y="177"/>
                  <a:pt x="78" y="172"/>
                </a:cubicBezTo>
                <a:cubicBezTo>
                  <a:pt x="74" y="166"/>
                  <a:pt x="72" y="160"/>
                  <a:pt x="72" y="155"/>
                </a:cubicBezTo>
                <a:cubicBezTo>
                  <a:pt x="72" y="152"/>
                  <a:pt x="73" y="149"/>
                  <a:pt x="76" y="146"/>
                </a:cubicBezTo>
                <a:cubicBezTo>
                  <a:pt x="79" y="144"/>
                  <a:pt x="82" y="143"/>
                  <a:pt x="86" y="143"/>
                </a:cubicBezTo>
                <a:cubicBezTo>
                  <a:pt x="89" y="143"/>
                  <a:pt x="92" y="144"/>
                  <a:pt x="94" y="146"/>
                </a:cubicBezTo>
                <a:cubicBezTo>
                  <a:pt x="97" y="147"/>
                  <a:pt x="98" y="150"/>
                  <a:pt x="100" y="154"/>
                </a:cubicBezTo>
                <a:cubicBezTo>
                  <a:pt x="102" y="157"/>
                  <a:pt x="103" y="160"/>
                  <a:pt x="105" y="163"/>
                </a:cubicBezTo>
                <a:cubicBezTo>
                  <a:pt x="107" y="165"/>
                  <a:pt x="110" y="167"/>
                  <a:pt x="113" y="169"/>
                </a:cubicBezTo>
                <a:cubicBezTo>
                  <a:pt x="117" y="170"/>
                  <a:pt x="122" y="171"/>
                  <a:pt x="127" y="171"/>
                </a:cubicBezTo>
                <a:cubicBezTo>
                  <a:pt x="135" y="171"/>
                  <a:pt x="142" y="170"/>
                  <a:pt x="147" y="166"/>
                </a:cubicBezTo>
                <a:cubicBezTo>
                  <a:pt x="151" y="163"/>
                  <a:pt x="154" y="160"/>
                  <a:pt x="154" y="155"/>
                </a:cubicBezTo>
                <a:cubicBezTo>
                  <a:pt x="154" y="151"/>
                  <a:pt x="152" y="148"/>
                  <a:pt x="150" y="146"/>
                </a:cubicBezTo>
                <a:cubicBezTo>
                  <a:pt x="147" y="144"/>
                  <a:pt x="144" y="142"/>
                  <a:pt x="140" y="141"/>
                </a:cubicBezTo>
                <a:cubicBezTo>
                  <a:pt x="135" y="139"/>
                  <a:pt x="130" y="138"/>
                  <a:pt x="122" y="137"/>
                </a:cubicBezTo>
                <a:cubicBezTo>
                  <a:pt x="112" y="135"/>
                  <a:pt x="104" y="132"/>
                  <a:pt x="97" y="129"/>
                </a:cubicBezTo>
                <a:cubicBezTo>
                  <a:pt x="90" y="127"/>
                  <a:pt x="85" y="123"/>
                  <a:pt x="81" y="118"/>
                </a:cubicBezTo>
                <a:cubicBezTo>
                  <a:pt x="77" y="113"/>
                  <a:pt x="75" y="107"/>
                  <a:pt x="75" y="99"/>
                </a:cubicBezTo>
                <a:cubicBezTo>
                  <a:pt x="75" y="92"/>
                  <a:pt x="77" y="86"/>
                  <a:pt x="81" y="81"/>
                </a:cubicBezTo>
                <a:cubicBezTo>
                  <a:pt x="85" y="75"/>
                  <a:pt x="92" y="71"/>
                  <a:pt x="100" y="68"/>
                </a:cubicBezTo>
                <a:cubicBezTo>
                  <a:pt x="108" y="66"/>
                  <a:pt x="117" y="64"/>
                  <a:pt x="128" y="64"/>
                </a:cubicBezTo>
                <a:cubicBezTo>
                  <a:pt x="136" y="64"/>
                  <a:pt x="144" y="65"/>
                  <a:pt x="150" y="67"/>
                </a:cubicBezTo>
                <a:cubicBezTo>
                  <a:pt x="156" y="69"/>
                  <a:pt x="162" y="71"/>
                  <a:pt x="166" y="74"/>
                </a:cubicBezTo>
                <a:cubicBezTo>
                  <a:pt x="170" y="78"/>
                  <a:pt x="173" y="81"/>
                  <a:pt x="175" y="85"/>
                </a:cubicBezTo>
                <a:cubicBezTo>
                  <a:pt x="177" y="88"/>
                  <a:pt x="178" y="92"/>
                  <a:pt x="178" y="95"/>
                </a:cubicBezTo>
                <a:cubicBezTo>
                  <a:pt x="178" y="98"/>
                  <a:pt x="177" y="101"/>
                  <a:pt x="174" y="104"/>
                </a:cubicBezTo>
                <a:cubicBezTo>
                  <a:pt x="171" y="107"/>
                  <a:pt x="168" y="108"/>
                  <a:pt x="164" y="108"/>
                </a:cubicBezTo>
                <a:cubicBezTo>
                  <a:pt x="161" y="108"/>
                  <a:pt x="158" y="107"/>
                  <a:pt x="156" y="105"/>
                </a:cubicBezTo>
                <a:cubicBezTo>
                  <a:pt x="154" y="104"/>
                  <a:pt x="152" y="101"/>
                  <a:pt x="150" y="98"/>
                </a:cubicBezTo>
                <a:cubicBezTo>
                  <a:pt x="148" y="94"/>
                  <a:pt x="145" y="90"/>
                  <a:pt x="142" y="88"/>
                </a:cubicBezTo>
                <a:cubicBezTo>
                  <a:pt x="139" y="86"/>
                  <a:pt x="133" y="84"/>
                  <a:pt x="126" y="84"/>
                </a:cubicBezTo>
                <a:cubicBezTo>
                  <a:pt x="119" y="84"/>
                  <a:pt x="113" y="86"/>
                  <a:pt x="109" y="88"/>
                </a:cubicBezTo>
                <a:cubicBezTo>
                  <a:pt x="105" y="91"/>
                  <a:pt x="103" y="94"/>
                  <a:pt x="103" y="97"/>
                </a:cubicBezTo>
                <a:cubicBezTo>
                  <a:pt x="103" y="99"/>
                  <a:pt x="104" y="101"/>
                  <a:pt x="105" y="102"/>
                </a:cubicBezTo>
                <a:cubicBezTo>
                  <a:pt x="107" y="104"/>
                  <a:pt x="109" y="105"/>
                  <a:pt x="111" y="107"/>
                </a:cubicBezTo>
                <a:cubicBezTo>
                  <a:pt x="113" y="108"/>
                  <a:pt x="116" y="109"/>
                  <a:pt x="119" y="109"/>
                </a:cubicBezTo>
                <a:cubicBezTo>
                  <a:pt x="121" y="110"/>
                  <a:pt x="126" y="111"/>
                  <a:pt x="132" y="113"/>
                </a:cubicBezTo>
                <a:cubicBezTo>
                  <a:pt x="140" y="114"/>
                  <a:pt x="147" y="116"/>
                  <a:pt x="153" y="118"/>
                </a:cubicBezTo>
                <a:cubicBezTo>
                  <a:pt x="159" y="120"/>
                  <a:pt x="165" y="122"/>
                  <a:pt x="169" y="125"/>
                </a:cubicBezTo>
                <a:cubicBezTo>
                  <a:pt x="174" y="128"/>
                  <a:pt x="178" y="132"/>
                  <a:pt x="180" y="136"/>
                </a:cubicBezTo>
                <a:cubicBezTo>
                  <a:pt x="183" y="141"/>
                  <a:pt x="184" y="146"/>
                  <a:pt x="184" y="152"/>
                </a:cubicBezTo>
                <a:cubicBezTo>
                  <a:pt x="184" y="160"/>
                  <a:pt x="182" y="167"/>
                  <a:pt x="177" y="173"/>
                </a:cubicBezTo>
                <a:moveTo>
                  <a:pt x="256" y="192"/>
                </a:moveTo>
                <a:cubicBezTo>
                  <a:pt x="256" y="227"/>
                  <a:pt x="227" y="256"/>
                  <a:pt x="192" y="256"/>
                </a:cubicBezTo>
                <a:cubicBezTo>
                  <a:pt x="175" y="256"/>
                  <a:pt x="159" y="249"/>
                  <a:pt x="148" y="238"/>
                </a:cubicBezTo>
                <a:cubicBezTo>
                  <a:pt x="141" y="239"/>
                  <a:pt x="135" y="240"/>
                  <a:pt x="128" y="240"/>
                </a:cubicBezTo>
                <a:cubicBezTo>
                  <a:pt x="66" y="240"/>
                  <a:pt x="16" y="190"/>
                  <a:pt x="16" y="128"/>
                </a:cubicBezTo>
                <a:cubicBezTo>
                  <a:pt x="16" y="121"/>
                  <a:pt x="17" y="115"/>
                  <a:pt x="18" y="108"/>
                </a:cubicBezTo>
                <a:cubicBezTo>
                  <a:pt x="7" y="97"/>
                  <a:pt x="0" y="81"/>
                  <a:pt x="0" y="64"/>
                </a:cubicBezTo>
                <a:cubicBezTo>
                  <a:pt x="0" y="29"/>
                  <a:pt x="29" y="0"/>
                  <a:pt x="64" y="0"/>
                </a:cubicBezTo>
                <a:cubicBezTo>
                  <a:pt x="81" y="0"/>
                  <a:pt x="97" y="7"/>
                  <a:pt x="108" y="18"/>
                </a:cubicBezTo>
                <a:cubicBezTo>
                  <a:pt x="115" y="17"/>
                  <a:pt x="121" y="16"/>
                  <a:pt x="128" y="16"/>
                </a:cubicBezTo>
                <a:cubicBezTo>
                  <a:pt x="190" y="16"/>
                  <a:pt x="240" y="66"/>
                  <a:pt x="240" y="128"/>
                </a:cubicBezTo>
                <a:cubicBezTo>
                  <a:pt x="240" y="135"/>
                  <a:pt x="239" y="141"/>
                  <a:pt x="238" y="148"/>
                </a:cubicBezTo>
                <a:cubicBezTo>
                  <a:pt x="249" y="159"/>
                  <a:pt x="256" y="175"/>
                  <a:pt x="256" y="19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3" name="Google Shape;2253;p49"/>
          <p:cNvSpPr/>
          <p:nvPr/>
        </p:nvSpPr>
        <p:spPr>
          <a:xfrm>
            <a:off x="4598427" y="3309594"/>
            <a:ext cx="522730" cy="441854"/>
          </a:xfrm>
          <a:custGeom>
            <a:avLst/>
            <a:gdLst/>
            <a:ahLst/>
            <a:cxnLst/>
            <a:rect l="l" t="t" r="r" b="b"/>
            <a:pathLst>
              <a:path w="256" h="216" extrusionOk="0">
                <a:moveTo>
                  <a:pt x="166" y="89"/>
                </a:moveTo>
                <a:cubicBezTo>
                  <a:pt x="134" y="56"/>
                  <a:pt x="134" y="56"/>
                  <a:pt x="134" y="56"/>
                </a:cubicBezTo>
                <a:cubicBezTo>
                  <a:pt x="125" y="47"/>
                  <a:pt x="111" y="47"/>
                  <a:pt x="102" y="56"/>
                </a:cubicBezTo>
                <a:cubicBezTo>
                  <a:pt x="93" y="65"/>
                  <a:pt x="93" y="65"/>
                  <a:pt x="93" y="65"/>
                </a:cubicBezTo>
                <a:cubicBezTo>
                  <a:pt x="83" y="57"/>
                  <a:pt x="71" y="52"/>
                  <a:pt x="58" y="52"/>
                </a:cubicBezTo>
                <a:cubicBezTo>
                  <a:pt x="26" y="52"/>
                  <a:pt x="0" y="78"/>
                  <a:pt x="0" y="110"/>
                </a:cubicBezTo>
                <a:cubicBezTo>
                  <a:pt x="0" y="141"/>
                  <a:pt x="26" y="167"/>
                  <a:pt x="58" y="167"/>
                </a:cubicBezTo>
                <a:cubicBezTo>
                  <a:pt x="61" y="167"/>
                  <a:pt x="63" y="166"/>
                  <a:pt x="65" y="166"/>
                </a:cubicBezTo>
                <a:cubicBezTo>
                  <a:pt x="119" y="216"/>
                  <a:pt x="119" y="216"/>
                  <a:pt x="119" y="216"/>
                </a:cubicBezTo>
                <a:cubicBezTo>
                  <a:pt x="256" y="93"/>
                  <a:pt x="256" y="93"/>
                  <a:pt x="256" y="93"/>
                </a:cubicBezTo>
                <a:cubicBezTo>
                  <a:pt x="256" y="0"/>
                  <a:pt x="256" y="0"/>
                  <a:pt x="256" y="0"/>
                </a:cubicBezTo>
                <a:lnTo>
                  <a:pt x="166" y="89"/>
                </a:lnTo>
                <a:close/>
                <a:moveTo>
                  <a:pt x="59" y="152"/>
                </a:moveTo>
                <a:cubicBezTo>
                  <a:pt x="59" y="152"/>
                  <a:pt x="58" y="152"/>
                  <a:pt x="58" y="152"/>
                </a:cubicBezTo>
                <a:cubicBezTo>
                  <a:pt x="34" y="152"/>
                  <a:pt x="15" y="133"/>
                  <a:pt x="15" y="110"/>
                </a:cubicBezTo>
                <a:cubicBezTo>
                  <a:pt x="15" y="86"/>
                  <a:pt x="34" y="67"/>
                  <a:pt x="58" y="67"/>
                </a:cubicBezTo>
                <a:cubicBezTo>
                  <a:pt x="68" y="67"/>
                  <a:pt x="76" y="70"/>
                  <a:pt x="83" y="75"/>
                </a:cubicBezTo>
                <a:cubicBezTo>
                  <a:pt x="94" y="83"/>
                  <a:pt x="102" y="95"/>
                  <a:pt x="102" y="110"/>
                </a:cubicBezTo>
                <a:cubicBezTo>
                  <a:pt x="102" y="133"/>
                  <a:pt x="83" y="152"/>
                  <a:pt x="59" y="152"/>
                </a:cubicBezTo>
                <a:moveTo>
                  <a:pt x="239" y="90"/>
                </a:moveTo>
                <a:cubicBezTo>
                  <a:pt x="194" y="132"/>
                  <a:pt x="194" y="132"/>
                  <a:pt x="194" y="132"/>
                </a:cubicBezTo>
                <a:cubicBezTo>
                  <a:pt x="121" y="197"/>
                  <a:pt x="121" y="197"/>
                  <a:pt x="121" y="197"/>
                </a:cubicBezTo>
                <a:cubicBezTo>
                  <a:pt x="82" y="162"/>
                  <a:pt x="82" y="162"/>
                  <a:pt x="82" y="162"/>
                </a:cubicBezTo>
                <a:cubicBezTo>
                  <a:pt x="93" y="157"/>
                  <a:pt x="102" y="149"/>
                  <a:pt x="108" y="139"/>
                </a:cubicBezTo>
                <a:cubicBezTo>
                  <a:pt x="123" y="155"/>
                  <a:pt x="123" y="155"/>
                  <a:pt x="123" y="155"/>
                </a:cubicBezTo>
                <a:cubicBezTo>
                  <a:pt x="177" y="99"/>
                  <a:pt x="177" y="99"/>
                  <a:pt x="177" y="99"/>
                </a:cubicBezTo>
                <a:cubicBezTo>
                  <a:pt x="239" y="35"/>
                  <a:pt x="239" y="35"/>
                  <a:pt x="239" y="35"/>
                </a:cubicBezTo>
                <a:lnTo>
                  <a:pt x="239" y="9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4" name="Google Shape;2254;p49"/>
          <p:cNvSpPr/>
          <p:nvPr/>
        </p:nvSpPr>
        <p:spPr>
          <a:xfrm>
            <a:off x="3683157" y="3293814"/>
            <a:ext cx="522730" cy="483279"/>
          </a:xfrm>
          <a:custGeom>
            <a:avLst/>
            <a:gdLst/>
            <a:ahLst/>
            <a:cxnLst/>
            <a:rect l="l" t="t" r="r" b="b"/>
            <a:pathLst>
              <a:path w="265" h="245" extrusionOk="0">
                <a:moveTo>
                  <a:pt x="133" y="46"/>
                </a:moveTo>
                <a:lnTo>
                  <a:pt x="188" y="0"/>
                </a:lnTo>
                <a:lnTo>
                  <a:pt x="265" y="51"/>
                </a:lnTo>
                <a:lnTo>
                  <a:pt x="212" y="93"/>
                </a:lnTo>
                <a:lnTo>
                  <a:pt x="133" y="46"/>
                </a:lnTo>
                <a:close/>
                <a:moveTo>
                  <a:pt x="265" y="136"/>
                </a:moveTo>
                <a:lnTo>
                  <a:pt x="188" y="187"/>
                </a:lnTo>
                <a:lnTo>
                  <a:pt x="133" y="142"/>
                </a:lnTo>
                <a:lnTo>
                  <a:pt x="212" y="93"/>
                </a:lnTo>
                <a:lnTo>
                  <a:pt x="265" y="136"/>
                </a:lnTo>
                <a:close/>
                <a:moveTo>
                  <a:pt x="78" y="187"/>
                </a:moveTo>
                <a:lnTo>
                  <a:pt x="0" y="136"/>
                </a:lnTo>
                <a:lnTo>
                  <a:pt x="54" y="93"/>
                </a:lnTo>
                <a:lnTo>
                  <a:pt x="133" y="142"/>
                </a:lnTo>
                <a:lnTo>
                  <a:pt x="78" y="187"/>
                </a:lnTo>
                <a:close/>
                <a:moveTo>
                  <a:pt x="0" y="51"/>
                </a:moveTo>
                <a:lnTo>
                  <a:pt x="78" y="0"/>
                </a:lnTo>
                <a:lnTo>
                  <a:pt x="133" y="46"/>
                </a:lnTo>
                <a:lnTo>
                  <a:pt x="54" y="93"/>
                </a:lnTo>
                <a:lnTo>
                  <a:pt x="0" y="51"/>
                </a:lnTo>
                <a:close/>
                <a:moveTo>
                  <a:pt x="133" y="151"/>
                </a:moveTo>
                <a:lnTo>
                  <a:pt x="188" y="196"/>
                </a:lnTo>
                <a:lnTo>
                  <a:pt x="212" y="181"/>
                </a:lnTo>
                <a:lnTo>
                  <a:pt x="212" y="198"/>
                </a:lnTo>
                <a:lnTo>
                  <a:pt x="133" y="245"/>
                </a:lnTo>
                <a:lnTo>
                  <a:pt x="55" y="198"/>
                </a:lnTo>
                <a:lnTo>
                  <a:pt x="55" y="181"/>
                </a:lnTo>
                <a:lnTo>
                  <a:pt x="78" y="196"/>
                </a:lnTo>
                <a:lnTo>
                  <a:pt x="133" y="1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5" name="Google Shape;2255;p49"/>
          <p:cNvSpPr/>
          <p:nvPr/>
        </p:nvSpPr>
        <p:spPr>
          <a:xfrm>
            <a:off x="2866516" y="3270143"/>
            <a:ext cx="327446" cy="522730"/>
          </a:xfrm>
          <a:custGeom>
            <a:avLst/>
            <a:gdLst/>
            <a:ahLst/>
            <a:cxnLst/>
            <a:rect l="l" t="t" r="r" b="b"/>
            <a:pathLst>
              <a:path w="160" h="256" extrusionOk="0">
                <a:moveTo>
                  <a:pt x="160" y="242"/>
                </a:moveTo>
                <a:cubicBezTo>
                  <a:pt x="149" y="247"/>
                  <a:pt x="139" y="251"/>
                  <a:pt x="131" y="253"/>
                </a:cubicBezTo>
                <a:cubicBezTo>
                  <a:pt x="122" y="255"/>
                  <a:pt x="112" y="256"/>
                  <a:pt x="102" y="256"/>
                </a:cubicBezTo>
                <a:cubicBezTo>
                  <a:pt x="90" y="256"/>
                  <a:pt x="83" y="255"/>
                  <a:pt x="74" y="252"/>
                </a:cubicBezTo>
                <a:cubicBezTo>
                  <a:pt x="66" y="249"/>
                  <a:pt x="58" y="244"/>
                  <a:pt x="52" y="239"/>
                </a:cubicBezTo>
                <a:cubicBezTo>
                  <a:pt x="45" y="234"/>
                  <a:pt x="41" y="228"/>
                  <a:pt x="38" y="222"/>
                </a:cubicBezTo>
                <a:cubicBezTo>
                  <a:pt x="36" y="215"/>
                  <a:pt x="35" y="206"/>
                  <a:pt x="35" y="195"/>
                </a:cubicBezTo>
                <a:cubicBezTo>
                  <a:pt x="35" y="105"/>
                  <a:pt x="35" y="105"/>
                  <a:pt x="35" y="105"/>
                </a:cubicBezTo>
                <a:cubicBezTo>
                  <a:pt x="0" y="105"/>
                  <a:pt x="0" y="105"/>
                  <a:pt x="0" y="105"/>
                </a:cubicBezTo>
                <a:cubicBezTo>
                  <a:pt x="0" y="69"/>
                  <a:pt x="0" y="69"/>
                  <a:pt x="0" y="69"/>
                </a:cubicBezTo>
                <a:cubicBezTo>
                  <a:pt x="10" y="65"/>
                  <a:pt x="22" y="61"/>
                  <a:pt x="29" y="55"/>
                </a:cubicBezTo>
                <a:cubicBezTo>
                  <a:pt x="36" y="48"/>
                  <a:pt x="42" y="41"/>
                  <a:pt x="46" y="33"/>
                </a:cubicBezTo>
                <a:cubicBezTo>
                  <a:pt x="50" y="24"/>
                  <a:pt x="53" y="13"/>
                  <a:pt x="55" y="0"/>
                </a:cubicBezTo>
                <a:cubicBezTo>
                  <a:pt x="91" y="0"/>
                  <a:pt x="91" y="0"/>
                  <a:pt x="91" y="0"/>
                </a:cubicBezTo>
                <a:cubicBezTo>
                  <a:pt x="91" y="59"/>
                  <a:pt x="91" y="59"/>
                  <a:pt x="91" y="59"/>
                </a:cubicBezTo>
                <a:cubicBezTo>
                  <a:pt x="150" y="59"/>
                  <a:pt x="150" y="59"/>
                  <a:pt x="150" y="59"/>
                </a:cubicBezTo>
                <a:cubicBezTo>
                  <a:pt x="150" y="105"/>
                  <a:pt x="150" y="105"/>
                  <a:pt x="150" y="105"/>
                </a:cubicBezTo>
                <a:cubicBezTo>
                  <a:pt x="91" y="105"/>
                  <a:pt x="91" y="105"/>
                  <a:pt x="91" y="105"/>
                </a:cubicBezTo>
                <a:cubicBezTo>
                  <a:pt x="91" y="171"/>
                  <a:pt x="91" y="171"/>
                  <a:pt x="91" y="171"/>
                </a:cubicBezTo>
                <a:cubicBezTo>
                  <a:pt x="91" y="185"/>
                  <a:pt x="91" y="194"/>
                  <a:pt x="93" y="198"/>
                </a:cubicBezTo>
                <a:cubicBezTo>
                  <a:pt x="94" y="202"/>
                  <a:pt x="98" y="207"/>
                  <a:pt x="102" y="209"/>
                </a:cubicBezTo>
                <a:cubicBezTo>
                  <a:pt x="108" y="213"/>
                  <a:pt x="114" y="214"/>
                  <a:pt x="122" y="214"/>
                </a:cubicBezTo>
                <a:cubicBezTo>
                  <a:pt x="135" y="214"/>
                  <a:pt x="147" y="210"/>
                  <a:pt x="160" y="202"/>
                </a:cubicBezTo>
                <a:lnTo>
                  <a:pt x="160" y="24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6" name="Google Shape;2256;p49"/>
          <p:cNvSpPr/>
          <p:nvPr/>
        </p:nvSpPr>
        <p:spPr>
          <a:xfrm>
            <a:off x="1854591" y="3270143"/>
            <a:ext cx="522729" cy="522730"/>
          </a:xfrm>
          <a:custGeom>
            <a:avLst/>
            <a:gdLst/>
            <a:ahLst/>
            <a:cxnLst/>
            <a:rect l="l" t="t" r="r" b="b"/>
            <a:pathLst>
              <a:path w="256" h="256" extrusionOk="0">
                <a:moveTo>
                  <a:pt x="224" y="256"/>
                </a:moveTo>
                <a:cubicBezTo>
                  <a:pt x="32" y="256"/>
                  <a:pt x="32" y="256"/>
                  <a:pt x="32" y="256"/>
                </a:cubicBezTo>
                <a:cubicBezTo>
                  <a:pt x="14" y="256"/>
                  <a:pt x="0" y="242"/>
                  <a:pt x="0" y="224"/>
                </a:cubicBezTo>
                <a:cubicBezTo>
                  <a:pt x="0" y="32"/>
                  <a:pt x="0" y="32"/>
                  <a:pt x="0" y="32"/>
                </a:cubicBezTo>
                <a:cubicBezTo>
                  <a:pt x="0" y="14"/>
                  <a:pt x="14" y="0"/>
                  <a:pt x="32" y="0"/>
                </a:cubicBezTo>
                <a:cubicBezTo>
                  <a:pt x="224" y="0"/>
                  <a:pt x="224" y="0"/>
                  <a:pt x="224" y="0"/>
                </a:cubicBezTo>
                <a:cubicBezTo>
                  <a:pt x="242" y="0"/>
                  <a:pt x="256" y="14"/>
                  <a:pt x="256" y="32"/>
                </a:cubicBezTo>
                <a:cubicBezTo>
                  <a:pt x="256" y="224"/>
                  <a:pt x="256" y="224"/>
                  <a:pt x="256" y="224"/>
                </a:cubicBezTo>
                <a:cubicBezTo>
                  <a:pt x="256" y="242"/>
                  <a:pt x="242" y="256"/>
                  <a:pt x="224" y="256"/>
                </a:cubicBezTo>
                <a:moveTo>
                  <a:pt x="128" y="78"/>
                </a:moveTo>
                <a:cubicBezTo>
                  <a:pt x="108" y="78"/>
                  <a:pt x="91" y="90"/>
                  <a:pt x="83" y="107"/>
                </a:cubicBezTo>
                <a:cubicBezTo>
                  <a:pt x="83" y="107"/>
                  <a:pt x="83" y="107"/>
                  <a:pt x="83" y="107"/>
                </a:cubicBezTo>
                <a:cubicBezTo>
                  <a:pt x="83" y="107"/>
                  <a:pt x="83" y="108"/>
                  <a:pt x="83" y="108"/>
                </a:cubicBezTo>
                <a:cubicBezTo>
                  <a:pt x="82" y="109"/>
                  <a:pt x="82" y="110"/>
                  <a:pt x="81" y="111"/>
                </a:cubicBezTo>
                <a:cubicBezTo>
                  <a:pt x="81" y="111"/>
                  <a:pt x="81" y="112"/>
                  <a:pt x="81" y="113"/>
                </a:cubicBezTo>
                <a:cubicBezTo>
                  <a:pt x="81" y="114"/>
                  <a:pt x="80" y="115"/>
                  <a:pt x="80" y="116"/>
                </a:cubicBezTo>
                <a:cubicBezTo>
                  <a:pt x="80" y="116"/>
                  <a:pt x="80" y="117"/>
                  <a:pt x="80" y="118"/>
                </a:cubicBezTo>
                <a:cubicBezTo>
                  <a:pt x="79" y="119"/>
                  <a:pt x="79" y="120"/>
                  <a:pt x="79" y="121"/>
                </a:cubicBezTo>
                <a:cubicBezTo>
                  <a:pt x="79" y="122"/>
                  <a:pt x="79" y="122"/>
                  <a:pt x="79" y="123"/>
                </a:cubicBezTo>
                <a:cubicBezTo>
                  <a:pt x="79" y="124"/>
                  <a:pt x="78" y="126"/>
                  <a:pt x="78" y="128"/>
                </a:cubicBezTo>
                <a:cubicBezTo>
                  <a:pt x="78" y="155"/>
                  <a:pt x="101" y="178"/>
                  <a:pt x="128" y="178"/>
                </a:cubicBezTo>
                <a:cubicBezTo>
                  <a:pt x="155" y="178"/>
                  <a:pt x="178" y="155"/>
                  <a:pt x="178" y="128"/>
                </a:cubicBezTo>
                <a:cubicBezTo>
                  <a:pt x="178" y="126"/>
                  <a:pt x="177" y="124"/>
                  <a:pt x="177" y="123"/>
                </a:cubicBezTo>
                <a:cubicBezTo>
                  <a:pt x="177" y="122"/>
                  <a:pt x="177" y="122"/>
                  <a:pt x="177" y="121"/>
                </a:cubicBezTo>
                <a:cubicBezTo>
                  <a:pt x="177" y="120"/>
                  <a:pt x="177" y="119"/>
                  <a:pt x="176" y="118"/>
                </a:cubicBezTo>
                <a:cubicBezTo>
                  <a:pt x="176" y="117"/>
                  <a:pt x="176" y="116"/>
                  <a:pt x="176" y="116"/>
                </a:cubicBezTo>
                <a:cubicBezTo>
                  <a:pt x="176" y="115"/>
                  <a:pt x="175" y="114"/>
                  <a:pt x="175" y="113"/>
                </a:cubicBezTo>
                <a:cubicBezTo>
                  <a:pt x="175" y="112"/>
                  <a:pt x="175" y="111"/>
                  <a:pt x="175" y="111"/>
                </a:cubicBezTo>
                <a:cubicBezTo>
                  <a:pt x="174" y="110"/>
                  <a:pt x="174" y="109"/>
                  <a:pt x="173" y="108"/>
                </a:cubicBezTo>
                <a:cubicBezTo>
                  <a:pt x="173" y="108"/>
                  <a:pt x="173" y="107"/>
                  <a:pt x="173" y="107"/>
                </a:cubicBezTo>
                <a:cubicBezTo>
                  <a:pt x="173" y="107"/>
                  <a:pt x="173" y="107"/>
                  <a:pt x="173" y="107"/>
                </a:cubicBezTo>
                <a:cubicBezTo>
                  <a:pt x="165" y="90"/>
                  <a:pt x="148" y="78"/>
                  <a:pt x="128" y="78"/>
                </a:cubicBezTo>
                <a:moveTo>
                  <a:pt x="227" y="42"/>
                </a:moveTo>
                <a:cubicBezTo>
                  <a:pt x="227" y="35"/>
                  <a:pt x="221" y="29"/>
                  <a:pt x="214" y="29"/>
                </a:cubicBezTo>
                <a:cubicBezTo>
                  <a:pt x="189" y="29"/>
                  <a:pt x="189" y="29"/>
                  <a:pt x="189" y="29"/>
                </a:cubicBezTo>
                <a:cubicBezTo>
                  <a:pt x="182" y="29"/>
                  <a:pt x="176" y="35"/>
                  <a:pt x="176" y="42"/>
                </a:cubicBezTo>
                <a:cubicBezTo>
                  <a:pt x="176" y="67"/>
                  <a:pt x="176" y="67"/>
                  <a:pt x="176" y="67"/>
                </a:cubicBezTo>
                <a:cubicBezTo>
                  <a:pt x="176" y="74"/>
                  <a:pt x="182" y="80"/>
                  <a:pt x="189" y="80"/>
                </a:cubicBezTo>
                <a:cubicBezTo>
                  <a:pt x="214" y="80"/>
                  <a:pt x="214" y="80"/>
                  <a:pt x="214" y="80"/>
                </a:cubicBezTo>
                <a:cubicBezTo>
                  <a:pt x="221" y="80"/>
                  <a:pt x="227" y="74"/>
                  <a:pt x="227" y="67"/>
                </a:cubicBezTo>
                <a:lnTo>
                  <a:pt x="227" y="42"/>
                </a:lnTo>
                <a:close/>
                <a:moveTo>
                  <a:pt x="227" y="107"/>
                </a:moveTo>
                <a:cubicBezTo>
                  <a:pt x="204" y="107"/>
                  <a:pt x="204" y="107"/>
                  <a:pt x="204" y="107"/>
                </a:cubicBezTo>
                <a:cubicBezTo>
                  <a:pt x="205" y="114"/>
                  <a:pt x="206" y="121"/>
                  <a:pt x="206" y="128"/>
                </a:cubicBezTo>
                <a:cubicBezTo>
                  <a:pt x="206" y="171"/>
                  <a:pt x="171" y="206"/>
                  <a:pt x="128" y="206"/>
                </a:cubicBezTo>
                <a:cubicBezTo>
                  <a:pt x="85" y="206"/>
                  <a:pt x="50" y="171"/>
                  <a:pt x="50" y="128"/>
                </a:cubicBezTo>
                <a:cubicBezTo>
                  <a:pt x="50" y="121"/>
                  <a:pt x="51" y="114"/>
                  <a:pt x="52" y="107"/>
                </a:cubicBezTo>
                <a:cubicBezTo>
                  <a:pt x="29" y="107"/>
                  <a:pt x="29" y="107"/>
                  <a:pt x="29" y="107"/>
                </a:cubicBezTo>
                <a:cubicBezTo>
                  <a:pt x="29" y="214"/>
                  <a:pt x="29" y="214"/>
                  <a:pt x="29" y="214"/>
                </a:cubicBezTo>
                <a:cubicBezTo>
                  <a:pt x="29" y="221"/>
                  <a:pt x="35" y="227"/>
                  <a:pt x="42" y="227"/>
                </a:cubicBezTo>
                <a:cubicBezTo>
                  <a:pt x="214" y="227"/>
                  <a:pt x="214" y="227"/>
                  <a:pt x="214" y="227"/>
                </a:cubicBezTo>
                <a:cubicBezTo>
                  <a:pt x="221" y="227"/>
                  <a:pt x="227" y="221"/>
                  <a:pt x="227" y="214"/>
                </a:cubicBezTo>
                <a:lnTo>
                  <a:pt x="227" y="1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7" name="Google Shape;2257;p49"/>
          <p:cNvSpPr/>
          <p:nvPr/>
        </p:nvSpPr>
        <p:spPr>
          <a:xfrm>
            <a:off x="939321" y="3317484"/>
            <a:ext cx="522729" cy="430019"/>
          </a:xfrm>
          <a:custGeom>
            <a:avLst/>
            <a:gdLst/>
            <a:ahLst/>
            <a:cxnLst/>
            <a:rect l="l" t="t" r="r" b="b"/>
            <a:pathLst>
              <a:path w="256" h="210" extrusionOk="0">
                <a:moveTo>
                  <a:pt x="174" y="0"/>
                </a:moveTo>
                <a:cubicBezTo>
                  <a:pt x="194" y="0"/>
                  <a:pt x="205" y="7"/>
                  <a:pt x="216" y="16"/>
                </a:cubicBezTo>
                <a:cubicBezTo>
                  <a:pt x="224" y="16"/>
                  <a:pt x="236" y="11"/>
                  <a:pt x="243" y="7"/>
                </a:cubicBezTo>
                <a:cubicBezTo>
                  <a:pt x="245" y="6"/>
                  <a:pt x="247" y="5"/>
                  <a:pt x="249" y="4"/>
                </a:cubicBezTo>
                <a:cubicBezTo>
                  <a:pt x="245" y="14"/>
                  <a:pt x="240" y="22"/>
                  <a:pt x="232" y="29"/>
                </a:cubicBezTo>
                <a:cubicBezTo>
                  <a:pt x="230" y="30"/>
                  <a:pt x="229" y="32"/>
                  <a:pt x="226" y="33"/>
                </a:cubicBezTo>
                <a:cubicBezTo>
                  <a:pt x="226" y="33"/>
                  <a:pt x="226" y="33"/>
                  <a:pt x="226" y="33"/>
                </a:cubicBezTo>
                <a:cubicBezTo>
                  <a:pt x="238" y="33"/>
                  <a:pt x="247" y="27"/>
                  <a:pt x="256" y="25"/>
                </a:cubicBezTo>
                <a:cubicBezTo>
                  <a:pt x="256" y="25"/>
                  <a:pt x="256" y="25"/>
                  <a:pt x="256" y="25"/>
                </a:cubicBezTo>
                <a:cubicBezTo>
                  <a:pt x="251" y="32"/>
                  <a:pt x="245" y="40"/>
                  <a:pt x="238" y="45"/>
                </a:cubicBezTo>
                <a:cubicBezTo>
                  <a:pt x="235" y="47"/>
                  <a:pt x="233" y="50"/>
                  <a:pt x="230" y="52"/>
                </a:cubicBezTo>
                <a:cubicBezTo>
                  <a:pt x="230" y="64"/>
                  <a:pt x="230" y="75"/>
                  <a:pt x="228" y="85"/>
                </a:cubicBezTo>
                <a:cubicBezTo>
                  <a:pt x="214" y="144"/>
                  <a:pt x="180" y="184"/>
                  <a:pt x="125" y="202"/>
                </a:cubicBezTo>
                <a:cubicBezTo>
                  <a:pt x="105" y="208"/>
                  <a:pt x="73" y="210"/>
                  <a:pt x="50" y="205"/>
                </a:cubicBezTo>
                <a:cubicBezTo>
                  <a:pt x="39" y="202"/>
                  <a:pt x="29" y="199"/>
                  <a:pt x="19" y="195"/>
                </a:cubicBezTo>
                <a:cubicBezTo>
                  <a:pt x="14" y="192"/>
                  <a:pt x="9" y="190"/>
                  <a:pt x="5" y="187"/>
                </a:cubicBezTo>
                <a:cubicBezTo>
                  <a:pt x="3" y="186"/>
                  <a:pt x="2" y="185"/>
                  <a:pt x="0" y="184"/>
                </a:cubicBezTo>
                <a:cubicBezTo>
                  <a:pt x="5" y="184"/>
                  <a:pt x="11" y="186"/>
                  <a:pt x="17" y="185"/>
                </a:cubicBezTo>
                <a:cubicBezTo>
                  <a:pt x="22" y="184"/>
                  <a:pt x="27" y="184"/>
                  <a:pt x="32" y="183"/>
                </a:cubicBezTo>
                <a:cubicBezTo>
                  <a:pt x="44" y="180"/>
                  <a:pt x="54" y="177"/>
                  <a:pt x="63" y="172"/>
                </a:cubicBezTo>
                <a:cubicBezTo>
                  <a:pt x="68" y="169"/>
                  <a:pt x="74" y="166"/>
                  <a:pt x="78" y="162"/>
                </a:cubicBezTo>
                <a:cubicBezTo>
                  <a:pt x="72" y="162"/>
                  <a:pt x="66" y="161"/>
                  <a:pt x="62" y="160"/>
                </a:cubicBezTo>
                <a:cubicBezTo>
                  <a:pt x="45" y="154"/>
                  <a:pt x="35" y="143"/>
                  <a:pt x="29" y="126"/>
                </a:cubicBezTo>
                <a:cubicBezTo>
                  <a:pt x="34" y="127"/>
                  <a:pt x="49" y="128"/>
                  <a:pt x="52" y="125"/>
                </a:cubicBezTo>
                <a:cubicBezTo>
                  <a:pt x="46" y="125"/>
                  <a:pt x="39" y="121"/>
                  <a:pt x="35" y="118"/>
                </a:cubicBezTo>
                <a:cubicBezTo>
                  <a:pt x="21" y="109"/>
                  <a:pt x="10" y="95"/>
                  <a:pt x="10" y="73"/>
                </a:cubicBezTo>
                <a:cubicBezTo>
                  <a:pt x="12" y="74"/>
                  <a:pt x="14" y="75"/>
                  <a:pt x="16" y="76"/>
                </a:cubicBezTo>
                <a:cubicBezTo>
                  <a:pt x="19" y="77"/>
                  <a:pt x="22" y="78"/>
                  <a:pt x="27" y="79"/>
                </a:cubicBezTo>
                <a:cubicBezTo>
                  <a:pt x="28" y="79"/>
                  <a:pt x="32" y="80"/>
                  <a:pt x="34" y="79"/>
                </a:cubicBezTo>
                <a:cubicBezTo>
                  <a:pt x="33" y="79"/>
                  <a:pt x="33" y="79"/>
                  <a:pt x="33" y="79"/>
                </a:cubicBezTo>
                <a:cubicBezTo>
                  <a:pt x="31" y="76"/>
                  <a:pt x="26" y="74"/>
                  <a:pt x="24" y="71"/>
                </a:cubicBezTo>
                <a:cubicBezTo>
                  <a:pt x="15" y="60"/>
                  <a:pt x="7" y="43"/>
                  <a:pt x="12" y="23"/>
                </a:cubicBezTo>
                <a:cubicBezTo>
                  <a:pt x="13" y="18"/>
                  <a:pt x="15" y="14"/>
                  <a:pt x="18" y="10"/>
                </a:cubicBezTo>
                <a:cubicBezTo>
                  <a:pt x="18" y="10"/>
                  <a:pt x="18" y="10"/>
                  <a:pt x="18" y="10"/>
                </a:cubicBezTo>
                <a:cubicBezTo>
                  <a:pt x="19" y="12"/>
                  <a:pt x="21" y="13"/>
                  <a:pt x="23" y="15"/>
                </a:cubicBezTo>
                <a:cubicBezTo>
                  <a:pt x="27" y="21"/>
                  <a:pt x="33" y="26"/>
                  <a:pt x="38" y="30"/>
                </a:cubicBezTo>
                <a:cubicBezTo>
                  <a:pt x="57" y="45"/>
                  <a:pt x="75" y="54"/>
                  <a:pt x="103" y="61"/>
                </a:cubicBezTo>
                <a:cubicBezTo>
                  <a:pt x="110" y="63"/>
                  <a:pt x="118" y="64"/>
                  <a:pt x="126" y="64"/>
                </a:cubicBezTo>
                <a:cubicBezTo>
                  <a:pt x="124" y="57"/>
                  <a:pt x="124" y="46"/>
                  <a:pt x="126" y="40"/>
                </a:cubicBezTo>
                <a:cubicBezTo>
                  <a:pt x="131" y="23"/>
                  <a:pt x="141" y="11"/>
                  <a:pt x="156" y="4"/>
                </a:cubicBezTo>
                <a:cubicBezTo>
                  <a:pt x="160" y="3"/>
                  <a:pt x="164" y="2"/>
                  <a:pt x="168" y="1"/>
                </a:cubicBezTo>
                <a:cubicBezTo>
                  <a:pt x="170" y="1"/>
                  <a:pt x="172" y="0"/>
                  <a:pt x="174"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8" name="Google Shape;2258;p49"/>
          <p:cNvSpPr/>
          <p:nvPr/>
        </p:nvSpPr>
        <p:spPr>
          <a:xfrm>
            <a:off x="11003345" y="2352901"/>
            <a:ext cx="522729" cy="522729"/>
          </a:xfrm>
          <a:custGeom>
            <a:avLst/>
            <a:gdLst/>
            <a:ahLst/>
            <a:cxnLst/>
            <a:rect l="l" t="t" r="r" b="b"/>
            <a:pathLst>
              <a:path w="256" h="256" extrusionOk="0">
                <a:moveTo>
                  <a:pt x="236" y="256"/>
                </a:moveTo>
                <a:cubicBezTo>
                  <a:pt x="20" y="256"/>
                  <a:pt x="20" y="256"/>
                  <a:pt x="20" y="256"/>
                </a:cubicBezTo>
                <a:cubicBezTo>
                  <a:pt x="9" y="256"/>
                  <a:pt x="0" y="248"/>
                  <a:pt x="0" y="237"/>
                </a:cubicBezTo>
                <a:cubicBezTo>
                  <a:pt x="0" y="20"/>
                  <a:pt x="0" y="20"/>
                  <a:pt x="0" y="20"/>
                </a:cubicBezTo>
                <a:cubicBezTo>
                  <a:pt x="0" y="9"/>
                  <a:pt x="9" y="0"/>
                  <a:pt x="20" y="0"/>
                </a:cubicBezTo>
                <a:cubicBezTo>
                  <a:pt x="236" y="0"/>
                  <a:pt x="236" y="0"/>
                  <a:pt x="236" y="0"/>
                </a:cubicBezTo>
                <a:cubicBezTo>
                  <a:pt x="247" y="0"/>
                  <a:pt x="256" y="9"/>
                  <a:pt x="256" y="20"/>
                </a:cubicBezTo>
                <a:cubicBezTo>
                  <a:pt x="256" y="237"/>
                  <a:pt x="256" y="237"/>
                  <a:pt x="256" y="237"/>
                </a:cubicBezTo>
                <a:cubicBezTo>
                  <a:pt x="256" y="248"/>
                  <a:pt x="247" y="256"/>
                  <a:pt x="236" y="256"/>
                </a:cubicBezTo>
                <a:moveTo>
                  <a:pt x="109" y="49"/>
                </a:moveTo>
                <a:cubicBezTo>
                  <a:pt x="97" y="49"/>
                  <a:pt x="86" y="51"/>
                  <a:pt x="78" y="55"/>
                </a:cubicBezTo>
                <a:cubicBezTo>
                  <a:pt x="71" y="59"/>
                  <a:pt x="65" y="65"/>
                  <a:pt x="62" y="71"/>
                </a:cubicBezTo>
                <a:cubicBezTo>
                  <a:pt x="60" y="77"/>
                  <a:pt x="58" y="84"/>
                  <a:pt x="58" y="96"/>
                </a:cubicBezTo>
                <a:cubicBezTo>
                  <a:pt x="58" y="108"/>
                  <a:pt x="58" y="108"/>
                  <a:pt x="58" y="108"/>
                </a:cubicBezTo>
                <a:cubicBezTo>
                  <a:pt x="39" y="108"/>
                  <a:pt x="39" y="108"/>
                  <a:pt x="39" y="108"/>
                </a:cubicBezTo>
                <a:cubicBezTo>
                  <a:pt x="39" y="138"/>
                  <a:pt x="39" y="138"/>
                  <a:pt x="39" y="138"/>
                </a:cubicBezTo>
                <a:cubicBezTo>
                  <a:pt x="58" y="138"/>
                  <a:pt x="58" y="138"/>
                  <a:pt x="58" y="138"/>
                </a:cubicBezTo>
                <a:cubicBezTo>
                  <a:pt x="58" y="237"/>
                  <a:pt x="58" y="237"/>
                  <a:pt x="58" y="237"/>
                </a:cubicBezTo>
                <a:cubicBezTo>
                  <a:pt x="99" y="237"/>
                  <a:pt x="99" y="237"/>
                  <a:pt x="99" y="237"/>
                </a:cubicBezTo>
                <a:cubicBezTo>
                  <a:pt x="99" y="138"/>
                  <a:pt x="99" y="138"/>
                  <a:pt x="99" y="138"/>
                </a:cubicBezTo>
                <a:cubicBezTo>
                  <a:pt x="125" y="138"/>
                  <a:pt x="125" y="138"/>
                  <a:pt x="125" y="138"/>
                </a:cubicBezTo>
                <a:cubicBezTo>
                  <a:pt x="132" y="108"/>
                  <a:pt x="132" y="108"/>
                  <a:pt x="132" y="108"/>
                </a:cubicBezTo>
                <a:cubicBezTo>
                  <a:pt x="99" y="108"/>
                  <a:pt x="99" y="108"/>
                  <a:pt x="99" y="108"/>
                </a:cubicBezTo>
                <a:cubicBezTo>
                  <a:pt x="99" y="97"/>
                  <a:pt x="99" y="97"/>
                  <a:pt x="99" y="97"/>
                </a:cubicBezTo>
                <a:cubicBezTo>
                  <a:pt x="99" y="90"/>
                  <a:pt x="100" y="85"/>
                  <a:pt x="103" y="82"/>
                </a:cubicBezTo>
                <a:cubicBezTo>
                  <a:pt x="106" y="80"/>
                  <a:pt x="111" y="78"/>
                  <a:pt x="117" y="78"/>
                </a:cubicBezTo>
                <a:cubicBezTo>
                  <a:pt x="123" y="78"/>
                  <a:pt x="128" y="81"/>
                  <a:pt x="134" y="85"/>
                </a:cubicBezTo>
                <a:cubicBezTo>
                  <a:pt x="142" y="57"/>
                  <a:pt x="142" y="57"/>
                  <a:pt x="142" y="57"/>
                </a:cubicBezTo>
                <a:cubicBezTo>
                  <a:pt x="130" y="53"/>
                  <a:pt x="121" y="49"/>
                  <a:pt x="109" y="49"/>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59" name="Google Shape;2259;p49"/>
          <p:cNvSpPr/>
          <p:nvPr/>
        </p:nvSpPr>
        <p:spPr>
          <a:xfrm>
            <a:off x="10236017" y="2348956"/>
            <a:ext cx="244598" cy="526674"/>
          </a:xfrm>
          <a:custGeom>
            <a:avLst/>
            <a:gdLst/>
            <a:ahLst/>
            <a:cxnLst/>
            <a:rect l="l" t="t" r="r" b="b"/>
            <a:pathLst>
              <a:path w="120" h="258" extrusionOk="0">
                <a:moveTo>
                  <a:pt x="120" y="2"/>
                </a:moveTo>
                <a:cubicBezTo>
                  <a:pt x="120" y="43"/>
                  <a:pt x="120" y="43"/>
                  <a:pt x="120" y="43"/>
                </a:cubicBezTo>
                <a:cubicBezTo>
                  <a:pt x="120" y="43"/>
                  <a:pt x="90" y="40"/>
                  <a:pt x="82" y="52"/>
                </a:cubicBezTo>
                <a:cubicBezTo>
                  <a:pt x="78" y="58"/>
                  <a:pt x="80" y="77"/>
                  <a:pt x="80" y="90"/>
                </a:cubicBezTo>
                <a:cubicBezTo>
                  <a:pt x="120" y="90"/>
                  <a:pt x="120" y="90"/>
                  <a:pt x="120" y="90"/>
                </a:cubicBezTo>
                <a:cubicBezTo>
                  <a:pt x="117" y="106"/>
                  <a:pt x="114" y="116"/>
                  <a:pt x="112" y="130"/>
                </a:cubicBezTo>
                <a:cubicBezTo>
                  <a:pt x="80" y="130"/>
                  <a:pt x="80" y="130"/>
                  <a:pt x="80" y="130"/>
                </a:cubicBezTo>
                <a:cubicBezTo>
                  <a:pt x="80" y="258"/>
                  <a:pt x="80" y="258"/>
                  <a:pt x="80" y="258"/>
                </a:cubicBezTo>
                <a:cubicBezTo>
                  <a:pt x="24" y="258"/>
                  <a:pt x="24" y="258"/>
                  <a:pt x="24" y="258"/>
                </a:cubicBezTo>
                <a:cubicBezTo>
                  <a:pt x="24" y="219"/>
                  <a:pt x="24" y="172"/>
                  <a:pt x="24" y="130"/>
                </a:cubicBezTo>
                <a:cubicBezTo>
                  <a:pt x="0" y="130"/>
                  <a:pt x="0" y="130"/>
                  <a:pt x="0" y="130"/>
                </a:cubicBezTo>
                <a:cubicBezTo>
                  <a:pt x="0" y="90"/>
                  <a:pt x="0" y="90"/>
                  <a:pt x="0" y="90"/>
                </a:cubicBezTo>
                <a:cubicBezTo>
                  <a:pt x="24" y="90"/>
                  <a:pt x="24" y="90"/>
                  <a:pt x="24" y="90"/>
                </a:cubicBezTo>
                <a:cubicBezTo>
                  <a:pt x="25" y="61"/>
                  <a:pt x="25" y="32"/>
                  <a:pt x="40" y="17"/>
                </a:cubicBezTo>
                <a:cubicBezTo>
                  <a:pt x="56" y="0"/>
                  <a:pt x="72" y="2"/>
                  <a:pt x="120" y="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0" name="Google Shape;2260;p49"/>
          <p:cNvSpPr/>
          <p:nvPr/>
        </p:nvSpPr>
        <p:spPr>
          <a:xfrm>
            <a:off x="9172805" y="2352901"/>
            <a:ext cx="522729" cy="522729"/>
          </a:xfrm>
          <a:custGeom>
            <a:avLst/>
            <a:gdLst/>
            <a:ahLst/>
            <a:cxnLst/>
            <a:rect l="l" t="t" r="r" b="b"/>
            <a:pathLst>
              <a:path w="256" h="256" extrusionOk="0">
                <a:moveTo>
                  <a:pt x="128" y="0"/>
                </a:moveTo>
                <a:cubicBezTo>
                  <a:pt x="57" y="0"/>
                  <a:pt x="0" y="57"/>
                  <a:pt x="0" y="128"/>
                </a:cubicBezTo>
                <a:cubicBezTo>
                  <a:pt x="0" y="181"/>
                  <a:pt x="32" y="226"/>
                  <a:pt x="77" y="246"/>
                </a:cubicBezTo>
                <a:cubicBezTo>
                  <a:pt x="77" y="237"/>
                  <a:pt x="77" y="226"/>
                  <a:pt x="80" y="216"/>
                </a:cubicBezTo>
                <a:cubicBezTo>
                  <a:pt x="82" y="206"/>
                  <a:pt x="96" y="146"/>
                  <a:pt x="96" y="146"/>
                </a:cubicBezTo>
                <a:cubicBezTo>
                  <a:pt x="96" y="146"/>
                  <a:pt x="92" y="138"/>
                  <a:pt x="92" y="126"/>
                </a:cubicBezTo>
                <a:cubicBezTo>
                  <a:pt x="92" y="107"/>
                  <a:pt x="103" y="93"/>
                  <a:pt x="117" y="93"/>
                </a:cubicBezTo>
                <a:cubicBezTo>
                  <a:pt x="128" y="93"/>
                  <a:pt x="134" y="102"/>
                  <a:pt x="134" y="112"/>
                </a:cubicBezTo>
                <a:cubicBezTo>
                  <a:pt x="134" y="124"/>
                  <a:pt x="127" y="141"/>
                  <a:pt x="123" y="158"/>
                </a:cubicBezTo>
                <a:cubicBezTo>
                  <a:pt x="120" y="171"/>
                  <a:pt x="130" y="182"/>
                  <a:pt x="143" y="182"/>
                </a:cubicBezTo>
                <a:cubicBezTo>
                  <a:pt x="167" y="182"/>
                  <a:pt x="184" y="151"/>
                  <a:pt x="184" y="114"/>
                </a:cubicBezTo>
                <a:cubicBezTo>
                  <a:pt x="184" y="86"/>
                  <a:pt x="165" y="65"/>
                  <a:pt x="130" y="65"/>
                </a:cubicBezTo>
                <a:cubicBezTo>
                  <a:pt x="91" y="65"/>
                  <a:pt x="67" y="94"/>
                  <a:pt x="67" y="126"/>
                </a:cubicBezTo>
                <a:cubicBezTo>
                  <a:pt x="67" y="138"/>
                  <a:pt x="70" y="146"/>
                  <a:pt x="76" y="152"/>
                </a:cubicBezTo>
                <a:cubicBezTo>
                  <a:pt x="78" y="154"/>
                  <a:pt x="78" y="156"/>
                  <a:pt x="77" y="159"/>
                </a:cubicBezTo>
                <a:cubicBezTo>
                  <a:pt x="77" y="161"/>
                  <a:pt x="75" y="167"/>
                  <a:pt x="75" y="169"/>
                </a:cubicBezTo>
                <a:cubicBezTo>
                  <a:pt x="74" y="172"/>
                  <a:pt x="71" y="173"/>
                  <a:pt x="68" y="172"/>
                </a:cubicBezTo>
                <a:cubicBezTo>
                  <a:pt x="50" y="165"/>
                  <a:pt x="42" y="145"/>
                  <a:pt x="42" y="123"/>
                </a:cubicBezTo>
                <a:cubicBezTo>
                  <a:pt x="42" y="87"/>
                  <a:pt x="73" y="43"/>
                  <a:pt x="134" y="43"/>
                </a:cubicBezTo>
                <a:cubicBezTo>
                  <a:pt x="183" y="43"/>
                  <a:pt x="215" y="78"/>
                  <a:pt x="215" y="117"/>
                </a:cubicBezTo>
                <a:cubicBezTo>
                  <a:pt x="215" y="167"/>
                  <a:pt x="187" y="205"/>
                  <a:pt x="146" y="205"/>
                </a:cubicBezTo>
                <a:cubicBezTo>
                  <a:pt x="132" y="205"/>
                  <a:pt x="119" y="197"/>
                  <a:pt x="114" y="189"/>
                </a:cubicBezTo>
                <a:cubicBezTo>
                  <a:pt x="114" y="189"/>
                  <a:pt x="107" y="218"/>
                  <a:pt x="105" y="224"/>
                </a:cubicBezTo>
                <a:cubicBezTo>
                  <a:pt x="103" y="234"/>
                  <a:pt x="98" y="243"/>
                  <a:pt x="93" y="251"/>
                </a:cubicBezTo>
                <a:cubicBezTo>
                  <a:pt x="104" y="254"/>
                  <a:pt x="116" y="256"/>
                  <a:pt x="128" y="256"/>
                </a:cubicBezTo>
                <a:cubicBezTo>
                  <a:pt x="199" y="256"/>
                  <a:pt x="256" y="199"/>
                  <a:pt x="256" y="128"/>
                </a:cubicBezTo>
                <a:cubicBezTo>
                  <a:pt x="256" y="57"/>
                  <a:pt x="199" y="0"/>
                  <a:pt x="128" y="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1" name="Google Shape;2261;p49"/>
          <p:cNvSpPr/>
          <p:nvPr/>
        </p:nvSpPr>
        <p:spPr>
          <a:xfrm>
            <a:off x="8312767" y="2350928"/>
            <a:ext cx="402403" cy="532592"/>
          </a:xfrm>
          <a:custGeom>
            <a:avLst/>
            <a:gdLst/>
            <a:ahLst/>
            <a:cxnLst/>
            <a:rect l="l" t="t" r="r" b="b"/>
            <a:pathLst>
              <a:path w="197" h="260" extrusionOk="0">
                <a:moveTo>
                  <a:pt x="83" y="168"/>
                </a:moveTo>
                <a:cubicBezTo>
                  <a:pt x="80" y="176"/>
                  <a:pt x="78" y="185"/>
                  <a:pt x="76" y="193"/>
                </a:cubicBezTo>
                <a:cubicBezTo>
                  <a:pt x="74" y="202"/>
                  <a:pt x="72" y="210"/>
                  <a:pt x="69" y="218"/>
                </a:cubicBezTo>
                <a:cubicBezTo>
                  <a:pt x="64" y="231"/>
                  <a:pt x="57" y="243"/>
                  <a:pt x="49" y="253"/>
                </a:cubicBezTo>
                <a:cubicBezTo>
                  <a:pt x="43" y="260"/>
                  <a:pt x="44" y="257"/>
                  <a:pt x="42" y="257"/>
                </a:cubicBezTo>
                <a:cubicBezTo>
                  <a:pt x="41" y="256"/>
                  <a:pt x="41" y="255"/>
                  <a:pt x="41" y="253"/>
                </a:cubicBezTo>
                <a:cubicBezTo>
                  <a:pt x="39" y="243"/>
                  <a:pt x="40" y="231"/>
                  <a:pt x="41" y="220"/>
                </a:cubicBezTo>
                <a:cubicBezTo>
                  <a:pt x="41" y="207"/>
                  <a:pt x="44" y="196"/>
                  <a:pt x="47" y="185"/>
                </a:cubicBezTo>
                <a:cubicBezTo>
                  <a:pt x="51" y="165"/>
                  <a:pt x="56" y="144"/>
                  <a:pt x="61" y="124"/>
                </a:cubicBezTo>
                <a:cubicBezTo>
                  <a:pt x="61" y="122"/>
                  <a:pt x="62" y="120"/>
                  <a:pt x="62" y="119"/>
                </a:cubicBezTo>
                <a:cubicBezTo>
                  <a:pt x="60" y="113"/>
                  <a:pt x="58" y="108"/>
                  <a:pt x="57" y="102"/>
                </a:cubicBezTo>
                <a:cubicBezTo>
                  <a:pt x="57" y="95"/>
                  <a:pt x="57" y="89"/>
                  <a:pt x="59" y="83"/>
                </a:cubicBezTo>
                <a:cubicBezTo>
                  <a:pt x="62" y="72"/>
                  <a:pt x="68" y="63"/>
                  <a:pt x="78" y="59"/>
                </a:cubicBezTo>
                <a:cubicBezTo>
                  <a:pt x="84" y="57"/>
                  <a:pt x="91" y="58"/>
                  <a:pt x="95" y="61"/>
                </a:cubicBezTo>
                <a:cubicBezTo>
                  <a:pt x="99" y="63"/>
                  <a:pt x="102" y="67"/>
                  <a:pt x="104" y="73"/>
                </a:cubicBezTo>
                <a:cubicBezTo>
                  <a:pt x="105" y="79"/>
                  <a:pt x="104" y="87"/>
                  <a:pt x="103" y="92"/>
                </a:cubicBezTo>
                <a:cubicBezTo>
                  <a:pt x="100" y="104"/>
                  <a:pt x="97" y="113"/>
                  <a:pt x="94" y="125"/>
                </a:cubicBezTo>
                <a:cubicBezTo>
                  <a:pt x="92" y="131"/>
                  <a:pt x="90" y="137"/>
                  <a:pt x="92" y="143"/>
                </a:cubicBezTo>
                <a:cubicBezTo>
                  <a:pt x="93" y="149"/>
                  <a:pt x="96" y="153"/>
                  <a:pt x="100" y="156"/>
                </a:cubicBezTo>
                <a:cubicBezTo>
                  <a:pt x="105" y="159"/>
                  <a:pt x="110" y="161"/>
                  <a:pt x="117" y="160"/>
                </a:cubicBezTo>
                <a:cubicBezTo>
                  <a:pt x="129" y="160"/>
                  <a:pt x="137" y="152"/>
                  <a:pt x="143" y="145"/>
                </a:cubicBezTo>
                <a:cubicBezTo>
                  <a:pt x="152" y="133"/>
                  <a:pt x="158" y="117"/>
                  <a:pt x="160" y="98"/>
                </a:cubicBezTo>
                <a:cubicBezTo>
                  <a:pt x="160" y="92"/>
                  <a:pt x="161" y="85"/>
                  <a:pt x="160" y="78"/>
                </a:cubicBezTo>
                <a:cubicBezTo>
                  <a:pt x="160" y="65"/>
                  <a:pt x="156" y="55"/>
                  <a:pt x="149" y="47"/>
                </a:cubicBezTo>
                <a:cubicBezTo>
                  <a:pt x="143" y="39"/>
                  <a:pt x="135" y="33"/>
                  <a:pt x="124" y="30"/>
                </a:cubicBezTo>
                <a:cubicBezTo>
                  <a:pt x="114" y="26"/>
                  <a:pt x="99" y="25"/>
                  <a:pt x="87" y="27"/>
                </a:cubicBezTo>
                <a:cubicBezTo>
                  <a:pt x="63" y="31"/>
                  <a:pt x="47" y="44"/>
                  <a:pt x="37" y="62"/>
                </a:cubicBezTo>
                <a:cubicBezTo>
                  <a:pt x="32" y="72"/>
                  <a:pt x="29" y="83"/>
                  <a:pt x="29" y="97"/>
                </a:cubicBezTo>
                <a:cubicBezTo>
                  <a:pt x="29" y="107"/>
                  <a:pt x="32" y="115"/>
                  <a:pt x="36" y="122"/>
                </a:cubicBezTo>
                <a:cubicBezTo>
                  <a:pt x="37" y="124"/>
                  <a:pt x="39" y="125"/>
                  <a:pt x="40" y="128"/>
                </a:cubicBezTo>
                <a:cubicBezTo>
                  <a:pt x="42" y="131"/>
                  <a:pt x="40" y="136"/>
                  <a:pt x="39" y="139"/>
                </a:cubicBezTo>
                <a:cubicBezTo>
                  <a:pt x="38" y="143"/>
                  <a:pt x="38" y="149"/>
                  <a:pt x="33" y="149"/>
                </a:cubicBezTo>
                <a:cubicBezTo>
                  <a:pt x="31" y="149"/>
                  <a:pt x="28" y="148"/>
                  <a:pt x="27" y="147"/>
                </a:cubicBezTo>
                <a:cubicBezTo>
                  <a:pt x="14" y="140"/>
                  <a:pt x="6" y="127"/>
                  <a:pt x="2" y="110"/>
                </a:cubicBezTo>
                <a:cubicBezTo>
                  <a:pt x="0" y="99"/>
                  <a:pt x="0" y="87"/>
                  <a:pt x="2" y="77"/>
                </a:cubicBezTo>
                <a:cubicBezTo>
                  <a:pt x="4" y="68"/>
                  <a:pt x="8" y="59"/>
                  <a:pt x="12" y="51"/>
                </a:cubicBezTo>
                <a:cubicBezTo>
                  <a:pt x="20" y="36"/>
                  <a:pt x="32" y="24"/>
                  <a:pt x="46" y="16"/>
                </a:cubicBezTo>
                <a:cubicBezTo>
                  <a:pt x="58" y="9"/>
                  <a:pt x="70" y="5"/>
                  <a:pt x="86" y="2"/>
                </a:cubicBezTo>
                <a:cubicBezTo>
                  <a:pt x="91" y="2"/>
                  <a:pt x="96" y="1"/>
                  <a:pt x="102" y="1"/>
                </a:cubicBezTo>
                <a:cubicBezTo>
                  <a:pt x="118" y="0"/>
                  <a:pt x="133" y="4"/>
                  <a:pt x="145" y="9"/>
                </a:cubicBezTo>
                <a:cubicBezTo>
                  <a:pt x="157" y="15"/>
                  <a:pt x="166" y="22"/>
                  <a:pt x="175" y="31"/>
                </a:cubicBezTo>
                <a:cubicBezTo>
                  <a:pt x="183" y="40"/>
                  <a:pt x="189" y="50"/>
                  <a:pt x="193" y="64"/>
                </a:cubicBezTo>
                <a:cubicBezTo>
                  <a:pt x="195" y="71"/>
                  <a:pt x="197" y="78"/>
                  <a:pt x="197" y="87"/>
                </a:cubicBezTo>
                <a:cubicBezTo>
                  <a:pt x="197" y="95"/>
                  <a:pt x="195" y="103"/>
                  <a:pt x="194" y="110"/>
                </a:cubicBezTo>
                <a:cubicBezTo>
                  <a:pt x="189" y="139"/>
                  <a:pt x="176" y="162"/>
                  <a:pt x="155" y="175"/>
                </a:cubicBezTo>
                <a:cubicBezTo>
                  <a:pt x="151" y="178"/>
                  <a:pt x="145" y="181"/>
                  <a:pt x="138" y="183"/>
                </a:cubicBezTo>
                <a:cubicBezTo>
                  <a:pt x="131" y="185"/>
                  <a:pt x="124" y="186"/>
                  <a:pt x="116" y="186"/>
                </a:cubicBezTo>
                <a:cubicBezTo>
                  <a:pt x="108" y="185"/>
                  <a:pt x="101" y="183"/>
                  <a:pt x="96" y="180"/>
                </a:cubicBezTo>
                <a:cubicBezTo>
                  <a:pt x="90" y="177"/>
                  <a:pt x="86" y="173"/>
                  <a:pt x="83" y="16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2" name="Google Shape;2262;p49"/>
          <p:cNvSpPr/>
          <p:nvPr/>
        </p:nvSpPr>
        <p:spPr>
          <a:xfrm>
            <a:off x="7375798" y="2352901"/>
            <a:ext cx="449745" cy="522729"/>
          </a:xfrm>
          <a:custGeom>
            <a:avLst/>
            <a:gdLst/>
            <a:ahLst/>
            <a:cxnLst/>
            <a:rect l="l" t="t" r="r" b="b"/>
            <a:pathLst>
              <a:path w="220" h="256" extrusionOk="0">
                <a:moveTo>
                  <a:pt x="219" y="253"/>
                </a:moveTo>
                <a:cubicBezTo>
                  <a:pt x="218" y="255"/>
                  <a:pt x="216" y="256"/>
                  <a:pt x="214" y="256"/>
                </a:cubicBezTo>
                <a:cubicBezTo>
                  <a:pt x="126" y="256"/>
                  <a:pt x="126" y="256"/>
                  <a:pt x="126" y="256"/>
                </a:cubicBezTo>
                <a:cubicBezTo>
                  <a:pt x="126" y="208"/>
                  <a:pt x="126" y="208"/>
                  <a:pt x="126" y="208"/>
                </a:cubicBezTo>
                <a:cubicBezTo>
                  <a:pt x="165" y="184"/>
                  <a:pt x="165" y="184"/>
                  <a:pt x="165" y="184"/>
                </a:cubicBezTo>
                <a:cubicBezTo>
                  <a:pt x="169" y="184"/>
                  <a:pt x="173" y="180"/>
                  <a:pt x="173" y="176"/>
                </a:cubicBezTo>
                <a:cubicBezTo>
                  <a:pt x="173" y="172"/>
                  <a:pt x="169" y="168"/>
                  <a:pt x="165" y="168"/>
                </a:cubicBezTo>
                <a:cubicBezTo>
                  <a:pt x="126" y="192"/>
                  <a:pt x="126" y="192"/>
                  <a:pt x="126" y="192"/>
                </a:cubicBezTo>
                <a:cubicBezTo>
                  <a:pt x="126" y="164"/>
                  <a:pt x="126" y="164"/>
                  <a:pt x="126" y="164"/>
                </a:cubicBezTo>
                <a:cubicBezTo>
                  <a:pt x="149" y="152"/>
                  <a:pt x="149" y="152"/>
                  <a:pt x="149" y="152"/>
                </a:cubicBezTo>
                <a:cubicBezTo>
                  <a:pt x="154" y="152"/>
                  <a:pt x="157" y="148"/>
                  <a:pt x="157" y="144"/>
                </a:cubicBezTo>
                <a:cubicBezTo>
                  <a:pt x="157" y="140"/>
                  <a:pt x="154" y="136"/>
                  <a:pt x="149" y="136"/>
                </a:cubicBezTo>
                <a:cubicBezTo>
                  <a:pt x="126" y="148"/>
                  <a:pt x="126" y="148"/>
                  <a:pt x="126" y="148"/>
                </a:cubicBezTo>
                <a:cubicBezTo>
                  <a:pt x="126" y="136"/>
                  <a:pt x="126" y="136"/>
                  <a:pt x="126" y="136"/>
                </a:cubicBezTo>
                <a:cubicBezTo>
                  <a:pt x="126" y="132"/>
                  <a:pt x="122" y="128"/>
                  <a:pt x="118" y="128"/>
                </a:cubicBezTo>
                <a:cubicBezTo>
                  <a:pt x="102" y="128"/>
                  <a:pt x="102" y="128"/>
                  <a:pt x="102" y="128"/>
                </a:cubicBezTo>
                <a:cubicBezTo>
                  <a:pt x="98" y="128"/>
                  <a:pt x="94" y="132"/>
                  <a:pt x="94" y="136"/>
                </a:cubicBezTo>
                <a:cubicBezTo>
                  <a:pt x="94" y="187"/>
                  <a:pt x="94" y="187"/>
                  <a:pt x="94" y="187"/>
                </a:cubicBezTo>
                <a:cubicBezTo>
                  <a:pt x="63" y="176"/>
                  <a:pt x="63" y="176"/>
                  <a:pt x="63" y="176"/>
                </a:cubicBezTo>
                <a:cubicBezTo>
                  <a:pt x="59" y="176"/>
                  <a:pt x="55" y="180"/>
                  <a:pt x="55" y="184"/>
                </a:cubicBezTo>
                <a:cubicBezTo>
                  <a:pt x="55" y="188"/>
                  <a:pt x="59" y="192"/>
                  <a:pt x="63" y="192"/>
                </a:cubicBezTo>
                <a:cubicBezTo>
                  <a:pt x="94" y="203"/>
                  <a:pt x="94" y="203"/>
                  <a:pt x="94" y="203"/>
                </a:cubicBezTo>
                <a:cubicBezTo>
                  <a:pt x="94" y="256"/>
                  <a:pt x="94" y="256"/>
                  <a:pt x="94" y="256"/>
                </a:cubicBezTo>
                <a:cubicBezTo>
                  <a:pt x="6" y="256"/>
                  <a:pt x="6" y="256"/>
                  <a:pt x="6" y="256"/>
                </a:cubicBezTo>
                <a:cubicBezTo>
                  <a:pt x="4" y="256"/>
                  <a:pt x="2" y="255"/>
                  <a:pt x="1" y="253"/>
                </a:cubicBezTo>
                <a:cubicBezTo>
                  <a:pt x="0" y="252"/>
                  <a:pt x="0" y="250"/>
                  <a:pt x="1" y="248"/>
                </a:cubicBezTo>
                <a:cubicBezTo>
                  <a:pt x="105" y="4"/>
                  <a:pt x="105" y="4"/>
                  <a:pt x="105" y="4"/>
                </a:cubicBezTo>
                <a:cubicBezTo>
                  <a:pt x="106" y="1"/>
                  <a:pt x="108" y="0"/>
                  <a:pt x="110" y="0"/>
                </a:cubicBezTo>
                <a:cubicBezTo>
                  <a:pt x="112" y="0"/>
                  <a:pt x="115" y="1"/>
                  <a:pt x="115" y="4"/>
                </a:cubicBezTo>
                <a:cubicBezTo>
                  <a:pt x="219" y="248"/>
                  <a:pt x="219" y="248"/>
                  <a:pt x="219" y="248"/>
                </a:cubicBezTo>
                <a:cubicBezTo>
                  <a:pt x="220" y="250"/>
                  <a:pt x="220" y="252"/>
                  <a:pt x="219" y="253"/>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3" name="Google Shape;2263;p49"/>
          <p:cNvSpPr/>
          <p:nvPr/>
        </p:nvSpPr>
        <p:spPr>
          <a:xfrm>
            <a:off x="6428967" y="2352901"/>
            <a:ext cx="522730" cy="522729"/>
          </a:xfrm>
          <a:custGeom>
            <a:avLst/>
            <a:gdLst/>
            <a:ahLst/>
            <a:cxnLst/>
            <a:rect l="l" t="t" r="r" b="b"/>
            <a:pathLst>
              <a:path w="256" h="256" extrusionOk="0">
                <a:moveTo>
                  <a:pt x="253" y="102"/>
                </a:moveTo>
                <a:cubicBezTo>
                  <a:pt x="252" y="94"/>
                  <a:pt x="249" y="86"/>
                  <a:pt x="246" y="78"/>
                </a:cubicBezTo>
                <a:cubicBezTo>
                  <a:pt x="243" y="71"/>
                  <a:pt x="239" y="63"/>
                  <a:pt x="234" y="56"/>
                </a:cubicBezTo>
                <a:cubicBezTo>
                  <a:pt x="230" y="50"/>
                  <a:pt x="224" y="43"/>
                  <a:pt x="219" y="37"/>
                </a:cubicBezTo>
                <a:cubicBezTo>
                  <a:pt x="213" y="32"/>
                  <a:pt x="206" y="26"/>
                  <a:pt x="200" y="22"/>
                </a:cubicBezTo>
                <a:cubicBezTo>
                  <a:pt x="193" y="17"/>
                  <a:pt x="185" y="13"/>
                  <a:pt x="178" y="10"/>
                </a:cubicBezTo>
                <a:cubicBezTo>
                  <a:pt x="170" y="7"/>
                  <a:pt x="162" y="4"/>
                  <a:pt x="154" y="3"/>
                </a:cubicBezTo>
                <a:cubicBezTo>
                  <a:pt x="145" y="1"/>
                  <a:pt x="137" y="0"/>
                  <a:pt x="128" y="0"/>
                </a:cubicBezTo>
                <a:cubicBezTo>
                  <a:pt x="119" y="0"/>
                  <a:pt x="111" y="1"/>
                  <a:pt x="102" y="3"/>
                </a:cubicBezTo>
                <a:cubicBezTo>
                  <a:pt x="94" y="4"/>
                  <a:pt x="86" y="7"/>
                  <a:pt x="78" y="10"/>
                </a:cubicBezTo>
                <a:cubicBezTo>
                  <a:pt x="71" y="13"/>
                  <a:pt x="63" y="17"/>
                  <a:pt x="56" y="22"/>
                </a:cubicBezTo>
                <a:cubicBezTo>
                  <a:pt x="50" y="26"/>
                  <a:pt x="43" y="32"/>
                  <a:pt x="37" y="37"/>
                </a:cubicBezTo>
                <a:cubicBezTo>
                  <a:pt x="32" y="43"/>
                  <a:pt x="26" y="50"/>
                  <a:pt x="22" y="56"/>
                </a:cubicBezTo>
                <a:cubicBezTo>
                  <a:pt x="17" y="63"/>
                  <a:pt x="13" y="71"/>
                  <a:pt x="10" y="78"/>
                </a:cubicBezTo>
                <a:cubicBezTo>
                  <a:pt x="7" y="86"/>
                  <a:pt x="4" y="94"/>
                  <a:pt x="3" y="102"/>
                </a:cubicBezTo>
                <a:cubicBezTo>
                  <a:pt x="1" y="111"/>
                  <a:pt x="0" y="119"/>
                  <a:pt x="0" y="128"/>
                </a:cubicBezTo>
                <a:cubicBezTo>
                  <a:pt x="0" y="137"/>
                  <a:pt x="1" y="145"/>
                  <a:pt x="3" y="154"/>
                </a:cubicBezTo>
                <a:cubicBezTo>
                  <a:pt x="4" y="162"/>
                  <a:pt x="7" y="170"/>
                  <a:pt x="10" y="178"/>
                </a:cubicBezTo>
                <a:cubicBezTo>
                  <a:pt x="13" y="185"/>
                  <a:pt x="17" y="193"/>
                  <a:pt x="22" y="200"/>
                </a:cubicBezTo>
                <a:cubicBezTo>
                  <a:pt x="26" y="206"/>
                  <a:pt x="32" y="213"/>
                  <a:pt x="37" y="219"/>
                </a:cubicBezTo>
                <a:cubicBezTo>
                  <a:pt x="43" y="224"/>
                  <a:pt x="50" y="230"/>
                  <a:pt x="56" y="234"/>
                </a:cubicBezTo>
                <a:cubicBezTo>
                  <a:pt x="63" y="239"/>
                  <a:pt x="71" y="243"/>
                  <a:pt x="78" y="246"/>
                </a:cubicBezTo>
                <a:cubicBezTo>
                  <a:pt x="86" y="249"/>
                  <a:pt x="94" y="252"/>
                  <a:pt x="102" y="253"/>
                </a:cubicBezTo>
                <a:cubicBezTo>
                  <a:pt x="111" y="255"/>
                  <a:pt x="119" y="256"/>
                  <a:pt x="128" y="256"/>
                </a:cubicBezTo>
                <a:cubicBezTo>
                  <a:pt x="137" y="256"/>
                  <a:pt x="145" y="255"/>
                  <a:pt x="154" y="253"/>
                </a:cubicBezTo>
                <a:cubicBezTo>
                  <a:pt x="162" y="252"/>
                  <a:pt x="170" y="249"/>
                  <a:pt x="178" y="246"/>
                </a:cubicBezTo>
                <a:cubicBezTo>
                  <a:pt x="185" y="243"/>
                  <a:pt x="193" y="239"/>
                  <a:pt x="200" y="234"/>
                </a:cubicBezTo>
                <a:cubicBezTo>
                  <a:pt x="206" y="230"/>
                  <a:pt x="213" y="224"/>
                  <a:pt x="219" y="219"/>
                </a:cubicBezTo>
                <a:cubicBezTo>
                  <a:pt x="224" y="213"/>
                  <a:pt x="230" y="206"/>
                  <a:pt x="234" y="200"/>
                </a:cubicBezTo>
                <a:cubicBezTo>
                  <a:pt x="239" y="193"/>
                  <a:pt x="243" y="185"/>
                  <a:pt x="246" y="178"/>
                </a:cubicBezTo>
                <a:cubicBezTo>
                  <a:pt x="249" y="170"/>
                  <a:pt x="252" y="162"/>
                  <a:pt x="253" y="154"/>
                </a:cubicBezTo>
                <a:cubicBezTo>
                  <a:pt x="255" y="145"/>
                  <a:pt x="256" y="137"/>
                  <a:pt x="256" y="128"/>
                </a:cubicBezTo>
                <a:cubicBezTo>
                  <a:pt x="256" y="119"/>
                  <a:pt x="255" y="111"/>
                  <a:pt x="253" y="102"/>
                </a:cubicBezTo>
                <a:moveTo>
                  <a:pt x="237" y="127"/>
                </a:moveTo>
                <a:cubicBezTo>
                  <a:pt x="236" y="127"/>
                  <a:pt x="199" y="119"/>
                  <a:pt x="161" y="123"/>
                </a:cubicBezTo>
                <a:cubicBezTo>
                  <a:pt x="160" y="121"/>
                  <a:pt x="160" y="120"/>
                  <a:pt x="159" y="118"/>
                </a:cubicBezTo>
                <a:cubicBezTo>
                  <a:pt x="157" y="112"/>
                  <a:pt x="154" y="107"/>
                  <a:pt x="152" y="102"/>
                </a:cubicBezTo>
                <a:cubicBezTo>
                  <a:pt x="195" y="84"/>
                  <a:pt x="212" y="59"/>
                  <a:pt x="212" y="59"/>
                </a:cubicBezTo>
                <a:cubicBezTo>
                  <a:pt x="228" y="77"/>
                  <a:pt x="237" y="101"/>
                  <a:pt x="237" y="127"/>
                </a:cubicBezTo>
                <a:moveTo>
                  <a:pt x="200" y="46"/>
                </a:moveTo>
                <a:cubicBezTo>
                  <a:pt x="200" y="46"/>
                  <a:pt x="184" y="70"/>
                  <a:pt x="143" y="86"/>
                </a:cubicBezTo>
                <a:cubicBezTo>
                  <a:pt x="124" y="51"/>
                  <a:pt x="104" y="24"/>
                  <a:pt x="102" y="22"/>
                </a:cubicBezTo>
                <a:cubicBezTo>
                  <a:pt x="111" y="20"/>
                  <a:pt x="119" y="19"/>
                  <a:pt x="128" y="19"/>
                </a:cubicBezTo>
                <a:cubicBezTo>
                  <a:pt x="156" y="19"/>
                  <a:pt x="181" y="29"/>
                  <a:pt x="200" y="46"/>
                </a:cubicBezTo>
                <a:moveTo>
                  <a:pt x="102" y="22"/>
                </a:moveTo>
                <a:cubicBezTo>
                  <a:pt x="102" y="22"/>
                  <a:pt x="102" y="22"/>
                  <a:pt x="102" y="22"/>
                </a:cubicBezTo>
                <a:cubicBezTo>
                  <a:pt x="102" y="22"/>
                  <a:pt x="102" y="22"/>
                  <a:pt x="101" y="22"/>
                </a:cubicBezTo>
                <a:cubicBezTo>
                  <a:pt x="102" y="22"/>
                  <a:pt x="102" y="22"/>
                  <a:pt x="102" y="22"/>
                </a:cubicBezTo>
                <a:moveTo>
                  <a:pt x="81" y="29"/>
                </a:moveTo>
                <a:cubicBezTo>
                  <a:pt x="83" y="31"/>
                  <a:pt x="103" y="58"/>
                  <a:pt x="122" y="92"/>
                </a:cubicBezTo>
                <a:cubicBezTo>
                  <a:pt x="69" y="106"/>
                  <a:pt x="24" y="106"/>
                  <a:pt x="21" y="105"/>
                </a:cubicBezTo>
                <a:cubicBezTo>
                  <a:pt x="28" y="72"/>
                  <a:pt x="51" y="44"/>
                  <a:pt x="81" y="29"/>
                </a:cubicBezTo>
                <a:moveTo>
                  <a:pt x="19" y="128"/>
                </a:moveTo>
                <a:cubicBezTo>
                  <a:pt x="19" y="127"/>
                  <a:pt x="19" y="126"/>
                  <a:pt x="19" y="125"/>
                </a:cubicBezTo>
                <a:cubicBezTo>
                  <a:pt x="21" y="125"/>
                  <a:pt x="75" y="126"/>
                  <a:pt x="131" y="109"/>
                </a:cubicBezTo>
                <a:cubicBezTo>
                  <a:pt x="134" y="115"/>
                  <a:pt x="137" y="121"/>
                  <a:pt x="140" y="128"/>
                </a:cubicBezTo>
                <a:cubicBezTo>
                  <a:pt x="138" y="128"/>
                  <a:pt x="137" y="128"/>
                  <a:pt x="136" y="129"/>
                </a:cubicBezTo>
                <a:cubicBezTo>
                  <a:pt x="77" y="148"/>
                  <a:pt x="47" y="201"/>
                  <a:pt x="47" y="201"/>
                </a:cubicBezTo>
                <a:cubicBezTo>
                  <a:pt x="47" y="201"/>
                  <a:pt x="47" y="201"/>
                  <a:pt x="47" y="201"/>
                </a:cubicBezTo>
                <a:cubicBezTo>
                  <a:pt x="29" y="182"/>
                  <a:pt x="19" y="156"/>
                  <a:pt x="19" y="128"/>
                </a:cubicBezTo>
                <a:moveTo>
                  <a:pt x="128" y="237"/>
                </a:moveTo>
                <a:cubicBezTo>
                  <a:pt x="102" y="237"/>
                  <a:pt x="77" y="228"/>
                  <a:pt x="58" y="212"/>
                </a:cubicBezTo>
                <a:cubicBezTo>
                  <a:pt x="60" y="213"/>
                  <a:pt x="61" y="214"/>
                  <a:pt x="61" y="214"/>
                </a:cubicBezTo>
                <a:cubicBezTo>
                  <a:pt x="61" y="214"/>
                  <a:pt x="82" y="168"/>
                  <a:pt x="147" y="146"/>
                </a:cubicBezTo>
                <a:cubicBezTo>
                  <a:pt x="147" y="146"/>
                  <a:pt x="147" y="146"/>
                  <a:pt x="147" y="146"/>
                </a:cubicBezTo>
                <a:cubicBezTo>
                  <a:pt x="163" y="186"/>
                  <a:pt x="169" y="219"/>
                  <a:pt x="171" y="229"/>
                </a:cubicBezTo>
                <a:cubicBezTo>
                  <a:pt x="158" y="234"/>
                  <a:pt x="143" y="237"/>
                  <a:pt x="128" y="237"/>
                </a:cubicBezTo>
                <a:moveTo>
                  <a:pt x="189" y="219"/>
                </a:moveTo>
                <a:cubicBezTo>
                  <a:pt x="188" y="212"/>
                  <a:pt x="182" y="180"/>
                  <a:pt x="168" y="141"/>
                </a:cubicBezTo>
                <a:cubicBezTo>
                  <a:pt x="203" y="135"/>
                  <a:pt x="234" y="145"/>
                  <a:pt x="236" y="145"/>
                </a:cubicBezTo>
                <a:cubicBezTo>
                  <a:pt x="231" y="176"/>
                  <a:pt x="214" y="202"/>
                  <a:pt x="189" y="219"/>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4" name="Google Shape;2264;p49"/>
          <p:cNvSpPr/>
          <p:nvPr/>
        </p:nvSpPr>
        <p:spPr>
          <a:xfrm>
            <a:off x="5513697" y="2451529"/>
            <a:ext cx="526675" cy="335336"/>
          </a:xfrm>
          <a:custGeom>
            <a:avLst/>
            <a:gdLst/>
            <a:ahLst/>
            <a:cxnLst/>
            <a:rect l="l" t="t" r="r" b="b"/>
            <a:pathLst>
              <a:path w="258" h="164" extrusionOk="0">
                <a:moveTo>
                  <a:pt x="168" y="16"/>
                </a:moveTo>
                <a:cubicBezTo>
                  <a:pt x="232" y="16"/>
                  <a:pt x="232" y="16"/>
                  <a:pt x="232" y="16"/>
                </a:cubicBezTo>
                <a:cubicBezTo>
                  <a:pt x="232" y="32"/>
                  <a:pt x="232" y="32"/>
                  <a:pt x="232" y="32"/>
                </a:cubicBezTo>
                <a:cubicBezTo>
                  <a:pt x="168" y="32"/>
                  <a:pt x="168" y="32"/>
                  <a:pt x="168" y="32"/>
                </a:cubicBezTo>
                <a:lnTo>
                  <a:pt x="168" y="16"/>
                </a:lnTo>
                <a:close/>
                <a:moveTo>
                  <a:pt x="256" y="112"/>
                </a:moveTo>
                <a:cubicBezTo>
                  <a:pt x="173" y="112"/>
                  <a:pt x="173" y="112"/>
                  <a:pt x="173" y="112"/>
                </a:cubicBezTo>
                <a:cubicBezTo>
                  <a:pt x="174" y="133"/>
                  <a:pt x="184" y="140"/>
                  <a:pt x="201" y="140"/>
                </a:cubicBezTo>
                <a:cubicBezTo>
                  <a:pt x="214" y="140"/>
                  <a:pt x="224" y="136"/>
                  <a:pt x="226" y="129"/>
                </a:cubicBezTo>
                <a:cubicBezTo>
                  <a:pt x="252" y="129"/>
                  <a:pt x="252" y="129"/>
                  <a:pt x="252" y="129"/>
                </a:cubicBezTo>
                <a:cubicBezTo>
                  <a:pt x="243" y="156"/>
                  <a:pt x="226" y="164"/>
                  <a:pt x="200" y="164"/>
                </a:cubicBezTo>
                <a:cubicBezTo>
                  <a:pt x="164" y="164"/>
                  <a:pt x="141" y="139"/>
                  <a:pt x="141" y="103"/>
                </a:cubicBezTo>
                <a:cubicBezTo>
                  <a:pt x="141" y="68"/>
                  <a:pt x="165" y="42"/>
                  <a:pt x="200" y="42"/>
                </a:cubicBezTo>
                <a:cubicBezTo>
                  <a:pt x="239" y="42"/>
                  <a:pt x="258" y="77"/>
                  <a:pt x="256" y="112"/>
                </a:cubicBezTo>
                <a:moveTo>
                  <a:pt x="173" y="89"/>
                </a:moveTo>
                <a:cubicBezTo>
                  <a:pt x="224" y="89"/>
                  <a:pt x="224" y="89"/>
                  <a:pt x="224" y="89"/>
                </a:cubicBezTo>
                <a:cubicBezTo>
                  <a:pt x="222" y="73"/>
                  <a:pt x="215" y="66"/>
                  <a:pt x="199" y="66"/>
                </a:cubicBezTo>
                <a:cubicBezTo>
                  <a:pt x="179" y="66"/>
                  <a:pt x="173" y="80"/>
                  <a:pt x="173" y="89"/>
                </a:cubicBezTo>
                <a:moveTo>
                  <a:pt x="133" y="114"/>
                </a:moveTo>
                <a:cubicBezTo>
                  <a:pt x="133" y="147"/>
                  <a:pt x="106" y="161"/>
                  <a:pt x="77" y="161"/>
                </a:cubicBezTo>
                <a:cubicBezTo>
                  <a:pt x="0" y="161"/>
                  <a:pt x="0" y="161"/>
                  <a:pt x="0" y="161"/>
                </a:cubicBezTo>
                <a:cubicBezTo>
                  <a:pt x="0" y="0"/>
                  <a:pt x="0" y="0"/>
                  <a:pt x="0" y="0"/>
                </a:cubicBezTo>
                <a:cubicBezTo>
                  <a:pt x="75" y="0"/>
                  <a:pt x="75" y="0"/>
                  <a:pt x="75" y="0"/>
                </a:cubicBezTo>
                <a:cubicBezTo>
                  <a:pt x="105" y="0"/>
                  <a:pt x="126" y="11"/>
                  <a:pt x="126" y="41"/>
                </a:cubicBezTo>
                <a:cubicBezTo>
                  <a:pt x="126" y="56"/>
                  <a:pt x="118" y="67"/>
                  <a:pt x="104" y="74"/>
                </a:cubicBezTo>
                <a:cubicBezTo>
                  <a:pt x="123" y="80"/>
                  <a:pt x="133" y="95"/>
                  <a:pt x="133" y="114"/>
                </a:cubicBezTo>
                <a:moveTo>
                  <a:pt x="65" y="27"/>
                </a:moveTo>
                <a:cubicBezTo>
                  <a:pt x="32" y="27"/>
                  <a:pt x="32" y="27"/>
                  <a:pt x="32" y="27"/>
                </a:cubicBezTo>
                <a:cubicBezTo>
                  <a:pt x="32" y="64"/>
                  <a:pt x="32" y="64"/>
                  <a:pt x="32" y="64"/>
                </a:cubicBezTo>
                <a:cubicBezTo>
                  <a:pt x="67" y="64"/>
                  <a:pt x="67" y="64"/>
                  <a:pt x="67" y="64"/>
                </a:cubicBezTo>
                <a:cubicBezTo>
                  <a:pt x="80" y="64"/>
                  <a:pt x="89" y="59"/>
                  <a:pt x="89" y="45"/>
                </a:cubicBezTo>
                <a:cubicBezTo>
                  <a:pt x="89" y="30"/>
                  <a:pt x="77" y="27"/>
                  <a:pt x="65" y="27"/>
                </a:cubicBezTo>
                <a:moveTo>
                  <a:pt x="70" y="88"/>
                </a:moveTo>
                <a:cubicBezTo>
                  <a:pt x="32" y="88"/>
                  <a:pt x="32" y="88"/>
                  <a:pt x="32" y="88"/>
                </a:cubicBezTo>
                <a:cubicBezTo>
                  <a:pt x="32" y="132"/>
                  <a:pt x="32" y="132"/>
                  <a:pt x="32" y="132"/>
                </a:cubicBezTo>
                <a:cubicBezTo>
                  <a:pt x="69" y="132"/>
                  <a:pt x="69" y="132"/>
                  <a:pt x="69" y="132"/>
                </a:cubicBezTo>
                <a:cubicBezTo>
                  <a:pt x="83" y="132"/>
                  <a:pt x="95" y="128"/>
                  <a:pt x="95" y="111"/>
                </a:cubicBezTo>
                <a:cubicBezTo>
                  <a:pt x="95" y="95"/>
                  <a:pt x="85" y="88"/>
                  <a:pt x="70" y="88"/>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5" name="Google Shape;2265;p49"/>
          <p:cNvSpPr/>
          <p:nvPr/>
        </p:nvSpPr>
        <p:spPr>
          <a:xfrm>
            <a:off x="4598427" y="2352901"/>
            <a:ext cx="522730" cy="522729"/>
          </a:xfrm>
          <a:custGeom>
            <a:avLst/>
            <a:gdLst/>
            <a:ahLst/>
            <a:cxnLst/>
            <a:rect l="l" t="t" r="r" b="b"/>
            <a:pathLst>
              <a:path w="265" h="265" extrusionOk="0">
                <a:moveTo>
                  <a:pt x="0" y="227"/>
                </a:moveTo>
                <a:lnTo>
                  <a:pt x="107" y="243"/>
                </a:lnTo>
                <a:lnTo>
                  <a:pt x="107" y="140"/>
                </a:lnTo>
                <a:lnTo>
                  <a:pt x="0" y="140"/>
                </a:lnTo>
                <a:lnTo>
                  <a:pt x="0" y="227"/>
                </a:lnTo>
                <a:close/>
                <a:moveTo>
                  <a:pt x="0" y="125"/>
                </a:moveTo>
                <a:lnTo>
                  <a:pt x="107" y="125"/>
                </a:lnTo>
                <a:lnTo>
                  <a:pt x="107" y="23"/>
                </a:lnTo>
                <a:lnTo>
                  <a:pt x="0" y="38"/>
                </a:lnTo>
                <a:lnTo>
                  <a:pt x="0" y="125"/>
                </a:lnTo>
                <a:close/>
                <a:moveTo>
                  <a:pt x="121" y="245"/>
                </a:moveTo>
                <a:lnTo>
                  <a:pt x="265" y="265"/>
                </a:lnTo>
                <a:lnTo>
                  <a:pt x="265" y="140"/>
                </a:lnTo>
                <a:lnTo>
                  <a:pt x="121" y="140"/>
                </a:lnTo>
                <a:lnTo>
                  <a:pt x="121" y="245"/>
                </a:lnTo>
                <a:close/>
                <a:moveTo>
                  <a:pt x="121" y="21"/>
                </a:moveTo>
                <a:lnTo>
                  <a:pt x="121" y="125"/>
                </a:lnTo>
                <a:lnTo>
                  <a:pt x="265" y="125"/>
                </a:lnTo>
                <a:lnTo>
                  <a:pt x="265" y="0"/>
                </a:lnTo>
                <a:lnTo>
                  <a:pt x="121"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6" name="Google Shape;2266;p49"/>
          <p:cNvSpPr/>
          <p:nvPr/>
        </p:nvSpPr>
        <p:spPr>
          <a:xfrm>
            <a:off x="3683157" y="2368681"/>
            <a:ext cx="522730" cy="499058"/>
          </a:xfrm>
          <a:custGeom>
            <a:avLst/>
            <a:gdLst/>
            <a:ahLst/>
            <a:cxnLst/>
            <a:rect l="l" t="t" r="r" b="b"/>
            <a:pathLst>
              <a:path w="256" h="244" extrusionOk="0">
                <a:moveTo>
                  <a:pt x="232" y="123"/>
                </a:moveTo>
                <a:cubicBezTo>
                  <a:pt x="232" y="123"/>
                  <a:pt x="232" y="123"/>
                  <a:pt x="232" y="123"/>
                </a:cubicBezTo>
                <a:cubicBezTo>
                  <a:pt x="232" y="123"/>
                  <a:pt x="232" y="123"/>
                  <a:pt x="232" y="123"/>
                </a:cubicBezTo>
                <a:cubicBezTo>
                  <a:pt x="216" y="131"/>
                  <a:pt x="200" y="135"/>
                  <a:pt x="187" y="135"/>
                </a:cubicBezTo>
                <a:cubicBezTo>
                  <a:pt x="166" y="135"/>
                  <a:pt x="149" y="127"/>
                  <a:pt x="136" y="117"/>
                </a:cubicBezTo>
                <a:cubicBezTo>
                  <a:pt x="136" y="117"/>
                  <a:pt x="136" y="117"/>
                  <a:pt x="136" y="117"/>
                </a:cubicBezTo>
                <a:cubicBezTo>
                  <a:pt x="160" y="28"/>
                  <a:pt x="160" y="28"/>
                  <a:pt x="160" y="28"/>
                </a:cubicBezTo>
                <a:cubicBezTo>
                  <a:pt x="167" y="34"/>
                  <a:pt x="184" y="46"/>
                  <a:pt x="210" y="46"/>
                </a:cubicBezTo>
                <a:cubicBezTo>
                  <a:pt x="223" y="46"/>
                  <a:pt x="239" y="43"/>
                  <a:pt x="256" y="35"/>
                </a:cubicBezTo>
                <a:lnTo>
                  <a:pt x="232" y="123"/>
                </a:lnTo>
                <a:close/>
                <a:moveTo>
                  <a:pt x="75" y="88"/>
                </a:moveTo>
                <a:cubicBezTo>
                  <a:pt x="74" y="88"/>
                  <a:pt x="74" y="88"/>
                  <a:pt x="74" y="88"/>
                </a:cubicBezTo>
                <a:cubicBezTo>
                  <a:pt x="62" y="88"/>
                  <a:pt x="47" y="91"/>
                  <a:pt x="29" y="99"/>
                </a:cubicBezTo>
                <a:cubicBezTo>
                  <a:pt x="52" y="11"/>
                  <a:pt x="52" y="11"/>
                  <a:pt x="52" y="11"/>
                </a:cubicBezTo>
                <a:cubicBezTo>
                  <a:pt x="70" y="3"/>
                  <a:pt x="85" y="0"/>
                  <a:pt x="97" y="0"/>
                </a:cubicBezTo>
                <a:cubicBezTo>
                  <a:pt x="97" y="0"/>
                  <a:pt x="97" y="0"/>
                  <a:pt x="97" y="0"/>
                </a:cubicBezTo>
                <a:cubicBezTo>
                  <a:pt x="104" y="0"/>
                  <a:pt x="110" y="1"/>
                  <a:pt x="116" y="2"/>
                </a:cubicBezTo>
                <a:cubicBezTo>
                  <a:pt x="128" y="6"/>
                  <a:pt x="145" y="17"/>
                  <a:pt x="145" y="17"/>
                </a:cubicBezTo>
                <a:cubicBezTo>
                  <a:pt x="145" y="17"/>
                  <a:pt x="145" y="17"/>
                  <a:pt x="145" y="17"/>
                </a:cubicBezTo>
                <a:cubicBezTo>
                  <a:pt x="140" y="35"/>
                  <a:pt x="125" y="88"/>
                  <a:pt x="121" y="105"/>
                </a:cubicBezTo>
                <a:cubicBezTo>
                  <a:pt x="108" y="96"/>
                  <a:pt x="94" y="88"/>
                  <a:pt x="75" y="88"/>
                </a:cubicBezTo>
                <a:moveTo>
                  <a:pt x="66" y="109"/>
                </a:moveTo>
                <a:cubicBezTo>
                  <a:pt x="68" y="109"/>
                  <a:pt x="69" y="109"/>
                  <a:pt x="71" y="109"/>
                </a:cubicBezTo>
                <a:cubicBezTo>
                  <a:pt x="84" y="109"/>
                  <a:pt x="96" y="114"/>
                  <a:pt x="105" y="119"/>
                </a:cubicBezTo>
                <a:cubicBezTo>
                  <a:pt x="109" y="121"/>
                  <a:pt x="113" y="124"/>
                  <a:pt x="116" y="126"/>
                </a:cubicBezTo>
                <a:cubicBezTo>
                  <a:pt x="113" y="138"/>
                  <a:pt x="96" y="198"/>
                  <a:pt x="92" y="216"/>
                </a:cubicBezTo>
                <a:cubicBezTo>
                  <a:pt x="78" y="207"/>
                  <a:pt x="65" y="199"/>
                  <a:pt x="45" y="199"/>
                </a:cubicBezTo>
                <a:cubicBezTo>
                  <a:pt x="32" y="199"/>
                  <a:pt x="18" y="202"/>
                  <a:pt x="0" y="209"/>
                </a:cubicBezTo>
                <a:cubicBezTo>
                  <a:pt x="24" y="121"/>
                  <a:pt x="24" y="121"/>
                  <a:pt x="24" y="121"/>
                </a:cubicBezTo>
                <a:cubicBezTo>
                  <a:pt x="26" y="120"/>
                  <a:pt x="29" y="119"/>
                  <a:pt x="32" y="118"/>
                </a:cubicBezTo>
                <a:cubicBezTo>
                  <a:pt x="40" y="114"/>
                  <a:pt x="53" y="111"/>
                  <a:pt x="66" y="109"/>
                </a:cubicBezTo>
                <a:moveTo>
                  <a:pt x="181" y="155"/>
                </a:moveTo>
                <a:cubicBezTo>
                  <a:pt x="194" y="155"/>
                  <a:pt x="209" y="153"/>
                  <a:pt x="226" y="146"/>
                </a:cubicBezTo>
                <a:cubicBezTo>
                  <a:pt x="203" y="232"/>
                  <a:pt x="203" y="232"/>
                  <a:pt x="203" y="232"/>
                </a:cubicBezTo>
                <a:cubicBezTo>
                  <a:pt x="184" y="241"/>
                  <a:pt x="168" y="244"/>
                  <a:pt x="155" y="244"/>
                </a:cubicBezTo>
                <a:cubicBezTo>
                  <a:pt x="134" y="244"/>
                  <a:pt x="107" y="226"/>
                  <a:pt x="107" y="226"/>
                </a:cubicBezTo>
                <a:cubicBezTo>
                  <a:pt x="130" y="137"/>
                  <a:pt x="130" y="137"/>
                  <a:pt x="130" y="137"/>
                </a:cubicBezTo>
                <a:cubicBezTo>
                  <a:pt x="137" y="143"/>
                  <a:pt x="154" y="155"/>
                  <a:pt x="181" y="155"/>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7" name="Google Shape;2267;p49"/>
          <p:cNvSpPr/>
          <p:nvPr/>
        </p:nvSpPr>
        <p:spPr>
          <a:xfrm>
            <a:off x="2769861" y="2362763"/>
            <a:ext cx="522729" cy="497086"/>
          </a:xfrm>
          <a:custGeom>
            <a:avLst/>
            <a:gdLst/>
            <a:ahLst/>
            <a:cxnLst/>
            <a:rect l="l" t="t" r="r" b="b"/>
            <a:pathLst>
              <a:path w="256" h="243" extrusionOk="0">
                <a:moveTo>
                  <a:pt x="251" y="153"/>
                </a:moveTo>
                <a:cubicBezTo>
                  <a:pt x="222" y="153"/>
                  <a:pt x="222" y="153"/>
                  <a:pt x="222" y="153"/>
                </a:cubicBezTo>
                <a:cubicBezTo>
                  <a:pt x="221" y="151"/>
                  <a:pt x="221" y="150"/>
                  <a:pt x="220" y="148"/>
                </a:cubicBezTo>
                <a:cubicBezTo>
                  <a:pt x="219" y="147"/>
                  <a:pt x="217" y="143"/>
                  <a:pt x="214" y="137"/>
                </a:cubicBezTo>
                <a:cubicBezTo>
                  <a:pt x="210" y="130"/>
                  <a:pt x="205" y="119"/>
                  <a:pt x="199" y="107"/>
                </a:cubicBezTo>
                <a:cubicBezTo>
                  <a:pt x="251" y="107"/>
                  <a:pt x="251" y="107"/>
                  <a:pt x="251" y="107"/>
                </a:cubicBezTo>
                <a:cubicBezTo>
                  <a:pt x="254" y="107"/>
                  <a:pt x="256" y="110"/>
                  <a:pt x="256" y="113"/>
                </a:cubicBezTo>
                <a:cubicBezTo>
                  <a:pt x="256" y="147"/>
                  <a:pt x="256" y="147"/>
                  <a:pt x="256" y="147"/>
                </a:cubicBezTo>
                <a:cubicBezTo>
                  <a:pt x="256" y="150"/>
                  <a:pt x="254" y="153"/>
                  <a:pt x="251" y="153"/>
                </a:cubicBezTo>
                <a:moveTo>
                  <a:pt x="199" y="132"/>
                </a:moveTo>
                <a:cubicBezTo>
                  <a:pt x="200" y="132"/>
                  <a:pt x="200" y="133"/>
                  <a:pt x="200" y="134"/>
                </a:cubicBezTo>
                <a:cubicBezTo>
                  <a:pt x="201" y="134"/>
                  <a:pt x="201" y="134"/>
                  <a:pt x="201" y="134"/>
                </a:cubicBezTo>
                <a:cubicBezTo>
                  <a:pt x="205" y="143"/>
                  <a:pt x="209" y="150"/>
                  <a:pt x="210" y="153"/>
                </a:cubicBezTo>
                <a:cubicBezTo>
                  <a:pt x="211" y="153"/>
                  <a:pt x="211" y="153"/>
                  <a:pt x="211" y="153"/>
                </a:cubicBezTo>
                <a:cubicBezTo>
                  <a:pt x="214" y="160"/>
                  <a:pt x="207" y="166"/>
                  <a:pt x="203" y="168"/>
                </a:cubicBezTo>
                <a:cubicBezTo>
                  <a:pt x="199" y="169"/>
                  <a:pt x="196" y="171"/>
                  <a:pt x="190" y="168"/>
                </a:cubicBezTo>
                <a:cubicBezTo>
                  <a:pt x="184" y="165"/>
                  <a:pt x="153" y="94"/>
                  <a:pt x="146" y="75"/>
                </a:cubicBezTo>
                <a:cubicBezTo>
                  <a:pt x="138" y="56"/>
                  <a:pt x="114" y="7"/>
                  <a:pt x="122" y="3"/>
                </a:cubicBezTo>
                <a:cubicBezTo>
                  <a:pt x="127" y="0"/>
                  <a:pt x="147" y="39"/>
                  <a:pt x="161" y="63"/>
                </a:cubicBezTo>
                <a:cubicBezTo>
                  <a:pt x="170" y="76"/>
                  <a:pt x="183" y="101"/>
                  <a:pt x="194" y="122"/>
                </a:cubicBezTo>
                <a:cubicBezTo>
                  <a:pt x="194" y="122"/>
                  <a:pt x="195" y="123"/>
                  <a:pt x="195" y="123"/>
                </a:cubicBezTo>
                <a:cubicBezTo>
                  <a:pt x="195" y="124"/>
                  <a:pt x="196" y="125"/>
                  <a:pt x="196" y="126"/>
                </a:cubicBezTo>
                <a:cubicBezTo>
                  <a:pt x="196" y="126"/>
                  <a:pt x="196" y="126"/>
                  <a:pt x="197" y="126"/>
                </a:cubicBezTo>
                <a:cubicBezTo>
                  <a:pt x="197" y="127"/>
                  <a:pt x="197" y="128"/>
                  <a:pt x="198" y="129"/>
                </a:cubicBezTo>
                <a:cubicBezTo>
                  <a:pt x="198" y="129"/>
                  <a:pt x="198" y="130"/>
                  <a:pt x="199" y="130"/>
                </a:cubicBezTo>
                <a:cubicBezTo>
                  <a:pt x="199" y="131"/>
                  <a:pt x="199" y="131"/>
                  <a:pt x="199" y="132"/>
                </a:cubicBezTo>
                <a:moveTo>
                  <a:pt x="127" y="81"/>
                </a:moveTo>
                <a:cubicBezTo>
                  <a:pt x="105" y="119"/>
                  <a:pt x="105" y="119"/>
                  <a:pt x="105" y="119"/>
                </a:cubicBezTo>
                <a:cubicBezTo>
                  <a:pt x="86" y="153"/>
                  <a:pt x="86" y="153"/>
                  <a:pt x="86" y="153"/>
                </a:cubicBezTo>
                <a:cubicBezTo>
                  <a:pt x="56" y="206"/>
                  <a:pt x="56" y="206"/>
                  <a:pt x="56" y="206"/>
                </a:cubicBezTo>
                <a:cubicBezTo>
                  <a:pt x="54" y="208"/>
                  <a:pt x="50" y="209"/>
                  <a:pt x="47" y="208"/>
                </a:cubicBezTo>
                <a:cubicBezTo>
                  <a:pt x="32" y="199"/>
                  <a:pt x="32" y="199"/>
                  <a:pt x="32" y="199"/>
                </a:cubicBezTo>
                <a:cubicBezTo>
                  <a:pt x="29" y="197"/>
                  <a:pt x="28" y="194"/>
                  <a:pt x="30" y="191"/>
                </a:cubicBezTo>
                <a:cubicBezTo>
                  <a:pt x="52" y="153"/>
                  <a:pt x="52" y="153"/>
                  <a:pt x="52" y="153"/>
                </a:cubicBezTo>
                <a:cubicBezTo>
                  <a:pt x="78" y="107"/>
                  <a:pt x="78" y="107"/>
                  <a:pt x="78" y="107"/>
                </a:cubicBezTo>
                <a:cubicBezTo>
                  <a:pt x="101" y="66"/>
                  <a:pt x="101" y="66"/>
                  <a:pt x="101" y="66"/>
                </a:cubicBezTo>
                <a:cubicBezTo>
                  <a:pt x="103" y="63"/>
                  <a:pt x="107" y="62"/>
                  <a:pt x="109" y="64"/>
                </a:cubicBezTo>
                <a:cubicBezTo>
                  <a:pt x="125" y="73"/>
                  <a:pt x="125" y="73"/>
                  <a:pt x="125" y="73"/>
                </a:cubicBezTo>
                <a:cubicBezTo>
                  <a:pt x="128" y="74"/>
                  <a:pt x="129" y="78"/>
                  <a:pt x="127" y="81"/>
                </a:cubicBezTo>
                <a:moveTo>
                  <a:pt x="5" y="153"/>
                </a:moveTo>
                <a:cubicBezTo>
                  <a:pt x="2" y="153"/>
                  <a:pt x="0" y="150"/>
                  <a:pt x="0" y="147"/>
                </a:cubicBezTo>
                <a:cubicBezTo>
                  <a:pt x="0" y="113"/>
                  <a:pt x="0" y="113"/>
                  <a:pt x="0" y="113"/>
                </a:cubicBezTo>
                <a:cubicBezTo>
                  <a:pt x="0" y="110"/>
                  <a:pt x="2" y="107"/>
                  <a:pt x="5" y="107"/>
                </a:cubicBezTo>
                <a:cubicBezTo>
                  <a:pt x="65" y="107"/>
                  <a:pt x="65" y="107"/>
                  <a:pt x="65" y="107"/>
                </a:cubicBezTo>
                <a:cubicBezTo>
                  <a:pt x="39" y="153"/>
                  <a:pt x="39" y="153"/>
                  <a:pt x="39" y="153"/>
                </a:cubicBezTo>
                <a:lnTo>
                  <a:pt x="5" y="153"/>
                </a:lnTo>
                <a:close/>
                <a:moveTo>
                  <a:pt x="27" y="206"/>
                </a:moveTo>
                <a:cubicBezTo>
                  <a:pt x="42" y="215"/>
                  <a:pt x="42" y="215"/>
                  <a:pt x="42" y="215"/>
                </a:cubicBezTo>
                <a:cubicBezTo>
                  <a:pt x="45" y="216"/>
                  <a:pt x="45" y="219"/>
                  <a:pt x="43" y="221"/>
                </a:cubicBezTo>
                <a:cubicBezTo>
                  <a:pt x="23" y="234"/>
                  <a:pt x="23" y="234"/>
                  <a:pt x="23" y="234"/>
                </a:cubicBezTo>
                <a:cubicBezTo>
                  <a:pt x="20" y="236"/>
                  <a:pt x="18" y="235"/>
                  <a:pt x="19" y="232"/>
                </a:cubicBezTo>
                <a:cubicBezTo>
                  <a:pt x="21" y="209"/>
                  <a:pt x="21" y="209"/>
                  <a:pt x="21" y="209"/>
                </a:cubicBezTo>
                <a:cubicBezTo>
                  <a:pt x="22" y="205"/>
                  <a:pt x="24" y="204"/>
                  <a:pt x="27" y="206"/>
                </a:cubicBezTo>
                <a:moveTo>
                  <a:pt x="148" y="107"/>
                </a:moveTo>
                <a:cubicBezTo>
                  <a:pt x="157" y="128"/>
                  <a:pt x="164" y="143"/>
                  <a:pt x="169" y="153"/>
                </a:cubicBezTo>
                <a:cubicBezTo>
                  <a:pt x="98" y="153"/>
                  <a:pt x="98" y="153"/>
                  <a:pt x="98" y="153"/>
                </a:cubicBezTo>
                <a:cubicBezTo>
                  <a:pt x="124" y="107"/>
                  <a:pt x="124" y="107"/>
                  <a:pt x="124" y="107"/>
                </a:cubicBezTo>
                <a:lnTo>
                  <a:pt x="148" y="107"/>
                </a:lnTo>
                <a:close/>
                <a:moveTo>
                  <a:pt x="203" y="178"/>
                </a:moveTo>
                <a:cubicBezTo>
                  <a:pt x="212" y="173"/>
                  <a:pt x="212" y="173"/>
                  <a:pt x="212" y="173"/>
                </a:cubicBezTo>
                <a:cubicBezTo>
                  <a:pt x="215" y="171"/>
                  <a:pt x="219" y="173"/>
                  <a:pt x="221" y="176"/>
                </a:cubicBezTo>
                <a:cubicBezTo>
                  <a:pt x="228" y="190"/>
                  <a:pt x="228" y="190"/>
                  <a:pt x="228" y="190"/>
                </a:cubicBezTo>
                <a:cubicBezTo>
                  <a:pt x="230" y="193"/>
                  <a:pt x="229" y="197"/>
                  <a:pt x="226" y="199"/>
                </a:cubicBezTo>
                <a:cubicBezTo>
                  <a:pt x="219" y="203"/>
                  <a:pt x="219" y="203"/>
                  <a:pt x="219" y="203"/>
                </a:cubicBezTo>
                <a:cubicBezTo>
                  <a:pt x="216" y="205"/>
                  <a:pt x="212" y="204"/>
                  <a:pt x="211" y="201"/>
                </a:cubicBezTo>
                <a:cubicBezTo>
                  <a:pt x="201" y="186"/>
                  <a:pt x="201" y="186"/>
                  <a:pt x="201" y="186"/>
                </a:cubicBezTo>
                <a:cubicBezTo>
                  <a:pt x="199" y="183"/>
                  <a:pt x="200" y="179"/>
                  <a:pt x="203" y="178"/>
                </a:cubicBezTo>
                <a:moveTo>
                  <a:pt x="248" y="243"/>
                </a:moveTo>
                <a:cubicBezTo>
                  <a:pt x="246" y="237"/>
                  <a:pt x="231" y="236"/>
                  <a:pt x="225" y="227"/>
                </a:cubicBezTo>
                <a:cubicBezTo>
                  <a:pt x="218" y="218"/>
                  <a:pt x="224" y="213"/>
                  <a:pt x="226" y="210"/>
                </a:cubicBezTo>
                <a:cubicBezTo>
                  <a:pt x="253" y="195"/>
                  <a:pt x="248" y="243"/>
                  <a:pt x="248" y="243"/>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8" name="Google Shape;2268;p49"/>
          <p:cNvSpPr/>
          <p:nvPr/>
        </p:nvSpPr>
        <p:spPr>
          <a:xfrm>
            <a:off x="1860508" y="2352901"/>
            <a:ext cx="483279" cy="524702"/>
          </a:xfrm>
          <a:custGeom>
            <a:avLst/>
            <a:gdLst/>
            <a:ahLst/>
            <a:cxnLst/>
            <a:rect l="l" t="t" r="r" b="b"/>
            <a:pathLst>
              <a:path w="237" h="257" extrusionOk="0">
                <a:moveTo>
                  <a:pt x="200" y="136"/>
                </a:moveTo>
                <a:cubicBezTo>
                  <a:pt x="200" y="175"/>
                  <a:pt x="237" y="188"/>
                  <a:pt x="237" y="188"/>
                </a:cubicBezTo>
                <a:cubicBezTo>
                  <a:pt x="237" y="189"/>
                  <a:pt x="231" y="206"/>
                  <a:pt x="218" y="224"/>
                </a:cubicBezTo>
                <a:cubicBezTo>
                  <a:pt x="206" y="240"/>
                  <a:pt x="195" y="255"/>
                  <a:pt x="176" y="256"/>
                </a:cubicBezTo>
                <a:cubicBezTo>
                  <a:pt x="157" y="256"/>
                  <a:pt x="152" y="246"/>
                  <a:pt x="130" y="246"/>
                </a:cubicBezTo>
                <a:cubicBezTo>
                  <a:pt x="109" y="246"/>
                  <a:pt x="103" y="255"/>
                  <a:pt x="85" y="256"/>
                </a:cubicBezTo>
                <a:cubicBezTo>
                  <a:pt x="67" y="257"/>
                  <a:pt x="54" y="239"/>
                  <a:pt x="42" y="224"/>
                </a:cubicBezTo>
                <a:cubicBezTo>
                  <a:pt x="18" y="192"/>
                  <a:pt x="0" y="134"/>
                  <a:pt x="25" y="95"/>
                </a:cubicBezTo>
                <a:cubicBezTo>
                  <a:pt x="37" y="75"/>
                  <a:pt x="58" y="63"/>
                  <a:pt x="81" y="62"/>
                </a:cubicBezTo>
                <a:cubicBezTo>
                  <a:pt x="99" y="62"/>
                  <a:pt x="116" y="74"/>
                  <a:pt x="127" y="74"/>
                </a:cubicBezTo>
                <a:cubicBezTo>
                  <a:pt x="138" y="74"/>
                  <a:pt x="158" y="60"/>
                  <a:pt x="179" y="62"/>
                </a:cubicBezTo>
                <a:cubicBezTo>
                  <a:pt x="188" y="62"/>
                  <a:pt x="214" y="65"/>
                  <a:pt x="230" y="87"/>
                </a:cubicBezTo>
                <a:cubicBezTo>
                  <a:pt x="229" y="88"/>
                  <a:pt x="200" y="104"/>
                  <a:pt x="200" y="136"/>
                </a:cubicBezTo>
                <a:moveTo>
                  <a:pt x="125" y="59"/>
                </a:moveTo>
                <a:cubicBezTo>
                  <a:pt x="123" y="44"/>
                  <a:pt x="130" y="29"/>
                  <a:pt x="139" y="19"/>
                </a:cubicBezTo>
                <a:cubicBezTo>
                  <a:pt x="149" y="9"/>
                  <a:pt x="166" y="0"/>
                  <a:pt x="180" y="0"/>
                </a:cubicBezTo>
                <a:cubicBezTo>
                  <a:pt x="182" y="15"/>
                  <a:pt x="175" y="30"/>
                  <a:pt x="165" y="41"/>
                </a:cubicBezTo>
                <a:cubicBezTo>
                  <a:pt x="156" y="52"/>
                  <a:pt x="140" y="60"/>
                  <a:pt x="125" y="59"/>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69" name="Google Shape;2269;p49"/>
          <p:cNvSpPr/>
          <p:nvPr/>
        </p:nvSpPr>
        <p:spPr>
          <a:xfrm>
            <a:off x="996525" y="2352901"/>
            <a:ext cx="431992" cy="522729"/>
          </a:xfrm>
          <a:custGeom>
            <a:avLst/>
            <a:gdLst/>
            <a:ahLst/>
            <a:cxnLst/>
            <a:rect l="l" t="t" r="r" b="b"/>
            <a:pathLst>
              <a:path w="212" h="256" extrusionOk="0">
                <a:moveTo>
                  <a:pt x="197" y="174"/>
                </a:moveTo>
                <a:cubicBezTo>
                  <a:pt x="190" y="174"/>
                  <a:pt x="183" y="168"/>
                  <a:pt x="183" y="159"/>
                </a:cubicBezTo>
                <a:cubicBezTo>
                  <a:pt x="183" y="96"/>
                  <a:pt x="183" y="96"/>
                  <a:pt x="183" y="96"/>
                </a:cubicBezTo>
                <a:cubicBezTo>
                  <a:pt x="183" y="88"/>
                  <a:pt x="190" y="81"/>
                  <a:pt x="197" y="81"/>
                </a:cubicBezTo>
                <a:cubicBezTo>
                  <a:pt x="205" y="81"/>
                  <a:pt x="212" y="88"/>
                  <a:pt x="212" y="96"/>
                </a:cubicBezTo>
                <a:cubicBezTo>
                  <a:pt x="212" y="159"/>
                  <a:pt x="212" y="159"/>
                  <a:pt x="212" y="159"/>
                </a:cubicBezTo>
                <a:cubicBezTo>
                  <a:pt x="212" y="168"/>
                  <a:pt x="205" y="174"/>
                  <a:pt x="197" y="174"/>
                </a:cubicBezTo>
                <a:moveTo>
                  <a:pt x="158" y="206"/>
                </a:moveTo>
                <a:cubicBezTo>
                  <a:pt x="147" y="206"/>
                  <a:pt x="147" y="206"/>
                  <a:pt x="147" y="206"/>
                </a:cubicBezTo>
                <a:cubicBezTo>
                  <a:pt x="148" y="207"/>
                  <a:pt x="148" y="208"/>
                  <a:pt x="148" y="210"/>
                </a:cubicBezTo>
                <a:cubicBezTo>
                  <a:pt x="148" y="211"/>
                  <a:pt x="148" y="211"/>
                  <a:pt x="148" y="211"/>
                </a:cubicBezTo>
                <a:cubicBezTo>
                  <a:pt x="148" y="216"/>
                  <a:pt x="148" y="216"/>
                  <a:pt x="148" y="216"/>
                </a:cubicBezTo>
                <a:cubicBezTo>
                  <a:pt x="148" y="241"/>
                  <a:pt x="148" y="241"/>
                  <a:pt x="148" y="241"/>
                </a:cubicBezTo>
                <a:cubicBezTo>
                  <a:pt x="148" y="249"/>
                  <a:pt x="141" y="256"/>
                  <a:pt x="133" y="256"/>
                </a:cubicBezTo>
                <a:cubicBezTo>
                  <a:pt x="125" y="256"/>
                  <a:pt x="119" y="249"/>
                  <a:pt x="119" y="241"/>
                </a:cubicBezTo>
                <a:cubicBezTo>
                  <a:pt x="119" y="216"/>
                  <a:pt x="119" y="216"/>
                  <a:pt x="119" y="216"/>
                </a:cubicBezTo>
                <a:cubicBezTo>
                  <a:pt x="119" y="211"/>
                  <a:pt x="119" y="211"/>
                  <a:pt x="119" y="211"/>
                </a:cubicBezTo>
                <a:cubicBezTo>
                  <a:pt x="119" y="210"/>
                  <a:pt x="119" y="210"/>
                  <a:pt x="119" y="210"/>
                </a:cubicBezTo>
                <a:cubicBezTo>
                  <a:pt x="119" y="208"/>
                  <a:pt x="119" y="207"/>
                  <a:pt x="119" y="206"/>
                </a:cubicBezTo>
                <a:cubicBezTo>
                  <a:pt x="93" y="206"/>
                  <a:pt x="93" y="206"/>
                  <a:pt x="93" y="206"/>
                </a:cubicBezTo>
                <a:cubicBezTo>
                  <a:pt x="93" y="207"/>
                  <a:pt x="93" y="208"/>
                  <a:pt x="93" y="210"/>
                </a:cubicBezTo>
                <a:cubicBezTo>
                  <a:pt x="93" y="211"/>
                  <a:pt x="93" y="211"/>
                  <a:pt x="93" y="211"/>
                </a:cubicBezTo>
                <a:cubicBezTo>
                  <a:pt x="93" y="216"/>
                  <a:pt x="93" y="216"/>
                  <a:pt x="93" y="216"/>
                </a:cubicBezTo>
                <a:cubicBezTo>
                  <a:pt x="93" y="241"/>
                  <a:pt x="93" y="241"/>
                  <a:pt x="93" y="241"/>
                </a:cubicBezTo>
                <a:cubicBezTo>
                  <a:pt x="93" y="249"/>
                  <a:pt x="87" y="256"/>
                  <a:pt x="79" y="256"/>
                </a:cubicBezTo>
                <a:cubicBezTo>
                  <a:pt x="71" y="256"/>
                  <a:pt x="64" y="249"/>
                  <a:pt x="64" y="241"/>
                </a:cubicBezTo>
                <a:cubicBezTo>
                  <a:pt x="64" y="216"/>
                  <a:pt x="64" y="216"/>
                  <a:pt x="64" y="216"/>
                </a:cubicBezTo>
                <a:cubicBezTo>
                  <a:pt x="64" y="211"/>
                  <a:pt x="64" y="211"/>
                  <a:pt x="64" y="211"/>
                </a:cubicBezTo>
                <a:cubicBezTo>
                  <a:pt x="64" y="210"/>
                  <a:pt x="64" y="210"/>
                  <a:pt x="64" y="210"/>
                </a:cubicBezTo>
                <a:cubicBezTo>
                  <a:pt x="64" y="208"/>
                  <a:pt x="64" y="207"/>
                  <a:pt x="65" y="206"/>
                </a:cubicBezTo>
                <a:cubicBezTo>
                  <a:pt x="54" y="206"/>
                  <a:pt x="54" y="206"/>
                  <a:pt x="54" y="206"/>
                </a:cubicBezTo>
                <a:cubicBezTo>
                  <a:pt x="45" y="206"/>
                  <a:pt x="39" y="199"/>
                  <a:pt x="39" y="190"/>
                </a:cubicBezTo>
                <a:cubicBezTo>
                  <a:pt x="39" y="103"/>
                  <a:pt x="39" y="103"/>
                  <a:pt x="39" y="103"/>
                </a:cubicBezTo>
                <a:cubicBezTo>
                  <a:pt x="39" y="93"/>
                  <a:pt x="39" y="93"/>
                  <a:pt x="39" y="93"/>
                </a:cubicBezTo>
                <a:cubicBezTo>
                  <a:pt x="39" y="81"/>
                  <a:pt x="39" y="81"/>
                  <a:pt x="39" y="81"/>
                </a:cubicBezTo>
                <a:cubicBezTo>
                  <a:pt x="40" y="81"/>
                  <a:pt x="40" y="81"/>
                  <a:pt x="40" y="81"/>
                </a:cubicBezTo>
                <a:cubicBezTo>
                  <a:pt x="172" y="81"/>
                  <a:pt x="172" y="81"/>
                  <a:pt x="172" y="81"/>
                </a:cubicBezTo>
                <a:cubicBezTo>
                  <a:pt x="173" y="81"/>
                  <a:pt x="173" y="81"/>
                  <a:pt x="173" y="81"/>
                </a:cubicBezTo>
                <a:cubicBezTo>
                  <a:pt x="173" y="93"/>
                  <a:pt x="173" y="93"/>
                  <a:pt x="173" y="93"/>
                </a:cubicBezTo>
                <a:cubicBezTo>
                  <a:pt x="173" y="103"/>
                  <a:pt x="173" y="103"/>
                  <a:pt x="173" y="103"/>
                </a:cubicBezTo>
                <a:cubicBezTo>
                  <a:pt x="173" y="190"/>
                  <a:pt x="173" y="190"/>
                  <a:pt x="173" y="190"/>
                </a:cubicBezTo>
                <a:cubicBezTo>
                  <a:pt x="173" y="199"/>
                  <a:pt x="167" y="206"/>
                  <a:pt x="158" y="206"/>
                </a:cubicBezTo>
                <a:moveTo>
                  <a:pt x="73" y="21"/>
                </a:moveTo>
                <a:cubicBezTo>
                  <a:pt x="70" y="17"/>
                  <a:pt x="70" y="17"/>
                  <a:pt x="70" y="17"/>
                </a:cubicBezTo>
                <a:cubicBezTo>
                  <a:pt x="67" y="13"/>
                  <a:pt x="67" y="13"/>
                  <a:pt x="67" y="13"/>
                </a:cubicBezTo>
                <a:cubicBezTo>
                  <a:pt x="61" y="4"/>
                  <a:pt x="61" y="4"/>
                  <a:pt x="61" y="4"/>
                </a:cubicBezTo>
                <a:cubicBezTo>
                  <a:pt x="61" y="3"/>
                  <a:pt x="61" y="1"/>
                  <a:pt x="62" y="0"/>
                </a:cubicBezTo>
                <a:cubicBezTo>
                  <a:pt x="63" y="0"/>
                  <a:pt x="65" y="0"/>
                  <a:pt x="65" y="1"/>
                </a:cubicBezTo>
                <a:cubicBezTo>
                  <a:pt x="72" y="11"/>
                  <a:pt x="72" y="11"/>
                  <a:pt x="72" y="11"/>
                </a:cubicBezTo>
                <a:cubicBezTo>
                  <a:pt x="75" y="15"/>
                  <a:pt x="75" y="15"/>
                  <a:pt x="75" y="15"/>
                </a:cubicBezTo>
                <a:cubicBezTo>
                  <a:pt x="77" y="19"/>
                  <a:pt x="77" y="19"/>
                  <a:pt x="77" y="19"/>
                </a:cubicBezTo>
                <a:cubicBezTo>
                  <a:pt x="86" y="16"/>
                  <a:pt x="96" y="14"/>
                  <a:pt x="106" y="14"/>
                </a:cubicBezTo>
                <a:cubicBezTo>
                  <a:pt x="116" y="14"/>
                  <a:pt x="126" y="16"/>
                  <a:pt x="135" y="19"/>
                </a:cubicBezTo>
                <a:cubicBezTo>
                  <a:pt x="137" y="15"/>
                  <a:pt x="137" y="15"/>
                  <a:pt x="137" y="15"/>
                </a:cubicBezTo>
                <a:cubicBezTo>
                  <a:pt x="140" y="11"/>
                  <a:pt x="140" y="11"/>
                  <a:pt x="140" y="11"/>
                </a:cubicBezTo>
                <a:cubicBezTo>
                  <a:pt x="147" y="1"/>
                  <a:pt x="147" y="1"/>
                  <a:pt x="147" y="1"/>
                </a:cubicBezTo>
                <a:cubicBezTo>
                  <a:pt x="147" y="0"/>
                  <a:pt x="149" y="0"/>
                  <a:pt x="150" y="0"/>
                </a:cubicBezTo>
                <a:cubicBezTo>
                  <a:pt x="151" y="1"/>
                  <a:pt x="151" y="3"/>
                  <a:pt x="151" y="4"/>
                </a:cubicBezTo>
                <a:cubicBezTo>
                  <a:pt x="145" y="13"/>
                  <a:pt x="145" y="13"/>
                  <a:pt x="145" y="13"/>
                </a:cubicBezTo>
                <a:cubicBezTo>
                  <a:pt x="142" y="17"/>
                  <a:pt x="142" y="17"/>
                  <a:pt x="142" y="17"/>
                </a:cubicBezTo>
                <a:cubicBezTo>
                  <a:pt x="139" y="21"/>
                  <a:pt x="139" y="21"/>
                  <a:pt x="139" y="21"/>
                </a:cubicBezTo>
                <a:cubicBezTo>
                  <a:pt x="160" y="31"/>
                  <a:pt x="173" y="50"/>
                  <a:pt x="173" y="71"/>
                </a:cubicBezTo>
                <a:cubicBezTo>
                  <a:pt x="39" y="71"/>
                  <a:pt x="39" y="71"/>
                  <a:pt x="39" y="71"/>
                </a:cubicBezTo>
                <a:cubicBezTo>
                  <a:pt x="39" y="50"/>
                  <a:pt x="52" y="31"/>
                  <a:pt x="73" y="21"/>
                </a:cubicBezTo>
                <a:moveTo>
                  <a:pt x="135" y="51"/>
                </a:moveTo>
                <a:cubicBezTo>
                  <a:pt x="139" y="51"/>
                  <a:pt x="142" y="48"/>
                  <a:pt x="142" y="44"/>
                </a:cubicBezTo>
                <a:cubicBezTo>
                  <a:pt x="142" y="40"/>
                  <a:pt x="139" y="36"/>
                  <a:pt x="135" y="36"/>
                </a:cubicBezTo>
                <a:cubicBezTo>
                  <a:pt x="131" y="36"/>
                  <a:pt x="128" y="40"/>
                  <a:pt x="128" y="44"/>
                </a:cubicBezTo>
                <a:cubicBezTo>
                  <a:pt x="128" y="48"/>
                  <a:pt x="131" y="51"/>
                  <a:pt x="135" y="51"/>
                </a:cubicBezTo>
                <a:moveTo>
                  <a:pt x="77" y="51"/>
                </a:moveTo>
                <a:cubicBezTo>
                  <a:pt x="81" y="51"/>
                  <a:pt x="84" y="48"/>
                  <a:pt x="84" y="44"/>
                </a:cubicBezTo>
                <a:cubicBezTo>
                  <a:pt x="84" y="40"/>
                  <a:pt x="81" y="36"/>
                  <a:pt x="77" y="36"/>
                </a:cubicBezTo>
                <a:cubicBezTo>
                  <a:pt x="73" y="36"/>
                  <a:pt x="70" y="40"/>
                  <a:pt x="70" y="44"/>
                </a:cubicBezTo>
                <a:cubicBezTo>
                  <a:pt x="70" y="48"/>
                  <a:pt x="73" y="51"/>
                  <a:pt x="77" y="51"/>
                </a:cubicBezTo>
                <a:moveTo>
                  <a:pt x="15" y="174"/>
                </a:moveTo>
                <a:cubicBezTo>
                  <a:pt x="7" y="174"/>
                  <a:pt x="0" y="168"/>
                  <a:pt x="0" y="159"/>
                </a:cubicBezTo>
                <a:cubicBezTo>
                  <a:pt x="0" y="96"/>
                  <a:pt x="0" y="96"/>
                  <a:pt x="0" y="96"/>
                </a:cubicBezTo>
                <a:cubicBezTo>
                  <a:pt x="0" y="88"/>
                  <a:pt x="7" y="81"/>
                  <a:pt x="15" y="81"/>
                </a:cubicBezTo>
                <a:cubicBezTo>
                  <a:pt x="22" y="81"/>
                  <a:pt x="29" y="88"/>
                  <a:pt x="29" y="96"/>
                </a:cubicBezTo>
                <a:cubicBezTo>
                  <a:pt x="29" y="159"/>
                  <a:pt x="29" y="159"/>
                  <a:pt x="29" y="159"/>
                </a:cubicBezTo>
                <a:cubicBezTo>
                  <a:pt x="29" y="168"/>
                  <a:pt x="22" y="174"/>
                  <a:pt x="15" y="17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0" name="Google Shape;2270;p49"/>
          <p:cNvSpPr/>
          <p:nvPr/>
        </p:nvSpPr>
        <p:spPr>
          <a:xfrm>
            <a:off x="11003345" y="1477082"/>
            <a:ext cx="522729" cy="441854"/>
          </a:xfrm>
          <a:custGeom>
            <a:avLst/>
            <a:gdLst/>
            <a:ahLst/>
            <a:cxnLst/>
            <a:rect l="l" t="t" r="r" b="b"/>
            <a:pathLst>
              <a:path w="256" h="216" extrusionOk="0">
                <a:moveTo>
                  <a:pt x="10" y="216"/>
                </a:moveTo>
                <a:cubicBezTo>
                  <a:pt x="246" y="216"/>
                  <a:pt x="246" y="216"/>
                  <a:pt x="246" y="216"/>
                </a:cubicBezTo>
                <a:cubicBezTo>
                  <a:pt x="252" y="216"/>
                  <a:pt x="256" y="212"/>
                  <a:pt x="256" y="206"/>
                </a:cubicBezTo>
                <a:cubicBezTo>
                  <a:pt x="256" y="202"/>
                  <a:pt x="256" y="202"/>
                  <a:pt x="256" y="202"/>
                </a:cubicBezTo>
                <a:cubicBezTo>
                  <a:pt x="256" y="196"/>
                  <a:pt x="252" y="192"/>
                  <a:pt x="246" y="192"/>
                </a:cubicBezTo>
                <a:cubicBezTo>
                  <a:pt x="10" y="192"/>
                  <a:pt x="10" y="192"/>
                  <a:pt x="10" y="192"/>
                </a:cubicBezTo>
                <a:cubicBezTo>
                  <a:pt x="4" y="192"/>
                  <a:pt x="0" y="196"/>
                  <a:pt x="0" y="202"/>
                </a:cubicBezTo>
                <a:cubicBezTo>
                  <a:pt x="0" y="206"/>
                  <a:pt x="0" y="206"/>
                  <a:pt x="0" y="206"/>
                </a:cubicBezTo>
                <a:cubicBezTo>
                  <a:pt x="0" y="212"/>
                  <a:pt x="4" y="216"/>
                  <a:pt x="10" y="216"/>
                </a:cubicBezTo>
                <a:moveTo>
                  <a:pt x="48" y="180"/>
                </a:moveTo>
                <a:cubicBezTo>
                  <a:pt x="72" y="180"/>
                  <a:pt x="72" y="180"/>
                  <a:pt x="72" y="180"/>
                </a:cubicBezTo>
                <a:cubicBezTo>
                  <a:pt x="79" y="180"/>
                  <a:pt x="84" y="175"/>
                  <a:pt x="84" y="168"/>
                </a:cubicBezTo>
                <a:cubicBezTo>
                  <a:pt x="84" y="12"/>
                  <a:pt x="84" y="12"/>
                  <a:pt x="84" y="12"/>
                </a:cubicBezTo>
                <a:cubicBezTo>
                  <a:pt x="84" y="5"/>
                  <a:pt x="79" y="0"/>
                  <a:pt x="72" y="0"/>
                </a:cubicBezTo>
                <a:cubicBezTo>
                  <a:pt x="48" y="0"/>
                  <a:pt x="48" y="0"/>
                  <a:pt x="48" y="0"/>
                </a:cubicBezTo>
                <a:cubicBezTo>
                  <a:pt x="41" y="0"/>
                  <a:pt x="36" y="5"/>
                  <a:pt x="36" y="12"/>
                </a:cubicBezTo>
                <a:cubicBezTo>
                  <a:pt x="36" y="168"/>
                  <a:pt x="36" y="168"/>
                  <a:pt x="36" y="168"/>
                </a:cubicBezTo>
                <a:cubicBezTo>
                  <a:pt x="36" y="175"/>
                  <a:pt x="41" y="180"/>
                  <a:pt x="48" y="180"/>
                </a:cubicBezTo>
                <a:moveTo>
                  <a:pt x="116" y="180"/>
                </a:moveTo>
                <a:cubicBezTo>
                  <a:pt x="140" y="180"/>
                  <a:pt x="140" y="180"/>
                  <a:pt x="140" y="180"/>
                </a:cubicBezTo>
                <a:cubicBezTo>
                  <a:pt x="147" y="180"/>
                  <a:pt x="152" y="175"/>
                  <a:pt x="152" y="168"/>
                </a:cubicBezTo>
                <a:cubicBezTo>
                  <a:pt x="152" y="68"/>
                  <a:pt x="152" y="68"/>
                  <a:pt x="152" y="68"/>
                </a:cubicBezTo>
                <a:cubicBezTo>
                  <a:pt x="152" y="61"/>
                  <a:pt x="147" y="56"/>
                  <a:pt x="140" y="56"/>
                </a:cubicBezTo>
                <a:cubicBezTo>
                  <a:pt x="116" y="56"/>
                  <a:pt x="116" y="56"/>
                  <a:pt x="116" y="56"/>
                </a:cubicBezTo>
                <a:cubicBezTo>
                  <a:pt x="109" y="56"/>
                  <a:pt x="104" y="61"/>
                  <a:pt x="104" y="68"/>
                </a:cubicBezTo>
                <a:cubicBezTo>
                  <a:pt x="104" y="168"/>
                  <a:pt x="104" y="168"/>
                  <a:pt x="104" y="168"/>
                </a:cubicBezTo>
                <a:cubicBezTo>
                  <a:pt x="104" y="175"/>
                  <a:pt x="109" y="180"/>
                  <a:pt x="116" y="180"/>
                </a:cubicBezTo>
                <a:moveTo>
                  <a:pt x="184" y="180"/>
                </a:moveTo>
                <a:cubicBezTo>
                  <a:pt x="208" y="180"/>
                  <a:pt x="208" y="180"/>
                  <a:pt x="208" y="180"/>
                </a:cubicBezTo>
                <a:cubicBezTo>
                  <a:pt x="215" y="180"/>
                  <a:pt x="220" y="175"/>
                  <a:pt x="220" y="168"/>
                </a:cubicBezTo>
                <a:cubicBezTo>
                  <a:pt x="220" y="124"/>
                  <a:pt x="220" y="124"/>
                  <a:pt x="220" y="124"/>
                </a:cubicBezTo>
                <a:cubicBezTo>
                  <a:pt x="220" y="117"/>
                  <a:pt x="215" y="112"/>
                  <a:pt x="208" y="112"/>
                </a:cubicBezTo>
                <a:cubicBezTo>
                  <a:pt x="184" y="112"/>
                  <a:pt x="184" y="112"/>
                  <a:pt x="184" y="112"/>
                </a:cubicBezTo>
                <a:cubicBezTo>
                  <a:pt x="177" y="112"/>
                  <a:pt x="172" y="117"/>
                  <a:pt x="172" y="124"/>
                </a:cubicBezTo>
                <a:cubicBezTo>
                  <a:pt x="172" y="168"/>
                  <a:pt x="172" y="168"/>
                  <a:pt x="172" y="168"/>
                </a:cubicBezTo>
                <a:cubicBezTo>
                  <a:pt x="172" y="175"/>
                  <a:pt x="177" y="180"/>
                  <a:pt x="184" y="18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1" name="Google Shape;2271;p49"/>
          <p:cNvSpPr/>
          <p:nvPr/>
        </p:nvSpPr>
        <p:spPr>
          <a:xfrm>
            <a:off x="10088075" y="1477082"/>
            <a:ext cx="522729" cy="441854"/>
          </a:xfrm>
          <a:custGeom>
            <a:avLst/>
            <a:gdLst/>
            <a:ahLst/>
            <a:cxnLst/>
            <a:rect l="l" t="t" r="r" b="b"/>
            <a:pathLst>
              <a:path w="256" h="216" extrusionOk="0">
                <a:moveTo>
                  <a:pt x="246" y="216"/>
                </a:moveTo>
                <a:cubicBezTo>
                  <a:pt x="10" y="216"/>
                  <a:pt x="10" y="216"/>
                  <a:pt x="10" y="216"/>
                </a:cubicBezTo>
                <a:cubicBezTo>
                  <a:pt x="4" y="216"/>
                  <a:pt x="0" y="212"/>
                  <a:pt x="0" y="206"/>
                </a:cubicBezTo>
                <a:cubicBezTo>
                  <a:pt x="0" y="202"/>
                  <a:pt x="0" y="202"/>
                  <a:pt x="0" y="202"/>
                </a:cubicBezTo>
                <a:cubicBezTo>
                  <a:pt x="0" y="196"/>
                  <a:pt x="4" y="192"/>
                  <a:pt x="10" y="192"/>
                </a:cubicBezTo>
                <a:cubicBezTo>
                  <a:pt x="246" y="192"/>
                  <a:pt x="246" y="192"/>
                  <a:pt x="246" y="192"/>
                </a:cubicBezTo>
                <a:cubicBezTo>
                  <a:pt x="252" y="192"/>
                  <a:pt x="256" y="196"/>
                  <a:pt x="256" y="202"/>
                </a:cubicBezTo>
                <a:cubicBezTo>
                  <a:pt x="256" y="206"/>
                  <a:pt x="256" y="206"/>
                  <a:pt x="256" y="206"/>
                </a:cubicBezTo>
                <a:cubicBezTo>
                  <a:pt x="256" y="212"/>
                  <a:pt x="252" y="216"/>
                  <a:pt x="246" y="216"/>
                </a:cubicBezTo>
                <a:moveTo>
                  <a:pt x="220" y="168"/>
                </a:moveTo>
                <a:cubicBezTo>
                  <a:pt x="220" y="175"/>
                  <a:pt x="215" y="180"/>
                  <a:pt x="208" y="180"/>
                </a:cubicBezTo>
                <a:cubicBezTo>
                  <a:pt x="184" y="180"/>
                  <a:pt x="184" y="180"/>
                  <a:pt x="184" y="180"/>
                </a:cubicBezTo>
                <a:cubicBezTo>
                  <a:pt x="177" y="180"/>
                  <a:pt x="172" y="175"/>
                  <a:pt x="172" y="168"/>
                </a:cubicBezTo>
                <a:cubicBezTo>
                  <a:pt x="172" y="84"/>
                  <a:pt x="172" y="84"/>
                  <a:pt x="172" y="84"/>
                </a:cubicBezTo>
                <a:cubicBezTo>
                  <a:pt x="172" y="60"/>
                  <a:pt x="172" y="60"/>
                  <a:pt x="172" y="60"/>
                </a:cubicBezTo>
                <a:cubicBezTo>
                  <a:pt x="172" y="53"/>
                  <a:pt x="177" y="48"/>
                  <a:pt x="184" y="48"/>
                </a:cubicBezTo>
                <a:cubicBezTo>
                  <a:pt x="208" y="48"/>
                  <a:pt x="208" y="48"/>
                  <a:pt x="208" y="48"/>
                </a:cubicBezTo>
                <a:cubicBezTo>
                  <a:pt x="215" y="48"/>
                  <a:pt x="220" y="53"/>
                  <a:pt x="220" y="60"/>
                </a:cubicBezTo>
                <a:cubicBezTo>
                  <a:pt x="220" y="144"/>
                  <a:pt x="220" y="144"/>
                  <a:pt x="220" y="144"/>
                </a:cubicBezTo>
                <a:lnTo>
                  <a:pt x="220" y="168"/>
                </a:lnTo>
                <a:close/>
                <a:moveTo>
                  <a:pt x="140" y="180"/>
                </a:moveTo>
                <a:cubicBezTo>
                  <a:pt x="116" y="180"/>
                  <a:pt x="116" y="180"/>
                  <a:pt x="116" y="180"/>
                </a:cubicBezTo>
                <a:cubicBezTo>
                  <a:pt x="109" y="180"/>
                  <a:pt x="104" y="175"/>
                  <a:pt x="104" y="168"/>
                </a:cubicBezTo>
                <a:cubicBezTo>
                  <a:pt x="104" y="144"/>
                  <a:pt x="104" y="144"/>
                  <a:pt x="104" y="144"/>
                </a:cubicBezTo>
                <a:cubicBezTo>
                  <a:pt x="104" y="36"/>
                  <a:pt x="104" y="36"/>
                  <a:pt x="104" y="36"/>
                </a:cubicBezTo>
                <a:cubicBezTo>
                  <a:pt x="104" y="12"/>
                  <a:pt x="104" y="12"/>
                  <a:pt x="104" y="12"/>
                </a:cubicBezTo>
                <a:cubicBezTo>
                  <a:pt x="104" y="5"/>
                  <a:pt x="109" y="0"/>
                  <a:pt x="116" y="0"/>
                </a:cubicBezTo>
                <a:cubicBezTo>
                  <a:pt x="140" y="0"/>
                  <a:pt x="140" y="0"/>
                  <a:pt x="140" y="0"/>
                </a:cubicBezTo>
                <a:cubicBezTo>
                  <a:pt x="147" y="0"/>
                  <a:pt x="152" y="5"/>
                  <a:pt x="152" y="12"/>
                </a:cubicBezTo>
                <a:cubicBezTo>
                  <a:pt x="152" y="36"/>
                  <a:pt x="152" y="36"/>
                  <a:pt x="152" y="36"/>
                </a:cubicBezTo>
                <a:cubicBezTo>
                  <a:pt x="152" y="144"/>
                  <a:pt x="152" y="144"/>
                  <a:pt x="152" y="144"/>
                </a:cubicBezTo>
                <a:cubicBezTo>
                  <a:pt x="152" y="168"/>
                  <a:pt x="152" y="168"/>
                  <a:pt x="152" y="168"/>
                </a:cubicBezTo>
                <a:cubicBezTo>
                  <a:pt x="152" y="175"/>
                  <a:pt x="147" y="180"/>
                  <a:pt x="140" y="180"/>
                </a:cubicBezTo>
                <a:moveTo>
                  <a:pt x="72" y="180"/>
                </a:moveTo>
                <a:cubicBezTo>
                  <a:pt x="48" y="180"/>
                  <a:pt x="48" y="180"/>
                  <a:pt x="48" y="180"/>
                </a:cubicBezTo>
                <a:cubicBezTo>
                  <a:pt x="41" y="180"/>
                  <a:pt x="36" y="175"/>
                  <a:pt x="36" y="168"/>
                </a:cubicBezTo>
                <a:cubicBezTo>
                  <a:pt x="36" y="144"/>
                  <a:pt x="36" y="144"/>
                  <a:pt x="36" y="144"/>
                </a:cubicBezTo>
                <a:cubicBezTo>
                  <a:pt x="36" y="120"/>
                  <a:pt x="36" y="120"/>
                  <a:pt x="36" y="120"/>
                </a:cubicBezTo>
                <a:cubicBezTo>
                  <a:pt x="36" y="113"/>
                  <a:pt x="41" y="108"/>
                  <a:pt x="48" y="108"/>
                </a:cubicBezTo>
                <a:cubicBezTo>
                  <a:pt x="72" y="108"/>
                  <a:pt x="72" y="108"/>
                  <a:pt x="72" y="108"/>
                </a:cubicBezTo>
                <a:cubicBezTo>
                  <a:pt x="79" y="108"/>
                  <a:pt x="84" y="113"/>
                  <a:pt x="84" y="120"/>
                </a:cubicBezTo>
                <a:cubicBezTo>
                  <a:pt x="84" y="144"/>
                  <a:pt x="84" y="144"/>
                  <a:pt x="84" y="144"/>
                </a:cubicBezTo>
                <a:cubicBezTo>
                  <a:pt x="84" y="168"/>
                  <a:pt x="84" y="168"/>
                  <a:pt x="84" y="168"/>
                </a:cubicBezTo>
                <a:cubicBezTo>
                  <a:pt x="84" y="175"/>
                  <a:pt x="79" y="180"/>
                  <a:pt x="72" y="18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2" name="Google Shape;2272;p49"/>
          <p:cNvSpPr/>
          <p:nvPr/>
        </p:nvSpPr>
        <p:spPr>
          <a:xfrm>
            <a:off x="9172805" y="1477082"/>
            <a:ext cx="522729" cy="441854"/>
          </a:xfrm>
          <a:custGeom>
            <a:avLst/>
            <a:gdLst/>
            <a:ahLst/>
            <a:cxnLst/>
            <a:rect l="l" t="t" r="r" b="b"/>
            <a:pathLst>
              <a:path w="256" h="216" extrusionOk="0">
                <a:moveTo>
                  <a:pt x="246" y="216"/>
                </a:moveTo>
                <a:cubicBezTo>
                  <a:pt x="10" y="216"/>
                  <a:pt x="10" y="216"/>
                  <a:pt x="10" y="216"/>
                </a:cubicBezTo>
                <a:cubicBezTo>
                  <a:pt x="4" y="216"/>
                  <a:pt x="0" y="212"/>
                  <a:pt x="0" y="206"/>
                </a:cubicBezTo>
                <a:cubicBezTo>
                  <a:pt x="0" y="202"/>
                  <a:pt x="0" y="202"/>
                  <a:pt x="0" y="202"/>
                </a:cubicBezTo>
                <a:cubicBezTo>
                  <a:pt x="0" y="196"/>
                  <a:pt x="4" y="192"/>
                  <a:pt x="10" y="192"/>
                </a:cubicBezTo>
                <a:cubicBezTo>
                  <a:pt x="246" y="192"/>
                  <a:pt x="246" y="192"/>
                  <a:pt x="246" y="192"/>
                </a:cubicBezTo>
                <a:cubicBezTo>
                  <a:pt x="252" y="192"/>
                  <a:pt x="256" y="196"/>
                  <a:pt x="256" y="202"/>
                </a:cubicBezTo>
                <a:cubicBezTo>
                  <a:pt x="256" y="206"/>
                  <a:pt x="256" y="206"/>
                  <a:pt x="256" y="206"/>
                </a:cubicBezTo>
                <a:cubicBezTo>
                  <a:pt x="256" y="212"/>
                  <a:pt x="252" y="216"/>
                  <a:pt x="246" y="216"/>
                </a:cubicBezTo>
                <a:moveTo>
                  <a:pt x="208" y="180"/>
                </a:moveTo>
                <a:cubicBezTo>
                  <a:pt x="184" y="180"/>
                  <a:pt x="184" y="180"/>
                  <a:pt x="184" y="180"/>
                </a:cubicBezTo>
                <a:cubicBezTo>
                  <a:pt x="177" y="180"/>
                  <a:pt x="172" y="175"/>
                  <a:pt x="172" y="168"/>
                </a:cubicBezTo>
                <a:cubicBezTo>
                  <a:pt x="172" y="12"/>
                  <a:pt x="172" y="12"/>
                  <a:pt x="172" y="12"/>
                </a:cubicBezTo>
                <a:cubicBezTo>
                  <a:pt x="172" y="5"/>
                  <a:pt x="177" y="0"/>
                  <a:pt x="184" y="0"/>
                </a:cubicBezTo>
                <a:cubicBezTo>
                  <a:pt x="208" y="0"/>
                  <a:pt x="208" y="0"/>
                  <a:pt x="208" y="0"/>
                </a:cubicBezTo>
                <a:cubicBezTo>
                  <a:pt x="215" y="0"/>
                  <a:pt x="220" y="5"/>
                  <a:pt x="220" y="12"/>
                </a:cubicBezTo>
                <a:cubicBezTo>
                  <a:pt x="220" y="168"/>
                  <a:pt x="220" y="168"/>
                  <a:pt x="220" y="168"/>
                </a:cubicBezTo>
                <a:cubicBezTo>
                  <a:pt x="220" y="175"/>
                  <a:pt x="215" y="180"/>
                  <a:pt x="208" y="180"/>
                </a:cubicBezTo>
                <a:moveTo>
                  <a:pt x="140" y="180"/>
                </a:moveTo>
                <a:cubicBezTo>
                  <a:pt x="116" y="180"/>
                  <a:pt x="116" y="180"/>
                  <a:pt x="116" y="180"/>
                </a:cubicBezTo>
                <a:cubicBezTo>
                  <a:pt x="109" y="180"/>
                  <a:pt x="104" y="175"/>
                  <a:pt x="104" y="168"/>
                </a:cubicBezTo>
                <a:cubicBezTo>
                  <a:pt x="104" y="68"/>
                  <a:pt x="104" y="68"/>
                  <a:pt x="104" y="68"/>
                </a:cubicBezTo>
                <a:cubicBezTo>
                  <a:pt x="104" y="61"/>
                  <a:pt x="109" y="56"/>
                  <a:pt x="116" y="56"/>
                </a:cubicBezTo>
                <a:cubicBezTo>
                  <a:pt x="140" y="56"/>
                  <a:pt x="140" y="56"/>
                  <a:pt x="140" y="56"/>
                </a:cubicBezTo>
                <a:cubicBezTo>
                  <a:pt x="147" y="56"/>
                  <a:pt x="152" y="61"/>
                  <a:pt x="152" y="68"/>
                </a:cubicBezTo>
                <a:cubicBezTo>
                  <a:pt x="152" y="168"/>
                  <a:pt x="152" y="168"/>
                  <a:pt x="152" y="168"/>
                </a:cubicBezTo>
                <a:cubicBezTo>
                  <a:pt x="152" y="175"/>
                  <a:pt x="147" y="180"/>
                  <a:pt x="140" y="180"/>
                </a:cubicBezTo>
                <a:moveTo>
                  <a:pt x="72" y="180"/>
                </a:moveTo>
                <a:cubicBezTo>
                  <a:pt x="48" y="180"/>
                  <a:pt x="48" y="180"/>
                  <a:pt x="48" y="180"/>
                </a:cubicBezTo>
                <a:cubicBezTo>
                  <a:pt x="41" y="180"/>
                  <a:pt x="36" y="175"/>
                  <a:pt x="36" y="168"/>
                </a:cubicBezTo>
                <a:cubicBezTo>
                  <a:pt x="36" y="124"/>
                  <a:pt x="36" y="124"/>
                  <a:pt x="36" y="124"/>
                </a:cubicBezTo>
                <a:cubicBezTo>
                  <a:pt x="36" y="117"/>
                  <a:pt x="41" y="112"/>
                  <a:pt x="48" y="112"/>
                </a:cubicBezTo>
                <a:cubicBezTo>
                  <a:pt x="72" y="112"/>
                  <a:pt x="72" y="112"/>
                  <a:pt x="72" y="112"/>
                </a:cubicBezTo>
                <a:cubicBezTo>
                  <a:pt x="79" y="112"/>
                  <a:pt x="84" y="117"/>
                  <a:pt x="84" y="124"/>
                </a:cubicBezTo>
                <a:cubicBezTo>
                  <a:pt x="84" y="168"/>
                  <a:pt x="84" y="168"/>
                  <a:pt x="84" y="168"/>
                </a:cubicBezTo>
                <a:cubicBezTo>
                  <a:pt x="84" y="175"/>
                  <a:pt x="79" y="180"/>
                  <a:pt x="72" y="18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3" name="Google Shape;2273;p49"/>
          <p:cNvSpPr/>
          <p:nvPr/>
        </p:nvSpPr>
        <p:spPr>
          <a:xfrm>
            <a:off x="8306849" y="1526396"/>
            <a:ext cx="426074" cy="343226"/>
          </a:xfrm>
          <a:custGeom>
            <a:avLst/>
            <a:gdLst/>
            <a:ahLst/>
            <a:cxnLst/>
            <a:rect l="l" t="t" r="r" b="b"/>
            <a:pathLst>
              <a:path w="208" h="168" extrusionOk="0">
                <a:moveTo>
                  <a:pt x="198" y="168"/>
                </a:moveTo>
                <a:cubicBezTo>
                  <a:pt x="106" y="168"/>
                  <a:pt x="106" y="168"/>
                  <a:pt x="106" y="168"/>
                </a:cubicBezTo>
                <a:cubicBezTo>
                  <a:pt x="100" y="168"/>
                  <a:pt x="96" y="164"/>
                  <a:pt x="96" y="158"/>
                </a:cubicBezTo>
                <a:cubicBezTo>
                  <a:pt x="96" y="154"/>
                  <a:pt x="96" y="154"/>
                  <a:pt x="96" y="154"/>
                </a:cubicBezTo>
                <a:cubicBezTo>
                  <a:pt x="96" y="148"/>
                  <a:pt x="100" y="144"/>
                  <a:pt x="106" y="144"/>
                </a:cubicBezTo>
                <a:cubicBezTo>
                  <a:pt x="198" y="144"/>
                  <a:pt x="198" y="144"/>
                  <a:pt x="198" y="144"/>
                </a:cubicBezTo>
                <a:cubicBezTo>
                  <a:pt x="204" y="144"/>
                  <a:pt x="208" y="148"/>
                  <a:pt x="208" y="154"/>
                </a:cubicBezTo>
                <a:cubicBezTo>
                  <a:pt x="208" y="158"/>
                  <a:pt x="208" y="158"/>
                  <a:pt x="208" y="158"/>
                </a:cubicBezTo>
                <a:cubicBezTo>
                  <a:pt x="208" y="164"/>
                  <a:pt x="204" y="168"/>
                  <a:pt x="198" y="168"/>
                </a:cubicBezTo>
                <a:moveTo>
                  <a:pt x="92" y="93"/>
                </a:moveTo>
                <a:cubicBezTo>
                  <a:pt x="92" y="93"/>
                  <a:pt x="92" y="93"/>
                  <a:pt x="92" y="93"/>
                </a:cubicBezTo>
                <a:cubicBezTo>
                  <a:pt x="20" y="165"/>
                  <a:pt x="20" y="165"/>
                  <a:pt x="20" y="165"/>
                </a:cubicBezTo>
                <a:cubicBezTo>
                  <a:pt x="20" y="165"/>
                  <a:pt x="20" y="165"/>
                  <a:pt x="20" y="165"/>
                </a:cubicBezTo>
                <a:cubicBezTo>
                  <a:pt x="18" y="167"/>
                  <a:pt x="15" y="168"/>
                  <a:pt x="12" y="168"/>
                </a:cubicBezTo>
                <a:cubicBezTo>
                  <a:pt x="5" y="168"/>
                  <a:pt x="0" y="163"/>
                  <a:pt x="0" y="156"/>
                </a:cubicBezTo>
                <a:cubicBezTo>
                  <a:pt x="0" y="153"/>
                  <a:pt x="1" y="150"/>
                  <a:pt x="3" y="148"/>
                </a:cubicBezTo>
                <a:cubicBezTo>
                  <a:pt x="3" y="148"/>
                  <a:pt x="3" y="148"/>
                  <a:pt x="3" y="148"/>
                </a:cubicBezTo>
                <a:cubicBezTo>
                  <a:pt x="67" y="84"/>
                  <a:pt x="67" y="84"/>
                  <a:pt x="67" y="84"/>
                </a:cubicBezTo>
                <a:cubicBezTo>
                  <a:pt x="4" y="21"/>
                  <a:pt x="4" y="21"/>
                  <a:pt x="4" y="21"/>
                </a:cubicBezTo>
                <a:cubicBezTo>
                  <a:pt x="2" y="19"/>
                  <a:pt x="0" y="16"/>
                  <a:pt x="0" y="12"/>
                </a:cubicBezTo>
                <a:cubicBezTo>
                  <a:pt x="0" y="5"/>
                  <a:pt x="5" y="0"/>
                  <a:pt x="12" y="0"/>
                </a:cubicBezTo>
                <a:cubicBezTo>
                  <a:pt x="15" y="0"/>
                  <a:pt x="18" y="1"/>
                  <a:pt x="20" y="3"/>
                </a:cubicBezTo>
                <a:cubicBezTo>
                  <a:pt x="20" y="3"/>
                  <a:pt x="20" y="3"/>
                  <a:pt x="20" y="3"/>
                </a:cubicBezTo>
                <a:cubicBezTo>
                  <a:pt x="92" y="75"/>
                  <a:pt x="92" y="75"/>
                  <a:pt x="92" y="75"/>
                </a:cubicBezTo>
                <a:cubicBezTo>
                  <a:pt x="92" y="75"/>
                  <a:pt x="92" y="75"/>
                  <a:pt x="92" y="75"/>
                </a:cubicBezTo>
                <a:cubicBezTo>
                  <a:pt x="95" y="77"/>
                  <a:pt x="96" y="81"/>
                  <a:pt x="96" y="84"/>
                </a:cubicBezTo>
                <a:cubicBezTo>
                  <a:pt x="96" y="84"/>
                  <a:pt x="96" y="84"/>
                  <a:pt x="96" y="84"/>
                </a:cubicBezTo>
                <a:cubicBezTo>
                  <a:pt x="96" y="84"/>
                  <a:pt x="96" y="84"/>
                  <a:pt x="96" y="84"/>
                </a:cubicBezTo>
                <a:cubicBezTo>
                  <a:pt x="96" y="87"/>
                  <a:pt x="95" y="90"/>
                  <a:pt x="92" y="93"/>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4" name="Google Shape;2274;p49"/>
          <p:cNvSpPr/>
          <p:nvPr/>
        </p:nvSpPr>
        <p:spPr>
          <a:xfrm>
            <a:off x="7344237" y="1552040"/>
            <a:ext cx="522730" cy="293911"/>
          </a:xfrm>
          <a:custGeom>
            <a:avLst/>
            <a:gdLst/>
            <a:ahLst/>
            <a:cxnLst/>
            <a:rect l="l" t="t" r="r" b="b"/>
            <a:pathLst>
              <a:path w="256" h="144" extrusionOk="0">
                <a:moveTo>
                  <a:pt x="244" y="24"/>
                </a:moveTo>
                <a:cubicBezTo>
                  <a:pt x="124" y="24"/>
                  <a:pt x="124" y="24"/>
                  <a:pt x="124" y="24"/>
                </a:cubicBezTo>
                <a:cubicBezTo>
                  <a:pt x="117" y="24"/>
                  <a:pt x="112" y="19"/>
                  <a:pt x="112" y="12"/>
                </a:cubicBezTo>
                <a:cubicBezTo>
                  <a:pt x="112" y="5"/>
                  <a:pt x="117" y="0"/>
                  <a:pt x="124" y="0"/>
                </a:cubicBezTo>
                <a:cubicBezTo>
                  <a:pt x="244" y="0"/>
                  <a:pt x="244" y="0"/>
                  <a:pt x="244" y="0"/>
                </a:cubicBezTo>
                <a:cubicBezTo>
                  <a:pt x="251" y="0"/>
                  <a:pt x="256" y="5"/>
                  <a:pt x="256" y="12"/>
                </a:cubicBezTo>
                <a:cubicBezTo>
                  <a:pt x="256" y="19"/>
                  <a:pt x="251" y="24"/>
                  <a:pt x="244" y="24"/>
                </a:cubicBezTo>
                <a:moveTo>
                  <a:pt x="244" y="120"/>
                </a:moveTo>
                <a:cubicBezTo>
                  <a:pt x="251" y="120"/>
                  <a:pt x="256" y="125"/>
                  <a:pt x="256" y="132"/>
                </a:cubicBezTo>
                <a:cubicBezTo>
                  <a:pt x="256" y="139"/>
                  <a:pt x="251" y="144"/>
                  <a:pt x="244" y="144"/>
                </a:cubicBezTo>
                <a:cubicBezTo>
                  <a:pt x="124" y="144"/>
                  <a:pt x="124" y="144"/>
                  <a:pt x="124" y="144"/>
                </a:cubicBezTo>
                <a:cubicBezTo>
                  <a:pt x="120" y="144"/>
                  <a:pt x="116" y="142"/>
                  <a:pt x="114" y="138"/>
                </a:cubicBezTo>
                <a:cubicBezTo>
                  <a:pt x="114" y="138"/>
                  <a:pt x="114" y="138"/>
                  <a:pt x="114" y="138"/>
                </a:cubicBezTo>
                <a:cubicBezTo>
                  <a:pt x="41" y="24"/>
                  <a:pt x="41" y="24"/>
                  <a:pt x="41" y="24"/>
                </a:cubicBezTo>
                <a:cubicBezTo>
                  <a:pt x="12" y="24"/>
                  <a:pt x="12" y="24"/>
                  <a:pt x="12" y="24"/>
                </a:cubicBezTo>
                <a:cubicBezTo>
                  <a:pt x="5" y="24"/>
                  <a:pt x="0" y="19"/>
                  <a:pt x="0" y="12"/>
                </a:cubicBezTo>
                <a:cubicBezTo>
                  <a:pt x="0" y="5"/>
                  <a:pt x="5" y="0"/>
                  <a:pt x="12" y="0"/>
                </a:cubicBezTo>
                <a:cubicBezTo>
                  <a:pt x="48" y="0"/>
                  <a:pt x="48" y="0"/>
                  <a:pt x="48" y="0"/>
                </a:cubicBezTo>
                <a:cubicBezTo>
                  <a:pt x="52" y="0"/>
                  <a:pt x="56" y="2"/>
                  <a:pt x="58" y="6"/>
                </a:cubicBezTo>
                <a:cubicBezTo>
                  <a:pt x="58" y="6"/>
                  <a:pt x="58" y="6"/>
                  <a:pt x="58" y="6"/>
                </a:cubicBezTo>
                <a:cubicBezTo>
                  <a:pt x="131" y="120"/>
                  <a:pt x="131" y="120"/>
                  <a:pt x="131" y="120"/>
                </a:cubicBezTo>
                <a:lnTo>
                  <a:pt x="244" y="1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5" name="Google Shape;2275;p49"/>
          <p:cNvSpPr/>
          <p:nvPr/>
        </p:nvSpPr>
        <p:spPr>
          <a:xfrm>
            <a:off x="6436857" y="1445521"/>
            <a:ext cx="506950" cy="506948"/>
          </a:xfrm>
          <a:custGeom>
            <a:avLst/>
            <a:gdLst/>
            <a:ahLst/>
            <a:cxnLst/>
            <a:rect l="l" t="t" r="r" b="b"/>
            <a:pathLst>
              <a:path w="248" h="248" extrusionOk="0">
                <a:moveTo>
                  <a:pt x="200" y="96"/>
                </a:moveTo>
                <a:cubicBezTo>
                  <a:pt x="176" y="96"/>
                  <a:pt x="176" y="96"/>
                  <a:pt x="176" y="96"/>
                </a:cubicBezTo>
                <a:cubicBezTo>
                  <a:pt x="176" y="152"/>
                  <a:pt x="176" y="152"/>
                  <a:pt x="176" y="152"/>
                </a:cubicBezTo>
                <a:cubicBezTo>
                  <a:pt x="200" y="152"/>
                  <a:pt x="200" y="152"/>
                  <a:pt x="200" y="152"/>
                </a:cubicBezTo>
                <a:cubicBezTo>
                  <a:pt x="227" y="152"/>
                  <a:pt x="248" y="173"/>
                  <a:pt x="248" y="200"/>
                </a:cubicBezTo>
                <a:cubicBezTo>
                  <a:pt x="248" y="227"/>
                  <a:pt x="227" y="248"/>
                  <a:pt x="200" y="248"/>
                </a:cubicBezTo>
                <a:cubicBezTo>
                  <a:pt x="173" y="248"/>
                  <a:pt x="152" y="227"/>
                  <a:pt x="152" y="200"/>
                </a:cubicBezTo>
                <a:cubicBezTo>
                  <a:pt x="152" y="176"/>
                  <a:pt x="152" y="176"/>
                  <a:pt x="152" y="176"/>
                </a:cubicBezTo>
                <a:cubicBezTo>
                  <a:pt x="96" y="176"/>
                  <a:pt x="96" y="176"/>
                  <a:pt x="96" y="176"/>
                </a:cubicBezTo>
                <a:cubicBezTo>
                  <a:pt x="96" y="200"/>
                  <a:pt x="96" y="200"/>
                  <a:pt x="96" y="200"/>
                </a:cubicBezTo>
                <a:cubicBezTo>
                  <a:pt x="96" y="227"/>
                  <a:pt x="75" y="248"/>
                  <a:pt x="48" y="248"/>
                </a:cubicBezTo>
                <a:cubicBezTo>
                  <a:pt x="21" y="248"/>
                  <a:pt x="0" y="227"/>
                  <a:pt x="0" y="200"/>
                </a:cubicBezTo>
                <a:cubicBezTo>
                  <a:pt x="0" y="173"/>
                  <a:pt x="21" y="152"/>
                  <a:pt x="48" y="152"/>
                </a:cubicBezTo>
                <a:cubicBezTo>
                  <a:pt x="72" y="152"/>
                  <a:pt x="72" y="152"/>
                  <a:pt x="72" y="152"/>
                </a:cubicBezTo>
                <a:cubicBezTo>
                  <a:pt x="72" y="96"/>
                  <a:pt x="72" y="96"/>
                  <a:pt x="72" y="96"/>
                </a:cubicBezTo>
                <a:cubicBezTo>
                  <a:pt x="48" y="96"/>
                  <a:pt x="48" y="96"/>
                  <a:pt x="48" y="96"/>
                </a:cubicBezTo>
                <a:cubicBezTo>
                  <a:pt x="21" y="96"/>
                  <a:pt x="0" y="75"/>
                  <a:pt x="0" y="48"/>
                </a:cubicBezTo>
                <a:cubicBezTo>
                  <a:pt x="0" y="21"/>
                  <a:pt x="21" y="0"/>
                  <a:pt x="48" y="0"/>
                </a:cubicBezTo>
                <a:cubicBezTo>
                  <a:pt x="75" y="0"/>
                  <a:pt x="96" y="21"/>
                  <a:pt x="96" y="48"/>
                </a:cubicBezTo>
                <a:cubicBezTo>
                  <a:pt x="96" y="72"/>
                  <a:pt x="96" y="72"/>
                  <a:pt x="96" y="72"/>
                </a:cubicBezTo>
                <a:cubicBezTo>
                  <a:pt x="152" y="72"/>
                  <a:pt x="152" y="72"/>
                  <a:pt x="152" y="72"/>
                </a:cubicBezTo>
                <a:cubicBezTo>
                  <a:pt x="152" y="48"/>
                  <a:pt x="152" y="48"/>
                  <a:pt x="152" y="48"/>
                </a:cubicBezTo>
                <a:cubicBezTo>
                  <a:pt x="152" y="21"/>
                  <a:pt x="173" y="0"/>
                  <a:pt x="200" y="0"/>
                </a:cubicBezTo>
                <a:cubicBezTo>
                  <a:pt x="227" y="0"/>
                  <a:pt x="248" y="21"/>
                  <a:pt x="248" y="48"/>
                </a:cubicBezTo>
                <a:cubicBezTo>
                  <a:pt x="248" y="75"/>
                  <a:pt x="227" y="96"/>
                  <a:pt x="200" y="96"/>
                </a:cubicBezTo>
                <a:moveTo>
                  <a:pt x="176" y="200"/>
                </a:moveTo>
                <a:cubicBezTo>
                  <a:pt x="176" y="213"/>
                  <a:pt x="187" y="224"/>
                  <a:pt x="200" y="224"/>
                </a:cubicBezTo>
                <a:cubicBezTo>
                  <a:pt x="213" y="224"/>
                  <a:pt x="224" y="213"/>
                  <a:pt x="224" y="200"/>
                </a:cubicBezTo>
                <a:cubicBezTo>
                  <a:pt x="224" y="188"/>
                  <a:pt x="215" y="178"/>
                  <a:pt x="204" y="176"/>
                </a:cubicBezTo>
                <a:cubicBezTo>
                  <a:pt x="204" y="176"/>
                  <a:pt x="204" y="176"/>
                  <a:pt x="204" y="176"/>
                </a:cubicBezTo>
                <a:cubicBezTo>
                  <a:pt x="176" y="176"/>
                  <a:pt x="176" y="176"/>
                  <a:pt x="176" y="176"/>
                </a:cubicBezTo>
                <a:lnTo>
                  <a:pt x="176" y="200"/>
                </a:lnTo>
                <a:close/>
                <a:moveTo>
                  <a:pt x="72" y="48"/>
                </a:moveTo>
                <a:cubicBezTo>
                  <a:pt x="72" y="35"/>
                  <a:pt x="61" y="24"/>
                  <a:pt x="48" y="24"/>
                </a:cubicBezTo>
                <a:cubicBezTo>
                  <a:pt x="35" y="24"/>
                  <a:pt x="24" y="35"/>
                  <a:pt x="24" y="48"/>
                </a:cubicBezTo>
                <a:cubicBezTo>
                  <a:pt x="24" y="61"/>
                  <a:pt x="35" y="72"/>
                  <a:pt x="48" y="72"/>
                </a:cubicBezTo>
                <a:cubicBezTo>
                  <a:pt x="72" y="72"/>
                  <a:pt x="72" y="72"/>
                  <a:pt x="72" y="72"/>
                </a:cubicBezTo>
                <a:lnTo>
                  <a:pt x="72" y="48"/>
                </a:lnTo>
                <a:close/>
                <a:moveTo>
                  <a:pt x="24" y="200"/>
                </a:moveTo>
                <a:cubicBezTo>
                  <a:pt x="24" y="213"/>
                  <a:pt x="35" y="224"/>
                  <a:pt x="48" y="224"/>
                </a:cubicBezTo>
                <a:cubicBezTo>
                  <a:pt x="61" y="224"/>
                  <a:pt x="72" y="213"/>
                  <a:pt x="72" y="200"/>
                </a:cubicBezTo>
                <a:cubicBezTo>
                  <a:pt x="72" y="176"/>
                  <a:pt x="72" y="176"/>
                  <a:pt x="72" y="176"/>
                </a:cubicBezTo>
                <a:cubicBezTo>
                  <a:pt x="48" y="176"/>
                  <a:pt x="48" y="176"/>
                  <a:pt x="48" y="176"/>
                </a:cubicBezTo>
                <a:cubicBezTo>
                  <a:pt x="35" y="176"/>
                  <a:pt x="24" y="187"/>
                  <a:pt x="24" y="200"/>
                </a:cubicBezTo>
                <a:moveTo>
                  <a:pt x="152" y="96"/>
                </a:moveTo>
                <a:cubicBezTo>
                  <a:pt x="96" y="96"/>
                  <a:pt x="96" y="96"/>
                  <a:pt x="96" y="96"/>
                </a:cubicBezTo>
                <a:cubicBezTo>
                  <a:pt x="96" y="152"/>
                  <a:pt x="96" y="152"/>
                  <a:pt x="96" y="152"/>
                </a:cubicBezTo>
                <a:cubicBezTo>
                  <a:pt x="152" y="152"/>
                  <a:pt x="152" y="152"/>
                  <a:pt x="152" y="152"/>
                </a:cubicBezTo>
                <a:lnTo>
                  <a:pt x="152" y="96"/>
                </a:lnTo>
                <a:close/>
                <a:moveTo>
                  <a:pt x="200" y="24"/>
                </a:moveTo>
                <a:cubicBezTo>
                  <a:pt x="187" y="24"/>
                  <a:pt x="176" y="35"/>
                  <a:pt x="176" y="48"/>
                </a:cubicBezTo>
                <a:cubicBezTo>
                  <a:pt x="176" y="72"/>
                  <a:pt x="176" y="72"/>
                  <a:pt x="176" y="72"/>
                </a:cubicBezTo>
                <a:cubicBezTo>
                  <a:pt x="200" y="72"/>
                  <a:pt x="200" y="72"/>
                  <a:pt x="200" y="72"/>
                </a:cubicBezTo>
                <a:cubicBezTo>
                  <a:pt x="213" y="72"/>
                  <a:pt x="224" y="61"/>
                  <a:pt x="224" y="48"/>
                </a:cubicBezTo>
                <a:cubicBezTo>
                  <a:pt x="224" y="35"/>
                  <a:pt x="213" y="24"/>
                  <a:pt x="200" y="2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6" name="Google Shape;2276;p49"/>
          <p:cNvSpPr/>
          <p:nvPr/>
        </p:nvSpPr>
        <p:spPr>
          <a:xfrm>
            <a:off x="5513697" y="1567820"/>
            <a:ext cx="522730" cy="262350"/>
          </a:xfrm>
          <a:custGeom>
            <a:avLst/>
            <a:gdLst/>
            <a:ahLst/>
            <a:cxnLst/>
            <a:rect l="l" t="t" r="r" b="b"/>
            <a:pathLst>
              <a:path w="256" h="128" extrusionOk="0">
                <a:moveTo>
                  <a:pt x="244" y="56"/>
                </a:moveTo>
                <a:cubicBezTo>
                  <a:pt x="237" y="56"/>
                  <a:pt x="232" y="61"/>
                  <a:pt x="232" y="68"/>
                </a:cubicBezTo>
                <a:cubicBezTo>
                  <a:pt x="232" y="87"/>
                  <a:pt x="232" y="87"/>
                  <a:pt x="232" y="87"/>
                </a:cubicBezTo>
                <a:cubicBezTo>
                  <a:pt x="172" y="27"/>
                  <a:pt x="172" y="27"/>
                  <a:pt x="172" y="27"/>
                </a:cubicBezTo>
                <a:cubicBezTo>
                  <a:pt x="148" y="4"/>
                  <a:pt x="148" y="4"/>
                  <a:pt x="148" y="4"/>
                </a:cubicBezTo>
                <a:cubicBezTo>
                  <a:pt x="146" y="1"/>
                  <a:pt x="143" y="0"/>
                  <a:pt x="140" y="0"/>
                </a:cubicBezTo>
                <a:cubicBezTo>
                  <a:pt x="137" y="0"/>
                  <a:pt x="134" y="1"/>
                  <a:pt x="132" y="4"/>
                </a:cubicBezTo>
                <a:cubicBezTo>
                  <a:pt x="76" y="59"/>
                  <a:pt x="76" y="59"/>
                  <a:pt x="76" y="59"/>
                </a:cubicBezTo>
                <a:cubicBezTo>
                  <a:pt x="20" y="4"/>
                  <a:pt x="20" y="4"/>
                  <a:pt x="20" y="4"/>
                </a:cubicBezTo>
                <a:cubicBezTo>
                  <a:pt x="18" y="1"/>
                  <a:pt x="15" y="0"/>
                  <a:pt x="12" y="0"/>
                </a:cubicBezTo>
                <a:cubicBezTo>
                  <a:pt x="5" y="0"/>
                  <a:pt x="0" y="5"/>
                  <a:pt x="0" y="12"/>
                </a:cubicBezTo>
                <a:cubicBezTo>
                  <a:pt x="0" y="15"/>
                  <a:pt x="1" y="18"/>
                  <a:pt x="4" y="20"/>
                </a:cubicBezTo>
                <a:cubicBezTo>
                  <a:pt x="68" y="84"/>
                  <a:pt x="68" y="84"/>
                  <a:pt x="68" y="84"/>
                </a:cubicBezTo>
                <a:cubicBezTo>
                  <a:pt x="70" y="87"/>
                  <a:pt x="73" y="88"/>
                  <a:pt x="76" y="88"/>
                </a:cubicBezTo>
                <a:cubicBezTo>
                  <a:pt x="79" y="88"/>
                  <a:pt x="82" y="87"/>
                  <a:pt x="84" y="84"/>
                </a:cubicBezTo>
                <a:cubicBezTo>
                  <a:pt x="140" y="29"/>
                  <a:pt x="140" y="29"/>
                  <a:pt x="140" y="29"/>
                </a:cubicBezTo>
                <a:cubicBezTo>
                  <a:pt x="155" y="44"/>
                  <a:pt x="155" y="44"/>
                  <a:pt x="155" y="44"/>
                </a:cubicBezTo>
                <a:cubicBezTo>
                  <a:pt x="157" y="46"/>
                  <a:pt x="157" y="46"/>
                  <a:pt x="157" y="46"/>
                </a:cubicBezTo>
                <a:cubicBezTo>
                  <a:pt x="164" y="52"/>
                  <a:pt x="164" y="52"/>
                  <a:pt x="164" y="52"/>
                </a:cubicBezTo>
                <a:cubicBezTo>
                  <a:pt x="215" y="104"/>
                  <a:pt x="215" y="104"/>
                  <a:pt x="215" y="104"/>
                </a:cubicBezTo>
                <a:cubicBezTo>
                  <a:pt x="196" y="104"/>
                  <a:pt x="196" y="104"/>
                  <a:pt x="196" y="104"/>
                </a:cubicBezTo>
                <a:cubicBezTo>
                  <a:pt x="189" y="104"/>
                  <a:pt x="184" y="109"/>
                  <a:pt x="184" y="116"/>
                </a:cubicBezTo>
                <a:cubicBezTo>
                  <a:pt x="184" y="123"/>
                  <a:pt x="189" y="128"/>
                  <a:pt x="196" y="128"/>
                </a:cubicBezTo>
                <a:cubicBezTo>
                  <a:pt x="244" y="128"/>
                  <a:pt x="244" y="128"/>
                  <a:pt x="244" y="128"/>
                </a:cubicBezTo>
                <a:cubicBezTo>
                  <a:pt x="251" y="128"/>
                  <a:pt x="256" y="123"/>
                  <a:pt x="256" y="116"/>
                </a:cubicBezTo>
                <a:cubicBezTo>
                  <a:pt x="256" y="68"/>
                  <a:pt x="256" y="68"/>
                  <a:pt x="256" y="68"/>
                </a:cubicBezTo>
                <a:cubicBezTo>
                  <a:pt x="256" y="61"/>
                  <a:pt x="251" y="56"/>
                  <a:pt x="244" y="56"/>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7" name="Google Shape;2277;p49"/>
          <p:cNvSpPr/>
          <p:nvPr/>
        </p:nvSpPr>
        <p:spPr>
          <a:xfrm>
            <a:off x="4598427" y="1567820"/>
            <a:ext cx="522730" cy="262350"/>
          </a:xfrm>
          <a:custGeom>
            <a:avLst/>
            <a:gdLst/>
            <a:ahLst/>
            <a:cxnLst/>
            <a:rect l="l" t="t" r="r" b="b"/>
            <a:pathLst>
              <a:path w="256" h="128" extrusionOk="0">
                <a:moveTo>
                  <a:pt x="244" y="72"/>
                </a:moveTo>
                <a:cubicBezTo>
                  <a:pt x="237" y="72"/>
                  <a:pt x="232" y="67"/>
                  <a:pt x="232" y="60"/>
                </a:cubicBezTo>
                <a:cubicBezTo>
                  <a:pt x="232" y="41"/>
                  <a:pt x="232" y="41"/>
                  <a:pt x="232" y="41"/>
                </a:cubicBezTo>
                <a:cubicBezTo>
                  <a:pt x="172" y="101"/>
                  <a:pt x="172" y="101"/>
                  <a:pt x="172" y="101"/>
                </a:cubicBezTo>
                <a:cubicBezTo>
                  <a:pt x="148" y="124"/>
                  <a:pt x="148" y="124"/>
                  <a:pt x="148" y="124"/>
                </a:cubicBezTo>
                <a:cubicBezTo>
                  <a:pt x="146" y="127"/>
                  <a:pt x="143" y="128"/>
                  <a:pt x="140" y="128"/>
                </a:cubicBezTo>
                <a:cubicBezTo>
                  <a:pt x="137" y="128"/>
                  <a:pt x="134" y="127"/>
                  <a:pt x="132" y="124"/>
                </a:cubicBezTo>
                <a:cubicBezTo>
                  <a:pt x="76" y="69"/>
                  <a:pt x="76" y="69"/>
                  <a:pt x="76" y="69"/>
                </a:cubicBezTo>
                <a:cubicBezTo>
                  <a:pt x="20" y="124"/>
                  <a:pt x="20" y="124"/>
                  <a:pt x="20" y="124"/>
                </a:cubicBezTo>
                <a:cubicBezTo>
                  <a:pt x="18" y="127"/>
                  <a:pt x="15" y="128"/>
                  <a:pt x="12" y="128"/>
                </a:cubicBezTo>
                <a:cubicBezTo>
                  <a:pt x="5" y="128"/>
                  <a:pt x="0" y="123"/>
                  <a:pt x="0" y="116"/>
                </a:cubicBezTo>
                <a:cubicBezTo>
                  <a:pt x="0" y="113"/>
                  <a:pt x="1" y="110"/>
                  <a:pt x="4" y="108"/>
                </a:cubicBezTo>
                <a:cubicBezTo>
                  <a:pt x="68" y="44"/>
                  <a:pt x="68" y="44"/>
                  <a:pt x="68" y="44"/>
                </a:cubicBezTo>
                <a:cubicBezTo>
                  <a:pt x="70" y="41"/>
                  <a:pt x="73" y="40"/>
                  <a:pt x="76" y="40"/>
                </a:cubicBezTo>
                <a:cubicBezTo>
                  <a:pt x="79" y="40"/>
                  <a:pt x="82" y="41"/>
                  <a:pt x="84" y="44"/>
                </a:cubicBezTo>
                <a:cubicBezTo>
                  <a:pt x="140" y="99"/>
                  <a:pt x="140" y="99"/>
                  <a:pt x="140" y="99"/>
                </a:cubicBezTo>
                <a:cubicBezTo>
                  <a:pt x="155" y="84"/>
                  <a:pt x="155" y="84"/>
                  <a:pt x="155" y="84"/>
                </a:cubicBezTo>
                <a:cubicBezTo>
                  <a:pt x="157" y="82"/>
                  <a:pt x="157" y="82"/>
                  <a:pt x="157" y="82"/>
                </a:cubicBezTo>
                <a:cubicBezTo>
                  <a:pt x="164" y="76"/>
                  <a:pt x="164" y="76"/>
                  <a:pt x="164" y="76"/>
                </a:cubicBezTo>
                <a:cubicBezTo>
                  <a:pt x="215" y="24"/>
                  <a:pt x="215" y="24"/>
                  <a:pt x="215"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8" name="Google Shape;2278;p49"/>
          <p:cNvSpPr/>
          <p:nvPr/>
        </p:nvSpPr>
        <p:spPr>
          <a:xfrm>
            <a:off x="3683157" y="1494835"/>
            <a:ext cx="522730" cy="408321"/>
          </a:xfrm>
          <a:custGeom>
            <a:avLst/>
            <a:gdLst/>
            <a:ahLst/>
            <a:cxnLst/>
            <a:rect l="l" t="t" r="r" b="b"/>
            <a:pathLst>
              <a:path w="256" h="200" extrusionOk="0">
                <a:moveTo>
                  <a:pt x="184" y="172"/>
                </a:moveTo>
                <a:cubicBezTo>
                  <a:pt x="184" y="172"/>
                  <a:pt x="184" y="172"/>
                  <a:pt x="184" y="172"/>
                </a:cubicBezTo>
                <a:cubicBezTo>
                  <a:pt x="108" y="172"/>
                  <a:pt x="108" y="172"/>
                  <a:pt x="108" y="172"/>
                </a:cubicBezTo>
                <a:cubicBezTo>
                  <a:pt x="108" y="172"/>
                  <a:pt x="108" y="172"/>
                  <a:pt x="108" y="172"/>
                </a:cubicBezTo>
                <a:cubicBezTo>
                  <a:pt x="100" y="172"/>
                  <a:pt x="100" y="172"/>
                  <a:pt x="100" y="172"/>
                </a:cubicBezTo>
                <a:cubicBezTo>
                  <a:pt x="85" y="172"/>
                  <a:pt x="85" y="172"/>
                  <a:pt x="85" y="172"/>
                </a:cubicBezTo>
                <a:cubicBezTo>
                  <a:pt x="92" y="180"/>
                  <a:pt x="92" y="180"/>
                  <a:pt x="92" y="180"/>
                </a:cubicBezTo>
                <a:cubicBezTo>
                  <a:pt x="95" y="182"/>
                  <a:pt x="96" y="185"/>
                  <a:pt x="96" y="188"/>
                </a:cubicBezTo>
                <a:cubicBezTo>
                  <a:pt x="96" y="195"/>
                  <a:pt x="91" y="200"/>
                  <a:pt x="84" y="200"/>
                </a:cubicBezTo>
                <a:cubicBezTo>
                  <a:pt x="81" y="200"/>
                  <a:pt x="78" y="199"/>
                  <a:pt x="76" y="196"/>
                </a:cubicBezTo>
                <a:cubicBezTo>
                  <a:pt x="48" y="168"/>
                  <a:pt x="48" y="168"/>
                  <a:pt x="48" y="168"/>
                </a:cubicBezTo>
                <a:cubicBezTo>
                  <a:pt x="45" y="166"/>
                  <a:pt x="44" y="163"/>
                  <a:pt x="44" y="160"/>
                </a:cubicBezTo>
                <a:cubicBezTo>
                  <a:pt x="44" y="157"/>
                  <a:pt x="45" y="154"/>
                  <a:pt x="48" y="152"/>
                </a:cubicBezTo>
                <a:cubicBezTo>
                  <a:pt x="76" y="124"/>
                  <a:pt x="76" y="124"/>
                  <a:pt x="76" y="124"/>
                </a:cubicBezTo>
                <a:cubicBezTo>
                  <a:pt x="78" y="121"/>
                  <a:pt x="81" y="120"/>
                  <a:pt x="84" y="120"/>
                </a:cubicBezTo>
                <a:cubicBezTo>
                  <a:pt x="91" y="120"/>
                  <a:pt x="96" y="125"/>
                  <a:pt x="96" y="132"/>
                </a:cubicBezTo>
                <a:cubicBezTo>
                  <a:pt x="96" y="135"/>
                  <a:pt x="95" y="138"/>
                  <a:pt x="92" y="140"/>
                </a:cubicBezTo>
                <a:cubicBezTo>
                  <a:pt x="85" y="148"/>
                  <a:pt x="85" y="148"/>
                  <a:pt x="85" y="148"/>
                </a:cubicBezTo>
                <a:cubicBezTo>
                  <a:pt x="92" y="148"/>
                  <a:pt x="92" y="148"/>
                  <a:pt x="92" y="148"/>
                </a:cubicBezTo>
                <a:cubicBezTo>
                  <a:pt x="92" y="148"/>
                  <a:pt x="92" y="148"/>
                  <a:pt x="92" y="148"/>
                </a:cubicBezTo>
                <a:cubicBezTo>
                  <a:pt x="104" y="148"/>
                  <a:pt x="104" y="148"/>
                  <a:pt x="104" y="148"/>
                </a:cubicBezTo>
                <a:cubicBezTo>
                  <a:pt x="104" y="148"/>
                  <a:pt x="104" y="148"/>
                  <a:pt x="104" y="148"/>
                </a:cubicBezTo>
                <a:cubicBezTo>
                  <a:pt x="184" y="148"/>
                  <a:pt x="184" y="148"/>
                  <a:pt x="184" y="148"/>
                </a:cubicBezTo>
                <a:cubicBezTo>
                  <a:pt x="211" y="148"/>
                  <a:pt x="232" y="127"/>
                  <a:pt x="232" y="100"/>
                </a:cubicBezTo>
                <a:cubicBezTo>
                  <a:pt x="232" y="72"/>
                  <a:pt x="232" y="72"/>
                  <a:pt x="232" y="72"/>
                </a:cubicBezTo>
                <a:cubicBezTo>
                  <a:pt x="232" y="65"/>
                  <a:pt x="237" y="60"/>
                  <a:pt x="244" y="60"/>
                </a:cubicBezTo>
                <a:cubicBezTo>
                  <a:pt x="251" y="60"/>
                  <a:pt x="256" y="65"/>
                  <a:pt x="256" y="72"/>
                </a:cubicBezTo>
                <a:cubicBezTo>
                  <a:pt x="256" y="100"/>
                  <a:pt x="256" y="100"/>
                  <a:pt x="256" y="100"/>
                </a:cubicBezTo>
                <a:cubicBezTo>
                  <a:pt x="256" y="140"/>
                  <a:pt x="224" y="172"/>
                  <a:pt x="184" y="172"/>
                </a:cubicBezTo>
                <a:moveTo>
                  <a:pt x="180" y="76"/>
                </a:moveTo>
                <a:cubicBezTo>
                  <a:pt x="178" y="79"/>
                  <a:pt x="175" y="80"/>
                  <a:pt x="172" y="80"/>
                </a:cubicBezTo>
                <a:cubicBezTo>
                  <a:pt x="165" y="80"/>
                  <a:pt x="160" y="75"/>
                  <a:pt x="160" y="68"/>
                </a:cubicBezTo>
                <a:cubicBezTo>
                  <a:pt x="160" y="65"/>
                  <a:pt x="161" y="62"/>
                  <a:pt x="164" y="60"/>
                </a:cubicBezTo>
                <a:cubicBezTo>
                  <a:pt x="171" y="52"/>
                  <a:pt x="171" y="52"/>
                  <a:pt x="171" y="52"/>
                </a:cubicBezTo>
                <a:cubicBezTo>
                  <a:pt x="164" y="52"/>
                  <a:pt x="164" y="52"/>
                  <a:pt x="164" y="52"/>
                </a:cubicBezTo>
                <a:cubicBezTo>
                  <a:pt x="164" y="52"/>
                  <a:pt x="164" y="52"/>
                  <a:pt x="164" y="52"/>
                </a:cubicBezTo>
                <a:cubicBezTo>
                  <a:pt x="152" y="52"/>
                  <a:pt x="152" y="52"/>
                  <a:pt x="152" y="52"/>
                </a:cubicBezTo>
                <a:cubicBezTo>
                  <a:pt x="152" y="52"/>
                  <a:pt x="152" y="52"/>
                  <a:pt x="152" y="52"/>
                </a:cubicBezTo>
                <a:cubicBezTo>
                  <a:pt x="72" y="52"/>
                  <a:pt x="72" y="52"/>
                  <a:pt x="72" y="52"/>
                </a:cubicBezTo>
                <a:cubicBezTo>
                  <a:pt x="45" y="52"/>
                  <a:pt x="24" y="73"/>
                  <a:pt x="24" y="100"/>
                </a:cubicBezTo>
                <a:cubicBezTo>
                  <a:pt x="24" y="128"/>
                  <a:pt x="24" y="128"/>
                  <a:pt x="24" y="128"/>
                </a:cubicBezTo>
                <a:cubicBezTo>
                  <a:pt x="24" y="135"/>
                  <a:pt x="19" y="140"/>
                  <a:pt x="12" y="140"/>
                </a:cubicBezTo>
                <a:cubicBezTo>
                  <a:pt x="5" y="140"/>
                  <a:pt x="0" y="135"/>
                  <a:pt x="0" y="128"/>
                </a:cubicBezTo>
                <a:cubicBezTo>
                  <a:pt x="0" y="100"/>
                  <a:pt x="0" y="100"/>
                  <a:pt x="0" y="100"/>
                </a:cubicBezTo>
                <a:cubicBezTo>
                  <a:pt x="0" y="60"/>
                  <a:pt x="32" y="28"/>
                  <a:pt x="72" y="28"/>
                </a:cubicBezTo>
                <a:cubicBezTo>
                  <a:pt x="148" y="28"/>
                  <a:pt x="148" y="28"/>
                  <a:pt x="148" y="28"/>
                </a:cubicBezTo>
                <a:cubicBezTo>
                  <a:pt x="148" y="28"/>
                  <a:pt x="148" y="28"/>
                  <a:pt x="148" y="28"/>
                </a:cubicBezTo>
                <a:cubicBezTo>
                  <a:pt x="156" y="28"/>
                  <a:pt x="156" y="28"/>
                  <a:pt x="156" y="28"/>
                </a:cubicBezTo>
                <a:cubicBezTo>
                  <a:pt x="171" y="28"/>
                  <a:pt x="171" y="28"/>
                  <a:pt x="171" y="28"/>
                </a:cubicBezTo>
                <a:cubicBezTo>
                  <a:pt x="164" y="20"/>
                  <a:pt x="164" y="20"/>
                  <a:pt x="164" y="20"/>
                </a:cubicBezTo>
                <a:cubicBezTo>
                  <a:pt x="161" y="18"/>
                  <a:pt x="160" y="15"/>
                  <a:pt x="160" y="12"/>
                </a:cubicBezTo>
                <a:cubicBezTo>
                  <a:pt x="160" y="5"/>
                  <a:pt x="165" y="0"/>
                  <a:pt x="172" y="0"/>
                </a:cubicBezTo>
                <a:cubicBezTo>
                  <a:pt x="175" y="0"/>
                  <a:pt x="178" y="1"/>
                  <a:pt x="180" y="4"/>
                </a:cubicBezTo>
                <a:cubicBezTo>
                  <a:pt x="208" y="32"/>
                  <a:pt x="208" y="32"/>
                  <a:pt x="208" y="32"/>
                </a:cubicBezTo>
                <a:cubicBezTo>
                  <a:pt x="211" y="34"/>
                  <a:pt x="212" y="37"/>
                  <a:pt x="212" y="40"/>
                </a:cubicBezTo>
                <a:cubicBezTo>
                  <a:pt x="212" y="43"/>
                  <a:pt x="211" y="46"/>
                  <a:pt x="208" y="48"/>
                </a:cubicBezTo>
                <a:lnTo>
                  <a:pt x="180" y="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79" name="Google Shape;2279;p49"/>
          <p:cNvSpPr/>
          <p:nvPr/>
        </p:nvSpPr>
        <p:spPr>
          <a:xfrm>
            <a:off x="2769861" y="1437631"/>
            <a:ext cx="522729" cy="522729"/>
          </a:xfrm>
          <a:custGeom>
            <a:avLst/>
            <a:gdLst/>
            <a:ahLst/>
            <a:cxnLst/>
            <a:rect l="l" t="t" r="r" b="b"/>
            <a:pathLst>
              <a:path w="256" h="256" extrusionOk="0">
                <a:moveTo>
                  <a:pt x="244" y="48"/>
                </a:moveTo>
                <a:cubicBezTo>
                  <a:pt x="232" y="48"/>
                  <a:pt x="232" y="48"/>
                  <a:pt x="232" y="48"/>
                </a:cubicBezTo>
                <a:cubicBezTo>
                  <a:pt x="232" y="116"/>
                  <a:pt x="232" y="116"/>
                  <a:pt x="232" y="116"/>
                </a:cubicBezTo>
                <a:cubicBezTo>
                  <a:pt x="232" y="172"/>
                  <a:pt x="232" y="172"/>
                  <a:pt x="232" y="172"/>
                </a:cubicBezTo>
                <a:cubicBezTo>
                  <a:pt x="232" y="184"/>
                  <a:pt x="232" y="184"/>
                  <a:pt x="232" y="184"/>
                </a:cubicBezTo>
                <a:cubicBezTo>
                  <a:pt x="232" y="191"/>
                  <a:pt x="227" y="196"/>
                  <a:pt x="220" y="196"/>
                </a:cubicBezTo>
                <a:cubicBezTo>
                  <a:pt x="157" y="196"/>
                  <a:pt x="157" y="196"/>
                  <a:pt x="157" y="196"/>
                </a:cubicBezTo>
                <a:cubicBezTo>
                  <a:pt x="196" y="236"/>
                  <a:pt x="196" y="236"/>
                  <a:pt x="196" y="236"/>
                </a:cubicBezTo>
                <a:cubicBezTo>
                  <a:pt x="199" y="238"/>
                  <a:pt x="200" y="241"/>
                  <a:pt x="200" y="244"/>
                </a:cubicBezTo>
                <a:cubicBezTo>
                  <a:pt x="200" y="251"/>
                  <a:pt x="195" y="256"/>
                  <a:pt x="188" y="256"/>
                </a:cubicBezTo>
                <a:cubicBezTo>
                  <a:pt x="185" y="256"/>
                  <a:pt x="182" y="255"/>
                  <a:pt x="180" y="252"/>
                </a:cubicBezTo>
                <a:cubicBezTo>
                  <a:pt x="140" y="213"/>
                  <a:pt x="140" y="213"/>
                  <a:pt x="140" y="213"/>
                </a:cubicBezTo>
                <a:cubicBezTo>
                  <a:pt x="140" y="244"/>
                  <a:pt x="140" y="244"/>
                  <a:pt x="140" y="244"/>
                </a:cubicBezTo>
                <a:cubicBezTo>
                  <a:pt x="140" y="251"/>
                  <a:pt x="135" y="256"/>
                  <a:pt x="128" y="256"/>
                </a:cubicBezTo>
                <a:cubicBezTo>
                  <a:pt x="121" y="256"/>
                  <a:pt x="116" y="251"/>
                  <a:pt x="116" y="244"/>
                </a:cubicBezTo>
                <a:cubicBezTo>
                  <a:pt x="116" y="213"/>
                  <a:pt x="116" y="213"/>
                  <a:pt x="116" y="213"/>
                </a:cubicBezTo>
                <a:cubicBezTo>
                  <a:pt x="76" y="252"/>
                  <a:pt x="76" y="252"/>
                  <a:pt x="76" y="252"/>
                </a:cubicBezTo>
                <a:cubicBezTo>
                  <a:pt x="74" y="255"/>
                  <a:pt x="71" y="256"/>
                  <a:pt x="68" y="256"/>
                </a:cubicBezTo>
                <a:cubicBezTo>
                  <a:pt x="61" y="256"/>
                  <a:pt x="56" y="251"/>
                  <a:pt x="56" y="244"/>
                </a:cubicBezTo>
                <a:cubicBezTo>
                  <a:pt x="56" y="241"/>
                  <a:pt x="57" y="238"/>
                  <a:pt x="60" y="236"/>
                </a:cubicBezTo>
                <a:cubicBezTo>
                  <a:pt x="99" y="196"/>
                  <a:pt x="99" y="196"/>
                  <a:pt x="99" y="196"/>
                </a:cubicBezTo>
                <a:cubicBezTo>
                  <a:pt x="36" y="196"/>
                  <a:pt x="36" y="196"/>
                  <a:pt x="36" y="196"/>
                </a:cubicBezTo>
                <a:cubicBezTo>
                  <a:pt x="29" y="196"/>
                  <a:pt x="24" y="191"/>
                  <a:pt x="24" y="184"/>
                </a:cubicBezTo>
                <a:cubicBezTo>
                  <a:pt x="24" y="172"/>
                  <a:pt x="24" y="172"/>
                  <a:pt x="24" y="172"/>
                </a:cubicBezTo>
                <a:cubicBezTo>
                  <a:pt x="24" y="116"/>
                  <a:pt x="24" y="116"/>
                  <a:pt x="24" y="116"/>
                </a:cubicBezTo>
                <a:cubicBezTo>
                  <a:pt x="24" y="48"/>
                  <a:pt x="24" y="48"/>
                  <a:pt x="24" y="48"/>
                </a:cubicBezTo>
                <a:cubicBezTo>
                  <a:pt x="12" y="48"/>
                  <a:pt x="12" y="48"/>
                  <a:pt x="12" y="48"/>
                </a:cubicBezTo>
                <a:cubicBezTo>
                  <a:pt x="5" y="48"/>
                  <a:pt x="0" y="43"/>
                  <a:pt x="0" y="36"/>
                </a:cubicBezTo>
                <a:cubicBezTo>
                  <a:pt x="0" y="29"/>
                  <a:pt x="5" y="24"/>
                  <a:pt x="12" y="24"/>
                </a:cubicBezTo>
                <a:cubicBezTo>
                  <a:pt x="116" y="24"/>
                  <a:pt x="116" y="24"/>
                  <a:pt x="116" y="24"/>
                </a:cubicBezTo>
                <a:cubicBezTo>
                  <a:pt x="116" y="12"/>
                  <a:pt x="116" y="12"/>
                  <a:pt x="116" y="12"/>
                </a:cubicBezTo>
                <a:cubicBezTo>
                  <a:pt x="116" y="5"/>
                  <a:pt x="121" y="0"/>
                  <a:pt x="128" y="0"/>
                </a:cubicBezTo>
                <a:cubicBezTo>
                  <a:pt x="135" y="0"/>
                  <a:pt x="140" y="5"/>
                  <a:pt x="140" y="12"/>
                </a:cubicBezTo>
                <a:cubicBezTo>
                  <a:pt x="140" y="24"/>
                  <a:pt x="140" y="24"/>
                  <a:pt x="140" y="24"/>
                </a:cubicBezTo>
                <a:cubicBezTo>
                  <a:pt x="244" y="24"/>
                  <a:pt x="244" y="24"/>
                  <a:pt x="244" y="24"/>
                </a:cubicBezTo>
                <a:cubicBezTo>
                  <a:pt x="251" y="24"/>
                  <a:pt x="256" y="29"/>
                  <a:pt x="256" y="36"/>
                </a:cubicBezTo>
                <a:cubicBezTo>
                  <a:pt x="256" y="43"/>
                  <a:pt x="251" y="48"/>
                  <a:pt x="244" y="48"/>
                </a:cubicBezTo>
                <a:moveTo>
                  <a:pt x="208" y="104"/>
                </a:moveTo>
                <a:cubicBezTo>
                  <a:pt x="208" y="92"/>
                  <a:pt x="208" y="92"/>
                  <a:pt x="208" y="92"/>
                </a:cubicBezTo>
                <a:cubicBezTo>
                  <a:pt x="208" y="48"/>
                  <a:pt x="208" y="48"/>
                  <a:pt x="208" y="48"/>
                </a:cubicBezTo>
                <a:cubicBezTo>
                  <a:pt x="48" y="48"/>
                  <a:pt x="48" y="48"/>
                  <a:pt x="48" y="48"/>
                </a:cubicBezTo>
                <a:cubicBezTo>
                  <a:pt x="48" y="92"/>
                  <a:pt x="48" y="92"/>
                  <a:pt x="48" y="92"/>
                </a:cubicBezTo>
                <a:cubicBezTo>
                  <a:pt x="48" y="104"/>
                  <a:pt x="48" y="104"/>
                  <a:pt x="48" y="104"/>
                </a:cubicBezTo>
                <a:cubicBezTo>
                  <a:pt x="48" y="172"/>
                  <a:pt x="48" y="172"/>
                  <a:pt x="48" y="172"/>
                </a:cubicBezTo>
                <a:cubicBezTo>
                  <a:pt x="208" y="172"/>
                  <a:pt x="208" y="172"/>
                  <a:pt x="208" y="172"/>
                </a:cubicBezTo>
                <a:lnTo>
                  <a:pt x="208" y="10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0" name="Google Shape;2280;p49"/>
          <p:cNvSpPr/>
          <p:nvPr/>
        </p:nvSpPr>
        <p:spPr>
          <a:xfrm>
            <a:off x="1854591" y="1437631"/>
            <a:ext cx="522729" cy="522729"/>
          </a:xfrm>
          <a:custGeom>
            <a:avLst/>
            <a:gdLst/>
            <a:ahLst/>
            <a:cxnLst/>
            <a:rect l="l" t="t" r="r" b="b"/>
            <a:pathLst>
              <a:path w="256" h="256" extrusionOk="0">
                <a:moveTo>
                  <a:pt x="12" y="80"/>
                </a:moveTo>
                <a:cubicBezTo>
                  <a:pt x="68" y="80"/>
                  <a:pt x="68" y="80"/>
                  <a:pt x="68" y="80"/>
                </a:cubicBezTo>
                <a:cubicBezTo>
                  <a:pt x="68" y="104"/>
                  <a:pt x="68" y="104"/>
                  <a:pt x="68" y="104"/>
                </a:cubicBezTo>
                <a:cubicBezTo>
                  <a:pt x="24" y="104"/>
                  <a:pt x="24" y="104"/>
                  <a:pt x="24" y="104"/>
                </a:cubicBezTo>
                <a:cubicBezTo>
                  <a:pt x="24" y="232"/>
                  <a:pt x="24" y="232"/>
                  <a:pt x="24" y="232"/>
                </a:cubicBezTo>
                <a:cubicBezTo>
                  <a:pt x="64" y="232"/>
                  <a:pt x="64" y="232"/>
                  <a:pt x="64" y="232"/>
                </a:cubicBezTo>
                <a:cubicBezTo>
                  <a:pt x="116" y="232"/>
                  <a:pt x="116" y="232"/>
                  <a:pt x="116" y="232"/>
                </a:cubicBezTo>
                <a:cubicBezTo>
                  <a:pt x="152" y="232"/>
                  <a:pt x="152" y="232"/>
                  <a:pt x="152" y="232"/>
                </a:cubicBezTo>
                <a:cubicBezTo>
                  <a:pt x="152" y="188"/>
                  <a:pt x="152" y="188"/>
                  <a:pt x="152" y="188"/>
                </a:cubicBezTo>
                <a:cubicBezTo>
                  <a:pt x="176" y="188"/>
                  <a:pt x="176" y="188"/>
                  <a:pt x="176" y="188"/>
                </a:cubicBezTo>
                <a:cubicBezTo>
                  <a:pt x="176" y="244"/>
                  <a:pt x="176" y="244"/>
                  <a:pt x="176" y="244"/>
                </a:cubicBezTo>
                <a:cubicBezTo>
                  <a:pt x="176" y="251"/>
                  <a:pt x="171" y="256"/>
                  <a:pt x="164" y="256"/>
                </a:cubicBezTo>
                <a:cubicBezTo>
                  <a:pt x="120" y="256"/>
                  <a:pt x="120" y="256"/>
                  <a:pt x="120" y="256"/>
                </a:cubicBezTo>
                <a:cubicBezTo>
                  <a:pt x="52" y="256"/>
                  <a:pt x="52" y="256"/>
                  <a:pt x="52" y="256"/>
                </a:cubicBezTo>
                <a:cubicBezTo>
                  <a:pt x="12" y="256"/>
                  <a:pt x="12" y="256"/>
                  <a:pt x="12" y="256"/>
                </a:cubicBezTo>
                <a:cubicBezTo>
                  <a:pt x="5" y="256"/>
                  <a:pt x="0" y="251"/>
                  <a:pt x="0" y="244"/>
                </a:cubicBezTo>
                <a:cubicBezTo>
                  <a:pt x="0" y="92"/>
                  <a:pt x="0" y="92"/>
                  <a:pt x="0" y="92"/>
                </a:cubicBezTo>
                <a:cubicBezTo>
                  <a:pt x="0" y="85"/>
                  <a:pt x="5" y="80"/>
                  <a:pt x="12" y="80"/>
                </a:cubicBezTo>
                <a:moveTo>
                  <a:pt x="132" y="176"/>
                </a:moveTo>
                <a:cubicBezTo>
                  <a:pt x="132" y="176"/>
                  <a:pt x="132" y="176"/>
                  <a:pt x="132" y="176"/>
                </a:cubicBezTo>
                <a:cubicBezTo>
                  <a:pt x="92" y="176"/>
                  <a:pt x="92" y="176"/>
                  <a:pt x="92" y="176"/>
                </a:cubicBezTo>
                <a:cubicBezTo>
                  <a:pt x="85" y="176"/>
                  <a:pt x="80" y="171"/>
                  <a:pt x="80" y="164"/>
                </a:cubicBezTo>
                <a:cubicBezTo>
                  <a:pt x="80" y="12"/>
                  <a:pt x="80" y="12"/>
                  <a:pt x="80" y="12"/>
                </a:cubicBezTo>
                <a:cubicBezTo>
                  <a:pt x="80" y="5"/>
                  <a:pt x="85" y="0"/>
                  <a:pt x="92" y="0"/>
                </a:cubicBezTo>
                <a:cubicBezTo>
                  <a:pt x="244" y="0"/>
                  <a:pt x="244" y="0"/>
                  <a:pt x="244" y="0"/>
                </a:cubicBezTo>
                <a:cubicBezTo>
                  <a:pt x="251" y="0"/>
                  <a:pt x="256" y="5"/>
                  <a:pt x="256" y="12"/>
                </a:cubicBezTo>
                <a:cubicBezTo>
                  <a:pt x="256" y="164"/>
                  <a:pt x="256" y="164"/>
                  <a:pt x="256" y="164"/>
                </a:cubicBezTo>
                <a:cubicBezTo>
                  <a:pt x="256" y="171"/>
                  <a:pt x="251" y="176"/>
                  <a:pt x="244" y="176"/>
                </a:cubicBezTo>
                <a:cubicBezTo>
                  <a:pt x="200" y="176"/>
                  <a:pt x="200" y="176"/>
                  <a:pt x="200" y="176"/>
                </a:cubicBezTo>
                <a:lnTo>
                  <a:pt x="132" y="176"/>
                </a:lnTo>
                <a:close/>
                <a:moveTo>
                  <a:pt x="232" y="152"/>
                </a:moveTo>
                <a:cubicBezTo>
                  <a:pt x="232" y="24"/>
                  <a:pt x="232" y="24"/>
                  <a:pt x="232" y="24"/>
                </a:cubicBezTo>
                <a:cubicBezTo>
                  <a:pt x="104" y="24"/>
                  <a:pt x="104" y="24"/>
                  <a:pt x="104" y="24"/>
                </a:cubicBezTo>
                <a:cubicBezTo>
                  <a:pt x="104" y="152"/>
                  <a:pt x="104" y="152"/>
                  <a:pt x="104" y="152"/>
                </a:cubicBezTo>
                <a:cubicBezTo>
                  <a:pt x="144" y="152"/>
                  <a:pt x="144" y="152"/>
                  <a:pt x="144" y="152"/>
                </a:cubicBezTo>
                <a:cubicBezTo>
                  <a:pt x="196" y="152"/>
                  <a:pt x="196" y="152"/>
                  <a:pt x="196" y="152"/>
                </a:cubicBezTo>
                <a:lnTo>
                  <a:pt x="232" y="1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1" name="Google Shape;2281;p49"/>
          <p:cNvSpPr/>
          <p:nvPr/>
        </p:nvSpPr>
        <p:spPr>
          <a:xfrm>
            <a:off x="939321" y="1437631"/>
            <a:ext cx="522729" cy="522729"/>
          </a:xfrm>
          <a:custGeom>
            <a:avLst/>
            <a:gdLst/>
            <a:ahLst/>
            <a:cxnLst/>
            <a:rect l="l" t="t" r="r" b="b"/>
            <a:pathLst>
              <a:path w="256" h="256" extrusionOk="0">
                <a:moveTo>
                  <a:pt x="244" y="176"/>
                </a:moveTo>
                <a:cubicBezTo>
                  <a:pt x="188" y="176"/>
                  <a:pt x="188" y="176"/>
                  <a:pt x="188" y="176"/>
                </a:cubicBezTo>
                <a:cubicBezTo>
                  <a:pt x="188" y="152"/>
                  <a:pt x="188" y="152"/>
                  <a:pt x="188" y="152"/>
                </a:cubicBezTo>
                <a:cubicBezTo>
                  <a:pt x="232" y="152"/>
                  <a:pt x="232" y="152"/>
                  <a:pt x="232" y="152"/>
                </a:cubicBezTo>
                <a:cubicBezTo>
                  <a:pt x="232" y="24"/>
                  <a:pt x="232" y="24"/>
                  <a:pt x="232" y="24"/>
                </a:cubicBezTo>
                <a:cubicBezTo>
                  <a:pt x="192" y="24"/>
                  <a:pt x="192" y="24"/>
                  <a:pt x="192" y="24"/>
                </a:cubicBezTo>
                <a:cubicBezTo>
                  <a:pt x="140" y="24"/>
                  <a:pt x="140" y="24"/>
                  <a:pt x="140" y="24"/>
                </a:cubicBezTo>
                <a:cubicBezTo>
                  <a:pt x="104" y="24"/>
                  <a:pt x="104" y="24"/>
                  <a:pt x="104" y="24"/>
                </a:cubicBezTo>
                <a:cubicBezTo>
                  <a:pt x="104" y="68"/>
                  <a:pt x="104" y="68"/>
                  <a:pt x="104" y="68"/>
                </a:cubicBezTo>
                <a:cubicBezTo>
                  <a:pt x="80" y="68"/>
                  <a:pt x="80" y="68"/>
                  <a:pt x="80" y="68"/>
                </a:cubicBezTo>
                <a:cubicBezTo>
                  <a:pt x="80" y="12"/>
                  <a:pt x="80" y="12"/>
                  <a:pt x="80" y="12"/>
                </a:cubicBezTo>
                <a:cubicBezTo>
                  <a:pt x="80" y="5"/>
                  <a:pt x="85" y="0"/>
                  <a:pt x="92" y="0"/>
                </a:cubicBezTo>
                <a:cubicBezTo>
                  <a:pt x="136" y="0"/>
                  <a:pt x="136" y="0"/>
                  <a:pt x="136" y="0"/>
                </a:cubicBezTo>
                <a:cubicBezTo>
                  <a:pt x="204" y="0"/>
                  <a:pt x="204" y="0"/>
                  <a:pt x="204" y="0"/>
                </a:cubicBezTo>
                <a:cubicBezTo>
                  <a:pt x="244" y="0"/>
                  <a:pt x="244" y="0"/>
                  <a:pt x="244" y="0"/>
                </a:cubicBezTo>
                <a:cubicBezTo>
                  <a:pt x="251" y="0"/>
                  <a:pt x="256" y="5"/>
                  <a:pt x="256" y="12"/>
                </a:cubicBezTo>
                <a:cubicBezTo>
                  <a:pt x="256" y="164"/>
                  <a:pt x="256" y="164"/>
                  <a:pt x="256" y="164"/>
                </a:cubicBezTo>
                <a:cubicBezTo>
                  <a:pt x="256" y="171"/>
                  <a:pt x="251" y="176"/>
                  <a:pt x="244" y="176"/>
                </a:cubicBezTo>
                <a:moveTo>
                  <a:pt x="124" y="80"/>
                </a:moveTo>
                <a:cubicBezTo>
                  <a:pt x="124" y="80"/>
                  <a:pt x="124" y="80"/>
                  <a:pt x="124" y="80"/>
                </a:cubicBezTo>
                <a:cubicBezTo>
                  <a:pt x="164" y="80"/>
                  <a:pt x="164" y="80"/>
                  <a:pt x="164" y="80"/>
                </a:cubicBezTo>
                <a:cubicBezTo>
                  <a:pt x="171" y="80"/>
                  <a:pt x="176" y="85"/>
                  <a:pt x="176" y="92"/>
                </a:cubicBezTo>
                <a:cubicBezTo>
                  <a:pt x="176" y="244"/>
                  <a:pt x="176" y="244"/>
                  <a:pt x="176" y="244"/>
                </a:cubicBezTo>
                <a:cubicBezTo>
                  <a:pt x="176" y="251"/>
                  <a:pt x="171" y="256"/>
                  <a:pt x="164" y="256"/>
                </a:cubicBezTo>
                <a:cubicBezTo>
                  <a:pt x="12" y="256"/>
                  <a:pt x="12" y="256"/>
                  <a:pt x="12" y="256"/>
                </a:cubicBezTo>
                <a:cubicBezTo>
                  <a:pt x="5" y="256"/>
                  <a:pt x="0" y="251"/>
                  <a:pt x="0" y="244"/>
                </a:cubicBezTo>
                <a:cubicBezTo>
                  <a:pt x="0" y="92"/>
                  <a:pt x="0" y="92"/>
                  <a:pt x="0" y="92"/>
                </a:cubicBezTo>
                <a:cubicBezTo>
                  <a:pt x="0" y="85"/>
                  <a:pt x="5" y="80"/>
                  <a:pt x="12" y="80"/>
                </a:cubicBezTo>
                <a:cubicBezTo>
                  <a:pt x="56" y="80"/>
                  <a:pt x="56" y="80"/>
                  <a:pt x="56" y="80"/>
                </a:cubicBezTo>
                <a:lnTo>
                  <a:pt x="124" y="80"/>
                </a:lnTo>
                <a:close/>
                <a:moveTo>
                  <a:pt x="24" y="104"/>
                </a:moveTo>
                <a:cubicBezTo>
                  <a:pt x="24" y="232"/>
                  <a:pt x="24" y="232"/>
                  <a:pt x="24" y="232"/>
                </a:cubicBezTo>
                <a:cubicBezTo>
                  <a:pt x="152" y="232"/>
                  <a:pt x="152" y="232"/>
                  <a:pt x="152" y="232"/>
                </a:cubicBezTo>
                <a:cubicBezTo>
                  <a:pt x="152" y="104"/>
                  <a:pt x="152" y="104"/>
                  <a:pt x="152" y="104"/>
                </a:cubicBezTo>
                <a:cubicBezTo>
                  <a:pt x="112" y="104"/>
                  <a:pt x="112" y="104"/>
                  <a:pt x="112" y="104"/>
                </a:cubicBezTo>
                <a:cubicBezTo>
                  <a:pt x="60" y="104"/>
                  <a:pt x="60" y="104"/>
                  <a:pt x="60" y="104"/>
                </a:cubicBezTo>
                <a:lnTo>
                  <a:pt x="24" y="10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2" name="Google Shape;2282;p49"/>
          <p:cNvSpPr/>
          <p:nvPr/>
        </p:nvSpPr>
        <p:spPr>
          <a:xfrm>
            <a:off x="11017152" y="555894"/>
            <a:ext cx="499059" cy="441854"/>
          </a:xfrm>
          <a:custGeom>
            <a:avLst/>
            <a:gdLst/>
            <a:ahLst/>
            <a:cxnLst/>
            <a:rect l="l" t="t" r="r" b="b"/>
            <a:pathLst>
              <a:path w="244" h="216" extrusionOk="0">
                <a:moveTo>
                  <a:pt x="216" y="130"/>
                </a:moveTo>
                <a:cubicBezTo>
                  <a:pt x="136" y="210"/>
                  <a:pt x="136" y="210"/>
                  <a:pt x="136" y="210"/>
                </a:cubicBezTo>
                <a:cubicBezTo>
                  <a:pt x="132" y="214"/>
                  <a:pt x="124" y="214"/>
                  <a:pt x="119" y="210"/>
                </a:cubicBezTo>
                <a:cubicBezTo>
                  <a:pt x="115" y="205"/>
                  <a:pt x="115" y="197"/>
                  <a:pt x="119" y="193"/>
                </a:cubicBezTo>
                <a:cubicBezTo>
                  <a:pt x="199" y="113"/>
                  <a:pt x="199" y="113"/>
                  <a:pt x="199" y="113"/>
                </a:cubicBezTo>
                <a:cubicBezTo>
                  <a:pt x="217" y="95"/>
                  <a:pt x="217" y="64"/>
                  <a:pt x="199" y="45"/>
                </a:cubicBezTo>
                <a:cubicBezTo>
                  <a:pt x="180" y="27"/>
                  <a:pt x="149" y="27"/>
                  <a:pt x="131" y="45"/>
                </a:cubicBezTo>
                <a:cubicBezTo>
                  <a:pt x="37" y="139"/>
                  <a:pt x="37" y="139"/>
                  <a:pt x="37" y="139"/>
                </a:cubicBezTo>
                <a:cubicBezTo>
                  <a:pt x="26" y="150"/>
                  <a:pt x="26" y="167"/>
                  <a:pt x="37" y="178"/>
                </a:cubicBezTo>
                <a:cubicBezTo>
                  <a:pt x="48" y="189"/>
                  <a:pt x="66" y="189"/>
                  <a:pt x="77" y="178"/>
                </a:cubicBezTo>
                <a:cubicBezTo>
                  <a:pt x="165" y="91"/>
                  <a:pt x="165" y="91"/>
                  <a:pt x="165" y="91"/>
                </a:cubicBezTo>
                <a:cubicBezTo>
                  <a:pt x="168" y="88"/>
                  <a:pt x="168" y="83"/>
                  <a:pt x="165" y="79"/>
                </a:cubicBezTo>
                <a:cubicBezTo>
                  <a:pt x="161" y="76"/>
                  <a:pt x="156" y="76"/>
                  <a:pt x="153" y="79"/>
                </a:cubicBezTo>
                <a:cubicBezTo>
                  <a:pt x="80" y="153"/>
                  <a:pt x="80" y="153"/>
                  <a:pt x="80" y="153"/>
                </a:cubicBezTo>
                <a:cubicBezTo>
                  <a:pt x="75" y="158"/>
                  <a:pt x="67" y="158"/>
                  <a:pt x="63" y="153"/>
                </a:cubicBezTo>
                <a:cubicBezTo>
                  <a:pt x="58" y="148"/>
                  <a:pt x="58" y="141"/>
                  <a:pt x="63" y="136"/>
                </a:cubicBezTo>
                <a:cubicBezTo>
                  <a:pt x="136" y="62"/>
                  <a:pt x="136" y="62"/>
                  <a:pt x="136" y="62"/>
                </a:cubicBezTo>
                <a:cubicBezTo>
                  <a:pt x="149" y="50"/>
                  <a:pt x="169" y="50"/>
                  <a:pt x="182" y="62"/>
                </a:cubicBezTo>
                <a:cubicBezTo>
                  <a:pt x="194" y="75"/>
                  <a:pt x="194" y="95"/>
                  <a:pt x="182" y="108"/>
                </a:cubicBezTo>
                <a:cubicBezTo>
                  <a:pt x="94" y="195"/>
                  <a:pt x="94" y="195"/>
                  <a:pt x="94" y="195"/>
                </a:cubicBezTo>
                <a:cubicBezTo>
                  <a:pt x="74" y="216"/>
                  <a:pt x="41" y="216"/>
                  <a:pt x="20" y="195"/>
                </a:cubicBezTo>
                <a:cubicBezTo>
                  <a:pt x="0" y="175"/>
                  <a:pt x="0" y="142"/>
                  <a:pt x="20" y="122"/>
                </a:cubicBezTo>
                <a:cubicBezTo>
                  <a:pt x="114" y="28"/>
                  <a:pt x="114" y="28"/>
                  <a:pt x="114" y="28"/>
                </a:cubicBezTo>
                <a:cubicBezTo>
                  <a:pt x="142" y="0"/>
                  <a:pt x="187" y="0"/>
                  <a:pt x="216" y="28"/>
                </a:cubicBezTo>
                <a:cubicBezTo>
                  <a:pt x="244" y="57"/>
                  <a:pt x="244" y="102"/>
                  <a:pt x="216" y="130"/>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3" name="Google Shape;2283;p49"/>
          <p:cNvSpPr/>
          <p:nvPr/>
        </p:nvSpPr>
        <p:spPr>
          <a:xfrm>
            <a:off x="10088075" y="520388"/>
            <a:ext cx="522729" cy="522730"/>
          </a:xfrm>
          <a:custGeom>
            <a:avLst/>
            <a:gdLst/>
            <a:ahLst/>
            <a:cxnLst/>
            <a:rect l="l" t="t" r="r" b="b"/>
            <a:pathLst>
              <a:path w="256" h="256" extrusionOk="0">
                <a:moveTo>
                  <a:pt x="255" y="16"/>
                </a:moveTo>
                <a:cubicBezTo>
                  <a:pt x="255" y="16"/>
                  <a:pt x="255" y="16"/>
                  <a:pt x="255" y="16"/>
                </a:cubicBezTo>
                <a:cubicBezTo>
                  <a:pt x="167" y="248"/>
                  <a:pt x="167" y="248"/>
                  <a:pt x="167" y="248"/>
                </a:cubicBezTo>
                <a:cubicBezTo>
                  <a:pt x="167" y="248"/>
                  <a:pt x="167" y="248"/>
                  <a:pt x="167" y="248"/>
                </a:cubicBezTo>
                <a:cubicBezTo>
                  <a:pt x="165" y="253"/>
                  <a:pt x="161" y="256"/>
                  <a:pt x="156" y="256"/>
                </a:cubicBezTo>
                <a:cubicBezTo>
                  <a:pt x="150" y="256"/>
                  <a:pt x="146" y="252"/>
                  <a:pt x="144" y="247"/>
                </a:cubicBezTo>
                <a:cubicBezTo>
                  <a:pt x="144" y="247"/>
                  <a:pt x="144" y="247"/>
                  <a:pt x="144" y="247"/>
                </a:cubicBezTo>
                <a:cubicBezTo>
                  <a:pt x="118" y="138"/>
                  <a:pt x="118" y="138"/>
                  <a:pt x="118" y="138"/>
                </a:cubicBezTo>
                <a:cubicBezTo>
                  <a:pt x="9" y="112"/>
                  <a:pt x="9" y="112"/>
                  <a:pt x="9" y="112"/>
                </a:cubicBezTo>
                <a:cubicBezTo>
                  <a:pt x="9" y="112"/>
                  <a:pt x="9" y="112"/>
                  <a:pt x="9" y="112"/>
                </a:cubicBezTo>
                <a:cubicBezTo>
                  <a:pt x="4" y="110"/>
                  <a:pt x="0" y="106"/>
                  <a:pt x="0" y="100"/>
                </a:cubicBezTo>
                <a:cubicBezTo>
                  <a:pt x="0" y="95"/>
                  <a:pt x="3" y="91"/>
                  <a:pt x="8" y="89"/>
                </a:cubicBezTo>
                <a:cubicBezTo>
                  <a:pt x="8" y="89"/>
                  <a:pt x="8" y="89"/>
                  <a:pt x="8" y="89"/>
                </a:cubicBezTo>
                <a:cubicBezTo>
                  <a:pt x="240" y="1"/>
                  <a:pt x="240" y="1"/>
                  <a:pt x="240" y="1"/>
                </a:cubicBezTo>
                <a:cubicBezTo>
                  <a:pt x="240" y="1"/>
                  <a:pt x="240" y="1"/>
                  <a:pt x="240" y="1"/>
                </a:cubicBezTo>
                <a:cubicBezTo>
                  <a:pt x="241" y="0"/>
                  <a:pt x="243" y="0"/>
                  <a:pt x="244" y="0"/>
                </a:cubicBezTo>
                <a:cubicBezTo>
                  <a:pt x="251" y="0"/>
                  <a:pt x="256" y="5"/>
                  <a:pt x="256" y="12"/>
                </a:cubicBezTo>
                <a:cubicBezTo>
                  <a:pt x="256" y="14"/>
                  <a:pt x="256" y="15"/>
                  <a:pt x="255" y="16"/>
                </a:cubicBezTo>
                <a:moveTo>
                  <a:pt x="53" y="97"/>
                </a:moveTo>
                <a:cubicBezTo>
                  <a:pt x="131" y="116"/>
                  <a:pt x="131" y="116"/>
                  <a:pt x="131" y="116"/>
                </a:cubicBezTo>
                <a:cubicBezTo>
                  <a:pt x="131" y="116"/>
                  <a:pt x="131" y="116"/>
                  <a:pt x="131" y="116"/>
                </a:cubicBezTo>
                <a:cubicBezTo>
                  <a:pt x="135" y="117"/>
                  <a:pt x="139" y="121"/>
                  <a:pt x="140" y="125"/>
                </a:cubicBezTo>
                <a:cubicBezTo>
                  <a:pt x="140" y="125"/>
                  <a:pt x="140" y="125"/>
                  <a:pt x="140" y="125"/>
                </a:cubicBezTo>
                <a:cubicBezTo>
                  <a:pt x="159" y="203"/>
                  <a:pt x="159" y="203"/>
                  <a:pt x="159" y="203"/>
                </a:cubicBezTo>
                <a:cubicBezTo>
                  <a:pt x="223" y="33"/>
                  <a:pt x="223" y="33"/>
                  <a:pt x="223" y="33"/>
                </a:cubicBezTo>
                <a:lnTo>
                  <a:pt x="53" y="9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4" name="Google Shape;2284;p49"/>
          <p:cNvSpPr/>
          <p:nvPr/>
        </p:nvSpPr>
        <p:spPr>
          <a:xfrm>
            <a:off x="9172805" y="520388"/>
            <a:ext cx="522729" cy="522730"/>
          </a:xfrm>
          <a:custGeom>
            <a:avLst/>
            <a:gdLst/>
            <a:ahLst/>
            <a:cxnLst/>
            <a:rect l="l" t="t" r="r" b="b"/>
            <a:pathLst>
              <a:path w="256" h="256" extrusionOk="0">
                <a:moveTo>
                  <a:pt x="252" y="20"/>
                </a:moveTo>
                <a:cubicBezTo>
                  <a:pt x="220" y="53"/>
                  <a:pt x="220" y="53"/>
                  <a:pt x="220" y="53"/>
                </a:cubicBezTo>
                <a:cubicBezTo>
                  <a:pt x="220" y="196"/>
                  <a:pt x="220" y="196"/>
                  <a:pt x="220" y="196"/>
                </a:cubicBezTo>
                <a:cubicBezTo>
                  <a:pt x="244" y="196"/>
                  <a:pt x="244" y="196"/>
                  <a:pt x="244" y="196"/>
                </a:cubicBezTo>
                <a:cubicBezTo>
                  <a:pt x="251" y="196"/>
                  <a:pt x="256" y="201"/>
                  <a:pt x="256" y="208"/>
                </a:cubicBezTo>
                <a:cubicBezTo>
                  <a:pt x="256" y="215"/>
                  <a:pt x="251" y="220"/>
                  <a:pt x="244" y="220"/>
                </a:cubicBezTo>
                <a:cubicBezTo>
                  <a:pt x="220" y="220"/>
                  <a:pt x="220" y="220"/>
                  <a:pt x="220" y="220"/>
                </a:cubicBezTo>
                <a:cubicBezTo>
                  <a:pt x="220" y="244"/>
                  <a:pt x="220" y="244"/>
                  <a:pt x="220" y="244"/>
                </a:cubicBezTo>
                <a:cubicBezTo>
                  <a:pt x="220" y="251"/>
                  <a:pt x="215" y="256"/>
                  <a:pt x="208" y="256"/>
                </a:cubicBezTo>
                <a:cubicBezTo>
                  <a:pt x="201" y="256"/>
                  <a:pt x="196" y="251"/>
                  <a:pt x="196" y="244"/>
                </a:cubicBezTo>
                <a:cubicBezTo>
                  <a:pt x="196" y="220"/>
                  <a:pt x="196" y="220"/>
                  <a:pt x="196" y="220"/>
                </a:cubicBezTo>
                <a:cubicBezTo>
                  <a:pt x="53" y="220"/>
                  <a:pt x="53" y="220"/>
                  <a:pt x="53" y="220"/>
                </a:cubicBezTo>
                <a:cubicBezTo>
                  <a:pt x="52" y="220"/>
                  <a:pt x="52" y="220"/>
                  <a:pt x="52" y="220"/>
                </a:cubicBezTo>
                <a:cubicBezTo>
                  <a:pt x="52" y="220"/>
                  <a:pt x="52" y="220"/>
                  <a:pt x="52" y="220"/>
                </a:cubicBezTo>
                <a:cubicBezTo>
                  <a:pt x="50" y="220"/>
                  <a:pt x="50" y="220"/>
                  <a:pt x="50" y="220"/>
                </a:cubicBezTo>
                <a:cubicBezTo>
                  <a:pt x="46" y="220"/>
                  <a:pt x="46" y="220"/>
                  <a:pt x="46" y="220"/>
                </a:cubicBezTo>
                <a:cubicBezTo>
                  <a:pt x="40" y="220"/>
                  <a:pt x="36" y="216"/>
                  <a:pt x="36" y="210"/>
                </a:cubicBezTo>
                <a:cubicBezTo>
                  <a:pt x="36" y="206"/>
                  <a:pt x="36" y="206"/>
                  <a:pt x="36" y="206"/>
                </a:cubicBezTo>
                <a:cubicBezTo>
                  <a:pt x="36" y="204"/>
                  <a:pt x="36" y="204"/>
                  <a:pt x="36" y="204"/>
                </a:cubicBezTo>
                <a:cubicBezTo>
                  <a:pt x="36" y="204"/>
                  <a:pt x="36" y="204"/>
                  <a:pt x="36" y="204"/>
                </a:cubicBezTo>
                <a:cubicBezTo>
                  <a:pt x="36" y="203"/>
                  <a:pt x="36" y="203"/>
                  <a:pt x="36" y="203"/>
                </a:cubicBezTo>
                <a:cubicBezTo>
                  <a:pt x="36" y="60"/>
                  <a:pt x="36" y="60"/>
                  <a:pt x="36" y="60"/>
                </a:cubicBezTo>
                <a:cubicBezTo>
                  <a:pt x="12" y="60"/>
                  <a:pt x="12" y="60"/>
                  <a:pt x="12" y="60"/>
                </a:cubicBezTo>
                <a:cubicBezTo>
                  <a:pt x="5" y="60"/>
                  <a:pt x="0" y="55"/>
                  <a:pt x="0" y="48"/>
                </a:cubicBezTo>
                <a:cubicBezTo>
                  <a:pt x="0" y="41"/>
                  <a:pt x="5" y="36"/>
                  <a:pt x="12" y="36"/>
                </a:cubicBezTo>
                <a:cubicBezTo>
                  <a:pt x="36" y="36"/>
                  <a:pt x="36" y="36"/>
                  <a:pt x="36" y="36"/>
                </a:cubicBezTo>
                <a:cubicBezTo>
                  <a:pt x="36" y="12"/>
                  <a:pt x="36" y="12"/>
                  <a:pt x="36" y="12"/>
                </a:cubicBezTo>
                <a:cubicBezTo>
                  <a:pt x="36" y="5"/>
                  <a:pt x="41" y="0"/>
                  <a:pt x="48" y="0"/>
                </a:cubicBezTo>
                <a:cubicBezTo>
                  <a:pt x="55" y="0"/>
                  <a:pt x="60" y="5"/>
                  <a:pt x="60" y="12"/>
                </a:cubicBezTo>
                <a:cubicBezTo>
                  <a:pt x="60" y="36"/>
                  <a:pt x="60" y="36"/>
                  <a:pt x="60" y="36"/>
                </a:cubicBezTo>
                <a:cubicBezTo>
                  <a:pt x="203" y="36"/>
                  <a:pt x="203" y="36"/>
                  <a:pt x="203" y="36"/>
                </a:cubicBezTo>
                <a:cubicBezTo>
                  <a:pt x="236" y="4"/>
                  <a:pt x="236" y="4"/>
                  <a:pt x="236" y="4"/>
                </a:cubicBezTo>
                <a:cubicBezTo>
                  <a:pt x="238" y="1"/>
                  <a:pt x="241" y="0"/>
                  <a:pt x="244" y="0"/>
                </a:cubicBezTo>
                <a:cubicBezTo>
                  <a:pt x="251" y="0"/>
                  <a:pt x="256" y="5"/>
                  <a:pt x="256" y="12"/>
                </a:cubicBezTo>
                <a:cubicBezTo>
                  <a:pt x="256" y="15"/>
                  <a:pt x="255" y="18"/>
                  <a:pt x="252" y="20"/>
                </a:cubicBezTo>
                <a:moveTo>
                  <a:pt x="60" y="60"/>
                </a:moveTo>
                <a:cubicBezTo>
                  <a:pt x="60" y="179"/>
                  <a:pt x="60" y="179"/>
                  <a:pt x="60" y="179"/>
                </a:cubicBezTo>
                <a:cubicBezTo>
                  <a:pt x="179" y="60"/>
                  <a:pt x="179" y="60"/>
                  <a:pt x="179" y="60"/>
                </a:cubicBezTo>
                <a:lnTo>
                  <a:pt x="60" y="60"/>
                </a:lnTo>
                <a:close/>
                <a:moveTo>
                  <a:pt x="196" y="77"/>
                </a:moveTo>
                <a:cubicBezTo>
                  <a:pt x="77" y="196"/>
                  <a:pt x="77" y="196"/>
                  <a:pt x="77" y="196"/>
                </a:cubicBezTo>
                <a:cubicBezTo>
                  <a:pt x="196" y="196"/>
                  <a:pt x="196" y="196"/>
                  <a:pt x="196" y="196"/>
                </a:cubicBezTo>
                <a:lnTo>
                  <a:pt x="196" y="7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5" name="Google Shape;2285;p49"/>
          <p:cNvSpPr/>
          <p:nvPr/>
        </p:nvSpPr>
        <p:spPr>
          <a:xfrm>
            <a:off x="8257535" y="544059"/>
            <a:ext cx="524702" cy="475389"/>
          </a:xfrm>
          <a:custGeom>
            <a:avLst/>
            <a:gdLst/>
            <a:ahLst/>
            <a:cxnLst/>
            <a:rect l="l" t="t" r="r" b="b"/>
            <a:pathLst>
              <a:path w="256" h="232" extrusionOk="0">
                <a:moveTo>
                  <a:pt x="244" y="232"/>
                </a:moveTo>
                <a:cubicBezTo>
                  <a:pt x="224" y="232"/>
                  <a:pt x="224" y="232"/>
                  <a:pt x="224" y="232"/>
                </a:cubicBezTo>
                <a:cubicBezTo>
                  <a:pt x="212" y="232"/>
                  <a:pt x="212" y="232"/>
                  <a:pt x="212" y="232"/>
                </a:cubicBezTo>
                <a:cubicBezTo>
                  <a:pt x="44" y="232"/>
                  <a:pt x="44" y="232"/>
                  <a:pt x="44" y="232"/>
                </a:cubicBezTo>
                <a:cubicBezTo>
                  <a:pt x="32" y="232"/>
                  <a:pt x="32" y="232"/>
                  <a:pt x="32" y="232"/>
                </a:cubicBezTo>
                <a:cubicBezTo>
                  <a:pt x="12" y="232"/>
                  <a:pt x="12" y="232"/>
                  <a:pt x="12" y="232"/>
                </a:cubicBezTo>
                <a:cubicBezTo>
                  <a:pt x="5" y="232"/>
                  <a:pt x="0" y="227"/>
                  <a:pt x="0" y="220"/>
                </a:cubicBezTo>
                <a:cubicBezTo>
                  <a:pt x="0" y="196"/>
                  <a:pt x="0" y="196"/>
                  <a:pt x="0" y="196"/>
                </a:cubicBezTo>
                <a:cubicBezTo>
                  <a:pt x="0" y="148"/>
                  <a:pt x="0" y="148"/>
                  <a:pt x="0" y="148"/>
                </a:cubicBezTo>
                <a:cubicBezTo>
                  <a:pt x="0" y="72"/>
                  <a:pt x="0" y="72"/>
                  <a:pt x="0" y="72"/>
                </a:cubicBezTo>
                <a:cubicBezTo>
                  <a:pt x="0" y="65"/>
                  <a:pt x="5" y="60"/>
                  <a:pt x="12" y="60"/>
                </a:cubicBezTo>
                <a:cubicBezTo>
                  <a:pt x="28" y="60"/>
                  <a:pt x="28" y="60"/>
                  <a:pt x="28" y="60"/>
                </a:cubicBezTo>
                <a:cubicBezTo>
                  <a:pt x="52" y="60"/>
                  <a:pt x="52" y="60"/>
                  <a:pt x="52" y="60"/>
                </a:cubicBezTo>
                <a:cubicBezTo>
                  <a:pt x="68" y="60"/>
                  <a:pt x="68" y="60"/>
                  <a:pt x="68" y="60"/>
                </a:cubicBezTo>
                <a:cubicBezTo>
                  <a:pt x="68" y="27"/>
                  <a:pt x="95" y="0"/>
                  <a:pt x="128" y="0"/>
                </a:cubicBezTo>
                <a:cubicBezTo>
                  <a:pt x="161" y="0"/>
                  <a:pt x="188" y="27"/>
                  <a:pt x="188" y="60"/>
                </a:cubicBezTo>
                <a:cubicBezTo>
                  <a:pt x="208" y="60"/>
                  <a:pt x="208" y="60"/>
                  <a:pt x="208" y="60"/>
                </a:cubicBezTo>
                <a:cubicBezTo>
                  <a:pt x="232" y="60"/>
                  <a:pt x="232" y="60"/>
                  <a:pt x="232" y="60"/>
                </a:cubicBezTo>
                <a:cubicBezTo>
                  <a:pt x="244" y="60"/>
                  <a:pt x="244" y="60"/>
                  <a:pt x="244" y="60"/>
                </a:cubicBezTo>
                <a:cubicBezTo>
                  <a:pt x="251" y="60"/>
                  <a:pt x="256" y="65"/>
                  <a:pt x="256" y="72"/>
                </a:cubicBezTo>
                <a:cubicBezTo>
                  <a:pt x="256" y="148"/>
                  <a:pt x="256" y="148"/>
                  <a:pt x="256" y="148"/>
                </a:cubicBezTo>
                <a:cubicBezTo>
                  <a:pt x="256" y="196"/>
                  <a:pt x="256" y="196"/>
                  <a:pt x="256" y="196"/>
                </a:cubicBezTo>
                <a:cubicBezTo>
                  <a:pt x="256" y="220"/>
                  <a:pt x="256" y="220"/>
                  <a:pt x="256" y="220"/>
                </a:cubicBezTo>
                <a:cubicBezTo>
                  <a:pt x="256" y="227"/>
                  <a:pt x="251" y="232"/>
                  <a:pt x="244" y="232"/>
                </a:cubicBezTo>
                <a:moveTo>
                  <a:pt x="128" y="24"/>
                </a:moveTo>
                <a:cubicBezTo>
                  <a:pt x="108" y="24"/>
                  <a:pt x="92" y="40"/>
                  <a:pt x="92" y="60"/>
                </a:cubicBezTo>
                <a:cubicBezTo>
                  <a:pt x="164" y="60"/>
                  <a:pt x="164" y="60"/>
                  <a:pt x="164" y="60"/>
                </a:cubicBezTo>
                <a:cubicBezTo>
                  <a:pt x="164" y="40"/>
                  <a:pt x="148" y="24"/>
                  <a:pt x="128" y="24"/>
                </a:cubicBezTo>
                <a:moveTo>
                  <a:pt x="172" y="132"/>
                </a:moveTo>
                <a:cubicBezTo>
                  <a:pt x="140" y="132"/>
                  <a:pt x="140" y="132"/>
                  <a:pt x="140" y="132"/>
                </a:cubicBezTo>
                <a:cubicBezTo>
                  <a:pt x="140" y="100"/>
                  <a:pt x="140" y="100"/>
                  <a:pt x="140" y="100"/>
                </a:cubicBezTo>
                <a:cubicBezTo>
                  <a:pt x="140" y="93"/>
                  <a:pt x="135" y="88"/>
                  <a:pt x="128" y="88"/>
                </a:cubicBezTo>
                <a:cubicBezTo>
                  <a:pt x="121" y="88"/>
                  <a:pt x="116" y="93"/>
                  <a:pt x="116" y="100"/>
                </a:cubicBezTo>
                <a:cubicBezTo>
                  <a:pt x="116" y="132"/>
                  <a:pt x="116" y="132"/>
                  <a:pt x="116" y="132"/>
                </a:cubicBezTo>
                <a:cubicBezTo>
                  <a:pt x="84" y="132"/>
                  <a:pt x="84" y="132"/>
                  <a:pt x="84" y="132"/>
                </a:cubicBezTo>
                <a:cubicBezTo>
                  <a:pt x="77" y="132"/>
                  <a:pt x="72" y="137"/>
                  <a:pt x="72" y="144"/>
                </a:cubicBezTo>
                <a:cubicBezTo>
                  <a:pt x="72" y="151"/>
                  <a:pt x="77" y="156"/>
                  <a:pt x="84" y="156"/>
                </a:cubicBezTo>
                <a:cubicBezTo>
                  <a:pt x="116" y="156"/>
                  <a:pt x="116" y="156"/>
                  <a:pt x="116" y="156"/>
                </a:cubicBezTo>
                <a:cubicBezTo>
                  <a:pt x="116" y="188"/>
                  <a:pt x="116" y="188"/>
                  <a:pt x="116" y="188"/>
                </a:cubicBezTo>
                <a:cubicBezTo>
                  <a:pt x="116" y="195"/>
                  <a:pt x="121" y="200"/>
                  <a:pt x="128" y="200"/>
                </a:cubicBezTo>
                <a:cubicBezTo>
                  <a:pt x="135" y="200"/>
                  <a:pt x="140" y="195"/>
                  <a:pt x="140" y="188"/>
                </a:cubicBezTo>
                <a:cubicBezTo>
                  <a:pt x="140" y="156"/>
                  <a:pt x="140" y="156"/>
                  <a:pt x="140" y="156"/>
                </a:cubicBezTo>
                <a:cubicBezTo>
                  <a:pt x="172" y="156"/>
                  <a:pt x="172" y="156"/>
                  <a:pt x="172" y="156"/>
                </a:cubicBezTo>
                <a:cubicBezTo>
                  <a:pt x="179" y="156"/>
                  <a:pt x="184" y="151"/>
                  <a:pt x="184" y="144"/>
                </a:cubicBezTo>
                <a:cubicBezTo>
                  <a:pt x="184" y="137"/>
                  <a:pt x="179" y="132"/>
                  <a:pt x="172" y="13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6" name="Google Shape;2286;p49"/>
          <p:cNvSpPr/>
          <p:nvPr/>
        </p:nvSpPr>
        <p:spPr>
          <a:xfrm>
            <a:off x="7344237" y="520388"/>
            <a:ext cx="522730" cy="522730"/>
          </a:xfrm>
          <a:custGeom>
            <a:avLst/>
            <a:gdLst/>
            <a:ahLst/>
            <a:cxnLst/>
            <a:rect l="l" t="t" r="r" b="b"/>
            <a:pathLst>
              <a:path w="256" h="256" extrusionOk="0">
                <a:moveTo>
                  <a:pt x="244" y="256"/>
                </a:moveTo>
                <a:cubicBezTo>
                  <a:pt x="12" y="256"/>
                  <a:pt x="12" y="256"/>
                  <a:pt x="12" y="256"/>
                </a:cubicBezTo>
                <a:cubicBezTo>
                  <a:pt x="5" y="256"/>
                  <a:pt x="0" y="251"/>
                  <a:pt x="0" y="244"/>
                </a:cubicBezTo>
                <a:cubicBezTo>
                  <a:pt x="0" y="12"/>
                  <a:pt x="0" y="12"/>
                  <a:pt x="0" y="12"/>
                </a:cubicBezTo>
                <a:cubicBezTo>
                  <a:pt x="0" y="5"/>
                  <a:pt x="5" y="0"/>
                  <a:pt x="12" y="0"/>
                </a:cubicBezTo>
                <a:cubicBezTo>
                  <a:pt x="244" y="0"/>
                  <a:pt x="244" y="0"/>
                  <a:pt x="244" y="0"/>
                </a:cubicBezTo>
                <a:cubicBezTo>
                  <a:pt x="251" y="0"/>
                  <a:pt x="256" y="5"/>
                  <a:pt x="256" y="12"/>
                </a:cubicBezTo>
                <a:cubicBezTo>
                  <a:pt x="256" y="244"/>
                  <a:pt x="256" y="244"/>
                  <a:pt x="256" y="244"/>
                </a:cubicBezTo>
                <a:cubicBezTo>
                  <a:pt x="256" y="251"/>
                  <a:pt x="251" y="256"/>
                  <a:pt x="244" y="256"/>
                </a:cubicBezTo>
                <a:moveTo>
                  <a:pt x="24" y="24"/>
                </a:moveTo>
                <a:cubicBezTo>
                  <a:pt x="24" y="227"/>
                  <a:pt x="24" y="227"/>
                  <a:pt x="24" y="227"/>
                </a:cubicBezTo>
                <a:cubicBezTo>
                  <a:pt x="28" y="217"/>
                  <a:pt x="34" y="205"/>
                  <a:pt x="47" y="199"/>
                </a:cubicBezTo>
                <a:cubicBezTo>
                  <a:pt x="64" y="190"/>
                  <a:pt x="57" y="197"/>
                  <a:pt x="78" y="188"/>
                </a:cubicBezTo>
                <a:cubicBezTo>
                  <a:pt x="99" y="180"/>
                  <a:pt x="104" y="176"/>
                  <a:pt x="104" y="176"/>
                </a:cubicBezTo>
                <a:cubicBezTo>
                  <a:pt x="104" y="156"/>
                  <a:pt x="104" y="156"/>
                  <a:pt x="104" y="156"/>
                </a:cubicBezTo>
                <a:cubicBezTo>
                  <a:pt x="104" y="156"/>
                  <a:pt x="97" y="150"/>
                  <a:pt x="94" y="131"/>
                </a:cubicBezTo>
                <a:cubicBezTo>
                  <a:pt x="89" y="132"/>
                  <a:pt x="88" y="125"/>
                  <a:pt x="87" y="121"/>
                </a:cubicBezTo>
                <a:cubicBezTo>
                  <a:pt x="87" y="116"/>
                  <a:pt x="85" y="102"/>
                  <a:pt x="91" y="103"/>
                </a:cubicBezTo>
                <a:cubicBezTo>
                  <a:pt x="89" y="94"/>
                  <a:pt x="88" y="86"/>
                  <a:pt x="89" y="81"/>
                </a:cubicBezTo>
                <a:cubicBezTo>
                  <a:pt x="90" y="66"/>
                  <a:pt x="105" y="49"/>
                  <a:pt x="128" y="48"/>
                </a:cubicBezTo>
                <a:cubicBezTo>
                  <a:pt x="155" y="49"/>
                  <a:pt x="166" y="66"/>
                  <a:pt x="167" y="81"/>
                </a:cubicBezTo>
                <a:cubicBezTo>
                  <a:pt x="168" y="86"/>
                  <a:pt x="167" y="94"/>
                  <a:pt x="166" y="103"/>
                </a:cubicBezTo>
                <a:cubicBezTo>
                  <a:pt x="172" y="102"/>
                  <a:pt x="169" y="116"/>
                  <a:pt x="169" y="121"/>
                </a:cubicBezTo>
                <a:cubicBezTo>
                  <a:pt x="168" y="125"/>
                  <a:pt x="167" y="132"/>
                  <a:pt x="162" y="131"/>
                </a:cubicBezTo>
                <a:cubicBezTo>
                  <a:pt x="159" y="150"/>
                  <a:pt x="152" y="156"/>
                  <a:pt x="152" y="156"/>
                </a:cubicBezTo>
                <a:cubicBezTo>
                  <a:pt x="152" y="176"/>
                  <a:pt x="152" y="176"/>
                  <a:pt x="152" y="176"/>
                </a:cubicBezTo>
                <a:cubicBezTo>
                  <a:pt x="152" y="176"/>
                  <a:pt x="157" y="179"/>
                  <a:pt x="178" y="188"/>
                </a:cubicBezTo>
                <a:cubicBezTo>
                  <a:pt x="199" y="197"/>
                  <a:pt x="192" y="190"/>
                  <a:pt x="209" y="199"/>
                </a:cubicBezTo>
                <a:cubicBezTo>
                  <a:pt x="222" y="205"/>
                  <a:pt x="228" y="217"/>
                  <a:pt x="232" y="227"/>
                </a:cubicBezTo>
                <a:cubicBezTo>
                  <a:pt x="232" y="24"/>
                  <a:pt x="232" y="24"/>
                  <a:pt x="232" y="24"/>
                </a:cubicBezTo>
                <a:lnTo>
                  <a:pt x="24"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7" name="Google Shape;2287;p49"/>
          <p:cNvSpPr/>
          <p:nvPr/>
        </p:nvSpPr>
        <p:spPr>
          <a:xfrm>
            <a:off x="6428967" y="520388"/>
            <a:ext cx="522730" cy="522730"/>
          </a:xfrm>
          <a:custGeom>
            <a:avLst/>
            <a:gdLst/>
            <a:ahLst/>
            <a:cxnLst/>
            <a:rect l="l" t="t" r="r" b="b"/>
            <a:pathLst>
              <a:path w="256" h="256" extrusionOk="0">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132" y="101"/>
                </a:moveTo>
                <a:cubicBezTo>
                  <a:pt x="132" y="101"/>
                  <a:pt x="132" y="101"/>
                  <a:pt x="132" y="101"/>
                </a:cubicBezTo>
                <a:cubicBezTo>
                  <a:pt x="130" y="99"/>
                  <a:pt x="128" y="96"/>
                  <a:pt x="128" y="92"/>
                </a:cubicBezTo>
                <a:cubicBezTo>
                  <a:pt x="128" y="85"/>
                  <a:pt x="133" y="80"/>
                  <a:pt x="140" y="80"/>
                </a:cubicBezTo>
                <a:cubicBezTo>
                  <a:pt x="143" y="80"/>
                  <a:pt x="146" y="81"/>
                  <a:pt x="148" y="83"/>
                </a:cubicBezTo>
                <a:cubicBezTo>
                  <a:pt x="148" y="83"/>
                  <a:pt x="148" y="83"/>
                  <a:pt x="148" y="83"/>
                </a:cubicBezTo>
                <a:cubicBezTo>
                  <a:pt x="188" y="119"/>
                  <a:pt x="188" y="119"/>
                  <a:pt x="188" y="119"/>
                </a:cubicBezTo>
                <a:cubicBezTo>
                  <a:pt x="188" y="119"/>
                  <a:pt x="188" y="119"/>
                  <a:pt x="188" y="119"/>
                </a:cubicBezTo>
                <a:cubicBezTo>
                  <a:pt x="190" y="121"/>
                  <a:pt x="192" y="124"/>
                  <a:pt x="192" y="128"/>
                </a:cubicBezTo>
                <a:cubicBezTo>
                  <a:pt x="192" y="132"/>
                  <a:pt x="190" y="135"/>
                  <a:pt x="188" y="137"/>
                </a:cubicBezTo>
                <a:cubicBezTo>
                  <a:pt x="188" y="137"/>
                  <a:pt x="188" y="137"/>
                  <a:pt x="188" y="137"/>
                </a:cubicBezTo>
                <a:cubicBezTo>
                  <a:pt x="148" y="173"/>
                  <a:pt x="148" y="173"/>
                  <a:pt x="148" y="173"/>
                </a:cubicBezTo>
                <a:cubicBezTo>
                  <a:pt x="148" y="173"/>
                  <a:pt x="148" y="173"/>
                  <a:pt x="148" y="173"/>
                </a:cubicBezTo>
                <a:cubicBezTo>
                  <a:pt x="146" y="175"/>
                  <a:pt x="143" y="176"/>
                  <a:pt x="140" y="176"/>
                </a:cubicBezTo>
                <a:cubicBezTo>
                  <a:pt x="133" y="176"/>
                  <a:pt x="128" y="171"/>
                  <a:pt x="128" y="164"/>
                </a:cubicBezTo>
                <a:cubicBezTo>
                  <a:pt x="128" y="160"/>
                  <a:pt x="130" y="157"/>
                  <a:pt x="132" y="155"/>
                </a:cubicBezTo>
                <a:cubicBezTo>
                  <a:pt x="132" y="155"/>
                  <a:pt x="132" y="155"/>
                  <a:pt x="132" y="155"/>
                </a:cubicBezTo>
                <a:cubicBezTo>
                  <a:pt x="149" y="140"/>
                  <a:pt x="149" y="140"/>
                  <a:pt x="149" y="140"/>
                </a:cubicBezTo>
                <a:cubicBezTo>
                  <a:pt x="76" y="140"/>
                  <a:pt x="76" y="140"/>
                  <a:pt x="76" y="140"/>
                </a:cubicBezTo>
                <a:cubicBezTo>
                  <a:pt x="69" y="140"/>
                  <a:pt x="64" y="135"/>
                  <a:pt x="64" y="128"/>
                </a:cubicBezTo>
                <a:cubicBezTo>
                  <a:pt x="64" y="121"/>
                  <a:pt x="69" y="116"/>
                  <a:pt x="76" y="116"/>
                </a:cubicBezTo>
                <a:cubicBezTo>
                  <a:pt x="149" y="116"/>
                  <a:pt x="149" y="116"/>
                  <a:pt x="149" y="116"/>
                </a:cubicBezTo>
                <a:lnTo>
                  <a:pt x="132" y="101"/>
                </a:lnTo>
                <a:close/>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12" y="160"/>
                </a:moveTo>
                <a:cubicBezTo>
                  <a:pt x="5" y="160"/>
                  <a:pt x="0" y="155"/>
                  <a:pt x="0" y="148"/>
                </a:cubicBezTo>
                <a:cubicBezTo>
                  <a:pt x="0" y="108"/>
                  <a:pt x="0" y="108"/>
                  <a:pt x="0" y="108"/>
                </a:cubicBezTo>
                <a:cubicBezTo>
                  <a:pt x="0" y="101"/>
                  <a:pt x="5" y="96"/>
                  <a:pt x="12" y="96"/>
                </a:cubicBezTo>
                <a:cubicBezTo>
                  <a:pt x="19" y="96"/>
                  <a:pt x="24" y="101"/>
                  <a:pt x="24" y="108"/>
                </a:cubicBezTo>
                <a:cubicBezTo>
                  <a:pt x="24" y="148"/>
                  <a:pt x="24" y="148"/>
                  <a:pt x="24" y="148"/>
                </a:cubicBezTo>
                <a:cubicBezTo>
                  <a:pt x="24" y="155"/>
                  <a:pt x="19" y="160"/>
                  <a:pt x="12" y="160"/>
                </a:cubicBezTo>
                <a:moveTo>
                  <a:pt x="12" y="184"/>
                </a:move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moveTo>
                  <a:pt x="108" y="232"/>
                </a:moveTo>
                <a:cubicBezTo>
                  <a:pt x="148" y="232"/>
                  <a:pt x="148" y="232"/>
                  <a:pt x="148" y="232"/>
                </a:cubicBezTo>
                <a:cubicBezTo>
                  <a:pt x="155" y="232"/>
                  <a:pt x="160" y="237"/>
                  <a:pt x="160" y="244"/>
                </a:cubicBezTo>
                <a:cubicBezTo>
                  <a:pt x="160" y="251"/>
                  <a:pt x="155" y="256"/>
                  <a:pt x="148" y="256"/>
                </a:cubicBezTo>
                <a:cubicBezTo>
                  <a:pt x="108" y="256"/>
                  <a:pt x="108" y="256"/>
                  <a:pt x="108" y="256"/>
                </a:cubicBezTo>
                <a:cubicBezTo>
                  <a:pt x="101" y="256"/>
                  <a:pt x="96" y="251"/>
                  <a:pt x="96" y="244"/>
                </a:cubicBezTo>
                <a:cubicBezTo>
                  <a:pt x="96" y="237"/>
                  <a:pt x="101" y="232"/>
                  <a:pt x="108" y="23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8" name="Google Shape;2288;p49"/>
          <p:cNvSpPr/>
          <p:nvPr/>
        </p:nvSpPr>
        <p:spPr>
          <a:xfrm>
            <a:off x="5513697" y="520388"/>
            <a:ext cx="522730" cy="522730"/>
          </a:xfrm>
          <a:custGeom>
            <a:avLst/>
            <a:gdLst/>
            <a:ahLst/>
            <a:cxnLst/>
            <a:rect l="l" t="t" r="r" b="b"/>
            <a:pathLst>
              <a:path w="256" h="256" extrusionOk="0">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92" y="128"/>
                </a:moveTo>
                <a:cubicBezTo>
                  <a:pt x="192" y="135"/>
                  <a:pt x="187" y="140"/>
                  <a:pt x="180" y="140"/>
                </a:cubicBezTo>
                <a:cubicBezTo>
                  <a:pt x="107" y="140"/>
                  <a:pt x="107" y="140"/>
                  <a:pt x="107" y="140"/>
                </a:cubicBezTo>
                <a:cubicBezTo>
                  <a:pt x="124" y="155"/>
                  <a:pt x="124" y="155"/>
                  <a:pt x="124" y="155"/>
                </a:cubicBezTo>
                <a:cubicBezTo>
                  <a:pt x="124" y="155"/>
                  <a:pt x="124" y="155"/>
                  <a:pt x="124" y="155"/>
                </a:cubicBezTo>
                <a:cubicBezTo>
                  <a:pt x="126" y="157"/>
                  <a:pt x="128" y="160"/>
                  <a:pt x="128" y="164"/>
                </a:cubicBezTo>
                <a:cubicBezTo>
                  <a:pt x="128" y="171"/>
                  <a:pt x="123" y="176"/>
                  <a:pt x="116" y="176"/>
                </a:cubicBezTo>
                <a:cubicBezTo>
                  <a:pt x="113" y="176"/>
                  <a:pt x="110" y="175"/>
                  <a:pt x="108" y="173"/>
                </a:cubicBezTo>
                <a:cubicBezTo>
                  <a:pt x="108" y="173"/>
                  <a:pt x="108" y="173"/>
                  <a:pt x="108" y="173"/>
                </a:cubicBezTo>
                <a:cubicBezTo>
                  <a:pt x="68" y="137"/>
                  <a:pt x="68" y="137"/>
                  <a:pt x="68" y="137"/>
                </a:cubicBezTo>
                <a:cubicBezTo>
                  <a:pt x="68" y="137"/>
                  <a:pt x="68" y="137"/>
                  <a:pt x="68" y="137"/>
                </a:cubicBezTo>
                <a:cubicBezTo>
                  <a:pt x="66" y="135"/>
                  <a:pt x="64" y="132"/>
                  <a:pt x="64" y="128"/>
                </a:cubicBezTo>
                <a:cubicBezTo>
                  <a:pt x="64" y="124"/>
                  <a:pt x="66" y="121"/>
                  <a:pt x="68" y="119"/>
                </a:cubicBezTo>
                <a:cubicBezTo>
                  <a:pt x="68" y="119"/>
                  <a:pt x="68" y="119"/>
                  <a:pt x="68" y="119"/>
                </a:cubicBezTo>
                <a:cubicBezTo>
                  <a:pt x="108" y="83"/>
                  <a:pt x="108" y="83"/>
                  <a:pt x="108" y="83"/>
                </a:cubicBezTo>
                <a:cubicBezTo>
                  <a:pt x="108" y="83"/>
                  <a:pt x="108" y="83"/>
                  <a:pt x="108" y="83"/>
                </a:cubicBezTo>
                <a:cubicBezTo>
                  <a:pt x="110" y="81"/>
                  <a:pt x="113" y="80"/>
                  <a:pt x="116" y="80"/>
                </a:cubicBezTo>
                <a:cubicBezTo>
                  <a:pt x="123" y="80"/>
                  <a:pt x="128" y="85"/>
                  <a:pt x="128" y="92"/>
                </a:cubicBezTo>
                <a:cubicBezTo>
                  <a:pt x="128" y="96"/>
                  <a:pt x="126" y="99"/>
                  <a:pt x="124" y="101"/>
                </a:cubicBezTo>
                <a:cubicBezTo>
                  <a:pt x="124" y="101"/>
                  <a:pt x="124" y="101"/>
                  <a:pt x="124" y="101"/>
                </a:cubicBezTo>
                <a:cubicBezTo>
                  <a:pt x="107" y="116"/>
                  <a:pt x="107" y="116"/>
                  <a:pt x="107" y="116"/>
                </a:cubicBezTo>
                <a:cubicBezTo>
                  <a:pt x="180" y="116"/>
                  <a:pt x="180" y="116"/>
                  <a:pt x="180" y="116"/>
                </a:cubicBezTo>
                <a:cubicBezTo>
                  <a:pt x="187" y="116"/>
                  <a:pt x="192" y="121"/>
                  <a:pt x="192" y="128"/>
                </a:cubicBezTo>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12" y="160"/>
                </a:moveTo>
                <a:cubicBezTo>
                  <a:pt x="5" y="160"/>
                  <a:pt x="0" y="155"/>
                  <a:pt x="0" y="148"/>
                </a:cubicBezTo>
                <a:cubicBezTo>
                  <a:pt x="0" y="108"/>
                  <a:pt x="0" y="108"/>
                  <a:pt x="0" y="108"/>
                </a:cubicBezTo>
                <a:cubicBezTo>
                  <a:pt x="0" y="101"/>
                  <a:pt x="5" y="96"/>
                  <a:pt x="12" y="96"/>
                </a:cubicBezTo>
                <a:cubicBezTo>
                  <a:pt x="19" y="96"/>
                  <a:pt x="24" y="101"/>
                  <a:pt x="24" y="108"/>
                </a:cubicBezTo>
                <a:cubicBezTo>
                  <a:pt x="24" y="148"/>
                  <a:pt x="24" y="148"/>
                  <a:pt x="24" y="148"/>
                </a:cubicBezTo>
                <a:cubicBezTo>
                  <a:pt x="24" y="155"/>
                  <a:pt x="19" y="160"/>
                  <a:pt x="12" y="160"/>
                </a:cubicBezTo>
                <a:moveTo>
                  <a:pt x="12" y="184"/>
                </a:move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cubicBezTo>
                  <a:pt x="12" y="256"/>
                  <a:pt x="12" y="256"/>
                  <a:pt x="12" y="256"/>
                </a:cubicBezTo>
                <a:cubicBezTo>
                  <a:pt x="5" y="256"/>
                  <a:pt x="0" y="251"/>
                  <a:pt x="0" y="244"/>
                </a:cubicBezTo>
                <a:cubicBezTo>
                  <a:pt x="0" y="196"/>
                  <a:pt x="0" y="196"/>
                  <a:pt x="0" y="196"/>
                </a:cubicBezTo>
                <a:cubicBezTo>
                  <a:pt x="0" y="189"/>
                  <a:pt x="5" y="184"/>
                  <a:pt x="12" y="184"/>
                </a:cubicBezTo>
                <a:moveTo>
                  <a:pt x="108" y="232"/>
                </a:moveTo>
                <a:cubicBezTo>
                  <a:pt x="148" y="232"/>
                  <a:pt x="148" y="232"/>
                  <a:pt x="148" y="232"/>
                </a:cubicBezTo>
                <a:cubicBezTo>
                  <a:pt x="155" y="232"/>
                  <a:pt x="160" y="237"/>
                  <a:pt x="160" y="244"/>
                </a:cubicBezTo>
                <a:cubicBezTo>
                  <a:pt x="160" y="251"/>
                  <a:pt x="155" y="256"/>
                  <a:pt x="148" y="256"/>
                </a:cubicBezTo>
                <a:cubicBezTo>
                  <a:pt x="108" y="256"/>
                  <a:pt x="108" y="256"/>
                  <a:pt x="108" y="256"/>
                </a:cubicBezTo>
                <a:cubicBezTo>
                  <a:pt x="101" y="256"/>
                  <a:pt x="96" y="251"/>
                  <a:pt x="96" y="244"/>
                </a:cubicBezTo>
                <a:cubicBezTo>
                  <a:pt x="96" y="237"/>
                  <a:pt x="101" y="232"/>
                  <a:pt x="108" y="23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89" name="Google Shape;2289;p49"/>
          <p:cNvSpPr/>
          <p:nvPr/>
        </p:nvSpPr>
        <p:spPr>
          <a:xfrm>
            <a:off x="4598427" y="520388"/>
            <a:ext cx="522730" cy="522730"/>
          </a:xfrm>
          <a:custGeom>
            <a:avLst/>
            <a:gdLst/>
            <a:ahLst/>
            <a:cxnLst/>
            <a:rect l="l" t="t" r="r" b="b"/>
            <a:pathLst>
              <a:path w="256" h="256" extrusionOk="0">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64" y="128"/>
                </a:moveTo>
                <a:cubicBezTo>
                  <a:pt x="160" y="128"/>
                  <a:pt x="157" y="126"/>
                  <a:pt x="155" y="124"/>
                </a:cubicBezTo>
                <a:cubicBezTo>
                  <a:pt x="155" y="124"/>
                  <a:pt x="155" y="124"/>
                  <a:pt x="155" y="124"/>
                </a:cubicBezTo>
                <a:cubicBezTo>
                  <a:pt x="140" y="107"/>
                  <a:pt x="140" y="107"/>
                  <a:pt x="140" y="107"/>
                </a:cubicBezTo>
                <a:cubicBezTo>
                  <a:pt x="140" y="180"/>
                  <a:pt x="140" y="180"/>
                  <a:pt x="140" y="180"/>
                </a:cubicBezTo>
                <a:cubicBezTo>
                  <a:pt x="140" y="187"/>
                  <a:pt x="135" y="192"/>
                  <a:pt x="128" y="192"/>
                </a:cubicBezTo>
                <a:cubicBezTo>
                  <a:pt x="121" y="192"/>
                  <a:pt x="116" y="187"/>
                  <a:pt x="116" y="180"/>
                </a:cubicBezTo>
                <a:cubicBezTo>
                  <a:pt x="116" y="107"/>
                  <a:pt x="116" y="107"/>
                  <a:pt x="116" y="107"/>
                </a:cubicBezTo>
                <a:cubicBezTo>
                  <a:pt x="101" y="124"/>
                  <a:pt x="101" y="124"/>
                  <a:pt x="101" y="124"/>
                </a:cubicBezTo>
                <a:cubicBezTo>
                  <a:pt x="101" y="124"/>
                  <a:pt x="101" y="124"/>
                  <a:pt x="101" y="124"/>
                </a:cubicBezTo>
                <a:cubicBezTo>
                  <a:pt x="99" y="126"/>
                  <a:pt x="96" y="128"/>
                  <a:pt x="92" y="128"/>
                </a:cubicBezTo>
                <a:cubicBezTo>
                  <a:pt x="85" y="128"/>
                  <a:pt x="80" y="123"/>
                  <a:pt x="80" y="116"/>
                </a:cubicBezTo>
                <a:cubicBezTo>
                  <a:pt x="80" y="113"/>
                  <a:pt x="81" y="110"/>
                  <a:pt x="83" y="108"/>
                </a:cubicBezTo>
                <a:cubicBezTo>
                  <a:pt x="83" y="108"/>
                  <a:pt x="83" y="108"/>
                  <a:pt x="83" y="108"/>
                </a:cubicBezTo>
                <a:cubicBezTo>
                  <a:pt x="119" y="68"/>
                  <a:pt x="119" y="68"/>
                  <a:pt x="119" y="68"/>
                </a:cubicBezTo>
                <a:cubicBezTo>
                  <a:pt x="119" y="68"/>
                  <a:pt x="119" y="68"/>
                  <a:pt x="119" y="68"/>
                </a:cubicBezTo>
                <a:cubicBezTo>
                  <a:pt x="121" y="66"/>
                  <a:pt x="124" y="64"/>
                  <a:pt x="128" y="64"/>
                </a:cubicBezTo>
                <a:cubicBezTo>
                  <a:pt x="132" y="64"/>
                  <a:pt x="135" y="66"/>
                  <a:pt x="137" y="68"/>
                </a:cubicBezTo>
                <a:cubicBezTo>
                  <a:pt x="137" y="68"/>
                  <a:pt x="137" y="68"/>
                  <a:pt x="137" y="68"/>
                </a:cubicBezTo>
                <a:cubicBezTo>
                  <a:pt x="173" y="108"/>
                  <a:pt x="173" y="108"/>
                  <a:pt x="173" y="108"/>
                </a:cubicBezTo>
                <a:cubicBezTo>
                  <a:pt x="173" y="108"/>
                  <a:pt x="173" y="108"/>
                  <a:pt x="173" y="108"/>
                </a:cubicBezTo>
                <a:cubicBezTo>
                  <a:pt x="175" y="110"/>
                  <a:pt x="176" y="113"/>
                  <a:pt x="176" y="116"/>
                </a:cubicBezTo>
                <a:cubicBezTo>
                  <a:pt x="176" y="123"/>
                  <a:pt x="171" y="128"/>
                  <a:pt x="164" y="128"/>
                </a:cubicBezTo>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60" y="256"/>
                </a:move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moveTo>
                  <a:pt x="24" y="108"/>
                </a:moveTo>
                <a:cubicBezTo>
                  <a:pt x="24" y="148"/>
                  <a:pt x="24" y="148"/>
                  <a:pt x="24" y="148"/>
                </a:cubicBezTo>
                <a:cubicBezTo>
                  <a:pt x="24" y="155"/>
                  <a:pt x="19" y="160"/>
                  <a:pt x="12" y="160"/>
                </a:cubicBezTo>
                <a:cubicBezTo>
                  <a:pt x="5" y="160"/>
                  <a:pt x="0" y="155"/>
                  <a:pt x="0" y="148"/>
                </a:cubicBezTo>
                <a:cubicBezTo>
                  <a:pt x="0" y="108"/>
                  <a:pt x="0" y="108"/>
                  <a:pt x="0" y="108"/>
                </a:cubicBezTo>
                <a:cubicBezTo>
                  <a:pt x="0" y="101"/>
                  <a:pt x="5" y="96"/>
                  <a:pt x="12" y="96"/>
                </a:cubicBezTo>
                <a:cubicBezTo>
                  <a:pt x="19" y="96"/>
                  <a:pt x="24" y="101"/>
                  <a:pt x="24" y="108"/>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108" y="232"/>
                </a:moveTo>
                <a:cubicBezTo>
                  <a:pt x="148" y="232"/>
                  <a:pt x="148" y="232"/>
                  <a:pt x="148" y="232"/>
                </a:cubicBezTo>
                <a:cubicBezTo>
                  <a:pt x="155" y="232"/>
                  <a:pt x="160" y="237"/>
                  <a:pt x="160" y="244"/>
                </a:cubicBezTo>
                <a:cubicBezTo>
                  <a:pt x="160" y="251"/>
                  <a:pt x="155" y="256"/>
                  <a:pt x="148" y="256"/>
                </a:cubicBezTo>
                <a:cubicBezTo>
                  <a:pt x="108" y="256"/>
                  <a:pt x="108" y="256"/>
                  <a:pt x="108" y="256"/>
                </a:cubicBezTo>
                <a:cubicBezTo>
                  <a:pt x="101" y="256"/>
                  <a:pt x="96" y="251"/>
                  <a:pt x="96" y="244"/>
                </a:cubicBezTo>
                <a:cubicBezTo>
                  <a:pt x="96" y="237"/>
                  <a:pt x="101" y="232"/>
                  <a:pt x="108" y="23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0" name="Google Shape;2290;p49"/>
          <p:cNvSpPr/>
          <p:nvPr/>
        </p:nvSpPr>
        <p:spPr>
          <a:xfrm>
            <a:off x="3683157" y="520388"/>
            <a:ext cx="522730" cy="522730"/>
          </a:xfrm>
          <a:custGeom>
            <a:avLst/>
            <a:gdLst/>
            <a:ahLst/>
            <a:cxnLst/>
            <a:rect l="l" t="t" r="r" b="b"/>
            <a:pathLst>
              <a:path w="256" h="256" extrusionOk="0">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73" y="148"/>
                </a:moveTo>
                <a:cubicBezTo>
                  <a:pt x="137" y="188"/>
                  <a:pt x="137" y="188"/>
                  <a:pt x="137" y="188"/>
                </a:cubicBezTo>
                <a:cubicBezTo>
                  <a:pt x="137" y="188"/>
                  <a:pt x="137" y="188"/>
                  <a:pt x="137" y="188"/>
                </a:cubicBezTo>
                <a:cubicBezTo>
                  <a:pt x="135" y="190"/>
                  <a:pt x="132" y="192"/>
                  <a:pt x="128" y="192"/>
                </a:cubicBezTo>
                <a:cubicBezTo>
                  <a:pt x="124" y="192"/>
                  <a:pt x="121" y="190"/>
                  <a:pt x="119" y="188"/>
                </a:cubicBezTo>
                <a:cubicBezTo>
                  <a:pt x="119" y="188"/>
                  <a:pt x="119" y="188"/>
                  <a:pt x="119" y="188"/>
                </a:cubicBezTo>
                <a:cubicBezTo>
                  <a:pt x="83" y="148"/>
                  <a:pt x="83" y="148"/>
                  <a:pt x="83" y="148"/>
                </a:cubicBezTo>
                <a:cubicBezTo>
                  <a:pt x="83" y="148"/>
                  <a:pt x="83" y="148"/>
                  <a:pt x="83" y="148"/>
                </a:cubicBezTo>
                <a:cubicBezTo>
                  <a:pt x="81" y="146"/>
                  <a:pt x="80" y="143"/>
                  <a:pt x="80" y="140"/>
                </a:cubicBezTo>
                <a:cubicBezTo>
                  <a:pt x="80" y="133"/>
                  <a:pt x="85" y="128"/>
                  <a:pt x="92" y="128"/>
                </a:cubicBezTo>
                <a:cubicBezTo>
                  <a:pt x="96" y="128"/>
                  <a:pt x="99" y="130"/>
                  <a:pt x="101" y="132"/>
                </a:cubicBezTo>
                <a:cubicBezTo>
                  <a:pt x="101" y="132"/>
                  <a:pt x="101" y="132"/>
                  <a:pt x="101" y="132"/>
                </a:cubicBezTo>
                <a:cubicBezTo>
                  <a:pt x="116" y="149"/>
                  <a:pt x="116" y="149"/>
                  <a:pt x="116" y="149"/>
                </a:cubicBezTo>
                <a:cubicBezTo>
                  <a:pt x="116" y="76"/>
                  <a:pt x="116" y="76"/>
                  <a:pt x="116" y="76"/>
                </a:cubicBezTo>
                <a:cubicBezTo>
                  <a:pt x="116" y="69"/>
                  <a:pt x="121" y="64"/>
                  <a:pt x="128" y="64"/>
                </a:cubicBezTo>
                <a:cubicBezTo>
                  <a:pt x="135" y="64"/>
                  <a:pt x="140" y="69"/>
                  <a:pt x="140" y="76"/>
                </a:cubicBezTo>
                <a:cubicBezTo>
                  <a:pt x="140" y="149"/>
                  <a:pt x="140" y="149"/>
                  <a:pt x="140" y="149"/>
                </a:cubicBezTo>
                <a:cubicBezTo>
                  <a:pt x="155" y="132"/>
                  <a:pt x="155" y="132"/>
                  <a:pt x="155" y="132"/>
                </a:cubicBezTo>
                <a:cubicBezTo>
                  <a:pt x="155" y="132"/>
                  <a:pt x="155" y="132"/>
                  <a:pt x="155" y="132"/>
                </a:cubicBezTo>
                <a:cubicBezTo>
                  <a:pt x="157" y="130"/>
                  <a:pt x="160" y="128"/>
                  <a:pt x="164" y="128"/>
                </a:cubicBezTo>
                <a:cubicBezTo>
                  <a:pt x="171" y="128"/>
                  <a:pt x="176" y="133"/>
                  <a:pt x="176" y="140"/>
                </a:cubicBezTo>
                <a:cubicBezTo>
                  <a:pt x="176" y="143"/>
                  <a:pt x="175" y="146"/>
                  <a:pt x="173" y="148"/>
                </a:cubicBezTo>
                <a:close/>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60" y="256"/>
                </a:move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moveTo>
                  <a:pt x="24" y="108"/>
                </a:moveTo>
                <a:cubicBezTo>
                  <a:pt x="24" y="148"/>
                  <a:pt x="24" y="148"/>
                  <a:pt x="24" y="148"/>
                </a:cubicBezTo>
                <a:cubicBezTo>
                  <a:pt x="24" y="155"/>
                  <a:pt x="19" y="160"/>
                  <a:pt x="12" y="160"/>
                </a:cubicBezTo>
                <a:cubicBezTo>
                  <a:pt x="5" y="160"/>
                  <a:pt x="0" y="155"/>
                  <a:pt x="0" y="148"/>
                </a:cubicBezTo>
                <a:cubicBezTo>
                  <a:pt x="0" y="108"/>
                  <a:pt x="0" y="108"/>
                  <a:pt x="0" y="108"/>
                </a:cubicBezTo>
                <a:cubicBezTo>
                  <a:pt x="0" y="101"/>
                  <a:pt x="5" y="96"/>
                  <a:pt x="12" y="96"/>
                </a:cubicBezTo>
                <a:cubicBezTo>
                  <a:pt x="19" y="96"/>
                  <a:pt x="24" y="101"/>
                  <a:pt x="24" y="108"/>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moveTo>
                  <a:pt x="108" y="232"/>
                </a:moveTo>
                <a:cubicBezTo>
                  <a:pt x="148" y="232"/>
                  <a:pt x="148" y="232"/>
                  <a:pt x="148" y="232"/>
                </a:cubicBezTo>
                <a:cubicBezTo>
                  <a:pt x="155" y="232"/>
                  <a:pt x="160" y="237"/>
                  <a:pt x="160" y="244"/>
                </a:cubicBezTo>
                <a:cubicBezTo>
                  <a:pt x="160" y="251"/>
                  <a:pt x="155" y="256"/>
                  <a:pt x="148" y="256"/>
                </a:cubicBezTo>
                <a:cubicBezTo>
                  <a:pt x="108" y="256"/>
                  <a:pt x="108" y="256"/>
                  <a:pt x="108" y="256"/>
                </a:cubicBezTo>
                <a:cubicBezTo>
                  <a:pt x="101" y="256"/>
                  <a:pt x="96" y="251"/>
                  <a:pt x="96" y="244"/>
                </a:cubicBezTo>
                <a:cubicBezTo>
                  <a:pt x="96" y="237"/>
                  <a:pt x="101" y="232"/>
                  <a:pt x="108" y="232"/>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1" name="Google Shape;2291;p49"/>
          <p:cNvSpPr/>
          <p:nvPr/>
        </p:nvSpPr>
        <p:spPr>
          <a:xfrm>
            <a:off x="2769861" y="520388"/>
            <a:ext cx="522729" cy="522730"/>
          </a:xfrm>
          <a:custGeom>
            <a:avLst/>
            <a:gdLst/>
            <a:ahLst/>
            <a:cxnLst/>
            <a:rect l="l" t="t" r="r" b="b"/>
            <a:pathLst>
              <a:path w="256" h="256" extrusionOk="0">
                <a:moveTo>
                  <a:pt x="244" y="256"/>
                </a:moveTo>
                <a:cubicBezTo>
                  <a:pt x="196" y="256"/>
                  <a:pt x="196" y="256"/>
                  <a:pt x="196" y="256"/>
                </a:cubicBezTo>
                <a:cubicBezTo>
                  <a:pt x="189" y="256"/>
                  <a:pt x="184" y="251"/>
                  <a:pt x="184" y="244"/>
                </a:cubicBezTo>
                <a:cubicBezTo>
                  <a:pt x="184" y="237"/>
                  <a:pt x="189" y="232"/>
                  <a:pt x="196" y="232"/>
                </a:cubicBezTo>
                <a:cubicBezTo>
                  <a:pt x="232" y="232"/>
                  <a:pt x="232" y="232"/>
                  <a:pt x="232" y="232"/>
                </a:cubicBezTo>
                <a:cubicBezTo>
                  <a:pt x="232" y="196"/>
                  <a:pt x="232" y="196"/>
                  <a:pt x="232" y="196"/>
                </a:cubicBezTo>
                <a:cubicBezTo>
                  <a:pt x="232" y="196"/>
                  <a:pt x="232" y="196"/>
                  <a:pt x="232" y="196"/>
                </a:cubicBezTo>
                <a:cubicBezTo>
                  <a:pt x="232" y="189"/>
                  <a:pt x="237" y="184"/>
                  <a:pt x="244" y="184"/>
                </a:cubicBezTo>
                <a:cubicBezTo>
                  <a:pt x="251" y="184"/>
                  <a:pt x="256" y="189"/>
                  <a:pt x="256" y="196"/>
                </a:cubicBezTo>
                <a:cubicBezTo>
                  <a:pt x="256" y="244"/>
                  <a:pt x="256" y="244"/>
                  <a:pt x="256" y="244"/>
                </a:cubicBezTo>
                <a:cubicBezTo>
                  <a:pt x="256" y="251"/>
                  <a:pt x="251" y="256"/>
                  <a:pt x="244" y="256"/>
                </a:cubicBezTo>
                <a:moveTo>
                  <a:pt x="244" y="96"/>
                </a:moveTo>
                <a:cubicBezTo>
                  <a:pt x="251" y="96"/>
                  <a:pt x="256" y="101"/>
                  <a:pt x="256" y="108"/>
                </a:cubicBezTo>
                <a:cubicBezTo>
                  <a:pt x="256" y="148"/>
                  <a:pt x="256" y="148"/>
                  <a:pt x="256" y="148"/>
                </a:cubicBezTo>
                <a:cubicBezTo>
                  <a:pt x="256" y="155"/>
                  <a:pt x="251" y="160"/>
                  <a:pt x="244" y="160"/>
                </a:cubicBezTo>
                <a:cubicBezTo>
                  <a:pt x="237" y="160"/>
                  <a:pt x="232" y="155"/>
                  <a:pt x="232" y="148"/>
                </a:cubicBezTo>
                <a:cubicBezTo>
                  <a:pt x="232" y="108"/>
                  <a:pt x="232" y="108"/>
                  <a:pt x="232" y="108"/>
                </a:cubicBezTo>
                <a:cubicBezTo>
                  <a:pt x="232" y="101"/>
                  <a:pt x="237" y="96"/>
                  <a:pt x="244" y="96"/>
                </a:cubicBezTo>
                <a:moveTo>
                  <a:pt x="244" y="72"/>
                </a:moveTo>
                <a:cubicBezTo>
                  <a:pt x="237" y="72"/>
                  <a:pt x="232" y="67"/>
                  <a:pt x="232" y="60"/>
                </a:cubicBezTo>
                <a:cubicBezTo>
                  <a:pt x="232" y="60"/>
                  <a:pt x="232" y="60"/>
                  <a:pt x="232" y="60"/>
                </a:cubicBezTo>
                <a:cubicBezTo>
                  <a:pt x="232" y="24"/>
                  <a:pt x="232" y="24"/>
                  <a:pt x="232" y="24"/>
                </a:cubicBezTo>
                <a:cubicBezTo>
                  <a:pt x="196" y="24"/>
                  <a:pt x="196" y="24"/>
                  <a:pt x="196" y="24"/>
                </a:cubicBezTo>
                <a:cubicBezTo>
                  <a:pt x="189" y="24"/>
                  <a:pt x="184" y="19"/>
                  <a:pt x="184" y="12"/>
                </a:cubicBezTo>
                <a:cubicBezTo>
                  <a:pt x="184" y="5"/>
                  <a:pt x="189" y="0"/>
                  <a:pt x="196" y="0"/>
                </a:cubicBezTo>
                <a:cubicBezTo>
                  <a:pt x="244" y="0"/>
                  <a:pt x="244" y="0"/>
                  <a:pt x="244" y="0"/>
                </a:cubicBezTo>
                <a:cubicBezTo>
                  <a:pt x="251" y="0"/>
                  <a:pt x="256" y="5"/>
                  <a:pt x="256" y="12"/>
                </a:cubicBezTo>
                <a:cubicBezTo>
                  <a:pt x="256" y="60"/>
                  <a:pt x="256" y="60"/>
                  <a:pt x="256" y="60"/>
                </a:cubicBezTo>
                <a:cubicBezTo>
                  <a:pt x="256" y="67"/>
                  <a:pt x="251" y="72"/>
                  <a:pt x="244" y="72"/>
                </a:cubicBezTo>
                <a:moveTo>
                  <a:pt x="148" y="256"/>
                </a:moveTo>
                <a:cubicBezTo>
                  <a:pt x="108" y="256"/>
                  <a:pt x="108" y="256"/>
                  <a:pt x="108" y="256"/>
                </a:cubicBezTo>
                <a:cubicBezTo>
                  <a:pt x="101" y="256"/>
                  <a:pt x="96" y="251"/>
                  <a:pt x="96" y="244"/>
                </a:cubicBezTo>
                <a:cubicBezTo>
                  <a:pt x="96" y="237"/>
                  <a:pt x="101" y="232"/>
                  <a:pt x="108" y="232"/>
                </a:cubicBezTo>
                <a:cubicBezTo>
                  <a:pt x="148" y="232"/>
                  <a:pt x="148" y="232"/>
                  <a:pt x="148" y="232"/>
                </a:cubicBezTo>
                <a:cubicBezTo>
                  <a:pt x="155" y="232"/>
                  <a:pt x="160" y="237"/>
                  <a:pt x="160" y="244"/>
                </a:cubicBezTo>
                <a:cubicBezTo>
                  <a:pt x="160" y="251"/>
                  <a:pt x="155" y="256"/>
                  <a:pt x="148" y="256"/>
                </a:cubicBezTo>
                <a:moveTo>
                  <a:pt x="148" y="24"/>
                </a:moveTo>
                <a:cubicBezTo>
                  <a:pt x="108" y="24"/>
                  <a:pt x="108" y="24"/>
                  <a:pt x="108" y="24"/>
                </a:cubicBezTo>
                <a:cubicBezTo>
                  <a:pt x="101" y="24"/>
                  <a:pt x="96" y="19"/>
                  <a:pt x="96" y="12"/>
                </a:cubicBezTo>
                <a:cubicBezTo>
                  <a:pt x="96" y="5"/>
                  <a:pt x="101" y="0"/>
                  <a:pt x="108" y="0"/>
                </a:cubicBezTo>
                <a:cubicBezTo>
                  <a:pt x="148" y="0"/>
                  <a:pt x="148" y="0"/>
                  <a:pt x="148" y="0"/>
                </a:cubicBezTo>
                <a:cubicBezTo>
                  <a:pt x="155" y="0"/>
                  <a:pt x="160" y="5"/>
                  <a:pt x="160" y="12"/>
                </a:cubicBezTo>
                <a:cubicBezTo>
                  <a:pt x="160" y="19"/>
                  <a:pt x="155" y="24"/>
                  <a:pt x="148" y="24"/>
                </a:cubicBezTo>
                <a:moveTo>
                  <a:pt x="60" y="256"/>
                </a:moveTo>
                <a:cubicBezTo>
                  <a:pt x="12" y="256"/>
                  <a:pt x="12" y="256"/>
                  <a:pt x="12" y="256"/>
                </a:cubicBezTo>
                <a:cubicBezTo>
                  <a:pt x="5" y="256"/>
                  <a:pt x="0" y="251"/>
                  <a:pt x="0" y="244"/>
                </a:cubicBezTo>
                <a:cubicBezTo>
                  <a:pt x="0" y="196"/>
                  <a:pt x="0" y="196"/>
                  <a:pt x="0" y="196"/>
                </a:cubicBezTo>
                <a:cubicBezTo>
                  <a:pt x="0" y="189"/>
                  <a:pt x="5" y="184"/>
                  <a:pt x="12" y="184"/>
                </a:cubicBezTo>
                <a:cubicBezTo>
                  <a:pt x="19" y="184"/>
                  <a:pt x="24" y="189"/>
                  <a:pt x="24" y="196"/>
                </a:cubicBezTo>
                <a:cubicBezTo>
                  <a:pt x="24" y="232"/>
                  <a:pt x="24" y="232"/>
                  <a:pt x="24" y="232"/>
                </a:cubicBezTo>
                <a:cubicBezTo>
                  <a:pt x="60" y="232"/>
                  <a:pt x="60" y="232"/>
                  <a:pt x="60" y="232"/>
                </a:cubicBezTo>
                <a:cubicBezTo>
                  <a:pt x="67" y="232"/>
                  <a:pt x="72" y="237"/>
                  <a:pt x="72" y="244"/>
                </a:cubicBezTo>
                <a:cubicBezTo>
                  <a:pt x="72" y="251"/>
                  <a:pt x="67" y="256"/>
                  <a:pt x="60" y="256"/>
                </a:cubicBezTo>
                <a:moveTo>
                  <a:pt x="24" y="108"/>
                </a:moveTo>
                <a:cubicBezTo>
                  <a:pt x="24" y="148"/>
                  <a:pt x="24" y="148"/>
                  <a:pt x="24" y="148"/>
                </a:cubicBezTo>
                <a:cubicBezTo>
                  <a:pt x="24" y="155"/>
                  <a:pt x="19" y="160"/>
                  <a:pt x="12" y="160"/>
                </a:cubicBezTo>
                <a:cubicBezTo>
                  <a:pt x="5" y="160"/>
                  <a:pt x="0" y="155"/>
                  <a:pt x="0" y="148"/>
                </a:cubicBezTo>
                <a:cubicBezTo>
                  <a:pt x="0" y="108"/>
                  <a:pt x="0" y="108"/>
                  <a:pt x="0" y="108"/>
                </a:cubicBezTo>
                <a:cubicBezTo>
                  <a:pt x="0" y="101"/>
                  <a:pt x="5" y="96"/>
                  <a:pt x="12" y="96"/>
                </a:cubicBezTo>
                <a:cubicBezTo>
                  <a:pt x="19" y="96"/>
                  <a:pt x="24" y="101"/>
                  <a:pt x="24" y="108"/>
                </a:cubicBezTo>
                <a:moveTo>
                  <a:pt x="60" y="24"/>
                </a:moveTo>
                <a:cubicBezTo>
                  <a:pt x="60" y="24"/>
                  <a:pt x="60" y="24"/>
                  <a:pt x="60" y="24"/>
                </a:cubicBezTo>
                <a:cubicBezTo>
                  <a:pt x="24" y="24"/>
                  <a:pt x="24" y="24"/>
                  <a:pt x="24" y="24"/>
                </a:cubicBezTo>
                <a:cubicBezTo>
                  <a:pt x="24" y="60"/>
                  <a:pt x="24" y="60"/>
                  <a:pt x="24" y="60"/>
                </a:cubicBezTo>
                <a:cubicBezTo>
                  <a:pt x="24" y="67"/>
                  <a:pt x="19" y="72"/>
                  <a:pt x="12" y="72"/>
                </a:cubicBezTo>
                <a:cubicBezTo>
                  <a:pt x="5" y="72"/>
                  <a:pt x="0" y="67"/>
                  <a:pt x="0" y="60"/>
                </a:cubicBezTo>
                <a:cubicBezTo>
                  <a:pt x="0" y="60"/>
                  <a:pt x="0" y="60"/>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2" name="Google Shape;2292;p49"/>
          <p:cNvSpPr/>
          <p:nvPr/>
        </p:nvSpPr>
        <p:spPr>
          <a:xfrm>
            <a:off x="1854591" y="528278"/>
            <a:ext cx="522729" cy="506950"/>
          </a:xfrm>
          <a:custGeom>
            <a:avLst/>
            <a:gdLst/>
            <a:ahLst/>
            <a:cxnLst/>
            <a:rect l="l" t="t" r="r" b="b"/>
            <a:pathLst>
              <a:path w="256" h="248" extrusionOk="0">
                <a:moveTo>
                  <a:pt x="256" y="236"/>
                </a:moveTo>
                <a:cubicBezTo>
                  <a:pt x="256" y="243"/>
                  <a:pt x="251" y="248"/>
                  <a:pt x="244" y="248"/>
                </a:cubicBezTo>
                <a:cubicBezTo>
                  <a:pt x="12" y="248"/>
                  <a:pt x="12" y="248"/>
                  <a:pt x="12" y="248"/>
                </a:cubicBezTo>
                <a:cubicBezTo>
                  <a:pt x="5" y="248"/>
                  <a:pt x="0" y="243"/>
                  <a:pt x="0" y="236"/>
                </a:cubicBezTo>
                <a:cubicBezTo>
                  <a:pt x="0" y="12"/>
                  <a:pt x="0" y="12"/>
                  <a:pt x="0" y="12"/>
                </a:cubicBezTo>
                <a:cubicBezTo>
                  <a:pt x="0" y="5"/>
                  <a:pt x="5" y="0"/>
                  <a:pt x="12" y="0"/>
                </a:cubicBezTo>
                <a:cubicBezTo>
                  <a:pt x="24" y="0"/>
                  <a:pt x="24" y="0"/>
                  <a:pt x="24" y="0"/>
                </a:cubicBezTo>
                <a:cubicBezTo>
                  <a:pt x="36" y="0"/>
                  <a:pt x="36" y="0"/>
                  <a:pt x="36" y="0"/>
                </a:cubicBezTo>
                <a:cubicBezTo>
                  <a:pt x="48" y="0"/>
                  <a:pt x="48" y="0"/>
                  <a:pt x="48" y="0"/>
                </a:cubicBezTo>
                <a:cubicBezTo>
                  <a:pt x="48" y="12"/>
                  <a:pt x="48" y="12"/>
                  <a:pt x="48" y="12"/>
                </a:cubicBezTo>
                <a:cubicBezTo>
                  <a:pt x="48" y="16"/>
                  <a:pt x="48" y="16"/>
                  <a:pt x="48" y="16"/>
                </a:cubicBezTo>
                <a:cubicBezTo>
                  <a:pt x="48" y="60"/>
                  <a:pt x="48" y="60"/>
                  <a:pt x="48" y="60"/>
                </a:cubicBezTo>
                <a:cubicBezTo>
                  <a:pt x="48" y="72"/>
                  <a:pt x="48" y="72"/>
                  <a:pt x="48" y="72"/>
                </a:cubicBezTo>
                <a:cubicBezTo>
                  <a:pt x="48" y="96"/>
                  <a:pt x="48" y="96"/>
                  <a:pt x="48" y="96"/>
                </a:cubicBezTo>
                <a:cubicBezTo>
                  <a:pt x="48" y="109"/>
                  <a:pt x="58" y="120"/>
                  <a:pt x="71" y="120"/>
                </a:cubicBezTo>
                <a:cubicBezTo>
                  <a:pt x="177" y="120"/>
                  <a:pt x="177" y="120"/>
                  <a:pt x="177" y="120"/>
                </a:cubicBezTo>
                <a:cubicBezTo>
                  <a:pt x="190" y="120"/>
                  <a:pt x="200" y="109"/>
                  <a:pt x="200" y="96"/>
                </a:cubicBezTo>
                <a:cubicBezTo>
                  <a:pt x="200" y="72"/>
                  <a:pt x="200" y="72"/>
                  <a:pt x="200" y="72"/>
                </a:cubicBezTo>
                <a:cubicBezTo>
                  <a:pt x="200" y="60"/>
                  <a:pt x="200" y="60"/>
                  <a:pt x="200" y="60"/>
                </a:cubicBezTo>
                <a:cubicBezTo>
                  <a:pt x="200" y="24"/>
                  <a:pt x="200" y="24"/>
                  <a:pt x="200" y="24"/>
                </a:cubicBezTo>
                <a:cubicBezTo>
                  <a:pt x="200" y="16"/>
                  <a:pt x="200" y="16"/>
                  <a:pt x="200" y="16"/>
                </a:cubicBezTo>
                <a:cubicBezTo>
                  <a:pt x="200" y="12"/>
                  <a:pt x="200" y="12"/>
                  <a:pt x="200" y="12"/>
                </a:cubicBezTo>
                <a:cubicBezTo>
                  <a:pt x="200" y="0"/>
                  <a:pt x="200" y="0"/>
                  <a:pt x="200" y="0"/>
                </a:cubicBezTo>
                <a:cubicBezTo>
                  <a:pt x="204" y="0"/>
                  <a:pt x="204" y="0"/>
                  <a:pt x="204" y="0"/>
                </a:cubicBezTo>
                <a:cubicBezTo>
                  <a:pt x="208" y="0"/>
                  <a:pt x="208" y="0"/>
                  <a:pt x="208" y="0"/>
                </a:cubicBezTo>
                <a:cubicBezTo>
                  <a:pt x="211" y="0"/>
                  <a:pt x="214" y="1"/>
                  <a:pt x="216" y="4"/>
                </a:cubicBezTo>
                <a:cubicBezTo>
                  <a:pt x="252" y="40"/>
                  <a:pt x="252" y="40"/>
                  <a:pt x="252" y="40"/>
                </a:cubicBezTo>
                <a:cubicBezTo>
                  <a:pt x="255" y="42"/>
                  <a:pt x="256" y="45"/>
                  <a:pt x="256" y="48"/>
                </a:cubicBezTo>
                <a:lnTo>
                  <a:pt x="256" y="236"/>
                </a:lnTo>
                <a:close/>
                <a:moveTo>
                  <a:pt x="188" y="96"/>
                </a:moveTo>
                <a:cubicBezTo>
                  <a:pt x="188" y="103"/>
                  <a:pt x="183" y="108"/>
                  <a:pt x="176" y="108"/>
                </a:cubicBezTo>
                <a:cubicBezTo>
                  <a:pt x="160" y="108"/>
                  <a:pt x="160" y="108"/>
                  <a:pt x="160" y="108"/>
                </a:cubicBezTo>
                <a:cubicBezTo>
                  <a:pt x="160" y="108"/>
                  <a:pt x="160" y="108"/>
                  <a:pt x="160" y="108"/>
                </a:cubicBezTo>
                <a:cubicBezTo>
                  <a:pt x="88" y="108"/>
                  <a:pt x="88" y="108"/>
                  <a:pt x="88" y="108"/>
                </a:cubicBezTo>
                <a:cubicBezTo>
                  <a:pt x="88" y="108"/>
                  <a:pt x="88" y="108"/>
                  <a:pt x="88" y="108"/>
                </a:cubicBezTo>
                <a:cubicBezTo>
                  <a:pt x="72" y="108"/>
                  <a:pt x="72" y="108"/>
                  <a:pt x="72" y="108"/>
                </a:cubicBezTo>
                <a:cubicBezTo>
                  <a:pt x="65" y="108"/>
                  <a:pt x="60" y="103"/>
                  <a:pt x="60" y="96"/>
                </a:cubicBezTo>
                <a:cubicBezTo>
                  <a:pt x="60" y="72"/>
                  <a:pt x="60" y="72"/>
                  <a:pt x="60" y="72"/>
                </a:cubicBezTo>
                <a:cubicBezTo>
                  <a:pt x="60" y="0"/>
                  <a:pt x="60" y="0"/>
                  <a:pt x="60" y="0"/>
                </a:cubicBezTo>
                <a:cubicBezTo>
                  <a:pt x="188" y="0"/>
                  <a:pt x="188" y="0"/>
                  <a:pt x="188" y="0"/>
                </a:cubicBezTo>
                <a:cubicBezTo>
                  <a:pt x="188" y="72"/>
                  <a:pt x="188" y="72"/>
                  <a:pt x="188" y="72"/>
                </a:cubicBezTo>
                <a:lnTo>
                  <a:pt x="188" y="96"/>
                </a:lnTo>
                <a:close/>
                <a:moveTo>
                  <a:pt x="164" y="16"/>
                </a:moveTo>
                <a:cubicBezTo>
                  <a:pt x="128" y="16"/>
                  <a:pt x="128" y="16"/>
                  <a:pt x="128" y="16"/>
                </a:cubicBezTo>
                <a:cubicBezTo>
                  <a:pt x="128" y="92"/>
                  <a:pt x="128" y="92"/>
                  <a:pt x="128" y="92"/>
                </a:cubicBezTo>
                <a:cubicBezTo>
                  <a:pt x="164" y="92"/>
                  <a:pt x="164" y="92"/>
                  <a:pt x="164" y="92"/>
                </a:cubicBezTo>
                <a:lnTo>
                  <a:pt x="164"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293" name="Google Shape;2293;p49"/>
          <p:cNvSpPr/>
          <p:nvPr/>
        </p:nvSpPr>
        <p:spPr>
          <a:xfrm>
            <a:off x="939321" y="593374"/>
            <a:ext cx="522729" cy="376759"/>
          </a:xfrm>
          <a:custGeom>
            <a:avLst/>
            <a:gdLst/>
            <a:ahLst/>
            <a:cxnLst/>
            <a:rect l="l" t="t" r="r" b="b"/>
            <a:pathLst>
              <a:path w="256" h="184" extrusionOk="0">
                <a:moveTo>
                  <a:pt x="244" y="184"/>
                </a:moveTo>
                <a:cubicBezTo>
                  <a:pt x="232" y="184"/>
                  <a:pt x="232" y="184"/>
                  <a:pt x="232" y="184"/>
                </a:cubicBezTo>
                <a:cubicBezTo>
                  <a:pt x="229" y="184"/>
                  <a:pt x="229" y="184"/>
                  <a:pt x="229" y="184"/>
                </a:cubicBezTo>
                <a:cubicBezTo>
                  <a:pt x="211" y="184"/>
                  <a:pt x="211" y="184"/>
                  <a:pt x="211" y="184"/>
                </a:cubicBezTo>
                <a:cubicBezTo>
                  <a:pt x="191" y="136"/>
                  <a:pt x="191" y="136"/>
                  <a:pt x="191" y="136"/>
                </a:cubicBezTo>
                <a:cubicBezTo>
                  <a:pt x="191" y="136"/>
                  <a:pt x="191" y="136"/>
                  <a:pt x="191" y="136"/>
                </a:cubicBezTo>
                <a:cubicBezTo>
                  <a:pt x="189" y="131"/>
                  <a:pt x="185" y="128"/>
                  <a:pt x="180" y="128"/>
                </a:cubicBezTo>
                <a:cubicBezTo>
                  <a:pt x="76" y="128"/>
                  <a:pt x="76" y="128"/>
                  <a:pt x="76" y="128"/>
                </a:cubicBezTo>
                <a:cubicBezTo>
                  <a:pt x="71" y="128"/>
                  <a:pt x="67" y="131"/>
                  <a:pt x="65" y="136"/>
                </a:cubicBezTo>
                <a:cubicBezTo>
                  <a:pt x="65" y="136"/>
                  <a:pt x="65" y="136"/>
                  <a:pt x="65" y="136"/>
                </a:cubicBezTo>
                <a:cubicBezTo>
                  <a:pt x="45" y="184"/>
                  <a:pt x="45" y="184"/>
                  <a:pt x="45" y="184"/>
                </a:cubicBezTo>
                <a:cubicBezTo>
                  <a:pt x="27" y="184"/>
                  <a:pt x="27" y="184"/>
                  <a:pt x="27" y="184"/>
                </a:cubicBezTo>
                <a:cubicBezTo>
                  <a:pt x="24" y="184"/>
                  <a:pt x="24" y="184"/>
                  <a:pt x="24" y="184"/>
                </a:cubicBezTo>
                <a:cubicBezTo>
                  <a:pt x="12" y="184"/>
                  <a:pt x="12" y="184"/>
                  <a:pt x="12" y="184"/>
                </a:cubicBezTo>
                <a:cubicBezTo>
                  <a:pt x="5" y="184"/>
                  <a:pt x="0" y="179"/>
                  <a:pt x="0" y="172"/>
                </a:cubicBezTo>
                <a:cubicBezTo>
                  <a:pt x="0" y="12"/>
                  <a:pt x="0" y="12"/>
                  <a:pt x="0" y="12"/>
                </a:cubicBezTo>
                <a:cubicBezTo>
                  <a:pt x="0" y="5"/>
                  <a:pt x="5" y="0"/>
                  <a:pt x="12" y="0"/>
                </a:cubicBezTo>
                <a:cubicBezTo>
                  <a:pt x="244" y="0"/>
                  <a:pt x="244" y="0"/>
                  <a:pt x="244" y="0"/>
                </a:cubicBezTo>
                <a:cubicBezTo>
                  <a:pt x="251" y="0"/>
                  <a:pt x="256" y="5"/>
                  <a:pt x="256" y="12"/>
                </a:cubicBezTo>
                <a:cubicBezTo>
                  <a:pt x="256" y="172"/>
                  <a:pt x="256" y="172"/>
                  <a:pt x="256" y="172"/>
                </a:cubicBezTo>
                <a:cubicBezTo>
                  <a:pt x="256" y="179"/>
                  <a:pt x="251" y="184"/>
                  <a:pt x="244" y="184"/>
                </a:cubicBezTo>
                <a:moveTo>
                  <a:pt x="64" y="60"/>
                </a:moveTo>
                <a:cubicBezTo>
                  <a:pt x="55" y="60"/>
                  <a:pt x="48" y="67"/>
                  <a:pt x="48" y="76"/>
                </a:cubicBezTo>
                <a:cubicBezTo>
                  <a:pt x="48" y="85"/>
                  <a:pt x="55" y="92"/>
                  <a:pt x="64" y="92"/>
                </a:cubicBezTo>
                <a:cubicBezTo>
                  <a:pt x="73" y="92"/>
                  <a:pt x="80" y="85"/>
                  <a:pt x="80" y="76"/>
                </a:cubicBezTo>
                <a:cubicBezTo>
                  <a:pt x="80" y="67"/>
                  <a:pt x="73" y="60"/>
                  <a:pt x="64" y="60"/>
                </a:cubicBezTo>
                <a:moveTo>
                  <a:pt x="160" y="60"/>
                </a:moveTo>
                <a:cubicBezTo>
                  <a:pt x="96" y="60"/>
                  <a:pt x="96" y="60"/>
                  <a:pt x="96" y="60"/>
                </a:cubicBezTo>
                <a:cubicBezTo>
                  <a:pt x="96" y="92"/>
                  <a:pt x="96" y="92"/>
                  <a:pt x="96" y="92"/>
                </a:cubicBezTo>
                <a:cubicBezTo>
                  <a:pt x="160" y="92"/>
                  <a:pt x="160" y="92"/>
                  <a:pt x="160" y="92"/>
                </a:cubicBezTo>
                <a:lnTo>
                  <a:pt x="160" y="60"/>
                </a:lnTo>
                <a:close/>
                <a:moveTo>
                  <a:pt x="192" y="60"/>
                </a:moveTo>
                <a:cubicBezTo>
                  <a:pt x="183" y="60"/>
                  <a:pt x="176" y="67"/>
                  <a:pt x="176" y="76"/>
                </a:cubicBezTo>
                <a:cubicBezTo>
                  <a:pt x="176" y="85"/>
                  <a:pt x="183" y="92"/>
                  <a:pt x="192" y="92"/>
                </a:cubicBezTo>
                <a:cubicBezTo>
                  <a:pt x="201" y="92"/>
                  <a:pt x="208" y="85"/>
                  <a:pt x="208" y="76"/>
                </a:cubicBezTo>
                <a:cubicBezTo>
                  <a:pt x="208" y="67"/>
                  <a:pt x="201" y="60"/>
                  <a:pt x="192" y="60"/>
                </a:cubicBezTo>
                <a:moveTo>
                  <a:pt x="73" y="148"/>
                </a:moveTo>
                <a:cubicBezTo>
                  <a:pt x="74" y="143"/>
                  <a:pt x="79" y="140"/>
                  <a:pt x="84" y="140"/>
                </a:cubicBezTo>
                <a:cubicBezTo>
                  <a:pt x="172" y="140"/>
                  <a:pt x="172" y="140"/>
                  <a:pt x="172" y="140"/>
                </a:cubicBezTo>
                <a:cubicBezTo>
                  <a:pt x="177" y="140"/>
                  <a:pt x="182" y="143"/>
                  <a:pt x="183" y="148"/>
                </a:cubicBezTo>
                <a:cubicBezTo>
                  <a:pt x="183" y="148"/>
                  <a:pt x="183" y="148"/>
                  <a:pt x="183" y="148"/>
                </a:cubicBezTo>
                <a:cubicBezTo>
                  <a:pt x="195" y="184"/>
                  <a:pt x="195" y="184"/>
                  <a:pt x="195" y="184"/>
                </a:cubicBezTo>
                <a:cubicBezTo>
                  <a:pt x="172" y="184"/>
                  <a:pt x="172" y="184"/>
                  <a:pt x="172" y="184"/>
                </a:cubicBezTo>
                <a:cubicBezTo>
                  <a:pt x="170" y="184"/>
                  <a:pt x="170" y="184"/>
                  <a:pt x="170" y="184"/>
                </a:cubicBezTo>
                <a:cubicBezTo>
                  <a:pt x="85" y="184"/>
                  <a:pt x="85" y="184"/>
                  <a:pt x="85" y="184"/>
                </a:cubicBezTo>
                <a:cubicBezTo>
                  <a:pt x="84" y="184"/>
                  <a:pt x="84" y="184"/>
                  <a:pt x="84" y="184"/>
                </a:cubicBezTo>
                <a:cubicBezTo>
                  <a:pt x="60" y="184"/>
                  <a:pt x="60" y="184"/>
                  <a:pt x="60" y="184"/>
                </a:cubicBezTo>
                <a:cubicBezTo>
                  <a:pt x="73" y="148"/>
                  <a:pt x="73" y="148"/>
                  <a:pt x="73" y="1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294" name="Google Shape;2294;p49"/>
          <p:cNvGrpSpPr/>
          <p:nvPr/>
        </p:nvGrpSpPr>
        <p:grpSpPr>
          <a:xfrm>
            <a:off x="1051756" y="4199675"/>
            <a:ext cx="613468" cy="609523"/>
            <a:chOff x="469900" y="379413"/>
            <a:chExt cx="493713" cy="490538"/>
          </a:xfrm>
        </p:grpSpPr>
        <p:sp>
          <p:nvSpPr>
            <p:cNvPr id="2295" name="Google Shape;2295;p49"/>
            <p:cNvSpPr/>
            <p:nvPr/>
          </p:nvSpPr>
          <p:spPr>
            <a:xfrm>
              <a:off x="495300" y="496888"/>
              <a:ext cx="468313" cy="142875"/>
            </a:xfrm>
            <a:custGeom>
              <a:avLst/>
              <a:gdLst/>
              <a:ahLst/>
              <a:cxnLst/>
              <a:rect l="l" t="t" r="r" b="b"/>
              <a:pathLst>
                <a:path w="164" h="50" extrusionOk="0">
                  <a:moveTo>
                    <a:pt x="34" y="0"/>
                  </a:moveTo>
                  <a:cubicBezTo>
                    <a:pt x="164" y="0"/>
                    <a:pt x="164" y="0"/>
                    <a:pt x="164" y="0"/>
                  </a:cubicBezTo>
                  <a:cubicBezTo>
                    <a:pt x="164" y="25"/>
                    <a:pt x="164" y="25"/>
                    <a:pt x="164" y="25"/>
                  </a:cubicBezTo>
                  <a:cubicBezTo>
                    <a:pt x="34" y="25"/>
                    <a:pt x="34" y="25"/>
                    <a:pt x="34" y="25"/>
                  </a:cubicBezTo>
                  <a:cubicBezTo>
                    <a:pt x="31" y="25"/>
                    <a:pt x="29" y="26"/>
                    <a:pt x="28" y="27"/>
                  </a:cubicBezTo>
                  <a:cubicBezTo>
                    <a:pt x="27" y="29"/>
                    <a:pt x="26" y="31"/>
                    <a:pt x="26" y="33"/>
                  </a:cubicBezTo>
                  <a:cubicBezTo>
                    <a:pt x="26" y="50"/>
                    <a:pt x="26" y="50"/>
                    <a:pt x="26" y="50"/>
                  </a:cubicBezTo>
                  <a:cubicBezTo>
                    <a:pt x="0" y="50"/>
                    <a:pt x="0" y="50"/>
                    <a:pt x="0" y="50"/>
                  </a:cubicBezTo>
                  <a:cubicBezTo>
                    <a:pt x="0" y="33"/>
                    <a:pt x="0" y="33"/>
                    <a:pt x="0" y="33"/>
                  </a:cubicBezTo>
                  <a:cubicBezTo>
                    <a:pt x="0" y="24"/>
                    <a:pt x="4" y="15"/>
                    <a:pt x="10" y="9"/>
                  </a:cubicBezTo>
                  <a:cubicBezTo>
                    <a:pt x="16" y="3"/>
                    <a:pt x="24" y="0"/>
                    <a:pt x="3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296" name="Google Shape;2296;p49"/>
            <p:cNvSpPr/>
            <p:nvPr/>
          </p:nvSpPr>
          <p:spPr>
            <a:xfrm>
              <a:off x="469900" y="649288"/>
              <a:ext cx="125413" cy="42863"/>
            </a:xfrm>
            <a:custGeom>
              <a:avLst/>
              <a:gdLst/>
              <a:ahLst/>
              <a:cxnLst/>
              <a:rect l="l" t="t" r="r" b="b"/>
              <a:pathLst>
                <a:path w="44" h="15" extrusionOk="0">
                  <a:moveTo>
                    <a:pt x="4" y="0"/>
                  </a:moveTo>
                  <a:cubicBezTo>
                    <a:pt x="2" y="0"/>
                    <a:pt x="0" y="1"/>
                    <a:pt x="0" y="4"/>
                  </a:cubicBezTo>
                  <a:cubicBezTo>
                    <a:pt x="0" y="6"/>
                    <a:pt x="2" y="8"/>
                    <a:pt x="4" y="8"/>
                  </a:cubicBezTo>
                  <a:cubicBezTo>
                    <a:pt x="9" y="8"/>
                    <a:pt x="9" y="8"/>
                    <a:pt x="9" y="8"/>
                  </a:cubicBezTo>
                  <a:cubicBezTo>
                    <a:pt x="9" y="8"/>
                    <a:pt x="9" y="8"/>
                    <a:pt x="9" y="8"/>
                  </a:cubicBezTo>
                  <a:cubicBezTo>
                    <a:pt x="9" y="12"/>
                    <a:pt x="12" y="15"/>
                    <a:pt x="16" y="15"/>
                  </a:cubicBezTo>
                  <a:cubicBezTo>
                    <a:pt x="28" y="15"/>
                    <a:pt x="28" y="15"/>
                    <a:pt x="28" y="15"/>
                  </a:cubicBezTo>
                  <a:cubicBezTo>
                    <a:pt x="32" y="15"/>
                    <a:pt x="35" y="12"/>
                    <a:pt x="35" y="8"/>
                  </a:cubicBezTo>
                  <a:cubicBezTo>
                    <a:pt x="35" y="8"/>
                    <a:pt x="35" y="8"/>
                    <a:pt x="35" y="8"/>
                  </a:cubicBezTo>
                  <a:cubicBezTo>
                    <a:pt x="40" y="8"/>
                    <a:pt x="40" y="8"/>
                    <a:pt x="40" y="8"/>
                  </a:cubicBezTo>
                  <a:cubicBezTo>
                    <a:pt x="42" y="8"/>
                    <a:pt x="44" y="6"/>
                    <a:pt x="44" y="4"/>
                  </a:cubicBezTo>
                  <a:cubicBezTo>
                    <a:pt x="44" y="1"/>
                    <a:pt x="42" y="0"/>
                    <a:pt x="40" y="0"/>
                  </a:cubicBezTo>
                  <a:lnTo>
                    <a:pt x="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297" name="Google Shape;2297;p49"/>
            <p:cNvSpPr/>
            <p:nvPr/>
          </p:nvSpPr>
          <p:spPr>
            <a:xfrm>
              <a:off x="469900" y="700088"/>
              <a:ext cx="125413" cy="169863"/>
            </a:xfrm>
            <a:custGeom>
              <a:avLst/>
              <a:gdLst/>
              <a:ahLst/>
              <a:cxnLst/>
              <a:rect l="l" t="t" r="r" b="b"/>
              <a:pathLst>
                <a:path w="44" h="59" extrusionOk="0">
                  <a:moveTo>
                    <a:pt x="22" y="0"/>
                  </a:moveTo>
                  <a:cubicBezTo>
                    <a:pt x="27" y="19"/>
                    <a:pt x="44" y="29"/>
                    <a:pt x="44" y="39"/>
                  </a:cubicBezTo>
                  <a:cubicBezTo>
                    <a:pt x="44" y="49"/>
                    <a:pt x="38" y="59"/>
                    <a:pt x="22" y="59"/>
                  </a:cubicBezTo>
                  <a:cubicBezTo>
                    <a:pt x="6" y="59"/>
                    <a:pt x="0" y="49"/>
                    <a:pt x="0" y="39"/>
                  </a:cubicBezTo>
                  <a:cubicBezTo>
                    <a:pt x="0" y="29"/>
                    <a:pt x="17" y="19"/>
                    <a:pt x="22"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298" name="Google Shape;2298;p49"/>
            <p:cNvSpPr/>
            <p:nvPr/>
          </p:nvSpPr>
          <p:spPr>
            <a:xfrm>
              <a:off x="590550" y="379413"/>
              <a:ext cx="284163" cy="131763"/>
            </a:xfrm>
            <a:custGeom>
              <a:avLst/>
              <a:gdLst/>
              <a:ahLst/>
              <a:cxnLst/>
              <a:rect l="l" t="t" r="r" b="b"/>
              <a:pathLst>
                <a:path w="100" h="46" extrusionOk="0">
                  <a:moveTo>
                    <a:pt x="61" y="8"/>
                  </a:moveTo>
                  <a:cubicBezTo>
                    <a:pt x="85" y="2"/>
                    <a:pt x="100" y="3"/>
                    <a:pt x="100" y="12"/>
                  </a:cubicBezTo>
                  <a:cubicBezTo>
                    <a:pt x="100" y="21"/>
                    <a:pt x="85" y="22"/>
                    <a:pt x="61" y="15"/>
                  </a:cubicBezTo>
                  <a:cubicBezTo>
                    <a:pt x="60" y="18"/>
                    <a:pt x="58" y="20"/>
                    <a:pt x="56" y="21"/>
                  </a:cubicBezTo>
                  <a:cubicBezTo>
                    <a:pt x="56" y="46"/>
                    <a:pt x="56" y="46"/>
                    <a:pt x="56" y="46"/>
                  </a:cubicBezTo>
                  <a:cubicBezTo>
                    <a:pt x="44" y="46"/>
                    <a:pt x="44" y="46"/>
                    <a:pt x="44" y="46"/>
                  </a:cubicBezTo>
                  <a:cubicBezTo>
                    <a:pt x="44" y="21"/>
                    <a:pt x="44" y="21"/>
                    <a:pt x="44" y="21"/>
                  </a:cubicBezTo>
                  <a:cubicBezTo>
                    <a:pt x="41" y="20"/>
                    <a:pt x="40" y="18"/>
                    <a:pt x="39" y="15"/>
                  </a:cubicBezTo>
                  <a:cubicBezTo>
                    <a:pt x="15" y="22"/>
                    <a:pt x="0" y="21"/>
                    <a:pt x="0" y="12"/>
                  </a:cubicBezTo>
                  <a:cubicBezTo>
                    <a:pt x="0" y="3"/>
                    <a:pt x="15" y="2"/>
                    <a:pt x="39" y="8"/>
                  </a:cubicBezTo>
                  <a:cubicBezTo>
                    <a:pt x="40" y="4"/>
                    <a:pt x="45" y="0"/>
                    <a:pt x="50" y="0"/>
                  </a:cubicBezTo>
                  <a:cubicBezTo>
                    <a:pt x="55" y="0"/>
                    <a:pt x="59" y="4"/>
                    <a:pt x="61"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299" name="Google Shape;2299;p49"/>
            <p:cNvSpPr/>
            <p:nvPr/>
          </p:nvSpPr>
          <p:spPr>
            <a:xfrm>
              <a:off x="484188" y="760413"/>
              <a:ext cx="34925" cy="92075"/>
            </a:xfrm>
            <a:custGeom>
              <a:avLst/>
              <a:gdLst/>
              <a:ahLst/>
              <a:cxnLst/>
              <a:rect l="l" t="t" r="r" b="b"/>
              <a:pathLst>
                <a:path w="12" h="32" extrusionOk="0">
                  <a:moveTo>
                    <a:pt x="11" y="32"/>
                  </a:moveTo>
                  <a:cubicBezTo>
                    <a:pt x="3" y="30"/>
                    <a:pt x="0" y="24"/>
                    <a:pt x="0" y="18"/>
                  </a:cubicBezTo>
                  <a:cubicBezTo>
                    <a:pt x="0" y="13"/>
                    <a:pt x="7" y="8"/>
                    <a:pt x="12" y="0"/>
                  </a:cubicBezTo>
                  <a:cubicBezTo>
                    <a:pt x="7" y="7"/>
                    <a:pt x="2" y="13"/>
                    <a:pt x="3" y="19"/>
                  </a:cubicBezTo>
                  <a:cubicBezTo>
                    <a:pt x="4" y="24"/>
                    <a:pt x="7" y="29"/>
                    <a:pt x="11" y="3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300" name="Google Shape;2300;p49"/>
          <p:cNvSpPr/>
          <p:nvPr/>
        </p:nvSpPr>
        <p:spPr>
          <a:xfrm>
            <a:off x="2075518" y="4092703"/>
            <a:ext cx="775217" cy="680534"/>
          </a:xfrm>
          <a:custGeom>
            <a:avLst/>
            <a:gdLst/>
            <a:ahLst/>
            <a:cxnLst/>
            <a:rect l="l" t="t" r="r" b="b"/>
            <a:pathLst>
              <a:path w="219" h="191" extrusionOk="0">
                <a:moveTo>
                  <a:pt x="0" y="145"/>
                </a:moveTo>
                <a:cubicBezTo>
                  <a:pt x="0" y="145"/>
                  <a:pt x="13" y="191"/>
                  <a:pt x="48" y="191"/>
                </a:cubicBezTo>
                <a:cubicBezTo>
                  <a:pt x="83" y="191"/>
                  <a:pt x="101" y="191"/>
                  <a:pt x="145" y="191"/>
                </a:cubicBezTo>
                <a:cubicBezTo>
                  <a:pt x="188" y="191"/>
                  <a:pt x="216" y="150"/>
                  <a:pt x="217" y="146"/>
                </a:cubicBezTo>
                <a:cubicBezTo>
                  <a:pt x="219" y="141"/>
                  <a:pt x="217" y="145"/>
                  <a:pt x="217" y="145"/>
                </a:cubicBezTo>
                <a:cubicBezTo>
                  <a:pt x="0" y="145"/>
                  <a:pt x="0" y="145"/>
                  <a:pt x="0" y="145"/>
                </a:cubicBezTo>
                <a:close/>
                <a:moveTo>
                  <a:pt x="112" y="0"/>
                </a:moveTo>
                <a:cubicBezTo>
                  <a:pt x="113" y="135"/>
                  <a:pt x="113" y="135"/>
                  <a:pt x="113" y="135"/>
                </a:cubicBezTo>
                <a:cubicBezTo>
                  <a:pt x="21" y="135"/>
                  <a:pt x="21" y="135"/>
                  <a:pt x="21" y="135"/>
                </a:cubicBezTo>
                <a:cubicBezTo>
                  <a:pt x="69" y="108"/>
                  <a:pt x="95" y="59"/>
                  <a:pt x="112" y="0"/>
                </a:cubicBezTo>
                <a:close/>
                <a:moveTo>
                  <a:pt x="124" y="28"/>
                </a:moveTo>
                <a:cubicBezTo>
                  <a:pt x="124" y="135"/>
                  <a:pt x="124" y="135"/>
                  <a:pt x="124" y="135"/>
                </a:cubicBezTo>
                <a:cubicBezTo>
                  <a:pt x="178" y="135"/>
                  <a:pt x="178" y="135"/>
                  <a:pt x="178" y="135"/>
                </a:cubicBezTo>
                <a:cubicBezTo>
                  <a:pt x="149" y="114"/>
                  <a:pt x="134" y="74"/>
                  <a:pt x="124" y="2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301" name="Google Shape;2301;p49"/>
          <p:cNvSpPr/>
          <p:nvPr/>
        </p:nvSpPr>
        <p:spPr>
          <a:xfrm>
            <a:off x="3144648" y="5173668"/>
            <a:ext cx="528647" cy="779162"/>
          </a:xfrm>
          <a:custGeom>
            <a:avLst/>
            <a:gdLst/>
            <a:ahLst/>
            <a:cxnLst/>
            <a:rect l="l" t="t" r="r" b="b"/>
            <a:pathLst>
              <a:path w="149" h="219" extrusionOk="0">
                <a:moveTo>
                  <a:pt x="134" y="211"/>
                </a:moveTo>
                <a:cubicBezTo>
                  <a:pt x="134" y="215"/>
                  <a:pt x="137" y="219"/>
                  <a:pt x="141" y="219"/>
                </a:cubicBezTo>
                <a:cubicBezTo>
                  <a:pt x="145" y="219"/>
                  <a:pt x="149" y="215"/>
                  <a:pt x="149" y="211"/>
                </a:cubicBezTo>
                <a:cubicBezTo>
                  <a:pt x="149" y="50"/>
                  <a:pt x="149" y="50"/>
                  <a:pt x="149" y="50"/>
                </a:cubicBezTo>
                <a:cubicBezTo>
                  <a:pt x="149" y="36"/>
                  <a:pt x="143" y="24"/>
                  <a:pt x="134" y="14"/>
                </a:cubicBezTo>
                <a:cubicBezTo>
                  <a:pt x="125" y="5"/>
                  <a:pt x="112" y="0"/>
                  <a:pt x="98" y="0"/>
                </a:cubicBezTo>
                <a:cubicBezTo>
                  <a:pt x="98" y="0"/>
                  <a:pt x="98" y="0"/>
                  <a:pt x="98" y="0"/>
                </a:cubicBezTo>
                <a:cubicBezTo>
                  <a:pt x="84" y="0"/>
                  <a:pt x="71" y="5"/>
                  <a:pt x="62" y="14"/>
                </a:cubicBezTo>
                <a:cubicBezTo>
                  <a:pt x="53" y="24"/>
                  <a:pt x="47" y="36"/>
                  <a:pt x="47" y="50"/>
                </a:cubicBezTo>
                <a:cubicBezTo>
                  <a:pt x="47" y="55"/>
                  <a:pt x="50" y="58"/>
                  <a:pt x="55" y="58"/>
                </a:cubicBezTo>
                <a:cubicBezTo>
                  <a:pt x="59" y="58"/>
                  <a:pt x="62" y="55"/>
                  <a:pt x="62" y="50"/>
                </a:cubicBezTo>
                <a:cubicBezTo>
                  <a:pt x="62" y="41"/>
                  <a:pt x="66" y="32"/>
                  <a:pt x="73" y="25"/>
                </a:cubicBezTo>
                <a:cubicBezTo>
                  <a:pt x="79" y="19"/>
                  <a:pt x="88" y="15"/>
                  <a:pt x="98" y="15"/>
                </a:cubicBezTo>
                <a:cubicBezTo>
                  <a:pt x="98" y="15"/>
                  <a:pt x="98" y="15"/>
                  <a:pt x="98" y="15"/>
                </a:cubicBezTo>
                <a:cubicBezTo>
                  <a:pt x="108" y="15"/>
                  <a:pt x="117" y="19"/>
                  <a:pt x="123" y="25"/>
                </a:cubicBezTo>
                <a:cubicBezTo>
                  <a:pt x="130" y="32"/>
                  <a:pt x="134" y="41"/>
                  <a:pt x="134" y="50"/>
                </a:cubicBezTo>
                <a:cubicBezTo>
                  <a:pt x="134" y="211"/>
                  <a:pt x="134" y="211"/>
                  <a:pt x="134" y="211"/>
                </a:cubicBezTo>
                <a:close/>
                <a:moveTo>
                  <a:pt x="55" y="63"/>
                </a:moveTo>
                <a:cubicBezTo>
                  <a:pt x="79" y="63"/>
                  <a:pt x="99" y="82"/>
                  <a:pt x="101" y="106"/>
                </a:cubicBezTo>
                <a:cubicBezTo>
                  <a:pt x="100" y="106"/>
                  <a:pt x="99" y="106"/>
                  <a:pt x="98" y="106"/>
                </a:cubicBezTo>
                <a:cubicBezTo>
                  <a:pt x="96" y="106"/>
                  <a:pt x="94" y="105"/>
                  <a:pt x="92" y="105"/>
                </a:cubicBezTo>
                <a:cubicBezTo>
                  <a:pt x="90" y="104"/>
                  <a:pt x="87" y="103"/>
                  <a:pt x="84" y="103"/>
                </a:cubicBezTo>
                <a:cubicBezTo>
                  <a:pt x="81" y="103"/>
                  <a:pt x="78" y="104"/>
                  <a:pt x="75" y="105"/>
                </a:cubicBezTo>
                <a:cubicBezTo>
                  <a:pt x="73" y="105"/>
                  <a:pt x="71" y="106"/>
                  <a:pt x="69" y="106"/>
                </a:cubicBezTo>
                <a:cubicBezTo>
                  <a:pt x="67" y="106"/>
                  <a:pt x="65" y="105"/>
                  <a:pt x="63" y="105"/>
                </a:cubicBezTo>
                <a:cubicBezTo>
                  <a:pt x="60" y="104"/>
                  <a:pt x="58" y="103"/>
                  <a:pt x="55" y="103"/>
                </a:cubicBezTo>
                <a:cubicBezTo>
                  <a:pt x="52" y="103"/>
                  <a:pt x="49" y="104"/>
                  <a:pt x="46" y="105"/>
                </a:cubicBezTo>
                <a:cubicBezTo>
                  <a:pt x="44" y="105"/>
                  <a:pt x="42" y="106"/>
                  <a:pt x="40" y="106"/>
                </a:cubicBezTo>
                <a:cubicBezTo>
                  <a:pt x="38" y="106"/>
                  <a:pt x="36" y="105"/>
                  <a:pt x="34" y="105"/>
                </a:cubicBezTo>
                <a:cubicBezTo>
                  <a:pt x="31" y="104"/>
                  <a:pt x="29" y="103"/>
                  <a:pt x="26" y="103"/>
                </a:cubicBezTo>
                <a:cubicBezTo>
                  <a:pt x="22" y="103"/>
                  <a:pt x="20" y="104"/>
                  <a:pt x="17" y="105"/>
                </a:cubicBezTo>
                <a:cubicBezTo>
                  <a:pt x="15" y="105"/>
                  <a:pt x="13" y="106"/>
                  <a:pt x="11" y="106"/>
                </a:cubicBezTo>
                <a:cubicBezTo>
                  <a:pt x="10" y="106"/>
                  <a:pt x="10" y="106"/>
                  <a:pt x="9" y="106"/>
                </a:cubicBezTo>
                <a:cubicBezTo>
                  <a:pt x="10" y="82"/>
                  <a:pt x="30" y="63"/>
                  <a:pt x="55" y="63"/>
                </a:cubicBezTo>
                <a:close/>
                <a:moveTo>
                  <a:pt x="100" y="114"/>
                </a:moveTo>
                <a:cubicBezTo>
                  <a:pt x="100" y="117"/>
                  <a:pt x="99" y="120"/>
                  <a:pt x="98" y="122"/>
                </a:cubicBezTo>
                <a:cubicBezTo>
                  <a:pt x="98" y="122"/>
                  <a:pt x="98" y="122"/>
                  <a:pt x="98" y="122"/>
                </a:cubicBezTo>
                <a:cubicBezTo>
                  <a:pt x="95" y="122"/>
                  <a:pt x="92" y="121"/>
                  <a:pt x="90" y="120"/>
                </a:cubicBezTo>
                <a:cubicBezTo>
                  <a:pt x="88" y="120"/>
                  <a:pt x="85" y="119"/>
                  <a:pt x="84" y="119"/>
                </a:cubicBezTo>
                <a:cubicBezTo>
                  <a:pt x="82" y="119"/>
                  <a:pt x="80" y="120"/>
                  <a:pt x="78" y="120"/>
                </a:cubicBezTo>
                <a:cubicBezTo>
                  <a:pt x="75" y="121"/>
                  <a:pt x="72" y="122"/>
                  <a:pt x="69" y="122"/>
                </a:cubicBezTo>
                <a:cubicBezTo>
                  <a:pt x="66" y="122"/>
                  <a:pt x="63" y="121"/>
                  <a:pt x="61" y="120"/>
                </a:cubicBezTo>
                <a:cubicBezTo>
                  <a:pt x="58" y="120"/>
                  <a:pt x="56" y="119"/>
                  <a:pt x="55" y="119"/>
                </a:cubicBezTo>
                <a:cubicBezTo>
                  <a:pt x="53" y="119"/>
                  <a:pt x="51" y="120"/>
                  <a:pt x="49" y="120"/>
                </a:cubicBezTo>
                <a:cubicBezTo>
                  <a:pt x="46" y="121"/>
                  <a:pt x="43" y="122"/>
                  <a:pt x="40" y="122"/>
                </a:cubicBezTo>
                <a:cubicBezTo>
                  <a:pt x="37" y="122"/>
                  <a:pt x="34" y="121"/>
                  <a:pt x="31" y="120"/>
                </a:cubicBezTo>
                <a:cubicBezTo>
                  <a:pt x="29" y="120"/>
                  <a:pt x="27" y="119"/>
                  <a:pt x="26" y="119"/>
                </a:cubicBezTo>
                <a:cubicBezTo>
                  <a:pt x="24" y="119"/>
                  <a:pt x="22" y="120"/>
                  <a:pt x="20" y="120"/>
                </a:cubicBezTo>
                <a:cubicBezTo>
                  <a:pt x="17" y="121"/>
                  <a:pt x="14" y="122"/>
                  <a:pt x="11" y="122"/>
                </a:cubicBezTo>
                <a:cubicBezTo>
                  <a:pt x="11" y="122"/>
                  <a:pt x="11" y="122"/>
                  <a:pt x="11" y="122"/>
                </a:cubicBezTo>
                <a:cubicBezTo>
                  <a:pt x="10" y="120"/>
                  <a:pt x="9" y="117"/>
                  <a:pt x="9" y="114"/>
                </a:cubicBezTo>
                <a:cubicBezTo>
                  <a:pt x="10" y="114"/>
                  <a:pt x="10" y="114"/>
                  <a:pt x="11" y="114"/>
                </a:cubicBezTo>
                <a:cubicBezTo>
                  <a:pt x="13" y="114"/>
                  <a:pt x="15" y="114"/>
                  <a:pt x="17" y="113"/>
                </a:cubicBezTo>
                <a:cubicBezTo>
                  <a:pt x="20" y="112"/>
                  <a:pt x="22" y="111"/>
                  <a:pt x="26" y="111"/>
                </a:cubicBezTo>
                <a:cubicBezTo>
                  <a:pt x="29" y="111"/>
                  <a:pt x="31" y="112"/>
                  <a:pt x="34" y="113"/>
                </a:cubicBezTo>
                <a:cubicBezTo>
                  <a:pt x="36" y="114"/>
                  <a:pt x="38" y="114"/>
                  <a:pt x="40" y="114"/>
                </a:cubicBezTo>
                <a:cubicBezTo>
                  <a:pt x="42" y="114"/>
                  <a:pt x="44" y="114"/>
                  <a:pt x="46" y="113"/>
                </a:cubicBezTo>
                <a:cubicBezTo>
                  <a:pt x="49" y="112"/>
                  <a:pt x="52" y="111"/>
                  <a:pt x="55" y="111"/>
                </a:cubicBezTo>
                <a:cubicBezTo>
                  <a:pt x="58" y="111"/>
                  <a:pt x="60" y="112"/>
                  <a:pt x="63" y="113"/>
                </a:cubicBezTo>
                <a:cubicBezTo>
                  <a:pt x="65" y="114"/>
                  <a:pt x="67" y="114"/>
                  <a:pt x="69" y="114"/>
                </a:cubicBezTo>
                <a:cubicBezTo>
                  <a:pt x="71" y="114"/>
                  <a:pt x="73" y="114"/>
                  <a:pt x="75" y="113"/>
                </a:cubicBezTo>
                <a:cubicBezTo>
                  <a:pt x="78" y="112"/>
                  <a:pt x="81" y="111"/>
                  <a:pt x="84" y="111"/>
                </a:cubicBezTo>
                <a:cubicBezTo>
                  <a:pt x="87" y="111"/>
                  <a:pt x="90" y="112"/>
                  <a:pt x="92" y="113"/>
                </a:cubicBezTo>
                <a:cubicBezTo>
                  <a:pt x="94" y="114"/>
                  <a:pt x="96" y="114"/>
                  <a:pt x="98" y="114"/>
                </a:cubicBezTo>
                <a:cubicBezTo>
                  <a:pt x="99" y="114"/>
                  <a:pt x="100" y="114"/>
                  <a:pt x="100" y="114"/>
                </a:cubicBezTo>
                <a:close/>
                <a:moveTo>
                  <a:pt x="16" y="139"/>
                </a:moveTo>
                <a:cubicBezTo>
                  <a:pt x="19" y="139"/>
                  <a:pt x="21" y="141"/>
                  <a:pt x="21" y="144"/>
                </a:cubicBezTo>
                <a:cubicBezTo>
                  <a:pt x="22" y="147"/>
                  <a:pt x="20" y="150"/>
                  <a:pt x="17" y="150"/>
                </a:cubicBezTo>
                <a:cubicBezTo>
                  <a:pt x="14" y="150"/>
                  <a:pt x="11" y="147"/>
                  <a:pt x="11" y="144"/>
                </a:cubicBezTo>
                <a:cubicBezTo>
                  <a:pt x="11" y="141"/>
                  <a:pt x="13" y="139"/>
                  <a:pt x="16" y="139"/>
                </a:cubicBezTo>
                <a:close/>
                <a:moveTo>
                  <a:pt x="10" y="152"/>
                </a:moveTo>
                <a:cubicBezTo>
                  <a:pt x="12" y="152"/>
                  <a:pt x="15" y="155"/>
                  <a:pt x="15" y="157"/>
                </a:cubicBezTo>
                <a:cubicBezTo>
                  <a:pt x="16" y="160"/>
                  <a:pt x="14" y="162"/>
                  <a:pt x="11" y="162"/>
                </a:cubicBezTo>
                <a:cubicBezTo>
                  <a:pt x="9" y="162"/>
                  <a:pt x="6" y="160"/>
                  <a:pt x="6" y="157"/>
                </a:cubicBezTo>
                <a:cubicBezTo>
                  <a:pt x="5" y="155"/>
                  <a:pt x="7" y="152"/>
                  <a:pt x="10" y="152"/>
                </a:cubicBezTo>
                <a:close/>
                <a:moveTo>
                  <a:pt x="5" y="165"/>
                </a:moveTo>
                <a:cubicBezTo>
                  <a:pt x="8" y="165"/>
                  <a:pt x="10" y="167"/>
                  <a:pt x="11" y="169"/>
                </a:cubicBezTo>
                <a:cubicBezTo>
                  <a:pt x="11" y="172"/>
                  <a:pt x="10" y="174"/>
                  <a:pt x="8" y="174"/>
                </a:cubicBezTo>
                <a:cubicBezTo>
                  <a:pt x="6" y="174"/>
                  <a:pt x="3" y="172"/>
                  <a:pt x="3" y="169"/>
                </a:cubicBezTo>
                <a:cubicBezTo>
                  <a:pt x="2" y="167"/>
                  <a:pt x="3" y="165"/>
                  <a:pt x="5" y="165"/>
                </a:cubicBezTo>
                <a:close/>
                <a:moveTo>
                  <a:pt x="3" y="176"/>
                </a:moveTo>
                <a:cubicBezTo>
                  <a:pt x="5" y="176"/>
                  <a:pt x="7" y="178"/>
                  <a:pt x="8" y="180"/>
                </a:cubicBezTo>
                <a:cubicBezTo>
                  <a:pt x="9" y="183"/>
                  <a:pt x="8" y="185"/>
                  <a:pt x="6" y="185"/>
                </a:cubicBezTo>
                <a:cubicBezTo>
                  <a:pt x="5" y="185"/>
                  <a:pt x="2" y="183"/>
                  <a:pt x="1" y="180"/>
                </a:cubicBezTo>
                <a:cubicBezTo>
                  <a:pt x="0" y="178"/>
                  <a:pt x="1" y="176"/>
                  <a:pt x="3" y="176"/>
                </a:cubicBezTo>
                <a:close/>
                <a:moveTo>
                  <a:pt x="93" y="139"/>
                </a:moveTo>
                <a:cubicBezTo>
                  <a:pt x="96" y="139"/>
                  <a:pt x="99" y="141"/>
                  <a:pt x="98" y="144"/>
                </a:cubicBezTo>
                <a:cubicBezTo>
                  <a:pt x="98" y="147"/>
                  <a:pt x="95" y="150"/>
                  <a:pt x="92" y="150"/>
                </a:cubicBezTo>
                <a:cubicBezTo>
                  <a:pt x="90" y="150"/>
                  <a:pt x="87" y="147"/>
                  <a:pt x="88" y="144"/>
                </a:cubicBezTo>
                <a:cubicBezTo>
                  <a:pt x="88" y="141"/>
                  <a:pt x="90" y="139"/>
                  <a:pt x="93" y="139"/>
                </a:cubicBezTo>
                <a:close/>
                <a:moveTo>
                  <a:pt x="100" y="152"/>
                </a:moveTo>
                <a:cubicBezTo>
                  <a:pt x="102" y="152"/>
                  <a:pt x="104" y="155"/>
                  <a:pt x="103" y="157"/>
                </a:cubicBezTo>
                <a:cubicBezTo>
                  <a:pt x="103" y="160"/>
                  <a:pt x="100" y="162"/>
                  <a:pt x="98" y="162"/>
                </a:cubicBezTo>
                <a:cubicBezTo>
                  <a:pt x="95" y="162"/>
                  <a:pt x="94" y="160"/>
                  <a:pt x="94" y="157"/>
                </a:cubicBezTo>
                <a:cubicBezTo>
                  <a:pt x="94" y="155"/>
                  <a:pt x="97" y="152"/>
                  <a:pt x="100" y="152"/>
                </a:cubicBezTo>
                <a:close/>
                <a:moveTo>
                  <a:pt x="104" y="165"/>
                </a:moveTo>
                <a:cubicBezTo>
                  <a:pt x="106" y="165"/>
                  <a:pt x="107" y="167"/>
                  <a:pt x="107" y="169"/>
                </a:cubicBezTo>
                <a:cubicBezTo>
                  <a:pt x="106" y="172"/>
                  <a:pt x="103" y="174"/>
                  <a:pt x="101" y="174"/>
                </a:cubicBezTo>
                <a:cubicBezTo>
                  <a:pt x="99" y="174"/>
                  <a:pt x="98" y="172"/>
                  <a:pt x="98" y="169"/>
                </a:cubicBezTo>
                <a:cubicBezTo>
                  <a:pt x="99" y="167"/>
                  <a:pt x="101" y="165"/>
                  <a:pt x="104" y="165"/>
                </a:cubicBezTo>
                <a:close/>
                <a:moveTo>
                  <a:pt x="106" y="176"/>
                </a:moveTo>
                <a:cubicBezTo>
                  <a:pt x="108" y="176"/>
                  <a:pt x="109" y="178"/>
                  <a:pt x="108" y="180"/>
                </a:cubicBezTo>
                <a:cubicBezTo>
                  <a:pt x="107" y="183"/>
                  <a:pt x="105" y="185"/>
                  <a:pt x="103" y="185"/>
                </a:cubicBezTo>
                <a:cubicBezTo>
                  <a:pt x="101" y="185"/>
                  <a:pt x="100" y="183"/>
                  <a:pt x="101" y="180"/>
                </a:cubicBezTo>
                <a:cubicBezTo>
                  <a:pt x="102" y="178"/>
                  <a:pt x="104" y="176"/>
                  <a:pt x="106" y="176"/>
                </a:cubicBezTo>
                <a:close/>
                <a:moveTo>
                  <a:pt x="36" y="137"/>
                </a:moveTo>
                <a:cubicBezTo>
                  <a:pt x="39" y="137"/>
                  <a:pt x="41" y="139"/>
                  <a:pt x="41" y="142"/>
                </a:cubicBezTo>
                <a:cubicBezTo>
                  <a:pt x="41" y="145"/>
                  <a:pt x="39" y="148"/>
                  <a:pt x="36" y="148"/>
                </a:cubicBezTo>
                <a:cubicBezTo>
                  <a:pt x="33" y="148"/>
                  <a:pt x="31" y="145"/>
                  <a:pt x="31" y="142"/>
                </a:cubicBezTo>
                <a:cubicBezTo>
                  <a:pt x="30" y="139"/>
                  <a:pt x="33" y="137"/>
                  <a:pt x="36" y="137"/>
                </a:cubicBezTo>
                <a:close/>
                <a:moveTo>
                  <a:pt x="33" y="149"/>
                </a:moveTo>
                <a:cubicBezTo>
                  <a:pt x="35" y="149"/>
                  <a:pt x="38" y="152"/>
                  <a:pt x="38" y="154"/>
                </a:cubicBezTo>
                <a:cubicBezTo>
                  <a:pt x="38" y="157"/>
                  <a:pt x="36" y="159"/>
                  <a:pt x="34" y="159"/>
                </a:cubicBezTo>
                <a:cubicBezTo>
                  <a:pt x="31" y="159"/>
                  <a:pt x="29" y="157"/>
                  <a:pt x="28" y="154"/>
                </a:cubicBezTo>
                <a:cubicBezTo>
                  <a:pt x="28" y="152"/>
                  <a:pt x="30" y="149"/>
                  <a:pt x="33" y="149"/>
                </a:cubicBezTo>
                <a:close/>
                <a:moveTo>
                  <a:pt x="30" y="162"/>
                </a:moveTo>
                <a:cubicBezTo>
                  <a:pt x="33" y="162"/>
                  <a:pt x="35" y="164"/>
                  <a:pt x="35" y="166"/>
                </a:cubicBezTo>
                <a:cubicBezTo>
                  <a:pt x="35" y="169"/>
                  <a:pt x="34" y="171"/>
                  <a:pt x="32" y="171"/>
                </a:cubicBezTo>
                <a:cubicBezTo>
                  <a:pt x="29" y="171"/>
                  <a:pt x="27" y="169"/>
                  <a:pt x="27" y="166"/>
                </a:cubicBezTo>
                <a:cubicBezTo>
                  <a:pt x="26" y="164"/>
                  <a:pt x="28" y="162"/>
                  <a:pt x="30" y="162"/>
                </a:cubicBezTo>
                <a:close/>
                <a:moveTo>
                  <a:pt x="29" y="174"/>
                </a:moveTo>
                <a:cubicBezTo>
                  <a:pt x="31" y="174"/>
                  <a:pt x="33" y="176"/>
                  <a:pt x="33" y="179"/>
                </a:cubicBezTo>
                <a:cubicBezTo>
                  <a:pt x="34" y="181"/>
                  <a:pt x="32" y="183"/>
                  <a:pt x="31" y="183"/>
                </a:cubicBezTo>
                <a:cubicBezTo>
                  <a:pt x="29" y="183"/>
                  <a:pt x="27" y="181"/>
                  <a:pt x="26" y="179"/>
                </a:cubicBezTo>
                <a:cubicBezTo>
                  <a:pt x="26" y="176"/>
                  <a:pt x="27" y="174"/>
                  <a:pt x="29" y="174"/>
                </a:cubicBezTo>
                <a:close/>
                <a:moveTo>
                  <a:pt x="55" y="137"/>
                </a:moveTo>
                <a:cubicBezTo>
                  <a:pt x="58" y="137"/>
                  <a:pt x="60" y="139"/>
                  <a:pt x="60" y="142"/>
                </a:cubicBezTo>
                <a:cubicBezTo>
                  <a:pt x="60" y="145"/>
                  <a:pt x="58" y="148"/>
                  <a:pt x="55" y="148"/>
                </a:cubicBezTo>
                <a:cubicBezTo>
                  <a:pt x="52" y="148"/>
                  <a:pt x="49" y="145"/>
                  <a:pt x="49" y="142"/>
                </a:cubicBezTo>
                <a:cubicBezTo>
                  <a:pt x="49" y="139"/>
                  <a:pt x="52" y="137"/>
                  <a:pt x="55" y="137"/>
                </a:cubicBezTo>
                <a:close/>
                <a:moveTo>
                  <a:pt x="55" y="149"/>
                </a:moveTo>
                <a:cubicBezTo>
                  <a:pt x="57" y="149"/>
                  <a:pt x="59" y="152"/>
                  <a:pt x="59" y="154"/>
                </a:cubicBezTo>
                <a:cubicBezTo>
                  <a:pt x="59" y="157"/>
                  <a:pt x="57" y="159"/>
                  <a:pt x="55" y="159"/>
                </a:cubicBezTo>
                <a:cubicBezTo>
                  <a:pt x="52" y="159"/>
                  <a:pt x="50" y="157"/>
                  <a:pt x="50" y="154"/>
                </a:cubicBezTo>
                <a:cubicBezTo>
                  <a:pt x="50" y="152"/>
                  <a:pt x="52" y="149"/>
                  <a:pt x="55" y="149"/>
                </a:cubicBezTo>
                <a:close/>
                <a:moveTo>
                  <a:pt x="55" y="162"/>
                </a:moveTo>
                <a:cubicBezTo>
                  <a:pt x="57" y="162"/>
                  <a:pt x="59" y="164"/>
                  <a:pt x="59" y="166"/>
                </a:cubicBezTo>
                <a:cubicBezTo>
                  <a:pt x="59" y="169"/>
                  <a:pt x="57" y="171"/>
                  <a:pt x="55" y="171"/>
                </a:cubicBezTo>
                <a:cubicBezTo>
                  <a:pt x="52" y="171"/>
                  <a:pt x="51" y="169"/>
                  <a:pt x="50" y="166"/>
                </a:cubicBezTo>
                <a:cubicBezTo>
                  <a:pt x="50" y="164"/>
                  <a:pt x="52" y="162"/>
                  <a:pt x="55" y="162"/>
                </a:cubicBezTo>
                <a:close/>
                <a:moveTo>
                  <a:pt x="55" y="174"/>
                </a:moveTo>
                <a:cubicBezTo>
                  <a:pt x="57" y="174"/>
                  <a:pt x="58" y="176"/>
                  <a:pt x="58" y="179"/>
                </a:cubicBezTo>
                <a:cubicBezTo>
                  <a:pt x="58" y="181"/>
                  <a:pt x="56" y="183"/>
                  <a:pt x="55" y="183"/>
                </a:cubicBezTo>
                <a:cubicBezTo>
                  <a:pt x="53" y="183"/>
                  <a:pt x="51" y="181"/>
                  <a:pt x="51" y="179"/>
                </a:cubicBezTo>
                <a:cubicBezTo>
                  <a:pt x="51" y="176"/>
                  <a:pt x="53" y="174"/>
                  <a:pt x="55" y="174"/>
                </a:cubicBezTo>
                <a:close/>
                <a:moveTo>
                  <a:pt x="73" y="137"/>
                </a:moveTo>
                <a:cubicBezTo>
                  <a:pt x="76" y="137"/>
                  <a:pt x="79" y="139"/>
                  <a:pt x="79" y="142"/>
                </a:cubicBezTo>
                <a:cubicBezTo>
                  <a:pt x="78" y="145"/>
                  <a:pt x="76" y="148"/>
                  <a:pt x="73" y="148"/>
                </a:cubicBezTo>
                <a:cubicBezTo>
                  <a:pt x="70" y="148"/>
                  <a:pt x="68" y="145"/>
                  <a:pt x="68" y="142"/>
                </a:cubicBezTo>
                <a:cubicBezTo>
                  <a:pt x="68" y="139"/>
                  <a:pt x="71" y="137"/>
                  <a:pt x="73" y="137"/>
                </a:cubicBezTo>
                <a:close/>
                <a:moveTo>
                  <a:pt x="76" y="149"/>
                </a:moveTo>
                <a:cubicBezTo>
                  <a:pt x="79" y="149"/>
                  <a:pt x="81" y="152"/>
                  <a:pt x="81" y="154"/>
                </a:cubicBezTo>
                <a:cubicBezTo>
                  <a:pt x="81" y="157"/>
                  <a:pt x="78" y="159"/>
                  <a:pt x="76" y="159"/>
                </a:cubicBezTo>
                <a:cubicBezTo>
                  <a:pt x="73" y="159"/>
                  <a:pt x="71" y="157"/>
                  <a:pt x="71" y="154"/>
                </a:cubicBezTo>
                <a:cubicBezTo>
                  <a:pt x="72" y="152"/>
                  <a:pt x="74" y="149"/>
                  <a:pt x="76" y="149"/>
                </a:cubicBezTo>
                <a:close/>
                <a:moveTo>
                  <a:pt x="79" y="162"/>
                </a:moveTo>
                <a:cubicBezTo>
                  <a:pt x="81" y="162"/>
                  <a:pt x="83" y="164"/>
                  <a:pt x="82" y="166"/>
                </a:cubicBezTo>
                <a:cubicBezTo>
                  <a:pt x="82" y="169"/>
                  <a:pt x="80" y="171"/>
                  <a:pt x="78" y="171"/>
                </a:cubicBezTo>
                <a:cubicBezTo>
                  <a:pt x="75" y="171"/>
                  <a:pt x="74" y="169"/>
                  <a:pt x="74" y="166"/>
                </a:cubicBezTo>
                <a:cubicBezTo>
                  <a:pt x="74" y="164"/>
                  <a:pt x="76" y="162"/>
                  <a:pt x="79" y="162"/>
                </a:cubicBezTo>
                <a:close/>
                <a:moveTo>
                  <a:pt x="80" y="174"/>
                </a:moveTo>
                <a:cubicBezTo>
                  <a:pt x="82" y="174"/>
                  <a:pt x="83" y="176"/>
                  <a:pt x="83" y="179"/>
                </a:cubicBezTo>
                <a:cubicBezTo>
                  <a:pt x="82" y="181"/>
                  <a:pt x="80" y="183"/>
                  <a:pt x="79" y="183"/>
                </a:cubicBezTo>
                <a:cubicBezTo>
                  <a:pt x="77" y="183"/>
                  <a:pt x="76" y="181"/>
                  <a:pt x="76" y="179"/>
                </a:cubicBezTo>
                <a:cubicBezTo>
                  <a:pt x="76" y="176"/>
                  <a:pt x="78" y="174"/>
                  <a:pt x="80" y="174"/>
                </a:cubicBezTo>
                <a:close/>
                <a:moveTo>
                  <a:pt x="107" y="187"/>
                </a:moveTo>
                <a:cubicBezTo>
                  <a:pt x="108" y="187"/>
                  <a:pt x="109" y="189"/>
                  <a:pt x="107" y="191"/>
                </a:cubicBezTo>
                <a:cubicBezTo>
                  <a:pt x="106" y="193"/>
                  <a:pt x="104" y="195"/>
                  <a:pt x="103" y="195"/>
                </a:cubicBezTo>
                <a:cubicBezTo>
                  <a:pt x="101" y="195"/>
                  <a:pt x="101" y="193"/>
                  <a:pt x="102" y="191"/>
                </a:cubicBezTo>
                <a:cubicBezTo>
                  <a:pt x="103" y="189"/>
                  <a:pt x="105" y="187"/>
                  <a:pt x="107" y="187"/>
                </a:cubicBezTo>
                <a:close/>
                <a:moveTo>
                  <a:pt x="81" y="187"/>
                </a:moveTo>
                <a:cubicBezTo>
                  <a:pt x="82" y="187"/>
                  <a:pt x="83" y="189"/>
                  <a:pt x="82" y="191"/>
                </a:cubicBezTo>
                <a:cubicBezTo>
                  <a:pt x="82" y="193"/>
                  <a:pt x="80" y="195"/>
                  <a:pt x="79" y="195"/>
                </a:cubicBezTo>
                <a:cubicBezTo>
                  <a:pt x="77" y="195"/>
                  <a:pt x="76" y="193"/>
                  <a:pt x="77" y="191"/>
                </a:cubicBezTo>
                <a:cubicBezTo>
                  <a:pt x="77" y="189"/>
                  <a:pt x="79" y="187"/>
                  <a:pt x="81" y="187"/>
                </a:cubicBezTo>
                <a:close/>
                <a:moveTo>
                  <a:pt x="55" y="187"/>
                </a:moveTo>
                <a:cubicBezTo>
                  <a:pt x="56" y="187"/>
                  <a:pt x="58" y="189"/>
                  <a:pt x="57" y="191"/>
                </a:cubicBezTo>
                <a:cubicBezTo>
                  <a:pt x="57" y="193"/>
                  <a:pt x="56" y="195"/>
                  <a:pt x="55" y="195"/>
                </a:cubicBezTo>
                <a:cubicBezTo>
                  <a:pt x="53" y="195"/>
                  <a:pt x="52" y="193"/>
                  <a:pt x="52" y="191"/>
                </a:cubicBezTo>
                <a:cubicBezTo>
                  <a:pt x="52" y="189"/>
                  <a:pt x="53" y="187"/>
                  <a:pt x="55" y="187"/>
                </a:cubicBezTo>
                <a:close/>
                <a:moveTo>
                  <a:pt x="29" y="187"/>
                </a:moveTo>
                <a:cubicBezTo>
                  <a:pt x="30" y="187"/>
                  <a:pt x="32" y="189"/>
                  <a:pt x="32" y="191"/>
                </a:cubicBezTo>
                <a:cubicBezTo>
                  <a:pt x="33" y="193"/>
                  <a:pt x="32" y="195"/>
                  <a:pt x="31" y="195"/>
                </a:cubicBezTo>
                <a:cubicBezTo>
                  <a:pt x="29" y="195"/>
                  <a:pt x="27" y="193"/>
                  <a:pt x="27" y="191"/>
                </a:cubicBezTo>
                <a:cubicBezTo>
                  <a:pt x="26" y="189"/>
                  <a:pt x="27" y="187"/>
                  <a:pt x="29" y="187"/>
                </a:cubicBezTo>
                <a:close/>
                <a:moveTo>
                  <a:pt x="85" y="124"/>
                </a:moveTo>
                <a:cubicBezTo>
                  <a:pt x="89" y="124"/>
                  <a:pt x="91" y="127"/>
                  <a:pt x="91" y="130"/>
                </a:cubicBezTo>
                <a:cubicBezTo>
                  <a:pt x="91" y="133"/>
                  <a:pt x="88" y="136"/>
                  <a:pt x="85" y="136"/>
                </a:cubicBezTo>
                <a:cubicBezTo>
                  <a:pt x="82" y="136"/>
                  <a:pt x="79" y="133"/>
                  <a:pt x="80" y="130"/>
                </a:cubicBezTo>
                <a:cubicBezTo>
                  <a:pt x="80" y="127"/>
                  <a:pt x="82" y="124"/>
                  <a:pt x="85" y="124"/>
                </a:cubicBezTo>
                <a:close/>
                <a:moveTo>
                  <a:pt x="3" y="187"/>
                </a:moveTo>
                <a:cubicBezTo>
                  <a:pt x="4" y="187"/>
                  <a:pt x="6" y="189"/>
                  <a:pt x="7" y="191"/>
                </a:cubicBezTo>
                <a:cubicBezTo>
                  <a:pt x="8" y="193"/>
                  <a:pt x="8" y="195"/>
                  <a:pt x="7" y="195"/>
                </a:cubicBezTo>
                <a:cubicBezTo>
                  <a:pt x="5" y="195"/>
                  <a:pt x="3" y="193"/>
                  <a:pt x="2" y="191"/>
                </a:cubicBezTo>
                <a:cubicBezTo>
                  <a:pt x="1" y="189"/>
                  <a:pt x="1" y="187"/>
                  <a:pt x="3" y="187"/>
                </a:cubicBezTo>
                <a:close/>
                <a:moveTo>
                  <a:pt x="24" y="124"/>
                </a:moveTo>
                <a:cubicBezTo>
                  <a:pt x="27" y="124"/>
                  <a:pt x="30" y="127"/>
                  <a:pt x="30" y="130"/>
                </a:cubicBezTo>
                <a:cubicBezTo>
                  <a:pt x="30" y="133"/>
                  <a:pt x="27" y="136"/>
                  <a:pt x="24" y="136"/>
                </a:cubicBezTo>
                <a:cubicBezTo>
                  <a:pt x="21" y="136"/>
                  <a:pt x="18" y="133"/>
                  <a:pt x="18" y="130"/>
                </a:cubicBezTo>
                <a:cubicBezTo>
                  <a:pt x="18" y="127"/>
                  <a:pt x="21" y="124"/>
                  <a:pt x="24" y="124"/>
                </a:cubicBezTo>
                <a:close/>
                <a:moveTo>
                  <a:pt x="39" y="124"/>
                </a:moveTo>
                <a:cubicBezTo>
                  <a:pt x="42" y="124"/>
                  <a:pt x="45" y="127"/>
                  <a:pt x="45" y="130"/>
                </a:cubicBezTo>
                <a:cubicBezTo>
                  <a:pt x="45" y="133"/>
                  <a:pt x="43" y="136"/>
                  <a:pt x="39" y="136"/>
                </a:cubicBezTo>
                <a:cubicBezTo>
                  <a:pt x="36" y="136"/>
                  <a:pt x="33" y="133"/>
                  <a:pt x="33" y="130"/>
                </a:cubicBezTo>
                <a:cubicBezTo>
                  <a:pt x="33" y="127"/>
                  <a:pt x="36" y="124"/>
                  <a:pt x="39" y="124"/>
                </a:cubicBezTo>
                <a:close/>
                <a:moveTo>
                  <a:pt x="55" y="124"/>
                </a:moveTo>
                <a:cubicBezTo>
                  <a:pt x="58" y="124"/>
                  <a:pt x="60" y="127"/>
                  <a:pt x="60" y="130"/>
                </a:cubicBezTo>
                <a:cubicBezTo>
                  <a:pt x="60" y="133"/>
                  <a:pt x="58" y="136"/>
                  <a:pt x="55" y="136"/>
                </a:cubicBezTo>
                <a:cubicBezTo>
                  <a:pt x="51" y="136"/>
                  <a:pt x="49" y="133"/>
                  <a:pt x="49" y="130"/>
                </a:cubicBezTo>
                <a:cubicBezTo>
                  <a:pt x="49" y="127"/>
                  <a:pt x="51" y="124"/>
                  <a:pt x="55" y="124"/>
                </a:cubicBezTo>
                <a:close/>
                <a:moveTo>
                  <a:pt x="70" y="124"/>
                </a:moveTo>
                <a:cubicBezTo>
                  <a:pt x="73" y="124"/>
                  <a:pt x="76" y="127"/>
                  <a:pt x="76" y="130"/>
                </a:cubicBezTo>
                <a:cubicBezTo>
                  <a:pt x="76" y="133"/>
                  <a:pt x="73" y="136"/>
                  <a:pt x="70" y="136"/>
                </a:cubicBezTo>
                <a:cubicBezTo>
                  <a:pt x="67" y="136"/>
                  <a:pt x="64" y="133"/>
                  <a:pt x="64" y="130"/>
                </a:cubicBezTo>
                <a:cubicBezTo>
                  <a:pt x="64" y="127"/>
                  <a:pt x="67" y="124"/>
                  <a:pt x="70" y="1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2" name="Google Shape;2302;p49"/>
          <p:cNvGrpSpPr/>
          <p:nvPr/>
        </p:nvGrpSpPr>
        <p:grpSpPr>
          <a:xfrm>
            <a:off x="10612781" y="5132697"/>
            <a:ext cx="686452" cy="881737"/>
            <a:chOff x="8164513" y="1130300"/>
            <a:chExt cx="552450" cy="709613"/>
          </a:xfrm>
        </p:grpSpPr>
        <p:sp>
          <p:nvSpPr>
            <p:cNvPr id="2303" name="Google Shape;2303;p49"/>
            <p:cNvSpPr/>
            <p:nvPr/>
          </p:nvSpPr>
          <p:spPr>
            <a:xfrm>
              <a:off x="8189913" y="1130300"/>
              <a:ext cx="504825" cy="334963"/>
            </a:xfrm>
            <a:custGeom>
              <a:avLst/>
              <a:gdLst/>
              <a:ahLst/>
              <a:cxnLst/>
              <a:rect l="l" t="t" r="r" b="b"/>
              <a:pathLst>
                <a:path w="177" h="117" extrusionOk="0">
                  <a:moveTo>
                    <a:pt x="166" y="111"/>
                  </a:moveTo>
                  <a:cubicBezTo>
                    <a:pt x="89" y="117"/>
                    <a:pt x="89" y="117"/>
                    <a:pt x="89" y="117"/>
                  </a:cubicBezTo>
                  <a:cubicBezTo>
                    <a:pt x="11" y="111"/>
                    <a:pt x="11" y="111"/>
                    <a:pt x="11" y="111"/>
                  </a:cubicBezTo>
                  <a:cubicBezTo>
                    <a:pt x="7" y="111"/>
                    <a:pt x="7" y="111"/>
                    <a:pt x="7" y="111"/>
                  </a:cubicBezTo>
                  <a:cubicBezTo>
                    <a:pt x="7" y="107"/>
                    <a:pt x="7" y="107"/>
                    <a:pt x="7" y="107"/>
                  </a:cubicBezTo>
                  <a:cubicBezTo>
                    <a:pt x="7" y="107"/>
                    <a:pt x="0" y="67"/>
                    <a:pt x="2" y="50"/>
                  </a:cubicBezTo>
                  <a:cubicBezTo>
                    <a:pt x="2" y="42"/>
                    <a:pt x="8" y="34"/>
                    <a:pt x="16" y="28"/>
                  </a:cubicBezTo>
                  <a:cubicBezTo>
                    <a:pt x="26" y="19"/>
                    <a:pt x="40" y="11"/>
                    <a:pt x="50" y="7"/>
                  </a:cubicBezTo>
                  <a:cubicBezTo>
                    <a:pt x="67" y="0"/>
                    <a:pt x="86" y="1"/>
                    <a:pt x="89" y="1"/>
                  </a:cubicBezTo>
                  <a:cubicBezTo>
                    <a:pt x="91" y="1"/>
                    <a:pt x="110" y="0"/>
                    <a:pt x="127" y="7"/>
                  </a:cubicBezTo>
                  <a:cubicBezTo>
                    <a:pt x="137" y="11"/>
                    <a:pt x="151" y="19"/>
                    <a:pt x="161" y="28"/>
                  </a:cubicBezTo>
                  <a:cubicBezTo>
                    <a:pt x="169" y="34"/>
                    <a:pt x="175" y="42"/>
                    <a:pt x="175" y="50"/>
                  </a:cubicBezTo>
                  <a:cubicBezTo>
                    <a:pt x="177" y="67"/>
                    <a:pt x="170" y="107"/>
                    <a:pt x="170" y="107"/>
                  </a:cubicBezTo>
                  <a:cubicBezTo>
                    <a:pt x="170" y="111"/>
                    <a:pt x="170" y="111"/>
                    <a:pt x="170" y="111"/>
                  </a:cubicBezTo>
                  <a:cubicBezTo>
                    <a:pt x="166" y="111"/>
                    <a:pt x="166" y="111"/>
                    <a:pt x="166" y="111"/>
                  </a:cubicBezTo>
                  <a:close/>
                  <a:moveTo>
                    <a:pt x="15" y="102"/>
                  </a:moveTo>
                  <a:cubicBezTo>
                    <a:pt x="88" y="111"/>
                    <a:pt x="88" y="111"/>
                    <a:pt x="88" y="111"/>
                  </a:cubicBezTo>
                  <a:cubicBezTo>
                    <a:pt x="162" y="102"/>
                    <a:pt x="162" y="102"/>
                    <a:pt x="162" y="102"/>
                  </a:cubicBezTo>
                  <a:cubicBezTo>
                    <a:pt x="164" y="92"/>
                    <a:pt x="167" y="64"/>
                    <a:pt x="166" y="51"/>
                  </a:cubicBezTo>
                  <a:cubicBezTo>
                    <a:pt x="166" y="46"/>
                    <a:pt x="162" y="40"/>
                    <a:pt x="155" y="34"/>
                  </a:cubicBezTo>
                  <a:cubicBezTo>
                    <a:pt x="146" y="26"/>
                    <a:pt x="133" y="19"/>
                    <a:pt x="123" y="15"/>
                  </a:cubicBezTo>
                  <a:cubicBezTo>
                    <a:pt x="108" y="9"/>
                    <a:pt x="89" y="10"/>
                    <a:pt x="89" y="10"/>
                  </a:cubicBezTo>
                  <a:cubicBezTo>
                    <a:pt x="88" y="10"/>
                    <a:pt x="88" y="10"/>
                    <a:pt x="88" y="10"/>
                  </a:cubicBezTo>
                  <a:cubicBezTo>
                    <a:pt x="88" y="10"/>
                    <a:pt x="69" y="9"/>
                    <a:pt x="54" y="15"/>
                  </a:cubicBezTo>
                  <a:cubicBezTo>
                    <a:pt x="44" y="19"/>
                    <a:pt x="31" y="26"/>
                    <a:pt x="22" y="34"/>
                  </a:cubicBezTo>
                  <a:cubicBezTo>
                    <a:pt x="16" y="40"/>
                    <a:pt x="11" y="46"/>
                    <a:pt x="11" y="51"/>
                  </a:cubicBezTo>
                  <a:cubicBezTo>
                    <a:pt x="10" y="64"/>
                    <a:pt x="14" y="92"/>
                    <a:pt x="15" y="10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04" name="Google Shape;2304;p49"/>
            <p:cNvSpPr/>
            <p:nvPr/>
          </p:nvSpPr>
          <p:spPr>
            <a:xfrm>
              <a:off x="8164513" y="1408113"/>
              <a:ext cx="552450" cy="431800"/>
            </a:xfrm>
            <a:custGeom>
              <a:avLst/>
              <a:gdLst/>
              <a:ahLst/>
              <a:cxnLst/>
              <a:rect l="l" t="t" r="r" b="b"/>
              <a:pathLst>
                <a:path w="194" h="151" extrusionOk="0">
                  <a:moveTo>
                    <a:pt x="175" y="15"/>
                  </a:moveTo>
                  <a:cubicBezTo>
                    <a:pt x="19" y="15"/>
                    <a:pt x="19" y="15"/>
                    <a:pt x="19" y="15"/>
                  </a:cubicBezTo>
                  <a:cubicBezTo>
                    <a:pt x="17" y="14"/>
                    <a:pt x="17" y="14"/>
                    <a:pt x="17" y="14"/>
                  </a:cubicBezTo>
                  <a:cubicBezTo>
                    <a:pt x="17" y="14"/>
                    <a:pt x="10" y="11"/>
                    <a:pt x="10" y="25"/>
                  </a:cubicBezTo>
                  <a:cubicBezTo>
                    <a:pt x="9" y="34"/>
                    <a:pt x="10" y="41"/>
                    <a:pt x="12" y="46"/>
                  </a:cubicBezTo>
                  <a:cubicBezTo>
                    <a:pt x="14" y="52"/>
                    <a:pt x="17" y="56"/>
                    <a:pt x="20" y="58"/>
                  </a:cubicBezTo>
                  <a:cubicBezTo>
                    <a:pt x="25" y="62"/>
                    <a:pt x="28" y="63"/>
                    <a:pt x="28" y="63"/>
                  </a:cubicBezTo>
                  <a:cubicBezTo>
                    <a:pt x="31" y="64"/>
                    <a:pt x="31" y="64"/>
                    <a:pt x="31" y="64"/>
                  </a:cubicBezTo>
                  <a:cubicBezTo>
                    <a:pt x="32" y="67"/>
                    <a:pt x="32" y="67"/>
                    <a:pt x="32" y="67"/>
                  </a:cubicBezTo>
                  <a:cubicBezTo>
                    <a:pt x="32" y="67"/>
                    <a:pt x="34" y="100"/>
                    <a:pt x="49" y="117"/>
                  </a:cubicBezTo>
                  <a:cubicBezTo>
                    <a:pt x="51" y="119"/>
                    <a:pt x="51" y="119"/>
                    <a:pt x="51" y="119"/>
                  </a:cubicBezTo>
                  <a:cubicBezTo>
                    <a:pt x="65" y="135"/>
                    <a:pt x="71" y="142"/>
                    <a:pt x="97" y="142"/>
                  </a:cubicBezTo>
                  <a:cubicBezTo>
                    <a:pt x="123" y="142"/>
                    <a:pt x="129" y="135"/>
                    <a:pt x="143" y="119"/>
                  </a:cubicBezTo>
                  <a:cubicBezTo>
                    <a:pt x="145" y="117"/>
                    <a:pt x="145" y="117"/>
                    <a:pt x="145" y="117"/>
                  </a:cubicBezTo>
                  <a:cubicBezTo>
                    <a:pt x="160" y="100"/>
                    <a:pt x="162" y="67"/>
                    <a:pt x="162" y="67"/>
                  </a:cubicBezTo>
                  <a:cubicBezTo>
                    <a:pt x="163" y="64"/>
                    <a:pt x="163" y="64"/>
                    <a:pt x="163" y="64"/>
                  </a:cubicBezTo>
                  <a:cubicBezTo>
                    <a:pt x="166" y="63"/>
                    <a:pt x="166" y="63"/>
                    <a:pt x="166" y="63"/>
                  </a:cubicBezTo>
                  <a:cubicBezTo>
                    <a:pt x="166" y="63"/>
                    <a:pt x="169" y="62"/>
                    <a:pt x="174" y="58"/>
                  </a:cubicBezTo>
                  <a:cubicBezTo>
                    <a:pt x="177" y="56"/>
                    <a:pt x="180" y="52"/>
                    <a:pt x="182" y="46"/>
                  </a:cubicBezTo>
                  <a:cubicBezTo>
                    <a:pt x="184" y="41"/>
                    <a:pt x="185" y="34"/>
                    <a:pt x="184" y="25"/>
                  </a:cubicBezTo>
                  <a:cubicBezTo>
                    <a:pt x="184" y="11"/>
                    <a:pt x="177" y="14"/>
                    <a:pt x="177" y="14"/>
                  </a:cubicBezTo>
                  <a:cubicBezTo>
                    <a:pt x="175" y="15"/>
                    <a:pt x="175" y="15"/>
                    <a:pt x="175" y="15"/>
                  </a:cubicBezTo>
                  <a:close/>
                  <a:moveTo>
                    <a:pt x="20" y="6"/>
                  </a:moveTo>
                  <a:cubicBezTo>
                    <a:pt x="174" y="6"/>
                    <a:pt x="174" y="6"/>
                    <a:pt x="174" y="6"/>
                  </a:cubicBezTo>
                  <a:cubicBezTo>
                    <a:pt x="179" y="4"/>
                    <a:pt x="193" y="0"/>
                    <a:pt x="193" y="25"/>
                  </a:cubicBezTo>
                  <a:cubicBezTo>
                    <a:pt x="194" y="35"/>
                    <a:pt x="192" y="42"/>
                    <a:pt x="190" y="49"/>
                  </a:cubicBezTo>
                  <a:cubicBezTo>
                    <a:pt x="188" y="57"/>
                    <a:pt x="184" y="62"/>
                    <a:pt x="180" y="65"/>
                  </a:cubicBezTo>
                  <a:cubicBezTo>
                    <a:pt x="176" y="68"/>
                    <a:pt x="173" y="70"/>
                    <a:pt x="171" y="71"/>
                  </a:cubicBezTo>
                  <a:cubicBezTo>
                    <a:pt x="170" y="80"/>
                    <a:pt x="165" y="107"/>
                    <a:pt x="151" y="123"/>
                  </a:cubicBezTo>
                  <a:cubicBezTo>
                    <a:pt x="150" y="125"/>
                    <a:pt x="150" y="125"/>
                    <a:pt x="150" y="125"/>
                  </a:cubicBezTo>
                  <a:cubicBezTo>
                    <a:pt x="134" y="143"/>
                    <a:pt x="127" y="151"/>
                    <a:pt x="97" y="151"/>
                  </a:cubicBezTo>
                  <a:cubicBezTo>
                    <a:pt x="67" y="151"/>
                    <a:pt x="60" y="143"/>
                    <a:pt x="44" y="125"/>
                  </a:cubicBezTo>
                  <a:cubicBezTo>
                    <a:pt x="43" y="123"/>
                    <a:pt x="43" y="123"/>
                    <a:pt x="43" y="123"/>
                  </a:cubicBezTo>
                  <a:cubicBezTo>
                    <a:pt x="29" y="107"/>
                    <a:pt x="24" y="80"/>
                    <a:pt x="23" y="71"/>
                  </a:cubicBezTo>
                  <a:cubicBezTo>
                    <a:pt x="21" y="70"/>
                    <a:pt x="18" y="68"/>
                    <a:pt x="14" y="65"/>
                  </a:cubicBezTo>
                  <a:cubicBezTo>
                    <a:pt x="11" y="62"/>
                    <a:pt x="6" y="57"/>
                    <a:pt x="4" y="49"/>
                  </a:cubicBezTo>
                  <a:cubicBezTo>
                    <a:pt x="2" y="42"/>
                    <a:pt x="0" y="35"/>
                    <a:pt x="1" y="25"/>
                  </a:cubicBezTo>
                  <a:cubicBezTo>
                    <a:pt x="1" y="0"/>
                    <a:pt x="15" y="4"/>
                    <a:pt x="20"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05" name="Google Shape;2305;p49"/>
            <p:cNvSpPr/>
            <p:nvPr/>
          </p:nvSpPr>
          <p:spPr>
            <a:xfrm>
              <a:off x="8196263" y="1412875"/>
              <a:ext cx="495300" cy="157163"/>
            </a:xfrm>
            <a:custGeom>
              <a:avLst/>
              <a:gdLst/>
              <a:ahLst/>
              <a:cxnLst/>
              <a:rect l="l" t="t" r="r" b="b"/>
              <a:pathLst>
                <a:path w="174" h="55" extrusionOk="0">
                  <a:moveTo>
                    <a:pt x="87" y="23"/>
                  </a:moveTo>
                  <a:cubicBezTo>
                    <a:pt x="81" y="24"/>
                    <a:pt x="77" y="41"/>
                    <a:pt x="71" y="48"/>
                  </a:cubicBezTo>
                  <a:cubicBezTo>
                    <a:pt x="65" y="55"/>
                    <a:pt x="31" y="54"/>
                    <a:pt x="23" y="50"/>
                  </a:cubicBezTo>
                  <a:cubicBezTo>
                    <a:pt x="15" y="46"/>
                    <a:pt x="17" y="34"/>
                    <a:pt x="13" y="22"/>
                  </a:cubicBezTo>
                  <a:cubicBezTo>
                    <a:pt x="9" y="9"/>
                    <a:pt x="8" y="18"/>
                    <a:pt x="4" y="13"/>
                  </a:cubicBezTo>
                  <a:cubicBezTo>
                    <a:pt x="0" y="7"/>
                    <a:pt x="5" y="0"/>
                    <a:pt x="5" y="0"/>
                  </a:cubicBezTo>
                  <a:cubicBezTo>
                    <a:pt x="5" y="0"/>
                    <a:pt x="7" y="3"/>
                    <a:pt x="15" y="3"/>
                  </a:cubicBezTo>
                  <a:cubicBezTo>
                    <a:pt x="24" y="2"/>
                    <a:pt x="62" y="2"/>
                    <a:pt x="69" y="2"/>
                  </a:cubicBezTo>
                  <a:cubicBezTo>
                    <a:pt x="75" y="2"/>
                    <a:pt x="78" y="3"/>
                    <a:pt x="81" y="6"/>
                  </a:cubicBezTo>
                  <a:cubicBezTo>
                    <a:pt x="83" y="9"/>
                    <a:pt x="85" y="9"/>
                    <a:pt x="87" y="9"/>
                  </a:cubicBezTo>
                  <a:cubicBezTo>
                    <a:pt x="89" y="9"/>
                    <a:pt x="90" y="9"/>
                    <a:pt x="93" y="6"/>
                  </a:cubicBezTo>
                  <a:cubicBezTo>
                    <a:pt x="95" y="3"/>
                    <a:pt x="98" y="2"/>
                    <a:pt x="105" y="2"/>
                  </a:cubicBezTo>
                  <a:cubicBezTo>
                    <a:pt x="112" y="2"/>
                    <a:pt x="149" y="2"/>
                    <a:pt x="158" y="3"/>
                  </a:cubicBezTo>
                  <a:cubicBezTo>
                    <a:pt x="166" y="3"/>
                    <a:pt x="168" y="0"/>
                    <a:pt x="168" y="0"/>
                  </a:cubicBezTo>
                  <a:cubicBezTo>
                    <a:pt x="168" y="0"/>
                    <a:pt x="174" y="7"/>
                    <a:pt x="169" y="13"/>
                  </a:cubicBezTo>
                  <a:cubicBezTo>
                    <a:pt x="165" y="18"/>
                    <a:pt x="164" y="9"/>
                    <a:pt x="160" y="22"/>
                  </a:cubicBezTo>
                  <a:cubicBezTo>
                    <a:pt x="156" y="34"/>
                    <a:pt x="158" y="46"/>
                    <a:pt x="150" y="50"/>
                  </a:cubicBezTo>
                  <a:cubicBezTo>
                    <a:pt x="142" y="54"/>
                    <a:pt x="109" y="55"/>
                    <a:pt x="103" y="48"/>
                  </a:cubicBezTo>
                  <a:cubicBezTo>
                    <a:pt x="96" y="41"/>
                    <a:pt x="93" y="24"/>
                    <a:pt x="87" y="2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06" name="Google Shape;2306;p49"/>
            <p:cNvSpPr/>
            <p:nvPr/>
          </p:nvSpPr>
          <p:spPr>
            <a:xfrm>
              <a:off x="8232775" y="1241425"/>
              <a:ext cx="412750" cy="168275"/>
            </a:xfrm>
            <a:custGeom>
              <a:avLst/>
              <a:gdLst/>
              <a:ahLst/>
              <a:cxnLst/>
              <a:rect l="l" t="t" r="r" b="b"/>
              <a:pathLst>
                <a:path w="145" h="59" extrusionOk="0">
                  <a:moveTo>
                    <a:pt x="0" y="59"/>
                  </a:moveTo>
                  <a:cubicBezTo>
                    <a:pt x="0" y="59"/>
                    <a:pt x="3" y="44"/>
                    <a:pt x="10" y="36"/>
                  </a:cubicBezTo>
                  <a:cubicBezTo>
                    <a:pt x="13" y="34"/>
                    <a:pt x="16" y="32"/>
                    <a:pt x="21" y="30"/>
                  </a:cubicBezTo>
                  <a:cubicBezTo>
                    <a:pt x="26" y="28"/>
                    <a:pt x="33" y="26"/>
                    <a:pt x="42" y="25"/>
                  </a:cubicBezTo>
                  <a:cubicBezTo>
                    <a:pt x="57" y="23"/>
                    <a:pt x="67" y="23"/>
                    <a:pt x="74" y="23"/>
                  </a:cubicBezTo>
                  <a:cubicBezTo>
                    <a:pt x="75" y="23"/>
                    <a:pt x="76" y="23"/>
                    <a:pt x="78" y="23"/>
                  </a:cubicBezTo>
                  <a:cubicBezTo>
                    <a:pt x="78" y="23"/>
                    <a:pt x="79" y="23"/>
                    <a:pt x="79" y="24"/>
                  </a:cubicBezTo>
                  <a:cubicBezTo>
                    <a:pt x="79" y="24"/>
                    <a:pt x="79" y="24"/>
                    <a:pt x="79" y="24"/>
                  </a:cubicBezTo>
                  <a:cubicBezTo>
                    <a:pt x="79" y="28"/>
                    <a:pt x="78" y="30"/>
                    <a:pt x="76" y="31"/>
                  </a:cubicBezTo>
                  <a:cubicBezTo>
                    <a:pt x="85" y="30"/>
                    <a:pt x="98" y="27"/>
                    <a:pt x="110" y="22"/>
                  </a:cubicBezTo>
                  <a:cubicBezTo>
                    <a:pt x="120" y="17"/>
                    <a:pt x="128" y="12"/>
                    <a:pt x="132" y="6"/>
                  </a:cubicBezTo>
                  <a:cubicBezTo>
                    <a:pt x="134" y="2"/>
                    <a:pt x="136" y="0"/>
                    <a:pt x="136" y="0"/>
                  </a:cubicBezTo>
                  <a:cubicBezTo>
                    <a:pt x="137" y="1"/>
                    <a:pt x="137" y="3"/>
                    <a:pt x="136" y="6"/>
                  </a:cubicBezTo>
                  <a:cubicBezTo>
                    <a:pt x="135" y="15"/>
                    <a:pt x="131" y="36"/>
                    <a:pt x="145" y="46"/>
                  </a:cubicBezTo>
                  <a:cubicBezTo>
                    <a:pt x="141" y="55"/>
                    <a:pt x="141" y="55"/>
                    <a:pt x="141" y="55"/>
                  </a:cubicBezTo>
                  <a:cubicBezTo>
                    <a:pt x="126" y="43"/>
                    <a:pt x="130" y="20"/>
                    <a:pt x="132" y="11"/>
                  </a:cubicBezTo>
                  <a:cubicBezTo>
                    <a:pt x="132" y="10"/>
                    <a:pt x="132" y="10"/>
                    <a:pt x="132" y="10"/>
                  </a:cubicBezTo>
                  <a:cubicBezTo>
                    <a:pt x="132" y="10"/>
                    <a:pt x="132" y="10"/>
                    <a:pt x="132" y="10"/>
                  </a:cubicBezTo>
                  <a:cubicBezTo>
                    <a:pt x="127" y="18"/>
                    <a:pt x="118" y="25"/>
                    <a:pt x="107" y="30"/>
                  </a:cubicBezTo>
                  <a:cubicBezTo>
                    <a:pt x="94" y="36"/>
                    <a:pt x="78" y="39"/>
                    <a:pt x="69" y="40"/>
                  </a:cubicBezTo>
                  <a:cubicBezTo>
                    <a:pt x="64" y="40"/>
                    <a:pt x="62" y="39"/>
                    <a:pt x="62" y="38"/>
                  </a:cubicBezTo>
                  <a:cubicBezTo>
                    <a:pt x="62" y="35"/>
                    <a:pt x="63" y="33"/>
                    <a:pt x="65" y="31"/>
                  </a:cubicBezTo>
                  <a:cubicBezTo>
                    <a:pt x="59" y="31"/>
                    <a:pt x="50" y="32"/>
                    <a:pt x="39" y="33"/>
                  </a:cubicBezTo>
                  <a:cubicBezTo>
                    <a:pt x="30" y="35"/>
                    <a:pt x="23" y="36"/>
                    <a:pt x="18" y="38"/>
                  </a:cubicBezTo>
                  <a:cubicBezTo>
                    <a:pt x="14" y="40"/>
                    <a:pt x="11" y="42"/>
                    <a:pt x="8" y="44"/>
                  </a:cubicBezTo>
                  <a:cubicBezTo>
                    <a:pt x="6" y="47"/>
                    <a:pt x="4" y="55"/>
                    <a:pt x="4" y="55"/>
                  </a:cubicBezTo>
                  <a:cubicBezTo>
                    <a:pt x="0" y="59"/>
                    <a:pt x="0" y="59"/>
                    <a:pt x="0" y="59"/>
                  </a:cubicBezTo>
                  <a:close/>
                  <a:moveTo>
                    <a:pt x="68" y="31"/>
                  </a:moveTo>
                  <a:cubicBezTo>
                    <a:pt x="67" y="31"/>
                    <a:pt x="67" y="31"/>
                    <a:pt x="67" y="31"/>
                  </a:cubicBezTo>
                  <a:cubicBezTo>
                    <a:pt x="67" y="31"/>
                    <a:pt x="68" y="31"/>
                    <a:pt x="68" y="31"/>
                  </a:cubicBezTo>
                  <a:cubicBezTo>
                    <a:pt x="68" y="31"/>
                    <a:pt x="68" y="31"/>
                    <a:pt x="68" y="31"/>
                  </a:cubicBezTo>
                  <a:close/>
                  <a:moveTo>
                    <a:pt x="75" y="31"/>
                  </a:moveTo>
                  <a:cubicBezTo>
                    <a:pt x="74" y="31"/>
                    <a:pt x="74" y="31"/>
                    <a:pt x="74" y="31"/>
                  </a:cubicBezTo>
                  <a:cubicBezTo>
                    <a:pt x="74" y="31"/>
                    <a:pt x="74" y="31"/>
                    <a:pt x="74" y="31"/>
                  </a:cubicBezTo>
                  <a:cubicBezTo>
                    <a:pt x="74" y="31"/>
                    <a:pt x="74" y="31"/>
                    <a:pt x="74" y="31"/>
                  </a:cubicBezTo>
                  <a:cubicBezTo>
                    <a:pt x="75" y="31"/>
                    <a:pt x="75" y="31"/>
                    <a:pt x="75" y="31"/>
                  </a:cubicBezTo>
                  <a:cubicBezTo>
                    <a:pt x="75" y="31"/>
                    <a:pt x="75" y="31"/>
                    <a:pt x="75" y="31"/>
                  </a:cubicBezTo>
                  <a:close/>
                  <a:moveTo>
                    <a:pt x="75" y="31"/>
                  </a:moveTo>
                  <a:cubicBezTo>
                    <a:pt x="75" y="31"/>
                    <a:pt x="74" y="31"/>
                    <a:pt x="74" y="31"/>
                  </a:cubicBezTo>
                  <a:cubicBezTo>
                    <a:pt x="75" y="31"/>
                    <a:pt x="75" y="31"/>
                    <a:pt x="75" y="31"/>
                  </a:cubicBezTo>
                  <a:cubicBezTo>
                    <a:pt x="75" y="31"/>
                    <a:pt x="75" y="31"/>
                    <a:pt x="75" y="31"/>
                  </a:cubicBezTo>
                  <a:cubicBezTo>
                    <a:pt x="75" y="31"/>
                    <a:pt x="75" y="31"/>
                    <a:pt x="75" y="31"/>
                  </a:cubicBezTo>
                  <a:close/>
                  <a:moveTo>
                    <a:pt x="75" y="32"/>
                  </a:moveTo>
                  <a:cubicBezTo>
                    <a:pt x="75" y="32"/>
                    <a:pt x="75" y="32"/>
                    <a:pt x="75" y="32"/>
                  </a:cubicBezTo>
                  <a:cubicBezTo>
                    <a:pt x="75" y="32"/>
                    <a:pt x="75" y="32"/>
                    <a:pt x="75" y="32"/>
                  </a:cubicBezTo>
                  <a:close/>
                  <a:moveTo>
                    <a:pt x="133" y="8"/>
                  </a:moveTo>
                  <a:cubicBezTo>
                    <a:pt x="133" y="8"/>
                    <a:pt x="133" y="9"/>
                    <a:pt x="133" y="9"/>
                  </a:cubicBezTo>
                  <a:cubicBezTo>
                    <a:pt x="133" y="9"/>
                    <a:pt x="133" y="8"/>
                    <a:pt x="133"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307" name="Google Shape;2307;p49"/>
          <p:cNvSpPr/>
          <p:nvPr/>
        </p:nvSpPr>
        <p:spPr>
          <a:xfrm>
            <a:off x="4231530" y="4185413"/>
            <a:ext cx="694343" cy="597688"/>
          </a:xfrm>
          <a:custGeom>
            <a:avLst/>
            <a:gdLst/>
            <a:ahLst/>
            <a:cxnLst/>
            <a:rect l="l" t="t" r="r" b="b"/>
            <a:pathLst>
              <a:path w="196" h="168" extrusionOk="0">
                <a:moveTo>
                  <a:pt x="24" y="29"/>
                </a:moveTo>
                <a:cubicBezTo>
                  <a:pt x="39" y="29"/>
                  <a:pt x="39" y="29"/>
                  <a:pt x="39" y="29"/>
                </a:cubicBezTo>
                <a:cubicBezTo>
                  <a:pt x="39" y="168"/>
                  <a:pt x="39" y="168"/>
                  <a:pt x="39" y="168"/>
                </a:cubicBezTo>
                <a:cubicBezTo>
                  <a:pt x="24" y="168"/>
                  <a:pt x="24" y="168"/>
                  <a:pt x="24" y="168"/>
                </a:cubicBezTo>
                <a:cubicBezTo>
                  <a:pt x="10" y="168"/>
                  <a:pt x="0" y="157"/>
                  <a:pt x="0" y="144"/>
                </a:cubicBezTo>
                <a:cubicBezTo>
                  <a:pt x="0" y="52"/>
                  <a:pt x="0" y="52"/>
                  <a:pt x="0" y="52"/>
                </a:cubicBezTo>
                <a:cubicBezTo>
                  <a:pt x="0" y="39"/>
                  <a:pt x="10" y="29"/>
                  <a:pt x="24" y="29"/>
                </a:cubicBezTo>
                <a:close/>
                <a:moveTo>
                  <a:pt x="52" y="29"/>
                </a:moveTo>
                <a:cubicBezTo>
                  <a:pt x="65" y="29"/>
                  <a:pt x="65" y="29"/>
                  <a:pt x="65" y="29"/>
                </a:cubicBezTo>
                <a:cubicBezTo>
                  <a:pt x="65" y="20"/>
                  <a:pt x="65" y="20"/>
                  <a:pt x="65" y="20"/>
                </a:cubicBezTo>
                <a:cubicBezTo>
                  <a:pt x="65" y="15"/>
                  <a:pt x="67" y="10"/>
                  <a:pt x="71" y="6"/>
                </a:cubicBezTo>
                <a:cubicBezTo>
                  <a:pt x="75" y="2"/>
                  <a:pt x="80" y="0"/>
                  <a:pt x="85" y="0"/>
                </a:cubicBezTo>
                <a:cubicBezTo>
                  <a:pt x="111" y="0"/>
                  <a:pt x="111" y="0"/>
                  <a:pt x="111" y="0"/>
                </a:cubicBezTo>
                <a:cubicBezTo>
                  <a:pt x="117" y="0"/>
                  <a:pt x="121" y="2"/>
                  <a:pt x="125" y="6"/>
                </a:cubicBezTo>
                <a:cubicBezTo>
                  <a:pt x="129" y="10"/>
                  <a:pt x="131" y="15"/>
                  <a:pt x="131" y="20"/>
                </a:cubicBezTo>
                <a:cubicBezTo>
                  <a:pt x="131" y="29"/>
                  <a:pt x="131" y="29"/>
                  <a:pt x="131" y="29"/>
                </a:cubicBezTo>
                <a:cubicBezTo>
                  <a:pt x="144" y="29"/>
                  <a:pt x="144" y="29"/>
                  <a:pt x="144" y="29"/>
                </a:cubicBezTo>
                <a:cubicBezTo>
                  <a:pt x="144" y="168"/>
                  <a:pt x="144" y="168"/>
                  <a:pt x="144" y="168"/>
                </a:cubicBezTo>
                <a:cubicBezTo>
                  <a:pt x="52" y="168"/>
                  <a:pt x="52" y="168"/>
                  <a:pt x="52" y="168"/>
                </a:cubicBezTo>
                <a:cubicBezTo>
                  <a:pt x="52" y="29"/>
                  <a:pt x="52" y="29"/>
                  <a:pt x="52" y="29"/>
                </a:cubicBezTo>
                <a:close/>
                <a:moveTo>
                  <a:pt x="157" y="29"/>
                </a:moveTo>
                <a:cubicBezTo>
                  <a:pt x="173" y="29"/>
                  <a:pt x="173" y="29"/>
                  <a:pt x="173" y="29"/>
                </a:cubicBezTo>
                <a:cubicBezTo>
                  <a:pt x="186" y="29"/>
                  <a:pt x="196" y="39"/>
                  <a:pt x="196" y="52"/>
                </a:cubicBezTo>
                <a:cubicBezTo>
                  <a:pt x="196" y="144"/>
                  <a:pt x="196" y="144"/>
                  <a:pt x="196" y="144"/>
                </a:cubicBezTo>
                <a:cubicBezTo>
                  <a:pt x="196" y="157"/>
                  <a:pt x="186" y="168"/>
                  <a:pt x="173" y="168"/>
                </a:cubicBezTo>
                <a:cubicBezTo>
                  <a:pt x="157" y="168"/>
                  <a:pt x="157" y="168"/>
                  <a:pt x="157" y="168"/>
                </a:cubicBezTo>
                <a:cubicBezTo>
                  <a:pt x="157" y="29"/>
                  <a:pt x="157" y="29"/>
                  <a:pt x="157" y="29"/>
                </a:cubicBezTo>
                <a:close/>
                <a:moveTo>
                  <a:pt x="79" y="29"/>
                </a:moveTo>
                <a:cubicBezTo>
                  <a:pt x="118" y="29"/>
                  <a:pt x="118" y="29"/>
                  <a:pt x="118" y="29"/>
                </a:cubicBezTo>
                <a:cubicBezTo>
                  <a:pt x="118" y="20"/>
                  <a:pt x="118" y="20"/>
                  <a:pt x="118" y="20"/>
                </a:cubicBezTo>
                <a:cubicBezTo>
                  <a:pt x="118" y="18"/>
                  <a:pt x="117" y="17"/>
                  <a:pt x="116" y="16"/>
                </a:cubicBezTo>
                <a:cubicBezTo>
                  <a:pt x="114" y="14"/>
                  <a:pt x="113" y="14"/>
                  <a:pt x="111" y="14"/>
                </a:cubicBezTo>
                <a:cubicBezTo>
                  <a:pt x="85" y="14"/>
                  <a:pt x="85" y="14"/>
                  <a:pt x="85" y="14"/>
                </a:cubicBezTo>
                <a:cubicBezTo>
                  <a:pt x="83" y="14"/>
                  <a:pt x="82" y="14"/>
                  <a:pt x="80" y="16"/>
                </a:cubicBezTo>
                <a:cubicBezTo>
                  <a:pt x="79" y="17"/>
                  <a:pt x="79" y="18"/>
                  <a:pt x="79" y="20"/>
                </a:cubicBezTo>
                <a:lnTo>
                  <a:pt x="79"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08" name="Google Shape;2308;p49"/>
          <p:cNvGrpSpPr/>
          <p:nvPr/>
        </p:nvGrpSpPr>
        <p:grpSpPr>
          <a:xfrm>
            <a:off x="9646224" y="5150451"/>
            <a:ext cx="526675" cy="820587"/>
            <a:chOff x="7386638" y="1144588"/>
            <a:chExt cx="423863" cy="660400"/>
          </a:xfrm>
        </p:grpSpPr>
        <p:sp>
          <p:nvSpPr>
            <p:cNvPr id="2309" name="Google Shape;2309;p49"/>
            <p:cNvSpPr/>
            <p:nvPr/>
          </p:nvSpPr>
          <p:spPr>
            <a:xfrm>
              <a:off x="7415213" y="1522413"/>
              <a:ext cx="179388" cy="282575"/>
            </a:xfrm>
            <a:custGeom>
              <a:avLst/>
              <a:gdLst/>
              <a:ahLst/>
              <a:cxnLst/>
              <a:rect l="l" t="t" r="r" b="b"/>
              <a:pathLst>
                <a:path w="113" h="178" extrusionOk="0">
                  <a:moveTo>
                    <a:pt x="73" y="5"/>
                  </a:moveTo>
                  <a:lnTo>
                    <a:pt x="50" y="0"/>
                  </a:lnTo>
                  <a:lnTo>
                    <a:pt x="0" y="157"/>
                  </a:lnTo>
                  <a:lnTo>
                    <a:pt x="55" y="103"/>
                  </a:lnTo>
                  <a:lnTo>
                    <a:pt x="68" y="178"/>
                  </a:lnTo>
                  <a:lnTo>
                    <a:pt x="113" y="41"/>
                  </a:lnTo>
                  <a:lnTo>
                    <a:pt x="106" y="23"/>
                  </a:lnTo>
                  <a:lnTo>
                    <a:pt x="73" y="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10" name="Google Shape;2310;p49"/>
            <p:cNvSpPr/>
            <p:nvPr/>
          </p:nvSpPr>
          <p:spPr>
            <a:xfrm>
              <a:off x="7458075" y="1216025"/>
              <a:ext cx="279400" cy="277813"/>
            </a:xfrm>
            <a:custGeom>
              <a:avLst/>
              <a:gdLst/>
              <a:ahLst/>
              <a:cxnLst/>
              <a:rect l="l" t="t" r="r" b="b"/>
              <a:pathLst>
                <a:path w="176" h="175" extrusionOk="0">
                  <a:moveTo>
                    <a:pt x="90" y="5"/>
                  </a:moveTo>
                  <a:lnTo>
                    <a:pt x="120" y="2"/>
                  </a:lnTo>
                  <a:lnTo>
                    <a:pt x="120" y="2"/>
                  </a:lnTo>
                  <a:lnTo>
                    <a:pt x="122" y="2"/>
                  </a:lnTo>
                  <a:lnTo>
                    <a:pt x="140" y="23"/>
                  </a:lnTo>
                  <a:lnTo>
                    <a:pt x="165" y="41"/>
                  </a:lnTo>
                  <a:lnTo>
                    <a:pt x="167" y="41"/>
                  </a:lnTo>
                  <a:lnTo>
                    <a:pt x="167" y="43"/>
                  </a:lnTo>
                  <a:lnTo>
                    <a:pt x="167" y="70"/>
                  </a:lnTo>
                  <a:lnTo>
                    <a:pt x="176" y="101"/>
                  </a:lnTo>
                  <a:lnTo>
                    <a:pt x="176" y="103"/>
                  </a:lnTo>
                  <a:lnTo>
                    <a:pt x="176" y="103"/>
                  </a:lnTo>
                  <a:lnTo>
                    <a:pt x="158" y="124"/>
                  </a:lnTo>
                  <a:lnTo>
                    <a:pt x="145" y="153"/>
                  </a:lnTo>
                  <a:lnTo>
                    <a:pt x="145" y="155"/>
                  </a:lnTo>
                  <a:lnTo>
                    <a:pt x="143" y="155"/>
                  </a:lnTo>
                  <a:lnTo>
                    <a:pt x="116" y="160"/>
                  </a:lnTo>
                  <a:lnTo>
                    <a:pt x="88" y="173"/>
                  </a:lnTo>
                  <a:lnTo>
                    <a:pt x="88" y="175"/>
                  </a:lnTo>
                  <a:lnTo>
                    <a:pt x="86" y="173"/>
                  </a:lnTo>
                  <a:lnTo>
                    <a:pt x="61" y="160"/>
                  </a:lnTo>
                  <a:lnTo>
                    <a:pt x="32" y="153"/>
                  </a:lnTo>
                  <a:lnTo>
                    <a:pt x="30" y="153"/>
                  </a:lnTo>
                  <a:lnTo>
                    <a:pt x="30" y="151"/>
                  </a:lnTo>
                  <a:lnTo>
                    <a:pt x="20" y="124"/>
                  </a:lnTo>
                  <a:lnTo>
                    <a:pt x="2" y="99"/>
                  </a:lnTo>
                  <a:lnTo>
                    <a:pt x="0" y="99"/>
                  </a:lnTo>
                  <a:lnTo>
                    <a:pt x="2" y="97"/>
                  </a:lnTo>
                  <a:lnTo>
                    <a:pt x="11" y="70"/>
                  </a:lnTo>
                  <a:lnTo>
                    <a:pt x="12" y="40"/>
                  </a:lnTo>
                  <a:lnTo>
                    <a:pt x="12" y="38"/>
                  </a:lnTo>
                  <a:lnTo>
                    <a:pt x="14" y="38"/>
                  </a:lnTo>
                  <a:lnTo>
                    <a:pt x="37" y="23"/>
                  </a:lnTo>
                  <a:lnTo>
                    <a:pt x="59" y="2"/>
                  </a:lnTo>
                  <a:lnTo>
                    <a:pt x="59" y="0"/>
                  </a:lnTo>
                  <a:lnTo>
                    <a:pt x="61" y="0"/>
                  </a:lnTo>
                  <a:lnTo>
                    <a:pt x="90" y="5"/>
                  </a:lnTo>
                  <a:lnTo>
                    <a:pt x="90" y="5"/>
                  </a:lnTo>
                  <a:close/>
                  <a:moveTo>
                    <a:pt x="118" y="5"/>
                  </a:moveTo>
                  <a:lnTo>
                    <a:pt x="90" y="9"/>
                  </a:lnTo>
                  <a:lnTo>
                    <a:pt x="88" y="9"/>
                  </a:lnTo>
                  <a:lnTo>
                    <a:pt x="61" y="5"/>
                  </a:lnTo>
                  <a:lnTo>
                    <a:pt x="41" y="27"/>
                  </a:lnTo>
                  <a:lnTo>
                    <a:pt x="39" y="27"/>
                  </a:lnTo>
                  <a:lnTo>
                    <a:pt x="16" y="41"/>
                  </a:lnTo>
                  <a:lnTo>
                    <a:pt x="14" y="72"/>
                  </a:lnTo>
                  <a:lnTo>
                    <a:pt x="14" y="72"/>
                  </a:lnTo>
                  <a:lnTo>
                    <a:pt x="5" y="97"/>
                  </a:lnTo>
                  <a:lnTo>
                    <a:pt x="23" y="122"/>
                  </a:lnTo>
                  <a:lnTo>
                    <a:pt x="23" y="122"/>
                  </a:lnTo>
                  <a:lnTo>
                    <a:pt x="34" y="148"/>
                  </a:lnTo>
                  <a:lnTo>
                    <a:pt x="63" y="155"/>
                  </a:lnTo>
                  <a:lnTo>
                    <a:pt x="63" y="157"/>
                  </a:lnTo>
                  <a:lnTo>
                    <a:pt x="88" y="169"/>
                  </a:lnTo>
                  <a:lnTo>
                    <a:pt x="115" y="155"/>
                  </a:lnTo>
                  <a:lnTo>
                    <a:pt x="115" y="155"/>
                  </a:lnTo>
                  <a:lnTo>
                    <a:pt x="142" y="151"/>
                  </a:lnTo>
                  <a:lnTo>
                    <a:pt x="154" y="122"/>
                  </a:lnTo>
                  <a:lnTo>
                    <a:pt x="154" y="122"/>
                  </a:lnTo>
                  <a:lnTo>
                    <a:pt x="172" y="101"/>
                  </a:lnTo>
                  <a:lnTo>
                    <a:pt x="163" y="72"/>
                  </a:lnTo>
                  <a:lnTo>
                    <a:pt x="163" y="72"/>
                  </a:lnTo>
                  <a:lnTo>
                    <a:pt x="163" y="43"/>
                  </a:lnTo>
                  <a:lnTo>
                    <a:pt x="136" y="27"/>
                  </a:lnTo>
                  <a:lnTo>
                    <a:pt x="136" y="27"/>
                  </a:lnTo>
                  <a:lnTo>
                    <a:pt x="118" y="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11" name="Google Shape;2311;p49"/>
            <p:cNvSpPr/>
            <p:nvPr/>
          </p:nvSpPr>
          <p:spPr>
            <a:xfrm>
              <a:off x="7386638" y="1144588"/>
              <a:ext cx="423863" cy="660400"/>
            </a:xfrm>
            <a:custGeom>
              <a:avLst/>
              <a:gdLst/>
              <a:ahLst/>
              <a:cxnLst/>
              <a:rect l="l" t="t" r="r" b="b"/>
              <a:pathLst>
                <a:path w="267" h="416" extrusionOk="0">
                  <a:moveTo>
                    <a:pt x="135" y="7"/>
                  </a:moveTo>
                  <a:lnTo>
                    <a:pt x="183" y="2"/>
                  </a:lnTo>
                  <a:lnTo>
                    <a:pt x="212" y="36"/>
                  </a:lnTo>
                  <a:lnTo>
                    <a:pt x="253" y="63"/>
                  </a:lnTo>
                  <a:lnTo>
                    <a:pt x="253" y="108"/>
                  </a:lnTo>
                  <a:lnTo>
                    <a:pt x="267" y="155"/>
                  </a:lnTo>
                  <a:lnTo>
                    <a:pt x="239" y="189"/>
                  </a:lnTo>
                  <a:lnTo>
                    <a:pt x="219" y="234"/>
                  </a:lnTo>
                  <a:lnTo>
                    <a:pt x="194" y="240"/>
                  </a:lnTo>
                  <a:lnTo>
                    <a:pt x="244" y="395"/>
                  </a:lnTo>
                  <a:lnTo>
                    <a:pt x="188" y="341"/>
                  </a:lnTo>
                  <a:lnTo>
                    <a:pt x="174" y="416"/>
                  </a:lnTo>
                  <a:lnTo>
                    <a:pt x="124" y="261"/>
                  </a:lnTo>
                  <a:lnTo>
                    <a:pt x="91" y="243"/>
                  </a:lnTo>
                  <a:lnTo>
                    <a:pt x="45" y="232"/>
                  </a:lnTo>
                  <a:lnTo>
                    <a:pt x="29" y="189"/>
                  </a:lnTo>
                  <a:lnTo>
                    <a:pt x="0" y="149"/>
                  </a:lnTo>
                  <a:lnTo>
                    <a:pt x="14" y="108"/>
                  </a:lnTo>
                  <a:lnTo>
                    <a:pt x="18" y="58"/>
                  </a:lnTo>
                  <a:lnTo>
                    <a:pt x="56" y="36"/>
                  </a:lnTo>
                  <a:lnTo>
                    <a:pt x="90" y="0"/>
                  </a:lnTo>
                  <a:lnTo>
                    <a:pt x="135" y="7"/>
                  </a:lnTo>
                  <a:lnTo>
                    <a:pt x="135" y="7"/>
                  </a:lnTo>
                  <a:close/>
                  <a:moveTo>
                    <a:pt x="135" y="34"/>
                  </a:moveTo>
                  <a:lnTo>
                    <a:pt x="99" y="27"/>
                  </a:lnTo>
                  <a:lnTo>
                    <a:pt x="72" y="56"/>
                  </a:lnTo>
                  <a:lnTo>
                    <a:pt x="41" y="74"/>
                  </a:lnTo>
                  <a:lnTo>
                    <a:pt x="39" y="113"/>
                  </a:lnTo>
                  <a:lnTo>
                    <a:pt x="29" y="146"/>
                  </a:lnTo>
                  <a:lnTo>
                    <a:pt x="50" y="177"/>
                  </a:lnTo>
                  <a:lnTo>
                    <a:pt x="63" y="211"/>
                  </a:lnTo>
                  <a:lnTo>
                    <a:pt x="100" y="220"/>
                  </a:lnTo>
                  <a:lnTo>
                    <a:pt x="131" y="236"/>
                  </a:lnTo>
                  <a:lnTo>
                    <a:pt x="167" y="220"/>
                  </a:lnTo>
                  <a:lnTo>
                    <a:pt x="201" y="213"/>
                  </a:lnTo>
                  <a:lnTo>
                    <a:pt x="217" y="177"/>
                  </a:lnTo>
                  <a:lnTo>
                    <a:pt x="239" y="149"/>
                  </a:lnTo>
                  <a:lnTo>
                    <a:pt x="228" y="113"/>
                  </a:lnTo>
                  <a:lnTo>
                    <a:pt x="228" y="77"/>
                  </a:lnTo>
                  <a:lnTo>
                    <a:pt x="196" y="56"/>
                  </a:lnTo>
                  <a:lnTo>
                    <a:pt x="172" y="29"/>
                  </a:lnTo>
                  <a:lnTo>
                    <a:pt x="135"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12" name="Google Shape;2312;p49"/>
            <p:cNvSpPr/>
            <p:nvPr/>
          </p:nvSpPr>
          <p:spPr>
            <a:xfrm>
              <a:off x="7491413" y="1250950"/>
              <a:ext cx="214313" cy="207963"/>
            </a:xfrm>
            <a:custGeom>
              <a:avLst/>
              <a:gdLst/>
              <a:ahLst/>
              <a:cxnLst/>
              <a:rect l="l" t="t" r="r" b="b"/>
              <a:pathLst>
                <a:path w="135" h="131" extrusionOk="0">
                  <a:moveTo>
                    <a:pt x="69" y="3"/>
                  </a:moveTo>
                  <a:lnTo>
                    <a:pt x="90" y="0"/>
                  </a:lnTo>
                  <a:lnTo>
                    <a:pt x="92" y="0"/>
                  </a:lnTo>
                  <a:lnTo>
                    <a:pt x="94" y="1"/>
                  </a:lnTo>
                  <a:lnTo>
                    <a:pt x="106" y="18"/>
                  </a:lnTo>
                  <a:lnTo>
                    <a:pt x="124" y="30"/>
                  </a:lnTo>
                  <a:lnTo>
                    <a:pt x="128" y="30"/>
                  </a:lnTo>
                  <a:lnTo>
                    <a:pt x="128" y="34"/>
                  </a:lnTo>
                  <a:lnTo>
                    <a:pt x="128" y="54"/>
                  </a:lnTo>
                  <a:lnTo>
                    <a:pt x="133" y="75"/>
                  </a:lnTo>
                  <a:lnTo>
                    <a:pt x="135" y="77"/>
                  </a:lnTo>
                  <a:lnTo>
                    <a:pt x="133" y="79"/>
                  </a:lnTo>
                  <a:lnTo>
                    <a:pt x="121" y="93"/>
                  </a:lnTo>
                  <a:lnTo>
                    <a:pt x="112" y="115"/>
                  </a:lnTo>
                  <a:lnTo>
                    <a:pt x="110" y="117"/>
                  </a:lnTo>
                  <a:lnTo>
                    <a:pt x="108" y="117"/>
                  </a:lnTo>
                  <a:lnTo>
                    <a:pt x="88" y="120"/>
                  </a:lnTo>
                  <a:lnTo>
                    <a:pt x="69" y="131"/>
                  </a:lnTo>
                  <a:lnTo>
                    <a:pt x="67" y="131"/>
                  </a:lnTo>
                  <a:lnTo>
                    <a:pt x="65" y="131"/>
                  </a:lnTo>
                  <a:lnTo>
                    <a:pt x="47" y="120"/>
                  </a:lnTo>
                  <a:lnTo>
                    <a:pt x="25" y="115"/>
                  </a:lnTo>
                  <a:lnTo>
                    <a:pt x="24" y="115"/>
                  </a:lnTo>
                  <a:lnTo>
                    <a:pt x="22" y="113"/>
                  </a:lnTo>
                  <a:lnTo>
                    <a:pt x="15" y="93"/>
                  </a:lnTo>
                  <a:lnTo>
                    <a:pt x="2" y="75"/>
                  </a:lnTo>
                  <a:lnTo>
                    <a:pt x="0" y="73"/>
                  </a:lnTo>
                  <a:lnTo>
                    <a:pt x="2" y="72"/>
                  </a:lnTo>
                  <a:lnTo>
                    <a:pt x="7" y="54"/>
                  </a:lnTo>
                  <a:lnTo>
                    <a:pt x="9" y="30"/>
                  </a:lnTo>
                  <a:lnTo>
                    <a:pt x="9" y="28"/>
                  </a:lnTo>
                  <a:lnTo>
                    <a:pt x="11" y="27"/>
                  </a:lnTo>
                  <a:lnTo>
                    <a:pt x="29" y="18"/>
                  </a:lnTo>
                  <a:lnTo>
                    <a:pt x="43" y="1"/>
                  </a:lnTo>
                  <a:lnTo>
                    <a:pt x="45" y="0"/>
                  </a:lnTo>
                  <a:lnTo>
                    <a:pt x="49" y="0"/>
                  </a:lnTo>
                  <a:lnTo>
                    <a:pt x="69" y="3"/>
                  </a:lnTo>
                  <a:lnTo>
                    <a:pt x="69" y="3"/>
                  </a:lnTo>
                  <a:close/>
                  <a:moveTo>
                    <a:pt x="88" y="9"/>
                  </a:moveTo>
                  <a:lnTo>
                    <a:pt x="69" y="12"/>
                  </a:lnTo>
                  <a:lnTo>
                    <a:pt x="67" y="12"/>
                  </a:lnTo>
                  <a:lnTo>
                    <a:pt x="49" y="9"/>
                  </a:lnTo>
                  <a:lnTo>
                    <a:pt x="34" y="23"/>
                  </a:lnTo>
                  <a:lnTo>
                    <a:pt x="34" y="25"/>
                  </a:lnTo>
                  <a:lnTo>
                    <a:pt x="18" y="34"/>
                  </a:lnTo>
                  <a:lnTo>
                    <a:pt x="16" y="54"/>
                  </a:lnTo>
                  <a:lnTo>
                    <a:pt x="16" y="55"/>
                  </a:lnTo>
                  <a:lnTo>
                    <a:pt x="11" y="73"/>
                  </a:lnTo>
                  <a:lnTo>
                    <a:pt x="22" y="90"/>
                  </a:lnTo>
                  <a:lnTo>
                    <a:pt x="24" y="90"/>
                  </a:lnTo>
                  <a:lnTo>
                    <a:pt x="29" y="108"/>
                  </a:lnTo>
                  <a:lnTo>
                    <a:pt x="49" y="111"/>
                  </a:lnTo>
                  <a:lnTo>
                    <a:pt x="51" y="113"/>
                  </a:lnTo>
                  <a:lnTo>
                    <a:pt x="67" y="122"/>
                  </a:lnTo>
                  <a:lnTo>
                    <a:pt x="85" y="113"/>
                  </a:lnTo>
                  <a:lnTo>
                    <a:pt x="86" y="111"/>
                  </a:lnTo>
                  <a:lnTo>
                    <a:pt x="104" y="110"/>
                  </a:lnTo>
                  <a:lnTo>
                    <a:pt x="112" y="90"/>
                  </a:lnTo>
                  <a:lnTo>
                    <a:pt x="113" y="90"/>
                  </a:lnTo>
                  <a:lnTo>
                    <a:pt x="124" y="75"/>
                  </a:lnTo>
                  <a:lnTo>
                    <a:pt x="119" y="55"/>
                  </a:lnTo>
                  <a:lnTo>
                    <a:pt x="119" y="54"/>
                  </a:lnTo>
                  <a:lnTo>
                    <a:pt x="119" y="36"/>
                  </a:lnTo>
                  <a:lnTo>
                    <a:pt x="101" y="25"/>
                  </a:lnTo>
                  <a:lnTo>
                    <a:pt x="101" y="23"/>
                  </a:lnTo>
                  <a:lnTo>
                    <a:pt x="88" y="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13" name="Google Shape;2313;p49"/>
          <p:cNvGrpSpPr/>
          <p:nvPr/>
        </p:nvGrpSpPr>
        <p:grpSpPr>
          <a:xfrm>
            <a:off x="3140703" y="4128662"/>
            <a:ext cx="751546" cy="684480"/>
            <a:chOff x="2151063" y="322263"/>
            <a:chExt cx="604837" cy="550863"/>
          </a:xfrm>
        </p:grpSpPr>
        <p:sp>
          <p:nvSpPr>
            <p:cNvPr id="2314" name="Google Shape;2314;p49"/>
            <p:cNvSpPr/>
            <p:nvPr/>
          </p:nvSpPr>
          <p:spPr>
            <a:xfrm>
              <a:off x="2151063" y="465138"/>
              <a:ext cx="265113" cy="407988"/>
            </a:xfrm>
            <a:custGeom>
              <a:avLst/>
              <a:gdLst/>
              <a:ahLst/>
              <a:cxnLst/>
              <a:rect l="l" t="t" r="r" b="b"/>
              <a:pathLst>
                <a:path w="93" h="142" extrusionOk="0">
                  <a:moveTo>
                    <a:pt x="93" y="20"/>
                  </a:moveTo>
                  <a:cubicBezTo>
                    <a:pt x="93" y="49"/>
                    <a:pt x="93" y="49"/>
                    <a:pt x="93" y="49"/>
                  </a:cubicBezTo>
                  <a:cubicBezTo>
                    <a:pt x="93" y="53"/>
                    <a:pt x="93" y="53"/>
                    <a:pt x="93" y="53"/>
                  </a:cubicBezTo>
                  <a:cubicBezTo>
                    <a:pt x="78" y="58"/>
                    <a:pt x="62" y="60"/>
                    <a:pt x="47" y="61"/>
                  </a:cubicBezTo>
                  <a:cubicBezTo>
                    <a:pt x="31" y="61"/>
                    <a:pt x="16" y="58"/>
                    <a:pt x="0" y="53"/>
                  </a:cubicBezTo>
                  <a:cubicBezTo>
                    <a:pt x="0" y="49"/>
                    <a:pt x="0" y="49"/>
                    <a:pt x="0" y="49"/>
                  </a:cubicBezTo>
                  <a:cubicBezTo>
                    <a:pt x="0" y="20"/>
                    <a:pt x="0" y="20"/>
                    <a:pt x="0" y="20"/>
                  </a:cubicBezTo>
                  <a:cubicBezTo>
                    <a:pt x="0" y="20"/>
                    <a:pt x="0" y="20"/>
                    <a:pt x="0" y="20"/>
                  </a:cubicBezTo>
                  <a:cubicBezTo>
                    <a:pt x="0" y="9"/>
                    <a:pt x="21" y="0"/>
                    <a:pt x="47" y="0"/>
                  </a:cubicBezTo>
                  <a:cubicBezTo>
                    <a:pt x="72" y="0"/>
                    <a:pt x="93" y="9"/>
                    <a:pt x="93" y="20"/>
                  </a:cubicBezTo>
                  <a:cubicBezTo>
                    <a:pt x="93" y="20"/>
                    <a:pt x="93" y="20"/>
                    <a:pt x="93" y="20"/>
                  </a:cubicBezTo>
                  <a:close/>
                  <a:moveTo>
                    <a:pt x="93" y="55"/>
                  </a:moveTo>
                  <a:cubicBezTo>
                    <a:pt x="78" y="60"/>
                    <a:pt x="62" y="63"/>
                    <a:pt x="47" y="63"/>
                  </a:cubicBezTo>
                  <a:cubicBezTo>
                    <a:pt x="31" y="63"/>
                    <a:pt x="16" y="61"/>
                    <a:pt x="0" y="56"/>
                  </a:cubicBezTo>
                  <a:cubicBezTo>
                    <a:pt x="0" y="64"/>
                    <a:pt x="0" y="64"/>
                    <a:pt x="0" y="64"/>
                  </a:cubicBezTo>
                  <a:cubicBezTo>
                    <a:pt x="16" y="69"/>
                    <a:pt x="31" y="71"/>
                    <a:pt x="47" y="71"/>
                  </a:cubicBezTo>
                  <a:cubicBezTo>
                    <a:pt x="62" y="71"/>
                    <a:pt x="78" y="68"/>
                    <a:pt x="93" y="63"/>
                  </a:cubicBezTo>
                  <a:cubicBezTo>
                    <a:pt x="93" y="55"/>
                    <a:pt x="93" y="55"/>
                    <a:pt x="93" y="55"/>
                  </a:cubicBezTo>
                  <a:close/>
                  <a:moveTo>
                    <a:pt x="93" y="66"/>
                  </a:moveTo>
                  <a:cubicBezTo>
                    <a:pt x="93" y="89"/>
                    <a:pt x="93" y="89"/>
                    <a:pt x="93" y="89"/>
                  </a:cubicBezTo>
                  <a:cubicBezTo>
                    <a:pt x="78" y="94"/>
                    <a:pt x="62" y="97"/>
                    <a:pt x="47" y="97"/>
                  </a:cubicBezTo>
                  <a:cubicBezTo>
                    <a:pt x="31" y="97"/>
                    <a:pt x="16" y="94"/>
                    <a:pt x="0" y="89"/>
                  </a:cubicBezTo>
                  <a:cubicBezTo>
                    <a:pt x="0" y="66"/>
                    <a:pt x="0" y="66"/>
                    <a:pt x="0" y="66"/>
                  </a:cubicBezTo>
                  <a:cubicBezTo>
                    <a:pt x="16" y="71"/>
                    <a:pt x="31" y="74"/>
                    <a:pt x="47" y="73"/>
                  </a:cubicBezTo>
                  <a:cubicBezTo>
                    <a:pt x="62" y="73"/>
                    <a:pt x="78" y="71"/>
                    <a:pt x="93" y="66"/>
                  </a:cubicBezTo>
                  <a:close/>
                  <a:moveTo>
                    <a:pt x="93" y="91"/>
                  </a:moveTo>
                  <a:cubicBezTo>
                    <a:pt x="78" y="96"/>
                    <a:pt x="62" y="99"/>
                    <a:pt x="47" y="99"/>
                  </a:cubicBezTo>
                  <a:cubicBezTo>
                    <a:pt x="31" y="99"/>
                    <a:pt x="16" y="97"/>
                    <a:pt x="0" y="92"/>
                  </a:cubicBezTo>
                  <a:cubicBezTo>
                    <a:pt x="0" y="100"/>
                    <a:pt x="0" y="100"/>
                    <a:pt x="0" y="100"/>
                  </a:cubicBezTo>
                  <a:cubicBezTo>
                    <a:pt x="16" y="105"/>
                    <a:pt x="31" y="107"/>
                    <a:pt x="47" y="107"/>
                  </a:cubicBezTo>
                  <a:cubicBezTo>
                    <a:pt x="62" y="107"/>
                    <a:pt x="78" y="104"/>
                    <a:pt x="93" y="99"/>
                  </a:cubicBezTo>
                  <a:cubicBezTo>
                    <a:pt x="93" y="91"/>
                    <a:pt x="93" y="91"/>
                    <a:pt x="93" y="91"/>
                  </a:cubicBezTo>
                  <a:close/>
                  <a:moveTo>
                    <a:pt x="93" y="102"/>
                  </a:moveTo>
                  <a:cubicBezTo>
                    <a:pt x="93" y="114"/>
                    <a:pt x="93" y="114"/>
                    <a:pt x="93" y="114"/>
                  </a:cubicBezTo>
                  <a:cubicBezTo>
                    <a:pt x="93" y="139"/>
                    <a:pt x="69" y="141"/>
                    <a:pt x="46" y="140"/>
                  </a:cubicBezTo>
                  <a:cubicBezTo>
                    <a:pt x="26" y="140"/>
                    <a:pt x="0" y="142"/>
                    <a:pt x="0" y="114"/>
                  </a:cubicBezTo>
                  <a:cubicBezTo>
                    <a:pt x="0" y="102"/>
                    <a:pt x="0" y="102"/>
                    <a:pt x="0" y="102"/>
                  </a:cubicBezTo>
                  <a:cubicBezTo>
                    <a:pt x="16" y="107"/>
                    <a:pt x="31" y="110"/>
                    <a:pt x="47" y="110"/>
                  </a:cubicBezTo>
                  <a:cubicBezTo>
                    <a:pt x="62" y="109"/>
                    <a:pt x="78" y="107"/>
                    <a:pt x="93" y="102"/>
                  </a:cubicBezTo>
                  <a:close/>
                  <a:moveTo>
                    <a:pt x="47" y="2"/>
                  </a:moveTo>
                  <a:cubicBezTo>
                    <a:pt x="24" y="2"/>
                    <a:pt x="6" y="10"/>
                    <a:pt x="6" y="20"/>
                  </a:cubicBezTo>
                  <a:cubicBezTo>
                    <a:pt x="6" y="29"/>
                    <a:pt x="24" y="37"/>
                    <a:pt x="47" y="37"/>
                  </a:cubicBezTo>
                  <a:cubicBezTo>
                    <a:pt x="69" y="37"/>
                    <a:pt x="88" y="29"/>
                    <a:pt x="88" y="20"/>
                  </a:cubicBezTo>
                  <a:cubicBezTo>
                    <a:pt x="88" y="10"/>
                    <a:pt x="69" y="2"/>
                    <a:pt x="47"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15" name="Google Shape;2315;p49"/>
            <p:cNvSpPr/>
            <p:nvPr/>
          </p:nvSpPr>
          <p:spPr>
            <a:xfrm>
              <a:off x="2174875" y="477838"/>
              <a:ext cx="222250" cy="88900"/>
            </a:xfrm>
            <a:custGeom>
              <a:avLst/>
              <a:gdLst/>
              <a:ahLst/>
              <a:cxnLst/>
              <a:rect l="l" t="t" r="r" b="b"/>
              <a:pathLst>
                <a:path w="78" h="31" extrusionOk="0">
                  <a:moveTo>
                    <a:pt x="67" y="5"/>
                  </a:moveTo>
                  <a:cubicBezTo>
                    <a:pt x="60" y="2"/>
                    <a:pt x="50" y="0"/>
                    <a:pt x="39" y="0"/>
                  </a:cubicBezTo>
                  <a:cubicBezTo>
                    <a:pt x="28" y="0"/>
                    <a:pt x="18" y="2"/>
                    <a:pt x="10" y="5"/>
                  </a:cubicBezTo>
                  <a:cubicBezTo>
                    <a:pt x="4" y="8"/>
                    <a:pt x="0" y="12"/>
                    <a:pt x="0" y="16"/>
                  </a:cubicBezTo>
                  <a:cubicBezTo>
                    <a:pt x="0" y="20"/>
                    <a:pt x="4" y="24"/>
                    <a:pt x="10" y="26"/>
                  </a:cubicBezTo>
                  <a:cubicBezTo>
                    <a:pt x="18" y="30"/>
                    <a:pt x="28" y="31"/>
                    <a:pt x="39" y="31"/>
                  </a:cubicBezTo>
                  <a:cubicBezTo>
                    <a:pt x="50" y="31"/>
                    <a:pt x="60" y="30"/>
                    <a:pt x="67" y="26"/>
                  </a:cubicBezTo>
                  <a:cubicBezTo>
                    <a:pt x="74" y="24"/>
                    <a:pt x="78" y="20"/>
                    <a:pt x="78" y="16"/>
                  </a:cubicBezTo>
                  <a:cubicBezTo>
                    <a:pt x="78" y="12"/>
                    <a:pt x="74" y="8"/>
                    <a:pt x="67" y="5"/>
                  </a:cubicBezTo>
                  <a:close/>
                  <a:moveTo>
                    <a:pt x="66" y="11"/>
                  </a:moveTo>
                  <a:cubicBezTo>
                    <a:pt x="68" y="11"/>
                    <a:pt x="70" y="12"/>
                    <a:pt x="70" y="13"/>
                  </a:cubicBezTo>
                  <a:cubicBezTo>
                    <a:pt x="70" y="14"/>
                    <a:pt x="68" y="15"/>
                    <a:pt x="66" y="15"/>
                  </a:cubicBezTo>
                  <a:cubicBezTo>
                    <a:pt x="64" y="15"/>
                    <a:pt x="63" y="14"/>
                    <a:pt x="63" y="13"/>
                  </a:cubicBezTo>
                  <a:cubicBezTo>
                    <a:pt x="63" y="12"/>
                    <a:pt x="64" y="11"/>
                    <a:pt x="66" y="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16" name="Google Shape;2316;p49"/>
            <p:cNvSpPr/>
            <p:nvPr/>
          </p:nvSpPr>
          <p:spPr>
            <a:xfrm>
              <a:off x="2368550" y="322263"/>
              <a:ext cx="387350" cy="334963"/>
            </a:xfrm>
            <a:custGeom>
              <a:avLst/>
              <a:gdLst/>
              <a:ahLst/>
              <a:cxnLst/>
              <a:rect l="l" t="t" r="r" b="b"/>
              <a:pathLst>
                <a:path w="136" h="117" extrusionOk="0">
                  <a:moveTo>
                    <a:pt x="66" y="4"/>
                  </a:moveTo>
                  <a:cubicBezTo>
                    <a:pt x="97" y="6"/>
                    <a:pt x="97" y="6"/>
                    <a:pt x="97" y="6"/>
                  </a:cubicBezTo>
                  <a:cubicBezTo>
                    <a:pt x="98" y="6"/>
                    <a:pt x="98" y="6"/>
                    <a:pt x="98" y="7"/>
                  </a:cubicBezTo>
                  <a:cubicBezTo>
                    <a:pt x="98" y="7"/>
                    <a:pt x="98" y="7"/>
                    <a:pt x="98" y="7"/>
                  </a:cubicBezTo>
                  <a:cubicBezTo>
                    <a:pt x="132" y="9"/>
                    <a:pt x="136" y="27"/>
                    <a:pt x="136" y="47"/>
                  </a:cubicBezTo>
                  <a:cubicBezTo>
                    <a:pt x="135" y="61"/>
                    <a:pt x="132" y="77"/>
                    <a:pt x="125" y="91"/>
                  </a:cubicBezTo>
                  <a:cubicBezTo>
                    <a:pt x="115" y="107"/>
                    <a:pt x="95" y="117"/>
                    <a:pt x="79" y="107"/>
                  </a:cubicBezTo>
                  <a:cubicBezTo>
                    <a:pt x="69" y="100"/>
                    <a:pt x="62" y="88"/>
                    <a:pt x="62" y="70"/>
                  </a:cubicBezTo>
                  <a:cubicBezTo>
                    <a:pt x="62" y="67"/>
                    <a:pt x="66" y="64"/>
                    <a:pt x="66" y="70"/>
                  </a:cubicBezTo>
                  <a:cubicBezTo>
                    <a:pt x="69" y="113"/>
                    <a:pt x="104" y="116"/>
                    <a:pt x="121" y="87"/>
                  </a:cubicBezTo>
                  <a:cubicBezTo>
                    <a:pt x="127" y="74"/>
                    <a:pt x="129" y="60"/>
                    <a:pt x="129" y="47"/>
                  </a:cubicBezTo>
                  <a:cubicBezTo>
                    <a:pt x="129" y="30"/>
                    <a:pt x="125" y="15"/>
                    <a:pt x="98" y="13"/>
                  </a:cubicBezTo>
                  <a:cubicBezTo>
                    <a:pt x="98" y="14"/>
                    <a:pt x="98" y="14"/>
                    <a:pt x="98" y="14"/>
                  </a:cubicBezTo>
                  <a:cubicBezTo>
                    <a:pt x="98" y="15"/>
                    <a:pt x="97" y="15"/>
                    <a:pt x="97" y="15"/>
                  </a:cubicBezTo>
                  <a:cubicBezTo>
                    <a:pt x="93" y="15"/>
                    <a:pt x="93" y="15"/>
                    <a:pt x="93" y="15"/>
                  </a:cubicBezTo>
                  <a:cubicBezTo>
                    <a:pt x="91" y="30"/>
                    <a:pt x="91" y="30"/>
                    <a:pt x="91" y="30"/>
                  </a:cubicBezTo>
                  <a:cubicBezTo>
                    <a:pt x="90" y="35"/>
                    <a:pt x="87" y="37"/>
                    <a:pt x="81" y="36"/>
                  </a:cubicBezTo>
                  <a:cubicBezTo>
                    <a:pt x="76" y="35"/>
                    <a:pt x="71" y="35"/>
                    <a:pt x="66" y="34"/>
                  </a:cubicBezTo>
                  <a:cubicBezTo>
                    <a:pt x="64" y="34"/>
                    <a:pt x="62" y="34"/>
                    <a:pt x="59" y="33"/>
                  </a:cubicBezTo>
                  <a:cubicBezTo>
                    <a:pt x="57" y="34"/>
                    <a:pt x="54" y="34"/>
                    <a:pt x="51" y="34"/>
                  </a:cubicBezTo>
                  <a:cubicBezTo>
                    <a:pt x="48" y="34"/>
                    <a:pt x="46" y="33"/>
                    <a:pt x="44" y="31"/>
                  </a:cubicBezTo>
                  <a:cubicBezTo>
                    <a:pt x="43" y="30"/>
                    <a:pt x="42" y="29"/>
                    <a:pt x="40" y="28"/>
                  </a:cubicBezTo>
                  <a:cubicBezTo>
                    <a:pt x="39" y="28"/>
                    <a:pt x="38" y="27"/>
                    <a:pt x="36" y="28"/>
                  </a:cubicBezTo>
                  <a:cubicBezTo>
                    <a:pt x="34" y="29"/>
                    <a:pt x="32" y="28"/>
                    <a:pt x="31" y="27"/>
                  </a:cubicBezTo>
                  <a:cubicBezTo>
                    <a:pt x="27" y="27"/>
                    <a:pt x="17" y="29"/>
                    <a:pt x="8" y="50"/>
                  </a:cubicBezTo>
                  <a:cubicBezTo>
                    <a:pt x="7" y="52"/>
                    <a:pt x="4" y="53"/>
                    <a:pt x="2" y="52"/>
                  </a:cubicBezTo>
                  <a:cubicBezTo>
                    <a:pt x="0" y="51"/>
                    <a:pt x="0" y="49"/>
                    <a:pt x="0" y="47"/>
                  </a:cubicBezTo>
                  <a:cubicBezTo>
                    <a:pt x="12" y="20"/>
                    <a:pt x="24" y="21"/>
                    <a:pt x="28" y="20"/>
                  </a:cubicBezTo>
                  <a:cubicBezTo>
                    <a:pt x="29" y="18"/>
                    <a:pt x="30" y="17"/>
                    <a:pt x="32" y="16"/>
                  </a:cubicBezTo>
                  <a:cubicBezTo>
                    <a:pt x="34" y="15"/>
                    <a:pt x="34" y="13"/>
                    <a:pt x="34" y="10"/>
                  </a:cubicBezTo>
                  <a:cubicBezTo>
                    <a:pt x="34" y="8"/>
                    <a:pt x="35" y="6"/>
                    <a:pt x="38" y="6"/>
                  </a:cubicBezTo>
                  <a:cubicBezTo>
                    <a:pt x="45" y="4"/>
                    <a:pt x="52" y="2"/>
                    <a:pt x="59" y="0"/>
                  </a:cubicBezTo>
                  <a:cubicBezTo>
                    <a:pt x="62" y="0"/>
                    <a:pt x="64" y="1"/>
                    <a:pt x="66" y="4"/>
                  </a:cubicBezTo>
                  <a:cubicBezTo>
                    <a:pt x="66" y="4"/>
                    <a:pt x="66" y="4"/>
                    <a:pt x="66" y="4"/>
                  </a:cubicBezTo>
                  <a:close/>
                  <a:moveTo>
                    <a:pt x="88" y="15"/>
                  </a:moveTo>
                  <a:cubicBezTo>
                    <a:pt x="66" y="14"/>
                    <a:pt x="66" y="14"/>
                    <a:pt x="66" y="14"/>
                  </a:cubicBezTo>
                  <a:cubicBezTo>
                    <a:pt x="65" y="14"/>
                    <a:pt x="65" y="14"/>
                    <a:pt x="65" y="14"/>
                  </a:cubicBezTo>
                  <a:cubicBezTo>
                    <a:pt x="61" y="15"/>
                    <a:pt x="60" y="22"/>
                    <a:pt x="60" y="26"/>
                  </a:cubicBezTo>
                  <a:cubicBezTo>
                    <a:pt x="60" y="27"/>
                    <a:pt x="60" y="29"/>
                    <a:pt x="61" y="27"/>
                  </a:cubicBezTo>
                  <a:cubicBezTo>
                    <a:pt x="62" y="26"/>
                    <a:pt x="63" y="25"/>
                    <a:pt x="64" y="23"/>
                  </a:cubicBezTo>
                  <a:cubicBezTo>
                    <a:pt x="66" y="20"/>
                    <a:pt x="70" y="19"/>
                    <a:pt x="75" y="22"/>
                  </a:cubicBezTo>
                  <a:cubicBezTo>
                    <a:pt x="78" y="25"/>
                    <a:pt x="82" y="27"/>
                    <a:pt x="86" y="29"/>
                  </a:cubicBezTo>
                  <a:cubicBezTo>
                    <a:pt x="87" y="30"/>
                    <a:pt x="87" y="29"/>
                    <a:pt x="88" y="28"/>
                  </a:cubicBezTo>
                  <a:cubicBezTo>
                    <a:pt x="88" y="15"/>
                    <a:pt x="88" y="15"/>
                    <a:pt x="88" y="15"/>
                  </a:cubicBezTo>
                  <a:close/>
                  <a:moveTo>
                    <a:pt x="65" y="28"/>
                  </a:moveTo>
                  <a:cubicBezTo>
                    <a:pt x="65" y="29"/>
                    <a:pt x="65" y="29"/>
                    <a:pt x="66" y="30"/>
                  </a:cubicBezTo>
                  <a:cubicBezTo>
                    <a:pt x="70" y="31"/>
                    <a:pt x="74" y="32"/>
                    <a:pt x="78" y="32"/>
                  </a:cubicBezTo>
                  <a:cubicBezTo>
                    <a:pt x="79" y="32"/>
                    <a:pt x="88" y="33"/>
                    <a:pt x="84" y="30"/>
                  </a:cubicBezTo>
                  <a:cubicBezTo>
                    <a:pt x="79" y="27"/>
                    <a:pt x="68" y="20"/>
                    <a:pt x="65" y="2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17" name="Google Shape;2317;p49"/>
          <p:cNvGrpSpPr/>
          <p:nvPr/>
        </p:nvGrpSpPr>
        <p:grpSpPr>
          <a:xfrm>
            <a:off x="8452818" y="4091183"/>
            <a:ext cx="658837" cy="777192"/>
            <a:chOff x="6426200" y="292100"/>
            <a:chExt cx="530225" cy="625476"/>
          </a:xfrm>
        </p:grpSpPr>
        <p:sp>
          <p:nvSpPr>
            <p:cNvPr id="2318" name="Google Shape;2318;p49"/>
            <p:cNvSpPr/>
            <p:nvPr/>
          </p:nvSpPr>
          <p:spPr>
            <a:xfrm>
              <a:off x="6426200" y="500063"/>
              <a:ext cx="333375" cy="417513"/>
            </a:xfrm>
            <a:custGeom>
              <a:avLst/>
              <a:gdLst/>
              <a:ahLst/>
              <a:cxnLst/>
              <a:rect l="l" t="t" r="r" b="b"/>
              <a:pathLst>
                <a:path w="117" h="146" extrusionOk="0">
                  <a:moveTo>
                    <a:pt x="70" y="31"/>
                  </a:moveTo>
                  <a:cubicBezTo>
                    <a:pt x="97" y="36"/>
                    <a:pt x="117" y="59"/>
                    <a:pt x="117" y="88"/>
                  </a:cubicBezTo>
                  <a:cubicBezTo>
                    <a:pt x="117" y="120"/>
                    <a:pt x="91" y="146"/>
                    <a:pt x="59" y="146"/>
                  </a:cubicBezTo>
                  <a:cubicBezTo>
                    <a:pt x="26" y="146"/>
                    <a:pt x="0" y="120"/>
                    <a:pt x="0" y="88"/>
                  </a:cubicBezTo>
                  <a:cubicBezTo>
                    <a:pt x="0" y="59"/>
                    <a:pt x="21" y="36"/>
                    <a:pt x="47" y="31"/>
                  </a:cubicBezTo>
                  <a:cubicBezTo>
                    <a:pt x="47" y="0"/>
                    <a:pt x="47" y="0"/>
                    <a:pt x="47" y="0"/>
                  </a:cubicBezTo>
                  <a:cubicBezTo>
                    <a:pt x="70" y="0"/>
                    <a:pt x="70" y="0"/>
                    <a:pt x="70" y="0"/>
                  </a:cubicBezTo>
                  <a:lnTo>
                    <a:pt x="70" y="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19" name="Google Shape;2319;p49"/>
            <p:cNvSpPr/>
            <p:nvPr/>
          </p:nvSpPr>
          <p:spPr>
            <a:xfrm>
              <a:off x="6591300" y="292100"/>
              <a:ext cx="365125" cy="239713"/>
            </a:xfrm>
            <a:custGeom>
              <a:avLst/>
              <a:gdLst/>
              <a:ahLst/>
              <a:cxnLst/>
              <a:rect l="l" t="t" r="r" b="b"/>
              <a:pathLst>
                <a:path w="128" h="84" extrusionOk="0">
                  <a:moveTo>
                    <a:pt x="88" y="0"/>
                  </a:moveTo>
                  <a:cubicBezTo>
                    <a:pt x="91" y="35"/>
                    <a:pt x="91" y="35"/>
                    <a:pt x="91" y="35"/>
                  </a:cubicBezTo>
                  <a:cubicBezTo>
                    <a:pt x="113" y="8"/>
                    <a:pt x="113" y="8"/>
                    <a:pt x="113" y="8"/>
                  </a:cubicBezTo>
                  <a:cubicBezTo>
                    <a:pt x="95" y="38"/>
                    <a:pt x="95" y="38"/>
                    <a:pt x="95" y="38"/>
                  </a:cubicBezTo>
                  <a:cubicBezTo>
                    <a:pt x="128" y="29"/>
                    <a:pt x="128" y="29"/>
                    <a:pt x="128" y="29"/>
                  </a:cubicBezTo>
                  <a:cubicBezTo>
                    <a:pt x="96" y="42"/>
                    <a:pt x="96" y="42"/>
                    <a:pt x="96" y="42"/>
                  </a:cubicBezTo>
                  <a:cubicBezTo>
                    <a:pt x="128" y="55"/>
                    <a:pt x="128" y="55"/>
                    <a:pt x="128" y="55"/>
                  </a:cubicBezTo>
                  <a:cubicBezTo>
                    <a:pt x="94" y="47"/>
                    <a:pt x="94" y="47"/>
                    <a:pt x="94" y="47"/>
                  </a:cubicBezTo>
                  <a:cubicBezTo>
                    <a:pt x="113" y="76"/>
                    <a:pt x="113" y="76"/>
                    <a:pt x="113" y="76"/>
                  </a:cubicBezTo>
                  <a:cubicBezTo>
                    <a:pt x="90" y="50"/>
                    <a:pt x="90" y="50"/>
                    <a:pt x="90" y="50"/>
                  </a:cubicBezTo>
                  <a:cubicBezTo>
                    <a:pt x="88" y="84"/>
                    <a:pt x="88" y="84"/>
                    <a:pt x="88" y="84"/>
                  </a:cubicBezTo>
                  <a:cubicBezTo>
                    <a:pt x="85" y="49"/>
                    <a:pt x="85" y="49"/>
                    <a:pt x="85" y="49"/>
                  </a:cubicBezTo>
                  <a:cubicBezTo>
                    <a:pt x="63" y="76"/>
                    <a:pt x="63" y="76"/>
                    <a:pt x="63" y="76"/>
                  </a:cubicBezTo>
                  <a:cubicBezTo>
                    <a:pt x="81" y="46"/>
                    <a:pt x="81" y="46"/>
                    <a:pt x="81" y="46"/>
                  </a:cubicBezTo>
                  <a:cubicBezTo>
                    <a:pt x="48" y="55"/>
                    <a:pt x="48" y="55"/>
                    <a:pt x="48" y="55"/>
                  </a:cubicBezTo>
                  <a:cubicBezTo>
                    <a:pt x="47" y="55"/>
                    <a:pt x="47" y="55"/>
                    <a:pt x="46" y="55"/>
                  </a:cubicBezTo>
                  <a:cubicBezTo>
                    <a:pt x="40" y="57"/>
                    <a:pt x="33" y="57"/>
                    <a:pt x="27" y="55"/>
                  </a:cubicBezTo>
                  <a:cubicBezTo>
                    <a:pt x="14" y="51"/>
                    <a:pt x="1" y="70"/>
                    <a:pt x="1" y="70"/>
                  </a:cubicBezTo>
                  <a:cubicBezTo>
                    <a:pt x="1" y="71"/>
                    <a:pt x="1" y="71"/>
                    <a:pt x="0" y="71"/>
                  </a:cubicBezTo>
                  <a:cubicBezTo>
                    <a:pt x="0" y="70"/>
                    <a:pt x="0" y="70"/>
                    <a:pt x="0" y="69"/>
                  </a:cubicBezTo>
                  <a:cubicBezTo>
                    <a:pt x="0" y="69"/>
                    <a:pt x="14" y="49"/>
                    <a:pt x="28" y="54"/>
                  </a:cubicBezTo>
                  <a:cubicBezTo>
                    <a:pt x="34" y="56"/>
                    <a:pt x="40" y="55"/>
                    <a:pt x="46" y="54"/>
                  </a:cubicBezTo>
                  <a:cubicBezTo>
                    <a:pt x="53" y="52"/>
                    <a:pt x="59" y="48"/>
                    <a:pt x="62" y="44"/>
                  </a:cubicBezTo>
                  <a:cubicBezTo>
                    <a:pt x="62" y="44"/>
                    <a:pt x="62" y="44"/>
                    <a:pt x="63" y="43"/>
                  </a:cubicBezTo>
                  <a:cubicBezTo>
                    <a:pt x="65" y="41"/>
                    <a:pt x="68" y="39"/>
                    <a:pt x="71" y="38"/>
                  </a:cubicBezTo>
                  <a:cubicBezTo>
                    <a:pt x="48" y="29"/>
                    <a:pt x="48" y="29"/>
                    <a:pt x="48" y="29"/>
                  </a:cubicBezTo>
                  <a:cubicBezTo>
                    <a:pt x="82" y="37"/>
                    <a:pt x="82" y="37"/>
                    <a:pt x="82" y="37"/>
                  </a:cubicBezTo>
                  <a:cubicBezTo>
                    <a:pt x="63" y="8"/>
                    <a:pt x="63" y="8"/>
                    <a:pt x="63" y="8"/>
                  </a:cubicBezTo>
                  <a:cubicBezTo>
                    <a:pt x="86" y="34"/>
                    <a:pt x="86" y="34"/>
                    <a:pt x="86" y="34"/>
                  </a:cubicBezTo>
                  <a:cubicBezTo>
                    <a:pt x="88" y="0"/>
                    <a:pt x="88" y="0"/>
                    <a:pt x="88" y="0"/>
                  </a:cubicBezTo>
                  <a:close/>
                  <a:moveTo>
                    <a:pt x="54" y="52"/>
                  </a:moveTo>
                  <a:cubicBezTo>
                    <a:pt x="80" y="42"/>
                    <a:pt x="80" y="42"/>
                    <a:pt x="80" y="42"/>
                  </a:cubicBezTo>
                  <a:cubicBezTo>
                    <a:pt x="73" y="39"/>
                    <a:pt x="73" y="39"/>
                    <a:pt x="73" y="39"/>
                  </a:cubicBezTo>
                  <a:cubicBezTo>
                    <a:pt x="69" y="40"/>
                    <a:pt x="66" y="42"/>
                    <a:pt x="64" y="44"/>
                  </a:cubicBezTo>
                  <a:cubicBezTo>
                    <a:pt x="64" y="45"/>
                    <a:pt x="63" y="45"/>
                    <a:pt x="63" y="45"/>
                  </a:cubicBezTo>
                  <a:cubicBezTo>
                    <a:pt x="61" y="48"/>
                    <a:pt x="58" y="50"/>
                    <a:pt x="54" y="5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20" name="Google Shape;2320;p49"/>
          <p:cNvGrpSpPr/>
          <p:nvPr/>
        </p:nvGrpSpPr>
        <p:grpSpPr>
          <a:xfrm>
            <a:off x="10531901" y="4197702"/>
            <a:ext cx="820587" cy="575989"/>
            <a:chOff x="8099425" y="377825"/>
            <a:chExt cx="660400" cy="463550"/>
          </a:xfrm>
        </p:grpSpPr>
        <p:sp>
          <p:nvSpPr>
            <p:cNvPr id="2321" name="Google Shape;2321;p49"/>
            <p:cNvSpPr/>
            <p:nvPr/>
          </p:nvSpPr>
          <p:spPr>
            <a:xfrm>
              <a:off x="8215313" y="798513"/>
              <a:ext cx="427038" cy="254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22" name="Google Shape;2322;p49"/>
            <p:cNvSpPr/>
            <p:nvPr/>
          </p:nvSpPr>
          <p:spPr>
            <a:xfrm>
              <a:off x="8215313" y="831850"/>
              <a:ext cx="427038" cy="95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23" name="Google Shape;2323;p49"/>
            <p:cNvSpPr/>
            <p:nvPr/>
          </p:nvSpPr>
          <p:spPr>
            <a:xfrm>
              <a:off x="8099425" y="377825"/>
              <a:ext cx="660400" cy="411163"/>
            </a:xfrm>
            <a:custGeom>
              <a:avLst/>
              <a:gdLst/>
              <a:ahLst/>
              <a:cxnLst/>
              <a:rect l="l" t="t" r="r" b="b"/>
              <a:pathLst>
                <a:path w="232" h="144" extrusionOk="0">
                  <a:moveTo>
                    <a:pt x="41" y="144"/>
                  </a:moveTo>
                  <a:cubicBezTo>
                    <a:pt x="191" y="144"/>
                    <a:pt x="191" y="144"/>
                    <a:pt x="191" y="144"/>
                  </a:cubicBezTo>
                  <a:cubicBezTo>
                    <a:pt x="226" y="96"/>
                    <a:pt x="226" y="96"/>
                    <a:pt x="226" y="96"/>
                  </a:cubicBezTo>
                  <a:cubicBezTo>
                    <a:pt x="226" y="96"/>
                    <a:pt x="227" y="96"/>
                    <a:pt x="228" y="96"/>
                  </a:cubicBezTo>
                  <a:cubicBezTo>
                    <a:pt x="230" y="96"/>
                    <a:pt x="232" y="95"/>
                    <a:pt x="232" y="92"/>
                  </a:cubicBezTo>
                  <a:cubicBezTo>
                    <a:pt x="232" y="90"/>
                    <a:pt x="230" y="88"/>
                    <a:pt x="228" y="88"/>
                  </a:cubicBezTo>
                  <a:cubicBezTo>
                    <a:pt x="225" y="88"/>
                    <a:pt x="224" y="90"/>
                    <a:pt x="224" y="92"/>
                  </a:cubicBezTo>
                  <a:cubicBezTo>
                    <a:pt x="224" y="93"/>
                    <a:pt x="224" y="94"/>
                    <a:pt x="224" y="95"/>
                  </a:cubicBezTo>
                  <a:cubicBezTo>
                    <a:pt x="191" y="123"/>
                    <a:pt x="191" y="123"/>
                    <a:pt x="191" y="123"/>
                  </a:cubicBezTo>
                  <a:cubicBezTo>
                    <a:pt x="186" y="63"/>
                    <a:pt x="186" y="63"/>
                    <a:pt x="186" y="63"/>
                  </a:cubicBezTo>
                  <a:cubicBezTo>
                    <a:pt x="188" y="62"/>
                    <a:pt x="190" y="61"/>
                    <a:pt x="190" y="59"/>
                  </a:cubicBezTo>
                  <a:cubicBezTo>
                    <a:pt x="190" y="57"/>
                    <a:pt x="188" y="55"/>
                    <a:pt x="186" y="55"/>
                  </a:cubicBezTo>
                  <a:cubicBezTo>
                    <a:pt x="183" y="55"/>
                    <a:pt x="182" y="57"/>
                    <a:pt x="182" y="59"/>
                  </a:cubicBezTo>
                  <a:cubicBezTo>
                    <a:pt x="182" y="60"/>
                    <a:pt x="183" y="62"/>
                    <a:pt x="184" y="62"/>
                  </a:cubicBezTo>
                  <a:cubicBezTo>
                    <a:pt x="158" y="116"/>
                    <a:pt x="158" y="116"/>
                    <a:pt x="158" y="116"/>
                  </a:cubicBezTo>
                  <a:cubicBezTo>
                    <a:pt x="119" y="12"/>
                    <a:pt x="119" y="12"/>
                    <a:pt x="119" y="12"/>
                  </a:cubicBezTo>
                  <a:cubicBezTo>
                    <a:pt x="121" y="11"/>
                    <a:pt x="122" y="9"/>
                    <a:pt x="122" y="7"/>
                  </a:cubicBezTo>
                  <a:cubicBezTo>
                    <a:pt x="122" y="3"/>
                    <a:pt x="119" y="0"/>
                    <a:pt x="116" y="0"/>
                  </a:cubicBezTo>
                  <a:cubicBezTo>
                    <a:pt x="112" y="0"/>
                    <a:pt x="110" y="3"/>
                    <a:pt x="110" y="7"/>
                  </a:cubicBezTo>
                  <a:cubicBezTo>
                    <a:pt x="110" y="9"/>
                    <a:pt x="111" y="11"/>
                    <a:pt x="114" y="12"/>
                  </a:cubicBezTo>
                  <a:cubicBezTo>
                    <a:pt x="80" y="116"/>
                    <a:pt x="80" y="116"/>
                    <a:pt x="80" y="116"/>
                  </a:cubicBezTo>
                  <a:cubicBezTo>
                    <a:pt x="54" y="62"/>
                    <a:pt x="54" y="62"/>
                    <a:pt x="54" y="62"/>
                  </a:cubicBezTo>
                  <a:cubicBezTo>
                    <a:pt x="55" y="61"/>
                    <a:pt x="55" y="60"/>
                    <a:pt x="55" y="59"/>
                  </a:cubicBezTo>
                  <a:cubicBezTo>
                    <a:pt x="55" y="57"/>
                    <a:pt x="54" y="55"/>
                    <a:pt x="51" y="55"/>
                  </a:cubicBezTo>
                  <a:cubicBezTo>
                    <a:pt x="49" y="55"/>
                    <a:pt x="47" y="57"/>
                    <a:pt x="47" y="59"/>
                  </a:cubicBezTo>
                  <a:cubicBezTo>
                    <a:pt x="47" y="61"/>
                    <a:pt x="49" y="62"/>
                    <a:pt x="51" y="63"/>
                  </a:cubicBezTo>
                  <a:cubicBezTo>
                    <a:pt x="43" y="119"/>
                    <a:pt x="43" y="119"/>
                    <a:pt x="43" y="119"/>
                  </a:cubicBezTo>
                  <a:cubicBezTo>
                    <a:pt x="7" y="89"/>
                    <a:pt x="7" y="89"/>
                    <a:pt x="7" y="89"/>
                  </a:cubicBezTo>
                  <a:cubicBezTo>
                    <a:pt x="8" y="89"/>
                    <a:pt x="8" y="88"/>
                    <a:pt x="8" y="87"/>
                  </a:cubicBezTo>
                  <a:cubicBezTo>
                    <a:pt x="8" y="84"/>
                    <a:pt x="7" y="83"/>
                    <a:pt x="4" y="83"/>
                  </a:cubicBezTo>
                  <a:cubicBezTo>
                    <a:pt x="2" y="83"/>
                    <a:pt x="0" y="84"/>
                    <a:pt x="0" y="87"/>
                  </a:cubicBezTo>
                  <a:cubicBezTo>
                    <a:pt x="0" y="89"/>
                    <a:pt x="2" y="90"/>
                    <a:pt x="4" y="90"/>
                  </a:cubicBezTo>
                  <a:cubicBezTo>
                    <a:pt x="5" y="90"/>
                    <a:pt x="5" y="90"/>
                    <a:pt x="6" y="90"/>
                  </a:cubicBezTo>
                  <a:cubicBezTo>
                    <a:pt x="41" y="144"/>
                    <a:pt x="41" y="144"/>
                    <a:pt x="41" y="144"/>
                  </a:cubicBezTo>
                  <a:close/>
                  <a:moveTo>
                    <a:pt x="117" y="104"/>
                  </a:moveTo>
                  <a:cubicBezTo>
                    <a:pt x="121" y="116"/>
                    <a:pt x="121" y="116"/>
                    <a:pt x="121" y="116"/>
                  </a:cubicBezTo>
                  <a:cubicBezTo>
                    <a:pt x="133" y="116"/>
                    <a:pt x="133" y="116"/>
                    <a:pt x="133" y="116"/>
                  </a:cubicBezTo>
                  <a:cubicBezTo>
                    <a:pt x="123" y="124"/>
                    <a:pt x="123" y="124"/>
                    <a:pt x="123" y="124"/>
                  </a:cubicBezTo>
                  <a:cubicBezTo>
                    <a:pt x="127" y="135"/>
                    <a:pt x="127" y="135"/>
                    <a:pt x="127" y="135"/>
                  </a:cubicBezTo>
                  <a:cubicBezTo>
                    <a:pt x="117" y="128"/>
                    <a:pt x="117" y="128"/>
                    <a:pt x="117" y="128"/>
                  </a:cubicBezTo>
                  <a:cubicBezTo>
                    <a:pt x="107" y="135"/>
                    <a:pt x="107" y="135"/>
                    <a:pt x="107" y="135"/>
                  </a:cubicBezTo>
                  <a:cubicBezTo>
                    <a:pt x="111" y="123"/>
                    <a:pt x="111" y="123"/>
                    <a:pt x="111" y="123"/>
                  </a:cubicBezTo>
                  <a:cubicBezTo>
                    <a:pt x="101" y="116"/>
                    <a:pt x="101" y="116"/>
                    <a:pt x="101" y="116"/>
                  </a:cubicBezTo>
                  <a:cubicBezTo>
                    <a:pt x="113" y="116"/>
                    <a:pt x="113" y="116"/>
                    <a:pt x="113" y="116"/>
                  </a:cubicBezTo>
                  <a:lnTo>
                    <a:pt x="117" y="10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24" name="Google Shape;2324;p49"/>
          <p:cNvGrpSpPr/>
          <p:nvPr/>
        </p:nvGrpSpPr>
        <p:grpSpPr>
          <a:xfrm>
            <a:off x="2061709" y="5231325"/>
            <a:ext cx="721960" cy="591771"/>
            <a:chOff x="1282700" y="1209675"/>
            <a:chExt cx="581026" cy="476251"/>
          </a:xfrm>
        </p:grpSpPr>
        <p:sp>
          <p:nvSpPr>
            <p:cNvPr id="2325" name="Google Shape;2325;p49"/>
            <p:cNvSpPr/>
            <p:nvPr/>
          </p:nvSpPr>
          <p:spPr>
            <a:xfrm>
              <a:off x="1282700" y="1309688"/>
              <a:ext cx="344488" cy="376238"/>
            </a:xfrm>
            <a:custGeom>
              <a:avLst/>
              <a:gdLst/>
              <a:ahLst/>
              <a:cxnLst/>
              <a:rect l="l" t="t" r="r" b="b"/>
              <a:pathLst>
                <a:path w="121" h="131" extrusionOk="0">
                  <a:moveTo>
                    <a:pt x="28" y="88"/>
                  </a:moveTo>
                  <a:cubicBezTo>
                    <a:pt x="21" y="88"/>
                    <a:pt x="14" y="90"/>
                    <a:pt x="9" y="94"/>
                  </a:cubicBezTo>
                  <a:cubicBezTo>
                    <a:pt x="31" y="18"/>
                    <a:pt x="31" y="18"/>
                    <a:pt x="31" y="18"/>
                  </a:cubicBezTo>
                  <a:cubicBezTo>
                    <a:pt x="35" y="19"/>
                    <a:pt x="90" y="26"/>
                    <a:pt x="97" y="27"/>
                  </a:cubicBezTo>
                  <a:cubicBezTo>
                    <a:pt x="100" y="27"/>
                    <a:pt x="101" y="28"/>
                    <a:pt x="101" y="30"/>
                  </a:cubicBezTo>
                  <a:cubicBezTo>
                    <a:pt x="100" y="32"/>
                    <a:pt x="100" y="32"/>
                    <a:pt x="100" y="32"/>
                  </a:cubicBezTo>
                  <a:cubicBezTo>
                    <a:pt x="77" y="115"/>
                    <a:pt x="77" y="115"/>
                    <a:pt x="77" y="115"/>
                  </a:cubicBezTo>
                  <a:cubicBezTo>
                    <a:pt x="77" y="115"/>
                    <a:pt x="77" y="115"/>
                    <a:pt x="77" y="115"/>
                  </a:cubicBezTo>
                  <a:cubicBezTo>
                    <a:pt x="76" y="123"/>
                    <a:pt x="82" y="130"/>
                    <a:pt x="92" y="131"/>
                  </a:cubicBezTo>
                  <a:cubicBezTo>
                    <a:pt x="104" y="131"/>
                    <a:pt x="115" y="124"/>
                    <a:pt x="118" y="115"/>
                  </a:cubicBezTo>
                  <a:cubicBezTo>
                    <a:pt x="121" y="105"/>
                    <a:pt x="115" y="97"/>
                    <a:pt x="104" y="97"/>
                  </a:cubicBezTo>
                  <a:cubicBezTo>
                    <a:pt x="97" y="96"/>
                    <a:pt x="90" y="99"/>
                    <a:pt x="84" y="103"/>
                  </a:cubicBezTo>
                  <a:cubicBezTo>
                    <a:pt x="106" y="27"/>
                    <a:pt x="106" y="27"/>
                    <a:pt x="106" y="27"/>
                  </a:cubicBezTo>
                  <a:cubicBezTo>
                    <a:pt x="106" y="27"/>
                    <a:pt x="108" y="18"/>
                    <a:pt x="109" y="14"/>
                  </a:cubicBezTo>
                  <a:cubicBezTo>
                    <a:pt x="110" y="9"/>
                    <a:pt x="105" y="9"/>
                    <a:pt x="105" y="9"/>
                  </a:cubicBezTo>
                  <a:cubicBezTo>
                    <a:pt x="105" y="9"/>
                    <a:pt x="42" y="2"/>
                    <a:pt x="36" y="1"/>
                  </a:cubicBezTo>
                  <a:cubicBezTo>
                    <a:pt x="30" y="0"/>
                    <a:pt x="30" y="5"/>
                    <a:pt x="30" y="5"/>
                  </a:cubicBezTo>
                  <a:cubicBezTo>
                    <a:pt x="26" y="18"/>
                    <a:pt x="26" y="18"/>
                    <a:pt x="26" y="18"/>
                  </a:cubicBezTo>
                  <a:cubicBezTo>
                    <a:pt x="1" y="107"/>
                    <a:pt x="1" y="107"/>
                    <a:pt x="1" y="107"/>
                  </a:cubicBezTo>
                  <a:cubicBezTo>
                    <a:pt x="1" y="107"/>
                    <a:pt x="1" y="107"/>
                    <a:pt x="1" y="107"/>
                  </a:cubicBezTo>
                  <a:cubicBezTo>
                    <a:pt x="0" y="115"/>
                    <a:pt x="7" y="121"/>
                    <a:pt x="17" y="122"/>
                  </a:cubicBezTo>
                  <a:cubicBezTo>
                    <a:pt x="28" y="122"/>
                    <a:pt x="40" y="115"/>
                    <a:pt x="43" y="106"/>
                  </a:cubicBezTo>
                  <a:cubicBezTo>
                    <a:pt x="46" y="97"/>
                    <a:pt x="39" y="89"/>
                    <a:pt x="28" y="8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26" name="Google Shape;2326;p49"/>
            <p:cNvSpPr/>
            <p:nvPr/>
          </p:nvSpPr>
          <p:spPr>
            <a:xfrm>
              <a:off x="1735138" y="1290638"/>
              <a:ext cx="128588" cy="374650"/>
            </a:xfrm>
            <a:custGeom>
              <a:avLst/>
              <a:gdLst/>
              <a:ahLst/>
              <a:cxnLst/>
              <a:rect l="l" t="t" r="r" b="b"/>
              <a:pathLst>
                <a:path w="45" h="131" extrusionOk="0">
                  <a:moveTo>
                    <a:pt x="21" y="96"/>
                  </a:moveTo>
                  <a:cubicBezTo>
                    <a:pt x="29" y="95"/>
                    <a:pt x="36" y="97"/>
                    <a:pt x="41" y="102"/>
                  </a:cubicBezTo>
                  <a:cubicBezTo>
                    <a:pt x="41" y="2"/>
                    <a:pt x="41" y="2"/>
                    <a:pt x="41" y="2"/>
                  </a:cubicBezTo>
                  <a:cubicBezTo>
                    <a:pt x="41" y="1"/>
                    <a:pt x="42" y="0"/>
                    <a:pt x="43" y="0"/>
                  </a:cubicBezTo>
                  <a:cubicBezTo>
                    <a:pt x="43" y="0"/>
                    <a:pt x="43" y="0"/>
                    <a:pt x="43" y="0"/>
                  </a:cubicBezTo>
                  <a:cubicBezTo>
                    <a:pt x="44" y="0"/>
                    <a:pt x="45" y="1"/>
                    <a:pt x="45" y="2"/>
                  </a:cubicBezTo>
                  <a:cubicBezTo>
                    <a:pt x="45" y="110"/>
                    <a:pt x="45" y="110"/>
                    <a:pt x="45" y="110"/>
                  </a:cubicBezTo>
                  <a:cubicBezTo>
                    <a:pt x="45" y="110"/>
                    <a:pt x="45" y="110"/>
                    <a:pt x="45" y="111"/>
                  </a:cubicBezTo>
                  <a:cubicBezTo>
                    <a:pt x="45" y="120"/>
                    <a:pt x="36" y="128"/>
                    <a:pt x="24" y="129"/>
                  </a:cubicBezTo>
                  <a:cubicBezTo>
                    <a:pt x="12" y="131"/>
                    <a:pt x="2" y="124"/>
                    <a:pt x="1" y="115"/>
                  </a:cubicBezTo>
                  <a:cubicBezTo>
                    <a:pt x="0" y="105"/>
                    <a:pt x="9" y="97"/>
                    <a:pt x="21" y="9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27" name="Google Shape;2327;p49"/>
            <p:cNvSpPr/>
            <p:nvPr/>
          </p:nvSpPr>
          <p:spPr>
            <a:xfrm>
              <a:off x="1576388" y="1209675"/>
              <a:ext cx="212725" cy="349250"/>
            </a:xfrm>
            <a:custGeom>
              <a:avLst/>
              <a:gdLst/>
              <a:ahLst/>
              <a:cxnLst/>
              <a:rect l="l" t="t" r="r" b="b"/>
              <a:pathLst>
                <a:path w="75" h="122" extrusionOk="0">
                  <a:moveTo>
                    <a:pt x="44" y="4"/>
                  </a:moveTo>
                  <a:cubicBezTo>
                    <a:pt x="46" y="9"/>
                    <a:pt x="52" y="17"/>
                    <a:pt x="56" y="22"/>
                  </a:cubicBezTo>
                  <a:cubicBezTo>
                    <a:pt x="59" y="25"/>
                    <a:pt x="62" y="28"/>
                    <a:pt x="65" y="32"/>
                  </a:cubicBezTo>
                  <a:cubicBezTo>
                    <a:pt x="69" y="37"/>
                    <a:pt x="72" y="42"/>
                    <a:pt x="74" y="48"/>
                  </a:cubicBezTo>
                  <a:cubicBezTo>
                    <a:pt x="74" y="51"/>
                    <a:pt x="75" y="53"/>
                    <a:pt x="75" y="55"/>
                  </a:cubicBezTo>
                  <a:cubicBezTo>
                    <a:pt x="75" y="59"/>
                    <a:pt x="75" y="62"/>
                    <a:pt x="75" y="65"/>
                  </a:cubicBezTo>
                  <a:cubicBezTo>
                    <a:pt x="73" y="73"/>
                    <a:pt x="70" y="79"/>
                    <a:pt x="66" y="84"/>
                  </a:cubicBezTo>
                  <a:cubicBezTo>
                    <a:pt x="65" y="85"/>
                    <a:pt x="63" y="84"/>
                    <a:pt x="65" y="82"/>
                  </a:cubicBezTo>
                  <a:cubicBezTo>
                    <a:pt x="69" y="75"/>
                    <a:pt x="71" y="68"/>
                    <a:pt x="70" y="59"/>
                  </a:cubicBezTo>
                  <a:cubicBezTo>
                    <a:pt x="70" y="57"/>
                    <a:pt x="69" y="56"/>
                    <a:pt x="69" y="54"/>
                  </a:cubicBezTo>
                  <a:cubicBezTo>
                    <a:pt x="68" y="51"/>
                    <a:pt x="66" y="48"/>
                    <a:pt x="64" y="45"/>
                  </a:cubicBezTo>
                  <a:cubicBezTo>
                    <a:pt x="63" y="42"/>
                    <a:pt x="61" y="41"/>
                    <a:pt x="59" y="39"/>
                  </a:cubicBezTo>
                  <a:cubicBezTo>
                    <a:pt x="54" y="35"/>
                    <a:pt x="49" y="29"/>
                    <a:pt x="44" y="22"/>
                  </a:cubicBezTo>
                  <a:cubicBezTo>
                    <a:pt x="44" y="102"/>
                    <a:pt x="44" y="102"/>
                    <a:pt x="44" y="102"/>
                  </a:cubicBezTo>
                  <a:cubicBezTo>
                    <a:pt x="44" y="102"/>
                    <a:pt x="44" y="103"/>
                    <a:pt x="44" y="103"/>
                  </a:cubicBezTo>
                  <a:cubicBezTo>
                    <a:pt x="44" y="104"/>
                    <a:pt x="44" y="104"/>
                    <a:pt x="44" y="105"/>
                  </a:cubicBezTo>
                  <a:cubicBezTo>
                    <a:pt x="44" y="114"/>
                    <a:pt x="35" y="122"/>
                    <a:pt x="22" y="122"/>
                  </a:cubicBezTo>
                  <a:cubicBezTo>
                    <a:pt x="10" y="122"/>
                    <a:pt x="0" y="114"/>
                    <a:pt x="0" y="105"/>
                  </a:cubicBezTo>
                  <a:cubicBezTo>
                    <a:pt x="0" y="96"/>
                    <a:pt x="10" y="89"/>
                    <a:pt x="22" y="89"/>
                  </a:cubicBezTo>
                  <a:cubicBezTo>
                    <a:pt x="29" y="89"/>
                    <a:pt x="36" y="91"/>
                    <a:pt x="40" y="95"/>
                  </a:cubicBezTo>
                  <a:cubicBezTo>
                    <a:pt x="40" y="2"/>
                    <a:pt x="40" y="2"/>
                    <a:pt x="40" y="2"/>
                  </a:cubicBezTo>
                  <a:cubicBezTo>
                    <a:pt x="40" y="1"/>
                    <a:pt x="41" y="0"/>
                    <a:pt x="42" y="0"/>
                  </a:cubicBezTo>
                  <a:cubicBezTo>
                    <a:pt x="42" y="0"/>
                    <a:pt x="42" y="0"/>
                    <a:pt x="42" y="0"/>
                  </a:cubicBezTo>
                  <a:cubicBezTo>
                    <a:pt x="43" y="0"/>
                    <a:pt x="44" y="1"/>
                    <a:pt x="44" y="2"/>
                  </a:cubicBezTo>
                  <a:lnTo>
                    <a:pt x="44" y="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28" name="Google Shape;2328;p49"/>
          <p:cNvGrpSpPr/>
          <p:nvPr/>
        </p:nvGrpSpPr>
        <p:grpSpPr>
          <a:xfrm>
            <a:off x="8510023" y="5209628"/>
            <a:ext cx="629249" cy="712095"/>
            <a:chOff x="6472238" y="1192213"/>
            <a:chExt cx="506413" cy="573087"/>
          </a:xfrm>
        </p:grpSpPr>
        <p:sp>
          <p:nvSpPr>
            <p:cNvPr id="2329" name="Google Shape;2329;p49"/>
            <p:cNvSpPr/>
            <p:nvPr/>
          </p:nvSpPr>
          <p:spPr>
            <a:xfrm>
              <a:off x="6472238" y="1358900"/>
              <a:ext cx="506413" cy="406400"/>
            </a:xfrm>
            <a:custGeom>
              <a:avLst/>
              <a:gdLst/>
              <a:ahLst/>
              <a:cxnLst/>
              <a:rect l="l" t="t" r="r" b="b"/>
              <a:pathLst>
                <a:path w="178" h="142" extrusionOk="0">
                  <a:moveTo>
                    <a:pt x="0" y="0"/>
                  </a:moveTo>
                  <a:cubicBezTo>
                    <a:pt x="75" y="0"/>
                    <a:pt x="75" y="0"/>
                    <a:pt x="75" y="0"/>
                  </a:cubicBezTo>
                  <a:cubicBezTo>
                    <a:pt x="75" y="16"/>
                    <a:pt x="75" y="32"/>
                    <a:pt x="75" y="48"/>
                  </a:cubicBezTo>
                  <a:cubicBezTo>
                    <a:pt x="75" y="59"/>
                    <a:pt x="67" y="63"/>
                    <a:pt x="57" y="63"/>
                  </a:cubicBezTo>
                  <a:cubicBezTo>
                    <a:pt x="50" y="63"/>
                    <a:pt x="50" y="63"/>
                    <a:pt x="50" y="63"/>
                  </a:cubicBezTo>
                  <a:cubicBezTo>
                    <a:pt x="50" y="68"/>
                    <a:pt x="50" y="68"/>
                    <a:pt x="50" y="68"/>
                  </a:cubicBezTo>
                  <a:cubicBezTo>
                    <a:pt x="50" y="69"/>
                    <a:pt x="49" y="70"/>
                    <a:pt x="48" y="70"/>
                  </a:cubicBezTo>
                  <a:cubicBezTo>
                    <a:pt x="43" y="70"/>
                    <a:pt x="43" y="70"/>
                    <a:pt x="43" y="70"/>
                  </a:cubicBezTo>
                  <a:cubicBezTo>
                    <a:pt x="43" y="107"/>
                    <a:pt x="43" y="107"/>
                    <a:pt x="43" y="107"/>
                  </a:cubicBezTo>
                  <a:cubicBezTo>
                    <a:pt x="43" y="108"/>
                    <a:pt x="42" y="110"/>
                    <a:pt x="43" y="111"/>
                  </a:cubicBezTo>
                  <a:cubicBezTo>
                    <a:pt x="44" y="116"/>
                    <a:pt x="48" y="119"/>
                    <a:pt x="53" y="121"/>
                  </a:cubicBezTo>
                  <a:cubicBezTo>
                    <a:pt x="55" y="122"/>
                    <a:pt x="57" y="122"/>
                    <a:pt x="60" y="122"/>
                  </a:cubicBezTo>
                  <a:cubicBezTo>
                    <a:pt x="62" y="122"/>
                    <a:pt x="65" y="122"/>
                    <a:pt x="67" y="121"/>
                  </a:cubicBezTo>
                  <a:cubicBezTo>
                    <a:pt x="71" y="119"/>
                    <a:pt x="75" y="115"/>
                    <a:pt x="76" y="104"/>
                  </a:cubicBezTo>
                  <a:cubicBezTo>
                    <a:pt x="75" y="70"/>
                    <a:pt x="75" y="70"/>
                    <a:pt x="75" y="70"/>
                  </a:cubicBezTo>
                  <a:cubicBezTo>
                    <a:pt x="75" y="60"/>
                    <a:pt x="80" y="54"/>
                    <a:pt x="87" y="50"/>
                  </a:cubicBezTo>
                  <a:cubicBezTo>
                    <a:pt x="91" y="48"/>
                    <a:pt x="95" y="47"/>
                    <a:pt x="99" y="47"/>
                  </a:cubicBezTo>
                  <a:cubicBezTo>
                    <a:pt x="104" y="47"/>
                    <a:pt x="108" y="48"/>
                    <a:pt x="112" y="49"/>
                  </a:cubicBezTo>
                  <a:cubicBezTo>
                    <a:pt x="123" y="52"/>
                    <a:pt x="132" y="60"/>
                    <a:pt x="134" y="70"/>
                  </a:cubicBezTo>
                  <a:cubicBezTo>
                    <a:pt x="135" y="77"/>
                    <a:pt x="136" y="84"/>
                    <a:pt x="136" y="93"/>
                  </a:cubicBezTo>
                  <a:cubicBezTo>
                    <a:pt x="137" y="101"/>
                    <a:pt x="137" y="109"/>
                    <a:pt x="137" y="119"/>
                  </a:cubicBezTo>
                  <a:cubicBezTo>
                    <a:pt x="138" y="124"/>
                    <a:pt x="142" y="127"/>
                    <a:pt x="146" y="128"/>
                  </a:cubicBezTo>
                  <a:cubicBezTo>
                    <a:pt x="148" y="128"/>
                    <a:pt x="151" y="129"/>
                    <a:pt x="153" y="129"/>
                  </a:cubicBezTo>
                  <a:cubicBezTo>
                    <a:pt x="155" y="129"/>
                    <a:pt x="157" y="128"/>
                    <a:pt x="159" y="127"/>
                  </a:cubicBezTo>
                  <a:cubicBezTo>
                    <a:pt x="163" y="126"/>
                    <a:pt x="165" y="124"/>
                    <a:pt x="165" y="120"/>
                  </a:cubicBezTo>
                  <a:cubicBezTo>
                    <a:pt x="165" y="120"/>
                    <a:pt x="165" y="119"/>
                    <a:pt x="165" y="119"/>
                  </a:cubicBezTo>
                  <a:cubicBezTo>
                    <a:pt x="165" y="60"/>
                    <a:pt x="165" y="60"/>
                    <a:pt x="165" y="60"/>
                  </a:cubicBezTo>
                  <a:cubicBezTo>
                    <a:pt x="165" y="57"/>
                    <a:pt x="168" y="54"/>
                    <a:pt x="172" y="54"/>
                  </a:cubicBezTo>
                  <a:cubicBezTo>
                    <a:pt x="175" y="54"/>
                    <a:pt x="178" y="57"/>
                    <a:pt x="178" y="60"/>
                  </a:cubicBezTo>
                  <a:cubicBezTo>
                    <a:pt x="178" y="118"/>
                    <a:pt x="178" y="118"/>
                    <a:pt x="178" y="118"/>
                  </a:cubicBezTo>
                  <a:cubicBezTo>
                    <a:pt x="178" y="119"/>
                    <a:pt x="178" y="120"/>
                    <a:pt x="178" y="121"/>
                  </a:cubicBezTo>
                  <a:cubicBezTo>
                    <a:pt x="178" y="130"/>
                    <a:pt x="172" y="136"/>
                    <a:pt x="164" y="139"/>
                  </a:cubicBezTo>
                  <a:cubicBezTo>
                    <a:pt x="161" y="140"/>
                    <a:pt x="157" y="141"/>
                    <a:pt x="153" y="141"/>
                  </a:cubicBezTo>
                  <a:cubicBezTo>
                    <a:pt x="150" y="142"/>
                    <a:pt x="146" y="141"/>
                    <a:pt x="142" y="140"/>
                  </a:cubicBezTo>
                  <a:cubicBezTo>
                    <a:pt x="136" y="138"/>
                    <a:pt x="130" y="134"/>
                    <a:pt x="127" y="128"/>
                  </a:cubicBezTo>
                  <a:cubicBezTo>
                    <a:pt x="126" y="125"/>
                    <a:pt x="125" y="123"/>
                    <a:pt x="125" y="120"/>
                  </a:cubicBezTo>
                  <a:cubicBezTo>
                    <a:pt x="125" y="120"/>
                    <a:pt x="125" y="120"/>
                    <a:pt x="125" y="119"/>
                  </a:cubicBezTo>
                  <a:cubicBezTo>
                    <a:pt x="125" y="117"/>
                    <a:pt x="125" y="115"/>
                    <a:pt x="125" y="113"/>
                  </a:cubicBezTo>
                  <a:cubicBezTo>
                    <a:pt x="124" y="106"/>
                    <a:pt x="124" y="100"/>
                    <a:pt x="124" y="94"/>
                  </a:cubicBezTo>
                  <a:cubicBezTo>
                    <a:pt x="123" y="86"/>
                    <a:pt x="122" y="78"/>
                    <a:pt x="121" y="72"/>
                  </a:cubicBezTo>
                  <a:cubicBezTo>
                    <a:pt x="120" y="67"/>
                    <a:pt x="115" y="63"/>
                    <a:pt x="108" y="61"/>
                  </a:cubicBezTo>
                  <a:cubicBezTo>
                    <a:pt x="106" y="60"/>
                    <a:pt x="103" y="60"/>
                    <a:pt x="100" y="60"/>
                  </a:cubicBezTo>
                  <a:cubicBezTo>
                    <a:pt x="97" y="60"/>
                    <a:pt x="95" y="60"/>
                    <a:pt x="93" y="61"/>
                  </a:cubicBezTo>
                  <a:cubicBezTo>
                    <a:pt x="90" y="63"/>
                    <a:pt x="88" y="66"/>
                    <a:pt x="88" y="70"/>
                  </a:cubicBezTo>
                  <a:cubicBezTo>
                    <a:pt x="88" y="102"/>
                    <a:pt x="88" y="102"/>
                    <a:pt x="88" y="102"/>
                  </a:cubicBezTo>
                  <a:cubicBezTo>
                    <a:pt x="88" y="104"/>
                    <a:pt x="89" y="105"/>
                    <a:pt x="88" y="107"/>
                  </a:cubicBezTo>
                  <a:cubicBezTo>
                    <a:pt x="88" y="121"/>
                    <a:pt x="81" y="129"/>
                    <a:pt x="72" y="133"/>
                  </a:cubicBezTo>
                  <a:cubicBezTo>
                    <a:pt x="68" y="134"/>
                    <a:pt x="64" y="135"/>
                    <a:pt x="60" y="135"/>
                  </a:cubicBezTo>
                  <a:cubicBezTo>
                    <a:pt x="56" y="135"/>
                    <a:pt x="52" y="134"/>
                    <a:pt x="48" y="133"/>
                  </a:cubicBezTo>
                  <a:cubicBezTo>
                    <a:pt x="39" y="129"/>
                    <a:pt x="31" y="122"/>
                    <a:pt x="30" y="110"/>
                  </a:cubicBezTo>
                  <a:cubicBezTo>
                    <a:pt x="30" y="110"/>
                    <a:pt x="30" y="109"/>
                    <a:pt x="30" y="108"/>
                  </a:cubicBezTo>
                  <a:cubicBezTo>
                    <a:pt x="30" y="70"/>
                    <a:pt x="30" y="70"/>
                    <a:pt x="30" y="70"/>
                  </a:cubicBezTo>
                  <a:cubicBezTo>
                    <a:pt x="27" y="70"/>
                    <a:pt x="27" y="70"/>
                    <a:pt x="27" y="70"/>
                  </a:cubicBezTo>
                  <a:cubicBezTo>
                    <a:pt x="26" y="70"/>
                    <a:pt x="25" y="69"/>
                    <a:pt x="25" y="68"/>
                  </a:cubicBezTo>
                  <a:cubicBezTo>
                    <a:pt x="25" y="63"/>
                    <a:pt x="25" y="63"/>
                    <a:pt x="25" y="63"/>
                  </a:cubicBezTo>
                  <a:cubicBezTo>
                    <a:pt x="15" y="63"/>
                    <a:pt x="15" y="63"/>
                    <a:pt x="15" y="63"/>
                  </a:cubicBezTo>
                  <a:cubicBezTo>
                    <a:pt x="6" y="63"/>
                    <a:pt x="0" y="55"/>
                    <a:pt x="0" y="47"/>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30" name="Google Shape;2330;p49"/>
            <p:cNvSpPr/>
            <p:nvPr/>
          </p:nvSpPr>
          <p:spPr>
            <a:xfrm>
              <a:off x="6500813" y="1192213"/>
              <a:ext cx="30163" cy="160338"/>
            </a:xfrm>
            <a:custGeom>
              <a:avLst/>
              <a:gdLst/>
              <a:ahLst/>
              <a:cxnLst/>
              <a:rect l="l" t="t" r="r" b="b"/>
              <a:pathLst>
                <a:path w="11" h="56" extrusionOk="0">
                  <a:moveTo>
                    <a:pt x="6" y="0"/>
                  </a:moveTo>
                  <a:cubicBezTo>
                    <a:pt x="6" y="0"/>
                    <a:pt x="6" y="0"/>
                    <a:pt x="6" y="0"/>
                  </a:cubicBezTo>
                  <a:cubicBezTo>
                    <a:pt x="8" y="0"/>
                    <a:pt x="11" y="2"/>
                    <a:pt x="11" y="5"/>
                  </a:cubicBezTo>
                  <a:cubicBezTo>
                    <a:pt x="11" y="56"/>
                    <a:pt x="11" y="56"/>
                    <a:pt x="11" y="56"/>
                  </a:cubicBezTo>
                  <a:cubicBezTo>
                    <a:pt x="0" y="56"/>
                    <a:pt x="0" y="56"/>
                    <a:pt x="0" y="56"/>
                  </a:cubicBezTo>
                  <a:cubicBezTo>
                    <a:pt x="0" y="5"/>
                    <a:pt x="0" y="5"/>
                    <a:pt x="0" y="5"/>
                  </a:cubicBezTo>
                  <a:cubicBezTo>
                    <a:pt x="0" y="2"/>
                    <a:pt x="3" y="0"/>
                    <a:pt x="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31" name="Google Shape;2331;p49"/>
            <p:cNvSpPr/>
            <p:nvPr/>
          </p:nvSpPr>
          <p:spPr>
            <a:xfrm>
              <a:off x="6627813" y="1192213"/>
              <a:ext cx="28575" cy="160338"/>
            </a:xfrm>
            <a:custGeom>
              <a:avLst/>
              <a:gdLst/>
              <a:ahLst/>
              <a:cxnLst/>
              <a:rect l="l" t="t" r="r" b="b"/>
              <a:pathLst>
                <a:path w="10" h="56" extrusionOk="0">
                  <a:moveTo>
                    <a:pt x="5" y="0"/>
                  </a:moveTo>
                  <a:cubicBezTo>
                    <a:pt x="5" y="0"/>
                    <a:pt x="5" y="0"/>
                    <a:pt x="5" y="0"/>
                  </a:cubicBezTo>
                  <a:cubicBezTo>
                    <a:pt x="8" y="0"/>
                    <a:pt x="10" y="2"/>
                    <a:pt x="10" y="5"/>
                  </a:cubicBezTo>
                  <a:cubicBezTo>
                    <a:pt x="10" y="56"/>
                    <a:pt x="10" y="56"/>
                    <a:pt x="10" y="56"/>
                  </a:cubicBezTo>
                  <a:cubicBezTo>
                    <a:pt x="0" y="56"/>
                    <a:pt x="0" y="56"/>
                    <a:pt x="0" y="56"/>
                  </a:cubicBezTo>
                  <a:cubicBezTo>
                    <a:pt x="0" y="5"/>
                    <a:pt x="0" y="5"/>
                    <a:pt x="0" y="5"/>
                  </a:cubicBezTo>
                  <a:cubicBezTo>
                    <a:pt x="0" y="2"/>
                    <a:pt x="2" y="0"/>
                    <a:pt x="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32" name="Google Shape;2332;p49"/>
          <p:cNvGrpSpPr/>
          <p:nvPr/>
        </p:nvGrpSpPr>
        <p:grpSpPr>
          <a:xfrm>
            <a:off x="6403324" y="5221463"/>
            <a:ext cx="625304" cy="654891"/>
            <a:chOff x="4776788" y="1201738"/>
            <a:chExt cx="503238" cy="527050"/>
          </a:xfrm>
        </p:grpSpPr>
        <p:sp>
          <p:nvSpPr>
            <p:cNvPr id="2333" name="Google Shape;2333;p49"/>
            <p:cNvSpPr/>
            <p:nvPr/>
          </p:nvSpPr>
          <p:spPr>
            <a:xfrm>
              <a:off x="4776788" y="1201738"/>
              <a:ext cx="312738" cy="527050"/>
            </a:xfrm>
            <a:custGeom>
              <a:avLst/>
              <a:gdLst/>
              <a:ahLst/>
              <a:cxnLst/>
              <a:rect l="l" t="t" r="r" b="b"/>
              <a:pathLst>
                <a:path w="110" h="184" extrusionOk="0">
                  <a:moveTo>
                    <a:pt x="55" y="0"/>
                  </a:moveTo>
                  <a:cubicBezTo>
                    <a:pt x="55" y="0"/>
                    <a:pt x="55" y="0"/>
                    <a:pt x="55" y="0"/>
                  </a:cubicBezTo>
                  <a:cubicBezTo>
                    <a:pt x="80" y="0"/>
                    <a:pt x="101" y="20"/>
                    <a:pt x="101" y="46"/>
                  </a:cubicBezTo>
                  <a:cubicBezTo>
                    <a:pt x="101" y="61"/>
                    <a:pt x="101" y="61"/>
                    <a:pt x="101" y="61"/>
                  </a:cubicBezTo>
                  <a:cubicBezTo>
                    <a:pt x="95" y="61"/>
                    <a:pt x="95" y="61"/>
                    <a:pt x="95" y="61"/>
                  </a:cubicBezTo>
                  <a:cubicBezTo>
                    <a:pt x="95" y="47"/>
                    <a:pt x="95" y="47"/>
                    <a:pt x="95" y="47"/>
                  </a:cubicBezTo>
                  <a:cubicBezTo>
                    <a:pt x="95" y="25"/>
                    <a:pt x="77" y="7"/>
                    <a:pt x="55" y="7"/>
                  </a:cubicBezTo>
                  <a:cubicBezTo>
                    <a:pt x="55" y="7"/>
                    <a:pt x="55" y="7"/>
                    <a:pt x="55" y="7"/>
                  </a:cubicBezTo>
                  <a:cubicBezTo>
                    <a:pt x="32" y="7"/>
                    <a:pt x="14" y="25"/>
                    <a:pt x="14" y="47"/>
                  </a:cubicBezTo>
                  <a:cubicBezTo>
                    <a:pt x="14" y="61"/>
                    <a:pt x="14" y="61"/>
                    <a:pt x="14" y="61"/>
                  </a:cubicBezTo>
                  <a:cubicBezTo>
                    <a:pt x="8" y="61"/>
                    <a:pt x="8" y="61"/>
                    <a:pt x="8" y="61"/>
                  </a:cubicBezTo>
                  <a:cubicBezTo>
                    <a:pt x="8" y="46"/>
                    <a:pt x="8" y="46"/>
                    <a:pt x="8" y="46"/>
                  </a:cubicBezTo>
                  <a:cubicBezTo>
                    <a:pt x="8" y="20"/>
                    <a:pt x="29" y="0"/>
                    <a:pt x="55" y="0"/>
                  </a:cubicBezTo>
                  <a:close/>
                  <a:moveTo>
                    <a:pt x="6" y="173"/>
                  </a:moveTo>
                  <a:cubicBezTo>
                    <a:pt x="16" y="173"/>
                    <a:pt x="16" y="173"/>
                    <a:pt x="16" y="173"/>
                  </a:cubicBezTo>
                  <a:cubicBezTo>
                    <a:pt x="16" y="169"/>
                    <a:pt x="29" y="166"/>
                    <a:pt x="46" y="165"/>
                  </a:cubicBezTo>
                  <a:cubicBezTo>
                    <a:pt x="46" y="152"/>
                    <a:pt x="46" y="152"/>
                    <a:pt x="46" y="152"/>
                  </a:cubicBezTo>
                  <a:cubicBezTo>
                    <a:pt x="24" y="148"/>
                    <a:pt x="8" y="129"/>
                    <a:pt x="8" y="107"/>
                  </a:cubicBezTo>
                  <a:cubicBezTo>
                    <a:pt x="8" y="72"/>
                    <a:pt x="8" y="72"/>
                    <a:pt x="8" y="72"/>
                  </a:cubicBezTo>
                  <a:cubicBezTo>
                    <a:pt x="14" y="72"/>
                    <a:pt x="14" y="72"/>
                    <a:pt x="14" y="72"/>
                  </a:cubicBezTo>
                  <a:cubicBezTo>
                    <a:pt x="14" y="106"/>
                    <a:pt x="14" y="106"/>
                    <a:pt x="14" y="106"/>
                  </a:cubicBezTo>
                  <a:cubicBezTo>
                    <a:pt x="14" y="128"/>
                    <a:pt x="32" y="146"/>
                    <a:pt x="55" y="146"/>
                  </a:cubicBezTo>
                  <a:cubicBezTo>
                    <a:pt x="55" y="146"/>
                    <a:pt x="55" y="146"/>
                    <a:pt x="55" y="146"/>
                  </a:cubicBezTo>
                  <a:cubicBezTo>
                    <a:pt x="77" y="146"/>
                    <a:pt x="95" y="128"/>
                    <a:pt x="95" y="106"/>
                  </a:cubicBezTo>
                  <a:cubicBezTo>
                    <a:pt x="95" y="72"/>
                    <a:pt x="95" y="72"/>
                    <a:pt x="95" y="72"/>
                  </a:cubicBezTo>
                  <a:cubicBezTo>
                    <a:pt x="101" y="72"/>
                    <a:pt x="101" y="72"/>
                    <a:pt x="101" y="72"/>
                  </a:cubicBezTo>
                  <a:cubicBezTo>
                    <a:pt x="101" y="107"/>
                    <a:pt x="101" y="107"/>
                    <a:pt x="101" y="107"/>
                  </a:cubicBezTo>
                  <a:cubicBezTo>
                    <a:pt x="101" y="129"/>
                    <a:pt x="85" y="148"/>
                    <a:pt x="64" y="152"/>
                  </a:cubicBezTo>
                  <a:cubicBezTo>
                    <a:pt x="64" y="165"/>
                    <a:pt x="64" y="165"/>
                    <a:pt x="64" y="165"/>
                  </a:cubicBezTo>
                  <a:cubicBezTo>
                    <a:pt x="81" y="166"/>
                    <a:pt x="94" y="169"/>
                    <a:pt x="94" y="173"/>
                  </a:cubicBezTo>
                  <a:cubicBezTo>
                    <a:pt x="105" y="173"/>
                    <a:pt x="105" y="173"/>
                    <a:pt x="105" y="173"/>
                  </a:cubicBezTo>
                  <a:cubicBezTo>
                    <a:pt x="107" y="173"/>
                    <a:pt x="110" y="175"/>
                    <a:pt x="110" y="178"/>
                  </a:cubicBezTo>
                  <a:cubicBezTo>
                    <a:pt x="110" y="179"/>
                    <a:pt x="110" y="179"/>
                    <a:pt x="110" y="179"/>
                  </a:cubicBezTo>
                  <a:cubicBezTo>
                    <a:pt x="110" y="181"/>
                    <a:pt x="107" y="184"/>
                    <a:pt x="105" y="184"/>
                  </a:cubicBezTo>
                  <a:cubicBezTo>
                    <a:pt x="6" y="184"/>
                    <a:pt x="6" y="184"/>
                    <a:pt x="6" y="184"/>
                  </a:cubicBezTo>
                  <a:cubicBezTo>
                    <a:pt x="3" y="184"/>
                    <a:pt x="0" y="181"/>
                    <a:pt x="0" y="179"/>
                  </a:cubicBezTo>
                  <a:cubicBezTo>
                    <a:pt x="0" y="178"/>
                    <a:pt x="0" y="178"/>
                    <a:pt x="0" y="178"/>
                  </a:cubicBezTo>
                  <a:cubicBezTo>
                    <a:pt x="0" y="175"/>
                    <a:pt x="3" y="173"/>
                    <a:pt x="6" y="1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34" name="Google Shape;2334;p49"/>
            <p:cNvSpPr/>
            <p:nvPr/>
          </p:nvSpPr>
          <p:spPr>
            <a:xfrm>
              <a:off x="5124450" y="1355725"/>
              <a:ext cx="111125" cy="112713"/>
            </a:xfrm>
            <a:custGeom>
              <a:avLst/>
              <a:gdLst/>
              <a:ahLst/>
              <a:cxnLst/>
              <a:rect l="l" t="t" r="r" b="b"/>
              <a:pathLst>
                <a:path w="39" h="39" extrusionOk="0">
                  <a:moveTo>
                    <a:pt x="20" y="0"/>
                  </a:moveTo>
                  <a:cubicBezTo>
                    <a:pt x="29" y="0"/>
                    <a:pt x="37" y="7"/>
                    <a:pt x="39" y="16"/>
                  </a:cubicBezTo>
                  <a:cubicBezTo>
                    <a:pt x="0" y="16"/>
                    <a:pt x="0" y="16"/>
                    <a:pt x="0" y="16"/>
                  </a:cubicBezTo>
                  <a:cubicBezTo>
                    <a:pt x="2" y="7"/>
                    <a:pt x="10" y="0"/>
                    <a:pt x="20" y="0"/>
                  </a:cubicBezTo>
                  <a:close/>
                  <a:moveTo>
                    <a:pt x="39" y="23"/>
                  </a:moveTo>
                  <a:cubicBezTo>
                    <a:pt x="37" y="32"/>
                    <a:pt x="29" y="39"/>
                    <a:pt x="20" y="39"/>
                  </a:cubicBezTo>
                  <a:cubicBezTo>
                    <a:pt x="10" y="39"/>
                    <a:pt x="2" y="32"/>
                    <a:pt x="0" y="23"/>
                  </a:cubicBezTo>
                  <a:lnTo>
                    <a:pt x="39" y="2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35" name="Google Shape;2335;p49"/>
            <p:cNvSpPr/>
            <p:nvPr/>
          </p:nvSpPr>
          <p:spPr>
            <a:xfrm>
              <a:off x="5157788" y="1479550"/>
              <a:ext cx="42863" cy="193675"/>
            </a:xfrm>
            <a:custGeom>
              <a:avLst/>
              <a:gdLst/>
              <a:ahLst/>
              <a:cxnLst/>
              <a:rect l="l" t="t" r="r" b="b"/>
              <a:pathLst>
                <a:path w="15" h="68" extrusionOk="0">
                  <a:moveTo>
                    <a:pt x="15" y="0"/>
                  </a:moveTo>
                  <a:cubicBezTo>
                    <a:pt x="15" y="54"/>
                    <a:pt x="15" y="54"/>
                    <a:pt x="15" y="54"/>
                  </a:cubicBezTo>
                  <a:cubicBezTo>
                    <a:pt x="15" y="62"/>
                    <a:pt x="12" y="68"/>
                    <a:pt x="8" y="68"/>
                  </a:cubicBezTo>
                  <a:cubicBezTo>
                    <a:pt x="8" y="68"/>
                    <a:pt x="8" y="68"/>
                    <a:pt x="8" y="68"/>
                  </a:cubicBezTo>
                  <a:cubicBezTo>
                    <a:pt x="3" y="68"/>
                    <a:pt x="0" y="62"/>
                    <a:pt x="0" y="54"/>
                  </a:cubicBezTo>
                  <a:cubicBezTo>
                    <a:pt x="0" y="0"/>
                    <a:pt x="0" y="0"/>
                    <a:pt x="0" y="0"/>
                  </a:cubicBezTo>
                  <a:lnTo>
                    <a:pt x="1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36" name="Google Shape;2336;p49"/>
            <p:cNvSpPr/>
            <p:nvPr/>
          </p:nvSpPr>
          <p:spPr>
            <a:xfrm>
              <a:off x="4852988" y="1252538"/>
              <a:ext cx="157163" cy="327025"/>
            </a:xfrm>
            <a:custGeom>
              <a:avLst/>
              <a:gdLst/>
              <a:ahLst/>
              <a:cxnLst/>
              <a:rect l="l" t="t" r="r" b="b"/>
              <a:pathLst>
                <a:path w="55" h="114" extrusionOk="0">
                  <a:moveTo>
                    <a:pt x="27" y="0"/>
                  </a:moveTo>
                  <a:cubicBezTo>
                    <a:pt x="27" y="0"/>
                    <a:pt x="27" y="0"/>
                    <a:pt x="27" y="0"/>
                  </a:cubicBezTo>
                  <a:cubicBezTo>
                    <a:pt x="42" y="0"/>
                    <a:pt x="55" y="12"/>
                    <a:pt x="55" y="28"/>
                  </a:cubicBezTo>
                  <a:cubicBezTo>
                    <a:pt x="55" y="86"/>
                    <a:pt x="55" y="86"/>
                    <a:pt x="55" y="86"/>
                  </a:cubicBezTo>
                  <a:cubicBezTo>
                    <a:pt x="55" y="101"/>
                    <a:pt x="42" y="114"/>
                    <a:pt x="27" y="114"/>
                  </a:cubicBezTo>
                  <a:cubicBezTo>
                    <a:pt x="27" y="114"/>
                    <a:pt x="27" y="114"/>
                    <a:pt x="27" y="114"/>
                  </a:cubicBezTo>
                  <a:cubicBezTo>
                    <a:pt x="12" y="114"/>
                    <a:pt x="0" y="101"/>
                    <a:pt x="0" y="86"/>
                  </a:cubicBezTo>
                  <a:cubicBezTo>
                    <a:pt x="0" y="28"/>
                    <a:pt x="0" y="28"/>
                    <a:pt x="0" y="28"/>
                  </a:cubicBezTo>
                  <a:cubicBezTo>
                    <a:pt x="0" y="12"/>
                    <a:pt x="12" y="0"/>
                    <a:pt x="2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37" name="Google Shape;2337;p49"/>
            <p:cNvSpPr/>
            <p:nvPr/>
          </p:nvSpPr>
          <p:spPr>
            <a:xfrm>
              <a:off x="5078413" y="1241425"/>
              <a:ext cx="201613" cy="57150"/>
            </a:xfrm>
            <a:custGeom>
              <a:avLst/>
              <a:gdLst/>
              <a:ahLst/>
              <a:cxnLst/>
              <a:rect l="l" t="t" r="r" b="b"/>
              <a:pathLst>
                <a:path w="71" h="20" extrusionOk="0">
                  <a:moveTo>
                    <a:pt x="1" y="14"/>
                  </a:moveTo>
                  <a:cubicBezTo>
                    <a:pt x="0" y="15"/>
                    <a:pt x="0" y="17"/>
                    <a:pt x="1" y="18"/>
                  </a:cubicBezTo>
                  <a:cubicBezTo>
                    <a:pt x="2" y="19"/>
                    <a:pt x="4" y="20"/>
                    <a:pt x="5" y="19"/>
                  </a:cubicBezTo>
                  <a:cubicBezTo>
                    <a:pt x="14" y="10"/>
                    <a:pt x="25" y="6"/>
                    <a:pt x="35" y="6"/>
                  </a:cubicBezTo>
                  <a:cubicBezTo>
                    <a:pt x="46" y="6"/>
                    <a:pt x="57" y="10"/>
                    <a:pt x="66" y="18"/>
                  </a:cubicBezTo>
                  <a:cubicBezTo>
                    <a:pt x="68" y="19"/>
                    <a:pt x="69" y="19"/>
                    <a:pt x="70" y="17"/>
                  </a:cubicBezTo>
                  <a:cubicBezTo>
                    <a:pt x="71" y="16"/>
                    <a:pt x="71" y="14"/>
                    <a:pt x="70" y="13"/>
                  </a:cubicBezTo>
                  <a:cubicBezTo>
                    <a:pt x="59" y="5"/>
                    <a:pt x="47" y="0"/>
                    <a:pt x="35" y="0"/>
                  </a:cubicBezTo>
                  <a:cubicBezTo>
                    <a:pt x="23" y="1"/>
                    <a:pt x="11" y="5"/>
                    <a:pt x="1"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38" name="Google Shape;2338;p49"/>
            <p:cNvSpPr/>
            <p:nvPr/>
          </p:nvSpPr>
          <p:spPr>
            <a:xfrm>
              <a:off x="5097463" y="1276350"/>
              <a:ext cx="163513" cy="47625"/>
            </a:xfrm>
            <a:custGeom>
              <a:avLst/>
              <a:gdLst/>
              <a:ahLst/>
              <a:cxnLst/>
              <a:rect l="l" t="t" r="r" b="b"/>
              <a:pathLst>
                <a:path w="57" h="17" extrusionOk="0">
                  <a:moveTo>
                    <a:pt x="1" y="11"/>
                  </a:moveTo>
                  <a:cubicBezTo>
                    <a:pt x="0" y="13"/>
                    <a:pt x="0" y="14"/>
                    <a:pt x="1" y="16"/>
                  </a:cubicBezTo>
                  <a:cubicBezTo>
                    <a:pt x="2" y="17"/>
                    <a:pt x="3" y="17"/>
                    <a:pt x="5" y="16"/>
                  </a:cubicBezTo>
                  <a:cubicBezTo>
                    <a:pt x="11" y="9"/>
                    <a:pt x="20" y="6"/>
                    <a:pt x="28" y="6"/>
                  </a:cubicBezTo>
                  <a:cubicBezTo>
                    <a:pt x="36" y="6"/>
                    <a:pt x="45" y="9"/>
                    <a:pt x="52" y="16"/>
                  </a:cubicBezTo>
                  <a:cubicBezTo>
                    <a:pt x="53" y="17"/>
                    <a:pt x="55" y="16"/>
                    <a:pt x="56" y="15"/>
                  </a:cubicBezTo>
                  <a:cubicBezTo>
                    <a:pt x="57" y="14"/>
                    <a:pt x="57" y="12"/>
                    <a:pt x="56" y="11"/>
                  </a:cubicBezTo>
                  <a:cubicBezTo>
                    <a:pt x="47" y="4"/>
                    <a:pt x="38" y="0"/>
                    <a:pt x="28" y="0"/>
                  </a:cubicBezTo>
                  <a:cubicBezTo>
                    <a:pt x="18" y="0"/>
                    <a:pt x="8" y="4"/>
                    <a:pt x="1" y="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39" name="Google Shape;2339;p49"/>
            <p:cNvSpPr/>
            <p:nvPr/>
          </p:nvSpPr>
          <p:spPr>
            <a:xfrm>
              <a:off x="5114925" y="1309688"/>
              <a:ext cx="128588" cy="41275"/>
            </a:xfrm>
            <a:custGeom>
              <a:avLst/>
              <a:gdLst/>
              <a:ahLst/>
              <a:cxnLst/>
              <a:rect l="l" t="t" r="r" b="b"/>
              <a:pathLst>
                <a:path w="45" h="14" extrusionOk="0">
                  <a:moveTo>
                    <a:pt x="1" y="9"/>
                  </a:moveTo>
                  <a:cubicBezTo>
                    <a:pt x="0" y="10"/>
                    <a:pt x="0" y="12"/>
                    <a:pt x="1" y="13"/>
                  </a:cubicBezTo>
                  <a:cubicBezTo>
                    <a:pt x="2" y="14"/>
                    <a:pt x="4" y="14"/>
                    <a:pt x="5" y="13"/>
                  </a:cubicBezTo>
                  <a:cubicBezTo>
                    <a:pt x="10" y="8"/>
                    <a:pt x="16" y="6"/>
                    <a:pt x="22" y="6"/>
                  </a:cubicBezTo>
                  <a:cubicBezTo>
                    <a:pt x="28" y="5"/>
                    <a:pt x="34" y="7"/>
                    <a:pt x="40" y="12"/>
                  </a:cubicBezTo>
                  <a:cubicBezTo>
                    <a:pt x="41" y="13"/>
                    <a:pt x="43" y="13"/>
                    <a:pt x="44" y="12"/>
                  </a:cubicBezTo>
                  <a:cubicBezTo>
                    <a:pt x="45" y="10"/>
                    <a:pt x="45" y="9"/>
                    <a:pt x="43" y="8"/>
                  </a:cubicBezTo>
                  <a:cubicBezTo>
                    <a:pt x="37" y="2"/>
                    <a:pt x="29" y="0"/>
                    <a:pt x="22" y="0"/>
                  </a:cubicBezTo>
                  <a:cubicBezTo>
                    <a:pt x="14" y="0"/>
                    <a:pt x="7" y="3"/>
                    <a:pt x="1"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40" name="Google Shape;2340;p49"/>
          <p:cNvGrpSpPr/>
          <p:nvPr/>
        </p:nvGrpSpPr>
        <p:grpSpPr>
          <a:xfrm>
            <a:off x="5251347" y="5138615"/>
            <a:ext cx="765355" cy="751546"/>
            <a:chOff x="3849688" y="1135063"/>
            <a:chExt cx="615950" cy="604837"/>
          </a:xfrm>
        </p:grpSpPr>
        <p:sp>
          <p:nvSpPr>
            <p:cNvPr id="2341" name="Google Shape;2341;p49"/>
            <p:cNvSpPr/>
            <p:nvPr/>
          </p:nvSpPr>
          <p:spPr>
            <a:xfrm>
              <a:off x="4276725" y="1454150"/>
              <a:ext cx="66675" cy="285750"/>
            </a:xfrm>
            <a:custGeom>
              <a:avLst/>
              <a:gdLst/>
              <a:ahLst/>
              <a:cxnLst/>
              <a:rect l="l" t="t" r="r" b="b"/>
              <a:pathLst>
                <a:path w="23" h="100" extrusionOk="0">
                  <a:moveTo>
                    <a:pt x="20" y="4"/>
                  </a:moveTo>
                  <a:cubicBezTo>
                    <a:pt x="18" y="2"/>
                    <a:pt x="15" y="0"/>
                    <a:pt x="12" y="0"/>
                  </a:cubicBezTo>
                  <a:cubicBezTo>
                    <a:pt x="8" y="0"/>
                    <a:pt x="5" y="2"/>
                    <a:pt x="3" y="4"/>
                  </a:cubicBezTo>
                  <a:cubicBezTo>
                    <a:pt x="1" y="6"/>
                    <a:pt x="0" y="9"/>
                    <a:pt x="0" y="12"/>
                  </a:cubicBezTo>
                  <a:cubicBezTo>
                    <a:pt x="0" y="89"/>
                    <a:pt x="0" y="89"/>
                    <a:pt x="0" y="89"/>
                  </a:cubicBezTo>
                  <a:cubicBezTo>
                    <a:pt x="0" y="92"/>
                    <a:pt x="1" y="95"/>
                    <a:pt x="3" y="97"/>
                  </a:cubicBezTo>
                  <a:cubicBezTo>
                    <a:pt x="5" y="99"/>
                    <a:pt x="8" y="100"/>
                    <a:pt x="12" y="100"/>
                  </a:cubicBezTo>
                  <a:cubicBezTo>
                    <a:pt x="15" y="100"/>
                    <a:pt x="18" y="99"/>
                    <a:pt x="20" y="97"/>
                  </a:cubicBezTo>
                  <a:cubicBezTo>
                    <a:pt x="22" y="95"/>
                    <a:pt x="23" y="92"/>
                    <a:pt x="23" y="89"/>
                  </a:cubicBezTo>
                  <a:cubicBezTo>
                    <a:pt x="23" y="12"/>
                    <a:pt x="23" y="12"/>
                    <a:pt x="23" y="12"/>
                  </a:cubicBezTo>
                  <a:cubicBezTo>
                    <a:pt x="23" y="9"/>
                    <a:pt x="22" y="6"/>
                    <a:pt x="20"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42" name="Google Shape;2342;p49"/>
            <p:cNvSpPr/>
            <p:nvPr/>
          </p:nvSpPr>
          <p:spPr>
            <a:xfrm>
              <a:off x="3963988" y="1450975"/>
              <a:ext cx="65088" cy="288925"/>
            </a:xfrm>
            <a:custGeom>
              <a:avLst/>
              <a:gdLst/>
              <a:ahLst/>
              <a:cxnLst/>
              <a:rect l="l" t="t" r="r" b="b"/>
              <a:pathLst>
                <a:path w="23" h="101" extrusionOk="0">
                  <a:moveTo>
                    <a:pt x="20" y="4"/>
                  </a:moveTo>
                  <a:cubicBezTo>
                    <a:pt x="18" y="2"/>
                    <a:pt x="15" y="0"/>
                    <a:pt x="11" y="0"/>
                  </a:cubicBezTo>
                  <a:cubicBezTo>
                    <a:pt x="8" y="0"/>
                    <a:pt x="5" y="2"/>
                    <a:pt x="3" y="4"/>
                  </a:cubicBezTo>
                  <a:cubicBezTo>
                    <a:pt x="1" y="6"/>
                    <a:pt x="0" y="9"/>
                    <a:pt x="0" y="12"/>
                  </a:cubicBezTo>
                  <a:cubicBezTo>
                    <a:pt x="0" y="89"/>
                    <a:pt x="0" y="89"/>
                    <a:pt x="0" y="89"/>
                  </a:cubicBezTo>
                  <a:cubicBezTo>
                    <a:pt x="0" y="92"/>
                    <a:pt x="1" y="95"/>
                    <a:pt x="3" y="97"/>
                  </a:cubicBezTo>
                  <a:cubicBezTo>
                    <a:pt x="5" y="99"/>
                    <a:pt x="8" y="101"/>
                    <a:pt x="11" y="101"/>
                  </a:cubicBezTo>
                  <a:cubicBezTo>
                    <a:pt x="15" y="101"/>
                    <a:pt x="18" y="99"/>
                    <a:pt x="20" y="97"/>
                  </a:cubicBezTo>
                  <a:cubicBezTo>
                    <a:pt x="22" y="95"/>
                    <a:pt x="23" y="92"/>
                    <a:pt x="23" y="89"/>
                  </a:cubicBezTo>
                  <a:cubicBezTo>
                    <a:pt x="23" y="12"/>
                    <a:pt x="23" y="12"/>
                    <a:pt x="23" y="12"/>
                  </a:cubicBezTo>
                  <a:cubicBezTo>
                    <a:pt x="23" y="9"/>
                    <a:pt x="22" y="6"/>
                    <a:pt x="20"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43" name="Google Shape;2343;p49"/>
            <p:cNvSpPr/>
            <p:nvPr/>
          </p:nvSpPr>
          <p:spPr>
            <a:xfrm>
              <a:off x="3849688" y="1135063"/>
              <a:ext cx="615950" cy="401638"/>
            </a:xfrm>
            <a:custGeom>
              <a:avLst/>
              <a:gdLst/>
              <a:ahLst/>
              <a:cxnLst/>
              <a:rect l="l" t="t" r="r" b="b"/>
              <a:pathLst>
                <a:path w="216" h="140" extrusionOk="0">
                  <a:moveTo>
                    <a:pt x="212" y="140"/>
                  </a:moveTo>
                  <a:cubicBezTo>
                    <a:pt x="216" y="110"/>
                    <a:pt x="208" y="85"/>
                    <a:pt x="194" y="62"/>
                  </a:cubicBezTo>
                  <a:cubicBezTo>
                    <a:pt x="192" y="59"/>
                    <a:pt x="189" y="55"/>
                    <a:pt x="187" y="52"/>
                  </a:cubicBezTo>
                  <a:cubicBezTo>
                    <a:pt x="188" y="48"/>
                    <a:pt x="185" y="41"/>
                    <a:pt x="177" y="34"/>
                  </a:cubicBezTo>
                  <a:cubicBezTo>
                    <a:pt x="136" y="4"/>
                    <a:pt x="98" y="0"/>
                    <a:pt x="58" y="22"/>
                  </a:cubicBezTo>
                  <a:cubicBezTo>
                    <a:pt x="53" y="25"/>
                    <a:pt x="34" y="34"/>
                    <a:pt x="34" y="44"/>
                  </a:cubicBezTo>
                  <a:cubicBezTo>
                    <a:pt x="33" y="45"/>
                    <a:pt x="32" y="47"/>
                    <a:pt x="30" y="48"/>
                  </a:cubicBezTo>
                  <a:cubicBezTo>
                    <a:pt x="9" y="70"/>
                    <a:pt x="0" y="101"/>
                    <a:pt x="1" y="138"/>
                  </a:cubicBezTo>
                  <a:cubicBezTo>
                    <a:pt x="3" y="136"/>
                    <a:pt x="4" y="134"/>
                    <a:pt x="6" y="132"/>
                  </a:cubicBezTo>
                  <a:cubicBezTo>
                    <a:pt x="9" y="128"/>
                    <a:pt x="12" y="126"/>
                    <a:pt x="15" y="124"/>
                  </a:cubicBezTo>
                  <a:cubicBezTo>
                    <a:pt x="15" y="93"/>
                    <a:pt x="26" y="70"/>
                    <a:pt x="43" y="54"/>
                  </a:cubicBezTo>
                  <a:cubicBezTo>
                    <a:pt x="50" y="55"/>
                    <a:pt x="58" y="47"/>
                    <a:pt x="64" y="44"/>
                  </a:cubicBezTo>
                  <a:cubicBezTo>
                    <a:pt x="96" y="25"/>
                    <a:pt x="128" y="28"/>
                    <a:pt x="160" y="50"/>
                  </a:cubicBezTo>
                  <a:cubicBezTo>
                    <a:pt x="164" y="53"/>
                    <a:pt x="167" y="54"/>
                    <a:pt x="170" y="56"/>
                  </a:cubicBezTo>
                  <a:cubicBezTo>
                    <a:pt x="185" y="71"/>
                    <a:pt x="196" y="94"/>
                    <a:pt x="197" y="125"/>
                  </a:cubicBezTo>
                  <a:cubicBezTo>
                    <a:pt x="201" y="127"/>
                    <a:pt x="204" y="130"/>
                    <a:pt x="207" y="133"/>
                  </a:cubicBezTo>
                  <a:cubicBezTo>
                    <a:pt x="209" y="135"/>
                    <a:pt x="210" y="137"/>
                    <a:pt x="212" y="14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44" name="Google Shape;2344;p49"/>
            <p:cNvSpPr/>
            <p:nvPr/>
          </p:nvSpPr>
          <p:spPr>
            <a:xfrm>
              <a:off x="4354513" y="1493838"/>
              <a:ext cx="104775" cy="214313"/>
            </a:xfrm>
            <a:custGeom>
              <a:avLst/>
              <a:gdLst/>
              <a:ahLst/>
              <a:cxnLst/>
              <a:rect l="l" t="t" r="r" b="b"/>
              <a:pathLst>
                <a:path w="37" h="75" extrusionOk="0">
                  <a:moveTo>
                    <a:pt x="27" y="11"/>
                  </a:moveTo>
                  <a:cubicBezTo>
                    <a:pt x="22" y="4"/>
                    <a:pt x="14" y="0"/>
                    <a:pt x="6" y="0"/>
                  </a:cubicBezTo>
                  <a:cubicBezTo>
                    <a:pt x="4" y="0"/>
                    <a:pt x="3" y="0"/>
                    <a:pt x="2" y="0"/>
                  </a:cubicBezTo>
                  <a:cubicBezTo>
                    <a:pt x="2" y="0"/>
                    <a:pt x="1" y="0"/>
                    <a:pt x="0" y="0"/>
                  </a:cubicBezTo>
                  <a:cubicBezTo>
                    <a:pt x="0" y="74"/>
                    <a:pt x="0" y="74"/>
                    <a:pt x="0" y="74"/>
                  </a:cubicBezTo>
                  <a:cubicBezTo>
                    <a:pt x="1" y="74"/>
                    <a:pt x="2" y="74"/>
                    <a:pt x="2" y="74"/>
                  </a:cubicBezTo>
                  <a:cubicBezTo>
                    <a:pt x="3" y="75"/>
                    <a:pt x="4" y="75"/>
                    <a:pt x="6" y="75"/>
                  </a:cubicBezTo>
                  <a:cubicBezTo>
                    <a:pt x="14" y="75"/>
                    <a:pt x="22" y="70"/>
                    <a:pt x="27" y="64"/>
                  </a:cubicBezTo>
                  <a:cubicBezTo>
                    <a:pt x="33" y="57"/>
                    <a:pt x="37" y="48"/>
                    <a:pt x="37" y="37"/>
                  </a:cubicBezTo>
                  <a:cubicBezTo>
                    <a:pt x="37" y="27"/>
                    <a:pt x="33" y="17"/>
                    <a:pt x="27" y="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45" name="Google Shape;2345;p49"/>
            <p:cNvSpPr/>
            <p:nvPr/>
          </p:nvSpPr>
          <p:spPr>
            <a:xfrm>
              <a:off x="3849688" y="1487488"/>
              <a:ext cx="103188" cy="214313"/>
            </a:xfrm>
            <a:custGeom>
              <a:avLst/>
              <a:gdLst/>
              <a:ahLst/>
              <a:cxnLst/>
              <a:rect l="l" t="t" r="r" b="b"/>
              <a:pathLst>
                <a:path w="36" h="75" extrusionOk="0">
                  <a:moveTo>
                    <a:pt x="31" y="0"/>
                  </a:moveTo>
                  <a:cubicBezTo>
                    <a:pt x="22" y="0"/>
                    <a:pt x="14" y="4"/>
                    <a:pt x="9" y="11"/>
                  </a:cubicBezTo>
                  <a:cubicBezTo>
                    <a:pt x="3" y="18"/>
                    <a:pt x="0" y="27"/>
                    <a:pt x="0" y="38"/>
                  </a:cubicBezTo>
                  <a:cubicBezTo>
                    <a:pt x="0" y="48"/>
                    <a:pt x="3" y="58"/>
                    <a:pt x="9" y="64"/>
                  </a:cubicBezTo>
                  <a:cubicBezTo>
                    <a:pt x="14" y="71"/>
                    <a:pt x="22" y="75"/>
                    <a:pt x="31" y="75"/>
                  </a:cubicBezTo>
                  <a:cubicBezTo>
                    <a:pt x="32" y="75"/>
                    <a:pt x="33" y="75"/>
                    <a:pt x="34" y="75"/>
                  </a:cubicBezTo>
                  <a:cubicBezTo>
                    <a:pt x="34" y="75"/>
                    <a:pt x="35" y="75"/>
                    <a:pt x="36" y="75"/>
                  </a:cubicBezTo>
                  <a:cubicBezTo>
                    <a:pt x="36" y="1"/>
                    <a:pt x="36" y="1"/>
                    <a:pt x="36" y="1"/>
                  </a:cubicBezTo>
                  <a:cubicBezTo>
                    <a:pt x="35" y="1"/>
                    <a:pt x="34" y="1"/>
                    <a:pt x="34" y="1"/>
                  </a:cubicBezTo>
                  <a:cubicBezTo>
                    <a:pt x="33" y="0"/>
                    <a:pt x="32" y="0"/>
                    <a:pt x="3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46" name="Google Shape;2346;p49"/>
          <p:cNvGrpSpPr/>
          <p:nvPr/>
        </p:nvGrpSpPr>
        <p:grpSpPr>
          <a:xfrm>
            <a:off x="854500" y="5154396"/>
            <a:ext cx="832422" cy="834395"/>
            <a:chOff x="311150" y="1147763"/>
            <a:chExt cx="669925" cy="671513"/>
          </a:xfrm>
        </p:grpSpPr>
        <p:sp>
          <p:nvSpPr>
            <p:cNvPr id="2347" name="Google Shape;2347;p49"/>
            <p:cNvSpPr/>
            <p:nvPr/>
          </p:nvSpPr>
          <p:spPr>
            <a:xfrm>
              <a:off x="311150" y="1350963"/>
              <a:ext cx="323850" cy="468313"/>
            </a:xfrm>
            <a:custGeom>
              <a:avLst/>
              <a:gdLst/>
              <a:ahLst/>
              <a:cxnLst/>
              <a:rect l="l" t="t" r="r" b="b"/>
              <a:pathLst>
                <a:path w="114" h="164" extrusionOk="0">
                  <a:moveTo>
                    <a:pt x="114" y="164"/>
                  </a:moveTo>
                  <a:cubicBezTo>
                    <a:pt x="51" y="162"/>
                    <a:pt x="0" y="110"/>
                    <a:pt x="0" y="46"/>
                  </a:cubicBezTo>
                  <a:cubicBezTo>
                    <a:pt x="0" y="30"/>
                    <a:pt x="4" y="14"/>
                    <a:pt x="10" y="0"/>
                  </a:cubicBezTo>
                  <a:cubicBezTo>
                    <a:pt x="34" y="9"/>
                    <a:pt x="34" y="9"/>
                    <a:pt x="34" y="9"/>
                  </a:cubicBezTo>
                  <a:cubicBezTo>
                    <a:pt x="29" y="20"/>
                    <a:pt x="26" y="33"/>
                    <a:pt x="26" y="46"/>
                  </a:cubicBezTo>
                  <a:cubicBezTo>
                    <a:pt x="26" y="96"/>
                    <a:pt x="65" y="136"/>
                    <a:pt x="114" y="138"/>
                  </a:cubicBezTo>
                  <a:lnTo>
                    <a:pt x="114" y="16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48" name="Google Shape;2348;p49"/>
            <p:cNvSpPr/>
            <p:nvPr/>
          </p:nvSpPr>
          <p:spPr>
            <a:xfrm>
              <a:off x="641350" y="1147763"/>
              <a:ext cx="339725" cy="436563"/>
            </a:xfrm>
            <a:custGeom>
              <a:avLst/>
              <a:gdLst/>
              <a:ahLst/>
              <a:cxnLst/>
              <a:rect l="l" t="t" r="r" b="b"/>
              <a:pathLst>
                <a:path w="119" h="153" extrusionOk="0">
                  <a:moveTo>
                    <a:pt x="1" y="0"/>
                  </a:moveTo>
                  <a:cubicBezTo>
                    <a:pt x="66" y="0"/>
                    <a:pt x="119" y="53"/>
                    <a:pt x="119" y="117"/>
                  </a:cubicBezTo>
                  <a:cubicBezTo>
                    <a:pt x="119" y="130"/>
                    <a:pt x="117" y="142"/>
                    <a:pt x="113" y="153"/>
                  </a:cubicBezTo>
                  <a:cubicBezTo>
                    <a:pt x="113" y="153"/>
                    <a:pt x="113" y="153"/>
                    <a:pt x="113" y="153"/>
                  </a:cubicBezTo>
                  <a:cubicBezTo>
                    <a:pt x="89" y="144"/>
                    <a:pt x="89" y="144"/>
                    <a:pt x="89" y="144"/>
                  </a:cubicBezTo>
                  <a:cubicBezTo>
                    <a:pt x="89" y="144"/>
                    <a:pt x="89" y="144"/>
                    <a:pt x="89" y="144"/>
                  </a:cubicBezTo>
                  <a:cubicBezTo>
                    <a:pt x="91" y="136"/>
                    <a:pt x="93" y="127"/>
                    <a:pt x="93" y="117"/>
                  </a:cubicBezTo>
                  <a:cubicBezTo>
                    <a:pt x="93" y="67"/>
                    <a:pt x="52" y="26"/>
                    <a:pt x="1" y="26"/>
                  </a:cubicBezTo>
                  <a:cubicBezTo>
                    <a:pt x="1" y="26"/>
                    <a:pt x="1" y="26"/>
                    <a:pt x="0" y="26"/>
                  </a:cubicBezTo>
                  <a:cubicBezTo>
                    <a:pt x="0" y="26"/>
                    <a:pt x="0" y="26"/>
                    <a:pt x="0" y="26"/>
                  </a:cubicBezTo>
                  <a:cubicBezTo>
                    <a:pt x="1" y="0"/>
                    <a:pt x="1" y="0"/>
                    <a:pt x="1" y="0"/>
                  </a:cubicBezTo>
                  <a:cubicBezTo>
                    <a:pt x="1" y="0"/>
                    <a:pt x="1" y="0"/>
                    <a:pt x="1" y="0"/>
                  </a:cubicBezTo>
                  <a:cubicBezTo>
                    <a:pt x="1" y="0"/>
                    <a:pt x="1" y="0"/>
                    <a:pt x="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49" name="Google Shape;2349;p49"/>
            <p:cNvSpPr/>
            <p:nvPr/>
          </p:nvSpPr>
          <p:spPr>
            <a:xfrm>
              <a:off x="601663" y="1439863"/>
              <a:ext cx="85725" cy="8731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50" name="Google Shape;2350;p49"/>
            <p:cNvSpPr/>
            <p:nvPr/>
          </p:nvSpPr>
          <p:spPr>
            <a:xfrm>
              <a:off x="635000" y="1558925"/>
              <a:ext cx="328613" cy="260350"/>
            </a:xfrm>
            <a:custGeom>
              <a:avLst/>
              <a:gdLst/>
              <a:ahLst/>
              <a:cxnLst/>
              <a:rect l="l" t="t" r="r" b="b"/>
              <a:pathLst>
                <a:path w="115" h="91" extrusionOk="0">
                  <a:moveTo>
                    <a:pt x="115" y="9"/>
                  </a:moveTo>
                  <a:cubicBezTo>
                    <a:pt x="100" y="57"/>
                    <a:pt x="56" y="91"/>
                    <a:pt x="3" y="91"/>
                  </a:cubicBezTo>
                  <a:cubicBezTo>
                    <a:pt x="2" y="91"/>
                    <a:pt x="1" y="91"/>
                    <a:pt x="0" y="91"/>
                  </a:cubicBezTo>
                  <a:cubicBezTo>
                    <a:pt x="0" y="91"/>
                    <a:pt x="0" y="91"/>
                    <a:pt x="0" y="91"/>
                  </a:cubicBezTo>
                  <a:cubicBezTo>
                    <a:pt x="0" y="65"/>
                    <a:pt x="0" y="65"/>
                    <a:pt x="0" y="65"/>
                  </a:cubicBezTo>
                  <a:cubicBezTo>
                    <a:pt x="0" y="65"/>
                    <a:pt x="0" y="65"/>
                    <a:pt x="0" y="65"/>
                  </a:cubicBezTo>
                  <a:cubicBezTo>
                    <a:pt x="1" y="65"/>
                    <a:pt x="2" y="65"/>
                    <a:pt x="3" y="65"/>
                  </a:cubicBezTo>
                  <a:cubicBezTo>
                    <a:pt x="45" y="65"/>
                    <a:pt x="79" y="38"/>
                    <a:pt x="91" y="0"/>
                  </a:cubicBezTo>
                  <a:lnTo>
                    <a:pt x="115" y="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51" name="Google Shape;2351;p49"/>
            <p:cNvSpPr/>
            <p:nvPr/>
          </p:nvSpPr>
          <p:spPr>
            <a:xfrm>
              <a:off x="339725" y="1147763"/>
              <a:ext cx="304800" cy="228600"/>
            </a:xfrm>
            <a:custGeom>
              <a:avLst/>
              <a:gdLst/>
              <a:ahLst/>
              <a:cxnLst/>
              <a:rect l="l" t="t" r="r" b="b"/>
              <a:pathLst>
                <a:path w="107" h="80" extrusionOk="0">
                  <a:moveTo>
                    <a:pt x="106" y="26"/>
                  </a:moveTo>
                  <a:cubicBezTo>
                    <a:pt x="70" y="26"/>
                    <a:pt x="38" y="48"/>
                    <a:pt x="24" y="80"/>
                  </a:cubicBezTo>
                  <a:cubicBezTo>
                    <a:pt x="24" y="80"/>
                    <a:pt x="24" y="80"/>
                    <a:pt x="24" y="80"/>
                  </a:cubicBezTo>
                  <a:cubicBezTo>
                    <a:pt x="0" y="71"/>
                    <a:pt x="0" y="71"/>
                    <a:pt x="0" y="71"/>
                  </a:cubicBezTo>
                  <a:cubicBezTo>
                    <a:pt x="0" y="71"/>
                    <a:pt x="0" y="71"/>
                    <a:pt x="0" y="71"/>
                  </a:cubicBezTo>
                  <a:cubicBezTo>
                    <a:pt x="18" y="29"/>
                    <a:pt x="59" y="1"/>
                    <a:pt x="107" y="0"/>
                  </a:cubicBezTo>
                  <a:lnTo>
                    <a:pt x="106"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52" name="Google Shape;2352;p49"/>
            <p:cNvSpPr/>
            <p:nvPr/>
          </p:nvSpPr>
          <p:spPr>
            <a:xfrm>
              <a:off x="647700" y="1241425"/>
              <a:ext cx="58738" cy="206375"/>
            </a:xfrm>
            <a:custGeom>
              <a:avLst/>
              <a:gdLst/>
              <a:ahLst/>
              <a:cxnLst/>
              <a:rect l="l" t="t" r="r" b="b"/>
              <a:pathLst>
                <a:path w="21" h="72" extrusionOk="0">
                  <a:moveTo>
                    <a:pt x="21" y="0"/>
                  </a:moveTo>
                  <a:cubicBezTo>
                    <a:pt x="21" y="24"/>
                    <a:pt x="21" y="24"/>
                    <a:pt x="21" y="24"/>
                  </a:cubicBezTo>
                  <a:cubicBezTo>
                    <a:pt x="20" y="48"/>
                    <a:pt x="20" y="48"/>
                    <a:pt x="20" y="48"/>
                  </a:cubicBezTo>
                  <a:cubicBezTo>
                    <a:pt x="10" y="69"/>
                    <a:pt x="10" y="69"/>
                    <a:pt x="10" y="69"/>
                  </a:cubicBezTo>
                  <a:cubicBezTo>
                    <a:pt x="8" y="72"/>
                    <a:pt x="8" y="72"/>
                    <a:pt x="8" y="72"/>
                  </a:cubicBezTo>
                  <a:cubicBezTo>
                    <a:pt x="6" y="71"/>
                    <a:pt x="3" y="70"/>
                    <a:pt x="0" y="69"/>
                  </a:cubicBezTo>
                  <a:cubicBezTo>
                    <a:pt x="0" y="67"/>
                    <a:pt x="0" y="67"/>
                    <a:pt x="0" y="67"/>
                  </a:cubicBezTo>
                  <a:cubicBezTo>
                    <a:pt x="1" y="43"/>
                    <a:pt x="1" y="43"/>
                    <a:pt x="1" y="43"/>
                  </a:cubicBezTo>
                  <a:cubicBezTo>
                    <a:pt x="11" y="21"/>
                    <a:pt x="11" y="21"/>
                    <a:pt x="11" y="21"/>
                  </a:cubicBezTo>
                  <a:lnTo>
                    <a:pt x="21"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53" name="Google Shape;2353;p49"/>
            <p:cNvSpPr/>
            <p:nvPr/>
          </p:nvSpPr>
          <p:spPr>
            <a:xfrm>
              <a:off x="450850" y="1516063"/>
              <a:ext cx="176213" cy="127000"/>
            </a:xfrm>
            <a:custGeom>
              <a:avLst/>
              <a:gdLst/>
              <a:ahLst/>
              <a:cxnLst/>
              <a:rect l="l" t="t" r="r" b="b"/>
              <a:pathLst>
                <a:path w="62" h="44" extrusionOk="0">
                  <a:moveTo>
                    <a:pt x="0" y="44"/>
                  </a:moveTo>
                  <a:cubicBezTo>
                    <a:pt x="15" y="28"/>
                    <a:pt x="15" y="28"/>
                    <a:pt x="15" y="28"/>
                  </a:cubicBezTo>
                  <a:cubicBezTo>
                    <a:pt x="29" y="13"/>
                    <a:pt x="29" y="13"/>
                    <a:pt x="29" y="13"/>
                  </a:cubicBezTo>
                  <a:cubicBezTo>
                    <a:pt x="49" y="4"/>
                    <a:pt x="49" y="4"/>
                    <a:pt x="49" y="4"/>
                  </a:cubicBezTo>
                  <a:cubicBezTo>
                    <a:pt x="58" y="0"/>
                    <a:pt x="58" y="0"/>
                    <a:pt x="58" y="0"/>
                  </a:cubicBezTo>
                  <a:cubicBezTo>
                    <a:pt x="59" y="1"/>
                    <a:pt x="61" y="1"/>
                    <a:pt x="62" y="2"/>
                  </a:cubicBezTo>
                  <a:cubicBezTo>
                    <a:pt x="54" y="11"/>
                    <a:pt x="54" y="11"/>
                    <a:pt x="54" y="11"/>
                  </a:cubicBezTo>
                  <a:cubicBezTo>
                    <a:pt x="40" y="27"/>
                    <a:pt x="40" y="27"/>
                    <a:pt x="40" y="27"/>
                  </a:cubicBezTo>
                  <a:cubicBezTo>
                    <a:pt x="20" y="35"/>
                    <a:pt x="20" y="35"/>
                    <a:pt x="20" y="35"/>
                  </a:cubicBezTo>
                  <a:lnTo>
                    <a:pt x="0"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54" name="Google Shape;2354;p49"/>
          <p:cNvGrpSpPr/>
          <p:nvPr/>
        </p:nvGrpSpPr>
        <p:grpSpPr>
          <a:xfrm>
            <a:off x="7464564" y="5160313"/>
            <a:ext cx="716040" cy="769300"/>
            <a:chOff x="5630863" y="1152525"/>
            <a:chExt cx="576262" cy="619125"/>
          </a:xfrm>
        </p:grpSpPr>
        <p:sp>
          <p:nvSpPr>
            <p:cNvPr id="2355" name="Google Shape;2355;p49"/>
            <p:cNvSpPr/>
            <p:nvPr/>
          </p:nvSpPr>
          <p:spPr>
            <a:xfrm>
              <a:off x="5630863" y="1273175"/>
              <a:ext cx="300038" cy="498475"/>
            </a:xfrm>
            <a:custGeom>
              <a:avLst/>
              <a:gdLst/>
              <a:ahLst/>
              <a:cxnLst/>
              <a:rect l="l" t="t" r="r" b="b"/>
              <a:pathLst>
                <a:path w="105" h="174" extrusionOk="0">
                  <a:moveTo>
                    <a:pt x="53" y="0"/>
                  </a:moveTo>
                  <a:cubicBezTo>
                    <a:pt x="74" y="0"/>
                    <a:pt x="74" y="0"/>
                    <a:pt x="74" y="0"/>
                  </a:cubicBezTo>
                  <a:cubicBezTo>
                    <a:pt x="90" y="1"/>
                    <a:pt x="99" y="48"/>
                    <a:pt x="104" y="94"/>
                  </a:cubicBezTo>
                  <a:cubicBezTo>
                    <a:pt x="105" y="106"/>
                    <a:pt x="102" y="104"/>
                    <a:pt x="99" y="95"/>
                  </a:cubicBezTo>
                  <a:cubicBezTo>
                    <a:pt x="93" y="76"/>
                    <a:pt x="88" y="59"/>
                    <a:pt x="82" y="41"/>
                  </a:cubicBezTo>
                  <a:cubicBezTo>
                    <a:pt x="78" y="28"/>
                    <a:pt x="78" y="31"/>
                    <a:pt x="78" y="40"/>
                  </a:cubicBezTo>
                  <a:cubicBezTo>
                    <a:pt x="79" y="82"/>
                    <a:pt x="78" y="124"/>
                    <a:pt x="78" y="165"/>
                  </a:cubicBezTo>
                  <a:cubicBezTo>
                    <a:pt x="78" y="174"/>
                    <a:pt x="75" y="171"/>
                    <a:pt x="73" y="164"/>
                  </a:cubicBezTo>
                  <a:cubicBezTo>
                    <a:pt x="66" y="142"/>
                    <a:pt x="60" y="119"/>
                    <a:pt x="53" y="96"/>
                  </a:cubicBezTo>
                  <a:cubicBezTo>
                    <a:pt x="53" y="96"/>
                    <a:pt x="52" y="95"/>
                    <a:pt x="52" y="96"/>
                  </a:cubicBezTo>
                  <a:cubicBezTo>
                    <a:pt x="46" y="119"/>
                    <a:pt x="39" y="142"/>
                    <a:pt x="32" y="164"/>
                  </a:cubicBezTo>
                  <a:cubicBezTo>
                    <a:pt x="31" y="171"/>
                    <a:pt x="27" y="174"/>
                    <a:pt x="27" y="165"/>
                  </a:cubicBezTo>
                  <a:cubicBezTo>
                    <a:pt x="27" y="124"/>
                    <a:pt x="27" y="82"/>
                    <a:pt x="27" y="40"/>
                  </a:cubicBezTo>
                  <a:cubicBezTo>
                    <a:pt x="28" y="31"/>
                    <a:pt x="27" y="28"/>
                    <a:pt x="23" y="41"/>
                  </a:cubicBezTo>
                  <a:cubicBezTo>
                    <a:pt x="18" y="58"/>
                    <a:pt x="12" y="75"/>
                    <a:pt x="7" y="93"/>
                  </a:cubicBezTo>
                  <a:cubicBezTo>
                    <a:pt x="3" y="104"/>
                    <a:pt x="0" y="108"/>
                    <a:pt x="1" y="91"/>
                  </a:cubicBezTo>
                  <a:cubicBezTo>
                    <a:pt x="6" y="46"/>
                    <a:pt x="15" y="1"/>
                    <a:pt x="31" y="0"/>
                  </a:cubicBezTo>
                  <a:lnTo>
                    <a:pt x="5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56" name="Google Shape;2356;p49"/>
            <p:cNvSpPr/>
            <p:nvPr/>
          </p:nvSpPr>
          <p:spPr>
            <a:xfrm>
              <a:off x="5953125" y="1304925"/>
              <a:ext cx="254000" cy="446088"/>
            </a:xfrm>
            <a:custGeom>
              <a:avLst/>
              <a:gdLst/>
              <a:ahLst/>
              <a:cxnLst/>
              <a:rect l="l" t="t" r="r" b="b"/>
              <a:pathLst>
                <a:path w="89" h="156" extrusionOk="0">
                  <a:moveTo>
                    <a:pt x="55" y="1"/>
                  </a:moveTo>
                  <a:cubicBezTo>
                    <a:pt x="44" y="1"/>
                    <a:pt x="44" y="1"/>
                    <a:pt x="44" y="1"/>
                  </a:cubicBezTo>
                  <a:cubicBezTo>
                    <a:pt x="34" y="1"/>
                    <a:pt x="34" y="1"/>
                    <a:pt x="34" y="1"/>
                  </a:cubicBezTo>
                  <a:cubicBezTo>
                    <a:pt x="25" y="1"/>
                    <a:pt x="24" y="0"/>
                    <a:pt x="18" y="9"/>
                  </a:cubicBezTo>
                  <a:cubicBezTo>
                    <a:pt x="9" y="21"/>
                    <a:pt x="0" y="45"/>
                    <a:pt x="4" y="52"/>
                  </a:cubicBezTo>
                  <a:cubicBezTo>
                    <a:pt x="6" y="56"/>
                    <a:pt x="10" y="45"/>
                    <a:pt x="25" y="13"/>
                  </a:cubicBezTo>
                  <a:cubicBezTo>
                    <a:pt x="26" y="12"/>
                    <a:pt x="26" y="11"/>
                    <a:pt x="27" y="13"/>
                  </a:cubicBezTo>
                  <a:cubicBezTo>
                    <a:pt x="29" y="18"/>
                    <a:pt x="34" y="34"/>
                    <a:pt x="34" y="40"/>
                  </a:cubicBezTo>
                  <a:cubicBezTo>
                    <a:pt x="34" y="49"/>
                    <a:pt x="21" y="72"/>
                    <a:pt x="13" y="86"/>
                  </a:cubicBezTo>
                  <a:cubicBezTo>
                    <a:pt x="9" y="94"/>
                    <a:pt x="8" y="93"/>
                    <a:pt x="16" y="93"/>
                  </a:cubicBezTo>
                  <a:cubicBezTo>
                    <a:pt x="25" y="93"/>
                    <a:pt x="25" y="93"/>
                    <a:pt x="25" y="93"/>
                  </a:cubicBezTo>
                  <a:cubicBezTo>
                    <a:pt x="25" y="93"/>
                    <a:pt x="25" y="93"/>
                    <a:pt x="25" y="93"/>
                  </a:cubicBezTo>
                  <a:cubicBezTo>
                    <a:pt x="25" y="152"/>
                    <a:pt x="25" y="152"/>
                    <a:pt x="25" y="152"/>
                  </a:cubicBezTo>
                  <a:cubicBezTo>
                    <a:pt x="25" y="154"/>
                    <a:pt x="27" y="156"/>
                    <a:pt x="30" y="156"/>
                  </a:cubicBezTo>
                  <a:cubicBezTo>
                    <a:pt x="30" y="156"/>
                    <a:pt x="30" y="156"/>
                    <a:pt x="30" y="156"/>
                  </a:cubicBezTo>
                  <a:cubicBezTo>
                    <a:pt x="32" y="156"/>
                    <a:pt x="35" y="154"/>
                    <a:pt x="35" y="152"/>
                  </a:cubicBezTo>
                  <a:cubicBezTo>
                    <a:pt x="35" y="93"/>
                    <a:pt x="35" y="93"/>
                    <a:pt x="35" y="93"/>
                  </a:cubicBezTo>
                  <a:cubicBezTo>
                    <a:pt x="35" y="93"/>
                    <a:pt x="34" y="93"/>
                    <a:pt x="34" y="93"/>
                  </a:cubicBezTo>
                  <a:cubicBezTo>
                    <a:pt x="44" y="93"/>
                    <a:pt x="44" y="93"/>
                    <a:pt x="44" y="93"/>
                  </a:cubicBezTo>
                  <a:cubicBezTo>
                    <a:pt x="57" y="93"/>
                    <a:pt x="57" y="93"/>
                    <a:pt x="57" y="93"/>
                  </a:cubicBezTo>
                  <a:cubicBezTo>
                    <a:pt x="57" y="93"/>
                    <a:pt x="57" y="93"/>
                    <a:pt x="57" y="93"/>
                  </a:cubicBezTo>
                  <a:cubicBezTo>
                    <a:pt x="57" y="152"/>
                    <a:pt x="57" y="152"/>
                    <a:pt x="57" y="152"/>
                  </a:cubicBezTo>
                  <a:cubicBezTo>
                    <a:pt x="57" y="154"/>
                    <a:pt x="59" y="156"/>
                    <a:pt x="62" y="156"/>
                  </a:cubicBezTo>
                  <a:cubicBezTo>
                    <a:pt x="62" y="156"/>
                    <a:pt x="62" y="156"/>
                    <a:pt x="62" y="156"/>
                  </a:cubicBezTo>
                  <a:cubicBezTo>
                    <a:pt x="64" y="156"/>
                    <a:pt x="66" y="154"/>
                    <a:pt x="66" y="152"/>
                  </a:cubicBezTo>
                  <a:cubicBezTo>
                    <a:pt x="66" y="93"/>
                    <a:pt x="66" y="93"/>
                    <a:pt x="66" y="93"/>
                  </a:cubicBezTo>
                  <a:cubicBezTo>
                    <a:pt x="66" y="93"/>
                    <a:pt x="66" y="93"/>
                    <a:pt x="66" y="93"/>
                  </a:cubicBezTo>
                  <a:cubicBezTo>
                    <a:pt x="72" y="93"/>
                    <a:pt x="72" y="93"/>
                    <a:pt x="72" y="93"/>
                  </a:cubicBezTo>
                  <a:cubicBezTo>
                    <a:pt x="81" y="93"/>
                    <a:pt x="80" y="94"/>
                    <a:pt x="75" y="86"/>
                  </a:cubicBezTo>
                  <a:cubicBezTo>
                    <a:pt x="68" y="72"/>
                    <a:pt x="55" y="49"/>
                    <a:pt x="55" y="40"/>
                  </a:cubicBezTo>
                  <a:cubicBezTo>
                    <a:pt x="55" y="35"/>
                    <a:pt x="59" y="21"/>
                    <a:pt x="61" y="14"/>
                  </a:cubicBezTo>
                  <a:cubicBezTo>
                    <a:pt x="62" y="11"/>
                    <a:pt x="63" y="12"/>
                    <a:pt x="64" y="14"/>
                  </a:cubicBezTo>
                  <a:cubicBezTo>
                    <a:pt x="78" y="46"/>
                    <a:pt x="82" y="56"/>
                    <a:pt x="85" y="52"/>
                  </a:cubicBezTo>
                  <a:cubicBezTo>
                    <a:pt x="89" y="45"/>
                    <a:pt x="80" y="21"/>
                    <a:pt x="71" y="9"/>
                  </a:cubicBezTo>
                  <a:cubicBezTo>
                    <a:pt x="65" y="0"/>
                    <a:pt x="64" y="1"/>
                    <a:pt x="5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57" name="Google Shape;2357;p49"/>
            <p:cNvSpPr/>
            <p:nvPr/>
          </p:nvSpPr>
          <p:spPr>
            <a:xfrm>
              <a:off x="5727700" y="1152525"/>
              <a:ext cx="106363" cy="1063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58" name="Google Shape;2358;p49"/>
            <p:cNvSpPr/>
            <p:nvPr/>
          </p:nvSpPr>
          <p:spPr>
            <a:xfrm>
              <a:off x="6038850" y="1212850"/>
              <a:ext cx="76200" cy="7778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359" name="Google Shape;2359;p49"/>
          <p:cNvSpPr/>
          <p:nvPr/>
        </p:nvSpPr>
        <p:spPr>
          <a:xfrm>
            <a:off x="9468690" y="4061142"/>
            <a:ext cx="771272" cy="842284"/>
          </a:xfrm>
          <a:custGeom>
            <a:avLst/>
            <a:gdLst/>
            <a:ahLst/>
            <a:cxnLst/>
            <a:rect l="l" t="t" r="r" b="b"/>
            <a:pathLst>
              <a:path w="218" h="237" extrusionOk="0">
                <a:moveTo>
                  <a:pt x="27" y="118"/>
                </a:moveTo>
                <a:cubicBezTo>
                  <a:pt x="17" y="81"/>
                  <a:pt x="23" y="47"/>
                  <a:pt x="61" y="20"/>
                </a:cubicBezTo>
                <a:cubicBezTo>
                  <a:pt x="95" y="0"/>
                  <a:pt x="128" y="1"/>
                  <a:pt x="163" y="26"/>
                </a:cubicBezTo>
                <a:cubicBezTo>
                  <a:pt x="186" y="47"/>
                  <a:pt x="195" y="77"/>
                  <a:pt x="188" y="118"/>
                </a:cubicBezTo>
                <a:cubicBezTo>
                  <a:pt x="218" y="158"/>
                  <a:pt x="182" y="186"/>
                  <a:pt x="154" y="184"/>
                </a:cubicBezTo>
                <a:cubicBezTo>
                  <a:pt x="154" y="198"/>
                  <a:pt x="153" y="211"/>
                  <a:pt x="153" y="224"/>
                </a:cubicBezTo>
                <a:cubicBezTo>
                  <a:pt x="152" y="224"/>
                  <a:pt x="151" y="224"/>
                  <a:pt x="151" y="224"/>
                </a:cubicBezTo>
                <a:cubicBezTo>
                  <a:pt x="151" y="225"/>
                  <a:pt x="151" y="225"/>
                  <a:pt x="151" y="226"/>
                </a:cubicBezTo>
                <a:cubicBezTo>
                  <a:pt x="151" y="233"/>
                  <a:pt x="151" y="233"/>
                  <a:pt x="151" y="233"/>
                </a:cubicBezTo>
                <a:cubicBezTo>
                  <a:pt x="151" y="235"/>
                  <a:pt x="149" y="237"/>
                  <a:pt x="147" y="237"/>
                </a:cubicBezTo>
                <a:cubicBezTo>
                  <a:pt x="143" y="237"/>
                  <a:pt x="143" y="237"/>
                  <a:pt x="143" y="237"/>
                </a:cubicBezTo>
                <a:cubicBezTo>
                  <a:pt x="141" y="237"/>
                  <a:pt x="139" y="235"/>
                  <a:pt x="139" y="233"/>
                </a:cubicBezTo>
                <a:cubicBezTo>
                  <a:pt x="139" y="226"/>
                  <a:pt x="139" y="226"/>
                  <a:pt x="139" y="226"/>
                </a:cubicBezTo>
                <a:cubicBezTo>
                  <a:pt x="139" y="226"/>
                  <a:pt x="139" y="226"/>
                  <a:pt x="140" y="225"/>
                </a:cubicBezTo>
                <a:cubicBezTo>
                  <a:pt x="138" y="225"/>
                  <a:pt x="137" y="225"/>
                  <a:pt x="136" y="226"/>
                </a:cubicBezTo>
                <a:cubicBezTo>
                  <a:pt x="136" y="226"/>
                  <a:pt x="136" y="226"/>
                  <a:pt x="136" y="226"/>
                </a:cubicBezTo>
                <a:cubicBezTo>
                  <a:pt x="136" y="233"/>
                  <a:pt x="136" y="233"/>
                  <a:pt x="136" y="233"/>
                </a:cubicBezTo>
                <a:cubicBezTo>
                  <a:pt x="136" y="235"/>
                  <a:pt x="135" y="237"/>
                  <a:pt x="133" y="237"/>
                </a:cubicBezTo>
                <a:cubicBezTo>
                  <a:pt x="129" y="237"/>
                  <a:pt x="129" y="237"/>
                  <a:pt x="129" y="237"/>
                </a:cubicBezTo>
                <a:cubicBezTo>
                  <a:pt x="126" y="237"/>
                  <a:pt x="125" y="235"/>
                  <a:pt x="125" y="233"/>
                </a:cubicBezTo>
                <a:cubicBezTo>
                  <a:pt x="125" y="226"/>
                  <a:pt x="125" y="226"/>
                  <a:pt x="125" y="226"/>
                </a:cubicBezTo>
                <a:cubicBezTo>
                  <a:pt x="124" y="226"/>
                  <a:pt x="123" y="226"/>
                  <a:pt x="122" y="226"/>
                </a:cubicBezTo>
                <a:cubicBezTo>
                  <a:pt x="122" y="233"/>
                  <a:pt x="122" y="233"/>
                  <a:pt x="122" y="233"/>
                </a:cubicBezTo>
                <a:cubicBezTo>
                  <a:pt x="122" y="235"/>
                  <a:pt x="120" y="237"/>
                  <a:pt x="118" y="237"/>
                </a:cubicBezTo>
                <a:cubicBezTo>
                  <a:pt x="114" y="237"/>
                  <a:pt x="114" y="237"/>
                  <a:pt x="114" y="237"/>
                </a:cubicBezTo>
                <a:cubicBezTo>
                  <a:pt x="112" y="237"/>
                  <a:pt x="110" y="235"/>
                  <a:pt x="110" y="233"/>
                </a:cubicBezTo>
                <a:cubicBezTo>
                  <a:pt x="110" y="227"/>
                  <a:pt x="110" y="227"/>
                  <a:pt x="110" y="227"/>
                </a:cubicBezTo>
                <a:cubicBezTo>
                  <a:pt x="109" y="227"/>
                  <a:pt x="108" y="227"/>
                  <a:pt x="107" y="227"/>
                </a:cubicBezTo>
                <a:cubicBezTo>
                  <a:pt x="107" y="234"/>
                  <a:pt x="107" y="234"/>
                  <a:pt x="107" y="234"/>
                </a:cubicBezTo>
                <a:cubicBezTo>
                  <a:pt x="107" y="236"/>
                  <a:pt x="106" y="237"/>
                  <a:pt x="105" y="237"/>
                </a:cubicBezTo>
                <a:cubicBezTo>
                  <a:pt x="98" y="237"/>
                  <a:pt x="98" y="237"/>
                  <a:pt x="98" y="237"/>
                </a:cubicBezTo>
                <a:cubicBezTo>
                  <a:pt x="97" y="237"/>
                  <a:pt x="96" y="236"/>
                  <a:pt x="96" y="234"/>
                </a:cubicBezTo>
                <a:cubicBezTo>
                  <a:pt x="96" y="227"/>
                  <a:pt x="96" y="227"/>
                  <a:pt x="96" y="227"/>
                </a:cubicBezTo>
                <a:cubicBezTo>
                  <a:pt x="95" y="227"/>
                  <a:pt x="94" y="227"/>
                  <a:pt x="93" y="227"/>
                </a:cubicBezTo>
                <a:cubicBezTo>
                  <a:pt x="93" y="234"/>
                  <a:pt x="93" y="234"/>
                  <a:pt x="93" y="234"/>
                </a:cubicBezTo>
                <a:cubicBezTo>
                  <a:pt x="93" y="235"/>
                  <a:pt x="91" y="237"/>
                  <a:pt x="89" y="237"/>
                </a:cubicBezTo>
                <a:cubicBezTo>
                  <a:pt x="84" y="237"/>
                  <a:pt x="84" y="237"/>
                  <a:pt x="84" y="237"/>
                </a:cubicBezTo>
                <a:cubicBezTo>
                  <a:pt x="82" y="237"/>
                  <a:pt x="81" y="235"/>
                  <a:pt x="81" y="234"/>
                </a:cubicBezTo>
                <a:cubicBezTo>
                  <a:pt x="81" y="226"/>
                  <a:pt x="81" y="226"/>
                  <a:pt x="81" y="226"/>
                </a:cubicBezTo>
                <a:cubicBezTo>
                  <a:pt x="80" y="226"/>
                  <a:pt x="79" y="226"/>
                  <a:pt x="78" y="226"/>
                </a:cubicBezTo>
                <a:cubicBezTo>
                  <a:pt x="78" y="234"/>
                  <a:pt x="78" y="234"/>
                  <a:pt x="78" y="234"/>
                </a:cubicBezTo>
                <a:cubicBezTo>
                  <a:pt x="78" y="235"/>
                  <a:pt x="77" y="237"/>
                  <a:pt x="75" y="237"/>
                </a:cubicBezTo>
                <a:cubicBezTo>
                  <a:pt x="69" y="237"/>
                  <a:pt x="69" y="237"/>
                  <a:pt x="69" y="237"/>
                </a:cubicBezTo>
                <a:cubicBezTo>
                  <a:pt x="68" y="237"/>
                  <a:pt x="66" y="235"/>
                  <a:pt x="66" y="234"/>
                </a:cubicBezTo>
                <a:cubicBezTo>
                  <a:pt x="66" y="225"/>
                  <a:pt x="66" y="225"/>
                  <a:pt x="66" y="225"/>
                </a:cubicBezTo>
                <a:cubicBezTo>
                  <a:pt x="66" y="225"/>
                  <a:pt x="66" y="225"/>
                  <a:pt x="66" y="225"/>
                </a:cubicBezTo>
                <a:cubicBezTo>
                  <a:pt x="65" y="225"/>
                  <a:pt x="64" y="225"/>
                  <a:pt x="63" y="225"/>
                </a:cubicBezTo>
                <a:cubicBezTo>
                  <a:pt x="62" y="211"/>
                  <a:pt x="61" y="198"/>
                  <a:pt x="60" y="184"/>
                </a:cubicBezTo>
                <a:cubicBezTo>
                  <a:pt x="21" y="185"/>
                  <a:pt x="0" y="147"/>
                  <a:pt x="27" y="118"/>
                </a:cubicBezTo>
                <a:close/>
                <a:moveTo>
                  <a:pt x="69" y="118"/>
                </a:moveTo>
                <a:cubicBezTo>
                  <a:pt x="52" y="118"/>
                  <a:pt x="38" y="128"/>
                  <a:pt x="38" y="139"/>
                </a:cubicBezTo>
                <a:cubicBezTo>
                  <a:pt x="38" y="151"/>
                  <a:pt x="52" y="161"/>
                  <a:pt x="69" y="161"/>
                </a:cubicBezTo>
                <a:cubicBezTo>
                  <a:pt x="86" y="161"/>
                  <a:pt x="100" y="151"/>
                  <a:pt x="100" y="139"/>
                </a:cubicBezTo>
                <a:cubicBezTo>
                  <a:pt x="100" y="128"/>
                  <a:pt x="86" y="118"/>
                  <a:pt x="69" y="118"/>
                </a:cubicBezTo>
                <a:close/>
                <a:moveTo>
                  <a:pt x="146" y="117"/>
                </a:moveTo>
                <a:cubicBezTo>
                  <a:pt x="129" y="117"/>
                  <a:pt x="115" y="127"/>
                  <a:pt x="115" y="139"/>
                </a:cubicBezTo>
                <a:cubicBezTo>
                  <a:pt x="115" y="150"/>
                  <a:pt x="129" y="160"/>
                  <a:pt x="146" y="160"/>
                </a:cubicBezTo>
                <a:cubicBezTo>
                  <a:pt x="163" y="160"/>
                  <a:pt x="177" y="150"/>
                  <a:pt x="177" y="139"/>
                </a:cubicBezTo>
                <a:cubicBezTo>
                  <a:pt x="177" y="127"/>
                  <a:pt x="163" y="117"/>
                  <a:pt x="146" y="117"/>
                </a:cubicBezTo>
                <a:close/>
                <a:moveTo>
                  <a:pt x="107" y="176"/>
                </a:moveTo>
                <a:cubicBezTo>
                  <a:pt x="103" y="187"/>
                  <a:pt x="103" y="187"/>
                  <a:pt x="103" y="187"/>
                </a:cubicBezTo>
                <a:cubicBezTo>
                  <a:pt x="96" y="203"/>
                  <a:pt x="96" y="203"/>
                  <a:pt x="96" y="203"/>
                </a:cubicBezTo>
                <a:cubicBezTo>
                  <a:pt x="107" y="203"/>
                  <a:pt x="107" y="203"/>
                  <a:pt x="107" y="203"/>
                </a:cubicBezTo>
                <a:cubicBezTo>
                  <a:pt x="118" y="203"/>
                  <a:pt x="118" y="203"/>
                  <a:pt x="118" y="203"/>
                </a:cubicBezTo>
                <a:cubicBezTo>
                  <a:pt x="112" y="187"/>
                  <a:pt x="112" y="187"/>
                  <a:pt x="112" y="187"/>
                </a:cubicBezTo>
                <a:lnTo>
                  <a:pt x="107" y="1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60" name="Google Shape;2360;p49"/>
          <p:cNvGrpSpPr/>
          <p:nvPr/>
        </p:nvGrpSpPr>
        <p:grpSpPr>
          <a:xfrm>
            <a:off x="7387633" y="4256879"/>
            <a:ext cx="785081" cy="499059"/>
            <a:chOff x="5568950" y="425450"/>
            <a:chExt cx="631825" cy="401638"/>
          </a:xfrm>
        </p:grpSpPr>
        <p:sp>
          <p:nvSpPr>
            <p:cNvPr id="2361" name="Google Shape;2361;p49"/>
            <p:cNvSpPr/>
            <p:nvPr/>
          </p:nvSpPr>
          <p:spPr>
            <a:xfrm>
              <a:off x="5568950" y="425450"/>
              <a:ext cx="631825" cy="401638"/>
            </a:xfrm>
            <a:custGeom>
              <a:avLst/>
              <a:gdLst/>
              <a:ahLst/>
              <a:cxnLst/>
              <a:rect l="l" t="t" r="r" b="b"/>
              <a:pathLst>
                <a:path w="222" h="140" extrusionOk="0">
                  <a:moveTo>
                    <a:pt x="29" y="36"/>
                  </a:moveTo>
                  <a:cubicBezTo>
                    <a:pt x="75" y="36"/>
                    <a:pt x="75" y="36"/>
                    <a:pt x="75" y="36"/>
                  </a:cubicBezTo>
                  <a:cubicBezTo>
                    <a:pt x="75" y="2"/>
                    <a:pt x="75" y="2"/>
                    <a:pt x="75" y="2"/>
                  </a:cubicBezTo>
                  <a:cubicBezTo>
                    <a:pt x="75" y="1"/>
                    <a:pt x="76" y="0"/>
                    <a:pt x="78" y="0"/>
                  </a:cubicBezTo>
                  <a:cubicBezTo>
                    <a:pt x="139" y="0"/>
                    <a:pt x="139" y="0"/>
                    <a:pt x="139" y="0"/>
                  </a:cubicBezTo>
                  <a:cubicBezTo>
                    <a:pt x="140" y="0"/>
                    <a:pt x="142" y="1"/>
                    <a:pt x="142" y="2"/>
                  </a:cubicBezTo>
                  <a:cubicBezTo>
                    <a:pt x="142" y="36"/>
                    <a:pt x="142" y="36"/>
                    <a:pt x="142" y="36"/>
                  </a:cubicBezTo>
                  <a:cubicBezTo>
                    <a:pt x="193" y="36"/>
                    <a:pt x="193" y="36"/>
                    <a:pt x="193" y="36"/>
                  </a:cubicBezTo>
                  <a:cubicBezTo>
                    <a:pt x="201" y="36"/>
                    <a:pt x="208" y="39"/>
                    <a:pt x="213" y="45"/>
                  </a:cubicBezTo>
                  <a:cubicBezTo>
                    <a:pt x="219" y="50"/>
                    <a:pt x="222" y="57"/>
                    <a:pt x="222" y="65"/>
                  </a:cubicBezTo>
                  <a:cubicBezTo>
                    <a:pt x="222" y="111"/>
                    <a:pt x="222" y="111"/>
                    <a:pt x="222" y="111"/>
                  </a:cubicBezTo>
                  <a:cubicBezTo>
                    <a:pt x="222" y="119"/>
                    <a:pt x="219" y="126"/>
                    <a:pt x="213" y="131"/>
                  </a:cubicBezTo>
                  <a:cubicBezTo>
                    <a:pt x="208" y="137"/>
                    <a:pt x="201" y="140"/>
                    <a:pt x="193" y="140"/>
                  </a:cubicBezTo>
                  <a:cubicBezTo>
                    <a:pt x="29" y="140"/>
                    <a:pt x="29" y="140"/>
                    <a:pt x="29" y="140"/>
                  </a:cubicBezTo>
                  <a:cubicBezTo>
                    <a:pt x="21" y="140"/>
                    <a:pt x="13" y="137"/>
                    <a:pt x="8" y="131"/>
                  </a:cubicBezTo>
                  <a:cubicBezTo>
                    <a:pt x="3" y="126"/>
                    <a:pt x="0" y="119"/>
                    <a:pt x="0" y="111"/>
                  </a:cubicBezTo>
                  <a:cubicBezTo>
                    <a:pt x="0" y="65"/>
                    <a:pt x="0" y="65"/>
                    <a:pt x="0" y="65"/>
                  </a:cubicBezTo>
                  <a:cubicBezTo>
                    <a:pt x="0" y="57"/>
                    <a:pt x="3" y="50"/>
                    <a:pt x="8" y="45"/>
                  </a:cubicBezTo>
                  <a:cubicBezTo>
                    <a:pt x="13" y="39"/>
                    <a:pt x="21" y="36"/>
                    <a:pt x="29" y="36"/>
                  </a:cubicBezTo>
                  <a:close/>
                  <a:moveTo>
                    <a:pt x="80" y="36"/>
                  </a:moveTo>
                  <a:cubicBezTo>
                    <a:pt x="137" y="36"/>
                    <a:pt x="137" y="36"/>
                    <a:pt x="137" y="36"/>
                  </a:cubicBezTo>
                  <a:cubicBezTo>
                    <a:pt x="137" y="5"/>
                    <a:pt x="137" y="5"/>
                    <a:pt x="137" y="5"/>
                  </a:cubicBezTo>
                  <a:cubicBezTo>
                    <a:pt x="80" y="5"/>
                    <a:pt x="80" y="5"/>
                    <a:pt x="80" y="5"/>
                  </a:cubicBezTo>
                  <a:cubicBezTo>
                    <a:pt x="80" y="36"/>
                    <a:pt x="80" y="36"/>
                    <a:pt x="80" y="36"/>
                  </a:cubicBezTo>
                  <a:close/>
                  <a:moveTo>
                    <a:pt x="193" y="46"/>
                  </a:moveTo>
                  <a:cubicBezTo>
                    <a:pt x="29" y="46"/>
                    <a:pt x="29" y="46"/>
                    <a:pt x="29" y="46"/>
                  </a:cubicBezTo>
                  <a:cubicBezTo>
                    <a:pt x="23" y="46"/>
                    <a:pt x="19" y="48"/>
                    <a:pt x="15" y="52"/>
                  </a:cubicBezTo>
                  <a:cubicBezTo>
                    <a:pt x="11" y="55"/>
                    <a:pt x="9" y="60"/>
                    <a:pt x="9" y="65"/>
                  </a:cubicBezTo>
                  <a:cubicBezTo>
                    <a:pt x="9" y="111"/>
                    <a:pt x="9" y="111"/>
                    <a:pt x="9" y="111"/>
                  </a:cubicBezTo>
                  <a:cubicBezTo>
                    <a:pt x="9" y="116"/>
                    <a:pt x="11" y="121"/>
                    <a:pt x="15" y="125"/>
                  </a:cubicBezTo>
                  <a:cubicBezTo>
                    <a:pt x="19" y="128"/>
                    <a:pt x="23" y="130"/>
                    <a:pt x="29" y="130"/>
                  </a:cubicBezTo>
                  <a:cubicBezTo>
                    <a:pt x="193" y="130"/>
                    <a:pt x="193" y="130"/>
                    <a:pt x="193" y="130"/>
                  </a:cubicBezTo>
                  <a:cubicBezTo>
                    <a:pt x="198" y="130"/>
                    <a:pt x="203" y="128"/>
                    <a:pt x="207" y="125"/>
                  </a:cubicBezTo>
                  <a:cubicBezTo>
                    <a:pt x="210" y="121"/>
                    <a:pt x="212" y="116"/>
                    <a:pt x="212" y="111"/>
                  </a:cubicBezTo>
                  <a:cubicBezTo>
                    <a:pt x="212" y="65"/>
                    <a:pt x="212" y="65"/>
                    <a:pt x="212" y="65"/>
                  </a:cubicBezTo>
                  <a:cubicBezTo>
                    <a:pt x="212" y="60"/>
                    <a:pt x="210" y="55"/>
                    <a:pt x="207" y="52"/>
                  </a:cubicBezTo>
                  <a:cubicBezTo>
                    <a:pt x="203" y="48"/>
                    <a:pt x="198" y="46"/>
                    <a:pt x="193"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62" name="Google Shape;2362;p49"/>
            <p:cNvSpPr/>
            <p:nvPr/>
          </p:nvSpPr>
          <p:spPr>
            <a:xfrm>
              <a:off x="5795963" y="652463"/>
              <a:ext cx="177800" cy="50800"/>
            </a:xfrm>
            <a:custGeom>
              <a:avLst/>
              <a:gdLst/>
              <a:ahLst/>
              <a:cxnLst/>
              <a:rect l="l" t="t" r="r" b="b"/>
              <a:pathLst>
                <a:path w="112" h="32" extrusionOk="0">
                  <a:moveTo>
                    <a:pt x="0" y="0"/>
                  </a:moveTo>
                  <a:lnTo>
                    <a:pt x="112" y="0"/>
                  </a:lnTo>
                  <a:lnTo>
                    <a:pt x="112" y="32"/>
                  </a:lnTo>
                  <a:lnTo>
                    <a:pt x="0" y="32"/>
                  </a:lnTo>
                  <a:lnTo>
                    <a:pt x="0" y="0"/>
                  </a:lnTo>
                  <a:lnTo>
                    <a:pt x="0" y="0"/>
                  </a:lnTo>
                  <a:close/>
                  <a:moveTo>
                    <a:pt x="29" y="9"/>
                  </a:moveTo>
                  <a:lnTo>
                    <a:pt x="29" y="23"/>
                  </a:lnTo>
                  <a:lnTo>
                    <a:pt x="81" y="23"/>
                  </a:lnTo>
                  <a:lnTo>
                    <a:pt x="81" y="9"/>
                  </a:lnTo>
                  <a:lnTo>
                    <a:pt x="29" y="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63" name="Google Shape;2363;p49"/>
            <p:cNvSpPr/>
            <p:nvPr/>
          </p:nvSpPr>
          <p:spPr>
            <a:xfrm>
              <a:off x="5627688" y="609600"/>
              <a:ext cx="142875" cy="146050"/>
            </a:xfrm>
            <a:custGeom>
              <a:avLst/>
              <a:gdLst/>
              <a:ahLst/>
              <a:cxnLst/>
              <a:rect l="l" t="t" r="r" b="b"/>
              <a:pathLst>
                <a:path w="50" h="51" extrusionOk="0">
                  <a:moveTo>
                    <a:pt x="25" y="0"/>
                  </a:moveTo>
                  <a:cubicBezTo>
                    <a:pt x="39" y="0"/>
                    <a:pt x="50" y="12"/>
                    <a:pt x="50" y="26"/>
                  </a:cubicBezTo>
                  <a:cubicBezTo>
                    <a:pt x="50" y="39"/>
                    <a:pt x="39" y="51"/>
                    <a:pt x="25" y="51"/>
                  </a:cubicBezTo>
                  <a:cubicBezTo>
                    <a:pt x="11" y="51"/>
                    <a:pt x="0" y="39"/>
                    <a:pt x="0" y="26"/>
                  </a:cubicBezTo>
                  <a:cubicBezTo>
                    <a:pt x="0" y="12"/>
                    <a:pt x="11" y="0"/>
                    <a:pt x="25" y="0"/>
                  </a:cubicBezTo>
                  <a:close/>
                  <a:moveTo>
                    <a:pt x="25" y="3"/>
                  </a:moveTo>
                  <a:cubicBezTo>
                    <a:pt x="12" y="3"/>
                    <a:pt x="2" y="13"/>
                    <a:pt x="2" y="26"/>
                  </a:cubicBezTo>
                  <a:cubicBezTo>
                    <a:pt x="2" y="38"/>
                    <a:pt x="12" y="48"/>
                    <a:pt x="25" y="48"/>
                  </a:cubicBezTo>
                  <a:cubicBezTo>
                    <a:pt x="38" y="48"/>
                    <a:pt x="48" y="38"/>
                    <a:pt x="48" y="26"/>
                  </a:cubicBezTo>
                  <a:cubicBezTo>
                    <a:pt x="48" y="13"/>
                    <a:pt x="38" y="3"/>
                    <a:pt x="25"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64" name="Google Shape;2364;p49"/>
            <p:cNvSpPr/>
            <p:nvPr/>
          </p:nvSpPr>
          <p:spPr>
            <a:xfrm>
              <a:off x="5634038" y="617538"/>
              <a:ext cx="131763" cy="128588"/>
            </a:xfrm>
            <a:custGeom>
              <a:avLst/>
              <a:gdLst/>
              <a:ahLst/>
              <a:cxnLst/>
              <a:rect l="l" t="t" r="r" b="b"/>
              <a:pathLst>
                <a:path w="46" h="45" extrusionOk="0">
                  <a:moveTo>
                    <a:pt x="23" y="0"/>
                  </a:moveTo>
                  <a:cubicBezTo>
                    <a:pt x="36" y="0"/>
                    <a:pt x="46" y="10"/>
                    <a:pt x="46" y="23"/>
                  </a:cubicBezTo>
                  <a:cubicBezTo>
                    <a:pt x="46" y="35"/>
                    <a:pt x="36" y="45"/>
                    <a:pt x="23" y="45"/>
                  </a:cubicBezTo>
                  <a:cubicBezTo>
                    <a:pt x="10" y="45"/>
                    <a:pt x="0" y="35"/>
                    <a:pt x="0" y="23"/>
                  </a:cubicBezTo>
                  <a:cubicBezTo>
                    <a:pt x="0" y="10"/>
                    <a:pt x="10" y="0"/>
                    <a:pt x="23" y="0"/>
                  </a:cubicBezTo>
                  <a:close/>
                  <a:moveTo>
                    <a:pt x="23" y="4"/>
                  </a:moveTo>
                  <a:cubicBezTo>
                    <a:pt x="13" y="4"/>
                    <a:pt x="5" y="12"/>
                    <a:pt x="5" y="23"/>
                  </a:cubicBezTo>
                  <a:cubicBezTo>
                    <a:pt x="5" y="33"/>
                    <a:pt x="13" y="41"/>
                    <a:pt x="23" y="41"/>
                  </a:cubicBezTo>
                  <a:cubicBezTo>
                    <a:pt x="33" y="41"/>
                    <a:pt x="41" y="33"/>
                    <a:pt x="41" y="23"/>
                  </a:cubicBezTo>
                  <a:cubicBezTo>
                    <a:pt x="41" y="12"/>
                    <a:pt x="33" y="4"/>
                    <a:pt x="23"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65" name="Google Shape;2365;p49"/>
            <p:cNvSpPr/>
            <p:nvPr/>
          </p:nvSpPr>
          <p:spPr>
            <a:xfrm>
              <a:off x="5648325" y="628650"/>
              <a:ext cx="103188" cy="106363"/>
            </a:xfrm>
            <a:custGeom>
              <a:avLst/>
              <a:gdLst/>
              <a:ahLst/>
              <a:cxnLst/>
              <a:rect l="l" t="t" r="r" b="b"/>
              <a:pathLst>
                <a:path w="36" h="37" extrusionOk="0">
                  <a:moveTo>
                    <a:pt x="18" y="0"/>
                  </a:moveTo>
                  <a:cubicBezTo>
                    <a:pt x="28" y="0"/>
                    <a:pt x="36" y="8"/>
                    <a:pt x="36" y="19"/>
                  </a:cubicBezTo>
                  <a:cubicBezTo>
                    <a:pt x="36" y="29"/>
                    <a:pt x="28" y="37"/>
                    <a:pt x="18" y="37"/>
                  </a:cubicBezTo>
                  <a:cubicBezTo>
                    <a:pt x="8" y="37"/>
                    <a:pt x="0" y="29"/>
                    <a:pt x="0" y="19"/>
                  </a:cubicBezTo>
                  <a:cubicBezTo>
                    <a:pt x="0" y="8"/>
                    <a:pt x="8" y="0"/>
                    <a:pt x="18" y="0"/>
                  </a:cubicBezTo>
                  <a:close/>
                  <a:moveTo>
                    <a:pt x="18" y="14"/>
                  </a:moveTo>
                  <a:cubicBezTo>
                    <a:pt x="15" y="14"/>
                    <a:pt x="13" y="16"/>
                    <a:pt x="13" y="19"/>
                  </a:cubicBezTo>
                  <a:cubicBezTo>
                    <a:pt x="13" y="21"/>
                    <a:pt x="15" y="23"/>
                    <a:pt x="18" y="23"/>
                  </a:cubicBezTo>
                  <a:cubicBezTo>
                    <a:pt x="21" y="23"/>
                    <a:pt x="23" y="21"/>
                    <a:pt x="23" y="19"/>
                  </a:cubicBezTo>
                  <a:cubicBezTo>
                    <a:pt x="23" y="16"/>
                    <a:pt x="21" y="14"/>
                    <a:pt x="18"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66" name="Google Shape;2366;p49"/>
            <p:cNvSpPr/>
            <p:nvPr/>
          </p:nvSpPr>
          <p:spPr>
            <a:xfrm>
              <a:off x="5999163" y="609600"/>
              <a:ext cx="144463" cy="146050"/>
            </a:xfrm>
            <a:custGeom>
              <a:avLst/>
              <a:gdLst/>
              <a:ahLst/>
              <a:cxnLst/>
              <a:rect l="l" t="t" r="r" b="b"/>
              <a:pathLst>
                <a:path w="51" h="51" extrusionOk="0">
                  <a:moveTo>
                    <a:pt x="25" y="0"/>
                  </a:moveTo>
                  <a:cubicBezTo>
                    <a:pt x="39" y="0"/>
                    <a:pt x="51" y="12"/>
                    <a:pt x="51" y="26"/>
                  </a:cubicBezTo>
                  <a:cubicBezTo>
                    <a:pt x="51" y="39"/>
                    <a:pt x="39" y="51"/>
                    <a:pt x="25" y="51"/>
                  </a:cubicBezTo>
                  <a:cubicBezTo>
                    <a:pt x="12" y="51"/>
                    <a:pt x="0" y="39"/>
                    <a:pt x="0" y="26"/>
                  </a:cubicBezTo>
                  <a:cubicBezTo>
                    <a:pt x="0" y="12"/>
                    <a:pt x="12" y="0"/>
                    <a:pt x="25" y="0"/>
                  </a:cubicBezTo>
                  <a:close/>
                  <a:moveTo>
                    <a:pt x="25" y="3"/>
                  </a:moveTo>
                  <a:cubicBezTo>
                    <a:pt x="13" y="3"/>
                    <a:pt x="3" y="13"/>
                    <a:pt x="3" y="26"/>
                  </a:cubicBezTo>
                  <a:cubicBezTo>
                    <a:pt x="3" y="38"/>
                    <a:pt x="13" y="48"/>
                    <a:pt x="25" y="48"/>
                  </a:cubicBezTo>
                  <a:cubicBezTo>
                    <a:pt x="38" y="48"/>
                    <a:pt x="48" y="38"/>
                    <a:pt x="48" y="26"/>
                  </a:cubicBezTo>
                  <a:cubicBezTo>
                    <a:pt x="48" y="13"/>
                    <a:pt x="38" y="3"/>
                    <a:pt x="25"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67" name="Google Shape;2367;p49"/>
            <p:cNvSpPr/>
            <p:nvPr/>
          </p:nvSpPr>
          <p:spPr>
            <a:xfrm>
              <a:off x="6007100" y="617538"/>
              <a:ext cx="128588" cy="128588"/>
            </a:xfrm>
            <a:custGeom>
              <a:avLst/>
              <a:gdLst/>
              <a:ahLst/>
              <a:cxnLst/>
              <a:rect l="l" t="t" r="r" b="b"/>
              <a:pathLst>
                <a:path w="45" h="45" extrusionOk="0">
                  <a:moveTo>
                    <a:pt x="22" y="0"/>
                  </a:moveTo>
                  <a:cubicBezTo>
                    <a:pt x="35" y="0"/>
                    <a:pt x="45" y="10"/>
                    <a:pt x="45" y="23"/>
                  </a:cubicBezTo>
                  <a:cubicBezTo>
                    <a:pt x="45" y="35"/>
                    <a:pt x="35" y="45"/>
                    <a:pt x="22" y="45"/>
                  </a:cubicBezTo>
                  <a:cubicBezTo>
                    <a:pt x="10" y="45"/>
                    <a:pt x="0" y="35"/>
                    <a:pt x="0" y="23"/>
                  </a:cubicBezTo>
                  <a:cubicBezTo>
                    <a:pt x="0" y="10"/>
                    <a:pt x="10" y="0"/>
                    <a:pt x="22" y="0"/>
                  </a:cubicBezTo>
                  <a:close/>
                  <a:moveTo>
                    <a:pt x="22" y="4"/>
                  </a:moveTo>
                  <a:cubicBezTo>
                    <a:pt x="12" y="4"/>
                    <a:pt x="4" y="12"/>
                    <a:pt x="4" y="23"/>
                  </a:cubicBezTo>
                  <a:cubicBezTo>
                    <a:pt x="4" y="33"/>
                    <a:pt x="12" y="41"/>
                    <a:pt x="22" y="41"/>
                  </a:cubicBezTo>
                  <a:cubicBezTo>
                    <a:pt x="33" y="41"/>
                    <a:pt x="41" y="33"/>
                    <a:pt x="41" y="23"/>
                  </a:cubicBezTo>
                  <a:cubicBezTo>
                    <a:pt x="41" y="12"/>
                    <a:pt x="33" y="4"/>
                    <a:pt x="22"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68" name="Google Shape;2368;p49"/>
            <p:cNvSpPr/>
            <p:nvPr/>
          </p:nvSpPr>
          <p:spPr>
            <a:xfrm>
              <a:off x="6018213" y="628650"/>
              <a:ext cx="106363" cy="106363"/>
            </a:xfrm>
            <a:custGeom>
              <a:avLst/>
              <a:gdLst/>
              <a:ahLst/>
              <a:cxnLst/>
              <a:rect l="l" t="t" r="r" b="b"/>
              <a:pathLst>
                <a:path w="37" h="37" extrusionOk="0">
                  <a:moveTo>
                    <a:pt x="18" y="0"/>
                  </a:moveTo>
                  <a:cubicBezTo>
                    <a:pt x="29" y="0"/>
                    <a:pt x="37" y="8"/>
                    <a:pt x="37" y="19"/>
                  </a:cubicBezTo>
                  <a:cubicBezTo>
                    <a:pt x="37" y="29"/>
                    <a:pt x="29" y="37"/>
                    <a:pt x="18" y="37"/>
                  </a:cubicBezTo>
                  <a:cubicBezTo>
                    <a:pt x="8" y="37"/>
                    <a:pt x="0" y="29"/>
                    <a:pt x="0" y="19"/>
                  </a:cubicBezTo>
                  <a:cubicBezTo>
                    <a:pt x="0" y="8"/>
                    <a:pt x="8" y="0"/>
                    <a:pt x="18" y="0"/>
                  </a:cubicBezTo>
                  <a:close/>
                  <a:moveTo>
                    <a:pt x="18" y="14"/>
                  </a:moveTo>
                  <a:cubicBezTo>
                    <a:pt x="16" y="14"/>
                    <a:pt x="14" y="16"/>
                    <a:pt x="14" y="19"/>
                  </a:cubicBezTo>
                  <a:cubicBezTo>
                    <a:pt x="14" y="21"/>
                    <a:pt x="16" y="23"/>
                    <a:pt x="18" y="23"/>
                  </a:cubicBezTo>
                  <a:cubicBezTo>
                    <a:pt x="21" y="23"/>
                    <a:pt x="23" y="21"/>
                    <a:pt x="23" y="19"/>
                  </a:cubicBezTo>
                  <a:cubicBezTo>
                    <a:pt x="23" y="16"/>
                    <a:pt x="21" y="14"/>
                    <a:pt x="18"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69" name="Google Shape;2369;p49"/>
            <p:cNvSpPr/>
            <p:nvPr/>
          </p:nvSpPr>
          <p:spPr>
            <a:xfrm>
              <a:off x="5835650" y="660400"/>
              <a:ext cx="95250" cy="34925"/>
            </a:xfrm>
            <a:custGeom>
              <a:avLst/>
              <a:gdLst/>
              <a:ahLst/>
              <a:cxnLst/>
              <a:rect l="l" t="t" r="r" b="b"/>
              <a:pathLst>
                <a:path w="60" h="22" extrusionOk="0">
                  <a:moveTo>
                    <a:pt x="4" y="0"/>
                  </a:moveTo>
                  <a:lnTo>
                    <a:pt x="56" y="0"/>
                  </a:lnTo>
                  <a:lnTo>
                    <a:pt x="60" y="0"/>
                  </a:lnTo>
                  <a:lnTo>
                    <a:pt x="60" y="4"/>
                  </a:lnTo>
                  <a:lnTo>
                    <a:pt x="60" y="18"/>
                  </a:lnTo>
                  <a:lnTo>
                    <a:pt x="60" y="22"/>
                  </a:lnTo>
                  <a:lnTo>
                    <a:pt x="56" y="22"/>
                  </a:lnTo>
                  <a:lnTo>
                    <a:pt x="4" y="22"/>
                  </a:lnTo>
                  <a:lnTo>
                    <a:pt x="0" y="22"/>
                  </a:lnTo>
                  <a:lnTo>
                    <a:pt x="0" y="18"/>
                  </a:lnTo>
                  <a:lnTo>
                    <a:pt x="0" y="4"/>
                  </a:lnTo>
                  <a:lnTo>
                    <a:pt x="0" y="0"/>
                  </a:lnTo>
                  <a:lnTo>
                    <a:pt x="4" y="0"/>
                  </a:lnTo>
                  <a:lnTo>
                    <a:pt x="4" y="0"/>
                  </a:lnTo>
                  <a:close/>
                  <a:moveTo>
                    <a:pt x="54" y="7"/>
                  </a:moveTo>
                  <a:lnTo>
                    <a:pt x="8" y="7"/>
                  </a:lnTo>
                  <a:lnTo>
                    <a:pt x="8" y="15"/>
                  </a:lnTo>
                  <a:lnTo>
                    <a:pt x="54" y="15"/>
                  </a:lnTo>
                  <a:lnTo>
                    <a:pt x="54"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70" name="Google Shape;2370;p49"/>
            <p:cNvSpPr/>
            <p:nvPr/>
          </p:nvSpPr>
          <p:spPr>
            <a:xfrm>
              <a:off x="5781675" y="592138"/>
              <a:ext cx="206375" cy="14288"/>
            </a:xfrm>
            <a:custGeom>
              <a:avLst/>
              <a:gdLst/>
              <a:ahLst/>
              <a:cxnLst/>
              <a:rect l="l" t="t" r="r" b="b"/>
              <a:pathLst>
                <a:path w="130" h="9" extrusionOk="0">
                  <a:moveTo>
                    <a:pt x="9" y="0"/>
                  </a:moveTo>
                  <a:lnTo>
                    <a:pt x="9" y="9"/>
                  </a:lnTo>
                  <a:lnTo>
                    <a:pt x="0" y="9"/>
                  </a:lnTo>
                  <a:lnTo>
                    <a:pt x="0" y="0"/>
                  </a:lnTo>
                  <a:lnTo>
                    <a:pt x="9" y="0"/>
                  </a:lnTo>
                  <a:lnTo>
                    <a:pt x="9" y="0"/>
                  </a:lnTo>
                  <a:close/>
                  <a:moveTo>
                    <a:pt x="130" y="0"/>
                  </a:moveTo>
                  <a:lnTo>
                    <a:pt x="122" y="0"/>
                  </a:lnTo>
                  <a:lnTo>
                    <a:pt x="122" y="9"/>
                  </a:lnTo>
                  <a:lnTo>
                    <a:pt x="130" y="9"/>
                  </a:lnTo>
                  <a:lnTo>
                    <a:pt x="130" y="0"/>
                  </a:lnTo>
                  <a:lnTo>
                    <a:pt x="130" y="0"/>
                  </a:lnTo>
                  <a:close/>
                  <a:moveTo>
                    <a:pt x="113" y="0"/>
                  </a:moveTo>
                  <a:lnTo>
                    <a:pt x="113" y="9"/>
                  </a:lnTo>
                  <a:lnTo>
                    <a:pt x="104" y="9"/>
                  </a:lnTo>
                  <a:lnTo>
                    <a:pt x="104" y="0"/>
                  </a:lnTo>
                  <a:lnTo>
                    <a:pt x="113" y="0"/>
                  </a:lnTo>
                  <a:lnTo>
                    <a:pt x="113" y="0"/>
                  </a:lnTo>
                  <a:close/>
                  <a:moveTo>
                    <a:pt x="95" y="0"/>
                  </a:moveTo>
                  <a:lnTo>
                    <a:pt x="95" y="9"/>
                  </a:lnTo>
                  <a:lnTo>
                    <a:pt x="86" y="9"/>
                  </a:lnTo>
                  <a:lnTo>
                    <a:pt x="86" y="0"/>
                  </a:lnTo>
                  <a:lnTo>
                    <a:pt x="95" y="0"/>
                  </a:lnTo>
                  <a:lnTo>
                    <a:pt x="95" y="0"/>
                  </a:lnTo>
                  <a:close/>
                  <a:moveTo>
                    <a:pt x="77" y="0"/>
                  </a:moveTo>
                  <a:lnTo>
                    <a:pt x="77" y="9"/>
                  </a:lnTo>
                  <a:lnTo>
                    <a:pt x="70" y="9"/>
                  </a:lnTo>
                  <a:lnTo>
                    <a:pt x="70" y="0"/>
                  </a:lnTo>
                  <a:lnTo>
                    <a:pt x="77" y="0"/>
                  </a:lnTo>
                  <a:lnTo>
                    <a:pt x="77" y="0"/>
                  </a:lnTo>
                  <a:close/>
                  <a:moveTo>
                    <a:pt x="61" y="0"/>
                  </a:moveTo>
                  <a:lnTo>
                    <a:pt x="61" y="9"/>
                  </a:lnTo>
                  <a:lnTo>
                    <a:pt x="52" y="9"/>
                  </a:lnTo>
                  <a:lnTo>
                    <a:pt x="52" y="0"/>
                  </a:lnTo>
                  <a:lnTo>
                    <a:pt x="61" y="0"/>
                  </a:lnTo>
                  <a:lnTo>
                    <a:pt x="61" y="0"/>
                  </a:lnTo>
                  <a:close/>
                  <a:moveTo>
                    <a:pt x="43" y="0"/>
                  </a:moveTo>
                  <a:lnTo>
                    <a:pt x="43" y="9"/>
                  </a:lnTo>
                  <a:lnTo>
                    <a:pt x="34" y="9"/>
                  </a:lnTo>
                  <a:lnTo>
                    <a:pt x="34" y="0"/>
                  </a:lnTo>
                  <a:lnTo>
                    <a:pt x="43" y="0"/>
                  </a:lnTo>
                  <a:lnTo>
                    <a:pt x="43" y="0"/>
                  </a:lnTo>
                  <a:close/>
                  <a:moveTo>
                    <a:pt x="25" y="0"/>
                  </a:moveTo>
                  <a:lnTo>
                    <a:pt x="25" y="9"/>
                  </a:lnTo>
                  <a:lnTo>
                    <a:pt x="16" y="9"/>
                  </a:lnTo>
                  <a:lnTo>
                    <a:pt x="16" y="0"/>
                  </a:lnTo>
                  <a:lnTo>
                    <a:pt x="2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371" name="Google Shape;2371;p49"/>
          <p:cNvSpPr/>
          <p:nvPr/>
        </p:nvSpPr>
        <p:spPr>
          <a:xfrm>
            <a:off x="5233593" y="4246563"/>
            <a:ext cx="796916" cy="518784"/>
          </a:xfrm>
          <a:custGeom>
            <a:avLst/>
            <a:gdLst/>
            <a:ahLst/>
            <a:cxnLst/>
            <a:rect l="l" t="t" r="r" b="b"/>
            <a:pathLst>
              <a:path w="225" h="146" extrusionOk="0">
                <a:moveTo>
                  <a:pt x="48" y="49"/>
                </a:moveTo>
                <a:cubicBezTo>
                  <a:pt x="56" y="49"/>
                  <a:pt x="63" y="51"/>
                  <a:pt x="69" y="54"/>
                </a:cubicBezTo>
                <a:cubicBezTo>
                  <a:pt x="79" y="36"/>
                  <a:pt x="79" y="36"/>
                  <a:pt x="79" y="36"/>
                </a:cubicBezTo>
                <a:cubicBezTo>
                  <a:pt x="74" y="17"/>
                  <a:pt x="74" y="17"/>
                  <a:pt x="74" y="17"/>
                </a:cubicBezTo>
                <a:cubicBezTo>
                  <a:pt x="69" y="18"/>
                  <a:pt x="63" y="18"/>
                  <a:pt x="60" y="16"/>
                </a:cubicBezTo>
                <a:cubicBezTo>
                  <a:pt x="56" y="13"/>
                  <a:pt x="57" y="6"/>
                  <a:pt x="63" y="7"/>
                </a:cubicBezTo>
                <a:cubicBezTo>
                  <a:pt x="77" y="6"/>
                  <a:pt x="93" y="8"/>
                  <a:pt x="93" y="8"/>
                </a:cubicBezTo>
                <a:cubicBezTo>
                  <a:pt x="93" y="8"/>
                  <a:pt x="87" y="14"/>
                  <a:pt x="81" y="15"/>
                </a:cubicBezTo>
                <a:cubicBezTo>
                  <a:pt x="81" y="16"/>
                  <a:pt x="79" y="16"/>
                  <a:pt x="78" y="16"/>
                </a:cubicBezTo>
                <a:cubicBezTo>
                  <a:pt x="83" y="33"/>
                  <a:pt x="83" y="33"/>
                  <a:pt x="83" y="33"/>
                </a:cubicBezTo>
                <a:cubicBezTo>
                  <a:pt x="152" y="31"/>
                  <a:pt x="152" y="31"/>
                  <a:pt x="152" y="31"/>
                </a:cubicBezTo>
                <a:cubicBezTo>
                  <a:pt x="150" y="22"/>
                  <a:pt x="148" y="14"/>
                  <a:pt x="146" y="7"/>
                </a:cubicBezTo>
                <a:cubicBezTo>
                  <a:pt x="143" y="7"/>
                  <a:pt x="141" y="7"/>
                  <a:pt x="138" y="8"/>
                </a:cubicBezTo>
                <a:cubicBezTo>
                  <a:pt x="135" y="8"/>
                  <a:pt x="132" y="9"/>
                  <a:pt x="129" y="11"/>
                </a:cubicBezTo>
                <a:cubicBezTo>
                  <a:pt x="127" y="12"/>
                  <a:pt x="125" y="11"/>
                  <a:pt x="125" y="9"/>
                </a:cubicBezTo>
                <a:cubicBezTo>
                  <a:pt x="124" y="7"/>
                  <a:pt x="124" y="5"/>
                  <a:pt x="126" y="4"/>
                </a:cubicBezTo>
                <a:cubicBezTo>
                  <a:pt x="129" y="3"/>
                  <a:pt x="133" y="1"/>
                  <a:pt x="137" y="1"/>
                </a:cubicBezTo>
                <a:cubicBezTo>
                  <a:pt x="140" y="0"/>
                  <a:pt x="144" y="0"/>
                  <a:pt x="148" y="0"/>
                </a:cubicBezTo>
                <a:cubicBezTo>
                  <a:pt x="150" y="1"/>
                  <a:pt x="151" y="2"/>
                  <a:pt x="151" y="4"/>
                </a:cubicBezTo>
                <a:cubicBezTo>
                  <a:pt x="151" y="5"/>
                  <a:pt x="151" y="5"/>
                  <a:pt x="151" y="6"/>
                </a:cubicBezTo>
                <a:cubicBezTo>
                  <a:pt x="153" y="16"/>
                  <a:pt x="157" y="32"/>
                  <a:pt x="161" y="45"/>
                </a:cubicBezTo>
                <a:cubicBezTo>
                  <a:pt x="161" y="45"/>
                  <a:pt x="161" y="45"/>
                  <a:pt x="161" y="45"/>
                </a:cubicBezTo>
                <a:cubicBezTo>
                  <a:pt x="161" y="46"/>
                  <a:pt x="161" y="46"/>
                  <a:pt x="161" y="46"/>
                </a:cubicBezTo>
                <a:cubicBezTo>
                  <a:pt x="162" y="48"/>
                  <a:pt x="162" y="50"/>
                  <a:pt x="163" y="52"/>
                </a:cubicBezTo>
                <a:cubicBezTo>
                  <a:pt x="167" y="50"/>
                  <a:pt x="172" y="49"/>
                  <a:pt x="177" y="49"/>
                </a:cubicBezTo>
                <a:cubicBezTo>
                  <a:pt x="190" y="49"/>
                  <a:pt x="202" y="55"/>
                  <a:pt x="211" y="64"/>
                </a:cubicBezTo>
                <a:cubicBezTo>
                  <a:pt x="220" y="72"/>
                  <a:pt x="225" y="84"/>
                  <a:pt x="225" y="98"/>
                </a:cubicBezTo>
                <a:cubicBezTo>
                  <a:pt x="225" y="111"/>
                  <a:pt x="220" y="123"/>
                  <a:pt x="211" y="132"/>
                </a:cubicBezTo>
                <a:cubicBezTo>
                  <a:pt x="202" y="140"/>
                  <a:pt x="190" y="146"/>
                  <a:pt x="177" y="146"/>
                </a:cubicBezTo>
                <a:cubicBezTo>
                  <a:pt x="164" y="146"/>
                  <a:pt x="152" y="140"/>
                  <a:pt x="143" y="132"/>
                </a:cubicBezTo>
                <a:cubicBezTo>
                  <a:pt x="134" y="123"/>
                  <a:pt x="129" y="111"/>
                  <a:pt x="129" y="98"/>
                </a:cubicBezTo>
                <a:cubicBezTo>
                  <a:pt x="129" y="88"/>
                  <a:pt x="132" y="79"/>
                  <a:pt x="136" y="71"/>
                </a:cubicBezTo>
                <a:cubicBezTo>
                  <a:pt x="115" y="94"/>
                  <a:pt x="115" y="94"/>
                  <a:pt x="115" y="94"/>
                </a:cubicBezTo>
                <a:cubicBezTo>
                  <a:pt x="117" y="96"/>
                  <a:pt x="118" y="99"/>
                  <a:pt x="118" y="102"/>
                </a:cubicBezTo>
                <a:cubicBezTo>
                  <a:pt x="118" y="106"/>
                  <a:pt x="116" y="110"/>
                  <a:pt x="113" y="113"/>
                </a:cubicBezTo>
                <a:cubicBezTo>
                  <a:pt x="113" y="113"/>
                  <a:pt x="113" y="113"/>
                  <a:pt x="113" y="113"/>
                </a:cubicBezTo>
                <a:cubicBezTo>
                  <a:pt x="111" y="115"/>
                  <a:pt x="107" y="117"/>
                  <a:pt x="103" y="117"/>
                </a:cubicBezTo>
                <a:cubicBezTo>
                  <a:pt x="103" y="124"/>
                  <a:pt x="103" y="124"/>
                  <a:pt x="103" y="124"/>
                </a:cubicBezTo>
                <a:cubicBezTo>
                  <a:pt x="106" y="124"/>
                  <a:pt x="106" y="124"/>
                  <a:pt x="106" y="124"/>
                </a:cubicBezTo>
                <a:cubicBezTo>
                  <a:pt x="106" y="128"/>
                  <a:pt x="106" y="128"/>
                  <a:pt x="106" y="128"/>
                </a:cubicBezTo>
                <a:cubicBezTo>
                  <a:pt x="97" y="128"/>
                  <a:pt x="97" y="128"/>
                  <a:pt x="97" y="128"/>
                </a:cubicBezTo>
                <a:cubicBezTo>
                  <a:pt x="97" y="124"/>
                  <a:pt x="97" y="124"/>
                  <a:pt x="97" y="124"/>
                </a:cubicBezTo>
                <a:cubicBezTo>
                  <a:pt x="101" y="124"/>
                  <a:pt x="101" y="124"/>
                  <a:pt x="101" y="124"/>
                </a:cubicBezTo>
                <a:cubicBezTo>
                  <a:pt x="101" y="117"/>
                  <a:pt x="101" y="117"/>
                  <a:pt x="101" y="117"/>
                </a:cubicBezTo>
                <a:cubicBezTo>
                  <a:pt x="98" y="117"/>
                  <a:pt x="96" y="116"/>
                  <a:pt x="94" y="114"/>
                </a:cubicBezTo>
                <a:cubicBezTo>
                  <a:pt x="91" y="121"/>
                  <a:pt x="87" y="127"/>
                  <a:pt x="82" y="132"/>
                </a:cubicBezTo>
                <a:cubicBezTo>
                  <a:pt x="74" y="140"/>
                  <a:pt x="62" y="146"/>
                  <a:pt x="48" y="146"/>
                </a:cubicBezTo>
                <a:cubicBezTo>
                  <a:pt x="35" y="146"/>
                  <a:pt x="23" y="140"/>
                  <a:pt x="14" y="132"/>
                </a:cubicBezTo>
                <a:cubicBezTo>
                  <a:pt x="6" y="123"/>
                  <a:pt x="0" y="111"/>
                  <a:pt x="0" y="98"/>
                </a:cubicBezTo>
                <a:cubicBezTo>
                  <a:pt x="0" y="84"/>
                  <a:pt x="6" y="72"/>
                  <a:pt x="14" y="64"/>
                </a:cubicBezTo>
                <a:cubicBezTo>
                  <a:pt x="23" y="55"/>
                  <a:pt x="35" y="49"/>
                  <a:pt x="48" y="49"/>
                </a:cubicBezTo>
                <a:close/>
                <a:moveTo>
                  <a:pt x="96" y="99"/>
                </a:moveTo>
                <a:cubicBezTo>
                  <a:pt x="98" y="100"/>
                  <a:pt x="98" y="100"/>
                  <a:pt x="98" y="100"/>
                </a:cubicBezTo>
                <a:cubicBezTo>
                  <a:pt x="97" y="97"/>
                  <a:pt x="97" y="97"/>
                  <a:pt x="97" y="97"/>
                </a:cubicBezTo>
                <a:cubicBezTo>
                  <a:pt x="97" y="97"/>
                  <a:pt x="97" y="98"/>
                  <a:pt x="96" y="98"/>
                </a:cubicBezTo>
                <a:cubicBezTo>
                  <a:pt x="96" y="99"/>
                  <a:pt x="96" y="99"/>
                  <a:pt x="96" y="99"/>
                </a:cubicBezTo>
                <a:close/>
                <a:moveTo>
                  <a:pt x="102" y="97"/>
                </a:moveTo>
                <a:cubicBezTo>
                  <a:pt x="102" y="97"/>
                  <a:pt x="102" y="97"/>
                  <a:pt x="102" y="97"/>
                </a:cubicBezTo>
                <a:cubicBezTo>
                  <a:pt x="103" y="97"/>
                  <a:pt x="104" y="98"/>
                  <a:pt x="105" y="98"/>
                </a:cubicBezTo>
                <a:cubicBezTo>
                  <a:pt x="107" y="96"/>
                  <a:pt x="107" y="96"/>
                  <a:pt x="107" y="96"/>
                </a:cubicBezTo>
                <a:cubicBezTo>
                  <a:pt x="105" y="95"/>
                  <a:pt x="104" y="95"/>
                  <a:pt x="102" y="95"/>
                </a:cubicBezTo>
                <a:cubicBezTo>
                  <a:pt x="102" y="95"/>
                  <a:pt x="102" y="95"/>
                  <a:pt x="101" y="95"/>
                </a:cubicBezTo>
                <a:cubicBezTo>
                  <a:pt x="102" y="97"/>
                  <a:pt x="102" y="97"/>
                  <a:pt x="102" y="97"/>
                </a:cubicBezTo>
                <a:close/>
                <a:moveTo>
                  <a:pt x="107" y="102"/>
                </a:moveTo>
                <a:cubicBezTo>
                  <a:pt x="107" y="105"/>
                  <a:pt x="105" y="106"/>
                  <a:pt x="103" y="107"/>
                </a:cubicBezTo>
                <a:cubicBezTo>
                  <a:pt x="103" y="109"/>
                  <a:pt x="103" y="109"/>
                  <a:pt x="103" y="109"/>
                </a:cubicBezTo>
                <a:cubicBezTo>
                  <a:pt x="105" y="109"/>
                  <a:pt x="106" y="108"/>
                  <a:pt x="108" y="107"/>
                </a:cubicBezTo>
                <a:cubicBezTo>
                  <a:pt x="109" y="106"/>
                  <a:pt x="110" y="104"/>
                  <a:pt x="110" y="102"/>
                </a:cubicBezTo>
                <a:cubicBezTo>
                  <a:pt x="110" y="101"/>
                  <a:pt x="110" y="101"/>
                  <a:pt x="109" y="100"/>
                </a:cubicBezTo>
                <a:cubicBezTo>
                  <a:pt x="107" y="102"/>
                  <a:pt x="107" y="102"/>
                  <a:pt x="107" y="102"/>
                </a:cubicBezTo>
                <a:close/>
                <a:moveTo>
                  <a:pt x="101" y="106"/>
                </a:moveTo>
                <a:cubicBezTo>
                  <a:pt x="100" y="106"/>
                  <a:pt x="100" y="106"/>
                  <a:pt x="100" y="106"/>
                </a:cubicBezTo>
                <a:cubicBezTo>
                  <a:pt x="100" y="106"/>
                  <a:pt x="100" y="106"/>
                  <a:pt x="100" y="106"/>
                </a:cubicBezTo>
                <a:cubicBezTo>
                  <a:pt x="100" y="106"/>
                  <a:pt x="100" y="106"/>
                  <a:pt x="100" y="106"/>
                </a:cubicBezTo>
                <a:cubicBezTo>
                  <a:pt x="99" y="105"/>
                  <a:pt x="99" y="105"/>
                  <a:pt x="98" y="104"/>
                </a:cubicBezTo>
                <a:cubicBezTo>
                  <a:pt x="96" y="104"/>
                  <a:pt x="96" y="104"/>
                  <a:pt x="96" y="104"/>
                </a:cubicBezTo>
                <a:cubicBezTo>
                  <a:pt x="96" y="104"/>
                  <a:pt x="96" y="105"/>
                  <a:pt x="96" y="105"/>
                </a:cubicBezTo>
                <a:cubicBezTo>
                  <a:pt x="96" y="106"/>
                  <a:pt x="97" y="107"/>
                  <a:pt x="97" y="107"/>
                </a:cubicBezTo>
                <a:cubicBezTo>
                  <a:pt x="98" y="108"/>
                  <a:pt x="99" y="109"/>
                  <a:pt x="101" y="109"/>
                </a:cubicBezTo>
                <a:cubicBezTo>
                  <a:pt x="101" y="106"/>
                  <a:pt x="101" y="106"/>
                  <a:pt x="101" y="106"/>
                </a:cubicBezTo>
                <a:close/>
                <a:moveTo>
                  <a:pt x="88" y="103"/>
                </a:moveTo>
                <a:cubicBezTo>
                  <a:pt x="66" y="102"/>
                  <a:pt x="66" y="102"/>
                  <a:pt x="66" y="102"/>
                </a:cubicBezTo>
                <a:cubicBezTo>
                  <a:pt x="88" y="108"/>
                  <a:pt x="88" y="108"/>
                  <a:pt x="88" y="108"/>
                </a:cubicBezTo>
                <a:cubicBezTo>
                  <a:pt x="88" y="107"/>
                  <a:pt x="88" y="107"/>
                  <a:pt x="88" y="107"/>
                </a:cubicBezTo>
                <a:cubicBezTo>
                  <a:pt x="88" y="106"/>
                  <a:pt x="88" y="105"/>
                  <a:pt x="88" y="103"/>
                </a:cubicBezTo>
                <a:close/>
                <a:moveTo>
                  <a:pt x="71" y="55"/>
                </a:moveTo>
                <a:cubicBezTo>
                  <a:pt x="75" y="57"/>
                  <a:pt x="79" y="60"/>
                  <a:pt x="82" y="64"/>
                </a:cubicBezTo>
                <a:cubicBezTo>
                  <a:pt x="86" y="67"/>
                  <a:pt x="88" y="70"/>
                  <a:pt x="91" y="74"/>
                </a:cubicBezTo>
                <a:cubicBezTo>
                  <a:pt x="80" y="39"/>
                  <a:pt x="80" y="39"/>
                  <a:pt x="80" y="39"/>
                </a:cubicBezTo>
                <a:cubicBezTo>
                  <a:pt x="71" y="55"/>
                  <a:pt x="71" y="55"/>
                  <a:pt x="71" y="55"/>
                </a:cubicBezTo>
                <a:close/>
                <a:moveTo>
                  <a:pt x="68" y="61"/>
                </a:moveTo>
                <a:cubicBezTo>
                  <a:pt x="61" y="73"/>
                  <a:pt x="61" y="73"/>
                  <a:pt x="61" y="73"/>
                </a:cubicBezTo>
                <a:cubicBezTo>
                  <a:pt x="68" y="61"/>
                  <a:pt x="68" y="61"/>
                  <a:pt x="68" y="61"/>
                </a:cubicBezTo>
                <a:cubicBezTo>
                  <a:pt x="68" y="61"/>
                  <a:pt x="68" y="61"/>
                  <a:pt x="68" y="61"/>
                </a:cubicBezTo>
                <a:close/>
                <a:moveTo>
                  <a:pt x="54" y="82"/>
                </a:moveTo>
                <a:cubicBezTo>
                  <a:pt x="66" y="60"/>
                  <a:pt x="66" y="60"/>
                  <a:pt x="66" y="60"/>
                </a:cubicBezTo>
                <a:cubicBezTo>
                  <a:pt x="64" y="59"/>
                  <a:pt x="62" y="59"/>
                  <a:pt x="60" y="58"/>
                </a:cubicBezTo>
                <a:cubicBezTo>
                  <a:pt x="54" y="82"/>
                  <a:pt x="54" y="82"/>
                  <a:pt x="54" y="82"/>
                </a:cubicBezTo>
                <a:close/>
                <a:moveTo>
                  <a:pt x="217" y="88"/>
                </a:moveTo>
                <a:cubicBezTo>
                  <a:pt x="186" y="96"/>
                  <a:pt x="186" y="96"/>
                  <a:pt x="186" y="96"/>
                </a:cubicBezTo>
                <a:cubicBezTo>
                  <a:pt x="218" y="96"/>
                  <a:pt x="218" y="96"/>
                  <a:pt x="218" y="96"/>
                </a:cubicBezTo>
                <a:cubicBezTo>
                  <a:pt x="218" y="94"/>
                  <a:pt x="218" y="91"/>
                  <a:pt x="217" y="88"/>
                </a:cubicBezTo>
                <a:close/>
                <a:moveTo>
                  <a:pt x="185" y="101"/>
                </a:moveTo>
                <a:cubicBezTo>
                  <a:pt x="213" y="117"/>
                  <a:pt x="213" y="117"/>
                  <a:pt x="213" y="117"/>
                </a:cubicBezTo>
                <a:cubicBezTo>
                  <a:pt x="214" y="115"/>
                  <a:pt x="215" y="112"/>
                  <a:pt x="216" y="109"/>
                </a:cubicBezTo>
                <a:cubicBezTo>
                  <a:pt x="185" y="101"/>
                  <a:pt x="185" y="101"/>
                  <a:pt x="185" y="101"/>
                </a:cubicBezTo>
                <a:close/>
                <a:moveTo>
                  <a:pt x="212" y="119"/>
                </a:moveTo>
                <a:cubicBezTo>
                  <a:pt x="184" y="103"/>
                  <a:pt x="184" y="103"/>
                  <a:pt x="184" y="103"/>
                </a:cubicBezTo>
                <a:cubicBezTo>
                  <a:pt x="207" y="126"/>
                  <a:pt x="207" y="126"/>
                  <a:pt x="207" y="126"/>
                </a:cubicBezTo>
                <a:cubicBezTo>
                  <a:pt x="209" y="124"/>
                  <a:pt x="210" y="122"/>
                  <a:pt x="212" y="119"/>
                </a:cubicBezTo>
                <a:close/>
                <a:moveTo>
                  <a:pt x="180" y="106"/>
                </a:moveTo>
                <a:cubicBezTo>
                  <a:pt x="189" y="137"/>
                  <a:pt x="189" y="137"/>
                  <a:pt x="189" y="137"/>
                </a:cubicBezTo>
                <a:cubicBezTo>
                  <a:pt x="191" y="136"/>
                  <a:pt x="194" y="135"/>
                  <a:pt x="196" y="134"/>
                </a:cubicBezTo>
                <a:cubicBezTo>
                  <a:pt x="180" y="106"/>
                  <a:pt x="180" y="106"/>
                  <a:pt x="180" y="106"/>
                </a:cubicBezTo>
                <a:close/>
                <a:moveTo>
                  <a:pt x="186" y="138"/>
                </a:moveTo>
                <a:cubicBezTo>
                  <a:pt x="178" y="106"/>
                  <a:pt x="178" y="106"/>
                  <a:pt x="178" y="106"/>
                </a:cubicBezTo>
                <a:cubicBezTo>
                  <a:pt x="178" y="139"/>
                  <a:pt x="178" y="139"/>
                  <a:pt x="178" y="139"/>
                </a:cubicBezTo>
                <a:cubicBezTo>
                  <a:pt x="181" y="139"/>
                  <a:pt x="184" y="138"/>
                  <a:pt x="186" y="138"/>
                </a:cubicBezTo>
                <a:close/>
                <a:moveTo>
                  <a:pt x="173" y="106"/>
                </a:moveTo>
                <a:cubicBezTo>
                  <a:pt x="157" y="134"/>
                  <a:pt x="157" y="134"/>
                  <a:pt x="157" y="134"/>
                </a:cubicBezTo>
                <a:cubicBezTo>
                  <a:pt x="160" y="135"/>
                  <a:pt x="162" y="136"/>
                  <a:pt x="165" y="137"/>
                </a:cubicBezTo>
                <a:cubicBezTo>
                  <a:pt x="173" y="106"/>
                  <a:pt x="173" y="106"/>
                  <a:pt x="173" y="106"/>
                </a:cubicBezTo>
                <a:close/>
                <a:moveTo>
                  <a:pt x="155" y="133"/>
                </a:moveTo>
                <a:cubicBezTo>
                  <a:pt x="171" y="105"/>
                  <a:pt x="171" y="105"/>
                  <a:pt x="171" y="105"/>
                </a:cubicBezTo>
                <a:cubicBezTo>
                  <a:pt x="149" y="127"/>
                  <a:pt x="149" y="127"/>
                  <a:pt x="149" y="127"/>
                </a:cubicBezTo>
                <a:cubicBezTo>
                  <a:pt x="151" y="129"/>
                  <a:pt x="153" y="131"/>
                  <a:pt x="155" y="133"/>
                </a:cubicBezTo>
                <a:close/>
                <a:moveTo>
                  <a:pt x="169" y="101"/>
                </a:moveTo>
                <a:cubicBezTo>
                  <a:pt x="137" y="109"/>
                  <a:pt x="137" y="109"/>
                  <a:pt x="137" y="109"/>
                </a:cubicBezTo>
                <a:cubicBezTo>
                  <a:pt x="138" y="112"/>
                  <a:pt x="139" y="115"/>
                  <a:pt x="141" y="117"/>
                </a:cubicBezTo>
                <a:cubicBezTo>
                  <a:pt x="169" y="101"/>
                  <a:pt x="169" y="101"/>
                  <a:pt x="169" y="101"/>
                </a:cubicBezTo>
                <a:close/>
                <a:moveTo>
                  <a:pt x="137" y="107"/>
                </a:moveTo>
                <a:cubicBezTo>
                  <a:pt x="168" y="99"/>
                  <a:pt x="168" y="99"/>
                  <a:pt x="168" y="99"/>
                </a:cubicBezTo>
                <a:cubicBezTo>
                  <a:pt x="136" y="99"/>
                  <a:pt x="136" y="99"/>
                  <a:pt x="136" y="99"/>
                </a:cubicBezTo>
                <a:cubicBezTo>
                  <a:pt x="136" y="102"/>
                  <a:pt x="136" y="104"/>
                  <a:pt x="137" y="107"/>
                </a:cubicBezTo>
                <a:close/>
                <a:moveTo>
                  <a:pt x="169" y="94"/>
                </a:moveTo>
                <a:cubicBezTo>
                  <a:pt x="141" y="78"/>
                  <a:pt x="141" y="78"/>
                  <a:pt x="141" y="78"/>
                </a:cubicBezTo>
                <a:cubicBezTo>
                  <a:pt x="139" y="80"/>
                  <a:pt x="138" y="83"/>
                  <a:pt x="137" y="86"/>
                </a:cubicBezTo>
                <a:cubicBezTo>
                  <a:pt x="169" y="94"/>
                  <a:pt x="169" y="94"/>
                  <a:pt x="169" y="94"/>
                </a:cubicBezTo>
                <a:close/>
                <a:moveTo>
                  <a:pt x="142" y="76"/>
                </a:moveTo>
                <a:cubicBezTo>
                  <a:pt x="170" y="92"/>
                  <a:pt x="170" y="92"/>
                  <a:pt x="170" y="92"/>
                </a:cubicBezTo>
                <a:cubicBezTo>
                  <a:pt x="147" y="69"/>
                  <a:pt x="147" y="69"/>
                  <a:pt x="147" y="69"/>
                </a:cubicBezTo>
                <a:cubicBezTo>
                  <a:pt x="145" y="71"/>
                  <a:pt x="143" y="74"/>
                  <a:pt x="142" y="76"/>
                </a:cubicBezTo>
                <a:close/>
                <a:moveTo>
                  <a:pt x="168" y="70"/>
                </a:moveTo>
                <a:cubicBezTo>
                  <a:pt x="165" y="58"/>
                  <a:pt x="165" y="58"/>
                  <a:pt x="165" y="58"/>
                </a:cubicBezTo>
                <a:cubicBezTo>
                  <a:pt x="165" y="58"/>
                  <a:pt x="165" y="58"/>
                  <a:pt x="165" y="58"/>
                </a:cubicBezTo>
                <a:cubicBezTo>
                  <a:pt x="165" y="60"/>
                  <a:pt x="165" y="60"/>
                  <a:pt x="165" y="60"/>
                </a:cubicBezTo>
                <a:cubicBezTo>
                  <a:pt x="166" y="63"/>
                  <a:pt x="167" y="66"/>
                  <a:pt x="168" y="70"/>
                </a:cubicBezTo>
                <a:close/>
                <a:moveTo>
                  <a:pt x="167" y="58"/>
                </a:moveTo>
                <a:cubicBezTo>
                  <a:pt x="176" y="89"/>
                  <a:pt x="176" y="89"/>
                  <a:pt x="176" y="89"/>
                </a:cubicBezTo>
                <a:cubicBezTo>
                  <a:pt x="176" y="56"/>
                  <a:pt x="176" y="56"/>
                  <a:pt x="176" y="56"/>
                </a:cubicBezTo>
                <a:cubicBezTo>
                  <a:pt x="173" y="57"/>
                  <a:pt x="170" y="57"/>
                  <a:pt x="167" y="58"/>
                </a:cubicBezTo>
                <a:close/>
                <a:moveTo>
                  <a:pt x="180" y="89"/>
                </a:moveTo>
                <a:cubicBezTo>
                  <a:pt x="196" y="61"/>
                  <a:pt x="196" y="61"/>
                  <a:pt x="196" y="61"/>
                </a:cubicBezTo>
                <a:cubicBezTo>
                  <a:pt x="194" y="60"/>
                  <a:pt x="191" y="59"/>
                  <a:pt x="189" y="58"/>
                </a:cubicBezTo>
                <a:cubicBezTo>
                  <a:pt x="180" y="89"/>
                  <a:pt x="180" y="89"/>
                  <a:pt x="180" y="89"/>
                </a:cubicBezTo>
                <a:close/>
                <a:moveTo>
                  <a:pt x="198" y="63"/>
                </a:moveTo>
                <a:cubicBezTo>
                  <a:pt x="182" y="90"/>
                  <a:pt x="182" y="90"/>
                  <a:pt x="182" y="90"/>
                </a:cubicBezTo>
                <a:cubicBezTo>
                  <a:pt x="205" y="68"/>
                  <a:pt x="205" y="68"/>
                  <a:pt x="205" y="68"/>
                </a:cubicBezTo>
                <a:cubicBezTo>
                  <a:pt x="203" y="66"/>
                  <a:pt x="201" y="64"/>
                  <a:pt x="198" y="63"/>
                </a:cubicBezTo>
                <a:close/>
                <a:moveTo>
                  <a:pt x="185" y="94"/>
                </a:moveTo>
                <a:cubicBezTo>
                  <a:pt x="216" y="86"/>
                  <a:pt x="216" y="86"/>
                  <a:pt x="216" y="86"/>
                </a:cubicBezTo>
                <a:cubicBezTo>
                  <a:pt x="215" y="83"/>
                  <a:pt x="214" y="80"/>
                  <a:pt x="213" y="78"/>
                </a:cubicBezTo>
                <a:cubicBezTo>
                  <a:pt x="185" y="94"/>
                  <a:pt x="185" y="94"/>
                  <a:pt x="185" y="94"/>
                </a:cubicBezTo>
                <a:close/>
                <a:moveTo>
                  <a:pt x="166" y="76"/>
                </a:moveTo>
                <a:cubicBezTo>
                  <a:pt x="164" y="72"/>
                  <a:pt x="162" y="67"/>
                  <a:pt x="161" y="62"/>
                </a:cubicBezTo>
                <a:cubicBezTo>
                  <a:pt x="160" y="60"/>
                  <a:pt x="160" y="60"/>
                  <a:pt x="160" y="60"/>
                </a:cubicBezTo>
                <a:cubicBezTo>
                  <a:pt x="159" y="60"/>
                  <a:pt x="158" y="61"/>
                  <a:pt x="157" y="61"/>
                </a:cubicBezTo>
                <a:cubicBezTo>
                  <a:pt x="166" y="76"/>
                  <a:pt x="166" y="76"/>
                  <a:pt x="166" y="76"/>
                </a:cubicBezTo>
                <a:close/>
                <a:moveTo>
                  <a:pt x="158" y="53"/>
                </a:moveTo>
                <a:cubicBezTo>
                  <a:pt x="158" y="52"/>
                  <a:pt x="158" y="51"/>
                  <a:pt x="157" y="49"/>
                </a:cubicBezTo>
                <a:cubicBezTo>
                  <a:pt x="149" y="59"/>
                  <a:pt x="149" y="59"/>
                  <a:pt x="149" y="59"/>
                </a:cubicBezTo>
                <a:cubicBezTo>
                  <a:pt x="152" y="56"/>
                  <a:pt x="155" y="55"/>
                  <a:pt x="158" y="53"/>
                </a:cubicBezTo>
                <a:close/>
                <a:moveTo>
                  <a:pt x="207" y="69"/>
                </a:moveTo>
                <a:cubicBezTo>
                  <a:pt x="184" y="92"/>
                  <a:pt x="184" y="92"/>
                  <a:pt x="184" y="92"/>
                </a:cubicBezTo>
                <a:cubicBezTo>
                  <a:pt x="212" y="76"/>
                  <a:pt x="212" y="76"/>
                  <a:pt x="212" y="76"/>
                </a:cubicBezTo>
                <a:cubicBezTo>
                  <a:pt x="210" y="74"/>
                  <a:pt x="209" y="71"/>
                  <a:pt x="207" y="69"/>
                </a:cubicBezTo>
                <a:close/>
                <a:moveTo>
                  <a:pt x="218" y="99"/>
                </a:moveTo>
                <a:cubicBezTo>
                  <a:pt x="186" y="99"/>
                  <a:pt x="186" y="99"/>
                  <a:pt x="186" y="99"/>
                </a:cubicBezTo>
                <a:cubicBezTo>
                  <a:pt x="217" y="107"/>
                  <a:pt x="217" y="107"/>
                  <a:pt x="217" y="107"/>
                </a:cubicBezTo>
                <a:cubicBezTo>
                  <a:pt x="218" y="104"/>
                  <a:pt x="218" y="102"/>
                  <a:pt x="218" y="99"/>
                </a:cubicBezTo>
                <a:close/>
                <a:moveTo>
                  <a:pt x="205" y="127"/>
                </a:moveTo>
                <a:cubicBezTo>
                  <a:pt x="182" y="105"/>
                  <a:pt x="182" y="105"/>
                  <a:pt x="182" y="105"/>
                </a:cubicBezTo>
                <a:cubicBezTo>
                  <a:pt x="198" y="133"/>
                  <a:pt x="198" y="133"/>
                  <a:pt x="198" y="133"/>
                </a:cubicBezTo>
                <a:cubicBezTo>
                  <a:pt x="201" y="131"/>
                  <a:pt x="203" y="129"/>
                  <a:pt x="205" y="127"/>
                </a:cubicBezTo>
                <a:close/>
                <a:moveTo>
                  <a:pt x="176" y="139"/>
                </a:moveTo>
                <a:cubicBezTo>
                  <a:pt x="176" y="106"/>
                  <a:pt x="176" y="106"/>
                  <a:pt x="176" y="106"/>
                </a:cubicBezTo>
                <a:cubicBezTo>
                  <a:pt x="167" y="138"/>
                  <a:pt x="167" y="138"/>
                  <a:pt x="167" y="138"/>
                </a:cubicBezTo>
                <a:cubicBezTo>
                  <a:pt x="170" y="138"/>
                  <a:pt x="173" y="139"/>
                  <a:pt x="176" y="139"/>
                </a:cubicBezTo>
                <a:close/>
                <a:moveTo>
                  <a:pt x="147" y="126"/>
                </a:moveTo>
                <a:cubicBezTo>
                  <a:pt x="170" y="103"/>
                  <a:pt x="170" y="103"/>
                  <a:pt x="170" y="103"/>
                </a:cubicBezTo>
                <a:cubicBezTo>
                  <a:pt x="142" y="119"/>
                  <a:pt x="142" y="119"/>
                  <a:pt x="142" y="119"/>
                </a:cubicBezTo>
                <a:cubicBezTo>
                  <a:pt x="143" y="122"/>
                  <a:pt x="145" y="124"/>
                  <a:pt x="147" y="126"/>
                </a:cubicBezTo>
                <a:close/>
                <a:moveTo>
                  <a:pt x="136" y="96"/>
                </a:moveTo>
                <a:cubicBezTo>
                  <a:pt x="168" y="96"/>
                  <a:pt x="168" y="96"/>
                  <a:pt x="168" y="96"/>
                </a:cubicBezTo>
                <a:cubicBezTo>
                  <a:pt x="137" y="88"/>
                  <a:pt x="137" y="88"/>
                  <a:pt x="137" y="88"/>
                </a:cubicBezTo>
                <a:cubicBezTo>
                  <a:pt x="136" y="91"/>
                  <a:pt x="136" y="94"/>
                  <a:pt x="136" y="96"/>
                </a:cubicBezTo>
                <a:close/>
                <a:moveTo>
                  <a:pt x="149" y="68"/>
                </a:moveTo>
                <a:cubicBezTo>
                  <a:pt x="171" y="90"/>
                  <a:pt x="171" y="90"/>
                  <a:pt x="171" y="90"/>
                </a:cubicBezTo>
                <a:cubicBezTo>
                  <a:pt x="155" y="63"/>
                  <a:pt x="155" y="63"/>
                  <a:pt x="155" y="63"/>
                </a:cubicBezTo>
                <a:cubicBezTo>
                  <a:pt x="153" y="64"/>
                  <a:pt x="151" y="66"/>
                  <a:pt x="149" y="68"/>
                </a:cubicBezTo>
                <a:close/>
                <a:moveTo>
                  <a:pt x="178" y="56"/>
                </a:moveTo>
                <a:cubicBezTo>
                  <a:pt x="178" y="89"/>
                  <a:pt x="178" y="89"/>
                  <a:pt x="178" y="89"/>
                </a:cubicBezTo>
                <a:cubicBezTo>
                  <a:pt x="186" y="58"/>
                  <a:pt x="186" y="58"/>
                  <a:pt x="186" y="58"/>
                </a:cubicBezTo>
                <a:cubicBezTo>
                  <a:pt x="184" y="57"/>
                  <a:pt x="181" y="57"/>
                  <a:pt x="178" y="56"/>
                </a:cubicBezTo>
                <a:close/>
                <a:moveTo>
                  <a:pt x="88" y="89"/>
                </a:moveTo>
                <a:cubicBezTo>
                  <a:pt x="60" y="96"/>
                  <a:pt x="60" y="96"/>
                  <a:pt x="60" y="96"/>
                </a:cubicBezTo>
                <a:cubicBezTo>
                  <a:pt x="89" y="96"/>
                  <a:pt x="89" y="96"/>
                  <a:pt x="89" y="96"/>
                </a:cubicBezTo>
                <a:cubicBezTo>
                  <a:pt x="89" y="96"/>
                  <a:pt x="89" y="95"/>
                  <a:pt x="89" y="95"/>
                </a:cubicBezTo>
                <a:cubicBezTo>
                  <a:pt x="89" y="93"/>
                  <a:pt x="89" y="91"/>
                  <a:pt x="88" y="89"/>
                </a:cubicBezTo>
                <a:close/>
                <a:moveTo>
                  <a:pt x="56" y="101"/>
                </a:moveTo>
                <a:cubicBezTo>
                  <a:pt x="84" y="118"/>
                  <a:pt x="84" y="118"/>
                  <a:pt x="84" y="118"/>
                </a:cubicBezTo>
                <a:cubicBezTo>
                  <a:pt x="86" y="115"/>
                  <a:pt x="87" y="113"/>
                  <a:pt x="88" y="110"/>
                </a:cubicBezTo>
                <a:cubicBezTo>
                  <a:pt x="56" y="101"/>
                  <a:pt x="56" y="101"/>
                  <a:pt x="56" y="101"/>
                </a:cubicBezTo>
                <a:close/>
                <a:moveTo>
                  <a:pt x="83" y="120"/>
                </a:moveTo>
                <a:cubicBezTo>
                  <a:pt x="57" y="105"/>
                  <a:pt x="57" y="105"/>
                  <a:pt x="57" y="105"/>
                </a:cubicBezTo>
                <a:cubicBezTo>
                  <a:pt x="78" y="126"/>
                  <a:pt x="78" y="126"/>
                  <a:pt x="78" y="126"/>
                </a:cubicBezTo>
                <a:cubicBezTo>
                  <a:pt x="80" y="124"/>
                  <a:pt x="82" y="122"/>
                  <a:pt x="83" y="120"/>
                </a:cubicBezTo>
                <a:close/>
                <a:moveTo>
                  <a:pt x="51" y="106"/>
                </a:moveTo>
                <a:cubicBezTo>
                  <a:pt x="60" y="137"/>
                  <a:pt x="60" y="137"/>
                  <a:pt x="60" y="137"/>
                </a:cubicBezTo>
                <a:cubicBezTo>
                  <a:pt x="63" y="136"/>
                  <a:pt x="65" y="135"/>
                  <a:pt x="68" y="134"/>
                </a:cubicBezTo>
                <a:cubicBezTo>
                  <a:pt x="51" y="106"/>
                  <a:pt x="51" y="106"/>
                  <a:pt x="51" y="106"/>
                </a:cubicBezTo>
                <a:close/>
                <a:moveTo>
                  <a:pt x="58" y="138"/>
                </a:moveTo>
                <a:cubicBezTo>
                  <a:pt x="49" y="107"/>
                  <a:pt x="49" y="107"/>
                  <a:pt x="49" y="107"/>
                </a:cubicBezTo>
                <a:cubicBezTo>
                  <a:pt x="49" y="139"/>
                  <a:pt x="49" y="139"/>
                  <a:pt x="49" y="139"/>
                </a:cubicBezTo>
                <a:cubicBezTo>
                  <a:pt x="52" y="139"/>
                  <a:pt x="55" y="138"/>
                  <a:pt x="58" y="138"/>
                </a:cubicBezTo>
                <a:close/>
                <a:moveTo>
                  <a:pt x="45" y="107"/>
                </a:moveTo>
                <a:cubicBezTo>
                  <a:pt x="29" y="134"/>
                  <a:pt x="29" y="134"/>
                  <a:pt x="29" y="134"/>
                </a:cubicBezTo>
                <a:cubicBezTo>
                  <a:pt x="31" y="135"/>
                  <a:pt x="34" y="136"/>
                  <a:pt x="37" y="137"/>
                </a:cubicBezTo>
                <a:cubicBezTo>
                  <a:pt x="45" y="107"/>
                  <a:pt x="45" y="107"/>
                  <a:pt x="45" y="107"/>
                </a:cubicBezTo>
                <a:close/>
                <a:moveTo>
                  <a:pt x="27" y="133"/>
                </a:moveTo>
                <a:cubicBezTo>
                  <a:pt x="44" y="104"/>
                  <a:pt x="44" y="104"/>
                  <a:pt x="44" y="104"/>
                </a:cubicBezTo>
                <a:cubicBezTo>
                  <a:pt x="20" y="127"/>
                  <a:pt x="20" y="127"/>
                  <a:pt x="20" y="127"/>
                </a:cubicBezTo>
                <a:cubicBezTo>
                  <a:pt x="22" y="129"/>
                  <a:pt x="24" y="131"/>
                  <a:pt x="27" y="133"/>
                </a:cubicBezTo>
                <a:close/>
                <a:moveTo>
                  <a:pt x="39" y="102"/>
                </a:moveTo>
                <a:cubicBezTo>
                  <a:pt x="9" y="110"/>
                  <a:pt x="9" y="110"/>
                  <a:pt x="9" y="110"/>
                </a:cubicBezTo>
                <a:cubicBezTo>
                  <a:pt x="10" y="113"/>
                  <a:pt x="11" y="115"/>
                  <a:pt x="12" y="117"/>
                </a:cubicBezTo>
                <a:cubicBezTo>
                  <a:pt x="39" y="102"/>
                  <a:pt x="39" y="102"/>
                  <a:pt x="39" y="102"/>
                </a:cubicBezTo>
                <a:close/>
                <a:moveTo>
                  <a:pt x="8" y="108"/>
                </a:moveTo>
                <a:cubicBezTo>
                  <a:pt x="42" y="99"/>
                  <a:pt x="42" y="99"/>
                  <a:pt x="42" y="99"/>
                </a:cubicBezTo>
                <a:cubicBezTo>
                  <a:pt x="7" y="99"/>
                  <a:pt x="7" y="99"/>
                  <a:pt x="7" y="99"/>
                </a:cubicBezTo>
                <a:cubicBezTo>
                  <a:pt x="7" y="102"/>
                  <a:pt x="8" y="105"/>
                  <a:pt x="8" y="108"/>
                </a:cubicBezTo>
                <a:close/>
                <a:moveTo>
                  <a:pt x="39" y="94"/>
                </a:moveTo>
                <a:cubicBezTo>
                  <a:pt x="12" y="79"/>
                  <a:pt x="12" y="79"/>
                  <a:pt x="12" y="79"/>
                </a:cubicBezTo>
                <a:cubicBezTo>
                  <a:pt x="11" y="81"/>
                  <a:pt x="10" y="83"/>
                  <a:pt x="9" y="86"/>
                </a:cubicBezTo>
                <a:cubicBezTo>
                  <a:pt x="39" y="94"/>
                  <a:pt x="39" y="94"/>
                  <a:pt x="39" y="94"/>
                </a:cubicBezTo>
                <a:close/>
                <a:moveTo>
                  <a:pt x="13" y="77"/>
                </a:moveTo>
                <a:cubicBezTo>
                  <a:pt x="43" y="94"/>
                  <a:pt x="43" y="94"/>
                  <a:pt x="43" y="94"/>
                </a:cubicBezTo>
                <a:cubicBezTo>
                  <a:pt x="18" y="69"/>
                  <a:pt x="18" y="69"/>
                  <a:pt x="18" y="69"/>
                </a:cubicBezTo>
                <a:cubicBezTo>
                  <a:pt x="16" y="71"/>
                  <a:pt x="14" y="74"/>
                  <a:pt x="13" y="77"/>
                </a:cubicBezTo>
                <a:close/>
                <a:moveTo>
                  <a:pt x="45" y="89"/>
                </a:moveTo>
                <a:cubicBezTo>
                  <a:pt x="36" y="58"/>
                  <a:pt x="36" y="58"/>
                  <a:pt x="36" y="58"/>
                </a:cubicBezTo>
                <a:cubicBezTo>
                  <a:pt x="34" y="59"/>
                  <a:pt x="31" y="60"/>
                  <a:pt x="29" y="61"/>
                </a:cubicBezTo>
                <a:cubicBezTo>
                  <a:pt x="45" y="89"/>
                  <a:pt x="45" y="89"/>
                  <a:pt x="45" y="89"/>
                </a:cubicBezTo>
                <a:close/>
                <a:moveTo>
                  <a:pt x="39" y="58"/>
                </a:moveTo>
                <a:cubicBezTo>
                  <a:pt x="47" y="90"/>
                  <a:pt x="47" y="90"/>
                  <a:pt x="47" y="90"/>
                </a:cubicBezTo>
                <a:cubicBezTo>
                  <a:pt x="47" y="56"/>
                  <a:pt x="47" y="56"/>
                  <a:pt x="47" y="56"/>
                </a:cubicBezTo>
                <a:cubicBezTo>
                  <a:pt x="44" y="57"/>
                  <a:pt x="41" y="57"/>
                  <a:pt x="39" y="58"/>
                </a:cubicBezTo>
                <a:close/>
                <a:moveTo>
                  <a:pt x="70" y="63"/>
                </a:moveTo>
                <a:cubicBezTo>
                  <a:pt x="54" y="90"/>
                  <a:pt x="54" y="90"/>
                  <a:pt x="54" y="90"/>
                </a:cubicBezTo>
                <a:cubicBezTo>
                  <a:pt x="77" y="68"/>
                  <a:pt x="77" y="68"/>
                  <a:pt x="77" y="68"/>
                </a:cubicBezTo>
                <a:cubicBezTo>
                  <a:pt x="75" y="66"/>
                  <a:pt x="72" y="64"/>
                  <a:pt x="70" y="63"/>
                </a:cubicBezTo>
                <a:close/>
                <a:moveTo>
                  <a:pt x="55" y="95"/>
                </a:moveTo>
                <a:cubicBezTo>
                  <a:pt x="88" y="86"/>
                  <a:pt x="88" y="86"/>
                  <a:pt x="88" y="86"/>
                </a:cubicBezTo>
                <a:cubicBezTo>
                  <a:pt x="87" y="84"/>
                  <a:pt x="86" y="81"/>
                  <a:pt x="85" y="78"/>
                </a:cubicBezTo>
                <a:cubicBezTo>
                  <a:pt x="55" y="95"/>
                  <a:pt x="55" y="95"/>
                  <a:pt x="55" y="95"/>
                </a:cubicBezTo>
                <a:close/>
                <a:moveTo>
                  <a:pt x="78" y="69"/>
                </a:moveTo>
                <a:cubicBezTo>
                  <a:pt x="55" y="93"/>
                  <a:pt x="55" y="93"/>
                  <a:pt x="55" y="93"/>
                </a:cubicBezTo>
                <a:cubicBezTo>
                  <a:pt x="83" y="76"/>
                  <a:pt x="83" y="76"/>
                  <a:pt x="83" y="76"/>
                </a:cubicBezTo>
                <a:cubicBezTo>
                  <a:pt x="82" y="74"/>
                  <a:pt x="80" y="71"/>
                  <a:pt x="78" y="69"/>
                </a:cubicBezTo>
                <a:close/>
                <a:moveTo>
                  <a:pt x="77" y="127"/>
                </a:moveTo>
                <a:cubicBezTo>
                  <a:pt x="53" y="104"/>
                  <a:pt x="53" y="104"/>
                  <a:pt x="53" y="104"/>
                </a:cubicBezTo>
                <a:cubicBezTo>
                  <a:pt x="70" y="133"/>
                  <a:pt x="70" y="133"/>
                  <a:pt x="70" y="133"/>
                </a:cubicBezTo>
                <a:cubicBezTo>
                  <a:pt x="72" y="131"/>
                  <a:pt x="74" y="129"/>
                  <a:pt x="77" y="127"/>
                </a:cubicBezTo>
                <a:close/>
                <a:moveTo>
                  <a:pt x="47" y="139"/>
                </a:moveTo>
                <a:cubicBezTo>
                  <a:pt x="47" y="107"/>
                  <a:pt x="47" y="107"/>
                  <a:pt x="47" y="107"/>
                </a:cubicBezTo>
                <a:cubicBezTo>
                  <a:pt x="39" y="138"/>
                  <a:pt x="39" y="138"/>
                  <a:pt x="39" y="138"/>
                </a:cubicBezTo>
                <a:cubicBezTo>
                  <a:pt x="41" y="138"/>
                  <a:pt x="44" y="139"/>
                  <a:pt x="47" y="139"/>
                </a:cubicBezTo>
                <a:close/>
                <a:moveTo>
                  <a:pt x="18" y="126"/>
                </a:moveTo>
                <a:cubicBezTo>
                  <a:pt x="40" y="104"/>
                  <a:pt x="40" y="104"/>
                  <a:pt x="40" y="104"/>
                </a:cubicBezTo>
                <a:cubicBezTo>
                  <a:pt x="13" y="119"/>
                  <a:pt x="13" y="119"/>
                  <a:pt x="13" y="119"/>
                </a:cubicBezTo>
                <a:cubicBezTo>
                  <a:pt x="15" y="122"/>
                  <a:pt x="17" y="124"/>
                  <a:pt x="18" y="126"/>
                </a:cubicBezTo>
                <a:close/>
                <a:moveTo>
                  <a:pt x="7" y="96"/>
                </a:moveTo>
                <a:cubicBezTo>
                  <a:pt x="38" y="96"/>
                  <a:pt x="38" y="96"/>
                  <a:pt x="38" y="96"/>
                </a:cubicBezTo>
                <a:cubicBezTo>
                  <a:pt x="8" y="88"/>
                  <a:pt x="8" y="88"/>
                  <a:pt x="8" y="88"/>
                </a:cubicBezTo>
                <a:cubicBezTo>
                  <a:pt x="8" y="91"/>
                  <a:pt x="7" y="94"/>
                  <a:pt x="7" y="96"/>
                </a:cubicBezTo>
                <a:close/>
                <a:moveTo>
                  <a:pt x="20" y="68"/>
                </a:moveTo>
                <a:cubicBezTo>
                  <a:pt x="42" y="90"/>
                  <a:pt x="42" y="90"/>
                  <a:pt x="42" y="90"/>
                </a:cubicBezTo>
                <a:cubicBezTo>
                  <a:pt x="27" y="63"/>
                  <a:pt x="27" y="63"/>
                  <a:pt x="27" y="63"/>
                </a:cubicBezTo>
                <a:cubicBezTo>
                  <a:pt x="24" y="64"/>
                  <a:pt x="22" y="66"/>
                  <a:pt x="20" y="68"/>
                </a:cubicBezTo>
                <a:close/>
                <a:moveTo>
                  <a:pt x="49" y="56"/>
                </a:moveTo>
                <a:cubicBezTo>
                  <a:pt x="49" y="89"/>
                  <a:pt x="49" y="89"/>
                  <a:pt x="49" y="89"/>
                </a:cubicBezTo>
                <a:cubicBezTo>
                  <a:pt x="58" y="58"/>
                  <a:pt x="58" y="58"/>
                  <a:pt x="58" y="58"/>
                </a:cubicBezTo>
                <a:cubicBezTo>
                  <a:pt x="55" y="57"/>
                  <a:pt x="52" y="57"/>
                  <a:pt x="49" y="56"/>
                </a:cubicBezTo>
                <a:close/>
                <a:moveTo>
                  <a:pt x="156" y="44"/>
                </a:moveTo>
                <a:cubicBezTo>
                  <a:pt x="155" y="41"/>
                  <a:pt x="154" y="38"/>
                  <a:pt x="153" y="35"/>
                </a:cubicBezTo>
                <a:cubicBezTo>
                  <a:pt x="85" y="38"/>
                  <a:pt x="85" y="38"/>
                  <a:pt x="85" y="38"/>
                </a:cubicBezTo>
                <a:cubicBezTo>
                  <a:pt x="99" y="87"/>
                  <a:pt x="99" y="87"/>
                  <a:pt x="99" y="87"/>
                </a:cubicBezTo>
                <a:cubicBezTo>
                  <a:pt x="100" y="87"/>
                  <a:pt x="101" y="87"/>
                  <a:pt x="102" y="87"/>
                </a:cubicBezTo>
                <a:cubicBezTo>
                  <a:pt x="106" y="87"/>
                  <a:pt x="109" y="88"/>
                  <a:pt x="112" y="90"/>
                </a:cubicBezTo>
                <a:cubicBezTo>
                  <a:pt x="156" y="44"/>
                  <a:pt x="156" y="44"/>
                  <a:pt x="156" y="44"/>
                </a:cubicBezTo>
                <a:close/>
                <a:moveTo>
                  <a:pt x="100" y="90"/>
                </a:moveTo>
                <a:cubicBezTo>
                  <a:pt x="101" y="93"/>
                  <a:pt x="101" y="93"/>
                  <a:pt x="101" y="93"/>
                </a:cubicBezTo>
                <a:cubicBezTo>
                  <a:pt x="101" y="93"/>
                  <a:pt x="102" y="92"/>
                  <a:pt x="102" y="92"/>
                </a:cubicBezTo>
                <a:cubicBezTo>
                  <a:pt x="105" y="92"/>
                  <a:pt x="107" y="93"/>
                  <a:pt x="108" y="94"/>
                </a:cubicBezTo>
                <a:cubicBezTo>
                  <a:pt x="110" y="92"/>
                  <a:pt x="110" y="92"/>
                  <a:pt x="110" y="92"/>
                </a:cubicBezTo>
                <a:cubicBezTo>
                  <a:pt x="108" y="90"/>
                  <a:pt x="105" y="89"/>
                  <a:pt x="102" y="89"/>
                </a:cubicBezTo>
                <a:cubicBezTo>
                  <a:pt x="102" y="89"/>
                  <a:pt x="101" y="89"/>
                  <a:pt x="100" y="90"/>
                </a:cubicBezTo>
                <a:close/>
                <a:moveTo>
                  <a:pt x="95" y="108"/>
                </a:moveTo>
                <a:cubicBezTo>
                  <a:pt x="95" y="109"/>
                  <a:pt x="95" y="111"/>
                  <a:pt x="94" y="112"/>
                </a:cubicBezTo>
                <a:cubicBezTo>
                  <a:pt x="96" y="113"/>
                  <a:pt x="98" y="114"/>
                  <a:pt x="101" y="115"/>
                </a:cubicBezTo>
                <a:cubicBezTo>
                  <a:pt x="101" y="111"/>
                  <a:pt x="101" y="111"/>
                  <a:pt x="101" y="111"/>
                </a:cubicBezTo>
                <a:cubicBezTo>
                  <a:pt x="99" y="111"/>
                  <a:pt x="97" y="110"/>
                  <a:pt x="96" y="109"/>
                </a:cubicBezTo>
                <a:cubicBezTo>
                  <a:pt x="96" y="109"/>
                  <a:pt x="96" y="109"/>
                  <a:pt x="96" y="109"/>
                </a:cubicBezTo>
                <a:cubicBezTo>
                  <a:pt x="96" y="109"/>
                  <a:pt x="95" y="108"/>
                  <a:pt x="95" y="108"/>
                </a:cubicBezTo>
                <a:close/>
                <a:moveTo>
                  <a:pt x="113" y="96"/>
                </a:moveTo>
                <a:cubicBezTo>
                  <a:pt x="111" y="98"/>
                  <a:pt x="111" y="98"/>
                  <a:pt x="111" y="98"/>
                </a:cubicBezTo>
                <a:cubicBezTo>
                  <a:pt x="112" y="99"/>
                  <a:pt x="112" y="101"/>
                  <a:pt x="112" y="102"/>
                </a:cubicBezTo>
                <a:cubicBezTo>
                  <a:pt x="112" y="105"/>
                  <a:pt x="111" y="107"/>
                  <a:pt x="109" y="109"/>
                </a:cubicBezTo>
                <a:cubicBezTo>
                  <a:pt x="109" y="109"/>
                  <a:pt x="109" y="109"/>
                  <a:pt x="109" y="109"/>
                </a:cubicBezTo>
                <a:cubicBezTo>
                  <a:pt x="108" y="110"/>
                  <a:pt x="105" y="111"/>
                  <a:pt x="103" y="112"/>
                </a:cubicBezTo>
                <a:cubicBezTo>
                  <a:pt x="103" y="115"/>
                  <a:pt x="103" y="115"/>
                  <a:pt x="103" y="115"/>
                </a:cubicBezTo>
                <a:cubicBezTo>
                  <a:pt x="106" y="115"/>
                  <a:pt x="109" y="113"/>
                  <a:pt x="111" y="111"/>
                </a:cubicBezTo>
                <a:cubicBezTo>
                  <a:pt x="114" y="109"/>
                  <a:pt x="115" y="106"/>
                  <a:pt x="115" y="102"/>
                </a:cubicBezTo>
                <a:cubicBezTo>
                  <a:pt x="115" y="100"/>
                  <a:pt x="115" y="97"/>
                  <a:pt x="113" y="9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372" name="Google Shape;2372;p49"/>
          <p:cNvGrpSpPr/>
          <p:nvPr/>
        </p:nvGrpSpPr>
        <p:grpSpPr>
          <a:xfrm>
            <a:off x="6369790" y="4225317"/>
            <a:ext cx="684480" cy="495114"/>
            <a:chOff x="4749800" y="400050"/>
            <a:chExt cx="550863" cy="398463"/>
          </a:xfrm>
        </p:grpSpPr>
        <p:sp>
          <p:nvSpPr>
            <p:cNvPr id="2373" name="Google Shape;2373;p49"/>
            <p:cNvSpPr/>
            <p:nvPr/>
          </p:nvSpPr>
          <p:spPr>
            <a:xfrm>
              <a:off x="4749800" y="457200"/>
              <a:ext cx="163513" cy="314325"/>
            </a:xfrm>
            <a:custGeom>
              <a:avLst/>
              <a:gdLst/>
              <a:ahLst/>
              <a:cxnLst/>
              <a:rect l="l" t="t" r="r" b="b"/>
              <a:pathLst>
                <a:path w="57" h="110" extrusionOk="0">
                  <a:moveTo>
                    <a:pt x="9" y="0"/>
                  </a:moveTo>
                  <a:cubicBezTo>
                    <a:pt x="3" y="4"/>
                    <a:pt x="0" y="9"/>
                    <a:pt x="0" y="16"/>
                  </a:cubicBezTo>
                  <a:cubicBezTo>
                    <a:pt x="0" y="100"/>
                    <a:pt x="0" y="100"/>
                    <a:pt x="0" y="100"/>
                  </a:cubicBezTo>
                  <a:cubicBezTo>
                    <a:pt x="0" y="103"/>
                    <a:pt x="1" y="107"/>
                    <a:pt x="4" y="110"/>
                  </a:cubicBezTo>
                  <a:cubicBezTo>
                    <a:pt x="57" y="42"/>
                    <a:pt x="57" y="42"/>
                    <a:pt x="57" y="42"/>
                  </a:cubicBezTo>
                  <a:lnTo>
                    <a:pt x="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74" name="Google Shape;2374;p49"/>
            <p:cNvSpPr/>
            <p:nvPr/>
          </p:nvSpPr>
          <p:spPr>
            <a:xfrm>
              <a:off x="5138738" y="457200"/>
              <a:ext cx="161925" cy="314325"/>
            </a:xfrm>
            <a:custGeom>
              <a:avLst/>
              <a:gdLst/>
              <a:ahLst/>
              <a:cxnLst/>
              <a:rect l="l" t="t" r="r" b="b"/>
              <a:pathLst>
                <a:path w="57" h="110" extrusionOk="0">
                  <a:moveTo>
                    <a:pt x="48" y="0"/>
                  </a:moveTo>
                  <a:cubicBezTo>
                    <a:pt x="0" y="42"/>
                    <a:pt x="0" y="42"/>
                    <a:pt x="0" y="42"/>
                  </a:cubicBezTo>
                  <a:cubicBezTo>
                    <a:pt x="53" y="110"/>
                    <a:pt x="53" y="110"/>
                    <a:pt x="53" y="110"/>
                  </a:cubicBezTo>
                  <a:cubicBezTo>
                    <a:pt x="55" y="107"/>
                    <a:pt x="57" y="103"/>
                    <a:pt x="57" y="100"/>
                  </a:cubicBezTo>
                  <a:cubicBezTo>
                    <a:pt x="57" y="16"/>
                    <a:pt x="57" y="16"/>
                    <a:pt x="57" y="16"/>
                  </a:cubicBezTo>
                  <a:cubicBezTo>
                    <a:pt x="57" y="9"/>
                    <a:pt x="53" y="4"/>
                    <a:pt x="4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75" name="Google Shape;2375;p49"/>
            <p:cNvSpPr/>
            <p:nvPr/>
          </p:nvSpPr>
          <p:spPr>
            <a:xfrm>
              <a:off x="4776788" y="592138"/>
              <a:ext cx="498475" cy="206375"/>
            </a:xfrm>
            <a:custGeom>
              <a:avLst/>
              <a:gdLst/>
              <a:ahLst/>
              <a:cxnLst/>
              <a:rect l="l" t="t" r="r" b="b"/>
              <a:pathLst>
                <a:path w="175" h="72" extrusionOk="0">
                  <a:moveTo>
                    <a:pt x="87" y="30"/>
                  </a:moveTo>
                  <a:cubicBezTo>
                    <a:pt x="53" y="0"/>
                    <a:pt x="53" y="0"/>
                    <a:pt x="53" y="0"/>
                  </a:cubicBezTo>
                  <a:cubicBezTo>
                    <a:pt x="0" y="68"/>
                    <a:pt x="0" y="68"/>
                    <a:pt x="0" y="68"/>
                  </a:cubicBezTo>
                  <a:cubicBezTo>
                    <a:pt x="3" y="71"/>
                    <a:pt x="7" y="72"/>
                    <a:pt x="11" y="72"/>
                  </a:cubicBezTo>
                  <a:cubicBezTo>
                    <a:pt x="164" y="72"/>
                    <a:pt x="164" y="72"/>
                    <a:pt x="164" y="72"/>
                  </a:cubicBezTo>
                  <a:cubicBezTo>
                    <a:pt x="168" y="72"/>
                    <a:pt x="172" y="71"/>
                    <a:pt x="175" y="68"/>
                  </a:cubicBezTo>
                  <a:cubicBezTo>
                    <a:pt x="122" y="0"/>
                    <a:pt x="122" y="0"/>
                    <a:pt x="122" y="0"/>
                  </a:cubicBezTo>
                  <a:lnTo>
                    <a:pt x="87"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76" name="Google Shape;2376;p49"/>
            <p:cNvSpPr/>
            <p:nvPr/>
          </p:nvSpPr>
          <p:spPr>
            <a:xfrm>
              <a:off x="4773613" y="400050"/>
              <a:ext cx="504825" cy="239713"/>
            </a:xfrm>
            <a:custGeom>
              <a:avLst/>
              <a:gdLst/>
              <a:ahLst/>
              <a:cxnLst/>
              <a:rect l="l" t="t" r="r" b="b"/>
              <a:pathLst>
                <a:path w="177" h="84" extrusionOk="0">
                  <a:moveTo>
                    <a:pt x="171" y="12"/>
                  </a:moveTo>
                  <a:cubicBezTo>
                    <a:pt x="177" y="6"/>
                    <a:pt x="175" y="1"/>
                    <a:pt x="166" y="0"/>
                  </a:cubicBezTo>
                  <a:cubicBezTo>
                    <a:pt x="114" y="0"/>
                    <a:pt x="62" y="0"/>
                    <a:pt x="10" y="0"/>
                  </a:cubicBezTo>
                  <a:cubicBezTo>
                    <a:pt x="2" y="1"/>
                    <a:pt x="0" y="6"/>
                    <a:pt x="6" y="12"/>
                  </a:cubicBezTo>
                  <a:cubicBezTo>
                    <a:pt x="88" y="84"/>
                    <a:pt x="88" y="84"/>
                    <a:pt x="88" y="84"/>
                  </a:cubicBezTo>
                  <a:lnTo>
                    <a:pt x="171"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377" name="Google Shape;2377;p49"/>
          <p:cNvGrpSpPr/>
          <p:nvPr/>
        </p:nvGrpSpPr>
        <p:grpSpPr>
          <a:xfrm>
            <a:off x="4164463" y="5191874"/>
            <a:ext cx="721959" cy="773245"/>
            <a:chOff x="2974975" y="1177925"/>
            <a:chExt cx="581025" cy="622300"/>
          </a:xfrm>
        </p:grpSpPr>
        <p:sp>
          <p:nvSpPr>
            <p:cNvPr id="2378" name="Google Shape;2378;p49"/>
            <p:cNvSpPr/>
            <p:nvPr/>
          </p:nvSpPr>
          <p:spPr>
            <a:xfrm>
              <a:off x="3114675" y="1338263"/>
              <a:ext cx="301625" cy="304800"/>
            </a:xfrm>
            <a:custGeom>
              <a:avLst/>
              <a:gdLst/>
              <a:ahLst/>
              <a:cxnLst/>
              <a:rect l="l" t="t" r="r" b="b"/>
              <a:pathLst>
                <a:path w="106" h="106" extrusionOk="0">
                  <a:moveTo>
                    <a:pt x="53" y="0"/>
                  </a:moveTo>
                  <a:cubicBezTo>
                    <a:pt x="24" y="0"/>
                    <a:pt x="0" y="24"/>
                    <a:pt x="0" y="53"/>
                  </a:cubicBezTo>
                  <a:cubicBezTo>
                    <a:pt x="0" y="82"/>
                    <a:pt x="24" y="106"/>
                    <a:pt x="53" y="106"/>
                  </a:cubicBezTo>
                  <a:cubicBezTo>
                    <a:pt x="82" y="106"/>
                    <a:pt x="106" y="82"/>
                    <a:pt x="106" y="53"/>
                  </a:cubicBezTo>
                  <a:cubicBezTo>
                    <a:pt x="106" y="24"/>
                    <a:pt x="82" y="0"/>
                    <a:pt x="53" y="0"/>
                  </a:cubicBezTo>
                  <a:close/>
                  <a:moveTo>
                    <a:pt x="53" y="92"/>
                  </a:moveTo>
                  <a:cubicBezTo>
                    <a:pt x="32" y="92"/>
                    <a:pt x="14" y="74"/>
                    <a:pt x="14" y="53"/>
                  </a:cubicBezTo>
                  <a:cubicBezTo>
                    <a:pt x="14" y="31"/>
                    <a:pt x="32" y="14"/>
                    <a:pt x="53" y="14"/>
                  </a:cubicBezTo>
                  <a:cubicBezTo>
                    <a:pt x="75" y="14"/>
                    <a:pt x="92" y="31"/>
                    <a:pt x="92" y="53"/>
                  </a:cubicBezTo>
                  <a:cubicBezTo>
                    <a:pt x="92" y="74"/>
                    <a:pt x="75" y="92"/>
                    <a:pt x="53" y="9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79" name="Google Shape;2379;p49"/>
            <p:cNvSpPr/>
            <p:nvPr/>
          </p:nvSpPr>
          <p:spPr>
            <a:xfrm>
              <a:off x="3200400" y="1771650"/>
              <a:ext cx="128588" cy="28575"/>
            </a:xfrm>
            <a:custGeom>
              <a:avLst/>
              <a:gdLst/>
              <a:ahLst/>
              <a:cxnLst/>
              <a:rect l="l" t="t" r="r" b="b"/>
              <a:pathLst>
                <a:path w="45" h="10" extrusionOk="0">
                  <a:moveTo>
                    <a:pt x="45" y="1"/>
                  </a:moveTo>
                  <a:cubicBezTo>
                    <a:pt x="43" y="6"/>
                    <a:pt x="39" y="10"/>
                    <a:pt x="34" y="10"/>
                  </a:cubicBezTo>
                  <a:cubicBezTo>
                    <a:pt x="12" y="10"/>
                    <a:pt x="12" y="10"/>
                    <a:pt x="12" y="10"/>
                  </a:cubicBezTo>
                  <a:cubicBezTo>
                    <a:pt x="7" y="10"/>
                    <a:pt x="2" y="6"/>
                    <a:pt x="0" y="0"/>
                  </a:cubicBezTo>
                  <a:cubicBezTo>
                    <a:pt x="7" y="2"/>
                    <a:pt x="15" y="2"/>
                    <a:pt x="24" y="2"/>
                  </a:cubicBezTo>
                  <a:cubicBezTo>
                    <a:pt x="32" y="2"/>
                    <a:pt x="39" y="2"/>
                    <a:pt x="45"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0" name="Google Shape;2380;p49"/>
            <p:cNvSpPr/>
            <p:nvPr/>
          </p:nvSpPr>
          <p:spPr>
            <a:xfrm>
              <a:off x="3194050" y="1733550"/>
              <a:ext cx="142875" cy="25400"/>
            </a:xfrm>
            <a:custGeom>
              <a:avLst/>
              <a:gdLst/>
              <a:ahLst/>
              <a:cxnLst/>
              <a:rect l="l" t="t" r="r" b="b"/>
              <a:pathLst>
                <a:path w="50" h="9" extrusionOk="0">
                  <a:moveTo>
                    <a:pt x="50" y="1"/>
                  </a:moveTo>
                  <a:cubicBezTo>
                    <a:pt x="50" y="2"/>
                    <a:pt x="50" y="2"/>
                    <a:pt x="50" y="2"/>
                  </a:cubicBezTo>
                  <a:cubicBezTo>
                    <a:pt x="50" y="3"/>
                    <a:pt x="50" y="3"/>
                    <a:pt x="50" y="3"/>
                  </a:cubicBezTo>
                  <a:cubicBezTo>
                    <a:pt x="50" y="4"/>
                    <a:pt x="50" y="6"/>
                    <a:pt x="49" y="7"/>
                  </a:cubicBezTo>
                  <a:cubicBezTo>
                    <a:pt x="43" y="8"/>
                    <a:pt x="35" y="9"/>
                    <a:pt x="26" y="9"/>
                  </a:cubicBezTo>
                  <a:cubicBezTo>
                    <a:pt x="16" y="9"/>
                    <a:pt x="8" y="8"/>
                    <a:pt x="0" y="7"/>
                  </a:cubicBezTo>
                  <a:cubicBezTo>
                    <a:pt x="0" y="5"/>
                    <a:pt x="0" y="4"/>
                    <a:pt x="0" y="3"/>
                  </a:cubicBezTo>
                  <a:cubicBezTo>
                    <a:pt x="0" y="2"/>
                    <a:pt x="0" y="2"/>
                    <a:pt x="0" y="2"/>
                  </a:cubicBezTo>
                  <a:cubicBezTo>
                    <a:pt x="0" y="0"/>
                    <a:pt x="0" y="0"/>
                    <a:pt x="0" y="0"/>
                  </a:cubicBezTo>
                  <a:cubicBezTo>
                    <a:pt x="7" y="2"/>
                    <a:pt x="16" y="2"/>
                    <a:pt x="26" y="2"/>
                  </a:cubicBezTo>
                  <a:cubicBezTo>
                    <a:pt x="35" y="2"/>
                    <a:pt x="43" y="2"/>
                    <a:pt x="50"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1" name="Google Shape;2381;p49"/>
            <p:cNvSpPr/>
            <p:nvPr/>
          </p:nvSpPr>
          <p:spPr>
            <a:xfrm>
              <a:off x="3194050" y="1697038"/>
              <a:ext cx="142875" cy="25400"/>
            </a:xfrm>
            <a:custGeom>
              <a:avLst/>
              <a:gdLst/>
              <a:ahLst/>
              <a:cxnLst/>
              <a:rect l="l" t="t" r="r" b="b"/>
              <a:pathLst>
                <a:path w="50" h="9" extrusionOk="0">
                  <a:moveTo>
                    <a:pt x="50" y="1"/>
                  </a:moveTo>
                  <a:cubicBezTo>
                    <a:pt x="50" y="2"/>
                    <a:pt x="50" y="2"/>
                    <a:pt x="50" y="2"/>
                  </a:cubicBezTo>
                  <a:cubicBezTo>
                    <a:pt x="50" y="7"/>
                    <a:pt x="50" y="7"/>
                    <a:pt x="50" y="7"/>
                  </a:cubicBezTo>
                  <a:cubicBezTo>
                    <a:pt x="43" y="8"/>
                    <a:pt x="35" y="9"/>
                    <a:pt x="26" y="9"/>
                  </a:cubicBezTo>
                  <a:cubicBezTo>
                    <a:pt x="16" y="9"/>
                    <a:pt x="7" y="8"/>
                    <a:pt x="0" y="7"/>
                  </a:cubicBezTo>
                  <a:cubicBezTo>
                    <a:pt x="0" y="3"/>
                    <a:pt x="0" y="3"/>
                    <a:pt x="0" y="3"/>
                  </a:cubicBezTo>
                  <a:cubicBezTo>
                    <a:pt x="0" y="0"/>
                    <a:pt x="0" y="0"/>
                    <a:pt x="0" y="0"/>
                  </a:cubicBezTo>
                  <a:cubicBezTo>
                    <a:pt x="7" y="2"/>
                    <a:pt x="16" y="2"/>
                    <a:pt x="26" y="2"/>
                  </a:cubicBezTo>
                  <a:cubicBezTo>
                    <a:pt x="35" y="2"/>
                    <a:pt x="43" y="2"/>
                    <a:pt x="50"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2" name="Google Shape;2382;p49"/>
            <p:cNvSpPr/>
            <p:nvPr/>
          </p:nvSpPr>
          <p:spPr>
            <a:xfrm>
              <a:off x="3194050" y="1647825"/>
              <a:ext cx="142875" cy="38100"/>
            </a:xfrm>
            <a:custGeom>
              <a:avLst/>
              <a:gdLst/>
              <a:ahLst/>
              <a:cxnLst/>
              <a:rect l="l" t="t" r="r" b="b"/>
              <a:pathLst>
                <a:path w="50" h="13" extrusionOk="0">
                  <a:moveTo>
                    <a:pt x="50" y="0"/>
                  </a:moveTo>
                  <a:cubicBezTo>
                    <a:pt x="50" y="6"/>
                    <a:pt x="50" y="6"/>
                    <a:pt x="50" y="6"/>
                  </a:cubicBezTo>
                  <a:cubicBezTo>
                    <a:pt x="50" y="11"/>
                    <a:pt x="50" y="11"/>
                    <a:pt x="50" y="11"/>
                  </a:cubicBezTo>
                  <a:cubicBezTo>
                    <a:pt x="44" y="12"/>
                    <a:pt x="37" y="13"/>
                    <a:pt x="30" y="13"/>
                  </a:cubicBezTo>
                  <a:cubicBezTo>
                    <a:pt x="29" y="13"/>
                    <a:pt x="27" y="13"/>
                    <a:pt x="26" y="13"/>
                  </a:cubicBezTo>
                  <a:cubicBezTo>
                    <a:pt x="25" y="13"/>
                    <a:pt x="25" y="13"/>
                    <a:pt x="24" y="13"/>
                  </a:cubicBezTo>
                  <a:cubicBezTo>
                    <a:pt x="15" y="13"/>
                    <a:pt x="7" y="12"/>
                    <a:pt x="0" y="11"/>
                  </a:cubicBezTo>
                  <a:cubicBezTo>
                    <a:pt x="0" y="7"/>
                    <a:pt x="0" y="7"/>
                    <a:pt x="0" y="7"/>
                  </a:cubicBezTo>
                  <a:cubicBezTo>
                    <a:pt x="0" y="0"/>
                    <a:pt x="0" y="0"/>
                    <a:pt x="0" y="0"/>
                  </a:cubicBezTo>
                  <a:cubicBezTo>
                    <a:pt x="7" y="4"/>
                    <a:pt x="16" y="6"/>
                    <a:pt x="25" y="6"/>
                  </a:cubicBezTo>
                  <a:cubicBezTo>
                    <a:pt x="34" y="6"/>
                    <a:pt x="42" y="4"/>
                    <a:pt x="5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3" name="Google Shape;2383;p49"/>
            <p:cNvSpPr/>
            <p:nvPr/>
          </p:nvSpPr>
          <p:spPr>
            <a:xfrm>
              <a:off x="2974975" y="1573213"/>
              <a:ext cx="77788" cy="114300"/>
            </a:xfrm>
            <a:custGeom>
              <a:avLst/>
              <a:gdLst/>
              <a:ahLst/>
              <a:cxnLst/>
              <a:rect l="l" t="t" r="r" b="b"/>
              <a:pathLst>
                <a:path w="27" h="40" extrusionOk="0">
                  <a:moveTo>
                    <a:pt x="27" y="39"/>
                  </a:moveTo>
                  <a:cubicBezTo>
                    <a:pt x="21" y="40"/>
                    <a:pt x="16" y="38"/>
                    <a:pt x="14" y="34"/>
                  </a:cubicBezTo>
                  <a:cubicBezTo>
                    <a:pt x="3" y="14"/>
                    <a:pt x="3" y="14"/>
                    <a:pt x="3" y="14"/>
                  </a:cubicBezTo>
                  <a:cubicBezTo>
                    <a:pt x="0" y="10"/>
                    <a:pt x="1" y="5"/>
                    <a:pt x="5" y="0"/>
                  </a:cubicBezTo>
                  <a:cubicBezTo>
                    <a:pt x="7" y="6"/>
                    <a:pt x="11" y="14"/>
                    <a:pt x="15" y="21"/>
                  </a:cubicBezTo>
                  <a:cubicBezTo>
                    <a:pt x="19" y="28"/>
                    <a:pt x="23" y="34"/>
                    <a:pt x="27"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4" name="Google Shape;2384;p49"/>
            <p:cNvSpPr/>
            <p:nvPr/>
          </p:nvSpPr>
          <p:spPr>
            <a:xfrm>
              <a:off x="3003550" y="1547813"/>
              <a:ext cx="85725" cy="134938"/>
            </a:xfrm>
            <a:custGeom>
              <a:avLst/>
              <a:gdLst/>
              <a:ahLst/>
              <a:cxnLst/>
              <a:rect l="l" t="t" r="r" b="b"/>
              <a:pathLst>
                <a:path w="30" h="47" extrusionOk="0">
                  <a:moveTo>
                    <a:pt x="30" y="44"/>
                  </a:moveTo>
                  <a:cubicBezTo>
                    <a:pt x="28" y="44"/>
                    <a:pt x="28" y="44"/>
                    <a:pt x="28" y="44"/>
                  </a:cubicBezTo>
                  <a:cubicBezTo>
                    <a:pt x="28" y="45"/>
                    <a:pt x="28" y="45"/>
                    <a:pt x="28" y="45"/>
                  </a:cubicBezTo>
                  <a:cubicBezTo>
                    <a:pt x="27" y="46"/>
                    <a:pt x="25" y="46"/>
                    <a:pt x="24" y="47"/>
                  </a:cubicBezTo>
                  <a:cubicBezTo>
                    <a:pt x="20" y="41"/>
                    <a:pt x="15" y="35"/>
                    <a:pt x="11" y="27"/>
                  </a:cubicBezTo>
                  <a:cubicBezTo>
                    <a:pt x="6" y="19"/>
                    <a:pt x="2" y="11"/>
                    <a:pt x="0" y="4"/>
                  </a:cubicBezTo>
                  <a:cubicBezTo>
                    <a:pt x="1" y="3"/>
                    <a:pt x="2" y="2"/>
                    <a:pt x="3" y="2"/>
                  </a:cubicBezTo>
                  <a:cubicBezTo>
                    <a:pt x="3" y="1"/>
                    <a:pt x="3" y="1"/>
                    <a:pt x="3" y="1"/>
                  </a:cubicBezTo>
                  <a:cubicBezTo>
                    <a:pt x="5" y="0"/>
                    <a:pt x="5" y="0"/>
                    <a:pt x="5" y="0"/>
                  </a:cubicBezTo>
                  <a:cubicBezTo>
                    <a:pt x="8" y="7"/>
                    <a:pt x="12" y="15"/>
                    <a:pt x="16" y="24"/>
                  </a:cubicBezTo>
                  <a:cubicBezTo>
                    <a:pt x="21" y="31"/>
                    <a:pt x="25" y="38"/>
                    <a:pt x="30"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5" name="Google Shape;2385;p49"/>
            <p:cNvSpPr/>
            <p:nvPr/>
          </p:nvSpPr>
          <p:spPr>
            <a:xfrm>
              <a:off x="3035300" y="1530350"/>
              <a:ext cx="85725" cy="131763"/>
            </a:xfrm>
            <a:custGeom>
              <a:avLst/>
              <a:gdLst/>
              <a:ahLst/>
              <a:cxnLst/>
              <a:rect l="l" t="t" r="r" b="b"/>
              <a:pathLst>
                <a:path w="30" h="46" extrusionOk="0">
                  <a:moveTo>
                    <a:pt x="30" y="43"/>
                  </a:moveTo>
                  <a:cubicBezTo>
                    <a:pt x="29" y="44"/>
                    <a:pt x="29" y="44"/>
                    <a:pt x="29" y="44"/>
                  </a:cubicBezTo>
                  <a:cubicBezTo>
                    <a:pt x="25" y="46"/>
                    <a:pt x="25" y="46"/>
                    <a:pt x="25" y="46"/>
                  </a:cubicBezTo>
                  <a:cubicBezTo>
                    <a:pt x="20" y="41"/>
                    <a:pt x="15" y="34"/>
                    <a:pt x="11" y="27"/>
                  </a:cubicBezTo>
                  <a:cubicBezTo>
                    <a:pt x="6" y="18"/>
                    <a:pt x="2" y="10"/>
                    <a:pt x="0" y="3"/>
                  </a:cubicBezTo>
                  <a:cubicBezTo>
                    <a:pt x="4" y="1"/>
                    <a:pt x="4" y="1"/>
                    <a:pt x="4" y="1"/>
                  </a:cubicBezTo>
                  <a:cubicBezTo>
                    <a:pt x="6" y="0"/>
                    <a:pt x="6" y="0"/>
                    <a:pt x="6" y="0"/>
                  </a:cubicBezTo>
                  <a:cubicBezTo>
                    <a:pt x="8" y="7"/>
                    <a:pt x="12" y="15"/>
                    <a:pt x="17" y="23"/>
                  </a:cubicBezTo>
                  <a:cubicBezTo>
                    <a:pt x="21" y="31"/>
                    <a:pt x="26" y="38"/>
                    <a:pt x="30"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6" name="Google Shape;2386;p49"/>
            <p:cNvSpPr/>
            <p:nvPr/>
          </p:nvSpPr>
          <p:spPr>
            <a:xfrm>
              <a:off x="3067050" y="1504950"/>
              <a:ext cx="96838" cy="139700"/>
            </a:xfrm>
            <a:custGeom>
              <a:avLst/>
              <a:gdLst/>
              <a:ahLst/>
              <a:cxnLst/>
              <a:rect l="l" t="t" r="r" b="b"/>
              <a:pathLst>
                <a:path w="34" h="49" extrusionOk="0">
                  <a:moveTo>
                    <a:pt x="34" y="44"/>
                  </a:moveTo>
                  <a:cubicBezTo>
                    <a:pt x="29" y="46"/>
                    <a:pt x="29" y="46"/>
                    <a:pt x="29" y="46"/>
                  </a:cubicBezTo>
                  <a:cubicBezTo>
                    <a:pt x="25" y="49"/>
                    <a:pt x="25" y="49"/>
                    <a:pt x="25" y="49"/>
                  </a:cubicBezTo>
                  <a:cubicBezTo>
                    <a:pt x="21" y="44"/>
                    <a:pt x="17" y="39"/>
                    <a:pt x="13" y="33"/>
                  </a:cubicBezTo>
                  <a:cubicBezTo>
                    <a:pt x="13" y="32"/>
                    <a:pt x="12" y="30"/>
                    <a:pt x="11" y="29"/>
                  </a:cubicBezTo>
                  <a:cubicBezTo>
                    <a:pt x="11" y="29"/>
                    <a:pt x="11" y="28"/>
                    <a:pt x="10" y="27"/>
                  </a:cubicBezTo>
                  <a:cubicBezTo>
                    <a:pt x="6" y="20"/>
                    <a:pt x="2" y="12"/>
                    <a:pt x="0" y="5"/>
                  </a:cubicBezTo>
                  <a:cubicBezTo>
                    <a:pt x="4" y="3"/>
                    <a:pt x="4" y="3"/>
                    <a:pt x="4" y="3"/>
                  </a:cubicBezTo>
                  <a:cubicBezTo>
                    <a:pt x="9" y="0"/>
                    <a:pt x="9" y="0"/>
                    <a:pt x="9" y="0"/>
                  </a:cubicBezTo>
                  <a:cubicBezTo>
                    <a:pt x="10" y="9"/>
                    <a:pt x="12" y="17"/>
                    <a:pt x="17" y="25"/>
                  </a:cubicBezTo>
                  <a:cubicBezTo>
                    <a:pt x="21" y="32"/>
                    <a:pt x="27" y="39"/>
                    <a:pt x="34"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7" name="Google Shape;2387;p49"/>
            <p:cNvSpPr/>
            <p:nvPr/>
          </p:nvSpPr>
          <p:spPr>
            <a:xfrm>
              <a:off x="2978150" y="1287463"/>
              <a:ext cx="76200" cy="114300"/>
            </a:xfrm>
            <a:custGeom>
              <a:avLst/>
              <a:gdLst/>
              <a:ahLst/>
              <a:cxnLst/>
              <a:rect l="l" t="t" r="r" b="b"/>
              <a:pathLst>
                <a:path w="27" h="40" extrusionOk="0">
                  <a:moveTo>
                    <a:pt x="4" y="40"/>
                  </a:moveTo>
                  <a:cubicBezTo>
                    <a:pt x="1" y="35"/>
                    <a:pt x="0" y="30"/>
                    <a:pt x="2" y="25"/>
                  </a:cubicBezTo>
                  <a:cubicBezTo>
                    <a:pt x="13" y="6"/>
                    <a:pt x="13" y="6"/>
                    <a:pt x="13" y="6"/>
                  </a:cubicBezTo>
                  <a:cubicBezTo>
                    <a:pt x="16" y="2"/>
                    <a:pt x="21" y="0"/>
                    <a:pt x="27" y="1"/>
                  </a:cubicBezTo>
                  <a:cubicBezTo>
                    <a:pt x="23" y="6"/>
                    <a:pt x="18" y="13"/>
                    <a:pt x="14" y="20"/>
                  </a:cubicBezTo>
                  <a:cubicBezTo>
                    <a:pt x="10" y="27"/>
                    <a:pt x="7" y="34"/>
                    <a:pt x="4" y="4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8" name="Google Shape;2388;p49"/>
            <p:cNvSpPr/>
            <p:nvPr/>
          </p:nvSpPr>
          <p:spPr>
            <a:xfrm>
              <a:off x="3003550" y="1293813"/>
              <a:ext cx="88900" cy="131763"/>
            </a:xfrm>
            <a:custGeom>
              <a:avLst/>
              <a:gdLst/>
              <a:ahLst/>
              <a:cxnLst/>
              <a:rect l="l" t="t" r="r" b="b"/>
              <a:pathLst>
                <a:path w="31" h="46" extrusionOk="0">
                  <a:moveTo>
                    <a:pt x="6" y="46"/>
                  </a:moveTo>
                  <a:cubicBezTo>
                    <a:pt x="4" y="46"/>
                    <a:pt x="4" y="46"/>
                    <a:pt x="4" y="46"/>
                  </a:cubicBezTo>
                  <a:cubicBezTo>
                    <a:pt x="3" y="45"/>
                    <a:pt x="3" y="45"/>
                    <a:pt x="3" y="45"/>
                  </a:cubicBezTo>
                  <a:cubicBezTo>
                    <a:pt x="2" y="44"/>
                    <a:pt x="1" y="44"/>
                    <a:pt x="0" y="43"/>
                  </a:cubicBezTo>
                  <a:cubicBezTo>
                    <a:pt x="2" y="36"/>
                    <a:pt x="6" y="29"/>
                    <a:pt x="10" y="22"/>
                  </a:cubicBezTo>
                  <a:cubicBezTo>
                    <a:pt x="15" y="13"/>
                    <a:pt x="20" y="6"/>
                    <a:pt x="25" y="0"/>
                  </a:cubicBezTo>
                  <a:cubicBezTo>
                    <a:pt x="26" y="1"/>
                    <a:pt x="27" y="1"/>
                    <a:pt x="28" y="2"/>
                  </a:cubicBezTo>
                  <a:cubicBezTo>
                    <a:pt x="29" y="2"/>
                    <a:pt x="29" y="2"/>
                    <a:pt x="29" y="2"/>
                  </a:cubicBezTo>
                  <a:cubicBezTo>
                    <a:pt x="31" y="3"/>
                    <a:pt x="31" y="3"/>
                    <a:pt x="31" y="3"/>
                  </a:cubicBezTo>
                  <a:cubicBezTo>
                    <a:pt x="26" y="9"/>
                    <a:pt x="21" y="16"/>
                    <a:pt x="16" y="25"/>
                  </a:cubicBezTo>
                  <a:cubicBezTo>
                    <a:pt x="11" y="32"/>
                    <a:pt x="8" y="40"/>
                    <a:pt x="6"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89" name="Google Shape;2389;p49"/>
            <p:cNvSpPr/>
            <p:nvPr/>
          </p:nvSpPr>
          <p:spPr>
            <a:xfrm>
              <a:off x="3035300" y="1312863"/>
              <a:ext cx="88900" cy="131763"/>
            </a:xfrm>
            <a:custGeom>
              <a:avLst/>
              <a:gdLst/>
              <a:ahLst/>
              <a:cxnLst/>
              <a:rect l="l" t="t" r="r" b="b"/>
              <a:pathLst>
                <a:path w="31" h="46" extrusionOk="0">
                  <a:moveTo>
                    <a:pt x="6" y="46"/>
                  </a:moveTo>
                  <a:cubicBezTo>
                    <a:pt x="4" y="45"/>
                    <a:pt x="4" y="45"/>
                    <a:pt x="4" y="45"/>
                  </a:cubicBezTo>
                  <a:cubicBezTo>
                    <a:pt x="0" y="43"/>
                    <a:pt x="0" y="43"/>
                    <a:pt x="0" y="43"/>
                  </a:cubicBezTo>
                  <a:cubicBezTo>
                    <a:pt x="3" y="36"/>
                    <a:pt x="6" y="29"/>
                    <a:pt x="10" y="21"/>
                  </a:cubicBezTo>
                  <a:cubicBezTo>
                    <a:pt x="15" y="13"/>
                    <a:pt x="20" y="5"/>
                    <a:pt x="25" y="0"/>
                  </a:cubicBezTo>
                  <a:cubicBezTo>
                    <a:pt x="29" y="2"/>
                    <a:pt x="29" y="2"/>
                    <a:pt x="29" y="2"/>
                  </a:cubicBezTo>
                  <a:cubicBezTo>
                    <a:pt x="31" y="3"/>
                    <a:pt x="31" y="3"/>
                    <a:pt x="31" y="3"/>
                  </a:cubicBezTo>
                  <a:cubicBezTo>
                    <a:pt x="26" y="9"/>
                    <a:pt x="21" y="16"/>
                    <a:pt x="16" y="24"/>
                  </a:cubicBezTo>
                  <a:cubicBezTo>
                    <a:pt x="12" y="32"/>
                    <a:pt x="8" y="39"/>
                    <a:pt x="6"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0" name="Google Shape;2390;p49"/>
            <p:cNvSpPr/>
            <p:nvPr/>
          </p:nvSpPr>
          <p:spPr>
            <a:xfrm>
              <a:off x="3067050" y="1330325"/>
              <a:ext cx="96838" cy="138113"/>
            </a:xfrm>
            <a:custGeom>
              <a:avLst/>
              <a:gdLst/>
              <a:ahLst/>
              <a:cxnLst/>
              <a:rect l="l" t="t" r="r" b="b"/>
              <a:pathLst>
                <a:path w="34" h="48" extrusionOk="0">
                  <a:moveTo>
                    <a:pt x="10" y="48"/>
                  </a:moveTo>
                  <a:cubicBezTo>
                    <a:pt x="5" y="45"/>
                    <a:pt x="5" y="45"/>
                    <a:pt x="5" y="45"/>
                  </a:cubicBezTo>
                  <a:cubicBezTo>
                    <a:pt x="0" y="43"/>
                    <a:pt x="0" y="43"/>
                    <a:pt x="0" y="43"/>
                  </a:cubicBezTo>
                  <a:cubicBezTo>
                    <a:pt x="2" y="38"/>
                    <a:pt x="5" y="31"/>
                    <a:pt x="9" y="25"/>
                  </a:cubicBezTo>
                  <a:cubicBezTo>
                    <a:pt x="9" y="24"/>
                    <a:pt x="10" y="23"/>
                    <a:pt x="11" y="22"/>
                  </a:cubicBezTo>
                  <a:cubicBezTo>
                    <a:pt x="11" y="21"/>
                    <a:pt x="11" y="20"/>
                    <a:pt x="12" y="20"/>
                  </a:cubicBezTo>
                  <a:cubicBezTo>
                    <a:pt x="16" y="12"/>
                    <a:pt x="21" y="5"/>
                    <a:pt x="26" y="0"/>
                  </a:cubicBezTo>
                  <a:cubicBezTo>
                    <a:pt x="29" y="2"/>
                    <a:pt x="29" y="2"/>
                    <a:pt x="29" y="2"/>
                  </a:cubicBezTo>
                  <a:cubicBezTo>
                    <a:pt x="34" y="5"/>
                    <a:pt x="34" y="5"/>
                    <a:pt x="34" y="5"/>
                  </a:cubicBezTo>
                  <a:cubicBezTo>
                    <a:pt x="28" y="10"/>
                    <a:pt x="22" y="16"/>
                    <a:pt x="17" y="24"/>
                  </a:cubicBezTo>
                  <a:cubicBezTo>
                    <a:pt x="13" y="32"/>
                    <a:pt x="10" y="40"/>
                    <a:pt x="10"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1" name="Google Shape;2391;p49"/>
            <p:cNvSpPr/>
            <p:nvPr/>
          </p:nvSpPr>
          <p:spPr>
            <a:xfrm>
              <a:off x="3203575" y="1177925"/>
              <a:ext cx="130175" cy="26988"/>
            </a:xfrm>
            <a:custGeom>
              <a:avLst/>
              <a:gdLst/>
              <a:ahLst/>
              <a:cxnLst/>
              <a:rect l="l" t="t" r="r" b="b"/>
              <a:pathLst>
                <a:path w="46" h="9" extrusionOk="0">
                  <a:moveTo>
                    <a:pt x="46" y="9"/>
                  </a:moveTo>
                  <a:cubicBezTo>
                    <a:pt x="43" y="4"/>
                    <a:pt x="39" y="0"/>
                    <a:pt x="34" y="0"/>
                  </a:cubicBezTo>
                  <a:cubicBezTo>
                    <a:pt x="12" y="0"/>
                    <a:pt x="12" y="0"/>
                    <a:pt x="12" y="0"/>
                  </a:cubicBezTo>
                  <a:cubicBezTo>
                    <a:pt x="7" y="0"/>
                    <a:pt x="3" y="4"/>
                    <a:pt x="0" y="9"/>
                  </a:cubicBezTo>
                  <a:cubicBezTo>
                    <a:pt x="7" y="8"/>
                    <a:pt x="14" y="7"/>
                    <a:pt x="22" y="7"/>
                  </a:cubicBezTo>
                  <a:cubicBezTo>
                    <a:pt x="31" y="7"/>
                    <a:pt x="39" y="8"/>
                    <a:pt x="46"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2" name="Google Shape;2392;p49"/>
            <p:cNvSpPr/>
            <p:nvPr/>
          </p:nvSpPr>
          <p:spPr>
            <a:xfrm>
              <a:off x="3197225" y="1219200"/>
              <a:ext cx="142875" cy="25400"/>
            </a:xfrm>
            <a:custGeom>
              <a:avLst/>
              <a:gdLst/>
              <a:ahLst/>
              <a:cxnLst/>
              <a:rect l="l" t="t" r="r" b="b"/>
              <a:pathLst>
                <a:path w="50" h="9" extrusionOk="0">
                  <a:moveTo>
                    <a:pt x="50" y="2"/>
                  </a:moveTo>
                  <a:cubicBezTo>
                    <a:pt x="42" y="1"/>
                    <a:pt x="33" y="0"/>
                    <a:pt x="24" y="0"/>
                  </a:cubicBezTo>
                  <a:cubicBezTo>
                    <a:pt x="15" y="0"/>
                    <a:pt x="7" y="0"/>
                    <a:pt x="0" y="2"/>
                  </a:cubicBezTo>
                  <a:cubicBezTo>
                    <a:pt x="0" y="3"/>
                    <a:pt x="0" y="4"/>
                    <a:pt x="0" y="6"/>
                  </a:cubicBezTo>
                  <a:cubicBezTo>
                    <a:pt x="0" y="7"/>
                    <a:pt x="0" y="7"/>
                    <a:pt x="0" y="7"/>
                  </a:cubicBezTo>
                  <a:cubicBezTo>
                    <a:pt x="0" y="8"/>
                    <a:pt x="0" y="8"/>
                    <a:pt x="0" y="8"/>
                  </a:cubicBezTo>
                  <a:cubicBezTo>
                    <a:pt x="7" y="7"/>
                    <a:pt x="15" y="6"/>
                    <a:pt x="24" y="6"/>
                  </a:cubicBezTo>
                  <a:cubicBezTo>
                    <a:pt x="33" y="6"/>
                    <a:pt x="42" y="7"/>
                    <a:pt x="50" y="9"/>
                  </a:cubicBezTo>
                  <a:cubicBezTo>
                    <a:pt x="50" y="6"/>
                    <a:pt x="50" y="6"/>
                    <a:pt x="50" y="6"/>
                  </a:cubicBezTo>
                  <a:cubicBezTo>
                    <a:pt x="50" y="6"/>
                    <a:pt x="50" y="6"/>
                    <a:pt x="50" y="6"/>
                  </a:cubicBezTo>
                  <a:cubicBezTo>
                    <a:pt x="50" y="4"/>
                    <a:pt x="50" y="3"/>
                    <a:pt x="50"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3" name="Google Shape;2393;p49"/>
            <p:cNvSpPr/>
            <p:nvPr/>
          </p:nvSpPr>
          <p:spPr>
            <a:xfrm>
              <a:off x="3197225" y="1255713"/>
              <a:ext cx="142875" cy="23813"/>
            </a:xfrm>
            <a:custGeom>
              <a:avLst/>
              <a:gdLst/>
              <a:ahLst/>
              <a:cxnLst/>
              <a:rect l="l" t="t" r="r" b="b"/>
              <a:pathLst>
                <a:path w="50" h="8" extrusionOk="0">
                  <a:moveTo>
                    <a:pt x="0" y="2"/>
                  </a:moveTo>
                  <a:cubicBezTo>
                    <a:pt x="0" y="6"/>
                    <a:pt x="0" y="6"/>
                    <a:pt x="0" y="6"/>
                  </a:cubicBezTo>
                  <a:cubicBezTo>
                    <a:pt x="0" y="8"/>
                    <a:pt x="0" y="8"/>
                    <a:pt x="0" y="8"/>
                  </a:cubicBezTo>
                  <a:cubicBezTo>
                    <a:pt x="7" y="7"/>
                    <a:pt x="15" y="6"/>
                    <a:pt x="24" y="6"/>
                  </a:cubicBezTo>
                  <a:cubicBezTo>
                    <a:pt x="33" y="6"/>
                    <a:pt x="42" y="7"/>
                    <a:pt x="50" y="8"/>
                  </a:cubicBezTo>
                  <a:cubicBezTo>
                    <a:pt x="50" y="6"/>
                    <a:pt x="50" y="6"/>
                    <a:pt x="50" y="6"/>
                  </a:cubicBezTo>
                  <a:cubicBezTo>
                    <a:pt x="50" y="2"/>
                    <a:pt x="50" y="2"/>
                    <a:pt x="50" y="2"/>
                  </a:cubicBezTo>
                  <a:cubicBezTo>
                    <a:pt x="42" y="1"/>
                    <a:pt x="33" y="0"/>
                    <a:pt x="24" y="0"/>
                  </a:cubicBezTo>
                  <a:cubicBezTo>
                    <a:pt x="15" y="0"/>
                    <a:pt x="7" y="0"/>
                    <a:pt x="0"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4" name="Google Shape;2394;p49"/>
            <p:cNvSpPr/>
            <p:nvPr/>
          </p:nvSpPr>
          <p:spPr>
            <a:xfrm>
              <a:off x="3197225" y="1293813"/>
              <a:ext cx="142875" cy="33338"/>
            </a:xfrm>
            <a:custGeom>
              <a:avLst/>
              <a:gdLst/>
              <a:ahLst/>
              <a:cxnLst/>
              <a:rect l="l" t="t" r="r" b="b"/>
              <a:pathLst>
                <a:path w="50" h="12" extrusionOk="0">
                  <a:moveTo>
                    <a:pt x="24" y="0"/>
                  </a:moveTo>
                  <a:cubicBezTo>
                    <a:pt x="22" y="0"/>
                    <a:pt x="21" y="0"/>
                    <a:pt x="20" y="0"/>
                  </a:cubicBezTo>
                  <a:cubicBezTo>
                    <a:pt x="12" y="0"/>
                    <a:pt x="6" y="1"/>
                    <a:pt x="0" y="2"/>
                  </a:cubicBezTo>
                  <a:cubicBezTo>
                    <a:pt x="0" y="6"/>
                    <a:pt x="0" y="6"/>
                    <a:pt x="0" y="6"/>
                  </a:cubicBezTo>
                  <a:cubicBezTo>
                    <a:pt x="0" y="12"/>
                    <a:pt x="0" y="12"/>
                    <a:pt x="0" y="12"/>
                  </a:cubicBezTo>
                  <a:cubicBezTo>
                    <a:pt x="8" y="9"/>
                    <a:pt x="16" y="7"/>
                    <a:pt x="25" y="7"/>
                  </a:cubicBezTo>
                  <a:cubicBezTo>
                    <a:pt x="34" y="7"/>
                    <a:pt x="42" y="9"/>
                    <a:pt x="50" y="12"/>
                  </a:cubicBezTo>
                  <a:cubicBezTo>
                    <a:pt x="50" y="6"/>
                    <a:pt x="50" y="6"/>
                    <a:pt x="50" y="6"/>
                  </a:cubicBezTo>
                  <a:cubicBezTo>
                    <a:pt x="50" y="2"/>
                    <a:pt x="50" y="2"/>
                    <a:pt x="50" y="2"/>
                  </a:cubicBezTo>
                  <a:cubicBezTo>
                    <a:pt x="43" y="1"/>
                    <a:pt x="35" y="0"/>
                    <a:pt x="26" y="0"/>
                  </a:cubicBezTo>
                  <a:cubicBezTo>
                    <a:pt x="25" y="0"/>
                    <a:pt x="24" y="0"/>
                    <a:pt x="2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5" name="Google Shape;2395;p49"/>
            <p:cNvSpPr/>
            <p:nvPr/>
          </p:nvSpPr>
          <p:spPr>
            <a:xfrm>
              <a:off x="3479800" y="1290638"/>
              <a:ext cx="76200" cy="114300"/>
            </a:xfrm>
            <a:custGeom>
              <a:avLst/>
              <a:gdLst/>
              <a:ahLst/>
              <a:cxnLst/>
              <a:rect l="l" t="t" r="r" b="b"/>
              <a:pathLst>
                <a:path w="27" h="40" extrusionOk="0">
                  <a:moveTo>
                    <a:pt x="0" y="0"/>
                  </a:moveTo>
                  <a:cubicBezTo>
                    <a:pt x="6" y="0"/>
                    <a:pt x="11" y="2"/>
                    <a:pt x="14" y="6"/>
                  </a:cubicBezTo>
                  <a:cubicBezTo>
                    <a:pt x="25" y="25"/>
                    <a:pt x="25" y="25"/>
                    <a:pt x="25" y="25"/>
                  </a:cubicBezTo>
                  <a:cubicBezTo>
                    <a:pt x="27" y="30"/>
                    <a:pt x="26" y="35"/>
                    <a:pt x="23" y="40"/>
                  </a:cubicBezTo>
                  <a:cubicBezTo>
                    <a:pt x="20" y="33"/>
                    <a:pt x="17" y="26"/>
                    <a:pt x="13" y="18"/>
                  </a:cubicBezTo>
                  <a:cubicBezTo>
                    <a:pt x="9" y="12"/>
                    <a:pt x="4" y="6"/>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6" name="Google Shape;2396;p49"/>
            <p:cNvSpPr/>
            <p:nvPr/>
          </p:nvSpPr>
          <p:spPr>
            <a:xfrm>
              <a:off x="3444875" y="1295400"/>
              <a:ext cx="85725" cy="131763"/>
            </a:xfrm>
            <a:custGeom>
              <a:avLst/>
              <a:gdLst/>
              <a:ahLst/>
              <a:cxnLst/>
              <a:rect l="l" t="t" r="r" b="b"/>
              <a:pathLst>
                <a:path w="30" h="46" extrusionOk="0">
                  <a:moveTo>
                    <a:pt x="0" y="3"/>
                  </a:moveTo>
                  <a:cubicBezTo>
                    <a:pt x="1" y="2"/>
                    <a:pt x="1" y="2"/>
                    <a:pt x="1" y="2"/>
                  </a:cubicBezTo>
                  <a:cubicBezTo>
                    <a:pt x="2" y="2"/>
                    <a:pt x="2" y="2"/>
                    <a:pt x="2" y="2"/>
                  </a:cubicBezTo>
                  <a:cubicBezTo>
                    <a:pt x="3" y="1"/>
                    <a:pt x="4" y="1"/>
                    <a:pt x="6" y="0"/>
                  </a:cubicBezTo>
                  <a:cubicBezTo>
                    <a:pt x="10" y="5"/>
                    <a:pt x="15" y="12"/>
                    <a:pt x="19" y="20"/>
                  </a:cubicBezTo>
                  <a:cubicBezTo>
                    <a:pt x="24" y="28"/>
                    <a:pt x="27" y="36"/>
                    <a:pt x="30" y="43"/>
                  </a:cubicBezTo>
                  <a:cubicBezTo>
                    <a:pt x="29" y="44"/>
                    <a:pt x="28" y="44"/>
                    <a:pt x="27" y="45"/>
                  </a:cubicBezTo>
                  <a:cubicBezTo>
                    <a:pt x="26" y="45"/>
                    <a:pt x="26" y="45"/>
                    <a:pt x="26" y="45"/>
                  </a:cubicBezTo>
                  <a:cubicBezTo>
                    <a:pt x="24" y="46"/>
                    <a:pt x="24" y="46"/>
                    <a:pt x="24" y="46"/>
                  </a:cubicBezTo>
                  <a:cubicBezTo>
                    <a:pt x="22" y="39"/>
                    <a:pt x="18" y="31"/>
                    <a:pt x="13" y="23"/>
                  </a:cubicBezTo>
                  <a:cubicBezTo>
                    <a:pt x="9" y="15"/>
                    <a:pt x="4" y="9"/>
                    <a:pt x="0"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7" name="Google Shape;2397;p49"/>
            <p:cNvSpPr/>
            <p:nvPr/>
          </p:nvSpPr>
          <p:spPr>
            <a:xfrm>
              <a:off x="3414713" y="1312863"/>
              <a:ext cx="84138" cy="134938"/>
            </a:xfrm>
            <a:custGeom>
              <a:avLst/>
              <a:gdLst/>
              <a:ahLst/>
              <a:cxnLst/>
              <a:rect l="l" t="t" r="r" b="b"/>
              <a:pathLst>
                <a:path w="30" h="47" extrusionOk="0">
                  <a:moveTo>
                    <a:pt x="0" y="4"/>
                  </a:moveTo>
                  <a:cubicBezTo>
                    <a:pt x="1" y="3"/>
                    <a:pt x="1" y="3"/>
                    <a:pt x="1" y="3"/>
                  </a:cubicBezTo>
                  <a:cubicBezTo>
                    <a:pt x="5" y="0"/>
                    <a:pt x="5" y="0"/>
                    <a:pt x="5" y="0"/>
                  </a:cubicBezTo>
                  <a:cubicBezTo>
                    <a:pt x="10" y="6"/>
                    <a:pt x="14" y="13"/>
                    <a:pt x="19" y="20"/>
                  </a:cubicBezTo>
                  <a:cubicBezTo>
                    <a:pt x="24" y="28"/>
                    <a:pt x="27" y="37"/>
                    <a:pt x="30" y="44"/>
                  </a:cubicBezTo>
                  <a:cubicBezTo>
                    <a:pt x="26" y="46"/>
                    <a:pt x="26" y="46"/>
                    <a:pt x="26" y="46"/>
                  </a:cubicBezTo>
                  <a:cubicBezTo>
                    <a:pt x="24" y="47"/>
                    <a:pt x="24" y="47"/>
                    <a:pt x="24" y="47"/>
                  </a:cubicBezTo>
                  <a:cubicBezTo>
                    <a:pt x="22" y="40"/>
                    <a:pt x="18" y="32"/>
                    <a:pt x="13" y="23"/>
                  </a:cubicBezTo>
                  <a:cubicBezTo>
                    <a:pt x="9" y="16"/>
                    <a:pt x="4" y="9"/>
                    <a:pt x="0"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8" name="Google Shape;2398;p49"/>
            <p:cNvSpPr/>
            <p:nvPr/>
          </p:nvSpPr>
          <p:spPr>
            <a:xfrm>
              <a:off x="3371850" y="1333500"/>
              <a:ext cx="96838" cy="136525"/>
            </a:xfrm>
            <a:custGeom>
              <a:avLst/>
              <a:gdLst/>
              <a:ahLst/>
              <a:cxnLst/>
              <a:rect l="l" t="t" r="r" b="b"/>
              <a:pathLst>
                <a:path w="34" h="48" extrusionOk="0">
                  <a:moveTo>
                    <a:pt x="0" y="5"/>
                  </a:moveTo>
                  <a:cubicBezTo>
                    <a:pt x="5" y="2"/>
                    <a:pt x="5" y="2"/>
                    <a:pt x="5" y="2"/>
                  </a:cubicBezTo>
                  <a:cubicBezTo>
                    <a:pt x="9" y="0"/>
                    <a:pt x="9" y="0"/>
                    <a:pt x="9" y="0"/>
                  </a:cubicBezTo>
                  <a:cubicBezTo>
                    <a:pt x="13" y="4"/>
                    <a:pt x="17" y="10"/>
                    <a:pt x="20" y="16"/>
                  </a:cubicBezTo>
                  <a:cubicBezTo>
                    <a:pt x="21" y="17"/>
                    <a:pt x="22" y="18"/>
                    <a:pt x="22" y="20"/>
                  </a:cubicBezTo>
                  <a:cubicBezTo>
                    <a:pt x="23" y="20"/>
                    <a:pt x="23" y="21"/>
                    <a:pt x="23" y="21"/>
                  </a:cubicBezTo>
                  <a:cubicBezTo>
                    <a:pt x="28" y="29"/>
                    <a:pt x="31" y="37"/>
                    <a:pt x="34" y="43"/>
                  </a:cubicBezTo>
                  <a:cubicBezTo>
                    <a:pt x="30" y="45"/>
                    <a:pt x="30" y="45"/>
                    <a:pt x="30" y="45"/>
                  </a:cubicBezTo>
                  <a:cubicBezTo>
                    <a:pt x="25" y="48"/>
                    <a:pt x="25" y="48"/>
                    <a:pt x="25" y="48"/>
                  </a:cubicBezTo>
                  <a:cubicBezTo>
                    <a:pt x="24" y="40"/>
                    <a:pt x="21" y="32"/>
                    <a:pt x="17" y="24"/>
                  </a:cubicBezTo>
                  <a:cubicBezTo>
                    <a:pt x="13" y="16"/>
                    <a:pt x="7" y="10"/>
                    <a:pt x="0" y="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399" name="Google Shape;2399;p49"/>
            <p:cNvSpPr/>
            <p:nvPr/>
          </p:nvSpPr>
          <p:spPr>
            <a:xfrm>
              <a:off x="3479800" y="1576388"/>
              <a:ext cx="76200" cy="114300"/>
            </a:xfrm>
            <a:custGeom>
              <a:avLst/>
              <a:gdLst/>
              <a:ahLst/>
              <a:cxnLst/>
              <a:rect l="l" t="t" r="r" b="b"/>
              <a:pathLst>
                <a:path w="27" h="40" extrusionOk="0">
                  <a:moveTo>
                    <a:pt x="23" y="0"/>
                  </a:moveTo>
                  <a:cubicBezTo>
                    <a:pt x="26" y="5"/>
                    <a:pt x="27" y="10"/>
                    <a:pt x="24" y="14"/>
                  </a:cubicBezTo>
                  <a:cubicBezTo>
                    <a:pt x="13" y="34"/>
                    <a:pt x="13" y="34"/>
                    <a:pt x="13" y="34"/>
                  </a:cubicBezTo>
                  <a:cubicBezTo>
                    <a:pt x="11" y="38"/>
                    <a:pt x="6" y="40"/>
                    <a:pt x="0" y="39"/>
                  </a:cubicBezTo>
                  <a:cubicBezTo>
                    <a:pt x="4" y="34"/>
                    <a:pt x="9" y="27"/>
                    <a:pt x="13" y="19"/>
                  </a:cubicBezTo>
                  <a:cubicBezTo>
                    <a:pt x="17" y="13"/>
                    <a:pt x="20" y="6"/>
                    <a:pt x="2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00" name="Google Shape;2400;p49"/>
            <p:cNvSpPr/>
            <p:nvPr/>
          </p:nvSpPr>
          <p:spPr>
            <a:xfrm>
              <a:off x="3443288" y="1550988"/>
              <a:ext cx="87313" cy="131763"/>
            </a:xfrm>
            <a:custGeom>
              <a:avLst/>
              <a:gdLst/>
              <a:ahLst/>
              <a:cxnLst/>
              <a:rect l="l" t="t" r="r" b="b"/>
              <a:pathLst>
                <a:path w="31" h="46" extrusionOk="0">
                  <a:moveTo>
                    <a:pt x="25" y="0"/>
                  </a:moveTo>
                  <a:cubicBezTo>
                    <a:pt x="27" y="1"/>
                    <a:pt x="27" y="1"/>
                    <a:pt x="27" y="1"/>
                  </a:cubicBezTo>
                  <a:cubicBezTo>
                    <a:pt x="27" y="2"/>
                    <a:pt x="27" y="2"/>
                    <a:pt x="27" y="2"/>
                  </a:cubicBezTo>
                  <a:cubicBezTo>
                    <a:pt x="29" y="2"/>
                    <a:pt x="30" y="3"/>
                    <a:pt x="31" y="4"/>
                  </a:cubicBezTo>
                  <a:cubicBezTo>
                    <a:pt x="28" y="10"/>
                    <a:pt x="25" y="18"/>
                    <a:pt x="20" y="25"/>
                  </a:cubicBezTo>
                  <a:cubicBezTo>
                    <a:pt x="16" y="33"/>
                    <a:pt x="11" y="41"/>
                    <a:pt x="6" y="46"/>
                  </a:cubicBezTo>
                  <a:cubicBezTo>
                    <a:pt x="5" y="46"/>
                    <a:pt x="4" y="45"/>
                    <a:pt x="2" y="45"/>
                  </a:cubicBezTo>
                  <a:cubicBezTo>
                    <a:pt x="2" y="44"/>
                    <a:pt x="2" y="44"/>
                    <a:pt x="2" y="44"/>
                  </a:cubicBezTo>
                  <a:cubicBezTo>
                    <a:pt x="0" y="43"/>
                    <a:pt x="0" y="43"/>
                    <a:pt x="0" y="43"/>
                  </a:cubicBezTo>
                  <a:cubicBezTo>
                    <a:pt x="5" y="38"/>
                    <a:pt x="10" y="30"/>
                    <a:pt x="15" y="22"/>
                  </a:cubicBezTo>
                  <a:cubicBezTo>
                    <a:pt x="19" y="14"/>
                    <a:pt x="23" y="7"/>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01" name="Google Shape;2401;p49"/>
            <p:cNvSpPr/>
            <p:nvPr/>
          </p:nvSpPr>
          <p:spPr>
            <a:xfrm>
              <a:off x="3411538" y="1533525"/>
              <a:ext cx="87313" cy="131763"/>
            </a:xfrm>
            <a:custGeom>
              <a:avLst/>
              <a:gdLst/>
              <a:ahLst/>
              <a:cxnLst/>
              <a:rect l="l" t="t" r="r" b="b"/>
              <a:pathLst>
                <a:path w="31" h="46" extrusionOk="0">
                  <a:moveTo>
                    <a:pt x="25" y="0"/>
                  </a:moveTo>
                  <a:cubicBezTo>
                    <a:pt x="26" y="1"/>
                    <a:pt x="26" y="1"/>
                    <a:pt x="26" y="1"/>
                  </a:cubicBezTo>
                  <a:cubicBezTo>
                    <a:pt x="31" y="3"/>
                    <a:pt x="31" y="3"/>
                    <a:pt x="31" y="3"/>
                  </a:cubicBezTo>
                  <a:cubicBezTo>
                    <a:pt x="28" y="10"/>
                    <a:pt x="25" y="17"/>
                    <a:pt x="20" y="25"/>
                  </a:cubicBezTo>
                  <a:cubicBezTo>
                    <a:pt x="15" y="33"/>
                    <a:pt x="10" y="40"/>
                    <a:pt x="5" y="46"/>
                  </a:cubicBezTo>
                  <a:cubicBezTo>
                    <a:pt x="2" y="44"/>
                    <a:pt x="2" y="44"/>
                    <a:pt x="2" y="44"/>
                  </a:cubicBezTo>
                  <a:cubicBezTo>
                    <a:pt x="0" y="43"/>
                    <a:pt x="0" y="43"/>
                    <a:pt x="0" y="43"/>
                  </a:cubicBezTo>
                  <a:cubicBezTo>
                    <a:pt x="5" y="37"/>
                    <a:pt x="10" y="30"/>
                    <a:pt x="15" y="21"/>
                  </a:cubicBezTo>
                  <a:cubicBezTo>
                    <a:pt x="19" y="14"/>
                    <a:pt x="23" y="6"/>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02" name="Google Shape;2402;p49"/>
            <p:cNvSpPr/>
            <p:nvPr/>
          </p:nvSpPr>
          <p:spPr>
            <a:xfrm>
              <a:off x="3368675" y="1508125"/>
              <a:ext cx="96838" cy="139700"/>
            </a:xfrm>
            <a:custGeom>
              <a:avLst/>
              <a:gdLst/>
              <a:ahLst/>
              <a:cxnLst/>
              <a:rect l="l" t="t" r="r" b="b"/>
              <a:pathLst>
                <a:path w="34" h="49" extrusionOk="0">
                  <a:moveTo>
                    <a:pt x="25" y="0"/>
                  </a:moveTo>
                  <a:cubicBezTo>
                    <a:pt x="30" y="3"/>
                    <a:pt x="30" y="3"/>
                    <a:pt x="30" y="3"/>
                  </a:cubicBezTo>
                  <a:cubicBezTo>
                    <a:pt x="34" y="6"/>
                    <a:pt x="34" y="6"/>
                    <a:pt x="34" y="6"/>
                  </a:cubicBezTo>
                  <a:cubicBezTo>
                    <a:pt x="32" y="11"/>
                    <a:pt x="30" y="17"/>
                    <a:pt x="26" y="23"/>
                  </a:cubicBezTo>
                  <a:cubicBezTo>
                    <a:pt x="25" y="25"/>
                    <a:pt x="25" y="26"/>
                    <a:pt x="24" y="27"/>
                  </a:cubicBezTo>
                  <a:cubicBezTo>
                    <a:pt x="24" y="28"/>
                    <a:pt x="23" y="28"/>
                    <a:pt x="23" y="29"/>
                  </a:cubicBezTo>
                  <a:cubicBezTo>
                    <a:pt x="18" y="37"/>
                    <a:pt x="14" y="43"/>
                    <a:pt x="9" y="49"/>
                  </a:cubicBezTo>
                  <a:cubicBezTo>
                    <a:pt x="6" y="46"/>
                    <a:pt x="6" y="46"/>
                    <a:pt x="6" y="46"/>
                  </a:cubicBezTo>
                  <a:cubicBezTo>
                    <a:pt x="0" y="43"/>
                    <a:pt x="0" y="43"/>
                    <a:pt x="0" y="43"/>
                  </a:cubicBezTo>
                  <a:cubicBezTo>
                    <a:pt x="7" y="39"/>
                    <a:pt x="13" y="32"/>
                    <a:pt x="18" y="25"/>
                  </a:cubicBezTo>
                  <a:cubicBezTo>
                    <a:pt x="22" y="17"/>
                    <a:pt x="24" y="9"/>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406"/>
        <p:cNvGrpSpPr/>
        <p:nvPr/>
      </p:nvGrpSpPr>
      <p:grpSpPr>
        <a:xfrm>
          <a:off x="0" y="0"/>
          <a:ext cx="0" cy="0"/>
          <a:chOff x="0" y="0"/>
          <a:chExt cx="0" cy="0"/>
        </a:xfrm>
      </p:grpSpPr>
      <p:grpSp>
        <p:nvGrpSpPr>
          <p:cNvPr id="2407" name="Google Shape;2407;p50"/>
          <p:cNvGrpSpPr/>
          <p:nvPr/>
        </p:nvGrpSpPr>
        <p:grpSpPr>
          <a:xfrm>
            <a:off x="10293876" y="1020013"/>
            <a:ext cx="364771" cy="366721"/>
            <a:chOff x="7989888" y="755650"/>
            <a:chExt cx="296863" cy="298450"/>
          </a:xfrm>
        </p:grpSpPr>
        <p:sp>
          <p:nvSpPr>
            <p:cNvPr id="2408" name="Google Shape;2408;p50"/>
            <p:cNvSpPr/>
            <p:nvPr/>
          </p:nvSpPr>
          <p:spPr>
            <a:xfrm>
              <a:off x="7989888" y="755650"/>
              <a:ext cx="296863" cy="29845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09" name="Google Shape;2409;p50"/>
            <p:cNvSpPr/>
            <p:nvPr/>
          </p:nvSpPr>
          <p:spPr>
            <a:xfrm>
              <a:off x="8043863" y="812800"/>
              <a:ext cx="138113" cy="138113"/>
            </a:xfrm>
            <a:custGeom>
              <a:avLst/>
              <a:gdLst/>
              <a:ahLst/>
              <a:cxnLst/>
              <a:rect l="l" t="t" r="r" b="b"/>
              <a:pathLst>
                <a:path w="54" h="54" extrusionOk="0">
                  <a:moveTo>
                    <a:pt x="37" y="0"/>
                  </a:moveTo>
                  <a:cubicBezTo>
                    <a:pt x="17" y="0"/>
                    <a:pt x="0" y="16"/>
                    <a:pt x="0" y="36"/>
                  </a:cubicBezTo>
                  <a:cubicBezTo>
                    <a:pt x="0" y="42"/>
                    <a:pt x="2" y="48"/>
                    <a:pt x="5" y="54"/>
                  </a:cubicBezTo>
                  <a:cubicBezTo>
                    <a:pt x="54" y="4"/>
                    <a:pt x="54" y="4"/>
                    <a:pt x="54" y="4"/>
                  </a:cubicBezTo>
                  <a:cubicBezTo>
                    <a:pt x="49" y="2"/>
                    <a:pt x="43" y="0"/>
                    <a:pt x="3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10" name="Google Shape;2410;p50"/>
            <p:cNvSpPr/>
            <p:nvPr/>
          </p:nvSpPr>
          <p:spPr>
            <a:xfrm>
              <a:off x="8091488" y="862013"/>
              <a:ext cx="138113" cy="134938"/>
            </a:xfrm>
            <a:custGeom>
              <a:avLst/>
              <a:gdLst/>
              <a:ahLst/>
              <a:cxnLst/>
              <a:rect l="l" t="t" r="r" b="b"/>
              <a:pathLst>
                <a:path w="54" h="53" extrusionOk="0">
                  <a:moveTo>
                    <a:pt x="49" y="0"/>
                  </a:moveTo>
                  <a:cubicBezTo>
                    <a:pt x="0" y="49"/>
                    <a:pt x="0" y="49"/>
                    <a:pt x="0" y="49"/>
                  </a:cubicBezTo>
                  <a:cubicBezTo>
                    <a:pt x="6" y="52"/>
                    <a:pt x="11" y="53"/>
                    <a:pt x="18" y="53"/>
                  </a:cubicBezTo>
                  <a:cubicBezTo>
                    <a:pt x="38" y="53"/>
                    <a:pt x="54" y="37"/>
                    <a:pt x="54" y="17"/>
                  </a:cubicBezTo>
                  <a:cubicBezTo>
                    <a:pt x="54" y="11"/>
                    <a:pt x="52" y="5"/>
                    <a:pt x="49"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11" name="Google Shape;2411;p50"/>
          <p:cNvSpPr/>
          <p:nvPr/>
        </p:nvSpPr>
        <p:spPr>
          <a:xfrm>
            <a:off x="8825038" y="1011975"/>
            <a:ext cx="378424" cy="374523"/>
          </a:xfrm>
          <a:custGeom>
            <a:avLst/>
            <a:gdLst/>
            <a:ahLst/>
            <a:cxnLst/>
            <a:rect l="l" t="t" r="r" b="b"/>
            <a:pathLst>
              <a:path w="120" h="119" extrusionOk="0">
                <a:moveTo>
                  <a:pt x="39" y="119"/>
                </a:moveTo>
                <a:cubicBezTo>
                  <a:pt x="89" y="119"/>
                  <a:pt x="89" y="119"/>
                  <a:pt x="89" y="119"/>
                </a:cubicBezTo>
                <a:cubicBezTo>
                  <a:pt x="89" y="119"/>
                  <a:pt x="109" y="68"/>
                  <a:pt x="114" y="52"/>
                </a:cubicBezTo>
                <a:cubicBezTo>
                  <a:pt x="120" y="36"/>
                  <a:pt x="106" y="32"/>
                  <a:pt x="100" y="47"/>
                </a:cubicBezTo>
                <a:cubicBezTo>
                  <a:pt x="96" y="58"/>
                  <a:pt x="94" y="60"/>
                  <a:pt x="94" y="60"/>
                </a:cubicBezTo>
                <a:cubicBezTo>
                  <a:pt x="94" y="60"/>
                  <a:pt x="88" y="60"/>
                  <a:pt x="89" y="53"/>
                </a:cubicBezTo>
                <a:cubicBezTo>
                  <a:pt x="90" y="45"/>
                  <a:pt x="92" y="34"/>
                  <a:pt x="94" y="18"/>
                </a:cubicBezTo>
                <a:cubicBezTo>
                  <a:pt x="96" y="8"/>
                  <a:pt x="80" y="7"/>
                  <a:pt x="79" y="15"/>
                </a:cubicBezTo>
                <a:cubicBezTo>
                  <a:pt x="78" y="23"/>
                  <a:pt x="75" y="45"/>
                  <a:pt x="74" y="50"/>
                </a:cubicBezTo>
                <a:cubicBezTo>
                  <a:pt x="73" y="55"/>
                  <a:pt x="67" y="59"/>
                  <a:pt x="66" y="47"/>
                </a:cubicBezTo>
                <a:cubicBezTo>
                  <a:pt x="66" y="39"/>
                  <a:pt x="65" y="27"/>
                  <a:pt x="65" y="11"/>
                </a:cubicBezTo>
                <a:cubicBezTo>
                  <a:pt x="65" y="0"/>
                  <a:pt x="48" y="1"/>
                  <a:pt x="48" y="11"/>
                </a:cubicBezTo>
                <a:cubicBezTo>
                  <a:pt x="48" y="18"/>
                  <a:pt x="49" y="46"/>
                  <a:pt x="49" y="52"/>
                </a:cubicBezTo>
                <a:cubicBezTo>
                  <a:pt x="49" y="57"/>
                  <a:pt x="46" y="59"/>
                  <a:pt x="43" y="51"/>
                </a:cubicBezTo>
                <a:cubicBezTo>
                  <a:pt x="39" y="43"/>
                  <a:pt x="35" y="34"/>
                  <a:pt x="32" y="26"/>
                </a:cubicBezTo>
                <a:cubicBezTo>
                  <a:pt x="27" y="14"/>
                  <a:pt x="13" y="22"/>
                  <a:pt x="16" y="30"/>
                </a:cubicBezTo>
                <a:cubicBezTo>
                  <a:pt x="19" y="37"/>
                  <a:pt x="26" y="53"/>
                  <a:pt x="31" y="66"/>
                </a:cubicBezTo>
                <a:cubicBezTo>
                  <a:pt x="34" y="72"/>
                  <a:pt x="37" y="84"/>
                  <a:pt x="29" y="78"/>
                </a:cubicBezTo>
                <a:cubicBezTo>
                  <a:pt x="23" y="73"/>
                  <a:pt x="21" y="69"/>
                  <a:pt x="14" y="64"/>
                </a:cubicBezTo>
                <a:cubicBezTo>
                  <a:pt x="7" y="60"/>
                  <a:pt x="0" y="69"/>
                  <a:pt x="3" y="73"/>
                </a:cubicBezTo>
                <a:cubicBezTo>
                  <a:pt x="9" y="80"/>
                  <a:pt x="19" y="91"/>
                  <a:pt x="26" y="102"/>
                </a:cubicBezTo>
                <a:cubicBezTo>
                  <a:pt x="31" y="110"/>
                  <a:pt x="39" y="119"/>
                  <a:pt x="39" y="1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12" name="Google Shape;2412;p50"/>
          <p:cNvGrpSpPr/>
          <p:nvPr/>
        </p:nvGrpSpPr>
        <p:grpSpPr>
          <a:xfrm>
            <a:off x="7395219" y="1020013"/>
            <a:ext cx="343313" cy="366722"/>
            <a:chOff x="5630863" y="755650"/>
            <a:chExt cx="279400" cy="298451"/>
          </a:xfrm>
        </p:grpSpPr>
        <p:sp>
          <p:nvSpPr>
            <p:cNvPr id="2413" name="Google Shape;2413;p50"/>
            <p:cNvSpPr/>
            <p:nvPr/>
          </p:nvSpPr>
          <p:spPr>
            <a:xfrm>
              <a:off x="5667375" y="868363"/>
              <a:ext cx="204788" cy="185738"/>
            </a:xfrm>
            <a:custGeom>
              <a:avLst/>
              <a:gdLst/>
              <a:ahLst/>
              <a:cxnLst/>
              <a:rect l="l" t="t" r="r" b="b"/>
              <a:pathLst>
                <a:path w="80" h="72" extrusionOk="0">
                  <a:moveTo>
                    <a:pt x="66" y="58"/>
                  </a:moveTo>
                  <a:cubicBezTo>
                    <a:pt x="58" y="58"/>
                    <a:pt x="58" y="58"/>
                    <a:pt x="58" y="58"/>
                  </a:cubicBezTo>
                  <a:cubicBezTo>
                    <a:pt x="58" y="0"/>
                    <a:pt x="58" y="0"/>
                    <a:pt x="58" y="0"/>
                  </a:cubicBezTo>
                  <a:cubicBezTo>
                    <a:pt x="44" y="0"/>
                    <a:pt x="44" y="0"/>
                    <a:pt x="44" y="0"/>
                  </a:cubicBezTo>
                  <a:cubicBezTo>
                    <a:pt x="44" y="58"/>
                    <a:pt x="44" y="58"/>
                    <a:pt x="44" y="58"/>
                  </a:cubicBezTo>
                  <a:cubicBezTo>
                    <a:pt x="37" y="58"/>
                    <a:pt x="37" y="58"/>
                    <a:pt x="37" y="58"/>
                  </a:cubicBezTo>
                  <a:cubicBezTo>
                    <a:pt x="37" y="0"/>
                    <a:pt x="37" y="0"/>
                    <a:pt x="37" y="0"/>
                  </a:cubicBezTo>
                  <a:cubicBezTo>
                    <a:pt x="22" y="0"/>
                    <a:pt x="22" y="0"/>
                    <a:pt x="22" y="0"/>
                  </a:cubicBezTo>
                  <a:cubicBezTo>
                    <a:pt x="22" y="58"/>
                    <a:pt x="22" y="58"/>
                    <a:pt x="22" y="58"/>
                  </a:cubicBezTo>
                  <a:cubicBezTo>
                    <a:pt x="15" y="58"/>
                    <a:pt x="15" y="58"/>
                    <a:pt x="15" y="58"/>
                  </a:cubicBezTo>
                  <a:cubicBezTo>
                    <a:pt x="15" y="0"/>
                    <a:pt x="15" y="0"/>
                    <a:pt x="15" y="0"/>
                  </a:cubicBezTo>
                  <a:cubicBezTo>
                    <a:pt x="0" y="0"/>
                    <a:pt x="0" y="0"/>
                    <a:pt x="0" y="0"/>
                  </a:cubicBezTo>
                  <a:cubicBezTo>
                    <a:pt x="0" y="69"/>
                    <a:pt x="0" y="69"/>
                    <a:pt x="0" y="69"/>
                  </a:cubicBezTo>
                  <a:cubicBezTo>
                    <a:pt x="0" y="71"/>
                    <a:pt x="2" y="72"/>
                    <a:pt x="4" y="72"/>
                  </a:cubicBezTo>
                  <a:cubicBezTo>
                    <a:pt x="77" y="72"/>
                    <a:pt x="77" y="72"/>
                    <a:pt x="77" y="72"/>
                  </a:cubicBezTo>
                  <a:cubicBezTo>
                    <a:pt x="79" y="72"/>
                    <a:pt x="80" y="71"/>
                    <a:pt x="80" y="69"/>
                  </a:cubicBezTo>
                  <a:cubicBezTo>
                    <a:pt x="80" y="0"/>
                    <a:pt x="80" y="0"/>
                    <a:pt x="80" y="0"/>
                  </a:cubicBezTo>
                  <a:cubicBezTo>
                    <a:pt x="66" y="0"/>
                    <a:pt x="66" y="0"/>
                    <a:pt x="66" y="0"/>
                  </a:cubicBezTo>
                  <a:lnTo>
                    <a:pt x="66" y="5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14" name="Google Shape;2414;p50"/>
            <p:cNvSpPr/>
            <p:nvPr/>
          </p:nvSpPr>
          <p:spPr>
            <a:xfrm>
              <a:off x="5630863" y="755650"/>
              <a:ext cx="279400" cy="92075"/>
            </a:xfrm>
            <a:custGeom>
              <a:avLst/>
              <a:gdLst/>
              <a:ahLst/>
              <a:cxnLst/>
              <a:rect l="l" t="t" r="r" b="b"/>
              <a:pathLst>
                <a:path w="109" h="36" extrusionOk="0">
                  <a:moveTo>
                    <a:pt x="101" y="15"/>
                  </a:moveTo>
                  <a:cubicBezTo>
                    <a:pt x="72" y="15"/>
                    <a:pt x="72" y="15"/>
                    <a:pt x="72" y="15"/>
                  </a:cubicBezTo>
                  <a:cubicBezTo>
                    <a:pt x="72" y="4"/>
                    <a:pt x="72" y="4"/>
                    <a:pt x="72" y="4"/>
                  </a:cubicBezTo>
                  <a:cubicBezTo>
                    <a:pt x="72" y="2"/>
                    <a:pt x="71" y="0"/>
                    <a:pt x="69" y="0"/>
                  </a:cubicBezTo>
                  <a:cubicBezTo>
                    <a:pt x="40" y="0"/>
                    <a:pt x="40" y="0"/>
                    <a:pt x="40" y="0"/>
                  </a:cubicBezTo>
                  <a:cubicBezTo>
                    <a:pt x="38" y="0"/>
                    <a:pt x="36" y="2"/>
                    <a:pt x="36" y="4"/>
                  </a:cubicBezTo>
                  <a:cubicBezTo>
                    <a:pt x="36" y="15"/>
                    <a:pt x="36" y="15"/>
                    <a:pt x="36" y="15"/>
                  </a:cubicBezTo>
                  <a:cubicBezTo>
                    <a:pt x="7" y="15"/>
                    <a:pt x="7" y="15"/>
                    <a:pt x="7" y="15"/>
                  </a:cubicBezTo>
                  <a:cubicBezTo>
                    <a:pt x="3" y="15"/>
                    <a:pt x="0" y="18"/>
                    <a:pt x="0" y="22"/>
                  </a:cubicBezTo>
                  <a:cubicBezTo>
                    <a:pt x="0" y="29"/>
                    <a:pt x="0" y="29"/>
                    <a:pt x="0" y="29"/>
                  </a:cubicBezTo>
                  <a:cubicBezTo>
                    <a:pt x="0" y="33"/>
                    <a:pt x="3" y="36"/>
                    <a:pt x="7" y="36"/>
                  </a:cubicBezTo>
                  <a:cubicBezTo>
                    <a:pt x="101" y="36"/>
                    <a:pt x="101" y="36"/>
                    <a:pt x="101" y="36"/>
                  </a:cubicBezTo>
                  <a:cubicBezTo>
                    <a:pt x="105" y="36"/>
                    <a:pt x="109" y="33"/>
                    <a:pt x="109" y="29"/>
                  </a:cubicBezTo>
                  <a:cubicBezTo>
                    <a:pt x="109" y="22"/>
                    <a:pt x="109" y="22"/>
                    <a:pt x="109" y="22"/>
                  </a:cubicBezTo>
                  <a:cubicBezTo>
                    <a:pt x="109" y="18"/>
                    <a:pt x="105" y="15"/>
                    <a:pt x="101" y="15"/>
                  </a:cubicBezTo>
                  <a:close/>
                  <a:moveTo>
                    <a:pt x="43" y="15"/>
                  </a:moveTo>
                  <a:cubicBezTo>
                    <a:pt x="43" y="7"/>
                    <a:pt x="43" y="7"/>
                    <a:pt x="43" y="7"/>
                  </a:cubicBezTo>
                  <a:cubicBezTo>
                    <a:pt x="65" y="7"/>
                    <a:pt x="65" y="7"/>
                    <a:pt x="65" y="7"/>
                  </a:cubicBezTo>
                  <a:cubicBezTo>
                    <a:pt x="65" y="15"/>
                    <a:pt x="65" y="15"/>
                    <a:pt x="65" y="15"/>
                  </a:cubicBezTo>
                  <a:lnTo>
                    <a:pt x="43"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15" name="Google Shape;2415;p50"/>
          <p:cNvSpPr/>
          <p:nvPr/>
        </p:nvSpPr>
        <p:spPr>
          <a:xfrm>
            <a:off x="6640320" y="1019778"/>
            <a:ext cx="251633" cy="321855"/>
          </a:xfrm>
          <a:custGeom>
            <a:avLst/>
            <a:gdLst/>
            <a:ahLst/>
            <a:cxnLst/>
            <a:rect l="l" t="t" r="r" b="b"/>
            <a:pathLst>
              <a:path w="80" h="102" extrusionOk="0">
                <a:moveTo>
                  <a:pt x="73" y="44"/>
                </a:moveTo>
                <a:cubicBezTo>
                  <a:pt x="69" y="44"/>
                  <a:pt x="66" y="47"/>
                  <a:pt x="66" y="50"/>
                </a:cubicBezTo>
                <a:cubicBezTo>
                  <a:pt x="66" y="50"/>
                  <a:pt x="66" y="50"/>
                  <a:pt x="66" y="50"/>
                </a:cubicBezTo>
                <a:cubicBezTo>
                  <a:pt x="66" y="44"/>
                  <a:pt x="66" y="44"/>
                  <a:pt x="66" y="44"/>
                </a:cubicBezTo>
                <a:cubicBezTo>
                  <a:pt x="66" y="40"/>
                  <a:pt x="62" y="36"/>
                  <a:pt x="58" y="36"/>
                </a:cubicBezTo>
                <a:cubicBezTo>
                  <a:pt x="54" y="36"/>
                  <a:pt x="51" y="40"/>
                  <a:pt x="51" y="44"/>
                </a:cubicBezTo>
                <a:cubicBezTo>
                  <a:pt x="51" y="36"/>
                  <a:pt x="51" y="36"/>
                  <a:pt x="51" y="36"/>
                </a:cubicBezTo>
                <a:cubicBezTo>
                  <a:pt x="51" y="32"/>
                  <a:pt x="48" y="29"/>
                  <a:pt x="44" y="29"/>
                </a:cubicBezTo>
                <a:cubicBezTo>
                  <a:pt x="40" y="29"/>
                  <a:pt x="37" y="32"/>
                  <a:pt x="37" y="36"/>
                </a:cubicBezTo>
                <a:cubicBezTo>
                  <a:pt x="37" y="7"/>
                  <a:pt x="37" y="7"/>
                  <a:pt x="37" y="7"/>
                </a:cubicBezTo>
                <a:cubicBezTo>
                  <a:pt x="37" y="3"/>
                  <a:pt x="33" y="0"/>
                  <a:pt x="29" y="0"/>
                </a:cubicBezTo>
                <a:cubicBezTo>
                  <a:pt x="25" y="0"/>
                  <a:pt x="22" y="3"/>
                  <a:pt x="22" y="7"/>
                </a:cubicBezTo>
                <a:cubicBezTo>
                  <a:pt x="22" y="12"/>
                  <a:pt x="22" y="12"/>
                  <a:pt x="22" y="12"/>
                </a:cubicBezTo>
                <a:cubicBezTo>
                  <a:pt x="22" y="51"/>
                  <a:pt x="22" y="51"/>
                  <a:pt x="22" y="51"/>
                </a:cubicBezTo>
                <a:cubicBezTo>
                  <a:pt x="22" y="56"/>
                  <a:pt x="22" y="56"/>
                  <a:pt x="22" y="56"/>
                </a:cubicBezTo>
                <a:cubicBezTo>
                  <a:pt x="22" y="57"/>
                  <a:pt x="21" y="58"/>
                  <a:pt x="20" y="58"/>
                </a:cubicBezTo>
                <a:cubicBezTo>
                  <a:pt x="19" y="58"/>
                  <a:pt x="18" y="58"/>
                  <a:pt x="18" y="57"/>
                </a:cubicBezTo>
                <a:cubicBezTo>
                  <a:pt x="13" y="50"/>
                  <a:pt x="13" y="43"/>
                  <a:pt x="5" y="43"/>
                </a:cubicBezTo>
                <a:cubicBezTo>
                  <a:pt x="3" y="43"/>
                  <a:pt x="2" y="44"/>
                  <a:pt x="1" y="46"/>
                </a:cubicBezTo>
                <a:cubicBezTo>
                  <a:pt x="0" y="47"/>
                  <a:pt x="0" y="49"/>
                  <a:pt x="1" y="51"/>
                </a:cubicBezTo>
                <a:cubicBezTo>
                  <a:pt x="24" y="100"/>
                  <a:pt x="24" y="100"/>
                  <a:pt x="24" y="100"/>
                </a:cubicBezTo>
                <a:cubicBezTo>
                  <a:pt x="24" y="101"/>
                  <a:pt x="25" y="102"/>
                  <a:pt x="27" y="102"/>
                </a:cubicBezTo>
                <a:cubicBezTo>
                  <a:pt x="33" y="102"/>
                  <a:pt x="56" y="102"/>
                  <a:pt x="69" y="102"/>
                </a:cubicBezTo>
                <a:cubicBezTo>
                  <a:pt x="75" y="102"/>
                  <a:pt x="80" y="97"/>
                  <a:pt x="80" y="91"/>
                </a:cubicBezTo>
                <a:cubicBezTo>
                  <a:pt x="80" y="71"/>
                  <a:pt x="80" y="51"/>
                  <a:pt x="80" y="51"/>
                </a:cubicBezTo>
                <a:cubicBezTo>
                  <a:pt x="80" y="47"/>
                  <a:pt x="77" y="44"/>
                  <a:pt x="73" y="4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16" name="Google Shape;2416;p50"/>
          <p:cNvGrpSpPr/>
          <p:nvPr/>
        </p:nvGrpSpPr>
        <p:grpSpPr>
          <a:xfrm>
            <a:off x="2259180" y="1121446"/>
            <a:ext cx="368672" cy="306251"/>
            <a:chOff x="1450975" y="838200"/>
            <a:chExt cx="300038" cy="249238"/>
          </a:xfrm>
        </p:grpSpPr>
        <p:sp>
          <p:nvSpPr>
            <p:cNvPr id="2417" name="Google Shape;2417;p50"/>
            <p:cNvSpPr/>
            <p:nvPr/>
          </p:nvSpPr>
          <p:spPr>
            <a:xfrm>
              <a:off x="1450975" y="838200"/>
              <a:ext cx="300038" cy="249238"/>
            </a:xfrm>
            <a:custGeom>
              <a:avLst/>
              <a:gdLst/>
              <a:ahLst/>
              <a:cxnLst/>
              <a:rect l="l" t="t" r="r" b="b"/>
              <a:pathLst>
                <a:path w="117" h="97" extrusionOk="0">
                  <a:moveTo>
                    <a:pt x="1" y="42"/>
                  </a:moveTo>
                  <a:cubicBezTo>
                    <a:pt x="0" y="46"/>
                    <a:pt x="0" y="46"/>
                    <a:pt x="0" y="46"/>
                  </a:cubicBezTo>
                  <a:cubicBezTo>
                    <a:pt x="23" y="92"/>
                    <a:pt x="87" y="97"/>
                    <a:pt x="117" y="56"/>
                  </a:cubicBezTo>
                  <a:cubicBezTo>
                    <a:pt x="117" y="51"/>
                    <a:pt x="117" y="51"/>
                    <a:pt x="117" y="51"/>
                  </a:cubicBezTo>
                  <a:cubicBezTo>
                    <a:pt x="94" y="5"/>
                    <a:pt x="31" y="0"/>
                    <a:pt x="1" y="42"/>
                  </a:cubicBezTo>
                  <a:close/>
                  <a:moveTo>
                    <a:pt x="58" y="75"/>
                  </a:moveTo>
                  <a:cubicBezTo>
                    <a:pt x="43" y="74"/>
                    <a:pt x="32" y="61"/>
                    <a:pt x="33" y="47"/>
                  </a:cubicBezTo>
                  <a:cubicBezTo>
                    <a:pt x="35" y="32"/>
                    <a:pt x="47" y="21"/>
                    <a:pt x="62" y="23"/>
                  </a:cubicBezTo>
                  <a:cubicBezTo>
                    <a:pt x="76" y="24"/>
                    <a:pt x="87" y="36"/>
                    <a:pt x="86" y="51"/>
                  </a:cubicBezTo>
                  <a:cubicBezTo>
                    <a:pt x="85" y="66"/>
                    <a:pt x="72" y="76"/>
                    <a:pt x="58" y="7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18" name="Google Shape;2418;p50"/>
            <p:cNvSpPr/>
            <p:nvPr/>
          </p:nvSpPr>
          <p:spPr>
            <a:xfrm>
              <a:off x="1571625" y="930275"/>
              <a:ext cx="66675" cy="66675"/>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419" name="Google Shape;2419;p50"/>
          <p:cNvGrpSpPr/>
          <p:nvPr/>
        </p:nvGrpSpPr>
        <p:grpSpPr>
          <a:xfrm>
            <a:off x="5912731" y="1018063"/>
            <a:ext cx="345263" cy="345263"/>
            <a:chOff x="4424363" y="754063"/>
            <a:chExt cx="280987" cy="280987"/>
          </a:xfrm>
        </p:grpSpPr>
        <p:sp>
          <p:nvSpPr>
            <p:cNvPr id="2420" name="Google Shape;2420;p50"/>
            <p:cNvSpPr/>
            <p:nvPr/>
          </p:nvSpPr>
          <p:spPr>
            <a:xfrm>
              <a:off x="4424363" y="942975"/>
              <a:ext cx="92075" cy="92075"/>
            </a:xfrm>
            <a:custGeom>
              <a:avLst/>
              <a:gdLst/>
              <a:ahLst/>
              <a:cxnLst/>
              <a:rect l="l" t="t" r="r" b="b"/>
              <a:pathLst>
                <a:path w="58" h="58" extrusionOk="0">
                  <a:moveTo>
                    <a:pt x="8" y="0"/>
                  </a:moveTo>
                  <a:lnTo>
                    <a:pt x="3" y="29"/>
                  </a:lnTo>
                  <a:lnTo>
                    <a:pt x="0" y="58"/>
                  </a:lnTo>
                  <a:lnTo>
                    <a:pt x="29" y="53"/>
                  </a:lnTo>
                  <a:lnTo>
                    <a:pt x="58" y="50"/>
                  </a:lnTo>
                  <a:lnTo>
                    <a:pt x="32" y="24"/>
                  </a:lnTo>
                  <a:lnTo>
                    <a:pt x="8"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21" name="Google Shape;2421;p50"/>
            <p:cNvSpPr/>
            <p:nvPr/>
          </p:nvSpPr>
          <p:spPr>
            <a:xfrm>
              <a:off x="4449763" y="800100"/>
              <a:ext cx="206375" cy="209550"/>
            </a:xfrm>
            <a:custGeom>
              <a:avLst/>
              <a:gdLst/>
              <a:ahLst/>
              <a:cxnLst/>
              <a:rect l="l" t="t" r="r" b="b"/>
              <a:pathLst>
                <a:path w="130" h="132" extrusionOk="0">
                  <a:moveTo>
                    <a:pt x="50" y="114"/>
                  </a:moveTo>
                  <a:lnTo>
                    <a:pt x="40" y="106"/>
                  </a:lnTo>
                  <a:lnTo>
                    <a:pt x="114" y="32"/>
                  </a:lnTo>
                  <a:lnTo>
                    <a:pt x="98" y="16"/>
                  </a:lnTo>
                  <a:lnTo>
                    <a:pt x="24" y="90"/>
                  </a:lnTo>
                  <a:lnTo>
                    <a:pt x="16" y="82"/>
                  </a:lnTo>
                  <a:lnTo>
                    <a:pt x="90" y="8"/>
                  </a:lnTo>
                  <a:lnTo>
                    <a:pt x="82" y="0"/>
                  </a:lnTo>
                  <a:lnTo>
                    <a:pt x="0" y="82"/>
                  </a:lnTo>
                  <a:lnTo>
                    <a:pt x="50" y="132"/>
                  </a:lnTo>
                  <a:lnTo>
                    <a:pt x="130" y="50"/>
                  </a:lnTo>
                  <a:lnTo>
                    <a:pt x="122" y="42"/>
                  </a:lnTo>
                  <a:lnTo>
                    <a:pt x="50" y="1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22" name="Google Shape;2422;p50"/>
            <p:cNvSpPr/>
            <p:nvPr/>
          </p:nvSpPr>
          <p:spPr>
            <a:xfrm>
              <a:off x="4594225" y="754063"/>
              <a:ext cx="111125" cy="112713"/>
            </a:xfrm>
            <a:custGeom>
              <a:avLst/>
              <a:gdLst/>
              <a:ahLst/>
              <a:cxnLst/>
              <a:rect l="l" t="t" r="r" b="b"/>
              <a:pathLst>
                <a:path w="43" h="44" extrusionOk="0">
                  <a:moveTo>
                    <a:pt x="40" y="24"/>
                  </a:moveTo>
                  <a:cubicBezTo>
                    <a:pt x="20" y="3"/>
                    <a:pt x="20" y="3"/>
                    <a:pt x="20" y="3"/>
                  </a:cubicBezTo>
                  <a:cubicBezTo>
                    <a:pt x="17" y="0"/>
                    <a:pt x="13" y="0"/>
                    <a:pt x="10" y="3"/>
                  </a:cubicBezTo>
                  <a:cubicBezTo>
                    <a:pt x="9" y="4"/>
                    <a:pt x="9" y="4"/>
                    <a:pt x="9" y="4"/>
                  </a:cubicBezTo>
                  <a:cubicBezTo>
                    <a:pt x="9" y="4"/>
                    <a:pt x="9" y="4"/>
                    <a:pt x="9" y="4"/>
                  </a:cubicBezTo>
                  <a:cubicBezTo>
                    <a:pt x="0" y="13"/>
                    <a:pt x="0" y="13"/>
                    <a:pt x="0" y="13"/>
                  </a:cubicBezTo>
                  <a:cubicBezTo>
                    <a:pt x="30" y="44"/>
                    <a:pt x="30" y="44"/>
                    <a:pt x="30" y="44"/>
                  </a:cubicBezTo>
                  <a:cubicBezTo>
                    <a:pt x="40" y="34"/>
                    <a:pt x="40" y="34"/>
                    <a:pt x="40" y="34"/>
                  </a:cubicBezTo>
                  <a:cubicBezTo>
                    <a:pt x="40" y="34"/>
                    <a:pt x="40" y="34"/>
                    <a:pt x="40" y="34"/>
                  </a:cubicBezTo>
                  <a:cubicBezTo>
                    <a:pt x="40" y="33"/>
                    <a:pt x="40" y="33"/>
                    <a:pt x="40" y="33"/>
                  </a:cubicBezTo>
                  <a:cubicBezTo>
                    <a:pt x="43" y="31"/>
                    <a:pt x="43" y="26"/>
                    <a:pt x="40" y="2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23" name="Google Shape;2423;p50"/>
          <p:cNvSpPr/>
          <p:nvPr/>
        </p:nvSpPr>
        <p:spPr>
          <a:xfrm>
            <a:off x="5144179" y="1008074"/>
            <a:ext cx="409635" cy="349164"/>
          </a:xfrm>
          <a:custGeom>
            <a:avLst/>
            <a:gdLst/>
            <a:ahLst/>
            <a:cxnLst/>
            <a:rect l="l" t="t" r="r" b="b"/>
            <a:pathLst>
              <a:path w="130" h="111" extrusionOk="0">
                <a:moveTo>
                  <a:pt x="36" y="111"/>
                </a:moveTo>
                <a:cubicBezTo>
                  <a:pt x="31" y="111"/>
                  <a:pt x="27" y="109"/>
                  <a:pt x="23" y="104"/>
                </a:cubicBezTo>
                <a:cubicBezTo>
                  <a:pt x="22" y="104"/>
                  <a:pt x="22" y="104"/>
                  <a:pt x="22" y="104"/>
                </a:cubicBezTo>
                <a:cubicBezTo>
                  <a:pt x="18" y="100"/>
                  <a:pt x="0" y="85"/>
                  <a:pt x="22" y="65"/>
                </a:cubicBezTo>
                <a:cubicBezTo>
                  <a:pt x="31" y="56"/>
                  <a:pt x="43" y="44"/>
                  <a:pt x="55" y="32"/>
                </a:cubicBezTo>
                <a:cubicBezTo>
                  <a:pt x="61" y="26"/>
                  <a:pt x="68" y="19"/>
                  <a:pt x="75" y="12"/>
                </a:cubicBezTo>
                <a:cubicBezTo>
                  <a:pt x="88" y="0"/>
                  <a:pt x="97" y="2"/>
                  <a:pt x="111" y="16"/>
                </a:cubicBezTo>
                <a:cubicBezTo>
                  <a:pt x="127" y="32"/>
                  <a:pt x="130" y="47"/>
                  <a:pt x="123" y="55"/>
                </a:cubicBezTo>
                <a:cubicBezTo>
                  <a:pt x="114" y="66"/>
                  <a:pt x="78" y="103"/>
                  <a:pt x="76" y="104"/>
                </a:cubicBezTo>
                <a:cubicBezTo>
                  <a:pt x="74" y="106"/>
                  <a:pt x="71" y="106"/>
                  <a:pt x="69" y="104"/>
                </a:cubicBezTo>
                <a:cubicBezTo>
                  <a:pt x="67" y="102"/>
                  <a:pt x="67" y="99"/>
                  <a:pt x="69" y="97"/>
                </a:cubicBezTo>
                <a:cubicBezTo>
                  <a:pt x="69" y="96"/>
                  <a:pt x="106" y="59"/>
                  <a:pt x="115" y="49"/>
                </a:cubicBezTo>
                <a:cubicBezTo>
                  <a:pt x="118" y="46"/>
                  <a:pt x="118" y="37"/>
                  <a:pt x="104" y="23"/>
                </a:cubicBezTo>
                <a:cubicBezTo>
                  <a:pt x="95" y="15"/>
                  <a:pt x="93" y="9"/>
                  <a:pt x="83" y="19"/>
                </a:cubicBezTo>
                <a:cubicBezTo>
                  <a:pt x="76" y="26"/>
                  <a:pt x="69" y="33"/>
                  <a:pt x="62" y="40"/>
                </a:cubicBezTo>
                <a:cubicBezTo>
                  <a:pt x="50" y="52"/>
                  <a:pt x="38" y="63"/>
                  <a:pt x="30" y="72"/>
                </a:cubicBezTo>
                <a:cubicBezTo>
                  <a:pt x="16" y="85"/>
                  <a:pt x="25" y="92"/>
                  <a:pt x="30" y="97"/>
                </a:cubicBezTo>
                <a:cubicBezTo>
                  <a:pt x="30" y="97"/>
                  <a:pt x="30" y="97"/>
                  <a:pt x="30" y="97"/>
                </a:cubicBezTo>
                <a:cubicBezTo>
                  <a:pt x="34" y="101"/>
                  <a:pt x="37" y="102"/>
                  <a:pt x="43" y="96"/>
                </a:cubicBezTo>
                <a:cubicBezTo>
                  <a:pt x="44" y="95"/>
                  <a:pt x="47" y="92"/>
                  <a:pt x="52" y="88"/>
                </a:cubicBezTo>
                <a:cubicBezTo>
                  <a:pt x="63" y="77"/>
                  <a:pt x="84" y="57"/>
                  <a:pt x="88" y="51"/>
                </a:cubicBezTo>
                <a:cubicBezTo>
                  <a:pt x="89" y="50"/>
                  <a:pt x="91" y="46"/>
                  <a:pt x="89" y="44"/>
                </a:cubicBezTo>
                <a:cubicBezTo>
                  <a:pt x="87" y="42"/>
                  <a:pt x="82" y="46"/>
                  <a:pt x="81" y="48"/>
                </a:cubicBezTo>
                <a:cubicBezTo>
                  <a:pt x="66" y="63"/>
                  <a:pt x="47" y="82"/>
                  <a:pt x="47" y="82"/>
                </a:cubicBezTo>
                <a:cubicBezTo>
                  <a:pt x="45" y="84"/>
                  <a:pt x="41" y="84"/>
                  <a:pt x="39" y="82"/>
                </a:cubicBezTo>
                <a:cubicBezTo>
                  <a:pt x="37" y="80"/>
                  <a:pt x="37" y="76"/>
                  <a:pt x="40" y="74"/>
                </a:cubicBezTo>
                <a:cubicBezTo>
                  <a:pt x="40" y="74"/>
                  <a:pt x="59" y="56"/>
                  <a:pt x="73" y="41"/>
                </a:cubicBezTo>
                <a:cubicBezTo>
                  <a:pt x="82" y="31"/>
                  <a:pt x="91" y="32"/>
                  <a:pt x="96" y="36"/>
                </a:cubicBezTo>
                <a:cubicBezTo>
                  <a:pt x="102" y="42"/>
                  <a:pt x="101" y="52"/>
                  <a:pt x="96" y="58"/>
                </a:cubicBezTo>
                <a:cubicBezTo>
                  <a:pt x="92" y="63"/>
                  <a:pt x="75" y="79"/>
                  <a:pt x="59" y="95"/>
                </a:cubicBezTo>
                <a:cubicBezTo>
                  <a:pt x="55" y="99"/>
                  <a:pt x="52" y="102"/>
                  <a:pt x="50" y="104"/>
                </a:cubicBezTo>
                <a:cubicBezTo>
                  <a:pt x="45" y="108"/>
                  <a:pt x="41" y="111"/>
                  <a:pt x="36" y="1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4" name="Google Shape;2424;p50"/>
          <p:cNvSpPr/>
          <p:nvPr/>
        </p:nvSpPr>
        <p:spPr>
          <a:xfrm>
            <a:off x="8216438" y="1045136"/>
            <a:ext cx="251633" cy="341363"/>
          </a:xfrm>
          <a:custGeom>
            <a:avLst/>
            <a:gdLst/>
            <a:ahLst/>
            <a:cxnLst/>
            <a:rect l="l" t="t" r="r" b="b"/>
            <a:pathLst>
              <a:path w="80" h="108" extrusionOk="0">
                <a:moveTo>
                  <a:pt x="73" y="43"/>
                </a:moveTo>
                <a:cubicBezTo>
                  <a:pt x="73" y="33"/>
                  <a:pt x="73" y="33"/>
                  <a:pt x="73" y="33"/>
                </a:cubicBezTo>
                <a:cubicBezTo>
                  <a:pt x="73" y="15"/>
                  <a:pt x="58" y="0"/>
                  <a:pt x="40" y="0"/>
                </a:cubicBezTo>
                <a:cubicBezTo>
                  <a:pt x="22" y="0"/>
                  <a:pt x="7" y="15"/>
                  <a:pt x="7" y="33"/>
                </a:cubicBezTo>
                <a:cubicBezTo>
                  <a:pt x="7" y="43"/>
                  <a:pt x="7" y="43"/>
                  <a:pt x="7" y="43"/>
                </a:cubicBezTo>
                <a:cubicBezTo>
                  <a:pt x="0" y="43"/>
                  <a:pt x="0" y="43"/>
                  <a:pt x="0" y="43"/>
                </a:cubicBezTo>
                <a:cubicBezTo>
                  <a:pt x="0" y="108"/>
                  <a:pt x="0" y="108"/>
                  <a:pt x="0" y="108"/>
                </a:cubicBezTo>
                <a:cubicBezTo>
                  <a:pt x="80" y="108"/>
                  <a:pt x="80" y="108"/>
                  <a:pt x="80" y="108"/>
                </a:cubicBezTo>
                <a:cubicBezTo>
                  <a:pt x="80" y="43"/>
                  <a:pt x="80" y="43"/>
                  <a:pt x="80" y="43"/>
                </a:cubicBezTo>
                <a:lnTo>
                  <a:pt x="73" y="43"/>
                </a:lnTo>
                <a:close/>
                <a:moveTo>
                  <a:pt x="45" y="94"/>
                </a:moveTo>
                <a:cubicBezTo>
                  <a:pt x="33" y="94"/>
                  <a:pt x="33" y="94"/>
                  <a:pt x="33" y="94"/>
                </a:cubicBezTo>
                <a:cubicBezTo>
                  <a:pt x="36" y="77"/>
                  <a:pt x="36" y="77"/>
                  <a:pt x="36" y="77"/>
                </a:cubicBezTo>
                <a:cubicBezTo>
                  <a:pt x="34" y="76"/>
                  <a:pt x="33" y="74"/>
                  <a:pt x="33" y="72"/>
                </a:cubicBezTo>
                <a:cubicBezTo>
                  <a:pt x="33" y="69"/>
                  <a:pt x="36" y="66"/>
                  <a:pt x="39" y="66"/>
                </a:cubicBezTo>
                <a:cubicBezTo>
                  <a:pt x="42" y="66"/>
                  <a:pt x="45" y="69"/>
                  <a:pt x="45" y="72"/>
                </a:cubicBezTo>
                <a:cubicBezTo>
                  <a:pt x="45" y="74"/>
                  <a:pt x="44" y="76"/>
                  <a:pt x="42" y="77"/>
                </a:cubicBezTo>
                <a:lnTo>
                  <a:pt x="45" y="94"/>
                </a:lnTo>
                <a:close/>
                <a:moveTo>
                  <a:pt x="58" y="43"/>
                </a:moveTo>
                <a:cubicBezTo>
                  <a:pt x="22" y="43"/>
                  <a:pt x="22" y="43"/>
                  <a:pt x="22" y="43"/>
                </a:cubicBezTo>
                <a:cubicBezTo>
                  <a:pt x="22" y="33"/>
                  <a:pt x="22" y="33"/>
                  <a:pt x="22" y="33"/>
                </a:cubicBezTo>
                <a:cubicBezTo>
                  <a:pt x="22" y="23"/>
                  <a:pt x="30" y="15"/>
                  <a:pt x="40" y="15"/>
                </a:cubicBezTo>
                <a:cubicBezTo>
                  <a:pt x="50" y="15"/>
                  <a:pt x="58" y="23"/>
                  <a:pt x="58" y="33"/>
                </a:cubicBezTo>
                <a:lnTo>
                  <a:pt x="58" y="4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5" name="Google Shape;2425;p50"/>
          <p:cNvSpPr/>
          <p:nvPr/>
        </p:nvSpPr>
        <p:spPr>
          <a:xfrm>
            <a:off x="9560431" y="1019778"/>
            <a:ext cx="368671" cy="343313"/>
          </a:xfrm>
          <a:custGeom>
            <a:avLst/>
            <a:gdLst/>
            <a:ahLst/>
            <a:cxnLst/>
            <a:rect l="l" t="t" r="r" b="b"/>
            <a:pathLst>
              <a:path w="117" h="109" extrusionOk="0">
                <a:moveTo>
                  <a:pt x="84" y="0"/>
                </a:moveTo>
                <a:cubicBezTo>
                  <a:pt x="66" y="0"/>
                  <a:pt x="51" y="15"/>
                  <a:pt x="51" y="33"/>
                </a:cubicBezTo>
                <a:cubicBezTo>
                  <a:pt x="51" y="44"/>
                  <a:pt x="51" y="44"/>
                  <a:pt x="51" y="44"/>
                </a:cubicBezTo>
                <a:cubicBezTo>
                  <a:pt x="0" y="44"/>
                  <a:pt x="0" y="44"/>
                  <a:pt x="0" y="44"/>
                </a:cubicBezTo>
                <a:cubicBezTo>
                  <a:pt x="0" y="109"/>
                  <a:pt x="0" y="109"/>
                  <a:pt x="0" y="109"/>
                </a:cubicBezTo>
                <a:cubicBezTo>
                  <a:pt x="80" y="109"/>
                  <a:pt x="80" y="109"/>
                  <a:pt x="80" y="109"/>
                </a:cubicBezTo>
                <a:cubicBezTo>
                  <a:pt x="80" y="44"/>
                  <a:pt x="80" y="44"/>
                  <a:pt x="80" y="44"/>
                </a:cubicBezTo>
                <a:cubicBezTo>
                  <a:pt x="66" y="44"/>
                  <a:pt x="66" y="44"/>
                  <a:pt x="66" y="44"/>
                </a:cubicBezTo>
                <a:cubicBezTo>
                  <a:pt x="66" y="33"/>
                  <a:pt x="66" y="33"/>
                  <a:pt x="66" y="33"/>
                </a:cubicBezTo>
                <a:cubicBezTo>
                  <a:pt x="66" y="23"/>
                  <a:pt x="74" y="15"/>
                  <a:pt x="84" y="15"/>
                </a:cubicBezTo>
                <a:cubicBezTo>
                  <a:pt x="94" y="15"/>
                  <a:pt x="102" y="23"/>
                  <a:pt x="102" y="33"/>
                </a:cubicBezTo>
                <a:cubicBezTo>
                  <a:pt x="102" y="44"/>
                  <a:pt x="102" y="44"/>
                  <a:pt x="102" y="44"/>
                </a:cubicBezTo>
                <a:cubicBezTo>
                  <a:pt x="117" y="44"/>
                  <a:pt x="117" y="44"/>
                  <a:pt x="117" y="44"/>
                </a:cubicBezTo>
                <a:cubicBezTo>
                  <a:pt x="117" y="33"/>
                  <a:pt x="117" y="33"/>
                  <a:pt x="117" y="33"/>
                </a:cubicBezTo>
                <a:cubicBezTo>
                  <a:pt x="117" y="15"/>
                  <a:pt x="102" y="0"/>
                  <a:pt x="84" y="0"/>
                </a:cubicBezTo>
                <a:close/>
                <a:moveTo>
                  <a:pt x="46" y="95"/>
                </a:moveTo>
                <a:cubicBezTo>
                  <a:pt x="34" y="95"/>
                  <a:pt x="34" y="95"/>
                  <a:pt x="34" y="95"/>
                </a:cubicBezTo>
                <a:cubicBezTo>
                  <a:pt x="37" y="78"/>
                  <a:pt x="37" y="78"/>
                  <a:pt x="37" y="78"/>
                </a:cubicBezTo>
                <a:cubicBezTo>
                  <a:pt x="35" y="76"/>
                  <a:pt x="34" y="75"/>
                  <a:pt x="34" y="72"/>
                </a:cubicBezTo>
                <a:cubicBezTo>
                  <a:pt x="34" y="69"/>
                  <a:pt x="37" y="66"/>
                  <a:pt x="40" y="66"/>
                </a:cubicBezTo>
                <a:cubicBezTo>
                  <a:pt x="43" y="66"/>
                  <a:pt x="46" y="69"/>
                  <a:pt x="46" y="72"/>
                </a:cubicBezTo>
                <a:cubicBezTo>
                  <a:pt x="46" y="75"/>
                  <a:pt x="45" y="76"/>
                  <a:pt x="43" y="78"/>
                </a:cubicBezTo>
                <a:lnTo>
                  <a:pt x="46" y="9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26" name="Google Shape;2426;p50"/>
          <p:cNvSpPr/>
          <p:nvPr/>
        </p:nvSpPr>
        <p:spPr>
          <a:xfrm>
            <a:off x="800100" y="1070495"/>
            <a:ext cx="314054" cy="316004"/>
          </a:xfrm>
          <a:custGeom>
            <a:avLst/>
            <a:gdLst/>
            <a:ahLst/>
            <a:cxnLst/>
            <a:rect l="l" t="t" r="r" b="b"/>
            <a:pathLst>
              <a:path w="161" h="162" extrusionOk="0">
                <a:moveTo>
                  <a:pt x="161" y="141"/>
                </a:moveTo>
                <a:lnTo>
                  <a:pt x="97" y="76"/>
                </a:lnTo>
                <a:lnTo>
                  <a:pt x="149" y="50"/>
                </a:lnTo>
                <a:lnTo>
                  <a:pt x="0" y="0"/>
                </a:lnTo>
                <a:lnTo>
                  <a:pt x="50" y="150"/>
                </a:lnTo>
                <a:lnTo>
                  <a:pt x="76" y="99"/>
                </a:lnTo>
                <a:lnTo>
                  <a:pt x="139" y="162"/>
                </a:lnTo>
                <a:lnTo>
                  <a:pt x="161" y="14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27" name="Google Shape;2427;p50"/>
          <p:cNvGrpSpPr/>
          <p:nvPr/>
        </p:nvGrpSpPr>
        <p:grpSpPr>
          <a:xfrm>
            <a:off x="3720211" y="1020013"/>
            <a:ext cx="362819" cy="362819"/>
            <a:chOff x="2640013" y="755650"/>
            <a:chExt cx="295275" cy="295275"/>
          </a:xfrm>
        </p:grpSpPr>
        <p:sp>
          <p:nvSpPr>
            <p:cNvPr id="2428" name="Google Shape;2428;p50"/>
            <p:cNvSpPr/>
            <p:nvPr/>
          </p:nvSpPr>
          <p:spPr>
            <a:xfrm>
              <a:off x="2714625" y="868363"/>
              <a:ext cx="112713" cy="365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29" name="Google Shape;2429;p50"/>
            <p:cNvSpPr/>
            <p:nvPr/>
          </p:nvSpPr>
          <p:spPr>
            <a:xfrm>
              <a:off x="2640013" y="755650"/>
              <a:ext cx="295275" cy="295275"/>
            </a:xfrm>
            <a:custGeom>
              <a:avLst/>
              <a:gdLst/>
              <a:ahLst/>
              <a:cxnLst/>
              <a:rect l="l" t="t" r="r" b="b"/>
              <a:pathLst>
                <a:path w="115" h="115" extrusionOk="0">
                  <a:moveTo>
                    <a:pt x="114" y="98"/>
                  </a:moveTo>
                  <a:cubicBezTo>
                    <a:pt x="94" y="78"/>
                    <a:pt x="94" y="78"/>
                    <a:pt x="94" y="78"/>
                  </a:cubicBezTo>
                  <a:cubicBezTo>
                    <a:pt x="99" y="70"/>
                    <a:pt x="102" y="61"/>
                    <a:pt x="102" y="51"/>
                  </a:cubicBezTo>
                  <a:cubicBezTo>
                    <a:pt x="102" y="23"/>
                    <a:pt x="79" y="0"/>
                    <a:pt x="51" y="0"/>
                  </a:cubicBezTo>
                  <a:cubicBezTo>
                    <a:pt x="23" y="0"/>
                    <a:pt x="0" y="23"/>
                    <a:pt x="0" y="51"/>
                  </a:cubicBezTo>
                  <a:cubicBezTo>
                    <a:pt x="0" y="79"/>
                    <a:pt x="23" y="102"/>
                    <a:pt x="51" y="102"/>
                  </a:cubicBezTo>
                  <a:cubicBezTo>
                    <a:pt x="61" y="102"/>
                    <a:pt x="70" y="99"/>
                    <a:pt x="78" y="94"/>
                  </a:cubicBezTo>
                  <a:cubicBezTo>
                    <a:pt x="98" y="114"/>
                    <a:pt x="98" y="114"/>
                    <a:pt x="98" y="114"/>
                  </a:cubicBezTo>
                  <a:cubicBezTo>
                    <a:pt x="100" y="115"/>
                    <a:pt x="102" y="115"/>
                    <a:pt x="103" y="114"/>
                  </a:cubicBezTo>
                  <a:cubicBezTo>
                    <a:pt x="114" y="103"/>
                    <a:pt x="114" y="103"/>
                    <a:pt x="114" y="103"/>
                  </a:cubicBezTo>
                  <a:cubicBezTo>
                    <a:pt x="115" y="102"/>
                    <a:pt x="115" y="100"/>
                    <a:pt x="114" y="98"/>
                  </a:cubicBezTo>
                  <a:close/>
                  <a:moveTo>
                    <a:pt x="51" y="87"/>
                  </a:moveTo>
                  <a:cubicBezTo>
                    <a:pt x="31" y="87"/>
                    <a:pt x="15" y="71"/>
                    <a:pt x="15" y="51"/>
                  </a:cubicBezTo>
                  <a:cubicBezTo>
                    <a:pt x="15" y="31"/>
                    <a:pt x="31" y="15"/>
                    <a:pt x="51" y="15"/>
                  </a:cubicBezTo>
                  <a:cubicBezTo>
                    <a:pt x="71" y="15"/>
                    <a:pt x="87" y="31"/>
                    <a:pt x="87" y="51"/>
                  </a:cubicBezTo>
                  <a:cubicBezTo>
                    <a:pt x="87" y="71"/>
                    <a:pt x="71" y="87"/>
                    <a:pt x="51" y="8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430" name="Google Shape;2430;p50"/>
          <p:cNvGrpSpPr/>
          <p:nvPr/>
        </p:nvGrpSpPr>
        <p:grpSpPr>
          <a:xfrm>
            <a:off x="4455602" y="1020013"/>
            <a:ext cx="362819" cy="362819"/>
            <a:chOff x="3238500" y="755650"/>
            <a:chExt cx="295275" cy="295275"/>
          </a:xfrm>
        </p:grpSpPr>
        <p:sp>
          <p:nvSpPr>
            <p:cNvPr id="2431" name="Google Shape;2431;p50"/>
            <p:cNvSpPr/>
            <p:nvPr/>
          </p:nvSpPr>
          <p:spPr>
            <a:xfrm>
              <a:off x="3313113" y="830263"/>
              <a:ext cx="109538" cy="112713"/>
            </a:xfrm>
            <a:custGeom>
              <a:avLst/>
              <a:gdLst/>
              <a:ahLst/>
              <a:cxnLst/>
              <a:rect l="l" t="t" r="r" b="b"/>
              <a:pathLst>
                <a:path w="69" h="71" extrusionOk="0">
                  <a:moveTo>
                    <a:pt x="47" y="0"/>
                  </a:moveTo>
                  <a:lnTo>
                    <a:pt x="23" y="0"/>
                  </a:lnTo>
                  <a:lnTo>
                    <a:pt x="23" y="24"/>
                  </a:lnTo>
                  <a:lnTo>
                    <a:pt x="0" y="24"/>
                  </a:lnTo>
                  <a:lnTo>
                    <a:pt x="0" y="47"/>
                  </a:lnTo>
                  <a:lnTo>
                    <a:pt x="23" y="47"/>
                  </a:lnTo>
                  <a:lnTo>
                    <a:pt x="23" y="71"/>
                  </a:lnTo>
                  <a:lnTo>
                    <a:pt x="47" y="71"/>
                  </a:lnTo>
                  <a:lnTo>
                    <a:pt x="47" y="47"/>
                  </a:lnTo>
                  <a:lnTo>
                    <a:pt x="69" y="47"/>
                  </a:lnTo>
                  <a:lnTo>
                    <a:pt x="69" y="24"/>
                  </a:lnTo>
                  <a:lnTo>
                    <a:pt x="47" y="24"/>
                  </a:lnTo>
                  <a:lnTo>
                    <a:pt x="47"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32" name="Google Shape;2432;p50"/>
            <p:cNvSpPr/>
            <p:nvPr/>
          </p:nvSpPr>
          <p:spPr>
            <a:xfrm>
              <a:off x="3238500" y="755650"/>
              <a:ext cx="295275" cy="295275"/>
            </a:xfrm>
            <a:custGeom>
              <a:avLst/>
              <a:gdLst/>
              <a:ahLst/>
              <a:cxnLst/>
              <a:rect l="l" t="t" r="r" b="b"/>
              <a:pathLst>
                <a:path w="115" h="115" extrusionOk="0">
                  <a:moveTo>
                    <a:pt x="113" y="98"/>
                  </a:moveTo>
                  <a:cubicBezTo>
                    <a:pt x="93" y="78"/>
                    <a:pt x="93" y="78"/>
                    <a:pt x="93" y="78"/>
                  </a:cubicBezTo>
                  <a:cubicBezTo>
                    <a:pt x="98" y="70"/>
                    <a:pt x="101" y="61"/>
                    <a:pt x="101" y="51"/>
                  </a:cubicBezTo>
                  <a:cubicBezTo>
                    <a:pt x="101" y="23"/>
                    <a:pt x="79" y="0"/>
                    <a:pt x="51" y="0"/>
                  </a:cubicBezTo>
                  <a:cubicBezTo>
                    <a:pt x="23" y="0"/>
                    <a:pt x="0" y="23"/>
                    <a:pt x="0" y="51"/>
                  </a:cubicBezTo>
                  <a:cubicBezTo>
                    <a:pt x="0" y="79"/>
                    <a:pt x="23" y="102"/>
                    <a:pt x="51" y="102"/>
                  </a:cubicBezTo>
                  <a:cubicBezTo>
                    <a:pt x="61" y="102"/>
                    <a:pt x="70" y="99"/>
                    <a:pt x="78" y="94"/>
                  </a:cubicBezTo>
                  <a:cubicBezTo>
                    <a:pt x="98" y="114"/>
                    <a:pt x="98" y="114"/>
                    <a:pt x="98" y="114"/>
                  </a:cubicBezTo>
                  <a:cubicBezTo>
                    <a:pt x="99" y="115"/>
                    <a:pt x="102" y="115"/>
                    <a:pt x="103" y="114"/>
                  </a:cubicBezTo>
                  <a:cubicBezTo>
                    <a:pt x="113" y="103"/>
                    <a:pt x="113" y="103"/>
                    <a:pt x="113" y="103"/>
                  </a:cubicBezTo>
                  <a:cubicBezTo>
                    <a:pt x="115" y="102"/>
                    <a:pt x="115" y="100"/>
                    <a:pt x="113" y="98"/>
                  </a:cubicBezTo>
                  <a:close/>
                  <a:moveTo>
                    <a:pt x="51" y="87"/>
                  </a:moveTo>
                  <a:cubicBezTo>
                    <a:pt x="31" y="87"/>
                    <a:pt x="14" y="71"/>
                    <a:pt x="14" y="51"/>
                  </a:cubicBezTo>
                  <a:cubicBezTo>
                    <a:pt x="14" y="31"/>
                    <a:pt x="31" y="15"/>
                    <a:pt x="51" y="15"/>
                  </a:cubicBezTo>
                  <a:cubicBezTo>
                    <a:pt x="71" y="15"/>
                    <a:pt x="87" y="31"/>
                    <a:pt x="87" y="51"/>
                  </a:cubicBezTo>
                  <a:cubicBezTo>
                    <a:pt x="87" y="71"/>
                    <a:pt x="71" y="87"/>
                    <a:pt x="51" y="8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33" name="Google Shape;2433;p50"/>
          <p:cNvSpPr/>
          <p:nvPr/>
        </p:nvSpPr>
        <p:spPr>
          <a:xfrm>
            <a:off x="2994572" y="1027580"/>
            <a:ext cx="360868" cy="360868"/>
          </a:xfrm>
          <a:custGeom>
            <a:avLst/>
            <a:gdLst/>
            <a:ahLst/>
            <a:cxnLst/>
            <a:rect l="l" t="t" r="r" b="b"/>
            <a:pathLst>
              <a:path w="115" h="115" extrusionOk="0">
                <a:moveTo>
                  <a:pt x="114" y="98"/>
                </a:moveTo>
                <a:cubicBezTo>
                  <a:pt x="94" y="78"/>
                  <a:pt x="94" y="78"/>
                  <a:pt x="94" y="78"/>
                </a:cubicBezTo>
                <a:cubicBezTo>
                  <a:pt x="99" y="70"/>
                  <a:pt x="102" y="60"/>
                  <a:pt x="102" y="50"/>
                </a:cubicBezTo>
                <a:cubicBezTo>
                  <a:pt x="102" y="22"/>
                  <a:pt x="79" y="0"/>
                  <a:pt x="51" y="0"/>
                </a:cubicBezTo>
                <a:cubicBezTo>
                  <a:pt x="23" y="0"/>
                  <a:pt x="0" y="22"/>
                  <a:pt x="0" y="50"/>
                </a:cubicBezTo>
                <a:cubicBezTo>
                  <a:pt x="0" y="78"/>
                  <a:pt x="23" y="101"/>
                  <a:pt x="51" y="101"/>
                </a:cubicBezTo>
                <a:cubicBezTo>
                  <a:pt x="61" y="101"/>
                  <a:pt x="71" y="98"/>
                  <a:pt x="78" y="93"/>
                </a:cubicBezTo>
                <a:cubicBezTo>
                  <a:pt x="98" y="113"/>
                  <a:pt x="98" y="113"/>
                  <a:pt x="98" y="113"/>
                </a:cubicBezTo>
                <a:cubicBezTo>
                  <a:pt x="100" y="115"/>
                  <a:pt x="102" y="115"/>
                  <a:pt x="104" y="113"/>
                </a:cubicBezTo>
                <a:cubicBezTo>
                  <a:pt x="114" y="103"/>
                  <a:pt x="114" y="103"/>
                  <a:pt x="114" y="103"/>
                </a:cubicBezTo>
                <a:cubicBezTo>
                  <a:pt x="115" y="101"/>
                  <a:pt x="115" y="99"/>
                  <a:pt x="114" y="98"/>
                </a:cubicBezTo>
                <a:close/>
                <a:moveTo>
                  <a:pt x="51" y="87"/>
                </a:moveTo>
                <a:cubicBezTo>
                  <a:pt x="31" y="87"/>
                  <a:pt x="15" y="70"/>
                  <a:pt x="15" y="50"/>
                </a:cubicBezTo>
                <a:cubicBezTo>
                  <a:pt x="15" y="30"/>
                  <a:pt x="31" y="14"/>
                  <a:pt x="51" y="14"/>
                </a:cubicBezTo>
                <a:cubicBezTo>
                  <a:pt x="71" y="14"/>
                  <a:pt x="87" y="30"/>
                  <a:pt x="87" y="50"/>
                </a:cubicBezTo>
                <a:cubicBezTo>
                  <a:pt x="87" y="70"/>
                  <a:pt x="71" y="87"/>
                  <a:pt x="51" y="8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4" name="Google Shape;2434;p50"/>
          <p:cNvSpPr/>
          <p:nvPr/>
        </p:nvSpPr>
        <p:spPr>
          <a:xfrm>
            <a:off x="1529640" y="1019778"/>
            <a:ext cx="364771" cy="366721"/>
          </a:xfrm>
          <a:custGeom>
            <a:avLst/>
            <a:gdLst/>
            <a:ahLst/>
            <a:cxnLst/>
            <a:rect l="l" t="t" r="r" b="b"/>
            <a:pathLst>
              <a:path w="187" h="188" extrusionOk="0">
                <a:moveTo>
                  <a:pt x="187" y="94"/>
                </a:moveTo>
                <a:lnTo>
                  <a:pt x="140" y="58"/>
                </a:lnTo>
                <a:lnTo>
                  <a:pt x="140" y="83"/>
                </a:lnTo>
                <a:lnTo>
                  <a:pt x="105" y="83"/>
                </a:lnTo>
                <a:lnTo>
                  <a:pt x="105" y="47"/>
                </a:lnTo>
                <a:lnTo>
                  <a:pt x="129" y="47"/>
                </a:lnTo>
                <a:lnTo>
                  <a:pt x="94" y="0"/>
                </a:lnTo>
                <a:lnTo>
                  <a:pt x="60" y="47"/>
                </a:lnTo>
                <a:lnTo>
                  <a:pt x="82" y="47"/>
                </a:lnTo>
                <a:lnTo>
                  <a:pt x="82" y="83"/>
                </a:lnTo>
                <a:lnTo>
                  <a:pt x="47" y="83"/>
                </a:lnTo>
                <a:lnTo>
                  <a:pt x="47" y="58"/>
                </a:lnTo>
                <a:lnTo>
                  <a:pt x="0" y="94"/>
                </a:lnTo>
                <a:lnTo>
                  <a:pt x="47" y="129"/>
                </a:lnTo>
                <a:lnTo>
                  <a:pt x="47" y="105"/>
                </a:lnTo>
                <a:lnTo>
                  <a:pt x="82" y="105"/>
                </a:lnTo>
                <a:lnTo>
                  <a:pt x="82" y="141"/>
                </a:lnTo>
                <a:lnTo>
                  <a:pt x="60" y="141"/>
                </a:lnTo>
                <a:lnTo>
                  <a:pt x="94" y="188"/>
                </a:lnTo>
                <a:lnTo>
                  <a:pt x="129" y="141"/>
                </a:lnTo>
                <a:lnTo>
                  <a:pt x="105" y="141"/>
                </a:lnTo>
                <a:lnTo>
                  <a:pt x="105" y="105"/>
                </a:lnTo>
                <a:lnTo>
                  <a:pt x="140" y="105"/>
                </a:lnTo>
                <a:lnTo>
                  <a:pt x="140" y="129"/>
                </a:lnTo>
                <a:lnTo>
                  <a:pt x="187" y="9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5" name="Google Shape;2435;p50"/>
          <p:cNvSpPr/>
          <p:nvPr/>
        </p:nvSpPr>
        <p:spPr>
          <a:xfrm>
            <a:off x="11023411" y="1019778"/>
            <a:ext cx="364769" cy="366721"/>
          </a:xfrm>
          <a:custGeom>
            <a:avLst/>
            <a:gdLst/>
            <a:ahLst/>
            <a:cxnLst/>
            <a:rect l="l" t="t" r="r" b="b"/>
            <a:pathLst>
              <a:path w="187" h="188" extrusionOk="0">
                <a:moveTo>
                  <a:pt x="187" y="58"/>
                </a:moveTo>
                <a:lnTo>
                  <a:pt x="58" y="188"/>
                </a:lnTo>
                <a:lnTo>
                  <a:pt x="58" y="129"/>
                </a:lnTo>
                <a:lnTo>
                  <a:pt x="0" y="129"/>
                </a:lnTo>
                <a:lnTo>
                  <a:pt x="129" y="0"/>
                </a:lnTo>
                <a:lnTo>
                  <a:pt x="187" y="5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36" name="Google Shape;2436;p50"/>
          <p:cNvSpPr/>
          <p:nvPr/>
        </p:nvSpPr>
        <p:spPr>
          <a:xfrm>
            <a:off x="800100" y="1751268"/>
            <a:ext cx="364771" cy="364771"/>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85" y="96"/>
                </a:moveTo>
                <a:cubicBezTo>
                  <a:pt x="58" y="76"/>
                  <a:pt x="58" y="76"/>
                  <a:pt x="58" y="76"/>
                </a:cubicBezTo>
                <a:cubicBezTo>
                  <a:pt x="31" y="96"/>
                  <a:pt x="31" y="96"/>
                  <a:pt x="31" y="96"/>
                </a:cubicBezTo>
                <a:cubicBezTo>
                  <a:pt x="41" y="64"/>
                  <a:pt x="41" y="64"/>
                  <a:pt x="41" y="64"/>
                </a:cubicBezTo>
                <a:cubicBezTo>
                  <a:pt x="14" y="45"/>
                  <a:pt x="14" y="45"/>
                  <a:pt x="14" y="45"/>
                </a:cubicBezTo>
                <a:cubicBezTo>
                  <a:pt x="48" y="45"/>
                  <a:pt x="48" y="45"/>
                  <a:pt x="48" y="45"/>
                </a:cubicBezTo>
                <a:cubicBezTo>
                  <a:pt x="58" y="13"/>
                  <a:pt x="58" y="13"/>
                  <a:pt x="58" y="13"/>
                </a:cubicBezTo>
                <a:cubicBezTo>
                  <a:pt x="68" y="45"/>
                  <a:pt x="68" y="45"/>
                  <a:pt x="68" y="45"/>
                </a:cubicBezTo>
                <a:cubicBezTo>
                  <a:pt x="101" y="45"/>
                  <a:pt x="101" y="45"/>
                  <a:pt x="101" y="45"/>
                </a:cubicBezTo>
                <a:cubicBezTo>
                  <a:pt x="75" y="64"/>
                  <a:pt x="75" y="64"/>
                  <a:pt x="75" y="64"/>
                </a:cubicBezTo>
                <a:lnTo>
                  <a:pt x="85" y="9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37" name="Google Shape;2437;p50"/>
          <p:cNvGrpSpPr/>
          <p:nvPr/>
        </p:nvGrpSpPr>
        <p:grpSpPr>
          <a:xfrm>
            <a:off x="5934188" y="1798319"/>
            <a:ext cx="341363" cy="317955"/>
            <a:chOff x="4441825" y="1389063"/>
            <a:chExt cx="277813" cy="258763"/>
          </a:xfrm>
        </p:grpSpPr>
        <p:sp>
          <p:nvSpPr>
            <p:cNvPr id="2438" name="Google Shape;2438;p50"/>
            <p:cNvSpPr/>
            <p:nvPr/>
          </p:nvSpPr>
          <p:spPr>
            <a:xfrm>
              <a:off x="4479925" y="1611313"/>
              <a:ext cx="204788" cy="36513"/>
            </a:xfrm>
            <a:custGeom>
              <a:avLst/>
              <a:gdLst/>
              <a:ahLst/>
              <a:cxnLst/>
              <a:rect l="l" t="t" r="r" b="b"/>
              <a:pathLst>
                <a:path w="80" h="14" extrusionOk="0">
                  <a:moveTo>
                    <a:pt x="78" y="0"/>
                  </a:moveTo>
                  <a:cubicBezTo>
                    <a:pt x="1" y="0"/>
                    <a:pt x="1" y="0"/>
                    <a:pt x="1" y="0"/>
                  </a:cubicBezTo>
                  <a:cubicBezTo>
                    <a:pt x="0" y="0"/>
                    <a:pt x="0" y="1"/>
                    <a:pt x="0" y="1"/>
                  </a:cubicBezTo>
                  <a:cubicBezTo>
                    <a:pt x="0" y="13"/>
                    <a:pt x="0" y="13"/>
                    <a:pt x="0" y="13"/>
                  </a:cubicBezTo>
                  <a:cubicBezTo>
                    <a:pt x="0" y="14"/>
                    <a:pt x="0" y="14"/>
                    <a:pt x="1" y="14"/>
                  </a:cubicBezTo>
                  <a:cubicBezTo>
                    <a:pt x="78" y="14"/>
                    <a:pt x="78" y="14"/>
                    <a:pt x="78" y="14"/>
                  </a:cubicBezTo>
                  <a:cubicBezTo>
                    <a:pt x="79" y="14"/>
                    <a:pt x="80" y="14"/>
                    <a:pt x="80" y="13"/>
                  </a:cubicBezTo>
                  <a:cubicBezTo>
                    <a:pt x="80" y="1"/>
                    <a:pt x="80" y="1"/>
                    <a:pt x="80" y="1"/>
                  </a:cubicBezTo>
                  <a:cubicBezTo>
                    <a:pt x="80" y="1"/>
                    <a:pt x="79" y="0"/>
                    <a:pt x="7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39" name="Google Shape;2439;p50"/>
            <p:cNvSpPr/>
            <p:nvPr/>
          </p:nvSpPr>
          <p:spPr>
            <a:xfrm>
              <a:off x="4441825" y="1389063"/>
              <a:ext cx="277813" cy="204788"/>
            </a:xfrm>
            <a:custGeom>
              <a:avLst/>
              <a:gdLst/>
              <a:ahLst/>
              <a:cxnLst/>
              <a:rect l="l" t="t" r="r" b="b"/>
              <a:pathLst>
                <a:path w="109" h="80" extrusionOk="0">
                  <a:moveTo>
                    <a:pt x="109" y="11"/>
                  </a:moveTo>
                  <a:cubicBezTo>
                    <a:pt x="109" y="5"/>
                    <a:pt x="104" y="0"/>
                    <a:pt x="98" y="0"/>
                  </a:cubicBezTo>
                  <a:cubicBezTo>
                    <a:pt x="92" y="0"/>
                    <a:pt x="87" y="5"/>
                    <a:pt x="87" y="11"/>
                  </a:cubicBezTo>
                  <a:cubicBezTo>
                    <a:pt x="87" y="14"/>
                    <a:pt x="89" y="18"/>
                    <a:pt x="92" y="20"/>
                  </a:cubicBezTo>
                  <a:cubicBezTo>
                    <a:pt x="73" y="58"/>
                    <a:pt x="73" y="58"/>
                    <a:pt x="73" y="58"/>
                  </a:cubicBezTo>
                  <a:cubicBezTo>
                    <a:pt x="60" y="20"/>
                    <a:pt x="60" y="20"/>
                    <a:pt x="60" y="20"/>
                  </a:cubicBezTo>
                  <a:cubicBezTo>
                    <a:pt x="63" y="18"/>
                    <a:pt x="66" y="15"/>
                    <a:pt x="66" y="11"/>
                  </a:cubicBezTo>
                  <a:cubicBezTo>
                    <a:pt x="66" y="5"/>
                    <a:pt x="61" y="0"/>
                    <a:pt x="55" y="0"/>
                  </a:cubicBezTo>
                  <a:cubicBezTo>
                    <a:pt x="49" y="0"/>
                    <a:pt x="44" y="5"/>
                    <a:pt x="44" y="11"/>
                  </a:cubicBezTo>
                  <a:cubicBezTo>
                    <a:pt x="44" y="15"/>
                    <a:pt x="46" y="18"/>
                    <a:pt x="49" y="20"/>
                  </a:cubicBezTo>
                  <a:cubicBezTo>
                    <a:pt x="36" y="58"/>
                    <a:pt x="36" y="58"/>
                    <a:pt x="36" y="58"/>
                  </a:cubicBezTo>
                  <a:cubicBezTo>
                    <a:pt x="17" y="20"/>
                    <a:pt x="17" y="20"/>
                    <a:pt x="17" y="20"/>
                  </a:cubicBezTo>
                  <a:cubicBezTo>
                    <a:pt x="20" y="18"/>
                    <a:pt x="22" y="14"/>
                    <a:pt x="22" y="11"/>
                  </a:cubicBezTo>
                  <a:cubicBezTo>
                    <a:pt x="22" y="5"/>
                    <a:pt x="17" y="0"/>
                    <a:pt x="11" y="0"/>
                  </a:cubicBezTo>
                  <a:cubicBezTo>
                    <a:pt x="5" y="0"/>
                    <a:pt x="0" y="5"/>
                    <a:pt x="0" y="11"/>
                  </a:cubicBezTo>
                  <a:cubicBezTo>
                    <a:pt x="0" y="16"/>
                    <a:pt x="4" y="20"/>
                    <a:pt x="8" y="21"/>
                  </a:cubicBezTo>
                  <a:cubicBezTo>
                    <a:pt x="15" y="80"/>
                    <a:pt x="15" y="80"/>
                    <a:pt x="15" y="80"/>
                  </a:cubicBezTo>
                  <a:cubicBezTo>
                    <a:pt x="95" y="80"/>
                    <a:pt x="95" y="80"/>
                    <a:pt x="95" y="80"/>
                  </a:cubicBezTo>
                  <a:cubicBezTo>
                    <a:pt x="101" y="21"/>
                    <a:pt x="101" y="21"/>
                    <a:pt x="101" y="21"/>
                  </a:cubicBezTo>
                  <a:cubicBezTo>
                    <a:pt x="106" y="20"/>
                    <a:pt x="109" y="16"/>
                    <a:pt x="109" y="1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440" name="Google Shape;2440;p50"/>
          <p:cNvGrpSpPr/>
          <p:nvPr/>
        </p:nvGrpSpPr>
        <p:grpSpPr>
          <a:xfrm>
            <a:off x="7373761" y="1776861"/>
            <a:ext cx="364771" cy="339413"/>
            <a:chOff x="5613400" y="1371600"/>
            <a:chExt cx="296863" cy="276226"/>
          </a:xfrm>
        </p:grpSpPr>
        <p:sp>
          <p:nvSpPr>
            <p:cNvPr id="2441" name="Google Shape;2441;p50"/>
            <p:cNvSpPr/>
            <p:nvPr/>
          </p:nvSpPr>
          <p:spPr>
            <a:xfrm>
              <a:off x="5613400" y="1371600"/>
              <a:ext cx="74613" cy="34925"/>
            </a:xfrm>
            <a:custGeom>
              <a:avLst/>
              <a:gdLst/>
              <a:ahLst/>
              <a:cxnLst/>
              <a:rect l="l" t="t" r="r" b="b"/>
              <a:pathLst>
                <a:path w="29" h="14" extrusionOk="0">
                  <a:moveTo>
                    <a:pt x="29" y="0"/>
                  </a:moveTo>
                  <a:cubicBezTo>
                    <a:pt x="7" y="0"/>
                    <a:pt x="7" y="0"/>
                    <a:pt x="7" y="0"/>
                  </a:cubicBezTo>
                  <a:cubicBezTo>
                    <a:pt x="3" y="0"/>
                    <a:pt x="0" y="3"/>
                    <a:pt x="0" y="7"/>
                  </a:cubicBezTo>
                  <a:cubicBezTo>
                    <a:pt x="0" y="14"/>
                    <a:pt x="0" y="14"/>
                    <a:pt x="0" y="14"/>
                  </a:cubicBezTo>
                  <a:cubicBezTo>
                    <a:pt x="29" y="14"/>
                    <a:pt x="29" y="14"/>
                    <a:pt x="29" y="14"/>
                  </a:cubicBezTo>
                  <a:lnTo>
                    <a:pt x="2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42" name="Google Shape;2442;p50"/>
            <p:cNvSpPr/>
            <p:nvPr/>
          </p:nvSpPr>
          <p:spPr>
            <a:xfrm>
              <a:off x="5705475" y="1371600"/>
              <a:ext cx="92075" cy="349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43" name="Google Shape;2443;p50"/>
            <p:cNvSpPr/>
            <p:nvPr/>
          </p:nvSpPr>
          <p:spPr>
            <a:xfrm>
              <a:off x="5815013" y="1371600"/>
              <a:ext cx="95250" cy="34925"/>
            </a:xfrm>
            <a:custGeom>
              <a:avLst/>
              <a:gdLst/>
              <a:ahLst/>
              <a:cxnLst/>
              <a:rect l="l" t="t" r="r" b="b"/>
              <a:pathLst>
                <a:path w="37" h="14" extrusionOk="0">
                  <a:moveTo>
                    <a:pt x="29" y="0"/>
                  </a:moveTo>
                  <a:cubicBezTo>
                    <a:pt x="0" y="0"/>
                    <a:pt x="0" y="0"/>
                    <a:pt x="0" y="0"/>
                  </a:cubicBezTo>
                  <a:cubicBezTo>
                    <a:pt x="0" y="14"/>
                    <a:pt x="0" y="14"/>
                    <a:pt x="0" y="14"/>
                  </a:cubicBezTo>
                  <a:cubicBezTo>
                    <a:pt x="37" y="14"/>
                    <a:pt x="37" y="14"/>
                    <a:pt x="37" y="14"/>
                  </a:cubicBezTo>
                  <a:cubicBezTo>
                    <a:pt x="37" y="7"/>
                    <a:pt x="37" y="7"/>
                    <a:pt x="37" y="7"/>
                  </a:cubicBezTo>
                  <a:cubicBezTo>
                    <a:pt x="37" y="3"/>
                    <a:pt x="33" y="0"/>
                    <a:pt x="29"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44" name="Google Shape;2444;p50"/>
            <p:cNvSpPr/>
            <p:nvPr/>
          </p:nvSpPr>
          <p:spPr>
            <a:xfrm>
              <a:off x="5613400" y="1423988"/>
              <a:ext cx="296863" cy="223838"/>
            </a:xfrm>
            <a:custGeom>
              <a:avLst/>
              <a:gdLst/>
              <a:ahLst/>
              <a:cxnLst/>
              <a:rect l="l" t="t" r="r" b="b"/>
              <a:pathLst>
                <a:path w="116" h="87" extrusionOk="0">
                  <a:moveTo>
                    <a:pt x="0" y="80"/>
                  </a:moveTo>
                  <a:cubicBezTo>
                    <a:pt x="0" y="84"/>
                    <a:pt x="3" y="87"/>
                    <a:pt x="7" y="87"/>
                  </a:cubicBezTo>
                  <a:cubicBezTo>
                    <a:pt x="108" y="87"/>
                    <a:pt x="108" y="87"/>
                    <a:pt x="108" y="87"/>
                  </a:cubicBezTo>
                  <a:cubicBezTo>
                    <a:pt x="112" y="87"/>
                    <a:pt x="116" y="84"/>
                    <a:pt x="116" y="80"/>
                  </a:cubicBezTo>
                  <a:cubicBezTo>
                    <a:pt x="116" y="0"/>
                    <a:pt x="116" y="0"/>
                    <a:pt x="116" y="0"/>
                  </a:cubicBezTo>
                  <a:cubicBezTo>
                    <a:pt x="0" y="0"/>
                    <a:pt x="0" y="0"/>
                    <a:pt x="0" y="0"/>
                  </a:cubicBezTo>
                  <a:lnTo>
                    <a:pt x="0" y="80"/>
                  </a:lnTo>
                  <a:close/>
                  <a:moveTo>
                    <a:pt x="58" y="22"/>
                  </a:moveTo>
                  <a:cubicBezTo>
                    <a:pt x="87" y="15"/>
                    <a:pt x="87" y="15"/>
                    <a:pt x="87" y="15"/>
                  </a:cubicBezTo>
                  <a:cubicBezTo>
                    <a:pt x="94" y="15"/>
                    <a:pt x="94" y="15"/>
                    <a:pt x="94" y="15"/>
                  </a:cubicBezTo>
                  <a:cubicBezTo>
                    <a:pt x="79" y="73"/>
                    <a:pt x="79" y="73"/>
                    <a:pt x="79" y="73"/>
                  </a:cubicBezTo>
                  <a:cubicBezTo>
                    <a:pt x="65" y="73"/>
                    <a:pt x="65" y="73"/>
                    <a:pt x="65" y="73"/>
                  </a:cubicBezTo>
                  <a:cubicBezTo>
                    <a:pt x="75" y="32"/>
                    <a:pt x="75" y="32"/>
                    <a:pt x="75" y="32"/>
                  </a:cubicBezTo>
                  <a:cubicBezTo>
                    <a:pt x="58" y="37"/>
                    <a:pt x="58" y="37"/>
                    <a:pt x="58" y="37"/>
                  </a:cubicBezTo>
                  <a:lnTo>
                    <a:pt x="58" y="22"/>
                  </a:lnTo>
                  <a:close/>
                  <a:moveTo>
                    <a:pt x="14" y="37"/>
                  </a:moveTo>
                  <a:cubicBezTo>
                    <a:pt x="29" y="37"/>
                    <a:pt x="29" y="37"/>
                    <a:pt x="29" y="37"/>
                  </a:cubicBezTo>
                  <a:cubicBezTo>
                    <a:pt x="29" y="22"/>
                    <a:pt x="29" y="22"/>
                    <a:pt x="29" y="22"/>
                  </a:cubicBezTo>
                  <a:cubicBezTo>
                    <a:pt x="36" y="22"/>
                    <a:pt x="36" y="22"/>
                    <a:pt x="36" y="22"/>
                  </a:cubicBezTo>
                  <a:cubicBezTo>
                    <a:pt x="36" y="37"/>
                    <a:pt x="36" y="37"/>
                    <a:pt x="36" y="37"/>
                  </a:cubicBezTo>
                  <a:cubicBezTo>
                    <a:pt x="50" y="37"/>
                    <a:pt x="50" y="37"/>
                    <a:pt x="50" y="37"/>
                  </a:cubicBezTo>
                  <a:cubicBezTo>
                    <a:pt x="50" y="44"/>
                    <a:pt x="50" y="44"/>
                    <a:pt x="50" y="44"/>
                  </a:cubicBezTo>
                  <a:cubicBezTo>
                    <a:pt x="36" y="44"/>
                    <a:pt x="36" y="44"/>
                    <a:pt x="36" y="44"/>
                  </a:cubicBezTo>
                  <a:cubicBezTo>
                    <a:pt x="36" y="58"/>
                    <a:pt x="36" y="58"/>
                    <a:pt x="36" y="58"/>
                  </a:cubicBezTo>
                  <a:cubicBezTo>
                    <a:pt x="29" y="58"/>
                    <a:pt x="29" y="58"/>
                    <a:pt x="29" y="58"/>
                  </a:cubicBezTo>
                  <a:cubicBezTo>
                    <a:pt x="29" y="44"/>
                    <a:pt x="29" y="44"/>
                    <a:pt x="29" y="44"/>
                  </a:cubicBezTo>
                  <a:cubicBezTo>
                    <a:pt x="14" y="44"/>
                    <a:pt x="14" y="44"/>
                    <a:pt x="14" y="44"/>
                  </a:cubicBezTo>
                  <a:lnTo>
                    <a:pt x="14"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445" name="Google Shape;2445;p50"/>
          <p:cNvGrpSpPr/>
          <p:nvPr/>
        </p:nvGrpSpPr>
        <p:grpSpPr>
          <a:xfrm>
            <a:off x="1529640" y="1751504"/>
            <a:ext cx="364771" cy="364771"/>
            <a:chOff x="857250" y="1350963"/>
            <a:chExt cx="296863" cy="296863"/>
          </a:xfrm>
        </p:grpSpPr>
        <p:sp>
          <p:nvSpPr>
            <p:cNvPr id="2446" name="Google Shape;2446;p50"/>
            <p:cNvSpPr/>
            <p:nvPr/>
          </p:nvSpPr>
          <p:spPr>
            <a:xfrm>
              <a:off x="857250" y="1350963"/>
              <a:ext cx="296863" cy="296863"/>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8"/>
                    <a:pt x="58" y="8"/>
                  </a:cubicBezTo>
                  <a:cubicBezTo>
                    <a:pt x="86" y="8"/>
                    <a:pt x="109" y="30"/>
                    <a:pt x="109" y="58"/>
                  </a:cubicBezTo>
                  <a:cubicBezTo>
                    <a:pt x="109" y="86"/>
                    <a:pt x="86" y="109"/>
                    <a:pt x="58"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47" name="Google Shape;2447;p50"/>
            <p:cNvSpPr/>
            <p:nvPr/>
          </p:nvSpPr>
          <p:spPr>
            <a:xfrm>
              <a:off x="895350" y="1381125"/>
              <a:ext cx="223838" cy="212725"/>
            </a:xfrm>
            <a:custGeom>
              <a:avLst/>
              <a:gdLst/>
              <a:ahLst/>
              <a:cxnLst/>
              <a:rect l="l" t="t" r="r" b="b"/>
              <a:pathLst>
                <a:path w="141" h="134" extrusionOk="0">
                  <a:moveTo>
                    <a:pt x="87" y="50"/>
                  </a:moveTo>
                  <a:lnTo>
                    <a:pt x="70" y="0"/>
                  </a:lnTo>
                  <a:lnTo>
                    <a:pt x="54" y="50"/>
                  </a:lnTo>
                  <a:lnTo>
                    <a:pt x="0" y="50"/>
                  </a:lnTo>
                  <a:lnTo>
                    <a:pt x="44" y="82"/>
                  </a:lnTo>
                  <a:lnTo>
                    <a:pt x="26" y="134"/>
                  </a:lnTo>
                  <a:lnTo>
                    <a:pt x="70" y="102"/>
                  </a:lnTo>
                  <a:lnTo>
                    <a:pt x="113" y="134"/>
                  </a:lnTo>
                  <a:lnTo>
                    <a:pt x="97" y="82"/>
                  </a:lnTo>
                  <a:lnTo>
                    <a:pt x="141" y="50"/>
                  </a:lnTo>
                  <a:lnTo>
                    <a:pt x="87"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48" name="Google Shape;2448;p50"/>
          <p:cNvSpPr/>
          <p:nvPr/>
        </p:nvSpPr>
        <p:spPr>
          <a:xfrm>
            <a:off x="5190994" y="1741515"/>
            <a:ext cx="356967" cy="323806"/>
          </a:xfrm>
          <a:custGeom>
            <a:avLst/>
            <a:gdLst/>
            <a:ahLst/>
            <a:cxnLst/>
            <a:rect l="l" t="t" r="r" b="b"/>
            <a:pathLst>
              <a:path w="113" h="103" extrusionOk="0">
                <a:moveTo>
                  <a:pt x="83" y="5"/>
                </a:moveTo>
                <a:cubicBezTo>
                  <a:pt x="83" y="5"/>
                  <a:pt x="65" y="14"/>
                  <a:pt x="46" y="7"/>
                </a:cubicBezTo>
                <a:cubicBezTo>
                  <a:pt x="26" y="0"/>
                  <a:pt x="16" y="3"/>
                  <a:pt x="8" y="14"/>
                </a:cubicBezTo>
                <a:cubicBezTo>
                  <a:pt x="6" y="13"/>
                  <a:pt x="4" y="13"/>
                  <a:pt x="3" y="14"/>
                </a:cubicBezTo>
                <a:cubicBezTo>
                  <a:pt x="1" y="15"/>
                  <a:pt x="0" y="18"/>
                  <a:pt x="1" y="20"/>
                </a:cubicBezTo>
                <a:cubicBezTo>
                  <a:pt x="51" y="101"/>
                  <a:pt x="51" y="101"/>
                  <a:pt x="51" y="101"/>
                </a:cubicBezTo>
                <a:cubicBezTo>
                  <a:pt x="52" y="102"/>
                  <a:pt x="53" y="103"/>
                  <a:pt x="55" y="103"/>
                </a:cubicBezTo>
                <a:cubicBezTo>
                  <a:pt x="56" y="103"/>
                  <a:pt x="57" y="103"/>
                  <a:pt x="58" y="102"/>
                </a:cubicBezTo>
                <a:cubicBezTo>
                  <a:pt x="60" y="101"/>
                  <a:pt x="61" y="98"/>
                  <a:pt x="59" y="96"/>
                </a:cubicBezTo>
                <a:cubicBezTo>
                  <a:pt x="37" y="60"/>
                  <a:pt x="37" y="60"/>
                  <a:pt x="37" y="60"/>
                </a:cubicBezTo>
                <a:cubicBezTo>
                  <a:pt x="46" y="49"/>
                  <a:pt x="55" y="46"/>
                  <a:pt x="75" y="54"/>
                </a:cubicBezTo>
                <a:cubicBezTo>
                  <a:pt x="94" y="60"/>
                  <a:pt x="113" y="51"/>
                  <a:pt x="113" y="51"/>
                </a:cubicBezTo>
                <a:lnTo>
                  <a:pt x="83" y="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49" name="Google Shape;2449;p50"/>
          <p:cNvSpPr/>
          <p:nvPr/>
        </p:nvSpPr>
        <p:spPr>
          <a:xfrm>
            <a:off x="3712408" y="1751268"/>
            <a:ext cx="310151" cy="364771"/>
          </a:xfrm>
          <a:custGeom>
            <a:avLst/>
            <a:gdLst/>
            <a:ahLst/>
            <a:cxnLst/>
            <a:rect l="l" t="t" r="r" b="b"/>
            <a:pathLst>
              <a:path w="99" h="116" extrusionOk="0">
                <a:moveTo>
                  <a:pt x="83" y="44"/>
                </a:moveTo>
                <a:cubicBezTo>
                  <a:pt x="83" y="44"/>
                  <a:pt x="78" y="44"/>
                  <a:pt x="65" y="51"/>
                </a:cubicBezTo>
                <a:cubicBezTo>
                  <a:pt x="64" y="50"/>
                  <a:pt x="64" y="50"/>
                  <a:pt x="64" y="50"/>
                </a:cubicBezTo>
                <a:cubicBezTo>
                  <a:pt x="65" y="41"/>
                  <a:pt x="66" y="29"/>
                  <a:pt x="68" y="22"/>
                </a:cubicBezTo>
                <a:cubicBezTo>
                  <a:pt x="67" y="23"/>
                  <a:pt x="61" y="28"/>
                  <a:pt x="54" y="33"/>
                </a:cubicBezTo>
                <a:cubicBezTo>
                  <a:pt x="51" y="25"/>
                  <a:pt x="50" y="9"/>
                  <a:pt x="54" y="0"/>
                </a:cubicBezTo>
                <a:cubicBezTo>
                  <a:pt x="22" y="23"/>
                  <a:pt x="3" y="56"/>
                  <a:pt x="3" y="76"/>
                </a:cubicBezTo>
                <a:cubicBezTo>
                  <a:pt x="3" y="92"/>
                  <a:pt x="1" y="116"/>
                  <a:pt x="39" y="116"/>
                </a:cubicBezTo>
                <a:cubicBezTo>
                  <a:pt x="99" y="116"/>
                  <a:pt x="68" y="73"/>
                  <a:pt x="83" y="44"/>
                </a:cubicBezTo>
                <a:close/>
                <a:moveTo>
                  <a:pt x="44" y="105"/>
                </a:moveTo>
                <a:cubicBezTo>
                  <a:pt x="0" y="106"/>
                  <a:pt x="28" y="64"/>
                  <a:pt x="23" y="72"/>
                </a:cubicBezTo>
                <a:cubicBezTo>
                  <a:pt x="23" y="73"/>
                  <a:pt x="20" y="83"/>
                  <a:pt x="35" y="92"/>
                </a:cubicBezTo>
                <a:cubicBezTo>
                  <a:pt x="27" y="82"/>
                  <a:pt x="41" y="71"/>
                  <a:pt x="46" y="66"/>
                </a:cubicBezTo>
                <a:cubicBezTo>
                  <a:pt x="46" y="79"/>
                  <a:pt x="52" y="92"/>
                  <a:pt x="52" y="92"/>
                </a:cubicBezTo>
                <a:cubicBezTo>
                  <a:pt x="52" y="92"/>
                  <a:pt x="60" y="86"/>
                  <a:pt x="67" y="68"/>
                </a:cubicBezTo>
                <a:cubicBezTo>
                  <a:pt x="72" y="92"/>
                  <a:pt x="68" y="104"/>
                  <a:pt x="44" y="10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0" name="Google Shape;2450;p50"/>
          <p:cNvSpPr/>
          <p:nvPr/>
        </p:nvSpPr>
        <p:spPr>
          <a:xfrm>
            <a:off x="6640320" y="1778577"/>
            <a:ext cx="364771" cy="337462"/>
          </a:xfrm>
          <a:custGeom>
            <a:avLst/>
            <a:gdLst/>
            <a:ahLst/>
            <a:cxnLst/>
            <a:rect l="l" t="t" r="r" b="b"/>
            <a:pathLst>
              <a:path w="187" h="173" extrusionOk="0">
                <a:moveTo>
                  <a:pt x="92" y="0"/>
                </a:moveTo>
                <a:lnTo>
                  <a:pt x="118" y="68"/>
                </a:lnTo>
                <a:lnTo>
                  <a:pt x="187" y="68"/>
                </a:lnTo>
                <a:lnTo>
                  <a:pt x="128" y="108"/>
                </a:lnTo>
                <a:lnTo>
                  <a:pt x="153" y="173"/>
                </a:lnTo>
                <a:lnTo>
                  <a:pt x="92" y="134"/>
                </a:lnTo>
                <a:lnTo>
                  <a:pt x="36" y="173"/>
                </a:lnTo>
                <a:lnTo>
                  <a:pt x="55" y="108"/>
                </a:lnTo>
                <a:lnTo>
                  <a:pt x="0" y="68"/>
                </a:lnTo>
                <a:lnTo>
                  <a:pt x="71" y="68"/>
                </a:lnTo>
                <a:lnTo>
                  <a:pt x="9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1" name="Google Shape;2451;p50"/>
          <p:cNvSpPr/>
          <p:nvPr/>
        </p:nvSpPr>
        <p:spPr>
          <a:xfrm>
            <a:off x="2259180" y="1727860"/>
            <a:ext cx="282844" cy="353067"/>
          </a:xfrm>
          <a:custGeom>
            <a:avLst/>
            <a:gdLst/>
            <a:ahLst/>
            <a:cxnLst/>
            <a:rect l="l" t="t" r="r" b="b"/>
            <a:pathLst>
              <a:path w="90" h="112" extrusionOk="0">
                <a:moveTo>
                  <a:pt x="0" y="68"/>
                </a:moveTo>
                <a:cubicBezTo>
                  <a:pt x="1" y="64"/>
                  <a:pt x="5" y="61"/>
                  <a:pt x="9" y="61"/>
                </a:cubicBezTo>
                <a:cubicBezTo>
                  <a:pt x="21" y="62"/>
                  <a:pt x="21" y="62"/>
                  <a:pt x="21" y="62"/>
                </a:cubicBezTo>
                <a:cubicBezTo>
                  <a:pt x="21" y="62"/>
                  <a:pt x="21" y="62"/>
                  <a:pt x="21" y="62"/>
                </a:cubicBezTo>
                <a:cubicBezTo>
                  <a:pt x="11" y="61"/>
                  <a:pt x="11" y="61"/>
                  <a:pt x="11" y="61"/>
                </a:cubicBezTo>
                <a:cubicBezTo>
                  <a:pt x="8" y="61"/>
                  <a:pt x="5" y="57"/>
                  <a:pt x="5" y="53"/>
                </a:cubicBezTo>
                <a:cubicBezTo>
                  <a:pt x="6" y="48"/>
                  <a:pt x="9" y="45"/>
                  <a:pt x="13" y="46"/>
                </a:cubicBezTo>
                <a:cubicBezTo>
                  <a:pt x="44" y="49"/>
                  <a:pt x="44" y="49"/>
                  <a:pt x="44" y="49"/>
                </a:cubicBezTo>
                <a:cubicBezTo>
                  <a:pt x="48" y="49"/>
                  <a:pt x="48" y="49"/>
                  <a:pt x="48" y="49"/>
                </a:cubicBezTo>
                <a:cubicBezTo>
                  <a:pt x="48" y="49"/>
                  <a:pt x="42" y="46"/>
                  <a:pt x="47" y="23"/>
                </a:cubicBezTo>
                <a:cubicBezTo>
                  <a:pt x="52" y="0"/>
                  <a:pt x="64" y="9"/>
                  <a:pt x="64" y="9"/>
                </a:cubicBezTo>
                <a:cubicBezTo>
                  <a:pt x="64" y="9"/>
                  <a:pt x="65" y="28"/>
                  <a:pt x="65" y="31"/>
                </a:cubicBezTo>
                <a:cubicBezTo>
                  <a:pt x="66" y="34"/>
                  <a:pt x="81" y="63"/>
                  <a:pt x="81" y="63"/>
                </a:cubicBezTo>
                <a:cubicBezTo>
                  <a:pt x="81" y="65"/>
                  <a:pt x="90" y="66"/>
                  <a:pt x="90" y="68"/>
                </a:cubicBezTo>
                <a:cubicBezTo>
                  <a:pt x="90" y="81"/>
                  <a:pt x="90" y="93"/>
                  <a:pt x="90" y="107"/>
                </a:cubicBezTo>
                <a:cubicBezTo>
                  <a:pt x="80" y="104"/>
                  <a:pt x="75" y="112"/>
                  <a:pt x="54" y="112"/>
                </a:cubicBezTo>
                <a:cubicBezTo>
                  <a:pt x="47" y="112"/>
                  <a:pt x="38" y="111"/>
                  <a:pt x="31" y="110"/>
                </a:cubicBezTo>
                <a:cubicBezTo>
                  <a:pt x="11" y="108"/>
                  <a:pt x="11" y="108"/>
                  <a:pt x="11" y="108"/>
                </a:cubicBezTo>
                <a:cubicBezTo>
                  <a:pt x="8" y="107"/>
                  <a:pt x="6" y="104"/>
                  <a:pt x="6" y="99"/>
                </a:cubicBezTo>
                <a:cubicBezTo>
                  <a:pt x="7" y="96"/>
                  <a:pt x="8" y="93"/>
                  <a:pt x="11" y="92"/>
                </a:cubicBezTo>
                <a:cubicBezTo>
                  <a:pt x="8" y="92"/>
                  <a:pt x="8" y="92"/>
                  <a:pt x="8" y="92"/>
                </a:cubicBezTo>
                <a:cubicBezTo>
                  <a:pt x="5" y="92"/>
                  <a:pt x="2" y="88"/>
                  <a:pt x="2" y="84"/>
                </a:cubicBezTo>
                <a:cubicBezTo>
                  <a:pt x="3" y="80"/>
                  <a:pt x="5" y="77"/>
                  <a:pt x="8" y="77"/>
                </a:cubicBezTo>
                <a:cubicBezTo>
                  <a:pt x="7" y="77"/>
                  <a:pt x="7" y="77"/>
                  <a:pt x="7" y="77"/>
                </a:cubicBezTo>
                <a:cubicBezTo>
                  <a:pt x="3" y="76"/>
                  <a:pt x="0" y="73"/>
                  <a:pt x="0" y="6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2" name="Google Shape;2452;p50"/>
          <p:cNvSpPr/>
          <p:nvPr/>
        </p:nvSpPr>
        <p:spPr>
          <a:xfrm>
            <a:off x="2990671" y="1766873"/>
            <a:ext cx="308201" cy="360869"/>
          </a:xfrm>
          <a:custGeom>
            <a:avLst/>
            <a:gdLst/>
            <a:ahLst/>
            <a:cxnLst/>
            <a:rect l="l" t="t" r="r" b="b"/>
            <a:pathLst>
              <a:path w="98" h="115" extrusionOk="0">
                <a:moveTo>
                  <a:pt x="97" y="51"/>
                </a:moveTo>
                <a:cubicBezTo>
                  <a:pt x="96" y="46"/>
                  <a:pt x="93" y="44"/>
                  <a:pt x="89" y="45"/>
                </a:cubicBezTo>
                <a:cubicBezTo>
                  <a:pt x="80" y="47"/>
                  <a:pt x="80" y="47"/>
                  <a:pt x="80" y="47"/>
                </a:cubicBezTo>
                <a:cubicBezTo>
                  <a:pt x="80" y="46"/>
                  <a:pt x="80" y="46"/>
                  <a:pt x="80" y="46"/>
                </a:cubicBezTo>
                <a:cubicBezTo>
                  <a:pt x="91" y="44"/>
                  <a:pt x="91" y="44"/>
                  <a:pt x="91" y="44"/>
                </a:cubicBezTo>
                <a:cubicBezTo>
                  <a:pt x="95" y="43"/>
                  <a:pt x="98" y="39"/>
                  <a:pt x="97" y="34"/>
                </a:cubicBezTo>
                <a:cubicBezTo>
                  <a:pt x="96" y="30"/>
                  <a:pt x="92" y="28"/>
                  <a:pt x="88" y="28"/>
                </a:cubicBezTo>
                <a:cubicBezTo>
                  <a:pt x="87" y="29"/>
                  <a:pt x="87" y="29"/>
                  <a:pt x="87" y="29"/>
                </a:cubicBezTo>
                <a:cubicBezTo>
                  <a:pt x="90" y="27"/>
                  <a:pt x="91" y="24"/>
                  <a:pt x="90" y="20"/>
                </a:cubicBezTo>
                <a:cubicBezTo>
                  <a:pt x="89" y="16"/>
                  <a:pt x="86" y="13"/>
                  <a:pt x="82" y="14"/>
                </a:cubicBezTo>
                <a:cubicBezTo>
                  <a:pt x="80" y="15"/>
                  <a:pt x="80" y="15"/>
                  <a:pt x="80" y="15"/>
                </a:cubicBezTo>
                <a:cubicBezTo>
                  <a:pt x="81" y="13"/>
                  <a:pt x="82" y="10"/>
                  <a:pt x="82" y="7"/>
                </a:cubicBezTo>
                <a:cubicBezTo>
                  <a:pt x="81" y="3"/>
                  <a:pt x="77" y="0"/>
                  <a:pt x="74" y="1"/>
                </a:cubicBezTo>
                <a:cubicBezTo>
                  <a:pt x="55" y="5"/>
                  <a:pt x="55" y="5"/>
                  <a:pt x="55" y="5"/>
                </a:cubicBezTo>
                <a:cubicBezTo>
                  <a:pt x="48" y="6"/>
                  <a:pt x="39" y="8"/>
                  <a:pt x="33" y="10"/>
                </a:cubicBezTo>
                <a:cubicBezTo>
                  <a:pt x="13" y="17"/>
                  <a:pt x="10" y="26"/>
                  <a:pt x="0" y="27"/>
                </a:cubicBezTo>
                <a:cubicBezTo>
                  <a:pt x="0" y="43"/>
                  <a:pt x="0" y="49"/>
                  <a:pt x="1" y="64"/>
                </a:cubicBezTo>
                <a:cubicBezTo>
                  <a:pt x="1" y="65"/>
                  <a:pt x="22" y="64"/>
                  <a:pt x="23" y="65"/>
                </a:cubicBezTo>
                <a:cubicBezTo>
                  <a:pt x="23" y="65"/>
                  <a:pt x="46" y="88"/>
                  <a:pt x="48" y="90"/>
                </a:cubicBezTo>
                <a:cubicBezTo>
                  <a:pt x="49" y="93"/>
                  <a:pt x="56" y="111"/>
                  <a:pt x="56" y="111"/>
                </a:cubicBezTo>
                <a:cubicBezTo>
                  <a:pt x="56" y="111"/>
                  <a:pt x="71" y="115"/>
                  <a:pt x="68" y="92"/>
                </a:cubicBezTo>
                <a:cubicBezTo>
                  <a:pt x="65" y="69"/>
                  <a:pt x="58" y="68"/>
                  <a:pt x="58" y="68"/>
                </a:cubicBezTo>
                <a:cubicBezTo>
                  <a:pt x="62" y="67"/>
                  <a:pt x="62" y="67"/>
                  <a:pt x="62" y="67"/>
                </a:cubicBezTo>
                <a:cubicBezTo>
                  <a:pt x="93" y="60"/>
                  <a:pt x="93" y="60"/>
                  <a:pt x="93" y="60"/>
                </a:cubicBezTo>
                <a:cubicBezTo>
                  <a:pt x="96" y="59"/>
                  <a:pt x="98" y="55"/>
                  <a:pt x="97"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53" name="Google Shape;2453;p50"/>
          <p:cNvSpPr/>
          <p:nvPr/>
        </p:nvSpPr>
        <p:spPr>
          <a:xfrm>
            <a:off x="4449750" y="1751268"/>
            <a:ext cx="323806" cy="308201"/>
          </a:xfrm>
          <a:custGeom>
            <a:avLst/>
            <a:gdLst/>
            <a:ahLst/>
            <a:cxnLst/>
            <a:rect l="l" t="t" r="r" b="b"/>
            <a:pathLst>
              <a:path w="103" h="98" extrusionOk="0">
                <a:moveTo>
                  <a:pt x="80" y="1"/>
                </a:moveTo>
                <a:cubicBezTo>
                  <a:pt x="78" y="0"/>
                  <a:pt x="77" y="0"/>
                  <a:pt x="75" y="0"/>
                </a:cubicBezTo>
                <a:cubicBezTo>
                  <a:pt x="64" y="0"/>
                  <a:pt x="58" y="5"/>
                  <a:pt x="52" y="13"/>
                </a:cubicBezTo>
                <a:cubicBezTo>
                  <a:pt x="45" y="5"/>
                  <a:pt x="40" y="0"/>
                  <a:pt x="28" y="0"/>
                </a:cubicBezTo>
                <a:cubicBezTo>
                  <a:pt x="27" y="0"/>
                  <a:pt x="25" y="0"/>
                  <a:pt x="23" y="1"/>
                </a:cubicBezTo>
                <a:cubicBezTo>
                  <a:pt x="13" y="2"/>
                  <a:pt x="2" y="11"/>
                  <a:pt x="0" y="28"/>
                </a:cubicBezTo>
                <a:cubicBezTo>
                  <a:pt x="0" y="34"/>
                  <a:pt x="0" y="34"/>
                  <a:pt x="0" y="34"/>
                </a:cubicBezTo>
                <a:cubicBezTo>
                  <a:pt x="2" y="51"/>
                  <a:pt x="14" y="72"/>
                  <a:pt x="52" y="98"/>
                </a:cubicBezTo>
                <a:cubicBezTo>
                  <a:pt x="89" y="72"/>
                  <a:pt x="102" y="51"/>
                  <a:pt x="103" y="34"/>
                </a:cubicBezTo>
                <a:cubicBezTo>
                  <a:pt x="103" y="28"/>
                  <a:pt x="103" y="28"/>
                  <a:pt x="103" y="28"/>
                </a:cubicBezTo>
                <a:cubicBezTo>
                  <a:pt x="102" y="11"/>
                  <a:pt x="90" y="2"/>
                  <a:pt x="80" y="1"/>
                </a:cubicBezTo>
                <a:close/>
                <a:moveTo>
                  <a:pt x="92" y="34"/>
                </a:moveTo>
                <a:cubicBezTo>
                  <a:pt x="90" y="49"/>
                  <a:pt x="77" y="65"/>
                  <a:pt x="52" y="84"/>
                </a:cubicBezTo>
                <a:cubicBezTo>
                  <a:pt x="26" y="65"/>
                  <a:pt x="13" y="49"/>
                  <a:pt x="12" y="34"/>
                </a:cubicBezTo>
                <a:cubicBezTo>
                  <a:pt x="12" y="29"/>
                  <a:pt x="12" y="29"/>
                  <a:pt x="12" y="29"/>
                </a:cubicBezTo>
                <a:cubicBezTo>
                  <a:pt x="13" y="17"/>
                  <a:pt x="20" y="12"/>
                  <a:pt x="25" y="12"/>
                </a:cubicBezTo>
                <a:cubicBezTo>
                  <a:pt x="26" y="12"/>
                  <a:pt x="27" y="12"/>
                  <a:pt x="28" y="12"/>
                </a:cubicBezTo>
                <a:cubicBezTo>
                  <a:pt x="35" y="12"/>
                  <a:pt x="38" y="14"/>
                  <a:pt x="43" y="20"/>
                </a:cubicBezTo>
                <a:cubicBezTo>
                  <a:pt x="52" y="30"/>
                  <a:pt x="52" y="30"/>
                  <a:pt x="52" y="30"/>
                </a:cubicBezTo>
                <a:cubicBezTo>
                  <a:pt x="60" y="20"/>
                  <a:pt x="60" y="20"/>
                  <a:pt x="60" y="20"/>
                </a:cubicBezTo>
                <a:cubicBezTo>
                  <a:pt x="66" y="14"/>
                  <a:pt x="69" y="12"/>
                  <a:pt x="75" y="12"/>
                </a:cubicBezTo>
                <a:cubicBezTo>
                  <a:pt x="76" y="12"/>
                  <a:pt x="78" y="12"/>
                  <a:pt x="79" y="12"/>
                </a:cubicBezTo>
                <a:cubicBezTo>
                  <a:pt x="83" y="12"/>
                  <a:pt x="91" y="17"/>
                  <a:pt x="92" y="29"/>
                </a:cubicBezTo>
                <a:lnTo>
                  <a:pt x="92"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54" name="Google Shape;2454;p50"/>
          <p:cNvGrpSpPr/>
          <p:nvPr/>
        </p:nvGrpSpPr>
        <p:grpSpPr>
          <a:xfrm>
            <a:off x="3720211" y="2459586"/>
            <a:ext cx="364769" cy="390128"/>
            <a:chOff x="2640013" y="1927225"/>
            <a:chExt cx="296862" cy="317500"/>
          </a:xfrm>
        </p:grpSpPr>
        <p:sp>
          <p:nvSpPr>
            <p:cNvPr id="2455" name="Google Shape;2455;p50"/>
            <p:cNvSpPr/>
            <p:nvPr/>
          </p:nvSpPr>
          <p:spPr>
            <a:xfrm>
              <a:off x="2660650" y="1927225"/>
              <a:ext cx="276225" cy="206375"/>
            </a:xfrm>
            <a:custGeom>
              <a:avLst/>
              <a:gdLst/>
              <a:ahLst/>
              <a:cxnLst/>
              <a:rect l="l" t="t" r="r" b="b"/>
              <a:pathLst>
                <a:path w="108" h="81" extrusionOk="0">
                  <a:moveTo>
                    <a:pt x="19" y="64"/>
                  </a:moveTo>
                  <a:cubicBezTo>
                    <a:pt x="0" y="79"/>
                    <a:pt x="0" y="79"/>
                    <a:pt x="0" y="79"/>
                  </a:cubicBezTo>
                  <a:cubicBezTo>
                    <a:pt x="8" y="81"/>
                    <a:pt x="8" y="81"/>
                    <a:pt x="8" y="81"/>
                  </a:cubicBezTo>
                  <a:cubicBezTo>
                    <a:pt x="25" y="67"/>
                    <a:pt x="25" y="67"/>
                    <a:pt x="25" y="67"/>
                  </a:cubicBezTo>
                  <a:cubicBezTo>
                    <a:pt x="58" y="66"/>
                    <a:pt x="78" y="53"/>
                    <a:pt x="78" y="53"/>
                  </a:cubicBezTo>
                  <a:cubicBezTo>
                    <a:pt x="66" y="44"/>
                    <a:pt x="66" y="44"/>
                    <a:pt x="66" y="44"/>
                  </a:cubicBezTo>
                  <a:cubicBezTo>
                    <a:pt x="66" y="44"/>
                    <a:pt x="87" y="42"/>
                    <a:pt x="92" y="44"/>
                  </a:cubicBezTo>
                  <a:cubicBezTo>
                    <a:pt x="97" y="42"/>
                    <a:pt x="106" y="34"/>
                    <a:pt x="108" y="9"/>
                  </a:cubicBezTo>
                  <a:cubicBezTo>
                    <a:pt x="49" y="0"/>
                    <a:pt x="34" y="33"/>
                    <a:pt x="19" y="64"/>
                  </a:cubicBezTo>
                  <a:close/>
                  <a:moveTo>
                    <a:pt x="28" y="60"/>
                  </a:moveTo>
                  <a:cubicBezTo>
                    <a:pt x="28" y="60"/>
                    <a:pt x="28" y="60"/>
                    <a:pt x="28" y="60"/>
                  </a:cubicBezTo>
                  <a:cubicBezTo>
                    <a:pt x="33" y="54"/>
                    <a:pt x="66" y="21"/>
                    <a:pt x="100" y="14"/>
                  </a:cubicBezTo>
                  <a:cubicBezTo>
                    <a:pt x="81" y="20"/>
                    <a:pt x="37" y="54"/>
                    <a:pt x="28" y="6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56" name="Google Shape;2456;p50"/>
            <p:cNvSpPr/>
            <p:nvPr/>
          </p:nvSpPr>
          <p:spPr>
            <a:xfrm>
              <a:off x="2640013" y="2149475"/>
              <a:ext cx="131763" cy="95250"/>
            </a:xfrm>
            <a:custGeom>
              <a:avLst/>
              <a:gdLst/>
              <a:ahLst/>
              <a:cxnLst/>
              <a:rect l="l" t="t" r="r" b="b"/>
              <a:pathLst>
                <a:path w="51" h="37" extrusionOk="0">
                  <a:moveTo>
                    <a:pt x="44" y="8"/>
                  </a:moveTo>
                  <a:cubicBezTo>
                    <a:pt x="36" y="8"/>
                    <a:pt x="36" y="8"/>
                    <a:pt x="36" y="8"/>
                  </a:cubicBezTo>
                  <a:cubicBezTo>
                    <a:pt x="36" y="4"/>
                    <a:pt x="33" y="0"/>
                    <a:pt x="29" y="0"/>
                  </a:cubicBezTo>
                  <a:cubicBezTo>
                    <a:pt x="22" y="0"/>
                    <a:pt x="22" y="0"/>
                    <a:pt x="22" y="0"/>
                  </a:cubicBezTo>
                  <a:cubicBezTo>
                    <a:pt x="18" y="0"/>
                    <a:pt x="15" y="4"/>
                    <a:pt x="15" y="8"/>
                  </a:cubicBezTo>
                  <a:cubicBezTo>
                    <a:pt x="7" y="8"/>
                    <a:pt x="7" y="8"/>
                    <a:pt x="7" y="8"/>
                  </a:cubicBezTo>
                  <a:cubicBezTo>
                    <a:pt x="3" y="8"/>
                    <a:pt x="0" y="11"/>
                    <a:pt x="0" y="15"/>
                  </a:cubicBezTo>
                  <a:cubicBezTo>
                    <a:pt x="0" y="29"/>
                    <a:pt x="0" y="29"/>
                    <a:pt x="0" y="29"/>
                  </a:cubicBezTo>
                  <a:cubicBezTo>
                    <a:pt x="0" y="33"/>
                    <a:pt x="3" y="37"/>
                    <a:pt x="7" y="37"/>
                  </a:cubicBezTo>
                  <a:cubicBezTo>
                    <a:pt x="44" y="37"/>
                    <a:pt x="44" y="37"/>
                    <a:pt x="44" y="37"/>
                  </a:cubicBezTo>
                  <a:cubicBezTo>
                    <a:pt x="48" y="37"/>
                    <a:pt x="51" y="33"/>
                    <a:pt x="51" y="29"/>
                  </a:cubicBezTo>
                  <a:cubicBezTo>
                    <a:pt x="51" y="15"/>
                    <a:pt x="51" y="15"/>
                    <a:pt x="51" y="15"/>
                  </a:cubicBezTo>
                  <a:cubicBezTo>
                    <a:pt x="51" y="11"/>
                    <a:pt x="48" y="8"/>
                    <a:pt x="4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57" name="Google Shape;2457;p50"/>
          <p:cNvSpPr/>
          <p:nvPr/>
        </p:nvSpPr>
        <p:spPr>
          <a:xfrm>
            <a:off x="5183192" y="2527623"/>
            <a:ext cx="364769" cy="321856"/>
          </a:xfrm>
          <a:custGeom>
            <a:avLst/>
            <a:gdLst/>
            <a:ahLst/>
            <a:cxnLst/>
            <a:rect l="l" t="t" r="r" b="b"/>
            <a:pathLst>
              <a:path w="187" h="165" extrusionOk="0">
                <a:moveTo>
                  <a:pt x="187" y="36"/>
                </a:moveTo>
                <a:lnTo>
                  <a:pt x="187" y="0"/>
                </a:lnTo>
                <a:lnTo>
                  <a:pt x="151" y="0"/>
                </a:lnTo>
                <a:lnTo>
                  <a:pt x="151" y="12"/>
                </a:lnTo>
                <a:lnTo>
                  <a:pt x="34" y="12"/>
                </a:lnTo>
                <a:lnTo>
                  <a:pt x="34" y="0"/>
                </a:lnTo>
                <a:lnTo>
                  <a:pt x="0" y="0"/>
                </a:lnTo>
                <a:lnTo>
                  <a:pt x="0" y="36"/>
                </a:lnTo>
                <a:lnTo>
                  <a:pt x="11" y="36"/>
                </a:lnTo>
                <a:lnTo>
                  <a:pt x="11" y="129"/>
                </a:lnTo>
                <a:lnTo>
                  <a:pt x="0" y="129"/>
                </a:lnTo>
                <a:lnTo>
                  <a:pt x="0" y="165"/>
                </a:lnTo>
                <a:lnTo>
                  <a:pt x="34" y="165"/>
                </a:lnTo>
                <a:lnTo>
                  <a:pt x="34" y="152"/>
                </a:lnTo>
                <a:lnTo>
                  <a:pt x="151" y="152"/>
                </a:lnTo>
                <a:lnTo>
                  <a:pt x="151" y="165"/>
                </a:lnTo>
                <a:lnTo>
                  <a:pt x="187" y="165"/>
                </a:lnTo>
                <a:lnTo>
                  <a:pt x="187" y="129"/>
                </a:lnTo>
                <a:lnTo>
                  <a:pt x="175" y="129"/>
                </a:lnTo>
                <a:lnTo>
                  <a:pt x="175" y="36"/>
                </a:lnTo>
                <a:lnTo>
                  <a:pt x="187" y="36"/>
                </a:lnTo>
                <a:close/>
                <a:moveTo>
                  <a:pt x="162" y="12"/>
                </a:moveTo>
                <a:lnTo>
                  <a:pt x="175" y="12"/>
                </a:lnTo>
                <a:lnTo>
                  <a:pt x="175" y="24"/>
                </a:lnTo>
                <a:lnTo>
                  <a:pt x="162" y="24"/>
                </a:lnTo>
                <a:lnTo>
                  <a:pt x="162" y="12"/>
                </a:lnTo>
                <a:close/>
                <a:moveTo>
                  <a:pt x="11" y="12"/>
                </a:moveTo>
                <a:lnTo>
                  <a:pt x="22" y="12"/>
                </a:lnTo>
                <a:lnTo>
                  <a:pt x="22" y="24"/>
                </a:lnTo>
                <a:lnTo>
                  <a:pt x="11" y="24"/>
                </a:lnTo>
                <a:lnTo>
                  <a:pt x="11" y="12"/>
                </a:lnTo>
                <a:close/>
                <a:moveTo>
                  <a:pt x="11" y="152"/>
                </a:moveTo>
                <a:lnTo>
                  <a:pt x="11" y="141"/>
                </a:lnTo>
                <a:lnTo>
                  <a:pt x="22" y="141"/>
                </a:lnTo>
                <a:lnTo>
                  <a:pt x="22" y="152"/>
                </a:lnTo>
                <a:lnTo>
                  <a:pt x="11" y="152"/>
                </a:lnTo>
                <a:close/>
                <a:moveTo>
                  <a:pt x="175" y="152"/>
                </a:moveTo>
                <a:lnTo>
                  <a:pt x="162" y="152"/>
                </a:lnTo>
                <a:lnTo>
                  <a:pt x="162" y="141"/>
                </a:lnTo>
                <a:lnTo>
                  <a:pt x="175" y="141"/>
                </a:lnTo>
                <a:lnTo>
                  <a:pt x="175" y="152"/>
                </a:lnTo>
                <a:close/>
                <a:moveTo>
                  <a:pt x="162" y="129"/>
                </a:moveTo>
                <a:lnTo>
                  <a:pt x="151" y="129"/>
                </a:lnTo>
                <a:lnTo>
                  <a:pt x="151" y="141"/>
                </a:lnTo>
                <a:lnTo>
                  <a:pt x="34" y="141"/>
                </a:lnTo>
                <a:lnTo>
                  <a:pt x="34" y="129"/>
                </a:lnTo>
                <a:lnTo>
                  <a:pt x="22" y="129"/>
                </a:lnTo>
                <a:lnTo>
                  <a:pt x="22" y="36"/>
                </a:lnTo>
                <a:lnTo>
                  <a:pt x="34" y="36"/>
                </a:lnTo>
                <a:lnTo>
                  <a:pt x="34" y="24"/>
                </a:lnTo>
                <a:lnTo>
                  <a:pt x="151" y="24"/>
                </a:lnTo>
                <a:lnTo>
                  <a:pt x="151" y="36"/>
                </a:lnTo>
                <a:lnTo>
                  <a:pt x="162" y="36"/>
                </a:lnTo>
                <a:lnTo>
                  <a:pt x="162" y="1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58" name="Google Shape;2458;p50"/>
          <p:cNvGrpSpPr/>
          <p:nvPr/>
        </p:nvGrpSpPr>
        <p:grpSpPr>
          <a:xfrm>
            <a:off x="5912731" y="2527859"/>
            <a:ext cx="362819" cy="321855"/>
            <a:chOff x="4424363" y="1982788"/>
            <a:chExt cx="295275" cy="261937"/>
          </a:xfrm>
        </p:grpSpPr>
        <p:sp>
          <p:nvSpPr>
            <p:cNvPr id="2459" name="Google Shape;2459;p50"/>
            <p:cNvSpPr/>
            <p:nvPr/>
          </p:nvSpPr>
          <p:spPr>
            <a:xfrm>
              <a:off x="4497388" y="2001838"/>
              <a:ext cx="149225" cy="1905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60" name="Google Shape;2460;p50"/>
            <p:cNvSpPr/>
            <p:nvPr/>
          </p:nvSpPr>
          <p:spPr>
            <a:xfrm>
              <a:off x="4497388" y="2206625"/>
              <a:ext cx="149225"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61" name="Google Shape;2461;p50"/>
            <p:cNvSpPr/>
            <p:nvPr/>
          </p:nvSpPr>
          <p:spPr>
            <a:xfrm>
              <a:off x="4441825" y="2057400"/>
              <a:ext cx="17463" cy="1127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62" name="Google Shape;2462;p50"/>
            <p:cNvSpPr/>
            <p:nvPr/>
          </p:nvSpPr>
          <p:spPr>
            <a:xfrm>
              <a:off x="4684713" y="2057400"/>
              <a:ext cx="17463" cy="11271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63" name="Google Shape;2463;p50"/>
            <p:cNvSpPr/>
            <p:nvPr/>
          </p:nvSpPr>
          <p:spPr>
            <a:xfrm>
              <a:off x="4424363" y="1982788"/>
              <a:ext cx="55563" cy="5715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64" name="Google Shape;2464;p50"/>
            <p:cNvSpPr/>
            <p:nvPr/>
          </p:nvSpPr>
          <p:spPr>
            <a:xfrm>
              <a:off x="4664075" y="1982788"/>
              <a:ext cx="55563" cy="5715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65" name="Google Shape;2465;p50"/>
            <p:cNvSpPr/>
            <p:nvPr/>
          </p:nvSpPr>
          <p:spPr>
            <a:xfrm>
              <a:off x="4664075" y="2187575"/>
              <a:ext cx="55563" cy="5715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66" name="Google Shape;2466;p50"/>
            <p:cNvSpPr/>
            <p:nvPr/>
          </p:nvSpPr>
          <p:spPr>
            <a:xfrm>
              <a:off x="4424363" y="2187575"/>
              <a:ext cx="55563" cy="5715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67" name="Google Shape;2467;p50"/>
          <p:cNvSpPr/>
          <p:nvPr/>
        </p:nvSpPr>
        <p:spPr>
          <a:xfrm>
            <a:off x="7373761" y="2484709"/>
            <a:ext cx="317955" cy="339412"/>
          </a:xfrm>
          <a:custGeom>
            <a:avLst/>
            <a:gdLst/>
            <a:ahLst/>
            <a:cxnLst/>
            <a:rect l="l" t="t" r="r" b="b"/>
            <a:pathLst>
              <a:path w="163" h="174" extrusionOk="0">
                <a:moveTo>
                  <a:pt x="116" y="58"/>
                </a:moveTo>
                <a:lnTo>
                  <a:pt x="116" y="0"/>
                </a:lnTo>
                <a:lnTo>
                  <a:pt x="0" y="0"/>
                </a:lnTo>
                <a:lnTo>
                  <a:pt x="0" y="116"/>
                </a:lnTo>
                <a:lnTo>
                  <a:pt x="47" y="116"/>
                </a:lnTo>
                <a:lnTo>
                  <a:pt x="47" y="174"/>
                </a:lnTo>
                <a:lnTo>
                  <a:pt x="163" y="174"/>
                </a:lnTo>
                <a:lnTo>
                  <a:pt x="163" y="58"/>
                </a:lnTo>
                <a:lnTo>
                  <a:pt x="116" y="58"/>
                </a:lnTo>
                <a:close/>
                <a:moveTo>
                  <a:pt x="151" y="163"/>
                </a:moveTo>
                <a:lnTo>
                  <a:pt x="58" y="163"/>
                </a:lnTo>
                <a:lnTo>
                  <a:pt x="58" y="116"/>
                </a:lnTo>
                <a:lnTo>
                  <a:pt x="116" y="116"/>
                </a:lnTo>
                <a:lnTo>
                  <a:pt x="116" y="69"/>
                </a:lnTo>
                <a:lnTo>
                  <a:pt x="151" y="69"/>
                </a:lnTo>
                <a:lnTo>
                  <a:pt x="151" y="16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68" name="Google Shape;2468;p50"/>
          <p:cNvSpPr/>
          <p:nvPr/>
        </p:nvSpPr>
        <p:spPr>
          <a:xfrm>
            <a:off x="6640320" y="2484709"/>
            <a:ext cx="321856" cy="317955"/>
          </a:xfrm>
          <a:custGeom>
            <a:avLst/>
            <a:gdLst/>
            <a:ahLst/>
            <a:cxnLst/>
            <a:rect l="l" t="t" r="r" b="b"/>
            <a:pathLst>
              <a:path w="165" h="163" extrusionOk="0">
                <a:moveTo>
                  <a:pt x="118" y="46"/>
                </a:moveTo>
                <a:lnTo>
                  <a:pt x="118" y="0"/>
                </a:lnTo>
                <a:lnTo>
                  <a:pt x="0" y="0"/>
                </a:lnTo>
                <a:lnTo>
                  <a:pt x="0" y="116"/>
                </a:lnTo>
                <a:lnTo>
                  <a:pt x="47" y="116"/>
                </a:lnTo>
                <a:lnTo>
                  <a:pt x="47" y="163"/>
                </a:lnTo>
                <a:lnTo>
                  <a:pt x="165" y="163"/>
                </a:lnTo>
                <a:lnTo>
                  <a:pt x="165" y="46"/>
                </a:lnTo>
                <a:lnTo>
                  <a:pt x="118" y="46"/>
                </a:lnTo>
                <a:close/>
                <a:moveTo>
                  <a:pt x="153" y="151"/>
                </a:moveTo>
                <a:lnTo>
                  <a:pt x="60" y="151"/>
                </a:lnTo>
                <a:lnTo>
                  <a:pt x="60" y="58"/>
                </a:lnTo>
                <a:lnTo>
                  <a:pt x="153" y="58"/>
                </a:lnTo>
                <a:lnTo>
                  <a:pt x="153" y="1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69" name="Google Shape;2469;p50"/>
          <p:cNvGrpSpPr/>
          <p:nvPr/>
        </p:nvGrpSpPr>
        <p:grpSpPr>
          <a:xfrm>
            <a:off x="4449750" y="2484945"/>
            <a:ext cx="321856" cy="364769"/>
            <a:chOff x="3233738" y="1947863"/>
            <a:chExt cx="261938" cy="296862"/>
          </a:xfrm>
        </p:grpSpPr>
        <p:sp>
          <p:nvSpPr>
            <p:cNvPr id="2470" name="Google Shape;2470;p50"/>
            <p:cNvSpPr/>
            <p:nvPr/>
          </p:nvSpPr>
          <p:spPr>
            <a:xfrm>
              <a:off x="3233738" y="1947863"/>
              <a:ext cx="261938" cy="147638"/>
            </a:xfrm>
            <a:custGeom>
              <a:avLst/>
              <a:gdLst/>
              <a:ahLst/>
              <a:cxnLst/>
              <a:rect l="l" t="t" r="r" b="b"/>
              <a:pathLst>
                <a:path w="102" h="58" extrusionOk="0">
                  <a:moveTo>
                    <a:pt x="8" y="58"/>
                  </a:moveTo>
                  <a:cubicBezTo>
                    <a:pt x="95" y="58"/>
                    <a:pt x="95" y="58"/>
                    <a:pt x="95" y="58"/>
                  </a:cubicBezTo>
                  <a:cubicBezTo>
                    <a:pt x="99" y="58"/>
                    <a:pt x="102" y="54"/>
                    <a:pt x="102" y="50"/>
                  </a:cubicBezTo>
                  <a:cubicBezTo>
                    <a:pt x="102" y="46"/>
                    <a:pt x="99" y="43"/>
                    <a:pt x="95" y="43"/>
                  </a:cubicBezTo>
                  <a:cubicBezTo>
                    <a:pt x="73" y="43"/>
                    <a:pt x="73" y="43"/>
                    <a:pt x="73" y="43"/>
                  </a:cubicBezTo>
                  <a:cubicBezTo>
                    <a:pt x="69" y="43"/>
                    <a:pt x="66" y="40"/>
                    <a:pt x="66" y="36"/>
                  </a:cubicBezTo>
                  <a:cubicBezTo>
                    <a:pt x="66" y="7"/>
                    <a:pt x="66" y="7"/>
                    <a:pt x="66" y="7"/>
                  </a:cubicBezTo>
                  <a:cubicBezTo>
                    <a:pt x="66" y="3"/>
                    <a:pt x="62" y="0"/>
                    <a:pt x="58" y="0"/>
                  </a:cubicBezTo>
                  <a:cubicBezTo>
                    <a:pt x="44" y="0"/>
                    <a:pt x="44" y="0"/>
                    <a:pt x="44" y="0"/>
                  </a:cubicBezTo>
                  <a:cubicBezTo>
                    <a:pt x="40" y="0"/>
                    <a:pt x="37" y="3"/>
                    <a:pt x="37" y="7"/>
                  </a:cubicBezTo>
                  <a:cubicBezTo>
                    <a:pt x="37" y="36"/>
                    <a:pt x="37" y="36"/>
                    <a:pt x="37" y="36"/>
                  </a:cubicBezTo>
                  <a:cubicBezTo>
                    <a:pt x="37" y="40"/>
                    <a:pt x="33" y="43"/>
                    <a:pt x="29" y="43"/>
                  </a:cubicBezTo>
                  <a:cubicBezTo>
                    <a:pt x="8" y="43"/>
                    <a:pt x="8" y="43"/>
                    <a:pt x="8" y="43"/>
                  </a:cubicBezTo>
                  <a:cubicBezTo>
                    <a:pt x="4" y="43"/>
                    <a:pt x="0" y="46"/>
                    <a:pt x="0" y="50"/>
                  </a:cubicBezTo>
                  <a:cubicBezTo>
                    <a:pt x="0" y="54"/>
                    <a:pt x="4" y="58"/>
                    <a:pt x="8" y="58"/>
                  </a:cubicBezTo>
                  <a:close/>
                  <a:moveTo>
                    <a:pt x="48" y="7"/>
                  </a:moveTo>
                  <a:cubicBezTo>
                    <a:pt x="55" y="7"/>
                    <a:pt x="55" y="7"/>
                    <a:pt x="55" y="7"/>
                  </a:cubicBezTo>
                  <a:cubicBezTo>
                    <a:pt x="57" y="7"/>
                    <a:pt x="58" y="8"/>
                    <a:pt x="58" y="10"/>
                  </a:cubicBezTo>
                  <a:cubicBezTo>
                    <a:pt x="58" y="12"/>
                    <a:pt x="57" y="14"/>
                    <a:pt x="55" y="14"/>
                  </a:cubicBezTo>
                  <a:cubicBezTo>
                    <a:pt x="48" y="14"/>
                    <a:pt x="48" y="14"/>
                    <a:pt x="48" y="14"/>
                  </a:cubicBezTo>
                  <a:cubicBezTo>
                    <a:pt x="46" y="14"/>
                    <a:pt x="44" y="12"/>
                    <a:pt x="44" y="10"/>
                  </a:cubicBezTo>
                  <a:cubicBezTo>
                    <a:pt x="44" y="8"/>
                    <a:pt x="46" y="7"/>
                    <a:pt x="48"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71" name="Google Shape;2471;p50"/>
            <p:cNvSpPr/>
            <p:nvPr/>
          </p:nvSpPr>
          <p:spPr>
            <a:xfrm>
              <a:off x="3233738" y="2114550"/>
              <a:ext cx="261938" cy="130175"/>
            </a:xfrm>
            <a:custGeom>
              <a:avLst/>
              <a:gdLst/>
              <a:ahLst/>
              <a:cxnLst/>
              <a:rect l="l" t="t" r="r" b="b"/>
              <a:pathLst>
                <a:path w="102" h="51" extrusionOk="0">
                  <a:moveTo>
                    <a:pt x="92" y="0"/>
                  </a:moveTo>
                  <a:cubicBezTo>
                    <a:pt x="11" y="0"/>
                    <a:pt x="11" y="0"/>
                    <a:pt x="11" y="0"/>
                  </a:cubicBezTo>
                  <a:cubicBezTo>
                    <a:pt x="9" y="0"/>
                    <a:pt x="7" y="1"/>
                    <a:pt x="7" y="3"/>
                  </a:cubicBezTo>
                  <a:cubicBezTo>
                    <a:pt x="0" y="51"/>
                    <a:pt x="0" y="51"/>
                    <a:pt x="0" y="51"/>
                  </a:cubicBezTo>
                  <a:cubicBezTo>
                    <a:pt x="22" y="51"/>
                    <a:pt x="22" y="51"/>
                    <a:pt x="22" y="51"/>
                  </a:cubicBezTo>
                  <a:cubicBezTo>
                    <a:pt x="29" y="29"/>
                    <a:pt x="29" y="29"/>
                    <a:pt x="29" y="29"/>
                  </a:cubicBezTo>
                  <a:cubicBezTo>
                    <a:pt x="29" y="51"/>
                    <a:pt x="29" y="51"/>
                    <a:pt x="29" y="51"/>
                  </a:cubicBezTo>
                  <a:cubicBezTo>
                    <a:pt x="73" y="51"/>
                    <a:pt x="73" y="51"/>
                    <a:pt x="73" y="51"/>
                  </a:cubicBezTo>
                  <a:cubicBezTo>
                    <a:pt x="73" y="29"/>
                    <a:pt x="73" y="29"/>
                    <a:pt x="73" y="29"/>
                  </a:cubicBezTo>
                  <a:cubicBezTo>
                    <a:pt x="80" y="51"/>
                    <a:pt x="80" y="51"/>
                    <a:pt x="80" y="51"/>
                  </a:cubicBezTo>
                  <a:cubicBezTo>
                    <a:pt x="102" y="51"/>
                    <a:pt x="102" y="51"/>
                    <a:pt x="102" y="51"/>
                  </a:cubicBezTo>
                  <a:cubicBezTo>
                    <a:pt x="95" y="3"/>
                    <a:pt x="95" y="3"/>
                    <a:pt x="95" y="3"/>
                  </a:cubicBezTo>
                  <a:cubicBezTo>
                    <a:pt x="95" y="1"/>
                    <a:pt x="93" y="0"/>
                    <a:pt x="92"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472" name="Google Shape;2472;p50"/>
          <p:cNvGrpSpPr/>
          <p:nvPr/>
        </p:nvGrpSpPr>
        <p:grpSpPr>
          <a:xfrm>
            <a:off x="2990671" y="2506401"/>
            <a:ext cx="362819" cy="368672"/>
            <a:chOff x="2046288" y="1965325"/>
            <a:chExt cx="295275" cy="300038"/>
          </a:xfrm>
        </p:grpSpPr>
        <p:sp>
          <p:nvSpPr>
            <p:cNvPr id="2473" name="Google Shape;2473;p50"/>
            <p:cNvSpPr/>
            <p:nvPr/>
          </p:nvSpPr>
          <p:spPr>
            <a:xfrm>
              <a:off x="2157413" y="1965325"/>
              <a:ext cx="184150" cy="182563"/>
            </a:xfrm>
            <a:custGeom>
              <a:avLst/>
              <a:gdLst/>
              <a:ahLst/>
              <a:cxnLst/>
              <a:rect l="l" t="t" r="r" b="b"/>
              <a:pathLst>
                <a:path w="72" h="71" extrusionOk="0">
                  <a:moveTo>
                    <a:pt x="67" y="4"/>
                  </a:moveTo>
                  <a:cubicBezTo>
                    <a:pt x="62" y="0"/>
                    <a:pt x="57" y="5"/>
                    <a:pt x="57" y="5"/>
                  </a:cubicBezTo>
                  <a:cubicBezTo>
                    <a:pt x="57" y="5"/>
                    <a:pt x="28" y="34"/>
                    <a:pt x="22" y="40"/>
                  </a:cubicBezTo>
                  <a:cubicBezTo>
                    <a:pt x="16" y="45"/>
                    <a:pt x="0" y="52"/>
                    <a:pt x="0" y="52"/>
                  </a:cubicBezTo>
                  <a:cubicBezTo>
                    <a:pt x="19" y="71"/>
                    <a:pt x="19" y="71"/>
                    <a:pt x="19" y="71"/>
                  </a:cubicBezTo>
                  <a:cubicBezTo>
                    <a:pt x="19" y="71"/>
                    <a:pt x="26" y="55"/>
                    <a:pt x="32" y="49"/>
                  </a:cubicBezTo>
                  <a:cubicBezTo>
                    <a:pt x="37" y="43"/>
                    <a:pt x="66" y="15"/>
                    <a:pt x="66" y="15"/>
                  </a:cubicBezTo>
                  <a:cubicBezTo>
                    <a:pt x="66" y="15"/>
                    <a:pt x="72" y="9"/>
                    <a:pt x="67"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74" name="Google Shape;2474;p50"/>
            <p:cNvSpPr/>
            <p:nvPr/>
          </p:nvSpPr>
          <p:spPr>
            <a:xfrm>
              <a:off x="2046288" y="2114550"/>
              <a:ext cx="144463" cy="150813"/>
            </a:xfrm>
            <a:custGeom>
              <a:avLst/>
              <a:gdLst/>
              <a:ahLst/>
              <a:cxnLst/>
              <a:rect l="l" t="t" r="r" b="b"/>
              <a:pathLst>
                <a:path w="56" h="59" extrusionOk="0">
                  <a:moveTo>
                    <a:pt x="22" y="13"/>
                  </a:moveTo>
                  <a:cubicBezTo>
                    <a:pt x="13" y="34"/>
                    <a:pt x="14" y="46"/>
                    <a:pt x="0" y="49"/>
                  </a:cubicBezTo>
                  <a:cubicBezTo>
                    <a:pt x="56" y="59"/>
                    <a:pt x="56" y="19"/>
                    <a:pt x="56" y="19"/>
                  </a:cubicBezTo>
                  <a:cubicBezTo>
                    <a:pt x="37" y="0"/>
                    <a:pt x="37" y="0"/>
                    <a:pt x="37" y="0"/>
                  </a:cubicBezTo>
                  <a:cubicBezTo>
                    <a:pt x="37" y="0"/>
                    <a:pt x="26" y="3"/>
                    <a:pt x="22" y="13"/>
                  </a:cubicBezTo>
                  <a:close/>
                  <a:moveTo>
                    <a:pt x="16" y="43"/>
                  </a:moveTo>
                  <a:cubicBezTo>
                    <a:pt x="21" y="38"/>
                    <a:pt x="27" y="14"/>
                    <a:pt x="36" y="8"/>
                  </a:cubicBezTo>
                  <a:cubicBezTo>
                    <a:pt x="42" y="12"/>
                    <a:pt x="36" y="31"/>
                    <a:pt x="16" y="4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75" name="Google Shape;2475;p50"/>
          <p:cNvSpPr/>
          <p:nvPr/>
        </p:nvSpPr>
        <p:spPr>
          <a:xfrm>
            <a:off x="9560431" y="2484709"/>
            <a:ext cx="368671" cy="364771"/>
          </a:xfrm>
          <a:custGeom>
            <a:avLst/>
            <a:gdLst/>
            <a:ahLst/>
            <a:cxnLst/>
            <a:rect l="l" t="t" r="r" b="b"/>
            <a:pathLst>
              <a:path w="117" h="116" extrusionOk="0">
                <a:moveTo>
                  <a:pt x="101" y="47"/>
                </a:moveTo>
                <a:cubicBezTo>
                  <a:pt x="65" y="83"/>
                  <a:pt x="65" y="83"/>
                  <a:pt x="65" y="83"/>
                </a:cubicBezTo>
                <a:cubicBezTo>
                  <a:pt x="56" y="91"/>
                  <a:pt x="42" y="91"/>
                  <a:pt x="34" y="83"/>
                </a:cubicBezTo>
                <a:cubicBezTo>
                  <a:pt x="25" y="74"/>
                  <a:pt x="25" y="60"/>
                  <a:pt x="34" y="51"/>
                </a:cubicBezTo>
                <a:cubicBezTo>
                  <a:pt x="69" y="15"/>
                  <a:pt x="69" y="15"/>
                  <a:pt x="69" y="15"/>
                </a:cubicBezTo>
                <a:cubicBezTo>
                  <a:pt x="53" y="0"/>
                  <a:pt x="53" y="0"/>
                  <a:pt x="53" y="0"/>
                </a:cubicBezTo>
                <a:cubicBezTo>
                  <a:pt x="18" y="35"/>
                  <a:pt x="18" y="35"/>
                  <a:pt x="18" y="35"/>
                </a:cubicBezTo>
                <a:cubicBezTo>
                  <a:pt x="0" y="53"/>
                  <a:pt x="0" y="81"/>
                  <a:pt x="18" y="98"/>
                </a:cubicBezTo>
                <a:cubicBezTo>
                  <a:pt x="35" y="116"/>
                  <a:pt x="64" y="116"/>
                  <a:pt x="81" y="98"/>
                </a:cubicBezTo>
                <a:cubicBezTo>
                  <a:pt x="117" y="63"/>
                  <a:pt x="117" y="63"/>
                  <a:pt x="117" y="63"/>
                </a:cubicBezTo>
                <a:lnTo>
                  <a:pt x="101" y="47"/>
                </a:lnTo>
                <a:close/>
                <a:moveTo>
                  <a:pt x="53" y="8"/>
                </a:moveTo>
                <a:cubicBezTo>
                  <a:pt x="61" y="15"/>
                  <a:pt x="61" y="15"/>
                  <a:pt x="61" y="15"/>
                </a:cubicBezTo>
                <a:cubicBezTo>
                  <a:pt x="49" y="27"/>
                  <a:pt x="49" y="27"/>
                  <a:pt x="49" y="27"/>
                </a:cubicBezTo>
                <a:cubicBezTo>
                  <a:pt x="41" y="19"/>
                  <a:pt x="41" y="19"/>
                  <a:pt x="41" y="19"/>
                </a:cubicBezTo>
                <a:lnTo>
                  <a:pt x="53" y="8"/>
                </a:lnTo>
                <a:close/>
                <a:moveTo>
                  <a:pt x="89" y="67"/>
                </a:moveTo>
                <a:cubicBezTo>
                  <a:pt x="101" y="55"/>
                  <a:pt x="101" y="55"/>
                  <a:pt x="101" y="55"/>
                </a:cubicBezTo>
                <a:cubicBezTo>
                  <a:pt x="109" y="63"/>
                  <a:pt x="109" y="63"/>
                  <a:pt x="109" y="63"/>
                </a:cubicBezTo>
                <a:cubicBezTo>
                  <a:pt x="97" y="75"/>
                  <a:pt x="97" y="75"/>
                  <a:pt x="97" y="75"/>
                </a:cubicBezTo>
                <a:lnTo>
                  <a:pt x="89" y="6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76" name="Google Shape;2476;p50"/>
          <p:cNvGrpSpPr/>
          <p:nvPr/>
        </p:nvGrpSpPr>
        <p:grpSpPr>
          <a:xfrm>
            <a:off x="8103301" y="2551267"/>
            <a:ext cx="364771" cy="298448"/>
            <a:chOff x="6207125" y="2001838"/>
            <a:chExt cx="296863" cy="242887"/>
          </a:xfrm>
        </p:grpSpPr>
        <p:sp>
          <p:nvSpPr>
            <p:cNvPr id="2477" name="Google Shape;2477;p50"/>
            <p:cNvSpPr/>
            <p:nvPr/>
          </p:nvSpPr>
          <p:spPr>
            <a:xfrm>
              <a:off x="6316663" y="2001838"/>
              <a:ext cx="187325" cy="13017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78" name="Google Shape;2478;p50"/>
            <p:cNvSpPr/>
            <p:nvPr/>
          </p:nvSpPr>
          <p:spPr>
            <a:xfrm>
              <a:off x="6262688" y="2057400"/>
              <a:ext cx="184150" cy="130175"/>
            </a:xfrm>
            <a:custGeom>
              <a:avLst/>
              <a:gdLst/>
              <a:ahLst/>
              <a:cxnLst/>
              <a:rect l="l" t="t" r="r" b="b"/>
              <a:pathLst>
                <a:path w="116" h="82" extrusionOk="0">
                  <a:moveTo>
                    <a:pt x="23" y="0"/>
                  </a:moveTo>
                  <a:lnTo>
                    <a:pt x="0" y="0"/>
                  </a:lnTo>
                  <a:lnTo>
                    <a:pt x="0" y="82"/>
                  </a:lnTo>
                  <a:lnTo>
                    <a:pt x="116" y="82"/>
                  </a:lnTo>
                  <a:lnTo>
                    <a:pt x="116" y="58"/>
                  </a:lnTo>
                  <a:lnTo>
                    <a:pt x="23" y="58"/>
                  </a:lnTo>
                  <a:lnTo>
                    <a:pt x="2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79" name="Google Shape;2479;p50"/>
            <p:cNvSpPr/>
            <p:nvPr/>
          </p:nvSpPr>
          <p:spPr>
            <a:xfrm>
              <a:off x="6207125" y="2114550"/>
              <a:ext cx="184150" cy="130175"/>
            </a:xfrm>
            <a:custGeom>
              <a:avLst/>
              <a:gdLst/>
              <a:ahLst/>
              <a:cxnLst/>
              <a:rect l="l" t="t" r="r" b="b"/>
              <a:pathLst>
                <a:path w="116" h="82" extrusionOk="0">
                  <a:moveTo>
                    <a:pt x="22" y="0"/>
                  </a:moveTo>
                  <a:lnTo>
                    <a:pt x="0" y="0"/>
                  </a:lnTo>
                  <a:lnTo>
                    <a:pt x="0" y="82"/>
                  </a:lnTo>
                  <a:lnTo>
                    <a:pt x="116" y="82"/>
                  </a:lnTo>
                  <a:lnTo>
                    <a:pt x="116" y="58"/>
                  </a:lnTo>
                  <a:lnTo>
                    <a:pt x="22" y="58"/>
                  </a:lnTo>
                  <a:lnTo>
                    <a:pt x="2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80" name="Google Shape;2480;p50"/>
          <p:cNvSpPr/>
          <p:nvPr/>
        </p:nvSpPr>
        <p:spPr>
          <a:xfrm>
            <a:off x="8832841" y="2506167"/>
            <a:ext cx="362819" cy="343313"/>
          </a:xfrm>
          <a:custGeom>
            <a:avLst/>
            <a:gdLst/>
            <a:ahLst/>
            <a:cxnLst/>
            <a:rect l="l" t="t" r="r" b="b"/>
            <a:pathLst>
              <a:path w="116" h="109" extrusionOk="0">
                <a:moveTo>
                  <a:pt x="65" y="0"/>
                </a:moveTo>
                <a:cubicBezTo>
                  <a:pt x="22" y="0"/>
                  <a:pt x="0" y="43"/>
                  <a:pt x="0" y="72"/>
                </a:cubicBezTo>
                <a:cubicBezTo>
                  <a:pt x="0" y="80"/>
                  <a:pt x="15" y="94"/>
                  <a:pt x="22" y="72"/>
                </a:cubicBezTo>
                <a:cubicBezTo>
                  <a:pt x="25" y="63"/>
                  <a:pt x="44" y="65"/>
                  <a:pt x="44" y="80"/>
                </a:cubicBezTo>
                <a:cubicBezTo>
                  <a:pt x="44" y="96"/>
                  <a:pt x="51" y="109"/>
                  <a:pt x="65" y="109"/>
                </a:cubicBezTo>
                <a:cubicBezTo>
                  <a:pt x="109" y="109"/>
                  <a:pt x="116" y="72"/>
                  <a:pt x="116" y="51"/>
                </a:cubicBezTo>
                <a:cubicBezTo>
                  <a:pt x="116" y="29"/>
                  <a:pt x="109" y="0"/>
                  <a:pt x="65" y="0"/>
                </a:cubicBezTo>
                <a:close/>
                <a:moveTo>
                  <a:pt x="29" y="52"/>
                </a:moveTo>
                <a:cubicBezTo>
                  <a:pt x="24" y="52"/>
                  <a:pt x="20" y="48"/>
                  <a:pt x="20" y="43"/>
                </a:cubicBezTo>
                <a:cubicBezTo>
                  <a:pt x="20" y="38"/>
                  <a:pt x="24" y="34"/>
                  <a:pt x="29" y="34"/>
                </a:cubicBezTo>
                <a:cubicBezTo>
                  <a:pt x="34" y="34"/>
                  <a:pt x="38" y="38"/>
                  <a:pt x="38" y="43"/>
                </a:cubicBezTo>
                <a:cubicBezTo>
                  <a:pt x="38" y="48"/>
                  <a:pt x="34" y="52"/>
                  <a:pt x="29" y="52"/>
                </a:cubicBezTo>
                <a:close/>
                <a:moveTo>
                  <a:pt x="45" y="25"/>
                </a:moveTo>
                <a:cubicBezTo>
                  <a:pt x="45" y="20"/>
                  <a:pt x="50" y="16"/>
                  <a:pt x="55" y="16"/>
                </a:cubicBezTo>
                <a:cubicBezTo>
                  <a:pt x="60" y="16"/>
                  <a:pt x="64" y="20"/>
                  <a:pt x="64" y="25"/>
                </a:cubicBezTo>
                <a:cubicBezTo>
                  <a:pt x="64" y="30"/>
                  <a:pt x="60" y="34"/>
                  <a:pt x="55" y="34"/>
                </a:cubicBezTo>
                <a:cubicBezTo>
                  <a:pt x="50" y="34"/>
                  <a:pt x="45" y="30"/>
                  <a:pt x="45" y="25"/>
                </a:cubicBezTo>
                <a:close/>
                <a:moveTo>
                  <a:pt x="69" y="89"/>
                </a:moveTo>
                <a:cubicBezTo>
                  <a:pt x="62" y="89"/>
                  <a:pt x="56" y="83"/>
                  <a:pt x="56" y="76"/>
                </a:cubicBezTo>
                <a:cubicBezTo>
                  <a:pt x="56" y="69"/>
                  <a:pt x="62" y="63"/>
                  <a:pt x="69" y="63"/>
                </a:cubicBezTo>
                <a:cubicBezTo>
                  <a:pt x="76" y="63"/>
                  <a:pt x="82" y="69"/>
                  <a:pt x="82" y="76"/>
                </a:cubicBezTo>
                <a:cubicBezTo>
                  <a:pt x="82" y="83"/>
                  <a:pt x="76" y="89"/>
                  <a:pt x="69" y="89"/>
                </a:cubicBezTo>
                <a:close/>
                <a:moveTo>
                  <a:pt x="91" y="67"/>
                </a:moveTo>
                <a:cubicBezTo>
                  <a:pt x="88" y="67"/>
                  <a:pt x="85" y="65"/>
                  <a:pt x="85" y="62"/>
                </a:cubicBezTo>
                <a:cubicBezTo>
                  <a:pt x="85" y="59"/>
                  <a:pt x="88" y="56"/>
                  <a:pt x="91" y="56"/>
                </a:cubicBezTo>
                <a:cubicBezTo>
                  <a:pt x="94" y="56"/>
                  <a:pt x="96" y="59"/>
                  <a:pt x="96" y="62"/>
                </a:cubicBezTo>
                <a:cubicBezTo>
                  <a:pt x="96" y="65"/>
                  <a:pt x="94" y="67"/>
                  <a:pt x="91" y="67"/>
                </a:cubicBezTo>
                <a:close/>
                <a:moveTo>
                  <a:pt x="84" y="45"/>
                </a:moveTo>
                <a:cubicBezTo>
                  <a:pt x="77" y="45"/>
                  <a:pt x="71" y="40"/>
                  <a:pt x="71" y="33"/>
                </a:cubicBezTo>
                <a:cubicBezTo>
                  <a:pt x="71" y="26"/>
                  <a:pt x="77" y="20"/>
                  <a:pt x="84" y="20"/>
                </a:cubicBezTo>
                <a:cubicBezTo>
                  <a:pt x="91" y="20"/>
                  <a:pt x="96" y="26"/>
                  <a:pt x="96" y="33"/>
                </a:cubicBezTo>
                <a:cubicBezTo>
                  <a:pt x="96" y="40"/>
                  <a:pt x="91" y="45"/>
                  <a:pt x="84" y="4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81" name="Google Shape;2481;p50"/>
          <p:cNvGrpSpPr/>
          <p:nvPr/>
        </p:nvGrpSpPr>
        <p:grpSpPr>
          <a:xfrm>
            <a:off x="11023415" y="2506401"/>
            <a:ext cx="364771" cy="343314"/>
            <a:chOff x="8583613" y="1965325"/>
            <a:chExt cx="296863" cy="279401"/>
          </a:xfrm>
        </p:grpSpPr>
        <p:sp>
          <p:nvSpPr>
            <p:cNvPr id="2482" name="Google Shape;2482;p50"/>
            <p:cNvSpPr/>
            <p:nvPr/>
          </p:nvSpPr>
          <p:spPr>
            <a:xfrm>
              <a:off x="8583613" y="1965325"/>
              <a:ext cx="296863" cy="109538"/>
            </a:xfrm>
            <a:custGeom>
              <a:avLst/>
              <a:gdLst/>
              <a:ahLst/>
              <a:cxnLst/>
              <a:rect l="l" t="t" r="r" b="b"/>
              <a:pathLst>
                <a:path w="116" h="43" extrusionOk="0">
                  <a:moveTo>
                    <a:pt x="108" y="15"/>
                  </a:moveTo>
                  <a:cubicBezTo>
                    <a:pt x="99" y="7"/>
                    <a:pt x="87" y="0"/>
                    <a:pt x="58" y="0"/>
                  </a:cubicBezTo>
                  <a:cubicBezTo>
                    <a:pt x="29" y="0"/>
                    <a:pt x="17" y="7"/>
                    <a:pt x="8" y="15"/>
                  </a:cubicBezTo>
                  <a:cubicBezTo>
                    <a:pt x="3" y="19"/>
                    <a:pt x="0" y="22"/>
                    <a:pt x="0" y="28"/>
                  </a:cubicBezTo>
                  <a:cubicBezTo>
                    <a:pt x="0" y="36"/>
                    <a:pt x="0" y="36"/>
                    <a:pt x="0" y="36"/>
                  </a:cubicBezTo>
                  <a:cubicBezTo>
                    <a:pt x="0" y="40"/>
                    <a:pt x="3" y="43"/>
                    <a:pt x="7" y="43"/>
                  </a:cubicBezTo>
                  <a:cubicBezTo>
                    <a:pt x="22" y="43"/>
                    <a:pt x="22" y="43"/>
                    <a:pt x="22" y="43"/>
                  </a:cubicBezTo>
                  <a:cubicBezTo>
                    <a:pt x="26" y="43"/>
                    <a:pt x="29" y="40"/>
                    <a:pt x="29" y="36"/>
                  </a:cubicBezTo>
                  <a:cubicBezTo>
                    <a:pt x="29" y="32"/>
                    <a:pt x="30" y="29"/>
                    <a:pt x="33" y="24"/>
                  </a:cubicBezTo>
                  <a:cubicBezTo>
                    <a:pt x="37" y="20"/>
                    <a:pt x="44" y="14"/>
                    <a:pt x="58" y="15"/>
                  </a:cubicBezTo>
                  <a:cubicBezTo>
                    <a:pt x="73" y="14"/>
                    <a:pt x="80" y="20"/>
                    <a:pt x="83" y="24"/>
                  </a:cubicBezTo>
                  <a:cubicBezTo>
                    <a:pt x="87" y="29"/>
                    <a:pt x="87" y="32"/>
                    <a:pt x="87" y="36"/>
                  </a:cubicBezTo>
                  <a:cubicBezTo>
                    <a:pt x="87" y="40"/>
                    <a:pt x="91" y="43"/>
                    <a:pt x="95" y="43"/>
                  </a:cubicBezTo>
                  <a:cubicBezTo>
                    <a:pt x="109" y="43"/>
                    <a:pt x="109" y="43"/>
                    <a:pt x="109" y="43"/>
                  </a:cubicBezTo>
                  <a:cubicBezTo>
                    <a:pt x="113" y="43"/>
                    <a:pt x="116" y="40"/>
                    <a:pt x="116" y="36"/>
                  </a:cubicBezTo>
                  <a:cubicBezTo>
                    <a:pt x="116" y="28"/>
                    <a:pt x="116" y="28"/>
                    <a:pt x="116" y="28"/>
                  </a:cubicBezTo>
                  <a:cubicBezTo>
                    <a:pt x="116" y="22"/>
                    <a:pt x="113" y="19"/>
                    <a:pt x="108"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83" name="Google Shape;2483;p50"/>
            <p:cNvSpPr/>
            <p:nvPr/>
          </p:nvSpPr>
          <p:spPr>
            <a:xfrm>
              <a:off x="8696325" y="2132013"/>
              <a:ext cx="73025" cy="7461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84" name="Google Shape;2484;p50"/>
            <p:cNvSpPr/>
            <p:nvPr/>
          </p:nvSpPr>
          <p:spPr>
            <a:xfrm>
              <a:off x="8601075" y="2039938"/>
              <a:ext cx="260350" cy="204788"/>
            </a:xfrm>
            <a:custGeom>
              <a:avLst/>
              <a:gdLst/>
              <a:ahLst/>
              <a:cxnLst/>
              <a:rect l="l" t="t" r="r" b="b"/>
              <a:pathLst>
                <a:path w="102" h="80" extrusionOk="0">
                  <a:moveTo>
                    <a:pt x="76" y="14"/>
                  </a:moveTo>
                  <a:cubicBezTo>
                    <a:pt x="73" y="14"/>
                    <a:pt x="73" y="14"/>
                    <a:pt x="73" y="14"/>
                  </a:cubicBezTo>
                  <a:cubicBezTo>
                    <a:pt x="73" y="5"/>
                    <a:pt x="73" y="5"/>
                    <a:pt x="73" y="5"/>
                  </a:cubicBezTo>
                  <a:cubicBezTo>
                    <a:pt x="73" y="2"/>
                    <a:pt x="70" y="0"/>
                    <a:pt x="66" y="0"/>
                  </a:cubicBezTo>
                  <a:cubicBezTo>
                    <a:pt x="62" y="0"/>
                    <a:pt x="58" y="2"/>
                    <a:pt x="58" y="5"/>
                  </a:cubicBezTo>
                  <a:cubicBezTo>
                    <a:pt x="58" y="14"/>
                    <a:pt x="58" y="14"/>
                    <a:pt x="58" y="14"/>
                  </a:cubicBezTo>
                  <a:cubicBezTo>
                    <a:pt x="44" y="14"/>
                    <a:pt x="44" y="14"/>
                    <a:pt x="44" y="14"/>
                  </a:cubicBezTo>
                  <a:cubicBezTo>
                    <a:pt x="44" y="5"/>
                    <a:pt x="44" y="5"/>
                    <a:pt x="44" y="5"/>
                  </a:cubicBezTo>
                  <a:cubicBezTo>
                    <a:pt x="44" y="2"/>
                    <a:pt x="41" y="0"/>
                    <a:pt x="37" y="0"/>
                  </a:cubicBezTo>
                  <a:cubicBezTo>
                    <a:pt x="33" y="0"/>
                    <a:pt x="29" y="2"/>
                    <a:pt x="29" y="5"/>
                  </a:cubicBezTo>
                  <a:cubicBezTo>
                    <a:pt x="29" y="14"/>
                    <a:pt x="29" y="14"/>
                    <a:pt x="29" y="14"/>
                  </a:cubicBezTo>
                  <a:cubicBezTo>
                    <a:pt x="26" y="14"/>
                    <a:pt x="26" y="14"/>
                    <a:pt x="26" y="14"/>
                  </a:cubicBezTo>
                  <a:cubicBezTo>
                    <a:pt x="23" y="14"/>
                    <a:pt x="21" y="16"/>
                    <a:pt x="20" y="18"/>
                  </a:cubicBezTo>
                  <a:cubicBezTo>
                    <a:pt x="14" y="26"/>
                    <a:pt x="0" y="48"/>
                    <a:pt x="0" y="58"/>
                  </a:cubicBezTo>
                  <a:cubicBezTo>
                    <a:pt x="0" y="72"/>
                    <a:pt x="0" y="72"/>
                    <a:pt x="0" y="72"/>
                  </a:cubicBezTo>
                  <a:cubicBezTo>
                    <a:pt x="0" y="76"/>
                    <a:pt x="4" y="80"/>
                    <a:pt x="8" y="80"/>
                  </a:cubicBezTo>
                  <a:cubicBezTo>
                    <a:pt x="95" y="80"/>
                    <a:pt x="95" y="80"/>
                    <a:pt x="95" y="80"/>
                  </a:cubicBezTo>
                  <a:cubicBezTo>
                    <a:pt x="99" y="80"/>
                    <a:pt x="102" y="76"/>
                    <a:pt x="102" y="72"/>
                  </a:cubicBezTo>
                  <a:cubicBezTo>
                    <a:pt x="102" y="66"/>
                    <a:pt x="102" y="59"/>
                    <a:pt x="102" y="59"/>
                  </a:cubicBezTo>
                  <a:cubicBezTo>
                    <a:pt x="102" y="46"/>
                    <a:pt x="88" y="25"/>
                    <a:pt x="82" y="17"/>
                  </a:cubicBezTo>
                  <a:cubicBezTo>
                    <a:pt x="81" y="16"/>
                    <a:pt x="79" y="14"/>
                    <a:pt x="76" y="14"/>
                  </a:cubicBezTo>
                  <a:close/>
                  <a:moveTo>
                    <a:pt x="51" y="72"/>
                  </a:moveTo>
                  <a:cubicBezTo>
                    <a:pt x="39" y="72"/>
                    <a:pt x="29" y="63"/>
                    <a:pt x="29" y="51"/>
                  </a:cubicBezTo>
                  <a:cubicBezTo>
                    <a:pt x="29" y="39"/>
                    <a:pt x="39" y="29"/>
                    <a:pt x="51" y="29"/>
                  </a:cubicBezTo>
                  <a:cubicBezTo>
                    <a:pt x="63" y="29"/>
                    <a:pt x="73" y="39"/>
                    <a:pt x="73" y="51"/>
                  </a:cubicBezTo>
                  <a:cubicBezTo>
                    <a:pt x="73" y="63"/>
                    <a:pt x="63" y="72"/>
                    <a:pt x="51" y="7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485" name="Google Shape;2485;p50"/>
          <p:cNvGrpSpPr/>
          <p:nvPr/>
        </p:nvGrpSpPr>
        <p:grpSpPr>
          <a:xfrm>
            <a:off x="3720211" y="3214485"/>
            <a:ext cx="312103" cy="364769"/>
            <a:chOff x="2640013" y="2541588"/>
            <a:chExt cx="254000" cy="296862"/>
          </a:xfrm>
        </p:grpSpPr>
        <p:sp>
          <p:nvSpPr>
            <p:cNvPr id="2486" name="Google Shape;2486;p50"/>
            <p:cNvSpPr/>
            <p:nvPr/>
          </p:nvSpPr>
          <p:spPr>
            <a:xfrm>
              <a:off x="2651125" y="2541588"/>
              <a:ext cx="242888" cy="233363"/>
            </a:xfrm>
            <a:custGeom>
              <a:avLst/>
              <a:gdLst/>
              <a:ahLst/>
              <a:cxnLst/>
              <a:rect l="l" t="t" r="r" b="b"/>
              <a:pathLst>
                <a:path w="95" h="91" extrusionOk="0">
                  <a:moveTo>
                    <a:pt x="88" y="14"/>
                  </a:moveTo>
                  <a:cubicBezTo>
                    <a:pt x="92" y="14"/>
                    <a:pt x="95" y="11"/>
                    <a:pt x="95" y="7"/>
                  </a:cubicBezTo>
                  <a:cubicBezTo>
                    <a:pt x="95" y="3"/>
                    <a:pt x="92" y="0"/>
                    <a:pt x="88" y="0"/>
                  </a:cubicBezTo>
                  <a:cubicBezTo>
                    <a:pt x="84" y="0"/>
                    <a:pt x="81" y="3"/>
                    <a:pt x="81" y="7"/>
                  </a:cubicBezTo>
                  <a:cubicBezTo>
                    <a:pt x="81" y="9"/>
                    <a:pt x="81" y="10"/>
                    <a:pt x="82" y="11"/>
                  </a:cubicBezTo>
                  <a:cubicBezTo>
                    <a:pt x="46" y="35"/>
                    <a:pt x="46" y="35"/>
                    <a:pt x="46" y="35"/>
                  </a:cubicBezTo>
                  <a:cubicBezTo>
                    <a:pt x="13" y="3"/>
                    <a:pt x="13" y="3"/>
                    <a:pt x="13" y="3"/>
                  </a:cubicBezTo>
                  <a:cubicBezTo>
                    <a:pt x="11" y="0"/>
                    <a:pt x="8" y="0"/>
                    <a:pt x="5" y="1"/>
                  </a:cubicBezTo>
                  <a:cubicBezTo>
                    <a:pt x="2" y="2"/>
                    <a:pt x="0" y="5"/>
                    <a:pt x="0" y="8"/>
                  </a:cubicBezTo>
                  <a:cubicBezTo>
                    <a:pt x="0" y="30"/>
                    <a:pt x="8" y="51"/>
                    <a:pt x="24" y="67"/>
                  </a:cubicBezTo>
                  <a:cubicBezTo>
                    <a:pt x="40" y="83"/>
                    <a:pt x="62" y="91"/>
                    <a:pt x="83" y="91"/>
                  </a:cubicBezTo>
                  <a:cubicBezTo>
                    <a:pt x="86" y="91"/>
                    <a:pt x="89" y="89"/>
                    <a:pt x="90" y="87"/>
                  </a:cubicBezTo>
                  <a:cubicBezTo>
                    <a:pt x="92" y="84"/>
                    <a:pt x="91" y="81"/>
                    <a:pt x="89" y="78"/>
                  </a:cubicBezTo>
                  <a:cubicBezTo>
                    <a:pt x="60" y="49"/>
                    <a:pt x="60" y="49"/>
                    <a:pt x="60" y="49"/>
                  </a:cubicBezTo>
                  <a:cubicBezTo>
                    <a:pt x="84" y="13"/>
                    <a:pt x="84" y="13"/>
                    <a:pt x="84" y="13"/>
                  </a:cubicBezTo>
                  <a:cubicBezTo>
                    <a:pt x="85" y="14"/>
                    <a:pt x="86" y="14"/>
                    <a:pt x="88"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87" name="Google Shape;2487;p50"/>
            <p:cNvSpPr/>
            <p:nvPr/>
          </p:nvSpPr>
          <p:spPr>
            <a:xfrm>
              <a:off x="2640013" y="2730500"/>
              <a:ext cx="120650" cy="107950"/>
            </a:xfrm>
            <a:custGeom>
              <a:avLst/>
              <a:gdLst/>
              <a:ahLst/>
              <a:cxnLst/>
              <a:rect l="l" t="t" r="r" b="b"/>
              <a:pathLst>
                <a:path w="47" h="42" extrusionOk="0">
                  <a:moveTo>
                    <a:pt x="41" y="16"/>
                  </a:moveTo>
                  <a:cubicBezTo>
                    <a:pt x="41" y="15"/>
                    <a:pt x="40" y="15"/>
                    <a:pt x="39" y="14"/>
                  </a:cubicBezTo>
                  <a:cubicBezTo>
                    <a:pt x="33" y="11"/>
                    <a:pt x="27" y="6"/>
                    <a:pt x="21" y="0"/>
                  </a:cubicBezTo>
                  <a:cubicBezTo>
                    <a:pt x="21" y="0"/>
                    <a:pt x="21" y="0"/>
                    <a:pt x="21" y="0"/>
                  </a:cubicBezTo>
                  <a:cubicBezTo>
                    <a:pt x="21" y="0"/>
                    <a:pt x="21" y="0"/>
                    <a:pt x="21" y="0"/>
                  </a:cubicBezTo>
                  <a:cubicBezTo>
                    <a:pt x="0" y="37"/>
                    <a:pt x="0" y="37"/>
                    <a:pt x="0" y="37"/>
                  </a:cubicBezTo>
                  <a:cubicBezTo>
                    <a:pt x="0" y="38"/>
                    <a:pt x="0" y="39"/>
                    <a:pt x="1" y="40"/>
                  </a:cubicBezTo>
                  <a:cubicBezTo>
                    <a:pt x="1" y="41"/>
                    <a:pt x="2" y="42"/>
                    <a:pt x="4" y="42"/>
                  </a:cubicBezTo>
                  <a:cubicBezTo>
                    <a:pt x="44" y="42"/>
                    <a:pt x="44" y="42"/>
                    <a:pt x="44" y="42"/>
                  </a:cubicBezTo>
                  <a:cubicBezTo>
                    <a:pt x="45" y="42"/>
                    <a:pt x="46" y="42"/>
                    <a:pt x="46" y="41"/>
                  </a:cubicBezTo>
                  <a:cubicBezTo>
                    <a:pt x="47" y="40"/>
                    <a:pt x="47" y="39"/>
                    <a:pt x="47" y="37"/>
                  </a:cubicBezTo>
                  <a:lnTo>
                    <a:pt x="41"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488" name="Google Shape;2488;p50"/>
          <p:cNvSpPr/>
          <p:nvPr/>
        </p:nvSpPr>
        <p:spPr>
          <a:xfrm>
            <a:off x="800100" y="3214249"/>
            <a:ext cx="343313" cy="358918"/>
          </a:xfrm>
          <a:custGeom>
            <a:avLst/>
            <a:gdLst/>
            <a:ahLst/>
            <a:cxnLst/>
            <a:rect l="l" t="t" r="r" b="b"/>
            <a:pathLst>
              <a:path w="109" h="114" extrusionOk="0">
                <a:moveTo>
                  <a:pt x="53" y="114"/>
                </a:moveTo>
                <a:cubicBezTo>
                  <a:pt x="45" y="114"/>
                  <a:pt x="37" y="113"/>
                  <a:pt x="30" y="110"/>
                </a:cubicBezTo>
                <a:cubicBezTo>
                  <a:pt x="24" y="108"/>
                  <a:pt x="18" y="104"/>
                  <a:pt x="14" y="100"/>
                </a:cubicBezTo>
                <a:cubicBezTo>
                  <a:pt x="9" y="96"/>
                  <a:pt x="6" y="90"/>
                  <a:pt x="3" y="84"/>
                </a:cubicBezTo>
                <a:cubicBezTo>
                  <a:pt x="1" y="77"/>
                  <a:pt x="0" y="70"/>
                  <a:pt x="0" y="61"/>
                </a:cubicBezTo>
                <a:cubicBezTo>
                  <a:pt x="0" y="56"/>
                  <a:pt x="0" y="50"/>
                  <a:pt x="2" y="45"/>
                </a:cubicBezTo>
                <a:cubicBezTo>
                  <a:pt x="3" y="39"/>
                  <a:pt x="5" y="34"/>
                  <a:pt x="7" y="30"/>
                </a:cubicBezTo>
                <a:cubicBezTo>
                  <a:pt x="10" y="25"/>
                  <a:pt x="12" y="21"/>
                  <a:pt x="16" y="18"/>
                </a:cubicBezTo>
                <a:cubicBezTo>
                  <a:pt x="19" y="14"/>
                  <a:pt x="23" y="11"/>
                  <a:pt x="28" y="8"/>
                </a:cubicBezTo>
                <a:cubicBezTo>
                  <a:pt x="32" y="5"/>
                  <a:pt x="37" y="3"/>
                  <a:pt x="42" y="2"/>
                </a:cubicBezTo>
                <a:cubicBezTo>
                  <a:pt x="47" y="1"/>
                  <a:pt x="53" y="0"/>
                  <a:pt x="59" y="0"/>
                </a:cubicBezTo>
                <a:cubicBezTo>
                  <a:pt x="66" y="0"/>
                  <a:pt x="73" y="1"/>
                  <a:pt x="79" y="3"/>
                </a:cubicBezTo>
                <a:cubicBezTo>
                  <a:pt x="85" y="6"/>
                  <a:pt x="91" y="9"/>
                  <a:pt x="95" y="13"/>
                </a:cubicBezTo>
                <a:cubicBezTo>
                  <a:pt x="99" y="18"/>
                  <a:pt x="103" y="23"/>
                  <a:pt x="105" y="29"/>
                </a:cubicBezTo>
                <a:cubicBezTo>
                  <a:pt x="108" y="35"/>
                  <a:pt x="109" y="43"/>
                  <a:pt x="109" y="50"/>
                </a:cubicBezTo>
                <a:cubicBezTo>
                  <a:pt x="109" y="55"/>
                  <a:pt x="109" y="59"/>
                  <a:pt x="108" y="64"/>
                </a:cubicBezTo>
                <a:cubicBezTo>
                  <a:pt x="107" y="68"/>
                  <a:pt x="105" y="72"/>
                  <a:pt x="103" y="75"/>
                </a:cubicBezTo>
                <a:cubicBezTo>
                  <a:pt x="101" y="78"/>
                  <a:pt x="98" y="81"/>
                  <a:pt x="95" y="83"/>
                </a:cubicBezTo>
                <a:cubicBezTo>
                  <a:pt x="92" y="85"/>
                  <a:pt x="89" y="86"/>
                  <a:pt x="85" y="86"/>
                </a:cubicBezTo>
                <a:cubicBezTo>
                  <a:pt x="83" y="86"/>
                  <a:pt x="82" y="86"/>
                  <a:pt x="80" y="85"/>
                </a:cubicBezTo>
                <a:cubicBezTo>
                  <a:pt x="79" y="85"/>
                  <a:pt x="77" y="84"/>
                  <a:pt x="76" y="83"/>
                </a:cubicBezTo>
                <a:cubicBezTo>
                  <a:pt x="75" y="83"/>
                  <a:pt x="74" y="82"/>
                  <a:pt x="73" y="81"/>
                </a:cubicBezTo>
                <a:cubicBezTo>
                  <a:pt x="72" y="80"/>
                  <a:pt x="72" y="79"/>
                  <a:pt x="71" y="78"/>
                </a:cubicBezTo>
                <a:cubicBezTo>
                  <a:pt x="71" y="76"/>
                  <a:pt x="71" y="76"/>
                  <a:pt x="71" y="76"/>
                </a:cubicBezTo>
                <a:cubicBezTo>
                  <a:pt x="68" y="76"/>
                  <a:pt x="68" y="76"/>
                  <a:pt x="68" y="76"/>
                </a:cubicBezTo>
                <a:cubicBezTo>
                  <a:pt x="66" y="77"/>
                  <a:pt x="66" y="77"/>
                  <a:pt x="66" y="77"/>
                </a:cubicBezTo>
                <a:cubicBezTo>
                  <a:pt x="65" y="78"/>
                  <a:pt x="64" y="80"/>
                  <a:pt x="63" y="81"/>
                </a:cubicBezTo>
                <a:cubicBezTo>
                  <a:pt x="62" y="82"/>
                  <a:pt x="61" y="82"/>
                  <a:pt x="60" y="83"/>
                </a:cubicBezTo>
                <a:cubicBezTo>
                  <a:pt x="58" y="84"/>
                  <a:pt x="57" y="85"/>
                  <a:pt x="55" y="85"/>
                </a:cubicBezTo>
                <a:cubicBezTo>
                  <a:pt x="54" y="86"/>
                  <a:pt x="52" y="86"/>
                  <a:pt x="50" y="86"/>
                </a:cubicBezTo>
                <a:cubicBezTo>
                  <a:pt x="46" y="86"/>
                  <a:pt x="43" y="85"/>
                  <a:pt x="40" y="84"/>
                </a:cubicBezTo>
                <a:cubicBezTo>
                  <a:pt x="37" y="83"/>
                  <a:pt x="35" y="81"/>
                  <a:pt x="33" y="79"/>
                </a:cubicBezTo>
                <a:cubicBezTo>
                  <a:pt x="31" y="76"/>
                  <a:pt x="30" y="74"/>
                  <a:pt x="29" y="70"/>
                </a:cubicBezTo>
                <a:cubicBezTo>
                  <a:pt x="28" y="67"/>
                  <a:pt x="27" y="63"/>
                  <a:pt x="27" y="59"/>
                </a:cubicBezTo>
                <a:cubicBezTo>
                  <a:pt x="27" y="55"/>
                  <a:pt x="28" y="50"/>
                  <a:pt x="29" y="46"/>
                </a:cubicBezTo>
                <a:cubicBezTo>
                  <a:pt x="31" y="42"/>
                  <a:pt x="33" y="39"/>
                  <a:pt x="35" y="36"/>
                </a:cubicBezTo>
                <a:cubicBezTo>
                  <a:pt x="38" y="34"/>
                  <a:pt x="41" y="31"/>
                  <a:pt x="45" y="30"/>
                </a:cubicBezTo>
                <a:cubicBezTo>
                  <a:pt x="48" y="28"/>
                  <a:pt x="53" y="28"/>
                  <a:pt x="57" y="28"/>
                </a:cubicBezTo>
                <a:cubicBezTo>
                  <a:pt x="59" y="28"/>
                  <a:pt x="62" y="28"/>
                  <a:pt x="64" y="28"/>
                </a:cubicBezTo>
                <a:cubicBezTo>
                  <a:pt x="66" y="28"/>
                  <a:pt x="68" y="28"/>
                  <a:pt x="70" y="29"/>
                </a:cubicBezTo>
                <a:cubicBezTo>
                  <a:pt x="72" y="29"/>
                  <a:pt x="74" y="30"/>
                  <a:pt x="76" y="30"/>
                </a:cubicBezTo>
                <a:cubicBezTo>
                  <a:pt x="77" y="30"/>
                  <a:pt x="78" y="31"/>
                  <a:pt x="79" y="31"/>
                </a:cubicBezTo>
                <a:cubicBezTo>
                  <a:pt x="78" y="60"/>
                  <a:pt x="78" y="60"/>
                  <a:pt x="78" y="60"/>
                </a:cubicBezTo>
                <a:cubicBezTo>
                  <a:pt x="78" y="61"/>
                  <a:pt x="78" y="62"/>
                  <a:pt x="78" y="63"/>
                </a:cubicBezTo>
                <a:cubicBezTo>
                  <a:pt x="78" y="65"/>
                  <a:pt x="78" y="65"/>
                  <a:pt x="78" y="65"/>
                </a:cubicBezTo>
                <a:cubicBezTo>
                  <a:pt x="78" y="67"/>
                  <a:pt x="78" y="69"/>
                  <a:pt x="78" y="70"/>
                </a:cubicBezTo>
                <a:cubicBezTo>
                  <a:pt x="79" y="72"/>
                  <a:pt x="79" y="73"/>
                  <a:pt x="80" y="74"/>
                </a:cubicBezTo>
                <a:cubicBezTo>
                  <a:pt x="80" y="75"/>
                  <a:pt x="81" y="76"/>
                  <a:pt x="83" y="77"/>
                </a:cubicBezTo>
                <a:cubicBezTo>
                  <a:pt x="83" y="77"/>
                  <a:pt x="84" y="77"/>
                  <a:pt x="86" y="77"/>
                </a:cubicBezTo>
                <a:cubicBezTo>
                  <a:pt x="88" y="77"/>
                  <a:pt x="90" y="76"/>
                  <a:pt x="92" y="75"/>
                </a:cubicBezTo>
                <a:cubicBezTo>
                  <a:pt x="93" y="73"/>
                  <a:pt x="94" y="71"/>
                  <a:pt x="95" y="68"/>
                </a:cubicBezTo>
                <a:cubicBezTo>
                  <a:pt x="96" y="66"/>
                  <a:pt x="97" y="63"/>
                  <a:pt x="97" y="60"/>
                </a:cubicBezTo>
                <a:cubicBezTo>
                  <a:pt x="98" y="57"/>
                  <a:pt x="98" y="54"/>
                  <a:pt x="98" y="50"/>
                </a:cubicBezTo>
                <a:cubicBezTo>
                  <a:pt x="98" y="44"/>
                  <a:pt x="97" y="38"/>
                  <a:pt x="95" y="33"/>
                </a:cubicBezTo>
                <a:cubicBezTo>
                  <a:pt x="93" y="28"/>
                  <a:pt x="90" y="23"/>
                  <a:pt x="87" y="20"/>
                </a:cubicBezTo>
                <a:cubicBezTo>
                  <a:pt x="83" y="16"/>
                  <a:pt x="79" y="13"/>
                  <a:pt x="74" y="12"/>
                </a:cubicBezTo>
                <a:cubicBezTo>
                  <a:pt x="70" y="10"/>
                  <a:pt x="64" y="9"/>
                  <a:pt x="59" y="9"/>
                </a:cubicBezTo>
                <a:cubicBezTo>
                  <a:pt x="51" y="9"/>
                  <a:pt x="44" y="10"/>
                  <a:pt x="38" y="13"/>
                </a:cubicBezTo>
                <a:cubicBezTo>
                  <a:pt x="32" y="15"/>
                  <a:pt x="27" y="19"/>
                  <a:pt x="23" y="24"/>
                </a:cubicBezTo>
                <a:cubicBezTo>
                  <a:pt x="19" y="28"/>
                  <a:pt x="16" y="34"/>
                  <a:pt x="14" y="40"/>
                </a:cubicBezTo>
                <a:cubicBezTo>
                  <a:pt x="12" y="46"/>
                  <a:pt x="11" y="53"/>
                  <a:pt x="11" y="61"/>
                </a:cubicBezTo>
                <a:cubicBezTo>
                  <a:pt x="11" y="68"/>
                  <a:pt x="12" y="74"/>
                  <a:pt x="14" y="79"/>
                </a:cubicBezTo>
                <a:cubicBezTo>
                  <a:pt x="16" y="85"/>
                  <a:pt x="18" y="90"/>
                  <a:pt x="22" y="93"/>
                </a:cubicBezTo>
                <a:cubicBezTo>
                  <a:pt x="26" y="97"/>
                  <a:pt x="30" y="100"/>
                  <a:pt x="35" y="102"/>
                </a:cubicBezTo>
                <a:cubicBezTo>
                  <a:pt x="40" y="104"/>
                  <a:pt x="46" y="105"/>
                  <a:pt x="53" y="105"/>
                </a:cubicBezTo>
                <a:cubicBezTo>
                  <a:pt x="56" y="105"/>
                  <a:pt x="59" y="105"/>
                  <a:pt x="62" y="104"/>
                </a:cubicBezTo>
                <a:cubicBezTo>
                  <a:pt x="64" y="104"/>
                  <a:pt x="67" y="103"/>
                  <a:pt x="70" y="103"/>
                </a:cubicBezTo>
                <a:cubicBezTo>
                  <a:pt x="73" y="102"/>
                  <a:pt x="76" y="101"/>
                  <a:pt x="79" y="101"/>
                </a:cubicBezTo>
                <a:cubicBezTo>
                  <a:pt x="80" y="100"/>
                  <a:pt x="82" y="100"/>
                  <a:pt x="84" y="99"/>
                </a:cubicBezTo>
                <a:cubicBezTo>
                  <a:pt x="84" y="108"/>
                  <a:pt x="84" y="108"/>
                  <a:pt x="84" y="108"/>
                </a:cubicBezTo>
                <a:cubicBezTo>
                  <a:pt x="80" y="110"/>
                  <a:pt x="75" y="111"/>
                  <a:pt x="70" y="112"/>
                </a:cubicBezTo>
                <a:cubicBezTo>
                  <a:pt x="65" y="113"/>
                  <a:pt x="59" y="114"/>
                  <a:pt x="53" y="114"/>
                </a:cubicBezTo>
                <a:close/>
                <a:moveTo>
                  <a:pt x="57" y="36"/>
                </a:moveTo>
                <a:cubicBezTo>
                  <a:pt x="54" y="36"/>
                  <a:pt x="51" y="37"/>
                  <a:pt x="49" y="38"/>
                </a:cubicBezTo>
                <a:cubicBezTo>
                  <a:pt x="47" y="40"/>
                  <a:pt x="45" y="41"/>
                  <a:pt x="43" y="44"/>
                </a:cubicBezTo>
                <a:cubicBezTo>
                  <a:pt x="42" y="46"/>
                  <a:pt x="41" y="48"/>
                  <a:pt x="40" y="51"/>
                </a:cubicBezTo>
                <a:cubicBezTo>
                  <a:pt x="40" y="54"/>
                  <a:pt x="39" y="57"/>
                  <a:pt x="39" y="60"/>
                </a:cubicBezTo>
                <a:cubicBezTo>
                  <a:pt x="39" y="66"/>
                  <a:pt x="40" y="70"/>
                  <a:pt x="43" y="73"/>
                </a:cubicBezTo>
                <a:cubicBezTo>
                  <a:pt x="45" y="76"/>
                  <a:pt x="48" y="77"/>
                  <a:pt x="52" y="77"/>
                </a:cubicBezTo>
                <a:cubicBezTo>
                  <a:pt x="54" y="77"/>
                  <a:pt x="56" y="77"/>
                  <a:pt x="58" y="75"/>
                </a:cubicBezTo>
                <a:cubicBezTo>
                  <a:pt x="60" y="74"/>
                  <a:pt x="62" y="73"/>
                  <a:pt x="63" y="71"/>
                </a:cubicBezTo>
                <a:cubicBezTo>
                  <a:pt x="64" y="69"/>
                  <a:pt x="65" y="66"/>
                  <a:pt x="65" y="64"/>
                </a:cubicBezTo>
                <a:cubicBezTo>
                  <a:pt x="66" y="61"/>
                  <a:pt x="66" y="58"/>
                  <a:pt x="66" y="55"/>
                </a:cubicBezTo>
                <a:cubicBezTo>
                  <a:pt x="67" y="37"/>
                  <a:pt x="67" y="37"/>
                  <a:pt x="67" y="37"/>
                </a:cubicBezTo>
                <a:cubicBezTo>
                  <a:pt x="65" y="37"/>
                  <a:pt x="65" y="37"/>
                  <a:pt x="65" y="37"/>
                </a:cubicBezTo>
                <a:cubicBezTo>
                  <a:pt x="64" y="37"/>
                  <a:pt x="63" y="36"/>
                  <a:pt x="62" y="36"/>
                </a:cubicBezTo>
                <a:cubicBezTo>
                  <a:pt x="60" y="36"/>
                  <a:pt x="59" y="36"/>
                  <a:pt x="57"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489" name="Google Shape;2489;p50"/>
          <p:cNvSpPr/>
          <p:nvPr/>
        </p:nvSpPr>
        <p:spPr>
          <a:xfrm>
            <a:off x="3014078" y="3214249"/>
            <a:ext cx="341362" cy="364771"/>
          </a:xfrm>
          <a:custGeom>
            <a:avLst/>
            <a:gdLst/>
            <a:ahLst/>
            <a:cxnLst/>
            <a:rect l="l" t="t" r="r" b="b"/>
            <a:pathLst>
              <a:path w="109" h="116" extrusionOk="0">
                <a:moveTo>
                  <a:pt x="102" y="29"/>
                </a:moveTo>
                <a:cubicBezTo>
                  <a:pt x="44" y="29"/>
                  <a:pt x="44" y="29"/>
                  <a:pt x="44" y="29"/>
                </a:cubicBezTo>
                <a:cubicBezTo>
                  <a:pt x="44" y="22"/>
                  <a:pt x="44" y="22"/>
                  <a:pt x="44" y="22"/>
                </a:cubicBezTo>
                <a:cubicBezTo>
                  <a:pt x="54" y="22"/>
                  <a:pt x="54" y="22"/>
                  <a:pt x="54" y="22"/>
                </a:cubicBezTo>
                <a:cubicBezTo>
                  <a:pt x="60" y="22"/>
                  <a:pt x="65" y="17"/>
                  <a:pt x="65" y="11"/>
                </a:cubicBezTo>
                <a:cubicBezTo>
                  <a:pt x="65" y="5"/>
                  <a:pt x="60" y="0"/>
                  <a:pt x="54" y="0"/>
                </a:cubicBezTo>
                <a:cubicBezTo>
                  <a:pt x="36" y="0"/>
                  <a:pt x="36" y="0"/>
                  <a:pt x="36" y="0"/>
                </a:cubicBezTo>
                <a:cubicBezTo>
                  <a:pt x="32" y="0"/>
                  <a:pt x="29" y="3"/>
                  <a:pt x="29" y="7"/>
                </a:cubicBezTo>
                <a:cubicBezTo>
                  <a:pt x="29" y="29"/>
                  <a:pt x="29" y="29"/>
                  <a:pt x="29" y="29"/>
                </a:cubicBezTo>
                <a:cubicBezTo>
                  <a:pt x="7" y="29"/>
                  <a:pt x="7" y="29"/>
                  <a:pt x="7" y="29"/>
                </a:cubicBezTo>
                <a:cubicBezTo>
                  <a:pt x="3" y="29"/>
                  <a:pt x="0" y="32"/>
                  <a:pt x="0" y="36"/>
                </a:cubicBezTo>
                <a:cubicBezTo>
                  <a:pt x="0" y="80"/>
                  <a:pt x="0" y="80"/>
                  <a:pt x="0" y="80"/>
                </a:cubicBezTo>
                <a:cubicBezTo>
                  <a:pt x="0" y="84"/>
                  <a:pt x="3" y="87"/>
                  <a:pt x="7" y="87"/>
                </a:cubicBezTo>
                <a:cubicBezTo>
                  <a:pt x="44" y="87"/>
                  <a:pt x="44" y="87"/>
                  <a:pt x="44" y="87"/>
                </a:cubicBezTo>
                <a:cubicBezTo>
                  <a:pt x="44" y="116"/>
                  <a:pt x="44" y="116"/>
                  <a:pt x="44" y="116"/>
                </a:cubicBezTo>
                <a:cubicBezTo>
                  <a:pt x="73" y="116"/>
                  <a:pt x="73" y="116"/>
                  <a:pt x="73" y="116"/>
                </a:cubicBezTo>
                <a:cubicBezTo>
                  <a:pt x="73" y="87"/>
                  <a:pt x="73" y="87"/>
                  <a:pt x="73" y="87"/>
                </a:cubicBezTo>
                <a:cubicBezTo>
                  <a:pt x="102" y="87"/>
                  <a:pt x="102" y="87"/>
                  <a:pt x="102" y="87"/>
                </a:cubicBezTo>
                <a:cubicBezTo>
                  <a:pt x="106" y="87"/>
                  <a:pt x="109" y="84"/>
                  <a:pt x="109" y="80"/>
                </a:cubicBezTo>
                <a:cubicBezTo>
                  <a:pt x="109" y="36"/>
                  <a:pt x="109" y="36"/>
                  <a:pt x="109" y="36"/>
                </a:cubicBezTo>
                <a:cubicBezTo>
                  <a:pt x="109" y="32"/>
                  <a:pt x="106" y="29"/>
                  <a:pt x="102" y="29"/>
                </a:cubicBezTo>
                <a:close/>
                <a:moveTo>
                  <a:pt x="58" y="109"/>
                </a:moveTo>
                <a:cubicBezTo>
                  <a:pt x="51" y="109"/>
                  <a:pt x="51" y="109"/>
                  <a:pt x="51" y="109"/>
                </a:cubicBezTo>
                <a:cubicBezTo>
                  <a:pt x="51" y="87"/>
                  <a:pt x="51" y="87"/>
                  <a:pt x="51" y="87"/>
                </a:cubicBezTo>
                <a:cubicBezTo>
                  <a:pt x="58" y="87"/>
                  <a:pt x="58" y="87"/>
                  <a:pt x="58" y="87"/>
                </a:cubicBezTo>
                <a:lnTo>
                  <a:pt x="58" y="109"/>
                </a:lnTo>
                <a:close/>
                <a:moveTo>
                  <a:pt x="102" y="80"/>
                </a:moveTo>
                <a:cubicBezTo>
                  <a:pt x="7" y="80"/>
                  <a:pt x="7" y="80"/>
                  <a:pt x="7" y="80"/>
                </a:cubicBezTo>
                <a:cubicBezTo>
                  <a:pt x="7" y="36"/>
                  <a:pt x="7" y="36"/>
                  <a:pt x="7" y="36"/>
                </a:cubicBezTo>
                <a:cubicBezTo>
                  <a:pt x="29" y="36"/>
                  <a:pt x="29" y="36"/>
                  <a:pt x="29" y="36"/>
                </a:cubicBezTo>
                <a:cubicBezTo>
                  <a:pt x="29" y="58"/>
                  <a:pt x="29" y="58"/>
                  <a:pt x="29" y="58"/>
                </a:cubicBezTo>
                <a:cubicBezTo>
                  <a:pt x="29" y="62"/>
                  <a:pt x="32" y="65"/>
                  <a:pt x="36" y="65"/>
                </a:cubicBezTo>
                <a:cubicBezTo>
                  <a:pt x="40" y="65"/>
                  <a:pt x="44" y="62"/>
                  <a:pt x="44" y="58"/>
                </a:cubicBezTo>
                <a:cubicBezTo>
                  <a:pt x="44" y="36"/>
                  <a:pt x="44" y="36"/>
                  <a:pt x="44" y="36"/>
                </a:cubicBezTo>
                <a:cubicBezTo>
                  <a:pt x="102" y="36"/>
                  <a:pt x="102" y="36"/>
                  <a:pt x="102" y="36"/>
                </a:cubicBezTo>
                <a:lnTo>
                  <a:pt x="102" y="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490" name="Google Shape;2490;p50"/>
          <p:cNvGrpSpPr/>
          <p:nvPr/>
        </p:nvGrpSpPr>
        <p:grpSpPr>
          <a:xfrm>
            <a:off x="5296329" y="3214485"/>
            <a:ext cx="251633" cy="364771"/>
            <a:chOff x="3922713" y="2541588"/>
            <a:chExt cx="204788" cy="296863"/>
          </a:xfrm>
        </p:grpSpPr>
        <p:sp>
          <p:nvSpPr>
            <p:cNvPr id="2491" name="Google Shape;2491;p50"/>
            <p:cNvSpPr/>
            <p:nvPr/>
          </p:nvSpPr>
          <p:spPr>
            <a:xfrm>
              <a:off x="3957638" y="2616200"/>
              <a:ext cx="130175" cy="1095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92" name="Google Shape;2492;p50"/>
            <p:cNvSpPr/>
            <p:nvPr/>
          </p:nvSpPr>
          <p:spPr>
            <a:xfrm>
              <a:off x="3995738" y="2578100"/>
              <a:ext cx="57150" cy="206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93" name="Google Shape;2493;p50"/>
            <p:cNvSpPr/>
            <p:nvPr/>
          </p:nvSpPr>
          <p:spPr>
            <a:xfrm>
              <a:off x="3922713" y="2541588"/>
              <a:ext cx="204788" cy="296863"/>
            </a:xfrm>
            <a:custGeom>
              <a:avLst/>
              <a:gdLst/>
              <a:ahLst/>
              <a:cxnLst/>
              <a:rect l="l" t="t" r="r" b="b"/>
              <a:pathLst>
                <a:path w="80" h="116" extrusionOk="0">
                  <a:moveTo>
                    <a:pt x="65" y="0"/>
                  </a:moveTo>
                  <a:cubicBezTo>
                    <a:pt x="14" y="0"/>
                    <a:pt x="14" y="0"/>
                    <a:pt x="14" y="0"/>
                  </a:cubicBezTo>
                  <a:cubicBezTo>
                    <a:pt x="6" y="0"/>
                    <a:pt x="0" y="6"/>
                    <a:pt x="0" y="14"/>
                  </a:cubicBezTo>
                  <a:cubicBezTo>
                    <a:pt x="0" y="102"/>
                    <a:pt x="0" y="102"/>
                    <a:pt x="0" y="102"/>
                  </a:cubicBezTo>
                  <a:cubicBezTo>
                    <a:pt x="0" y="110"/>
                    <a:pt x="6" y="116"/>
                    <a:pt x="14" y="116"/>
                  </a:cubicBezTo>
                  <a:cubicBezTo>
                    <a:pt x="65" y="116"/>
                    <a:pt x="65" y="116"/>
                    <a:pt x="65" y="116"/>
                  </a:cubicBezTo>
                  <a:cubicBezTo>
                    <a:pt x="73" y="116"/>
                    <a:pt x="80" y="110"/>
                    <a:pt x="80" y="102"/>
                  </a:cubicBezTo>
                  <a:cubicBezTo>
                    <a:pt x="80" y="14"/>
                    <a:pt x="80" y="14"/>
                    <a:pt x="80" y="14"/>
                  </a:cubicBezTo>
                  <a:cubicBezTo>
                    <a:pt x="80" y="6"/>
                    <a:pt x="73" y="0"/>
                    <a:pt x="65" y="0"/>
                  </a:cubicBezTo>
                  <a:close/>
                  <a:moveTo>
                    <a:pt x="73" y="102"/>
                  </a:moveTo>
                  <a:cubicBezTo>
                    <a:pt x="73" y="106"/>
                    <a:pt x="69" y="109"/>
                    <a:pt x="65" y="109"/>
                  </a:cubicBezTo>
                  <a:cubicBezTo>
                    <a:pt x="14" y="109"/>
                    <a:pt x="14" y="109"/>
                    <a:pt x="14" y="109"/>
                  </a:cubicBezTo>
                  <a:cubicBezTo>
                    <a:pt x="10" y="109"/>
                    <a:pt x="7" y="106"/>
                    <a:pt x="7" y="102"/>
                  </a:cubicBezTo>
                  <a:cubicBezTo>
                    <a:pt x="7" y="14"/>
                    <a:pt x="7" y="14"/>
                    <a:pt x="7" y="14"/>
                  </a:cubicBezTo>
                  <a:cubicBezTo>
                    <a:pt x="7" y="10"/>
                    <a:pt x="10" y="7"/>
                    <a:pt x="14" y="7"/>
                  </a:cubicBezTo>
                  <a:cubicBezTo>
                    <a:pt x="65" y="7"/>
                    <a:pt x="65" y="7"/>
                    <a:pt x="65" y="7"/>
                  </a:cubicBezTo>
                  <a:cubicBezTo>
                    <a:pt x="69" y="7"/>
                    <a:pt x="73" y="10"/>
                    <a:pt x="73" y="14"/>
                  </a:cubicBezTo>
                  <a:lnTo>
                    <a:pt x="73" y="1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94" name="Google Shape;2494;p50"/>
            <p:cNvSpPr/>
            <p:nvPr/>
          </p:nvSpPr>
          <p:spPr>
            <a:xfrm>
              <a:off x="3957638" y="2782888"/>
              <a:ext cx="20638" cy="206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95" name="Google Shape;2495;p50"/>
            <p:cNvSpPr/>
            <p:nvPr/>
          </p:nvSpPr>
          <p:spPr>
            <a:xfrm>
              <a:off x="3995738" y="2782888"/>
              <a:ext cx="19050" cy="206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96" name="Google Shape;2496;p50"/>
            <p:cNvSpPr/>
            <p:nvPr/>
          </p:nvSpPr>
          <p:spPr>
            <a:xfrm>
              <a:off x="4032250" y="2782888"/>
              <a:ext cx="20638" cy="206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97" name="Google Shape;2497;p50"/>
            <p:cNvSpPr/>
            <p:nvPr/>
          </p:nvSpPr>
          <p:spPr>
            <a:xfrm>
              <a:off x="4070350" y="2782888"/>
              <a:ext cx="17463" cy="206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98" name="Google Shape;2498;p50"/>
            <p:cNvSpPr/>
            <p:nvPr/>
          </p:nvSpPr>
          <p:spPr>
            <a:xfrm>
              <a:off x="3957638" y="2746375"/>
              <a:ext cx="20638"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499" name="Google Shape;2499;p50"/>
            <p:cNvSpPr/>
            <p:nvPr/>
          </p:nvSpPr>
          <p:spPr>
            <a:xfrm>
              <a:off x="3995738" y="2746375"/>
              <a:ext cx="19050"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00" name="Google Shape;2500;p50"/>
            <p:cNvSpPr/>
            <p:nvPr/>
          </p:nvSpPr>
          <p:spPr>
            <a:xfrm>
              <a:off x="4032250" y="2746375"/>
              <a:ext cx="20638"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01" name="Google Shape;2501;p50"/>
            <p:cNvSpPr/>
            <p:nvPr/>
          </p:nvSpPr>
          <p:spPr>
            <a:xfrm>
              <a:off x="4070350" y="2746375"/>
              <a:ext cx="17463"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02" name="Google Shape;2502;p50"/>
          <p:cNvGrpSpPr/>
          <p:nvPr/>
        </p:nvGrpSpPr>
        <p:grpSpPr>
          <a:xfrm>
            <a:off x="10293876" y="3214485"/>
            <a:ext cx="364771" cy="364771"/>
            <a:chOff x="7989888" y="2541588"/>
            <a:chExt cx="296863" cy="296863"/>
          </a:xfrm>
        </p:grpSpPr>
        <p:sp>
          <p:nvSpPr>
            <p:cNvPr id="2503" name="Google Shape;2503;p50"/>
            <p:cNvSpPr/>
            <p:nvPr/>
          </p:nvSpPr>
          <p:spPr>
            <a:xfrm>
              <a:off x="7989888" y="2541588"/>
              <a:ext cx="296863" cy="296863"/>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04" name="Google Shape;2504;p50"/>
            <p:cNvSpPr/>
            <p:nvPr/>
          </p:nvSpPr>
          <p:spPr>
            <a:xfrm>
              <a:off x="8081963" y="2616200"/>
              <a:ext cx="38100"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05" name="Google Shape;2505;p50"/>
            <p:cNvSpPr/>
            <p:nvPr/>
          </p:nvSpPr>
          <p:spPr>
            <a:xfrm>
              <a:off x="8156575" y="2616200"/>
              <a:ext cx="38100"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06" name="Google Shape;2506;p50"/>
            <p:cNvSpPr/>
            <p:nvPr/>
          </p:nvSpPr>
          <p:spPr>
            <a:xfrm>
              <a:off x="8048625" y="2708275"/>
              <a:ext cx="179388" cy="74613"/>
            </a:xfrm>
            <a:custGeom>
              <a:avLst/>
              <a:gdLst/>
              <a:ahLst/>
              <a:cxnLst/>
              <a:rect l="l" t="t" r="r" b="b"/>
              <a:pathLst>
                <a:path w="70" h="29" extrusionOk="0">
                  <a:moveTo>
                    <a:pt x="4" y="12"/>
                  </a:moveTo>
                  <a:cubicBezTo>
                    <a:pt x="10" y="22"/>
                    <a:pt x="22" y="29"/>
                    <a:pt x="35" y="29"/>
                  </a:cubicBezTo>
                  <a:cubicBezTo>
                    <a:pt x="48" y="29"/>
                    <a:pt x="59" y="22"/>
                    <a:pt x="66" y="12"/>
                  </a:cubicBezTo>
                  <a:cubicBezTo>
                    <a:pt x="68" y="8"/>
                    <a:pt x="69" y="4"/>
                    <a:pt x="70" y="0"/>
                  </a:cubicBezTo>
                  <a:cubicBezTo>
                    <a:pt x="0" y="0"/>
                    <a:pt x="0" y="0"/>
                    <a:pt x="0" y="0"/>
                  </a:cubicBezTo>
                  <a:cubicBezTo>
                    <a:pt x="0" y="4"/>
                    <a:pt x="2" y="8"/>
                    <a:pt x="4"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07" name="Google Shape;2507;p50"/>
          <p:cNvGrpSpPr/>
          <p:nvPr/>
        </p:nvGrpSpPr>
        <p:grpSpPr>
          <a:xfrm>
            <a:off x="11000008" y="3214485"/>
            <a:ext cx="364771" cy="364771"/>
            <a:chOff x="8564563" y="2541588"/>
            <a:chExt cx="296863" cy="296863"/>
          </a:xfrm>
        </p:grpSpPr>
        <p:sp>
          <p:nvSpPr>
            <p:cNvPr id="2508" name="Google Shape;2508;p50"/>
            <p:cNvSpPr/>
            <p:nvPr/>
          </p:nvSpPr>
          <p:spPr>
            <a:xfrm>
              <a:off x="8564563" y="2541588"/>
              <a:ext cx="296863" cy="296863"/>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09" name="Google Shape;2509;p50"/>
            <p:cNvSpPr/>
            <p:nvPr/>
          </p:nvSpPr>
          <p:spPr>
            <a:xfrm>
              <a:off x="8656638" y="2616200"/>
              <a:ext cx="39688"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10" name="Google Shape;2510;p50"/>
            <p:cNvSpPr/>
            <p:nvPr/>
          </p:nvSpPr>
          <p:spPr>
            <a:xfrm>
              <a:off x="8639175" y="2708275"/>
              <a:ext cx="149225" cy="74613"/>
            </a:xfrm>
            <a:custGeom>
              <a:avLst/>
              <a:gdLst/>
              <a:ahLst/>
              <a:cxnLst/>
              <a:rect l="l" t="t" r="r" b="b"/>
              <a:pathLst>
                <a:path w="58" h="29" extrusionOk="0">
                  <a:moveTo>
                    <a:pt x="29" y="15"/>
                  </a:moveTo>
                  <a:cubicBezTo>
                    <a:pt x="17" y="15"/>
                    <a:pt x="6" y="9"/>
                    <a:pt x="0" y="0"/>
                  </a:cubicBezTo>
                  <a:cubicBezTo>
                    <a:pt x="0" y="0"/>
                    <a:pt x="0" y="0"/>
                    <a:pt x="0" y="0"/>
                  </a:cubicBezTo>
                  <a:cubicBezTo>
                    <a:pt x="0" y="16"/>
                    <a:pt x="13" y="29"/>
                    <a:pt x="29" y="29"/>
                  </a:cubicBezTo>
                  <a:cubicBezTo>
                    <a:pt x="45" y="29"/>
                    <a:pt x="58" y="16"/>
                    <a:pt x="58" y="0"/>
                  </a:cubicBezTo>
                  <a:cubicBezTo>
                    <a:pt x="58" y="0"/>
                    <a:pt x="58" y="0"/>
                    <a:pt x="58" y="0"/>
                  </a:cubicBezTo>
                  <a:cubicBezTo>
                    <a:pt x="51" y="9"/>
                    <a:pt x="41" y="15"/>
                    <a:pt x="29"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11" name="Google Shape;2511;p50"/>
            <p:cNvSpPr/>
            <p:nvPr/>
          </p:nvSpPr>
          <p:spPr>
            <a:xfrm>
              <a:off x="8731250" y="2633663"/>
              <a:ext cx="57150"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12" name="Google Shape;2512;p50"/>
          <p:cNvGrpSpPr/>
          <p:nvPr/>
        </p:nvGrpSpPr>
        <p:grpSpPr>
          <a:xfrm>
            <a:off x="800100" y="3944024"/>
            <a:ext cx="364771" cy="366721"/>
            <a:chOff x="263525" y="3135313"/>
            <a:chExt cx="296863" cy="298450"/>
          </a:xfrm>
        </p:grpSpPr>
        <p:sp>
          <p:nvSpPr>
            <p:cNvPr id="2513" name="Google Shape;2513;p50"/>
            <p:cNvSpPr/>
            <p:nvPr/>
          </p:nvSpPr>
          <p:spPr>
            <a:xfrm>
              <a:off x="263525" y="3135313"/>
              <a:ext cx="296863" cy="29845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14" name="Google Shape;2514;p50"/>
            <p:cNvSpPr/>
            <p:nvPr/>
          </p:nvSpPr>
          <p:spPr>
            <a:xfrm>
              <a:off x="355600" y="3209925"/>
              <a:ext cx="39688" cy="5715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15" name="Google Shape;2515;p50"/>
            <p:cNvSpPr/>
            <p:nvPr/>
          </p:nvSpPr>
          <p:spPr>
            <a:xfrm>
              <a:off x="430213" y="3209925"/>
              <a:ext cx="38100" cy="5715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16" name="Google Shape;2516;p50"/>
            <p:cNvSpPr/>
            <p:nvPr/>
          </p:nvSpPr>
          <p:spPr>
            <a:xfrm>
              <a:off x="374650" y="3305175"/>
              <a:ext cx="73025" cy="7461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17" name="Google Shape;2517;p50"/>
          <p:cNvGrpSpPr/>
          <p:nvPr/>
        </p:nvGrpSpPr>
        <p:grpSpPr>
          <a:xfrm>
            <a:off x="8103301" y="3214485"/>
            <a:ext cx="364771" cy="364771"/>
            <a:chOff x="6207125" y="2541588"/>
            <a:chExt cx="296863" cy="296863"/>
          </a:xfrm>
        </p:grpSpPr>
        <p:sp>
          <p:nvSpPr>
            <p:cNvPr id="2518" name="Google Shape;2518;p50"/>
            <p:cNvSpPr/>
            <p:nvPr/>
          </p:nvSpPr>
          <p:spPr>
            <a:xfrm>
              <a:off x="6207125" y="2541588"/>
              <a:ext cx="296863" cy="296863"/>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19" name="Google Shape;2519;p50"/>
            <p:cNvSpPr/>
            <p:nvPr/>
          </p:nvSpPr>
          <p:spPr>
            <a:xfrm>
              <a:off x="6262688" y="2708275"/>
              <a:ext cx="184150" cy="55563"/>
            </a:xfrm>
            <a:custGeom>
              <a:avLst/>
              <a:gdLst/>
              <a:ahLst/>
              <a:cxnLst/>
              <a:rect l="l" t="t" r="r" b="b"/>
              <a:pathLst>
                <a:path w="72" h="22" extrusionOk="0">
                  <a:moveTo>
                    <a:pt x="71" y="0"/>
                  </a:moveTo>
                  <a:cubicBezTo>
                    <a:pt x="62" y="9"/>
                    <a:pt x="50" y="15"/>
                    <a:pt x="36" y="15"/>
                  </a:cubicBezTo>
                  <a:cubicBezTo>
                    <a:pt x="22" y="15"/>
                    <a:pt x="10" y="9"/>
                    <a:pt x="0" y="0"/>
                  </a:cubicBezTo>
                  <a:cubicBezTo>
                    <a:pt x="0" y="0"/>
                    <a:pt x="0" y="0"/>
                    <a:pt x="0" y="0"/>
                  </a:cubicBezTo>
                  <a:cubicBezTo>
                    <a:pt x="10" y="13"/>
                    <a:pt x="18" y="22"/>
                    <a:pt x="36" y="22"/>
                  </a:cubicBezTo>
                  <a:cubicBezTo>
                    <a:pt x="54" y="22"/>
                    <a:pt x="62" y="13"/>
                    <a:pt x="72" y="0"/>
                  </a:cubicBezTo>
                  <a:lnTo>
                    <a:pt x="71"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20" name="Google Shape;2520;p50"/>
            <p:cNvSpPr/>
            <p:nvPr/>
          </p:nvSpPr>
          <p:spPr>
            <a:xfrm>
              <a:off x="6299200" y="2616200"/>
              <a:ext cx="38100"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21" name="Google Shape;2521;p50"/>
            <p:cNvSpPr/>
            <p:nvPr/>
          </p:nvSpPr>
          <p:spPr>
            <a:xfrm>
              <a:off x="6372225" y="2616200"/>
              <a:ext cx="39688"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22" name="Google Shape;2522;p50"/>
          <p:cNvGrpSpPr/>
          <p:nvPr/>
        </p:nvGrpSpPr>
        <p:grpSpPr>
          <a:xfrm>
            <a:off x="8832841" y="3214485"/>
            <a:ext cx="362819" cy="364771"/>
            <a:chOff x="6800850" y="2541588"/>
            <a:chExt cx="295275" cy="296863"/>
          </a:xfrm>
        </p:grpSpPr>
        <p:sp>
          <p:nvSpPr>
            <p:cNvPr id="2523" name="Google Shape;2523;p50"/>
            <p:cNvSpPr/>
            <p:nvPr/>
          </p:nvSpPr>
          <p:spPr>
            <a:xfrm>
              <a:off x="6800850" y="2541588"/>
              <a:ext cx="295275" cy="296863"/>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24" name="Google Shape;2524;p50"/>
            <p:cNvSpPr/>
            <p:nvPr/>
          </p:nvSpPr>
          <p:spPr>
            <a:xfrm>
              <a:off x="6856413" y="2708275"/>
              <a:ext cx="184150" cy="55563"/>
            </a:xfrm>
            <a:custGeom>
              <a:avLst/>
              <a:gdLst/>
              <a:ahLst/>
              <a:cxnLst/>
              <a:rect l="l" t="t" r="r" b="b"/>
              <a:pathLst>
                <a:path w="72" h="22" extrusionOk="0">
                  <a:moveTo>
                    <a:pt x="36" y="0"/>
                  </a:moveTo>
                  <a:cubicBezTo>
                    <a:pt x="18" y="0"/>
                    <a:pt x="11" y="9"/>
                    <a:pt x="0" y="22"/>
                  </a:cubicBezTo>
                  <a:cubicBezTo>
                    <a:pt x="1" y="22"/>
                    <a:pt x="1" y="22"/>
                    <a:pt x="1" y="22"/>
                  </a:cubicBezTo>
                  <a:cubicBezTo>
                    <a:pt x="10" y="13"/>
                    <a:pt x="22" y="7"/>
                    <a:pt x="36" y="7"/>
                  </a:cubicBezTo>
                  <a:cubicBezTo>
                    <a:pt x="50" y="7"/>
                    <a:pt x="63" y="13"/>
                    <a:pt x="72" y="22"/>
                  </a:cubicBezTo>
                  <a:cubicBezTo>
                    <a:pt x="72" y="22"/>
                    <a:pt x="72" y="22"/>
                    <a:pt x="72" y="22"/>
                  </a:cubicBezTo>
                  <a:cubicBezTo>
                    <a:pt x="62" y="9"/>
                    <a:pt x="55" y="0"/>
                    <a:pt x="3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25" name="Google Shape;2525;p50"/>
            <p:cNvSpPr/>
            <p:nvPr/>
          </p:nvSpPr>
          <p:spPr>
            <a:xfrm>
              <a:off x="6892925" y="2616200"/>
              <a:ext cx="38100"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26" name="Google Shape;2526;p50"/>
            <p:cNvSpPr/>
            <p:nvPr/>
          </p:nvSpPr>
          <p:spPr>
            <a:xfrm>
              <a:off x="6965950" y="2616200"/>
              <a:ext cx="38100"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27" name="Google Shape;2527;p50"/>
          <p:cNvGrpSpPr/>
          <p:nvPr/>
        </p:nvGrpSpPr>
        <p:grpSpPr>
          <a:xfrm>
            <a:off x="9560435" y="3214485"/>
            <a:ext cx="368672" cy="364771"/>
            <a:chOff x="7392988" y="2541588"/>
            <a:chExt cx="300038" cy="296863"/>
          </a:xfrm>
        </p:grpSpPr>
        <p:sp>
          <p:nvSpPr>
            <p:cNvPr id="2528" name="Google Shape;2528;p50"/>
            <p:cNvSpPr/>
            <p:nvPr/>
          </p:nvSpPr>
          <p:spPr>
            <a:xfrm>
              <a:off x="7392988" y="2541588"/>
              <a:ext cx="300038" cy="296863"/>
            </a:xfrm>
            <a:custGeom>
              <a:avLst/>
              <a:gdLst/>
              <a:ahLst/>
              <a:cxnLst/>
              <a:rect l="l" t="t" r="r" b="b"/>
              <a:pathLst>
                <a:path w="117" h="116" extrusionOk="0">
                  <a:moveTo>
                    <a:pt x="58" y="0"/>
                  </a:moveTo>
                  <a:cubicBezTo>
                    <a:pt x="26" y="0"/>
                    <a:pt x="0" y="26"/>
                    <a:pt x="0" y="58"/>
                  </a:cubicBezTo>
                  <a:cubicBezTo>
                    <a:pt x="0" y="90"/>
                    <a:pt x="26" y="116"/>
                    <a:pt x="58" y="116"/>
                  </a:cubicBezTo>
                  <a:cubicBezTo>
                    <a:pt x="91" y="116"/>
                    <a:pt x="117" y="90"/>
                    <a:pt x="117" y="58"/>
                  </a:cubicBezTo>
                  <a:cubicBezTo>
                    <a:pt x="117" y="26"/>
                    <a:pt x="91" y="0"/>
                    <a:pt x="58" y="0"/>
                  </a:cubicBezTo>
                  <a:close/>
                  <a:moveTo>
                    <a:pt x="58" y="109"/>
                  </a:moveTo>
                  <a:cubicBezTo>
                    <a:pt x="30" y="109"/>
                    <a:pt x="8" y="86"/>
                    <a:pt x="8" y="58"/>
                  </a:cubicBezTo>
                  <a:cubicBezTo>
                    <a:pt x="8" y="30"/>
                    <a:pt x="30" y="7"/>
                    <a:pt x="58" y="7"/>
                  </a:cubicBezTo>
                  <a:cubicBezTo>
                    <a:pt x="86" y="7"/>
                    <a:pt x="109" y="30"/>
                    <a:pt x="109" y="58"/>
                  </a:cubicBezTo>
                  <a:cubicBezTo>
                    <a:pt x="109" y="86"/>
                    <a:pt x="86" y="109"/>
                    <a:pt x="58"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29" name="Google Shape;2529;p50"/>
            <p:cNvSpPr/>
            <p:nvPr/>
          </p:nvSpPr>
          <p:spPr>
            <a:xfrm>
              <a:off x="7488238" y="2616200"/>
              <a:ext cx="36513"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30" name="Google Shape;2530;p50"/>
            <p:cNvSpPr/>
            <p:nvPr/>
          </p:nvSpPr>
          <p:spPr>
            <a:xfrm>
              <a:off x="7562850" y="2616200"/>
              <a:ext cx="34925"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31" name="Google Shape;2531;p50"/>
            <p:cNvSpPr/>
            <p:nvPr/>
          </p:nvSpPr>
          <p:spPr>
            <a:xfrm>
              <a:off x="7467600" y="2725738"/>
              <a:ext cx="150813" cy="206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532" name="Google Shape;2532;p50"/>
          <p:cNvSpPr/>
          <p:nvPr/>
        </p:nvSpPr>
        <p:spPr>
          <a:xfrm>
            <a:off x="10325082" y="2494463"/>
            <a:ext cx="339412" cy="356967"/>
          </a:xfrm>
          <a:custGeom>
            <a:avLst/>
            <a:gdLst/>
            <a:ahLst/>
            <a:cxnLst/>
            <a:rect l="l" t="t" r="r" b="b"/>
            <a:pathLst>
              <a:path w="108" h="114" extrusionOk="0">
                <a:moveTo>
                  <a:pt x="104" y="88"/>
                </a:moveTo>
                <a:cubicBezTo>
                  <a:pt x="103" y="87"/>
                  <a:pt x="103" y="87"/>
                  <a:pt x="103" y="87"/>
                </a:cubicBezTo>
                <a:cubicBezTo>
                  <a:pt x="101" y="83"/>
                  <a:pt x="80" y="76"/>
                  <a:pt x="78" y="76"/>
                </a:cubicBezTo>
                <a:cubicBezTo>
                  <a:pt x="77" y="76"/>
                  <a:pt x="77" y="76"/>
                  <a:pt x="77" y="76"/>
                </a:cubicBezTo>
                <a:cubicBezTo>
                  <a:pt x="74" y="77"/>
                  <a:pt x="70" y="80"/>
                  <a:pt x="64" y="86"/>
                </a:cubicBezTo>
                <a:cubicBezTo>
                  <a:pt x="56" y="82"/>
                  <a:pt x="46" y="73"/>
                  <a:pt x="41" y="67"/>
                </a:cubicBezTo>
                <a:cubicBezTo>
                  <a:pt x="35" y="61"/>
                  <a:pt x="29" y="51"/>
                  <a:pt x="26" y="44"/>
                </a:cubicBezTo>
                <a:cubicBezTo>
                  <a:pt x="34" y="37"/>
                  <a:pt x="37" y="34"/>
                  <a:pt x="37" y="30"/>
                </a:cubicBezTo>
                <a:cubicBezTo>
                  <a:pt x="38" y="29"/>
                  <a:pt x="34" y="7"/>
                  <a:pt x="30" y="4"/>
                </a:cubicBezTo>
                <a:cubicBezTo>
                  <a:pt x="29" y="4"/>
                  <a:pt x="29" y="4"/>
                  <a:pt x="29" y="4"/>
                </a:cubicBezTo>
                <a:cubicBezTo>
                  <a:pt x="26" y="2"/>
                  <a:pt x="23" y="0"/>
                  <a:pt x="18" y="0"/>
                </a:cubicBezTo>
                <a:cubicBezTo>
                  <a:pt x="17" y="1"/>
                  <a:pt x="16" y="1"/>
                  <a:pt x="16" y="2"/>
                </a:cubicBezTo>
                <a:cubicBezTo>
                  <a:pt x="13" y="3"/>
                  <a:pt x="6" y="8"/>
                  <a:pt x="3" y="14"/>
                </a:cubicBezTo>
                <a:cubicBezTo>
                  <a:pt x="1" y="18"/>
                  <a:pt x="0" y="53"/>
                  <a:pt x="26" y="83"/>
                </a:cubicBezTo>
                <a:cubicBezTo>
                  <a:pt x="52" y="112"/>
                  <a:pt x="84" y="114"/>
                  <a:pt x="89" y="113"/>
                </a:cubicBezTo>
                <a:cubicBezTo>
                  <a:pt x="89" y="113"/>
                  <a:pt x="89" y="113"/>
                  <a:pt x="89" y="113"/>
                </a:cubicBezTo>
                <a:cubicBezTo>
                  <a:pt x="90" y="112"/>
                  <a:pt x="90" y="112"/>
                  <a:pt x="90" y="112"/>
                </a:cubicBezTo>
                <a:cubicBezTo>
                  <a:pt x="96" y="110"/>
                  <a:pt x="102" y="104"/>
                  <a:pt x="104" y="101"/>
                </a:cubicBezTo>
                <a:cubicBezTo>
                  <a:pt x="108" y="97"/>
                  <a:pt x="105" y="91"/>
                  <a:pt x="104" y="8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33" name="Google Shape;2533;p50"/>
          <p:cNvGrpSpPr/>
          <p:nvPr/>
        </p:nvGrpSpPr>
        <p:grpSpPr>
          <a:xfrm>
            <a:off x="5912731" y="3214485"/>
            <a:ext cx="362819" cy="226274"/>
            <a:chOff x="4424363" y="2541588"/>
            <a:chExt cx="295275" cy="184150"/>
          </a:xfrm>
        </p:grpSpPr>
        <p:sp>
          <p:nvSpPr>
            <p:cNvPr id="2534" name="Google Shape;2534;p50"/>
            <p:cNvSpPr/>
            <p:nvPr/>
          </p:nvSpPr>
          <p:spPr>
            <a:xfrm>
              <a:off x="4441825" y="2541588"/>
              <a:ext cx="263525" cy="117475"/>
            </a:xfrm>
            <a:custGeom>
              <a:avLst/>
              <a:gdLst/>
              <a:ahLst/>
              <a:cxnLst/>
              <a:rect l="l" t="t" r="r" b="b"/>
              <a:pathLst>
                <a:path w="166" h="74" extrusionOk="0">
                  <a:moveTo>
                    <a:pt x="166" y="0"/>
                  </a:moveTo>
                  <a:lnTo>
                    <a:pt x="164" y="0"/>
                  </a:lnTo>
                  <a:lnTo>
                    <a:pt x="0" y="0"/>
                  </a:lnTo>
                  <a:lnTo>
                    <a:pt x="0" y="0"/>
                  </a:lnTo>
                  <a:lnTo>
                    <a:pt x="82" y="74"/>
                  </a:lnTo>
                  <a:lnTo>
                    <a:pt x="16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35" name="Google Shape;2535;p50"/>
            <p:cNvSpPr/>
            <p:nvPr/>
          </p:nvSpPr>
          <p:spPr>
            <a:xfrm>
              <a:off x="4625975" y="2554288"/>
              <a:ext cx="93663" cy="163513"/>
            </a:xfrm>
            <a:custGeom>
              <a:avLst/>
              <a:gdLst/>
              <a:ahLst/>
              <a:cxnLst/>
              <a:rect l="l" t="t" r="r" b="b"/>
              <a:pathLst>
                <a:path w="37" h="64" extrusionOk="0">
                  <a:moveTo>
                    <a:pt x="37" y="0"/>
                  </a:moveTo>
                  <a:cubicBezTo>
                    <a:pt x="0" y="32"/>
                    <a:pt x="0" y="32"/>
                    <a:pt x="0" y="32"/>
                  </a:cubicBezTo>
                  <a:cubicBezTo>
                    <a:pt x="36" y="64"/>
                    <a:pt x="36" y="64"/>
                    <a:pt x="36" y="64"/>
                  </a:cubicBezTo>
                  <a:cubicBezTo>
                    <a:pt x="37" y="63"/>
                    <a:pt x="37" y="61"/>
                    <a:pt x="37" y="60"/>
                  </a:cubicBezTo>
                  <a:cubicBezTo>
                    <a:pt x="37" y="2"/>
                    <a:pt x="37" y="2"/>
                    <a:pt x="37" y="2"/>
                  </a:cubicBezTo>
                  <a:cubicBezTo>
                    <a:pt x="37" y="1"/>
                    <a:pt x="37" y="0"/>
                    <a:pt x="3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36" name="Google Shape;2536;p50"/>
            <p:cNvSpPr/>
            <p:nvPr/>
          </p:nvSpPr>
          <p:spPr>
            <a:xfrm>
              <a:off x="4424363" y="2551113"/>
              <a:ext cx="93663" cy="165100"/>
            </a:xfrm>
            <a:custGeom>
              <a:avLst/>
              <a:gdLst/>
              <a:ahLst/>
              <a:cxnLst/>
              <a:rect l="l" t="t" r="r" b="b"/>
              <a:pathLst>
                <a:path w="37" h="64" extrusionOk="0">
                  <a:moveTo>
                    <a:pt x="0" y="0"/>
                  </a:moveTo>
                  <a:cubicBezTo>
                    <a:pt x="0" y="1"/>
                    <a:pt x="0" y="2"/>
                    <a:pt x="0" y="3"/>
                  </a:cubicBezTo>
                  <a:cubicBezTo>
                    <a:pt x="0" y="61"/>
                    <a:pt x="0" y="61"/>
                    <a:pt x="0" y="61"/>
                  </a:cubicBezTo>
                  <a:cubicBezTo>
                    <a:pt x="0" y="62"/>
                    <a:pt x="0" y="63"/>
                    <a:pt x="1" y="64"/>
                  </a:cubicBezTo>
                  <a:cubicBezTo>
                    <a:pt x="37" y="33"/>
                    <a:pt x="37" y="33"/>
                    <a:pt x="37" y="33"/>
                  </a:cubicBez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37" name="Google Shape;2537;p50"/>
            <p:cNvSpPr/>
            <p:nvPr/>
          </p:nvSpPr>
          <p:spPr>
            <a:xfrm>
              <a:off x="4441825" y="2649538"/>
              <a:ext cx="258763" cy="76200"/>
            </a:xfrm>
            <a:custGeom>
              <a:avLst/>
              <a:gdLst/>
              <a:ahLst/>
              <a:cxnLst/>
              <a:rect l="l" t="t" r="r" b="b"/>
              <a:pathLst>
                <a:path w="163" h="48" extrusionOk="0">
                  <a:moveTo>
                    <a:pt x="82" y="22"/>
                  </a:moveTo>
                  <a:lnTo>
                    <a:pt x="58" y="0"/>
                  </a:lnTo>
                  <a:lnTo>
                    <a:pt x="0" y="48"/>
                  </a:lnTo>
                  <a:lnTo>
                    <a:pt x="0" y="48"/>
                  </a:lnTo>
                  <a:lnTo>
                    <a:pt x="163" y="48"/>
                  </a:lnTo>
                  <a:lnTo>
                    <a:pt x="106" y="0"/>
                  </a:lnTo>
                  <a:lnTo>
                    <a:pt x="82" y="2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38" name="Google Shape;2538;p50"/>
          <p:cNvGrpSpPr/>
          <p:nvPr/>
        </p:nvGrpSpPr>
        <p:grpSpPr>
          <a:xfrm>
            <a:off x="1529640" y="3214485"/>
            <a:ext cx="364771" cy="251633"/>
            <a:chOff x="857250" y="2541588"/>
            <a:chExt cx="296863" cy="204788"/>
          </a:xfrm>
        </p:grpSpPr>
        <p:sp>
          <p:nvSpPr>
            <p:cNvPr id="2539" name="Google Shape;2539;p50"/>
            <p:cNvSpPr/>
            <p:nvPr/>
          </p:nvSpPr>
          <p:spPr>
            <a:xfrm>
              <a:off x="857250" y="2541588"/>
              <a:ext cx="204788" cy="204788"/>
            </a:xfrm>
            <a:custGeom>
              <a:avLst/>
              <a:gdLst/>
              <a:ahLst/>
              <a:cxnLst/>
              <a:rect l="l" t="t" r="r" b="b"/>
              <a:pathLst>
                <a:path w="80" h="80" extrusionOk="0">
                  <a:moveTo>
                    <a:pt x="73" y="0"/>
                  </a:moveTo>
                  <a:cubicBezTo>
                    <a:pt x="7" y="0"/>
                    <a:pt x="7" y="0"/>
                    <a:pt x="7" y="0"/>
                  </a:cubicBezTo>
                  <a:cubicBezTo>
                    <a:pt x="3" y="0"/>
                    <a:pt x="0" y="3"/>
                    <a:pt x="0" y="7"/>
                  </a:cubicBezTo>
                  <a:cubicBezTo>
                    <a:pt x="0" y="72"/>
                    <a:pt x="0" y="72"/>
                    <a:pt x="0" y="72"/>
                  </a:cubicBezTo>
                  <a:cubicBezTo>
                    <a:pt x="0" y="76"/>
                    <a:pt x="3" y="80"/>
                    <a:pt x="7" y="80"/>
                  </a:cubicBezTo>
                  <a:cubicBezTo>
                    <a:pt x="73" y="80"/>
                    <a:pt x="73" y="80"/>
                    <a:pt x="73" y="80"/>
                  </a:cubicBezTo>
                  <a:cubicBezTo>
                    <a:pt x="77" y="80"/>
                    <a:pt x="80" y="76"/>
                    <a:pt x="80" y="72"/>
                  </a:cubicBezTo>
                  <a:cubicBezTo>
                    <a:pt x="80" y="7"/>
                    <a:pt x="80" y="7"/>
                    <a:pt x="80" y="7"/>
                  </a:cubicBezTo>
                  <a:cubicBezTo>
                    <a:pt x="80" y="3"/>
                    <a:pt x="77" y="0"/>
                    <a:pt x="7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40" name="Google Shape;2540;p50"/>
            <p:cNvSpPr/>
            <p:nvPr/>
          </p:nvSpPr>
          <p:spPr>
            <a:xfrm>
              <a:off x="1079500" y="2566988"/>
              <a:ext cx="74613" cy="150813"/>
            </a:xfrm>
            <a:custGeom>
              <a:avLst/>
              <a:gdLst/>
              <a:ahLst/>
              <a:cxnLst/>
              <a:rect l="l" t="t" r="r" b="b"/>
              <a:pathLst>
                <a:path w="29" h="59" extrusionOk="0">
                  <a:moveTo>
                    <a:pt x="23" y="2"/>
                  </a:moveTo>
                  <a:cubicBezTo>
                    <a:pt x="10" y="10"/>
                    <a:pt x="10" y="10"/>
                    <a:pt x="10" y="10"/>
                  </a:cubicBezTo>
                  <a:cubicBezTo>
                    <a:pt x="7" y="12"/>
                    <a:pt x="3" y="14"/>
                    <a:pt x="0" y="16"/>
                  </a:cubicBezTo>
                  <a:cubicBezTo>
                    <a:pt x="0" y="43"/>
                    <a:pt x="0" y="43"/>
                    <a:pt x="0" y="43"/>
                  </a:cubicBezTo>
                  <a:cubicBezTo>
                    <a:pt x="3" y="45"/>
                    <a:pt x="7" y="47"/>
                    <a:pt x="10" y="49"/>
                  </a:cubicBezTo>
                  <a:cubicBezTo>
                    <a:pt x="23" y="57"/>
                    <a:pt x="23" y="57"/>
                    <a:pt x="23" y="57"/>
                  </a:cubicBezTo>
                  <a:cubicBezTo>
                    <a:pt x="26" y="59"/>
                    <a:pt x="29" y="57"/>
                    <a:pt x="29" y="53"/>
                  </a:cubicBezTo>
                  <a:cubicBezTo>
                    <a:pt x="29" y="6"/>
                    <a:pt x="29" y="6"/>
                    <a:pt x="29" y="6"/>
                  </a:cubicBezTo>
                  <a:cubicBezTo>
                    <a:pt x="29" y="2"/>
                    <a:pt x="26" y="0"/>
                    <a:pt x="23"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41" name="Google Shape;2541;p50"/>
          <p:cNvGrpSpPr/>
          <p:nvPr/>
        </p:nvGrpSpPr>
        <p:grpSpPr>
          <a:xfrm>
            <a:off x="7373761" y="3214485"/>
            <a:ext cx="364771" cy="364771"/>
            <a:chOff x="5613400" y="2541588"/>
            <a:chExt cx="296863" cy="296863"/>
          </a:xfrm>
        </p:grpSpPr>
        <p:sp>
          <p:nvSpPr>
            <p:cNvPr id="2542" name="Google Shape;2542;p50"/>
            <p:cNvSpPr/>
            <p:nvPr/>
          </p:nvSpPr>
          <p:spPr>
            <a:xfrm>
              <a:off x="5688013" y="2633663"/>
              <a:ext cx="222250" cy="204788"/>
            </a:xfrm>
            <a:custGeom>
              <a:avLst/>
              <a:gdLst/>
              <a:ahLst/>
              <a:cxnLst/>
              <a:rect l="l" t="t" r="r" b="b"/>
              <a:pathLst>
                <a:path w="87" h="80" extrusionOk="0">
                  <a:moveTo>
                    <a:pt x="72" y="0"/>
                  </a:moveTo>
                  <a:cubicBezTo>
                    <a:pt x="65" y="0"/>
                    <a:pt x="65" y="0"/>
                    <a:pt x="65" y="0"/>
                  </a:cubicBezTo>
                  <a:cubicBezTo>
                    <a:pt x="65" y="7"/>
                    <a:pt x="65" y="7"/>
                    <a:pt x="65" y="7"/>
                  </a:cubicBezTo>
                  <a:cubicBezTo>
                    <a:pt x="65" y="19"/>
                    <a:pt x="54" y="29"/>
                    <a:pt x="43" y="29"/>
                  </a:cubicBezTo>
                  <a:cubicBezTo>
                    <a:pt x="10" y="29"/>
                    <a:pt x="10" y="29"/>
                    <a:pt x="10" y="29"/>
                  </a:cubicBezTo>
                  <a:cubicBezTo>
                    <a:pt x="0" y="39"/>
                    <a:pt x="0" y="39"/>
                    <a:pt x="0" y="39"/>
                  </a:cubicBezTo>
                  <a:cubicBezTo>
                    <a:pt x="0" y="44"/>
                    <a:pt x="0" y="44"/>
                    <a:pt x="0" y="44"/>
                  </a:cubicBezTo>
                  <a:cubicBezTo>
                    <a:pt x="0" y="51"/>
                    <a:pt x="7" y="58"/>
                    <a:pt x="14" y="58"/>
                  </a:cubicBezTo>
                  <a:cubicBezTo>
                    <a:pt x="50" y="58"/>
                    <a:pt x="50" y="58"/>
                    <a:pt x="50" y="58"/>
                  </a:cubicBezTo>
                  <a:cubicBezTo>
                    <a:pt x="72" y="80"/>
                    <a:pt x="72" y="80"/>
                    <a:pt x="72" y="80"/>
                  </a:cubicBezTo>
                  <a:cubicBezTo>
                    <a:pt x="72" y="58"/>
                    <a:pt x="72" y="58"/>
                    <a:pt x="72" y="58"/>
                  </a:cubicBezTo>
                  <a:cubicBezTo>
                    <a:pt x="79" y="58"/>
                    <a:pt x="87" y="51"/>
                    <a:pt x="87" y="44"/>
                  </a:cubicBezTo>
                  <a:cubicBezTo>
                    <a:pt x="87" y="15"/>
                    <a:pt x="87" y="15"/>
                    <a:pt x="87" y="15"/>
                  </a:cubicBezTo>
                  <a:cubicBezTo>
                    <a:pt x="87" y="7"/>
                    <a:pt x="79" y="0"/>
                    <a:pt x="72"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43" name="Google Shape;2543;p50"/>
            <p:cNvSpPr/>
            <p:nvPr/>
          </p:nvSpPr>
          <p:spPr>
            <a:xfrm>
              <a:off x="5613400" y="2541588"/>
              <a:ext cx="222250" cy="204788"/>
            </a:xfrm>
            <a:custGeom>
              <a:avLst/>
              <a:gdLst/>
              <a:ahLst/>
              <a:cxnLst/>
              <a:rect l="l" t="t" r="r" b="b"/>
              <a:pathLst>
                <a:path w="87" h="80" extrusionOk="0">
                  <a:moveTo>
                    <a:pt x="36" y="58"/>
                  </a:moveTo>
                  <a:cubicBezTo>
                    <a:pt x="72" y="58"/>
                    <a:pt x="72" y="58"/>
                    <a:pt x="72" y="58"/>
                  </a:cubicBezTo>
                  <a:cubicBezTo>
                    <a:pt x="79" y="58"/>
                    <a:pt x="87" y="51"/>
                    <a:pt x="87" y="43"/>
                  </a:cubicBezTo>
                  <a:cubicBezTo>
                    <a:pt x="87" y="14"/>
                    <a:pt x="87" y="14"/>
                    <a:pt x="87" y="14"/>
                  </a:cubicBezTo>
                  <a:cubicBezTo>
                    <a:pt x="87" y="7"/>
                    <a:pt x="79" y="0"/>
                    <a:pt x="72" y="0"/>
                  </a:cubicBezTo>
                  <a:cubicBezTo>
                    <a:pt x="14" y="0"/>
                    <a:pt x="14" y="0"/>
                    <a:pt x="14" y="0"/>
                  </a:cubicBezTo>
                  <a:cubicBezTo>
                    <a:pt x="7" y="0"/>
                    <a:pt x="0" y="7"/>
                    <a:pt x="0" y="14"/>
                  </a:cubicBezTo>
                  <a:cubicBezTo>
                    <a:pt x="0" y="43"/>
                    <a:pt x="0" y="43"/>
                    <a:pt x="0" y="43"/>
                  </a:cubicBezTo>
                  <a:cubicBezTo>
                    <a:pt x="0" y="51"/>
                    <a:pt x="7" y="58"/>
                    <a:pt x="14" y="58"/>
                  </a:cubicBezTo>
                  <a:cubicBezTo>
                    <a:pt x="14" y="80"/>
                    <a:pt x="14" y="80"/>
                    <a:pt x="14" y="80"/>
                  </a:cubicBezTo>
                  <a:lnTo>
                    <a:pt x="36" y="5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44" name="Google Shape;2544;p50"/>
          <p:cNvGrpSpPr/>
          <p:nvPr/>
        </p:nvGrpSpPr>
        <p:grpSpPr>
          <a:xfrm>
            <a:off x="4449750" y="3214485"/>
            <a:ext cx="364771" cy="364769"/>
            <a:chOff x="3233738" y="2541588"/>
            <a:chExt cx="296863" cy="296862"/>
          </a:xfrm>
        </p:grpSpPr>
        <p:sp>
          <p:nvSpPr>
            <p:cNvPr id="2545" name="Google Shape;2545;p50"/>
            <p:cNvSpPr/>
            <p:nvPr/>
          </p:nvSpPr>
          <p:spPr>
            <a:xfrm>
              <a:off x="3233738" y="2759075"/>
              <a:ext cx="79375" cy="79375"/>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46" name="Google Shape;2546;p50"/>
            <p:cNvSpPr/>
            <p:nvPr/>
          </p:nvSpPr>
          <p:spPr>
            <a:xfrm>
              <a:off x="3236913" y="2644775"/>
              <a:ext cx="193675" cy="192088"/>
            </a:xfrm>
            <a:custGeom>
              <a:avLst/>
              <a:gdLst/>
              <a:ahLst/>
              <a:cxnLst/>
              <a:rect l="l" t="t" r="r" b="b"/>
              <a:pathLst>
                <a:path w="76" h="75" extrusionOk="0">
                  <a:moveTo>
                    <a:pt x="0" y="0"/>
                  </a:moveTo>
                  <a:cubicBezTo>
                    <a:pt x="0" y="20"/>
                    <a:pt x="0" y="20"/>
                    <a:pt x="0" y="20"/>
                  </a:cubicBezTo>
                  <a:cubicBezTo>
                    <a:pt x="15" y="20"/>
                    <a:pt x="29" y="26"/>
                    <a:pt x="39" y="37"/>
                  </a:cubicBezTo>
                  <a:cubicBezTo>
                    <a:pt x="49" y="47"/>
                    <a:pt x="55" y="61"/>
                    <a:pt x="55" y="75"/>
                  </a:cubicBezTo>
                  <a:cubicBezTo>
                    <a:pt x="76" y="75"/>
                    <a:pt x="76" y="75"/>
                    <a:pt x="76" y="75"/>
                  </a:cubicBezTo>
                  <a:cubicBezTo>
                    <a:pt x="75" y="34"/>
                    <a:pt x="42"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47" name="Google Shape;2547;p50"/>
            <p:cNvSpPr/>
            <p:nvPr/>
          </p:nvSpPr>
          <p:spPr>
            <a:xfrm>
              <a:off x="3236913" y="2541588"/>
              <a:ext cx="293688" cy="295275"/>
            </a:xfrm>
            <a:custGeom>
              <a:avLst/>
              <a:gdLst/>
              <a:ahLst/>
              <a:cxnLst/>
              <a:rect l="l" t="t" r="r" b="b"/>
              <a:pathLst>
                <a:path w="115" h="115" extrusionOk="0">
                  <a:moveTo>
                    <a:pt x="0" y="0"/>
                  </a:moveTo>
                  <a:cubicBezTo>
                    <a:pt x="0" y="20"/>
                    <a:pt x="0" y="20"/>
                    <a:pt x="0" y="20"/>
                  </a:cubicBezTo>
                  <a:cubicBezTo>
                    <a:pt x="52" y="21"/>
                    <a:pt x="94" y="63"/>
                    <a:pt x="95" y="115"/>
                  </a:cubicBezTo>
                  <a:cubicBezTo>
                    <a:pt x="115" y="115"/>
                    <a:pt x="115" y="115"/>
                    <a:pt x="115" y="115"/>
                  </a:cubicBezTo>
                  <a:cubicBezTo>
                    <a:pt x="115" y="52"/>
                    <a:pt x="64"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548" name="Google Shape;2548;p50"/>
          <p:cNvSpPr/>
          <p:nvPr/>
        </p:nvSpPr>
        <p:spPr>
          <a:xfrm>
            <a:off x="6640320" y="3214249"/>
            <a:ext cx="364771" cy="364771"/>
          </a:xfrm>
          <a:custGeom>
            <a:avLst/>
            <a:gdLst/>
            <a:ahLst/>
            <a:cxnLst/>
            <a:rect l="l" t="t" r="r" b="b"/>
            <a:pathLst>
              <a:path w="187" h="187" extrusionOk="0">
                <a:moveTo>
                  <a:pt x="0" y="0"/>
                </a:moveTo>
                <a:lnTo>
                  <a:pt x="0" y="140"/>
                </a:lnTo>
                <a:lnTo>
                  <a:pt x="47" y="140"/>
                </a:lnTo>
                <a:lnTo>
                  <a:pt x="47" y="187"/>
                </a:lnTo>
                <a:lnTo>
                  <a:pt x="113" y="140"/>
                </a:lnTo>
                <a:lnTo>
                  <a:pt x="187" y="140"/>
                </a:lnTo>
                <a:lnTo>
                  <a:pt x="187" y="0"/>
                </a:lnTo>
                <a:lnTo>
                  <a:pt x="0" y="0"/>
                </a:lnTo>
                <a:close/>
                <a:moveTo>
                  <a:pt x="165" y="116"/>
                </a:moveTo>
                <a:lnTo>
                  <a:pt x="118" y="116"/>
                </a:lnTo>
                <a:lnTo>
                  <a:pt x="71" y="152"/>
                </a:lnTo>
                <a:lnTo>
                  <a:pt x="71" y="116"/>
                </a:lnTo>
                <a:lnTo>
                  <a:pt x="25" y="116"/>
                </a:lnTo>
                <a:lnTo>
                  <a:pt x="25" y="23"/>
                </a:lnTo>
                <a:lnTo>
                  <a:pt x="165" y="23"/>
                </a:lnTo>
                <a:lnTo>
                  <a:pt x="165" y="1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49" name="Google Shape;2549;p50"/>
          <p:cNvSpPr/>
          <p:nvPr/>
        </p:nvSpPr>
        <p:spPr>
          <a:xfrm>
            <a:off x="2259180" y="3261064"/>
            <a:ext cx="368672" cy="317955"/>
          </a:xfrm>
          <a:custGeom>
            <a:avLst/>
            <a:gdLst/>
            <a:ahLst/>
            <a:cxnLst/>
            <a:rect l="l" t="t" r="r" b="b"/>
            <a:pathLst>
              <a:path w="117" h="101" extrusionOk="0">
                <a:moveTo>
                  <a:pt x="95" y="7"/>
                </a:moveTo>
                <a:cubicBezTo>
                  <a:pt x="95" y="14"/>
                  <a:pt x="95" y="14"/>
                  <a:pt x="95" y="14"/>
                </a:cubicBezTo>
                <a:cubicBezTo>
                  <a:pt x="15" y="36"/>
                  <a:pt x="15" y="36"/>
                  <a:pt x="15" y="36"/>
                </a:cubicBezTo>
                <a:cubicBezTo>
                  <a:pt x="0" y="28"/>
                  <a:pt x="0" y="28"/>
                  <a:pt x="0" y="28"/>
                </a:cubicBezTo>
                <a:cubicBezTo>
                  <a:pt x="0" y="72"/>
                  <a:pt x="0" y="72"/>
                  <a:pt x="0" y="72"/>
                </a:cubicBezTo>
                <a:cubicBezTo>
                  <a:pt x="15" y="65"/>
                  <a:pt x="15" y="65"/>
                  <a:pt x="15" y="65"/>
                </a:cubicBezTo>
                <a:cubicBezTo>
                  <a:pt x="24" y="67"/>
                  <a:pt x="24" y="67"/>
                  <a:pt x="24" y="67"/>
                </a:cubicBezTo>
                <a:cubicBezTo>
                  <a:pt x="21" y="76"/>
                  <a:pt x="21" y="76"/>
                  <a:pt x="21" y="76"/>
                </a:cubicBezTo>
                <a:cubicBezTo>
                  <a:pt x="20" y="82"/>
                  <a:pt x="23" y="88"/>
                  <a:pt x="29" y="89"/>
                </a:cubicBezTo>
                <a:cubicBezTo>
                  <a:pt x="50" y="95"/>
                  <a:pt x="50" y="95"/>
                  <a:pt x="50" y="95"/>
                </a:cubicBezTo>
                <a:cubicBezTo>
                  <a:pt x="51" y="95"/>
                  <a:pt x="52" y="95"/>
                  <a:pt x="53" y="95"/>
                </a:cubicBezTo>
                <a:cubicBezTo>
                  <a:pt x="58" y="95"/>
                  <a:pt x="62" y="92"/>
                  <a:pt x="64" y="87"/>
                </a:cubicBezTo>
                <a:cubicBezTo>
                  <a:pt x="66" y="78"/>
                  <a:pt x="66" y="78"/>
                  <a:pt x="66" y="78"/>
                </a:cubicBezTo>
                <a:cubicBezTo>
                  <a:pt x="95" y="86"/>
                  <a:pt x="95" y="86"/>
                  <a:pt x="95" y="86"/>
                </a:cubicBezTo>
                <a:cubicBezTo>
                  <a:pt x="95" y="94"/>
                  <a:pt x="95" y="94"/>
                  <a:pt x="95" y="94"/>
                </a:cubicBezTo>
                <a:cubicBezTo>
                  <a:pt x="117" y="101"/>
                  <a:pt x="117" y="101"/>
                  <a:pt x="117" y="101"/>
                </a:cubicBezTo>
                <a:cubicBezTo>
                  <a:pt x="117" y="0"/>
                  <a:pt x="117" y="0"/>
                  <a:pt x="117" y="0"/>
                </a:cubicBezTo>
                <a:lnTo>
                  <a:pt x="95" y="7"/>
                </a:lnTo>
                <a:close/>
                <a:moveTo>
                  <a:pt x="57" y="85"/>
                </a:moveTo>
                <a:cubicBezTo>
                  <a:pt x="56" y="87"/>
                  <a:pt x="54" y="88"/>
                  <a:pt x="52" y="88"/>
                </a:cubicBezTo>
                <a:cubicBezTo>
                  <a:pt x="31" y="82"/>
                  <a:pt x="31" y="82"/>
                  <a:pt x="31" y="82"/>
                </a:cubicBezTo>
                <a:cubicBezTo>
                  <a:pt x="29" y="82"/>
                  <a:pt x="28" y="80"/>
                  <a:pt x="28" y="78"/>
                </a:cubicBezTo>
                <a:cubicBezTo>
                  <a:pt x="31" y="69"/>
                  <a:pt x="31" y="69"/>
                  <a:pt x="31" y="69"/>
                </a:cubicBezTo>
                <a:cubicBezTo>
                  <a:pt x="59" y="77"/>
                  <a:pt x="59" y="77"/>
                  <a:pt x="59" y="77"/>
                </a:cubicBezTo>
                <a:lnTo>
                  <a:pt x="57" y="85"/>
                </a:lnTo>
                <a:close/>
                <a:moveTo>
                  <a:pt x="95" y="50"/>
                </a:moveTo>
                <a:cubicBezTo>
                  <a:pt x="15" y="50"/>
                  <a:pt x="15" y="50"/>
                  <a:pt x="15" y="50"/>
                </a:cubicBezTo>
                <a:cubicBezTo>
                  <a:pt x="15" y="43"/>
                  <a:pt x="15" y="43"/>
                  <a:pt x="15" y="43"/>
                </a:cubicBezTo>
                <a:cubicBezTo>
                  <a:pt x="95" y="21"/>
                  <a:pt x="95" y="21"/>
                  <a:pt x="95" y="21"/>
                </a:cubicBezTo>
                <a:lnTo>
                  <a:pt x="95" y="50"/>
                </a:lnTo>
                <a:close/>
                <a:moveTo>
                  <a:pt x="109" y="50"/>
                </a:moveTo>
                <a:cubicBezTo>
                  <a:pt x="102" y="50"/>
                  <a:pt x="102" y="50"/>
                  <a:pt x="102" y="50"/>
                </a:cubicBezTo>
                <a:cubicBezTo>
                  <a:pt x="102" y="14"/>
                  <a:pt x="102" y="14"/>
                  <a:pt x="102" y="14"/>
                </a:cubicBezTo>
                <a:cubicBezTo>
                  <a:pt x="109" y="14"/>
                  <a:pt x="109" y="14"/>
                  <a:pt x="109" y="14"/>
                </a:cubicBezTo>
                <a:lnTo>
                  <a:pt x="109" y="5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0" name="Google Shape;2550;p50"/>
          <p:cNvSpPr/>
          <p:nvPr/>
        </p:nvSpPr>
        <p:spPr>
          <a:xfrm>
            <a:off x="2489355" y="4035469"/>
            <a:ext cx="138496" cy="275040"/>
          </a:xfrm>
          <a:custGeom>
            <a:avLst/>
            <a:gdLst/>
            <a:ahLst/>
            <a:cxnLst/>
            <a:rect l="l" t="t" r="r" b="b"/>
            <a:pathLst>
              <a:path w="44" h="87" extrusionOk="0">
                <a:moveTo>
                  <a:pt x="29" y="0"/>
                </a:moveTo>
                <a:cubicBezTo>
                  <a:pt x="15" y="0"/>
                  <a:pt x="15" y="0"/>
                  <a:pt x="15" y="0"/>
                </a:cubicBezTo>
                <a:cubicBezTo>
                  <a:pt x="7" y="0"/>
                  <a:pt x="0" y="7"/>
                  <a:pt x="0" y="15"/>
                </a:cubicBezTo>
                <a:cubicBezTo>
                  <a:pt x="0" y="44"/>
                  <a:pt x="0" y="44"/>
                  <a:pt x="0" y="44"/>
                </a:cubicBezTo>
                <a:cubicBezTo>
                  <a:pt x="7" y="44"/>
                  <a:pt x="7" y="44"/>
                  <a:pt x="7" y="44"/>
                </a:cubicBezTo>
                <a:cubicBezTo>
                  <a:pt x="7" y="87"/>
                  <a:pt x="7" y="87"/>
                  <a:pt x="7" y="87"/>
                </a:cubicBezTo>
                <a:cubicBezTo>
                  <a:pt x="36" y="87"/>
                  <a:pt x="36" y="87"/>
                  <a:pt x="36" y="87"/>
                </a:cubicBezTo>
                <a:cubicBezTo>
                  <a:pt x="36" y="44"/>
                  <a:pt x="36" y="44"/>
                  <a:pt x="36" y="44"/>
                </a:cubicBezTo>
                <a:cubicBezTo>
                  <a:pt x="44" y="44"/>
                  <a:pt x="44" y="44"/>
                  <a:pt x="44" y="44"/>
                </a:cubicBezTo>
                <a:cubicBezTo>
                  <a:pt x="44" y="15"/>
                  <a:pt x="44" y="15"/>
                  <a:pt x="44" y="15"/>
                </a:cubicBezTo>
                <a:cubicBezTo>
                  <a:pt x="44" y="7"/>
                  <a:pt x="37" y="0"/>
                  <a:pt x="29"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51" name="Google Shape;2551;p50"/>
          <p:cNvSpPr/>
          <p:nvPr/>
        </p:nvSpPr>
        <p:spPr>
          <a:xfrm>
            <a:off x="2522517" y="3943789"/>
            <a:ext cx="70223" cy="7022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grpSp>
        <p:nvGrpSpPr>
          <p:cNvPr id="2552" name="Google Shape;2552;p50"/>
          <p:cNvGrpSpPr/>
          <p:nvPr/>
        </p:nvGrpSpPr>
        <p:grpSpPr>
          <a:xfrm>
            <a:off x="4449750" y="3944024"/>
            <a:ext cx="364771" cy="366721"/>
            <a:chOff x="3233738" y="3135313"/>
            <a:chExt cx="296863" cy="298450"/>
          </a:xfrm>
        </p:grpSpPr>
        <p:sp>
          <p:nvSpPr>
            <p:cNvPr id="2553" name="Google Shape;2553;p50"/>
            <p:cNvSpPr/>
            <p:nvPr/>
          </p:nvSpPr>
          <p:spPr>
            <a:xfrm>
              <a:off x="3233738" y="3135313"/>
              <a:ext cx="296863" cy="298450"/>
            </a:xfrm>
            <a:custGeom>
              <a:avLst/>
              <a:gdLst/>
              <a:ahLst/>
              <a:cxnLst/>
              <a:rect l="l" t="t" r="r" b="b"/>
              <a:pathLst>
                <a:path w="116" h="116" extrusionOk="0">
                  <a:moveTo>
                    <a:pt x="93" y="70"/>
                  </a:moveTo>
                  <a:cubicBezTo>
                    <a:pt x="99" y="63"/>
                    <a:pt x="102" y="54"/>
                    <a:pt x="102" y="44"/>
                  </a:cubicBezTo>
                  <a:cubicBezTo>
                    <a:pt x="102" y="20"/>
                    <a:pt x="82" y="0"/>
                    <a:pt x="58" y="0"/>
                  </a:cubicBezTo>
                  <a:cubicBezTo>
                    <a:pt x="46" y="0"/>
                    <a:pt x="35" y="5"/>
                    <a:pt x="27" y="14"/>
                  </a:cubicBezTo>
                  <a:cubicBezTo>
                    <a:pt x="27" y="14"/>
                    <a:pt x="26" y="14"/>
                    <a:pt x="26" y="15"/>
                  </a:cubicBezTo>
                  <a:cubicBezTo>
                    <a:pt x="26" y="15"/>
                    <a:pt x="25" y="16"/>
                    <a:pt x="25" y="16"/>
                  </a:cubicBezTo>
                  <a:cubicBezTo>
                    <a:pt x="20" y="22"/>
                    <a:pt x="15" y="36"/>
                    <a:pt x="16" y="36"/>
                  </a:cubicBezTo>
                  <a:cubicBezTo>
                    <a:pt x="15" y="39"/>
                    <a:pt x="15" y="41"/>
                    <a:pt x="15" y="44"/>
                  </a:cubicBezTo>
                  <a:cubicBezTo>
                    <a:pt x="15" y="54"/>
                    <a:pt x="18" y="63"/>
                    <a:pt x="24" y="70"/>
                  </a:cubicBezTo>
                  <a:cubicBezTo>
                    <a:pt x="10" y="80"/>
                    <a:pt x="0" y="97"/>
                    <a:pt x="0" y="116"/>
                  </a:cubicBezTo>
                  <a:cubicBezTo>
                    <a:pt x="44" y="116"/>
                    <a:pt x="44" y="116"/>
                    <a:pt x="44" y="116"/>
                  </a:cubicBezTo>
                  <a:cubicBezTo>
                    <a:pt x="51" y="95"/>
                    <a:pt x="51" y="95"/>
                    <a:pt x="51" y="95"/>
                  </a:cubicBezTo>
                  <a:cubicBezTo>
                    <a:pt x="51" y="87"/>
                    <a:pt x="51" y="87"/>
                    <a:pt x="51" y="87"/>
                  </a:cubicBezTo>
                  <a:cubicBezTo>
                    <a:pt x="66" y="87"/>
                    <a:pt x="66" y="87"/>
                    <a:pt x="66" y="87"/>
                  </a:cubicBezTo>
                  <a:cubicBezTo>
                    <a:pt x="66" y="95"/>
                    <a:pt x="66" y="95"/>
                    <a:pt x="66" y="95"/>
                  </a:cubicBezTo>
                  <a:cubicBezTo>
                    <a:pt x="73" y="116"/>
                    <a:pt x="73" y="116"/>
                    <a:pt x="73" y="116"/>
                  </a:cubicBezTo>
                  <a:cubicBezTo>
                    <a:pt x="116" y="116"/>
                    <a:pt x="116" y="116"/>
                    <a:pt x="116" y="116"/>
                  </a:cubicBezTo>
                  <a:cubicBezTo>
                    <a:pt x="116" y="97"/>
                    <a:pt x="107" y="80"/>
                    <a:pt x="93" y="70"/>
                  </a:cubicBezTo>
                  <a:close/>
                  <a:moveTo>
                    <a:pt x="58" y="80"/>
                  </a:moveTo>
                  <a:cubicBezTo>
                    <a:pt x="38" y="80"/>
                    <a:pt x="22" y="64"/>
                    <a:pt x="22" y="44"/>
                  </a:cubicBezTo>
                  <a:cubicBezTo>
                    <a:pt x="22" y="40"/>
                    <a:pt x="23" y="37"/>
                    <a:pt x="24" y="34"/>
                  </a:cubicBezTo>
                  <a:cubicBezTo>
                    <a:pt x="33" y="30"/>
                    <a:pt x="41" y="23"/>
                    <a:pt x="45" y="14"/>
                  </a:cubicBezTo>
                  <a:cubicBezTo>
                    <a:pt x="53" y="24"/>
                    <a:pt x="66" y="30"/>
                    <a:pt x="79" y="30"/>
                  </a:cubicBezTo>
                  <a:cubicBezTo>
                    <a:pt x="83" y="30"/>
                    <a:pt x="87" y="29"/>
                    <a:pt x="91" y="28"/>
                  </a:cubicBezTo>
                  <a:cubicBezTo>
                    <a:pt x="93" y="33"/>
                    <a:pt x="95" y="38"/>
                    <a:pt x="95" y="44"/>
                  </a:cubicBezTo>
                  <a:cubicBezTo>
                    <a:pt x="95" y="64"/>
                    <a:pt x="78" y="80"/>
                    <a:pt x="58" y="8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54" name="Google Shape;2554;p50"/>
            <p:cNvSpPr/>
            <p:nvPr/>
          </p:nvSpPr>
          <p:spPr>
            <a:xfrm>
              <a:off x="3330575" y="3233738"/>
              <a:ext cx="31750" cy="333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55" name="Google Shape;2555;p50"/>
            <p:cNvSpPr/>
            <p:nvPr/>
          </p:nvSpPr>
          <p:spPr>
            <a:xfrm>
              <a:off x="3403600" y="3233738"/>
              <a:ext cx="30163" cy="333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56" name="Google Shape;2556;p50"/>
          <p:cNvGrpSpPr/>
          <p:nvPr/>
        </p:nvGrpSpPr>
        <p:grpSpPr>
          <a:xfrm>
            <a:off x="5194895" y="3944024"/>
            <a:ext cx="384277" cy="366721"/>
            <a:chOff x="3840163" y="3135313"/>
            <a:chExt cx="312738" cy="298450"/>
          </a:xfrm>
        </p:grpSpPr>
        <p:sp>
          <p:nvSpPr>
            <p:cNvPr id="2557" name="Google Shape;2557;p50"/>
            <p:cNvSpPr/>
            <p:nvPr/>
          </p:nvSpPr>
          <p:spPr>
            <a:xfrm>
              <a:off x="4011613" y="3340100"/>
              <a:ext cx="133350" cy="93663"/>
            </a:xfrm>
            <a:custGeom>
              <a:avLst/>
              <a:gdLst/>
              <a:ahLst/>
              <a:cxnLst/>
              <a:rect l="l" t="t" r="r" b="b"/>
              <a:pathLst>
                <a:path w="52" h="36" extrusionOk="0">
                  <a:moveTo>
                    <a:pt x="39" y="0"/>
                  </a:moveTo>
                  <a:cubicBezTo>
                    <a:pt x="21" y="6"/>
                    <a:pt x="7" y="19"/>
                    <a:pt x="0" y="36"/>
                  </a:cubicBezTo>
                  <a:cubicBezTo>
                    <a:pt x="52" y="36"/>
                    <a:pt x="52" y="36"/>
                    <a:pt x="52" y="36"/>
                  </a:cubicBezTo>
                  <a:cubicBezTo>
                    <a:pt x="52" y="22"/>
                    <a:pt x="47" y="10"/>
                    <a:pt x="39"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58" name="Google Shape;2558;p50"/>
            <p:cNvSpPr/>
            <p:nvPr/>
          </p:nvSpPr>
          <p:spPr>
            <a:xfrm>
              <a:off x="3848100" y="3340100"/>
              <a:ext cx="133350" cy="93663"/>
            </a:xfrm>
            <a:custGeom>
              <a:avLst/>
              <a:gdLst/>
              <a:ahLst/>
              <a:cxnLst/>
              <a:rect l="l" t="t" r="r" b="b"/>
              <a:pathLst>
                <a:path w="52" h="36" extrusionOk="0">
                  <a:moveTo>
                    <a:pt x="13" y="0"/>
                  </a:moveTo>
                  <a:cubicBezTo>
                    <a:pt x="5" y="10"/>
                    <a:pt x="0" y="22"/>
                    <a:pt x="0" y="36"/>
                  </a:cubicBezTo>
                  <a:cubicBezTo>
                    <a:pt x="52" y="36"/>
                    <a:pt x="52" y="36"/>
                    <a:pt x="52" y="36"/>
                  </a:cubicBezTo>
                  <a:cubicBezTo>
                    <a:pt x="45" y="19"/>
                    <a:pt x="31" y="6"/>
                    <a:pt x="1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59" name="Google Shape;2559;p50"/>
            <p:cNvSpPr/>
            <p:nvPr/>
          </p:nvSpPr>
          <p:spPr>
            <a:xfrm>
              <a:off x="3840163" y="3135313"/>
              <a:ext cx="312738" cy="223838"/>
            </a:xfrm>
            <a:custGeom>
              <a:avLst/>
              <a:gdLst/>
              <a:ahLst/>
              <a:cxnLst/>
              <a:rect l="l" t="t" r="r" b="b"/>
              <a:pathLst>
                <a:path w="122" h="87" extrusionOk="0">
                  <a:moveTo>
                    <a:pt x="103" y="55"/>
                  </a:moveTo>
                  <a:cubicBezTo>
                    <a:pt x="105" y="59"/>
                    <a:pt x="108" y="61"/>
                    <a:pt x="112" y="63"/>
                  </a:cubicBezTo>
                  <a:cubicBezTo>
                    <a:pt x="114" y="65"/>
                    <a:pt x="116" y="65"/>
                    <a:pt x="118" y="66"/>
                  </a:cubicBezTo>
                  <a:cubicBezTo>
                    <a:pt x="122" y="53"/>
                    <a:pt x="116" y="39"/>
                    <a:pt x="104" y="32"/>
                  </a:cubicBezTo>
                  <a:cubicBezTo>
                    <a:pt x="103" y="32"/>
                    <a:pt x="102" y="30"/>
                    <a:pt x="102" y="28"/>
                  </a:cubicBezTo>
                  <a:cubicBezTo>
                    <a:pt x="101" y="28"/>
                    <a:pt x="101" y="28"/>
                    <a:pt x="101" y="27"/>
                  </a:cubicBezTo>
                  <a:cubicBezTo>
                    <a:pt x="101" y="25"/>
                    <a:pt x="100" y="23"/>
                    <a:pt x="98" y="22"/>
                  </a:cubicBezTo>
                  <a:cubicBezTo>
                    <a:pt x="98" y="21"/>
                    <a:pt x="98" y="21"/>
                    <a:pt x="98" y="21"/>
                  </a:cubicBezTo>
                  <a:cubicBezTo>
                    <a:pt x="97" y="19"/>
                    <a:pt x="95" y="17"/>
                    <a:pt x="94" y="15"/>
                  </a:cubicBezTo>
                  <a:cubicBezTo>
                    <a:pt x="94" y="15"/>
                    <a:pt x="94" y="15"/>
                    <a:pt x="94" y="15"/>
                  </a:cubicBezTo>
                  <a:cubicBezTo>
                    <a:pt x="91" y="12"/>
                    <a:pt x="87" y="9"/>
                    <a:pt x="83" y="6"/>
                  </a:cubicBezTo>
                  <a:cubicBezTo>
                    <a:pt x="83" y="6"/>
                    <a:pt x="83" y="6"/>
                    <a:pt x="83" y="6"/>
                  </a:cubicBezTo>
                  <a:cubicBezTo>
                    <a:pt x="81" y="5"/>
                    <a:pt x="79" y="4"/>
                    <a:pt x="77" y="3"/>
                  </a:cubicBezTo>
                  <a:cubicBezTo>
                    <a:pt x="76" y="3"/>
                    <a:pt x="76" y="3"/>
                    <a:pt x="76" y="3"/>
                  </a:cubicBezTo>
                  <a:cubicBezTo>
                    <a:pt x="74" y="2"/>
                    <a:pt x="71" y="1"/>
                    <a:pt x="69" y="1"/>
                  </a:cubicBezTo>
                  <a:cubicBezTo>
                    <a:pt x="69" y="1"/>
                    <a:pt x="69" y="1"/>
                    <a:pt x="69" y="1"/>
                  </a:cubicBezTo>
                  <a:cubicBezTo>
                    <a:pt x="66" y="0"/>
                    <a:pt x="64" y="0"/>
                    <a:pt x="61" y="0"/>
                  </a:cubicBezTo>
                  <a:cubicBezTo>
                    <a:pt x="61" y="0"/>
                    <a:pt x="61" y="0"/>
                    <a:pt x="61" y="0"/>
                  </a:cubicBezTo>
                  <a:cubicBezTo>
                    <a:pt x="61" y="0"/>
                    <a:pt x="61" y="0"/>
                    <a:pt x="61" y="0"/>
                  </a:cubicBezTo>
                  <a:cubicBezTo>
                    <a:pt x="61" y="0"/>
                    <a:pt x="61" y="0"/>
                    <a:pt x="61" y="0"/>
                  </a:cubicBezTo>
                  <a:cubicBezTo>
                    <a:pt x="61" y="0"/>
                    <a:pt x="61" y="0"/>
                    <a:pt x="61" y="0"/>
                  </a:cubicBezTo>
                  <a:cubicBezTo>
                    <a:pt x="58" y="0"/>
                    <a:pt x="56" y="0"/>
                    <a:pt x="53" y="1"/>
                  </a:cubicBezTo>
                  <a:cubicBezTo>
                    <a:pt x="53" y="1"/>
                    <a:pt x="53" y="1"/>
                    <a:pt x="53" y="1"/>
                  </a:cubicBezTo>
                  <a:cubicBezTo>
                    <a:pt x="51" y="1"/>
                    <a:pt x="48" y="2"/>
                    <a:pt x="46" y="3"/>
                  </a:cubicBezTo>
                  <a:cubicBezTo>
                    <a:pt x="46" y="3"/>
                    <a:pt x="46" y="3"/>
                    <a:pt x="45" y="3"/>
                  </a:cubicBezTo>
                  <a:cubicBezTo>
                    <a:pt x="43" y="4"/>
                    <a:pt x="41" y="5"/>
                    <a:pt x="39" y="6"/>
                  </a:cubicBezTo>
                  <a:cubicBezTo>
                    <a:pt x="39" y="6"/>
                    <a:pt x="39" y="6"/>
                    <a:pt x="39" y="6"/>
                  </a:cubicBezTo>
                  <a:cubicBezTo>
                    <a:pt x="35" y="9"/>
                    <a:pt x="31" y="12"/>
                    <a:pt x="28" y="15"/>
                  </a:cubicBezTo>
                  <a:cubicBezTo>
                    <a:pt x="28" y="15"/>
                    <a:pt x="28" y="15"/>
                    <a:pt x="28" y="15"/>
                  </a:cubicBezTo>
                  <a:cubicBezTo>
                    <a:pt x="26" y="17"/>
                    <a:pt x="25" y="19"/>
                    <a:pt x="24" y="21"/>
                  </a:cubicBezTo>
                  <a:cubicBezTo>
                    <a:pt x="24" y="21"/>
                    <a:pt x="24" y="21"/>
                    <a:pt x="24" y="22"/>
                  </a:cubicBezTo>
                  <a:cubicBezTo>
                    <a:pt x="22" y="23"/>
                    <a:pt x="21" y="25"/>
                    <a:pt x="21" y="27"/>
                  </a:cubicBezTo>
                  <a:cubicBezTo>
                    <a:pt x="20" y="28"/>
                    <a:pt x="20" y="28"/>
                    <a:pt x="20" y="28"/>
                  </a:cubicBezTo>
                  <a:cubicBezTo>
                    <a:pt x="20" y="30"/>
                    <a:pt x="18" y="32"/>
                    <a:pt x="18" y="32"/>
                  </a:cubicBezTo>
                  <a:cubicBezTo>
                    <a:pt x="6" y="39"/>
                    <a:pt x="0" y="53"/>
                    <a:pt x="4" y="66"/>
                  </a:cubicBezTo>
                  <a:cubicBezTo>
                    <a:pt x="6" y="65"/>
                    <a:pt x="8" y="65"/>
                    <a:pt x="10" y="63"/>
                  </a:cubicBezTo>
                  <a:cubicBezTo>
                    <a:pt x="14" y="61"/>
                    <a:pt x="17" y="59"/>
                    <a:pt x="19" y="55"/>
                  </a:cubicBezTo>
                  <a:cubicBezTo>
                    <a:pt x="24" y="74"/>
                    <a:pt x="41" y="87"/>
                    <a:pt x="61" y="87"/>
                  </a:cubicBezTo>
                  <a:cubicBezTo>
                    <a:pt x="81" y="87"/>
                    <a:pt x="98" y="74"/>
                    <a:pt x="103" y="55"/>
                  </a:cubicBezTo>
                  <a:close/>
                  <a:moveTo>
                    <a:pt x="61" y="80"/>
                  </a:moveTo>
                  <a:cubicBezTo>
                    <a:pt x="41" y="80"/>
                    <a:pt x="25" y="64"/>
                    <a:pt x="25" y="44"/>
                  </a:cubicBezTo>
                  <a:cubicBezTo>
                    <a:pt x="25" y="41"/>
                    <a:pt x="25" y="39"/>
                    <a:pt x="25" y="36"/>
                  </a:cubicBezTo>
                  <a:cubicBezTo>
                    <a:pt x="26" y="36"/>
                    <a:pt x="27" y="36"/>
                    <a:pt x="28" y="36"/>
                  </a:cubicBezTo>
                  <a:cubicBezTo>
                    <a:pt x="45" y="36"/>
                    <a:pt x="59" y="24"/>
                    <a:pt x="61" y="7"/>
                  </a:cubicBezTo>
                  <a:cubicBezTo>
                    <a:pt x="61" y="7"/>
                    <a:pt x="61" y="7"/>
                    <a:pt x="61" y="7"/>
                  </a:cubicBezTo>
                  <a:cubicBezTo>
                    <a:pt x="61" y="7"/>
                    <a:pt x="61" y="7"/>
                    <a:pt x="61" y="7"/>
                  </a:cubicBezTo>
                  <a:cubicBezTo>
                    <a:pt x="63" y="24"/>
                    <a:pt x="77" y="36"/>
                    <a:pt x="94" y="36"/>
                  </a:cubicBezTo>
                  <a:cubicBezTo>
                    <a:pt x="95" y="36"/>
                    <a:pt x="96" y="36"/>
                    <a:pt x="96" y="36"/>
                  </a:cubicBezTo>
                  <a:cubicBezTo>
                    <a:pt x="97" y="39"/>
                    <a:pt x="97" y="41"/>
                    <a:pt x="97" y="44"/>
                  </a:cubicBezTo>
                  <a:cubicBezTo>
                    <a:pt x="97" y="64"/>
                    <a:pt x="81" y="80"/>
                    <a:pt x="61" y="8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60" name="Google Shape;2560;p50"/>
            <p:cNvSpPr/>
            <p:nvPr/>
          </p:nvSpPr>
          <p:spPr>
            <a:xfrm>
              <a:off x="3943350" y="3233738"/>
              <a:ext cx="33338" cy="333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61" name="Google Shape;2561;p50"/>
            <p:cNvSpPr/>
            <p:nvPr/>
          </p:nvSpPr>
          <p:spPr>
            <a:xfrm>
              <a:off x="4014788" y="3233738"/>
              <a:ext cx="33338" cy="333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562" name="Google Shape;2562;p50"/>
          <p:cNvSpPr/>
          <p:nvPr/>
        </p:nvSpPr>
        <p:spPr>
          <a:xfrm>
            <a:off x="3252057" y="3943789"/>
            <a:ext cx="70223" cy="7022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chemeClr val="dk1"/>
              </a:solidFill>
              <a:latin typeface="Arial"/>
              <a:ea typeface="Arial"/>
              <a:cs typeface="Arial"/>
              <a:sym typeface="Arial"/>
            </a:endParaRPr>
          </a:p>
        </p:txBody>
      </p:sp>
      <p:sp>
        <p:nvSpPr>
          <p:cNvPr id="2563" name="Google Shape;2563;p50"/>
          <p:cNvSpPr/>
          <p:nvPr/>
        </p:nvSpPr>
        <p:spPr>
          <a:xfrm>
            <a:off x="3218895" y="4039371"/>
            <a:ext cx="136545" cy="271139"/>
          </a:xfrm>
          <a:custGeom>
            <a:avLst/>
            <a:gdLst/>
            <a:ahLst/>
            <a:cxnLst/>
            <a:rect l="l" t="t" r="r" b="b"/>
            <a:pathLst>
              <a:path w="44" h="86" extrusionOk="0">
                <a:moveTo>
                  <a:pt x="32" y="0"/>
                </a:moveTo>
                <a:cubicBezTo>
                  <a:pt x="22" y="21"/>
                  <a:pt x="22" y="21"/>
                  <a:pt x="22" y="21"/>
                </a:cubicBezTo>
                <a:cubicBezTo>
                  <a:pt x="12" y="0"/>
                  <a:pt x="12" y="0"/>
                  <a:pt x="12" y="0"/>
                </a:cubicBezTo>
                <a:cubicBezTo>
                  <a:pt x="7" y="1"/>
                  <a:pt x="3" y="2"/>
                  <a:pt x="0" y="4"/>
                </a:cubicBezTo>
                <a:cubicBezTo>
                  <a:pt x="0" y="43"/>
                  <a:pt x="0" y="43"/>
                  <a:pt x="0" y="43"/>
                </a:cubicBezTo>
                <a:cubicBezTo>
                  <a:pt x="11" y="43"/>
                  <a:pt x="11" y="43"/>
                  <a:pt x="11" y="43"/>
                </a:cubicBezTo>
                <a:cubicBezTo>
                  <a:pt x="15" y="86"/>
                  <a:pt x="15" y="86"/>
                  <a:pt x="15" y="86"/>
                </a:cubicBezTo>
                <a:cubicBezTo>
                  <a:pt x="29" y="86"/>
                  <a:pt x="29" y="86"/>
                  <a:pt x="29" y="86"/>
                </a:cubicBezTo>
                <a:cubicBezTo>
                  <a:pt x="34" y="43"/>
                  <a:pt x="34" y="43"/>
                  <a:pt x="34" y="43"/>
                </a:cubicBezTo>
                <a:cubicBezTo>
                  <a:pt x="44" y="43"/>
                  <a:pt x="44" y="43"/>
                  <a:pt x="44" y="43"/>
                </a:cubicBezTo>
                <a:cubicBezTo>
                  <a:pt x="44" y="4"/>
                  <a:pt x="44" y="4"/>
                  <a:pt x="44" y="4"/>
                </a:cubicBezTo>
                <a:cubicBezTo>
                  <a:pt x="41" y="2"/>
                  <a:pt x="37" y="1"/>
                  <a:pt x="32"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64" name="Google Shape;2564;p50"/>
          <p:cNvSpPr/>
          <p:nvPr/>
        </p:nvSpPr>
        <p:spPr>
          <a:xfrm>
            <a:off x="1535492" y="3943789"/>
            <a:ext cx="362819" cy="366721"/>
          </a:xfrm>
          <a:custGeom>
            <a:avLst/>
            <a:gdLst/>
            <a:ahLst/>
            <a:cxnLst/>
            <a:rect l="l" t="t" r="r" b="b"/>
            <a:pathLst>
              <a:path w="115" h="116" extrusionOk="0">
                <a:moveTo>
                  <a:pt x="112" y="89"/>
                </a:moveTo>
                <a:cubicBezTo>
                  <a:pt x="109" y="83"/>
                  <a:pt x="97" y="80"/>
                  <a:pt x="86" y="75"/>
                </a:cubicBezTo>
                <a:cubicBezTo>
                  <a:pt x="75" y="71"/>
                  <a:pt x="72" y="69"/>
                  <a:pt x="72" y="69"/>
                </a:cubicBezTo>
                <a:cubicBezTo>
                  <a:pt x="72" y="58"/>
                  <a:pt x="72" y="58"/>
                  <a:pt x="72" y="58"/>
                </a:cubicBezTo>
                <a:cubicBezTo>
                  <a:pt x="72" y="58"/>
                  <a:pt x="76" y="55"/>
                  <a:pt x="77" y="45"/>
                </a:cubicBezTo>
                <a:cubicBezTo>
                  <a:pt x="80" y="45"/>
                  <a:pt x="83" y="41"/>
                  <a:pt x="83" y="38"/>
                </a:cubicBezTo>
                <a:cubicBezTo>
                  <a:pt x="83" y="36"/>
                  <a:pt x="83" y="29"/>
                  <a:pt x="79" y="30"/>
                </a:cubicBezTo>
                <a:cubicBezTo>
                  <a:pt x="80" y="25"/>
                  <a:pt x="81" y="20"/>
                  <a:pt x="80" y="18"/>
                </a:cubicBezTo>
                <a:cubicBezTo>
                  <a:pt x="80" y="9"/>
                  <a:pt x="71" y="0"/>
                  <a:pt x="58" y="0"/>
                </a:cubicBezTo>
                <a:cubicBezTo>
                  <a:pt x="45" y="0"/>
                  <a:pt x="36" y="9"/>
                  <a:pt x="35" y="18"/>
                </a:cubicBezTo>
                <a:cubicBezTo>
                  <a:pt x="35" y="20"/>
                  <a:pt x="35" y="25"/>
                  <a:pt x="36" y="30"/>
                </a:cubicBezTo>
                <a:cubicBezTo>
                  <a:pt x="33" y="29"/>
                  <a:pt x="32" y="36"/>
                  <a:pt x="33" y="38"/>
                </a:cubicBezTo>
                <a:cubicBezTo>
                  <a:pt x="33" y="41"/>
                  <a:pt x="35" y="45"/>
                  <a:pt x="38" y="45"/>
                </a:cubicBezTo>
                <a:cubicBezTo>
                  <a:pt x="39" y="55"/>
                  <a:pt x="44" y="58"/>
                  <a:pt x="44" y="58"/>
                </a:cubicBezTo>
                <a:cubicBezTo>
                  <a:pt x="44" y="69"/>
                  <a:pt x="44" y="69"/>
                  <a:pt x="44" y="69"/>
                </a:cubicBezTo>
                <a:cubicBezTo>
                  <a:pt x="44" y="69"/>
                  <a:pt x="41" y="71"/>
                  <a:pt x="30" y="75"/>
                </a:cubicBezTo>
                <a:cubicBezTo>
                  <a:pt x="18" y="80"/>
                  <a:pt x="7" y="83"/>
                  <a:pt x="4" y="89"/>
                </a:cubicBezTo>
                <a:cubicBezTo>
                  <a:pt x="0" y="93"/>
                  <a:pt x="1" y="116"/>
                  <a:pt x="1" y="116"/>
                </a:cubicBezTo>
                <a:cubicBezTo>
                  <a:pt x="114" y="116"/>
                  <a:pt x="114" y="116"/>
                  <a:pt x="114" y="116"/>
                </a:cubicBezTo>
                <a:cubicBezTo>
                  <a:pt x="114" y="116"/>
                  <a:pt x="115" y="93"/>
                  <a:pt x="112" y="8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65" name="Google Shape;2565;p50"/>
          <p:cNvGrpSpPr/>
          <p:nvPr/>
        </p:nvGrpSpPr>
        <p:grpSpPr>
          <a:xfrm>
            <a:off x="3720211" y="4057162"/>
            <a:ext cx="364771" cy="253583"/>
            <a:chOff x="2640013" y="3227388"/>
            <a:chExt cx="296863" cy="206375"/>
          </a:xfrm>
        </p:grpSpPr>
        <p:sp>
          <p:nvSpPr>
            <p:cNvPr id="2566" name="Google Shape;2566;p50"/>
            <p:cNvSpPr/>
            <p:nvPr/>
          </p:nvSpPr>
          <p:spPr>
            <a:xfrm>
              <a:off x="2676525" y="3267075"/>
              <a:ext cx="87313" cy="79375"/>
            </a:xfrm>
            <a:custGeom>
              <a:avLst/>
              <a:gdLst/>
              <a:ahLst/>
              <a:cxnLst/>
              <a:rect l="l" t="t" r="r" b="b"/>
              <a:pathLst>
                <a:path w="34" h="31" extrusionOk="0">
                  <a:moveTo>
                    <a:pt x="34" y="31"/>
                  </a:moveTo>
                  <a:cubicBezTo>
                    <a:pt x="34" y="31"/>
                    <a:pt x="34" y="28"/>
                    <a:pt x="33" y="26"/>
                  </a:cubicBezTo>
                  <a:cubicBezTo>
                    <a:pt x="32" y="25"/>
                    <a:pt x="29" y="24"/>
                    <a:pt x="26" y="22"/>
                  </a:cubicBezTo>
                  <a:cubicBezTo>
                    <a:pt x="22" y="21"/>
                    <a:pt x="22" y="20"/>
                    <a:pt x="22" y="20"/>
                  </a:cubicBezTo>
                  <a:cubicBezTo>
                    <a:pt x="21" y="17"/>
                    <a:pt x="21" y="17"/>
                    <a:pt x="21" y="17"/>
                  </a:cubicBezTo>
                  <a:cubicBezTo>
                    <a:pt x="21" y="17"/>
                    <a:pt x="23" y="16"/>
                    <a:pt x="23" y="13"/>
                  </a:cubicBezTo>
                  <a:cubicBezTo>
                    <a:pt x="24" y="13"/>
                    <a:pt x="25" y="12"/>
                    <a:pt x="25" y="11"/>
                  </a:cubicBezTo>
                  <a:cubicBezTo>
                    <a:pt x="25" y="11"/>
                    <a:pt x="25" y="9"/>
                    <a:pt x="24" y="9"/>
                  </a:cubicBezTo>
                  <a:cubicBezTo>
                    <a:pt x="24" y="7"/>
                    <a:pt x="24" y="6"/>
                    <a:pt x="24" y="5"/>
                  </a:cubicBezTo>
                  <a:cubicBezTo>
                    <a:pt x="24" y="3"/>
                    <a:pt x="21" y="0"/>
                    <a:pt x="17" y="0"/>
                  </a:cubicBezTo>
                  <a:cubicBezTo>
                    <a:pt x="13" y="0"/>
                    <a:pt x="11" y="3"/>
                    <a:pt x="11" y="5"/>
                  </a:cubicBezTo>
                  <a:cubicBezTo>
                    <a:pt x="11" y="6"/>
                    <a:pt x="11" y="7"/>
                    <a:pt x="11" y="9"/>
                  </a:cubicBezTo>
                  <a:cubicBezTo>
                    <a:pt x="10" y="9"/>
                    <a:pt x="10" y="11"/>
                    <a:pt x="10" y="11"/>
                  </a:cubicBezTo>
                  <a:cubicBezTo>
                    <a:pt x="10" y="12"/>
                    <a:pt x="11" y="13"/>
                    <a:pt x="11" y="13"/>
                  </a:cubicBezTo>
                  <a:cubicBezTo>
                    <a:pt x="12" y="16"/>
                    <a:pt x="13" y="17"/>
                    <a:pt x="13" y="17"/>
                  </a:cubicBezTo>
                  <a:cubicBezTo>
                    <a:pt x="13" y="20"/>
                    <a:pt x="13" y="20"/>
                    <a:pt x="13" y="20"/>
                  </a:cubicBezTo>
                  <a:cubicBezTo>
                    <a:pt x="13" y="20"/>
                    <a:pt x="12" y="21"/>
                    <a:pt x="9" y="22"/>
                  </a:cubicBezTo>
                  <a:cubicBezTo>
                    <a:pt x="6" y="24"/>
                    <a:pt x="2" y="25"/>
                    <a:pt x="1" y="26"/>
                  </a:cubicBezTo>
                  <a:cubicBezTo>
                    <a:pt x="0" y="28"/>
                    <a:pt x="1" y="31"/>
                    <a:pt x="1" y="31"/>
                  </a:cubicBezTo>
                  <a:lnTo>
                    <a:pt x="34" y="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67" name="Google Shape;2567;p50"/>
            <p:cNvSpPr/>
            <p:nvPr/>
          </p:nvSpPr>
          <p:spPr>
            <a:xfrm>
              <a:off x="2789238" y="3267075"/>
              <a:ext cx="74613"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68" name="Google Shape;2568;p50"/>
            <p:cNvSpPr/>
            <p:nvPr/>
          </p:nvSpPr>
          <p:spPr>
            <a:xfrm>
              <a:off x="2789238" y="3305175"/>
              <a:ext cx="112713"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69" name="Google Shape;2569;p50"/>
            <p:cNvSpPr/>
            <p:nvPr/>
          </p:nvSpPr>
          <p:spPr>
            <a:xfrm>
              <a:off x="2789238" y="3340100"/>
              <a:ext cx="92075" cy="1905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70" name="Google Shape;2570;p50"/>
            <p:cNvSpPr/>
            <p:nvPr/>
          </p:nvSpPr>
          <p:spPr>
            <a:xfrm>
              <a:off x="2640013" y="3227388"/>
              <a:ext cx="296863" cy="206375"/>
            </a:xfrm>
            <a:custGeom>
              <a:avLst/>
              <a:gdLst/>
              <a:ahLst/>
              <a:cxnLst/>
              <a:rect l="l" t="t" r="r" b="b"/>
              <a:pathLst>
                <a:path w="116" h="80" extrusionOk="0">
                  <a:moveTo>
                    <a:pt x="0" y="0"/>
                  </a:moveTo>
                  <a:cubicBezTo>
                    <a:pt x="0" y="80"/>
                    <a:pt x="0" y="80"/>
                    <a:pt x="0" y="80"/>
                  </a:cubicBezTo>
                  <a:cubicBezTo>
                    <a:pt x="116" y="80"/>
                    <a:pt x="116" y="80"/>
                    <a:pt x="116" y="80"/>
                  </a:cubicBezTo>
                  <a:cubicBezTo>
                    <a:pt x="116" y="0"/>
                    <a:pt x="116" y="0"/>
                    <a:pt x="116" y="0"/>
                  </a:cubicBezTo>
                  <a:lnTo>
                    <a:pt x="0" y="0"/>
                  </a:lnTo>
                  <a:close/>
                  <a:moveTo>
                    <a:pt x="109" y="73"/>
                  </a:moveTo>
                  <a:cubicBezTo>
                    <a:pt x="94" y="73"/>
                    <a:pt x="94" y="73"/>
                    <a:pt x="94" y="73"/>
                  </a:cubicBezTo>
                  <a:cubicBezTo>
                    <a:pt x="94" y="72"/>
                    <a:pt x="94" y="71"/>
                    <a:pt x="94" y="69"/>
                  </a:cubicBezTo>
                  <a:cubicBezTo>
                    <a:pt x="94" y="63"/>
                    <a:pt x="90" y="59"/>
                    <a:pt x="84" y="59"/>
                  </a:cubicBezTo>
                  <a:cubicBezTo>
                    <a:pt x="78" y="59"/>
                    <a:pt x="73" y="63"/>
                    <a:pt x="73" y="69"/>
                  </a:cubicBezTo>
                  <a:cubicBezTo>
                    <a:pt x="73" y="71"/>
                    <a:pt x="73" y="72"/>
                    <a:pt x="73" y="73"/>
                  </a:cubicBezTo>
                  <a:cubicBezTo>
                    <a:pt x="43" y="73"/>
                    <a:pt x="43" y="73"/>
                    <a:pt x="43" y="73"/>
                  </a:cubicBezTo>
                  <a:cubicBezTo>
                    <a:pt x="43" y="72"/>
                    <a:pt x="44" y="71"/>
                    <a:pt x="44" y="69"/>
                  </a:cubicBezTo>
                  <a:cubicBezTo>
                    <a:pt x="44" y="63"/>
                    <a:pt x="39" y="59"/>
                    <a:pt x="33" y="59"/>
                  </a:cubicBezTo>
                  <a:cubicBezTo>
                    <a:pt x="27" y="59"/>
                    <a:pt x="22" y="63"/>
                    <a:pt x="22" y="69"/>
                  </a:cubicBezTo>
                  <a:cubicBezTo>
                    <a:pt x="22" y="71"/>
                    <a:pt x="22" y="72"/>
                    <a:pt x="22" y="73"/>
                  </a:cubicBezTo>
                  <a:cubicBezTo>
                    <a:pt x="7" y="73"/>
                    <a:pt x="7" y="73"/>
                    <a:pt x="7" y="73"/>
                  </a:cubicBezTo>
                  <a:cubicBezTo>
                    <a:pt x="7" y="8"/>
                    <a:pt x="7" y="8"/>
                    <a:pt x="7" y="8"/>
                  </a:cubicBezTo>
                  <a:cubicBezTo>
                    <a:pt x="109" y="8"/>
                    <a:pt x="109" y="8"/>
                    <a:pt x="109" y="8"/>
                  </a:cubicBezTo>
                  <a:lnTo>
                    <a:pt x="109" y="7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571" name="Google Shape;2571;p50"/>
          <p:cNvSpPr/>
          <p:nvPr/>
        </p:nvSpPr>
        <p:spPr>
          <a:xfrm>
            <a:off x="5912731" y="3943789"/>
            <a:ext cx="228224" cy="366721"/>
          </a:xfrm>
          <a:custGeom>
            <a:avLst/>
            <a:gdLst/>
            <a:ahLst/>
            <a:cxnLst/>
            <a:rect l="l" t="t" r="r" b="b"/>
            <a:pathLst>
              <a:path w="73" h="116" extrusionOk="0">
                <a:moveTo>
                  <a:pt x="73" y="36"/>
                </a:moveTo>
                <a:cubicBezTo>
                  <a:pt x="73" y="16"/>
                  <a:pt x="56" y="0"/>
                  <a:pt x="36" y="0"/>
                </a:cubicBezTo>
                <a:cubicBezTo>
                  <a:pt x="16" y="0"/>
                  <a:pt x="0" y="16"/>
                  <a:pt x="0" y="36"/>
                </a:cubicBezTo>
                <a:cubicBezTo>
                  <a:pt x="0" y="54"/>
                  <a:pt x="12" y="69"/>
                  <a:pt x="29" y="72"/>
                </a:cubicBezTo>
                <a:cubicBezTo>
                  <a:pt x="29" y="87"/>
                  <a:pt x="29" y="87"/>
                  <a:pt x="29" y="87"/>
                </a:cubicBezTo>
                <a:cubicBezTo>
                  <a:pt x="14" y="87"/>
                  <a:pt x="14" y="87"/>
                  <a:pt x="14" y="87"/>
                </a:cubicBezTo>
                <a:cubicBezTo>
                  <a:pt x="14" y="102"/>
                  <a:pt x="14" y="102"/>
                  <a:pt x="14" y="102"/>
                </a:cubicBezTo>
                <a:cubicBezTo>
                  <a:pt x="29" y="102"/>
                  <a:pt x="29" y="102"/>
                  <a:pt x="29" y="102"/>
                </a:cubicBezTo>
                <a:cubicBezTo>
                  <a:pt x="29" y="116"/>
                  <a:pt x="29" y="116"/>
                  <a:pt x="29" y="116"/>
                </a:cubicBezTo>
                <a:cubicBezTo>
                  <a:pt x="43" y="116"/>
                  <a:pt x="43" y="116"/>
                  <a:pt x="43" y="116"/>
                </a:cubicBezTo>
                <a:cubicBezTo>
                  <a:pt x="43" y="102"/>
                  <a:pt x="43" y="102"/>
                  <a:pt x="43" y="102"/>
                </a:cubicBezTo>
                <a:cubicBezTo>
                  <a:pt x="58" y="102"/>
                  <a:pt x="58" y="102"/>
                  <a:pt x="58" y="102"/>
                </a:cubicBezTo>
                <a:cubicBezTo>
                  <a:pt x="58" y="87"/>
                  <a:pt x="58" y="87"/>
                  <a:pt x="58" y="87"/>
                </a:cubicBezTo>
                <a:cubicBezTo>
                  <a:pt x="43" y="87"/>
                  <a:pt x="43" y="87"/>
                  <a:pt x="43" y="87"/>
                </a:cubicBezTo>
                <a:cubicBezTo>
                  <a:pt x="43" y="72"/>
                  <a:pt x="43" y="72"/>
                  <a:pt x="43" y="72"/>
                </a:cubicBezTo>
                <a:cubicBezTo>
                  <a:pt x="60" y="69"/>
                  <a:pt x="73" y="54"/>
                  <a:pt x="73" y="36"/>
                </a:cubicBezTo>
                <a:close/>
                <a:moveTo>
                  <a:pt x="36" y="58"/>
                </a:moveTo>
                <a:cubicBezTo>
                  <a:pt x="24" y="58"/>
                  <a:pt x="14" y="48"/>
                  <a:pt x="14" y="36"/>
                </a:cubicBezTo>
                <a:cubicBezTo>
                  <a:pt x="14" y="24"/>
                  <a:pt x="24" y="15"/>
                  <a:pt x="36" y="15"/>
                </a:cubicBezTo>
                <a:cubicBezTo>
                  <a:pt x="48" y="15"/>
                  <a:pt x="58" y="24"/>
                  <a:pt x="58" y="36"/>
                </a:cubicBezTo>
                <a:cubicBezTo>
                  <a:pt x="58" y="48"/>
                  <a:pt x="48" y="58"/>
                  <a:pt x="36"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72" name="Google Shape;2572;p50"/>
          <p:cNvSpPr/>
          <p:nvPr/>
        </p:nvSpPr>
        <p:spPr>
          <a:xfrm>
            <a:off x="6663728" y="3967196"/>
            <a:ext cx="341363" cy="343313"/>
          </a:xfrm>
          <a:custGeom>
            <a:avLst/>
            <a:gdLst/>
            <a:ahLst/>
            <a:cxnLst/>
            <a:rect l="l" t="t" r="r" b="b"/>
            <a:pathLst>
              <a:path w="109" h="109" extrusionOk="0">
                <a:moveTo>
                  <a:pt x="59" y="0"/>
                </a:moveTo>
                <a:cubicBezTo>
                  <a:pt x="59" y="15"/>
                  <a:pt x="59" y="15"/>
                  <a:pt x="59" y="15"/>
                </a:cubicBezTo>
                <a:cubicBezTo>
                  <a:pt x="85" y="15"/>
                  <a:pt x="85" y="15"/>
                  <a:pt x="85" y="15"/>
                </a:cubicBezTo>
                <a:cubicBezTo>
                  <a:pt x="57" y="43"/>
                  <a:pt x="57" y="43"/>
                  <a:pt x="57" y="43"/>
                </a:cubicBezTo>
                <a:cubicBezTo>
                  <a:pt x="51" y="39"/>
                  <a:pt x="44" y="37"/>
                  <a:pt x="37" y="37"/>
                </a:cubicBezTo>
                <a:cubicBezTo>
                  <a:pt x="17" y="37"/>
                  <a:pt x="0" y="53"/>
                  <a:pt x="0" y="73"/>
                </a:cubicBezTo>
                <a:cubicBezTo>
                  <a:pt x="0" y="93"/>
                  <a:pt x="17" y="109"/>
                  <a:pt x="37" y="109"/>
                </a:cubicBezTo>
                <a:cubicBezTo>
                  <a:pt x="57" y="109"/>
                  <a:pt x="73" y="93"/>
                  <a:pt x="73" y="73"/>
                </a:cubicBezTo>
                <a:cubicBezTo>
                  <a:pt x="73" y="66"/>
                  <a:pt x="71" y="59"/>
                  <a:pt x="67" y="53"/>
                </a:cubicBezTo>
                <a:cubicBezTo>
                  <a:pt x="95" y="25"/>
                  <a:pt x="95" y="25"/>
                  <a:pt x="95" y="25"/>
                </a:cubicBezTo>
                <a:cubicBezTo>
                  <a:pt x="95" y="51"/>
                  <a:pt x="95" y="51"/>
                  <a:pt x="95" y="51"/>
                </a:cubicBezTo>
                <a:cubicBezTo>
                  <a:pt x="109" y="51"/>
                  <a:pt x="109" y="51"/>
                  <a:pt x="109" y="51"/>
                </a:cubicBezTo>
                <a:cubicBezTo>
                  <a:pt x="109" y="0"/>
                  <a:pt x="109" y="0"/>
                  <a:pt x="109" y="0"/>
                </a:cubicBezTo>
                <a:lnTo>
                  <a:pt x="59" y="0"/>
                </a:lnTo>
                <a:close/>
                <a:moveTo>
                  <a:pt x="37" y="95"/>
                </a:moveTo>
                <a:cubicBezTo>
                  <a:pt x="25" y="95"/>
                  <a:pt x="15" y="85"/>
                  <a:pt x="15" y="73"/>
                </a:cubicBezTo>
                <a:cubicBezTo>
                  <a:pt x="15" y="61"/>
                  <a:pt x="25" y="51"/>
                  <a:pt x="37" y="51"/>
                </a:cubicBezTo>
                <a:cubicBezTo>
                  <a:pt x="49" y="51"/>
                  <a:pt x="59" y="61"/>
                  <a:pt x="59" y="73"/>
                </a:cubicBezTo>
                <a:cubicBezTo>
                  <a:pt x="59" y="85"/>
                  <a:pt x="49" y="95"/>
                  <a:pt x="37" y="9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73" name="Google Shape;2573;p50"/>
          <p:cNvGrpSpPr/>
          <p:nvPr/>
        </p:nvGrpSpPr>
        <p:grpSpPr>
          <a:xfrm>
            <a:off x="8124759" y="3944024"/>
            <a:ext cx="343313" cy="358918"/>
            <a:chOff x="6224588" y="3135313"/>
            <a:chExt cx="279400" cy="292100"/>
          </a:xfrm>
        </p:grpSpPr>
        <p:sp>
          <p:nvSpPr>
            <p:cNvPr id="2574" name="Google Shape;2574;p50"/>
            <p:cNvSpPr/>
            <p:nvPr/>
          </p:nvSpPr>
          <p:spPr>
            <a:xfrm>
              <a:off x="6265863" y="3135313"/>
              <a:ext cx="238125" cy="204788"/>
            </a:xfrm>
            <a:custGeom>
              <a:avLst/>
              <a:gdLst/>
              <a:ahLst/>
              <a:cxnLst/>
              <a:rect l="l" t="t" r="r" b="b"/>
              <a:pathLst>
                <a:path w="93" h="80" extrusionOk="0">
                  <a:moveTo>
                    <a:pt x="86" y="0"/>
                  </a:moveTo>
                  <a:cubicBezTo>
                    <a:pt x="0" y="0"/>
                    <a:pt x="0" y="0"/>
                    <a:pt x="0" y="0"/>
                  </a:cubicBezTo>
                  <a:cubicBezTo>
                    <a:pt x="29" y="15"/>
                    <a:pt x="29" y="15"/>
                    <a:pt x="29" y="15"/>
                  </a:cubicBezTo>
                  <a:cubicBezTo>
                    <a:pt x="78" y="15"/>
                    <a:pt x="78" y="15"/>
                    <a:pt x="78" y="15"/>
                  </a:cubicBezTo>
                  <a:cubicBezTo>
                    <a:pt x="78" y="22"/>
                    <a:pt x="78" y="22"/>
                    <a:pt x="78" y="22"/>
                  </a:cubicBezTo>
                  <a:cubicBezTo>
                    <a:pt x="44" y="22"/>
                    <a:pt x="44" y="22"/>
                    <a:pt x="44" y="22"/>
                  </a:cubicBezTo>
                  <a:cubicBezTo>
                    <a:pt x="53" y="27"/>
                    <a:pt x="53" y="27"/>
                    <a:pt x="53" y="27"/>
                  </a:cubicBezTo>
                  <a:cubicBezTo>
                    <a:pt x="57" y="29"/>
                    <a:pt x="60" y="32"/>
                    <a:pt x="62" y="36"/>
                  </a:cubicBezTo>
                  <a:cubicBezTo>
                    <a:pt x="78" y="36"/>
                    <a:pt x="78" y="36"/>
                    <a:pt x="78" y="36"/>
                  </a:cubicBezTo>
                  <a:cubicBezTo>
                    <a:pt x="78" y="44"/>
                    <a:pt x="78" y="44"/>
                    <a:pt x="78" y="44"/>
                  </a:cubicBezTo>
                  <a:cubicBezTo>
                    <a:pt x="64" y="44"/>
                    <a:pt x="64" y="44"/>
                    <a:pt x="64" y="44"/>
                  </a:cubicBezTo>
                  <a:cubicBezTo>
                    <a:pt x="64" y="80"/>
                    <a:pt x="64" y="80"/>
                    <a:pt x="64" y="80"/>
                  </a:cubicBezTo>
                  <a:cubicBezTo>
                    <a:pt x="86" y="80"/>
                    <a:pt x="86" y="80"/>
                    <a:pt x="86" y="80"/>
                  </a:cubicBezTo>
                  <a:cubicBezTo>
                    <a:pt x="90" y="80"/>
                    <a:pt x="93" y="77"/>
                    <a:pt x="93" y="73"/>
                  </a:cubicBezTo>
                  <a:cubicBezTo>
                    <a:pt x="93" y="7"/>
                    <a:pt x="93" y="7"/>
                    <a:pt x="93" y="7"/>
                  </a:cubicBezTo>
                  <a:cubicBezTo>
                    <a:pt x="93" y="3"/>
                    <a:pt x="90" y="0"/>
                    <a:pt x="8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75" name="Google Shape;2575;p50"/>
            <p:cNvSpPr/>
            <p:nvPr/>
          </p:nvSpPr>
          <p:spPr>
            <a:xfrm>
              <a:off x="6224588" y="3143250"/>
              <a:ext cx="187325" cy="284163"/>
            </a:xfrm>
            <a:custGeom>
              <a:avLst/>
              <a:gdLst/>
              <a:ahLst/>
              <a:cxnLst/>
              <a:rect l="l" t="t" r="r" b="b"/>
              <a:pathLst>
                <a:path w="73" h="111" extrusionOk="0">
                  <a:moveTo>
                    <a:pt x="66" y="30"/>
                  </a:moveTo>
                  <a:cubicBezTo>
                    <a:pt x="7" y="0"/>
                    <a:pt x="7" y="0"/>
                    <a:pt x="7" y="0"/>
                  </a:cubicBezTo>
                  <a:cubicBezTo>
                    <a:pt x="6" y="0"/>
                    <a:pt x="5" y="0"/>
                    <a:pt x="4" y="0"/>
                  </a:cubicBezTo>
                  <a:cubicBezTo>
                    <a:pt x="2" y="0"/>
                    <a:pt x="0" y="1"/>
                    <a:pt x="0" y="4"/>
                  </a:cubicBezTo>
                  <a:cubicBezTo>
                    <a:pt x="0" y="70"/>
                    <a:pt x="0" y="70"/>
                    <a:pt x="0" y="70"/>
                  </a:cubicBezTo>
                  <a:cubicBezTo>
                    <a:pt x="0" y="74"/>
                    <a:pt x="3" y="79"/>
                    <a:pt x="7" y="80"/>
                  </a:cubicBezTo>
                  <a:cubicBezTo>
                    <a:pt x="66" y="110"/>
                    <a:pt x="66" y="110"/>
                    <a:pt x="66" y="110"/>
                  </a:cubicBezTo>
                  <a:cubicBezTo>
                    <a:pt x="67" y="111"/>
                    <a:pt x="68" y="111"/>
                    <a:pt x="69" y="111"/>
                  </a:cubicBezTo>
                  <a:cubicBezTo>
                    <a:pt x="71" y="111"/>
                    <a:pt x="73" y="109"/>
                    <a:pt x="73" y="106"/>
                  </a:cubicBezTo>
                  <a:cubicBezTo>
                    <a:pt x="73" y="41"/>
                    <a:pt x="73" y="41"/>
                    <a:pt x="73" y="41"/>
                  </a:cubicBezTo>
                  <a:cubicBezTo>
                    <a:pt x="73" y="37"/>
                    <a:pt x="70" y="32"/>
                    <a:pt x="66" y="30"/>
                  </a:cubicBezTo>
                  <a:close/>
                  <a:moveTo>
                    <a:pt x="51" y="77"/>
                  </a:moveTo>
                  <a:cubicBezTo>
                    <a:pt x="47" y="77"/>
                    <a:pt x="44" y="72"/>
                    <a:pt x="44" y="66"/>
                  </a:cubicBezTo>
                  <a:cubicBezTo>
                    <a:pt x="44" y="60"/>
                    <a:pt x="47" y="55"/>
                    <a:pt x="51" y="55"/>
                  </a:cubicBezTo>
                  <a:cubicBezTo>
                    <a:pt x="55" y="55"/>
                    <a:pt x="58" y="60"/>
                    <a:pt x="58" y="66"/>
                  </a:cubicBezTo>
                  <a:cubicBezTo>
                    <a:pt x="58" y="72"/>
                    <a:pt x="55" y="77"/>
                    <a:pt x="51" y="7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76" name="Google Shape;2576;p50"/>
          <p:cNvGrpSpPr/>
          <p:nvPr/>
        </p:nvGrpSpPr>
        <p:grpSpPr>
          <a:xfrm>
            <a:off x="10293876" y="3944024"/>
            <a:ext cx="364771" cy="208719"/>
            <a:chOff x="7989888" y="3135313"/>
            <a:chExt cx="296863" cy="169863"/>
          </a:xfrm>
        </p:grpSpPr>
        <p:sp>
          <p:nvSpPr>
            <p:cNvPr id="2577" name="Google Shape;2577;p50"/>
            <p:cNvSpPr/>
            <p:nvPr/>
          </p:nvSpPr>
          <p:spPr>
            <a:xfrm>
              <a:off x="8043863" y="3192463"/>
              <a:ext cx="38100"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78" name="Google Shape;2578;p50"/>
            <p:cNvSpPr/>
            <p:nvPr/>
          </p:nvSpPr>
          <p:spPr>
            <a:xfrm>
              <a:off x="8043863" y="3227388"/>
              <a:ext cx="38100" cy="206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79" name="Google Shape;2579;p50"/>
            <p:cNvSpPr/>
            <p:nvPr/>
          </p:nvSpPr>
          <p:spPr>
            <a:xfrm>
              <a:off x="7989888" y="3135313"/>
              <a:ext cx="296863" cy="169863"/>
            </a:xfrm>
            <a:custGeom>
              <a:avLst/>
              <a:gdLst/>
              <a:ahLst/>
              <a:cxnLst/>
              <a:rect l="l" t="t" r="r" b="b"/>
              <a:pathLst>
                <a:path w="116" h="66" extrusionOk="0">
                  <a:moveTo>
                    <a:pt x="109" y="0"/>
                  </a:moveTo>
                  <a:cubicBezTo>
                    <a:pt x="7" y="0"/>
                    <a:pt x="7" y="0"/>
                    <a:pt x="7" y="0"/>
                  </a:cubicBezTo>
                  <a:cubicBezTo>
                    <a:pt x="3" y="0"/>
                    <a:pt x="0" y="3"/>
                    <a:pt x="0" y="7"/>
                  </a:cubicBezTo>
                  <a:cubicBezTo>
                    <a:pt x="0" y="58"/>
                    <a:pt x="0" y="58"/>
                    <a:pt x="0" y="58"/>
                  </a:cubicBezTo>
                  <a:cubicBezTo>
                    <a:pt x="0" y="62"/>
                    <a:pt x="3" y="66"/>
                    <a:pt x="7" y="66"/>
                  </a:cubicBezTo>
                  <a:cubicBezTo>
                    <a:pt x="109" y="66"/>
                    <a:pt x="109" y="66"/>
                    <a:pt x="109" y="66"/>
                  </a:cubicBezTo>
                  <a:cubicBezTo>
                    <a:pt x="113" y="66"/>
                    <a:pt x="116" y="62"/>
                    <a:pt x="116" y="58"/>
                  </a:cubicBezTo>
                  <a:cubicBezTo>
                    <a:pt x="116" y="7"/>
                    <a:pt x="116" y="7"/>
                    <a:pt x="116" y="7"/>
                  </a:cubicBezTo>
                  <a:cubicBezTo>
                    <a:pt x="116" y="3"/>
                    <a:pt x="113" y="0"/>
                    <a:pt x="109" y="0"/>
                  </a:cubicBezTo>
                  <a:close/>
                  <a:moveTo>
                    <a:pt x="43" y="51"/>
                  </a:moveTo>
                  <a:cubicBezTo>
                    <a:pt x="14" y="51"/>
                    <a:pt x="14" y="51"/>
                    <a:pt x="14" y="51"/>
                  </a:cubicBezTo>
                  <a:cubicBezTo>
                    <a:pt x="14" y="15"/>
                    <a:pt x="14" y="15"/>
                    <a:pt x="14" y="15"/>
                  </a:cubicBezTo>
                  <a:cubicBezTo>
                    <a:pt x="43" y="15"/>
                    <a:pt x="43" y="15"/>
                    <a:pt x="43" y="15"/>
                  </a:cubicBezTo>
                  <a:lnTo>
                    <a:pt x="43" y="51"/>
                  </a:lnTo>
                  <a:close/>
                  <a:moveTo>
                    <a:pt x="72" y="51"/>
                  </a:moveTo>
                  <a:cubicBezTo>
                    <a:pt x="51" y="51"/>
                    <a:pt x="51" y="51"/>
                    <a:pt x="51" y="51"/>
                  </a:cubicBezTo>
                  <a:cubicBezTo>
                    <a:pt x="51" y="15"/>
                    <a:pt x="51" y="15"/>
                    <a:pt x="51" y="15"/>
                  </a:cubicBezTo>
                  <a:cubicBezTo>
                    <a:pt x="58" y="15"/>
                    <a:pt x="58" y="15"/>
                    <a:pt x="58" y="15"/>
                  </a:cubicBezTo>
                  <a:cubicBezTo>
                    <a:pt x="58" y="44"/>
                    <a:pt x="58" y="44"/>
                    <a:pt x="58" y="44"/>
                  </a:cubicBezTo>
                  <a:cubicBezTo>
                    <a:pt x="65" y="44"/>
                    <a:pt x="65" y="44"/>
                    <a:pt x="65" y="44"/>
                  </a:cubicBezTo>
                  <a:cubicBezTo>
                    <a:pt x="65" y="15"/>
                    <a:pt x="65" y="15"/>
                    <a:pt x="65" y="15"/>
                  </a:cubicBezTo>
                  <a:cubicBezTo>
                    <a:pt x="72" y="15"/>
                    <a:pt x="72" y="15"/>
                    <a:pt x="72" y="15"/>
                  </a:cubicBezTo>
                  <a:lnTo>
                    <a:pt x="72" y="51"/>
                  </a:lnTo>
                  <a:close/>
                  <a:moveTo>
                    <a:pt x="101" y="36"/>
                  </a:moveTo>
                  <a:cubicBezTo>
                    <a:pt x="94" y="36"/>
                    <a:pt x="94" y="36"/>
                    <a:pt x="94" y="36"/>
                  </a:cubicBezTo>
                  <a:cubicBezTo>
                    <a:pt x="94" y="51"/>
                    <a:pt x="94" y="51"/>
                    <a:pt x="94" y="51"/>
                  </a:cubicBezTo>
                  <a:cubicBezTo>
                    <a:pt x="87" y="51"/>
                    <a:pt x="87" y="51"/>
                    <a:pt x="87" y="51"/>
                  </a:cubicBezTo>
                  <a:cubicBezTo>
                    <a:pt x="87" y="36"/>
                    <a:pt x="87" y="36"/>
                    <a:pt x="87" y="36"/>
                  </a:cubicBezTo>
                  <a:cubicBezTo>
                    <a:pt x="80" y="36"/>
                    <a:pt x="80" y="36"/>
                    <a:pt x="80" y="36"/>
                  </a:cubicBezTo>
                  <a:cubicBezTo>
                    <a:pt x="80" y="15"/>
                    <a:pt x="80" y="15"/>
                    <a:pt x="80" y="15"/>
                  </a:cubicBezTo>
                  <a:cubicBezTo>
                    <a:pt x="87" y="15"/>
                    <a:pt x="87" y="15"/>
                    <a:pt x="87" y="15"/>
                  </a:cubicBezTo>
                  <a:cubicBezTo>
                    <a:pt x="87" y="29"/>
                    <a:pt x="87" y="29"/>
                    <a:pt x="87" y="29"/>
                  </a:cubicBezTo>
                  <a:cubicBezTo>
                    <a:pt x="94" y="29"/>
                    <a:pt x="94" y="29"/>
                    <a:pt x="94" y="29"/>
                  </a:cubicBezTo>
                  <a:cubicBezTo>
                    <a:pt x="94" y="15"/>
                    <a:pt x="94" y="15"/>
                    <a:pt x="94" y="15"/>
                  </a:cubicBezTo>
                  <a:cubicBezTo>
                    <a:pt x="101" y="15"/>
                    <a:pt x="101" y="15"/>
                    <a:pt x="101" y="15"/>
                  </a:cubicBezTo>
                  <a:lnTo>
                    <a:pt x="101"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580" name="Google Shape;2580;p50"/>
          <p:cNvSpPr/>
          <p:nvPr/>
        </p:nvSpPr>
        <p:spPr>
          <a:xfrm>
            <a:off x="11023411" y="3943789"/>
            <a:ext cx="364769" cy="208719"/>
          </a:xfrm>
          <a:custGeom>
            <a:avLst/>
            <a:gdLst/>
            <a:ahLst/>
            <a:cxnLst/>
            <a:rect l="l" t="t" r="r" b="b"/>
            <a:pathLst>
              <a:path w="116" h="66" extrusionOk="0">
                <a:moveTo>
                  <a:pt x="109" y="0"/>
                </a:moveTo>
                <a:cubicBezTo>
                  <a:pt x="7" y="0"/>
                  <a:pt x="7" y="0"/>
                  <a:pt x="7" y="0"/>
                </a:cubicBezTo>
                <a:cubicBezTo>
                  <a:pt x="3" y="0"/>
                  <a:pt x="0" y="3"/>
                  <a:pt x="0" y="7"/>
                </a:cubicBezTo>
                <a:cubicBezTo>
                  <a:pt x="0" y="58"/>
                  <a:pt x="0" y="58"/>
                  <a:pt x="0" y="58"/>
                </a:cubicBezTo>
                <a:cubicBezTo>
                  <a:pt x="0" y="62"/>
                  <a:pt x="3" y="66"/>
                  <a:pt x="7" y="66"/>
                </a:cubicBezTo>
                <a:cubicBezTo>
                  <a:pt x="109" y="66"/>
                  <a:pt x="109" y="66"/>
                  <a:pt x="109" y="66"/>
                </a:cubicBezTo>
                <a:cubicBezTo>
                  <a:pt x="113" y="66"/>
                  <a:pt x="116" y="62"/>
                  <a:pt x="116" y="58"/>
                </a:cubicBezTo>
                <a:cubicBezTo>
                  <a:pt x="116" y="7"/>
                  <a:pt x="116" y="7"/>
                  <a:pt x="116" y="7"/>
                </a:cubicBezTo>
                <a:cubicBezTo>
                  <a:pt x="116" y="3"/>
                  <a:pt x="113" y="0"/>
                  <a:pt x="109" y="0"/>
                </a:cubicBezTo>
                <a:close/>
                <a:moveTo>
                  <a:pt x="36" y="22"/>
                </a:moveTo>
                <a:cubicBezTo>
                  <a:pt x="22" y="22"/>
                  <a:pt x="22" y="22"/>
                  <a:pt x="22" y="22"/>
                </a:cubicBezTo>
                <a:cubicBezTo>
                  <a:pt x="22" y="29"/>
                  <a:pt x="22" y="29"/>
                  <a:pt x="22" y="29"/>
                </a:cubicBezTo>
                <a:cubicBezTo>
                  <a:pt x="36" y="29"/>
                  <a:pt x="36" y="29"/>
                  <a:pt x="36" y="29"/>
                </a:cubicBezTo>
                <a:cubicBezTo>
                  <a:pt x="36" y="51"/>
                  <a:pt x="36" y="51"/>
                  <a:pt x="36" y="51"/>
                </a:cubicBezTo>
                <a:cubicBezTo>
                  <a:pt x="15" y="51"/>
                  <a:pt x="15" y="51"/>
                  <a:pt x="15" y="51"/>
                </a:cubicBezTo>
                <a:cubicBezTo>
                  <a:pt x="15" y="44"/>
                  <a:pt x="15" y="44"/>
                  <a:pt x="15" y="44"/>
                </a:cubicBezTo>
                <a:cubicBezTo>
                  <a:pt x="29" y="44"/>
                  <a:pt x="29" y="44"/>
                  <a:pt x="29" y="44"/>
                </a:cubicBezTo>
                <a:cubicBezTo>
                  <a:pt x="29" y="36"/>
                  <a:pt x="29" y="36"/>
                  <a:pt x="29" y="36"/>
                </a:cubicBezTo>
                <a:cubicBezTo>
                  <a:pt x="15" y="36"/>
                  <a:pt x="15" y="36"/>
                  <a:pt x="15" y="36"/>
                </a:cubicBezTo>
                <a:cubicBezTo>
                  <a:pt x="15" y="15"/>
                  <a:pt x="15" y="15"/>
                  <a:pt x="15" y="15"/>
                </a:cubicBezTo>
                <a:cubicBezTo>
                  <a:pt x="36" y="15"/>
                  <a:pt x="36" y="15"/>
                  <a:pt x="36" y="15"/>
                </a:cubicBezTo>
                <a:lnTo>
                  <a:pt x="36" y="22"/>
                </a:lnTo>
                <a:close/>
                <a:moveTo>
                  <a:pt x="65" y="22"/>
                </a:moveTo>
                <a:cubicBezTo>
                  <a:pt x="51" y="22"/>
                  <a:pt x="51" y="22"/>
                  <a:pt x="51" y="22"/>
                </a:cubicBezTo>
                <a:cubicBezTo>
                  <a:pt x="51" y="29"/>
                  <a:pt x="51" y="29"/>
                  <a:pt x="51" y="29"/>
                </a:cubicBezTo>
                <a:cubicBezTo>
                  <a:pt x="65" y="29"/>
                  <a:pt x="65" y="29"/>
                  <a:pt x="65" y="29"/>
                </a:cubicBezTo>
                <a:cubicBezTo>
                  <a:pt x="65" y="36"/>
                  <a:pt x="65" y="36"/>
                  <a:pt x="65" y="36"/>
                </a:cubicBezTo>
                <a:cubicBezTo>
                  <a:pt x="51" y="36"/>
                  <a:pt x="51" y="36"/>
                  <a:pt x="51" y="36"/>
                </a:cubicBezTo>
                <a:cubicBezTo>
                  <a:pt x="51" y="44"/>
                  <a:pt x="51" y="44"/>
                  <a:pt x="51" y="44"/>
                </a:cubicBezTo>
                <a:cubicBezTo>
                  <a:pt x="65" y="44"/>
                  <a:pt x="65" y="44"/>
                  <a:pt x="65" y="44"/>
                </a:cubicBezTo>
                <a:cubicBezTo>
                  <a:pt x="65" y="51"/>
                  <a:pt x="65" y="51"/>
                  <a:pt x="65" y="51"/>
                </a:cubicBezTo>
                <a:cubicBezTo>
                  <a:pt x="44" y="51"/>
                  <a:pt x="44" y="51"/>
                  <a:pt x="44" y="51"/>
                </a:cubicBezTo>
                <a:cubicBezTo>
                  <a:pt x="44" y="15"/>
                  <a:pt x="44" y="15"/>
                  <a:pt x="44" y="15"/>
                </a:cubicBezTo>
                <a:cubicBezTo>
                  <a:pt x="65" y="15"/>
                  <a:pt x="65" y="15"/>
                  <a:pt x="65" y="15"/>
                </a:cubicBezTo>
                <a:lnTo>
                  <a:pt x="65" y="22"/>
                </a:lnTo>
                <a:close/>
                <a:moveTo>
                  <a:pt x="87" y="51"/>
                </a:moveTo>
                <a:cubicBezTo>
                  <a:pt x="73" y="51"/>
                  <a:pt x="73" y="51"/>
                  <a:pt x="73" y="51"/>
                </a:cubicBezTo>
                <a:cubicBezTo>
                  <a:pt x="73" y="15"/>
                  <a:pt x="73" y="15"/>
                  <a:pt x="73" y="15"/>
                </a:cubicBezTo>
                <a:cubicBezTo>
                  <a:pt x="80" y="15"/>
                  <a:pt x="80" y="15"/>
                  <a:pt x="80" y="15"/>
                </a:cubicBezTo>
                <a:cubicBezTo>
                  <a:pt x="80" y="44"/>
                  <a:pt x="80" y="44"/>
                  <a:pt x="80" y="44"/>
                </a:cubicBezTo>
                <a:cubicBezTo>
                  <a:pt x="87" y="44"/>
                  <a:pt x="87" y="44"/>
                  <a:pt x="87" y="44"/>
                </a:cubicBezTo>
                <a:lnTo>
                  <a:pt x="87" y="51"/>
                </a:lnTo>
                <a:close/>
                <a:moveTo>
                  <a:pt x="109" y="51"/>
                </a:moveTo>
                <a:cubicBezTo>
                  <a:pt x="94" y="51"/>
                  <a:pt x="94" y="51"/>
                  <a:pt x="94" y="51"/>
                </a:cubicBezTo>
                <a:cubicBezTo>
                  <a:pt x="94" y="15"/>
                  <a:pt x="94" y="15"/>
                  <a:pt x="94" y="15"/>
                </a:cubicBezTo>
                <a:cubicBezTo>
                  <a:pt x="102" y="15"/>
                  <a:pt x="102" y="15"/>
                  <a:pt x="102" y="15"/>
                </a:cubicBezTo>
                <a:cubicBezTo>
                  <a:pt x="102" y="44"/>
                  <a:pt x="102" y="44"/>
                  <a:pt x="102" y="44"/>
                </a:cubicBezTo>
                <a:cubicBezTo>
                  <a:pt x="109" y="44"/>
                  <a:pt x="109" y="44"/>
                  <a:pt x="109" y="44"/>
                </a:cubicBezTo>
                <a:lnTo>
                  <a:pt x="109"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1" name="Google Shape;2581;p50"/>
          <p:cNvSpPr/>
          <p:nvPr/>
        </p:nvSpPr>
        <p:spPr>
          <a:xfrm>
            <a:off x="800100" y="4675280"/>
            <a:ext cx="364771" cy="206768"/>
          </a:xfrm>
          <a:custGeom>
            <a:avLst/>
            <a:gdLst/>
            <a:ahLst/>
            <a:cxnLst/>
            <a:rect l="l" t="t" r="r" b="b"/>
            <a:pathLst>
              <a:path w="116" h="66" extrusionOk="0">
                <a:moveTo>
                  <a:pt x="109" y="0"/>
                </a:moveTo>
                <a:cubicBezTo>
                  <a:pt x="7" y="0"/>
                  <a:pt x="7" y="0"/>
                  <a:pt x="7" y="0"/>
                </a:cubicBezTo>
                <a:cubicBezTo>
                  <a:pt x="3" y="0"/>
                  <a:pt x="0" y="4"/>
                  <a:pt x="0" y="8"/>
                </a:cubicBezTo>
                <a:cubicBezTo>
                  <a:pt x="0" y="59"/>
                  <a:pt x="0" y="59"/>
                  <a:pt x="0" y="59"/>
                </a:cubicBezTo>
                <a:cubicBezTo>
                  <a:pt x="0" y="63"/>
                  <a:pt x="3" y="66"/>
                  <a:pt x="7" y="66"/>
                </a:cubicBezTo>
                <a:cubicBezTo>
                  <a:pt x="109" y="66"/>
                  <a:pt x="109" y="66"/>
                  <a:pt x="109" y="66"/>
                </a:cubicBezTo>
                <a:cubicBezTo>
                  <a:pt x="113" y="66"/>
                  <a:pt x="116" y="63"/>
                  <a:pt x="116" y="59"/>
                </a:cubicBezTo>
                <a:cubicBezTo>
                  <a:pt x="116" y="8"/>
                  <a:pt x="116" y="8"/>
                  <a:pt x="116" y="8"/>
                </a:cubicBezTo>
                <a:cubicBezTo>
                  <a:pt x="116" y="4"/>
                  <a:pt x="113" y="0"/>
                  <a:pt x="109" y="0"/>
                </a:cubicBezTo>
                <a:close/>
                <a:moveTo>
                  <a:pt x="43" y="51"/>
                </a:moveTo>
                <a:cubicBezTo>
                  <a:pt x="36" y="51"/>
                  <a:pt x="36" y="51"/>
                  <a:pt x="36" y="51"/>
                </a:cubicBezTo>
                <a:cubicBezTo>
                  <a:pt x="22" y="27"/>
                  <a:pt x="22" y="27"/>
                  <a:pt x="22" y="27"/>
                </a:cubicBezTo>
                <a:cubicBezTo>
                  <a:pt x="22" y="51"/>
                  <a:pt x="22" y="51"/>
                  <a:pt x="22" y="51"/>
                </a:cubicBezTo>
                <a:cubicBezTo>
                  <a:pt x="14" y="51"/>
                  <a:pt x="14" y="51"/>
                  <a:pt x="14" y="51"/>
                </a:cubicBezTo>
                <a:cubicBezTo>
                  <a:pt x="14" y="15"/>
                  <a:pt x="14" y="15"/>
                  <a:pt x="14" y="15"/>
                </a:cubicBezTo>
                <a:cubicBezTo>
                  <a:pt x="22" y="15"/>
                  <a:pt x="22" y="15"/>
                  <a:pt x="22" y="15"/>
                </a:cubicBezTo>
                <a:cubicBezTo>
                  <a:pt x="36" y="39"/>
                  <a:pt x="36" y="39"/>
                  <a:pt x="36" y="39"/>
                </a:cubicBezTo>
                <a:cubicBezTo>
                  <a:pt x="36" y="15"/>
                  <a:pt x="36" y="15"/>
                  <a:pt x="36" y="15"/>
                </a:cubicBezTo>
                <a:cubicBezTo>
                  <a:pt x="43" y="15"/>
                  <a:pt x="43" y="15"/>
                  <a:pt x="43" y="15"/>
                </a:cubicBezTo>
                <a:lnTo>
                  <a:pt x="43" y="51"/>
                </a:lnTo>
                <a:close/>
                <a:moveTo>
                  <a:pt x="65" y="22"/>
                </a:moveTo>
                <a:cubicBezTo>
                  <a:pt x="58" y="22"/>
                  <a:pt x="58" y="22"/>
                  <a:pt x="58" y="22"/>
                </a:cubicBezTo>
                <a:cubicBezTo>
                  <a:pt x="58" y="30"/>
                  <a:pt x="58" y="30"/>
                  <a:pt x="58" y="30"/>
                </a:cubicBezTo>
                <a:cubicBezTo>
                  <a:pt x="65" y="30"/>
                  <a:pt x="65" y="30"/>
                  <a:pt x="65" y="30"/>
                </a:cubicBezTo>
                <a:cubicBezTo>
                  <a:pt x="65" y="37"/>
                  <a:pt x="65" y="37"/>
                  <a:pt x="65" y="37"/>
                </a:cubicBezTo>
                <a:cubicBezTo>
                  <a:pt x="58" y="37"/>
                  <a:pt x="58" y="37"/>
                  <a:pt x="58" y="37"/>
                </a:cubicBezTo>
                <a:cubicBezTo>
                  <a:pt x="58" y="44"/>
                  <a:pt x="58" y="44"/>
                  <a:pt x="58" y="44"/>
                </a:cubicBezTo>
                <a:cubicBezTo>
                  <a:pt x="65" y="44"/>
                  <a:pt x="65" y="44"/>
                  <a:pt x="65" y="44"/>
                </a:cubicBezTo>
                <a:cubicBezTo>
                  <a:pt x="65" y="51"/>
                  <a:pt x="65" y="51"/>
                  <a:pt x="65" y="51"/>
                </a:cubicBezTo>
                <a:cubicBezTo>
                  <a:pt x="51" y="51"/>
                  <a:pt x="51" y="51"/>
                  <a:pt x="51" y="51"/>
                </a:cubicBezTo>
                <a:cubicBezTo>
                  <a:pt x="51" y="15"/>
                  <a:pt x="51" y="15"/>
                  <a:pt x="51" y="15"/>
                </a:cubicBezTo>
                <a:cubicBezTo>
                  <a:pt x="65" y="15"/>
                  <a:pt x="65" y="15"/>
                  <a:pt x="65" y="15"/>
                </a:cubicBezTo>
                <a:lnTo>
                  <a:pt x="65" y="22"/>
                </a:lnTo>
                <a:close/>
                <a:moveTo>
                  <a:pt x="101" y="51"/>
                </a:moveTo>
                <a:cubicBezTo>
                  <a:pt x="94" y="51"/>
                  <a:pt x="94" y="51"/>
                  <a:pt x="94" y="51"/>
                </a:cubicBezTo>
                <a:cubicBezTo>
                  <a:pt x="87" y="37"/>
                  <a:pt x="87" y="37"/>
                  <a:pt x="87" y="37"/>
                </a:cubicBezTo>
                <a:cubicBezTo>
                  <a:pt x="80" y="51"/>
                  <a:pt x="80" y="51"/>
                  <a:pt x="80" y="51"/>
                </a:cubicBezTo>
                <a:cubicBezTo>
                  <a:pt x="72" y="51"/>
                  <a:pt x="72" y="51"/>
                  <a:pt x="72" y="51"/>
                </a:cubicBezTo>
                <a:cubicBezTo>
                  <a:pt x="72" y="15"/>
                  <a:pt x="72" y="15"/>
                  <a:pt x="72" y="15"/>
                </a:cubicBezTo>
                <a:cubicBezTo>
                  <a:pt x="80" y="15"/>
                  <a:pt x="80" y="15"/>
                  <a:pt x="80" y="15"/>
                </a:cubicBezTo>
                <a:cubicBezTo>
                  <a:pt x="80" y="37"/>
                  <a:pt x="80" y="37"/>
                  <a:pt x="80" y="37"/>
                </a:cubicBezTo>
                <a:cubicBezTo>
                  <a:pt x="87" y="22"/>
                  <a:pt x="87" y="22"/>
                  <a:pt x="87" y="22"/>
                </a:cubicBezTo>
                <a:cubicBezTo>
                  <a:pt x="94" y="37"/>
                  <a:pt x="94" y="37"/>
                  <a:pt x="94" y="37"/>
                </a:cubicBezTo>
                <a:cubicBezTo>
                  <a:pt x="94" y="15"/>
                  <a:pt x="94" y="15"/>
                  <a:pt x="94" y="15"/>
                </a:cubicBezTo>
                <a:cubicBezTo>
                  <a:pt x="101" y="15"/>
                  <a:pt x="101" y="15"/>
                  <a:pt x="101" y="15"/>
                </a:cubicBezTo>
                <a:lnTo>
                  <a:pt x="101"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82" name="Google Shape;2582;p50"/>
          <p:cNvGrpSpPr/>
          <p:nvPr/>
        </p:nvGrpSpPr>
        <p:grpSpPr>
          <a:xfrm>
            <a:off x="1529640" y="4769145"/>
            <a:ext cx="364771" cy="275041"/>
            <a:chOff x="857250" y="3806825"/>
            <a:chExt cx="296863" cy="223838"/>
          </a:xfrm>
        </p:grpSpPr>
        <p:sp>
          <p:nvSpPr>
            <p:cNvPr id="2583" name="Google Shape;2583;p50"/>
            <p:cNvSpPr/>
            <p:nvPr/>
          </p:nvSpPr>
          <p:spPr>
            <a:xfrm>
              <a:off x="857250" y="3806825"/>
              <a:ext cx="296863" cy="223838"/>
            </a:xfrm>
            <a:custGeom>
              <a:avLst/>
              <a:gdLst/>
              <a:ahLst/>
              <a:cxnLst/>
              <a:rect l="l" t="t" r="r" b="b"/>
              <a:pathLst>
                <a:path w="116" h="87" extrusionOk="0">
                  <a:moveTo>
                    <a:pt x="102" y="0"/>
                  </a:moveTo>
                  <a:cubicBezTo>
                    <a:pt x="15" y="0"/>
                    <a:pt x="15" y="0"/>
                    <a:pt x="15" y="0"/>
                  </a:cubicBezTo>
                  <a:cubicBezTo>
                    <a:pt x="7" y="0"/>
                    <a:pt x="0" y="6"/>
                    <a:pt x="0" y="14"/>
                  </a:cubicBezTo>
                  <a:cubicBezTo>
                    <a:pt x="0" y="72"/>
                    <a:pt x="0" y="72"/>
                    <a:pt x="0" y="72"/>
                  </a:cubicBezTo>
                  <a:cubicBezTo>
                    <a:pt x="0" y="80"/>
                    <a:pt x="7" y="87"/>
                    <a:pt x="15" y="87"/>
                  </a:cubicBezTo>
                  <a:cubicBezTo>
                    <a:pt x="102" y="87"/>
                    <a:pt x="102" y="87"/>
                    <a:pt x="102" y="87"/>
                  </a:cubicBezTo>
                  <a:cubicBezTo>
                    <a:pt x="110" y="87"/>
                    <a:pt x="116" y="80"/>
                    <a:pt x="116" y="72"/>
                  </a:cubicBezTo>
                  <a:cubicBezTo>
                    <a:pt x="116" y="14"/>
                    <a:pt x="116" y="14"/>
                    <a:pt x="116" y="14"/>
                  </a:cubicBezTo>
                  <a:cubicBezTo>
                    <a:pt x="116" y="6"/>
                    <a:pt x="110" y="0"/>
                    <a:pt x="102" y="0"/>
                  </a:cubicBezTo>
                  <a:close/>
                  <a:moveTo>
                    <a:pt x="109" y="72"/>
                  </a:moveTo>
                  <a:cubicBezTo>
                    <a:pt x="109" y="76"/>
                    <a:pt x="106" y="79"/>
                    <a:pt x="102" y="79"/>
                  </a:cubicBezTo>
                  <a:cubicBezTo>
                    <a:pt x="15" y="79"/>
                    <a:pt x="15" y="79"/>
                    <a:pt x="15" y="79"/>
                  </a:cubicBezTo>
                  <a:cubicBezTo>
                    <a:pt x="11" y="79"/>
                    <a:pt x="7" y="76"/>
                    <a:pt x="7" y="72"/>
                  </a:cubicBezTo>
                  <a:cubicBezTo>
                    <a:pt x="7" y="36"/>
                    <a:pt x="7" y="36"/>
                    <a:pt x="7" y="36"/>
                  </a:cubicBezTo>
                  <a:cubicBezTo>
                    <a:pt x="109" y="36"/>
                    <a:pt x="109" y="36"/>
                    <a:pt x="109" y="36"/>
                  </a:cubicBezTo>
                  <a:lnTo>
                    <a:pt x="109" y="72"/>
                  </a:lnTo>
                  <a:close/>
                  <a:moveTo>
                    <a:pt x="109" y="21"/>
                  </a:moveTo>
                  <a:cubicBezTo>
                    <a:pt x="7" y="21"/>
                    <a:pt x="7" y="21"/>
                    <a:pt x="7" y="21"/>
                  </a:cubicBezTo>
                  <a:cubicBezTo>
                    <a:pt x="7" y="14"/>
                    <a:pt x="7" y="14"/>
                    <a:pt x="7" y="14"/>
                  </a:cubicBezTo>
                  <a:cubicBezTo>
                    <a:pt x="7" y="10"/>
                    <a:pt x="11" y="7"/>
                    <a:pt x="15" y="7"/>
                  </a:cubicBezTo>
                  <a:cubicBezTo>
                    <a:pt x="102" y="7"/>
                    <a:pt x="102" y="7"/>
                    <a:pt x="102" y="7"/>
                  </a:cubicBezTo>
                  <a:cubicBezTo>
                    <a:pt x="106" y="7"/>
                    <a:pt x="109" y="10"/>
                    <a:pt x="109" y="14"/>
                  </a:cubicBezTo>
                  <a:lnTo>
                    <a:pt x="109"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84" name="Google Shape;2584;p50"/>
            <p:cNvSpPr/>
            <p:nvPr/>
          </p:nvSpPr>
          <p:spPr>
            <a:xfrm>
              <a:off x="895350" y="3917950"/>
              <a:ext cx="111125"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85" name="Google Shape;2585;p50"/>
            <p:cNvSpPr/>
            <p:nvPr/>
          </p:nvSpPr>
          <p:spPr>
            <a:xfrm>
              <a:off x="895350" y="3956050"/>
              <a:ext cx="36513"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86" name="Google Shape;2586;p50"/>
            <p:cNvSpPr/>
            <p:nvPr/>
          </p:nvSpPr>
          <p:spPr>
            <a:xfrm>
              <a:off x="1062038" y="3917950"/>
              <a:ext cx="57150" cy="38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587" name="Google Shape;2587;p50"/>
          <p:cNvSpPr/>
          <p:nvPr/>
        </p:nvSpPr>
        <p:spPr>
          <a:xfrm>
            <a:off x="9560431" y="3943789"/>
            <a:ext cx="368671" cy="366721"/>
          </a:xfrm>
          <a:custGeom>
            <a:avLst/>
            <a:gdLst/>
            <a:ahLst/>
            <a:cxnLst/>
            <a:rect l="l" t="t" r="r" b="b"/>
            <a:pathLst>
              <a:path w="117" h="116" extrusionOk="0">
                <a:moveTo>
                  <a:pt x="108" y="87"/>
                </a:moveTo>
                <a:cubicBezTo>
                  <a:pt x="103" y="36"/>
                  <a:pt x="103" y="36"/>
                  <a:pt x="103" y="36"/>
                </a:cubicBezTo>
                <a:cubicBezTo>
                  <a:pt x="102" y="32"/>
                  <a:pt x="99" y="29"/>
                  <a:pt x="95" y="29"/>
                </a:cubicBezTo>
                <a:cubicBezTo>
                  <a:pt x="79" y="29"/>
                  <a:pt x="79" y="29"/>
                  <a:pt x="79" y="29"/>
                </a:cubicBezTo>
                <a:cubicBezTo>
                  <a:pt x="79" y="22"/>
                  <a:pt x="79" y="22"/>
                  <a:pt x="79" y="22"/>
                </a:cubicBezTo>
                <a:cubicBezTo>
                  <a:pt x="95" y="22"/>
                  <a:pt x="95" y="22"/>
                  <a:pt x="95" y="22"/>
                </a:cubicBezTo>
                <a:cubicBezTo>
                  <a:pt x="95" y="0"/>
                  <a:pt x="95" y="0"/>
                  <a:pt x="95" y="0"/>
                </a:cubicBezTo>
                <a:cubicBezTo>
                  <a:pt x="51" y="0"/>
                  <a:pt x="51" y="0"/>
                  <a:pt x="51" y="0"/>
                </a:cubicBezTo>
                <a:cubicBezTo>
                  <a:pt x="51" y="22"/>
                  <a:pt x="51" y="22"/>
                  <a:pt x="51" y="22"/>
                </a:cubicBezTo>
                <a:cubicBezTo>
                  <a:pt x="67" y="22"/>
                  <a:pt x="67" y="22"/>
                  <a:pt x="67" y="22"/>
                </a:cubicBezTo>
                <a:cubicBezTo>
                  <a:pt x="67" y="29"/>
                  <a:pt x="67" y="29"/>
                  <a:pt x="67" y="29"/>
                </a:cubicBezTo>
                <a:cubicBezTo>
                  <a:pt x="22" y="29"/>
                  <a:pt x="22" y="29"/>
                  <a:pt x="22" y="29"/>
                </a:cubicBezTo>
                <a:cubicBezTo>
                  <a:pt x="18" y="29"/>
                  <a:pt x="15" y="32"/>
                  <a:pt x="14" y="36"/>
                </a:cubicBezTo>
                <a:cubicBezTo>
                  <a:pt x="8" y="87"/>
                  <a:pt x="8" y="87"/>
                  <a:pt x="8" y="87"/>
                </a:cubicBezTo>
                <a:cubicBezTo>
                  <a:pt x="0" y="87"/>
                  <a:pt x="0" y="87"/>
                  <a:pt x="0" y="87"/>
                </a:cubicBezTo>
                <a:cubicBezTo>
                  <a:pt x="0" y="116"/>
                  <a:pt x="0" y="116"/>
                  <a:pt x="0" y="116"/>
                </a:cubicBezTo>
                <a:cubicBezTo>
                  <a:pt x="117" y="116"/>
                  <a:pt x="117" y="116"/>
                  <a:pt x="117" y="116"/>
                </a:cubicBezTo>
                <a:cubicBezTo>
                  <a:pt x="117" y="87"/>
                  <a:pt x="117" y="87"/>
                  <a:pt x="117" y="87"/>
                </a:cubicBezTo>
                <a:lnTo>
                  <a:pt x="108" y="87"/>
                </a:lnTo>
                <a:close/>
                <a:moveTo>
                  <a:pt x="80" y="44"/>
                </a:moveTo>
                <a:cubicBezTo>
                  <a:pt x="88" y="44"/>
                  <a:pt x="88" y="44"/>
                  <a:pt x="88" y="44"/>
                </a:cubicBezTo>
                <a:cubicBezTo>
                  <a:pt x="88" y="51"/>
                  <a:pt x="88" y="51"/>
                  <a:pt x="88" y="51"/>
                </a:cubicBezTo>
                <a:cubicBezTo>
                  <a:pt x="80" y="51"/>
                  <a:pt x="80" y="51"/>
                  <a:pt x="80" y="51"/>
                </a:cubicBezTo>
                <a:lnTo>
                  <a:pt x="80" y="44"/>
                </a:lnTo>
                <a:close/>
                <a:moveTo>
                  <a:pt x="80" y="58"/>
                </a:moveTo>
                <a:cubicBezTo>
                  <a:pt x="88" y="58"/>
                  <a:pt x="88" y="58"/>
                  <a:pt x="88" y="58"/>
                </a:cubicBezTo>
                <a:cubicBezTo>
                  <a:pt x="88" y="66"/>
                  <a:pt x="88" y="66"/>
                  <a:pt x="88" y="66"/>
                </a:cubicBezTo>
                <a:cubicBezTo>
                  <a:pt x="80" y="66"/>
                  <a:pt x="80" y="66"/>
                  <a:pt x="80" y="66"/>
                </a:cubicBezTo>
                <a:lnTo>
                  <a:pt x="80" y="58"/>
                </a:lnTo>
                <a:close/>
                <a:moveTo>
                  <a:pt x="80" y="73"/>
                </a:moveTo>
                <a:cubicBezTo>
                  <a:pt x="88" y="73"/>
                  <a:pt x="88" y="73"/>
                  <a:pt x="88" y="73"/>
                </a:cubicBezTo>
                <a:cubicBezTo>
                  <a:pt x="88" y="80"/>
                  <a:pt x="88" y="80"/>
                  <a:pt x="88" y="80"/>
                </a:cubicBezTo>
                <a:cubicBezTo>
                  <a:pt x="80" y="80"/>
                  <a:pt x="80" y="80"/>
                  <a:pt x="80" y="80"/>
                </a:cubicBezTo>
                <a:lnTo>
                  <a:pt x="80" y="73"/>
                </a:lnTo>
                <a:close/>
                <a:moveTo>
                  <a:pt x="58" y="15"/>
                </a:moveTo>
                <a:cubicBezTo>
                  <a:pt x="58" y="7"/>
                  <a:pt x="58" y="7"/>
                  <a:pt x="58" y="7"/>
                </a:cubicBezTo>
                <a:cubicBezTo>
                  <a:pt x="88" y="7"/>
                  <a:pt x="88" y="7"/>
                  <a:pt x="88" y="7"/>
                </a:cubicBezTo>
                <a:cubicBezTo>
                  <a:pt x="88" y="15"/>
                  <a:pt x="88" y="15"/>
                  <a:pt x="88" y="15"/>
                </a:cubicBezTo>
                <a:lnTo>
                  <a:pt x="58" y="15"/>
                </a:lnTo>
                <a:close/>
                <a:moveTo>
                  <a:pt x="66" y="44"/>
                </a:moveTo>
                <a:cubicBezTo>
                  <a:pt x="73" y="44"/>
                  <a:pt x="73" y="44"/>
                  <a:pt x="73" y="44"/>
                </a:cubicBezTo>
                <a:cubicBezTo>
                  <a:pt x="73" y="51"/>
                  <a:pt x="73" y="51"/>
                  <a:pt x="73" y="51"/>
                </a:cubicBezTo>
                <a:cubicBezTo>
                  <a:pt x="66" y="51"/>
                  <a:pt x="66" y="51"/>
                  <a:pt x="66" y="51"/>
                </a:cubicBezTo>
                <a:lnTo>
                  <a:pt x="66" y="44"/>
                </a:lnTo>
                <a:close/>
                <a:moveTo>
                  <a:pt x="66" y="58"/>
                </a:moveTo>
                <a:cubicBezTo>
                  <a:pt x="73" y="58"/>
                  <a:pt x="73" y="58"/>
                  <a:pt x="73" y="58"/>
                </a:cubicBezTo>
                <a:cubicBezTo>
                  <a:pt x="73" y="66"/>
                  <a:pt x="73" y="66"/>
                  <a:pt x="73" y="66"/>
                </a:cubicBezTo>
                <a:cubicBezTo>
                  <a:pt x="66" y="66"/>
                  <a:pt x="66" y="66"/>
                  <a:pt x="66" y="66"/>
                </a:cubicBezTo>
                <a:lnTo>
                  <a:pt x="66" y="58"/>
                </a:lnTo>
                <a:close/>
                <a:moveTo>
                  <a:pt x="66" y="73"/>
                </a:moveTo>
                <a:cubicBezTo>
                  <a:pt x="73" y="73"/>
                  <a:pt x="73" y="73"/>
                  <a:pt x="73" y="73"/>
                </a:cubicBezTo>
                <a:cubicBezTo>
                  <a:pt x="73" y="80"/>
                  <a:pt x="73" y="80"/>
                  <a:pt x="73" y="80"/>
                </a:cubicBezTo>
                <a:cubicBezTo>
                  <a:pt x="66" y="80"/>
                  <a:pt x="66" y="80"/>
                  <a:pt x="66" y="80"/>
                </a:cubicBezTo>
                <a:lnTo>
                  <a:pt x="66" y="73"/>
                </a:lnTo>
                <a:close/>
                <a:moveTo>
                  <a:pt x="22" y="44"/>
                </a:moveTo>
                <a:cubicBezTo>
                  <a:pt x="51" y="44"/>
                  <a:pt x="51" y="44"/>
                  <a:pt x="51" y="44"/>
                </a:cubicBezTo>
                <a:cubicBezTo>
                  <a:pt x="51" y="58"/>
                  <a:pt x="51" y="58"/>
                  <a:pt x="51" y="58"/>
                </a:cubicBezTo>
                <a:cubicBezTo>
                  <a:pt x="22" y="58"/>
                  <a:pt x="22" y="58"/>
                  <a:pt x="22" y="58"/>
                </a:cubicBezTo>
                <a:lnTo>
                  <a:pt x="22" y="44"/>
                </a:lnTo>
                <a:close/>
                <a:moveTo>
                  <a:pt x="109" y="102"/>
                </a:moveTo>
                <a:cubicBezTo>
                  <a:pt x="8" y="102"/>
                  <a:pt x="8" y="102"/>
                  <a:pt x="8" y="102"/>
                </a:cubicBezTo>
                <a:cubicBezTo>
                  <a:pt x="8" y="95"/>
                  <a:pt x="8" y="95"/>
                  <a:pt x="8" y="95"/>
                </a:cubicBezTo>
                <a:cubicBezTo>
                  <a:pt x="109" y="95"/>
                  <a:pt x="109" y="95"/>
                  <a:pt x="109" y="95"/>
                </a:cubicBezTo>
                <a:lnTo>
                  <a:pt x="109" y="10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588" name="Google Shape;2588;p50"/>
          <p:cNvSpPr/>
          <p:nvPr/>
        </p:nvSpPr>
        <p:spPr>
          <a:xfrm>
            <a:off x="7383515" y="3957444"/>
            <a:ext cx="355017" cy="353065"/>
          </a:xfrm>
          <a:custGeom>
            <a:avLst/>
            <a:gdLst/>
            <a:ahLst/>
            <a:cxnLst/>
            <a:rect l="l" t="t" r="r" b="b"/>
            <a:pathLst>
              <a:path w="113" h="112" extrusionOk="0">
                <a:moveTo>
                  <a:pt x="91" y="89"/>
                </a:moveTo>
                <a:cubicBezTo>
                  <a:pt x="86" y="89"/>
                  <a:pt x="81" y="93"/>
                  <a:pt x="80" y="98"/>
                </a:cubicBezTo>
                <a:cubicBezTo>
                  <a:pt x="43" y="98"/>
                  <a:pt x="43" y="98"/>
                  <a:pt x="43" y="98"/>
                </a:cubicBezTo>
                <a:cubicBezTo>
                  <a:pt x="42" y="95"/>
                  <a:pt x="41" y="92"/>
                  <a:pt x="38" y="91"/>
                </a:cubicBezTo>
                <a:cubicBezTo>
                  <a:pt x="43" y="76"/>
                  <a:pt x="43" y="76"/>
                  <a:pt x="43" y="76"/>
                </a:cubicBezTo>
                <a:cubicBezTo>
                  <a:pt x="101" y="76"/>
                  <a:pt x="101" y="76"/>
                  <a:pt x="101" y="76"/>
                </a:cubicBezTo>
                <a:cubicBezTo>
                  <a:pt x="113" y="26"/>
                  <a:pt x="113" y="26"/>
                  <a:pt x="113" y="26"/>
                </a:cubicBezTo>
                <a:cubicBezTo>
                  <a:pt x="21" y="13"/>
                  <a:pt x="21" y="13"/>
                  <a:pt x="21" y="13"/>
                </a:cubicBezTo>
                <a:cubicBezTo>
                  <a:pt x="13" y="8"/>
                  <a:pt x="13" y="8"/>
                  <a:pt x="13" y="8"/>
                </a:cubicBezTo>
                <a:cubicBezTo>
                  <a:pt x="14" y="7"/>
                  <a:pt x="14" y="7"/>
                  <a:pt x="14" y="7"/>
                </a:cubicBezTo>
                <a:cubicBezTo>
                  <a:pt x="14" y="3"/>
                  <a:pt x="10" y="0"/>
                  <a:pt x="7" y="0"/>
                </a:cubicBezTo>
                <a:cubicBezTo>
                  <a:pt x="3" y="0"/>
                  <a:pt x="0" y="3"/>
                  <a:pt x="0" y="7"/>
                </a:cubicBezTo>
                <a:cubicBezTo>
                  <a:pt x="0" y="11"/>
                  <a:pt x="3" y="14"/>
                  <a:pt x="7" y="14"/>
                </a:cubicBezTo>
                <a:cubicBezTo>
                  <a:pt x="8" y="14"/>
                  <a:pt x="8" y="14"/>
                  <a:pt x="8" y="14"/>
                </a:cubicBezTo>
                <a:cubicBezTo>
                  <a:pt x="17" y="19"/>
                  <a:pt x="17" y="19"/>
                  <a:pt x="17" y="19"/>
                </a:cubicBezTo>
                <a:cubicBezTo>
                  <a:pt x="31" y="76"/>
                  <a:pt x="31" y="76"/>
                  <a:pt x="31" y="76"/>
                </a:cubicBezTo>
                <a:cubicBezTo>
                  <a:pt x="35" y="76"/>
                  <a:pt x="35" y="76"/>
                  <a:pt x="35" y="76"/>
                </a:cubicBezTo>
                <a:cubicBezTo>
                  <a:pt x="31" y="88"/>
                  <a:pt x="31" y="88"/>
                  <a:pt x="31" y="88"/>
                </a:cubicBezTo>
                <a:cubicBezTo>
                  <a:pt x="31" y="88"/>
                  <a:pt x="31" y="88"/>
                  <a:pt x="31" y="88"/>
                </a:cubicBezTo>
                <a:cubicBezTo>
                  <a:pt x="24" y="88"/>
                  <a:pt x="19" y="94"/>
                  <a:pt x="19" y="100"/>
                </a:cubicBezTo>
                <a:cubicBezTo>
                  <a:pt x="19" y="107"/>
                  <a:pt x="24" y="112"/>
                  <a:pt x="31" y="112"/>
                </a:cubicBezTo>
                <a:cubicBezTo>
                  <a:pt x="36" y="112"/>
                  <a:pt x="40" y="109"/>
                  <a:pt x="42" y="105"/>
                </a:cubicBezTo>
                <a:cubicBezTo>
                  <a:pt x="80" y="105"/>
                  <a:pt x="80" y="105"/>
                  <a:pt x="80" y="105"/>
                </a:cubicBezTo>
                <a:cubicBezTo>
                  <a:pt x="82" y="109"/>
                  <a:pt x="86" y="112"/>
                  <a:pt x="91" y="112"/>
                </a:cubicBezTo>
                <a:cubicBezTo>
                  <a:pt x="98" y="112"/>
                  <a:pt x="103" y="107"/>
                  <a:pt x="103" y="101"/>
                </a:cubicBezTo>
                <a:cubicBezTo>
                  <a:pt x="103" y="94"/>
                  <a:pt x="98" y="89"/>
                  <a:pt x="91" y="8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589" name="Google Shape;2589;p50"/>
          <p:cNvGrpSpPr/>
          <p:nvPr/>
        </p:nvGrpSpPr>
        <p:grpSpPr>
          <a:xfrm>
            <a:off x="2259180" y="4722330"/>
            <a:ext cx="368672" cy="321856"/>
            <a:chOff x="1450975" y="3768725"/>
            <a:chExt cx="300038" cy="261938"/>
          </a:xfrm>
        </p:grpSpPr>
        <p:sp>
          <p:nvSpPr>
            <p:cNvPr id="2590" name="Google Shape;2590;p50"/>
            <p:cNvSpPr/>
            <p:nvPr/>
          </p:nvSpPr>
          <p:spPr>
            <a:xfrm>
              <a:off x="1489075" y="3956050"/>
              <a:ext cx="74613" cy="7461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91" name="Google Shape;2591;p50"/>
            <p:cNvSpPr/>
            <p:nvPr/>
          </p:nvSpPr>
          <p:spPr>
            <a:xfrm>
              <a:off x="1655763" y="3956050"/>
              <a:ext cx="74613" cy="7461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92" name="Google Shape;2592;p50"/>
            <p:cNvSpPr/>
            <p:nvPr/>
          </p:nvSpPr>
          <p:spPr>
            <a:xfrm>
              <a:off x="1450975" y="3768725"/>
              <a:ext cx="300038" cy="204788"/>
            </a:xfrm>
            <a:custGeom>
              <a:avLst/>
              <a:gdLst/>
              <a:ahLst/>
              <a:cxnLst/>
              <a:rect l="l" t="t" r="r" b="b"/>
              <a:pathLst>
                <a:path w="117" h="80" extrusionOk="0">
                  <a:moveTo>
                    <a:pt x="113" y="0"/>
                  </a:moveTo>
                  <a:cubicBezTo>
                    <a:pt x="40" y="0"/>
                    <a:pt x="40" y="0"/>
                    <a:pt x="40" y="0"/>
                  </a:cubicBezTo>
                  <a:cubicBezTo>
                    <a:pt x="38" y="0"/>
                    <a:pt x="37" y="2"/>
                    <a:pt x="37" y="4"/>
                  </a:cubicBezTo>
                  <a:cubicBezTo>
                    <a:pt x="37" y="15"/>
                    <a:pt x="37" y="15"/>
                    <a:pt x="37" y="15"/>
                  </a:cubicBezTo>
                  <a:cubicBezTo>
                    <a:pt x="19" y="15"/>
                    <a:pt x="19" y="15"/>
                    <a:pt x="19" y="15"/>
                  </a:cubicBezTo>
                  <a:cubicBezTo>
                    <a:pt x="17" y="15"/>
                    <a:pt x="14" y="16"/>
                    <a:pt x="13" y="18"/>
                  </a:cubicBezTo>
                  <a:cubicBezTo>
                    <a:pt x="2" y="40"/>
                    <a:pt x="2" y="40"/>
                    <a:pt x="2" y="40"/>
                  </a:cubicBezTo>
                  <a:cubicBezTo>
                    <a:pt x="1" y="42"/>
                    <a:pt x="0" y="45"/>
                    <a:pt x="0" y="47"/>
                  </a:cubicBezTo>
                  <a:cubicBezTo>
                    <a:pt x="0" y="69"/>
                    <a:pt x="0" y="69"/>
                    <a:pt x="0" y="69"/>
                  </a:cubicBezTo>
                  <a:cubicBezTo>
                    <a:pt x="0" y="71"/>
                    <a:pt x="2" y="74"/>
                    <a:pt x="3" y="75"/>
                  </a:cubicBezTo>
                  <a:cubicBezTo>
                    <a:pt x="5" y="77"/>
                    <a:pt x="5" y="77"/>
                    <a:pt x="5" y="77"/>
                  </a:cubicBezTo>
                  <a:cubicBezTo>
                    <a:pt x="6" y="78"/>
                    <a:pt x="8" y="79"/>
                    <a:pt x="9" y="79"/>
                  </a:cubicBezTo>
                  <a:cubicBezTo>
                    <a:pt x="12" y="71"/>
                    <a:pt x="20" y="65"/>
                    <a:pt x="29" y="65"/>
                  </a:cubicBezTo>
                  <a:cubicBezTo>
                    <a:pt x="39" y="65"/>
                    <a:pt x="47" y="71"/>
                    <a:pt x="50" y="80"/>
                  </a:cubicBezTo>
                  <a:cubicBezTo>
                    <a:pt x="74" y="80"/>
                    <a:pt x="74" y="80"/>
                    <a:pt x="74" y="80"/>
                  </a:cubicBezTo>
                  <a:cubicBezTo>
                    <a:pt x="77" y="71"/>
                    <a:pt x="85" y="65"/>
                    <a:pt x="95" y="65"/>
                  </a:cubicBezTo>
                  <a:cubicBezTo>
                    <a:pt x="104" y="65"/>
                    <a:pt x="112" y="71"/>
                    <a:pt x="115" y="79"/>
                  </a:cubicBezTo>
                  <a:cubicBezTo>
                    <a:pt x="116" y="78"/>
                    <a:pt x="117" y="77"/>
                    <a:pt x="117" y="76"/>
                  </a:cubicBezTo>
                  <a:cubicBezTo>
                    <a:pt x="117" y="4"/>
                    <a:pt x="117" y="4"/>
                    <a:pt x="117" y="4"/>
                  </a:cubicBezTo>
                  <a:cubicBezTo>
                    <a:pt x="117" y="2"/>
                    <a:pt x="115" y="0"/>
                    <a:pt x="113" y="0"/>
                  </a:cubicBezTo>
                  <a:close/>
                  <a:moveTo>
                    <a:pt x="37" y="44"/>
                  </a:moveTo>
                  <a:cubicBezTo>
                    <a:pt x="15" y="44"/>
                    <a:pt x="15" y="44"/>
                    <a:pt x="15" y="44"/>
                  </a:cubicBezTo>
                  <a:cubicBezTo>
                    <a:pt x="22" y="22"/>
                    <a:pt x="22" y="22"/>
                    <a:pt x="22" y="22"/>
                  </a:cubicBezTo>
                  <a:cubicBezTo>
                    <a:pt x="37" y="22"/>
                    <a:pt x="37" y="22"/>
                    <a:pt x="37" y="22"/>
                  </a:cubicBezTo>
                  <a:lnTo>
                    <a:pt x="37"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93" name="Google Shape;2593;p50"/>
          <p:cNvGrpSpPr/>
          <p:nvPr/>
        </p:nvGrpSpPr>
        <p:grpSpPr>
          <a:xfrm>
            <a:off x="8832841" y="3944024"/>
            <a:ext cx="362819" cy="366721"/>
            <a:chOff x="6800850" y="3135313"/>
            <a:chExt cx="295275" cy="298450"/>
          </a:xfrm>
        </p:grpSpPr>
        <p:sp>
          <p:nvSpPr>
            <p:cNvPr id="2594" name="Google Shape;2594;p50"/>
            <p:cNvSpPr/>
            <p:nvPr/>
          </p:nvSpPr>
          <p:spPr>
            <a:xfrm>
              <a:off x="6800850" y="3135313"/>
              <a:ext cx="295275" cy="298450"/>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8" y="109"/>
                  </a:moveTo>
                  <a:cubicBezTo>
                    <a:pt x="30" y="109"/>
                    <a:pt x="7" y="86"/>
                    <a:pt x="7" y="58"/>
                  </a:cubicBezTo>
                  <a:cubicBezTo>
                    <a:pt x="7" y="30"/>
                    <a:pt x="30" y="7"/>
                    <a:pt x="58" y="7"/>
                  </a:cubicBezTo>
                  <a:cubicBezTo>
                    <a:pt x="86" y="7"/>
                    <a:pt x="109" y="30"/>
                    <a:pt x="109" y="58"/>
                  </a:cubicBezTo>
                  <a:cubicBezTo>
                    <a:pt x="109" y="86"/>
                    <a:pt x="86" y="109"/>
                    <a:pt x="58" y="10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95" name="Google Shape;2595;p50"/>
            <p:cNvSpPr/>
            <p:nvPr/>
          </p:nvSpPr>
          <p:spPr>
            <a:xfrm>
              <a:off x="6838950" y="3175000"/>
              <a:ext cx="222250" cy="222250"/>
            </a:xfrm>
            <a:custGeom>
              <a:avLst/>
              <a:gdLst/>
              <a:ahLst/>
              <a:cxnLst/>
              <a:rect l="l" t="t" r="r" b="b"/>
              <a:pathLst>
                <a:path w="87" h="87" extrusionOk="0">
                  <a:moveTo>
                    <a:pt x="43" y="0"/>
                  </a:moveTo>
                  <a:cubicBezTo>
                    <a:pt x="19" y="0"/>
                    <a:pt x="0" y="19"/>
                    <a:pt x="0" y="43"/>
                  </a:cubicBezTo>
                  <a:cubicBezTo>
                    <a:pt x="0" y="67"/>
                    <a:pt x="19" y="87"/>
                    <a:pt x="43" y="87"/>
                  </a:cubicBezTo>
                  <a:cubicBezTo>
                    <a:pt x="67" y="87"/>
                    <a:pt x="87" y="67"/>
                    <a:pt x="87" y="43"/>
                  </a:cubicBezTo>
                  <a:cubicBezTo>
                    <a:pt x="87" y="19"/>
                    <a:pt x="67" y="0"/>
                    <a:pt x="43" y="0"/>
                  </a:cubicBezTo>
                  <a:close/>
                  <a:moveTo>
                    <a:pt x="49" y="49"/>
                  </a:moveTo>
                  <a:cubicBezTo>
                    <a:pt x="41" y="49"/>
                    <a:pt x="41" y="49"/>
                    <a:pt x="41" y="49"/>
                  </a:cubicBezTo>
                  <a:cubicBezTo>
                    <a:pt x="41" y="65"/>
                    <a:pt x="41" y="65"/>
                    <a:pt x="41" y="65"/>
                  </a:cubicBezTo>
                  <a:cubicBezTo>
                    <a:pt x="29" y="65"/>
                    <a:pt x="29" y="65"/>
                    <a:pt x="29" y="65"/>
                  </a:cubicBezTo>
                  <a:cubicBezTo>
                    <a:pt x="29" y="16"/>
                    <a:pt x="29" y="16"/>
                    <a:pt x="29" y="16"/>
                  </a:cubicBezTo>
                  <a:cubicBezTo>
                    <a:pt x="48" y="16"/>
                    <a:pt x="48" y="16"/>
                    <a:pt x="48" y="16"/>
                  </a:cubicBezTo>
                  <a:cubicBezTo>
                    <a:pt x="59" y="16"/>
                    <a:pt x="66" y="21"/>
                    <a:pt x="66" y="32"/>
                  </a:cubicBezTo>
                  <a:cubicBezTo>
                    <a:pt x="66" y="44"/>
                    <a:pt x="60" y="49"/>
                    <a:pt x="49" y="4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96" name="Google Shape;2596;p50"/>
            <p:cNvSpPr/>
            <p:nvPr/>
          </p:nvSpPr>
          <p:spPr>
            <a:xfrm>
              <a:off x="6943725" y="3241675"/>
              <a:ext cx="30163" cy="30163"/>
            </a:xfrm>
            <a:custGeom>
              <a:avLst/>
              <a:gdLst/>
              <a:ahLst/>
              <a:cxnLst/>
              <a:rect l="l" t="t" r="r" b="b"/>
              <a:pathLst>
                <a:path w="12" h="12" extrusionOk="0">
                  <a:moveTo>
                    <a:pt x="3" y="0"/>
                  </a:moveTo>
                  <a:cubicBezTo>
                    <a:pt x="0" y="0"/>
                    <a:pt x="0" y="0"/>
                    <a:pt x="0" y="0"/>
                  </a:cubicBezTo>
                  <a:cubicBezTo>
                    <a:pt x="0" y="12"/>
                    <a:pt x="0" y="12"/>
                    <a:pt x="0" y="12"/>
                  </a:cubicBezTo>
                  <a:cubicBezTo>
                    <a:pt x="3" y="12"/>
                    <a:pt x="3" y="12"/>
                    <a:pt x="3" y="12"/>
                  </a:cubicBezTo>
                  <a:cubicBezTo>
                    <a:pt x="7" y="12"/>
                    <a:pt x="12" y="12"/>
                    <a:pt x="12" y="6"/>
                  </a:cubicBezTo>
                  <a:cubicBezTo>
                    <a:pt x="12" y="0"/>
                    <a:pt x="8" y="0"/>
                    <a:pt x="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597" name="Google Shape;2597;p50"/>
          <p:cNvGrpSpPr/>
          <p:nvPr/>
        </p:nvGrpSpPr>
        <p:grpSpPr>
          <a:xfrm>
            <a:off x="2990671" y="4710626"/>
            <a:ext cx="364771" cy="333560"/>
            <a:chOff x="2046288" y="3759200"/>
            <a:chExt cx="296863" cy="271463"/>
          </a:xfrm>
        </p:grpSpPr>
        <p:sp>
          <p:nvSpPr>
            <p:cNvPr id="2598" name="Google Shape;2598;p50"/>
            <p:cNvSpPr/>
            <p:nvPr/>
          </p:nvSpPr>
          <p:spPr>
            <a:xfrm>
              <a:off x="2065338" y="3973513"/>
              <a:ext cx="55563" cy="5715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599" name="Google Shape;2599;p50"/>
            <p:cNvSpPr/>
            <p:nvPr/>
          </p:nvSpPr>
          <p:spPr>
            <a:xfrm>
              <a:off x="2139950" y="3935413"/>
              <a:ext cx="55563" cy="9525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00" name="Google Shape;2600;p50"/>
            <p:cNvSpPr/>
            <p:nvPr/>
          </p:nvSpPr>
          <p:spPr>
            <a:xfrm>
              <a:off x="2212975" y="3898900"/>
              <a:ext cx="57150" cy="1317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01" name="Google Shape;2601;p50"/>
            <p:cNvSpPr/>
            <p:nvPr/>
          </p:nvSpPr>
          <p:spPr>
            <a:xfrm>
              <a:off x="2287588" y="3860800"/>
              <a:ext cx="55563" cy="1698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02" name="Google Shape;2602;p50"/>
            <p:cNvSpPr/>
            <p:nvPr/>
          </p:nvSpPr>
          <p:spPr>
            <a:xfrm>
              <a:off x="2046288" y="3759200"/>
              <a:ext cx="296863" cy="176213"/>
            </a:xfrm>
            <a:custGeom>
              <a:avLst/>
              <a:gdLst/>
              <a:ahLst/>
              <a:cxnLst/>
              <a:rect l="l" t="t" r="r" b="b"/>
              <a:pathLst>
                <a:path w="187" h="111" extrusionOk="0">
                  <a:moveTo>
                    <a:pt x="162" y="25"/>
                  </a:moveTo>
                  <a:lnTo>
                    <a:pt x="126" y="25"/>
                  </a:lnTo>
                  <a:lnTo>
                    <a:pt x="81" y="59"/>
                  </a:lnTo>
                  <a:lnTo>
                    <a:pt x="59" y="48"/>
                  </a:lnTo>
                  <a:lnTo>
                    <a:pt x="0" y="96"/>
                  </a:lnTo>
                  <a:lnTo>
                    <a:pt x="0" y="111"/>
                  </a:lnTo>
                  <a:lnTo>
                    <a:pt x="60" y="62"/>
                  </a:lnTo>
                  <a:lnTo>
                    <a:pt x="83" y="74"/>
                  </a:lnTo>
                  <a:lnTo>
                    <a:pt x="131" y="37"/>
                  </a:lnTo>
                  <a:lnTo>
                    <a:pt x="166" y="37"/>
                  </a:lnTo>
                  <a:lnTo>
                    <a:pt x="187" y="16"/>
                  </a:lnTo>
                  <a:lnTo>
                    <a:pt x="187" y="0"/>
                  </a:lnTo>
                  <a:lnTo>
                    <a:pt x="162" y="2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603" name="Google Shape;2603;p50"/>
          <p:cNvSpPr/>
          <p:nvPr/>
        </p:nvSpPr>
        <p:spPr>
          <a:xfrm>
            <a:off x="3720211" y="4675280"/>
            <a:ext cx="364769" cy="368671"/>
          </a:xfrm>
          <a:custGeom>
            <a:avLst/>
            <a:gdLst/>
            <a:ahLst/>
            <a:cxnLst/>
            <a:rect l="l" t="t" r="r" b="b"/>
            <a:pathLst>
              <a:path w="187" h="189" extrusionOk="0">
                <a:moveTo>
                  <a:pt x="94" y="48"/>
                </a:moveTo>
                <a:lnTo>
                  <a:pt x="94" y="0"/>
                </a:lnTo>
                <a:lnTo>
                  <a:pt x="12" y="0"/>
                </a:lnTo>
                <a:lnTo>
                  <a:pt x="12" y="176"/>
                </a:lnTo>
                <a:lnTo>
                  <a:pt x="0" y="176"/>
                </a:lnTo>
                <a:lnTo>
                  <a:pt x="0" y="189"/>
                </a:lnTo>
                <a:lnTo>
                  <a:pt x="187" y="189"/>
                </a:lnTo>
                <a:lnTo>
                  <a:pt x="187" y="48"/>
                </a:lnTo>
                <a:lnTo>
                  <a:pt x="94" y="48"/>
                </a:lnTo>
                <a:close/>
                <a:moveTo>
                  <a:pt x="71" y="176"/>
                </a:moveTo>
                <a:lnTo>
                  <a:pt x="36" y="176"/>
                </a:lnTo>
                <a:lnTo>
                  <a:pt x="36" y="153"/>
                </a:lnTo>
                <a:lnTo>
                  <a:pt x="71" y="153"/>
                </a:lnTo>
                <a:lnTo>
                  <a:pt x="71" y="176"/>
                </a:lnTo>
                <a:close/>
                <a:moveTo>
                  <a:pt x="83" y="129"/>
                </a:moveTo>
                <a:lnTo>
                  <a:pt x="25" y="129"/>
                </a:lnTo>
                <a:lnTo>
                  <a:pt x="25" y="118"/>
                </a:lnTo>
                <a:lnTo>
                  <a:pt x="83" y="118"/>
                </a:lnTo>
                <a:lnTo>
                  <a:pt x="83" y="129"/>
                </a:lnTo>
                <a:close/>
                <a:moveTo>
                  <a:pt x="83" y="106"/>
                </a:moveTo>
                <a:lnTo>
                  <a:pt x="25" y="106"/>
                </a:lnTo>
                <a:lnTo>
                  <a:pt x="25" y="95"/>
                </a:lnTo>
                <a:lnTo>
                  <a:pt x="83" y="95"/>
                </a:lnTo>
                <a:lnTo>
                  <a:pt x="83" y="106"/>
                </a:lnTo>
                <a:close/>
                <a:moveTo>
                  <a:pt x="83" y="82"/>
                </a:moveTo>
                <a:lnTo>
                  <a:pt x="25" y="82"/>
                </a:lnTo>
                <a:lnTo>
                  <a:pt x="25" y="71"/>
                </a:lnTo>
                <a:lnTo>
                  <a:pt x="83" y="71"/>
                </a:lnTo>
                <a:lnTo>
                  <a:pt x="83" y="82"/>
                </a:lnTo>
                <a:close/>
                <a:moveTo>
                  <a:pt x="83" y="59"/>
                </a:moveTo>
                <a:lnTo>
                  <a:pt x="25" y="59"/>
                </a:lnTo>
                <a:lnTo>
                  <a:pt x="25" y="48"/>
                </a:lnTo>
                <a:lnTo>
                  <a:pt x="83" y="48"/>
                </a:lnTo>
                <a:lnTo>
                  <a:pt x="83" y="59"/>
                </a:lnTo>
                <a:close/>
                <a:moveTo>
                  <a:pt x="83" y="35"/>
                </a:moveTo>
                <a:lnTo>
                  <a:pt x="25" y="35"/>
                </a:lnTo>
                <a:lnTo>
                  <a:pt x="25" y="24"/>
                </a:lnTo>
                <a:lnTo>
                  <a:pt x="83" y="24"/>
                </a:lnTo>
                <a:lnTo>
                  <a:pt x="83" y="35"/>
                </a:lnTo>
                <a:close/>
                <a:moveTo>
                  <a:pt x="141" y="164"/>
                </a:moveTo>
                <a:lnTo>
                  <a:pt x="118" y="164"/>
                </a:lnTo>
                <a:lnTo>
                  <a:pt x="118" y="142"/>
                </a:lnTo>
                <a:lnTo>
                  <a:pt x="141" y="142"/>
                </a:lnTo>
                <a:lnTo>
                  <a:pt x="141" y="164"/>
                </a:lnTo>
                <a:close/>
                <a:moveTo>
                  <a:pt x="141" y="129"/>
                </a:moveTo>
                <a:lnTo>
                  <a:pt x="118" y="129"/>
                </a:lnTo>
                <a:lnTo>
                  <a:pt x="118" y="106"/>
                </a:lnTo>
                <a:lnTo>
                  <a:pt x="141" y="106"/>
                </a:lnTo>
                <a:lnTo>
                  <a:pt x="141" y="129"/>
                </a:lnTo>
                <a:close/>
                <a:moveTo>
                  <a:pt x="141" y="95"/>
                </a:moveTo>
                <a:lnTo>
                  <a:pt x="118" y="95"/>
                </a:lnTo>
                <a:lnTo>
                  <a:pt x="118" y="71"/>
                </a:lnTo>
                <a:lnTo>
                  <a:pt x="141" y="71"/>
                </a:lnTo>
                <a:lnTo>
                  <a:pt x="141" y="95"/>
                </a:lnTo>
                <a:close/>
                <a:moveTo>
                  <a:pt x="176" y="164"/>
                </a:moveTo>
                <a:lnTo>
                  <a:pt x="152" y="164"/>
                </a:lnTo>
                <a:lnTo>
                  <a:pt x="152" y="142"/>
                </a:lnTo>
                <a:lnTo>
                  <a:pt x="176" y="142"/>
                </a:lnTo>
                <a:lnTo>
                  <a:pt x="176" y="164"/>
                </a:lnTo>
                <a:close/>
                <a:moveTo>
                  <a:pt x="176" y="129"/>
                </a:moveTo>
                <a:lnTo>
                  <a:pt x="152" y="129"/>
                </a:lnTo>
                <a:lnTo>
                  <a:pt x="152" y="106"/>
                </a:lnTo>
                <a:lnTo>
                  <a:pt x="176" y="106"/>
                </a:lnTo>
                <a:lnTo>
                  <a:pt x="176" y="129"/>
                </a:lnTo>
                <a:close/>
                <a:moveTo>
                  <a:pt x="176" y="95"/>
                </a:moveTo>
                <a:lnTo>
                  <a:pt x="152" y="95"/>
                </a:lnTo>
                <a:lnTo>
                  <a:pt x="152" y="71"/>
                </a:lnTo>
                <a:lnTo>
                  <a:pt x="176" y="71"/>
                </a:lnTo>
                <a:lnTo>
                  <a:pt x="176" y="9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4" name="Google Shape;2604;p50"/>
          <p:cNvSpPr/>
          <p:nvPr/>
        </p:nvSpPr>
        <p:spPr>
          <a:xfrm>
            <a:off x="7508356" y="4675280"/>
            <a:ext cx="251632" cy="368671"/>
          </a:xfrm>
          <a:custGeom>
            <a:avLst/>
            <a:gdLst/>
            <a:ahLst/>
            <a:cxnLst/>
            <a:rect l="l" t="t" r="r" b="b"/>
            <a:pathLst>
              <a:path w="80" h="117" extrusionOk="0">
                <a:moveTo>
                  <a:pt x="40" y="0"/>
                </a:moveTo>
                <a:cubicBezTo>
                  <a:pt x="18" y="0"/>
                  <a:pt x="0" y="18"/>
                  <a:pt x="0" y="40"/>
                </a:cubicBezTo>
                <a:cubicBezTo>
                  <a:pt x="0" y="66"/>
                  <a:pt x="27" y="85"/>
                  <a:pt x="40" y="117"/>
                </a:cubicBezTo>
                <a:cubicBezTo>
                  <a:pt x="53" y="85"/>
                  <a:pt x="80" y="66"/>
                  <a:pt x="80" y="40"/>
                </a:cubicBezTo>
                <a:cubicBezTo>
                  <a:pt x="80" y="18"/>
                  <a:pt x="62" y="0"/>
                  <a:pt x="40" y="0"/>
                </a:cubicBezTo>
                <a:close/>
                <a:moveTo>
                  <a:pt x="7" y="32"/>
                </a:moveTo>
                <a:cubicBezTo>
                  <a:pt x="32" y="32"/>
                  <a:pt x="32" y="32"/>
                  <a:pt x="32" y="32"/>
                </a:cubicBezTo>
                <a:cubicBezTo>
                  <a:pt x="40" y="8"/>
                  <a:pt x="40" y="8"/>
                  <a:pt x="40" y="8"/>
                </a:cubicBezTo>
                <a:cubicBezTo>
                  <a:pt x="48" y="32"/>
                  <a:pt x="48" y="32"/>
                  <a:pt x="48" y="32"/>
                </a:cubicBezTo>
                <a:cubicBezTo>
                  <a:pt x="73" y="32"/>
                  <a:pt x="73" y="32"/>
                  <a:pt x="73" y="32"/>
                </a:cubicBezTo>
                <a:cubicBezTo>
                  <a:pt x="52" y="46"/>
                  <a:pt x="52" y="46"/>
                  <a:pt x="52" y="46"/>
                </a:cubicBezTo>
                <a:cubicBezTo>
                  <a:pt x="63" y="69"/>
                  <a:pt x="63" y="69"/>
                  <a:pt x="63" y="69"/>
                </a:cubicBezTo>
                <a:cubicBezTo>
                  <a:pt x="40" y="54"/>
                  <a:pt x="40" y="54"/>
                  <a:pt x="40" y="54"/>
                </a:cubicBezTo>
                <a:cubicBezTo>
                  <a:pt x="17" y="69"/>
                  <a:pt x="17" y="69"/>
                  <a:pt x="17" y="69"/>
                </a:cubicBezTo>
                <a:cubicBezTo>
                  <a:pt x="28" y="46"/>
                  <a:pt x="28" y="46"/>
                  <a:pt x="28" y="46"/>
                </a:cubicBezTo>
                <a:lnTo>
                  <a:pt x="7" y="3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05" name="Google Shape;2605;p50"/>
          <p:cNvGrpSpPr/>
          <p:nvPr/>
        </p:nvGrpSpPr>
        <p:grpSpPr>
          <a:xfrm>
            <a:off x="5175389" y="4669663"/>
            <a:ext cx="372572" cy="374523"/>
            <a:chOff x="3824288" y="3725863"/>
            <a:chExt cx="303212" cy="304800"/>
          </a:xfrm>
        </p:grpSpPr>
        <p:sp>
          <p:nvSpPr>
            <p:cNvPr id="2606" name="Google Shape;2606;p50"/>
            <p:cNvSpPr/>
            <p:nvPr/>
          </p:nvSpPr>
          <p:spPr>
            <a:xfrm>
              <a:off x="3857625" y="3871913"/>
              <a:ext cx="269875" cy="158750"/>
            </a:xfrm>
            <a:custGeom>
              <a:avLst/>
              <a:gdLst/>
              <a:ahLst/>
              <a:cxnLst/>
              <a:rect l="l" t="t" r="r" b="b"/>
              <a:pathLst>
                <a:path w="105" h="62" extrusionOk="0">
                  <a:moveTo>
                    <a:pt x="71" y="41"/>
                  </a:moveTo>
                  <a:cubicBezTo>
                    <a:pt x="66" y="32"/>
                    <a:pt x="56" y="14"/>
                    <a:pt x="45" y="1"/>
                  </a:cubicBezTo>
                  <a:cubicBezTo>
                    <a:pt x="45" y="1"/>
                    <a:pt x="31" y="0"/>
                    <a:pt x="30" y="0"/>
                  </a:cubicBezTo>
                  <a:cubicBezTo>
                    <a:pt x="39" y="12"/>
                    <a:pt x="49" y="27"/>
                    <a:pt x="51" y="40"/>
                  </a:cubicBezTo>
                  <a:cubicBezTo>
                    <a:pt x="28" y="41"/>
                    <a:pt x="9" y="50"/>
                    <a:pt x="0" y="62"/>
                  </a:cubicBezTo>
                  <a:cubicBezTo>
                    <a:pt x="105" y="62"/>
                    <a:pt x="105" y="62"/>
                    <a:pt x="105" y="62"/>
                  </a:cubicBezTo>
                  <a:cubicBezTo>
                    <a:pt x="97" y="52"/>
                    <a:pt x="87" y="44"/>
                    <a:pt x="71"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07" name="Google Shape;2607;p50"/>
            <p:cNvSpPr/>
            <p:nvPr/>
          </p:nvSpPr>
          <p:spPr>
            <a:xfrm>
              <a:off x="3824288" y="3725863"/>
              <a:ext cx="204788" cy="209550"/>
            </a:xfrm>
            <a:custGeom>
              <a:avLst/>
              <a:gdLst/>
              <a:ahLst/>
              <a:cxnLst/>
              <a:rect l="l" t="t" r="r" b="b"/>
              <a:pathLst>
                <a:path w="80" h="82" extrusionOk="0">
                  <a:moveTo>
                    <a:pt x="20" y="39"/>
                  </a:moveTo>
                  <a:cubicBezTo>
                    <a:pt x="15" y="48"/>
                    <a:pt x="12" y="59"/>
                    <a:pt x="22" y="82"/>
                  </a:cubicBezTo>
                  <a:cubicBezTo>
                    <a:pt x="22" y="70"/>
                    <a:pt x="30" y="52"/>
                    <a:pt x="36" y="46"/>
                  </a:cubicBezTo>
                  <a:cubicBezTo>
                    <a:pt x="43" y="46"/>
                    <a:pt x="51" y="53"/>
                    <a:pt x="51" y="53"/>
                  </a:cubicBezTo>
                  <a:cubicBezTo>
                    <a:pt x="51" y="46"/>
                    <a:pt x="49" y="42"/>
                    <a:pt x="46" y="38"/>
                  </a:cubicBezTo>
                  <a:cubicBezTo>
                    <a:pt x="57" y="37"/>
                    <a:pt x="75" y="39"/>
                    <a:pt x="80" y="53"/>
                  </a:cubicBezTo>
                  <a:cubicBezTo>
                    <a:pt x="73" y="32"/>
                    <a:pt x="58" y="24"/>
                    <a:pt x="51" y="24"/>
                  </a:cubicBezTo>
                  <a:cubicBezTo>
                    <a:pt x="58" y="17"/>
                    <a:pt x="58" y="17"/>
                    <a:pt x="73" y="17"/>
                  </a:cubicBezTo>
                  <a:cubicBezTo>
                    <a:pt x="50" y="0"/>
                    <a:pt x="37" y="13"/>
                    <a:pt x="31" y="21"/>
                  </a:cubicBezTo>
                  <a:cubicBezTo>
                    <a:pt x="29" y="16"/>
                    <a:pt x="29" y="7"/>
                    <a:pt x="29" y="2"/>
                  </a:cubicBezTo>
                  <a:cubicBezTo>
                    <a:pt x="29" y="2"/>
                    <a:pt x="21" y="10"/>
                    <a:pt x="20" y="20"/>
                  </a:cubicBezTo>
                  <a:cubicBezTo>
                    <a:pt x="11" y="17"/>
                    <a:pt x="2" y="10"/>
                    <a:pt x="2" y="10"/>
                  </a:cubicBezTo>
                  <a:cubicBezTo>
                    <a:pt x="5" y="13"/>
                    <a:pt x="9" y="24"/>
                    <a:pt x="12" y="26"/>
                  </a:cubicBezTo>
                  <a:cubicBezTo>
                    <a:pt x="0" y="35"/>
                    <a:pt x="2" y="61"/>
                    <a:pt x="2" y="61"/>
                  </a:cubicBezTo>
                  <a:cubicBezTo>
                    <a:pt x="8" y="47"/>
                    <a:pt x="13" y="40"/>
                    <a:pt x="20" y="3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608" name="Google Shape;2608;p50"/>
          <p:cNvSpPr/>
          <p:nvPr/>
        </p:nvSpPr>
        <p:spPr>
          <a:xfrm>
            <a:off x="5912731" y="4675280"/>
            <a:ext cx="362819" cy="368671"/>
          </a:xfrm>
          <a:custGeom>
            <a:avLst/>
            <a:gdLst/>
            <a:ahLst/>
            <a:cxnLst/>
            <a:rect l="l" t="t" r="r" b="b"/>
            <a:pathLst>
              <a:path w="186" h="189" extrusionOk="0">
                <a:moveTo>
                  <a:pt x="186" y="153"/>
                </a:moveTo>
                <a:lnTo>
                  <a:pt x="128" y="95"/>
                </a:lnTo>
                <a:lnTo>
                  <a:pt x="164" y="95"/>
                </a:lnTo>
                <a:lnTo>
                  <a:pt x="117" y="48"/>
                </a:lnTo>
                <a:lnTo>
                  <a:pt x="140" y="48"/>
                </a:lnTo>
                <a:lnTo>
                  <a:pt x="93" y="0"/>
                </a:lnTo>
                <a:lnTo>
                  <a:pt x="46" y="48"/>
                </a:lnTo>
                <a:lnTo>
                  <a:pt x="69" y="48"/>
                </a:lnTo>
                <a:lnTo>
                  <a:pt x="22" y="95"/>
                </a:lnTo>
                <a:lnTo>
                  <a:pt x="58" y="95"/>
                </a:lnTo>
                <a:lnTo>
                  <a:pt x="0" y="153"/>
                </a:lnTo>
                <a:lnTo>
                  <a:pt x="69" y="153"/>
                </a:lnTo>
                <a:lnTo>
                  <a:pt x="69" y="189"/>
                </a:lnTo>
                <a:lnTo>
                  <a:pt x="117" y="189"/>
                </a:lnTo>
                <a:lnTo>
                  <a:pt x="117" y="153"/>
                </a:lnTo>
                <a:lnTo>
                  <a:pt x="186" y="15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09" name="Google Shape;2609;p50"/>
          <p:cNvSpPr/>
          <p:nvPr/>
        </p:nvSpPr>
        <p:spPr>
          <a:xfrm>
            <a:off x="6640320" y="4675280"/>
            <a:ext cx="364771" cy="368671"/>
          </a:xfrm>
          <a:custGeom>
            <a:avLst/>
            <a:gdLst/>
            <a:ahLst/>
            <a:cxnLst/>
            <a:rect l="l" t="t" r="r" b="b"/>
            <a:pathLst>
              <a:path w="116" h="117" extrusionOk="0">
                <a:moveTo>
                  <a:pt x="102" y="31"/>
                </a:moveTo>
                <a:cubicBezTo>
                  <a:pt x="102" y="30"/>
                  <a:pt x="102" y="30"/>
                  <a:pt x="102" y="30"/>
                </a:cubicBezTo>
                <a:cubicBezTo>
                  <a:pt x="102" y="18"/>
                  <a:pt x="93" y="9"/>
                  <a:pt x="82" y="8"/>
                </a:cubicBezTo>
                <a:cubicBezTo>
                  <a:pt x="78" y="3"/>
                  <a:pt x="72" y="0"/>
                  <a:pt x="66" y="0"/>
                </a:cubicBezTo>
                <a:cubicBezTo>
                  <a:pt x="58" y="0"/>
                  <a:pt x="51" y="5"/>
                  <a:pt x="47" y="11"/>
                </a:cubicBezTo>
                <a:cubicBezTo>
                  <a:pt x="44" y="9"/>
                  <a:pt x="40" y="8"/>
                  <a:pt x="37" y="8"/>
                </a:cubicBezTo>
                <a:cubicBezTo>
                  <a:pt x="24" y="8"/>
                  <a:pt x="15" y="17"/>
                  <a:pt x="15" y="30"/>
                </a:cubicBezTo>
                <a:cubicBezTo>
                  <a:pt x="15" y="30"/>
                  <a:pt x="15" y="30"/>
                  <a:pt x="15" y="31"/>
                </a:cubicBezTo>
                <a:cubicBezTo>
                  <a:pt x="6" y="34"/>
                  <a:pt x="0" y="42"/>
                  <a:pt x="0" y="51"/>
                </a:cubicBezTo>
                <a:cubicBezTo>
                  <a:pt x="0" y="63"/>
                  <a:pt x="10" y="73"/>
                  <a:pt x="22" y="73"/>
                </a:cubicBezTo>
                <a:cubicBezTo>
                  <a:pt x="26" y="73"/>
                  <a:pt x="30" y="72"/>
                  <a:pt x="33" y="70"/>
                </a:cubicBezTo>
                <a:cubicBezTo>
                  <a:pt x="36" y="72"/>
                  <a:pt x="40" y="73"/>
                  <a:pt x="44" y="73"/>
                </a:cubicBezTo>
                <a:cubicBezTo>
                  <a:pt x="46" y="73"/>
                  <a:pt x="49" y="73"/>
                  <a:pt x="51" y="72"/>
                </a:cubicBezTo>
                <a:cubicBezTo>
                  <a:pt x="51" y="109"/>
                  <a:pt x="51" y="109"/>
                  <a:pt x="51" y="109"/>
                </a:cubicBezTo>
                <a:cubicBezTo>
                  <a:pt x="44" y="109"/>
                  <a:pt x="44" y="109"/>
                  <a:pt x="44" y="109"/>
                </a:cubicBezTo>
                <a:cubicBezTo>
                  <a:pt x="44" y="117"/>
                  <a:pt x="44" y="117"/>
                  <a:pt x="44" y="117"/>
                </a:cubicBezTo>
                <a:cubicBezTo>
                  <a:pt x="73" y="117"/>
                  <a:pt x="73" y="117"/>
                  <a:pt x="73" y="117"/>
                </a:cubicBezTo>
                <a:cubicBezTo>
                  <a:pt x="73" y="109"/>
                  <a:pt x="73" y="109"/>
                  <a:pt x="73" y="109"/>
                </a:cubicBezTo>
                <a:cubicBezTo>
                  <a:pt x="66" y="109"/>
                  <a:pt x="66" y="109"/>
                  <a:pt x="66" y="109"/>
                </a:cubicBezTo>
                <a:cubicBezTo>
                  <a:pt x="66" y="73"/>
                  <a:pt x="66" y="73"/>
                  <a:pt x="66" y="73"/>
                </a:cubicBezTo>
                <a:cubicBezTo>
                  <a:pt x="67" y="73"/>
                  <a:pt x="68" y="73"/>
                  <a:pt x="69" y="73"/>
                </a:cubicBezTo>
                <a:cubicBezTo>
                  <a:pt x="70" y="73"/>
                  <a:pt x="72" y="73"/>
                  <a:pt x="73" y="73"/>
                </a:cubicBezTo>
                <a:cubicBezTo>
                  <a:pt x="77" y="73"/>
                  <a:pt x="80" y="72"/>
                  <a:pt x="84" y="70"/>
                </a:cubicBezTo>
                <a:cubicBezTo>
                  <a:pt x="87" y="72"/>
                  <a:pt x="91" y="73"/>
                  <a:pt x="95" y="73"/>
                </a:cubicBezTo>
                <a:cubicBezTo>
                  <a:pt x="107" y="73"/>
                  <a:pt x="116" y="63"/>
                  <a:pt x="116" y="51"/>
                </a:cubicBezTo>
                <a:cubicBezTo>
                  <a:pt x="116" y="42"/>
                  <a:pt x="110" y="34"/>
                  <a:pt x="102"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0" name="Google Shape;2610;p50"/>
          <p:cNvSpPr/>
          <p:nvPr/>
        </p:nvSpPr>
        <p:spPr>
          <a:xfrm>
            <a:off x="4449750" y="4718194"/>
            <a:ext cx="355017" cy="325756"/>
          </a:xfrm>
          <a:custGeom>
            <a:avLst/>
            <a:gdLst/>
            <a:ahLst/>
            <a:cxnLst/>
            <a:rect l="l" t="t" r="r" b="b"/>
            <a:pathLst>
              <a:path w="182" h="167" extrusionOk="0">
                <a:moveTo>
                  <a:pt x="148" y="44"/>
                </a:moveTo>
                <a:lnTo>
                  <a:pt x="148" y="2"/>
                </a:lnTo>
                <a:lnTo>
                  <a:pt x="126" y="2"/>
                </a:lnTo>
                <a:lnTo>
                  <a:pt x="126" y="26"/>
                </a:lnTo>
                <a:lnTo>
                  <a:pt x="90" y="0"/>
                </a:lnTo>
                <a:lnTo>
                  <a:pt x="0" y="70"/>
                </a:lnTo>
                <a:lnTo>
                  <a:pt x="15" y="87"/>
                </a:lnTo>
                <a:lnTo>
                  <a:pt x="24" y="81"/>
                </a:lnTo>
                <a:lnTo>
                  <a:pt x="24" y="167"/>
                </a:lnTo>
                <a:lnTo>
                  <a:pt x="158" y="167"/>
                </a:lnTo>
                <a:lnTo>
                  <a:pt x="158" y="81"/>
                </a:lnTo>
                <a:lnTo>
                  <a:pt x="168" y="87"/>
                </a:lnTo>
                <a:lnTo>
                  <a:pt x="182" y="70"/>
                </a:lnTo>
                <a:lnTo>
                  <a:pt x="148" y="44"/>
                </a:lnTo>
                <a:close/>
                <a:moveTo>
                  <a:pt x="145" y="154"/>
                </a:moveTo>
                <a:lnTo>
                  <a:pt x="115" y="154"/>
                </a:lnTo>
                <a:lnTo>
                  <a:pt x="115" y="104"/>
                </a:lnTo>
                <a:lnTo>
                  <a:pt x="68" y="104"/>
                </a:lnTo>
                <a:lnTo>
                  <a:pt x="68" y="154"/>
                </a:lnTo>
                <a:lnTo>
                  <a:pt x="37" y="154"/>
                </a:lnTo>
                <a:lnTo>
                  <a:pt x="37" y="71"/>
                </a:lnTo>
                <a:lnTo>
                  <a:pt x="90" y="31"/>
                </a:lnTo>
                <a:lnTo>
                  <a:pt x="145" y="71"/>
                </a:lnTo>
                <a:lnTo>
                  <a:pt x="145" y="15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1" name="Google Shape;2611;p50"/>
          <p:cNvSpPr/>
          <p:nvPr/>
        </p:nvSpPr>
        <p:spPr>
          <a:xfrm>
            <a:off x="8216438" y="4675280"/>
            <a:ext cx="251633" cy="368671"/>
          </a:xfrm>
          <a:custGeom>
            <a:avLst/>
            <a:gdLst/>
            <a:ahLst/>
            <a:cxnLst/>
            <a:rect l="l" t="t" r="r" b="b"/>
            <a:pathLst>
              <a:path w="80" h="117" extrusionOk="0">
                <a:moveTo>
                  <a:pt x="40" y="0"/>
                </a:moveTo>
                <a:cubicBezTo>
                  <a:pt x="24" y="0"/>
                  <a:pt x="0" y="8"/>
                  <a:pt x="0" y="37"/>
                </a:cubicBezTo>
                <a:cubicBezTo>
                  <a:pt x="0" y="51"/>
                  <a:pt x="32" y="102"/>
                  <a:pt x="40" y="117"/>
                </a:cubicBezTo>
                <a:cubicBezTo>
                  <a:pt x="48" y="102"/>
                  <a:pt x="80" y="51"/>
                  <a:pt x="80" y="37"/>
                </a:cubicBezTo>
                <a:cubicBezTo>
                  <a:pt x="80" y="8"/>
                  <a:pt x="56" y="0"/>
                  <a:pt x="40" y="0"/>
                </a:cubicBezTo>
                <a:close/>
                <a:moveTo>
                  <a:pt x="40" y="49"/>
                </a:moveTo>
                <a:cubicBezTo>
                  <a:pt x="33" y="49"/>
                  <a:pt x="27" y="44"/>
                  <a:pt x="27" y="37"/>
                </a:cubicBezTo>
                <a:cubicBezTo>
                  <a:pt x="27" y="30"/>
                  <a:pt x="33" y="24"/>
                  <a:pt x="40" y="24"/>
                </a:cubicBezTo>
                <a:cubicBezTo>
                  <a:pt x="47" y="24"/>
                  <a:pt x="53" y="30"/>
                  <a:pt x="53" y="37"/>
                </a:cubicBezTo>
                <a:cubicBezTo>
                  <a:pt x="53" y="44"/>
                  <a:pt x="47" y="49"/>
                  <a:pt x="40" y="4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2" name="Google Shape;2612;p50"/>
          <p:cNvSpPr/>
          <p:nvPr/>
        </p:nvSpPr>
        <p:spPr>
          <a:xfrm>
            <a:off x="8103301" y="1864405"/>
            <a:ext cx="364771" cy="304300"/>
          </a:xfrm>
          <a:custGeom>
            <a:avLst/>
            <a:gdLst/>
            <a:ahLst/>
            <a:cxnLst/>
            <a:rect l="l" t="t" r="r" b="b"/>
            <a:pathLst>
              <a:path w="116" h="97" extrusionOk="0">
                <a:moveTo>
                  <a:pt x="103" y="36"/>
                </a:moveTo>
                <a:cubicBezTo>
                  <a:pt x="109" y="35"/>
                  <a:pt x="114" y="33"/>
                  <a:pt x="115" y="28"/>
                </a:cubicBezTo>
                <a:cubicBezTo>
                  <a:pt x="113" y="30"/>
                  <a:pt x="106" y="32"/>
                  <a:pt x="102" y="30"/>
                </a:cubicBezTo>
                <a:cubicBezTo>
                  <a:pt x="102" y="29"/>
                  <a:pt x="101" y="28"/>
                  <a:pt x="101" y="27"/>
                </a:cubicBezTo>
                <a:cubicBezTo>
                  <a:pt x="98" y="16"/>
                  <a:pt x="88" y="7"/>
                  <a:pt x="76" y="8"/>
                </a:cubicBezTo>
                <a:cubicBezTo>
                  <a:pt x="77" y="8"/>
                  <a:pt x="78" y="7"/>
                  <a:pt x="79" y="7"/>
                </a:cubicBezTo>
                <a:cubicBezTo>
                  <a:pt x="80" y="7"/>
                  <a:pt x="88" y="5"/>
                  <a:pt x="86" y="3"/>
                </a:cubicBezTo>
                <a:cubicBezTo>
                  <a:pt x="85" y="1"/>
                  <a:pt x="77" y="5"/>
                  <a:pt x="75" y="5"/>
                </a:cubicBezTo>
                <a:cubicBezTo>
                  <a:pt x="77" y="4"/>
                  <a:pt x="81" y="3"/>
                  <a:pt x="81" y="0"/>
                </a:cubicBezTo>
                <a:cubicBezTo>
                  <a:pt x="78" y="1"/>
                  <a:pt x="75" y="2"/>
                  <a:pt x="72" y="5"/>
                </a:cubicBezTo>
                <a:cubicBezTo>
                  <a:pt x="73" y="4"/>
                  <a:pt x="74" y="3"/>
                  <a:pt x="74" y="1"/>
                </a:cubicBezTo>
                <a:cubicBezTo>
                  <a:pt x="65" y="7"/>
                  <a:pt x="60" y="18"/>
                  <a:pt x="56" y="29"/>
                </a:cubicBezTo>
                <a:cubicBezTo>
                  <a:pt x="52" y="26"/>
                  <a:pt x="50" y="24"/>
                  <a:pt x="47" y="22"/>
                </a:cubicBezTo>
                <a:cubicBezTo>
                  <a:pt x="40" y="18"/>
                  <a:pt x="31" y="14"/>
                  <a:pt x="17" y="9"/>
                </a:cubicBezTo>
                <a:cubicBezTo>
                  <a:pt x="17" y="14"/>
                  <a:pt x="19" y="20"/>
                  <a:pt x="27" y="24"/>
                </a:cubicBezTo>
                <a:cubicBezTo>
                  <a:pt x="25" y="24"/>
                  <a:pt x="22" y="24"/>
                  <a:pt x="20" y="25"/>
                </a:cubicBezTo>
                <a:cubicBezTo>
                  <a:pt x="21" y="30"/>
                  <a:pt x="24" y="34"/>
                  <a:pt x="33" y="36"/>
                </a:cubicBezTo>
                <a:cubicBezTo>
                  <a:pt x="29" y="36"/>
                  <a:pt x="27" y="37"/>
                  <a:pt x="25" y="39"/>
                </a:cubicBezTo>
                <a:cubicBezTo>
                  <a:pt x="27" y="43"/>
                  <a:pt x="31" y="47"/>
                  <a:pt x="39" y="46"/>
                </a:cubicBezTo>
                <a:cubicBezTo>
                  <a:pt x="30" y="50"/>
                  <a:pt x="36" y="57"/>
                  <a:pt x="43" y="56"/>
                </a:cubicBezTo>
                <a:cubicBezTo>
                  <a:pt x="31" y="69"/>
                  <a:pt x="11" y="68"/>
                  <a:pt x="0" y="57"/>
                </a:cubicBezTo>
                <a:cubicBezTo>
                  <a:pt x="29" y="97"/>
                  <a:pt x="93" y="81"/>
                  <a:pt x="102" y="43"/>
                </a:cubicBezTo>
                <a:cubicBezTo>
                  <a:pt x="109" y="43"/>
                  <a:pt x="113" y="40"/>
                  <a:pt x="116" y="37"/>
                </a:cubicBezTo>
                <a:cubicBezTo>
                  <a:pt x="112" y="38"/>
                  <a:pt x="106" y="37"/>
                  <a:pt x="103"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3" name="Google Shape;2613;p50"/>
          <p:cNvSpPr/>
          <p:nvPr/>
        </p:nvSpPr>
        <p:spPr>
          <a:xfrm>
            <a:off x="8926471" y="1751268"/>
            <a:ext cx="269188" cy="364771"/>
          </a:xfrm>
          <a:custGeom>
            <a:avLst/>
            <a:gdLst/>
            <a:ahLst/>
            <a:cxnLst/>
            <a:rect l="l" t="t" r="r" b="b"/>
            <a:pathLst>
              <a:path w="86" h="116" extrusionOk="0">
                <a:moveTo>
                  <a:pt x="72" y="87"/>
                </a:moveTo>
                <a:cubicBezTo>
                  <a:pt x="43" y="87"/>
                  <a:pt x="43" y="87"/>
                  <a:pt x="43" y="87"/>
                </a:cubicBezTo>
                <a:cubicBezTo>
                  <a:pt x="39" y="87"/>
                  <a:pt x="36" y="86"/>
                  <a:pt x="33" y="83"/>
                </a:cubicBezTo>
                <a:cubicBezTo>
                  <a:pt x="30" y="80"/>
                  <a:pt x="29" y="77"/>
                  <a:pt x="29" y="73"/>
                </a:cubicBezTo>
                <a:cubicBezTo>
                  <a:pt x="29" y="63"/>
                  <a:pt x="29" y="63"/>
                  <a:pt x="29" y="63"/>
                </a:cubicBezTo>
                <a:cubicBezTo>
                  <a:pt x="70" y="63"/>
                  <a:pt x="70" y="63"/>
                  <a:pt x="70" y="63"/>
                </a:cubicBezTo>
                <a:cubicBezTo>
                  <a:pt x="73" y="63"/>
                  <a:pt x="76" y="61"/>
                  <a:pt x="79" y="59"/>
                </a:cubicBezTo>
                <a:cubicBezTo>
                  <a:pt x="82" y="56"/>
                  <a:pt x="83" y="53"/>
                  <a:pt x="83" y="49"/>
                </a:cubicBezTo>
                <a:cubicBezTo>
                  <a:pt x="83" y="46"/>
                  <a:pt x="82" y="42"/>
                  <a:pt x="79" y="40"/>
                </a:cubicBezTo>
                <a:cubicBezTo>
                  <a:pt x="76" y="37"/>
                  <a:pt x="73" y="36"/>
                  <a:pt x="70" y="36"/>
                </a:cubicBezTo>
                <a:cubicBezTo>
                  <a:pt x="29" y="36"/>
                  <a:pt x="29" y="36"/>
                  <a:pt x="29" y="36"/>
                </a:cubicBezTo>
                <a:cubicBezTo>
                  <a:pt x="29" y="15"/>
                  <a:pt x="29" y="15"/>
                  <a:pt x="29" y="15"/>
                </a:cubicBezTo>
                <a:cubicBezTo>
                  <a:pt x="29" y="11"/>
                  <a:pt x="27" y="7"/>
                  <a:pt x="25" y="5"/>
                </a:cubicBezTo>
                <a:cubicBezTo>
                  <a:pt x="22" y="2"/>
                  <a:pt x="18" y="0"/>
                  <a:pt x="14" y="0"/>
                </a:cubicBezTo>
                <a:cubicBezTo>
                  <a:pt x="10" y="0"/>
                  <a:pt x="7" y="2"/>
                  <a:pt x="4" y="4"/>
                </a:cubicBezTo>
                <a:cubicBezTo>
                  <a:pt x="1" y="7"/>
                  <a:pt x="0" y="11"/>
                  <a:pt x="0" y="15"/>
                </a:cubicBezTo>
                <a:cubicBezTo>
                  <a:pt x="0" y="73"/>
                  <a:pt x="0" y="73"/>
                  <a:pt x="0" y="73"/>
                </a:cubicBezTo>
                <a:cubicBezTo>
                  <a:pt x="0" y="85"/>
                  <a:pt x="4" y="95"/>
                  <a:pt x="12" y="104"/>
                </a:cubicBezTo>
                <a:cubicBezTo>
                  <a:pt x="21" y="112"/>
                  <a:pt x="31" y="116"/>
                  <a:pt x="43" y="116"/>
                </a:cubicBezTo>
                <a:cubicBezTo>
                  <a:pt x="72" y="116"/>
                  <a:pt x="72" y="116"/>
                  <a:pt x="72" y="116"/>
                </a:cubicBezTo>
                <a:cubicBezTo>
                  <a:pt x="76" y="116"/>
                  <a:pt x="79" y="115"/>
                  <a:pt x="82" y="112"/>
                </a:cubicBezTo>
                <a:cubicBezTo>
                  <a:pt x="85" y="109"/>
                  <a:pt x="86" y="106"/>
                  <a:pt x="86" y="102"/>
                </a:cubicBezTo>
                <a:cubicBezTo>
                  <a:pt x="86" y="98"/>
                  <a:pt x="85" y="95"/>
                  <a:pt x="82" y="92"/>
                </a:cubicBezTo>
                <a:cubicBezTo>
                  <a:pt x="79" y="89"/>
                  <a:pt x="76" y="87"/>
                  <a:pt x="72" y="8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4" name="Google Shape;2614;p50"/>
          <p:cNvSpPr/>
          <p:nvPr/>
        </p:nvSpPr>
        <p:spPr>
          <a:xfrm>
            <a:off x="2259180" y="2484709"/>
            <a:ext cx="368672" cy="364771"/>
          </a:xfrm>
          <a:custGeom>
            <a:avLst/>
            <a:gdLst/>
            <a:ahLst/>
            <a:cxnLst/>
            <a:rect l="l" t="t" r="r" b="b"/>
            <a:pathLst>
              <a:path w="117" h="116" extrusionOk="0">
                <a:moveTo>
                  <a:pt x="112" y="66"/>
                </a:moveTo>
                <a:cubicBezTo>
                  <a:pt x="112" y="63"/>
                  <a:pt x="112" y="61"/>
                  <a:pt x="112" y="58"/>
                </a:cubicBezTo>
                <a:cubicBezTo>
                  <a:pt x="112" y="28"/>
                  <a:pt x="88" y="4"/>
                  <a:pt x="59" y="4"/>
                </a:cubicBezTo>
                <a:cubicBezTo>
                  <a:pt x="56" y="4"/>
                  <a:pt x="53" y="4"/>
                  <a:pt x="50" y="4"/>
                </a:cubicBezTo>
                <a:cubicBezTo>
                  <a:pt x="45" y="1"/>
                  <a:pt x="39" y="0"/>
                  <a:pt x="33" y="0"/>
                </a:cubicBezTo>
                <a:cubicBezTo>
                  <a:pt x="15" y="0"/>
                  <a:pt x="0" y="14"/>
                  <a:pt x="0" y="32"/>
                </a:cubicBezTo>
                <a:cubicBezTo>
                  <a:pt x="0" y="38"/>
                  <a:pt x="2" y="44"/>
                  <a:pt x="5" y="49"/>
                </a:cubicBezTo>
                <a:cubicBezTo>
                  <a:pt x="5" y="52"/>
                  <a:pt x="5" y="55"/>
                  <a:pt x="5" y="58"/>
                </a:cubicBezTo>
                <a:cubicBezTo>
                  <a:pt x="5" y="87"/>
                  <a:pt x="29" y="112"/>
                  <a:pt x="59" y="112"/>
                </a:cubicBezTo>
                <a:cubicBezTo>
                  <a:pt x="61" y="112"/>
                  <a:pt x="64" y="111"/>
                  <a:pt x="67" y="111"/>
                </a:cubicBezTo>
                <a:cubicBezTo>
                  <a:pt x="72" y="114"/>
                  <a:pt x="78" y="116"/>
                  <a:pt x="84" y="116"/>
                </a:cubicBezTo>
                <a:cubicBezTo>
                  <a:pt x="102" y="116"/>
                  <a:pt x="117" y="101"/>
                  <a:pt x="117" y="83"/>
                </a:cubicBezTo>
                <a:cubicBezTo>
                  <a:pt x="117" y="77"/>
                  <a:pt x="115" y="71"/>
                  <a:pt x="112" y="66"/>
                </a:cubicBezTo>
                <a:close/>
                <a:moveTo>
                  <a:pt x="84" y="82"/>
                </a:moveTo>
                <a:cubicBezTo>
                  <a:pt x="82" y="85"/>
                  <a:pt x="78" y="88"/>
                  <a:pt x="74" y="90"/>
                </a:cubicBezTo>
                <a:cubicBezTo>
                  <a:pt x="70" y="92"/>
                  <a:pt x="65" y="93"/>
                  <a:pt x="59" y="93"/>
                </a:cubicBezTo>
                <a:cubicBezTo>
                  <a:pt x="51" y="93"/>
                  <a:pt x="45" y="91"/>
                  <a:pt x="41" y="89"/>
                </a:cubicBezTo>
                <a:cubicBezTo>
                  <a:pt x="37" y="87"/>
                  <a:pt x="35" y="85"/>
                  <a:pt x="33" y="82"/>
                </a:cubicBezTo>
                <a:cubicBezTo>
                  <a:pt x="31" y="79"/>
                  <a:pt x="30" y="76"/>
                  <a:pt x="30" y="73"/>
                </a:cubicBezTo>
                <a:cubicBezTo>
                  <a:pt x="30" y="71"/>
                  <a:pt x="30" y="69"/>
                  <a:pt x="31" y="68"/>
                </a:cubicBezTo>
                <a:cubicBezTo>
                  <a:pt x="33" y="67"/>
                  <a:pt x="34" y="66"/>
                  <a:pt x="36" y="66"/>
                </a:cubicBezTo>
                <a:cubicBezTo>
                  <a:pt x="38" y="66"/>
                  <a:pt x="39" y="67"/>
                  <a:pt x="40" y="68"/>
                </a:cubicBezTo>
                <a:cubicBezTo>
                  <a:pt x="42" y="69"/>
                  <a:pt x="42" y="70"/>
                  <a:pt x="43" y="72"/>
                </a:cubicBezTo>
                <a:cubicBezTo>
                  <a:pt x="44" y="74"/>
                  <a:pt x="45" y="76"/>
                  <a:pt x="46" y="77"/>
                </a:cubicBezTo>
                <a:cubicBezTo>
                  <a:pt x="47" y="79"/>
                  <a:pt x="49" y="80"/>
                  <a:pt x="51" y="81"/>
                </a:cubicBezTo>
                <a:cubicBezTo>
                  <a:pt x="52" y="82"/>
                  <a:pt x="55" y="82"/>
                  <a:pt x="58" y="82"/>
                </a:cubicBezTo>
                <a:cubicBezTo>
                  <a:pt x="62" y="82"/>
                  <a:pt x="66" y="81"/>
                  <a:pt x="69" y="79"/>
                </a:cubicBezTo>
                <a:cubicBezTo>
                  <a:pt x="71" y="78"/>
                  <a:pt x="73" y="75"/>
                  <a:pt x="73" y="73"/>
                </a:cubicBezTo>
                <a:cubicBezTo>
                  <a:pt x="73" y="70"/>
                  <a:pt x="72" y="69"/>
                  <a:pt x="70" y="67"/>
                </a:cubicBezTo>
                <a:cubicBezTo>
                  <a:pt x="69" y="66"/>
                  <a:pt x="67" y="65"/>
                  <a:pt x="65" y="64"/>
                </a:cubicBezTo>
                <a:cubicBezTo>
                  <a:pt x="63" y="63"/>
                  <a:pt x="59" y="63"/>
                  <a:pt x="56" y="62"/>
                </a:cubicBezTo>
                <a:cubicBezTo>
                  <a:pt x="50" y="61"/>
                  <a:pt x="46" y="59"/>
                  <a:pt x="42" y="58"/>
                </a:cubicBezTo>
                <a:cubicBezTo>
                  <a:pt x="39" y="56"/>
                  <a:pt x="36" y="54"/>
                  <a:pt x="34" y="52"/>
                </a:cubicBezTo>
                <a:cubicBezTo>
                  <a:pt x="32" y="49"/>
                  <a:pt x="31" y="46"/>
                  <a:pt x="31" y="42"/>
                </a:cubicBezTo>
                <a:cubicBezTo>
                  <a:pt x="31" y="38"/>
                  <a:pt x="32" y="35"/>
                  <a:pt x="34" y="32"/>
                </a:cubicBezTo>
                <a:cubicBezTo>
                  <a:pt x="36" y="29"/>
                  <a:pt x="40" y="27"/>
                  <a:pt x="44" y="25"/>
                </a:cubicBezTo>
                <a:cubicBezTo>
                  <a:pt x="48" y="23"/>
                  <a:pt x="53" y="23"/>
                  <a:pt x="58" y="23"/>
                </a:cubicBezTo>
                <a:cubicBezTo>
                  <a:pt x="63" y="23"/>
                  <a:pt x="67" y="23"/>
                  <a:pt x="70" y="24"/>
                </a:cubicBezTo>
                <a:cubicBezTo>
                  <a:pt x="73" y="25"/>
                  <a:pt x="76" y="27"/>
                  <a:pt x="78" y="28"/>
                </a:cubicBezTo>
                <a:cubicBezTo>
                  <a:pt x="80" y="30"/>
                  <a:pt x="82" y="32"/>
                  <a:pt x="83" y="34"/>
                </a:cubicBezTo>
                <a:cubicBezTo>
                  <a:pt x="84" y="36"/>
                  <a:pt x="84" y="38"/>
                  <a:pt x="84" y="39"/>
                </a:cubicBezTo>
                <a:cubicBezTo>
                  <a:pt x="84" y="41"/>
                  <a:pt x="84" y="43"/>
                  <a:pt x="82" y="44"/>
                </a:cubicBezTo>
                <a:cubicBezTo>
                  <a:pt x="81" y="45"/>
                  <a:pt x="80" y="46"/>
                  <a:pt x="78" y="46"/>
                </a:cubicBezTo>
                <a:cubicBezTo>
                  <a:pt x="76" y="46"/>
                  <a:pt x="75" y="46"/>
                  <a:pt x="74" y="45"/>
                </a:cubicBezTo>
                <a:cubicBezTo>
                  <a:pt x="73" y="44"/>
                  <a:pt x="72" y="43"/>
                  <a:pt x="71" y="41"/>
                </a:cubicBezTo>
                <a:cubicBezTo>
                  <a:pt x="69" y="38"/>
                  <a:pt x="68" y="36"/>
                  <a:pt x="66" y="35"/>
                </a:cubicBezTo>
                <a:cubicBezTo>
                  <a:pt x="64" y="34"/>
                  <a:pt x="61" y="33"/>
                  <a:pt x="57" y="33"/>
                </a:cubicBezTo>
                <a:cubicBezTo>
                  <a:pt x="54" y="33"/>
                  <a:pt x="51" y="34"/>
                  <a:pt x="48" y="35"/>
                </a:cubicBezTo>
                <a:cubicBezTo>
                  <a:pt x="46" y="37"/>
                  <a:pt x="45" y="38"/>
                  <a:pt x="45" y="40"/>
                </a:cubicBezTo>
                <a:cubicBezTo>
                  <a:pt x="45" y="42"/>
                  <a:pt x="45" y="43"/>
                  <a:pt x="46" y="44"/>
                </a:cubicBezTo>
                <a:cubicBezTo>
                  <a:pt x="47" y="45"/>
                  <a:pt x="48" y="46"/>
                  <a:pt x="49" y="46"/>
                </a:cubicBezTo>
                <a:cubicBezTo>
                  <a:pt x="51" y="47"/>
                  <a:pt x="52" y="48"/>
                  <a:pt x="53" y="48"/>
                </a:cubicBezTo>
                <a:cubicBezTo>
                  <a:pt x="55" y="48"/>
                  <a:pt x="57" y="49"/>
                  <a:pt x="60" y="50"/>
                </a:cubicBezTo>
                <a:cubicBezTo>
                  <a:pt x="65" y="51"/>
                  <a:pt x="68" y="52"/>
                  <a:pt x="72" y="53"/>
                </a:cubicBezTo>
                <a:cubicBezTo>
                  <a:pt x="75" y="54"/>
                  <a:pt x="78" y="55"/>
                  <a:pt x="80" y="57"/>
                </a:cubicBezTo>
                <a:cubicBezTo>
                  <a:pt x="82" y="58"/>
                  <a:pt x="84" y="60"/>
                  <a:pt x="86" y="62"/>
                </a:cubicBezTo>
                <a:cubicBezTo>
                  <a:pt x="87" y="65"/>
                  <a:pt x="88" y="68"/>
                  <a:pt x="88" y="71"/>
                </a:cubicBezTo>
                <a:cubicBezTo>
                  <a:pt x="88" y="75"/>
                  <a:pt x="86" y="79"/>
                  <a:pt x="84" y="8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5" name="Google Shape;2615;p50"/>
          <p:cNvSpPr/>
          <p:nvPr/>
        </p:nvSpPr>
        <p:spPr>
          <a:xfrm>
            <a:off x="809854" y="2484709"/>
            <a:ext cx="358918" cy="364771"/>
          </a:xfrm>
          <a:custGeom>
            <a:avLst/>
            <a:gdLst/>
            <a:ahLst/>
            <a:cxnLst/>
            <a:rect l="l" t="t" r="r" b="b"/>
            <a:pathLst>
              <a:path w="114" h="116" extrusionOk="0">
                <a:moveTo>
                  <a:pt x="73" y="0"/>
                </a:moveTo>
                <a:cubicBezTo>
                  <a:pt x="22" y="0"/>
                  <a:pt x="22" y="0"/>
                  <a:pt x="22" y="0"/>
                </a:cubicBezTo>
                <a:cubicBezTo>
                  <a:pt x="0" y="103"/>
                  <a:pt x="0" y="103"/>
                  <a:pt x="0" y="103"/>
                </a:cubicBezTo>
                <a:cubicBezTo>
                  <a:pt x="30" y="103"/>
                  <a:pt x="30" y="103"/>
                  <a:pt x="30" y="103"/>
                </a:cubicBezTo>
                <a:cubicBezTo>
                  <a:pt x="37" y="69"/>
                  <a:pt x="37" y="69"/>
                  <a:pt x="37" y="69"/>
                </a:cubicBezTo>
                <a:cubicBezTo>
                  <a:pt x="58" y="69"/>
                  <a:pt x="58" y="69"/>
                  <a:pt x="58" y="69"/>
                </a:cubicBezTo>
                <a:cubicBezTo>
                  <a:pt x="79" y="69"/>
                  <a:pt x="96" y="56"/>
                  <a:pt x="100" y="35"/>
                </a:cubicBezTo>
                <a:cubicBezTo>
                  <a:pt x="106" y="11"/>
                  <a:pt x="88" y="0"/>
                  <a:pt x="73" y="0"/>
                </a:cubicBezTo>
                <a:close/>
                <a:moveTo>
                  <a:pt x="51" y="49"/>
                </a:moveTo>
                <a:cubicBezTo>
                  <a:pt x="41" y="49"/>
                  <a:pt x="41" y="49"/>
                  <a:pt x="41" y="49"/>
                </a:cubicBezTo>
                <a:cubicBezTo>
                  <a:pt x="48" y="21"/>
                  <a:pt x="48" y="21"/>
                  <a:pt x="48" y="21"/>
                </a:cubicBezTo>
                <a:cubicBezTo>
                  <a:pt x="62" y="21"/>
                  <a:pt x="62" y="21"/>
                  <a:pt x="62" y="21"/>
                </a:cubicBezTo>
                <a:cubicBezTo>
                  <a:pt x="67" y="21"/>
                  <a:pt x="71" y="24"/>
                  <a:pt x="72" y="28"/>
                </a:cubicBezTo>
                <a:cubicBezTo>
                  <a:pt x="72" y="28"/>
                  <a:pt x="71" y="28"/>
                  <a:pt x="70" y="28"/>
                </a:cubicBezTo>
                <a:cubicBezTo>
                  <a:pt x="56" y="28"/>
                  <a:pt x="56" y="28"/>
                  <a:pt x="56" y="28"/>
                </a:cubicBezTo>
                <a:lnTo>
                  <a:pt x="51" y="49"/>
                </a:lnTo>
                <a:close/>
                <a:moveTo>
                  <a:pt x="72" y="35"/>
                </a:moveTo>
                <a:cubicBezTo>
                  <a:pt x="71" y="42"/>
                  <a:pt x="63" y="49"/>
                  <a:pt x="56" y="49"/>
                </a:cubicBezTo>
                <a:cubicBezTo>
                  <a:pt x="59" y="33"/>
                  <a:pt x="59" y="33"/>
                  <a:pt x="59" y="33"/>
                </a:cubicBezTo>
                <a:cubicBezTo>
                  <a:pt x="73" y="33"/>
                  <a:pt x="73" y="33"/>
                  <a:pt x="73" y="33"/>
                </a:cubicBezTo>
                <a:cubicBezTo>
                  <a:pt x="73" y="34"/>
                  <a:pt x="73" y="34"/>
                  <a:pt x="72" y="35"/>
                </a:cubicBezTo>
                <a:close/>
                <a:moveTo>
                  <a:pt x="109" y="42"/>
                </a:moveTo>
                <a:cubicBezTo>
                  <a:pt x="110" y="34"/>
                  <a:pt x="109" y="27"/>
                  <a:pt x="107" y="22"/>
                </a:cubicBezTo>
                <a:cubicBezTo>
                  <a:pt x="112" y="28"/>
                  <a:pt x="114" y="36"/>
                  <a:pt x="112" y="48"/>
                </a:cubicBezTo>
                <a:cubicBezTo>
                  <a:pt x="108" y="69"/>
                  <a:pt x="90" y="81"/>
                  <a:pt x="70" y="81"/>
                </a:cubicBezTo>
                <a:cubicBezTo>
                  <a:pt x="49" y="81"/>
                  <a:pt x="49" y="81"/>
                  <a:pt x="49" y="81"/>
                </a:cubicBezTo>
                <a:cubicBezTo>
                  <a:pt x="41" y="116"/>
                  <a:pt x="41" y="116"/>
                  <a:pt x="41" y="116"/>
                </a:cubicBezTo>
                <a:cubicBezTo>
                  <a:pt x="12" y="116"/>
                  <a:pt x="12" y="116"/>
                  <a:pt x="12" y="116"/>
                </a:cubicBezTo>
                <a:cubicBezTo>
                  <a:pt x="13" y="110"/>
                  <a:pt x="13" y="110"/>
                  <a:pt x="13" y="110"/>
                </a:cubicBezTo>
                <a:cubicBezTo>
                  <a:pt x="38" y="110"/>
                  <a:pt x="38" y="110"/>
                  <a:pt x="38" y="110"/>
                </a:cubicBezTo>
                <a:cubicBezTo>
                  <a:pt x="45" y="76"/>
                  <a:pt x="45" y="76"/>
                  <a:pt x="45" y="76"/>
                </a:cubicBezTo>
                <a:cubicBezTo>
                  <a:pt x="67" y="76"/>
                  <a:pt x="67" y="76"/>
                  <a:pt x="67" y="76"/>
                </a:cubicBezTo>
                <a:cubicBezTo>
                  <a:pt x="87" y="76"/>
                  <a:pt x="104" y="63"/>
                  <a:pt x="109" y="4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6" name="Google Shape;2616;p50"/>
          <p:cNvSpPr/>
          <p:nvPr/>
        </p:nvSpPr>
        <p:spPr>
          <a:xfrm>
            <a:off x="10293872" y="1751268"/>
            <a:ext cx="364769" cy="364771"/>
          </a:xfrm>
          <a:custGeom>
            <a:avLst/>
            <a:gdLst/>
            <a:ahLst/>
            <a:cxnLst/>
            <a:rect l="l" t="t" r="r" b="b"/>
            <a:pathLst>
              <a:path w="116" h="116" extrusionOk="0">
                <a:moveTo>
                  <a:pt x="107" y="0"/>
                </a:moveTo>
                <a:cubicBezTo>
                  <a:pt x="8" y="0"/>
                  <a:pt x="8" y="0"/>
                  <a:pt x="8" y="0"/>
                </a:cubicBezTo>
                <a:cubicBezTo>
                  <a:pt x="4" y="0"/>
                  <a:pt x="0" y="4"/>
                  <a:pt x="0" y="9"/>
                </a:cubicBezTo>
                <a:cubicBezTo>
                  <a:pt x="0" y="108"/>
                  <a:pt x="0" y="108"/>
                  <a:pt x="0" y="108"/>
                </a:cubicBezTo>
                <a:cubicBezTo>
                  <a:pt x="0" y="113"/>
                  <a:pt x="4" y="116"/>
                  <a:pt x="8" y="116"/>
                </a:cubicBezTo>
                <a:cubicBezTo>
                  <a:pt x="107" y="116"/>
                  <a:pt x="107" y="116"/>
                  <a:pt x="107" y="116"/>
                </a:cubicBezTo>
                <a:cubicBezTo>
                  <a:pt x="112" y="116"/>
                  <a:pt x="116" y="113"/>
                  <a:pt x="116" y="108"/>
                </a:cubicBezTo>
                <a:cubicBezTo>
                  <a:pt x="116" y="9"/>
                  <a:pt x="116" y="9"/>
                  <a:pt x="116" y="9"/>
                </a:cubicBezTo>
                <a:cubicBezTo>
                  <a:pt x="116" y="4"/>
                  <a:pt x="112" y="0"/>
                  <a:pt x="107" y="0"/>
                </a:cubicBezTo>
                <a:close/>
                <a:moveTo>
                  <a:pt x="35" y="98"/>
                </a:moveTo>
                <a:cubicBezTo>
                  <a:pt x="17" y="98"/>
                  <a:pt x="17" y="98"/>
                  <a:pt x="17" y="98"/>
                </a:cubicBezTo>
                <a:cubicBezTo>
                  <a:pt x="17" y="45"/>
                  <a:pt x="17" y="45"/>
                  <a:pt x="17" y="45"/>
                </a:cubicBezTo>
                <a:cubicBezTo>
                  <a:pt x="35" y="45"/>
                  <a:pt x="35" y="45"/>
                  <a:pt x="35" y="45"/>
                </a:cubicBezTo>
                <a:lnTo>
                  <a:pt x="35" y="98"/>
                </a:lnTo>
                <a:close/>
                <a:moveTo>
                  <a:pt x="26" y="38"/>
                </a:moveTo>
                <a:cubicBezTo>
                  <a:pt x="26" y="38"/>
                  <a:pt x="26" y="38"/>
                  <a:pt x="26" y="38"/>
                </a:cubicBezTo>
                <a:cubicBezTo>
                  <a:pt x="20" y="38"/>
                  <a:pt x="16" y="34"/>
                  <a:pt x="16" y="29"/>
                </a:cubicBezTo>
                <a:cubicBezTo>
                  <a:pt x="16" y="24"/>
                  <a:pt x="20" y="20"/>
                  <a:pt x="26" y="20"/>
                </a:cubicBezTo>
                <a:cubicBezTo>
                  <a:pt x="32" y="20"/>
                  <a:pt x="36" y="24"/>
                  <a:pt x="36" y="29"/>
                </a:cubicBezTo>
                <a:cubicBezTo>
                  <a:pt x="36" y="34"/>
                  <a:pt x="32" y="38"/>
                  <a:pt x="26" y="38"/>
                </a:cubicBezTo>
                <a:close/>
                <a:moveTo>
                  <a:pt x="98" y="98"/>
                </a:moveTo>
                <a:cubicBezTo>
                  <a:pt x="81" y="98"/>
                  <a:pt x="81" y="98"/>
                  <a:pt x="81" y="98"/>
                </a:cubicBezTo>
                <a:cubicBezTo>
                  <a:pt x="81" y="69"/>
                  <a:pt x="81" y="69"/>
                  <a:pt x="81" y="69"/>
                </a:cubicBezTo>
                <a:cubicBezTo>
                  <a:pt x="81" y="62"/>
                  <a:pt x="78" y="58"/>
                  <a:pt x="72" y="58"/>
                </a:cubicBezTo>
                <a:cubicBezTo>
                  <a:pt x="67" y="58"/>
                  <a:pt x="64" y="61"/>
                  <a:pt x="63" y="64"/>
                </a:cubicBezTo>
                <a:cubicBezTo>
                  <a:pt x="62" y="65"/>
                  <a:pt x="62" y="67"/>
                  <a:pt x="62" y="68"/>
                </a:cubicBezTo>
                <a:cubicBezTo>
                  <a:pt x="62" y="98"/>
                  <a:pt x="62" y="98"/>
                  <a:pt x="62" y="98"/>
                </a:cubicBezTo>
                <a:cubicBezTo>
                  <a:pt x="45" y="98"/>
                  <a:pt x="45" y="98"/>
                  <a:pt x="45" y="98"/>
                </a:cubicBezTo>
                <a:cubicBezTo>
                  <a:pt x="45" y="98"/>
                  <a:pt x="45" y="50"/>
                  <a:pt x="45" y="45"/>
                </a:cubicBezTo>
                <a:cubicBezTo>
                  <a:pt x="62" y="45"/>
                  <a:pt x="62" y="45"/>
                  <a:pt x="62" y="45"/>
                </a:cubicBezTo>
                <a:cubicBezTo>
                  <a:pt x="62" y="53"/>
                  <a:pt x="62" y="53"/>
                  <a:pt x="62" y="53"/>
                </a:cubicBezTo>
                <a:cubicBezTo>
                  <a:pt x="64" y="49"/>
                  <a:pt x="69" y="44"/>
                  <a:pt x="78" y="44"/>
                </a:cubicBezTo>
                <a:cubicBezTo>
                  <a:pt x="90" y="44"/>
                  <a:pt x="98" y="51"/>
                  <a:pt x="98" y="67"/>
                </a:cubicBezTo>
                <a:lnTo>
                  <a:pt x="98" y="98"/>
                </a:lnTo>
                <a:close/>
                <a:moveTo>
                  <a:pt x="62" y="53"/>
                </a:moveTo>
                <a:cubicBezTo>
                  <a:pt x="62" y="53"/>
                  <a:pt x="62" y="53"/>
                  <a:pt x="62" y="53"/>
                </a:cubicBezTo>
                <a:cubicBezTo>
                  <a:pt x="62" y="53"/>
                  <a:pt x="62" y="53"/>
                  <a:pt x="62" y="5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7" name="Google Shape;2617;p50"/>
          <p:cNvSpPr/>
          <p:nvPr/>
        </p:nvSpPr>
        <p:spPr>
          <a:xfrm>
            <a:off x="9560431" y="1751268"/>
            <a:ext cx="368671" cy="364771"/>
          </a:xfrm>
          <a:custGeom>
            <a:avLst/>
            <a:gdLst/>
            <a:ahLst/>
            <a:cxnLst/>
            <a:rect l="l" t="t" r="r" b="b"/>
            <a:pathLst>
              <a:path w="117" h="116" extrusionOk="0">
                <a:moveTo>
                  <a:pt x="117" y="20"/>
                </a:moveTo>
                <a:cubicBezTo>
                  <a:pt x="117" y="9"/>
                  <a:pt x="107" y="0"/>
                  <a:pt x="97" y="0"/>
                </a:cubicBezTo>
                <a:cubicBezTo>
                  <a:pt x="20" y="0"/>
                  <a:pt x="20" y="0"/>
                  <a:pt x="20" y="0"/>
                </a:cubicBezTo>
                <a:cubicBezTo>
                  <a:pt x="10" y="0"/>
                  <a:pt x="0" y="9"/>
                  <a:pt x="0" y="20"/>
                </a:cubicBezTo>
                <a:cubicBezTo>
                  <a:pt x="0" y="97"/>
                  <a:pt x="0" y="97"/>
                  <a:pt x="0" y="97"/>
                </a:cubicBezTo>
                <a:cubicBezTo>
                  <a:pt x="0" y="107"/>
                  <a:pt x="10" y="116"/>
                  <a:pt x="20" y="116"/>
                </a:cubicBezTo>
                <a:cubicBezTo>
                  <a:pt x="58" y="116"/>
                  <a:pt x="58" y="116"/>
                  <a:pt x="58" y="116"/>
                </a:cubicBezTo>
                <a:cubicBezTo>
                  <a:pt x="58" y="73"/>
                  <a:pt x="58" y="73"/>
                  <a:pt x="58" y="73"/>
                </a:cubicBezTo>
                <a:cubicBezTo>
                  <a:pt x="44" y="73"/>
                  <a:pt x="44" y="73"/>
                  <a:pt x="44" y="73"/>
                </a:cubicBezTo>
                <a:cubicBezTo>
                  <a:pt x="44" y="53"/>
                  <a:pt x="44" y="53"/>
                  <a:pt x="44" y="53"/>
                </a:cubicBezTo>
                <a:cubicBezTo>
                  <a:pt x="58" y="53"/>
                  <a:pt x="58" y="53"/>
                  <a:pt x="58" y="53"/>
                </a:cubicBezTo>
                <a:cubicBezTo>
                  <a:pt x="58" y="46"/>
                  <a:pt x="58" y="46"/>
                  <a:pt x="58" y="46"/>
                </a:cubicBezTo>
                <a:cubicBezTo>
                  <a:pt x="58" y="33"/>
                  <a:pt x="68" y="21"/>
                  <a:pt x="80" y="21"/>
                </a:cubicBezTo>
                <a:cubicBezTo>
                  <a:pt x="96" y="21"/>
                  <a:pt x="96" y="21"/>
                  <a:pt x="96" y="21"/>
                </a:cubicBezTo>
                <a:cubicBezTo>
                  <a:pt x="96" y="40"/>
                  <a:pt x="96" y="40"/>
                  <a:pt x="96" y="40"/>
                </a:cubicBezTo>
                <a:cubicBezTo>
                  <a:pt x="80" y="40"/>
                  <a:pt x="80" y="40"/>
                  <a:pt x="80" y="40"/>
                </a:cubicBezTo>
                <a:cubicBezTo>
                  <a:pt x="79" y="40"/>
                  <a:pt x="77" y="42"/>
                  <a:pt x="77" y="46"/>
                </a:cubicBezTo>
                <a:cubicBezTo>
                  <a:pt x="77" y="53"/>
                  <a:pt x="77" y="53"/>
                  <a:pt x="77" y="53"/>
                </a:cubicBezTo>
                <a:cubicBezTo>
                  <a:pt x="96" y="53"/>
                  <a:pt x="96" y="53"/>
                  <a:pt x="96" y="53"/>
                </a:cubicBezTo>
                <a:cubicBezTo>
                  <a:pt x="96" y="73"/>
                  <a:pt x="96" y="73"/>
                  <a:pt x="96" y="73"/>
                </a:cubicBezTo>
                <a:cubicBezTo>
                  <a:pt x="77" y="73"/>
                  <a:pt x="77" y="73"/>
                  <a:pt x="77" y="73"/>
                </a:cubicBezTo>
                <a:cubicBezTo>
                  <a:pt x="77" y="116"/>
                  <a:pt x="77" y="116"/>
                  <a:pt x="77" y="116"/>
                </a:cubicBezTo>
                <a:cubicBezTo>
                  <a:pt x="97" y="116"/>
                  <a:pt x="97" y="116"/>
                  <a:pt x="97" y="116"/>
                </a:cubicBezTo>
                <a:cubicBezTo>
                  <a:pt x="107" y="116"/>
                  <a:pt x="117" y="107"/>
                  <a:pt x="117" y="97"/>
                </a:cubicBezTo>
                <a:lnTo>
                  <a:pt x="117" y="2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8" name="Google Shape;2618;p50"/>
          <p:cNvSpPr/>
          <p:nvPr/>
        </p:nvSpPr>
        <p:spPr>
          <a:xfrm>
            <a:off x="1529640" y="2521772"/>
            <a:ext cx="364771" cy="327708"/>
          </a:xfrm>
          <a:custGeom>
            <a:avLst/>
            <a:gdLst/>
            <a:ahLst/>
            <a:cxnLst/>
            <a:rect l="l" t="t" r="r" b="b"/>
            <a:pathLst>
              <a:path w="187" h="168" extrusionOk="0">
                <a:moveTo>
                  <a:pt x="152" y="65"/>
                </a:moveTo>
                <a:lnTo>
                  <a:pt x="97" y="31"/>
                </a:lnTo>
                <a:lnTo>
                  <a:pt x="132" y="0"/>
                </a:lnTo>
                <a:lnTo>
                  <a:pt x="187" y="36"/>
                </a:lnTo>
                <a:lnTo>
                  <a:pt x="152" y="65"/>
                </a:lnTo>
                <a:close/>
                <a:moveTo>
                  <a:pt x="131" y="129"/>
                </a:moveTo>
                <a:lnTo>
                  <a:pt x="185" y="97"/>
                </a:lnTo>
                <a:lnTo>
                  <a:pt x="153" y="69"/>
                </a:lnTo>
                <a:lnTo>
                  <a:pt x="100" y="102"/>
                </a:lnTo>
                <a:lnTo>
                  <a:pt x="131" y="129"/>
                </a:lnTo>
                <a:close/>
                <a:moveTo>
                  <a:pt x="89" y="102"/>
                </a:moveTo>
                <a:lnTo>
                  <a:pt x="36" y="69"/>
                </a:lnTo>
                <a:lnTo>
                  <a:pt x="3" y="97"/>
                </a:lnTo>
                <a:lnTo>
                  <a:pt x="57" y="129"/>
                </a:lnTo>
                <a:lnTo>
                  <a:pt x="89" y="102"/>
                </a:lnTo>
                <a:close/>
                <a:moveTo>
                  <a:pt x="37" y="124"/>
                </a:moveTo>
                <a:lnTo>
                  <a:pt x="37" y="134"/>
                </a:lnTo>
                <a:lnTo>
                  <a:pt x="92" y="168"/>
                </a:lnTo>
                <a:lnTo>
                  <a:pt x="92" y="105"/>
                </a:lnTo>
                <a:lnTo>
                  <a:pt x="57" y="134"/>
                </a:lnTo>
                <a:lnTo>
                  <a:pt x="37" y="124"/>
                </a:lnTo>
                <a:close/>
                <a:moveTo>
                  <a:pt x="150" y="124"/>
                </a:moveTo>
                <a:lnTo>
                  <a:pt x="132" y="134"/>
                </a:lnTo>
                <a:lnTo>
                  <a:pt x="97" y="105"/>
                </a:lnTo>
                <a:lnTo>
                  <a:pt x="97" y="168"/>
                </a:lnTo>
                <a:lnTo>
                  <a:pt x="150" y="134"/>
                </a:lnTo>
                <a:lnTo>
                  <a:pt x="150" y="124"/>
                </a:lnTo>
                <a:close/>
                <a:moveTo>
                  <a:pt x="92" y="31"/>
                </a:moveTo>
                <a:lnTo>
                  <a:pt x="57" y="0"/>
                </a:lnTo>
                <a:lnTo>
                  <a:pt x="0" y="36"/>
                </a:lnTo>
                <a:lnTo>
                  <a:pt x="36" y="65"/>
                </a:lnTo>
                <a:lnTo>
                  <a:pt x="92" y="3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19" name="Google Shape;2619;p50"/>
          <p:cNvSpPr/>
          <p:nvPr/>
        </p:nvSpPr>
        <p:spPr>
          <a:xfrm>
            <a:off x="11023411" y="1751268"/>
            <a:ext cx="364769" cy="364771"/>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94" y="30"/>
                </a:moveTo>
                <a:cubicBezTo>
                  <a:pt x="99" y="38"/>
                  <a:pt x="103" y="47"/>
                  <a:pt x="103" y="56"/>
                </a:cubicBezTo>
                <a:cubicBezTo>
                  <a:pt x="97" y="55"/>
                  <a:pt x="91" y="54"/>
                  <a:pt x="85" y="54"/>
                </a:cubicBezTo>
                <a:cubicBezTo>
                  <a:pt x="85" y="54"/>
                  <a:pt x="85" y="54"/>
                  <a:pt x="85" y="54"/>
                </a:cubicBezTo>
                <a:cubicBezTo>
                  <a:pt x="85" y="54"/>
                  <a:pt x="85" y="54"/>
                  <a:pt x="85" y="54"/>
                </a:cubicBezTo>
                <a:cubicBezTo>
                  <a:pt x="80" y="54"/>
                  <a:pt x="76" y="55"/>
                  <a:pt x="72" y="55"/>
                </a:cubicBezTo>
                <a:cubicBezTo>
                  <a:pt x="71" y="53"/>
                  <a:pt x="70" y="51"/>
                  <a:pt x="69" y="48"/>
                </a:cubicBezTo>
                <a:cubicBezTo>
                  <a:pt x="78" y="44"/>
                  <a:pt x="87" y="39"/>
                  <a:pt x="94" y="30"/>
                </a:cubicBezTo>
                <a:close/>
                <a:moveTo>
                  <a:pt x="58" y="13"/>
                </a:moveTo>
                <a:cubicBezTo>
                  <a:pt x="69" y="13"/>
                  <a:pt x="79" y="17"/>
                  <a:pt x="86" y="23"/>
                </a:cubicBezTo>
                <a:cubicBezTo>
                  <a:pt x="80" y="30"/>
                  <a:pt x="73" y="35"/>
                  <a:pt x="64" y="39"/>
                </a:cubicBezTo>
                <a:cubicBezTo>
                  <a:pt x="58" y="27"/>
                  <a:pt x="52" y="19"/>
                  <a:pt x="48" y="14"/>
                </a:cubicBezTo>
                <a:cubicBezTo>
                  <a:pt x="52" y="13"/>
                  <a:pt x="55" y="13"/>
                  <a:pt x="58" y="13"/>
                </a:cubicBezTo>
                <a:close/>
                <a:moveTo>
                  <a:pt x="38" y="18"/>
                </a:moveTo>
                <a:cubicBezTo>
                  <a:pt x="41" y="22"/>
                  <a:pt x="47" y="30"/>
                  <a:pt x="54" y="42"/>
                </a:cubicBezTo>
                <a:cubicBezTo>
                  <a:pt x="41" y="47"/>
                  <a:pt x="27" y="47"/>
                  <a:pt x="18" y="47"/>
                </a:cubicBezTo>
                <a:cubicBezTo>
                  <a:pt x="18" y="47"/>
                  <a:pt x="18" y="47"/>
                  <a:pt x="18" y="47"/>
                </a:cubicBezTo>
                <a:cubicBezTo>
                  <a:pt x="18" y="47"/>
                  <a:pt x="18" y="47"/>
                  <a:pt x="18" y="47"/>
                </a:cubicBezTo>
                <a:cubicBezTo>
                  <a:pt x="16" y="47"/>
                  <a:pt x="15" y="47"/>
                  <a:pt x="14" y="47"/>
                </a:cubicBezTo>
                <a:cubicBezTo>
                  <a:pt x="17" y="34"/>
                  <a:pt x="26" y="24"/>
                  <a:pt x="38" y="18"/>
                </a:cubicBezTo>
                <a:close/>
                <a:moveTo>
                  <a:pt x="13" y="58"/>
                </a:moveTo>
                <a:cubicBezTo>
                  <a:pt x="13" y="58"/>
                  <a:pt x="13" y="58"/>
                  <a:pt x="13" y="58"/>
                </a:cubicBezTo>
                <a:cubicBezTo>
                  <a:pt x="14" y="58"/>
                  <a:pt x="16" y="58"/>
                  <a:pt x="18" y="58"/>
                </a:cubicBezTo>
                <a:cubicBezTo>
                  <a:pt x="18" y="58"/>
                  <a:pt x="18" y="58"/>
                  <a:pt x="18" y="58"/>
                </a:cubicBezTo>
                <a:cubicBezTo>
                  <a:pt x="27" y="58"/>
                  <a:pt x="43" y="57"/>
                  <a:pt x="59" y="52"/>
                </a:cubicBezTo>
                <a:cubicBezTo>
                  <a:pt x="60" y="54"/>
                  <a:pt x="61" y="56"/>
                  <a:pt x="61" y="58"/>
                </a:cubicBezTo>
                <a:cubicBezTo>
                  <a:pt x="51" y="61"/>
                  <a:pt x="42" y="67"/>
                  <a:pt x="36" y="73"/>
                </a:cubicBezTo>
                <a:cubicBezTo>
                  <a:pt x="30" y="78"/>
                  <a:pt x="26" y="84"/>
                  <a:pt x="23" y="88"/>
                </a:cubicBezTo>
                <a:cubicBezTo>
                  <a:pt x="17" y="80"/>
                  <a:pt x="13" y="69"/>
                  <a:pt x="13" y="58"/>
                </a:cubicBezTo>
                <a:close/>
                <a:moveTo>
                  <a:pt x="58" y="104"/>
                </a:moveTo>
                <a:cubicBezTo>
                  <a:pt x="48" y="104"/>
                  <a:pt x="39" y="100"/>
                  <a:pt x="31" y="95"/>
                </a:cubicBezTo>
                <a:cubicBezTo>
                  <a:pt x="33" y="92"/>
                  <a:pt x="36" y="87"/>
                  <a:pt x="42" y="82"/>
                </a:cubicBezTo>
                <a:cubicBezTo>
                  <a:pt x="47" y="76"/>
                  <a:pt x="55" y="71"/>
                  <a:pt x="65" y="68"/>
                </a:cubicBezTo>
                <a:cubicBezTo>
                  <a:pt x="69" y="77"/>
                  <a:pt x="72" y="88"/>
                  <a:pt x="74" y="101"/>
                </a:cubicBezTo>
                <a:cubicBezTo>
                  <a:pt x="69" y="103"/>
                  <a:pt x="64" y="104"/>
                  <a:pt x="58" y="104"/>
                </a:cubicBezTo>
                <a:close/>
                <a:moveTo>
                  <a:pt x="84" y="96"/>
                </a:moveTo>
                <a:cubicBezTo>
                  <a:pt x="81" y="84"/>
                  <a:pt x="79" y="74"/>
                  <a:pt x="75" y="65"/>
                </a:cubicBezTo>
                <a:cubicBezTo>
                  <a:pt x="78" y="65"/>
                  <a:pt x="81" y="65"/>
                  <a:pt x="85" y="65"/>
                </a:cubicBezTo>
                <a:cubicBezTo>
                  <a:pt x="85" y="65"/>
                  <a:pt x="85" y="65"/>
                  <a:pt x="85" y="65"/>
                </a:cubicBezTo>
                <a:cubicBezTo>
                  <a:pt x="85" y="65"/>
                  <a:pt x="85" y="65"/>
                  <a:pt x="85" y="65"/>
                </a:cubicBezTo>
                <a:cubicBezTo>
                  <a:pt x="85" y="65"/>
                  <a:pt x="85" y="65"/>
                  <a:pt x="85" y="65"/>
                </a:cubicBezTo>
                <a:cubicBezTo>
                  <a:pt x="90" y="65"/>
                  <a:pt x="96" y="65"/>
                  <a:pt x="103" y="67"/>
                </a:cubicBezTo>
                <a:cubicBezTo>
                  <a:pt x="100" y="79"/>
                  <a:pt x="93" y="89"/>
                  <a:pt x="84" y="9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20" name="Google Shape;2620;p50"/>
          <p:cNvSpPr/>
          <p:nvPr/>
        </p:nvSpPr>
        <p:spPr>
          <a:xfrm>
            <a:off x="9560431" y="4675280"/>
            <a:ext cx="368671" cy="368671"/>
          </a:xfrm>
          <a:custGeom>
            <a:avLst/>
            <a:gdLst/>
            <a:ahLst/>
            <a:cxnLst/>
            <a:rect l="l" t="t" r="r" b="b"/>
            <a:pathLst>
              <a:path w="189" h="189" extrusionOk="0">
                <a:moveTo>
                  <a:pt x="0" y="0"/>
                </a:moveTo>
                <a:lnTo>
                  <a:pt x="25" y="164"/>
                </a:lnTo>
                <a:lnTo>
                  <a:pt x="94" y="189"/>
                </a:lnTo>
                <a:lnTo>
                  <a:pt x="165" y="164"/>
                </a:lnTo>
                <a:lnTo>
                  <a:pt x="189" y="0"/>
                </a:lnTo>
                <a:lnTo>
                  <a:pt x="0" y="0"/>
                </a:lnTo>
                <a:close/>
                <a:moveTo>
                  <a:pt x="150" y="48"/>
                </a:moveTo>
                <a:lnTo>
                  <a:pt x="70" y="48"/>
                </a:lnTo>
                <a:lnTo>
                  <a:pt x="71" y="71"/>
                </a:lnTo>
                <a:lnTo>
                  <a:pt x="149" y="71"/>
                </a:lnTo>
                <a:lnTo>
                  <a:pt x="142" y="142"/>
                </a:lnTo>
                <a:lnTo>
                  <a:pt x="94" y="153"/>
                </a:lnTo>
                <a:lnTo>
                  <a:pt x="47" y="142"/>
                </a:lnTo>
                <a:lnTo>
                  <a:pt x="44" y="106"/>
                </a:lnTo>
                <a:lnTo>
                  <a:pt x="71" y="106"/>
                </a:lnTo>
                <a:lnTo>
                  <a:pt x="73" y="124"/>
                </a:lnTo>
                <a:lnTo>
                  <a:pt x="94" y="129"/>
                </a:lnTo>
                <a:lnTo>
                  <a:pt x="118" y="124"/>
                </a:lnTo>
                <a:lnTo>
                  <a:pt x="121" y="95"/>
                </a:lnTo>
                <a:lnTo>
                  <a:pt x="44" y="95"/>
                </a:lnTo>
                <a:lnTo>
                  <a:pt x="36" y="24"/>
                </a:lnTo>
                <a:lnTo>
                  <a:pt x="153" y="24"/>
                </a:lnTo>
                <a:lnTo>
                  <a:pt x="150"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21" name="Google Shape;2621;p50"/>
          <p:cNvGrpSpPr/>
          <p:nvPr/>
        </p:nvGrpSpPr>
        <p:grpSpPr>
          <a:xfrm>
            <a:off x="800100" y="5408955"/>
            <a:ext cx="364771" cy="364771"/>
            <a:chOff x="263525" y="4327525"/>
            <a:chExt cx="296863" cy="296863"/>
          </a:xfrm>
        </p:grpSpPr>
        <p:sp>
          <p:nvSpPr>
            <p:cNvPr id="2622" name="Google Shape;2622;p50"/>
            <p:cNvSpPr/>
            <p:nvPr/>
          </p:nvSpPr>
          <p:spPr>
            <a:xfrm>
              <a:off x="263525" y="4327525"/>
              <a:ext cx="296863" cy="296863"/>
            </a:xfrm>
            <a:custGeom>
              <a:avLst/>
              <a:gdLst/>
              <a:ahLst/>
              <a:cxnLst/>
              <a:rect l="l" t="t" r="r" b="b"/>
              <a:pathLst>
                <a:path w="187" h="187" extrusionOk="0">
                  <a:moveTo>
                    <a:pt x="163" y="0"/>
                  </a:moveTo>
                  <a:lnTo>
                    <a:pt x="0" y="0"/>
                  </a:lnTo>
                  <a:lnTo>
                    <a:pt x="0" y="187"/>
                  </a:lnTo>
                  <a:lnTo>
                    <a:pt x="187" y="187"/>
                  </a:lnTo>
                  <a:lnTo>
                    <a:pt x="187" y="22"/>
                  </a:lnTo>
                  <a:lnTo>
                    <a:pt x="163" y="0"/>
                  </a:lnTo>
                  <a:close/>
                  <a:moveTo>
                    <a:pt x="47" y="0"/>
                  </a:moveTo>
                  <a:lnTo>
                    <a:pt x="141" y="0"/>
                  </a:lnTo>
                  <a:lnTo>
                    <a:pt x="141" y="58"/>
                  </a:lnTo>
                  <a:lnTo>
                    <a:pt x="47" y="58"/>
                  </a:lnTo>
                  <a:lnTo>
                    <a:pt x="47" y="0"/>
                  </a:lnTo>
                  <a:close/>
                  <a:moveTo>
                    <a:pt x="23" y="176"/>
                  </a:moveTo>
                  <a:lnTo>
                    <a:pt x="23" y="105"/>
                  </a:lnTo>
                  <a:lnTo>
                    <a:pt x="152" y="105"/>
                  </a:lnTo>
                  <a:lnTo>
                    <a:pt x="152" y="176"/>
                  </a:lnTo>
                  <a:lnTo>
                    <a:pt x="23" y="176"/>
                  </a:lnTo>
                  <a:close/>
                  <a:moveTo>
                    <a:pt x="176" y="163"/>
                  </a:moveTo>
                  <a:lnTo>
                    <a:pt x="163" y="163"/>
                  </a:lnTo>
                  <a:lnTo>
                    <a:pt x="163" y="151"/>
                  </a:lnTo>
                  <a:lnTo>
                    <a:pt x="176" y="151"/>
                  </a:lnTo>
                  <a:lnTo>
                    <a:pt x="176" y="16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23" name="Google Shape;2623;p50"/>
            <p:cNvSpPr/>
            <p:nvPr/>
          </p:nvSpPr>
          <p:spPr>
            <a:xfrm>
              <a:off x="430213" y="4344988"/>
              <a:ext cx="38100" cy="5715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24" name="Google Shape;2624;p50"/>
            <p:cNvSpPr/>
            <p:nvPr/>
          </p:nvSpPr>
          <p:spPr>
            <a:xfrm>
              <a:off x="338138" y="4567238"/>
              <a:ext cx="130175" cy="1905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25" name="Google Shape;2625;p50"/>
            <p:cNvSpPr/>
            <p:nvPr/>
          </p:nvSpPr>
          <p:spPr>
            <a:xfrm>
              <a:off x="338138" y="4532313"/>
              <a:ext cx="92075"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26" name="Google Shape;2626;p50"/>
          <p:cNvGrpSpPr/>
          <p:nvPr/>
        </p:nvGrpSpPr>
        <p:grpSpPr>
          <a:xfrm>
            <a:off x="11023415" y="4675514"/>
            <a:ext cx="364771" cy="368672"/>
            <a:chOff x="8583613" y="3730625"/>
            <a:chExt cx="296863" cy="300038"/>
          </a:xfrm>
        </p:grpSpPr>
        <p:sp>
          <p:nvSpPr>
            <p:cNvPr id="2627" name="Google Shape;2627;p50"/>
            <p:cNvSpPr/>
            <p:nvPr/>
          </p:nvSpPr>
          <p:spPr>
            <a:xfrm>
              <a:off x="8629650" y="3763963"/>
              <a:ext cx="26988" cy="2698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28" name="Google Shape;2628;p50"/>
            <p:cNvSpPr/>
            <p:nvPr/>
          </p:nvSpPr>
          <p:spPr>
            <a:xfrm>
              <a:off x="8667750" y="3763963"/>
              <a:ext cx="28575" cy="2698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29" name="Google Shape;2629;p50"/>
            <p:cNvSpPr/>
            <p:nvPr/>
          </p:nvSpPr>
          <p:spPr>
            <a:xfrm>
              <a:off x="8702675" y="3763963"/>
              <a:ext cx="28575" cy="2698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30" name="Google Shape;2630;p50"/>
            <p:cNvSpPr/>
            <p:nvPr/>
          </p:nvSpPr>
          <p:spPr>
            <a:xfrm>
              <a:off x="8583613" y="3730625"/>
              <a:ext cx="296863" cy="300038"/>
            </a:xfrm>
            <a:custGeom>
              <a:avLst/>
              <a:gdLst/>
              <a:ahLst/>
              <a:cxnLst/>
              <a:rect l="l" t="t" r="r" b="b"/>
              <a:pathLst>
                <a:path w="116" h="117" extrusionOk="0">
                  <a:moveTo>
                    <a:pt x="102" y="22"/>
                  </a:moveTo>
                  <a:cubicBezTo>
                    <a:pt x="94" y="22"/>
                    <a:pt x="94" y="22"/>
                    <a:pt x="94" y="22"/>
                  </a:cubicBezTo>
                  <a:cubicBezTo>
                    <a:pt x="94" y="15"/>
                    <a:pt x="94" y="15"/>
                    <a:pt x="94" y="15"/>
                  </a:cubicBezTo>
                  <a:cubicBezTo>
                    <a:pt x="94" y="7"/>
                    <a:pt x="88" y="0"/>
                    <a:pt x="80" y="0"/>
                  </a:cubicBezTo>
                  <a:cubicBezTo>
                    <a:pt x="15" y="0"/>
                    <a:pt x="15" y="0"/>
                    <a:pt x="15" y="0"/>
                  </a:cubicBezTo>
                  <a:cubicBezTo>
                    <a:pt x="7" y="0"/>
                    <a:pt x="0" y="7"/>
                    <a:pt x="0" y="15"/>
                  </a:cubicBezTo>
                  <a:cubicBezTo>
                    <a:pt x="0" y="80"/>
                    <a:pt x="0" y="80"/>
                    <a:pt x="0" y="80"/>
                  </a:cubicBezTo>
                  <a:cubicBezTo>
                    <a:pt x="0" y="88"/>
                    <a:pt x="7" y="95"/>
                    <a:pt x="15" y="95"/>
                  </a:cubicBezTo>
                  <a:cubicBezTo>
                    <a:pt x="22" y="95"/>
                    <a:pt x="22" y="95"/>
                    <a:pt x="22" y="95"/>
                  </a:cubicBezTo>
                  <a:cubicBezTo>
                    <a:pt x="22" y="102"/>
                    <a:pt x="22" y="102"/>
                    <a:pt x="22" y="102"/>
                  </a:cubicBezTo>
                  <a:cubicBezTo>
                    <a:pt x="22" y="110"/>
                    <a:pt x="28" y="117"/>
                    <a:pt x="36" y="117"/>
                  </a:cubicBezTo>
                  <a:cubicBezTo>
                    <a:pt x="102" y="117"/>
                    <a:pt x="102" y="117"/>
                    <a:pt x="102" y="117"/>
                  </a:cubicBezTo>
                  <a:cubicBezTo>
                    <a:pt x="110" y="117"/>
                    <a:pt x="116" y="110"/>
                    <a:pt x="116" y="102"/>
                  </a:cubicBezTo>
                  <a:cubicBezTo>
                    <a:pt x="116" y="37"/>
                    <a:pt x="116" y="37"/>
                    <a:pt x="116" y="37"/>
                  </a:cubicBezTo>
                  <a:cubicBezTo>
                    <a:pt x="116" y="29"/>
                    <a:pt x="110" y="22"/>
                    <a:pt x="102" y="22"/>
                  </a:cubicBezTo>
                  <a:close/>
                  <a:moveTo>
                    <a:pt x="7" y="15"/>
                  </a:moveTo>
                  <a:cubicBezTo>
                    <a:pt x="7" y="11"/>
                    <a:pt x="11" y="8"/>
                    <a:pt x="15" y="8"/>
                  </a:cubicBezTo>
                  <a:cubicBezTo>
                    <a:pt x="80" y="8"/>
                    <a:pt x="80" y="8"/>
                    <a:pt x="80" y="8"/>
                  </a:cubicBezTo>
                  <a:cubicBezTo>
                    <a:pt x="84" y="8"/>
                    <a:pt x="87" y="11"/>
                    <a:pt x="87" y="15"/>
                  </a:cubicBezTo>
                  <a:cubicBezTo>
                    <a:pt x="87" y="30"/>
                    <a:pt x="87" y="30"/>
                    <a:pt x="87" y="30"/>
                  </a:cubicBezTo>
                  <a:cubicBezTo>
                    <a:pt x="7" y="30"/>
                    <a:pt x="7" y="30"/>
                    <a:pt x="7" y="30"/>
                  </a:cubicBezTo>
                  <a:lnTo>
                    <a:pt x="7" y="15"/>
                  </a:lnTo>
                  <a:close/>
                  <a:moveTo>
                    <a:pt x="15" y="88"/>
                  </a:moveTo>
                  <a:cubicBezTo>
                    <a:pt x="11" y="88"/>
                    <a:pt x="7" y="84"/>
                    <a:pt x="7" y="80"/>
                  </a:cubicBezTo>
                  <a:cubicBezTo>
                    <a:pt x="7" y="37"/>
                    <a:pt x="7" y="37"/>
                    <a:pt x="7" y="37"/>
                  </a:cubicBezTo>
                  <a:cubicBezTo>
                    <a:pt x="87" y="37"/>
                    <a:pt x="87" y="37"/>
                    <a:pt x="87" y="37"/>
                  </a:cubicBezTo>
                  <a:cubicBezTo>
                    <a:pt x="87" y="80"/>
                    <a:pt x="87" y="80"/>
                    <a:pt x="87" y="80"/>
                  </a:cubicBezTo>
                  <a:cubicBezTo>
                    <a:pt x="87" y="84"/>
                    <a:pt x="84" y="88"/>
                    <a:pt x="80" y="88"/>
                  </a:cubicBezTo>
                  <a:lnTo>
                    <a:pt x="15" y="88"/>
                  </a:lnTo>
                  <a:close/>
                  <a:moveTo>
                    <a:pt x="109" y="102"/>
                  </a:moveTo>
                  <a:cubicBezTo>
                    <a:pt x="109" y="106"/>
                    <a:pt x="106" y="109"/>
                    <a:pt x="102" y="109"/>
                  </a:cubicBezTo>
                  <a:cubicBezTo>
                    <a:pt x="36" y="109"/>
                    <a:pt x="36" y="109"/>
                    <a:pt x="36" y="109"/>
                  </a:cubicBezTo>
                  <a:cubicBezTo>
                    <a:pt x="32" y="109"/>
                    <a:pt x="29" y="106"/>
                    <a:pt x="29" y="102"/>
                  </a:cubicBezTo>
                  <a:cubicBezTo>
                    <a:pt x="29" y="95"/>
                    <a:pt x="29" y="95"/>
                    <a:pt x="29" y="95"/>
                  </a:cubicBezTo>
                  <a:cubicBezTo>
                    <a:pt x="80" y="95"/>
                    <a:pt x="80" y="95"/>
                    <a:pt x="80" y="95"/>
                  </a:cubicBezTo>
                  <a:cubicBezTo>
                    <a:pt x="88" y="95"/>
                    <a:pt x="94" y="88"/>
                    <a:pt x="94" y="80"/>
                  </a:cubicBezTo>
                  <a:cubicBezTo>
                    <a:pt x="94" y="51"/>
                    <a:pt x="94" y="51"/>
                    <a:pt x="94" y="51"/>
                  </a:cubicBezTo>
                  <a:cubicBezTo>
                    <a:pt x="109" y="51"/>
                    <a:pt x="109" y="51"/>
                    <a:pt x="109" y="51"/>
                  </a:cubicBezTo>
                  <a:lnTo>
                    <a:pt x="109" y="102"/>
                  </a:lnTo>
                  <a:close/>
                  <a:moveTo>
                    <a:pt x="109" y="44"/>
                  </a:moveTo>
                  <a:cubicBezTo>
                    <a:pt x="94" y="44"/>
                    <a:pt x="94" y="44"/>
                    <a:pt x="94" y="44"/>
                  </a:cubicBezTo>
                  <a:cubicBezTo>
                    <a:pt x="94" y="30"/>
                    <a:pt x="94" y="30"/>
                    <a:pt x="94" y="30"/>
                  </a:cubicBezTo>
                  <a:cubicBezTo>
                    <a:pt x="102" y="30"/>
                    <a:pt x="102" y="30"/>
                    <a:pt x="102" y="30"/>
                  </a:cubicBezTo>
                  <a:cubicBezTo>
                    <a:pt x="106" y="30"/>
                    <a:pt x="109" y="33"/>
                    <a:pt x="109" y="37"/>
                  </a:cubicBezTo>
                  <a:lnTo>
                    <a:pt x="109" y="4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631" name="Google Shape;2631;p50"/>
          <p:cNvSpPr/>
          <p:nvPr/>
        </p:nvSpPr>
        <p:spPr>
          <a:xfrm>
            <a:off x="10293872" y="4675280"/>
            <a:ext cx="364769" cy="368671"/>
          </a:xfrm>
          <a:custGeom>
            <a:avLst/>
            <a:gdLst/>
            <a:ahLst/>
            <a:cxnLst/>
            <a:rect l="l" t="t" r="r" b="b"/>
            <a:pathLst>
              <a:path w="187" h="189" extrusionOk="0">
                <a:moveTo>
                  <a:pt x="0" y="0"/>
                </a:moveTo>
                <a:lnTo>
                  <a:pt x="22" y="164"/>
                </a:lnTo>
                <a:lnTo>
                  <a:pt x="93" y="189"/>
                </a:lnTo>
                <a:lnTo>
                  <a:pt x="163" y="164"/>
                </a:lnTo>
                <a:lnTo>
                  <a:pt x="187" y="0"/>
                </a:lnTo>
                <a:lnTo>
                  <a:pt x="0" y="0"/>
                </a:lnTo>
                <a:close/>
                <a:moveTo>
                  <a:pt x="151" y="48"/>
                </a:moveTo>
                <a:lnTo>
                  <a:pt x="105" y="71"/>
                </a:lnTo>
                <a:lnTo>
                  <a:pt x="146" y="71"/>
                </a:lnTo>
                <a:lnTo>
                  <a:pt x="140" y="142"/>
                </a:lnTo>
                <a:lnTo>
                  <a:pt x="93" y="153"/>
                </a:lnTo>
                <a:lnTo>
                  <a:pt x="47" y="142"/>
                </a:lnTo>
                <a:lnTo>
                  <a:pt x="43" y="106"/>
                </a:lnTo>
                <a:lnTo>
                  <a:pt x="69" y="106"/>
                </a:lnTo>
                <a:lnTo>
                  <a:pt x="72" y="124"/>
                </a:lnTo>
                <a:lnTo>
                  <a:pt x="93" y="129"/>
                </a:lnTo>
                <a:lnTo>
                  <a:pt x="116" y="124"/>
                </a:lnTo>
                <a:lnTo>
                  <a:pt x="119" y="95"/>
                </a:lnTo>
                <a:lnTo>
                  <a:pt x="42" y="95"/>
                </a:lnTo>
                <a:lnTo>
                  <a:pt x="40" y="77"/>
                </a:lnTo>
                <a:lnTo>
                  <a:pt x="53" y="71"/>
                </a:lnTo>
                <a:lnTo>
                  <a:pt x="101" y="48"/>
                </a:lnTo>
                <a:lnTo>
                  <a:pt x="37" y="48"/>
                </a:lnTo>
                <a:lnTo>
                  <a:pt x="34" y="24"/>
                </a:lnTo>
                <a:lnTo>
                  <a:pt x="151" y="24"/>
                </a:lnTo>
                <a:lnTo>
                  <a:pt x="151" y="4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2" name="Google Shape;2632;p50"/>
          <p:cNvSpPr/>
          <p:nvPr/>
        </p:nvSpPr>
        <p:spPr>
          <a:xfrm>
            <a:off x="3720211" y="5408721"/>
            <a:ext cx="364769" cy="364769"/>
          </a:xfrm>
          <a:custGeom>
            <a:avLst/>
            <a:gdLst/>
            <a:ahLst/>
            <a:cxnLst/>
            <a:rect l="l" t="t" r="r" b="b"/>
            <a:pathLst>
              <a:path w="116" h="116" extrusionOk="0">
                <a:moveTo>
                  <a:pt x="109" y="9"/>
                </a:moveTo>
                <a:cubicBezTo>
                  <a:pt x="99" y="4"/>
                  <a:pt x="80" y="0"/>
                  <a:pt x="58" y="0"/>
                </a:cubicBezTo>
                <a:cubicBezTo>
                  <a:pt x="36" y="0"/>
                  <a:pt x="17" y="4"/>
                  <a:pt x="7" y="9"/>
                </a:cubicBezTo>
                <a:cubicBezTo>
                  <a:pt x="3" y="12"/>
                  <a:pt x="0" y="15"/>
                  <a:pt x="0" y="18"/>
                </a:cubicBezTo>
                <a:cubicBezTo>
                  <a:pt x="0" y="98"/>
                  <a:pt x="0" y="98"/>
                  <a:pt x="0" y="98"/>
                </a:cubicBezTo>
                <a:cubicBezTo>
                  <a:pt x="0" y="101"/>
                  <a:pt x="3" y="104"/>
                  <a:pt x="7" y="107"/>
                </a:cubicBezTo>
                <a:cubicBezTo>
                  <a:pt x="17" y="112"/>
                  <a:pt x="36" y="116"/>
                  <a:pt x="58" y="116"/>
                </a:cubicBezTo>
                <a:cubicBezTo>
                  <a:pt x="80" y="116"/>
                  <a:pt x="99" y="112"/>
                  <a:pt x="109" y="107"/>
                </a:cubicBezTo>
                <a:cubicBezTo>
                  <a:pt x="114" y="104"/>
                  <a:pt x="116" y="101"/>
                  <a:pt x="116" y="98"/>
                </a:cubicBezTo>
                <a:cubicBezTo>
                  <a:pt x="116" y="18"/>
                  <a:pt x="116" y="18"/>
                  <a:pt x="116" y="18"/>
                </a:cubicBezTo>
                <a:cubicBezTo>
                  <a:pt x="116" y="15"/>
                  <a:pt x="114" y="12"/>
                  <a:pt x="109" y="9"/>
                </a:cubicBezTo>
                <a:close/>
                <a:moveTo>
                  <a:pt x="58" y="7"/>
                </a:moveTo>
                <a:cubicBezTo>
                  <a:pt x="89" y="7"/>
                  <a:pt x="106" y="14"/>
                  <a:pt x="109" y="18"/>
                </a:cubicBezTo>
                <a:cubicBezTo>
                  <a:pt x="106" y="21"/>
                  <a:pt x="89" y="29"/>
                  <a:pt x="58" y="29"/>
                </a:cubicBezTo>
                <a:cubicBezTo>
                  <a:pt x="27" y="29"/>
                  <a:pt x="10" y="21"/>
                  <a:pt x="7" y="18"/>
                </a:cubicBezTo>
                <a:cubicBezTo>
                  <a:pt x="10" y="14"/>
                  <a:pt x="27" y="7"/>
                  <a:pt x="58" y="7"/>
                </a:cubicBezTo>
                <a:close/>
                <a:moveTo>
                  <a:pt x="58" y="36"/>
                </a:moveTo>
                <a:cubicBezTo>
                  <a:pt x="80" y="36"/>
                  <a:pt x="99" y="32"/>
                  <a:pt x="109" y="27"/>
                </a:cubicBezTo>
                <a:cubicBezTo>
                  <a:pt x="109" y="43"/>
                  <a:pt x="109" y="43"/>
                  <a:pt x="109" y="43"/>
                </a:cubicBezTo>
                <a:cubicBezTo>
                  <a:pt x="109" y="43"/>
                  <a:pt x="109" y="43"/>
                  <a:pt x="109" y="43"/>
                </a:cubicBezTo>
                <a:cubicBezTo>
                  <a:pt x="106" y="47"/>
                  <a:pt x="89" y="54"/>
                  <a:pt x="58" y="54"/>
                </a:cubicBezTo>
                <a:cubicBezTo>
                  <a:pt x="27" y="54"/>
                  <a:pt x="10" y="47"/>
                  <a:pt x="7" y="43"/>
                </a:cubicBezTo>
                <a:cubicBezTo>
                  <a:pt x="7" y="43"/>
                  <a:pt x="7" y="43"/>
                  <a:pt x="7" y="43"/>
                </a:cubicBezTo>
                <a:cubicBezTo>
                  <a:pt x="7" y="27"/>
                  <a:pt x="7" y="27"/>
                  <a:pt x="7" y="27"/>
                </a:cubicBezTo>
                <a:cubicBezTo>
                  <a:pt x="17" y="32"/>
                  <a:pt x="36" y="36"/>
                  <a:pt x="58" y="36"/>
                </a:cubicBezTo>
                <a:close/>
                <a:moveTo>
                  <a:pt x="109" y="98"/>
                </a:moveTo>
                <a:cubicBezTo>
                  <a:pt x="109" y="98"/>
                  <a:pt x="109" y="98"/>
                  <a:pt x="109" y="98"/>
                </a:cubicBezTo>
                <a:cubicBezTo>
                  <a:pt x="106" y="101"/>
                  <a:pt x="89" y="109"/>
                  <a:pt x="58" y="109"/>
                </a:cubicBezTo>
                <a:cubicBezTo>
                  <a:pt x="27" y="109"/>
                  <a:pt x="10" y="101"/>
                  <a:pt x="7" y="98"/>
                </a:cubicBezTo>
                <a:cubicBezTo>
                  <a:pt x="7" y="98"/>
                  <a:pt x="7" y="98"/>
                  <a:pt x="7" y="98"/>
                </a:cubicBezTo>
                <a:cubicBezTo>
                  <a:pt x="7" y="78"/>
                  <a:pt x="7" y="78"/>
                  <a:pt x="7" y="78"/>
                </a:cubicBezTo>
                <a:cubicBezTo>
                  <a:pt x="17" y="83"/>
                  <a:pt x="36" y="87"/>
                  <a:pt x="58" y="87"/>
                </a:cubicBezTo>
                <a:cubicBezTo>
                  <a:pt x="80" y="87"/>
                  <a:pt x="99" y="83"/>
                  <a:pt x="109" y="78"/>
                </a:cubicBezTo>
                <a:lnTo>
                  <a:pt x="109" y="98"/>
                </a:lnTo>
                <a:close/>
                <a:moveTo>
                  <a:pt x="109" y="69"/>
                </a:moveTo>
                <a:cubicBezTo>
                  <a:pt x="109" y="69"/>
                  <a:pt x="109" y="69"/>
                  <a:pt x="109" y="69"/>
                </a:cubicBezTo>
                <a:cubicBezTo>
                  <a:pt x="106" y="72"/>
                  <a:pt x="89" y="80"/>
                  <a:pt x="58" y="80"/>
                </a:cubicBezTo>
                <a:cubicBezTo>
                  <a:pt x="27" y="80"/>
                  <a:pt x="10" y="72"/>
                  <a:pt x="7" y="69"/>
                </a:cubicBezTo>
                <a:cubicBezTo>
                  <a:pt x="7" y="69"/>
                  <a:pt x="7" y="69"/>
                  <a:pt x="7" y="69"/>
                </a:cubicBezTo>
                <a:cubicBezTo>
                  <a:pt x="7" y="52"/>
                  <a:pt x="7" y="52"/>
                  <a:pt x="7" y="52"/>
                </a:cubicBezTo>
                <a:cubicBezTo>
                  <a:pt x="17" y="58"/>
                  <a:pt x="36" y="61"/>
                  <a:pt x="58" y="61"/>
                </a:cubicBezTo>
                <a:cubicBezTo>
                  <a:pt x="80" y="61"/>
                  <a:pt x="99" y="58"/>
                  <a:pt x="109" y="52"/>
                </a:cubicBezTo>
                <a:lnTo>
                  <a:pt x="109"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33" name="Google Shape;2633;p50"/>
          <p:cNvSpPr/>
          <p:nvPr/>
        </p:nvSpPr>
        <p:spPr>
          <a:xfrm>
            <a:off x="1529640" y="5408721"/>
            <a:ext cx="364771" cy="364769"/>
          </a:xfrm>
          <a:custGeom>
            <a:avLst/>
            <a:gdLst/>
            <a:ahLst/>
            <a:cxnLst/>
            <a:rect l="l" t="t" r="r" b="b"/>
            <a:pathLst>
              <a:path w="187" h="187" extrusionOk="0">
                <a:moveTo>
                  <a:pt x="0" y="0"/>
                </a:moveTo>
                <a:lnTo>
                  <a:pt x="0" y="187"/>
                </a:lnTo>
                <a:lnTo>
                  <a:pt x="187" y="187"/>
                </a:lnTo>
                <a:lnTo>
                  <a:pt x="187" y="0"/>
                </a:lnTo>
                <a:lnTo>
                  <a:pt x="0" y="0"/>
                </a:lnTo>
                <a:close/>
                <a:moveTo>
                  <a:pt x="71" y="22"/>
                </a:moveTo>
                <a:lnTo>
                  <a:pt x="82" y="22"/>
                </a:lnTo>
                <a:lnTo>
                  <a:pt x="82" y="35"/>
                </a:lnTo>
                <a:lnTo>
                  <a:pt x="71" y="35"/>
                </a:lnTo>
                <a:lnTo>
                  <a:pt x="71" y="22"/>
                </a:lnTo>
                <a:close/>
                <a:moveTo>
                  <a:pt x="47" y="22"/>
                </a:moveTo>
                <a:lnTo>
                  <a:pt x="58" y="22"/>
                </a:lnTo>
                <a:lnTo>
                  <a:pt x="58" y="35"/>
                </a:lnTo>
                <a:lnTo>
                  <a:pt x="47" y="35"/>
                </a:lnTo>
                <a:lnTo>
                  <a:pt x="47" y="22"/>
                </a:lnTo>
                <a:close/>
                <a:moveTo>
                  <a:pt x="24" y="22"/>
                </a:moveTo>
                <a:lnTo>
                  <a:pt x="36" y="22"/>
                </a:lnTo>
                <a:lnTo>
                  <a:pt x="36" y="35"/>
                </a:lnTo>
                <a:lnTo>
                  <a:pt x="24" y="35"/>
                </a:lnTo>
                <a:lnTo>
                  <a:pt x="24" y="22"/>
                </a:lnTo>
                <a:close/>
                <a:moveTo>
                  <a:pt x="165" y="163"/>
                </a:moveTo>
                <a:lnTo>
                  <a:pt x="24" y="163"/>
                </a:lnTo>
                <a:lnTo>
                  <a:pt x="24" y="47"/>
                </a:lnTo>
                <a:lnTo>
                  <a:pt x="165" y="47"/>
                </a:lnTo>
                <a:lnTo>
                  <a:pt x="165" y="16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34" name="Google Shape;2634;p50"/>
          <p:cNvGrpSpPr/>
          <p:nvPr/>
        </p:nvGrpSpPr>
        <p:grpSpPr>
          <a:xfrm>
            <a:off x="2259180" y="5408955"/>
            <a:ext cx="368672" cy="364771"/>
            <a:chOff x="1450975" y="4327525"/>
            <a:chExt cx="300038" cy="296863"/>
          </a:xfrm>
        </p:grpSpPr>
        <p:sp>
          <p:nvSpPr>
            <p:cNvPr id="2635" name="Google Shape;2635;p50"/>
            <p:cNvSpPr/>
            <p:nvPr/>
          </p:nvSpPr>
          <p:spPr>
            <a:xfrm>
              <a:off x="1450975" y="4327525"/>
              <a:ext cx="300038" cy="296863"/>
            </a:xfrm>
            <a:custGeom>
              <a:avLst/>
              <a:gdLst/>
              <a:ahLst/>
              <a:cxnLst/>
              <a:rect l="l" t="t" r="r" b="b"/>
              <a:pathLst>
                <a:path w="189" h="187" extrusionOk="0">
                  <a:moveTo>
                    <a:pt x="0" y="0"/>
                  </a:moveTo>
                  <a:lnTo>
                    <a:pt x="0" y="187"/>
                  </a:lnTo>
                  <a:lnTo>
                    <a:pt x="189" y="187"/>
                  </a:lnTo>
                  <a:lnTo>
                    <a:pt x="189" y="0"/>
                  </a:lnTo>
                  <a:lnTo>
                    <a:pt x="0" y="0"/>
                  </a:lnTo>
                  <a:close/>
                  <a:moveTo>
                    <a:pt x="71" y="22"/>
                  </a:moveTo>
                  <a:lnTo>
                    <a:pt x="82" y="22"/>
                  </a:lnTo>
                  <a:lnTo>
                    <a:pt x="82" y="35"/>
                  </a:lnTo>
                  <a:lnTo>
                    <a:pt x="71" y="35"/>
                  </a:lnTo>
                  <a:lnTo>
                    <a:pt x="71" y="22"/>
                  </a:lnTo>
                  <a:close/>
                  <a:moveTo>
                    <a:pt x="47" y="22"/>
                  </a:moveTo>
                  <a:lnTo>
                    <a:pt x="60" y="22"/>
                  </a:lnTo>
                  <a:lnTo>
                    <a:pt x="60" y="35"/>
                  </a:lnTo>
                  <a:lnTo>
                    <a:pt x="47" y="35"/>
                  </a:lnTo>
                  <a:lnTo>
                    <a:pt x="47" y="22"/>
                  </a:lnTo>
                  <a:close/>
                  <a:moveTo>
                    <a:pt x="24" y="22"/>
                  </a:moveTo>
                  <a:lnTo>
                    <a:pt x="35" y="22"/>
                  </a:lnTo>
                  <a:lnTo>
                    <a:pt x="35" y="35"/>
                  </a:lnTo>
                  <a:lnTo>
                    <a:pt x="24" y="35"/>
                  </a:lnTo>
                  <a:lnTo>
                    <a:pt x="24" y="22"/>
                  </a:lnTo>
                  <a:close/>
                  <a:moveTo>
                    <a:pt x="164" y="163"/>
                  </a:moveTo>
                  <a:lnTo>
                    <a:pt x="24" y="163"/>
                  </a:lnTo>
                  <a:lnTo>
                    <a:pt x="24" y="47"/>
                  </a:lnTo>
                  <a:lnTo>
                    <a:pt x="164" y="47"/>
                  </a:lnTo>
                  <a:lnTo>
                    <a:pt x="164" y="16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36" name="Google Shape;2636;p50"/>
            <p:cNvSpPr/>
            <p:nvPr/>
          </p:nvSpPr>
          <p:spPr>
            <a:xfrm>
              <a:off x="1525588" y="4437063"/>
              <a:ext cx="150813" cy="130175"/>
            </a:xfrm>
            <a:custGeom>
              <a:avLst/>
              <a:gdLst/>
              <a:ahLst/>
              <a:cxnLst/>
              <a:rect l="l" t="t" r="r" b="b"/>
              <a:pathLst>
                <a:path w="95" h="82" extrusionOk="0">
                  <a:moveTo>
                    <a:pt x="95" y="36"/>
                  </a:moveTo>
                  <a:lnTo>
                    <a:pt x="71" y="36"/>
                  </a:lnTo>
                  <a:lnTo>
                    <a:pt x="71" y="0"/>
                  </a:lnTo>
                  <a:lnTo>
                    <a:pt x="24" y="0"/>
                  </a:lnTo>
                  <a:lnTo>
                    <a:pt x="24" y="36"/>
                  </a:lnTo>
                  <a:lnTo>
                    <a:pt x="0" y="36"/>
                  </a:lnTo>
                  <a:lnTo>
                    <a:pt x="48" y="82"/>
                  </a:lnTo>
                  <a:lnTo>
                    <a:pt x="95" y="3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37" name="Google Shape;2637;p50"/>
          <p:cNvGrpSpPr/>
          <p:nvPr/>
        </p:nvGrpSpPr>
        <p:grpSpPr>
          <a:xfrm>
            <a:off x="2990671" y="5408955"/>
            <a:ext cx="364771" cy="364771"/>
            <a:chOff x="2046288" y="4327525"/>
            <a:chExt cx="296863" cy="296863"/>
          </a:xfrm>
        </p:grpSpPr>
        <p:sp>
          <p:nvSpPr>
            <p:cNvPr id="2638" name="Google Shape;2638;p50"/>
            <p:cNvSpPr/>
            <p:nvPr/>
          </p:nvSpPr>
          <p:spPr>
            <a:xfrm>
              <a:off x="2046288" y="4327525"/>
              <a:ext cx="296863" cy="296863"/>
            </a:xfrm>
            <a:custGeom>
              <a:avLst/>
              <a:gdLst/>
              <a:ahLst/>
              <a:cxnLst/>
              <a:rect l="l" t="t" r="r" b="b"/>
              <a:pathLst>
                <a:path w="187" h="187" extrusionOk="0">
                  <a:moveTo>
                    <a:pt x="0" y="0"/>
                  </a:moveTo>
                  <a:lnTo>
                    <a:pt x="0" y="187"/>
                  </a:lnTo>
                  <a:lnTo>
                    <a:pt x="187" y="187"/>
                  </a:lnTo>
                  <a:lnTo>
                    <a:pt x="187" y="0"/>
                  </a:lnTo>
                  <a:lnTo>
                    <a:pt x="0" y="0"/>
                  </a:lnTo>
                  <a:close/>
                  <a:moveTo>
                    <a:pt x="70" y="22"/>
                  </a:moveTo>
                  <a:lnTo>
                    <a:pt x="83" y="22"/>
                  </a:lnTo>
                  <a:lnTo>
                    <a:pt x="83" y="35"/>
                  </a:lnTo>
                  <a:lnTo>
                    <a:pt x="70" y="35"/>
                  </a:lnTo>
                  <a:lnTo>
                    <a:pt x="70" y="22"/>
                  </a:lnTo>
                  <a:close/>
                  <a:moveTo>
                    <a:pt x="47" y="22"/>
                  </a:moveTo>
                  <a:lnTo>
                    <a:pt x="59" y="22"/>
                  </a:lnTo>
                  <a:lnTo>
                    <a:pt x="59" y="35"/>
                  </a:lnTo>
                  <a:lnTo>
                    <a:pt x="47" y="35"/>
                  </a:lnTo>
                  <a:lnTo>
                    <a:pt x="47" y="22"/>
                  </a:lnTo>
                  <a:close/>
                  <a:moveTo>
                    <a:pt x="23" y="22"/>
                  </a:moveTo>
                  <a:lnTo>
                    <a:pt x="36" y="22"/>
                  </a:lnTo>
                  <a:lnTo>
                    <a:pt x="36" y="35"/>
                  </a:lnTo>
                  <a:lnTo>
                    <a:pt x="23" y="35"/>
                  </a:lnTo>
                  <a:lnTo>
                    <a:pt x="23" y="22"/>
                  </a:lnTo>
                  <a:close/>
                  <a:moveTo>
                    <a:pt x="163" y="163"/>
                  </a:moveTo>
                  <a:lnTo>
                    <a:pt x="23" y="163"/>
                  </a:lnTo>
                  <a:lnTo>
                    <a:pt x="23" y="47"/>
                  </a:lnTo>
                  <a:lnTo>
                    <a:pt x="163" y="47"/>
                  </a:lnTo>
                  <a:lnTo>
                    <a:pt x="163" y="16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39" name="Google Shape;2639;p50"/>
            <p:cNvSpPr/>
            <p:nvPr/>
          </p:nvSpPr>
          <p:spPr>
            <a:xfrm>
              <a:off x="2120900" y="4437063"/>
              <a:ext cx="149225" cy="130175"/>
            </a:xfrm>
            <a:custGeom>
              <a:avLst/>
              <a:gdLst/>
              <a:ahLst/>
              <a:cxnLst/>
              <a:rect l="l" t="t" r="r" b="b"/>
              <a:pathLst>
                <a:path w="94" h="82" extrusionOk="0">
                  <a:moveTo>
                    <a:pt x="23" y="82"/>
                  </a:moveTo>
                  <a:lnTo>
                    <a:pt x="70" y="82"/>
                  </a:lnTo>
                  <a:lnTo>
                    <a:pt x="70" y="47"/>
                  </a:lnTo>
                  <a:lnTo>
                    <a:pt x="94" y="47"/>
                  </a:lnTo>
                  <a:lnTo>
                    <a:pt x="47" y="0"/>
                  </a:lnTo>
                  <a:lnTo>
                    <a:pt x="0" y="47"/>
                  </a:lnTo>
                  <a:lnTo>
                    <a:pt x="23" y="47"/>
                  </a:lnTo>
                  <a:lnTo>
                    <a:pt x="23" y="8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640" name="Google Shape;2640;p50"/>
          <p:cNvSpPr/>
          <p:nvPr/>
        </p:nvSpPr>
        <p:spPr>
          <a:xfrm>
            <a:off x="8832841" y="4675280"/>
            <a:ext cx="345264" cy="343313"/>
          </a:xfrm>
          <a:custGeom>
            <a:avLst/>
            <a:gdLst/>
            <a:ahLst/>
            <a:cxnLst/>
            <a:rect l="l" t="t" r="r" b="b"/>
            <a:pathLst>
              <a:path w="110" h="109" extrusionOk="0">
                <a:moveTo>
                  <a:pt x="106" y="5"/>
                </a:moveTo>
                <a:cubicBezTo>
                  <a:pt x="104" y="3"/>
                  <a:pt x="101" y="0"/>
                  <a:pt x="94" y="0"/>
                </a:cubicBezTo>
                <a:cubicBezTo>
                  <a:pt x="45" y="0"/>
                  <a:pt x="45" y="0"/>
                  <a:pt x="45" y="0"/>
                </a:cubicBezTo>
                <a:cubicBezTo>
                  <a:pt x="29" y="0"/>
                  <a:pt x="18" y="13"/>
                  <a:pt x="18" y="22"/>
                </a:cubicBezTo>
                <a:cubicBezTo>
                  <a:pt x="18" y="73"/>
                  <a:pt x="18" y="73"/>
                  <a:pt x="18" y="73"/>
                </a:cubicBezTo>
                <a:cubicBezTo>
                  <a:pt x="18" y="75"/>
                  <a:pt x="17" y="77"/>
                  <a:pt x="16" y="80"/>
                </a:cubicBezTo>
                <a:cubicBezTo>
                  <a:pt x="15" y="80"/>
                  <a:pt x="15" y="80"/>
                  <a:pt x="15" y="80"/>
                </a:cubicBezTo>
                <a:cubicBezTo>
                  <a:pt x="5" y="80"/>
                  <a:pt x="0" y="88"/>
                  <a:pt x="0" y="95"/>
                </a:cubicBezTo>
                <a:cubicBezTo>
                  <a:pt x="0" y="102"/>
                  <a:pt x="5" y="109"/>
                  <a:pt x="15" y="109"/>
                </a:cubicBezTo>
                <a:cubicBezTo>
                  <a:pt x="69" y="109"/>
                  <a:pt x="69" y="109"/>
                  <a:pt x="69" y="109"/>
                </a:cubicBezTo>
                <a:cubicBezTo>
                  <a:pt x="82" y="109"/>
                  <a:pt x="84" y="73"/>
                  <a:pt x="84" y="73"/>
                </a:cubicBezTo>
                <a:cubicBezTo>
                  <a:pt x="84" y="30"/>
                  <a:pt x="84" y="30"/>
                  <a:pt x="84" y="30"/>
                </a:cubicBezTo>
                <a:cubicBezTo>
                  <a:pt x="94" y="30"/>
                  <a:pt x="94" y="30"/>
                  <a:pt x="94" y="30"/>
                </a:cubicBezTo>
                <a:cubicBezTo>
                  <a:pt x="104" y="30"/>
                  <a:pt x="110" y="22"/>
                  <a:pt x="110" y="14"/>
                </a:cubicBezTo>
                <a:cubicBezTo>
                  <a:pt x="110" y="10"/>
                  <a:pt x="109" y="7"/>
                  <a:pt x="106" y="5"/>
                </a:cubicBezTo>
                <a:close/>
                <a:moveTo>
                  <a:pt x="76" y="20"/>
                </a:moveTo>
                <a:cubicBezTo>
                  <a:pt x="76" y="21"/>
                  <a:pt x="76" y="21"/>
                  <a:pt x="76" y="22"/>
                </a:cubicBezTo>
                <a:cubicBezTo>
                  <a:pt x="76" y="73"/>
                  <a:pt x="76" y="73"/>
                  <a:pt x="76" y="73"/>
                </a:cubicBezTo>
                <a:cubicBezTo>
                  <a:pt x="76" y="83"/>
                  <a:pt x="72" y="101"/>
                  <a:pt x="69" y="102"/>
                </a:cubicBezTo>
                <a:cubicBezTo>
                  <a:pt x="15" y="102"/>
                  <a:pt x="15" y="102"/>
                  <a:pt x="15" y="102"/>
                </a:cubicBezTo>
                <a:cubicBezTo>
                  <a:pt x="13" y="102"/>
                  <a:pt x="11" y="101"/>
                  <a:pt x="10" y="101"/>
                </a:cubicBezTo>
                <a:cubicBezTo>
                  <a:pt x="8" y="99"/>
                  <a:pt x="7" y="97"/>
                  <a:pt x="7" y="95"/>
                </a:cubicBezTo>
                <a:cubicBezTo>
                  <a:pt x="7" y="92"/>
                  <a:pt x="9" y="89"/>
                  <a:pt x="12" y="88"/>
                </a:cubicBezTo>
                <a:cubicBezTo>
                  <a:pt x="13" y="88"/>
                  <a:pt x="14" y="88"/>
                  <a:pt x="15" y="88"/>
                </a:cubicBezTo>
                <a:cubicBezTo>
                  <a:pt x="62" y="88"/>
                  <a:pt x="62" y="88"/>
                  <a:pt x="62" y="88"/>
                </a:cubicBezTo>
                <a:cubicBezTo>
                  <a:pt x="64" y="88"/>
                  <a:pt x="65" y="86"/>
                  <a:pt x="65" y="84"/>
                </a:cubicBezTo>
                <a:cubicBezTo>
                  <a:pt x="65" y="82"/>
                  <a:pt x="64" y="80"/>
                  <a:pt x="62" y="80"/>
                </a:cubicBezTo>
                <a:cubicBezTo>
                  <a:pt x="24" y="80"/>
                  <a:pt x="24" y="80"/>
                  <a:pt x="24" y="80"/>
                </a:cubicBezTo>
                <a:cubicBezTo>
                  <a:pt x="25" y="78"/>
                  <a:pt x="26" y="75"/>
                  <a:pt x="26" y="73"/>
                </a:cubicBezTo>
                <a:cubicBezTo>
                  <a:pt x="26" y="22"/>
                  <a:pt x="26" y="22"/>
                  <a:pt x="26" y="22"/>
                </a:cubicBezTo>
                <a:cubicBezTo>
                  <a:pt x="26" y="17"/>
                  <a:pt x="33" y="8"/>
                  <a:pt x="45" y="8"/>
                </a:cubicBezTo>
                <a:cubicBezTo>
                  <a:pt x="78" y="8"/>
                  <a:pt x="78" y="8"/>
                  <a:pt x="78" y="8"/>
                </a:cubicBezTo>
                <a:cubicBezTo>
                  <a:pt x="76" y="12"/>
                  <a:pt x="76" y="16"/>
                  <a:pt x="76" y="20"/>
                </a:cubicBezTo>
                <a:close/>
                <a:moveTo>
                  <a:pt x="101" y="20"/>
                </a:moveTo>
                <a:cubicBezTo>
                  <a:pt x="100" y="21"/>
                  <a:pt x="98" y="22"/>
                  <a:pt x="94" y="22"/>
                </a:cubicBezTo>
                <a:cubicBezTo>
                  <a:pt x="84" y="22"/>
                  <a:pt x="84" y="22"/>
                  <a:pt x="84" y="22"/>
                </a:cubicBezTo>
                <a:cubicBezTo>
                  <a:pt x="84" y="21"/>
                  <a:pt x="84" y="20"/>
                  <a:pt x="84" y="20"/>
                </a:cubicBezTo>
                <a:cubicBezTo>
                  <a:pt x="83" y="16"/>
                  <a:pt x="83" y="12"/>
                  <a:pt x="85" y="10"/>
                </a:cubicBezTo>
                <a:cubicBezTo>
                  <a:pt x="87" y="8"/>
                  <a:pt x="89" y="8"/>
                  <a:pt x="92" y="8"/>
                </a:cubicBezTo>
                <a:cubicBezTo>
                  <a:pt x="94" y="8"/>
                  <a:pt x="94" y="8"/>
                  <a:pt x="94" y="8"/>
                </a:cubicBezTo>
                <a:cubicBezTo>
                  <a:pt x="100" y="8"/>
                  <a:pt x="103" y="10"/>
                  <a:pt x="103" y="14"/>
                </a:cubicBezTo>
                <a:cubicBezTo>
                  <a:pt x="103" y="16"/>
                  <a:pt x="102" y="18"/>
                  <a:pt x="101"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41" name="Google Shape;2641;p50"/>
          <p:cNvGrpSpPr/>
          <p:nvPr/>
        </p:nvGrpSpPr>
        <p:grpSpPr>
          <a:xfrm>
            <a:off x="5912731" y="5408955"/>
            <a:ext cx="362819" cy="364771"/>
            <a:chOff x="4424363" y="4327525"/>
            <a:chExt cx="295275" cy="296863"/>
          </a:xfrm>
        </p:grpSpPr>
        <p:sp>
          <p:nvSpPr>
            <p:cNvPr id="2642" name="Google Shape;2642;p50"/>
            <p:cNvSpPr/>
            <p:nvPr/>
          </p:nvSpPr>
          <p:spPr>
            <a:xfrm>
              <a:off x="4424363" y="4327525"/>
              <a:ext cx="295275" cy="296863"/>
            </a:xfrm>
            <a:custGeom>
              <a:avLst/>
              <a:gdLst/>
              <a:ahLst/>
              <a:cxnLst/>
              <a:rect l="l" t="t" r="r" b="b"/>
              <a:pathLst>
                <a:path w="186" h="187" extrusionOk="0">
                  <a:moveTo>
                    <a:pt x="0" y="0"/>
                  </a:moveTo>
                  <a:lnTo>
                    <a:pt x="0" y="187"/>
                  </a:lnTo>
                  <a:lnTo>
                    <a:pt x="186" y="187"/>
                  </a:lnTo>
                  <a:lnTo>
                    <a:pt x="186" y="0"/>
                  </a:lnTo>
                  <a:lnTo>
                    <a:pt x="0" y="0"/>
                  </a:lnTo>
                  <a:close/>
                  <a:moveTo>
                    <a:pt x="175" y="176"/>
                  </a:moveTo>
                  <a:lnTo>
                    <a:pt x="11" y="176"/>
                  </a:lnTo>
                  <a:lnTo>
                    <a:pt x="11" y="11"/>
                  </a:lnTo>
                  <a:lnTo>
                    <a:pt x="175" y="11"/>
                  </a:lnTo>
                  <a:lnTo>
                    <a:pt x="175" y="1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43" name="Google Shape;2643;p50"/>
            <p:cNvSpPr/>
            <p:nvPr/>
          </p:nvSpPr>
          <p:spPr>
            <a:xfrm>
              <a:off x="4459288" y="4362450"/>
              <a:ext cx="225425" cy="1873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44" name="Google Shape;2644;p50"/>
          <p:cNvGrpSpPr/>
          <p:nvPr/>
        </p:nvGrpSpPr>
        <p:grpSpPr>
          <a:xfrm>
            <a:off x="6640320" y="5451870"/>
            <a:ext cx="364771" cy="321856"/>
            <a:chOff x="5016500" y="4362450"/>
            <a:chExt cx="296863" cy="261938"/>
          </a:xfrm>
        </p:grpSpPr>
        <p:sp>
          <p:nvSpPr>
            <p:cNvPr id="2645" name="Google Shape;2645;p50"/>
            <p:cNvSpPr/>
            <p:nvPr/>
          </p:nvSpPr>
          <p:spPr>
            <a:xfrm>
              <a:off x="5016500" y="4362450"/>
              <a:ext cx="296863" cy="261938"/>
            </a:xfrm>
            <a:custGeom>
              <a:avLst/>
              <a:gdLst/>
              <a:ahLst/>
              <a:cxnLst/>
              <a:rect l="l" t="t" r="r" b="b"/>
              <a:pathLst>
                <a:path w="187" h="165" extrusionOk="0">
                  <a:moveTo>
                    <a:pt x="0" y="0"/>
                  </a:moveTo>
                  <a:lnTo>
                    <a:pt x="0" y="165"/>
                  </a:lnTo>
                  <a:lnTo>
                    <a:pt x="187" y="165"/>
                  </a:lnTo>
                  <a:lnTo>
                    <a:pt x="187" y="0"/>
                  </a:lnTo>
                  <a:lnTo>
                    <a:pt x="0" y="0"/>
                  </a:lnTo>
                  <a:close/>
                  <a:moveTo>
                    <a:pt x="176" y="154"/>
                  </a:moveTo>
                  <a:lnTo>
                    <a:pt x="36" y="154"/>
                  </a:lnTo>
                  <a:lnTo>
                    <a:pt x="36" y="13"/>
                  </a:lnTo>
                  <a:lnTo>
                    <a:pt x="176" y="13"/>
                  </a:lnTo>
                  <a:lnTo>
                    <a:pt x="176" y="15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46" name="Google Shape;2646;p50"/>
            <p:cNvSpPr/>
            <p:nvPr/>
          </p:nvSpPr>
          <p:spPr>
            <a:xfrm>
              <a:off x="5103813" y="4398963"/>
              <a:ext cx="155575" cy="187325"/>
            </a:xfrm>
            <a:custGeom>
              <a:avLst/>
              <a:gdLst/>
              <a:ahLst/>
              <a:cxnLst/>
              <a:rect l="l" t="t" r="r" b="b"/>
              <a:pathLst>
                <a:path w="61" h="73" extrusionOk="0">
                  <a:moveTo>
                    <a:pt x="13" y="73"/>
                  </a:moveTo>
                  <a:cubicBezTo>
                    <a:pt x="18" y="73"/>
                    <a:pt x="23" y="71"/>
                    <a:pt x="24" y="67"/>
                  </a:cubicBezTo>
                  <a:cubicBezTo>
                    <a:pt x="24" y="61"/>
                    <a:pt x="24" y="61"/>
                    <a:pt x="24" y="61"/>
                  </a:cubicBezTo>
                  <a:cubicBezTo>
                    <a:pt x="24" y="61"/>
                    <a:pt x="24" y="61"/>
                    <a:pt x="24" y="61"/>
                  </a:cubicBezTo>
                  <a:cubicBezTo>
                    <a:pt x="24" y="23"/>
                    <a:pt x="24" y="23"/>
                    <a:pt x="24" y="23"/>
                  </a:cubicBezTo>
                  <a:cubicBezTo>
                    <a:pt x="53" y="16"/>
                    <a:pt x="53" y="16"/>
                    <a:pt x="53" y="16"/>
                  </a:cubicBezTo>
                  <a:cubicBezTo>
                    <a:pt x="53" y="40"/>
                    <a:pt x="53" y="40"/>
                    <a:pt x="53" y="40"/>
                  </a:cubicBezTo>
                  <a:cubicBezTo>
                    <a:pt x="52" y="39"/>
                    <a:pt x="51" y="39"/>
                    <a:pt x="50" y="39"/>
                  </a:cubicBezTo>
                  <a:cubicBezTo>
                    <a:pt x="43" y="39"/>
                    <a:pt x="37" y="43"/>
                    <a:pt x="37" y="49"/>
                  </a:cubicBezTo>
                  <a:cubicBezTo>
                    <a:pt x="37" y="54"/>
                    <a:pt x="43" y="58"/>
                    <a:pt x="50" y="58"/>
                  </a:cubicBezTo>
                  <a:cubicBezTo>
                    <a:pt x="54" y="58"/>
                    <a:pt x="58" y="56"/>
                    <a:pt x="61" y="53"/>
                  </a:cubicBezTo>
                  <a:cubicBezTo>
                    <a:pt x="61" y="0"/>
                    <a:pt x="61" y="0"/>
                    <a:pt x="61" y="0"/>
                  </a:cubicBezTo>
                  <a:cubicBezTo>
                    <a:pt x="53" y="1"/>
                    <a:pt x="53" y="1"/>
                    <a:pt x="53" y="1"/>
                  </a:cubicBezTo>
                  <a:cubicBezTo>
                    <a:pt x="24" y="8"/>
                    <a:pt x="24" y="8"/>
                    <a:pt x="24" y="8"/>
                  </a:cubicBezTo>
                  <a:cubicBezTo>
                    <a:pt x="17" y="9"/>
                    <a:pt x="17" y="9"/>
                    <a:pt x="17" y="9"/>
                  </a:cubicBezTo>
                  <a:cubicBezTo>
                    <a:pt x="17" y="55"/>
                    <a:pt x="17" y="55"/>
                    <a:pt x="17" y="55"/>
                  </a:cubicBezTo>
                  <a:cubicBezTo>
                    <a:pt x="16" y="55"/>
                    <a:pt x="14" y="54"/>
                    <a:pt x="13" y="54"/>
                  </a:cubicBezTo>
                  <a:cubicBezTo>
                    <a:pt x="6" y="54"/>
                    <a:pt x="0" y="59"/>
                    <a:pt x="0" y="64"/>
                  </a:cubicBezTo>
                  <a:cubicBezTo>
                    <a:pt x="0" y="69"/>
                    <a:pt x="6" y="73"/>
                    <a:pt x="13"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47" name="Google Shape;2647;p50"/>
          <p:cNvGrpSpPr/>
          <p:nvPr/>
        </p:nvGrpSpPr>
        <p:grpSpPr>
          <a:xfrm>
            <a:off x="4449750" y="5408955"/>
            <a:ext cx="321856" cy="251633"/>
            <a:chOff x="3233738" y="4327525"/>
            <a:chExt cx="261938" cy="204788"/>
          </a:xfrm>
        </p:grpSpPr>
        <p:sp>
          <p:nvSpPr>
            <p:cNvPr id="2648" name="Google Shape;2648;p50"/>
            <p:cNvSpPr/>
            <p:nvPr/>
          </p:nvSpPr>
          <p:spPr>
            <a:xfrm>
              <a:off x="3341688" y="4394200"/>
              <a:ext cx="92075" cy="92075"/>
            </a:xfrm>
            <a:custGeom>
              <a:avLst/>
              <a:gdLst/>
              <a:ahLst/>
              <a:cxnLst/>
              <a:rect l="l" t="t" r="r" b="b"/>
              <a:pathLst>
                <a:path w="36" h="36" extrusionOk="0">
                  <a:moveTo>
                    <a:pt x="18" y="0"/>
                  </a:moveTo>
                  <a:cubicBezTo>
                    <a:pt x="8" y="0"/>
                    <a:pt x="0" y="8"/>
                    <a:pt x="0" y="18"/>
                  </a:cubicBezTo>
                  <a:cubicBezTo>
                    <a:pt x="0" y="28"/>
                    <a:pt x="8" y="36"/>
                    <a:pt x="18" y="36"/>
                  </a:cubicBezTo>
                  <a:cubicBezTo>
                    <a:pt x="28" y="36"/>
                    <a:pt x="36" y="28"/>
                    <a:pt x="36" y="18"/>
                  </a:cubicBezTo>
                  <a:cubicBezTo>
                    <a:pt x="36" y="8"/>
                    <a:pt x="28" y="0"/>
                    <a:pt x="18" y="0"/>
                  </a:cubicBezTo>
                  <a:close/>
                  <a:moveTo>
                    <a:pt x="13" y="28"/>
                  </a:moveTo>
                  <a:cubicBezTo>
                    <a:pt x="11" y="26"/>
                    <a:pt x="10" y="23"/>
                    <a:pt x="10" y="20"/>
                  </a:cubicBezTo>
                  <a:cubicBezTo>
                    <a:pt x="10" y="14"/>
                    <a:pt x="15" y="9"/>
                    <a:pt x="21" y="9"/>
                  </a:cubicBezTo>
                  <a:cubicBezTo>
                    <a:pt x="24" y="9"/>
                    <a:pt x="27" y="10"/>
                    <a:pt x="29" y="13"/>
                  </a:cubicBezTo>
                  <a:cubicBezTo>
                    <a:pt x="21" y="14"/>
                    <a:pt x="14" y="20"/>
                    <a:pt x="13" y="2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49" name="Google Shape;2649;p50"/>
            <p:cNvSpPr/>
            <p:nvPr/>
          </p:nvSpPr>
          <p:spPr>
            <a:xfrm>
              <a:off x="3233738" y="4327525"/>
              <a:ext cx="261938" cy="204788"/>
            </a:xfrm>
            <a:custGeom>
              <a:avLst/>
              <a:gdLst/>
              <a:ahLst/>
              <a:cxnLst/>
              <a:rect l="l" t="t" r="r" b="b"/>
              <a:pathLst>
                <a:path w="102" h="80" extrusionOk="0">
                  <a:moveTo>
                    <a:pt x="95" y="7"/>
                  </a:moveTo>
                  <a:cubicBezTo>
                    <a:pt x="87" y="7"/>
                    <a:pt x="87" y="7"/>
                    <a:pt x="87" y="7"/>
                  </a:cubicBezTo>
                  <a:cubicBezTo>
                    <a:pt x="87" y="0"/>
                    <a:pt x="87" y="0"/>
                    <a:pt x="87" y="0"/>
                  </a:cubicBezTo>
                  <a:cubicBezTo>
                    <a:pt x="80" y="0"/>
                    <a:pt x="80" y="0"/>
                    <a:pt x="80" y="0"/>
                  </a:cubicBezTo>
                  <a:cubicBezTo>
                    <a:pt x="80" y="7"/>
                    <a:pt x="80" y="7"/>
                    <a:pt x="80" y="7"/>
                  </a:cubicBezTo>
                  <a:cubicBezTo>
                    <a:pt x="44" y="7"/>
                    <a:pt x="44" y="7"/>
                    <a:pt x="44" y="7"/>
                  </a:cubicBezTo>
                  <a:cubicBezTo>
                    <a:pt x="44" y="4"/>
                    <a:pt x="41" y="0"/>
                    <a:pt x="37" y="0"/>
                  </a:cubicBezTo>
                  <a:cubicBezTo>
                    <a:pt x="22" y="0"/>
                    <a:pt x="22" y="0"/>
                    <a:pt x="22" y="0"/>
                  </a:cubicBezTo>
                  <a:cubicBezTo>
                    <a:pt x="18" y="0"/>
                    <a:pt x="15" y="4"/>
                    <a:pt x="15" y="7"/>
                  </a:cubicBezTo>
                  <a:cubicBezTo>
                    <a:pt x="8" y="7"/>
                    <a:pt x="8" y="7"/>
                    <a:pt x="8" y="7"/>
                  </a:cubicBezTo>
                  <a:cubicBezTo>
                    <a:pt x="4" y="7"/>
                    <a:pt x="0" y="10"/>
                    <a:pt x="0" y="14"/>
                  </a:cubicBezTo>
                  <a:cubicBezTo>
                    <a:pt x="0" y="72"/>
                    <a:pt x="0" y="72"/>
                    <a:pt x="0" y="72"/>
                  </a:cubicBezTo>
                  <a:cubicBezTo>
                    <a:pt x="0" y="76"/>
                    <a:pt x="4" y="80"/>
                    <a:pt x="8" y="80"/>
                  </a:cubicBezTo>
                  <a:cubicBezTo>
                    <a:pt x="95" y="80"/>
                    <a:pt x="95" y="80"/>
                    <a:pt x="95" y="80"/>
                  </a:cubicBezTo>
                  <a:cubicBezTo>
                    <a:pt x="99" y="80"/>
                    <a:pt x="102" y="76"/>
                    <a:pt x="102" y="72"/>
                  </a:cubicBezTo>
                  <a:cubicBezTo>
                    <a:pt x="102" y="14"/>
                    <a:pt x="102" y="14"/>
                    <a:pt x="102" y="14"/>
                  </a:cubicBezTo>
                  <a:cubicBezTo>
                    <a:pt x="102" y="10"/>
                    <a:pt x="99" y="7"/>
                    <a:pt x="95" y="7"/>
                  </a:cubicBezTo>
                  <a:close/>
                  <a:moveTo>
                    <a:pt x="18" y="32"/>
                  </a:moveTo>
                  <a:cubicBezTo>
                    <a:pt x="15" y="32"/>
                    <a:pt x="12" y="29"/>
                    <a:pt x="12" y="26"/>
                  </a:cubicBezTo>
                  <a:cubicBezTo>
                    <a:pt x="12" y="23"/>
                    <a:pt x="15" y="21"/>
                    <a:pt x="18" y="21"/>
                  </a:cubicBezTo>
                  <a:cubicBezTo>
                    <a:pt x="21" y="21"/>
                    <a:pt x="23" y="23"/>
                    <a:pt x="23" y="26"/>
                  </a:cubicBezTo>
                  <a:cubicBezTo>
                    <a:pt x="23" y="29"/>
                    <a:pt x="21" y="32"/>
                    <a:pt x="18" y="32"/>
                  </a:cubicBezTo>
                  <a:close/>
                  <a:moveTo>
                    <a:pt x="60" y="72"/>
                  </a:moveTo>
                  <a:cubicBezTo>
                    <a:pt x="45" y="72"/>
                    <a:pt x="33" y="59"/>
                    <a:pt x="33" y="44"/>
                  </a:cubicBezTo>
                  <a:cubicBezTo>
                    <a:pt x="33" y="29"/>
                    <a:pt x="45" y="16"/>
                    <a:pt x="60" y="16"/>
                  </a:cubicBezTo>
                  <a:cubicBezTo>
                    <a:pt x="76" y="16"/>
                    <a:pt x="88" y="29"/>
                    <a:pt x="88" y="44"/>
                  </a:cubicBezTo>
                  <a:cubicBezTo>
                    <a:pt x="88" y="59"/>
                    <a:pt x="76" y="72"/>
                    <a:pt x="60" y="7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650" name="Google Shape;2650;p50"/>
          <p:cNvSpPr/>
          <p:nvPr/>
        </p:nvSpPr>
        <p:spPr>
          <a:xfrm>
            <a:off x="7373761" y="5404819"/>
            <a:ext cx="364771" cy="323806"/>
          </a:xfrm>
          <a:custGeom>
            <a:avLst/>
            <a:gdLst/>
            <a:ahLst/>
            <a:cxnLst/>
            <a:rect l="l" t="t" r="r" b="b"/>
            <a:pathLst>
              <a:path w="116" h="103" extrusionOk="0">
                <a:moveTo>
                  <a:pt x="108" y="23"/>
                </a:moveTo>
                <a:cubicBezTo>
                  <a:pt x="68" y="23"/>
                  <a:pt x="68" y="23"/>
                  <a:pt x="68" y="23"/>
                </a:cubicBezTo>
                <a:cubicBezTo>
                  <a:pt x="84" y="7"/>
                  <a:pt x="84" y="7"/>
                  <a:pt x="84" y="7"/>
                </a:cubicBezTo>
                <a:cubicBezTo>
                  <a:pt x="85" y="6"/>
                  <a:pt x="85" y="3"/>
                  <a:pt x="84" y="2"/>
                </a:cubicBezTo>
                <a:cubicBezTo>
                  <a:pt x="83" y="0"/>
                  <a:pt x="80" y="0"/>
                  <a:pt x="79" y="2"/>
                </a:cubicBezTo>
                <a:cubicBezTo>
                  <a:pt x="58" y="23"/>
                  <a:pt x="58" y="23"/>
                  <a:pt x="58" y="23"/>
                </a:cubicBezTo>
                <a:cubicBezTo>
                  <a:pt x="54" y="23"/>
                  <a:pt x="54" y="23"/>
                  <a:pt x="54" y="23"/>
                </a:cubicBezTo>
                <a:cubicBezTo>
                  <a:pt x="33" y="2"/>
                  <a:pt x="33" y="2"/>
                  <a:pt x="33" y="2"/>
                </a:cubicBezTo>
                <a:cubicBezTo>
                  <a:pt x="31" y="0"/>
                  <a:pt x="29" y="0"/>
                  <a:pt x="28" y="2"/>
                </a:cubicBezTo>
                <a:cubicBezTo>
                  <a:pt x="26" y="3"/>
                  <a:pt x="26" y="6"/>
                  <a:pt x="28" y="7"/>
                </a:cubicBezTo>
                <a:cubicBezTo>
                  <a:pt x="43" y="23"/>
                  <a:pt x="43" y="23"/>
                  <a:pt x="43" y="23"/>
                </a:cubicBezTo>
                <a:cubicBezTo>
                  <a:pt x="7" y="23"/>
                  <a:pt x="7" y="23"/>
                  <a:pt x="7" y="23"/>
                </a:cubicBezTo>
                <a:cubicBezTo>
                  <a:pt x="3" y="23"/>
                  <a:pt x="0" y="26"/>
                  <a:pt x="0" y="30"/>
                </a:cubicBezTo>
                <a:cubicBezTo>
                  <a:pt x="0" y="95"/>
                  <a:pt x="0" y="95"/>
                  <a:pt x="0" y="95"/>
                </a:cubicBezTo>
                <a:cubicBezTo>
                  <a:pt x="0" y="99"/>
                  <a:pt x="3" y="103"/>
                  <a:pt x="7" y="103"/>
                </a:cubicBezTo>
                <a:cubicBezTo>
                  <a:pt x="108" y="103"/>
                  <a:pt x="108" y="103"/>
                  <a:pt x="108" y="103"/>
                </a:cubicBezTo>
                <a:cubicBezTo>
                  <a:pt x="112" y="103"/>
                  <a:pt x="116" y="99"/>
                  <a:pt x="116" y="95"/>
                </a:cubicBezTo>
                <a:cubicBezTo>
                  <a:pt x="116" y="30"/>
                  <a:pt x="116" y="30"/>
                  <a:pt x="116" y="30"/>
                </a:cubicBezTo>
                <a:cubicBezTo>
                  <a:pt x="116" y="26"/>
                  <a:pt x="112" y="23"/>
                  <a:pt x="108" y="23"/>
                </a:cubicBezTo>
                <a:close/>
                <a:moveTo>
                  <a:pt x="79" y="88"/>
                </a:moveTo>
                <a:cubicBezTo>
                  <a:pt x="14" y="88"/>
                  <a:pt x="14" y="88"/>
                  <a:pt x="14" y="88"/>
                </a:cubicBezTo>
                <a:cubicBezTo>
                  <a:pt x="14" y="37"/>
                  <a:pt x="14" y="37"/>
                  <a:pt x="14" y="37"/>
                </a:cubicBezTo>
                <a:cubicBezTo>
                  <a:pt x="79" y="37"/>
                  <a:pt x="79" y="37"/>
                  <a:pt x="79" y="37"/>
                </a:cubicBezTo>
                <a:lnTo>
                  <a:pt x="79" y="88"/>
                </a:lnTo>
                <a:close/>
                <a:moveTo>
                  <a:pt x="101" y="66"/>
                </a:moveTo>
                <a:cubicBezTo>
                  <a:pt x="94" y="66"/>
                  <a:pt x="94" y="66"/>
                  <a:pt x="94" y="66"/>
                </a:cubicBezTo>
                <a:cubicBezTo>
                  <a:pt x="94" y="59"/>
                  <a:pt x="94" y="59"/>
                  <a:pt x="94" y="59"/>
                </a:cubicBezTo>
                <a:cubicBezTo>
                  <a:pt x="101" y="59"/>
                  <a:pt x="101" y="59"/>
                  <a:pt x="101" y="59"/>
                </a:cubicBezTo>
                <a:lnTo>
                  <a:pt x="101" y="66"/>
                </a:lnTo>
                <a:close/>
                <a:moveTo>
                  <a:pt x="101" y="52"/>
                </a:moveTo>
                <a:cubicBezTo>
                  <a:pt x="94" y="52"/>
                  <a:pt x="94" y="52"/>
                  <a:pt x="94" y="52"/>
                </a:cubicBezTo>
                <a:cubicBezTo>
                  <a:pt x="94" y="45"/>
                  <a:pt x="94" y="45"/>
                  <a:pt x="94" y="45"/>
                </a:cubicBezTo>
                <a:cubicBezTo>
                  <a:pt x="101" y="45"/>
                  <a:pt x="101" y="45"/>
                  <a:pt x="101" y="45"/>
                </a:cubicBezTo>
                <a:lnTo>
                  <a:pt x="101" y="5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51" name="Google Shape;2651;p50"/>
          <p:cNvGrpSpPr/>
          <p:nvPr/>
        </p:nvGrpSpPr>
        <p:grpSpPr>
          <a:xfrm>
            <a:off x="8103301" y="5502586"/>
            <a:ext cx="364771" cy="271140"/>
            <a:chOff x="6207125" y="4403725"/>
            <a:chExt cx="296863" cy="220663"/>
          </a:xfrm>
        </p:grpSpPr>
        <p:sp>
          <p:nvSpPr>
            <p:cNvPr id="2652" name="Google Shape;2652;p50"/>
            <p:cNvSpPr/>
            <p:nvPr/>
          </p:nvSpPr>
          <p:spPr>
            <a:xfrm>
              <a:off x="6299200" y="4514850"/>
              <a:ext cx="92075" cy="55563"/>
            </a:xfrm>
            <a:custGeom>
              <a:avLst/>
              <a:gdLst/>
              <a:ahLst/>
              <a:cxnLst/>
              <a:rect l="l" t="t" r="r" b="b"/>
              <a:pathLst>
                <a:path w="58" h="35" extrusionOk="0">
                  <a:moveTo>
                    <a:pt x="58" y="0"/>
                  </a:moveTo>
                  <a:lnTo>
                    <a:pt x="0" y="0"/>
                  </a:lnTo>
                  <a:lnTo>
                    <a:pt x="0" y="35"/>
                  </a:lnTo>
                  <a:lnTo>
                    <a:pt x="58" y="35"/>
                  </a:lnTo>
                  <a:lnTo>
                    <a:pt x="58" y="0"/>
                  </a:lnTo>
                  <a:close/>
                  <a:moveTo>
                    <a:pt x="24" y="24"/>
                  </a:moveTo>
                  <a:lnTo>
                    <a:pt x="11" y="24"/>
                  </a:lnTo>
                  <a:lnTo>
                    <a:pt x="11" y="12"/>
                  </a:lnTo>
                  <a:lnTo>
                    <a:pt x="24" y="12"/>
                  </a:lnTo>
                  <a:lnTo>
                    <a:pt x="24" y="24"/>
                  </a:lnTo>
                  <a:close/>
                  <a:moveTo>
                    <a:pt x="46" y="24"/>
                  </a:moveTo>
                  <a:lnTo>
                    <a:pt x="35" y="24"/>
                  </a:lnTo>
                  <a:lnTo>
                    <a:pt x="35" y="12"/>
                  </a:lnTo>
                  <a:lnTo>
                    <a:pt x="46" y="12"/>
                  </a:lnTo>
                  <a:lnTo>
                    <a:pt x="46"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53" name="Google Shape;2653;p50"/>
            <p:cNvSpPr/>
            <p:nvPr/>
          </p:nvSpPr>
          <p:spPr>
            <a:xfrm>
              <a:off x="6207125" y="4403725"/>
              <a:ext cx="296863" cy="220663"/>
            </a:xfrm>
            <a:custGeom>
              <a:avLst/>
              <a:gdLst/>
              <a:ahLst/>
              <a:cxnLst/>
              <a:rect l="l" t="t" r="r" b="b"/>
              <a:pathLst>
                <a:path w="116" h="86" extrusionOk="0">
                  <a:moveTo>
                    <a:pt x="114" y="39"/>
                  </a:moveTo>
                  <a:cubicBezTo>
                    <a:pt x="113" y="38"/>
                    <a:pt x="112" y="38"/>
                    <a:pt x="111" y="39"/>
                  </a:cubicBezTo>
                  <a:cubicBezTo>
                    <a:pt x="101" y="43"/>
                    <a:pt x="101" y="43"/>
                    <a:pt x="101" y="43"/>
                  </a:cubicBezTo>
                  <a:cubicBezTo>
                    <a:pt x="101" y="29"/>
                    <a:pt x="101" y="29"/>
                    <a:pt x="101" y="29"/>
                  </a:cubicBezTo>
                  <a:cubicBezTo>
                    <a:pt x="101" y="25"/>
                    <a:pt x="98" y="22"/>
                    <a:pt x="94" y="22"/>
                  </a:cubicBezTo>
                  <a:cubicBezTo>
                    <a:pt x="72" y="22"/>
                    <a:pt x="72" y="22"/>
                    <a:pt x="72" y="22"/>
                  </a:cubicBezTo>
                  <a:cubicBezTo>
                    <a:pt x="72" y="14"/>
                    <a:pt x="72" y="14"/>
                    <a:pt x="72" y="14"/>
                  </a:cubicBezTo>
                  <a:cubicBezTo>
                    <a:pt x="51" y="7"/>
                    <a:pt x="51" y="7"/>
                    <a:pt x="51" y="7"/>
                  </a:cubicBezTo>
                  <a:cubicBezTo>
                    <a:pt x="7" y="7"/>
                    <a:pt x="7" y="7"/>
                    <a:pt x="7" y="7"/>
                  </a:cubicBezTo>
                  <a:cubicBezTo>
                    <a:pt x="7" y="3"/>
                    <a:pt x="7" y="3"/>
                    <a:pt x="7" y="3"/>
                  </a:cubicBezTo>
                  <a:cubicBezTo>
                    <a:pt x="7" y="1"/>
                    <a:pt x="5" y="0"/>
                    <a:pt x="3" y="0"/>
                  </a:cubicBezTo>
                  <a:cubicBezTo>
                    <a:pt x="1" y="0"/>
                    <a:pt x="0" y="1"/>
                    <a:pt x="0" y="3"/>
                  </a:cubicBezTo>
                  <a:cubicBezTo>
                    <a:pt x="0" y="25"/>
                    <a:pt x="0" y="25"/>
                    <a:pt x="0" y="25"/>
                  </a:cubicBezTo>
                  <a:cubicBezTo>
                    <a:pt x="0" y="27"/>
                    <a:pt x="1" y="29"/>
                    <a:pt x="3" y="29"/>
                  </a:cubicBezTo>
                  <a:cubicBezTo>
                    <a:pt x="5" y="29"/>
                    <a:pt x="7" y="27"/>
                    <a:pt x="7" y="25"/>
                  </a:cubicBezTo>
                  <a:cubicBezTo>
                    <a:pt x="7" y="22"/>
                    <a:pt x="7" y="22"/>
                    <a:pt x="7" y="22"/>
                  </a:cubicBezTo>
                  <a:cubicBezTo>
                    <a:pt x="22" y="22"/>
                    <a:pt x="22" y="22"/>
                    <a:pt x="22" y="22"/>
                  </a:cubicBezTo>
                  <a:cubicBezTo>
                    <a:pt x="18" y="22"/>
                    <a:pt x="14" y="25"/>
                    <a:pt x="14" y="29"/>
                  </a:cubicBezTo>
                  <a:cubicBezTo>
                    <a:pt x="14" y="80"/>
                    <a:pt x="14" y="80"/>
                    <a:pt x="14" y="80"/>
                  </a:cubicBezTo>
                  <a:cubicBezTo>
                    <a:pt x="14" y="82"/>
                    <a:pt x="16" y="85"/>
                    <a:pt x="18" y="86"/>
                  </a:cubicBezTo>
                  <a:cubicBezTo>
                    <a:pt x="98" y="86"/>
                    <a:pt x="98" y="86"/>
                    <a:pt x="98" y="86"/>
                  </a:cubicBezTo>
                  <a:cubicBezTo>
                    <a:pt x="100" y="85"/>
                    <a:pt x="101" y="82"/>
                    <a:pt x="101" y="80"/>
                  </a:cubicBezTo>
                  <a:cubicBezTo>
                    <a:pt x="101" y="65"/>
                    <a:pt x="101" y="65"/>
                    <a:pt x="101" y="65"/>
                  </a:cubicBezTo>
                  <a:cubicBezTo>
                    <a:pt x="111" y="70"/>
                    <a:pt x="111" y="70"/>
                    <a:pt x="111" y="70"/>
                  </a:cubicBezTo>
                  <a:cubicBezTo>
                    <a:pt x="112" y="70"/>
                    <a:pt x="113" y="70"/>
                    <a:pt x="114" y="70"/>
                  </a:cubicBezTo>
                  <a:cubicBezTo>
                    <a:pt x="115" y="69"/>
                    <a:pt x="116" y="68"/>
                    <a:pt x="116" y="66"/>
                  </a:cubicBezTo>
                  <a:cubicBezTo>
                    <a:pt x="116" y="42"/>
                    <a:pt x="116" y="42"/>
                    <a:pt x="116" y="42"/>
                  </a:cubicBezTo>
                  <a:cubicBezTo>
                    <a:pt x="116" y="41"/>
                    <a:pt x="115" y="39"/>
                    <a:pt x="114" y="39"/>
                  </a:cubicBezTo>
                  <a:close/>
                  <a:moveTo>
                    <a:pt x="80" y="72"/>
                  </a:moveTo>
                  <a:cubicBezTo>
                    <a:pt x="29" y="72"/>
                    <a:pt x="29" y="72"/>
                    <a:pt x="29" y="72"/>
                  </a:cubicBezTo>
                  <a:cubicBezTo>
                    <a:pt x="29" y="36"/>
                    <a:pt x="29" y="36"/>
                    <a:pt x="29" y="36"/>
                  </a:cubicBezTo>
                  <a:cubicBezTo>
                    <a:pt x="80" y="36"/>
                    <a:pt x="80" y="36"/>
                    <a:pt x="80" y="36"/>
                  </a:cubicBezTo>
                  <a:lnTo>
                    <a:pt x="80" y="7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54" name="Google Shape;2654;p50"/>
          <p:cNvGrpSpPr/>
          <p:nvPr/>
        </p:nvGrpSpPr>
        <p:grpSpPr>
          <a:xfrm>
            <a:off x="5183192" y="5408955"/>
            <a:ext cx="364771" cy="364771"/>
            <a:chOff x="3830638" y="4327525"/>
            <a:chExt cx="296863" cy="296863"/>
          </a:xfrm>
        </p:grpSpPr>
        <p:sp>
          <p:nvSpPr>
            <p:cNvPr id="2655" name="Google Shape;2655;p50"/>
            <p:cNvSpPr/>
            <p:nvPr/>
          </p:nvSpPr>
          <p:spPr>
            <a:xfrm>
              <a:off x="3922713" y="4441825"/>
              <a:ext cx="122238" cy="123825"/>
            </a:xfrm>
            <a:custGeom>
              <a:avLst/>
              <a:gdLst/>
              <a:ahLst/>
              <a:cxnLst/>
              <a:rect l="l" t="t" r="r" b="b"/>
              <a:pathLst>
                <a:path w="48" h="48" extrusionOk="0">
                  <a:moveTo>
                    <a:pt x="6" y="46"/>
                  </a:moveTo>
                  <a:cubicBezTo>
                    <a:pt x="44" y="27"/>
                    <a:pt x="44" y="27"/>
                    <a:pt x="44" y="27"/>
                  </a:cubicBezTo>
                  <a:cubicBezTo>
                    <a:pt x="48" y="25"/>
                    <a:pt x="48" y="22"/>
                    <a:pt x="44" y="20"/>
                  </a:cubicBezTo>
                  <a:cubicBezTo>
                    <a:pt x="6" y="2"/>
                    <a:pt x="6" y="2"/>
                    <a:pt x="6" y="2"/>
                  </a:cubicBezTo>
                  <a:cubicBezTo>
                    <a:pt x="3" y="0"/>
                    <a:pt x="0" y="2"/>
                    <a:pt x="0" y="6"/>
                  </a:cubicBezTo>
                  <a:cubicBezTo>
                    <a:pt x="0" y="42"/>
                    <a:pt x="0" y="42"/>
                    <a:pt x="0" y="42"/>
                  </a:cubicBezTo>
                  <a:cubicBezTo>
                    <a:pt x="0" y="46"/>
                    <a:pt x="3" y="48"/>
                    <a:pt x="6" y="4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56" name="Google Shape;2656;p50"/>
            <p:cNvSpPr/>
            <p:nvPr/>
          </p:nvSpPr>
          <p:spPr>
            <a:xfrm>
              <a:off x="3830638" y="4327525"/>
              <a:ext cx="296863" cy="296863"/>
            </a:xfrm>
            <a:custGeom>
              <a:avLst/>
              <a:gdLst/>
              <a:ahLst/>
              <a:cxnLst/>
              <a:rect l="l" t="t" r="r" b="b"/>
              <a:pathLst>
                <a:path w="116" h="116" extrusionOk="0">
                  <a:moveTo>
                    <a:pt x="105" y="0"/>
                  </a:moveTo>
                  <a:cubicBezTo>
                    <a:pt x="11" y="0"/>
                    <a:pt x="11" y="0"/>
                    <a:pt x="11" y="0"/>
                  </a:cubicBezTo>
                  <a:cubicBezTo>
                    <a:pt x="5" y="0"/>
                    <a:pt x="0" y="5"/>
                    <a:pt x="0" y="11"/>
                  </a:cubicBezTo>
                  <a:cubicBezTo>
                    <a:pt x="0" y="105"/>
                    <a:pt x="0" y="105"/>
                    <a:pt x="0" y="105"/>
                  </a:cubicBezTo>
                  <a:cubicBezTo>
                    <a:pt x="0" y="111"/>
                    <a:pt x="5" y="116"/>
                    <a:pt x="11" y="116"/>
                  </a:cubicBezTo>
                  <a:cubicBezTo>
                    <a:pt x="105" y="116"/>
                    <a:pt x="105" y="116"/>
                    <a:pt x="105" y="116"/>
                  </a:cubicBezTo>
                  <a:cubicBezTo>
                    <a:pt x="111" y="116"/>
                    <a:pt x="116" y="111"/>
                    <a:pt x="116" y="105"/>
                  </a:cubicBezTo>
                  <a:cubicBezTo>
                    <a:pt x="116" y="11"/>
                    <a:pt x="116" y="11"/>
                    <a:pt x="116" y="11"/>
                  </a:cubicBezTo>
                  <a:cubicBezTo>
                    <a:pt x="116" y="5"/>
                    <a:pt x="111" y="0"/>
                    <a:pt x="105" y="0"/>
                  </a:cubicBezTo>
                  <a:close/>
                  <a:moveTo>
                    <a:pt x="72" y="7"/>
                  </a:moveTo>
                  <a:cubicBezTo>
                    <a:pt x="79" y="22"/>
                    <a:pt x="79" y="22"/>
                    <a:pt x="79" y="22"/>
                  </a:cubicBezTo>
                  <a:cubicBezTo>
                    <a:pt x="65" y="22"/>
                    <a:pt x="65" y="22"/>
                    <a:pt x="65" y="22"/>
                  </a:cubicBezTo>
                  <a:cubicBezTo>
                    <a:pt x="58" y="7"/>
                    <a:pt x="58" y="7"/>
                    <a:pt x="58" y="7"/>
                  </a:cubicBezTo>
                  <a:lnTo>
                    <a:pt x="72" y="7"/>
                  </a:lnTo>
                  <a:close/>
                  <a:moveTo>
                    <a:pt x="43" y="7"/>
                  </a:moveTo>
                  <a:cubicBezTo>
                    <a:pt x="50" y="22"/>
                    <a:pt x="50" y="22"/>
                    <a:pt x="50" y="22"/>
                  </a:cubicBezTo>
                  <a:cubicBezTo>
                    <a:pt x="36" y="22"/>
                    <a:pt x="36" y="22"/>
                    <a:pt x="36" y="22"/>
                  </a:cubicBezTo>
                  <a:cubicBezTo>
                    <a:pt x="29" y="7"/>
                    <a:pt x="29" y="7"/>
                    <a:pt x="29" y="7"/>
                  </a:cubicBezTo>
                  <a:lnTo>
                    <a:pt x="43" y="7"/>
                  </a:lnTo>
                  <a:close/>
                  <a:moveTo>
                    <a:pt x="7" y="11"/>
                  </a:moveTo>
                  <a:cubicBezTo>
                    <a:pt x="7" y="9"/>
                    <a:pt x="9" y="7"/>
                    <a:pt x="11" y="7"/>
                  </a:cubicBezTo>
                  <a:cubicBezTo>
                    <a:pt x="14" y="7"/>
                    <a:pt x="14" y="7"/>
                    <a:pt x="14" y="7"/>
                  </a:cubicBezTo>
                  <a:cubicBezTo>
                    <a:pt x="21" y="22"/>
                    <a:pt x="21" y="22"/>
                    <a:pt x="21" y="22"/>
                  </a:cubicBezTo>
                  <a:cubicBezTo>
                    <a:pt x="7" y="22"/>
                    <a:pt x="7" y="22"/>
                    <a:pt x="7" y="22"/>
                  </a:cubicBezTo>
                  <a:lnTo>
                    <a:pt x="7" y="11"/>
                  </a:lnTo>
                  <a:close/>
                  <a:moveTo>
                    <a:pt x="109" y="105"/>
                  </a:moveTo>
                  <a:cubicBezTo>
                    <a:pt x="109" y="107"/>
                    <a:pt x="107" y="109"/>
                    <a:pt x="105" y="109"/>
                  </a:cubicBezTo>
                  <a:cubicBezTo>
                    <a:pt x="11" y="109"/>
                    <a:pt x="11" y="109"/>
                    <a:pt x="11" y="109"/>
                  </a:cubicBezTo>
                  <a:cubicBezTo>
                    <a:pt x="9" y="109"/>
                    <a:pt x="7" y="107"/>
                    <a:pt x="7" y="105"/>
                  </a:cubicBezTo>
                  <a:cubicBezTo>
                    <a:pt x="7" y="29"/>
                    <a:pt x="7" y="29"/>
                    <a:pt x="7" y="29"/>
                  </a:cubicBezTo>
                  <a:cubicBezTo>
                    <a:pt x="109" y="29"/>
                    <a:pt x="109" y="29"/>
                    <a:pt x="109" y="29"/>
                  </a:cubicBezTo>
                  <a:lnTo>
                    <a:pt x="109" y="105"/>
                  </a:lnTo>
                  <a:close/>
                  <a:moveTo>
                    <a:pt x="94" y="22"/>
                  </a:moveTo>
                  <a:cubicBezTo>
                    <a:pt x="87" y="7"/>
                    <a:pt x="87" y="7"/>
                    <a:pt x="87" y="7"/>
                  </a:cubicBezTo>
                  <a:cubicBezTo>
                    <a:pt x="101" y="7"/>
                    <a:pt x="101" y="7"/>
                    <a:pt x="101" y="7"/>
                  </a:cubicBezTo>
                  <a:cubicBezTo>
                    <a:pt x="109" y="22"/>
                    <a:pt x="109" y="22"/>
                    <a:pt x="109" y="22"/>
                  </a:cubicBezTo>
                  <a:lnTo>
                    <a:pt x="94" y="2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57" name="Google Shape;2657;p50"/>
          <p:cNvGrpSpPr/>
          <p:nvPr/>
        </p:nvGrpSpPr>
        <p:grpSpPr>
          <a:xfrm>
            <a:off x="10293872" y="5408955"/>
            <a:ext cx="317955" cy="364771"/>
            <a:chOff x="7989888" y="4327525"/>
            <a:chExt cx="258763" cy="296863"/>
          </a:xfrm>
        </p:grpSpPr>
        <p:sp>
          <p:nvSpPr>
            <p:cNvPr id="2658" name="Google Shape;2658;p50"/>
            <p:cNvSpPr/>
            <p:nvPr/>
          </p:nvSpPr>
          <p:spPr>
            <a:xfrm>
              <a:off x="7989888" y="4327525"/>
              <a:ext cx="258763" cy="296863"/>
            </a:xfrm>
            <a:custGeom>
              <a:avLst/>
              <a:gdLst/>
              <a:ahLst/>
              <a:cxnLst/>
              <a:rect l="l" t="t" r="r" b="b"/>
              <a:pathLst>
                <a:path w="101" h="116" extrusionOk="0">
                  <a:moveTo>
                    <a:pt x="94" y="0"/>
                  </a:moveTo>
                  <a:cubicBezTo>
                    <a:pt x="7" y="0"/>
                    <a:pt x="7" y="0"/>
                    <a:pt x="7" y="0"/>
                  </a:cubicBezTo>
                  <a:cubicBezTo>
                    <a:pt x="3" y="0"/>
                    <a:pt x="0" y="3"/>
                    <a:pt x="0" y="7"/>
                  </a:cubicBezTo>
                  <a:cubicBezTo>
                    <a:pt x="0" y="109"/>
                    <a:pt x="0" y="109"/>
                    <a:pt x="0" y="109"/>
                  </a:cubicBezTo>
                  <a:cubicBezTo>
                    <a:pt x="0" y="113"/>
                    <a:pt x="3" y="116"/>
                    <a:pt x="7" y="116"/>
                  </a:cubicBezTo>
                  <a:cubicBezTo>
                    <a:pt x="94" y="116"/>
                    <a:pt x="94" y="116"/>
                    <a:pt x="94" y="116"/>
                  </a:cubicBezTo>
                  <a:cubicBezTo>
                    <a:pt x="98" y="116"/>
                    <a:pt x="101" y="113"/>
                    <a:pt x="101" y="109"/>
                  </a:cubicBezTo>
                  <a:cubicBezTo>
                    <a:pt x="101" y="7"/>
                    <a:pt x="101" y="7"/>
                    <a:pt x="101" y="7"/>
                  </a:cubicBezTo>
                  <a:cubicBezTo>
                    <a:pt x="101" y="3"/>
                    <a:pt x="98" y="0"/>
                    <a:pt x="94" y="0"/>
                  </a:cubicBezTo>
                  <a:close/>
                  <a:moveTo>
                    <a:pt x="11" y="7"/>
                  </a:moveTo>
                  <a:cubicBezTo>
                    <a:pt x="13" y="7"/>
                    <a:pt x="14" y="9"/>
                    <a:pt x="14" y="11"/>
                  </a:cubicBezTo>
                  <a:cubicBezTo>
                    <a:pt x="14" y="13"/>
                    <a:pt x="13" y="14"/>
                    <a:pt x="11" y="14"/>
                  </a:cubicBezTo>
                  <a:cubicBezTo>
                    <a:pt x="9" y="14"/>
                    <a:pt x="7" y="13"/>
                    <a:pt x="7" y="11"/>
                  </a:cubicBezTo>
                  <a:cubicBezTo>
                    <a:pt x="7" y="9"/>
                    <a:pt x="9" y="7"/>
                    <a:pt x="11" y="7"/>
                  </a:cubicBezTo>
                  <a:close/>
                  <a:moveTo>
                    <a:pt x="51" y="87"/>
                  </a:moveTo>
                  <a:cubicBezTo>
                    <a:pt x="50" y="87"/>
                    <a:pt x="50" y="87"/>
                    <a:pt x="49" y="87"/>
                  </a:cubicBezTo>
                  <a:cubicBezTo>
                    <a:pt x="42" y="100"/>
                    <a:pt x="40" y="103"/>
                    <a:pt x="39" y="104"/>
                  </a:cubicBezTo>
                  <a:cubicBezTo>
                    <a:pt x="35" y="107"/>
                    <a:pt x="30" y="110"/>
                    <a:pt x="24" y="110"/>
                  </a:cubicBezTo>
                  <a:cubicBezTo>
                    <a:pt x="20" y="110"/>
                    <a:pt x="15" y="108"/>
                    <a:pt x="12" y="105"/>
                  </a:cubicBezTo>
                  <a:cubicBezTo>
                    <a:pt x="9" y="102"/>
                    <a:pt x="7" y="97"/>
                    <a:pt x="7" y="92"/>
                  </a:cubicBezTo>
                  <a:cubicBezTo>
                    <a:pt x="7" y="87"/>
                    <a:pt x="9" y="82"/>
                    <a:pt x="13" y="78"/>
                  </a:cubicBezTo>
                  <a:cubicBezTo>
                    <a:pt x="15" y="76"/>
                    <a:pt x="17" y="74"/>
                    <a:pt x="21" y="72"/>
                  </a:cubicBezTo>
                  <a:cubicBezTo>
                    <a:pt x="17" y="66"/>
                    <a:pt x="14" y="59"/>
                    <a:pt x="14" y="51"/>
                  </a:cubicBezTo>
                  <a:cubicBezTo>
                    <a:pt x="14" y="31"/>
                    <a:pt x="30" y="14"/>
                    <a:pt x="51" y="14"/>
                  </a:cubicBezTo>
                  <a:cubicBezTo>
                    <a:pt x="71" y="14"/>
                    <a:pt x="87" y="31"/>
                    <a:pt x="87" y="51"/>
                  </a:cubicBezTo>
                  <a:cubicBezTo>
                    <a:pt x="87" y="71"/>
                    <a:pt x="71" y="87"/>
                    <a:pt x="51" y="87"/>
                  </a:cubicBezTo>
                  <a:close/>
                  <a:moveTo>
                    <a:pt x="94" y="105"/>
                  </a:moveTo>
                  <a:cubicBezTo>
                    <a:pt x="94" y="107"/>
                    <a:pt x="92" y="109"/>
                    <a:pt x="90" y="109"/>
                  </a:cubicBezTo>
                  <a:cubicBezTo>
                    <a:pt x="88" y="109"/>
                    <a:pt x="87" y="107"/>
                    <a:pt x="87" y="105"/>
                  </a:cubicBezTo>
                  <a:cubicBezTo>
                    <a:pt x="87" y="98"/>
                    <a:pt x="87" y="98"/>
                    <a:pt x="87" y="98"/>
                  </a:cubicBezTo>
                  <a:cubicBezTo>
                    <a:pt x="87" y="96"/>
                    <a:pt x="88" y="94"/>
                    <a:pt x="90" y="94"/>
                  </a:cubicBezTo>
                  <a:cubicBezTo>
                    <a:pt x="92" y="94"/>
                    <a:pt x="94" y="96"/>
                    <a:pt x="94" y="98"/>
                  </a:cubicBezTo>
                  <a:lnTo>
                    <a:pt x="94" y="105"/>
                  </a:lnTo>
                  <a:close/>
                  <a:moveTo>
                    <a:pt x="90" y="14"/>
                  </a:moveTo>
                  <a:cubicBezTo>
                    <a:pt x="88" y="14"/>
                    <a:pt x="87" y="13"/>
                    <a:pt x="87" y="11"/>
                  </a:cubicBezTo>
                  <a:cubicBezTo>
                    <a:pt x="87" y="9"/>
                    <a:pt x="88" y="7"/>
                    <a:pt x="90" y="7"/>
                  </a:cubicBezTo>
                  <a:cubicBezTo>
                    <a:pt x="92" y="7"/>
                    <a:pt x="94" y="9"/>
                    <a:pt x="94" y="11"/>
                  </a:cubicBezTo>
                  <a:cubicBezTo>
                    <a:pt x="94" y="13"/>
                    <a:pt x="92" y="14"/>
                    <a:pt x="90"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59" name="Google Shape;2659;p50"/>
            <p:cNvSpPr/>
            <p:nvPr/>
          </p:nvSpPr>
          <p:spPr>
            <a:xfrm>
              <a:off x="8099425" y="4437063"/>
              <a:ext cx="38100" cy="3810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60" name="Google Shape;2660;p50"/>
            <p:cNvSpPr/>
            <p:nvPr/>
          </p:nvSpPr>
          <p:spPr>
            <a:xfrm>
              <a:off x="8031163" y="4506913"/>
              <a:ext cx="76200" cy="76200"/>
            </a:xfrm>
            <a:custGeom>
              <a:avLst/>
              <a:gdLst/>
              <a:ahLst/>
              <a:cxnLst/>
              <a:rect l="l" t="t" r="r" b="b"/>
              <a:pathLst>
                <a:path w="30" h="30" extrusionOk="0">
                  <a:moveTo>
                    <a:pt x="28" y="1"/>
                  </a:moveTo>
                  <a:cubicBezTo>
                    <a:pt x="17" y="6"/>
                    <a:pt x="6" y="12"/>
                    <a:pt x="4" y="15"/>
                  </a:cubicBezTo>
                  <a:cubicBezTo>
                    <a:pt x="2" y="17"/>
                    <a:pt x="0" y="20"/>
                    <a:pt x="0" y="22"/>
                  </a:cubicBezTo>
                  <a:cubicBezTo>
                    <a:pt x="0" y="25"/>
                    <a:pt x="1" y="27"/>
                    <a:pt x="3" y="28"/>
                  </a:cubicBezTo>
                  <a:cubicBezTo>
                    <a:pt x="4" y="30"/>
                    <a:pt x="6" y="30"/>
                    <a:pt x="8" y="30"/>
                  </a:cubicBezTo>
                  <a:cubicBezTo>
                    <a:pt x="11" y="30"/>
                    <a:pt x="14" y="29"/>
                    <a:pt x="16" y="27"/>
                  </a:cubicBezTo>
                  <a:cubicBezTo>
                    <a:pt x="18" y="25"/>
                    <a:pt x="23" y="16"/>
                    <a:pt x="30" y="3"/>
                  </a:cubicBezTo>
                  <a:cubicBezTo>
                    <a:pt x="30" y="2"/>
                    <a:pt x="30" y="1"/>
                    <a:pt x="30" y="1"/>
                  </a:cubicBezTo>
                  <a:cubicBezTo>
                    <a:pt x="29" y="0"/>
                    <a:pt x="29" y="0"/>
                    <a:pt x="28"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661" name="Google Shape;2661;p50"/>
          <p:cNvSpPr/>
          <p:nvPr/>
        </p:nvSpPr>
        <p:spPr>
          <a:xfrm>
            <a:off x="8832841" y="5408721"/>
            <a:ext cx="362819" cy="343313"/>
          </a:xfrm>
          <a:custGeom>
            <a:avLst/>
            <a:gdLst/>
            <a:ahLst/>
            <a:cxnLst/>
            <a:rect l="l" t="t" r="r" b="b"/>
            <a:pathLst>
              <a:path w="186" h="176" extrusionOk="0">
                <a:moveTo>
                  <a:pt x="186" y="140"/>
                </a:moveTo>
                <a:lnTo>
                  <a:pt x="186" y="0"/>
                </a:lnTo>
                <a:lnTo>
                  <a:pt x="0" y="0"/>
                </a:lnTo>
                <a:lnTo>
                  <a:pt x="0" y="140"/>
                </a:lnTo>
                <a:lnTo>
                  <a:pt x="70" y="140"/>
                </a:lnTo>
                <a:lnTo>
                  <a:pt x="70" y="163"/>
                </a:lnTo>
                <a:lnTo>
                  <a:pt x="24" y="163"/>
                </a:lnTo>
                <a:lnTo>
                  <a:pt x="24" y="176"/>
                </a:lnTo>
                <a:lnTo>
                  <a:pt x="164" y="176"/>
                </a:lnTo>
                <a:lnTo>
                  <a:pt x="164" y="163"/>
                </a:lnTo>
                <a:lnTo>
                  <a:pt x="117" y="163"/>
                </a:lnTo>
                <a:lnTo>
                  <a:pt x="117" y="140"/>
                </a:lnTo>
                <a:lnTo>
                  <a:pt x="186" y="140"/>
                </a:lnTo>
                <a:close/>
                <a:moveTo>
                  <a:pt x="11" y="129"/>
                </a:moveTo>
                <a:lnTo>
                  <a:pt x="11" y="11"/>
                </a:lnTo>
                <a:lnTo>
                  <a:pt x="175" y="11"/>
                </a:lnTo>
                <a:lnTo>
                  <a:pt x="175" y="129"/>
                </a:lnTo>
                <a:lnTo>
                  <a:pt x="11" y="1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62" name="Google Shape;2662;p50"/>
          <p:cNvGrpSpPr/>
          <p:nvPr/>
        </p:nvGrpSpPr>
        <p:grpSpPr>
          <a:xfrm>
            <a:off x="9560431" y="5408955"/>
            <a:ext cx="230176" cy="364771"/>
            <a:chOff x="7392988" y="4327525"/>
            <a:chExt cx="187325" cy="296863"/>
          </a:xfrm>
        </p:grpSpPr>
        <p:sp>
          <p:nvSpPr>
            <p:cNvPr id="2663" name="Google Shape;2663;p50"/>
            <p:cNvSpPr/>
            <p:nvPr/>
          </p:nvSpPr>
          <p:spPr>
            <a:xfrm>
              <a:off x="7392988" y="4327525"/>
              <a:ext cx="187325" cy="296863"/>
            </a:xfrm>
            <a:custGeom>
              <a:avLst/>
              <a:gdLst/>
              <a:ahLst/>
              <a:cxnLst/>
              <a:rect l="l" t="t" r="r" b="b"/>
              <a:pathLst>
                <a:path w="73" h="116" extrusionOk="0">
                  <a:moveTo>
                    <a:pt x="58" y="0"/>
                  </a:moveTo>
                  <a:cubicBezTo>
                    <a:pt x="15" y="0"/>
                    <a:pt x="15" y="0"/>
                    <a:pt x="15" y="0"/>
                  </a:cubicBezTo>
                  <a:cubicBezTo>
                    <a:pt x="7" y="0"/>
                    <a:pt x="0" y="6"/>
                    <a:pt x="0" y="14"/>
                  </a:cubicBezTo>
                  <a:cubicBezTo>
                    <a:pt x="0" y="101"/>
                    <a:pt x="0" y="101"/>
                    <a:pt x="0" y="101"/>
                  </a:cubicBezTo>
                  <a:cubicBezTo>
                    <a:pt x="0" y="109"/>
                    <a:pt x="7" y="116"/>
                    <a:pt x="15" y="116"/>
                  </a:cubicBezTo>
                  <a:cubicBezTo>
                    <a:pt x="58" y="116"/>
                    <a:pt x="58" y="116"/>
                    <a:pt x="58" y="116"/>
                  </a:cubicBezTo>
                  <a:cubicBezTo>
                    <a:pt x="66" y="116"/>
                    <a:pt x="73" y="109"/>
                    <a:pt x="73" y="101"/>
                  </a:cubicBezTo>
                  <a:cubicBezTo>
                    <a:pt x="73" y="14"/>
                    <a:pt x="73" y="14"/>
                    <a:pt x="73" y="14"/>
                  </a:cubicBezTo>
                  <a:cubicBezTo>
                    <a:pt x="73" y="6"/>
                    <a:pt x="66" y="0"/>
                    <a:pt x="58" y="0"/>
                  </a:cubicBezTo>
                  <a:close/>
                  <a:moveTo>
                    <a:pt x="37" y="100"/>
                  </a:moveTo>
                  <a:cubicBezTo>
                    <a:pt x="25" y="100"/>
                    <a:pt x="16" y="91"/>
                    <a:pt x="16" y="80"/>
                  </a:cubicBezTo>
                  <a:cubicBezTo>
                    <a:pt x="16" y="68"/>
                    <a:pt x="25" y="59"/>
                    <a:pt x="37" y="59"/>
                  </a:cubicBezTo>
                  <a:cubicBezTo>
                    <a:pt x="48" y="59"/>
                    <a:pt x="58" y="68"/>
                    <a:pt x="58" y="80"/>
                  </a:cubicBezTo>
                  <a:cubicBezTo>
                    <a:pt x="58" y="91"/>
                    <a:pt x="48" y="100"/>
                    <a:pt x="37" y="100"/>
                  </a:cubicBezTo>
                  <a:close/>
                  <a:moveTo>
                    <a:pt x="58" y="51"/>
                  </a:moveTo>
                  <a:cubicBezTo>
                    <a:pt x="15" y="51"/>
                    <a:pt x="15" y="51"/>
                    <a:pt x="15" y="51"/>
                  </a:cubicBezTo>
                  <a:cubicBezTo>
                    <a:pt x="15" y="14"/>
                    <a:pt x="15" y="14"/>
                    <a:pt x="15" y="14"/>
                  </a:cubicBezTo>
                  <a:cubicBezTo>
                    <a:pt x="58" y="14"/>
                    <a:pt x="58" y="14"/>
                    <a:pt x="58" y="14"/>
                  </a:cubicBezTo>
                  <a:lnTo>
                    <a:pt x="58"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64" name="Google Shape;2664;p50"/>
            <p:cNvSpPr/>
            <p:nvPr/>
          </p:nvSpPr>
          <p:spPr>
            <a:xfrm>
              <a:off x="7458075" y="4500563"/>
              <a:ext cx="58738" cy="60325"/>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65" name="Google Shape;2665;p50"/>
          <p:cNvGrpSpPr/>
          <p:nvPr/>
        </p:nvGrpSpPr>
        <p:grpSpPr>
          <a:xfrm>
            <a:off x="11023415" y="5500636"/>
            <a:ext cx="364771" cy="273090"/>
            <a:chOff x="8583613" y="4402138"/>
            <a:chExt cx="296863" cy="222250"/>
          </a:xfrm>
        </p:grpSpPr>
        <p:sp>
          <p:nvSpPr>
            <p:cNvPr id="2666" name="Google Shape;2666;p50"/>
            <p:cNvSpPr/>
            <p:nvPr/>
          </p:nvSpPr>
          <p:spPr>
            <a:xfrm>
              <a:off x="8583613" y="4402138"/>
              <a:ext cx="296863" cy="222250"/>
            </a:xfrm>
            <a:custGeom>
              <a:avLst/>
              <a:gdLst/>
              <a:ahLst/>
              <a:cxnLst/>
              <a:rect l="l" t="t" r="r" b="b"/>
              <a:pathLst>
                <a:path w="187" h="140" extrusionOk="0">
                  <a:moveTo>
                    <a:pt x="151" y="0"/>
                  </a:moveTo>
                  <a:lnTo>
                    <a:pt x="35" y="0"/>
                  </a:lnTo>
                  <a:lnTo>
                    <a:pt x="0" y="82"/>
                  </a:lnTo>
                  <a:lnTo>
                    <a:pt x="0" y="140"/>
                  </a:lnTo>
                  <a:lnTo>
                    <a:pt x="187" y="140"/>
                  </a:lnTo>
                  <a:lnTo>
                    <a:pt x="187" y="82"/>
                  </a:lnTo>
                  <a:lnTo>
                    <a:pt x="151" y="0"/>
                  </a:lnTo>
                  <a:close/>
                  <a:moveTo>
                    <a:pt x="175" y="129"/>
                  </a:moveTo>
                  <a:lnTo>
                    <a:pt x="11" y="129"/>
                  </a:lnTo>
                  <a:lnTo>
                    <a:pt x="11" y="93"/>
                  </a:lnTo>
                  <a:lnTo>
                    <a:pt x="175" y="93"/>
                  </a:lnTo>
                  <a:lnTo>
                    <a:pt x="175" y="1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67" name="Google Shape;2667;p50"/>
            <p:cNvSpPr/>
            <p:nvPr/>
          </p:nvSpPr>
          <p:spPr>
            <a:xfrm>
              <a:off x="8823325" y="4567238"/>
              <a:ext cx="20638" cy="1905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37.xml><?xml version="1.0" encoding="utf-8"?>
<p:sld xmlns:a="http://schemas.openxmlformats.org/drawingml/2006/main" xmlns:r="http://schemas.openxmlformats.org/officeDocument/2006/relationships" xmlns:p="http://schemas.openxmlformats.org/presentationml/2006/main" show="0">
  <p:cSld>
    <p:spTree>
      <p:nvGrpSpPr>
        <p:cNvPr id="1" name="Shape 2671"/>
        <p:cNvGrpSpPr/>
        <p:nvPr/>
      </p:nvGrpSpPr>
      <p:grpSpPr>
        <a:xfrm>
          <a:off x="0" y="0"/>
          <a:ext cx="0" cy="0"/>
          <a:chOff x="0" y="0"/>
          <a:chExt cx="0" cy="0"/>
        </a:xfrm>
      </p:grpSpPr>
      <p:grpSp>
        <p:nvGrpSpPr>
          <p:cNvPr id="2672" name="Google Shape;2672;p51"/>
          <p:cNvGrpSpPr/>
          <p:nvPr/>
        </p:nvGrpSpPr>
        <p:grpSpPr>
          <a:xfrm>
            <a:off x="11112427" y="1730424"/>
            <a:ext cx="367441" cy="323509"/>
            <a:chOff x="8526463" y="1254125"/>
            <a:chExt cx="292100" cy="257176"/>
          </a:xfrm>
        </p:grpSpPr>
        <p:sp>
          <p:nvSpPr>
            <p:cNvPr id="2673" name="Google Shape;2673;p51"/>
            <p:cNvSpPr/>
            <p:nvPr/>
          </p:nvSpPr>
          <p:spPr>
            <a:xfrm>
              <a:off x="8526463" y="1254125"/>
              <a:ext cx="292100" cy="220663"/>
            </a:xfrm>
            <a:custGeom>
              <a:avLst/>
              <a:gdLst/>
              <a:ahLst/>
              <a:cxnLst/>
              <a:rect l="l" t="t" r="r" b="b"/>
              <a:pathLst>
                <a:path w="116" h="87" extrusionOk="0">
                  <a:moveTo>
                    <a:pt x="102" y="33"/>
                  </a:moveTo>
                  <a:cubicBezTo>
                    <a:pt x="102" y="33"/>
                    <a:pt x="102" y="33"/>
                    <a:pt x="102" y="33"/>
                  </a:cubicBezTo>
                  <a:cubicBezTo>
                    <a:pt x="102" y="15"/>
                    <a:pt x="87" y="0"/>
                    <a:pt x="69" y="0"/>
                  </a:cubicBezTo>
                  <a:cubicBezTo>
                    <a:pt x="57" y="0"/>
                    <a:pt x="46" y="7"/>
                    <a:pt x="41" y="17"/>
                  </a:cubicBezTo>
                  <a:cubicBezTo>
                    <a:pt x="38" y="16"/>
                    <a:pt x="36" y="15"/>
                    <a:pt x="33" y="15"/>
                  </a:cubicBezTo>
                  <a:cubicBezTo>
                    <a:pt x="23" y="15"/>
                    <a:pt x="15" y="23"/>
                    <a:pt x="15" y="33"/>
                  </a:cubicBezTo>
                  <a:cubicBezTo>
                    <a:pt x="15" y="33"/>
                    <a:pt x="15" y="33"/>
                    <a:pt x="15" y="33"/>
                  </a:cubicBezTo>
                  <a:cubicBezTo>
                    <a:pt x="6" y="38"/>
                    <a:pt x="0" y="48"/>
                    <a:pt x="0" y="58"/>
                  </a:cubicBezTo>
                  <a:cubicBezTo>
                    <a:pt x="0" y="74"/>
                    <a:pt x="13" y="87"/>
                    <a:pt x="29" y="87"/>
                  </a:cubicBezTo>
                  <a:cubicBezTo>
                    <a:pt x="36" y="87"/>
                    <a:pt x="36" y="87"/>
                    <a:pt x="36" y="87"/>
                  </a:cubicBezTo>
                  <a:cubicBezTo>
                    <a:pt x="36" y="80"/>
                    <a:pt x="36" y="80"/>
                    <a:pt x="36" y="80"/>
                  </a:cubicBezTo>
                  <a:cubicBezTo>
                    <a:pt x="29" y="80"/>
                    <a:pt x="29" y="80"/>
                    <a:pt x="29" y="80"/>
                  </a:cubicBezTo>
                  <a:cubicBezTo>
                    <a:pt x="17" y="80"/>
                    <a:pt x="7" y="70"/>
                    <a:pt x="7" y="58"/>
                  </a:cubicBezTo>
                  <a:cubicBezTo>
                    <a:pt x="7" y="51"/>
                    <a:pt x="11" y="44"/>
                    <a:pt x="18" y="40"/>
                  </a:cubicBezTo>
                  <a:cubicBezTo>
                    <a:pt x="22" y="38"/>
                    <a:pt x="22" y="38"/>
                    <a:pt x="22" y="38"/>
                  </a:cubicBezTo>
                  <a:cubicBezTo>
                    <a:pt x="22" y="33"/>
                    <a:pt x="22" y="33"/>
                    <a:pt x="22" y="33"/>
                  </a:cubicBezTo>
                  <a:cubicBezTo>
                    <a:pt x="22" y="33"/>
                    <a:pt x="22" y="33"/>
                    <a:pt x="22" y="33"/>
                  </a:cubicBezTo>
                  <a:cubicBezTo>
                    <a:pt x="22" y="27"/>
                    <a:pt x="27" y="22"/>
                    <a:pt x="33" y="22"/>
                  </a:cubicBezTo>
                  <a:cubicBezTo>
                    <a:pt x="34" y="22"/>
                    <a:pt x="36" y="23"/>
                    <a:pt x="37" y="23"/>
                  </a:cubicBezTo>
                  <a:cubicBezTo>
                    <a:pt x="44" y="26"/>
                    <a:pt x="44" y="26"/>
                    <a:pt x="44" y="26"/>
                  </a:cubicBezTo>
                  <a:cubicBezTo>
                    <a:pt x="47" y="20"/>
                    <a:pt x="47" y="20"/>
                    <a:pt x="47" y="20"/>
                  </a:cubicBezTo>
                  <a:cubicBezTo>
                    <a:pt x="52" y="12"/>
                    <a:pt x="60" y="8"/>
                    <a:pt x="69" y="8"/>
                  </a:cubicBezTo>
                  <a:cubicBezTo>
                    <a:pt x="83" y="8"/>
                    <a:pt x="94" y="19"/>
                    <a:pt x="94" y="33"/>
                  </a:cubicBezTo>
                  <a:cubicBezTo>
                    <a:pt x="94" y="33"/>
                    <a:pt x="94" y="33"/>
                    <a:pt x="94" y="33"/>
                  </a:cubicBezTo>
                  <a:cubicBezTo>
                    <a:pt x="94" y="38"/>
                    <a:pt x="94" y="38"/>
                    <a:pt x="94" y="38"/>
                  </a:cubicBezTo>
                  <a:cubicBezTo>
                    <a:pt x="98" y="40"/>
                    <a:pt x="98" y="40"/>
                    <a:pt x="98" y="40"/>
                  </a:cubicBezTo>
                  <a:cubicBezTo>
                    <a:pt x="105" y="44"/>
                    <a:pt x="109" y="51"/>
                    <a:pt x="109" y="58"/>
                  </a:cubicBezTo>
                  <a:cubicBezTo>
                    <a:pt x="109" y="70"/>
                    <a:pt x="99" y="80"/>
                    <a:pt x="87" y="80"/>
                  </a:cubicBezTo>
                  <a:cubicBezTo>
                    <a:pt x="80" y="80"/>
                    <a:pt x="80" y="80"/>
                    <a:pt x="80" y="80"/>
                  </a:cubicBezTo>
                  <a:cubicBezTo>
                    <a:pt x="80" y="87"/>
                    <a:pt x="80" y="87"/>
                    <a:pt x="80" y="87"/>
                  </a:cubicBezTo>
                  <a:cubicBezTo>
                    <a:pt x="87" y="87"/>
                    <a:pt x="87" y="87"/>
                    <a:pt x="87" y="87"/>
                  </a:cubicBezTo>
                  <a:cubicBezTo>
                    <a:pt x="103" y="87"/>
                    <a:pt x="116" y="74"/>
                    <a:pt x="116" y="58"/>
                  </a:cubicBezTo>
                  <a:cubicBezTo>
                    <a:pt x="116" y="48"/>
                    <a:pt x="110" y="38"/>
                    <a:pt x="102"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74" name="Google Shape;2674;p51"/>
            <p:cNvSpPr/>
            <p:nvPr/>
          </p:nvSpPr>
          <p:spPr>
            <a:xfrm>
              <a:off x="8616951" y="1347788"/>
              <a:ext cx="111125" cy="163513"/>
            </a:xfrm>
            <a:custGeom>
              <a:avLst/>
              <a:gdLst/>
              <a:ahLst/>
              <a:cxnLst/>
              <a:rect l="l" t="t" r="r" b="b"/>
              <a:pathLst>
                <a:path w="70" h="103" extrusionOk="0">
                  <a:moveTo>
                    <a:pt x="35" y="0"/>
                  </a:moveTo>
                  <a:lnTo>
                    <a:pt x="0" y="46"/>
                  </a:lnTo>
                  <a:lnTo>
                    <a:pt x="24" y="46"/>
                  </a:lnTo>
                  <a:lnTo>
                    <a:pt x="24" y="103"/>
                  </a:lnTo>
                  <a:lnTo>
                    <a:pt x="46" y="103"/>
                  </a:lnTo>
                  <a:lnTo>
                    <a:pt x="46" y="46"/>
                  </a:lnTo>
                  <a:lnTo>
                    <a:pt x="70" y="46"/>
                  </a:lnTo>
                  <a:lnTo>
                    <a:pt x="35"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75" name="Google Shape;2675;p51"/>
          <p:cNvGrpSpPr/>
          <p:nvPr/>
        </p:nvGrpSpPr>
        <p:grpSpPr>
          <a:xfrm>
            <a:off x="10375544" y="1730424"/>
            <a:ext cx="369439" cy="323509"/>
            <a:chOff x="7940676" y="1254125"/>
            <a:chExt cx="293688" cy="257176"/>
          </a:xfrm>
        </p:grpSpPr>
        <p:sp>
          <p:nvSpPr>
            <p:cNvPr id="2676" name="Google Shape;2676;p51"/>
            <p:cNvSpPr/>
            <p:nvPr/>
          </p:nvSpPr>
          <p:spPr>
            <a:xfrm>
              <a:off x="8032751" y="1347788"/>
              <a:ext cx="109538" cy="163513"/>
            </a:xfrm>
            <a:custGeom>
              <a:avLst/>
              <a:gdLst/>
              <a:ahLst/>
              <a:cxnLst/>
              <a:rect l="l" t="t" r="r" b="b"/>
              <a:pathLst>
                <a:path w="69" h="103" extrusionOk="0">
                  <a:moveTo>
                    <a:pt x="46" y="0"/>
                  </a:moveTo>
                  <a:lnTo>
                    <a:pt x="23" y="0"/>
                  </a:lnTo>
                  <a:lnTo>
                    <a:pt x="23" y="57"/>
                  </a:lnTo>
                  <a:lnTo>
                    <a:pt x="0" y="57"/>
                  </a:lnTo>
                  <a:lnTo>
                    <a:pt x="35" y="103"/>
                  </a:lnTo>
                  <a:lnTo>
                    <a:pt x="69" y="57"/>
                  </a:lnTo>
                  <a:lnTo>
                    <a:pt x="46" y="57"/>
                  </a:lnTo>
                  <a:lnTo>
                    <a:pt x="4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77" name="Google Shape;2677;p51"/>
            <p:cNvSpPr/>
            <p:nvPr/>
          </p:nvSpPr>
          <p:spPr>
            <a:xfrm>
              <a:off x="7940676" y="1254125"/>
              <a:ext cx="293688" cy="220663"/>
            </a:xfrm>
            <a:custGeom>
              <a:avLst/>
              <a:gdLst/>
              <a:ahLst/>
              <a:cxnLst/>
              <a:rect l="l" t="t" r="r" b="b"/>
              <a:pathLst>
                <a:path w="116" h="87" extrusionOk="0">
                  <a:moveTo>
                    <a:pt x="101" y="33"/>
                  </a:moveTo>
                  <a:cubicBezTo>
                    <a:pt x="101" y="33"/>
                    <a:pt x="101" y="33"/>
                    <a:pt x="101" y="33"/>
                  </a:cubicBezTo>
                  <a:cubicBezTo>
                    <a:pt x="101" y="15"/>
                    <a:pt x="87" y="0"/>
                    <a:pt x="69" y="0"/>
                  </a:cubicBezTo>
                  <a:cubicBezTo>
                    <a:pt x="57" y="0"/>
                    <a:pt x="46" y="7"/>
                    <a:pt x="40" y="17"/>
                  </a:cubicBezTo>
                  <a:cubicBezTo>
                    <a:pt x="38" y="16"/>
                    <a:pt x="35" y="15"/>
                    <a:pt x="32" y="15"/>
                  </a:cubicBezTo>
                  <a:cubicBezTo>
                    <a:pt x="22" y="15"/>
                    <a:pt x="14" y="23"/>
                    <a:pt x="14" y="33"/>
                  </a:cubicBezTo>
                  <a:cubicBezTo>
                    <a:pt x="14" y="33"/>
                    <a:pt x="14" y="33"/>
                    <a:pt x="14" y="33"/>
                  </a:cubicBezTo>
                  <a:cubicBezTo>
                    <a:pt x="6" y="38"/>
                    <a:pt x="0" y="48"/>
                    <a:pt x="0" y="58"/>
                  </a:cubicBezTo>
                  <a:cubicBezTo>
                    <a:pt x="0" y="74"/>
                    <a:pt x="13" y="87"/>
                    <a:pt x="29" y="87"/>
                  </a:cubicBezTo>
                  <a:cubicBezTo>
                    <a:pt x="29" y="80"/>
                    <a:pt x="29" y="80"/>
                    <a:pt x="29" y="80"/>
                  </a:cubicBezTo>
                  <a:cubicBezTo>
                    <a:pt x="17" y="80"/>
                    <a:pt x="7" y="70"/>
                    <a:pt x="7" y="58"/>
                  </a:cubicBezTo>
                  <a:cubicBezTo>
                    <a:pt x="7" y="51"/>
                    <a:pt x="11" y="44"/>
                    <a:pt x="18" y="40"/>
                  </a:cubicBezTo>
                  <a:cubicBezTo>
                    <a:pt x="22" y="38"/>
                    <a:pt x="22" y="38"/>
                    <a:pt x="22" y="38"/>
                  </a:cubicBezTo>
                  <a:cubicBezTo>
                    <a:pt x="22" y="33"/>
                    <a:pt x="22" y="33"/>
                    <a:pt x="22" y="33"/>
                  </a:cubicBezTo>
                  <a:cubicBezTo>
                    <a:pt x="21" y="33"/>
                    <a:pt x="21" y="33"/>
                    <a:pt x="21" y="33"/>
                  </a:cubicBezTo>
                  <a:cubicBezTo>
                    <a:pt x="22" y="27"/>
                    <a:pt x="26" y="22"/>
                    <a:pt x="32" y="22"/>
                  </a:cubicBezTo>
                  <a:cubicBezTo>
                    <a:pt x="34" y="22"/>
                    <a:pt x="36" y="23"/>
                    <a:pt x="37" y="23"/>
                  </a:cubicBezTo>
                  <a:cubicBezTo>
                    <a:pt x="43" y="26"/>
                    <a:pt x="43" y="26"/>
                    <a:pt x="43" y="26"/>
                  </a:cubicBezTo>
                  <a:cubicBezTo>
                    <a:pt x="47" y="20"/>
                    <a:pt x="47" y="20"/>
                    <a:pt x="47" y="20"/>
                  </a:cubicBezTo>
                  <a:cubicBezTo>
                    <a:pt x="51" y="12"/>
                    <a:pt x="60" y="8"/>
                    <a:pt x="69" y="8"/>
                  </a:cubicBezTo>
                  <a:cubicBezTo>
                    <a:pt x="83" y="8"/>
                    <a:pt x="94" y="19"/>
                    <a:pt x="94" y="33"/>
                  </a:cubicBezTo>
                  <a:cubicBezTo>
                    <a:pt x="94" y="33"/>
                    <a:pt x="94" y="33"/>
                    <a:pt x="94" y="33"/>
                  </a:cubicBezTo>
                  <a:cubicBezTo>
                    <a:pt x="94" y="38"/>
                    <a:pt x="94" y="38"/>
                    <a:pt x="94" y="38"/>
                  </a:cubicBezTo>
                  <a:cubicBezTo>
                    <a:pt x="98" y="40"/>
                    <a:pt x="98" y="40"/>
                    <a:pt x="98" y="40"/>
                  </a:cubicBezTo>
                  <a:cubicBezTo>
                    <a:pt x="104" y="44"/>
                    <a:pt x="109" y="51"/>
                    <a:pt x="109" y="58"/>
                  </a:cubicBezTo>
                  <a:cubicBezTo>
                    <a:pt x="109" y="70"/>
                    <a:pt x="99" y="80"/>
                    <a:pt x="87" y="80"/>
                  </a:cubicBezTo>
                  <a:cubicBezTo>
                    <a:pt x="87" y="87"/>
                    <a:pt x="87" y="87"/>
                    <a:pt x="87" y="87"/>
                  </a:cubicBezTo>
                  <a:cubicBezTo>
                    <a:pt x="103" y="87"/>
                    <a:pt x="116" y="74"/>
                    <a:pt x="116" y="58"/>
                  </a:cubicBezTo>
                  <a:cubicBezTo>
                    <a:pt x="116" y="48"/>
                    <a:pt x="110" y="38"/>
                    <a:pt x="101" y="3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678" name="Google Shape;2678;p51"/>
          <p:cNvSpPr/>
          <p:nvPr/>
        </p:nvSpPr>
        <p:spPr>
          <a:xfrm>
            <a:off x="800100" y="2515231"/>
            <a:ext cx="367441" cy="323508"/>
          </a:xfrm>
          <a:custGeom>
            <a:avLst/>
            <a:gdLst/>
            <a:ahLst/>
            <a:cxnLst/>
            <a:rect l="l" t="t" r="r" b="b"/>
            <a:pathLst>
              <a:path w="116" h="102" extrusionOk="0">
                <a:moveTo>
                  <a:pt x="65" y="0"/>
                </a:moveTo>
                <a:cubicBezTo>
                  <a:pt x="40" y="0"/>
                  <a:pt x="18" y="19"/>
                  <a:pt x="15" y="44"/>
                </a:cubicBezTo>
                <a:cubicBezTo>
                  <a:pt x="0" y="44"/>
                  <a:pt x="0" y="44"/>
                  <a:pt x="0" y="44"/>
                </a:cubicBezTo>
                <a:cubicBezTo>
                  <a:pt x="22" y="73"/>
                  <a:pt x="22" y="73"/>
                  <a:pt x="22" y="73"/>
                </a:cubicBezTo>
                <a:cubicBezTo>
                  <a:pt x="43" y="44"/>
                  <a:pt x="43" y="44"/>
                  <a:pt x="43" y="44"/>
                </a:cubicBezTo>
                <a:cubicBezTo>
                  <a:pt x="30" y="44"/>
                  <a:pt x="30" y="44"/>
                  <a:pt x="30" y="44"/>
                </a:cubicBezTo>
                <a:cubicBezTo>
                  <a:pt x="33" y="27"/>
                  <a:pt x="48" y="15"/>
                  <a:pt x="65" y="15"/>
                </a:cubicBezTo>
                <a:cubicBezTo>
                  <a:pt x="85" y="15"/>
                  <a:pt x="101" y="31"/>
                  <a:pt x="101" y="51"/>
                </a:cubicBezTo>
                <a:cubicBezTo>
                  <a:pt x="101" y="71"/>
                  <a:pt x="85" y="87"/>
                  <a:pt x="65" y="87"/>
                </a:cubicBezTo>
                <a:cubicBezTo>
                  <a:pt x="65" y="102"/>
                  <a:pt x="65" y="102"/>
                  <a:pt x="65" y="102"/>
                </a:cubicBezTo>
                <a:cubicBezTo>
                  <a:pt x="93" y="102"/>
                  <a:pt x="116" y="79"/>
                  <a:pt x="116" y="51"/>
                </a:cubicBezTo>
                <a:cubicBezTo>
                  <a:pt x="116" y="23"/>
                  <a:pt x="93" y="0"/>
                  <a:pt x="6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79" name="Google Shape;2679;p51"/>
          <p:cNvGrpSpPr/>
          <p:nvPr/>
        </p:nvGrpSpPr>
        <p:grpSpPr>
          <a:xfrm>
            <a:off x="8901785" y="1730424"/>
            <a:ext cx="367441" cy="371435"/>
            <a:chOff x="6769101" y="1254125"/>
            <a:chExt cx="292100" cy="295275"/>
          </a:xfrm>
        </p:grpSpPr>
        <p:sp>
          <p:nvSpPr>
            <p:cNvPr id="2680" name="Google Shape;2680;p51"/>
            <p:cNvSpPr/>
            <p:nvPr/>
          </p:nvSpPr>
          <p:spPr>
            <a:xfrm>
              <a:off x="6842126" y="1347788"/>
              <a:ext cx="146050" cy="127000"/>
            </a:xfrm>
            <a:custGeom>
              <a:avLst/>
              <a:gdLst/>
              <a:ahLst/>
              <a:cxnLst/>
              <a:rect l="l" t="t" r="r" b="b"/>
              <a:pathLst>
                <a:path w="92" h="80" extrusionOk="0">
                  <a:moveTo>
                    <a:pt x="70" y="0"/>
                  </a:moveTo>
                  <a:lnTo>
                    <a:pt x="24" y="0"/>
                  </a:lnTo>
                  <a:lnTo>
                    <a:pt x="24" y="34"/>
                  </a:lnTo>
                  <a:lnTo>
                    <a:pt x="0" y="34"/>
                  </a:lnTo>
                  <a:lnTo>
                    <a:pt x="46" y="80"/>
                  </a:lnTo>
                  <a:lnTo>
                    <a:pt x="92" y="34"/>
                  </a:lnTo>
                  <a:lnTo>
                    <a:pt x="70" y="34"/>
                  </a:lnTo>
                  <a:lnTo>
                    <a:pt x="7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81" name="Google Shape;2681;p51"/>
            <p:cNvSpPr/>
            <p:nvPr/>
          </p:nvSpPr>
          <p:spPr>
            <a:xfrm>
              <a:off x="6769101" y="1254125"/>
              <a:ext cx="292100" cy="295275"/>
            </a:xfrm>
            <a:custGeom>
              <a:avLst/>
              <a:gdLst/>
              <a:ahLst/>
              <a:cxnLst/>
              <a:rect l="l" t="t" r="r" b="b"/>
              <a:pathLst>
                <a:path w="116" h="117" extrusionOk="0">
                  <a:moveTo>
                    <a:pt x="58" y="0"/>
                  </a:moveTo>
                  <a:cubicBezTo>
                    <a:pt x="26" y="0"/>
                    <a:pt x="0" y="26"/>
                    <a:pt x="0" y="58"/>
                  </a:cubicBezTo>
                  <a:cubicBezTo>
                    <a:pt x="0" y="91"/>
                    <a:pt x="26" y="117"/>
                    <a:pt x="58" y="117"/>
                  </a:cubicBezTo>
                  <a:cubicBezTo>
                    <a:pt x="90" y="117"/>
                    <a:pt x="116" y="91"/>
                    <a:pt x="116" y="58"/>
                  </a:cubicBezTo>
                  <a:cubicBezTo>
                    <a:pt x="116" y="26"/>
                    <a:pt x="90" y="0"/>
                    <a:pt x="58" y="0"/>
                  </a:cubicBezTo>
                  <a:close/>
                  <a:moveTo>
                    <a:pt x="58" y="102"/>
                  </a:moveTo>
                  <a:cubicBezTo>
                    <a:pt x="34" y="102"/>
                    <a:pt x="15" y="82"/>
                    <a:pt x="15" y="58"/>
                  </a:cubicBezTo>
                  <a:cubicBezTo>
                    <a:pt x="15" y="34"/>
                    <a:pt x="34" y="15"/>
                    <a:pt x="58" y="15"/>
                  </a:cubicBezTo>
                  <a:cubicBezTo>
                    <a:pt x="82" y="15"/>
                    <a:pt x="102" y="34"/>
                    <a:pt x="102" y="58"/>
                  </a:cubicBezTo>
                  <a:cubicBezTo>
                    <a:pt x="102" y="82"/>
                    <a:pt x="82" y="102"/>
                    <a:pt x="58" y="10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82" name="Google Shape;2682;p51"/>
          <p:cNvGrpSpPr/>
          <p:nvPr/>
        </p:nvGrpSpPr>
        <p:grpSpPr>
          <a:xfrm>
            <a:off x="9636667" y="1730424"/>
            <a:ext cx="371435" cy="371435"/>
            <a:chOff x="7353301" y="1254125"/>
            <a:chExt cx="295275" cy="295275"/>
          </a:xfrm>
        </p:grpSpPr>
        <p:sp>
          <p:nvSpPr>
            <p:cNvPr id="2683" name="Google Shape;2683;p51"/>
            <p:cNvSpPr/>
            <p:nvPr/>
          </p:nvSpPr>
          <p:spPr>
            <a:xfrm>
              <a:off x="7426326" y="1327150"/>
              <a:ext cx="149225" cy="128588"/>
            </a:xfrm>
            <a:custGeom>
              <a:avLst/>
              <a:gdLst/>
              <a:ahLst/>
              <a:cxnLst/>
              <a:rect l="l" t="t" r="r" b="b"/>
              <a:pathLst>
                <a:path w="94" h="81" extrusionOk="0">
                  <a:moveTo>
                    <a:pt x="0" y="47"/>
                  </a:moveTo>
                  <a:lnTo>
                    <a:pt x="24" y="47"/>
                  </a:lnTo>
                  <a:lnTo>
                    <a:pt x="24" y="81"/>
                  </a:lnTo>
                  <a:lnTo>
                    <a:pt x="70" y="81"/>
                  </a:lnTo>
                  <a:lnTo>
                    <a:pt x="70" y="47"/>
                  </a:lnTo>
                  <a:lnTo>
                    <a:pt x="94" y="47"/>
                  </a:lnTo>
                  <a:lnTo>
                    <a:pt x="46" y="0"/>
                  </a:lnTo>
                  <a:lnTo>
                    <a:pt x="0"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84" name="Google Shape;2684;p51"/>
            <p:cNvSpPr/>
            <p:nvPr/>
          </p:nvSpPr>
          <p:spPr>
            <a:xfrm>
              <a:off x="7353301" y="1254125"/>
              <a:ext cx="295275" cy="295275"/>
            </a:xfrm>
            <a:custGeom>
              <a:avLst/>
              <a:gdLst/>
              <a:ahLst/>
              <a:cxnLst/>
              <a:rect l="l" t="t" r="r" b="b"/>
              <a:pathLst>
                <a:path w="117" h="117" extrusionOk="0">
                  <a:moveTo>
                    <a:pt x="58" y="0"/>
                  </a:moveTo>
                  <a:cubicBezTo>
                    <a:pt x="26" y="0"/>
                    <a:pt x="0" y="26"/>
                    <a:pt x="0" y="58"/>
                  </a:cubicBezTo>
                  <a:cubicBezTo>
                    <a:pt x="0" y="91"/>
                    <a:pt x="26" y="117"/>
                    <a:pt x="58" y="117"/>
                  </a:cubicBezTo>
                  <a:cubicBezTo>
                    <a:pt x="91" y="117"/>
                    <a:pt x="117" y="91"/>
                    <a:pt x="117" y="58"/>
                  </a:cubicBezTo>
                  <a:cubicBezTo>
                    <a:pt x="117" y="26"/>
                    <a:pt x="91" y="0"/>
                    <a:pt x="58" y="0"/>
                  </a:cubicBezTo>
                  <a:close/>
                  <a:moveTo>
                    <a:pt x="58" y="102"/>
                  </a:moveTo>
                  <a:cubicBezTo>
                    <a:pt x="34" y="102"/>
                    <a:pt x="15" y="82"/>
                    <a:pt x="15" y="58"/>
                  </a:cubicBezTo>
                  <a:cubicBezTo>
                    <a:pt x="15" y="34"/>
                    <a:pt x="34" y="15"/>
                    <a:pt x="58" y="15"/>
                  </a:cubicBezTo>
                  <a:cubicBezTo>
                    <a:pt x="83" y="15"/>
                    <a:pt x="102" y="34"/>
                    <a:pt x="102" y="58"/>
                  </a:cubicBezTo>
                  <a:cubicBezTo>
                    <a:pt x="102" y="82"/>
                    <a:pt x="83" y="102"/>
                    <a:pt x="58" y="10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85" name="Google Shape;2685;p51"/>
          <p:cNvGrpSpPr/>
          <p:nvPr/>
        </p:nvGrpSpPr>
        <p:grpSpPr>
          <a:xfrm>
            <a:off x="9636667" y="2471298"/>
            <a:ext cx="323508" cy="367441"/>
            <a:chOff x="7353301" y="1843088"/>
            <a:chExt cx="257175" cy="292100"/>
          </a:xfrm>
        </p:grpSpPr>
        <p:sp>
          <p:nvSpPr>
            <p:cNvPr id="2686" name="Google Shape;2686;p51"/>
            <p:cNvSpPr/>
            <p:nvPr/>
          </p:nvSpPr>
          <p:spPr>
            <a:xfrm>
              <a:off x="7353301" y="1843088"/>
              <a:ext cx="257175" cy="292100"/>
            </a:xfrm>
            <a:custGeom>
              <a:avLst/>
              <a:gdLst/>
              <a:ahLst/>
              <a:cxnLst/>
              <a:rect l="l" t="t" r="r" b="b"/>
              <a:pathLst>
                <a:path w="162" h="184" extrusionOk="0">
                  <a:moveTo>
                    <a:pt x="110" y="0"/>
                  </a:moveTo>
                  <a:lnTo>
                    <a:pt x="0" y="0"/>
                  </a:lnTo>
                  <a:lnTo>
                    <a:pt x="0" y="184"/>
                  </a:lnTo>
                  <a:lnTo>
                    <a:pt x="162" y="184"/>
                  </a:lnTo>
                  <a:lnTo>
                    <a:pt x="162" y="52"/>
                  </a:lnTo>
                  <a:lnTo>
                    <a:pt x="110" y="0"/>
                  </a:lnTo>
                  <a:close/>
                  <a:moveTo>
                    <a:pt x="140" y="160"/>
                  </a:moveTo>
                  <a:lnTo>
                    <a:pt x="24" y="160"/>
                  </a:lnTo>
                  <a:lnTo>
                    <a:pt x="24" y="22"/>
                  </a:lnTo>
                  <a:lnTo>
                    <a:pt x="100" y="22"/>
                  </a:lnTo>
                  <a:lnTo>
                    <a:pt x="140" y="62"/>
                  </a:lnTo>
                  <a:lnTo>
                    <a:pt x="140"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87" name="Google Shape;2687;p51"/>
            <p:cNvSpPr/>
            <p:nvPr/>
          </p:nvSpPr>
          <p:spPr>
            <a:xfrm>
              <a:off x="7408863" y="1895475"/>
              <a:ext cx="128588" cy="184150"/>
            </a:xfrm>
            <a:custGeom>
              <a:avLst/>
              <a:gdLst/>
              <a:ahLst/>
              <a:cxnLst/>
              <a:rect l="l" t="t" r="r" b="b"/>
              <a:pathLst>
                <a:path w="51" h="73" extrusionOk="0">
                  <a:moveTo>
                    <a:pt x="29" y="0"/>
                  </a:moveTo>
                  <a:cubicBezTo>
                    <a:pt x="22" y="2"/>
                    <a:pt x="22" y="2"/>
                    <a:pt x="22" y="2"/>
                  </a:cubicBezTo>
                  <a:cubicBezTo>
                    <a:pt x="22" y="53"/>
                    <a:pt x="22" y="53"/>
                    <a:pt x="22" y="53"/>
                  </a:cubicBezTo>
                  <a:cubicBezTo>
                    <a:pt x="20" y="52"/>
                    <a:pt x="17" y="51"/>
                    <a:pt x="15" y="51"/>
                  </a:cubicBezTo>
                  <a:cubicBezTo>
                    <a:pt x="7" y="51"/>
                    <a:pt x="0" y="56"/>
                    <a:pt x="0" y="62"/>
                  </a:cubicBezTo>
                  <a:cubicBezTo>
                    <a:pt x="0" y="68"/>
                    <a:pt x="7" y="73"/>
                    <a:pt x="15" y="73"/>
                  </a:cubicBezTo>
                  <a:cubicBezTo>
                    <a:pt x="17" y="73"/>
                    <a:pt x="20" y="72"/>
                    <a:pt x="22" y="72"/>
                  </a:cubicBezTo>
                  <a:cubicBezTo>
                    <a:pt x="26" y="70"/>
                    <a:pt x="29" y="66"/>
                    <a:pt x="29" y="62"/>
                  </a:cubicBezTo>
                  <a:cubicBezTo>
                    <a:pt x="29" y="22"/>
                    <a:pt x="29" y="22"/>
                    <a:pt x="29" y="22"/>
                  </a:cubicBezTo>
                  <a:cubicBezTo>
                    <a:pt x="44" y="22"/>
                    <a:pt x="51" y="37"/>
                    <a:pt x="51" y="44"/>
                  </a:cubicBezTo>
                  <a:cubicBezTo>
                    <a:pt x="51" y="15"/>
                    <a:pt x="36" y="7"/>
                    <a:pt x="29" y="7"/>
                  </a:cubicBezTo>
                  <a:lnTo>
                    <a:pt x="29"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688" name="Google Shape;2688;p51"/>
          <p:cNvSpPr/>
          <p:nvPr/>
        </p:nvSpPr>
        <p:spPr>
          <a:xfrm>
            <a:off x="800100" y="3298041"/>
            <a:ext cx="367441" cy="277577"/>
          </a:xfrm>
          <a:custGeom>
            <a:avLst/>
            <a:gdLst/>
            <a:ahLst/>
            <a:cxnLst/>
            <a:rect l="l" t="t" r="r" b="b"/>
            <a:pathLst>
              <a:path w="184" h="139" extrusionOk="0">
                <a:moveTo>
                  <a:pt x="81" y="24"/>
                </a:moveTo>
                <a:lnTo>
                  <a:pt x="60" y="0"/>
                </a:lnTo>
                <a:lnTo>
                  <a:pt x="0" y="0"/>
                </a:lnTo>
                <a:lnTo>
                  <a:pt x="0" y="139"/>
                </a:lnTo>
                <a:lnTo>
                  <a:pt x="184" y="139"/>
                </a:lnTo>
                <a:lnTo>
                  <a:pt x="184" y="24"/>
                </a:lnTo>
                <a:lnTo>
                  <a:pt x="81"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689" name="Google Shape;2689;p51"/>
          <p:cNvSpPr/>
          <p:nvPr/>
        </p:nvSpPr>
        <p:spPr>
          <a:xfrm>
            <a:off x="1534983" y="2471298"/>
            <a:ext cx="301541" cy="367441"/>
          </a:xfrm>
          <a:custGeom>
            <a:avLst/>
            <a:gdLst/>
            <a:ahLst/>
            <a:cxnLst/>
            <a:rect l="l" t="t" r="r" b="b"/>
            <a:pathLst>
              <a:path w="151" h="184" extrusionOk="0">
                <a:moveTo>
                  <a:pt x="97" y="0"/>
                </a:moveTo>
                <a:lnTo>
                  <a:pt x="0" y="0"/>
                </a:lnTo>
                <a:lnTo>
                  <a:pt x="0" y="184"/>
                </a:lnTo>
                <a:lnTo>
                  <a:pt x="151" y="184"/>
                </a:lnTo>
                <a:lnTo>
                  <a:pt x="151" y="52"/>
                </a:lnTo>
                <a:lnTo>
                  <a:pt x="97" y="0"/>
                </a:lnTo>
                <a:close/>
                <a:moveTo>
                  <a:pt x="127" y="160"/>
                </a:moveTo>
                <a:lnTo>
                  <a:pt x="24" y="160"/>
                </a:lnTo>
                <a:lnTo>
                  <a:pt x="24" y="22"/>
                </a:lnTo>
                <a:lnTo>
                  <a:pt x="87" y="22"/>
                </a:lnTo>
                <a:lnTo>
                  <a:pt x="92" y="27"/>
                </a:lnTo>
                <a:lnTo>
                  <a:pt x="92" y="57"/>
                </a:lnTo>
                <a:lnTo>
                  <a:pt x="122" y="57"/>
                </a:lnTo>
                <a:lnTo>
                  <a:pt x="127" y="62"/>
                </a:lnTo>
                <a:lnTo>
                  <a:pt x="127"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690" name="Google Shape;2690;p51"/>
          <p:cNvGrpSpPr/>
          <p:nvPr/>
        </p:nvGrpSpPr>
        <p:grpSpPr>
          <a:xfrm>
            <a:off x="4480506" y="2471298"/>
            <a:ext cx="323508" cy="367441"/>
            <a:chOff x="3254376" y="1843088"/>
            <a:chExt cx="257175" cy="292100"/>
          </a:xfrm>
        </p:grpSpPr>
        <p:sp>
          <p:nvSpPr>
            <p:cNvPr id="2691" name="Google Shape;2691;p51"/>
            <p:cNvSpPr/>
            <p:nvPr/>
          </p:nvSpPr>
          <p:spPr>
            <a:xfrm>
              <a:off x="3254376" y="1843088"/>
              <a:ext cx="257175" cy="292100"/>
            </a:xfrm>
            <a:custGeom>
              <a:avLst/>
              <a:gdLst/>
              <a:ahLst/>
              <a:cxnLst/>
              <a:rect l="l" t="t" r="r" b="b"/>
              <a:pathLst>
                <a:path w="162" h="184" extrusionOk="0">
                  <a:moveTo>
                    <a:pt x="110" y="0"/>
                  </a:moveTo>
                  <a:lnTo>
                    <a:pt x="0" y="0"/>
                  </a:lnTo>
                  <a:lnTo>
                    <a:pt x="0" y="184"/>
                  </a:lnTo>
                  <a:lnTo>
                    <a:pt x="162" y="184"/>
                  </a:lnTo>
                  <a:lnTo>
                    <a:pt x="162" y="52"/>
                  </a:lnTo>
                  <a:lnTo>
                    <a:pt x="110" y="0"/>
                  </a:lnTo>
                  <a:close/>
                  <a:moveTo>
                    <a:pt x="138" y="160"/>
                  </a:moveTo>
                  <a:lnTo>
                    <a:pt x="24" y="160"/>
                  </a:lnTo>
                  <a:lnTo>
                    <a:pt x="24" y="22"/>
                  </a:lnTo>
                  <a:lnTo>
                    <a:pt x="100" y="22"/>
                  </a:lnTo>
                  <a:lnTo>
                    <a:pt x="138" y="62"/>
                  </a:lnTo>
                  <a:lnTo>
                    <a:pt x="138"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92" name="Google Shape;2692;p51"/>
            <p:cNvSpPr/>
            <p:nvPr/>
          </p:nvSpPr>
          <p:spPr>
            <a:xfrm>
              <a:off x="3327401" y="1968500"/>
              <a:ext cx="111125" cy="206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93" name="Google Shape;2693;p51"/>
            <p:cNvSpPr/>
            <p:nvPr/>
          </p:nvSpPr>
          <p:spPr>
            <a:xfrm>
              <a:off x="3327401" y="1933575"/>
              <a:ext cx="73025"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94" name="Google Shape;2694;p51"/>
            <p:cNvSpPr/>
            <p:nvPr/>
          </p:nvSpPr>
          <p:spPr>
            <a:xfrm>
              <a:off x="3327401" y="2006600"/>
              <a:ext cx="111125"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95" name="Google Shape;2695;p51"/>
            <p:cNvSpPr/>
            <p:nvPr/>
          </p:nvSpPr>
          <p:spPr>
            <a:xfrm>
              <a:off x="3327401" y="2044700"/>
              <a:ext cx="111125"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696" name="Google Shape;2696;p51"/>
          <p:cNvGrpSpPr/>
          <p:nvPr/>
        </p:nvGrpSpPr>
        <p:grpSpPr>
          <a:xfrm>
            <a:off x="2269866" y="2471298"/>
            <a:ext cx="347473" cy="367441"/>
            <a:chOff x="1497013" y="1843088"/>
            <a:chExt cx="276226" cy="292100"/>
          </a:xfrm>
        </p:grpSpPr>
        <p:sp>
          <p:nvSpPr>
            <p:cNvPr id="2697" name="Google Shape;2697;p51"/>
            <p:cNvSpPr/>
            <p:nvPr/>
          </p:nvSpPr>
          <p:spPr>
            <a:xfrm>
              <a:off x="1663701" y="1951038"/>
              <a:ext cx="109538" cy="184150"/>
            </a:xfrm>
            <a:custGeom>
              <a:avLst/>
              <a:gdLst/>
              <a:ahLst/>
              <a:cxnLst/>
              <a:rect l="l" t="t" r="r" b="b"/>
              <a:pathLst>
                <a:path w="43" h="73" extrusionOk="0">
                  <a:moveTo>
                    <a:pt x="22" y="0"/>
                  </a:moveTo>
                  <a:cubicBezTo>
                    <a:pt x="10" y="0"/>
                    <a:pt x="0" y="10"/>
                    <a:pt x="0" y="22"/>
                  </a:cubicBezTo>
                  <a:cubicBezTo>
                    <a:pt x="0" y="28"/>
                    <a:pt x="3" y="34"/>
                    <a:pt x="7" y="38"/>
                  </a:cubicBezTo>
                  <a:cubicBezTo>
                    <a:pt x="7" y="73"/>
                    <a:pt x="7" y="73"/>
                    <a:pt x="7" y="73"/>
                  </a:cubicBezTo>
                  <a:cubicBezTo>
                    <a:pt x="22" y="58"/>
                    <a:pt x="22" y="58"/>
                    <a:pt x="22" y="58"/>
                  </a:cubicBezTo>
                  <a:cubicBezTo>
                    <a:pt x="36" y="73"/>
                    <a:pt x="36" y="73"/>
                    <a:pt x="36" y="73"/>
                  </a:cubicBezTo>
                  <a:cubicBezTo>
                    <a:pt x="36" y="38"/>
                    <a:pt x="36" y="38"/>
                    <a:pt x="36" y="38"/>
                  </a:cubicBezTo>
                  <a:cubicBezTo>
                    <a:pt x="40" y="34"/>
                    <a:pt x="43" y="28"/>
                    <a:pt x="43" y="22"/>
                  </a:cubicBezTo>
                  <a:cubicBezTo>
                    <a:pt x="43" y="10"/>
                    <a:pt x="34" y="0"/>
                    <a:pt x="22" y="0"/>
                  </a:cubicBezTo>
                  <a:close/>
                  <a:moveTo>
                    <a:pt x="22" y="37"/>
                  </a:moveTo>
                  <a:cubicBezTo>
                    <a:pt x="14" y="37"/>
                    <a:pt x="7" y="30"/>
                    <a:pt x="7" y="22"/>
                  </a:cubicBezTo>
                  <a:cubicBezTo>
                    <a:pt x="7" y="14"/>
                    <a:pt x="14" y="7"/>
                    <a:pt x="22" y="7"/>
                  </a:cubicBezTo>
                  <a:cubicBezTo>
                    <a:pt x="30" y="7"/>
                    <a:pt x="36" y="14"/>
                    <a:pt x="36" y="22"/>
                  </a:cubicBezTo>
                  <a:cubicBezTo>
                    <a:pt x="36" y="30"/>
                    <a:pt x="30" y="37"/>
                    <a:pt x="22" y="3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98" name="Google Shape;2698;p51"/>
            <p:cNvSpPr/>
            <p:nvPr/>
          </p:nvSpPr>
          <p:spPr>
            <a:xfrm>
              <a:off x="1497013" y="1843088"/>
              <a:ext cx="239713" cy="292100"/>
            </a:xfrm>
            <a:custGeom>
              <a:avLst/>
              <a:gdLst/>
              <a:ahLst/>
              <a:cxnLst/>
              <a:rect l="l" t="t" r="r" b="b"/>
              <a:pathLst>
                <a:path w="151" h="184" extrusionOk="0">
                  <a:moveTo>
                    <a:pt x="78" y="160"/>
                  </a:moveTo>
                  <a:lnTo>
                    <a:pt x="24" y="160"/>
                  </a:lnTo>
                  <a:lnTo>
                    <a:pt x="24" y="22"/>
                  </a:lnTo>
                  <a:lnTo>
                    <a:pt x="89" y="22"/>
                  </a:lnTo>
                  <a:lnTo>
                    <a:pt x="123" y="57"/>
                  </a:lnTo>
                  <a:lnTo>
                    <a:pt x="151" y="57"/>
                  </a:lnTo>
                  <a:lnTo>
                    <a:pt x="151" y="52"/>
                  </a:lnTo>
                  <a:lnTo>
                    <a:pt x="99" y="0"/>
                  </a:lnTo>
                  <a:lnTo>
                    <a:pt x="0" y="0"/>
                  </a:lnTo>
                  <a:lnTo>
                    <a:pt x="0" y="184"/>
                  </a:lnTo>
                  <a:lnTo>
                    <a:pt x="101" y="184"/>
                  </a:lnTo>
                  <a:lnTo>
                    <a:pt x="78" y="162"/>
                  </a:lnTo>
                  <a:lnTo>
                    <a:pt x="78"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699" name="Google Shape;2699;p51"/>
            <p:cNvSpPr/>
            <p:nvPr/>
          </p:nvSpPr>
          <p:spPr>
            <a:xfrm>
              <a:off x="1552576" y="1933575"/>
              <a:ext cx="93663"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00" name="Google Shape;2700;p51"/>
            <p:cNvSpPr/>
            <p:nvPr/>
          </p:nvSpPr>
          <p:spPr>
            <a:xfrm>
              <a:off x="1552576" y="1968500"/>
              <a:ext cx="93663" cy="2063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01" name="Google Shape;2701;p51"/>
            <p:cNvSpPr/>
            <p:nvPr/>
          </p:nvSpPr>
          <p:spPr>
            <a:xfrm>
              <a:off x="1552576" y="2006600"/>
              <a:ext cx="93663"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02" name="Google Shape;2702;p51"/>
          <p:cNvGrpSpPr/>
          <p:nvPr/>
        </p:nvGrpSpPr>
        <p:grpSpPr>
          <a:xfrm>
            <a:off x="5219382" y="2471298"/>
            <a:ext cx="321512" cy="367441"/>
            <a:chOff x="3841751" y="1843088"/>
            <a:chExt cx="255588" cy="292100"/>
          </a:xfrm>
        </p:grpSpPr>
        <p:sp>
          <p:nvSpPr>
            <p:cNvPr id="2703" name="Google Shape;2703;p51"/>
            <p:cNvSpPr/>
            <p:nvPr/>
          </p:nvSpPr>
          <p:spPr>
            <a:xfrm>
              <a:off x="3841751" y="1843088"/>
              <a:ext cx="255588" cy="292100"/>
            </a:xfrm>
            <a:custGeom>
              <a:avLst/>
              <a:gdLst/>
              <a:ahLst/>
              <a:cxnLst/>
              <a:rect l="l" t="t" r="r" b="b"/>
              <a:pathLst>
                <a:path w="161" h="184" extrusionOk="0">
                  <a:moveTo>
                    <a:pt x="108" y="0"/>
                  </a:moveTo>
                  <a:lnTo>
                    <a:pt x="0" y="0"/>
                  </a:lnTo>
                  <a:lnTo>
                    <a:pt x="0" y="184"/>
                  </a:lnTo>
                  <a:lnTo>
                    <a:pt x="161" y="184"/>
                  </a:lnTo>
                  <a:lnTo>
                    <a:pt x="161" y="52"/>
                  </a:lnTo>
                  <a:lnTo>
                    <a:pt x="108" y="0"/>
                  </a:lnTo>
                  <a:close/>
                  <a:moveTo>
                    <a:pt x="138" y="160"/>
                  </a:moveTo>
                  <a:lnTo>
                    <a:pt x="23" y="160"/>
                  </a:lnTo>
                  <a:lnTo>
                    <a:pt x="23" y="22"/>
                  </a:lnTo>
                  <a:lnTo>
                    <a:pt x="99" y="22"/>
                  </a:lnTo>
                  <a:lnTo>
                    <a:pt x="138" y="62"/>
                  </a:lnTo>
                  <a:lnTo>
                    <a:pt x="138"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04" name="Google Shape;2704;p51"/>
            <p:cNvSpPr/>
            <p:nvPr/>
          </p:nvSpPr>
          <p:spPr>
            <a:xfrm>
              <a:off x="3895726" y="1973263"/>
              <a:ext cx="146050" cy="98425"/>
            </a:xfrm>
            <a:custGeom>
              <a:avLst/>
              <a:gdLst/>
              <a:ahLst/>
              <a:cxnLst/>
              <a:rect l="l" t="t" r="r" b="b"/>
              <a:pathLst>
                <a:path w="92" h="62" extrusionOk="0">
                  <a:moveTo>
                    <a:pt x="35" y="11"/>
                  </a:moveTo>
                  <a:lnTo>
                    <a:pt x="0" y="46"/>
                  </a:lnTo>
                  <a:lnTo>
                    <a:pt x="0" y="62"/>
                  </a:lnTo>
                  <a:lnTo>
                    <a:pt x="35" y="27"/>
                  </a:lnTo>
                  <a:lnTo>
                    <a:pt x="58" y="51"/>
                  </a:lnTo>
                  <a:lnTo>
                    <a:pt x="92" y="16"/>
                  </a:lnTo>
                  <a:lnTo>
                    <a:pt x="92" y="0"/>
                  </a:lnTo>
                  <a:lnTo>
                    <a:pt x="58" y="35"/>
                  </a:lnTo>
                  <a:lnTo>
                    <a:pt x="35" y="1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05" name="Google Shape;2705;p51"/>
          <p:cNvGrpSpPr/>
          <p:nvPr/>
        </p:nvGrpSpPr>
        <p:grpSpPr>
          <a:xfrm>
            <a:off x="5956262" y="2471298"/>
            <a:ext cx="323508" cy="367441"/>
            <a:chOff x="4427538" y="1843088"/>
            <a:chExt cx="257175" cy="292100"/>
          </a:xfrm>
        </p:grpSpPr>
        <p:sp>
          <p:nvSpPr>
            <p:cNvPr id="2706" name="Google Shape;2706;p51"/>
            <p:cNvSpPr/>
            <p:nvPr/>
          </p:nvSpPr>
          <p:spPr>
            <a:xfrm>
              <a:off x="4427538" y="1843088"/>
              <a:ext cx="257175" cy="292100"/>
            </a:xfrm>
            <a:custGeom>
              <a:avLst/>
              <a:gdLst/>
              <a:ahLst/>
              <a:cxnLst/>
              <a:rect l="l" t="t" r="r" b="b"/>
              <a:pathLst>
                <a:path w="162" h="184" extrusionOk="0">
                  <a:moveTo>
                    <a:pt x="108" y="0"/>
                  </a:moveTo>
                  <a:lnTo>
                    <a:pt x="0" y="0"/>
                  </a:lnTo>
                  <a:lnTo>
                    <a:pt x="0" y="184"/>
                  </a:lnTo>
                  <a:lnTo>
                    <a:pt x="162" y="184"/>
                  </a:lnTo>
                  <a:lnTo>
                    <a:pt x="162" y="52"/>
                  </a:lnTo>
                  <a:lnTo>
                    <a:pt x="108" y="0"/>
                  </a:lnTo>
                  <a:close/>
                  <a:moveTo>
                    <a:pt x="138" y="160"/>
                  </a:moveTo>
                  <a:lnTo>
                    <a:pt x="22" y="160"/>
                  </a:lnTo>
                  <a:lnTo>
                    <a:pt x="22" y="22"/>
                  </a:lnTo>
                  <a:lnTo>
                    <a:pt x="98" y="22"/>
                  </a:lnTo>
                  <a:lnTo>
                    <a:pt x="138" y="62"/>
                  </a:lnTo>
                  <a:lnTo>
                    <a:pt x="138"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07" name="Google Shape;2707;p51"/>
            <p:cNvSpPr/>
            <p:nvPr/>
          </p:nvSpPr>
          <p:spPr>
            <a:xfrm>
              <a:off x="4483101" y="1951038"/>
              <a:ext cx="146050" cy="128588"/>
            </a:xfrm>
            <a:custGeom>
              <a:avLst/>
              <a:gdLst/>
              <a:ahLst/>
              <a:cxnLst/>
              <a:rect l="l" t="t" r="r" b="b"/>
              <a:pathLst>
                <a:path w="92" h="81" extrusionOk="0">
                  <a:moveTo>
                    <a:pt x="0" y="81"/>
                  </a:moveTo>
                  <a:lnTo>
                    <a:pt x="92" y="81"/>
                  </a:lnTo>
                  <a:lnTo>
                    <a:pt x="92" y="0"/>
                  </a:lnTo>
                  <a:lnTo>
                    <a:pt x="0" y="0"/>
                  </a:lnTo>
                  <a:lnTo>
                    <a:pt x="0" y="81"/>
                  </a:lnTo>
                  <a:close/>
                  <a:moveTo>
                    <a:pt x="46" y="11"/>
                  </a:moveTo>
                  <a:lnTo>
                    <a:pt x="81" y="11"/>
                  </a:lnTo>
                  <a:lnTo>
                    <a:pt x="81" y="35"/>
                  </a:lnTo>
                  <a:lnTo>
                    <a:pt x="46" y="35"/>
                  </a:lnTo>
                  <a:lnTo>
                    <a:pt x="46" y="11"/>
                  </a:lnTo>
                  <a:close/>
                  <a:moveTo>
                    <a:pt x="46" y="46"/>
                  </a:moveTo>
                  <a:lnTo>
                    <a:pt x="81" y="46"/>
                  </a:lnTo>
                  <a:lnTo>
                    <a:pt x="81" y="70"/>
                  </a:lnTo>
                  <a:lnTo>
                    <a:pt x="46" y="70"/>
                  </a:lnTo>
                  <a:lnTo>
                    <a:pt x="46" y="46"/>
                  </a:lnTo>
                  <a:close/>
                  <a:moveTo>
                    <a:pt x="11" y="11"/>
                  </a:moveTo>
                  <a:lnTo>
                    <a:pt x="33" y="11"/>
                  </a:lnTo>
                  <a:lnTo>
                    <a:pt x="33" y="35"/>
                  </a:lnTo>
                  <a:lnTo>
                    <a:pt x="11" y="35"/>
                  </a:lnTo>
                  <a:lnTo>
                    <a:pt x="11" y="11"/>
                  </a:lnTo>
                  <a:close/>
                  <a:moveTo>
                    <a:pt x="11" y="46"/>
                  </a:moveTo>
                  <a:lnTo>
                    <a:pt x="33" y="46"/>
                  </a:lnTo>
                  <a:lnTo>
                    <a:pt x="33" y="70"/>
                  </a:lnTo>
                  <a:lnTo>
                    <a:pt x="11" y="70"/>
                  </a:lnTo>
                  <a:lnTo>
                    <a:pt x="11"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08" name="Google Shape;2708;p51"/>
          <p:cNvGrpSpPr/>
          <p:nvPr/>
        </p:nvGrpSpPr>
        <p:grpSpPr>
          <a:xfrm>
            <a:off x="6691145" y="2471298"/>
            <a:ext cx="323508" cy="367441"/>
            <a:chOff x="5011738" y="1843088"/>
            <a:chExt cx="257175" cy="292100"/>
          </a:xfrm>
        </p:grpSpPr>
        <p:sp>
          <p:nvSpPr>
            <p:cNvPr id="2709" name="Google Shape;2709;p51"/>
            <p:cNvSpPr/>
            <p:nvPr/>
          </p:nvSpPr>
          <p:spPr>
            <a:xfrm>
              <a:off x="5011738" y="1843088"/>
              <a:ext cx="257175" cy="292100"/>
            </a:xfrm>
            <a:custGeom>
              <a:avLst/>
              <a:gdLst/>
              <a:ahLst/>
              <a:cxnLst/>
              <a:rect l="l" t="t" r="r" b="b"/>
              <a:pathLst>
                <a:path w="162" h="184" extrusionOk="0">
                  <a:moveTo>
                    <a:pt x="110" y="0"/>
                  </a:moveTo>
                  <a:lnTo>
                    <a:pt x="0" y="0"/>
                  </a:lnTo>
                  <a:lnTo>
                    <a:pt x="0" y="184"/>
                  </a:lnTo>
                  <a:lnTo>
                    <a:pt x="162" y="184"/>
                  </a:lnTo>
                  <a:lnTo>
                    <a:pt x="162" y="52"/>
                  </a:lnTo>
                  <a:lnTo>
                    <a:pt x="110" y="0"/>
                  </a:lnTo>
                  <a:close/>
                  <a:moveTo>
                    <a:pt x="138" y="160"/>
                  </a:moveTo>
                  <a:lnTo>
                    <a:pt x="24" y="160"/>
                  </a:lnTo>
                  <a:lnTo>
                    <a:pt x="24" y="22"/>
                  </a:lnTo>
                  <a:lnTo>
                    <a:pt x="100" y="22"/>
                  </a:lnTo>
                  <a:lnTo>
                    <a:pt x="138" y="62"/>
                  </a:lnTo>
                  <a:lnTo>
                    <a:pt x="138"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10" name="Google Shape;2710;p51"/>
            <p:cNvSpPr/>
            <p:nvPr/>
          </p:nvSpPr>
          <p:spPr>
            <a:xfrm>
              <a:off x="5067301" y="1930400"/>
              <a:ext cx="55563"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11" name="Google Shape;2711;p51"/>
            <p:cNvSpPr/>
            <p:nvPr/>
          </p:nvSpPr>
          <p:spPr>
            <a:xfrm>
              <a:off x="5067301" y="1951038"/>
              <a:ext cx="146050" cy="125413"/>
            </a:xfrm>
            <a:custGeom>
              <a:avLst/>
              <a:gdLst/>
              <a:ahLst/>
              <a:cxnLst/>
              <a:rect l="l" t="t" r="r" b="b"/>
              <a:pathLst>
                <a:path w="92" h="79" extrusionOk="0">
                  <a:moveTo>
                    <a:pt x="24" y="46"/>
                  </a:moveTo>
                  <a:lnTo>
                    <a:pt x="0" y="79"/>
                  </a:lnTo>
                  <a:lnTo>
                    <a:pt x="92" y="79"/>
                  </a:lnTo>
                  <a:lnTo>
                    <a:pt x="70" y="0"/>
                  </a:lnTo>
                  <a:lnTo>
                    <a:pt x="46" y="68"/>
                  </a:lnTo>
                  <a:lnTo>
                    <a:pt x="24"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12" name="Google Shape;2712;p51"/>
          <p:cNvGrpSpPr/>
          <p:nvPr/>
        </p:nvGrpSpPr>
        <p:grpSpPr>
          <a:xfrm>
            <a:off x="7430021" y="2471298"/>
            <a:ext cx="321512" cy="367441"/>
            <a:chOff x="5599113" y="1843088"/>
            <a:chExt cx="255588" cy="292100"/>
          </a:xfrm>
        </p:grpSpPr>
        <p:sp>
          <p:nvSpPr>
            <p:cNvPr id="2713" name="Google Shape;2713;p51"/>
            <p:cNvSpPr/>
            <p:nvPr/>
          </p:nvSpPr>
          <p:spPr>
            <a:xfrm>
              <a:off x="5599113" y="1843088"/>
              <a:ext cx="255588" cy="292100"/>
            </a:xfrm>
            <a:custGeom>
              <a:avLst/>
              <a:gdLst/>
              <a:ahLst/>
              <a:cxnLst/>
              <a:rect l="l" t="t" r="r" b="b"/>
              <a:pathLst>
                <a:path w="161" h="184" extrusionOk="0">
                  <a:moveTo>
                    <a:pt x="108" y="0"/>
                  </a:moveTo>
                  <a:lnTo>
                    <a:pt x="0" y="0"/>
                  </a:lnTo>
                  <a:lnTo>
                    <a:pt x="0" y="184"/>
                  </a:lnTo>
                  <a:lnTo>
                    <a:pt x="161" y="184"/>
                  </a:lnTo>
                  <a:lnTo>
                    <a:pt x="161" y="52"/>
                  </a:lnTo>
                  <a:lnTo>
                    <a:pt x="108" y="0"/>
                  </a:lnTo>
                  <a:close/>
                  <a:moveTo>
                    <a:pt x="138" y="160"/>
                  </a:moveTo>
                  <a:lnTo>
                    <a:pt x="22" y="160"/>
                  </a:lnTo>
                  <a:lnTo>
                    <a:pt x="22" y="22"/>
                  </a:lnTo>
                  <a:lnTo>
                    <a:pt x="99" y="22"/>
                  </a:lnTo>
                  <a:lnTo>
                    <a:pt x="138" y="62"/>
                  </a:lnTo>
                  <a:lnTo>
                    <a:pt x="138"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14" name="Google Shape;2714;p51"/>
            <p:cNvSpPr/>
            <p:nvPr/>
          </p:nvSpPr>
          <p:spPr>
            <a:xfrm>
              <a:off x="5689601" y="1951038"/>
              <a:ext cx="96838" cy="107950"/>
            </a:xfrm>
            <a:custGeom>
              <a:avLst/>
              <a:gdLst/>
              <a:ahLst/>
              <a:cxnLst/>
              <a:rect l="l" t="t" r="r" b="b"/>
              <a:pathLst>
                <a:path w="61" h="68" extrusionOk="0">
                  <a:moveTo>
                    <a:pt x="0" y="68"/>
                  </a:moveTo>
                  <a:lnTo>
                    <a:pt x="61" y="33"/>
                  </a:lnTo>
                  <a:lnTo>
                    <a:pt x="0" y="0"/>
                  </a:lnTo>
                  <a:lnTo>
                    <a:pt x="0" y="6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15" name="Google Shape;2715;p51"/>
          <p:cNvGrpSpPr/>
          <p:nvPr/>
        </p:nvGrpSpPr>
        <p:grpSpPr>
          <a:xfrm>
            <a:off x="8166902" y="2471298"/>
            <a:ext cx="319514" cy="367441"/>
            <a:chOff x="6184901" y="1843088"/>
            <a:chExt cx="254000" cy="292100"/>
          </a:xfrm>
        </p:grpSpPr>
        <p:sp>
          <p:nvSpPr>
            <p:cNvPr id="2716" name="Google Shape;2716;p51"/>
            <p:cNvSpPr/>
            <p:nvPr/>
          </p:nvSpPr>
          <p:spPr>
            <a:xfrm>
              <a:off x="6184901" y="1843088"/>
              <a:ext cx="254000" cy="292100"/>
            </a:xfrm>
            <a:custGeom>
              <a:avLst/>
              <a:gdLst/>
              <a:ahLst/>
              <a:cxnLst/>
              <a:rect l="l" t="t" r="r" b="b"/>
              <a:pathLst>
                <a:path w="160" h="184" extrusionOk="0">
                  <a:moveTo>
                    <a:pt x="108" y="0"/>
                  </a:moveTo>
                  <a:lnTo>
                    <a:pt x="0" y="0"/>
                  </a:lnTo>
                  <a:lnTo>
                    <a:pt x="0" y="184"/>
                  </a:lnTo>
                  <a:lnTo>
                    <a:pt x="160" y="184"/>
                  </a:lnTo>
                  <a:lnTo>
                    <a:pt x="160" y="52"/>
                  </a:lnTo>
                  <a:lnTo>
                    <a:pt x="108" y="0"/>
                  </a:lnTo>
                  <a:close/>
                  <a:moveTo>
                    <a:pt x="138" y="160"/>
                  </a:moveTo>
                  <a:lnTo>
                    <a:pt x="22" y="160"/>
                  </a:lnTo>
                  <a:lnTo>
                    <a:pt x="22" y="22"/>
                  </a:lnTo>
                  <a:lnTo>
                    <a:pt x="98" y="22"/>
                  </a:lnTo>
                  <a:lnTo>
                    <a:pt x="138" y="62"/>
                  </a:lnTo>
                  <a:lnTo>
                    <a:pt x="138"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17" name="Google Shape;2717;p51"/>
            <p:cNvSpPr/>
            <p:nvPr/>
          </p:nvSpPr>
          <p:spPr>
            <a:xfrm>
              <a:off x="6238876" y="1954213"/>
              <a:ext cx="53975" cy="107950"/>
            </a:xfrm>
            <a:custGeom>
              <a:avLst/>
              <a:gdLst/>
              <a:ahLst/>
              <a:cxnLst/>
              <a:rect l="l" t="t" r="r" b="b"/>
              <a:pathLst>
                <a:path w="34" h="68" extrusionOk="0">
                  <a:moveTo>
                    <a:pt x="0" y="35"/>
                  </a:moveTo>
                  <a:lnTo>
                    <a:pt x="34" y="68"/>
                  </a:lnTo>
                  <a:lnTo>
                    <a:pt x="34" y="52"/>
                  </a:lnTo>
                  <a:lnTo>
                    <a:pt x="16" y="35"/>
                  </a:lnTo>
                  <a:lnTo>
                    <a:pt x="34" y="15"/>
                  </a:lnTo>
                  <a:lnTo>
                    <a:pt x="34" y="0"/>
                  </a:lnTo>
                  <a:lnTo>
                    <a:pt x="8" y="25"/>
                  </a:lnTo>
                  <a:lnTo>
                    <a:pt x="0"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18" name="Google Shape;2718;p51"/>
            <p:cNvSpPr/>
            <p:nvPr/>
          </p:nvSpPr>
          <p:spPr>
            <a:xfrm>
              <a:off x="6330951" y="1951038"/>
              <a:ext cx="55563" cy="107950"/>
            </a:xfrm>
            <a:custGeom>
              <a:avLst/>
              <a:gdLst/>
              <a:ahLst/>
              <a:cxnLst/>
              <a:rect l="l" t="t" r="r" b="b"/>
              <a:pathLst>
                <a:path w="35" h="68" extrusionOk="0">
                  <a:moveTo>
                    <a:pt x="0" y="16"/>
                  </a:moveTo>
                  <a:lnTo>
                    <a:pt x="17" y="33"/>
                  </a:lnTo>
                  <a:lnTo>
                    <a:pt x="0" y="52"/>
                  </a:lnTo>
                  <a:lnTo>
                    <a:pt x="0" y="68"/>
                  </a:lnTo>
                  <a:lnTo>
                    <a:pt x="27" y="41"/>
                  </a:lnTo>
                  <a:lnTo>
                    <a:pt x="35" y="33"/>
                  </a:lnTo>
                  <a:lnTo>
                    <a:pt x="0" y="0"/>
                  </a:lnTo>
                  <a:lnTo>
                    <a:pt x="0" y="1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19" name="Google Shape;2719;p51"/>
          <p:cNvGrpSpPr/>
          <p:nvPr/>
        </p:nvGrpSpPr>
        <p:grpSpPr>
          <a:xfrm>
            <a:off x="8901785" y="2471298"/>
            <a:ext cx="323508" cy="367441"/>
            <a:chOff x="6769101" y="1843088"/>
            <a:chExt cx="257175" cy="292100"/>
          </a:xfrm>
        </p:grpSpPr>
        <p:sp>
          <p:nvSpPr>
            <p:cNvPr id="2720" name="Google Shape;2720;p51"/>
            <p:cNvSpPr/>
            <p:nvPr/>
          </p:nvSpPr>
          <p:spPr>
            <a:xfrm>
              <a:off x="6769101" y="1843088"/>
              <a:ext cx="257175" cy="292100"/>
            </a:xfrm>
            <a:custGeom>
              <a:avLst/>
              <a:gdLst/>
              <a:ahLst/>
              <a:cxnLst/>
              <a:rect l="l" t="t" r="r" b="b"/>
              <a:pathLst>
                <a:path w="162" h="184" extrusionOk="0">
                  <a:moveTo>
                    <a:pt x="108" y="0"/>
                  </a:moveTo>
                  <a:lnTo>
                    <a:pt x="0" y="0"/>
                  </a:lnTo>
                  <a:lnTo>
                    <a:pt x="0" y="184"/>
                  </a:lnTo>
                  <a:lnTo>
                    <a:pt x="162" y="184"/>
                  </a:lnTo>
                  <a:lnTo>
                    <a:pt x="162" y="52"/>
                  </a:lnTo>
                  <a:lnTo>
                    <a:pt x="108" y="0"/>
                  </a:lnTo>
                  <a:close/>
                  <a:moveTo>
                    <a:pt x="138" y="160"/>
                  </a:moveTo>
                  <a:lnTo>
                    <a:pt x="24" y="160"/>
                  </a:lnTo>
                  <a:lnTo>
                    <a:pt x="24" y="22"/>
                  </a:lnTo>
                  <a:lnTo>
                    <a:pt x="98" y="22"/>
                  </a:lnTo>
                  <a:lnTo>
                    <a:pt x="138" y="62"/>
                  </a:lnTo>
                  <a:lnTo>
                    <a:pt x="138"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21" name="Google Shape;2721;p51"/>
            <p:cNvSpPr/>
            <p:nvPr/>
          </p:nvSpPr>
          <p:spPr>
            <a:xfrm>
              <a:off x="6824663" y="2044700"/>
              <a:ext cx="34925" cy="349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22" name="Google Shape;2722;p51"/>
            <p:cNvSpPr/>
            <p:nvPr/>
          </p:nvSpPr>
          <p:spPr>
            <a:xfrm>
              <a:off x="6880226" y="1951038"/>
              <a:ext cx="34925" cy="12858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23" name="Google Shape;2723;p51"/>
            <p:cNvSpPr/>
            <p:nvPr/>
          </p:nvSpPr>
          <p:spPr>
            <a:xfrm>
              <a:off x="6932613" y="2006600"/>
              <a:ext cx="38100" cy="730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724" name="Google Shape;2724;p51"/>
          <p:cNvSpPr/>
          <p:nvPr/>
        </p:nvSpPr>
        <p:spPr>
          <a:xfrm>
            <a:off x="3793549" y="2471298"/>
            <a:ext cx="319514" cy="367441"/>
          </a:xfrm>
          <a:custGeom>
            <a:avLst/>
            <a:gdLst/>
            <a:ahLst/>
            <a:cxnLst/>
            <a:rect l="l" t="t" r="r" b="b"/>
            <a:pathLst>
              <a:path w="160" h="184" extrusionOk="0">
                <a:moveTo>
                  <a:pt x="108" y="0"/>
                </a:moveTo>
                <a:lnTo>
                  <a:pt x="0" y="0"/>
                </a:lnTo>
                <a:lnTo>
                  <a:pt x="0" y="184"/>
                </a:lnTo>
                <a:lnTo>
                  <a:pt x="160" y="184"/>
                </a:lnTo>
                <a:lnTo>
                  <a:pt x="160" y="52"/>
                </a:lnTo>
                <a:lnTo>
                  <a:pt x="108" y="0"/>
                </a:lnTo>
                <a:close/>
                <a:moveTo>
                  <a:pt x="138" y="160"/>
                </a:moveTo>
                <a:lnTo>
                  <a:pt x="22" y="160"/>
                </a:lnTo>
                <a:lnTo>
                  <a:pt x="22" y="22"/>
                </a:lnTo>
                <a:lnTo>
                  <a:pt x="46" y="22"/>
                </a:lnTo>
                <a:lnTo>
                  <a:pt x="46" y="127"/>
                </a:lnTo>
                <a:lnTo>
                  <a:pt x="68" y="92"/>
                </a:lnTo>
                <a:lnTo>
                  <a:pt x="92" y="127"/>
                </a:lnTo>
                <a:lnTo>
                  <a:pt x="92" y="22"/>
                </a:lnTo>
                <a:lnTo>
                  <a:pt x="98" y="22"/>
                </a:lnTo>
                <a:lnTo>
                  <a:pt x="138" y="62"/>
                </a:lnTo>
                <a:lnTo>
                  <a:pt x="138"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25" name="Google Shape;2725;p51"/>
          <p:cNvGrpSpPr/>
          <p:nvPr/>
        </p:nvGrpSpPr>
        <p:grpSpPr>
          <a:xfrm>
            <a:off x="3008742" y="2471298"/>
            <a:ext cx="321512" cy="367441"/>
            <a:chOff x="2084388" y="1843088"/>
            <a:chExt cx="255588" cy="292100"/>
          </a:xfrm>
        </p:grpSpPr>
        <p:sp>
          <p:nvSpPr>
            <p:cNvPr id="2726" name="Google Shape;2726;p51"/>
            <p:cNvSpPr/>
            <p:nvPr/>
          </p:nvSpPr>
          <p:spPr>
            <a:xfrm>
              <a:off x="2084388" y="1843088"/>
              <a:ext cx="255588" cy="292100"/>
            </a:xfrm>
            <a:custGeom>
              <a:avLst/>
              <a:gdLst/>
              <a:ahLst/>
              <a:cxnLst/>
              <a:rect l="l" t="t" r="r" b="b"/>
              <a:pathLst>
                <a:path w="161" h="184" extrusionOk="0">
                  <a:moveTo>
                    <a:pt x="108" y="0"/>
                  </a:moveTo>
                  <a:lnTo>
                    <a:pt x="0" y="0"/>
                  </a:lnTo>
                  <a:lnTo>
                    <a:pt x="0" y="184"/>
                  </a:lnTo>
                  <a:lnTo>
                    <a:pt x="161" y="184"/>
                  </a:lnTo>
                  <a:lnTo>
                    <a:pt x="161" y="52"/>
                  </a:lnTo>
                  <a:lnTo>
                    <a:pt x="108" y="0"/>
                  </a:lnTo>
                  <a:close/>
                  <a:moveTo>
                    <a:pt x="69" y="92"/>
                  </a:moveTo>
                  <a:lnTo>
                    <a:pt x="81" y="92"/>
                  </a:lnTo>
                  <a:lnTo>
                    <a:pt x="81" y="79"/>
                  </a:lnTo>
                  <a:lnTo>
                    <a:pt x="69" y="79"/>
                  </a:lnTo>
                  <a:lnTo>
                    <a:pt x="69" y="68"/>
                  </a:lnTo>
                  <a:lnTo>
                    <a:pt x="81" y="68"/>
                  </a:lnTo>
                  <a:lnTo>
                    <a:pt x="81" y="57"/>
                  </a:lnTo>
                  <a:lnTo>
                    <a:pt x="69" y="57"/>
                  </a:lnTo>
                  <a:lnTo>
                    <a:pt x="69" y="46"/>
                  </a:lnTo>
                  <a:lnTo>
                    <a:pt x="81" y="46"/>
                  </a:lnTo>
                  <a:lnTo>
                    <a:pt x="81" y="33"/>
                  </a:lnTo>
                  <a:lnTo>
                    <a:pt x="69" y="33"/>
                  </a:lnTo>
                  <a:lnTo>
                    <a:pt x="69" y="22"/>
                  </a:lnTo>
                  <a:lnTo>
                    <a:pt x="81" y="22"/>
                  </a:lnTo>
                  <a:lnTo>
                    <a:pt x="81" y="33"/>
                  </a:lnTo>
                  <a:lnTo>
                    <a:pt x="93" y="33"/>
                  </a:lnTo>
                  <a:lnTo>
                    <a:pt x="93" y="46"/>
                  </a:lnTo>
                  <a:lnTo>
                    <a:pt x="81" y="46"/>
                  </a:lnTo>
                  <a:lnTo>
                    <a:pt x="81" y="57"/>
                  </a:lnTo>
                  <a:lnTo>
                    <a:pt x="93" y="57"/>
                  </a:lnTo>
                  <a:lnTo>
                    <a:pt x="93" y="68"/>
                  </a:lnTo>
                  <a:lnTo>
                    <a:pt x="81" y="68"/>
                  </a:lnTo>
                  <a:lnTo>
                    <a:pt x="81" y="79"/>
                  </a:lnTo>
                  <a:lnTo>
                    <a:pt x="93" y="79"/>
                  </a:lnTo>
                  <a:lnTo>
                    <a:pt x="93" y="92"/>
                  </a:lnTo>
                  <a:lnTo>
                    <a:pt x="81" y="92"/>
                  </a:lnTo>
                  <a:lnTo>
                    <a:pt x="81" y="103"/>
                  </a:lnTo>
                  <a:lnTo>
                    <a:pt x="93" y="103"/>
                  </a:lnTo>
                  <a:lnTo>
                    <a:pt x="93" y="114"/>
                  </a:lnTo>
                  <a:lnTo>
                    <a:pt x="81" y="114"/>
                  </a:lnTo>
                  <a:lnTo>
                    <a:pt x="81" y="103"/>
                  </a:lnTo>
                  <a:lnTo>
                    <a:pt x="69" y="103"/>
                  </a:lnTo>
                  <a:lnTo>
                    <a:pt x="69" y="92"/>
                  </a:lnTo>
                  <a:close/>
                  <a:moveTo>
                    <a:pt x="47" y="160"/>
                  </a:moveTo>
                  <a:lnTo>
                    <a:pt x="23" y="160"/>
                  </a:lnTo>
                  <a:lnTo>
                    <a:pt x="23" y="22"/>
                  </a:lnTo>
                  <a:lnTo>
                    <a:pt x="58" y="22"/>
                  </a:lnTo>
                  <a:lnTo>
                    <a:pt x="58" y="114"/>
                  </a:lnTo>
                  <a:lnTo>
                    <a:pt x="47" y="114"/>
                  </a:lnTo>
                  <a:lnTo>
                    <a:pt x="47" y="160"/>
                  </a:lnTo>
                  <a:close/>
                  <a:moveTo>
                    <a:pt x="104" y="173"/>
                  </a:moveTo>
                  <a:lnTo>
                    <a:pt x="58" y="173"/>
                  </a:lnTo>
                  <a:lnTo>
                    <a:pt x="58" y="127"/>
                  </a:lnTo>
                  <a:lnTo>
                    <a:pt x="104" y="127"/>
                  </a:lnTo>
                  <a:lnTo>
                    <a:pt x="104" y="173"/>
                  </a:lnTo>
                  <a:close/>
                  <a:moveTo>
                    <a:pt x="139" y="160"/>
                  </a:moveTo>
                  <a:lnTo>
                    <a:pt x="115" y="160"/>
                  </a:lnTo>
                  <a:lnTo>
                    <a:pt x="115" y="114"/>
                  </a:lnTo>
                  <a:lnTo>
                    <a:pt x="104" y="114"/>
                  </a:lnTo>
                  <a:lnTo>
                    <a:pt x="104" y="27"/>
                  </a:lnTo>
                  <a:lnTo>
                    <a:pt x="139" y="62"/>
                  </a:lnTo>
                  <a:lnTo>
                    <a:pt x="139" y="16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27" name="Google Shape;2727;p51"/>
            <p:cNvSpPr/>
            <p:nvPr/>
          </p:nvSpPr>
          <p:spPr>
            <a:xfrm>
              <a:off x="2193926" y="2062163"/>
              <a:ext cx="38100" cy="17463"/>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28" name="Google Shape;2728;p51"/>
          <p:cNvGrpSpPr/>
          <p:nvPr/>
        </p:nvGrpSpPr>
        <p:grpSpPr>
          <a:xfrm>
            <a:off x="3793550" y="3206181"/>
            <a:ext cx="319514" cy="369438"/>
            <a:chOff x="2708276" y="2427288"/>
            <a:chExt cx="254000" cy="293687"/>
          </a:xfrm>
        </p:grpSpPr>
        <p:sp>
          <p:nvSpPr>
            <p:cNvPr id="2729" name="Google Shape;2729;p51"/>
            <p:cNvSpPr/>
            <p:nvPr/>
          </p:nvSpPr>
          <p:spPr>
            <a:xfrm>
              <a:off x="2760663" y="2427288"/>
              <a:ext cx="146050" cy="73025"/>
            </a:xfrm>
            <a:custGeom>
              <a:avLst/>
              <a:gdLst/>
              <a:ahLst/>
              <a:cxnLst/>
              <a:rect l="l" t="t" r="r" b="b"/>
              <a:pathLst>
                <a:path w="58" h="29" extrusionOk="0">
                  <a:moveTo>
                    <a:pt x="58" y="14"/>
                  </a:moveTo>
                  <a:cubicBezTo>
                    <a:pt x="44" y="14"/>
                    <a:pt x="44" y="14"/>
                    <a:pt x="44" y="14"/>
                  </a:cubicBezTo>
                  <a:cubicBezTo>
                    <a:pt x="44" y="6"/>
                    <a:pt x="37" y="0"/>
                    <a:pt x="29" y="0"/>
                  </a:cubicBezTo>
                  <a:cubicBezTo>
                    <a:pt x="21" y="0"/>
                    <a:pt x="15" y="6"/>
                    <a:pt x="15" y="14"/>
                  </a:cubicBezTo>
                  <a:cubicBezTo>
                    <a:pt x="0" y="14"/>
                    <a:pt x="0" y="14"/>
                    <a:pt x="0" y="14"/>
                  </a:cubicBezTo>
                  <a:cubicBezTo>
                    <a:pt x="0" y="29"/>
                    <a:pt x="0" y="29"/>
                    <a:pt x="0" y="29"/>
                  </a:cubicBezTo>
                  <a:cubicBezTo>
                    <a:pt x="58" y="29"/>
                    <a:pt x="58" y="29"/>
                    <a:pt x="58" y="29"/>
                  </a:cubicBezTo>
                  <a:lnTo>
                    <a:pt x="58" y="14"/>
                  </a:lnTo>
                  <a:close/>
                  <a:moveTo>
                    <a:pt x="29" y="22"/>
                  </a:moveTo>
                  <a:cubicBezTo>
                    <a:pt x="25" y="22"/>
                    <a:pt x="22" y="18"/>
                    <a:pt x="22" y="14"/>
                  </a:cubicBezTo>
                  <a:cubicBezTo>
                    <a:pt x="22" y="10"/>
                    <a:pt x="25" y="7"/>
                    <a:pt x="29" y="7"/>
                  </a:cubicBezTo>
                  <a:cubicBezTo>
                    <a:pt x="33" y="7"/>
                    <a:pt x="37" y="10"/>
                    <a:pt x="37" y="14"/>
                  </a:cubicBezTo>
                  <a:cubicBezTo>
                    <a:pt x="37" y="18"/>
                    <a:pt x="33" y="22"/>
                    <a:pt x="29" y="2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30" name="Google Shape;2730;p51"/>
            <p:cNvSpPr/>
            <p:nvPr/>
          </p:nvSpPr>
          <p:spPr>
            <a:xfrm>
              <a:off x="2708276" y="2463800"/>
              <a:ext cx="254000" cy="257175"/>
            </a:xfrm>
            <a:custGeom>
              <a:avLst/>
              <a:gdLst/>
              <a:ahLst/>
              <a:cxnLst/>
              <a:rect l="l" t="t" r="r" b="b"/>
              <a:pathLst>
                <a:path w="160" h="162" extrusionOk="0">
                  <a:moveTo>
                    <a:pt x="138" y="0"/>
                  </a:moveTo>
                  <a:lnTo>
                    <a:pt x="138" y="35"/>
                  </a:lnTo>
                  <a:lnTo>
                    <a:pt x="22" y="35"/>
                  </a:lnTo>
                  <a:lnTo>
                    <a:pt x="22" y="0"/>
                  </a:lnTo>
                  <a:lnTo>
                    <a:pt x="0" y="0"/>
                  </a:lnTo>
                  <a:lnTo>
                    <a:pt x="0" y="162"/>
                  </a:lnTo>
                  <a:lnTo>
                    <a:pt x="160" y="162"/>
                  </a:lnTo>
                  <a:lnTo>
                    <a:pt x="160" y="0"/>
                  </a:lnTo>
                  <a:lnTo>
                    <a:pt x="138" y="0"/>
                  </a:lnTo>
                  <a:close/>
                  <a:moveTo>
                    <a:pt x="74" y="138"/>
                  </a:moveTo>
                  <a:lnTo>
                    <a:pt x="66" y="128"/>
                  </a:lnTo>
                  <a:lnTo>
                    <a:pt x="33" y="97"/>
                  </a:lnTo>
                  <a:lnTo>
                    <a:pt x="51" y="81"/>
                  </a:lnTo>
                  <a:lnTo>
                    <a:pt x="74" y="105"/>
                  </a:lnTo>
                  <a:lnTo>
                    <a:pt x="120" y="58"/>
                  </a:lnTo>
                  <a:lnTo>
                    <a:pt x="138" y="74"/>
                  </a:lnTo>
                  <a:lnTo>
                    <a:pt x="74" y="1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731" name="Google Shape;2731;p51"/>
          <p:cNvSpPr/>
          <p:nvPr/>
        </p:nvSpPr>
        <p:spPr>
          <a:xfrm>
            <a:off x="2267868" y="3204184"/>
            <a:ext cx="357457" cy="323508"/>
          </a:xfrm>
          <a:custGeom>
            <a:avLst/>
            <a:gdLst/>
            <a:ahLst/>
            <a:cxnLst/>
            <a:rect l="l" t="t" r="r" b="b"/>
            <a:pathLst>
              <a:path w="113" h="102" extrusionOk="0">
                <a:moveTo>
                  <a:pt x="107" y="3"/>
                </a:moveTo>
                <a:cubicBezTo>
                  <a:pt x="102" y="0"/>
                  <a:pt x="95" y="1"/>
                  <a:pt x="92" y="5"/>
                </a:cubicBezTo>
                <a:cubicBezTo>
                  <a:pt x="38" y="70"/>
                  <a:pt x="38" y="70"/>
                  <a:pt x="38" y="70"/>
                </a:cubicBezTo>
                <a:cubicBezTo>
                  <a:pt x="20" y="50"/>
                  <a:pt x="20" y="50"/>
                  <a:pt x="20" y="50"/>
                </a:cubicBezTo>
                <a:cubicBezTo>
                  <a:pt x="17" y="46"/>
                  <a:pt x="10" y="45"/>
                  <a:pt x="5" y="49"/>
                </a:cubicBezTo>
                <a:cubicBezTo>
                  <a:pt x="1" y="52"/>
                  <a:pt x="0" y="58"/>
                  <a:pt x="4" y="62"/>
                </a:cubicBezTo>
                <a:cubicBezTo>
                  <a:pt x="39" y="102"/>
                  <a:pt x="39" y="102"/>
                  <a:pt x="39" y="102"/>
                </a:cubicBezTo>
                <a:cubicBezTo>
                  <a:pt x="109" y="16"/>
                  <a:pt x="109" y="16"/>
                  <a:pt x="109" y="16"/>
                </a:cubicBezTo>
                <a:cubicBezTo>
                  <a:pt x="113" y="12"/>
                  <a:pt x="112" y="6"/>
                  <a:pt x="107"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2" name="Google Shape;2732;p51"/>
          <p:cNvSpPr/>
          <p:nvPr/>
        </p:nvSpPr>
        <p:spPr>
          <a:xfrm>
            <a:off x="3022721" y="3206181"/>
            <a:ext cx="355460" cy="347472"/>
          </a:xfrm>
          <a:custGeom>
            <a:avLst/>
            <a:gdLst/>
            <a:ahLst/>
            <a:cxnLst/>
            <a:rect l="l" t="t" r="r" b="b"/>
            <a:pathLst>
              <a:path w="112" h="109" extrusionOk="0">
                <a:moveTo>
                  <a:pt x="112" y="8"/>
                </a:moveTo>
                <a:cubicBezTo>
                  <a:pt x="104" y="0"/>
                  <a:pt x="104" y="0"/>
                  <a:pt x="104" y="0"/>
                </a:cubicBezTo>
                <a:cubicBezTo>
                  <a:pt x="86" y="21"/>
                  <a:pt x="86" y="21"/>
                  <a:pt x="86" y="21"/>
                </a:cubicBezTo>
                <a:cubicBezTo>
                  <a:pt x="77" y="12"/>
                  <a:pt x="65" y="7"/>
                  <a:pt x="51" y="7"/>
                </a:cubicBezTo>
                <a:cubicBezTo>
                  <a:pt x="23" y="7"/>
                  <a:pt x="0" y="30"/>
                  <a:pt x="0" y="58"/>
                </a:cubicBezTo>
                <a:cubicBezTo>
                  <a:pt x="0" y="86"/>
                  <a:pt x="23" y="109"/>
                  <a:pt x="51" y="109"/>
                </a:cubicBezTo>
                <a:cubicBezTo>
                  <a:pt x="79" y="109"/>
                  <a:pt x="102" y="86"/>
                  <a:pt x="102" y="58"/>
                </a:cubicBezTo>
                <a:cubicBezTo>
                  <a:pt x="102" y="48"/>
                  <a:pt x="99" y="38"/>
                  <a:pt x="94" y="31"/>
                </a:cubicBezTo>
                <a:lnTo>
                  <a:pt x="112" y="8"/>
                </a:lnTo>
                <a:close/>
                <a:moveTo>
                  <a:pt x="95" y="58"/>
                </a:moveTo>
                <a:cubicBezTo>
                  <a:pt x="95" y="82"/>
                  <a:pt x="75" y="101"/>
                  <a:pt x="51" y="101"/>
                </a:cubicBezTo>
                <a:cubicBezTo>
                  <a:pt x="27" y="101"/>
                  <a:pt x="8" y="82"/>
                  <a:pt x="8" y="58"/>
                </a:cubicBezTo>
                <a:cubicBezTo>
                  <a:pt x="8" y="34"/>
                  <a:pt x="27" y="14"/>
                  <a:pt x="51" y="14"/>
                </a:cubicBezTo>
                <a:cubicBezTo>
                  <a:pt x="63" y="14"/>
                  <a:pt x="73" y="19"/>
                  <a:pt x="81" y="26"/>
                </a:cubicBezTo>
                <a:cubicBezTo>
                  <a:pt x="50" y="62"/>
                  <a:pt x="50" y="62"/>
                  <a:pt x="50" y="62"/>
                </a:cubicBezTo>
                <a:cubicBezTo>
                  <a:pt x="26" y="39"/>
                  <a:pt x="26" y="39"/>
                  <a:pt x="26" y="39"/>
                </a:cubicBezTo>
                <a:cubicBezTo>
                  <a:pt x="18" y="54"/>
                  <a:pt x="18" y="54"/>
                  <a:pt x="18" y="54"/>
                </a:cubicBezTo>
                <a:cubicBezTo>
                  <a:pt x="43" y="82"/>
                  <a:pt x="43" y="82"/>
                  <a:pt x="43" y="82"/>
                </a:cubicBezTo>
                <a:cubicBezTo>
                  <a:pt x="48" y="89"/>
                  <a:pt x="48" y="89"/>
                  <a:pt x="48" y="89"/>
                </a:cubicBezTo>
                <a:cubicBezTo>
                  <a:pt x="54" y="82"/>
                  <a:pt x="54" y="82"/>
                  <a:pt x="54" y="82"/>
                </a:cubicBezTo>
                <a:cubicBezTo>
                  <a:pt x="89" y="37"/>
                  <a:pt x="89" y="37"/>
                  <a:pt x="89" y="37"/>
                </a:cubicBezTo>
                <a:cubicBezTo>
                  <a:pt x="93" y="43"/>
                  <a:pt x="95" y="50"/>
                  <a:pt x="95"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33" name="Google Shape;2733;p51"/>
          <p:cNvGrpSpPr/>
          <p:nvPr/>
        </p:nvGrpSpPr>
        <p:grpSpPr>
          <a:xfrm>
            <a:off x="5265312" y="3252111"/>
            <a:ext cx="323508" cy="323508"/>
            <a:chOff x="3878263" y="2463800"/>
            <a:chExt cx="257175" cy="257175"/>
          </a:xfrm>
        </p:grpSpPr>
        <p:sp>
          <p:nvSpPr>
            <p:cNvPr id="2734" name="Google Shape;2734;p51"/>
            <p:cNvSpPr/>
            <p:nvPr/>
          </p:nvSpPr>
          <p:spPr>
            <a:xfrm>
              <a:off x="3878263" y="2463800"/>
              <a:ext cx="257175" cy="257175"/>
            </a:xfrm>
            <a:custGeom>
              <a:avLst/>
              <a:gdLst/>
              <a:ahLst/>
              <a:cxnLst/>
              <a:rect l="l" t="t" r="r" b="b"/>
              <a:pathLst>
                <a:path w="162" h="162" extrusionOk="0">
                  <a:moveTo>
                    <a:pt x="0" y="0"/>
                  </a:moveTo>
                  <a:lnTo>
                    <a:pt x="0" y="162"/>
                  </a:lnTo>
                  <a:lnTo>
                    <a:pt x="162" y="162"/>
                  </a:lnTo>
                  <a:lnTo>
                    <a:pt x="162" y="0"/>
                  </a:lnTo>
                  <a:lnTo>
                    <a:pt x="0" y="0"/>
                  </a:lnTo>
                  <a:close/>
                  <a:moveTo>
                    <a:pt x="150" y="151"/>
                  </a:moveTo>
                  <a:lnTo>
                    <a:pt x="11" y="151"/>
                  </a:lnTo>
                  <a:lnTo>
                    <a:pt x="11" y="12"/>
                  </a:lnTo>
                  <a:lnTo>
                    <a:pt x="150" y="12"/>
                  </a:lnTo>
                  <a:lnTo>
                    <a:pt x="150" y="1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35" name="Google Shape;2735;p51"/>
            <p:cNvSpPr/>
            <p:nvPr/>
          </p:nvSpPr>
          <p:spPr>
            <a:xfrm>
              <a:off x="3932238" y="2519363"/>
              <a:ext cx="157163" cy="155575"/>
            </a:xfrm>
            <a:custGeom>
              <a:avLst/>
              <a:gdLst/>
              <a:ahLst/>
              <a:cxnLst/>
              <a:rect l="l" t="t" r="r" b="b"/>
              <a:pathLst>
                <a:path w="99" h="98" extrusionOk="0">
                  <a:moveTo>
                    <a:pt x="16" y="98"/>
                  </a:moveTo>
                  <a:lnTo>
                    <a:pt x="50" y="65"/>
                  </a:lnTo>
                  <a:lnTo>
                    <a:pt x="81" y="98"/>
                  </a:lnTo>
                  <a:lnTo>
                    <a:pt x="99" y="82"/>
                  </a:lnTo>
                  <a:lnTo>
                    <a:pt x="66" y="49"/>
                  </a:lnTo>
                  <a:lnTo>
                    <a:pt x="99" y="17"/>
                  </a:lnTo>
                  <a:lnTo>
                    <a:pt x="81" y="0"/>
                  </a:lnTo>
                  <a:lnTo>
                    <a:pt x="50" y="33"/>
                  </a:lnTo>
                  <a:lnTo>
                    <a:pt x="16" y="0"/>
                  </a:lnTo>
                  <a:lnTo>
                    <a:pt x="0" y="17"/>
                  </a:lnTo>
                  <a:lnTo>
                    <a:pt x="32" y="49"/>
                  </a:lnTo>
                  <a:lnTo>
                    <a:pt x="0" y="82"/>
                  </a:lnTo>
                  <a:lnTo>
                    <a:pt x="16" y="9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736" name="Google Shape;2736;p51"/>
          <p:cNvSpPr/>
          <p:nvPr/>
        </p:nvSpPr>
        <p:spPr>
          <a:xfrm>
            <a:off x="4572365" y="3206181"/>
            <a:ext cx="327502" cy="369438"/>
          </a:xfrm>
          <a:custGeom>
            <a:avLst/>
            <a:gdLst/>
            <a:ahLst/>
            <a:cxnLst/>
            <a:rect l="l" t="t" r="r" b="b"/>
            <a:pathLst>
              <a:path w="103" h="116" extrusionOk="0">
                <a:moveTo>
                  <a:pt x="0" y="29"/>
                </a:moveTo>
                <a:cubicBezTo>
                  <a:pt x="0" y="87"/>
                  <a:pt x="0" y="87"/>
                  <a:pt x="0" y="87"/>
                </a:cubicBezTo>
                <a:cubicBezTo>
                  <a:pt x="0" y="101"/>
                  <a:pt x="0" y="116"/>
                  <a:pt x="22" y="116"/>
                </a:cubicBezTo>
                <a:cubicBezTo>
                  <a:pt x="51" y="116"/>
                  <a:pt x="51" y="116"/>
                  <a:pt x="51" y="116"/>
                </a:cubicBezTo>
                <a:cubicBezTo>
                  <a:pt x="68" y="116"/>
                  <a:pt x="72" y="107"/>
                  <a:pt x="73" y="97"/>
                </a:cubicBezTo>
                <a:cubicBezTo>
                  <a:pt x="100" y="63"/>
                  <a:pt x="100" y="63"/>
                  <a:pt x="100" y="63"/>
                </a:cubicBezTo>
                <a:cubicBezTo>
                  <a:pt x="103" y="60"/>
                  <a:pt x="102" y="56"/>
                  <a:pt x="100" y="53"/>
                </a:cubicBezTo>
                <a:cubicBezTo>
                  <a:pt x="99" y="52"/>
                  <a:pt x="94" y="48"/>
                  <a:pt x="87" y="48"/>
                </a:cubicBezTo>
                <a:cubicBezTo>
                  <a:pt x="84" y="48"/>
                  <a:pt x="80" y="49"/>
                  <a:pt x="75" y="53"/>
                </a:cubicBezTo>
                <a:cubicBezTo>
                  <a:pt x="66" y="62"/>
                  <a:pt x="66" y="62"/>
                  <a:pt x="66" y="62"/>
                </a:cubicBezTo>
                <a:cubicBezTo>
                  <a:pt x="66" y="14"/>
                  <a:pt x="66" y="14"/>
                  <a:pt x="66" y="14"/>
                </a:cubicBezTo>
                <a:cubicBezTo>
                  <a:pt x="66" y="10"/>
                  <a:pt x="62" y="7"/>
                  <a:pt x="58" y="7"/>
                </a:cubicBezTo>
                <a:cubicBezTo>
                  <a:pt x="51" y="7"/>
                  <a:pt x="51" y="7"/>
                  <a:pt x="51" y="7"/>
                </a:cubicBezTo>
                <a:cubicBezTo>
                  <a:pt x="51" y="3"/>
                  <a:pt x="48" y="0"/>
                  <a:pt x="44" y="0"/>
                </a:cubicBezTo>
                <a:cubicBezTo>
                  <a:pt x="37" y="0"/>
                  <a:pt x="37" y="0"/>
                  <a:pt x="37" y="0"/>
                </a:cubicBezTo>
                <a:cubicBezTo>
                  <a:pt x="33" y="0"/>
                  <a:pt x="29" y="3"/>
                  <a:pt x="29" y="7"/>
                </a:cubicBezTo>
                <a:cubicBezTo>
                  <a:pt x="22" y="7"/>
                  <a:pt x="22" y="7"/>
                  <a:pt x="22" y="7"/>
                </a:cubicBezTo>
                <a:cubicBezTo>
                  <a:pt x="18" y="7"/>
                  <a:pt x="15" y="10"/>
                  <a:pt x="15" y="14"/>
                </a:cubicBezTo>
                <a:cubicBezTo>
                  <a:pt x="15" y="22"/>
                  <a:pt x="15" y="22"/>
                  <a:pt x="15" y="22"/>
                </a:cubicBezTo>
                <a:cubicBezTo>
                  <a:pt x="8" y="22"/>
                  <a:pt x="8" y="22"/>
                  <a:pt x="8" y="22"/>
                </a:cubicBezTo>
                <a:cubicBezTo>
                  <a:pt x="4" y="22"/>
                  <a:pt x="0" y="25"/>
                  <a:pt x="0" y="29"/>
                </a:cubicBezTo>
                <a:close/>
                <a:moveTo>
                  <a:pt x="8" y="29"/>
                </a:moveTo>
                <a:cubicBezTo>
                  <a:pt x="15" y="29"/>
                  <a:pt x="15" y="29"/>
                  <a:pt x="15" y="29"/>
                </a:cubicBezTo>
                <a:cubicBezTo>
                  <a:pt x="15" y="36"/>
                  <a:pt x="15" y="36"/>
                  <a:pt x="15" y="36"/>
                </a:cubicBezTo>
                <a:cubicBezTo>
                  <a:pt x="15" y="58"/>
                  <a:pt x="15" y="58"/>
                  <a:pt x="15" y="58"/>
                </a:cubicBezTo>
                <a:cubicBezTo>
                  <a:pt x="22" y="58"/>
                  <a:pt x="22" y="58"/>
                  <a:pt x="22" y="58"/>
                </a:cubicBezTo>
                <a:cubicBezTo>
                  <a:pt x="22" y="22"/>
                  <a:pt x="22" y="22"/>
                  <a:pt x="22" y="22"/>
                </a:cubicBezTo>
                <a:cubicBezTo>
                  <a:pt x="22" y="14"/>
                  <a:pt x="22" y="14"/>
                  <a:pt x="22" y="14"/>
                </a:cubicBezTo>
                <a:cubicBezTo>
                  <a:pt x="29" y="14"/>
                  <a:pt x="29" y="14"/>
                  <a:pt x="29" y="14"/>
                </a:cubicBezTo>
                <a:cubicBezTo>
                  <a:pt x="29" y="22"/>
                  <a:pt x="29" y="22"/>
                  <a:pt x="29" y="22"/>
                </a:cubicBezTo>
                <a:cubicBezTo>
                  <a:pt x="29" y="58"/>
                  <a:pt x="29" y="58"/>
                  <a:pt x="29" y="58"/>
                </a:cubicBezTo>
                <a:cubicBezTo>
                  <a:pt x="37" y="58"/>
                  <a:pt x="37" y="58"/>
                  <a:pt x="37" y="58"/>
                </a:cubicBezTo>
                <a:cubicBezTo>
                  <a:pt x="37" y="14"/>
                  <a:pt x="37" y="14"/>
                  <a:pt x="37" y="14"/>
                </a:cubicBezTo>
                <a:cubicBezTo>
                  <a:pt x="37" y="7"/>
                  <a:pt x="37" y="7"/>
                  <a:pt x="37" y="7"/>
                </a:cubicBezTo>
                <a:cubicBezTo>
                  <a:pt x="44" y="7"/>
                  <a:pt x="44" y="7"/>
                  <a:pt x="44" y="7"/>
                </a:cubicBezTo>
                <a:cubicBezTo>
                  <a:pt x="44" y="14"/>
                  <a:pt x="44" y="14"/>
                  <a:pt x="44" y="14"/>
                </a:cubicBezTo>
                <a:cubicBezTo>
                  <a:pt x="44" y="58"/>
                  <a:pt x="44" y="58"/>
                  <a:pt x="44" y="58"/>
                </a:cubicBezTo>
                <a:cubicBezTo>
                  <a:pt x="51" y="58"/>
                  <a:pt x="51" y="58"/>
                  <a:pt x="51" y="58"/>
                </a:cubicBezTo>
                <a:cubicBezTo>
                  <a:pt x="51" y="29"/>
                  <a:pt x="51" y="29"/>
                  <a:pt x="51" y="29"/>
                </a:cubicBezTo>
                <a:cubicBezTo>
                  <a:pt x="51" y="22"/>
                  <a:pt x="51" y="22"/>
                  <a:pt x="51" y="22"/>
                </a:cubicBezTo>
                <a:cubicBezTo>
                  <a:pt x="51" y="14"/>
                  <a:pt x="51" y="14"/>
                  <a:pt x="51" y="14"/>
                </a:cubicBezTo>
                <a:cubicBezTo>
                  <a:pt x="58" y="14"/>
                  <a:pt x="58" y="14"/>
                  <a:pt x="58" y="14"/>
                </a:cubicBezTo>
                <a:cubicBezTo>
                  <a:pt x="58" y="22"/>
                  <a:pt x="58" y="22"/>
                  <a:pt x="58" y="22"/>
                </a:cubicBezTo>
                <a:cubicBezTo>
                  <a:pt x="58" y="29"/>
                  <a:pt x="58" y="29"/>
                  <a:pt x="58" y="29"/>
                </a:cubicBezTo>
                <a:cubicBezTo>
                  <a:pt x="58" y="73"/>
                  <a:pt x="58" y="73"/>
                  <a:pt x="58" y="73"/>
                </a:cubicBezTo>
                <a:cubicBezTo>
                  <a:pt x="66" y="73"/>
                  <a:pt x="66" y="73"/>
                  <a:pt x="66" y="73"/>
                </a:cubicBezTo>
                <a:cubicBezTo>
                  <a:pt x="66" y="73"/>
                  <a:pt x="66" y="73"/>
                  <a:pt x="66" y="73"/>
                </a:cubicBezTo>
                <a:cubicBezTo>
                  <a:pt x="66" y="73"/>
                  <a:pt x="73" y="65"/>
                  <a:pt x="80" y="58"/>
                </a:cubicBezTo>
                <a:cubicBezTo>
                  <a:pt x="83" y="56"/>
                  <a:pt x="85" y="55"/>
                  <a:pt x="87" y="55"/>
                </a:cubicBezTo>
                <a:cubicBezTo>
                  <a:pt x="92" y="55"/>
                  <a:pt x="95" y="58"/>
                  <a:pt x="95" y="58"/>
                </a:cubicBezTo>
                <a:cubicBezTo>
                  <a:pt x="66" y="94"/>
                  <a:pt x="66" y="94"/>
                  <a:pt x="66" y="94"/>
                </a:cubicBezTo>
                <a:cubicBezTo>
                  <a:pt x="66" y="94"/>
                  <a:pt x="66" y="94"/>
                  <a:pt x="66" y="94"/>
                </a:cubicBezTo>
                <a:cubicBezTo>
                  <a:pt x="66" y="94"/>
                  <a:pt x="66" y="94"/>
                  <a:pt x="66" y="94"/>
                </a:cubicBezTo>
                <a:cubicBezTo>
                  <a:pt x="65" y="104"/>
                  <a:pt x="63" y="109"/>
                  <a:pt x="51" y="109"/>
                </a:cubicBezTo>
                <a:cubicBezTo>
                  <a:pt x="37" y="109"/>
                  <a:pt x="37" y="109"/>
                  <a:pt x="22" y="109"/>
                </a:cubicBezTo>
                <a:cubicBezTo>
                  <a:pt x="8" y="109"/>
                  <a:pt x="8" y="102"/>
                  <a:pt x="8" y="87"/>
                </a:cubicBezTo>
                <a:cubicBezTo>
                  <a:pt x="8" y="76"/>
                  <a:pt x="8" y="49"/>
                  <a:pt x="8" y="36"/>
                </a:cubicBezTo>
                <a:lnTo>
                  <a:pt x="8"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37" name="Google Shape;2737;p51"/>
          <p:cNvSpPr/>
          <p:nvPr/>
        </p:nvSpPr>
        <p:spPr>
          <a:xfrm>
            <a:off x="10399506" y="2493264"/>
            <a:ext cx="345475" cy="345475"/>
          </a:xfrm>
          <a:custGeom>
            <a:avLst/>
            <a:gdLst/>
            <a:ahLst/>
            <a:cxnLst/>
            <a:rect l="l" t="t" r="r" b="b"/>
            <a:pathLst>
              <a:path w="109" h="109" extrusionOk="0">
                <a:moveTo>
                  <a:pt x="54" y="0"/>
                </a:moveTo>
                <a:cubicBezTo>
                  <a:pt x="24" y="0"/>
                  <a:pt x="0" y="24"/>
                  <a:pt x="0" y="54"/>
                </a:cubicBezTo>
                <a:cubicBezTo>
                  <a:pt x="0" y="84"/>
                  <a:pt x="24" y="109"/>
                  <a:pt x="54" y="109"/>
                </a:cubicBezTo>
                <a:cubicBezTo>
                  <a:pt x="84" y="109"/>
                  <a:pt x="109" y="84"/>
                  <a:pt x="109" y="54"/>
                </a:cubicBezTo>
                <a:cubicBezTo>
                  <a:pt x="109" y="24"/>
                  <a:pt x="84" y="0"/>
                  <a:pt x="54" y="0"/>
                </a:cubicBezTo>
                <a:close/>
                <a:moveTo>
                  <a:pt x="58" y="80"/>
                </a:moveTo>
                <a:cubicBezTo>
                  <a:pt x="58" y="65"/>
                  <a:pt x="58" y="65"/>
                  <a:pt x="58" y="65"/>
                </a:cubicBezTo>
                <a:cubicBezTo>
                  <a:pt x="36" y="58"/>
                  <a:pt x="29" y="65"/>
                  <a:pt x="22" y="80"/>
                </a:cubicBezTo>
                <a:cubicBezTo>
                  <a:pt x="22" y="43"/>
                  <a:pt x="44" y="36"/>
                  <a:pt x="58" y="36"/>
                </a:cubicBezTo>
                <a:cubicBezTo>
                  <a:pt x="58" y="22"/>
                  <a:pt x="58" y="22"/>
                  <a:pt x="58" y="22"/>
                </a:cubicBezTo>
                <a:cubicBezTo>
                  <a:pt x="87" y="51"/>
                  <a:pt x="87" y="51"/>
                  <a:pt x="87" y="51"/>
                </a:cubicBezTo>
                <a:lnTo>
                  <a:pt x="58" y="8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38" name="Google Shape;2738;p51"/>
          <p:cNvGrpSpPr/>
          <p:nvPr/>
        </p:nvGrpSpPr>
        <p:grpSpPr>
          <a:xfrm>
            <a:off x="11134391" y="2493264"/>
            <a:ext cx="345475" cy="345475"/>
            <a:chOff x="8543926" y="1860550"/>
            <a:chExt cx="274638" cy="274638"/>
          </a:xfrm>
        </p:grpSpPr>
        <p:sp>
          <p:nvSpPr>
            <p:cNvPr id="2739" name="Google Shape;2739;p51"/>
            <p:cNvSpPr/>
            <p:nvPr/>
          </p:nvSpPr>
          <p:spPr>
            <a:xfrm>
              <a:off x="8543926" y="1860550"/>
              <a:ext cx="274638" cy="274638"/>
            </a:xfrm>
            <a:custGeom>
              <a:avLst/>
              <a:gdLst/>
              <a:ahLst/>
              <a:cxnLst/>
              <a:rect l="l" t="t" r="r" b="b"/>
              <a:pathLst>
                <a:path w="109" h="109" extrusionOk="0">
                  <a:moveTo>
                    <a:pt x="55" y="0"/>
                  </a:moveTo>
                  <a:cubicBezTo>
                    <a:pt x="25" y="0"/>
                    <a:pt x="0" y="24"/>
                    <a:pt x="0" y="54"/>
                  </a:cubicBezTo>
                  <a:cubicBezTo>
                    <a:pt x="0" y="84"/>
                    <a:pt x="25" y="109"/>
                    <a:pt x="55" y="109"/>
                  </a:cubicBezTo>
                  <a:cubicBezTo>
                    <a:pt x="85" y="109"/>
                    <a:pt x="109" y="84"/>
                    <a:pt x="109" y="54"/>
                  </a:cubicBezTo>
                  <a:cubicBezTo>
                    <a:pt x="109" y="24"/>
                    <a:pt x="85" y="0"/>
                    <a:pt x="55" y="0"/>
                  </a:cubicBezTo>
                  <a:close/>
                  <a:moveTo>
                    <a:pt x="55" y="102"/>
                  </a:moveTo>
                  <a:cubicBezTo>
                    <a:pt x="29" y="102"/>
                    <a:pt x="8" y="80"/>
                    <a:pt x="8" y="54"/>
                  </a:cubicBezTo>
                  <a:cubicBezTo>
                    <a:pt x="8" y="28"/>
                    <a:pt x="29" y="7"/>
                    <a:pt x="55" y="7"/>
                  </a:cubicBezTo>
                  <a:cubicBezTo>
                    <a:pt x="81" y="7"/>
                    <a:pt x="102" y="28"/>
                    <a:pt x="102" y="54"/>
                  </a:cubicBezTo>
                  <a:cubicBezTo>
                    <a:pt x="102" y="80"/>
                    <a:pt x="81" y="102"/>
                    <a:pt x="55" y="10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40" name="Google Shape;2740;p51"/>
            <p:cNvSpPr/>
            <p:nvPr/>
          </p:nvSpPr>
          <p:spPr>
            <a:xfrm>
              <a:off x="8599488" y="1916113"/>
              <a:ext cx="163513" cy="146050"/>
            </a:xfrm>
            <a:custGeom>
              <a:avLst/>
              <a:gdLst/>
              <a:ahLst/>
              <a:cxnLst/>
              <a:rect l="l" t="t" r="r" b="b"/>
              <a:pathLst>
                <a:path w="65" h="58" extrusionOk="0">
                  <a:moveTo>
                    <a:pt x="36" y="14"/>
                  </a:moveTo>
                  <a:cubicBezTo>
                    <a:pt x="22" y="14"/>
                    <a:pt x="0" y="21"/>
                    <a:pt x="0" y="58"/>
                  </a:cubicBezTo>
                  <a:cubicBezTo>
                    <a:pt x="7" y="43"/>
                    <a:pt x="15" y="36"/>
                    <a:pt x="36" y="43"/>
                  </a:cubicBezTo>
                  <a:cubicBezTo>
                    <a:pt x="36" y="58"/>
                    <a:pt x="36" y="58"/>
                    <a:pt x="36" y="58"/>
                  </a:cubicBezTo>
                  <a:cubicBezTo>
                    <a:pt x="65" y="29"/>
                    <a:pt x="65" y="29"/>
                    <a:pt x="65" y="29"/>
                  </a:cubicBezTo>
                  <a:cubicBezTo>
                    <a:pt x="36" y="0"/>
                    <a:pt x="36" y="0"/>
                    <a:pt x="36" y="0"/>
                  </a:cubicBezTo>
                  <a:lnTo>
                    <a:pt x="36"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741" name="Google Shape;2741;p51"/>
          <p:cNvSpPr/>
          <p:nvPr/>
        </p:nvSpPr>
        <p:spPr>
          <a:xfrm>
            <a:off x="1534983" y="3206181"/>
            <a:ext cx="367441" cy="369438"/>
          </a:xfrm>
          <a:custGeom>
            <a:avLst/>
            <a:gdLst/>
            <a:ahLst/>
            <a:cxnLst/>
            <a:rect l="l" t="t" r="r" b="b"/>
            <a:pathLst>
              <a:path w="116" h="116" extrusionOk="0">
                <a:moveTo>
                  <a:pt x="58" y="0"/>
                </a:moveTo>
                <a:cubicBezTo>
                  <a:pt x="26" y="0"/>
                  <a:pt x="0" y="26"/>
                  <a:pt x="0" y="58"/>
                </a:cubicBezTo>
                <a:cubicBezTo>
                  <a:pt x="0" y="90"/>
                  <a:pt x="26" y="116"/>
                  <a:pt x="58" y="116"/>
                </a:cubicBezTo>
                <a:cubicBezTo>
                  <a:pt x="90" y="116"/>
                  <a:pt x="116" y="90"/>
                  <a:pt x="116" y="58"/>
                </a:cubicBezTo>
                <a:cubicBezTo>
                  <a:pt x="116" y="26"/>
                  <a:pt x="90" y="0"/>
                  <a:pt x="58" y="0"/>
                </a:cubicBezTo>
                <a:close/>
                <a:moveTo>
                  <a:pt x="51" y="14"/>
                </a:moveTo>
                <a:cubicBezTo>
                  <a:pt x="65" y="14"/>
                  <a:pt x="65" y="14"/>
                  <a:pt x="65" y="14"/>
                </a:cubicBezTo>
                <a:cubicBezTo>
                  <a:pt x="65" y="51"/>
                  <a:pt x="65" y="51"/>
                  <a:pt x="65" y="51"/>
                </a:cubicBezTo>
                <a:cubicBezTo>
                  <a:pt x="51" y="51"/>
                  <a:pt x="51" y="51"/>
                  <a:pt x="51" y="51"/>
                </a:cubicBezTo>
                <a:lnTo>
                  <a:pt x="51" y="14"/>
                </a:lnTo>
                <a:close/>
                <a:moveTo>
                  <a:pt x="58" y="97"/>
                </a:moveTo>
                <a:cubicBezTo>
                  <a:pt x="37" y="97"/>
                  <a:pt x="20" y="79"/>
                  <a:pt x="20" y="58"/>
                </a:cubicBezTo>
                <a:cubicBezTo>
                  <a:pt x="20" y="43"/>
                  <a:pt x="29" y="29"/>
                  <a:pt x="43" y="23"/>
                </a:cubicBezTo>
                <a:cubicBezTo>
                  <a:pt x="44" y="22"/>
                  <a:pt x="44" y="22"/>
                  <a:pt x="44" y="22"/>
                </a:cubicBezTo>
                <a:cubicBezTo>
                  <a:pt x="44" y="36"/>
                  <a:pt x="44" y="36"/>
                  <a:pt x="44" y="36"/>
                </a:cubicBezTo>
                <a:cubicBezTo>
                  <a:pt x="36" y="41"/>
                  <a:pt x="31" y="49"/>
                  <a:pt x="31" y="58"/>
                </a:cubicBezTo>
                <a:cubicBezTo>
                  <a:pt x="31" y="73"/>
                  <a:pt x="43" y="85"/>
                  <a:pt x="58" y="85"/>
                </a:cubicBezTo>
                <a:cubicBezTo>
                  <a:pt x="73" y="85"/>
                  <a:pt x="85" y="73"/>
                  <a:pt x="85" y="58"/>
                </a:cubicBezTo>
                <a:cubicBezTo>
                  <a:pt x="85" y="49"/>
                  <a:pt x="80" y="41"/>
                  <a:pt x="73" y="36"/>
                </a:cubicBezTo>
                <a:cubicBezTo>
                  <a:pt x="73" y="22"/>
                  <a:pt x="73" y="22"/>
                  <a:pt x="73" y="22"/>
                </a:cubicBezTo>
                <a:cubicBezTo>
                  <a:pt x="74" y="23"/>
                  <a:pt x="74" y="23"/>
                  <a:pt x="74" y="23"/>
                </a:cubicBezTo>
                <a:cubicBezTo>
                  <a:pt x="88" y="29"/>
                  <a:pt x="97" y="43"/>
                  <a:pt x="97" y="58"/>
                </a:cubicBezTo>
                <a:cubicBezTo>
                  <a:pt x="97" y="79"/>
                  <a:pt x="79" y="97"/>
                  <a:pt x="58" y="9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42" name="Google Shape;2742;p51"/>
          <p:cNvGrpSpPr/>
          <p:nvPr/>
        </p:nvGrpSpPr>
        <p:grpSpPr>
          <a:xfrm>
            <a:off x="5956262" y="3206181"/>
            <a:ext cx="367443" cy="369439"/>
            <a:chOff x="4427538" y="2427288"/>
            <a:chExt cx="292101" cy="293688"/>
          </a:xfrm>
        </p:grpSpPr>
        <p:sp>
          <p:nvSpPr>
            <p:cNvPr id="2743" name="Google Shape;2743;p51"/>
            <p:cNvSpPr/>
            <p:nvPr/>
          </p:nvSpPr>
          <p:spPr>
            <a:xfrm>
              <a:off x="4427538" y="2519363"/>
              <a:ext cx="201613" cy="201613"/>
            </a:xfrm>
            <a:custGeom>
              <a:avLst/>
              <a:gdLst/>
              <a:ahLst/>
              <a:cxnLst/>
              <a:rect l="l" t="t" r="r" b="b"/>
              <a:pathLst>
                <a:path w="80" h="80" extrusionOk="0">
                  <a:moveTo>
                    <a:pt x="75" y="32"/>
                  </a:moveTo>
                  <a:cubicBezTo>
                    <a:pt x="64" y="32"/>
                    <a:pt x="64" y="32"/>
                    <a:pt x="64" y="32"/>
                  </a:cubicBezTo>
                  <a:cubicBezTo>
                    <a:pt x="64" y="30"/>
                    <a:pt x="63" y="28"/>
                    <a:pt x="61" y="26"/>
                  </a:cubicBezTo>
                  <a:cubicBezTo>
                    <a:pt x="69" y="19"/>
                    <a:pt x="69" y="19"/>
                    <a:pt x="69" y="19"/>
                  </a:cubicBezTo>
                  <a:cubicBezTo>
                    <a:pt x="71" y="17"/>
                    <a:pt x="71" y="14"/>
                    <a:pt x="69" y="13"/>
                  </a:cubicBezTo>
                  <a:cubicBezTo>
                    <a:pt x="66" y="10"/>
                    <a:pt x="66" y="10"/>
                    <a:pt x="66" y="10"/>
                  </a:cubicBezTo>
                  <a:cubicBezTo>
                    <a:pt x="64" y="8"/>
                    <a:pt x="61" y="8"/>
                    <a:pt x="59" y="10"/>
                  </a:cubicBezTo>
                  <a:cubicBezTo>
                    <a:pt x="52" y="17"/>
                    <a:pt x="52" y="17"/>
                    <a:pt x="52" y="17"/>
                  </a:cubicBezTo>
                  <a:cubicBezTo>
                    <a:pt x="50" y="16"/>
                    <a:pt x="48" y="15"/>
                    <a:pt x="45" y="14"/>
                  </a:cubicBezTo>
                  <a:cubicBezTo>
                    <a:pt x="45" y="5"/>
                    <a:pt x="45" y="5"/>
                    <a:pt x="45" y="5"/>
                  </a:cubicBezTo>
                  <a:cubicBezTo>
                    <a:pt x="45" y="2"/>
                    <a:pt x="43" y="0"/>
                    <a:pt x="41" y="0"/>
                  </a:cubicBezTo>
                  <a:cubicBezTo>
                    <a:pt x="37" y="0"/>
                    <a:pt x="37" y="0"/>
                    <a:pt x="37" y="0"/>
                  </a:cubicBezTo>
                  <a:cubicBezTo>
                    <a:pt x="34" y="0"/>
                    <a:pt x="32" y="2"/>
                    <a:pt x="32" y="5"/>
                  </a:cubicBezTo>
                  <a:cubicBezTo>
                    <a:pt x="32" y="14"/>
                    <a:pt x="32" y="14"/>
                    <a:pt x="32" y="14"/>
                  </a:cubicBezTo>
                  <a:cubicBezTo>
                    <a:pt x="30" y="15"/>
                    <a:pt x="27" y="16"/>
                    <a:pt x="25" y="17"/>
                  </a:cubicBezTo>
                  <a:cubicBezTo>
                    <a:pt x="19" y="11"/>
                    <a:pt x="19" y="11"/>
                    <a:pt x="19" y="11"/>
                  </a:cubicBezTo>
                  <a:cubicBezTo>
                    <a:pt x="17" y="9"/>
                    <a:pt x="14" y="9"/>
                    <a:pt x="12" y="11"/>
                  </a:cubicBezTo>
                  <a:cubicBezTo>
                    <a:pt x="9" y="14"/>
                    <a:pt x="9" y="14"/>
                    <a:pt x="9" y="14"/>
                  </a:cubicBezTo>
                  <a:cubicBezTo>
                    <a:pt x="8" y="16"/>
                    <a:pt x="8" y="19"/>
                    <a:pt x="9" y="21"/>
                  </a:cubicBezTo>
                  <a:cubicBezTo>
                    <a:pt x="16" y="27"/>
                    <a:pt x="16" y="27"/>
                    <a:pt x="16" y="27"/>
                  </a:cubicBezTo>
                  <a:cubicBezTo>
                    <a:pt x="14" y="29"/>
                    <a:pt x="13" y="32"/>
                    <a:pt x="13" y="35"/>
                  </a:cubicBezTo>
                  <a:cubicBezTo>
                    <a:pt x="4" y="35"/>
                    <a:pt x="4" y="35"/>
                    <a:pt x="4" y="35"/>
                  </a:cubicBezTo>
                  <a:cubicBezTo>
                    <a:pt x="2" y="35"/>
                    <a:pt x="0" y="37"/>
                    <a:pt x="0" y="39"/>
                  </a:cubicBezTo>
                  <a:cubicBezTo>
                    <a:pt x="0" y="44"/>
                    <a:pt x="0" y="44"/>
                    <a:pt x="0" y="44"/>
                  </a:cubicBezTo>
                  <a:cubicBezTo>
                    <a:pt x="0" y="46"/>
                    <a:pt x="2" y="48"/>
                    <a:pt x="4" y="48"/>
                  </a:cubicBezTo>
                  <a:cubicBezTo>
                    <a:pt x="13" y="48"/>
                    <a:pt x="13" y="48"/>
                    <a:pt x="13" y="48"/>
                  </a:cubicBezTo>
                  <a:cubicBezTo>
                    <a:pt x="14" y="51"/>
                    <a:pt x="15" y="53"/>
                    <a:pt x="17" y="55"/>
                  </a:cubicBezTo>
                  <a:cubicBezTo>
                    <a:pt x="11" y="61"/>
                    <a:pt x="11" y="61"/>
                    <a:pt x="11" y="61"/>
                  </a:cubicBezTo>
                  <a:cubicBezTo>
                    <a:pt x="9" y="63"/>
                    <a:pt x="9" y="66"/>
                    <a:pt x="11" y="68"/>
                  </a:cubicBezTo>
                  <a:cubicBezTo>
                    <a:pt x="14" y="71"/>
                    <a:pt x="14" y="71"/>
                    <a:pt x="14" y="71"/>
                  </a:cubicBezTo>
                  <a:cubicBezTo>
                    <a:pt x="16" y="72"/>
                    <a:pt x="19" y="72"/>
                    <a:pt x="20" y="71"/>
                  </a:cubicBezTo>
                  <a:cubicBezTo>
                    <a:pt x="27" y="64"/>
                    <a:pt x="27" y="64"/>
                    <a:pt x="27" y="64"/>
                  </a:cubicBezTo>
                  <a:cubicBezTo>
                    <a:pt x="29" y="65"/>
                    <a:pt x="32" y="66"/>
                    <a:pt x="34" y="66"/>
                  </a:cubicBezTo>
                  <a:cubicBezTo>
                    <a:pt x="34" y="76"/>
                    <a:pt x="34" y="76"/>
                    <a:pt x="34" y="76"/>
                  </a:cubicBezTo>
                  <a:cubicBezTo>
                    <a:pt x="34" y="78"/>
                    <a:pt x="36" y="80"/>
                    <a:pt x="39" y="80"/>
                  </a:cubicBezTo>
                  <a:cubicBezTo>
                    <a:pt x="43" y="80"/>
                    <a:pt x="43" y="80"/>
                    <a:pt x="43" y="80"/>
                  </a:cubicBezTo>
                  <a:cubicBezTo>
                    <a:pt x="46" y="80"/>
                    <a:pt x="48" y="78"/>
                    <a:pt x="48" y="76"/>
                  </a:cubicBezTo>
                  <a:cubicBezTo>
                    <a:pt x="48" y="65"/>
                    <a:pt x="48" y="65"/>
                    <a:pt x="48" y="65"/>
                  </a:cubicBezTo>
                  <a:cubicBezTo>
                    <a:pt x="50" y="64"/>
                    <a:pt x="52" y="63"/>
                    <a:pt x="54" y="62"/>
                  </a:cubicBezTo>
                  <a:cubicBezTo>
                    <a:pt x="61" y="69"/>
                    <a:pt x="61" y="69"/>
                    <a:pt x="61" y="69"/>
                  </a:cubicBezTo>
                  <a:cubicBezTo>
                    <a:pt x="63" y="71"/>
                    <a:pt x="66" y="71"/>
                    <a:pt x="67" y="69"/>
                  </a:cubicBezTo>
                  <a:cubicBezTo>
                    <a:pt x="70" y="66"/>
                    <a:pt x="70" y="66"/>
                    <a:pt x="70" y="66"/>
                  </a:cubicBezTo>
                  <a:cubicBezTo>
                    <a:pt x="72" y="64"/>
                    <a:pt x="72" y="62"/>
                    <a:pt x="70" y="60"/>
                  </a:cubicBezTo>
                  <a:cubicBezTo>
                    <a:pt x="63" y="52"/>
                    <a:pt x="63" y="52"/>
                    <a:pt x="63" y="52"/>
                  </a:cubicBezTo>
                  <a:cubicBezTo>
                    <a:pt x="64" y="50"/>
                    <a:pt x="64" y="48"/>
                    <a:pt x="65" y="46"/>
                  </a:cubicBezTo>
                  <a:cubicBezTo>
                    <a:pt x="75" y="46"/>
                    <a:pt x="75" y="46"/>
                    <a:pt x="75" y="46"/>
                  </a:cubicBezTo>
                  <a:cubicBezTo>
                    <a:pt x="78" y="46"/>
                    <a:pt x="80" y="44"/>
                    <a:pt x="80" y="41"/>
                  </a:cubicBezTo>
                  <a:cubicBezTo>
                    <a:pt x="80" y="37"/>
                    <a:pt x="80" y="37"/>
                    <a:pt x="80" y="37"/>
                  </a:cubicBezTo>
                  <a:cubicBezTo>
                    <a:pt x="80" y="34"/>
                    <a:pt x="78" y="32"/>
                    <a:pt x="75" y="32"/>
                  </a:cubicBezTo>
                  <a:close/>
                  <a:moveTo>
                    <a:pt x="39" y="51"/>
                  </a:moveTo>
                  <a:cubicBezTo>
                    <a:pt x="33" y="51"/>
                    <a:pt x="28" y="46"/>
                    <a:pt x="28" y="40"/>
                  </a:cubicBezTo>
                  <a:cubicBezTo>
                    <a:pt x="28" y="34"/>
                    <a:pt x="33" y="29"/>
                    <a:pt x="39" y="29"/>
                  </a:cubicBezTo>
                  <a:cubicBezTo>
                    <a:pt x="45" y="29"/>
                    <a:pt x="50" y="34"/>
                    <a:pt x="50" y="40"/>
                  </a:cubicBezTo>
                  <a:cubicBezTo>
                    <a:pt x="50" y="46"/>
                    <a:pt x="45" y="51"/>
                    <a:pt x="39"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44" name="Google Shape;2744;p51"/>
            <p:cNvSpPr/>
            <p:nvPr/>
          </p:nvSpPr>
          <p:spPr>
            <a:xfrm>
              <a:off x="4591051" y="2427288"/>
              <a:ext cx="128588" cy="128588"/>
            </a:xfrm>
            <a:custGeom>
              <a:avLst/>
              <a:gdLst/>
              <a:ahLst/>
              <a:cxnLst/>
              <a:rect l="l" t="t" r="r" b="b"/>
              <a:pathLst>
                <a:path w="51" h="51" extrusionOk="0">
                  <a:moveTo>
                    <a:pt x="48" y="20"/>
                  </a:moveTo>
                  <a:cubicBezTo>
                    <a:pt x="41" y="20"/>
                    <a:pt x="41" y="20"/>
                    <a:pt x="41" y="20"/>
                  </a:cubicBezTo>
                  <a:cubicBezTo>
                    <a:pt x="41" y="19"/>
                    <a:pt x="40" y="18"/>
                    <a:pt x="39" y="17"/>
                  </a:cubicBezTo>
                  <a:cubicBezTo>
                    <a:pt x="44" y="12"/>
                    <a:pt x="44" y="12"/>
                    <a:pt x="44" y="12"/>
                  </a:cubicBezTo>
                  <a:cubicBezTo>
                    <a:pt x="45" y="11"/>
                    <a:pt x="45" y="9"/>
                    <a:pt x="44" y="8"/>
                  </a:cubicBezTo>
                  <a:cubicBezTo>
                    <a:pt x="42" y="6"/>
                    <a:pt x="42" y="6"/>
                    <a:pt x="42" y="6"/>
                  </a:cubicBezTo>
                  <a:cubicBezTo>
                    <a:pt x="41" y="5"/>
                    <a:pt x="39" y="5"/>
                    <a:pt x="38" y="6"/>
                  </a:cubicBezTo>
                  <a:cubicBezTo>
                    <a:pt x="33" y="11"/>
                    <a:pt x="33" y="11"/>
                    <a:pt x="33" y="11"/>
                  </a:cubicBezTo>
                  <a:cubicBezTo>
                    <a:pt x="32" y="10"/>
                    <a:pt x="31" y="9"/>
                    <a:pt x="29" y="9"/>
                  </a:cubicBezTo>
                  <a:cubicBezTo>
                    <a:pt x="29" y="3"/>
                    <a:pt x="29" y="3"/>
                    <a:pt x="29" y="3"/>
                  </a:cubicBezTo>
                  <a:cubicBezTo>
                    <a:pt x="29" y="1"/>
                    <a:pt x="28" y="0"/>
                    <a:pt x="26" y="0"/>
                  </a:cubicBezTo>
                  <a:cubicBezTo>
                    <a:pt x="24" y="0"/>
                    <a:pt x="24" y="0"/>
                    <a:pt x="24" y="0"/>
                  </a:cubicBezTo>
                  <a:cubicBezTo>
                    <a:pt x="22" y="0"/>
                    <a:pt x="21" y="1"/>
                    <a:pt x="21" y="3"/>
                  </a:cubicBezTo>
                  <a:cubicBezTo>
                    <a:pt x="21" y="9"/>
                    <a:pt x="21" y="9"/>
                    <a:pt x="21" y="9"/>
                  </a:cubicBezTo>
                  <a:cubicBezTo>
                    <a:pt x="19" y="9"/>
                    <a:pt x="18" y="10"/>
                    <a:pt x="16" y="11"/>
                  </a:cubicBezTo>
                  <a:cubicBezTo>
                    <a:pt x="12" y="7"/>
                    <a:pt x="12" y="7"/>
                    <a:pt x="12" y="7"/>
                  </a:cubicBezTo>
                  <a:cubicBezTo>
                    <a:pt x="11" y="6"/>
                    <a:pt x="9" y="6"/>
                    <a:pt x="8" y="7"/>
                  </a:cubicBezTo>
                  <a:cubicBezTo>
                    <a:pt x="6" y="9"/>
                    <a:pt x="6" y="9"/>
                    <a:pt x="6" y="9"/>
                  </a:cubicBezTo>
                  <a:cubicBezTo>
                    <a:pt x="5" y="10"/>
                    <a:pt x="5" y="12"/>
                    <a:pt x="6" y="13"/>
                  </a:cubicBezTo>
                  <a:cubicBezTo>
                    <a:pt x="10" y="17"/>
                    <a:pt x="10" y="17"/>
                    <a:pt x="10" y="17"/>
                  </a:cubicBezTo>
                  <a:cubicBezTo>
                    <a:pt x="9" y="18"/>
                    <a:pt x="9" y="20"/>
                    <a:pt x="8" y="22"/>
                  </a:cubicBezTo>
                  <a:cubicBezTo>
                    <a:pt x="3" y="22"/>
                    <a:pt x="3" y="22"/>
                    <a:pt x="3" y="22"/>
                  </a:cubicBezTo>
                  <a:cubicBezTo>
                    <a:pt x="2" y="22"/>
                    <a:pt x="0" y="23"/>
                    <a:pt x="0" y="25"/>
                  </a:cubicBezTo>
                  <a:cubicBezTo>
                    <a:pt x="0" y="27"/>
                    <a:pt x="0" y="27"/>
                    <a:pt x="0" y="27"/>
                  </a:cubicBezTo>
                  <a:cubicBezTo>
                    <a:pt x="0" y="29"/>
                    <a:pt x="2" y="30"/>
                    <a:pt x="3" y="30"/>
                  </a:cubicBezTo>
                  <a:cubicBezTo>
                    <a:pt x="9" y="30"/>
                    <a:pt x="9" y="30"/>
                    <a:pt x="9" y="30"/>
                  </a:cubicBezTo>
                  <a:cubicBezTo>
                    <a:pt x="9" y="32"/>
                    <a:pt x="10" y="34"/>
                    <a:pt x="11" y="35"/>
                  </a:cubicBezTo>
                  <a:cubicBezTo>
                    <a:pt x="7" y="39"/>
                    <a:pt x="7" y="39"/>
                    <a:pt x="7" y="39"/>
                  </a:cubicBezTo>
                  <a:cubicBezTo>
                    <a:pt x="6" y="40"/>
                    <a:pt x="6" y="42"/>
                    <a:pt x="7" y="43"/>
                  </a:cubicBezTo>
                  <a:cubicBezTo>
                    <a:pt x="9" y="45"/>
                    <a:pt x="9" y="45"/>
                    <a:pt x="9" y="45"/>
                  </a:cubicBezTo>
                  <a:cubicBezTo>
                    <a:pt x="10" y="46"/>
                    <a:pt x="12" y="46"/>
                    <a:pt x="13" y="45"/>
                  </a:cubicBezTo>
                  <a:cubicBezTo>
                    <a:pt x="17" y="41"/>
                    <a:pt x="17" y="41"/>
                    <a:pt x="17" y="41"/>
                  </a:cubicBezTo>
                  <a:cubicBezTo>
                    <a:pt x="19" y="41"/>
                    <a:pt x="20" y="42"/>
                    <a:pt x="22" y="42"/>
                  </a:cubicBezTo>
                  <a:cubicBezTo>
                    <a:pt x="22" y="48"/>
                    <a:pt x="22" y="48"/>
                    <a:pt x="22" y="48"/>
                  </a:cubicBezTo>
                  <a:cubicBezTo>
                    <a:pt x="22" y="49"/>
                    <a:pt x="23" y="51"/>
                    <a:pt x="25" y="51"/>
                  </a:cubicBezTo>
                  <a:cubicBezTo>
                    <a:pt x="28" y="51"/>
                    <a:pt x="28" y="51"/>
                    <a:pt x="28" y="51"/>
                  </a:cubicBezTo>
                  <a:cubicBezTo>
                    <a:pt x="29" y="51"/>
                    <a:pt x="31" y="49"/>
                    <a:pt x="31" y="48"/>
                  </a:cubicBezTo>
                  <a:cubicBezTo>
                    <a:pt x="31" y="41"/>
                    <a:pt x="31" y="41"/>
                    <a:pt x="31" y="41"/>
                  </a:cubicBezTo>
                  <a:cubicBezTo>
                    <a:pt x="32" y="41"/>
                    <a:pt x="33" y="40"/>
                    <a:pt x="35" y="39"/>
                  </a:cubicBezTo>
                  <a:cubicBezTo>
                    <a:pt x="39" y="44"/>
                    <a:pt x="39" y="44"/>
                    <a:pt x="39" y="44"/>
                  </a:cubicBezTo>
                  <a:cubicBezTo>
                    <a:pt x="40" y="45"/>
                    <a:pt x="42" y="45"/>
                    <a:pt x="43" y="44"/>
                  </a:cubicBezTo>
                  <a:cubicBezTo>
                    <a:pt x="45" y="42"/>
                    <a:pt x="45" y="42"/>
                    <a:pt x="45" y="42"/>
                  </a:cubicBezTo>
                  <a:cubicBezTo>
                    <a:pt x="46" y="41"/>
                    <a:pt x="46" y="39"/>
                    <a:pt x="45" y="38"/>
                  </a:cubicBezTo>
                  <a:cubicBezTo>
                    <a:pt x="40" y="33"/>
                    <a:pt x="40" y="33"/>
                    <a:pt x="40" y="33"/>
                  </a:cubicBezTo>
                  <a:cubicBezTo>
                    <a:pt x="41" y="32"/>
                    <a:pt x="41" y="30"/>
                    <a:pt x="42" y="29"/>
                  </a:cubicBezTo>
                  <a:cubicBezTo>
                    <a:pt x="48" y="29"/>
                    <a:pt x="48" y="29"/>
                    <a:pt x="48" y="29"/>
                  </a:cubicBezTo>
                  <a:cubicBezTo>
                    <a:pt x="50" y="29"/>
                    <a:pt x="51" y="28"/>
                    <a:pt x="51" y="26"/>
                  </a:cubicBezTo>
                  <a:cubicBezTo>
                    <a:pt x="51" y="23"/>
                    <a:pt x="51" y="23"/>
                    <a:pt x="51" y="23"/>
                  </a:cubicBezTo>
                  <a:cubicBezTo>
                    <a:pt x="51" y="22"/>
                    <a:pt x="50" y="20"/>
                    <a:pt x="48" y="20"/>
                  </a:cubicBezTo>
                  <a:close/>
                  <a:moveTo>
                    <a:pt x="25" y="32"/>
                  </a:moveTo>
                  <a:cubicBezTo>
                    <a:pt x="21" y="32"/>
                    <a:pt x="18" y="29"/>
                    <a:pt x="18" y="25"/>
                  </a:cubicBezTo>
                  <a:cubicBezTo>
                    <a:pt x="18" y="21"/>
                    <a:pt x="21" y="18"/>
                    <a:pt x="25" y="18"/>
                  </a:cubicBezTo>
                  <a:cubicBezTo>
                    <a:pt x="29" y="18"/>
                    <a:pt x="32" y="21"/>
                    <a:pt x="32" y="25"/>
                  </a:cubicBezTo>
                  <a:cubicBezTo>
                    <a:pt x="32" y="29"/>
                    <a:pt x="29" y="32"/>
                    <a:pt x="25" y="3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45" name="Google Shape;2745;p51"/>
          <p:cNvGrpSpPr/>
          <p:nvPr/>
        </p:nvGrpSpPr>
        <p:grpSpPr>
          <a:xfrm>
            <a:off x="7382094" y="3206181"/>
            <a:ext cx="345475" cy="369439"/>
            <a:chOff x="5561013" y="2427288"/>
            <a:chExt cx="274638" cy="293688"/>
          </a:xfrm>
        </p:grpSpPr>
        <p:sp>
          <p:nvSpPr>
            <p:cNvPr id="2746" name="Google Shape;2746;p51"/>
            <p:cNvSpPr/>
            <p:nvPr/>
          </p:nvSpPr>
          <p:spPr>
            <a:xfrm>
              <a:off x="5608638" y="2546350"/>
              <a:ext cx="63500" cy="128588"/>
            </a:xfrm>
            <a:custGeom>
              <a:avLst/>
              <a:gdLst/>
              <a:ahLst/>
              <a:cxnLst/>
              <a:rect l="l" t="t" r="r" b="b"/>
              <a:pathLst>
                <a:path w="40" h="81" extrusionOk="0">
                  <a:moveTo>
                    <a:pt x="18" y="21"/>
                  </a:moveTo>
                  <a:lnTo>
                    <a:pt x="18" y="81"/>
                  </a:lnTo>
                  <a:lnTo>
                    <a:pt x="40" y="81"/>
                  </a:lnTo>
                  <a:lnTo>
                    <a:pt x="40" y="0"/>
                  </a:lnTo>
                  <a:lnTo>
                    <a:pt x="24" y="0"/>
                  </a:lnTo>
                  <a:lnTo>
                    <a:pt x="0" y="6"/>
                  </a:lnTo>
                  <a:lnTo>
                    <a:pt x="5" y="24"/>
                  </a:lnTo>
                  <a:lnTo>
                    <a:pt x="18"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47" name="Google Shape;2747;p51"/>
            <p:cNvSpPr/>
            <p:nvPr/>
          </p:nvSpPr>
          <p:spPr>
            <a:xfrm>
              <a:off x="5702301" y="2546350"/>
              <a:ext cx="98425" cy="128588"/>
            </a:xfrm>
            <a:custGeom>
              <a:avLst/>
              <a:gdLst/>
              <a:ahLst/>
              <a:cxnLst/>
              <a:rect l="l" t="t" r="r" b="b"/>
              <a:pathLst>
                <a:path w="62" h="81" extrusionOk="0">
                  <a:moveTo>
                    <a:pt x="2" y="81"/>
                  </a:moveTo>
                  <a:lnTo>
                    <a:pt x="27" y="81"/>
                  </a:lnTo>
                  <a:lnTo>
                    <a:pt x="62" y="18"/>
                  </a:lnTo>
                  <a:lnTo>
                    <a:pt x="62" y="0"/>
                  </a:lnTo>
                  <a:lnTo>
                    <a:pt x="0" y="0"/>
                  </a:lnTo>
                  <a:lnTo>
                    <a:pt x="0" y="19"/>
                  </a:lnTo>
                  <a:lnTo>
                    <a:pt x="38" y="19"/>
                  </a:lnTo>
                  <a:lnTo>
                    <a:pt x="2" y="8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48" name="Google Shape;2748;p51"/>
            <p:cNvSpPr/>
            <p:nvPr/>
          </p:nvSpPr>
          <p:spPr>
            <a:xfrm>
              <a:off x="5561013" y="2427288"/>
              <a:ext cx="274638" cy="293688"/>
            </a:xfrm>
            <a:custGeom>
              <a:avLst/>
              <a:gdLst/>
              <a:ahLst/>
              <a:cxnLst/>
              <a:rect l="l" t="t" r="r" b="b"/>
              <a:pathLst>
                <a:path w="109" h="116" extrusionOk="0">
                  <a:moveTo>
                    <a:pt x="94" y="14"/>
                  </a:moveTo>
                  <a:cubicBezTo>
                    <a:pt x="94" y="4"/>
                    <a:pt x="94" y="4"/>
                    <a:pt x="94" y="4"/>
                  </a:cubicBezTo>
                  <a:cubicBezTo>
                    <a:pt x="94" y="2"/>
                    <a:pt x="93" y="0"/>
                    <a:pt x="91" y="0"/>
                  </a:cubicBezTo>
                  <a:cubicBezTo>
                    <a:pt x="76" y="0"/>
                    <a:pt x="76" y="0"/>
                    <a:pt x="76" y="0"/>
                  </a:cubicBezTo>
                  <a:cubicBezTo>
                    <a:pt x="74" y="0"/>
                    <a:pt x="73" y="2"/>
                    <a:pt x="73" y="4"/>
                  </a:cubicBezTo>
                  <a:cubicBezTo>
                    <a:pt x="73" y="14"/>
                    <a:pt x="73" y="14"/>
                    <a:pt x="73" y="14"/>
                  </a:cubicBezTo>
                  <a:cubicBezTo>
                    <a:pt x="36" y="14"/>
                    <a:pt x="36" y="14"/>
                    <a:pt x="36" y="14"/>
                  </a:cubicBezTo>
                  <a:cubicBezTo>
                    <a:pt x="36" y="4"/>
                    <a:pt x="36" y="4"/>
                    <a:pt x="36" y="4"/>
                  </a:cubicBezTo>
                  <a:cubicBezTo>
                    <a:pt x="36" y="2"/>
                    <a:pt x="35" y="0"/>
                    <a:pt x="33" y="0"/>
                  </a:cubicBezTo>
                  <a:cubicBezTo>
                    <a:pt x="18" y="0"/>
                    <a:pt x="18" y="0"/>
                    <a:pt x="18" y="0"/>
                  </a:cubicBezTo>
                  <a:cubicBezTo>
                    <a:pt x="16" y="0"/>
                    <a:pt x="15" y="2"/>
                    <a:pt x="15" y="4"/>
                  </a:cubicBezTo>
                  <a:cubicBezTo>
                    <a:pt x="15" y="14"/>
                    <a:pt x="15" y="14"/>
                    <a:pt x="15" y="14"/>
                  </a:cubicBezTo>
                  <a:cubicBezTo>
                    <a:pt x="0" y="14"/>
                    <a:pt x="0" y="14"/>
                    <a:pt x="0" y="14"/>
                  </a:cubicBezTo>
                  <a:cubicBezTo>
                    <a:pt x="0" y="116"/>
                    <a:pt x="0" y="116"/>
                    <a:pt x="0" y="116"/>
                  </a:cubicBezTo>
                  <a:cubicBezTo>
                    <a:pt x="109" y="116"/>
                    <a:pt x="109" y="116"/>
                    <a:pt x="109" y="116"/>
                  </a:cubicBezTo>
                  <a:cubicBezTo>
                    <a:pt x="109" y="14"/>
                    <a:pt x="109" y="14"/>
                    <a:pt x="109" y="14"/>
                  </a:cubicBezTo>
                  <a:lnTo>
                    <a:pt x="94" y="14"/>
                  </a:lnTo>
                  <a:close/>
                  <a:moveTo>
                    <a:pt x="80" y="7"/>
                  </a:moveTo>
                  <a:cubicBezTo>
                    <a:pt x="87" y="7"/>
                    <a:pt x="87" y="7"/>
                    <a:pt x="87" y="7"/>
                  </a:cubicBezTo>
                  <a:cubicBezTo>
                    <a:pt x="87" y="22"/>
                    <a:pt x="87" y="22"/>
                    <a:pt x="87" y="22"/>
                  </a:cubicBezTo>
                  <a:cubicBezTo>
                    <a:pt x="80" y="22"/>
                    <a:pt x="80" y="22"/>
                    <a:pt x="80" y="22"/>
                  </a:cubicBezTo>
                  <a:lnTo>
                    <a:pt x="80" y="7"/>
                  </a:lnTo>
                  <a:close/>
                  <a:moveTo>
                    <a:pt x="22" y="7"/>
                  </a:moveTo>
                  <a:cubicBezTo>
                    <a:pt x="29" y="7"/>
                    <a:pt x="29" y="7"/>
                    <a:pt x="29" y="7"/>
                  </a:cubicBezTo>
                  <a:cubicBezTo>
                    <a:pt x="29" y="22"/>
                    <a:pt x="29" y="22"/>
                    <a:pt x="29" y="22"/>
                  </a:cubicBezTo>
                  <a:cubicBezTo>
                    <a:pt x="22" y="22"/>
                    <a:pt x="22" y="22"/>
                    <a:pt x="22" y="22"/>
                  </a:cubicBezTo>
                  <a:lnTo>
                    <a:pt x="22" y="7"/>
                  </a:lnTo>
                  <a:close/>
                  <a:moveTo>
                    <a:pt x="102" y="109"/>
                  </a:moveTo>
                  <a:cubicBezTo>
                    <a:pt x="7" y="109"/>
                    <a:pt x="7" y="109"/>
                    <a:pt x="7" y="109"/>
                  </a:cubicBezTo>
                  <a:cubicBezTo>
                    <a:pt x="7" y="36"/>
                    <a:pt x="7" y="36"/>
                    <a:pt x="7" y="36"/>
                  </a:cubicBezTo>
                  <a:cubicBezTo>
                    <a:pt x="102" y="36"/>
                    <a:pt x="102" y="36"/>
                    <a:pt x="102" y="36"/>
                  </a:cubicBezTo>
                  <a:lnTo>
                    <a:pt x="102"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49" name="Google Shape;2749;p51"/>
          <p:cNvGrpSpPr/>
          <p:nvPr/>
        </p:nvGrpSpPr>
        <p:grpSpPr>
          <a:xfrm>
            <a:off x="6691145" y="3206181"/>
            <a:ext cx="267593" cy="369439"/>
            <a:chOff x="5011738" y="2427288"/>
            <a:chExt cx="212725" cy="293688"/>
          </a:xfrm>
        </p:grpSpPr>
        <p:sp>
          <p:nvSpPr>
            <p:cNvPr id="2750" name="Google Shape;2750;p51"/>
            <p:cNvSpPr/>
            <p:nvPr/>
          </p:nvSpPr>
          <p:spPr>
            <a:xfrm>
              <a:off x="5011738" y="2427288"/>
              <a:ext cx="212725" cy="293688"/>
            </a:xfrm>
            <a:custGeom>
              <a:avLst/>
              <a:gdLst/>
              <a:ahLst/>
              <a:cxnLst/>
              <a:rect l="l" t="t" r="r" b="b"/>
              <a:pathLst>
                <a:path w="84" h="116" extrusionOk="0">
                  <a:moveTo>
                    <a:pt x="78" y="11"/>
                  </a:moveTo>
                  <a:cubicBezTo>
                    <a:pt x="84" y="11"/>
                    <a:pt x="84" y="11"/>
                    <a:pt x="84" y="11"/>
                  </a:cubicBezTo>
                  <a:cubicBezTo>
                    <a:pt x="84" y="0"/>
                    <a:pt x="84" y="0"/>
                    <a:pt x="84" y="0"/>
                  </a:cubicBezTo>
                  <a:cubicBezTo>
                    <a:pt x="0" y="0"/>
                    <a:pt x="0" y="0"/>
                    <a:pt x="0" y="0"/>
                  </a:cubicBezTo>
                  <a:cubicBezTo>
                    <a:pt x="0" y="11"/>
                    <a:pt x="0" y="11"/>
                    <a:pt x="0" y="11"/>
                  </a:cubicBezTo>
                  <a:cubicBezTo>
                    <a:pt x="7" y="11"/>
                    <a:pt x="7" y="11"/>
                    <a:pt x="7" y="11"/>
                  </a:cubicBezTo>
                  <a:cubicBezTo>
                    <a:pt x="8" y="33"/>
                    <a:pt x="16" y="48"/>
                    <a:pt x="30" y="52"/>
                  </a:cubicBezTo>
                  <a:cubicBezTo>
                    <a:pt x="30" y="64"/>
                    <a:pt x="30" y="64"/>
                    <a:pt x="30" y="64"/>
                  </a:cubicBezTo>
                  <a:cubicBezTo>
                    <a:pt x="17" y="69"/>
                    <a:pt x="9" y="83"/>
                    <a:pt x="8" y="105"/>
                  </a:cubicBezTo>
                  <a:cubicBezTo>
                    <a:pt x="0" y="105"/>
                    <a:pt x="0" y="105"/>
                    <a:pt x="0" y="105"/>
                  </a:cubicBezTo>
                  <a:cubicBezTo>
                    <a:pt x="0" y="116"/>
                    <a:pt x="0" y="116"/>
                    <a:pt x="0" y="116"/>
                  </a:cubicBezTo>
                  <a:cubicBezTo>
                    <a:pt x="84" y="116"/>
                    <a:pt x="84" y="116"/>
                    <a:pt x="84" y="116"/>
                  </a:cubicBezTo>
                  <a:cubicBezTo>
                    <a:pt x="84" y="105"/>
                    <a:pt x="84" y="105"/>
                    <a:pt x="84" y="105"/>
                  </a:cubicBezTo>
                  <a:cubicBezTo>
                    <a:pt x="78" y="105"/>
                    <a:pt x="78" y="105"/>
                    <a:pt x="78" y="105"/>
                  </a:cubicBezTo>
                  <a:cubicBezTo>
                    <a:pt x="77" y="83"/>
                    <a:pt x="69" y="69"/>
                    <a:pt x="55" y="64"/>
                  </a:cubicBezTo>
                  <a:cubicBezTo>
                    <a:pt x="55" y="52"/>
                    <a:pt x="55" y="52"/>
                    <a:pt x="55" y="52"/>
                  </a:cubicBezTo>
                  <a:cubicBezTo>
                    <a:pt x="69" y="48"/>
                    <a:pt x="77" y="33"/>
                    <a:pt x="78" y="11"/>
                  </a:cubicBezTo>
                  <a:close/>
                  <a:moveTo>
                    <a:pt x="52" y="69"/>
                  </a:moveTo>
                  <a:cubicBezTo>
                    <a:pt x="67" y="73"/>
                    <a:pt x="72" y="90"/>
                    <a:pt x="72" y="105"/>
                  </a:cubicBezTo>
                  <a:cubicBezTo>
                    <a:pt x="67" y="105"/>
                    <a:pt x="67" y="105"/>
                    <a:pt x="67" y="105"/>
                  </a:cubicBezTo>
                  <a:cubicBezTo>
                    <a:pt x="56" y="93"/>
                    <a:pt x="56" y="93"/>
                    <a:pt x="56" y="93"/>
                  </a:cubicBezTo>
                  <a:cubicBezTo>
                    <a:pt x="43" y="77"/>
                    <a:pt x="43" y="77"/>
                    <a:pt x="43" y="77"/>
                  </a:cubicBezTo>
                  <a:cubicBezTo>
                    <a:pt x="30" y="93"/>
                    <a:pt x="30" y="93"/>
                    <a:pt x="30" y="93"/>
                  </a:cubicBezTo>
                  <a:cubicBezTo>
                    <a:pt x="20" y="105"/>
                    <a:pt x="20" y="105"/>
                    <a:pt x="20" y="105"/>
                  </a:cubicBezTo>
                  <a:cubicBezTo>
                    <a:pt x="13" y="105"/>
                    <a:pt x="13" y="105"/>
                    <a:pt x="13" y="105"/>
                  </a:cubicBezTo>
                  <a:cubicBezTo>
                    <a:pt x="14" y="90"/>
                    <a:pt x="18" y="73"/>
                    <a:pt x="34" y="69"/>
                  </a:cubicBezTo>
                  <a:cubicBezTo>
                    <a:pt x="36" y="69"/>
                    <a:pt x="36" y="69"/>
                    <a:pt x="36" y="69"/>
                  </a:cubicBezTo>
                  <a:cubicBezTo>
                    <a:pt x="36" y="48"/>
                    <a:pt x="36" y="48"/>
                    <a:pt x="36" y="48"/>
                  </a:cubicBezTo>
                  <a:cubicBezTo>
                    <a:pt x="34" y="47"/>
                    <a:pt x="34" y="47"/>
                    <a:pt x="34" y="47"/>
                  </a:cubicBezTo>
                  <a:cubicBezTo>
                    <a:pt x="18" y="43"/>
                    <a:pt x="14" y="27"/>
                    <a:pt x="13" y="11"/>
                  </a:cubicBezTo>
                  <a:cubicBezTo>
                    <a:pt x="72" y="11"/>
                    <a:pt x="72" y="11"/>
                    <a:pt x="72" y="11"/>
                  </a:cubicBezTo>
                  <a:cubicBezTo>
                    <a:pt x="72" y="27"/>
                    <a:pt x="67" y="43"/>
                    <a:pt x="52" y="47"/>
                  </a:cubicBezTo>
                  <a:cubicBezTo>
                    <a:pt x="49" y="48"/>
                    <a:pt x="49" y="48"/>
                    <a:pt x="49" y="48"/>
                  </a:cubicBezTo>
                  <a:cubicBezTo>
                    <a:pt x="49" y="69"/>
                    <a:pt x="49" y="69"/>
                    <a:pt x="49" y="69"/>
                  </a:cubicBezTo>
                  <a:lnTo>
                    <a:pt x="52"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51" name="Google Shape;2751;p51"/>
            <p:cNvSpPr/>
            <p:nvPr/>
          </p:nvSpPr>
          <p:spPr>
            <a:xfrm>
              <a:off x="5092701" y="2516188"/>
              <a:ext cx="60325" cy="34925"/>
            </a:xfrm>
            <a:custGeom>
              <a:avLst/>
              <a:gdLst/>
              <a:ahLst/>
              <a:cxnLst/>
              <a:rect l="l" t="t" r="r" b="b"/>
              <a:pathLst>
                <a:path w="38" h="22" extrusionOk="0">
                  <a:moveTo>
                    <a:pt x="38" y="0"/>
                  </a:moveTo>
                  <a:lnTo>
                    <a:pt x="0" y="0"/>
                  </a:lnTo>
                  <a:lnTo>
                    <a:pt x="9" y="11"/>
                  </a:lnTo>
                  <a:lnTo>
                    <a:pt x="19" y="22"/>
                  </a:lnTo>
                  <a:lnTo>
                    <a:pt x="29" y="11"/>
                  </a:lnTo>
                  <a:lnTo>
                    <a:pt x="38"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752" name="Google Shape;2752;p51"/>
          <p:cNvSpPr/>
          <p:nvPr/>
        </p:nvSpPr>
        <p:spPr>
          <a:xfrm>
            <a:off x="8166900" y="3298041"/>
            <a:ext cx="367441" cy="185717"/>
          </a:xfrm>
          <a:custGeom>
            <a:avLst/>
            <a:gdLst/>
            <a:ahLst/>
            <a:cxnLst/>
            <a:rect l="l" t="t" r="r" b="b"/>
            <a:pathLst>
              <a:path w="184" h="93" extrusionOk="0">
                <a:moveTo>
                  <a:pt x="184" y="35"/>
                </a:moveTo>
                <a:lnTo>
                  <a:pt x="57" y="35"/>
                </a:lnTo>
                <a:lnTo>
                  <a:pt x="57" y="0"/>
                </a:lnTo>
                <a:lnTo>
                  <a:pt x="0" y="47"/>
                </a:lnTo>
                <a:lnTo>
                  <a:pt x="57" y="93"/>
                </a:lnTo>
                <a:lnTo>
                  <a:pt x="57" y="58"/>
                </a:lnTo>
                <a:lnTo>
                  <a:pt x="184" y="58"/>
                </a:lnTo>
                <a:lnTo>
                  <a:pt x="184"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3" name="Google Shape;2753;p51"/>
          <p:cNvSpPr/>
          <p:nvPr/>
        </p:nvSpPr>
        <p:spPr>
          <a:xfrm>
            <a:off x="9820387" y="3206181"/>
            <a:ext cx="187715" cy="369438"/>
          </a:xfrm>
          <a:custGeom>
            <a:avLst/>
            <a:gdLst/>
            <a:ahLst/>
            <a:cxnLst/>
            <a:rect l="l" t="t" r="r" b="b"/>
            <a:pathLst>
              <a:path w="94" h="185" extrusionOk="0">
                <a:moveTo>
                  <a:pt x="94" y="58"/>
                </a:moveTo>
                <a:lnTo>
                  <a:pt x="48" y="0"/>
                </a:lnTo>
                <a:lnTo>
                  <a:pt x="0" y="58"/>
                </a:lnTo>
                <a:lnTo>
                  <a:pt x="35" y="58"/>
                </a:lnTo>
                <a:lnTo>
                  <a:pt x="35" y="185"/>
                </a:lnTo>
                <a:lnTo>
                  <a:pt x="59" y="185"/>
                </a:lnTo>
                <a:lnTo>
                  <a:pt x="59" y="58"/>
                </a:lnTo>
                <a:lnTo>
                  <a:pt x="94" y="5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4" name="Google Shape;2754;p51"/>
          <p:cNvSpPr/>
          <p:nvPr/>
        </p:nvSpPr>
        <p:spPr>
          <a:xfrm>
            <a:off x="8901783" y="3298041"/>
            <a:ext cx="367441" cy="185717"/>
          </a:xfrm>
          <a:custGeom>
            <a:avLst/>
            <a:gdLst/>
            <a:ahLst/>
            <a:cxnLst/>
            <a:rect l="l" t="t" r="r" b="b"/>
            <a:pathLst>
              <a:path w="184" h="93" extrusionOk="0">
                <a:moveTo>
                  <a:pt x="184" y="47"/>
                </a:moveTo>
                <a:lnTo>
                  <a:pt x="127" y="0"/>
                </a:lnTo>
                <a:lnTo>
                  <a:pt x="127" y="35"/>
                </a:lnTo>
                <a:lnTo>
                  <a:pt x="0" y="35"/>
                </a:lnTo>
                <a:lnTo>
                  <a:pt x="0" y="58"/>
                </a:lnTo>
                <a:lnTo>
                  <a:pt x="127" y="58"/>
                </a:lnTo>
                <a:lnTo>
                  <a:pt x="127" y="93"/>
                </a:lnTo>
                <a:lnTo>
                  <a:pt x="184" y="4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55" name="Google Shape;2755;p51"/>
          <p:cNvSpPr/>
          <p:nvPr/>
        </p:nvSpPr>
        <p:spPr>
          <a:xfrm>
            <a:off x="10561261" y="3206181"/>
            <a:ext cx="183721" cy="369438"/>
          </a:xfrm>
          <a:custGeom>
            <a:avLst/>
            <a:gdLst/>
            <a:ahLst/>
            <a:cxnLst/>
            <a:rect l="l" t="t" r="r" b="b"/>
            <a:pathLst>
              <a:path w="92" h="185" extrusionOk="0">
                <a:moveTo>
                  <a:pt x="57" y="128"/>
                </a:moveTo>
                <a:lnTo>
                  <a:pt x="57" y="0"/>
                </a:lnTo>
                <a:lnTo>
                  <a:pt x="34" y="0"/>
                </a:lnTo>
                <a:lnTo>
                  <a:pt x="34" y="128"/>
                </a:lnTo>
                <a:lnTo>
                  <a:pt x="0" y="128"/>
                </a:lnTo>
                <a:lnTo>
                  <a:pt x="46" y="185"/>
                </a:lnTo>
                <a:lnTo>
                  <a:pt x="92" y="128"/>
                </a:lnTo>
                <a:lnTo>
                  <a:pt x="57" y="12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56" name="Google Shape;2756;p51"/>
          <p:cNvGrpSpPr/>
          <p:nvPr/>
        </p:nvGrpSpPr>
        <p:grpSpPr>
          <a:xfrm>
            <a:off x="5219382" y="3943060"/>
            <a:ext cx="369439" cy="367441"/>
            <a:chOff x="3841751" y="3013075"/>
            <a:chExt cx="293688" cy="292100"/>
          </a:xfrm>
        </p:grpSpPr>
        <p:sp>
          <p:nvSpPr>
            <p:cNvPr id="2757" name="Google Shape;2757;p51"/>
            <p:cNvSpPr/>
            <p:nvPr/>
          </p:nvSpPr>
          <p:spPr>
            <a:xfrm>
              <a:off x="3841751" y="3013075"/>
              <a:ext cx="293688" cy="292100"/>
            </a:xfrm>
            <a:custGeom>
              <a:avLst/>
              <a:gdLst/>
              <a:ahLst/>
              <a:cxnLst/>
              <a:rect l="l" t="t" r="r" b="b"/>
              <a:pathLst>
                <a:path w="116" h="116" extrusionOk="0">
                  <a:moveTo>
                    <a:pt x="116" y="55"/>
                  </a:moveTo>
                  <a:cubicBezTo>
                    <a:pt x="114" y="25"/>
                    <a:pt x="89" y="0"/>
                    <a:pt x="58" y="0"/>
                  </a:cubicBezTo>
                  <a:cubicBezTo>
                    <a:pt x="30" y="0"/>
                    <a:pt x="7" y="19"/>
                    <a:pt x="1" y="45"/>
                  </a:cubicBezTo>
                  <a:cubicBezTo>
                    <a:pt x="0" y="49"/>
                    <a:pt x="0" y="54"/>
                    <a:pt x="0" y="58"/>
                  </a:cubicBezTo>
                  <a:cubicBezTo>
                    <a:pt x="0" y="61"/>
                    <a:pt x="0" y="63"/>
                    <a:pt x="0" y="65"/>
                  </a:cubicBezTo>
                  <a:cubicBezTo>
                    <a:pt x="3" y="94"/>
                    <a:pt x="28" y="116"/>
                    <a:pt x="58" y="116"/>
                  </a:cubicBezTo>
                  <a:cubicBezTo>
                    <a:pt x="83" y="116"/>
                    <a:pt x="104" y="101"/>
                    <a:pt x="112" y="79"/>
                  </a:cubicBezTo>
                  <a:cubicBezTo>
                    <a:pt x="114" y="73"/>
                    <a:pt x="116" y="66"/>
                    <a:pt x="116" y="58"/>
                  </a:cubicBezTo>
                  <a:cubicBezTo>
                    <a:pt x="116" y="57"/>
                    <a:pt x="116" y="56"/>
                    <a:pt x="116" y="55"/>
                  </a:cubicBezTo>
                  <a:close/>
                  <a:moveTo>
                    <a:pt x="32" y="66"/>
                  </a:moveTo>
                  <a:cubicBezTo>
                    <a:pt x="26" y="66"/>
                    <a:pt x="21" y="61"/>
                    <a:pt x="21" y="55"/>
                  </a:cubicBezTo>
                  <a:cubicBezTo>
                    <a:pt x="21" y="49"/>
                    <a:pt x="26" y="44"/>
                    <a:pt x="32" y="44"/>
                  </a:cubicBezTo>
                  <a:cubicBezTo>
                    <a:pt x="38" y="44"/>
                    <a:pt x="43" y="49"/>
                    <a:pt x="43" y="55"/>
                  </a:cubicBezTo>
                  <a:cubicBezTo>
                    <a:pt x="43" y="61"/>
                    <a:pt x="38" y="66"/>
                    <a:pt x="32" y="66"/>
                  </a:cubicBezTo>
                  <a:close/>
                  <a:moveTo>
                    <a:pt x="107" y="69"/>
                  </a:moveTo>
                  <a:cubicBezTo>
                    <a:pt x="101" y="78"/>
                    <a:pt x="92" y="83"/>
                    <a:pt x="84" y="83"/>
                  </a:cubicBezTo>
                  <a:cubicBezTo>
                    <a:pt x="73" y="83"/>
                    <a:pt x="61" y="74"/>
                    <a:pt x="61" y="56"/>
                  </a:cubicBezTo>
                  <a:cubicBezTo>
                    <a:pt x="61" y="34"/>
                    <a:pt x="46" y="23"/>
                    <a:pt x="32" y="23"/>
                  </a:cubicBezTo>
                  <a:cubicBezTo>
                    <a:pt x="27" y="23"/>
                    <a:pt x="23" y="24"/>
                    <a:pt x="19" y="25"/>
                  </a:cubicBezTo>
                  <a:cubicBezTo>
                    <a:pt x="29" y="14"/>
                    <a:pt x="42" y="8"/>
                    <a:pt x="58" y="8"/>
                  </a:cubicBezTo>
                  <a:cubicBezTo>
                    <a:pt x="86" y="8"/>
                    <a:pt x="109" y="30"/>
                    <a:pt x="109" y="58"/>
                  </a:cubicBezTo>
                  <a:cubicBezTo>
                    <a:pt x="109" y="62"/>
                    <a:pt x="108" y="65"/>
                    <a:pt x="107" y="6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58" name="Google Shape;2758;p51"/>
            <p:cNvSpPr/>
            <p:nvPr/>
          </p:nvSpPr>
          <p:spPr>
            <a:xfrm>
              <a:off x="4024313" y="3141663"/>
              <a:ext cx="55563"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59" name="Google Shape;2759;p51"/>
          <p:cNvGrpSpPr/>
          <p:nvPr/>
        </p:nvGrpSpPr>
        <p:grpSpPr>
          <a:xfrm>
            <a:off x="800100" y="5418818"/>
            <a:ext cx="367441" cy="367441"/>
            <a:chOff x="328613" y="4186238"/>
            <a:chExt cx="292100" cy="292100"/>
          </a:xfrm>
        </p:grpSpPr>
        <p:sp>
          <p:nvSpPr>
            <p:cNvPr id="2760" name="Google Shape;2760;p51"/>
            <p:cNvSpPr/>
            <p:nvPr/>
          </p:nvSpPr>
          <p:spPr>
            <a:xfrm>
              <a:off x="414338" y="4186238"/>
              <a:ext cx="206375" cy="206375"/>
            </a:xfrm>
            <a:custGeom>
              <a:avLst/>
              <a:gdLst/>
              <a:ahLst/>
              <a:cxnLst/>
              <a:rect l="l" t="t" r="r" b="b"/>
              <a:pathLst>
                <a:path w="82" h="82" extrusionOk="0">
                  <a:moveTo>
                    <a:pt x="57" y="8"/>
                  </a:moveTo>
                  <a:cubicBezTo>
                    <a:pt x="50" y="11"/>
                    <a:pt x="39" y="17"/>
                    <a:pt x="33" y="23"/>
                  </a:cubicBezTo>
                  <a:cubicBezTo>
                    <a:pt x="2" y="54"/>
                    <a:pt x="2" y="54"/>
                    <a:pt x="2" y="54"/>
                  </a:cubicBezTo>
                  <a:cubicBezTo>
                    <a:pt x="0" y="57"/>
                    <a:pt x="0" y="61"/>
                    <a:pt x="2" y="64"/>
                  </a:cubicBezTo>
                  <a:cubicBezTo>
                    <a:pt x="18" y="79"/>
                    <a:pt x="18" y="79"/>
                    <a:pt x="18" y="79"/>
                  </a:cubicBezTo>
                  <a:cubicBezTo>
                    <a:pt x="21" y="82"/>
                    <a:pt x="25" y="82"/>
                    <a:pt x="28" y="79"/>
                  </a:cubicBezTo>
                  <a:cubicBezTo>
                    <a:pt x="59" y="49"/>
                    <a:pt x="59" y="49"/>
                    <a:pt x="59" y="49"/>
                  </a:cubicBezTo>
                  <a:cubicBezTo>
                    <a:pt x="65" y="43"/>
                    <a:pt x="71" y="32"/>
                    <a:pt x="74" y="25"/>
                  </a:cubicBezTo>
                  <a:cubicBezTo>
                    <a:pt x="82" y="0"/>
                    <a:pt x="82" y="0"/>
                    <a:pt x="82" y="0"/>
                  </a:cubicBezTo>
                  <a:lnTo>
                    <a:pt x="57" y="8"/>
                  </a:lnTo>
                  <a:close/>
                  <a:moveTo>
                    <a:pt x="36" y="61"/>
                  </a:moveTo>
                  <a:cubicBezTo>
                    <a:pt x="32" y="66"/>
                    <a:pt x="25" y="66"/>
                    <a:pt x="20" y="61"/>
                  </a:cubicBezTo>
                  <a:cubicBezTo>
                    <a:pt x="16" y="57"/>
                    <a:pt x="16" y="50"/>
                    <a:pt x="20" y="46"/>
                  </a:cubicBezTo>
                  <a:cubicBezTo>
                    <a:pt x="25" y="42"/>
                    <a:pt x="32" y="42"/>
                    <a:pt x="36" y="46"/>
                  </a:cubicBezTo>
                  <a:cubicBezTo>
                    <a:pt x="40" y="50"/>
                    <a:pt x="40" y="57"/>
                    <a:pt x="36" y="61"/>
                  </a:cubicBezTo>
                  <a:close/>
                  <a:moveTo>
                    <a:pt x="56" y="41"/>
                  </a:moveTo>
                  <a:cubicBezTo>
                    <a:pt x="52" y="45"/>
                    <a:pt x="45" y="45"/>
                    <a:pt x="41" y="41"/>
                  </a:cubicBezTo>
                  <a:cubicBezTo>
                    <a:pt x="37" y="37"/>
                    <a:pt x="37" y="30"/>
                    <a:pt x="41" y="26"/>
                  </a:cubicBezTo>
                  <a:cubicBezTo>
                    <a:pt x="45" y="21"/>
                    <a:pt x="52" y="21"/>
                    <a:pt x="56" y="26"/>
                  </a:cubicBezTo>
                  <a:cubicBezTo>
                    <a:pt x="61" y="30"/>
                    <a:pt x="61" y="37"/>
                    <a:pt x="56" y="4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61" name="Google Shape;2761;p51"/>
            <p:cNvSpPr/>
            <p:nvPr/>
          </p:nvSpPr>
          <p:spPr>
            <a:xfrm>
              <a:off x="334963" y="4270375"/>
              <a:ext cx="98425" cy="85725"/>
            </a:xfrm>
            <a:custGeom>
              <a:avLst/>
              <a:gdLst/>
              <a:ahLst/>
              <a:cxnLst/>
              <a:rect l="l" t="t" r="r" b="b"/>
              <a:pathLst>
                <a:path w="39" h="34" extrusionOk="0">
                  <a:moveTo>
                    <a:pt x="13" y="31"/>
                  </a:moveTo>
                  <a:cubicBezTo>
                    <a:pt x="39" y="5"/>
                    <a:pt x="39" y="5"/>
                    <a:pt x="39" y="5"/>
                  </a:cubicBezTo>
                  <a:cubicBezTo>
                    <a:pt x="33" y="0"/>
                    <a:pt x="24" y="0"/>
                    <a:pt x="18" y="5"/>
                  </a:cubicBezTo>
                  <a:cubicBezTo>
                    <a:pt x="3" y="21"/>
                    <a:pt x="3" y="21"/>
                    <a:pt x="3" y="21"/>
                  </a:cubicBezTo>
                  <a:cubicBezTo>
                    <a:pt x="0" y="24"/>
                    <a:pt x="0" y="28"/>
                    <a:pt x="3" y="31"/>
                  </a:cubicBezTo>
                  <a:cubicBezTo>
                    <a:pt x="5" y="34"/>
                    <a:pt x="10" y="34"/>
                    <a:pt x="13" y="3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62" name="Google Shape;2762;p51"/>
            <p:cNvSpPr/>
            <p:nvPr/>
          </p:nvSpPr>
          <p:spPr>
            <a:xfrm>
              <a:off x="450851" y="4373563"/>
              <a:ext cx="85725" cy="98425"/>
            </a:xfrm>
            <a:custGeom>
              <a:avLst/>
              <a:gdLst/>
              <a:ahLst/>
              <a:cxnLst/>
              <a:rect l="l" t="t" r="r" b="b"/>
              <a:pathLst>
                <a:path w="34" h="39" extrusionOk="0">
                  <a:moveTo>
                    <a:pt x="3" y="26"/>
                  </a:moveTo>
                  <a:cubicBezTo>
                    <a:pt x="0" y="29"/>
                    <a:pt x="0" y="33"/>
                    <a:pt x="3" y="36"/>
                  </a:cubicBezTo>
                  <a:cubicBezTo>
                    <a:pt x="6" y="39"/>
                    <a:pt x="10" y="39"/>
                    <a:pt x="13" y="36"/>
                  </a:cubicBezTo>
                  <a:cubicBezTo>
                    <a:pt x="29" y="21"/>
                    <a:pt x="29" y="21"/>
                    <a:pt x="29" y="21"/>
                  </a:cubicBezTo>
                  <a:cubicBezTo>
                    <a:pt x="34" y="15"/>
                    <a:pt x="34" y="6"/>
                    <a:pt x="29" y="0"/>
                  </a:cubicBezTo>
                  <a:lnTo>
                    <a:pt x="3" y="2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63" name="Google Shape;2763;p51"/>
            <p:cNvSpPr/>
            <p:nvPr/>
          </p:nvSpPr>
          <p:spPr>
            <a:xfrm>
              <a:off x="396876" y="4360863"/>
              <a:ext cx="49213" cy="50800"/>
            </a:xfrm>
            <a:custGeom>
              <a:avLst/>
              <a:gdLst/>
              <a:ahLst/>
              <a:cxnLst/>
              <a:rect l="l" t="t" r="r" b="b"/>
              <a:pathLst>
                <a:path w="20" h="20" extrusionOk="0">
                  <a:moveTo>
                    <a:pt x="2" y="3"/>
                  </a:moveTo>
                  <a:cubicBezTo>
                    <a:pt x="0" y="4"/>
                    <a:pt x="0" y="6"/>
                    <a:pt x="2" y="8"/>
                  </a:cubicBezTo>
                  <a:cubicBezTo>
                    <a:pt x="12" y="18"/>
                    <a:pt x="12" y="18"/>
                    <a:pt x="12" y="18"/>
                  </a:cubicBezTo>
                  <a:cubicBezTo>
                    <a:pt x="13" y="20"/>
                    <a:pt x="16" y="20"/>
                    <a:pt x="17" y="18"/>
                  </a:cubicBezTo>
                  <a:cubicBezTo>
                    <a:pt x="20" y="16"/>
                    <a:pt x="20" y="16"/>
                    <a:pt x="20" y="16"/>
                  </a:cubicBezTo>
                  <a:cubicBezTo>
                    <a:pt x="4" y="0"/>
                    <a:pt x="4" y="0"/>
                    <a:pt x="4" y="0"/>
                  </a:cubicBezTo>
                  <a:lnTo>
                    <a:pt x="2" y="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64" name="Google Shape;2764;p51"/>
            <p:cNvSpPr/>
            <p:nvPr/>
          </p:nvSpPr>
          <p:spPr>
            <a:xfrm>
              <a:off x="328613" y="4387850"/>
              <a:ext cx="90488" cy="90488"/>
            </a:xfrm>
            <a:custGeom>
              <a:avLst/>
              <a:gdLst/>
              <a:ahLst/>
              <a:cxnLst/>
              <a:rect l="l" t="t" r="r" b="b"/>
              <a:pathLst>
                <a:path w="36" h="36" extrusionOk="0">
                  <a:moveTo>
                    <a:pt x="0" y="36"/>
                  </a:moveTo>
                  <a:cubicBezTo>
                    <a:pt x="14" y="29"/>
                    <a:pt x="36" y="14"/>
                    <a:pt x="29" y="7"/>
                  </a:cubicBezTo>
                  <a:cubicBezTo>
                    <a:pt x="22" y="0"/>
                    <a:pt x="7" y="21"/>
                    <a:pt x="0"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65" name="Google Shape;2765;p51"/>
          <p:cNvGrpSpPr/>
          <p:nvPr/>
        </p:nvGrpSpPr>
        <p:grpSpPr>
          <a:xfrm>
            <a:off x="844033" y="3943060"/>
            <a:ext cx="323508" cy="367443"/>
            <a:chOff x="363538" y="3013075"/>
            <a:chExt cx="257175" cy="292101"/>
          </a:xfrm>
        </p:grpSpPr>
        <p:sp>
          <p:nvSpPr>
            <p:cNvPr id="2766" name="Google Shape;2766;p51"/>
            <p:cNvSpPr/>
            <p:nvPr/>
          </p:nvSpPr>
          <p:spPr>
            <a:xfrm>
              <a:off x="363538" y="3068638"/>
              <a:ext cx="257175" cy="236538"/>
            </a:xfrm>
            <a:custGeom>
              <a:avLst/>
              <a:gdLst/>
              <a:ahLst/>
              <a:cxnLst/>
              <a:rect l="l" t="t" r="r" b="b"/>
              <a:pathLst>
                <a:path w="102" h="94" extrusionOk="0">
                  <a:moveTo>
                    <a:pt x="51" y="15"/>
                  </a:moveTo>
                  <a:cubicBezTo>
                    <a:pt x="13" y="0"/>
                    <a:pt x="0" y="22"/>
                    <a:pt x="0" y="44"/>
                  </a:cubicBezTo>
                  <a:cubicBezTo>
                    <a:pt x="0" y="65"/>
                    <a:pt x="26" y="94"/>
                    <a:pt x="37" y="94"/>
                  </a:cubicBezTo>
                  <a:cubicBezTo>
                    <a:pt x="51" y="94"/>
                    <a:pt x="51" y="87"/>
                    <a:pt x="51" y="87"/>
                  </a:cubicBezTo>
                  <a:cubicBezTo>
                    <a:pt x="51" y="87"/>
                    <a:pt x="51" y="94"/>
                    <a:pt x="66" y="94"/>
                  </a:cubicBezTo>
                  <a:cubicBezTo>
                    <a:pt x="76" y="94"/>
                    <a:pt x="102" y="65"/>
                    <a:pt x="102" y="44"/>
                  </a:cubicBezTo>
                  <a:cubicBezTo>
                    <a:pt x="102" y="22"/>
                    <a:pt x="89" y="0"/>
                    <a:pt x="51" y="15"/>
                  </a:cubicBezTo>
                  <a:close/>
                  <a:moveTo>
                    <a:pt x="22" y="73"/>
                  </a:moveTo>
                  <a:cubicBezTo>
                    <a:pt x="0" y="44"/>
                    <a:pt x="22" y="22"/>
                    <a:pt x="22" y="22"/>
                  </a:cubicBezTo>
                  <a:cubicBezTo>
                    <a:pt x="37" y="22"/>
                    <a:pt x="37" y="22"/>
                    <a:pt x="37" y="22"/>
                  </a:cubicBezTo>
                  <a:cubicBezTo>
                    <a:pt x="37" y="22"/>
                    <a:pt x="22" y="36"/>
                    <a:pt x="22"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67" name="Google Shape;2767;p51"/>
            <p:cNvSpPr/>
            <p:nvPr/>
          </p:nvSpPr>
          <p:spPr>
            <a:xfrm>
              <a:off x="419101" y="3013075"/>
              <a:ext cx="73025" cy="73025"/>
            </a:xfrm>
            <a:custGeom>
              <a:avLst/>
              <a:gdLst/>
              <a:ahLst/>
              <a:cxnLst/>
              <a:rect l="l" t="t" r="r" b="b"/>
              <a:pathLst>
                <a:path w="29" h="29" extrusionOk="0">
                  <a:moveTo>
                    <a:pt x="29" y="29"/>
                  </a:moveTo>
                  <a:cubicBezTo>
                    <a:pt x="22" y="15"/>
                    <a:pt x="15" y="0"/>
                    <a:pt x="15" y="0"/>
                  </a:cubicBezTo>
                  <a:cubicBezTo>
                    <a:pt x="0" y="0"/>
                    <a:pt x="0" y="0"/>
                    <a:pt x="0" y="0"/>
                  </a:cubicBezTo>
                  <a:cubicBezTo>
                    <a:pt x="22" y="29"/>
                    <a:pt x="22" y="29"/>
                    <a:pt x="22" y="29"/>
                  </a:cubicBezTo>
                  <a:lnTo>
                    <a:pt x="29" y="2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68" name="Google Shape;2768;p51"/>
            <p:cNvSpPr/>
            <p:nvPr/>
          </p:nvSpPr>
          <p:spPr>
            <a:xfrm>
              <a:off x="492126" y="3013075"/>
              <a:ext cx="90488" cy="73025"/>
            </a:xfrm>
            <a:custGeom>
              <a:avLst/>
              <a:gdLst/>
              <a:ahLst/>
              <a:cxnLst/>
              <a:rect l="l" t="t" r="r" b="b"/>
              <a:pathLst>
                <a:path w="36" h="29" extrusionOk="0">
                  <a:moveTo>
                    <a:pt x="36" y="0"/>
                  </a:moveTo>
                  <a:cubicBezTo>
                    <a:pt x="36" y="0"/>
                    <a:pt x="0" y="0"/>
                    <a:pt x="0" y="29"/>
                  </a:cubicBezTo>
                  <a:cubicBezTo>
                    <a:pt x="0" y="29"/>
                    <a:pt x="36" y="29"/>
                    <a:pt x="3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769" name="Google Shape;2769;p51"/>
          <p:cNvSpPr/>
          <p:nvPr/>
        </p:nvSpPr>
        <p:spPr>
          <a:xfrm>
            <a:off x="4480504" y="3943060"/>
            <a:ext cx="323508" cy="367441"/>
          </a:xfrm>
          <a:custGeom>
            <a:avLst/>
            <a:gdLst/>
            <a:ahLst/>
            <a:cxnLst/>
            <a:rect l="l" t="t" r="r" b="b"/>
            <a:pathLst>
              <a:path w="102" h="116" extrusionOk="0">
                <a:moveTo>
                  <a:pt x="87" y="109"/>
                </a:moveTo>
                <a:cubicBezTo>
                  <a:pt x="82" y="109"/>
                  <a:pt x="82" y="109"/>
                  <a:pt x="82" y="109"/>
                </a:cubicBezTo>
                <a:cubicBezTo>
                  <a:pt x="94" y="101"/>
                  <a:pt x="102" y="88"/>
                  <a:pt x="102" y="73"/>
                </a:cubicBezTo>
                <a:cubicBezTo>
                  <a:pt x="102" y="52"/>
                  <a:pt x="88" y="35"/>
                  <a:pt x="69" y="31"/>
                </a:cubicBezTo>
                <a:cubicBezTo>
                  <a:pt x="77" y="15"/>
                  <a:pt x="77" y="15"/>
                  <a:pt x="77" y="15"/>
                </a:cubicBezTo>
                <a:cubicBezTo>
                  <a:pt x="78" y="13"/>
                  <a:pt x="77" y="11"/>
                  <a:pt x="76" y="10"/>
                </a:cubicBezTo>
                <a:cubicBezTo>
                  <a:pt x="56" y="1"/>
                  <a:pt x="56" y="1"/>
                  <a:pt x="56" y="1"/>
                </a:cubicBezTo>
                <a:cubicBezTo>
                  <a:pt x="55" y="0"/>
                  <a:pt x="54" y="0"/>
                  <a:pt x="53" y="0"/>
                </a:cubicBezTo>
                <a:cubicBezTo>
                  <a:pt x="52" y="1"/>
                  <a:pt x="52" y="2"/>
                  <a:pt x="51" y="2"/>
                </a:cubicBezTo>
                <a:cubicBezTo>
                  <a:pt x="28" y="46"/>
                  <a:pt x="28" y="46"/>
                  <a:pt x="28" y="46"/>
                </a:cubicBezTo>
                <a:cubicBezTo>
                  <a:pt x="26" y="50"/>
                  <a:pt x="28" y="55"/>
                  <a:pt x="31" y="57"/>
                </a:cubicBezTo>
                <a:cubicBezTo>
                  <a:pt x="28" y="63"/>
                  <a:pt x="28" y="63"/>
                  <a:pt x="28" y="63"/>
                </a:cubicBezTo>
                <a:cubicBezTo>
                  <a:pt x="41" y="69"/>
                  <a:pt x="41" y="69"/>
                  <a:pt x="41" y="69"/>
                </a:cubicBezTo>
                <a:cubicBezTo>
                  <a:pt x="44" y="63"/>
                  <a:pt x="44" y="63"/>
                  <a:pt x="44" y="63"/>
                </a:cubicBezTo>
                <a:cubicBezTo>
                  <a:pt x="44" y="63"/>
                  <a:pt x="44" y="63"/>
                  <a:pt x="44" y="63"/>
                </a:cubicBezTo>
                <a:cubicBezTo>
                  <a:pt x="48" y="65"/>
                  <a:pt x="52" y="63"/>
                  <a:pt x="54" y="59"/>
                </a:cubicBezTo>
                <a:cubicBezTo>
                  <a:pt x="62" y="44"/>
                  <a:pt x="62" y="44"/>
                  <a:pt x="62" y="44"/>
                </a:cubicBezTo>
                <a:cubicBezTo>
                  <a:pt x="76" y="46"/>
                  <a:pt x="87" y="58"/>
                  <a:pt x="87" y="73"/>
                </a:cubicBezTo>
                <a:cubicBezTo>
                  <a:pt x="87" y="89"/>
                  <a:pt x="74" y="102"/>
                  <a:pt x="58" y="102"/>
                </a:cubicBezTo>
                <a:cubicBezTo>
                  <a:pt x="51" y="102"/>
                  <a:pt x="42" y="99"/>
                  <a:pt x="37" y="95"/>
                </a:cubicBezTo>
                <a:cubicBezTo>
                  <a:pt x="37" y="91"/>
                  <a:pt x="37" y="91"/>
                  <a:pt x="37" y="91"/>
                </a:cubicBezTo>
                <a:cubicBezTo>
                  <a:pt x="37" y="89"/>
                  <a:pt x="38" y="87"/>
                  <a:pt x="40" y="87"/>
                </a:cubicBezTo>
                <a:cubicBezTo>
                  <a:pt x="58" y="87"/>
                  <a:pt x="58" y="87"/>
                  <a:pt x="58" y="87"/>
                </a:cubicBezTo>
                <a:cubicBezTo>
                  <a:pt x="58" y="80"/>
                  <a:pt x="58" y="80"/>
                  <a:pt x="58" y="80"/>
                </a:cubicBezTo>
                <a:cubicBezTo>
                  <a:pt x="30" y="80"/>
                  <a:pt x="30" y="80"/>
                  <a:pt x="30" y="80"/>
                </a:cubicBezTo>
                <a:cubicBezTo>
                  <a:pt x="16" y="80"/>
                  <a:pt x="16" y="80"/>
                  <a:pt x="16" y="80"/>
                </a:cubicBezTo>
                <a:cubicBezTo>
                  <a:pt x="0" y="80"/>
                  <a:pt x="0" y="80"/>
                  <a:pt x="0" y="80"/>
                </a:cubicBezTo>
                <a:cubicBezTo>
                  <a:pt x="0" y="87"/>
                  <a:pt x="0" y="87"/>
                  <a:pt x="0" y="87"/>
                </a:cubicBezTo>
                <a:cubicBezTo>
                  <a:pt x="17" y="87"/>
                  <a:pt x="17" y="87"/>
                  <a:pt x="17" y="87"/>
                </a:cubicBezTo>
                <a:cubicBezTo>
                  <a:pt x="18" y="87"/>
                  <a:pt x="18" y="87"/>
                  <a:pt x="18" y="87"/>
                </a:cubicBezTo>
                <a:cubicBezTo>
                  <a:pt x="20" y="87"/>
                  <a:pt x="22" y="89"/>
                  <a:pt x="22" y="91"/>
                </a:cubicBezTo>
                <a:cubicBezTo>
                  <a:pt x="22" y="95"/>
                  <a:pt x="22" y="95"/>
                  <a:pt x="22" y="95"/>
                </a:cubicBezTo>
                <a:cubicBezTo>
                  <a:pt x="22" y="109"/>
                  <a:pt x="22" y="109"/>
                  <a:pt x="22" y="109"/>
                </a:cubicBezTo>
                <a:cubicBezTo>
                  <a:pt x="14" y="109"/>
                  <a:pt x="8" y="108"/>
                  <a:pt x="8" y="116"/>
                </a:cubicBezTo>
                <a:cubicBezTo>
                  <a:pt x="102" y="116"/>
                  <a:pt x="102" y="116"/>
                  <a:pt x="102" y="116"/>
                </a:cubicBezTo>
                <a:cubicBezTo>
                  <a:pt x="102" y="108"/>
                  <a:pt x="95" y="109"/>
                  <a:pt x="87" y="109"/>
                </a:cubicBezTo>
                <a:close/>
                <a:moveTo>
                  <a:pt x="62" y="10"/>
                </a:moveTo>
                <a:cubicBezTo>
                  <a:pt x="61" y="10"/>
                  <a:pt x="60" y="11"/>
                  <a:pt x="60" y="12"/>
                </a:cubicBezTo>
                <a:cubicBezTo>
                  <a:pt x="43" y="44"/>
                  <a:pt x="43" y="44"/>
                  <a:pt x="43" y="44"/>
                </a:cubicBezTo>
                <a:cubicBezTo>
                  <a:pt x="37" y="41"/>
                  <a:pt x="37" y="41"/>
                  <a:pt x="37" y="41"/>
                </a:cubicBezTo>
                <a:cubicBezTo>
                  <a:pt x="37" y="40"/>
                  <a:pt x="37" y="40"/>
                  <a:pt x="37" y="39"/>
                </a:cubicBezTo>
                <a:cubicBezTo>
                  <a:pt x="53" y="10"/>
                  <a:pt x="53" y="10"/>
                  <a:pt x="53" y="10"/>
                </a:cubicBezTo>
                <a:cubicBezTo>
                  <a:pt x="53" y="9"/>
                  <a:pt x="54" y="8"/>
                  <a:pt x="55" y="8"/>
                </a:cubicBezTo>
                <a:cubicBezTo>
                  <a:pt x="56" y="7"/>
                  <a:pt x="57" y="7"/>
                  <a:pt x="58" y="8"/>
                </a:cubicBezTo>
                <a:cubicBezTo>
                  <a:pt x="62" y="10"/>
                  <a:pt x="62" y="10"/>
                  <a:pt x="62" y="10"/>
                </a:cubicBezTo>
                <a:cubicBezTo>
                  <a:pt x="62" y="10"/>
                  <a:pt x="62" y="10"/>
                  <a:pt x="62" y="1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70" name="Google Shape;2770;p51"/>
          <p:cNvSpPr/>
          <p:nvPr/>
        </p:nvSpPr>
        <p:spPr>
          <a:xfrm>
            <a:off x="4506466" y="4773797"/>
            <a:ext cx="319514" cy="277579"/>
          </a:xfrm>
          <a:custGeom>
            <a:avLst/>
            <a:gdLst/>
            <a:ahLst/>
            <a:cxnLst/>
            <a:rect l="l" t="t" r="r" b="b"/>
            <a:pathLst>
              <a:path w="101" h="87" extrusionOk="0">
                <a:moveTo>
                  <a:pt x="98" y="36"/>
                </a:moveTo>
                <a:cubicBezTo>
                  <a:pt x="92" y="36"/>
                  <a:pt x="92" y="36"/>
                  <a:pt x="92" y="36"/>
                </a:cubicBezTo>
                <a:cubicBezTo>
                  <a:pt x="89" y="29"/>
                  <a:pt x="89" y="29"/>
                  <a:pt x="89" y="29"/>
                </a:cubicBezTo>
                <a:cubicBezTo>
                  <a:pt x="98" y="29"/>
                  <a:pt x="98" y="29"/>
                  <a:pt x="98" y="29"/>
                </a:cubicBezTo>
                <a:cubicBezTo>
                  <a:pt x="100" y="29"/>
                  <a:pt x="101" y="27"/>
                  <a:pt x="101" y="25"/>
                </a:cubicBezTo>
                <a:cubicBezTo>
                  <a:pt x="101" y="23"/>
                  <a:pt x="100" y="21"/>
                  <a:pt x="98" y="21"/>
                </a:cubicBezTo>
                <a:cubicBezTo>
                  <a:pt x="87" y="21"/>
                  <a:pt x="87" y="21"/>
                  <a:pt x="87" y="21"/>
                </a:cubicBezTo>
                <a:cubicBezTo>
                  <a:pt x="82" y="6"/>
                  <a:pt x="82" y="6"/>
                  <a:pt x="82" y="6"/>
                </a:cubicBezTo>
                <a:cubicBezTo>
                  <a:pt x="80" y="3"/>
                  <a:pt x="76" y="0"/>
                  <a:pt x="72" y="0"/>
                </a:cubicBezTo>
                <a:cubicBezTo>
                  <a:pt x="29" y="0"/>
                  <a:pt x="29" y="0"/>
                  <a:pt x="29" y="0"/>
                </a:cubicBezTo>
                <a:cubicBezTo>
                  <a:pt x="25" y="0"/>
                  <a:pt x="20" y="3"/>
                  <a:pt x="19" y="6"/>
                </a:cubicBezTo>
                <a:cubicBezTo>
                  <a:pt x="14" y="21"/>
                  <a:pt x="14" y="21"/>
                  <a:pt x="14" y="21"/>
                </a:cubicBezTo>
                <a:cubicBezTo>
                  <a:pt x="3" y="21"/>
                  <a:pt x="3" y="21"/>
                  <a:pt x="3" y="21"/>
                </a:cubicBezTo>
                <a:cubicBezTo>
                  <a:pt x="1" y="21"/>
                  <a:pt x="0" y="23"/>
                  <a:pt x="0" y="25"/>
                </a:cubicBezTo>
                <a:cubicBezTo>
                  <a:pt x="0" y="27"/>
                  <a:pt x="1" y="29"/>
                  <a:pt x="3" y="29"/>
                </a:cubicBezTo>
                <a:cubicBezTo>
                  <a:pt x="12" y="29"/>
                  <a:pt x="12" y="29"/>
                  <a:pt x="12" y="29"/>
                </a:cubicBezTo>
                <a:cubicBezTo>
                  <a:pt x="9" y="36"/>
                  <a:pt x="9" y="36"/>
                  <a:pt x="9" y="36"/>
                </a:cubicBezTo>
                <a:cubicBezTo>
                  <a:pt x="3" y="36"/>
                  <a:pt x="3" y="36"/>
                  <a:pt x="3" y="36"/>
                </a:cubicBezTo>
                <a:cubicBezTo>
                  <a:pt x="1" y="36"/>
                  <a:pt x="0" y="38"/>
                  <a:pt x="0" y="40"/>
                </a:cubicBezTo>
                <a:cubicBezTo>
                  <a:pt x="0" y="61"/>
                  <a:pt x="0" y="61"/>
                  <a:pt x="0" y="61"/>
                </a:cubicBezTo>
                <a:cubicBezTo>
                  <a:pt x="0" y="63"/>
                  <a:pt x="1" y="65"/>
                  <a:pt x="3" y="65"/>
                </a:cubicBezTo>
                <a:cubicBezTo>
                  <a:pt x="7" y="65"/>
                  <a:pt x="7" y="65"/>
                  <a:pt x="7" y="65"/>
                </a:cubicBezTo>
                <a:cubicBezTo>
                  <a:pt x="7" y="79"/>
                  <a:pt x="7" y="79"/>
                  <a:pt x="7" y="79"/>
                </a:cubicBezTo>
                <a:cubicBezTo>
                  <a:pt x="7" y="83"/>
                  <a:pt x="10" y="87"/>
                  <a:pt x="14" y="87"/>
                </a:cubicBezTo>
                <a:cubicBezTo>
                  <a:pt x="21" y="87"/>
                  <a:pt x="21" y="87"/>
                  <a:pt x="21" y="87"/>
                </a:cubicBezTo>
                <a:cubicBezTo>
                  <a:pt x="25" y="87"/>
                  <a:pt x="29" y="83"/>
                  <a:pt x="29" y="79"/>
                </a:cubicBezTo>
                <a:cubicBezTo>
                  <a:pt x="29" y="65"/>
                  <a:pt x="29" y="65"/>
                  <a:pt x="29" y="65"/>
                </a:cubicBezTo>
                <a:cubicBezTo>
                  <a:pt x="72" y="65"/>
                  <a:pt x="72" y="65"/>
                  <a:pt x="72" y="65"/>
                </a:cubicBezTo>
                <a:cubicBezTo>
                  <a:pt x="72" y="79"/>
                  <a:pt x="72" y="79"/>
                  <a:pt x="72" y="79"/>
                </a:cubicBezTo>
                <a:cubicBezTo>
                  <a:pt x="72" y="83"/>
                  <a:pt x="75" y="87"/>
                  <a:pt x="79" y="87"/>
                </a:cubicBezTo>
                <a:cubicBezTo>
                  <a:pt x="87" y="87"/>
                  <a:pt x="87" y="87"/>
                  <a:pt x="87" y="87"/>
                </a:cubicBezTo>
                <a:cubicBezTo>
                  <a:pt x="91" y="87"/>
                  <a:pt x="94" y="83"/>
                  <a:pt x="94" y="79"/>
                </a:cubicBezTo>
                <a:cubicBezTo>
                  <a:pt x="94" y="65"/>
                  <a:pt x="94" y="65"/>
                  <a:pt x="94" y="65"/>
                </a:cubicBezTo>
                <a:cubicBezTo>
                  <a:pt x="98" y="65"/>
                  <a:pt x="98" y="65"/>
                  <a:pt x="98" y="65"/>
                </a:cubicBezTo>
                <a:cubicBezTo>
                  <a:pt x="100" y="65"/>
                  <a:pt x="101" y="63"/>
                  <a:pt x="101" y="61"/>
                </a:cubicBezTo>
                <a:cubicBezTo>
                  <a:pt x="101" y="40"/>
                  <a:pt x="101" y="40"/>
                  <a:pt x="101" y="40"/>
                </a:cubicBezTo>
                <a:cubicBezTo>
                  <a:pt x="101" y="38"/>
                  <a:pt x="100" y="36"/>
                  <a:pt x="98" y="36"/>
                </a:cubicBezTo>
                <a:close/>
                <a:moveTo>
                  <a:pt x="26" y="9"/>
                </a:moveTo>
                <a:cubicBezTo>
                  <a:pt x="26" y="8"/>
                  <a:pt x="28" y="7"/>
                  <a:pt x="29" y="7"/>
                </a:cubicBezTo>
                <a:cubicBezTo>
                  <a:pt x="43" y="7"/>
                  <a:pt x="43" y="7"/>
                  <a:pt x="43" y="7"/>
                </a:cubicBezTo>
                <a:cubicBezTo>
                  <a:pt x="43" y="10"/>
                  <a:pt x="43" y="10"/>
                  <a:pt x="43" y="10"/>
                </a:cubicBezTo>
                <a:cubicBezTo>
                  <a:pt x="43" y="12"/>
                  <a:pt x="45" y="14"/>
                  <a:pt x="47" y="14"/>
                </a:cubicBezTo>
                <a:cubicBezTo>
                  <a:pt x="54" y="14"/>
                  <a:pt x="54" y="14"/>
                  <a:pt x="54" y="14"/>
                </a:cubicBezTo>
                <a:cubicBezTo>
                  <a:pt x="56" y="14"/>
                  <a:pt x="58" y="12"/>
                  <a:pt x="58" y="10"/>
                </a:cubicBezTo>
                <a:cubicBezTo>
                  <a:pt x="58" y="7"/>
                  <a:pt x="58" y="7"/>
                  <a:pt x="58" y="7"/>
                </a:cubicBezTo>
                <a:cubicBezTo>
                  <a:pt x="72" y="7"/>
                  <a:pt x="72" y="7"/>
                  <a:pt x="72" y="7"/>
                </a:cubicBezTo>
                <a:cubicBezTo>
                  <a:pt x="73" y="7"/>
                  <a:pt x="75" y="8"/>
                  <a:pt x="75" y="9"/>
                </a:cubicBezTo>
                <a:cubicBezTo>
                  <a:pt x="84" y="36"/>
                  <a:pt x="84" y="36"/>
                  <a:pt x="84" y="36"/>
                </a:cubicBezTo>
                <a:cubicBezTo>
                  <a:pt x="17" y="36"/>
                  <a:pt x="17" y="36"/>
                  <a:pt x="17" y="36"/>
                </a:cubicBezTo>
                <a:lnTo>
                  <a:pt x="26" y="9"/>
                </a:lnTo>
                <a:close/>
                <a:moveTo>
                  <a:pt x="21" y="58"/>
                </a:moveTo>
                <a:cubicBezTo>
                  <a:pt x="17" y="58"/>
                  <a:pt x="14" y="54"/>
                  <a:pt x="14" y="50"/>
                </a:cubicBezTo>
                <a:cubicBezTo>
                  <a:pt x="14" y="46"/>
                  <a:pt x="17" y="43"/>
                  <a:pt x="21" y="43"/>
                </a:cubicBezTo>
                <a:cubicBezTo>
                  <a:pt x="25" y="43"/>
                  <a:pt x="29" y="46"/>
                  <a:pt x="29" y="50"/>
                </a:cubicBezTo>
                <a:cubicBezTo>
                  <a:pt x="29" y="54"/>
                  <a:pt x="25" y="58"/>
                  <a:pt x="21" y="58"/>
                </a:cubicBezTo>
                <a:close/>
                <a:moveTo>
                  <a:pt x="65" y="58"/>
                </a:moveTo>
                <a:cubicBezTo>
                  <a:pt x="36" y="58"/>
                  <a:pt x="36" y="58"/>
                  <a:pt x="36" y="58"/>
                </a:cubicBezTo>
                <a:cubicBezTo>
                  <a:pt x="36" y="50"/>
                  <a:pt x="36" y="50"/>
                  <a:pt x="36" y="50"/>
                </a:cubicBezTo>
                <a:cubicBezTo>
                  <a:pt x="65" y="50"/>
                  <a:pt x="65" y="50"/>
                  <a:pt x="65" y="50"/>
                </a:cubicBezTo>
                <a:lnTo>
                  <a:pt x="65" y="58"/>
                </a:lnTo>
                <a:close/>
                <a:moveTo>
                  <a:pt x="79" y="58"/>
                </a:moveTo>
                <a:cubicBezTo>
                  <a:pt x="75" y="58"/>
                  <a:pt x="72" y="54"/>
                  <a:pt x="72" y="50"/>
                </a:cubicBezTo>
                <a:cubicBezTo>
                  <a:pt x="72" y="46"/>
                  <a:pt x="75" y="43"/>
                  <a:pt x="79" y="43"/>
                </a:cubicBezTo>
                <a:cubicBezTo>
                  <a:pt x="83" y="43"/>
                  <a:pt x="87" y="46"/>
                  <a:pt x="87" y="50"/>
                </a:cubicBezTo>
                <a:cubicBezTo>
                  <a:pt x="87" y="54"/>
                  <a:pt x="83" y="58"/>
                  <a:pt x="79" y="5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71" name="Google Shape;2771;p51"/>
          <p:cNvGrpSpPr/>
          <p:nvPr/>
        </p:nvGrpSpPr>
        <p:grpSpPr>
          <a:xfrm>
            <a:off x="5219382" y="4705901"/>
            <a:ext cx="369438" cy="345475"/>
            <a:chOff x="3841751" y="3619500"/>
            <a:chExt cx="293687" cy="274638"/>
          </a:xfrm>
        </p:grpSpPr>
        <p:sp>
          <p:nvSpPr>
            <p:cNvPr id="2772" name="Google Shape;2772;p51"/>
            <p:cNvSpPr/>
            <p:nvPr/>
          </p:nvSpPr>
          <p:spPr>
            <a:xfrm>
              <a:off x="4116388" y="3692525"/>
              <a:ext cx="19050" cy="55563"/>
            </a:xfrm>
            <a:custGeom>
              <a:avLst/>
              <a:gdLst/>
              <a:ahLst/>
              <a:cxnLst/>
              <a:rect l="l" t="t" r="r" b="b"/>
              <a:pathLst>
                <a:path w="7" h="22" extrusionOk="0">
                  <a:moveTo>
                    <a:pt x="3" y="0"/>
                  </a:moveTo>
                  <a:cubicBezTo>
                    <a:pt x="0" y="0"/>
                    <a:pt x="0" y="0"/>
                    <a:pt x="0" y="0"/>
                  </a:cubicBezTo>
                  <a:cubicBezTo>
                    <a:pt x="0" y="22"/>
                    <a:pt x="0" y="22"/>
                    <a:pt x="0" y="22"/>
                  </a:cubicBezTo>
                  <a:cubicBezTo>
                    <a:pt x="3" y="22"/>
                    <a:pt x="3" y="22"/>
                    <a:pt x="3" y="22"/>
                  </a:cubicBezTo>
                  <a:cubicBezTo>
                    <a:pt x="5" y="22"/>
                    <a:pt x="7" y="20"/>
                    <a:pt x="7" y="18"/>
                  </a:cubicBezTo>
                  <a:cubicBezTo>
                    <a:pt x="7" y="3"/>
                    <a:pt x="7" y="3"/>
                    <a:pt x="7" y="3"/>
                  </a:cubicBezTo>
                  <a:cubicBezTo>
                    <a:pt x="7" y="1"/>
                    <a:pt x="5" y="0"/>
                    <a:pt x="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73" name="Google Shape;2773;p51"/>
            <p:cNvSpPr/>
            <p:nvPr/>
          </p:nvSpPr>
          <p:spPr>
            <a:xfrm>
              <a:off x="3878263" y="3619500"/>
              <a:ext cx="219075" cy="274638"/>
            </a:xfrm>
            <a:custGeom>
              <a:avLst/>
              <a:gdLst/>
              <a:ahLst/>
              <a:cxnLst/>
              <a:rect l="l" t="t" r="r" b="b"/>
              <a:pathLst>
                <a:path w="87" h="109" extrusionOk="0">
                  <a:moveTo>
                    <a:pt x="65" y="0"/>
                  </a:moveTo>
                  <a:cubicBezTo>
                    <a:pt x="22" y="0"/>
                    <a:pt x="22" y="0"/>
                    <a:pt x="22" y="0"/>
                  </a:cubicBezTo>
                  <a:cubicBezTo>
                    <a:pt x="10" y="0"/>
                    <a:pt x="0" y="10"/>
                    <a:pt x="0" y="22"/>
                  </a:cubicBezTo>
                  <a:cubicBezTo>
                    <a:pt x="0" y="87"/>
                    <a:pt x="0" y="87"/>
                    <a:pt x="0" y="87"/>
                  </a:cubicBezTo>
                  <a:cubicBezTo>
                    <a:pt x="0" y="91"/>
                    <a:pt x="3" y="94"/>
                    <a:pt x="7" y="94"/>
                  </a:cubicBezTo>
                  <a:cubicBezTo>
                    <a:pt x="7" y="101"/>
                    <a:pt x="7" y="101"/>
                    <a:pt x="7" y="101"/>
                  </a:cubicBezTo>
                  <a:cubicBezTo>
                    <a:pt x="7" y="105"/>
                    <a:pt x="11" y="109"/>
                    <a:pt x="15" y="109"/>
                  </a:cubicBezTo>
                  <a:cubicBezTo>
                    <a:pt x="22" y="109"/>
                    <a:pt x="22" y="109"/>
                    <a:pt x="22" y="109"/>
                  </a:cubicBezTo>
                  <a:cubicBezTo>
                    <a:pt x="26" y="109"/>
                    <a:pt x="29" y="105"/>
                    <a:pt x="29" y="101"/>
                  </a:cubicBezTo>
                  <a:cubicBezTo>
                    <a:pt x="29" y="94"/>
                    <a:pt x="29" y="94"/>
                    <a:pt x="29" y="94"/>
                  </a:cubicBezTo>
                  <a:cubicBezTo>
                    <a:pt x="58" y="94"/>
                    <a:pt x="58" y="94"/>
                    <a:pt x="58" y="94"/>
                  </a:cubicBezTo>
                  <a:cubicBezTo>
                    <a:pt x="58" y="101"/>
                    <a:pt x="58" y="101"/>
                    <a:pt x="58" y="101"/>
                  </a:cubicBezTo>
                  <a:cubicBezTo>
                    <a:pt x="58" y="105"/>
                    <a:pt x="61" y="109"/>
                    <a:pt x="65" y="109"/>
                  </a:cubicBezTo>
                  <a:cubicBezTo>
                    <a:pt x="73" y="109"/>
                    <a:pt x="73" y="109"/>
                    <a:pt x="73" y="109"/>
                  </a:cubicBezTo>
                  <a:cubicBezTo>
                    <a:pt x="77" y="109"/>
                    <a:pt x="80" y="105"/>
                    <a:pt x="80" y="101"/>
                  </a:cubicBezTo>
                  <a:cubicBezTo>
                    <a:pt x="80" y="94"/>
                    <a:pt x="80" y="94"/>
                    <a:pt x="80" y="94"/>
                  </a:cubicBezTo>
                  <a:cubicBezTo>
                    <a:pt x="84" y="94"/>
                    <a:pt x="87" y="91"/>
                    <a:pt x="87" y="87"/>
                  </a:cubicBezTo>
                  <a:cubicBezTo>
                    <a:pt x="87" y="22"/>
                    <a:pt x="87" y="22"/>
                    <a:pt x="87" y="22"/>
                  </a:cubicBezTo>
                  <a:cubicBezTo>
                    <a:pt x="87" y="10"/>
                    <a:pt x="78" y="0"/>
                    <a:pt x="65" y="0"/>
                  </a:cubicBezTo>
                  <a:close/>
                  <a:moveTo>
                    <a:pt x="29" y="7"/>
                  </a:moveTo>
                  <a:cubicBezTo>
                    <a:pt x="58" y="7"/>
                    <a:pt x="58" y="7"/>
                    <a:pt x="58" y="7"/>
                  </a:cubicBezTo>
                  <a:cubicBezTo>
                    <a:pt x="58" y="14"/>
                    <a:pt x="58" y="14"/>
                    <a:pt x="58" y="14"/>
                  </a:cubicBezTo>
                  <a:cubicBezTo>
                    <a:pt x="29" y="14"/>
                    <a:pt x="29" y="14"/>
                    <a:pt x="29" y="14"/>
                  </a:cubicBezTo>
                  <a:lnTo>
                    <a:pt x="29" y="7"/>
                  </a:lnTo>
                  <a:close/>
                  <a:moveTo>
                    <a:pt x="15" y="87"/>
                  </a:moveTo>
                  <a:cubicBezTo>
                    <a:pt x="11" y="87"/>
                    <a:pt x="7" y="84"/>
                    <a:pt x="7" y="80"/>
                  </a:cubicBezTo>
                  <a:cubicBezTo>
                    <a:pt x="7" y="76"/>
                    <a:pt x="11" y="72"/>
                    <a:pt x="15" y="72"/>
                  </a:cubicBezTo>
                  <a:cubicBezTo>
                    <a:pt x="19" y="72"/>
                    <a:pt x="22" y="76"/>
                    <a:pt x="22" y="80"/>
                  </a:cubicBezTo>
                  <a:cubicBezTo>
                    <a:pt x="22" y="84"/>
                    <a:pt x="19" y="87"/>
                    <a:pt x="15" y="87"/>
                  </a:cubicBezTo>
                  <a:close/>
                  <a:moveTo>
                    <a:pt x="73" y="87"/>
                  </a:moveTo>
                  <a:cubicBezTo>
                    <a:pt x="69" y="87"/>
                    <a:pt x="65" y="84"/>
                    <a:pt x="65" y="80"/>
                  </a:cubicBezTo>
                  <a:cubicBezTo>
                    <a:pt x="65" y="76"/>
                    <a:pt x="69" y="72"/>
                    <a:pt x="73" y="72"/>
                  </a:cubicBezTo>
                  <a:cubicBezTo>
                    <a:pt x="77" y="72"/>
                    <a:pt x="80" y="76"/>
                    <a:pt x="80" y="80"/>
                  </a:cubicBezTo>
                  <a:cubicBezTo>
                    <a:pt x="80" y="84"/>
                    <a:pt x="77" y="87"/>
                    <a:pt x="73" y="87"/>
                  </a:cubicBezTo>
                  <a:close/>
                  <a:moveTo>
                    <a:pt x="80" y="65"/>
                  </a:moveTo>
                  <a:cubicBezTo>
                    <a:pt x="7" y="65"/>
                    <a:pt x="7" y="65"/>
                    <a:pt x="7" y="65"/>
                  </a:cubicBezTo>
                  <a:cubicBezTo>
                    <a:pt x="7" y="22"/>
                    <a:pt x="7" y="22"/>
                    <a:pt x="7" y="22"/>
                  </a:cubicBezTo>
                  <a:cubicBezTo>
                    <a:pt x="80" y="22"/>
                    <a:pt x="80" y="22"/>
                    <a:pt x="80" y="22"/>
                  </a:cubicBezTo>
                  <a:lnTo>
                    <a:pt x="80" y="6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74" name="Google Shape;2774;p51"/>
            <p:cNvSpPr/>
            <p:nvPr/>
          </p:nvSpPr>
          <p:spPr>
            <a:xfrm>
              <a:off x="3841751" y="3692525"/>
              <a:ext cx="17463" cy="55563"/>
            </a:xfrm>
            <a:custGeom>
              <a:avLst/>
              <a:gdLst/>
              <a:ahLst/>
              <a:cxnLst/>
              <a:rect l="l" t="t" r="r" b="b"/>
              <a:pathLst>
                <a:path w="7" h="22" extrusionOk="0">
                  <a:moveTo>
                    <a:pt x="0" y="3"/>
                  </a:moveTo>
                  <a:cubicBezTo>
                    <a:pt x="0" y="18"/>
                    <a:pt x="0" y="18"/>
                    <a:pt x="0" y="18"/>
                  </a:cubicBezTo>
                  <a:cubicBezTo>
                    <a:pt x="0" y="20"/>
                    <a:pt x="1" y="22"/>
                    <a:pt x="3" y="22"/>
                  </a:cubicBezTo>
                  <a:cubicBezTo>
                    <a:pt x="7" y="22"/>
                    <a:pt x="7" y="22"/>
                    <a:pt x="7" y="22"/>
                  </a:cubicBezTo>
                  <a:cubicBezTo>
                    <a:pt x="7" y="0"/>
                    <a:pt x="7" y="0"/>
                    <a:pt x="7" y="0"/>
                  </a:cubicBezTo>
                  <a:cubicBezTo>
                    <a:pt x="3" y="0"/>
                    <a:pt x="3" y="0"/>
                    <a:pt x="3" y="0"/>
                  </a:cubicBezTo>
                  <a:cubicBezTo>
                    <a:pt x="1" y="0"/>
                    <a:pt x="0" y="1"/>
                    <a:pt x="0"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75" name="Google Shape;2775;p51"/>
          <p:cNvGrpSpPr/>
          <p:nvPr/>
        </p:nvGrpSpPr>
        <p:grpSpPr>
          <a:xfrm>
            <a:off x="6000195" y="4681937"/>
            <a:ext cx="273585" cy="369439"/>
            <a:chOff x="4462463" y="3600450"/>
            <a:chExt cx="217488" cy="293688"/>
          </a:xfrm>
        </p:grpSpPr>
        <p:sp>
          <p:nvSpPr>
            <p:cNvPr id="2776" name="Google Shape;2776;p51"/>
            <p:cNvSpPr/>
            <p:nvPr/>
          </p:nvSpPr>
          <p:spPr>
            <a:xfrm>
              <a:off x="4462463" y="3600450"/>
              <a:ext cx="217488" cy="220663"/>
            </a:xfrm>
            <a:custGeom>
              <a:avLst/>
              <a:gdLst/>
              <a:ahLst/>
              <a:cxnLst/>
              <a:rect l="l" t="t" r="r" b="b"/>
              <a:pathLst>
                <a:path w="86" h="87" extrusionOk="0">
                  <a:moveTo>
                    <a:pt x="85" y="71"/>
                  </a:moveTo>
                  <a:cubicBezTo>
                    <a:pt x="73" y="13"/>
                    <a:pt x="73" y="13"/>
                    <a:pt x="73" y="13"/>
                  </a:cubicBezTo>
                  <a:cubicBezTo>
                    <a:pt x="72" y="5"/>
                    <a:pt x="65" y="0"/>
                    <a:pt x="57" y="0"/>
                  </a:cubicBezTo>
                  <a:cubicBezTo>
                    <a:pt x="28" y="0"/>
                    <a:pt x="28" y="0"/>
                    <a:pt x="28" y="0"/>
                  </a:cubicBezTo>
                  <a:cubicBezTo>
                    <a:pt x="21" y="0"/>
                    <a:pt x="14" y="5"/>
                    <a:pt x="12" y="13"/>
                  </a:cubicBezTo>
                  <a:cubicBezTo>
                    <a:pt x="1" y="71"/>
                    <a:pt x="1" y="71"/>
                    <a:pt x="1" y="71"/>
                  </a:cubicBezTo>
                  <a:cubicBezTo>
                    <a:pt x="0" y="75"/>
                    <a:pt x="1" y="79"/>
                    <a:pt x="3" y="82"/>
                  </a:cubicBezTo>
                  <a:cubicBezTo>
                    <a:pt x="6" y="85"/>
                    <a:pt x="10" y="87"/>
                    <a:pt x="14" y="87"/>
                  </a:cubicBezTo>
                  <a:cubicBezTo>
                    <a:pt x="22" y="87"/>
                    <a:pt x="22" y="87"/>
                    <a:pt x="22" y="87"/>
                  </a:cubicBezTo>
                  <a:cubicBezTo>
                    <a:pt x="34" y="87"/>
                    <a:pt x="34" y="87"/>
                    <a:pt x="34" y="87"/>
                  </a:cubicBezTo>
                  <a:cubicBezTo>
                    <a:pt x="52" y="87"/>
                    <a:pt x="52" y="87"/>
                    <a:pt x="52" y="87"/>
                  </a:cubicBezTo>
                  <a:cubicBezTo>
                    <a:pt x="63" y="87"/>
                    <a:pt x="63" y="87"/>
                    <a:pt x="63" y="87"/>
                  </a:cubicBezTo>
                  <a:cubicBezTo>
                    <a:pt x="72" y="87"/>
                    <a:pt x="72" y="87"/>
                    <a:pt x="72" y="87"/>
                  </a:cubicBezTo>
                  <a:cubicBezTo>
                    <a:pt x="76" y="87"/>
                    <a:pt x="80" y="85"/>
                    <a:pt x="82" y="82"/>
                  </a:cubicBezTo>
                  <a:cubicBezTo>
                    <a:pt x="85" y="79"/>
                    <a:pt x="86" y="75"/>
                    <a:pt x="85" y="71"/>
                  </a:cubicBezTo>
                  <a:close/>
                  <a:moveTo>
                    <a:pt x="35" y="7"/>
                  </a:moveTo>
                  <a:cubicBezTo>
                    <a:pt x="50" y="7"/>
                    <a:pt x="50" y="7"/>
                    <a:pt x="50" y="7"/>
                  </a:cubicBezTo>
                  <a:cubicBezTo>
                    <a:pt x="50" y="14"/>
                    <a:pt x="50" y="14"/>
                    <a:pt x="50" y="14"/>
                  </a:cubicBezTo>
                  <a:cubicBezTo>
                    <a:pt x="35" y="14"/>
                    <a:pt x="35" y="14"/>
                    <a:pt x="35" y="14"/>
                  </a:cubicBezTo>
                  <a:lnTo>
                    <a:pt x="35" y="7"/>
                  </a:lnTo>
                  <a:close/>
                  <a:moveTo>
                    <a:pt x="14" y="43"/>
                  </a:moveTo>
                  <a:cubicBezTo>
                    <a:pt x="18" y="21"/>
                    <a:pt x="18" y="21"/>
                    <a:pt x="18" y="21"/>
                  </a:cubicBezTo>
                  <a:cubicBezTo>
                    <a:pt x="67" y="21"/>
                    <a:pt x="67" y="21"/>
                    <a:pt x="67" y="21"/>
                  </a:cubicBezTo>
                  <a:cubicBezTo>
                    <a:pt x="72" y="43"/>
                    <a:pt x="72" y="43"/>
                    <a:pt x="72" y="43"/>
                  </a:cubicBezTo>
                  <a:cubicBezTo>
                    <a:pt x="75" y="58"/>
                    <a:pt x="75" y="58"/>
                    <a:pt x="75" y="58"/>
                  </a:cubicBezTo>
                  <a:cubicBezTo>
                    <a:pt x="11" y="58"/>
                    <a:pt x="11" y="58"/>
                    <a:pt x="11" y="58"/>
                  </a:cubicBezTo>
                  <a:lnTo>
                    <a:pt x="14" y="43"/>
                  </a:lnTo>
                  <a:close/>
                  <a:moveTo>
                    <a:pt x="28" y="79"/>
                  </a:moveTo>
                  <a:cubicBezTo>
                    <a:pt x="24" y="79"/>
                    <a:pt x="21" y="76"/>
                    <a:pt x="21" y="72"/>
                  </a:cubicBezTo>
                  <a:cubicBezTo>
                    <a:pt x="21" y="68"/>
                    <a:pt x="24" y="65"/>
                    <a:pt x="28" y="65"/>
                  </a:cubicBezTo>
                  <a:cubicBezTo>
                    <a:pt x="32" y="65"/>
                    <a:pt x="35" y="68"/>
                    <a:pt x="35" y="72"/>
                  </a:cubicBezTo>
                  <a:cubicBezTo>
                    <a:pt x="35" y="76"/>
                    <a:pt x="32" y="79"/>
                    <a:pt x="28" y="79"/>
                  </a:cubicBezTo>
                  <a:close/>
                  <a:moveTo>
                    <a:pt x="57" y="79"/>
                  </a:moveTo>
                  <a:cubicBezTo>
                    <a:pt x="53" y="79"/>
                    <a:pt x="50" y="76"/>
                    <a:pt x="50" y="72"/>
                  </a:cubicBezTo>
                  <a:cubicBezTo>
                    <a:pt x="50" y="68"/>
                    <a:pt x="53" y="65"/>
                    <a:pt x="57" y="65"/>
                  </a:cubicBezTo>
                  <a:cubicBezTo>
                    <a:pt x="61" y="65"/>
                    <a:pt x="64" y="68"/>
                    <a:pt x="64" y="72"/>
                  </a:cubicBezTo>
                  <a:cubicBezTo>
                    <a:pt x="64" y="76"/>
                    <a:pt x="61" y="79"/>
                    <a:pt x="57" y="7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77" name="Google Shape;2777;p51"/>
            <p:cNvSpPr/>
            <p:nvPr/>
          </p:nvSpPr>
          <p:spPr>
            <a:xfrm>
              <a:off x="4487863" y="3838575"/>
              <a:ext cx="166688" cy="55563"/>
            </a:xfrm>
            <a:custGeom>
              <a:avLst/>
              <a:gdLst/>
              <a:ahLst/>
              <a:cxnLst/>
              <a:rect l="l" t="t" r="r" b="b"/>
              <a:pathLst>
                <a:path w="105" h="35" extrusionOk="0">
                  <a:moveTo>
                    <a:pt x="71" y="0"/>
                  </a:moveTo>
                  <a:lnTo>
                    <a:pt x="76" y="11"/>
                  </a:lnTo>
                  <a:lnTo>
                    <a:pt x="27" y="11"/>
                  </a:lnTo>
                  <a:lnTo>
                    <a:pt x="33" y="0"/>
                  </a:lnTo>
                  <a:lnTo>
                    <a:pt x="14" y="0"/>
                  </a:lnTo>
                  <a:lnTo>
                    <a:pt x="0" y="35"/>
                  </a:lnTo>
                  <a:lnTo>
                    <a:pt x="17" y="35"/>
                  </a:lnTo>
                  <a:lnTo>
                    <a:pt x="22" y="22"/>
                  </a:lnTo>
                  <a:lnTo>
                    <a:pt x="81" y="22"/>
                  </a:lnTo>
                  <a:lnTo>
                    <a:pt x="86" y="35"/>
                  </a:lnTo>
                  <a:lnTo>
                    <a:pt x="105" y="35"/>
                  </a:lnTo>
                  <a:lnTo>
                    <a:pt x="89" y="0"/>
                  </a:lnTo>
                  <a:lnTo>
                    <a:pt x="71"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78" name="Google Shape;2778;p51"/>
          <p:cNvGrpSpPr/>
          <p:nvPr/>
        </p:nvGrpSpPr>
        <p:grpSpPr>
          <a:xfrm>
            <a:off x="6691145" y="4727868"/>
            <a:ext cx="367443" cy="297547"/>
            <a:chOff x="5011738" y="3636963"/>
            <a:chExt cx="292101" cy="236537"/>
          </a:xfrm>
        </p:grpSpPr>
        <p:sp>
          <p:nvSpPr>
            <p:cNvPr id="2779" name="Google Shape;2779;p51"/>
            <p:cNvSpPr/>
            <p:nvPr/>
          </p:nvSpPr>
          <p:spPr>
            <a:xfrm>
              <a:off x="5011738" y="3673475"/>
              <a:ext cx="292100" cy="147638"/>
            </a:xfrm>
            <a:custGeom>
              <a:avLst/>
              <a:gdLst/>
              <a:ahLst/>
              <a:cxnLst/>
              <a:rect l="l" t="t" r="r" b="b"/>
              <a:pathLst>
                <a:path w="116" h="58" extrusionOk="0">
                  <a:moveTo>
                    <a:pt x="87" y="14"/>
                  </a:moveTo>
                  <a:cubicBezTo>
                    <a:pt x="85" y="14"/>
                    <a:pt x="75" y="15"/>
                    <a:pt x="73" y="15"/>
                  </a:cubicBezTo>
                  <a:cubicBezTo>
                    <a:pt x="73" y="21"/>
                    <a:pt x="73" y="21"/>
                    <a:pt x="73" y="21"/>
                  </a:cubicBezTo>
                  <a:cubicBezTo>
                    <a:pt x="66" y="21"/>
                    <a:pt x="66" y="21"/>
                    <a:pt x="66" y="21"/>
                  </a:cubicBezTo>
                  <a:cubicBezTo>
                    <a:pt x="66" y="3"/>
                    <a:pt x="66" y="3"/>
                    <a:pt x="66" y="3"/>
                  </a:cubicBezTo>
                  <a:cubicBezTo>
                    <a:pt x="66" y="1"/>
                    <a:pt x="64" y="0"/>
                    <a:pt x="62" y="0"/>
                  </a:cubicBezTo>
                  <a:cubicBezTo>
                    <a:pt x="60" y="0"/>
                    <a:pt x="58" y="1"/>
                    <a:pt x="58" y="3"/>
                  </a:cubicBezTo>
                  <a:cubicBezTo>
                    <a:pt x="58" y="21"/>
                    <a:pt x="58" y="21"/>
                    <a:pt x="58" y="21"/>
                  </a:cubicBezTo>
                  <a:cubicBezTo>
                    <a:pt x="51" y="21"/>
                    <a:pt x="51" y="21"/>
                    <a:pt x="51" y="21"/>
                  </a:cubicBezTo>
                  <a:cubicBezTo>
                    <a:pt x="44" y="29"/>
                    <a:pt x="44" y="29"/>
                    <a:pt x="44" y="29"/>
                  </a:cubicBezTo>
                  <a:cubicBezTo>
                    <a:pt x="21" y="29"/>
                    <a:pt x="21" y="29"/>
                    <a:pt x="21" y="29"/>
                  </a:cubicBezTo>
                  <a:cubicBezTo>
                    <a:pt x="20" y="24"/>
                    <a:pt x="16" y="21"/>
                    <a:pt x="11" y="21"/>
                  </a:cubicBezTo>
                  <a:cubicBezTo>
                    <a:pt x="5" y="21"/>
                    <a:pt x="0" y="26"/>
                    <a:pt x="0" y="32"/>
                  </a:cubicBezTo>
                  <a:cubicBezTo>
                    <a:pt x="0" y="38"/>
                    <a:pt x="5" y="43"/>
                    <a:pt x="11" y="43"/>
                  </a:cubicBezTo>
                  <a:cubicBezTo>
                    <a:pt x="15" y="43"/>
                    <a:pt x="19" y="41"/>
                    <a:pt x="21" y="37"/>
                  </a:cubicBezTo>
                  <a:cubicBezTo>
                    <a:pt x="51" y="58"/>
                    <a:pt x="51" y="58"/>
                    <a:pt x="51" y="58"/>
                  </a:cubicBezTo>
                  <a:cubicBezTo>
                    <a:pt x="73" y="58"/>
                    <a:pt x="73" y="58"/>
                    <a:pt x="73" y="58"/>
                  </a:cubicBezTo>
                  <a:cubicBezTo>
                    <a:pt x="112" y="58"/>
                    <a:pt x="112" y="58"/>
                    <a:pt x="112" y="58"/>
                  </a:cubicBezTo>
                  <a:cubicBezTo>
                    <a:pt x="115" y="53"/>
                    <a:pt x="116" y="48"/>
                    <a:pt x="116" y="43"/>
                  </a:cubicBezTo>
                  <a:cubicBezTo>
                    <a:pt x="116" y="27"/>
                    <a:pt x="103" y="14"/>
                    <a:pt x="87" y="14"/>
                  </a:cubicBezTo>
                  <a:close/>
                  <a:moveTo>
                    <a:pt x="11" y="36"/>
                  </a:moveTo>
                  <a:cubicBezTo>
                    <a:pt x="9" y="36"/>
                    <a:pt x="7" y="34"/>
                    <a:pt x="7" y="32"/>
                  </a:cubicBezTo>
                  <a:cubicBezTo>
                    <a:pt x="7" y="30"/>
                    <a:pt x="9" y="29"/>
                    <a:pt x="11" y="29"/>
                  </a:cubicBezTo>
                  <a:cubicBezTo>
                    <a:pt x="13" y="29"/>
                    <a:pt x="15" y="30"/>
                    <a:pt x="15" y="32"/>
                  </a:cubicBezTo>
                  <a:cubicBezTo>
                    <a:pt x="15" y="34"/>
                    <a:pt x="13" y="36"/>
                    <a:pt x="11" y="36"/>
                  </a:cubicBezTo>
                  <a:close/>
                  <a:moveTo>
                    <a:pt x="73" y="43"/>
                  </a:moveTo>
                  <a:cubicBezTo>
                    <a:pt x="66" y="43"/>
                    <a:pt x="66" y="43"/>
                    <a:pt x="66" y="43"/>
                  </a:cubicBezTo>
                  <a:cubicBezTo>
                    <a:pt x="66" y="29"/>
                    <a:pt x="66" y="29"/>
                    <a:pt x="66" y="29"/>
                  </a:cubicBezTo>
                  <a:cubicBezTo>
                    <a:pt x="73" y="29"/>
                    <a:pt x="73" y="29"/>
                    <a:pt x="73" y="29"/>
                  </a:cubicBezTo>
                  <a:lnTo>
                    <a:pt x="73" y="43"/>
                  </a:lnTo>
                  <a:close/>
                  <a:moveTo>
                    <a:pt x="108" y="50"/>
                  </a:moveTo>
                  <a:cubicBezTo>
                    <a:pt x="80" y="50"/>
                    <a:pt x="80" y="50"/>
                    <a:pt x="80" y="50"/>
                  </a:cubicBezTo>
                  <a:cubicBezTo>
                    <a:pt x="80" y="22"/>
                    <a:pt x="80" y="22"/>
                    <a:pt x="80" y="22"/>
                  </a:cubicBezTo>
                  <a:cubicBezTo>
                    <a:pt x="83" y="21"/>
                    <a:pt x="86" y="21"/>
                    <a:pt x="87" y="21"/>
                  </a:cubicBezTo>
                  <a:cubicBezTo>
                    <a:pt x="99" y="21"/>
                    <a:pt x="109" y="31"/>
                    <a:pt x="109" y="43"/>
                  </a:cubicBezTo>
                  <a:cubicBezTo>
                    <a:pt x="109" y="46"/>
                    <a:pt x="109" y="48"/>
                    <a:pt x="108" y="5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80" name="Google Shape;2780;p51"/>
            <p:cNvSpPr/>
            <p:nvPr/>
          </p:nvSpPr>
          <p:spPr>
            <a:xfrm>
              <a:off x="5011738" y="3636963"/>
              <a:ext cx="128588" cy="36513"/>
            </a:xfrm>
            <a:custGeom>
              <a:avLst/>
              <a:gdLst/>
              <a:ahLst/>
              <a:cxnLst/>
              <a:rect l="l" t="t" r="r" b="b"/>
              <a:pathLst>
                <a:path w="51" h="15" extrusionOk="0">
                  <a:moveTo>
                    <a:pt x="7" y="15"/>
                  </a:moveTo>
                  <a:cubicBezTo>
                    <a:pt x="47" y="15"/>
                    <a:pt x="47" y="15"/>
                    <a:pt x="47" y="15"/>
                  </a:cubicBezTo>
                  <a:cubicBezTo>
                    <a:pt x="49" y="15"/>
                    <a:pt x="50" y="14"/>
                    <a:pt x="51" y="12"/>
                  </a:cubicBezTo>
                  <a:cubicBezTo>
                    <a:pt x="51" y="11"/>
                    <a:pt x="51" y="9"/>
                    <a:pt x="50" y="8"/>
                  </a:cubicBezTo>
                  <a:cubicBezTo>
                    <a:pt x="42" y="0"/>
                    <a:pt x="42" y="0"/>
                    <a:pt x="42" y="0"/>
                  </a:cubicBezTo>
                  <a:cubicBezTo>
                    <a:pt x="7" y="0"/>
                    <a:pt x="7" y="0"/>
                    <a:pt x="7" y="0"/>
                  </a:cubicBezTo>
                  <a:cubicBezTo>
                    <a:pt x="3" y="0"/>
                    <a:pt x="0" y="3"/>
                    <a:pt x="0" y="7"/>
                  </a:cubicBezTo>
                  <a:cubicBezTo>
                    <a:pt x="0" y="11"/>
                    <a:pt x="3" y="15"/>
                    <a:pt x="7"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81" name="Google Shape;2781;p51"/>
            <p:cNvSpPr/>
            <p:nvPr/>
          </p:nvSpPr>
          <p:spPr>
            <a:xfrm>
              <a:off x="5175251" y="3636963"/>
              <a:ext cx="128588" cy="36513"/>
            </a:xfrm>
            <a:custGeom>
              <a:avLst/>
              <a:gdLst/>
              <a:ahLst/>
              <a:cxnLst/>
              <a:rect l="l" t="t" r="r" b="b"/>
              <a:pathLst>
                <a:path w="51" h="15" extrusionOk="0">
                  <a:moveTo>
                    <a:pt x="10" y="15"/>
                  </a:moveTo>
                  <a:cubicBezTo>
                    <a:pt x="44" y="15"/>
                    <a:pt x="44" y="15"/>
                    <a:pt x="44" y="15"/>
                  </a:cubicBezTo>
                  <a:cubicBezTo>
                    <a:pt x="48" y="15"/>
                    <a:pt x="51" y="11"/>
                    <a:pt x="51" y="7"/>
                  </a:cubicBezTo>
                  <a:cubicBezTo>
                    <a:pt x="51" y="3"/>
                    <a:pt x="48" y="0"/>
                    <a:pt x="44" y="0"/>
                  </a:cubicBezTo>
                  <a:cubicBezTo>
                    <a:pt x="4" y="0"/>
                    <a:pt x="4" y="0"/>
                    <a:pt x="4" y="0"/>
                  </a:cubicBezTo>
                  <a:cubicBezTo>
                    <a:pt x="3" y="0"/>
                    <a:pt x="1" y="1"/>
                    <a:pt x="1" y="2"/>
                  </a:cubicBezTo>
                  <a:cubicBezTo>
                    <a:pt x="0" y="4"/>
                    <a:pt x="1" y="5"/>
                    <a:pt x="2" y="6"/>
                  </a:cubicBezTo>
                  <a:lnTo>
                    <a:pt x="10" y="1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82" name="Google Shape;2782;p51"/>
            <p:cNvSpPr/>
            <p:nvPr/>
          </p:nvSpPr>
          <p:spPr>
            <a:xfrm>
              <a:off x="5122863" y="3838575"/>
              <a:ext cx="180975" cy="34925"/>
            </a:xfrm>
            <a:custGeom>
              <a:avLst/>
              <a:gdLst/>
              <a:ahLst/>
              <a:cxnLst/>
              <a:rect l="l" t="t" r="r" b="b"/>
              <a:pathLst>
                <a:path w="72" h="14" extrusionOk="0">
                  <a:moveTo>
                    <a:pt x="65" y="0"/>
                  </a:moveTo>
                  <a:cubicBezTo>
                    <a:pt x="7" y="0"/>
                    <a:pt x="7" y="0"/>
                    <a:pt x="7" y="0"/>
                  </a:cubicBezTo>
                  <a:cubicBezTo>
                    <a:pt x="3" y="0"/>
                    <a:pt x="0" y="3"/>
                    <a:pt x="0" y="7"/>
                  </a:cubicBezTo>
                  <a:cubicBezTo>
                    <a:pt x="0" y="11"/>
                    <a:pt x="3" y="14"/>
                    <a:pt x="7" y="14"/>
                  </a:cubicBezTo>
                  <a:cubicBezTo>
                    <a:pt x="65" y="14"/>
                    <a:pt x="65" y="14"/>
                    <a:pt x="65" y="14"/>
                  </a:cubicBezTo>
                  <a:cubicBezTo>
                    <a:pt x="69" y="14"/>
                    <a:pt x="72" y="11"/>
                    <a:pt x="72" y="7"/>
                  </a:cubicBezTo>
                  <a:cubicBezTo>
                    <a:pt x="72" y="3"/>
                    <a:pt x="69" y="0"/>
                    <a:pt x="6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83" name="Google Shape;2783;p51"/>
          <p:cNvGrpSpPr/>
          <p:nvPr/>
        </p:nvGrpSpPr>
        <p:grpSpPr>
          <a:xfrm>
            <a:off x="7430021" y="4681937"/>
            <a:ext cx="367441" cy="375431"/>
            <a:chOff x="5599113" y="3600450"/>
            <a:chExt cx="292100" cy="298451"/>
          </a:xfrm>
        </p:grpSpPr>
        <p:sp>
          <p:nvSpPr>
            <p:cNvPr id="2784" name="Google Shape;2784;p51"/>
            <p:cNvSpPr/>
            <p:nvPr/>
          </p:nvSpPr>
          <p:spPr>
            <a:xfrm>
              <a:off x="5599113" y="3840163"/>
              <a:ext cx="292100" cy="58738"/>
            </a:xfrm>
            <a:custGeom>
              <a:avLst/>
              <a:gdLst/>
              <a:ahLst/>
              <a:cxnLst/>
              <a:rect l="l" t="t" r="r" b="b"/>
              <a:pathLst>
                <a:path w="116" h="23" extrusionOk="0">
                  <a:moveTo>
                    <a:pt x="88" y="9"/>
                  </a:moveTo>
                  <a:cubicBezTo>
                    <a:pt x="82" y="15"/>
                    <a:pt x="77" y="15"/>
                    <a:pt x="72" y="9"/>
                  </a:cubicBezTo>
                  <a:cubicBezTo>
                    <a:pt x="63" y="1"/>
                    <a:pt x="53" y="0"/>
                    <a:pt x="45" y="9"/>
                  </a:cubicBezTo>
                  <a:cubicBezTo>
                    <a:pt x="39" y="15"/>
                    <a:pt x="34" y="15"/>
                    <a:pt x="28" y="9"/>
                  </a:cubicBezTo>
                  <a:cubicBezTo>
                    <a:pt x="19" y="0"/>
                    <a:pt x="10" y="0"/>
                    <a:pt x="1" y="9"/>
                  </a:cubicBezTo>
                  <a:cubicBezTo>
                    <a:pt x="1" y="10"/>
                    <a:pt x="0" y="10"/>
                    <a:pt x="0" y="10"/>
                  </a:cubicBezTo>
                  <a:cubicBezTo>
                    <a:pt x="0" y="19"/>
                    <a:pt x="0" y="19"/>
                    <a:pt x="0" y="19"/>
                  </a:cubicBezTo>
                  <a:cubicBezTo>
                    <a:pt x="2" y="18"/>
                    <a:pt x="4" y="16"/>
                    <a:pt x="6" y="14"/>
                  </a:cubicBezTo>
                  <a:cubicBezTo>
                    <a:pt x="12" y="8"/>
                    <a:pt x="17" y="8"/>
                    <a:pt x="23" y="14"/>
                  </a:cubicBezTo>
                  <a:cubicBezTo>
                    <a:pt x="32" y="23"/>
                    <a:pt x="41" y="23"/>
                    <a:pt x="50" y="14"/>
                  </a:cubicBezTo>
                  <a:cubicBezTo>
                    <a:pt x="56" y="8"/>
                    <a:pt x="61" y="8"/>
                    <a:pt x="66" y="14"/>
                  </a:cubicBezTo>
                  <a:cubicBezTo>
                    <a:pt x="71" y="19"/>
                    <a:pt x="75" y="21"/>
                    <a:pt x="80" y="21"/>
                  </a:cubicBezTo>
                  <a:cubicBezTo>
                    <a:pt x="84" y="21"/>
                    <a:pt x="89" y="19"/>
                    <a:pt x="93" y="14"/>
                  </a:cubicBezTo>
                  <a:cubicBezTo>
                    <a:pt x="99" y="8"/>
                    <a:pt x="104" y="8"/>
                    <a:pt x="110" y="14"/>
                  </a:cubicBezTo>
                  <a:cubicBezTo>
                    <a:pt x="112" y="16"/>
                    <a:pt x="114" y="17"/>
                    <a:pt x="116" y="18"/>
                  </a:cubicBezTo>
                  <a:cubicBezTo>
                    <a:pt x="116" y="10"/>
                    <a:pt x="116" y="10"/>
                    <a:pt x="116" y="10"/>
                  </a:cubicBezTo>
                  <a:cubicBezTo>
                    <a:pt x="115" y="9"/>
                    <a:pt x="115" y="9"/>
                    <a:pt x="115" y="9"/>
                  </a:cubicBezTo>
                  <a:cubicBezTo>
                    <a:pt x="106" y="0"/>
                    <a:pt x="97" y="0"/>
                    <a:pt x="88" y="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85" name="Google Shape;2785;p51"/>
            <p:cNvSpPr/>
            <p:nvPr/>
          </p:nvSpPr>
          <p:spPr>
            <a:xfrm>
              <a:off x="5599113" y="3600450"/>
              <a:ext cx="292100" cy="242888"/>
            </a:xfrm>
            <a:custGeom>
              <a:avLst/>
              <a:gdLst/>
              <a:ahLst/>
              <a:cxnLst/>
              <a:rect l="l" t="t" r="r" b="b"/>
              <a:pathLst>
                <a:path w="116" h="96" extrusionOk="0">
                  <a:moveTo>
                    <a:pt x="115" y="82"/>
                  </a:moveTo>
                  <a:cubicBezTo>
                    <a:pt x="106" y="74"/>
                    <a:pt x="97" y="74"/>
                    <a:pt x="88" y="82"/>
                  </a:cubicBezTo>
                  <a:cubicBezTo>
                    <a:pt x="88" y="83"/>
                    <a:pt x="87" y="83"/>
                    <a:pt x="87" y="84"/>
                  </a:cubicBezTo>
                  <a:cubicBezTo>
                    <a:pt x="87" y="65"/>
                    <a:pt x="87" y="65"/>
                    <a:pt x="87" y="65"/>
                  </a:cubicBezTo>
                  <a:cubicBezTo>
                    <a:pt x="97" y="55"/>
                    <a:pt x="97" y="55"/>
                    <a:pt x="97" y="55"/>
                  </a:cubicBezTo>
                  <a:cubicBezTo>
                    <a:pt x="98" y="54"/>
                    <a:pt x="98" y="52"/>
                    <a:pt x="98" y="51"/>
                  </a:cubicBezTo>
                  <a:cubicBezTo>
                    <a:pt x="98" y="50"/>
                    <a:pt x="97" y="49"/>
                    <a:pt x="96" y="49"/>
                  </a:cubicBezTo>
                  <a:cubicBezTo>
                    <a:pt x="87" y="46"/>
                    <a:pt x="87" y="46"/>
                    <a:pt x="87" y="46"/>
                  </a:cubicBezTo>
                  <a:cubicBezTo>
                    <a:pt x="87" y="43"/>
                    <a:pt x="87" y="43"/>
                    <a:pt x="87" y="43"/>
                  </a:cubicBezTo>
                  <a:cubicBezTo>
                    <a:pt x="87" y="29"/>
                    <a:pt x="87" y="29"/>
                    <a:pt x="87" y="29"/>
                  </a:cubicBezTo>
                  <a:cubicBezTo>
                    <a:pt x="87" y="21"/>
                    <a:pt x="87" y="21"/>
                    <a:pt x="87" y="21"/>
                  </a:cubicBezTo>
                  <a:cubicBezTo>
                    <a:pt x="79" y="21"/>
                    <a:pt x="79" y="21"/>
                    <a:pt x="79" y="21"/>
                  </a:cubicBezTo>
                  <a:cubicBezTo>
                    <a:pt x="79" y="14"/>
                    <a:pt x="79" y="14"/>
                    <a:pt x="79" y="14"/>
                  </a:cubicBezTo>
                  <a:cubicBezTo>
                    <a:pt x="72" y="14"/>
                    <a:pt x="72" y="14"/>
                    <a:pt x="72" y="14"/>
                  </a:cubicBezTo>
                  <a:cubicBezTo>
                    <a:pt x="65" y="14"/>
                    <a:pt x="65" y="14"/>
                    <a:pt x="65" y="14"/>
                  </a:cubicBezTo>
                  <a:cubicBezTo>
                    <a:pt x="65" y="3"/>
                    <a:pt x="65" y="3"/>
                    <a:pt x="65" y="3"/>
                  </a:cubicBezTo>
                  <a:cubicBezTo>
                    <a:pt x="65" y="1"/>
                    <a:pt x="63" y="0"/>
                    <a:pt x="61" y="0"/>
                  </a:cubicBezTo>
                  <a:cubicBezTo>
                    <a:pt x="54" y="0"/>
                    <a:pt x="54" y="0"/>
                    <a:pt x="54" y="0"/>
                  </a:cubicBezTo>
                  <a:cubicBezTo>
                    <a:pt x="52" y="0"/>
                    <a:pt x="50" y="1"/>
                    <a:pt x="50" y="3"/>
                  </a:cubicBezTo>
                  <a:cubicBezTo>
                    <a:pt x="50" y="14"/>
                    <a:pt x="50" y="14"/>
                    <a:pt x="50" y="14"/>
                  </a:cubicBezTo>
                  <a:cubicBezTo>
                    <a:pt x="43" y="14"/>
                    <a:pt x="43" y="14"/>
                    <a:pt x="43" y="14"/>
                  </a:cubicBezTo>
                  <a:cubicBezTo>
                    <a:pt x="36" y="14"/>
                    <a:pt x="36" y="14"/>
                    <a:pt x="36" y="14"/>
                  </a:cubicBezTo>
                  <a:cubicBezTo>
                    <a:pt x="36" y="21"/>
                    <a:pt x="36" y="21"/>
                    <a:pt x="36" y="21"/>
                  </a:cubicBezTo>
                  <a:cubicBezTo>
                    <a:pt x="29" y="21"/>
                    <a:pt x="29" y="21"/>
                    <a:pt x="29" y="21"/>
                  </a:cubicBezTo>
                  <a:cubicBezTo>
                    <a:pt x="29" y="29"/>
                    <a:pt x="29" y="29"/>
                    <a:pt x="29" y="29"/>
                  </a:cubicBezTo>
                  <a:cubicBezTo>
                    <a:pt x="29" y="43"/>
                    <a:pt x="29" y="43"/>
                    <a:pt x="29" y="43"/>
                  </a:cubicBezTo>
                  <a:cubicBezTo>
                    <a:pt x="29" y="46"/>
                    <a:pt x="29" y="46"/>
                    <a:pt x="29" y="46"/>
                  </a:cubicBezTo>
                  <a:cubicBezTo>
                    <a:pt x="20" y="49"/>
                    <a:pt x="20" y="49"/>
                    <a:pt x="20" y="49"/>
                  </a:cubicBezTo>
                  <a:cubicBezTo>
                    <a:pt x="18" y="49"/>
                    <a:pt x="18" y="50"/>
                    <a:pt x="17" y="51"/>
                  </a:cubicBezTo>
                  <a:cubicBezTo>
                    <a:pt x="17" y="52"/>
                    <a:pt x="17" y="54"/>
                    <a:pt x="18" y="55"/>
                  </a:cubicBezTo>
                  <a:cubicBezTo>
                    <a:pt x="29" y="65"/>
                    <a:pt x="29" y="65"/>
                    <a:pt x="29" y="65"/>
                  </a:cubicBezTo>
                  <a:cubicBezTo>
                    <a:pt x="29" y="83"/>
                    <a:pt x="29" y="83"/>
                    <a:pt x="29" y="83"/>
                  </a:cubicBezTo>
                  <a:cubicBezTo>
                    <a:pt x="28" y="83"/>
                    <a:pt x="28" y="82"/>
                    <a:pt x="28" y="82"/>
                  </a:cubicBezTo>
                  <a:cubicBezTo>
                    <a:pt x="19" y="74"/>
                    <a:pt x="10" y="74"/>
                    <a:pt x="1" y="82"/>
                  </a:cubicBezTo>
                  <a:cubicBezTo>
                    <a:pt x="1" y="83"/>
                    <a:pt x="0" y="83"/>
                    <a:pt x="0" y="84"/>
                  </a:cubicBezTo>
                  <a:cubicBezTo>
                    <a:pt x="0" y="92"/>
                    <a:pt x="0" y="92"/>
                    <a:pt x="0" y="92"/>
                  </a:cubicBezTo>
                  <a:cubicBezTo>
                    <a:pt x="2" y="91"/>
                    <a:pt x="4" y="90"/>
                    <a:pt x="6" y="87"/>
                  </a:cubicBezTo>
                  <a:cubicBezTo>
                    <a:pt x="12" y="82"/>
                    <a:pt x="17" y="82"/>
                    <a:pt x="23" y="87"/>
                  </a:cubicBezTo>
                  <a:cubicBezTo>
                    <a:pt x="32" y="96"/>
                    <a:pt x="41" y="96"/>
                    <a:pt x="50" y="87"/>
                  </a:cubicBezTo>
                  <a:cubicBezTo>
                    <a:pt x="50" y="87"/>
                    <a:pt x="50" y="87"/>
                    <a:pt x="51" y="87"/>
                  </a:cubicBezTo>
                  <a:cubicBezTo>
                    <a:pt x="56" y="82"/>
                    <a:pt x="60" y="82"/>
                    <a:pt x="66" y="87"/>
                  </a:cubicBezTo>
                  <a:cubicBezTo>
                    <a:pt x="66" y="87"/>
                    <a:pt x="66" y="87"/>
                    <a:pt x="66" y="87"/>
                  </a:cubicBezTo>
                  <a:cubicBezTo>
                    <a:pt x="71" y="92"/>
                    <a:pt x="75" y="94"/>
                    <a:pt x="80" y="94"/>
                  </a:cubicBezTo>
                  <a:cubicBezTo>
                    <a:pt x="84" y="94"/>
                    <a:pt x="89" y="92"/>
                    <a:pt x="93" y="87"/>
                  </a:cubicBezTo>
                  <a:cubicBezTo>
                    <a:pt x="99" y="82"/>
                    <a:pt x="104" y="82"/>
                    <a:pt x="110" y="87"/>
                  </a:cubicBezTo>
                  <a:cubicBezTo>
                    <a:pt x="112" y="89"/>
                    <a:pt x="114" y="91"/>
                    <a:pt x="116" y="92"/>
                  </a:cubicBezTo>
                  <a:cubicBezTo>
                    <a:pt x="116" y="83"/>
                    <a:pt x="116" y="83"/>
                    <a:pt x="116" y="83"/>
                  </a:cubicBezTo>
                  <a:cubicBezTo>
                    <a:pt x="115" y="83"/>
                    <a:pt x="115" y="82"/>
                    <a:pt x="115" y="82"/>
                  </a:cubicBezTo>
                  <a:close/>
                  <a:moveTo>
                    <a:pt x="79" y="43"/>
                  </a:moveTo>
                  <a:cubicBezTo>
                    <a:pt x="58" y="36"/>
                    <a:pt x="58" y="36"/>
                    <a:pt x="58" y="36"/>
                  </a:cubicBezTo>
                  <a:cubicBezTo>
                    <a:pt x="36" y="43"/>
                    <a:pt x="36" y="43"/>
                    <a:pt x="36" y="43"/>
                  </a:cubicBezTo>
                  <a:cubicBezTo>
                    <a:pt x="36" y="29"/>
                    <a:pt x="36" y="29"/>
                    <a:pt x="36" y="29"/>
                  </a:cubicBezTo>
                  <a:cubicBezTo>
                    <a:pt x="43" y="29"/>
                    <a:pt x="43" y="29"/>
                    <a:pt x="43" y="29"/>
                  </a:cubicBezTo>
                  <a:cubicBezTo>
                    <a:pt x="43" y="21"/>
                    <a:pt x="43" y="21"/>
                    <a:pt x="43" y="21"/>
                  </a:cubicBezTo>
                  <a:cubicBezTo>
                    <a:pt x="72" y="21"/>
                    <a:pt x="72" y="21"/>
                    <a:pt x="72" y="21"/>
                  </a:cubicBezTo>
                  <a:cubicBezTo>
                    <a:pt x="72" y="29"/>
                    <a:pt x="72" y="29"/>
                    <a:pt x="72" y="29"/>
                  </a:cubicBezTo>
                  <a:cubicBezTo>
                    <a:pt x="79" y="29"/>
                    <a:pt x="79" y="29"/>
                    <a:pt x="79" y="29"/>
                  </a:cubicBezTo>
                  <a:lnTo>
                    <a:pt x="79" y="4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786" name="Google Shape;2786;p51"/>
          <p:cNvGrpSpPr/>
          <p:nvPr/>
        </p:nvGrpSpPr>
        <p:grpSpPr>
          <a:xfrm>
            <a:off x="8901785" y="4773797"/>
            <a:ext cx="367441" cy="277579"/>
            <a:chOff x="6769101" y="3673475"/>
            <a:chExt cx="292100" cy="220663"/>
          </a:xfrm>
        </p:grpSpPr>
        <p:sp>
          <p:nvSpPr>
            <p:cNvPr id="2787" name="Google Shape;2787;p51"/>
            <p:cNvSpPr/>
            <p:nvPr/>
          </p:nvSpPr>
          <p:spPr>
            <a:xfrm>
              <a:off x="6769101" y="3673475"/>
              <a:ext cx="292100" cy="220663"/>
            </a:xfrm>
            <a:custGeom>
              <a:avLst/>
              <a:gdLst/>
              <a:ahLst/>
              <a:cxnLst/>
              <a:rect l="l" t="t" r="r" b="b"/>
              <a:pathLst>
                <a:path w="116" h="87" extrusionOk="0">
                  <a:moveTo>
                    <a:pt x="91" y="36"/>
                  </a:moveTo>
                  <a:cubicBezTo>
                    <a:pt x="88" y="36"/>
                    <a:pt x="86" y="36"/>
                    <a:pt x="83" y="37"/>
                  </a:cubicBezTo>
                  <a:cubicBezTo>
                    <a:pt x="79" y="29"/>
                    <a:pt x="79" y="29"/>
                    <a:pt x="79" y="29"/>
                  </a:cubicBezTo>
                  <a:cubicBezTo>
                    <a:pt x="90" y="7"/>
                    <a:pt x="90" y="7"/>
                    <a:pt x="90" y="7"/>
                  </a:cubicBezTo>
                  <a:cubicBezTo>
                    <a:pt x="91" y="5"/>
                    <a:pt x="91" y="5"/>
                    <a:pt x="91" y="5"/>
                  </a:cubicBezTo>
                  <a:cubicBezTo>
                    <a:pt x="91" y="4"/>
                    <a:pt x="91" y="2"/>
                    <a:pt x="90" y="1"/>
                  </a:cubicBezTo>
                  <a:cubicBezTo>
                    <a:pt x="90" y="0"/>
                    <a:pt x="88" y="0"/>
                    <a:pt x="87" y="0"/>
                  </a:cubicBezTo>
                  <a:cubicBezTo>
                    <a:pt x="85" y="0"/>
                    <a:pt x="85" y="0"/>
                    <a:pt x="85" y="0"/>
                  </a:cubicBezTo>
                  <a:cubicBezTo>
                    <a:pt x="69" y="0"/>
                    <a:pt x="69" y="0"/>
                    <a:pt x="69" y="0"/>
                  </a:cubicBezTo>
                  <a:cubicBezTo>
                    <a:pt x="67" y="0"/>
                    <a:pt x="65" y="1"/>
                    <a:pt x="65" y="3"/>
                  </a:cubicBezTo>
                  <a:cubicBezTo>
                    <a:pt x="65" y="5"/>
                    <a:pt x="67" y="7"/>
                    <a:pt x="69" y="7"/>
                  </a:cubicBezTo>
                  <a:cubicBezTo>
                    <a:pt x="82" y="7"/>
                    <a:pt x="82" y="7"/>
                    <a:pt x="82" y="7"/>
                  </a:cubicBezTo>
                  <a:cubicBezTo>
                    <a:pt x="75" y="21"/>
                    <a:pt x="75" y="21"/>
                    <a:pt x="75" y="21"/>
                  </a:cubicBezTo>
                  <a:cubicBezTo>
                    <a:pt x="36" y="21"/>
                    <a:pt x="36" y="21"/>
                    <a:pt x="36" y="21"/>
                  </a:cubicBezTo>
                  <a:cubicBezTo>
                    <a:pt x="35" y="21"/>
                    <a:pt x="33" y="22"/>
                    <a:pt x="33" y="24"/>
                  </a:cubicBezTo>
                  <a:cubicBezTo>
                    <a:pt x="29" y="36"/>
                    <a:pt x="29" y="36"/>
                    <a:pt x="29" y="36"/>
                  </a:cubicBezTo>
                  <a:cubicBezTo>
                    <a:pt x="28" y="36"/>
                    <a:pt x="27" y="36"/>
                    <a:pt x="26" y="36"/>
                  </a:cubicBezTo>
                  <a:cubicBezTo>
                    <a:pt x="11" y="36"/>
                    <a:pt x="0" y="47"/>
                    <a:pt x="0" y="61"/>
                  </a:cubicBezTo>
                  <a:cubicBezTo>
                    <a:pt x="0" y="75"/>
                    <a:pt x="11" y="87"/>
                    <a:pt x="26" y="87"/>
                  </a:cubicBezTo>
                  <a:cubicBezTo>
                    <a:pt x="40" y="87"/>
                    <a:pt x="51" y="75"/>
                    <a:pt x="51" y="61"/>
                  </a:cubicBezTo>
                  <a:cubicBezTo>
                    <a:pt x="51" y="51"/>
                    <a:pt x="45" y="42"/>
                    <a:pt x="36" y="38"/>
                  </a:cubicBezTo>
                  <a:cubicBezTo>
                    <a:pt x="37" y="33"/>
                    <a:pt x="37" y="33"/>
                    <a:pt x="37" y="33"/>
                  </a:cubicBezTo>
                  <a:cubicBezTo>
                    <a:pt x="38" y="31"/>
                    <a:pt x="41" y="29"/>
                    <a:pt x="44" y="29"/>
                  </a:cubicBezTo>
                  <a:cubicBezTo>
                    <a:pt x="70" y="29"/>
                    <a:pt x="70" y="29"/>
                    <a:pt x="70" y="29"/>
                  </a:cubicBezTo>
                  <a:cubicBezTo>
                    <a:pt x="71" y="30"/>
                    <a:pt x="71" y="30"/>
                    <a:pt x="71" y="30"/>
                  </a:cubicBezTo>
                  <a:cubicBezTo>
                    <a:pt x="75" y="37"/>
                    <a:pt x="75" y="37"/>
                    <a:pt x="75" y="37"/>
                  </a:cubicBezTo>
                  <a:cubicBezTo>
                    <a:pt x="77" y="40"/>
                    <a:pt x="77" y="40"/>
                    <a:pt x="77" y="40"/>
                  </a:cubicBezTo>
                  <a:cubicBezTo>
                    <a:pt x="70" y="45"/>
                    <a:pt x="65" y="52"/>
                    <a:pt x="65" y="61"/>
                  </a:cubicBezTo>
                  <a:cubicBezTo>
                    <a:pt x="65" y="75"/>
                    <a:pt x="77" y="87"/>
                    <a:pt x="91" y="87"/>
                  </a:cubicBezTo>
                  <a:cubicBezTo>
                    <a:pt x="105" y="87"/>
                    <a:pt x="116" y="75"/>
                    <a:pt x="116" y="61"/>
                  </a:cubicBezTo>
                  <a:cubicBezTo>
                    <a:pt x="116" y="47"/>
                    <a:pt x="105" y="36"/>
                    <a:pt x="91" y="36"/>
                  </a:cubicBezTo>
                  <a:close/>
                  <a:moveTo>
                    <a:pt x="44" y="61"/>
                  </a:moveTo>
                  <a:cubicBezTo>
                    <a:pt x="44" y="71"/>
                    <a:pt x="36" y="79"/>
                    <a:pt x="26" y="79"/>
                  </a:cubicBezTo>
                  <a:cubicBezTo>
                    <a:pt x="16" y="79"/>
                    <a:pt x="7" y="71"/>
                    <a:pt x="7" y="61"/>
                  </a:cubicBezTo>
                  <a:cubicBezTo>
                    <a:pt x="7" y="51"/>
                    <a:pt x="16" y="43"/>
                    <a:pt x="26" y="43"/>
                  </a:cubicBezTo>
                  <a:cubicBezTo>
                    <a:pt x="26" y="43"/>
                    <a:pt x="26" y="43"/>
                    <a:pt x="27" y="43"/>
                  </a:cubicBezTo>
                  <a:cubicBezTo>
                    <a:pt x="23" y="54"/>
                    <a:pt x="23" y="54"/>
                    <a:pt x="23" y="54"/>
                  </a:cubicBezTo>
                  <a:cubicBezTo>
                    <a:pt x="22" y="56"/>
                    <a:pt x="23" y="58"/>
                    <a:pt x="25" y="59"/>
                  </a:cubicBezTo>
                  <a:cubicBezTo>
                    <a:pt x="26" y="59"/>
                    <a:pt x="27" y="59"/>
                    <a:pt x="28" y="59"/>
                  </a:cubicBezTo>
                  <a:cubicBezTo>
                    <a:pt x="29" y="58"/>
                    <a:pt x="30" y="57"/>
                    <a:pt x="30" y="57"/>
                  </a:cubicBezTo>
                  <a:cubicBezTo>
                    <a:pt x="34" y="45"/>
                    <a:pt x="34" y="45"/>
                    <a:pt x="34" y="45"/>
                  </a:cubicBezTo>
                  <a:cubicBezTo>
                    <a:pt x="40" y="48"/>
                    <a:pt x="44" y="54"/>
                    <a:pt x="44" y="61"/>
                  </a:cubicBezTo>
                  <a:close/>
                  <a:moveTo>
                    <a:pt x="91" y="79"/>
                  </a:moveTo>
                  <a:cubicBezTo>
                    <a:pt x="81" y="79"/>
                    <a:pt x="73" y="71"/>
                    <a:pt x="73" y="61"/>
                  </a:cubicBezTo>
                  <a:cubicBezTo>
                    <a:pt x="73" y="55"/>
                    <a:pt x="76" y="50"/>
                    <a:pt x="80" y="47"/>
                  </a:cubicBezTo>
                  <a:cubicBezTo>
                    <a:pt x="90" y="63"/>
                    <a:pt x="90" y="63"/>
                    <a:pt x="90" y="63"/>
                  </a:cubicBezTo>
                  <a:cubicBezTo>
                    <a:pt x="90" y="65"/>
                    <a:pt x="93" y="66"/>
                    <a:pt x="94" y="65"/>
                  </a:cubicBezTo>
                  <a:cubicBezTo>
                    <a:pt x="94" y="65"/>
                    <a:pt x="94" y="65"/>
                    <a:pt x="94" y="65"/>
                  </a:cubicBezTo>
                  <a:cubicBezTo>
                    <a:pt x="95" y="65"/>
                    <a:pt x="96" y="64"/>
                    <a:pt x="96" y="63"/>
                  </a:cubicBezTo>
                  <a:cubicBezTo>
                    <a:pt x="97" y="62"/>
                    <a:pt x="96" y="61"/>
                    <a:pt x="96" y="60"/>
                  </a:cubicBezTo>
                  <a:cubicBezTo>
                    <a:pt x="87" y="44"/>
                    <a:pt x="87" y="44"/>
                    <a:pt x="87" y="44"/>
                  </a:cubicBezTo>
                  <a:cubicBezTo>
                    <a:pt x="88" y="43"/>
                    <a:pt x="90" y="43"/>
                    <a:pt x="91" y="43"/>
                  </a:cubicBezTo>
                  <a:cubicBezTo>
                    <a:pt x="101" y="43"/>
                    <a:pt x="109" y="51"/>
                    <a:pt x="109" y="61"/>
                  </a:cubicBezTo>
                  <a:cubicBezTo>
                    <a:pt x="109" y="71"/>
                    <a:pt x="101" y="79"/>
                    <a:pt x="91" y="7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88" name="Google Shape;2788;p51"/>
            <p:cNvSpPr/>
            <p:nvPr/>
          </p:nvSpPr>
          <p:spPr>
            <a:xfrm>
              <a:off x="6824663" y="3692525"/>
              <a:ext cx="68263" cy="17463"/>
            </a:xfrm>
            <a:custGeom>
              <a:avLst/>
              <a:gdLst/>
              <a:ahLst/>
              <a:cxnLst/>
              <a:rect l="l" t="t" r="r" b="b"/>
              <a:pathLst>
                <a:path w="27" h="7" extrusionOk="0">
                  <a:moveTo>
                    <a:pt x="4" y="7"/>
                  </a:moveTo>
                  <a:cubicBezTo>
                    <a:pt x="14" y="7"/>
                    <a:pt x="14" y="7"/>
                    <a:pt x="14" y="7"/>
                  </a:cubicBezTo>
                  <a:cubicBezTo>
                    <a:pt x="20" y="7"/>
                    <a:pt x="23" y="5"/>
                    <a:pt x="26" y="2"/>
                  </a:cubicBezTo>
                  <a:cubicBezTo>
                    <a:pt x="27" y="2"/>
                    <a:pt x="27" y="1"/>
                    <a:pt x="27" y="1"/>
                  </a:cubicBezTo>
                  <a:cubicBezTo>
                    <a:pt x="26" y="0"/>
                    <a:pt x="26" y="0"/>
                    <a:pt x="25" y="0"/>
                  </a:cubicBezTo>
                  <a:cubicBezTo>
                    <a:pt x="4" y="0"/>
                    <a:pt x="4" y="0"/>
                    <a:pt x="4" y="0"/>
                  </a:cubicBezTo>
                  <a:cubicBezTo>
                    <a:pt x="2" y="0"/>
                    <a:pt x="0" y="1"/>
                    <a:pt x="0" y="3"/>
                  </a:cubicBezTo>
                  <a:cubicBezTo>
                    <a:pt x="0" y="5"/>
                    <a:pt x="2" y="7"/>
                    <a:pt x="4"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789" name="Google Shape;2789;p51"/>
          <p:cNvSpPr/>
          <p:nvPr/>
        </p:nvSpPr>
        <p:spPr>
          <a:xfrm>
            <a:off x="9636666" y="4681937"/>
            <a:ext cx="371435" cy="369439"/>
          </a:xfrm>
          <a:custGeom>
            <a:avLst/>
            <a:gdLst/>
            <a:ahLst/>
            <a:cxnLst/>
            <a:rect l="l" t="t" r="r" b="b"/>
            <a:pathLst>
              <a:path w="186" h="185" extrusionOk="0">
                <a:moveTo>
                  <a:pt x="127" y="0"/>
                </a:moveTo>
                <a:lnTo>
                  <a:pt x="59" y="0"/>
                </a:lnTo>
                <a:lnTo>
                  <a:pt x="0" y="185"/>
                </a:lnTo>
                <a:lnTo>
                  <a:pt x="186" y="185"/>
                </a:lnTo>
                <a:lnTo>
                  <a:pt x="127" y="0"/>
                </a:lnTo>
                <a:close/>
                <a:moveTo>
                  <a:pt x="105" y="172"/>
                </a:moveTo>
                <a:lnTo>
                  <a:pt x="81" y="172"/>
                </a:lnTo>
                <a:lnTo>
                  <a:pt x="81" y="139"/>
                </a:lnTo>
                <a:lnTo>
                  <a:pt x="105" y="139"/>
                </a:lnTo>
                <a:lnTo>
                  <a:pt x="105" y="172"/>
                </a:lnTo>
                <a:close/>
                <a:moveTo>
                  <a:pt x="105" y="115"/>
                </a:moveTo>
                <a:lnTo>
                  <a:pt x="81" y="115"/>
                </a:lnTo>
                <a:lnTo>
                  <a:pt x="81" y="80"/>
                </a:lnTo>
                <a:lnTo>
                  <a:pt x="105" y="80"/>
                </a:lnTo>
                <a:lnTo>
                  <a:pt x="105" y="115"/>
                </a:lnTo>
                <a:close/>
                <a:moveTo>
                  <a:pt x="105" y="58"/>
                </a:moveTo>
                <a:lnTo>
                  <a:pt x="81" y="58"/>
                </a:lnTo>
                <a:lnTo>
                  <a:pt x="81" y="23"/>
                </a:lnTo>
                <a:lnTo>
                  <a:pt x="105" y="23"/>
                </a:lnTo>
                <a:lnTo>
                  <a:pt x="105" y="5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90" name="Google Shape;2790;p51"/>
          <p:cNvGrpSpPr/>
          <p:nvPr/>
        </p:nvGrpSpPr>
        <p:grpSpPr>
          <a:xfrm>
            <a:off x="10375544" y="4749834"/>
            <a:ext cx="369436" cy="301542"/>
            <a:chOff x="7940676" y="3654425"/>
            <a:chExt cx="293688" cy="239713"/>
          </a:xfrm>
        </p:grpSpPr>
        <p:sp>
          <p:nvSpPr>
            <p:cNvPr id="2791" name="Google Shape;2791;p51"/>
            <p:cNvSpPr/>
            <p:nvPr/>
          </p:nvSpPr>
          <p:spPr>
            <a:xfrm>
              <a:off x="8105776" y="3654425"/>
              <a:ext cx="109538" cy="146050"/>
            </a:xfrm>
            <a:custGeom>
              <a:avLst/>
              <a:gdLst/>
              <a:ahLst/>
              <a:cxnLst/>
              <a:rect l="l" t="t" r="r" b="b"/>
              <a:pathLst>
                <a:path w="44" h="58" extrusionOk="0">
                  <a:moveTo>
                    <a:pt x="4" y="8"/>
                  </a:moveTo>
                  <a:cubicBezTo>
                    <a:pt x="11" y="8"/>
                    <a:pt x="11" y="8"/>
                    <a:pt x="11" y="8"/>
                  </a:cubicBezTo>
                  <a:cubicBezTo>
                    <a:pt x="13" y="8"/>
                    <a:pt x="15" y="9"/>
                    <a:pt x="15" y="11"/>
                  </a:cubicBezTo>
                  <a:cubicBezTo>
                    <a:pt x="15" y="29"/>
                    <a:pt x="15" y="29"/>
                    <a:pt x="15" y="29"/>
                  </a:cubicBezTo>
                  <a:cubicBezTo>
                    <a:pt x="15" y="44"/>
                    <a:pt x="15" y="44"/>
                    <a:pt x="15" y="44"/>
                  </a:cubicBezTo>
                  <a:cubicBezTo>
                    <a:pt x="15" y="52"/>
                    <a:pt x="21" y="58"/>
                    <a:pt x="29" y="58"/>
                  </a:cubicBezTo>
                  <a:cubicBezTo>
                    <a:pt x="40" y="58"/>
                    <a:pt x="40" y="58"/>
                    <a:pt x="40" y="58"/>
                  </a:cubicBezTo>
                  <a:cubicBezTo>
                    <a:pt x="41" y="58"/>
                    <a:pt x="42" y="58"/>
                    <a:pt x="43" y="57"/>
                  </a:cubicBezTo>
                  <a:cubicBezTo>
                    <a:pt x="44" y="56"/>
                    <a:pt x="44" y="54"/>
                    <a:pt x="43" y="53"/>
                  </a:cubicBezTo>
                  <a:cubicBezTo>
                    <a:pt x="29" y="29"/>
                    <a:pt x="29" y="29"/>
                    <a:pt x="29" y="29"/>
                  </a:cubicBezTo>
                  <a:cubicBezTo>
                    <a:pt x="29" y="15"/>
                    <a:pt x="29" y="15"/>
                    <a:pt x="29" y="15"/>
                  </a:cubicBezTo>
                  <a:cubicBezTo>
                    <a:pt x="29" y="7"/>
                    <a:pt x="23" y="0"/>
                    <a:pt x="15" y="0"/>
                  </a:cubicBezTo>
                  <a:cubicBezTo>
                    <a:pt x="4" y="0"/>
                    <a:pt x="4" y="0"/>
                    <a:pt x="4" y="0"/>
                  </a:cubicBezTo>
                  <a:cubicBezTo>
                    <a:pt x="2" y="0"/>
                    <a:pt x="0" y="2"/>
                    <a:pt x="0" y="4"/>
                  </a:cubicBezTo>
                  <a:cubicBezTo>
                    <a:pt x="0" y="6"/>
                    <a:pt x="2" y="8"/>
                    <a:pt x="4"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92" name="Google Shape;2792;p51"/>
            <p:cNvSpPr/>
            <p:nvPr/>
          </p:nvSpPr>
          <p:spPr>
            <a:xfrm>
              <a:off x="8196263" y="3673475"/>
              <a:ext cx="38100" cy="53975"/>
            </a:xfrm>
            <a:custGeom>
              <a:avLst/>
              <a:gdLst/>
              <a:ahLst/>
              <a:cxnLst/>
              <a:rect l="l" t="t" r="r" b="b"/>
              <a:pathLst>
                <a:path w="15" h="21" extrusionOk="0">
                  <a:moveTo>
                    <a:pt x="11" y="0"/>
                  </a:moveTo>
                  <a:cubicBezTo>
                    <a:pt x="5" y="0"/>
                    <a:pt x="0" y="4"/>
                    <a:pt x="0" y="10"/>
                  </a:cubicBezTo>
                  <a:cubicBezTo>
                    <a:pt x="0" y="16"/>
                    <a:pt x="5" y="21"/>
                    <a:pt x="11" y="21"/>
                  </a:cubicBezTo>
                  <a:cubicBezTo>
                    <a:pt x="15" y="21"/>
                    <a:pt x="15" y="21"/>
                    <a:pt x="15" y="21"/>
                  </a:cubicBezTo>
                  <a:cubicBezTo>
                    <a:pt x="15" y="0"/>
                    <a:pt x="15" y="0"/>
                    <a:pt x="15" y="0"/>
                  </a:cubicBezTo>
                  <a:lnTo>
                    <a:pt x="11"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93" name="Google Shape;2793;p51"/>
            <p:cNvSpPr/>
            <p:nvPr/>
          </p:nvSpPr>
          <p:spPr>
            <a:xfrm>
              <a:off x="8161338" y="3821113"/>
              <a:ext cx="73025" cy="73025"/>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94" name="Google Shape;2794;p51"/>
            <p:cNvSpPr/>
            <p:nvPr/>
          </p:nvSpPr>
          <p:spPr>
            <a:xfrm>
              <a:off x="7953376" y="3856038"/>
              <a:ext cx="73025" cy="38100"/>
            </a:xfrm>
            <a:custGeom>
              <a:avLst/>
              <a:gdLst/>
              <a:ahLst/>
              <a:cxnLst/>
              <a:rect l="l" t="t" r="r" b="b"/>
              <a:pathLst>
                <a:path w="29" h="15" extrusionOk="0">
                  <a:moveTo>
                    <a:pt x="15" y="15"/>
                  </a:moveTo>
                  <a:cubicBezTo>
                    <a:pt x="23" y="15"/>
                    <a:pt x="29" y="8"/>
                    <a:pt x="29" y="0"/>
                  </a:cubicBezTo>
                  <a:cubicBezTo>
                    <a:pt x="0" y="0"/>
                    <a:pt x="0" y="0"/>
                    <a:pt x="0" y="0"/>
                  </a:cubicBezTo>
                  <a:cubicBezTo>
                    <a:pt x="0" y="8"/>
                    <a:pt x="7" y="15"/>
                    <a:pt x="15"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795" name="Google Shape;2795;p51"/>
            <p:cNvSpPr/>
            <p:nvPr/>
          </p:nvSpPr>
          <p:spPr>
            <a:xfrm>
              <a:off x="7940676" y="3727450"/>
              <a:ext cx="212725" cy="111125"/>
            </a:xfrm>
            <a:custGeom>
              <a:avLst/>
              <a:gdLst/>
              <a:ahLst/>
              <a:cxnLst/>
              <a:rect l="l" t="t" r="r" b="b"/>
              <a:pathLst>
                <a:path w="84" h="44" extrusionOk="0">
                  <a:moveTo>
                    <a:pt x="52" y="37"/>
                  </a:moveTo>
                  <a:cubicBezTo>
                    <a:pt x="50" y="37"/>
                    <a:pt x="50" y="35"/>
                    <a:pt x="51" y="34"/>
                  </a:cubicBezTo>
                  <a:cubicBezTo>
                    <a:pt x="65" y="15"/>
                    <a:pt x="65" y="15"/>
                    <a:pt x="65" y="15"/>
                  </a:cubicBezTo>
                  <a:cubicBezTo>
                    <a:pt x="65" y="7"/>
                    <a:pt x="59" y="0"/>
                    <a:pt x="51" y="0"/>
                  </a:cubicBezTo>
                  <a:cubicBezTo>
                    <a:pt x="14" y="0"/>
                    <a:pt x="14" y="0"/>
                    <a:pt x="14" y="0"/>
                  </a:cubicBezTo>
                  <a:cubicBezTo>
                    <a:pt x="10" y="0"/>
                    <a:pt x="7" y="4"/>
                    <a:pt x="7" y="8"/>
                  </a:cubicBezTo>
                  <a:cubicBezTo>
                    <a:pt x="7" y="12"/>
                    <a:pt x="10" y="15"/>
                    <a:pt x="14" y="15"/>
                  </a:cubicBezTo>
                  <a:cubicBezTo>
                    <a:pt x="19" y="15"/>
                    <a:pt x="23" y="15"/>
                    <a:pt x="27" y="15"/>
                  </a:cubicBezTo>
                  <a:cubicBezTo>
                    <a:pt x="12" y="20"/>
                    <a:pt x="4" y="32"/>
                    <a:pt x="0" y="39"/>
                  </a:cubicBezTo>
                  <a:cubicBezTo>
                    <a:pt x="0" y="40"/>
                    <a:pt x="0" y="41"/>
                    <a:pt x="0" y="42"/>
                  </a:cubicBezTo>
                  <a:cubicBezTo>
                    <a:pt x="1" y="43"/>
                    <a:pt x="2" y="44"/>
                    <a:pt x="3" y="44"/>
                  </a:cubicBezTo>
                  <a:cubicBezTo>
                    <a:pt x="7" y="44"/>
                    <a:pt x="7" y="44"/>
                    <a:pt x="7" y="44"/>
                  </a:cubicBezTo>
                  <a:cubicBezTo>
                    <a:pt x="32" y="44"/>
                    <a:pt x="32" y="44"/>
                    <a:pt x="32" y="44"/>
                  </a:cubicBezTo>
                  <a:cubicBezTo>
                    <a:pt x="74" y="44"/>
                    <a:pt x="74" y="44"/>
                    <a:pt x="74" y="44"/>
                  </a:cubicBezTo>
                  <a:cubicBezTo>
                    <a:pt x="76" y="44"/>
                    <a:pt x="79" y="43"/>
                    <a:pt x="80" y="41"/>
                  </a:cubicBezTo>
                  <a:cubicBezTo>
                    <a:pt x="82" y="39"/>
                    <a:pt x="82" y="39"/>
                    <a:pt x="82" y="39"/>
                  </a:cubicBezTo>
                  <a:cubicBezTo>
                    <a:pt x="84" y="38"/>
                    <a:pt x="83" y="37"/>
                    <a:pt x="81" y="37"/>
                  </a:cubicBezTo>
                  <a:lnTo>
                    <a:pt x="52" y="3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796" name="Google Shape;2796;p51"/>
          <p:cNvSpPr/>
          <p:nvPr/>
        </p:nvSpPr>
        <p:spPr>
          <a:xfrm>
            <a:off x="11134389" y="4681937"/>
            <a:ext cx="345475" cy="369439"/>
          </a:xfrm>
          <a:custGeom>
            <a:avLst/>
            <a:gdLst/>
            <a:ahLst/>
            <a:cxnLst/>
            <a:rect l="l" t="t" r="r" b="b"/>
            <a:pathLst>
              <a:path w="109" h="116" extrusionOk="0">
                <a:moveTo>
                  <a:pt x="108" y="72"/>
                </a:moveTo>
                <a:cubicBezTo>
                  <a:pt x="66" y="41"/>
                  <a:pt x="66" y="41"/>
                  <a:pt x="66" y="41"/>
                </a:cubicBezTo>
                <a:cubicBezTo>
                  <a:pt x="66" y="21"/>
                  <a:pt x="66" y="21"/>
                  <a:pt x="66" y="21"/>
                </a:cubicBezTo>
                <a:cubicBezTo>
                  <a:pt x="66" y="16"/>
                  <a:pt x="60" y="0"/>
                  <a:pt x="55" y="0"/>
                </a:cubicBezTo>
                <a:cubicBezTo>
                  <a:pt x="49" y="0"/>
                  <a:pt x="44" y="16"/>
                  <a:pt x="44" y="21"/>
                </a:cubicBezTo>
                <a:cubicBezTo>
                  <a:pt x="44" y="41"/>
                  <a:pt x="44" y="41"/>
                  <a:pt x="44" y="41"/>
                </a:cubicBezTo>
                <a:cubicBezTo>
                  <a:pt x="2" y="72"/>
                  <a:pt x="2" y="72"/>
                  <a:pt x="2" y="72"/>
                </a:cubicBezTo>
                <a:cubicBezTo>
                  <a:pt x="1" y="73"/>
                  <a:pt x="0" y="74"/>
                  <a:pt x="0" y="75"/>
                </a:cubicBezTo>
                <a:cubicBezTo>
                  <a:pt x="0" y="76"/>
                  <a:pt x="0" y="76"/>
                  <a:pt x="0" y="76"/>
                </a:cubicBezTo>
                <a:cubicBezTo>
                  <a:pt x="0" y="77"/>
                  <a:pt x="1" y="78"/>
                  <a:pt x="2" y="79"/>
                </a:cubicBezTo>
                <a:cubicBezTo>
                  <a:pt x="3" y="79"/>
                  <a:pt x="4" y="80"/>
                  <a:pt x="5" y="79"/>
                </a:cubicBezTo>
                <a:cubicBezTo>
                  <a:pt x="44" y="69"/>
                  <a:pt x="44" y="69"/>
                  <a:pt x="44" y="69"/>
                </a:cubicBezTo>
                <a:cubicBezTo>
                  <a:pt x="44" y="76"/>
                  <a:pt x="44" y="76"/>
                  <a:pt x="44" y="76"/>
                </a:cubicBezTo>
                <a:cubicBezTo>
                  <a:pt x="44" y="99"/>
                  <a:pt x="44" y="99"/>
                  <a:pt x="44" y="99"/>
                </a:cubicBezTo>
                <a:cubicBezTo>
                  <a:pt x="31" y="109"/>
                  <a:pt x="31" y="109"/>
                  <a:pt x="31" y="109"/>
                </a:cubicBezTo>
                <a:cubicBezTo>
                  <a:pt x="30" y="109"/>
                  <a:pt x="29" y="110"/>
                  <a:pt x="29" y="112"/>
                </a:cubicBezTo>
                <a:cubicBezTo>
                  <a:pt x="29" y="112"/>
                  <a:pt x="29" y="112"/>
                  <a:pt x="29" y="112"/>
                </a:cubicBezTo>
                <a:cubicBezTo>
                  <a:pt x="29" y="113"/>
                  <a:pt x="30" y="114"/>
                  <a:pt x="31" y="115"/>
                </a:cubicBezTo>
                <a:cubicBezTo>
                  <a:pt x="32" y="116"/>
                  <a:pt x="33" y="116"/>
                  <a:pt x="34" y="116"/>
                </a:cubicBezTo>
                <a:cubicBezTo>
                  <a:pt x="55" y="108"/>
                  <a:pt x="55" y="108"/>
                  <a:pt x="55" y="108"/>
                </a:cubicBezTo>
                <a:cubicBezTo>
                  <a:pt x="75" y="115"/>
                  <a:pt x="75" y="115"/>
                  <a:pt x="75" y="115"/>
                </a:cubicBezTo>
                <a:cubicBezTo>
                  <a:pt x="77" y="116"/>
                  <a:pt x="78" y="116"/>
                  <a:pt x="79" y="115"/>
                </a:cubicBezTo>
                <a:cubicBezTo>
                  <a:pt x="80" y="114"/>
                  <a:pt x="80" y="113"/>
                  <a:pt x="80" y="112"/>
                </a:cubicBezTo>
                <a:cubicBezTo>
                  <a:pt x="80" y="111"/>
                  <a:pt x="80" y="111"/>
                  <a:pt x="80" y="111"/>
                </a:cubicBezTo>
                <a:cubicBezTo>
                  <a:pt x="80" y="110"/>
                  <a:pt x="80" y="109"/>
                  <a:pt x="78" y="108"/>
                </a:cubicBezTo>
                <a:cubicBezTo>
                  <a:pt x="66" y="99"/>
                  <a:pt x="66" y="99"/>
                  <a:pt x="66" y="99"/>
                </a:cubicBezTo>
                <a:cubicBezTo>
                  <a:pt x="66" y="76"/>
                  <a:pt x="66" y="76"/>
                  <a:pt x="66" y="76"/>
                </a:cubicBezTo>
                <a:cubicBezTo>
                  <a:pt x="66" y="69"/>
                  <a:pt x="66" y="69"/>
                  <a:pt x="66" y="69"/>
                </a:cubicBezTo>
                <a:cubicBezTo>
                  <a:pt x="105" y="79"/>
                  <a:pt x="105" y="79"/>
                  <a:pt x="105" y="79"/>
                </a:cubicBezTo>
                <a:cubicBezTo>
                  <a:pt x="106" y="80"/>
                  <a:pt x="107" y="79"/>
                  <a:pt x="108" y="79"/>
                </a:cubicBezTo>
                <a:cubicBezTo>
                  <a:pt x="109" y="78"/>
                  <a:pt x="109" y="77"/>
                  <a:pt x="109" y="76"/>
                </a:cubicBezTo>
                <a:cubicBezTo>
                  <a:pt x="109" y="75"/>
                  <a:pt x="109" y="75"/>
                  <a:pt x="109" y="75"/>
                </a:cubicBezTo>
                <a:cubicBezTo>
                  <a:pt x="109" y="74"/>
                  <a:pt x="109" y="73"/>
                  <a:pt x="108" y="7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797" name="Google Shape;2797;p51"/>
          <p:cNvSpPr/>
          <p:nvPr/>
        </p:nvSpPr>
        <p:spPr>
          <a:xfrm>
            <a:off x="8188868" y="4681937"/>
            <a:ext cx="323508" cy="369439"/>
          </a:xfrm>
          <a:custGeom>
            <a:avLst/>
            <a:gdLst/>
            <a:ahLst/>
            <a:cxnLst/>
            <a:rect l="l" t="t" r="r" b="b"/>
            <a:pathLst>
              <a:path w="102" h="116" extrusionOk="0">
                <a:moveTo>
                  <a:pt x="87" y="0"/>
                </a:moveTo>
                <a:cubicBezTo>
                  <a:pt x="15" y="0"/>
                  <a:pt x="15" y="0"/>
                  <a:pt x="15" y="0"/>
                </a:cubicBezTo>
                <a:cubicBezTo>
                  <a:pt x="7" y="0"/>
                  <a:pt x="0" y="6"/>
                  <a:pt x="0" y="14"/>
                </a:cubicBezTo>
                <a:cubicBezTo>
                  <a:pt x="0" y="72"/>
                  <a:pt x="0" y="72"/>
                  <a:pt x="0" y="72"/>
                </a:cubicBezTo>
                <a:cubicBezTo>
                  <a:pt x="0" y="76"/>
                  <a:pt x="0" y="76"/>
                  <a:pt x="0" y="76"/>
                </a:cubicBezTo>
                <a:cubicBezTo>
                  <a:pt x="0" y="78"/>
                  <a:pt x="2" y="79"/>
                  <a:pt x="4" y="79"/>
                </a:cubicBezTo>
                <a:cubicBezTo>
                  <a:pt x="7" y="79"/>
                  <a:pt x="7" y="79"/>
                  <a:pt x="7" y="79"/>
                </a:cubicBezTo>
                <a:cubicBezTo>
                  <a:pt x="7" y="98"/>
                  <a:pt x="7" y="98"/>
                  <a:pt x="7" y="98"/>
                </a:cubicBezTo>
                <a:cubicBezTo>
                  <a:pt x="7" y="100"/>
                  <a:pt x="9" y="101"/>
                  <a:pt x="11" y="101"/>
                </a:cubicBezTo>
                <a:cubicBezTo>
                  <a:pt x="15" y="101"/>
                  <a:pt x="15" y="101"/>
                  <a:pt x="15" y="101"/>
                </a:cubicBezTo>
                <a:cubicBezTo>
                  <a:pt x="15" y="108"/>
                  <a:pt x="15" y="108"/>
                  <a:pt x="15" y="108"/>
                </a:cubicBezTo>
                <a:cubicBezTo>
                  <a:pt x="15" y="112"/>
                  <a:pt x="18" y="116"/>
                  <a:pt x="22" y="116"/>
                </a:cubicBezTo>
                <a:cubicBezTo>
                  <a:pt x="29" y="116"/>
                  <a:pt x="29" y="116"/>
                  <a:pt x="29" y="116"/>
                </a:cubicBezTo>
                <a:cubicBezTo>
                  <a:pt x="33" y="116"/>
                  <a:pt x="36" y="112"/>
                  <a:pt x="36" y="108"/>
                </a:cubicBezTo>
                <a:cubicBezTo>
                  <a:pt x="36" y="101"/>
                  <a:pt x="36" y="101"/>
                  <a:pt x="36" y="101"/>
                </a:cubicBezTo>
                <a:cubicBezTo>
                  <a:pt x="65" y="101"/>
                  <a:pt x="65" y="101"/>
                  <a:pt x="65" y="101"/>
                </a:cubicBezTo>
                <a:cubicBezTo>
                  <a:pt x="65" y="108"/>
                  <a:pt x="65" y="108"/>
                  <a:pt x="65" y="108"/>
                </a:cubicBezTo>
                <a:cubicBezTo>
                  <a:pt x="65" y="112"/>
                  <a:pt x="69" y="116"/>
                  <a:pt x="73" y="116"/>
                </a:cubicBezTo>
                <a:cubicBezTo>
                  <a:pt x="80" y="116"/>
                  <a:pt x="80" y="116"/>
                  <a:pt x="80" y="116"/>
                </a:cubicBezTo>
                <a:cubicBezTo>
                  <a:pt x="84" y="116"/>
                  <a:pt x="87" y="112"/>
                  <a:pt x="87" y="108"/>
                </a:cubicBezTo>
                <a:cubicBezTo>
                  <a:pt x="87" y="101"/>
                  <a:pt x="87" y="101"/>
                  <a:pt x="87" y="101"/>
                </a:cubicBezTo>
                <a:cubicBezTo>
                  <a:pt x="91" y="101"/>
                  <a:pt x="91" y="101"/>
                  <a:pt x="91" y="101"/>
                </a:cubicBezTo>
                <a:cubicBezTo>
                  <a:pt x="93" y="101"/>
                  <a:pt x="94" y="100"/>
                  <a:pt x="94" y="98"/>
                </a:cubicBezTo>
                <a:cubicBezTo>
                  <a:pt x="94" y="79"/>
                  <a:pt x="94" y="79"/>
                  <a:pt x="94" y="79"/>
                </a:cubicBezTo>
                <a:cubicBezTo>
                  <a:pt x="98" y="79"/>
                  <a:pt x="98" y="79"/>
                  <a:pt x="98" y="79"/>
                </a:cubicBezTo>
                <a:cubicBezTo>
                  <a:pt x="100" y="79"/>
                  <a:pt x="102" y="78"/>
                  <a:pt x="102" y="76"/>
                </a:cubicBezTo>
                <a:cubicBezTo>
                  <a:pt x="102" y="72"/>
                  <a:pt x="102" y="72"/>
                  <a:pt x="102" y="72"/>
                </a:cubicBezTo>
                <a:cubicBezTo>
                  <a:pt x="102" y="14"/>
                  <a:pt x="102" y="14"/>
                  <a:pt x="102" y="14"/>
                </a:cubicBezTo>
                <a:cubicBezTo>
                  <a:pt x="102" y="6"/>
                  <a:pt x="95" y="0"/>
                  <a:pt x="87" y="0"/>
                </a:cubicBezTo>
                <a:close/>
                <a:moveTo>
                  <a:pt x="73" y="29"/>
                </a:moveTo>
                <a:cubicBezTo>
                  <a:pt x="77" y="29"/>
                  <a:pt x="80" y="32"/>
                  <a:pt x="80" y="36"/>
                </a:cubicBezTo>
                <a:cubicBezTo>
                  <a:pt x="80" y="50"/>
                  <a:pt x="80" y="50"/>
                  <a:pt x="80" y="50"/>
                </a:cubicBezTo>
                <a:cubicBezTo>
                  <a:pt x="22" y="50"/>
                  <a:pt x="22" y="50"/>
                  <a:pt x="22" y="50"/>
                </a:cubicBezTo>
                <a:cubicBezTo>
                  <a:pt x="22" y="36"/>
                  <a:pt x="22" y="36"/>
                  <a:pt x="22" y="36"/>
                </a:cubicBezTo>
                <a:cubicBezTo>
                  <a:pt x="22" y="32"/>
                  <a:pt x="25" y="29"/>
                  <a:pt x="29" y="29"/>
                </a:cubicBezTo>
                <a:lnTo>
                  <a:pt x="73" y="29"/>
                </a:lnTo>
                <a:close/>
                <a:moveTo>
                  <a:pt x="29" y="87"/>
                </a:moveTo>
                <a:cubicBezTo>
                  <a:pt x="22" y="87"/>
                  <a:pt x="22" y="87"/>
                  <a:pt x="22" y="87"/>
                </a:cubicBezTo>
                <a:cubicBezTo>
                  <a:pt x="18" y="87"/>
                  <a:pt x="15" y="83"/>
                  <a:pt x="15" y="79"/>
                </a:cubicBezTo>
                <a:cubicBezTo>
                  <a:pt x="15" y="75"/>
                  <a:pt x="18" y="72"/>
                  <a:pt x="22" y="72"/>
                </a:cubicBezTo>
                <a:cubicBezTo>
                  <a:pt x="29" y="72"/>
                  <a:pt x="29" y="72"/>
                  <a:pt x="29" y="72"/>
                </a:cubicBezTo>
                <a:cubicBezTo>
                  <a:pt x="33" y="72"/>
                  <a:pt x="36" y="75"/>
                  <a:pt x="36" y="79"/>
                </a:cubicBezTo>
                <a:cubicBezTo>
                  <a:pt x="36" y="83"/>
                  <a:pt x="33" y="87"/>
                  <a:pt x="29" y="87"/>
                </a:cubicBezTo>
                <a:close/>
                <a:moveTo>
                  <a:pt x="80" y="87"/>
                </a:moveTo>
                <a:cubicBezTo>
                  <a:pt x="73" y="87"/>
                  <a:pt x="73" y="87"/>
                  <a:pt x="73" y="87"/>
                </a:cubicBezTo>
                <a:cubicBezTo>
                  <a:pt x="69" y="87"/>
                  <a:pt x="65" y="83"/>
                  <a:pt x="65" y="79"/>
                </a:cubicBezTo>
                <a:cubicBezTo>
                  <a:pt x="65" y="75"/>
                  <a:pt x="69" y="72"/>
                  <a:pt x="73" y="72"/>
                </a:cubicBezTo>
                <a:cubicBezTo>
                  <a:pt x="80" y="72"/>
                  <a:pt x="80" y="72"/>
                  <a:pt x="80" y="72"/>
                </a:cubicBezTo>
                <a:cubicBezTo>
                  <a:pt x="84" y="72"/>
                  <a:pt x="87" y="75"/>
                  <a:pt x="87" y="79"/>
                </a:cubicBezTo>
                <a:cubicBezTo>
                  <a:pt x="87" y="83"/>
                  <a:pt x="84" y="87"/>
                  <a:pt x="80" y="8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798" name="Google Shape;2798;p51"/>
          <p:cNvGrpSpPr/>
          <p:nvPr/>
        </p:nvGrpSpPr>
        <p:grpSpPr>
          <a:xfrm>
            <a:off x="11112425" y="3206181"/>
            <a:ext cx="367445" cy="277579"/>
            <a:chOff x="8526463" y="2427288"/>
            <a:chExt cx="292100" cy="220663"/>
          </a:xfrm>
        </p:grpSpPr>
        <p:sp>
          <p:nvSpPr>
            <p:cNvPr id="2799" name="Google Shape;2799;p51"/>
            <p:cNvSpPr/>
            <p:nvPr/>
          </p:nvSpPr>
          <p:spPr>
            <a:xfrm>
              <a:off x="8526463" y="2611438"/>
              <a:ext cx="292100" cy="36513"/>
            </a:xfrm>
            <a:custGeom>
              <a:avLst/>
              <a:gdLst/>
              <a:ahLst/>
              <a:cxnLst/>
              <a:rect l="l" t="t" r="r" b="b"/>
              <a:pathLst>
                <a:path w="116" h="14" extrusionOk="0">
                  <a:moveTo>
                    <a:pt x="109" y="0"/>
                  </a:moveTo>
                  <a:cubicBezTo>
                    <a:pt x="7" y="0"/>
                    <a:pt x="7" y="0"/>
                    <a:pt x="7" y="0"/>
                  </a:cubicBezTo>
                  <a:cubicBezTo>
                    <a:pt x="3" y="0"/>
                    <a:pt x="0" y="3"/>
                    <a:pt x="0" y="7"/>
                  </a:cubicBezTo>
                  <a:cubicBezTo>
                    <a:pt x="0" y="11"/>
                    <a:pt x="3" y="14"/>
                    <a:pt x="7" y="14"/>
                  </a:cubicBezTo>
                  <a:cubicBezTo>
                    <a:pt x="109" y="14"/>
                    <a:pt x="109" y="14"/>
                    <a:pt x="109" y="14"/>
                  </a:cubicBezTo>
                  <a:cubicBezTo>
                    <a:pt x="113" y="14"/>
                    <a:pt x="116" y="11"/>
                    <a:pt x="116" y="7"/>
                  </a:cubicBezTo>
                  <a:cubicBezTo>
                    <a:pt x="116" y="3"/>
                    <a:pt x="113" y="0"/>
                    <a:pt x="109"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00" name="Google Shape;2800;p51"/>
            <p:cNvSpPr/>
            <p:nvPr/>
          </p:nvSpPr>
          <p:spPr>
            <a:xfrm>
              <a:off x="8582026" y="2427288"/>
              <a:ext cx="236538" cy="165100"/>
            </a:xfrm>
            <a:custGeom>
              <a:avLst/>
              <a:gdLst/>
              <a:ahLst/>
              <a:cxnLst/>
              <a:rect l="l" t="t" r="r" b="b"/>
              <a:pathLst>
                <a:path w="94" h="65" extrusionOk="0">
                  <a:moveTo>
                    <a:pt x="14" y="65"/>
                  </a:moveTo>
                  <a:cubicBezTo>
                    <a:pt x="58" y="65"/>
                    <a:pt x="58" y="65"/>
                    <a:pt x="58" y="65"/>
                  </a:cubicBezTo>
                  <a:cubicBezTo>
                    <a:pt x="66" y="65"/>
                    <a:pt x="72" y="59"/>
                    <a:pt x="72" y="51"/>
                  </a:cubicBezTo>
                  <a:cubicBezTo>
                    <a:pt x="84" y="51"/>
                    <a:pt x="94" y="41"/>
                    <a:pt x="94" y="29"/>
                  </a:cubicBezTo>
                  <a:cubicBezTo>
                    <a:pt x="94" y="17"/>
                    <a:pt x="84" y="7"/>
                    <a:pt x="72" y="7"/>
                  </a:cubicBezTo>
                  <a:cubicBezTo>
                    <a:pt x="72" y="0"/>
                    <a:pt x="72" y="0"/>
                    <a:pt x="72" y="0"/>
                  </a:cubicBezTo>
                  <a:cubicBezTo>
                    <a:pt x="0" y="0"/>
                    <a:pt x="0" y="0"/>
                    <a:pt x="0" y="0"/>
                  </a:cubicBezTo>
                  <a:cubicBezTo>
                    <a:pt x="0" y="51"/>
                    <a:pt x="0" y="51"/>
                    <a:pt x="0" y="51"/>
                  </a:cubicBezTo>
                  <a:cubicBezTo>
                    <a:pt x="0" y="59"/>
                    <a:pt x="6" y="65"/>
                    <a:pt x="14" y="65"/>
                  </a:cubicBezTo>
                  <a:close/>
                  <a:moveTo>
                    <a:pt x="87" y="29"/>
                  </a:moveTo>
                  <a:cubicBezTo>
                    <a:pt x="87" y="37"/>
                    <a:pt x="80" y="44"/>
                    <a:pt x="72" y="44"/>
                  </a:cubicBezTo>
                  <a:cubicBezTo>
                    <a:pt x="72" y="14"/>
                    <a:pt x="72" y="14"/>
                    <a:pt x="72" y="14"/>
                  </a:cubicBezTo>
                  <a:cubicBezTo>
                    <a:pt x="80" y="14"/>
                    <a:pt x="87" y="21"/>
                    <a:pt x="87" y="29"/>
                  </a:cubicBezTo>
                  <a:close/>
                  <a:moveTo>
                    <a:pt x="7" y="7"/>
                  </a:moveTo>
                  <a:cubicBezTo>
                    <a:pt x="14" y="7"/>
                    <a:pt x="14" y="7"/>
                    <a:pt x="14" y="7"/>
                  </a:cubicBezTo>
                  <a:cubicBezTo>
                    <a:pt x="14" y="58"/>
                    <a:pt x="14" y="58"/>
                    <a:pt x="14" y="58"/>
                  </a:cubicBezTo>
                  <a:cubicBezTo>
                    <a:pt x="10" y="58"/>
                    <a:pt x="7" y="55"/>
                    <a:pt x="7" y="51"/>
                  </a:cubicBezTo>
                  <a:lnTo>
                    <a:pt x="7"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801" name="Google Shape;2801;p51"/>
          <p:cNvGrpSpPr/>
          <p:nvPr/>
        </p:nvGrpSpPr>
        <p:grpSpPr>
          <a:xfrm>
            <a:off x="2269866" y="3943060"/>
            <a:ext cx="371435" cy="367443"/>
            <a:chOff x="1497013" y="3013075"/>
            <a:chExt cx="295275" cy="292101"/>
          </a:xfrm>
        </p:grpSpPr>
        <p:sp>
          <p:nvSpPr>
            <p:cNvPr id="2802" name="Google Shape;2802;p51"/>
            <p:cNvSpPr/>
            <p:nvPr/>
          </p:nvSpPr>
          <p:spPr>
            <a:xfrm>
              <a:off x="1497013" y="3106738"/>
              <a:ext cx="295275" cy="198438"/>
            </a:xfrm>
            <a:custGeom>
              <a:avLst/>
              <a:gdLst/>
              <a:ahLst/>
              <a:cxnLst/>
              <a:rect l="l" t="t" r="r" b="b"/>
              <a:pathLst>
                <a:path w="186" h="125" extrusionOk="0">
                  <a:moveTo>
                    <a:pt x="151" y="0"/>
                  </a:moveTo>
                  <a:lnTo>
                    <a:pt x="151" y="11"/>
                  </a:lnTo>
                  <a:lnTo>
                    <a:pt x="174" y="11"/>
                  </a:lnTo>
                  <a:lnTo>
                    <a:pt x="174" y="114"/>
                  </a:lnTo>
                  <a:lnTo>
                    <a:pt x="116" y="114"/>
                  </a:lnTo>
                  <a:lnTo>
                    <a:pt x="116" y="79"/>
                  </a:lnTo>
                  <a:lnTo>
                    <a:pt x="70" y="79"/>
                  </a:lnTo>
                  <a:lnTo>
                    <a:pt x="70" y="114"/>
                  </a:lnTo>
                  <a:lnTo>
                    <a:pt x="13" y="114"/>
                  </a:lnTo>
                  <a:lnTo>
                    <a:pt x="13" y="11"/>
                  </a:lnTo>
                  <a:lnTo>
                    <a:pt x="35" y="11"/>
                  </a:lnTo>
                  <a:lnTo>
                    <a:pt x="35" y="0"/>
                  </a:lnTo>
                  <a:lnTo>
                    <a:pt x="0" y="0"/>
                  </a:lnTo>
                  <a:lnTo>
                    <a:pt x="0" y="125"/>
                  </a:lnTo>
                  <a:lnTo>
                    <a:pt x="186" y="125"/>
                  </a:lnTo>
                  <a:lnTo>
                    <a:pt x="186" y="0"/>
                  </a:lnTo>
                  <a:lnTo>
                    <a:pt x="151"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03" name="Google Shape;2803;p51"/>
            <p:cNvSpPr/>
            <p:nvPr/>
          </p:nvSpPr>
          <p:spPr>
            <a:xfrm>
              <a:off x="1571626" y="3013075"/>
              <a:ext cx="147638" cy="128588"/>
            </a:xfrm>
            <a:custGeom>
              <a:avLst/>
              <a:gdLst/>
              <a:ahLst/>
              <a:cxnLst/>
              <a:rect l="l" t="t" r="r" b="b"/>
              <a:pathLst>
                <a:path w="93" h="81" extrusionOk="0">
                  <a:moveTo>
                    <a:pt x="0" y="70"/>
                  </a:moveTo>
                  <a:lnTo>
                    <a:pt x="0" y="81"/>
                  </a:lnTo>
                  <a:lnTo>
                    <a:pt x="93" y="81"/>
                  </a:lnTo>
                  <a:lnTo>
                    <a:pt x="93" y="70"/>
                  </a:lnTo>
                  <a:lnTo>
                    <a:pt x="93" y="46"/>
                  </a:lnTo>
                  <a:lnTo>
                    <a:pt x="93" y="0"/>
                  </a:lnTo>
                  <a:lnTo>
                    <a:pt x="0" y="0"/>
                  </a:lnTo>
                  <a:lnTo>
                    <a:pt x="0" y="46"/>
                  </a:lnTo>
                  <a:lnTo>
                    <a:pt x="0" y="70"/>
                  </a:lnTo>
                  <a:close/>
                  <a:moveTo>
                    <a:pt x="34" y="13"/>
                  </a:moveTo>
                  <a:lnTo>
                    <a:pt x="34" y="35"/>
                  </a:lnTo>
                  <a:lnTo>
                    <a:pt x="58" y="35"/>
                  </a:lnTo>
                  <a:lnTo>
                    <a:pt x="58" y="13"/>
                  </a:lnTo>
                  <a:lnTo>
                    <a:pt x="69" y="13"/>
                  </a:lnTo>
                  <a:lnTo>
                    <a:pt x="69" y="70"/>
                  </a:lnTo>
                  <a:lnTo>
                    <a:pt x="58" y="70"/>
                  </a:lnTo>
                  <a:lnTo>
                    <a:pt x="58" y="46"/>
                  </a:lnTo>
                  <a:lnTo>
                    <a:pt x="34" y="46"/>
                  </a:lnTo>
                  <a:lnTo>
                    <a:pt x="34" y="70"/>
                  </a:lnTo>
                  <a:lnTo>
                    <a:pt x="23" y="70"/>
                  </a:lnTo>
                  <a:lnTo>
                    <a:pt x="23" y="13"/>
                  </a:lnTo>
                  <a:lnTo>
                    <a:pt x="34" y="1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04" name="Google Shape;2804;p51"/>
            <p:cNvSpPr/>
            <p:nvPr/>
          </p:nvSpPr>
          <p:spPr>
            <a:xfrm>
              <a:off x="1535113" y="3179763"/>
              <a:ext cx="55563" cy="349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05" name="Google Shape;2805;p51"/>
            <p:cNvSpPr/>
            <p:nvPr/>
          </p:nvSpPr>
          <p:spPr>
            <a:xfrm>
              <a:off x="1535113" y="3232150"/>
              <a:ext cx="55563" cy="38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06" name="Google Shape;2806;p51"/>
            <p:cNvSpPr/>
            <p:nvPr/>
          </p:nvSpPr>
          <p:spPr>
            <a:xfrm>
              <a:off x="1700213" y="3179763"/>
              <a:ext cx="53975" cy="349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07" name="Google Shape;2807;p51"/>
            <p:cNvSpPr/>
            <p:nvPr/>
          </p:nvSpPr>
          <p:spPr>
            <a:xfrm>
              <a:off x="1700213" y="3232150"/>
              <a:ext cx="53975" cy="38100"/>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08" name="Google Shape;2808;p51"/>
            <p:cNvSpPr/>
            <p:nvPr/>
          </p:nvSpPr>
          <p:spPr>
            <a:xfrm>
              <a:off x="1608138" y="3179763"/>
              <a:ext cx="73025" cy="349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809" name="Google Shape;2809;p51"/>
          <p:cNvSpPr/>
          <p:nvPr/>
        </p:nvSpPr>
        <p:spPr>
          <a:xfrm>
            <a:off x="3745622" y="4012955"/>
            <a:ext cx="367441" cy="297547"/>
          </a:xfrm>
          <a:custGeom>
            <a:avLst/>
            <a:gdLst/>
            <a:ahLst/>
            <a:cxnLst/>
            <a:rect l="l" t="t" r="r" b="b"/>
            <a:pathLst>
              <a:path w="116" h="94" extrusionOk="0">
                <a:moveTo>
                  <a:pt x="102" y="22"/>
                </a:moveTo>
                <a:cubicBezTo>
                  <a:pt x="84" y="22"/>
                  <a:pt x="84" y="22"/>
                  <a:pt x="84" y="22"/>
                </a:cubicBezTo>
                <a:cubicBezTo>
                  <a:pt x="81" y="7"/>
                  <a:pt x="81" y="7"/>
                  <a:pt x="81" y="7"/>
                </a:cubicBezTo>
                <a:cubicBezTo>
                  <a:pt x="81" y="3"/>
                  <a:pt x="77" y="0"/>
                  <a:pt x="73" y="0"/>
                </a:cubicBezTo>
                <a:cubicBezTo>
                  <a:pt x="44" y="0"/>
                  <a:pt x="44" y="0"/>
                  <a:pt x="44" y="0"/>
                </a:cubicBezTo>
                <a:cubicBezTo>
                  <a:pt x="40" y="0"/>
                  <a:pt x="36" y="3"/>
                  <a:pt x="35" y="7"/>
                </a:cubicBezTo>
                <a:cubicBezTo>
                  <a:pt x="32" y="22"/>
                  <a:pt x="32" y="22"/>
                  <a:pt x="32" y="22"/>
                </a:cubicBezTo>
                <a:cubicBezTo>
                  <a:pt x="15" y="22"/>
                  <a:pt x="15" y="22"/>
                  <a:pt x="15" y="22"/>
                </a:cubicBezTo>
                <a:cubicBezTo>
                  <a:pt x="7" y="22"/>
                  <a:pt x="0" y="28"/>
                  <a:pt x="0" y="36"/>
                </a:cubicBezTo>
                <a:cubicBezTo>
                  <a:pt x="0" y="80"/>
                  <a:pt x="0" y="80"/>
                  <a:pt x="0" y="80"/>
                </a:cubicBezTo>
                <a:cubicBezTo>
                  <a:pt x="0" y="88"/>
                  <a:pt x="7" y="94"/>
                  <a:pt x="15" y="94"/>
                </a:cubicBezTo>
                <a:cubicBezTo>
                  <a:pt x="102" y="94"/>
                  <a:pt x="102" y="94"/>
                  <a:pt x="102" y="94"/>
                </a:cubicBezTo>
                <a:cubicBezTo>
                  <a:pt x="110" y="94"/>
                  <a:pt x="116" y="88"/>
                  <a:pt x="116" y="80"/>
                </a:cubicBezTo>
                <a:cubicBezTo>
                  <a:pt x="116" y="36"/>
                  <a:pt x="116" y="36"/>
                  <a:pt x="116" y="36"/>
                </a:cubicBezTo>
                <a:cubicBezTo>
                  <a:pt x="116" y="28"/>
                  <a:pt x="110" y="22"/>
                  <a:pt x="102" y="22"/>
                </a:cubicBezTo>
                <a:close/>
                <a:moveTo>
                  <a:pt x="42" y="9"/>
                </a:moveTo>
                <a:cubicBezTo>
                  <a:pt x="44" y="7"/>
                  <a:pt x="44" y="7"/>
                  <a:pt x="44" y="7"/>
                </a:cubicBezTo>
                <a:cubicBezTo>
                  <a:pt x="73" y="7"/>
                  <a:pt x="73" y="7"/>
                  <a:pt x="73" y="7"/>
                </a:cubicBezTo>
                <a:cubicBezTo>
                  <a:pt x="74" y="9"/>
                  <a:pt x="74" y="9"/>
                  <a:pt x="74" y="9"/>
                </a:cubicBezTo>
                <a:cubicBezTo>
                  <a:pt x="77" y="22"/>
                  <a:pt x="77" y="22"/>
                  <a:pt x="77" y="22"/>
                </a:cubicBezTo>
                <a:cubicBezTo>
                  <a:pt x="39" y="22"/>
                  <a:pt x="39" y="22"/>
                  <a:pt x="39" y="22"/>
                </a:cubicBezTo>
                <a:lnTo>
                  <a:pt x="42" y="9"/>
                </a:lnTo>
                <a:close/>
                <a:moveTo>
                  <a:pt x="80" y="65"/>
                </a:moveTo>
                <a:cubicBezTo>
                  <a:pt x="65" y="65"/>
                  <a:pt x="65" y="65"/>
                  <a:pt x="65" y="65"/>
                </a:cubicBezTo>
                <a:cubicBezTo>
                  <a:pt x="65" y="80"/>
                  <a:pt x="65" y="80"/>
                  <a:pt x="65" y="80"/>
                </a:cubicBezTo>
                <a:cubicBezTo>
                  <a:pt x="51" y="80"/>
                  <a:pt x="51" y="80"/>
                  <a:pt x="51" y="80"/>
                </a:cubicBezTo>
                <a:cubicBezTo>
                  <a:pt x="51" y="65"/>
                  <a:pt x="51" y="65"/>
                  <a:pt x="51" y="65"/>
                </a:cubicBezTo>
                <a:cubicBezTo>
                  <a:pt x="36" y="65"/>
                  <a:pt x="36" y="65"/>
                  <a:pt x="36" y="65"/>
                </a:cubicBezTo>
                <a:cubicBezTo>
                  <a:pt x="36" y="51"/>
                  <a:pt x="36" y="51"/>
                  <a:pt x="36" y="51"/>
                </a:cubicBezTo>
                <a:cubicBezTo>
                  <a:pt x="51" y="51"/>
                  <a:pt x="51" y="51"/>
                  <a:pt x="51" y="51"/>
                </a:cubicBezTo>
                <a:cubicBezTo>
                  <a:pt x="51" y="36"/>
                  <a:pt x="51" y="36"/>
                  <a:pt x="51" y="36"/>
                </a:cubicBezTo>
                <a:cubicBezTo>
                  <a:pt x="65" y="36"/>
                  <a:pt x="65" y="36"/>
                  <a:pt x="65" y="36"/>
                </a:cubicBezTo>
                <a:cubicBezTo>
                  <a:pt x="65" y="51"/>
                  <a:pt x="65" y="51"/>
                  <a:pt x="65" y="51"/>
                </a:cubicBezTo>
                <a:cubicBezTo>
                  <a:pt x="80" y="51"/>
                  <a:pt x="80" y="51"/>
                  <a:pt x="80" y="51"/>
                </a:cubicBezTo>
                <a:lnTo>
                  <a:pt x="80" y="6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0" name="Google Shape;2810;p51"/>
          <p:cNvGrpSpPr/>
          <p:nvPr/>
        </p:nvGrpSpPr>
        <p:grpSpPr>
          <a:xfrm>
            <a:off x="9636667" y="3943060"/>
            <a:ext cx="371435" cy="367441"/>
            <a:chOff x="7353301" y="3013075"/>
            <a:chExt cx="295275" cy="292100"/>
          </a:xfrm>
        </p:grpSpPr>
        <p:sp>
          <p:nvSpPr>
            <p:cNvPr id="2811" name="Google Shape;2811;p51"/>
            <p:cNvSpPr/>
            <p:nvPr/>
          </p:nvSpPr>
          <p:spPr>
            <a:xfrm>
              <a:off x="7391401" y="3013075"/>
              <a:ext cx="257175" cy="176213"/>
            </a:xfrm>
            <a:custGeom>
              <a:avLst/>
              <a:gdLst/>
              <a:ahLst/>
              <a:cxnLst/>
              <a:rect l="l" t="t" r="r" b="b"/>
              <a:pathLst>
                <a:path w="102" h="70" extrusionOk="0">
                  <a:moveTo>
                    <a:pt x="93" y="36"/>
                  </a:moveTo>
                  <a:cubicBezTo>
                    <a:pt x="94" y="34"/>
                    <a:pt x="94" y="32"/>
                    <a:pt x="94" y="29"/>
                  </a:cubicBezTo>
                  <a:cubicBezTo>
                    <a:pt x="94" y="13"/>
                    <a:pt x="81" y="0"/>
                    <a:pt x="65" y="0"/>
                  </a:cubicBezTo>
                  <a:cubicBezTo>
                    <a:pt x="54" y="0"/>
                    <a:pt x="44" y="7"/>
                    <a:pt x="40" y="16"/>
                  </a:cubicBezTo>
                  <a:cubicBezTo>
                    <a:pt x="37" y="15"/>
                    <a:pt x="35" y="15"/>
                    <a:pt x="33" y="15"/>
                  </a:cubicBezTo>
                  <a:cubicBezTo>
                    <a:pt x="23" y="15"/>
                    <a:pt x="15" y="23"/>
                    <a:pt x="15" y="32"/>
                  </a:cubicBezTo>
                  <a:cubicBezTo>
                    <a:pt x="6" y="36"/>
                    <a:pt x="0" y="43"/>
                    <a:pt x="0" y="51"/>
                  </a:cubicBezTo>
                  <a:cubicBezTo>
                    <a:pt x="0" y="51"/>
                    <a:pt x="0" y="51"/>
                    <a:pt x="0" y="51"/>
                  </a:cubicBezTo>
                  <a:cubicBezTo>
                    <a:pt x="5" y="47"/>
                    <a:pt x="11" y="44"/>
                    <a:pt x="18" y="44"/>
                  </a:cubicBezTo>
                  <a:cubicBezTo>
                    <a:pt x="19" y="44"/>
                    <a:pt x="20" y="44"/>
                    <a:pt x="22" y="44"/>
                  </a:cubicBezTo>
                  <a:cubicBezTo>
                    <a:pt x="28" y="35"/>
                    <a:pt x="39" y="29"/>
                    <a:pt x="51" y="29"/>
                  </a:cubicBezTo>
                  <a:cubicBezTo>
                    <a:pt x="71" y="29"/>
                    <a:pt x="87" y="46"/>
                    <a:pt x="87" y="66"/>
                  </a:cubicBezTo>
                  <a:cubicBezTo>
                    <a:pt x="87" y="67"/>
                    <a:pt x="87" y="68"/>
                    <a:pt x="87" y="70"/>
                  </a:cubicBezTo>
                  <a:cubicBezTo>
                    <a:pt x="87" y="70"/>
                    <a:pt x="87" y="70"/>
                    <a:pt x="87" y="70"/>
                  </a:cubicBezTo>
                  <a:cubicBezTo>
                    <a:pt x="96" y="66"/>
                    <a:pt x="102" y="59"/>
                    <a:pt x="102" y="51"/>
                  </a:cubicBezTo>
                  <a:cubicBezTo>
                    <a:pt x="102" y="45"/>
                    <a:pt x="98" y="40"/>
                    <a:pt x="93"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12" name="Google Shape;2812;p51"/>
            <p:cNvSpPr/>
            <p:nvPr/>
          </p:nvSpPr>
          <p:spPr>
            <a:xfrm>
              <a:off x="7353301" y="3124200"/>
              <a:ext cx="257175" cy="180975"/>
            </a:xfrm>
            <a:custGeom>
              <a:avLst/>
              <a:gdLst/>
              <a:ahLst/>
              <a:cxnLst/>
              <a:rect l="l" t="t" r="r" b="b"/>
              <a:pathLst>
                <a:path w="102" h="72" extrusionOk="0">
                  <a:moveTo>
                    <a:pt x="94" y="36"/>
                  </a:moveTo>
                  <a:cubicBezTo>
                    <a:pt x="94" y="33"/>
                    <a:pt x="95" y="31"/>
                    <a:pt x="95" y="29"/>
                  </a:cubicBezTo>
                  <a:cubicBezTo>
                    <a:pt x="95" y="13"/>
                    <a:pt x="82" y="0"/>
                    <a:pt x="66" y="0"/>
                  </a:cubicBezTo>
                  <a:cubicBezTo>
                    <a:pt x="54" y="0"/>
                    <a:pt x="45" y="6"/>
                    <a:pt x="40" y="16"/>
                  </a:cubicBezTo>
                  <a:cubicBezTo>
                    <a:pt x="38" y="15"/>
                    <a:pt x="36" y="14"/>
                    <a:pt x="33" y="14"/>
                  </a:cubicBezTo>
                  <a:cubicBezTo>
                    <a:pt x="23" y="14"/>
                    <a:pt x="15" y="22"/>
                    <a:pt x="15" y="32"/>
                  </a:cubicBezTo>
                  <a:cubicBezTo>
                    <a:pt x="6" y="36"/>
                    <a:pt x="0" y="43"/>
                    <a:pt x="0" y="51"/>
                  </a:cubicBezTo>
                  <a:cubicBezTo>
                    <a:pt x="0" y="63"/>
                    <a:pt x="13" y="72"/>
                    <a:pt x="29" y="72"/>
                  </a:cubicBezTo>
                  <a:cubicBezTo>
                    <a:pt x="73" y="72"/>
                    <a:pt x="73" y="72"/>
                    <a:pt x="73" y="72"/>
                  </a:cubicBezTo>
                  <a:cubicBezTo>
                    <a:pt x="89" y="72"/>
                    <a:pt x="102" y="63"/>
                    <a:pt x="102" y="51"/>
                  </a:cubicBezTo>
                  <a:cubicBezTo>
                    <a:pt x="102" y="45"/>
                    <a:pt x="99" y="40"/>
                    <a:pt x="94"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813" name="Google Shape;2813;p51"/>
          <p:cNvSpPr/>
          <p:nvPr/>
        </p:nvSpPr>
        <p:spPr>
          <a:xfrm>
            <a:off x="10399506" y="3943060"/>
            <a:ext cx="321512" cy="231648"/>
          </a:xfrm>
          <a:custGeom>
            <a:avLst/>
            <a:gdLst/>
            <a:ahLst/>
            <a:cxnLst/>
            <a:rect l="l" t="t" r="r" b="b"/>
            <a:pathLst>
              <a:path w="102" h="73" extrusionOk="0">
                <a:moveTo>
                  <a:pt x="93" y="36"/>
                </a:moveTo>
                <a:cubicBezTo>
                  <a:pt x="94" y="34"/>
                  <a:pt x="94" y="32"/>
                  <a:pt x="94" y="29"/>
                </a:cubicBezTo>
                <a:cubicBezTo>
                  <a:pt x="94" y="13"/>
                  <a:pt x="81" y="0"/>
                  <a:pt x="65" y="0"/>
                </a:cubicBezTo>
                <a:cubicBezTo>
                  <a:pt x="54" y="0"/>
                  <a:pt x="44" y="7"/>
                  <a:pt x="40" y="16"/>
                </a:cubicBezTo>
                <a:cubicBezTo>
                  <a:pt x="37" y="15"/>
                  <a:pt x="35" y="15"/>
                  <a:pt x="33" y="15"/>
                </a:cubicBezTo>
                <a:cubicBezTo>
                  <a:pt x="23" y="15"/>
                  <a:pt x="15" y="23"/>
                  <a:pt x="15" y="32"/>
                </a:cubicBezTo>
                <a:cubicBezTo>
                  <a:pt x="6" y="36"/>
                  <a:pt x="0" y="43"/>
                  <a:pt x="0" y="51"/>
                </a:cubicBezTo>
                <a:cubicBezTo>
                  <a:pt x="0" y="63"/>
                  <a:pt x="13" y="73"/>
                  <a:pt x="29" y="73"/>
                </a:cubicBezTo>
                <a:cubicBezTo>
                  <a:pt x="73" y="73"/>
                  <a:pt x="73" y="73"/>
                  <a:pt x="73" y="73"/>
                </a:cubicBezTo>
                <a:cubicBezTo>
                  <a:pt x="89" y="73"/>
                  <a:pt x="102" y="63"/>
                  <a:pt x="102" y="51"/>
                </a:cubicBezTo>
                <a:cubicBezTo>
                  <a:pt x="102" y="45"/>
                  <a:pt x="98" y="40"/>
                  <a:pt x="93"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14" name="Google Shape;2814;p51"/>
          <p:cNvGrpSpPr/>
          <p:nvPr/>
        </p:nvGrpSpPr>
        <p:grpSpPr>
          <a:xfrm>
            <a:off x="11134391" y="3943060"/>
            <a:ext cx="323508" cy="367441"/>
            <a:chOff x="8543926" y="3013075"/>
            <a:chExt cx="257175" cy="292100"/>
          </a:xfrm>
        </p:grpSpPr>
        <p:sp>
          <p:nvSpPr>
            <p:cNvPr id="2815" name="Google Shape;2815;p51"/>
            <p:cNvSpPr/>
            <p:nvPr/>
          </p:nvSpPr>
          <p:spPr>
            <a:xfrm>
              <a:off x="8543926" y="3013075"/>
              <a:ext cx="257175" cy="184150"/>
            </a:xfrm>
            <a:custGeom>
              <a:avLst/>
              <a:gdLst/>
              <a:ahLst/>
              <a:cxnLst/>
              <a:rect l="l" t="t" r="r" b="b"/>
              <a:pathLst>
                <a:path w="102" h="73" extrusionOk="0">
                  <a:moveTo>
                    <a:pt x="94" y="36"/>
                  </a:moveTo>
                  <a:cubicBezTo>
                    <a:pt x="94" y="34"/>
                    <a:pt x="95" y="32"/>
                    <a:pt x="95" y="29"/>
                  </a:cubicBezTo>
                  <a:cubicBezTo>
                    <a:pt x="95" y="13"/>
                    <a:pt x="82" y="0"/>
                    <a:pt x="66" y="0"/>
                  </a:cubicBezTo>
                  <a:cubicBezTo>
                    <a:pt x="54" y="0"/>
                    <a:pt x="45" y="7"/>
                    <a:pt x="40" y="16"/>
                  </a:cubicBezTo>
                  <a:cubicBezTo>
                    <a:pt x="38" y="15"/>
                    <a:pt x="35" y="15"/>
                    <a:pt x="33" y="15"/>
                  </a:cubicBezTo>
                  <a:cubicBezTo>
                    <a:pt x="23" y="15"/>
                    <a:pt x="15" y="23"/>
                    <a:pt x="15" y="32"/>
                  </a:cubicBezTo>
                  <a:cubicBezTo>
                    <a:pt x="6" y="36"/>
                    <a:pt x="0" y="43"/>
                    <a:pt x="0" y="51"/>
                  </a:cubicBezTo>
                  <a:cubicBezTo>
                    <a:pt x="0" y="63"/>
                    <a:pt x="13" y="73"/>
                    <a:pt x="29" y="73"/>
                  </a:cubicBezTo>
                  <a:cubicBezTo>
                    <a:pt x="73" y="73"/>
                    <a:pt x="73" y="73"/>
                    <a:pt x="73" y="73"/>
                  </a:cubicBezTo>
                  <a:cubicBezTo>
                    <a:pt x="89" y="73"/>
                    <a:pt x="102" y="63"/>
                    <a:pt x="102" y="51"/>
                  </a:cubicBezTo>
                  <a:cubicBezTo>
                    <a:pt x="102" y="45"/>
                    <a:pt x="99" y="40"/>
                    <a:pt x="94"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16" name="Google Shape;2816;p51"/>
            <p:cNvSpPr/>
            <p:nvPr/>
          </p:nvSpPr>
          <p:spPr>
            <a:xfrm>
              <a:off x="8582026" y="3214688"/>
              <a:ext cx="34925" cy="73025"/>
            </a:xfrm>
            <a:custGeom>
              <a:avLst/>
              <a:gdLst/>
              <a:ahLst/>
              <a:cxnLst/>
              <a:rect l="l" t="t" r="r" b="b"/>
              <a:pathLst>
                <a:path w="14" h="29" extrusionOk="0">
                  <a:moveTo>
                    <a:pt x="0" y="19"/>
                  </a:moveTo>
                  <a:cubicBezTo>
                    <a:pt x="0" y="25"/>
                    <a:pt x="3" y="29"/>
                    <a:pt x="7" y="29"/>
                  </a:cubicBezTo>
                  <a:cubicBezTo>
                    <a:pt x="11" y="29"/>
                    <a:pt x="14" y="25"/>
                    <a:pt x="14" y="19"/>
                  </a:cubicBezTo>
                  <a:cubicBezTo>
                    <a:pt x="14" y="14"/>
                    <a:pt x="7" y="0"/>
                    <a:pt x="7" y="0"/>
                  </a:cubicBezTo>
                  <a:cubicBezTo>
                    <a:pt x="7" y="0"/>
                    <a:pt x="0" y="14"/>
                    <a:pt x="0" y="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17" name="Google Shape;2817;p51"/>
            <p:cNvSpPr/>
            <p:nvPr/>
          </p:nvSpPr>
          <p:spPr>
            <a:xfrm>
              <a:off x="8655051" y="3232150"/>
              <a:ext cx="34925" cy="73025"/>
            </a:xfrm>
            <a:custGeom>
              <a:avLst/>
              <a:gdLst/>
              <a:ahLst/>
              <a:cxnLst/>
              <a:rect l="l" t="t" r="r" b="b"/>
              <a:pathLst>
                <a:path w="14" h="29" extrusionOk="0">
                  <a:moveTo>
                    <a:pt x="0" y="20"/>
                  </a:moveTo>
                  <a:cubicBezTo>
                    <a:pt x="0" y="25"/>
                    <a:pt x="3" y="29"/>
                    <a:pt x="7" y="29"/>
                  </a:cubicBezTo>
                  <a:cubicBezTo>
                    <a:pt x="11" y="29"/>
                    <a:pt x="14" y="25"/>
                    <a:pt x="14" y="20"/>
                  </a:cubicBezTo>
                  <a:cubicBezTo>
                    <a:pt x="14" y="14"/>
                    <a:pt x="7" y="0"/>
                    <a:pt x="7" y="0"/>
                  </a:cubicBezTo>
                  <a:cubicBezTo>
                    <a:pt x="7" y="0"/>
                    <a:pt x="0" y="14"/>
                    <a:pt x="0" y="2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18" name="Google Shape;2818;p51"/>
            <p:cNvSpPr/>
            <p:nvPr/>
          </p:nvSpPr>
          <p:spPr>
            <a:xfrm>
              <a:off x="8728076" y="3214688"/>
              <a:ext cx="34925" cy="73025"/>
            </a:xfrm>
            <a:custGeom>
              <a:avLst/>
              <a:gdLst/>
              <a:ahLst/>
              <a:cxnLst/>
              <a:rect l="l" t="t" r="r" b="b"/>
              <a:pathLst>
                <a:path w="14" h="29" extrusionOk="0">
                  <a:moveTo>
                    <a:pt x="0" y="19"/>
                  </a:moveTo>
                  <a:cubicBezTo>
                    <a:pt x="0" y="25"/>
                    <a:pt x="3" y="29"/>
                    <a:pt x="7" y="29"/>
                  </a:cubicBezTo>
                  <a:cubicBezTo>
                    <a:pt x="11" y="29"/>
                    <a:pt x="14" y="25"/>
                    <a:pt x="14" y="19"/>
                  </a:cubicBezTo>
                  <a:cubicBezTo>
                    <a:pt x="14" y="14"/>
                    <a:pt x="7" y="0"/>
                    <a:pt x="7" y="0"/>
                  </a:cubicBezTo>
                  <a:cubicBezTo>
                    <a:pt x="7" y="0"/>
                    <a:pt x="0" y="14"/>
                    <a:pt x="0" y="19"/>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819" name="Google Shape;2819;p51"/>
          <p:cNvGrpSpPr/>
          <p:nvPr/>
        </p:nvGrpSpPr>
        <p:grpSpPr>
          <a:xfrm>
            <a:off x="8166906" y="3943060"/>
            <a:ext cx="367441" cy="367441"/>
            <a:chOff x="6184901" y="3013075"/>
            <a:chExt cx="292100" cy="292100"/>
          </a:xfrm>
        </p:grpSpPr>
        <p:sp>
          <p:nvSpPr>
            <p:cNvPr id="2820" name="Google Shape;2820;p51"/>
            <p:cNvSpPr/>
            <p:nvPr/>
          </p:nvSpPr>
          <p:spPr>
            <a:xfrm>
              <a:off x="6229351" y="3046413"/>
              <a:ext cx="33338" cy="31750"/>
            </a:xfrm>
            <a:custGeom>
              <a:avLst/>
              <a:gdLst/>
              <a:ahLst/>
              <a:cxnLst/>
              <a:rect l="l" t="t" r="r" b="b"/>
              <a:pathLst>
                <a:path w="13" h="13" extrusionOk="0">
                  <a:moveTo>
                    <a:pt x="7" y="12"/>
                  </a:moveTo>
                  <a:cubicBezTo>
                    <a:pt x="8" y="13"/>
                    <a:pt x="10" y="13"/>
                    <a:pt x="12" y="12"/>
                  </a:cubicBezTo>
                  <a:cubicBezTo>
                    <a:pt x="13" y="11"/>
                    <a:pt x="13" y="8"/>
                    <a:pt x="12" y="7"/>
                  </a:cubicBezTo>
                  <a:cubicBezTo>
                    <a:pt x="7" y="2"/>
                    <a:pt x="7" y="2"/>
                    <a:pt x="7" y="2"/>
                  </a:cubicBezTo>
                  <a:cubicBezTo>
                    <a:pt x="5" y="0"/>
                    <a:pt x="3" y="0"/>
                    <a:pt x="1" y="2"/>
                  </a:cubicBezTo>
                  <a:cubicBezTo>
                    <a:pt x="0" y="3"/>
                    <a:pt x="0" y="5"/>
                    <a:pt x="1" y="7"/>
                  </a:cubicBezTo>
                  <a:lnTo>
                    <a:pt x="7"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21" name="Google Shape;2821;p51"/>
            <p:cNvSpPr/>
            <p:nvPr/>
          </p:nvSpPr>
          <p:spPr>
            <a:xfrm>
              <a:off x="6184901" y="3141663"/>
              <a:ext cx="34925" cy="17463"/>
            </a:xfrm>
            <a:custGeom>
              <a:avLst/>
              <a:gdLst/>
              <a:ahLst/>
              <a:cxnLst/>
              <a:rect l="l" t="t" r="r" b="b"/>
              <a:pathLst>
                <a:path w="14" h="7" extrusionOk="0">
                  <a:moveTo>
                    <a:pt x="14" y="4"/>
                  </a:moveTo>
                  <a:cubicBezTo>
                    <a:pt x="14" y="2"/>
                    <a:pt x="13" y="0"/>
                    <a:pt x="11" y="0"/>
                  </a:cubicBezTo>
                  <a:cubicBezTo>
                    <a:pt x="3" y="0"/>
                    <a:pt x="3" y="0"/>
                    <a:pt x="3" y="0"/>
                  </a:cubicBezTo>
                  <a:cubicBezTo>
                    <a:pt x="1" y="0"/>
                    <a:pt x="0" y="2"/>
                    <a:pt x="0" y="4"/>
                  </a:cubicBezTo>
                  <a:cubicBezTo>
                    <a:pt x="0" y="6"/>
                    <a:pt x="1" y="7"/>
                    <a:pt x="3" y="7"/>
                  </a:cubicBezTo>
                  <a:cubicBezTo>
                    <a:pt x="11" y="7"/>
                    <a:pt x="11" y="7"/>
                    <a:pt x="11" y="7"/>
                  </a:cubicBezTo>
                  <a:cubicBezTo>
                    <a:pt x="13" y="7"/>
                    <a:pt x="14" y="6"/>
                    <a:pt x="14" y="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22" name="Google Shape;2822;p51"/>
            <p:cNvSpPr/>
            <p:nvPr/>
          </p:nvSpPr>
          <p:spPr>
            <a:xfrm>
              <a:off x="6216651" y="3227388"/>
              <a:ext cx="33338" cy="33338"/>
            </a:xfrm>
            <a:custGeom>
              <a:avLst/>
              <a:gdLst/>
              <a:ahLst/>
              <a:cxnLst/>
              <a:rect l="l" t="t" r="r" b="b"/>
              <a:pathLst>
                <a:path w="13" h="13" extrusionOk="0">
                  <a:moveTo>
                    <a:pt x="6" y="2"/>
                  </a:moveTo>
                  <a:cubicBezTo>
                    <a:pt x="1" y="7"/>
                    <a:pt x="1" y="7"/>
                    <a:pt x="1" y="7"/>
                  </a:cubicBezTo>
                  <a:cubicBezTo>
                    <a:pt x="0" y="8"/>
                    <a:pt x="0" y="10"/>
                    <a:pt x="1" y="12"/>
                  </a:cubicBezTo>
                  <a:cubicBezTo>
                    <a:pt x="3" y="13"/>
                    <a:pt x="5" y="13"/>
                    <a:pt x="6" y="12"/>
                  </a:cubicBezTo>
                  <a:cubicBezTo>
                    <a:pt x="12" y="7"/>
                    <a:pt x="12" y="7"/>
                    <a:pt x="12" y="7"/>
                  </a:cubicBezTo>
                  <a:cubicBezTo>
                    <a:pt x="13" y="5"/>
                    <a:pt x="13" y="3"/>
                    <a:pt x="12" y="2"/>
                  </a:cubicBezTo>
                  <a:cubicBezTo>
                    <a:pt x="10" y="0"/>
                    <a:pt x="8" y="0"/>
                    <a:pt x="6"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23" name="Google Shape;2823;p51"/>
            <p:cNvSpPr/>
            <p:nvPr/>
          </p:nvSpPr>
          <p:spPr>
            <a:xfrm>
              <a:off x="6313488" y="3270250"/>
              <a:ext cx="17463" cy="34925"/>
            </a:xfrm>
            <a:custGeom>
              <a:avLst/>
              <a:gdLst/>
              <a:ahLst/>
              <a:cxnLst/>
              <a:rect l="l" t="t" r="r" b="b"/>
              <a:pathLst>
                <a:path w="7" h="14" extrusionOk="0">
                  <a:moveTo>
                    <a:pt x="3" y="0"/>
                  </a:moveTo>
                  <a:cubicBezTo>
                    <a:pt x="1" y="0"/>
                    <a:pt x="0" y="2"/>
                    <a:pt x="0" y="4"/>
                  </a:cubicBezTo>
                  <a:cubicBezTo>
                    <a:pt x="0" y="11"/>
                    <a:pt x="0" y="11"/>
                    <a:pt x="0" y="11"/>
                  </a:cubicBezTo>
                  <a:cubicBezTo>
                    <a:pt x="0" y="13"/>
                    <a:pt x="1" y="14"/>
                    <a:pt x="3" y="14"/>
                  </a:cubicBezTo>
                  <a:cubicBezTo>
                    <a:pt x="5" y="14"/>
                    <a:pt x="7" y="13"/>
                    <a:pt x="7" y="11"/>
                  </a:cubicBezTo>
                  <a:cubicBezTo>
                    <a:pt x="7" y="4"/>
                    <a:pt x="7" y="4"/>
                    <a:pt x="7" y="4"/>
                  </a:cubicBezTo>
                  <a:cubicBezTo>
                    <a:pt x="7" y="2"/>
                    <a:pt x="5" y="0"/>
                    <a:pt x="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24" name="Google Shape;2824;p51"/>
            <p:cNvSpPr/>
            <p:nvPr/>
          </p:nvSpPr>
          <p:spPr>
            <a:xfrm>
              <a:off x="6330951" y="3013075"/>
              <a:ext cx="17463" cy="38100"/>
            </a:xfrm>
            <a:custGeom>
              <a:avLst/>
              <a:gdLst/>
              <a:ahLst/>
              <a:cxnLst/>
              <a:rect l="l" t="t" r="r" b="b"/>
              <a:pathLst>
                <a:path w="7" h="15" extrusionOk="0">
                  <a:moveTo>
                    <a:pt x="4" y="15"/>
                  </a:moveTo>
                  <a:cubicBezTo>
                    <a:pt x="6" y="15"/>
                    <a:pt x="7" y="13"/>
                    <a:pt x="7" y="11"/>
                  </a:cubicBezTo>
                  <a:cubicBezTo>
                    <a:pt x="7" y="4"/>
                    <a:pt x="7" y="4"/>
                    <a:pt x="7" y="4"/>
                  </a:cubicBezTo>
                  <a:cubicBezTo>
                    <a:pt x="7" y="2"/>
                    <a:pt x="6" y="0"/>
                    <a:pt x="4" y="0"/>
                  </a:cubicBezTo>
                  <a:cubicBezTo>
                    <a:pt x="2" y="0"/>
                    <a:pt x="0" y="2"/>
                    <a:pt x="0" y="4"/>
                  </a:cubicBezTo>
                  <a:cubicBezTo>
                    <a:pt x="0" y="11"/>
                    <a:pt x="0" y="11"/>
                    <a:pt x="0" y="11"/>
                  </a:cubicBezTo>
                  <a:cubicBezTo>
                    <a:pt x="0" y="13"/>
                    <a:pt x="2" y="15"/>
                    <a:pt x="4"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25" name="Google Shape;2825;p51"/>
            <p:cNvSpPr/>
            <p:nvPr/>
          </p:nvSpPr>
          <p:spPr>
            <a:xfrm>
              <a:off x="6399213" y="3240088"/>
              <a:ext cx="31750" cy="33338"/>
            </a:xfrm>
            <a:custGeom>
              <a:avLst/>
              <a:gdLst/>
              <a:ahLst/>
              <a:cxnLst/>
              <a:rect l="l" t="t" r="r" b="b"/>
              <a:pathLst>
                <a:path w="13" h="13" extrusionOk="0">
                  <a:moveTo>
                    <a:pt x="6" y="2"/>
                  </a:moveTo>
                  <a:cubicBezTo>
                    <a:pt x="5" y="0"/>
                    <a:pt x="3" y="0"/>
                    <a:pt x="1" y="2"/>
                  </a:cubicBezTo>
                  <a:cubicBezTo>
                    <a:pt x="0" y="3"/>
                    <a:pt x="0" y="5"/>
                    <a:pt x="1" y="7"/>
                  </a:cubicBezTo>
                  <a:cubicBezTo>
                    <a:pt x="6" y="12"/>
                    <a:pt x="6" y="12"/>
                    <a:pt x="6" y="12"/>
                  </a:cubicBezTo>
                  <a:cubicBezTo>
                    <a:pt x="8" y="13"/>
                    <a:pt x="10" y="13"/>
                    <a:pt x="11" y="12"/>
                  </a:cubicBezTo>
                  <a:cubicBezTo>
                    <a:pt x="13" y="11"/>
                    <a:pt x="13" y="8"/>
                    <a:pt x="11" y="7"/>
                  </a:cubicBezTo>
                  <a:lnTo>
                    <a:pt x="6" y="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26" name="Google Shape;2826;p51"/>
            <p:cNvSpPr/>
            <p:nvPr/>
          </p:nvSpPr>
          <p:spPr>
            <a:xfrm>
              <a:off x="6438901" y="3159125"/>
              <a:ext cx="38100" cy="20638"/>
            </a:xfrm>
            <a:custGeom>
              <a:avLst/>
              <a:gdLst/>
              <a:ahLst/>
              <a:cxnLst/>
              <a:rect l="l" t="t" r="r" b="b"/>
              <a:pathLst>
                <a:path w="15" h="8" extrusionOk="0">
                  <a:moveTo>
                    <a:pt x="11" y="0"/>
                  </a:moveTo>
                  <a:cubicBezTo>
                    <a:pt x="4" y="0"/>
                    <a:pt x="4" y="0"/>
                    <a:pt x="4" y="0"/>
                  </a:cubicBezTo>
                  <a:cubicBezTo>
                    <a:pt x="2" y="0"/>
                    <a:pt x="0" y="2"/>
                    <a:pt x="0" y="4"/>
                  </a:cubicBezTo>
                  <a:cubicBezTo>
                    <a:pt x="0" y="6"/>
                    <a:pt x="2" y="8"/>
                    <a:pt x="4" y="8"/>
                  </a:cubicBezTo>
                  <a:cubicBezTo>
                    <a:pt x="11" y="8"/>
                    <a:pt x="11" y="8"/>
                    <a:pt x="11" y="8"/>
                  </a:cubicBezTo>
                  <a:cubicBezTo>
                    <a:pt x="13" y="8"/>
                    <a:pt x="15" y="6"/>
                    <a:pt x="15" y="4"/>
                  </a:cubicBezTo>
                  <a:cubicBezTo>
                    <a:pt x="15" y="2"/>
                    <a:pt x="13" y="0"/>
                    <a:pt x="1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27" name="Google Shape;2827;p51"/>
            <p:cNvSpPr/>
            <p:nvPr/>
          </p:nvSpPr>
          <p:spPr>
            <a:xfrm>
              <a:off x="6410326" y="3059113"/>
              <a:ext cx="33338" cy="34925"/>
            </a:xfrm>
            <a:custGeom>
              <a:avLst/>
              <a:gdLst/>
              <a:ahLst/>
              <a:cxnLst/>
              <a:rect l="l" t="t" r="r" b="b"/>
              <a:pathLst>
                <a:path w="13" h="14" extrusionOk="0">
                  <a:moveTo>
                    <a:pt x="6" y="12"/>
                  </a:moveTo>
                  <a:cubicBezTo>
                    <a:pt x="12" y="7"/>
                    <a:pt x="12" y="7"/>
                    <a:pt x="12" y="7"/>
                  </a:cubicBezTo>
                  <a:cubicBezTo>
                    <a:pt x="13" y="6"/>
                    <a:pt x="13" y="3"/>
                    <a:pt x="12" y="2"/>
                  </a:cubicBezTo>
                  <a:cubicBezTo>
                    <a:pt x="10" y="0"/>
                    <a:pt x="8" y="0"/>
                    <a:pt x="6" y="2"/>
                  </a:cubicBezTo>
                  <a:cubicBezTo>
                    <a:pt x="1" y="7"/>
                    <a:pt x="1" y="7"/>
                    <a:pt x="1" y="7"/>
                  </a:cubicBezTo>
                  <a:cubicBezTo>
                    <a:pt x="0" y="8"/>
                    <a:pt x="0" y="11"/>
                    <a:pt x="1" y="12"/>
                  </a:cubicBezTo>
                  <a:cubicBezTo>
                    <a:pt x="3" y="14"/>
                    <a:pt x="5" y="14"/>
                    <a:pt x="6"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28" name="Google Shape;2828;p51"/>
            <p:cNvSpPr/>
            <p:nvPr/>
          </p:nvSpPr>
          <p:spPr>
            <a:xfrm>
              <a:off x="6238876" y="3068638"/>
              <a:ext cx="182563" cy="184150"/>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829" name="Google Shape;2829;p51"/>
          <p:cNvGrpSpPr/>
          <p:nvPr/>
        </p:nvGrpSpPr>
        <p:grpSpPr>
          <a:xfrm>
            <a:off x="8901785" y="3943060"/>
            <a:ext cx="367441" cy="367441"/>
            <a:chOff x="6769101" y="3013075"/>
            <a:chExt cx="292100" cy="292100"/>
          </a:xfrm>
        </p:grpSpPr>
        <p:sp>
          <p:nvSpPr>
            <p:cNvPr id="2830" name="Google Shape;2830;p51"/>
            <p:cNvSpPr/>
            <p:nvPr/>
          </p:nvSpPr>
          <p:spPr>
            <a:xfrm>
              <a:off x="6859588" y="3013075"/>
              <a:ext cx="20638" cy="38100"/>
            </a:xfrm>
            <a:custGeom>
              <a:avLst/>
              <a:gdLst/>
              <a:ahLst/>
              <a:cxnLst/>
              <a:rect l="l" t="t" r="r" b="b"/>
              <a:pathLst>
                <a:path w="8" h="15" extrusionOk="0">
                  <a:moveTo>
                    <a:pt x="4" y="15"/>
                  </a:moveTo>
                  <a:cubicBezTo>
                    <a:pt x="6" y="15"/>
                    <a:pt x="8" y="13"/>
                    <a:pt x="8" y="11"/>
                  </a:cubicBezTo>
                  <a:cubicBezTo>
                    <a:pt x="8" y="4"/>
                    <a:pt x="8" y="4"/>
                    <a:pt x="8" y="4"/>
                  </a:cubicBezTo>
                  <a:cubicBezTo>
                    <a:pt x="8" y="2"/>
                    <a:pt x="6" y="0"/>
                    <a:pt x="4" y="0"/>
                  </a:cubicBezTo>
                  <a:cubicBezTo>
                    <a:pt x="2" y="0"/>
                    <a:pt x="0" y="2"/>
                    <a:pt x="0" y="4"/>
                  </a:cubicBezTo>
                  <a:cubicBezTo>
                    <a:pt x="0" y="11"/>
                    <a:pt x="0" y="11"/>
                    <a:pt x="0" y="11"/>
                  </a:cubicBezTo>
                  <a:cubicBezTo>
                    <a:pt x="0" y="13"/>
                    <a:pt x="2" y="15"/>
                    <a:pt x="4"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31" name="Google Shape;2831;p51"/>
            <p:cNvSpPr/>
            <p:nvPr/>
          </p:nvSpPr>
          <p:spPr>
            <a:xfrm>
              <a:off x="6791326" y="3048000"/>
              <a:ext cx="33338" cy="33338"/>
            </a:xfrm>
            <a:custGeom>
              <a:avLst/>
              <a:gdLst/>
              <a:ahLst/>
              <a:cxnLst/>
              <a:rect l="l" t="t" r="r" b="b"/>
              <a:pathLst>
                <a:path w="13" h="13" extrusionOk="0">
                  <a:moveTo>
                    <a:pt x="6" y="12"/>
                  </a:moveTo>
                  <a:cubicBezTo>
                    <a:pt x="8" y="13"/>
                    <a:pt x="10" y="13"/>
                    <a:pt x="12" y="12"/>
                  </a:cubicBezTo>
                  <a:cubicBezTo>
                    <a:pt x="13" y="10"/>
                    <a:pt x="13" y="8"/>
                    <a:pt x="12" y="7"/>
                  </a:cubicBezTo>
                  <a:cubicBezTo>
                    <a:pt x="6" y="2"/>
                    <a:pt x="6" y="2"/>
                    <a:pt x="6" y="2"/>
                  </a:cubicBezTo>
                  <a:cubicBezTo>
                    <a:pt x="5" y="0"/>
                    <a:pt x="3" y="0"/>
                    <a:pt x="1" y="2"/>
                  </a:cubicBezTo>
                  <a:cubicBezTo>
                    <a:pt x="0" y="3"/>
                    <a:pt x="0" y="5"/>
                    <a:pt x="1" y="7"/>
                  </a:cubicBezTo>
                  <a:lnTo>
                    <a:pt x="6" y="1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32" name="Google Shape;2832;p51"/>
            <p:cNvSpPr/>
            <p:nvPr/>
          </p:nvSpPr>
          <p:spPr>
            <a:xfrm>
              <a:off x="6769101" y="3124200"/>
              <a:ext cx="38100" cy="17463"/>
            </a:xfrm>
            <a:custGeom>
              <a:avLst/>
              <a:gdLst/>
              <a:ahLst/>
              <a:cxnLst/>
              <a:rect l="l" t="t" r="r" b="b"/>
              <a:pathLst>
                <a:path w="15" h="7" extrusionOk="0">
                  <a:moveTo>
                    <a:pt x="11" y="0"/>
                  </a:moveTo>
                  <a:cubicBezTo>
                    <a:pt x="4" y="0"/>
                    <a:pt x="4" y="0"/>
                    <a:pt x="4" y="0"/>
                  </a:cubicBezTo>
                  <a:cubicBezTo>
                    <a:pt x="2" y="0"/>
                    <a:pt x="0" y="1"/>
                    <a:pt x="0" y="3"/>
                  </a:cubicBezTo>
                  <a:cubicBezTo>
                    <a:pt x="0" y="5"/>
                    <a:pt x="2" y="7"/>
                    <a:pt x="4" y="7"/>
                  </a:cubicBezTo>
                  <a:cubicBezTo>
                    <a:pt x="11" y="7"/>
                    <a:pt x="11" y="7"/>
                    <a:pt x="11" y="7"/>
                  </a:cubicBezTo>
                  <a:cubicBezTo>
                    <a:pt x="13" y="7"/>
                    <a:pt x="15" y="5"/>
                    <a:pt x="15" y="3"/>
                  </a:cubicBezTo>
                  <a:cubicBezTo>
                    <a:pt x="15" y="1"/>
                    <a:pt x="13" y="0"/>
                    <a:pt x="1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33" name="Google Shape;2833;p51"/>
            <p:cNvSpPr/>
            <p:nvPr/>
          </p:nvSpPr>
          <p:spPr>
            <a:xfrm>
              <a:off x="6919913" y="3035300"/>
              <a:ext cx="33338" cy="33338"/>
            </a:xfrm>
            <a:custGeom>
              <a:avLst/>
              <a:gdLst/>
              <a:ahLst/>
              <a:cxnLst/>
              <a:rect l="l" t="t" r="r" b="b"/>
              <a:pathLst>
                <a:path w="13" h="13" extrusionOk="0">
                  <a:moveTo>
                    <a:pt x="7" y="12"/>
                  </a:moveTo>
                  <a:cubicBezTo>
                    <a:pt x="12" y="7"/>
                    <a:pt x="12" y="7"/>
                    <a:pt x="12" y="7"/>
                  </a:cubicBezTo>
                  <a:cubicBezTo>
                    <a:pt x="13" y="5"/>
                    <a:pt x="13" y="3"/>
                    <a:pt x="12" y="1"/>
                  </a:cubicBezTo>
                  <a:cubicBezTo>
                    <a:pt x="12" y="1"/>
                    <a:pt x="12" y="1"/>
                    <a:pt x="12" y="1"/>
                  </a:cubicBezTo>
                  <a:cubicBezTo>
                    <a:pt x="10" y="0"/>
                    <a:pt x="8" y="0"/>
                    <a:pt x="7" y="1"/>
                  </a:cubicBezTo>
                  <a:cubicBezTo>
                    <a:pt x="2" y="7"/>
                    <a:pt x="2" y="7"/>
                    <a:pt x="2" y="7"/>
                  </a:cubicBezTo>
                  <a:cubicBezTo>
                    <a:pt x="0" y="8"/>
                    <a:pt x="0" y="10"/>
                    <a:pt x="2" y="12"/>
                  </a:cubicBezTo>
                  <a:cubicBezTo>
                    <a:pt x="3" y="13"/>
                    <a:pt x="5" y="13"/>
                    <a:pt x="7" y="1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34" name="Google Shape;2834;p51"/>
            <p:cNvSpPr/>
            <p:nvPr/>
          </p:nvSpPr>
          <p:spPr>
            <a:xfrm>
              <a:off x="6824663" y="3068638"/>
              <a:ext cx="106363" cy="88900"/>
            </a:xfrm>
            <a:custGeom>
              <a:avLst/>
              <a:gdLst/>
              <a:ahLst/>
              <a:cxnLst/>
              <a:rect l="l" t="t" r="r" b="b"/>
              <a:pathLst>
                <a:path w="42" h="35" extrusionOk="0">
                  <a:moveTo>
                    <a:pt x="25" y="25"/>
                  </a:moveTo>
                  <a:cubicBezTo>
                    <a:pt x="27" y="26"/>
                    <a:pt x="27" y="26"/>
                    <a:pt x="27" y="26"/>
                  </a:cubicBezTo>
                  <a:cubicBezTo>
                    <a:pt x="31" y="21"/>
                    <a:pt x="36" y="17"/>
                    <a:pt x="42" y="14"/>
                  </a:cubicBezTo>
                  <a:cubicBezTo>
                    <a:pt x="39" y="6"/>
                    <a:pt x="31" y="0"/>
                    <a:pt x="22" y="0"/>
                  </a:cubicBezTo>
                  <a:cubicBezTo>
                    <a:pt x="10" y="0"/>
                    <a:pt x="0" y="10"/>
                    <a:pt x="0" y="22"/>
                  </a:cubicBezTo>
                  <a:cubicBezTo>
                    <a:pt x="0" y="27"/>
                    <a:pt x="1" y="31"/>
                    <a:pt x="4" y="35"/>
                  </a:cubicBezTo>
                  <a:cubicBezTo>
                    <a:pt x="9" y="29"/>
                    <a:pt x="17" y="25"/>
                    <a:pt x="25" y="2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35" name="Google Shape;2835;p51"/>
            <p:cNvSpPr/>
            <p:nvPr/>
          </p:nvSpPr>
          <p:spPr>
            <a:xfrm>
              <a:off x="6807201" y="3124200"/>
              <a:ext cx="254000" cy="180975"/>
            </a:xfrm>
            <a:custGeom>
              <a:avLst/>
              <a:gdLst/>
              <a:ahLst/>
              <a:cxnLst/>
              <a:rect l="l" t="t" r="r" b="b"/>
              <a:pathLst>
                <a:path w="101" h="72" extrusionOk="0">
                  <a:moveTo>
                    <a:pt x="93" y="36"/>
                  </a:moveTo>
                  <a:cubicBezTo>
                    <a:pt x="94" y="33"/>
                    <a:pt x="94" y="31"/>
                    <a:pt x="94" y="29"/>
                  </a:cubicBezTo>
                  <a:cubicBezTo>
                    <a:pt x="94" y="13"/>
                    <a:pt x="81" y="0"/>
                    <a:pt x="65" y="0"/>
                  </a:cubicBezTo>
                  <a:cubicBezTo>
                    <a:pt x="54" y="0"/>
                    <a:pt x="44" y="6"/>
                    <a:pt x="39" y="16"/>
                  </a:cubicBezTo>
                  <a:cubicBezTo>
                    <a:pt x="37" y="15"/>
                    <a:pt x="35" y="14"/>
                    <a:pt x="32" y="14"/>
                  </a:cubicBezTo>
                  <a:cubicBezTo>
                    <a:pt x="22" y="14"/>
                    <a:pt x="15" y="22"/>
                    <a:pt x="14" y="32"/>
                  </a:cubicBezTo>
                  <a:cubicBezTo>
                    <a:pt x="6" y="36"/>
                    <a:pt x="0" y="43"/>
                    <a:pt x="0" y="51"/>
                  </a:cubicBezTo>
                  <a:cubicBezTo>
                    <a:pt x="0" y="63"/>
                    <a:pt x="13" y="72"/>
                    <a:pt x="29" y="72"/>
                  </a:cubicBezTo>
                  <a:cubicBezTo>
                    <a:pt x="72" y="72"/>
                    <a:pt x="72" y="72"/>
                    <a:pt x="72" y="72"/>
                  </a:cubicBezTo>
                  <a:cubicBezTo>
                    <a:pt x="88" y="72"/>
                    <a:pt x="101" y="63"/>
                    <a:pt x="101" y="51"/>
                  </a:cubicBezTo>
                  <a:cubicBezTo>
                    <a:pt x="101" y="45"/>
                    <a:pt x="98" y="40"/>
                    <a:pt x="93" y="3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836" name="Google Shape;2836;p51"/>
          <p:cNvSpPr/>
          <p:nvPr/>
        </p:nvSpPr>
        <p:spPr>
          <a:xfrm>
            <a:off x="844033" y="4681937"/>
            <a:ext cx="323508" cy="369439"/>
          </a:xfrm>
          <a:custGeom>
            <a:avLst/>
            <a:gdLst/>
            <a:ahLst/>
            <a:cxnLst/>
            <a:rect l="l" t="t" r="r" b="b"/>
            <a:pathLst>
              <a:path w="102" h="116" extrusionOk="0">
                <a:moveTo>
                  <a:pt x="94" y="35"/>
                </a:moveTo>
                <a:cubicBezTo>
                  <a:pt x="94" y="33"/>
                  <a:pt x="95" y="31"/>
                  <a:pt x="95" y="29"/>
                </a:cubicBezTo>
                <a:cubicBezTo>
                  <a:pt x="95" y="13"/>
                  <a:pt x="82" y="0"/>
                  <a:pt x="66" y="0"/>
                </a:cubicBezTo>
                <a:cubicBezTo>
                  <a:pt x="54" y="0"/>
                  <a:pt x="45" y="6"/>
                  <a:pt x="40" y="15"/>
                </a:cubicBezTo>
                <a:cubicBezTo>
                  <a:pt x="38" y="15"/>
                  <a:pt x="35" y="14"/>
                  <a:pt x="33" y="14"/>
                </a:cubicBezTo>
                <a:cubicBezTo>
                  <a:pt x="23" y="14"/>
                  <a:pt x="15" y="22"/>
                  <a:pt x="15" y="32"/>
                </a:cubicBezTo>
                <a:cubicBezTo>
                  <a:pt x="6" y="35"/>
                  <a:pt x="0" y="42"/>
                  <a:pt x="0" y="50"/>
                </a:cubicBezTo>
                <a:cubicBezTo>
                  <a:pt x="0" y="62"/>
                  <a:pt x="13" y="72"/>
                  <a:pt x="29" y="72"/>
                </a:cubicBezTo>
                <a:cubicBezTo>
                  <a:pt x="33" y="72"/>
                  <a:pt x="33" y="72"/>
                  <a:pt x="33" y="72"/>
                </a:cubicBezTo>
                <a:cubicBezTo>
                  <a:pt x="22" y="87"/>
                  <a:pt x="22" y="87"/>
                  <a:pt x="22" y="87"/>
                </a:cubicBezTo>
                <a:cubicBezTo>
                  <a:pt x="40" y="87"/>
                  <a:pt x="40" y="87"/>
                  <a:pt x="40" y="87"/>
                </a:cubicBezTo>
                <a:cubicBezTo>
                  <a:pt x="22" y="116"/>
                  <a:pt x="22" y="116"/>
                  <a:pt x="22" y="116"/>
                </a:cubicBezTo>
                <a:cubicBezTo>
                  <a:pt x="66" y="79"/>
                  <a:pt x="66" y="79"/>
                  <a:pt x="66" y="79"/>
                </a:cubicBezTo>
                <a:cubicBezTo>
                  <a:pt x="44" y="79"/>
                  <a:pt x="44" y="79"/>
                  <a:pt x="44" y="79"/>
                </a:cubicBezTo>
                <a:cubicBezTo>
                  <a:pt x="51" y="72"/>
                  <a:pt x="51" y="72"/>
                  <a:pt x="51" y="72"/>
                </a:cubicBezTo>
                <a:cubicBezTo>
                  <a:pt x="73" y="72"/>
                  <a:pt x="73" y="72"/>
                  <a:pt x="73" y="72"/>
                </a:cubicBezTo>
                <a:cubicBezTo>
                  <a:pt x="89" y="72"/>
                  <a:pt x="102" y="62"/>
                  <a:pt x="102" y="50"/>
                </a:cubicBezTo>
                <a:cubicBezTo>
                  <a:pt x="102" y="45"/>
                  <a:pt x="99" y="39"/>
                  <a:pt x="94"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37" name="Google Shape;2837;p51"/>
          <p:cNvGrpSpPr/>
          <p:nvPr/>
        </p:nvGrpSpPr>
        <p:grpSpPr>
          <a:xfrm>
            <a:off x="1534983" y="4681937"/>
            <a:ext cx="323508" cy="369439"/>
            <a:chOff x="912813" y="3600450"/>
            <a:chExt cx="257175" cy="293688"/>
          </a:xfrm>
        </p:grpSpPr>
        <p:sp>
          <p:nvSpPr>
            <p:cNvPr id="2838" name="Google Shape;2838;p51"/>
            <p:cNvSpPr/>
            <p:nvPr/>
          </p:nvSpPr>
          <p:spPr>
            <a:xfrm>
              <a:off x="912813" y="3600450"/>
              <a:ext cx="257175" cy="182563"/>
            </a:xfrm>
            <a:custGeom>
              <a:avLst/>
              <a:gdLst/>
              <a:ahLst/>
              <a:cxnLst/>
              <a:rect l="l" t="t" r="r" b="b"/>
              <a:pathLst>
                <a:path w="102" h="72" extrusionOk="0">
                  <a:moveTo>
                    <a:pt x="94" y="35"/>
                  </a:moveTo>
                  <a:cubicBezTo>
                    <a:pt x="94" y="33"/>
                    <a:pt x="95" y="31"/>
                    <a:pt x="95" y="29"/>
                  </a:cubicBezTo>
                  <a:cubicBezTo>
                    <a:pt x="95" y="13"/>
                    <a:pt x="82" y="0"/>
                    <a:pt x="65" y="0"/>
                  </a:cubicBezTo>
                  <a:cubicBezTo>
                    <a:pt x="54" y="0"/>
                    <a:pt x="45" y="6"/>
                    <a:pt x="40" y="15"/>
                  </a:cubicBezTo>
                  <a:cubicBezTo>
                    <a:pt x="38" y="15"/>
                    <a:pt x="35" y="14"/>
                    <a:pt x="33" y="14"/>
                  </a:cubicBezTo>
                  <a:cubicBezTo>
                    <a:pt x="23" y="14"/>
                    <a:pt x="15" y="22"/>
                    <a:pt x="15" y="32"/>
                  </a:cubicBezTo>
                  <a:cubicBezTo>
                    <a:pt x="6" y="35"/>
                    <a:pt x="0" y="42"/>
                    <a:pt x="0" y="50"/>
                  </a:cubicBezTo>
                  <a:cubicBezTo>
                    <a:pt x="0" y="62"/>
                    <a:pt x="13" y="72"/>
                    <a:pt x="29" y="72"/>
                  </a:cubicBezTo>
                  <a:cubicBezTo>
                    <a:pt x="73" y="72"/>
                    <a:pt x="73" y="72"/>
                    <a:pt x="73" y="72"/>
                  </a:cubicBezTo>
                  <a:cubicBezTo>
                    <a:pt x="89" y="72"/>
                    <a:pt x="102" y="62"/>
                    <a:pt x="102" y="50"/>
                  </a:cubicBezTo>
                  <a:cubicBezTo>
                    <a:pt x="102" y="45"/>
                    <a:pt x="99" y="39"/>
                    <a:pt x="94"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39" name="Google Shape;2839;p51"/>
            <p:cNvSpPr/>
            <p:nvPr/>
          </p:nvSpPr>
          <p:spPr>
            <a:xfrm>
              <a:off x="912813" y="3800475"/>
              <a:ext cx="17463" cy="206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0" name="Google Shape;2840;p51"/>
            <p:cNvSpPr/>
            <p:nvPr/>
          </p:nvSpPr>
          <p:spPr>
            <a:xfrm>
              <a:off x="968376" y="3800475"/>
              <a:ext cx="17463" cy="206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1" name="Google Shape;2841;p51"/>
            <p:cNvSpPr/>
            <p:nvPr/>
          </p:nvSpPr>
          <p:spPr>
            <a:xfrm>
              <a:off x="1023938" y="3800475"/>
              <a:ext cx="17463" cy="206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2" name="Google Shape;2842;p51"/>
            <p:cNvSpPr/>
            <p:nvPr/>
          </p:nvSpPr>
          <p:spPr>
            <a:xfrm>
              <a:off x="1076326" y="3800475"/>
              <a:ext cx="20638" cy="206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3" name="Google Shape;2843;p51"/>
            <p:cNvSpPr/>
            <p:nvPr/>
          </p:nvSpPr>
          <p:spPr>
            <a:xfrm>
              <a:off x="950913" y="3838575"/>
              <a:ext cx="17463" cy="174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4" name="Google Shape;2844;p51"/>
            <p:cNvSpPr/>
            <p:nvPr/>
          </p:nvSpPr>
          <p:spPr>
            <a:xfrm>
              <a:off x="1003301" y="3838575"/>
              <a:ext cx="20638" cy="174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5" name="Google Shape;2845;p51"/>
            <p:cNvSpPr/>
            <p:nvPr/>
          </p:nvSpPr>
          <p:spPr>
            <a:xfrm>
              <a:off x="1058863" y="3838575"/>
              <a:ext cx="17463" cy="174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6" name="Google Shape;2846;p51"/>
            <p:cNvSpPr/>
            <p:nvPr/>
          </p:nvSpPr>
          <p:spPr>
            <a:xfrm>
              <a:off x="1114426" y="3838575"/>
              <a:ext cx="17463" cy="174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7" name="Google Shape;2847;p51"/>
            <p:cNvSpPr/>
            <p:nvPr/>
          </p:nvSpPr>
          <p:spPr>
            <a:xfrm>
              <a:off x="912813" y="3873500"/>
              <a:ext cx="17463" cy="206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8" name="Google Shape;2848;p51"/>
            <p:cNvSpPr/>
            <p:nvPr/>
          </p:nvSpPr>
          <p:spPr>
            <a:xfrm>
              <a:off x="968376" y="3873500"/>
              <a:ext cx="17463" cy="206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49" name="Google Shape;2849;p51"/>
            <p:cNvSpPr/>
            <p:nvPr/>
          </p:nvSpPr>
          <p:spPr>
            <a:xfrm>
              <a:off x="1023938" y="3873500"/>
              <a:ext cx="17463" cy="206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50" name="Google Shape;2850;p51"/>
            <p:cNvSpPr/>
            <p:nvPr/>
          </p:nvSpPr>
          <p:spPr>
            <a:xfrm>
              <a:off x="1076326" y="3873500"/>
              <a:ext cx="20638" cy="20638"/>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851" name="Google Shape;2851;p51"/>
          <p:cNvGrpSpPr/>
          <p:nvPr/>
        </p:nvGrpSpPr>
        <p:grpSpPr>
          <a:xfrm>
            <a:off x="2269866" y="4681937"/>
            <a:ext cx="323508" cy="369439"/>
            <a:chOff x="1497013" y="3600450"/>
            <a:chExt cx="257175" cy="293688"/>
          </a:xfrm>
        </p:grpSpPr>
        <p:sp>
          <p:nvSpPr>
            <p:cNvPr id="2852" name="Google Shape;2852;p51"/>
            <p:cNvSpPr/>
            <p:nvPr/>
          </p:nvSpPr>
          <p:spPr>
            <a:xfrm>
              <a:off x="1497013" y="3600450"/>
              <a:ext cx="257175" cy="182563"/>
            </a:xfrm>
            <a:custGeom>
              <a:avLst/>
              <a:gdLst/>
              <a:ahLst/>
              <a:cxnLst/>
              <a:rect l="l" t="t" r="r" b="b"/>
              <a:pathLst>
                <a:path w="102" h="72" extrusionOk="0">
                  <a:moveTo>
                    <a:pt x="94" y="35"/>
                  </a:moveTo>
                  <a:cubicBezTo>
                    <a:pt x="94" y="33"/>
                    <a:pt x="95" y="31"/>
                    <a:pt x="95" y="29"/>
                  </a:cubicBezTo>
                  <a:cubicBezTo>
                    <a:pt x="95" y="13"/>
                    <a:pt x="82" y="0"/>
                    <a:pt x="66" y="0"/>
                  </a:cubicBezTo>
                  <a:cubicBezTo>
                    <a:pt x="55" y="0"/>
                    <a:pt x="45" y="6"/>
                    <a:pt x="40" y="15"/>
                  </a:cubicBezTo>
                  <a:cubicBezTo>
                    <a:pt x="38" y="15"/>
                    <a:pt x="36" y="14"/>
                    <a:pt x="33" y="14"/>
                  </a:cubicBezTo>
                  <a:cubicBezTo>
                    <a:pt x="23" y="14"/>
                    <a:pt x="15" y="22"/>
                    <a:pt x="15" y="32"/>
                  </a:cubicBezTo>
                  <a:cubicBezTo>
                    <a:pt x="6" y="35"/>
                    <a:pt x="0" y="42"/>
                    <a:pt x="0" y="50"/>
                  </a:cubicBezTo>
                  <a:cubicBezTo>
                    <a:pt x="0" y="62"/>
                    <a:pt x="14" y="72"/>
                    <a:pt x="29" y="72"/>
                  </a:cubicBezTo>
                  <a:cubicBezTo>
                    <a:pt x="73" y="72"/>
                    <a:pt x="73" y="72"/>
                    <a:pt x="73" y="72"/>
                  </a:cubicBezTo>
                  <a:cubicBezTo>
                    <a:pt x="89" y="72"/>
                    <a:pt x="102" y="62"/>
                    <a:pt x="102" y="50"/>
                  </a:cubicBezTo>
                  <a:cubicBezTo>
                    <a:pt x="102" y="45"/>
                    <a:pt x="99" y="39"/>
                    <a:pt x="94" y="3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53" name="Google Shape;2853;p51"/>
            <p:cNvSpPr/>
            <p:nvPr/>
          </p:nvSpPr>
          <p:spPr>
            <a:xfrm>
              <a:off x="1497013" y="3838575"/>
              <a:ext cx="55563"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54" name="Google Shape;2854;p51"/>
            <p:cNvSpPr/>
            <p:nvPr/>
          </p:nvSpPr>
          <p:spPr>
            <a:xfrm>
              <a:off x="1590676" y="3800475"/>
              <a:ext cx="55563"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55" name="Google Shape;2855;p51"/>
            <p:cNvSpPr/>
            <p:nvPr/>
          </p:nvSpPr>
          <p:spPr>
            <a:xfrm>
              <a:off x="1681163" y="3838575"/>
              <a:ext cx="55563" cy="555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856" name="Google Shape;2856;p51"/>
          <p:cNvSpPr/>
          <p:nvPr/>
        </p:nvSpPr>
        <p:spPr>
          <a:xfrm>
            <a:off x="3078636" y="4681937"/>
            <a:ext cx="185718" cy="369439"/>
          </a:xfrm>
          <a:custGeom>
            <a:avLst/>
            <a:gdLst/>
            <a:ahLst/>
            <a:cxnLst/>
            <a:rect l="l" t="t" r="r" b="b"/>
            <a:pathLst>
              <a:path w="58" h="116" extrusionOk="0">
                <a:moveTo>
                  <a:pt x="43" y="62"/>
                </a:moveTo>
                <a:cubicBezTo>
                  <a:pt x="43" y="50"/>
                  <a:pt x="43" y="50"/>
                  <a:pt x="43" y="50"/>
                </a:cubicBezTo>
                <a:cubicBezTo>
                  <a:pt x="43" y="14"/>
                  <a:pt x="43" y="14"/>
                  <a:pt x="43" y="14"/>
                </a:cubicBezTo>
                <a:cubicBezTo>
                  <a:pt x="43" y="6"/>
                  <a:pt x="37" y="0"/>
                  <a:pt x="29" y="0"/>
                </a:cubicBezTo>
                <a:cubicBezTo>
                  <a:pt x="21" y="0"/>
                  <a:pt x="14" y="6"/>
                  <a:pt x="14" y="14"/>
                </a:cubicBezTo>
                <a:cubicBezTo>
                  <a:pt x="14" y="50"/>
                  <a:pt x="14" y="50"/>
                  <a:pt x="14" y="50"/>
                </a:cubicBezTo>
                <a:cubicBezTo>
                  <a:pt x="14" y="62"/>
                  <a:pt x="14" y="62"/>
                  <a:pt x="14" y="62"/>
                </a:cubicBezTo>
                <a:cubicBezTo>
                  <a:pt x="5" y="67"/>
                  <a:pt x="0" y="76"/>
                  <a:pt x="0" y="87"/>
                </a:cubicBezTo>
                <a:cubicBezTo>
                  <a:pt x="0" y="103"/>
                  <a:pt x="13" y="116"/>
                  <a:pt x="29" y="116"/>
                </a:cubicBezTo>
                <a:cubicBezTo>
                  <a:pt x="45" y="116"/>
                  <a:pt x="58" y="103"/>
                  <a:pt x="58" y="87"/>
                </a:cubicBezTo>
                <a:cubicBezTo>
                  <a:pt x="58" y="76"/>
                  <a:pt x="52" y="67"/>
                  <a:pt x="43" y="62"/>
                </a:cubicBezTo>
                <a:close/>
                <a:moveTo>
                  <a:pt x="21" y="43"/>
                </a:moveTo>
                <a:cubicBezTo>
                  <a:pt x="29" y="43"/>
                  <a:pt x="29" y="43"/>
                  <a:pt x="29" y="43"/>
                </a:cubicBezTo>
                <a:cubicBezTo>
                  <a:pt x="29" y="36"/>
                  <a:pt x="29" y="36"/>
                  <a:pt x="29" y="36"/>
                </a:cubicBezTo>
                <a:cubicBezTo>
                  <a:pt x="21" y="36"/>
                  <a:pt x="21" y="36"/>
                  <a:pt x="21" y="36"/>
                </a:cubicBezTo>
                <a:cubicBezTo>
                  <a:pt x="21" y="29"/>
                  <a:pt x="21" y="29"/>
                  <a:pt x="21" y="29"/>
                </a:cubicBezTo>
                <a:cubicBezTo>
                  <a:pt x="29" y="29"/>
                  <a:pt x="29" y="29"/>
                  <a:pt x="29" y="29"/>
                </a:cubicBezTo>
                <a:cubicBezTo>
                  <a:pt x="29" y="21"/>
                  <a:pt x="29" y="21"/>
                  <a:pt x="29" y="21"/>
                </a:cubicBezTo>
                <a:cubicBezTo>
                  <a:pt x="21" y="21"/>
                  <a:pt x="21" y="21"/>
                  <a:pt x="21" y="21"/>
                </a:cubicBezTo>
                <a:cubicBezTo>
                  <a:pt x="21" y="14"/>
                  <a:pt x="21" y="14"/>
                  <a:pt x="21" y="14"/>
                </a:cubicBezTo>
                <a:cubicBezTo>
                  <a:pt x="21" y="10"/>
                  <a:pt x="25" y="7"/>
                  <a:pt x="29" y="7"/>
                </a:cubicBezTo>
                <a:cubicBezTo>
                  <a:pt x="33" y="7"/>
                  <a:pt x="36" y="10"/>
                  <a:pt x="36" y="14"/>
                </a:cubicBezTo>
                <a:cubicBezTo>
                  <a:pt x="36" y="50"/>
                  <a:pt x="36" y="50"/>
                  <a:pt x="36" y="50"/>
                </a:cubicBezTo>
                <a:cubicBezTo>
                  <a:pt x="21" y="50"/>
                  <a:pt x="21" y="50"/>
                  <a:pt x="21" y="50"/>
                </a:cubicBezTo>
                <a:lnTo>
                  <a:pt x="21" y="43"/>
                </a:lnTo>
                <a:close/>
                <a:moveTo>
                  <a:pt x="29" y="108"/>
                </a:moveTo>
                <a:cubicBezTo>
                  <a:pt x="17" y="108"/>
                  <a:pt x="7" y="99"/>
                  <a:pt x="7" y="87"/>
                </a:cubicBezTo>
                <a:cubicBezTo>
                  <a:pt x="7" y="85"/>
                  <a:pt x="7" y="84"/>
                  <a:pt x="7" y="83"/>
                </a:cubicBezTo>
                <a:cubicBezTo>
                  <a:pt x="9" y="93"/>
                  <a:pt x="18" y="101"/>
                  <a:pt x="29" y="101"/>
                </a:cubicBezTo>
                <a:cubicBezTo>
                  <a:pt x="39" y="101"/>
                  <a:pt x="48" y="93"/>
                  <a:pt x="50" y="83"/>
                </a:cubicBezTo>
                <a:cubicBezTo>
                  <a:pt x="50" y="84"/>
                  <a:pt x="50" y="85"/>
                  <a:pt x="50" y="87"/>
                </a:cubicBezTo>
                <a:cubicBezTo>
                  <a:pt x="50" y="99"/>
                  <a:pt x="41" y="108"/>
                  <a:pt x="29" y="10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57" name="Google Shape;2857;p51"/>
          <p:cNvSpPr/>
          <p:nvPr/>
        </p:nvSpPr>
        <p:spPr>
          <a:xfrm>
            <a:off x="3767589" y="4681937"/>
            <a:ext cx="345474" cy="369439"/>
          </a:xfrm>
          <a:custGeom>
            <a:avLst/>
            <a:gdLst/>
            <a:ahLst/>
            <a:cxnLst/>
            <a:rect l="l" t="t" r="r" b="b"/>
            <a:pathLst>
              <a:path w="109" h="116" extrusionOk="0">
                <a:moveTo>
                  <a:pt x="58" y="7"/>
                </a:moveTo>
                <a:cubicBezTo>
                  <a:pt x="58" y="3"/>
                  <a:pt x="58" y="3"/>
                  <a:pt x="58" y="3"/>
                </a:cubicBezTo>
                <a:cubicBezTo>
                  <a:pt x="58" y="1"/>
                  <a:pt x="57" y="0"/>
                  <a:pt x="55" y="0"/>
                </a:cubicBezTo>
                <a:cubicBezTo>
                  <a:pt x="53" y="0"/>
                  <a:pt x="51" y="1"/>
                  <a:pt x="51" y="3"/>
                </a:cubicBezTo>
                <a:cubicBezTo>
                  <a:pt x="51" y="7"/>
                  <a:pt x="51" y="7"/>
                  <a:pt x="51" y="7"/>
                </a:cubicBezTo>
                <a:cubicBezTo>
                  <a:pt x="23" y="9"/>
                  <a:pt x="0" y="32"/>
                  <a:pt x="0" y="61"/>
                </a:cubicBezTo>
                <a:cubicBezTo>
                  <a:pt x="0" y="62"/>
                  <a:pt x="0" y="64"/>
                  <a:pt x="0" y="65"/>
                </a:cubicBezTo>
                <a:cubicBezTo>
                  <a:pt x="1" y="65"/>
                  <a:pt x="1" y="65"/>
                  <a:pt x="1" y="65"/>
                </a:cubicBezTo>
                <a:cubicBezTo>
                  <a:pt x="2" y="57"/>
                  <a:pt x="10" y="50"/>
                  <a:pt x="18" y="50"/>
                </a:cubicBezTo>
                <a:cubicBezTo>
                  <a:pt x="27" y="50"/>
                  <a:pt x="35" y="57"/>
                  <a:pt x="36" y="65"/>
                </a:cubicBezTo>
                <a:cubicBezTo>
                  <a:pt x="37" y="65"/>
                  <a:pt x="37" y="65"/>
                  <a:pt x="37" y="65"/>
                </a:cubicBezTo>
                <a:cubicBezTo>
                  <a:pt x="38" y="58"/>
                  <a:pt x="44" y="52"/>
                  <a:pt x="51" y="51"/>
                </a:cubicBezTo>
                <a:cubicBezTo>
                  <a:pt x="51" y="90"/>
                  <a:pt x="51" y="90"/>
                  <a:pt x="51" y="90"/>
                </a:cubicBezTo>
                <a:cubicBezTo>
                  <a:pt x="51" y="108"/>
                  <a:pt x="47" y="108"/>
                  <a:pt x="40" y="108"/>
                </a:cubicBezTo>
                <a:cubicBezTo>
                  <a:pt x="29" y="108"/>
                  <a:pt x="29" y="105"/>
                  <a:pt x="29" y="98"/>
                </a:cubicBezTo>
                <a:cubicBezTo>
                  <a:pt x="29" y="96"/>
                  <a:pt x="28" y="94"/>
                  <a:pt x="26" y="94"/>
                </a:cubicBezTo>
                <a:cubicBezTo>
                  <a:pt x="24" y="94"/>
                  <a:pt x="22" y="96"/>
                  <a:pt x="22" y="98"/>
                </a:cubicBezTo>
                <a:cubicBezTo>
                  <a:pt x="22" y="105"/>
                  <a:pt x="22" y="116"/>
                  <a:pt x="40" y="116"/>
                </a:cubicBezTo>
                <a:cubicBezTo>
                  <a:pt x="50" y="116"/>
                  <a:pt x="58" y="114"/>
                  <a:pt x="58" y="90"/>
                </a:cubicBezTo>
                <a:cubicBezTo>
                  <a:pt x="58" y="51"/>
                  <a:pt x="58" y="51"/>
                  <a:pt x="58" y="51"/>
                </a:cubicBezTo>
                <a:cubicBezTo>
                  <a:pt x="65" y="52"/>
                  <a:pt x="71" y="58"/>
                  <a:pt x="73" y="65"/>
                </a:cubicBezTo>
                <a:cubicBezTo>
                  <a:pt x="73" y="65"/>
                  <a:pt x="73" y="65"/>
                  <a:pt x="73" y="65"/>
                </a:cubicBezTo>
                <a:cubicBezTo>
                  <a:pt x="75" y="57"/>
                  <a:pt x="82" y="50"/>
                  <a:pt x="91" y="50"/>
                </a:cubicBezTo>
                <a:cubicBezTo>
                  <a:pt x="100" y="50"/>
                  <a:pt x="107" y="57"/>
                  <a:pt x="109" y="65"/>
                </a:cubicBezTo>
                <a:cubicBezTo>
                  <a:pt x="109" y="65"/>
                  <a:pt x="109" y="65"/>
                  <a:pt x="109" y="65"/>
                </a:cubicBezTo>
                <a:cubicBezTo>
                  <a:pt x="109" y="64"/>
                  <a:pt x="109" y="62"/>
                  <a:pt x="109" y="61"/>
                </a:cubicBezTo>
                <a:cubicBezTo>
                  <a:pt x="109" y="32"/>
                  <a:pt x="87" y="9"/>
                  <a:pt x="58"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58" name="Google Shape;2858;p51"/>
          <p:cNvGrpSpPr/>
          <p:nvPr/>
        </p:nvGrpSpPr>
        <p:grpSpPr>
          <a:xfrm>
            <a:off x="3008742" y="3990987"/>
            <a:ext cx="369439" cy="319516"/>
            <a:chOff x="2084388" y="3051175"/>
            <a:chExt cx="293688" cy="254001"/>
          </a:xfrm>
        </p:grpSpPr>
        <p:sp>
          <p:nvSpPr>
            <p:cNvPr id="2859" name="Google Shape;2859;p51"/>
            <p:cNvSpPr/>
            <p:nvPr/>
          </p:nvSpPr>
          <p:spPr>
            <a:xfrm>
              <a:off x="2084388" y="3106738"/>
              <a:ext cx="36513" cy="198438"/>
            </a:xfrm>
            <a:custGeom>
              <a:avLst/>
              <a:gdLst/>
              <a:ahLst/>
              <a:cxnLst/>
              <a:rect l="l" t="t" r="r" b="b"/>
              <a:pathLst>
                <a:path w="14" h="79" extrusionOk="0">
                  <a:moveTo>
                    <a:pt x="0" y="14"/>
                  </a:moveTo>
                  <a:cubicBezTo>
                    <a:pt x="0" y="65"/>
                    <a:pt x="0" y="65"/>
                    <a:pt x="0" y="65"/>
                  </a:cubicBezTo>
                  <a:cubicBezTo>
                    <a:pt x="0" y="73"/>
                    <a:pt x="6" y="79"/>
                    <a:pt x="14" y="79"/>
                  </a:cubicBezTo>
                  <a:cubicBezTo>
                    <a:pt x="14" y="0"/>
                    <a:pt x="14" y="0"/>
                    <a:pt x="14" y="0"/>
                  </a:cubicBezTo>
                  <a:cubicBezTo>
                    <a:pt x="6" y="0"/>
                    <a:pt x="0" y="6"/>
                    <a:pt x="0" y="14"/>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60" name="Google Shape;2860;p51"/>
            <p:cNvSpPr/>
            <p:nvPr/>
          </p:nvSpPr>
          <p:spPr>
            <a:xfrm>
              <a:off x="2139951" y="3051175"/>
              <a:ext cx="182563" cy="254000"/>
            </a:xfrm>
            <a:custGeom>
              <a:avLst/>
              <a:gdLst/>
              <a:ahLst/>
              <a:cxnLst/>
              <a:rect l="l" t="t" r="r" b="b"/>
              <a:pathLst>
                <a:path w="72" h="101" extrusionOk="0">
                  <a:moveTo>
                    <a:pt x="58" y="7"/>
                  </a:moveTo>
                  <a:cubicBezTo>
                    <a:pt x="58" y="3"/>
                    <a:pt x="54" y="0"/>
                    <a:pt x="50" y="0"/>
                  </a:cubicBezTo>
                  <a:cubicBezTo>
                    <a:pt x="21" y="0"/>
                    <a:pt x="21" y="0"/>
                    <a:pt x="21" y="0"/>
                  </a:cubicBezTo>
                  <a:cubicBezTo>
                    <a:pt x="17" y="0"/>
                    <a:pt x="14" y="3"/>
                    <a:pt x="14" y="7"/>
                  </a:cubicBezTo>
                  <a:cubicBezTo>
                    <a:pt x="14" y="22"/>
                    <a:pt x="14" y="22"/>
                    <a:pt x="14" y="22"/>
                  </a:cubicBezTo>
                  <a:cubicBezTo>
                    <a:pt x="0" y="22"/>
                    <a:pt x="0" y="22"/>
                    <a:pt x="0" y="22"/>
                  </a:cubicBezTo>
                  <a:cubicBezTo>
                    <a:pt x="0" y="101"/>
                    <a:pt x="0" y="101"/>
                    <a:pt x="0" y="101"/>
                  </a:cubicBezTo>
                  <a:cubicBezTo>
                    <a:pt x="72" y="101"/>
                    <a:pt x="72" y="101"/>
                    <a:pt x="72" y="101"/>
                  </a:cubicBezTo>
                  <a:cubicBezTo>
                    <a:pt x="72" y="22"/>
                    <a:pt x="72" y="22"/>
                    <a:pt x="72" y="22"/>
                  </a:cubicBezTo>
                  <a:cubicBezTo>
                    <a:pt x="58" y="22"/>
                    <a:pt x="58" y="22"/>
                    <a:pt x="58" y="22"/>
                  </a:cubicBezTo>
                  <a:lnTo>
                    <a:pt x="58" y="7"/>
                  </a:lnTo>
                  <a:close/>
                  <a:moveTo>
                    <a:pt x="50" y="22"/>
                  </a:moveTo>
                  <a:cubicBezTo>
                    <a:pt x="21" y="22"/>
                    <a:pt x="21" y="22"/>
                    <a:pt x="21" y="22"/>
                  </a:cubicBezTo>
                  <a:cubicBezTo>
                    <a:pt x="21" y="7"/>
                    <a:pt x="21" y="7"/>
                    <a:pt x="21" y="7"/>
                  </a:cubicBezTo>
                  <a:cubicBezTo>
                    <a:pt x="50" y="7"/>
                    <a:pt x="50" y="7"/>
                    <a:pt x="50" y="7"/>
                  </a:cubicBezTo>
                  <a:lnTo>
                    <a:pt x="50" y="2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61" name="Google Shape;2861;p51"/>
            <p:cNvSpPr/>
            <p:nvPr/>
          </p:nvSpPr>
          <p:spPr>
            <a:xfrm>
              <a:off x="2339976" y="3106738"/>
              <a:ext cx="38100" cy="198438"/>
            </a:xfrm>
            <a:custGeom>
              <a:avLst/>
              <a:gdLst/>
              <a:ahLst/>
              <a:cxnLst/>
              <a:rect l="l" t="t" r="r" b="b"/>
              <a:pathLst>
                <a:path w="15" h="79" extrusionOk="0">
                  <a:moveTo>
                    <a:pt x="0" y="0"/>
                  </a:moveTo>
                  <a:cubicBezTo>
                    <a:pt x="0" y="79"/>
                    <a:pt x="0" y="79"/>
                    <a:pt x="0" y="79"/>
                  </a:cubicBezTo>
                  <a:cubicBezTo>
                    <a:pt x="8" y="79"/>
                    <a:pt x="15" y="73"/>
                    <a:pt x="15" y="65"/>
                  </a:cubicBezTo>
                  <a:cubicBezTo>
                    <a:pt x="15" y="14"/>
                    <a:pt x="15" y="14"/>
                    <a:pt x="15" y="14"/>
                  </a:cubicBezTo>
                  <a:cubicBezTo>
                    <a:pt x="15" y="6"/>
                    <a:pt x="8" y="0"/>
                    <a:pt x="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862" name="Google Shape;2862;p51"/>
          <p:cNvSpPr/>
          <p:nvPr/>
        </p:nvSpPr>
        <p:spPr>
          <a:xfrm>
            <a:off x="3194459" y="1147310"/>
            <a:ext cx="169743" cy="195703"/>
          </a:xfrm>
          <a:custGeom>
            <a:avLst/>
            <a:gdLst/>
            <a:ahLst/>
            <a:cxnLst/>
            <a:rect l="l" t="t" r="r" b="b"/>
            <a:pathLst>
              <a:path w="54" h="62" extrusionOk="0">
                <a:moveTo>
                  <a:pt x="51" y="27"/>
                </a:moveTo>
                <a:cubicBezTo>
                  <a:pt x="35" y="18"/>
                  <a:pt x="35" y="18"/>
                  <a:pt x="35" y="18"/>
                </a:cubicBezTo>
                <a:cubicBezTo>
                  <a:pt x="32" y="16"/>
                  <a:pt x="26" y="13"/>
                  <a:pt x="23" y="11"/>
                </a:cubicBezTo>
                <a:cubicBezTo>
                  <a:pt x="7" y="2"/>
                  <a:pt x="7" y="2"/>
                  <a:pt x="7" y="2"/>
                </a:cubicBezTo>
                <a:cubicBezTo>
                  <a:pt x="3" y="0"/>
                  <a:pt x="0" y="2"/>
                  <a:pt x="0" y="6"/>
                </a:cubicBezTo>
                <a:cubicBezTo>
                  <a:pt x="0" y="56"/>
                  <a:pt x="0" y="56"/>
                  <a:pt x="0" y="56"/>
                </a:cubicBezTo>
                <a:cubicBezTo>
                  <a:pt x="0" y="60"/>
                  <a:pt x="3" y="62"/>
                  <a:pt x="7" y="60"/>
                </a:cubicBezTo>
                <a:cubicBezTo>
                  <a:pt x="22" y="51"/>
                  <a:pt x="22" y="51"/>
                  <a:pt x="22" y="51"/>
                </a:cubicBezTo>
                <a:cubicBezTo>
                  <a:pt x="26" y="49"/>
                  <a:pt x="32" y="46"/>
                  <a:pt x="35" y="44"/>
                </a:cubicBezTo>
                <a:cubicBezTo>
                  <a:pt x="51" y="35"/>
                  <a:pt x="51" y="35"/>
                  <a:pt x="51" y="35"/>
                </a:cubicBezTo>
                <a:cubicBezTo>
                  <a:pt x="54" y="33"/>
                  <a:pt x="54" y="29"/>
                  <a:pt x="51"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3" name="Google Shape;2863;p51"/>
          <p:cNvSpPr/>
          <p:nvPr/>
        </p:nvSpPr>
        <p:spPr>
          <a:xfrm>
            <a:off x="1648809" y="1147310"/>
            <a:ext cx="279575" cy="195703"/>
          </a:xfrm>
          <a:custGeom>
            <a:avLst/>
            <a:gdLst/>
            <a:ahLst/>
            <a:cxnLst/>
            <a:rect l="l" t="t" r="r" b="b"/>
            <a:pathLst>
              <a:path w="88" h="62" extrusionOk="0">
                <a:moveTo>
                  <a:pt x="83" y="2"/>
                </a:moveTo>
                <a:cubicBezTo>
                  <a:pt x="68" y="11"/>
                  <a:pt x="68" y="11"/>
                  <a:pt x="68" y="11"/>
                </a:cubicBezTo>
                <a:cubicBezTo>
                  <a:pt x="65" y="13"/>
                  <a:pt x="58" y="16"/>
                  <a:pt x="55" y="18"/>
                </a:cubicBezTo>
                <a:cubicBezTo>
                  <a:pt x="51" y="20"/>
                  <a:pt x="51" y="20"/>
                  <a:pt x="51" y="20"/>
                </a:cubicBezTo>
                <a:cubicBezTo>
                  <a:pt x="51" y="6"/>
                  <a:pt x="51" y="6"/>
                  <a:pt x="51" y="6"/>
                </a:cubicBezTo>
                <a:cubicBezTo>
                  <a:pt x="51" y="2"/>
                  <a:pt x="49" y="0"/>
                  <a:pt x="46" y="2"/>
                </a:cubicBezTo>
                <a:cubicBezTo>
                  <a:pt x="31" y="11"/>
                  <a:pt x="31" y="11"/>
                  <a:pt x="31" y="11"/>
                </a:cubicBezTo>
                <a:cubicBezTo>
                  <a:pt x="28" y="13"/>
                  <a:pt x="22" y="16"/>
                  <a:pt x="19" y="18"/>
                </a:cubicBezTo>
                <a:cubicBezTo>
                  <a:pt x="3" y="27"/>
                  <a:pt x="3" y="27"/>
                  <a:pt x="3" y="27"/>
                </a:cubicBezTo>
                <a:cubicBezTo>
                  <a:pt x="0" y="29"/>
                  <a:pt x="0" y="33"/>
                  <a:pt x="4" y="35"/>
                </a:cubicBezTo>
                <a:cubicBezTo>
                  <a:pt x="19" y="44"/>
                  <a:pt x="19" y="44"/>
                  <a:pt x="19" y="44"/>
                </a:cubicBezTo>
                <a:cubicBezTo>
                  <a:pt x="22" y="46"/>
                  <a:pt x="28" y="49"/>
                  <a:pt x="32" y="51"/>
                </a:cubicBezTo>
                <a:cubicBezTo>
                  <a:pt x="46" y="60"/>
                  <a:pt x="46" y="60"/>
                  <a:pt x="46" y="60"/>
                </a:cubicBezTo>
                <a:cubicBezTo>
                  <a:pt x="49" y="62"/>
                  <a:pt x="51" y="60"/>
                  <a:pt x="51" y="56"/>
                </a:cubicBezTo>
                <a:cubicBezTo>
                  <a:pt x="51" y="42"/>
                  <a:pt x="51" y="42"/>
                  <a:pt x="51" y="42"/>
                </a:cubicBezTo>
                <a:cubicBezTo>
                  <a:pt x="55" y="44"/>
                  <a:pt x="55" y="44"/>
                  <a:pt x="55" y="44"/>
                </a:cubicBezTo>
                <a:cubicBezTo>
                  <a:pt x="59" y="46"/>
                  <a:pt x="65" y="49"/>
                  <a:pt x="68" y="51"/>
                </a:cubicBezTo>
                <a:cubicBezTo>
                  <a:pt x="83" y="60"/>
                  <a:pt x="83" y="60"/>
                  <a:pt x="83" y="60"/>
                </a:cubicBezTo>
                <a:cubicBezTo>
                  <a:pt x="86" y="62"/>
                  <a:pt x="88" y="60"/>
                  <a:pt x="88" y="56"/>
                </a:cubicBezTo>
                <a:cubicBezTo>
                  <a:pt x="88" y="6"/>
                  <a:pt x="88" y="6"/>
                  <a:pt x="88" y="6"/>
                </a:cubicBezTo>
                <a:cubicBezTo>
                  <a:pt x="88" y="2"/>
                  <a:pt x="86" y="0"/>
                  <a:pt x="83"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4" name="Google Shape;2864;p51"/>
          <p:cNvSpPr/>
          <p:nvPr/>
        </p:nvSpPr>
        <p:spPr>
          <a:xfrm>
            <a:off x="3885409" y="1153302"/>
            <a:ext cx="285567" cy="197699"/>
          </a:xfrm>
          <a:custGeom>
            <a:avLst/>
            <a:gdLst/>
            <a:ahLst/>
            <a:cxnLst/>
            <a:rect l="l" t="t" r="r" b="b"/>
            <a:pathLst>
              <a:path w="90" h="62" extrusionOk="0">
                <a:moveTo>
                  <a:pt x="87" y="27"/>
                </a:moveTo>
                <a:cubicBezTo>
                  <a:pt x="71" y="18"/>
                  <a:pt x="71" y="18"/>
                  <a:pt x="71" y="18"/>
                </a:cubicBezTo>
                <a:cubicBezTo>
                  <a:pt x="68" y="16"/>
                  <a:pt x="62" y="13"/>
                  <a:pt x="59" y="11"/>
                </a:cubicBezTo>
                <a:cubicBezTo>
                  <a:pt x="43" y="2"/>
                  <a:pt x="43" y="2"/>
                  <a:pt x="43" y="2"/>
                </a:cubicBezTo>
                <a:cubicBezTo>
                  <a:pt x="39" y="0"/>
                  <a:pt x="36" y="1"/>
                  <a:pt x="36" y="5"/>
                </a:cubicBezTo>
                <a:cubicBezTo>
                  <a:pt x="36" y="20"/>
                  <a:pt x="36" y="20"/>
                  <a:pt x="36" y="20"/>
                </a:cubicBezTo>
                <a:cubicBezTo>
                  <a:pt x="33" y="18"/>
                  <a:pt x="33" y="18"/>
                  <a:pt x="33" y="18"/>
                </a:cubicBezTo>
                <a:cubicBezTo>
                  <a:pt x="30" y="16"/>
                  <a:pt x="25" y="13"/>
                  <a:pt x="21" y="11"/>
                </a:cubicBezTo>
                <a:cubicBezTo>
                  <a:pt x="6" y="2"/>
                  <a:pt x="6" y="2"/>
                  <a:pt x="6" y="2"/>
                </a:cubicBezTo>
                <a:cubicBezTo>
                  <a:pt x="2" y="0"/>
                  <a:pt x="0" y="1"/>
                  <a:pt x="0" y="5"/>
                </a:cubicBezTo>
                <a:cubicBezTo>
                  <a:pt x="0" y="24"/>
                  <a:pt x="0" y="24"/>
                  <a:pt x="0" y="24"/>
                </a:cubicBezTo>
                <a:cubicBezTo>
                  <a:pt x="0" y="27"/>
                  <a:pt x="0" y="34"/>
                  <a:pt x="0" y="38"/>
                </a:cubicBezTo>
                <a:cubicBezTo>
                  <a:pt x="0" y="56"/>
                  <a:pt x="0" y="56"/>
                  <a:pt x="0" y="56"/>
                </a:cubicBezTo>
                <a:cubicBezTo>
                  <a:pt x="0" y="60"/>
                  <a:pt x="2" y="62"/>
                  <a:pt x="6" y="60"/>
                </a:cubicBezTo>
                <a:cubicBezTo>
                  <a:pt x="21" y="51"/>
                  <a:pt x="21" y="51"/>
                  <a:pt x="21" y="51"/>
                </a:cubicBezTo>
                <a:cubicBezTo>
                  <a:pt x="25" y="49"/>
                  <a:pt x="30" y="45"/>
                  <a:pt x="33" y="43"/>
                </a:cubicBezTo>
                <a:cubicBezTo>
                  <a:pt x="36" y="42"/>
                  <a:pt x="36" y="42"/>
                  <a:pt x="36" y="42"/>
                </a:cubicBezTo>
                <a:cubicBezTo>
                  <a:pt x="36" y="56"/>
                  <a:pt x="36" y="56"/>
                  <a:pt x="36" y="56"/>
                </a:cubicBezTo>
                <a:cubicBezTo>
                  <a:pt x="36" y="60"/>
                  <a:pt x="39" y="62"/>
                  <a:pt x="43" y="60"/>
                </a:cubicBezTo>
                <a:cubicBezTo>
                  <a:pt x="58" y="51"/>
                  <a:pt x="58" y="51"/>
                  <a:pt x="58" y="51"/>
                </a:cubicBezTo>
                <a:cubicBezTo>
                  <a:pt x="62" y="49"/>
                  <a:pt x="68" y="45"/>
                  <a:pt x="71" y="43"/>
                </a:cubicBezTo>
                <a:cubicBezTo>
                  <a:pt x="87" y="34"/>
                  <a:pt x="87" y="34"/>
                  <a:pt x="87" y="34"/>
                </a:cubicBezTo>
                <a:cubicBezTo>
                  <a:pt x="90" y="32"/>
                  <a:pt x="90" y="29"/>
                  <a:pt x="87" y="2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5" name="Google Shape;2865;p51"/>
          <p:cNvSpPr/>
          <p:nvPr/>
        </p:nvSpPr>
        <p:spPr>
          <a:xfrm>
            <a:off x="983821" y="1153302"/>
            <a:ext cx="183721" cy="197699"/>
          </a:xfrm>
          <a:custGeom>
            <a:avLst/>
            <a:gdLst/>
            <a:ahLst/>
            <a:cxnLst/>
            <a:rect l="l" t="t" r="r" b="b"/>
            <a:pathLst>
              <a:path w="58" h="62" extrusionOk="0">
                <a:moveTo>
                  <a:pt x="52" y="2"/>
                </a:moveTo>
                <a:cubicBezTo>
                  <a:pt x="36" y="11"/>
                  <a:pt x="36" y="11"/>
                  <a:pt x="36" y="11"/>
                </a:cubicBezTo>
                <a:cubicBezTo>
                  <a:pt x="33" y="13"/>
                  <a:pt x="27" y="16"/>
                  <a:pt x="24" y="18"/>
                </a:cubicBezTo>
                <a:cubicBezTo>
                  <a:pt x="14" y="24"/>
                  <a:pt x="14" y="24"/>
                  <a:pt x="14" y="24"/>
                </a:cubicBezTo>
                <a:cubicBezTo>
                  <a:pt x="14" y="6"/>
                  <a:pt x="14" y="6"/>
                  <a:pt x="14" y="6"/>
                </a:cubicBezTo>
                <a:cubicBezTo>
                  <a:pt x="14" y="4"/>
                  <a:pt x="12" y="3"/>
                  <a:pt x="10" y="3"/>
                </a:cubicBezTo>
                <a:cubicBezTo>
                  <a:pt x="3" y="3"/>
                  <a:pt x="3" y="3"/>
                  <a:pt x="3" y="3"/>
                </a:cubicBezTo>
                <a:cubicBezTo>
                  <a:pt x="1" y="3"/>
                  <a:pt x="0" y="4"/>
                  <a:pt x="0" y="6"/>
                </a:cubicBezTo>
                <a:cubicBezTo>
                  <a:pt x="0" y="55"/>
                  <a:pt x="0" y="55"/>
                  <a:pt x="0" y="55"/>
                </a:cubicBezTo>
                <a:cubicBezTo>
                  <a:pt x="0" y="57"/>
                  <a:pt x="1" y="59"/>
                  <a:pt x="3" y="59"/>
                </a:cubicBezTo>
                <a:cubicBezTo>
                  <a:pt x="10" y="59"/>
                  <a:pt x="10" y="59"/>
                  <a:pt x="10" y="59"/>
                </a:cubicBezTo>
                <a:cubicBezTo>
                  <a:pt x="12" y="59"/>
                  <a:pt x="14" y="57"/>
                  <a:pt x="14" y="55"/>
                </a:cubicBezTo>
                <a:cubicBezTo>
                  <a:pt x="14" y="38"/>
                  <a:pt x="14" y="38"/>
                  <a:pt x="14" y="38"/>
                </a:cubicBezTo>
                <a:cubicBezTo>
                  <a:pt x="24" y="43"/>
                  <a:pt x="24" y="43"/>
                  <a:pt x="24" y="43"/>
                </a:cubicBezTo>
                <a:cubicBezTo>
                  <a:pt x="27" y="45"/>
                  <a:pt x="33" y="49"/>
                  <a:pt x="36" y="51"/>
                </a:cubicBezTo>
                <a:cubicBezTo>
                  <a:pt x="52" y="60"/>
                  <a:pt x="52" y="60"/>
                  <a:pt x="52" y="60"/>
                </a:cubicBezTo>
                <a:cubicBezTo>
                  <a:pt x="55" y="62"/>
                  <a:pt x="58" y="60"/>
                  <a:pt x="58" y="56"/>
                </a:cubicBezTo>
                <a:cubicBezTo>
                  <a:pt x="58" y="5"/>
                  <a:pt x="58" y="5"/>
                  <a:pt x="58" y="5"/>
                </a:cubicBezTo>
                <a:cubicBezTo>
                  <a:pt x="58" y="1"/>
                  <a:pt x="55" y="0"/>
                  <a:pt x="52"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66" name="Google Shape;2866;p51"/>
          <p:cNvSpPr/>
          <p:nvPr/>
        </p:nvSpPr>
        <p:spPr>
          <a:xfrm>
            <a:off x="4664225" y="1147310"/>
            <a:ext cx="185718" cy="195703"/>
          </a:xfrm>
          <a:custGeom>
            <a:avLst/>
            <a:gdLst/>
            <a:ahLst/>
            <a:cxnLst/>
            <a:rect l="l" t="t" r="r" b="b"/>
            <a:pathLst>
              <a:path w="58" h="62" extrusionOk="0">
                <a:moveTo>
                  <a:pt x="55" y="3"/>
                </a:moveTo>
                <a:cubicBezTo>
                  <a:pt x="48" y="3"/>
                  <a:pt x="48" y="3"/>
                  <a:pt x="48" y="3"/>
                </a:cubicBezTo>
                <a:cubicBezTo>
                  <a:pt x="46" y="3"/>
                  <a:pt x="44" y="5"/>
                  <a:pt x="44" y="7"/>
                </a:cubicBezTo>
                <a:cubicBezTo>
                  <a:pt x="44" y="24"/>
                  <a:pt x="44" y="24"/>
                  <a:pt x="44" y="24"/>
                </a:cubicBezTo>
                <a:cubicBezTo>
                  <a:pt x="34" y="18"/>
                  <a:pt x="34" y="18"/>
                  <a:pt x="34" y="18"/>
                </a:cubicBezTo>
                <a:cubicBezTo>
                  <a:pt x="31" y="16"/>
                  <a:pt x="25" y="13"/>
                  <a:pt x="22" y="11"/>
                </a:cubicBezTo>
                <a:cubicBezTo>
                  <a:pt x="6" y="2"/>
                  <a:pt x="6" y="2"/>
                  <a:pt x="6" y="2"/>
                </a:cubicBezTo>
                <a:cubicBezTo>
                  <a:pt x="3" y="0"/>
                  <a:pt x="0" y="2"/>
                  <a:pt x="0" y="6"/>
                </a:cubicBezTo>
                <a:cubicBezTo>
                  <a:pt x="0" y="56"/>
                  <a:pt x="0" y="56"/>
                  <a:pt x="0" y="56"/>
                </a:cubicBezTo>
                <a:cubicBezTo>
                  <a:pt x="0" y="60"/>
                  <a:pt x="3" y="62"/>
                  <a:pt x="7" y="60"/>
                </a:cubicBezTo>
                <a:cubicBezTo>
                  <a:pt x="22" y="51"/>
                  <a:pt x="22" y="51"/>
                  <a:pt x="22" y="51"/>
                </a:cubicBezTo>
                <a:cubicBezTo>
                  <a:pt x="25" y="49"/>
                  <a:pt x="31" y="46"/>
                  <a:pt x="34" y="44"/>
                </a:cubicBezTo>
                <a:cubicBezTo>
                  <a:pt x="44" y="38"/>
                  <a:pt x="44" y="38"/>
                  <a:pt x="44" y="38"/>
                </a:cubicBezTo>
                <a:cubicBezTo>
                  <a:pt x="44" y="57"/>
                  <a:pt x="44" y="57"/>
                  <a:pt x="44" y="57"/>
                </a:cubicBezTo>
                <a:cubicBezTo>
                  <a:pt x="44" y="59"/>
                  <a:pt x="46" y="61"/>
                  <a:pt x="48" y="61"/>
                </a:cubicBezTo>
                <a:cubicBezTo>
                  <a:pt x="55" y="61"/>
                  <a:pt x="55" y="61"/>
                  <a:pt x="55" y="61"/>
                </a:cubicBezTo>
                <a:cubicBezTo>
                  <a:pt x="57" y="61"/>
                  <a:pt x="58" y="59"/>
                  <a:pt x="58" y="57"/>
                </a:cubicBezTo>
                <a:cubicBezTo>
                  <a:pt x="58" y="7"/>
                  <a:pt x="58" y="7"/>
                  <a:pt x="58" y="7"/>
                </a:cubicBezTo>
                <a:cubicBezTo>
                  <a:pt x="58" y="5"/>
                  <a:pt x="57" y="3"/>
                  <a:pt x="55" y="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67" name="Google Shape;2867;p51"/>
          <p:cNvGrpSpPr/>
          <p:nvPr/>
        </p:nvGrpSpPr>
        <p:grpSpPr>
          <a:xfrm>
            <a:off x="2431620" y="1157296"/>
            <a:ext cx="185717" cy="205688"/>
            <a:chOff x="1625601" y="798513"/>
            <a:chExt cx="147637" cy="163513"/>
          </a:xfrm>
        </p:grpSpPr>
        <p:sp>
          <p:nvSpPr>
            <p:cNvPr id="2868" name="Google Shape;2868;p51"/>
            <p:cNvSpPr/>
            <p:nvPr/>
          </p:nvSpPr>
          <p:spPr>
            <a:xfrm>
              <a:off x="1625601" y="798513"/>
              <a:ext cx="55563" cy="163513"/>
            </a:xfrm>
            <a:custGeom>
              <a:avLst/>
              <a:gdLst/>
              <a:ahLst/>
              <a:cxnLst/>
              <a:rect l="l" t="t" r="r" b="b"/>
              <a:pathLst>
                <a:path w="22" h="65" extrusionOk="0">
                  <a:moveTo>
                    <a:pt x="15" y="0"/>
                  </a:moveTo>
                  <a:cubicBezTo>
                    <a:pt x="8" y="0"/>
                    <a:pt x="8" y="0"/>
                    <a:pt x="8" y="0"/>
                  </a:cubicBezTo>
                  <a:cubicBezTo>
                    <a:pt x="4" y="0"/>
                    <a:pt x="0" y="3"/>
                    <a:pt x="0" y="7"/>
                  </a:cubicBezTo>
                  <a:cubicBezTo>
                    <a:pt x="0" y="58"/>
                    <a:pt x="0" y="58"/>
                    <a:pt x="0" y="58"/>
                  </a:cubicBezTo>
                  <a:cubicBezTo>
                    <a:pt x="0" y="62"/>
                    <a:pt x="4" y="65"/>
                    <a:pt x="8" y="65"/>
                  </a:cubicBezTo>
                  <a:cubicBezTo>
                    <a:pt x="15" y="65"/>
                    <a:pt x="15" y="65"/>
                    <a:pt x="15" y="65"/>
                  </a:cubicBezTo>
                  <a:cubicBezTo>
                    <a:pt x="19" y="65"/>
                    <a:pt x="22" y="62"/>
                    <a:pt x="22" y="58"/>
                  </a:cubicBezTo>
                  <a:cubicBezTo>
                    <a:pt x="22" y="7"/>
                    <a:pt x="22" y="7"/>
                    <a:pt x="22" y="7"/>
                  </a:cubicBezTo>
                  <a:cubicBezTo>
                    <a:pt x="22" y="3"/>
                    <a:pt x="19" y="0"/>
                    <a:pt x="1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69" name="Google Shape;2869;p51"/>
            <p:cNvSpPr/>
            <p:nvPr/>
          </p:nvSpPr>
          <p:spPr>
            <a:xfrm>
              <a:off x="1719263" y="798513"/>
              <a:ext cx="53975" cy="163513"/>
            </a:xfrm>
            <a:custGeom>
              <a:avLst/>
              <a:gdLst/>
              <a:ahLst/>
              <a:cxnLst/>
              <a:rect l="l" t="t" r="r" b="b"/>
              <a:pathLst>
                <a:path w="21" h="65" extrusionOk="0">
                  <a:moveTo>
                    <a:pt x="14" y="0"/>
                  </a:moveTo>
                  <a:cubicBezTo>
                    <a:pt x="7" y="0"/>
                    <a:pt x="7" y="0"/>
                    <a:pt x="7" y="0"/>
                  </a:cubicBezTo>
                  <a:cubicBezTo>
                    <a:pt x="3" y="0"/>
                    <a:pt x="0" y="3"/>
                    <a:pt x="0" y="7"/>
                  </a:cubicBezTo>
                  <a:cubicBezTo>
                    <a:pt x="0" y="58"/>
                    <a:pt x="0" y="58"/>
                    <a:pt x="0" y="58"/>
                  </a:cubicBezTo>
                  <a:cubicBezTo>
                    <a:pt x="0" y="62"/>
                    <a:pt x="3" y="65"/>
                    <a:pt x="7" y="65"/>
                  </a:cubicBezTo>
                  <a:cubicBezTo>
                    <a:pt x="14" y="65"/>
                    <a:pt x="14" y="65"/>
                    <a:pt x="14" y="65"/>
                  </a:cubicBezTo>
                  <a:cubicBezTo>
                    <a:pt x="18" y="65"/>
                    <a:pt x="21" y="62"/>
                    <a:pt x="21" y="58"/>
                  </a:cubicBezTo>
                  <a:cubicBezTo>
                    <a:pt x="21" y="7"/>
                    <a:pt x="21" y="7"/>
                    <a:pt x="21" y="7"/>
                  </a:cubicBezTo>
                  <a:cubicBezTo>
                    <a:pt x="21" y="3"/>
                    <a:pt x="18" y="0"/>
                    <a:pt x="1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870" name="Google Shape;2870;p51"/>
          <p:cNvSpPr/>
          <p:nvPr/>
        </p:nvSpPr>
        <p:spPr>
          <a:xfrm>
            <a:off x="5219381" y="1157296"/>
            <a:ext cx="369439" cy="205687"/>
          </a:xfrm>
          <a:custGeom>
            <a:avLst/>
            <a:gdLst/>
            <a:ahLst/>
            <a:cxnLst/>
            <a:rect l="l" t="t" r="r" b="b"/>
            <a:pathLst>
              <a:path w="185" h="103" extrusionOk="0">
                <a:moveTo>
                  <a:pt x="173" y="35"/>
                </a:moveTo>
                <a:lnTo>
                  <a:pt x="173" y="0"/>
                </a:lnTo>
                <a:lnTo>
                  <a:pt x="0" y="0"/>
                </a:lnTo>
                <a:lnTo>
                  <a:pt x="0" y="103"/>
                </a:lnTo>
                <a:lnTo>
                  <a:pt x="173" y="103"/>
                </a:lnTo>
                <a:lnTo>
                  <a:pt x="173" y="81"/>
                </a:lnTo>
                <a:lnTo>
                  <a:pt x="185" y="81"/>
                </a:lnTo>
                <a:lnTo>
                  <a:pt x="185" y="35"/>
                </a:lnTo>
                <a:lnTo>
                  <a:pt x="173" y="35"/>
                </a:lnTo>
                <a:close/>
                <a:moveTo>
                  <a:pt x="150" y="81"/>
                </a:moveTo>
                <a:lnTo>
                  <a:pt x="23" y="81"/>
                </a:lnTo>
                <a:lnTo>
                  <a:pt x="23" y="22"/>
                </a:lnTo>
                <a:lnTo>
                  <a:pt x="150" y="22"/>
                </a:lnTo>
                <a:lnTo>
                  <a:pt x="150" y="8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71" name="Google Shape;2871;p51"/>
          <p:cNvGrpSpPr/>
          <p:nvPr/>
        </p:nvGrpSpPr>
        <p:grpSpPr>
          <a:xfrm>
            <a:off x="5956262" y="1157296"/>
            <a:ext cx="367441" cy="205688"/>
            <a:chOff x="4427538" y="798513"/>
            <a:chExt cx="292100" cy="163513"/>
          </a:xfrm>
        </p:grpSpPr>
        <p:sp>
          <p:nvSpPr>
            <p:cNvPr id="2872" name="Google Shape;2872;p51"/>
            <p:cNvSpPr/>
            <p:nvPr/>
          </p:nvSpPr>
          <p:spPr>
            <a:xfrm>
              <a:off x="4427538" y="798513"/>
              <a:ext cx="292100" cy="163513"/>
            </a:xfrm>
            <a:custGeom>
              <a:avLst/>
              <a:gdLst/>
              <a:ahLst/>
              <a:cxnLst/>
              <a:rect l="l" t="t" r="r" b="b"/>
              <a:pathLst>
                <a:path w="184" h="103" extrusionOk="0">
                  <a:moveTo>
                    <a:pt x="173" y="35"/>
                  </a:moveTo>
                  <a:lnTo>
                    <a:pt x="173" y="0"/>
                  </a:lnTo>
                  <a:lnTo>
                    <a:pt x="0" y="0"/>
                  </a:lnTo>
                  <a:lnTo>
                    <a:pt x="0" y="103"/>
                  </a:lnTo>
                  <a:lnTo>
                    <a:pt x="173" y="103"/>
                  </a:lnTo>
                  <a:lnTo>
                    <a:pt x="173" y="81"/>
                  </a:lnTo>
                  <a:lnTo>
                    <a:pt x="184" y="81"/>
                  </a:lnTo>
                  <a:lnTo>
                    <a:pt x="184" y="35"/>
                  </a:lnTo>
                  <a:lnTo>
                    <a:pt x="173" y="35"/>
                  </a:lnTo>
                  <a:close/>
                  <a:moveTo>
                    <a:pt x="149" y="81"/>
                  </a:moveTo>
                  <a:lnTo>
                    <a:pt x="22" y="81"/>
                  </a:lnTo>
                  <a:lnTo>
                    <a:pt x="22" y="22"/>
                  </a:lnTo>
                  <a:lnTo>
                    <a:pt x="149" y="22"/>
                  </a:lnTo>
                  <a:lnTo>
                    <a:pt x="149" y="8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73" name="Google Shape;2873;p51"/>
            <p:cNvSpPr/>
            <p:nvPr/>
          </p:nvSpPr>
          <p:spPr>
            <a:xfrm>
              <a:off x="4483101" y="854075"/>
              <a:ext cx="107950" cy="52388"/>
            </a:xfrm>
            <a:custGeom>
              <a:avLst/>
              <a:gdLst/>
              <a:ahLst/>
              <a:cxnLst/>
              <a:rect l="l" t="t" r="r" b="b"/>
              <a:pathLst>
                <a:path w="68" h="33" extrusionOk="0">
                  <a:moveTo>
                    <a:pt x="33" y="0"/>
                  </a:moveTo>
                  <a:lnTo>
                    <a:pt x="0" y="0"/>
                  </a:lnTo>
                  <a:lnTo>
                    <a:pt x="0" y="33"/>
                  </a:lnTo>
                  <a:lnTo>
                    <a:pt x="68" y="33"/>
                  </a:lnTo>
                  <a:lnTo>
                    <a:pt x="3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874" name="Google Shape;2874;p51"/>
          <p:cNvGrpSpPr/>
          <p:nvPr/>
        </p:nvGrpSpPr>
        <p:grpSpPr>
          <a:xfrm>
            <a:off x="6691145" y="1157296"/>
            <a:ext cx="367441" cy="205688"/>
            <a:chOff x="5011738" y="798513"/>
            <a:chExt cx="292100" cy="163513"/>
          </a:xfrm>
        </p:grpSpPr>
        <p:sp>
          <p:nvSpPr>
            <p:cNvPr id="2875" name="Google Shape;2875;p51"/>
            <p:cNvSpPr/>
            <p:nvPr/>
          </p:nvSpPr>
          <p:spPr>
            <a:xfrm>
              <a:off x="5011738" y="798513"/>
              <a:ext cx="292100" cy="163513"/>
            </a:xfrm>
            <a:custGeom>
              <a:avLst/>
              <a:gdLst/>
              <a:ahLst/>
              <a:cxnLst/>
              <a:rect l="l" t="t" r="r" b="b"/>
              <a:pathLst>
                <a:path w="184" h="103" extrusionOk="0">
                  <a:moveTo>
                    <a:pt x="173" y="35"/>
                  </a:moveTo>
                  <a:lnTo>
                    <a:pt x="173" y="0"/>
                  </a:lnTo>
                  <a:lnTo>
                    <a:pt x="0" y="0"/>
                  </a:lnTo>
                  <a:lnTo>
                    <a:pt x="0" y="103"/>
                  </a:lnTo>
                  <a:lnTo>
                    <a:pt x="173" y="103"/>
                  </a:lnTo>
                  <a:lnTo>
                    <a:pt x="173" y="81"/>
                  </a:lnTo>
                  <a:lnTo>
                    <a:pt x="184" y="81"/>
                  </a:lnTo>
                  <a:lnTo>
                    <a:pt x="184" y="35"/>
                  </a:lnTo>
                  <a:lnTo>
                    <a:pt x="173" y="35"/>
                  </a:lnTo>
                  <a:close/>
                  <a:moveTo>
                    <a:pt x="151" y="81"/>
                  </a:moveTo>
                  <a:lnTo>
                    <a:pt x="24" y="81"/>
                  </a:lnTo>
                  <a:lnTo>
                    <a:pt x="24" y="22"/>
                  </a:lnTo>
                  <a:lnTo>
                    <a:pt x="151" y="22"/>
                  </a:lnTo>
                  <a:lnTo>
                    <a:pt x="151" y="8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76" name="Google Shape;2876;p51"/>
            <p:cNvSpPr/>
            <p:nvPr/>
          </p:nvSpPr>
          <p:spPr>
            <a:xfrm>
              <a:off x="5067301" y="854075"/>
              <a:ext cx="163513" cy="52388"/>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877" name="Google Shape;2877;p51"/>
          <p:cNvGrpSpPr/>
          <p:nvPr/>
        </p:nvGrpSpPr>
        <p:grpSpPr>
          <a:xfrm>
            <a:off x="7430021" y="1157296"/>
            <a:ext cx="367441" cy="205688"/>
            <a:chOff x="5599113" y="798513"/>
            <a:chExt cx="292100" cy="163513"/>
          </a:xfrm>
        </p:grpSpPr>
        <p:sp>
          <p:nvSpPr>
            <p:cNvPr id="2878" name="Google Shape;2878;p51"/>
            <p:cNvSpPr/>
            <p:nvPr/>
          </p:nvSpPr>
          <p:spPr>
            <a:xfrm>
              <a:off x="5599113" y="798513"/>
              <a:ext cx="292100" cy="163513"/>
            </a:xfrm>
            <a:custGeom>
              <a:avLst/>
              <a:gdLst/>
              <a:ahLst/>
              <a:cxnLst/>
              <a:rect l="l" t="t" r="r" b="b"/>
              <a:pathLst>
                <a:path w="184" h="103" extrusionOk="0">
                  <a:moveTo>
                    <a:pt x="172" y="35"/>
                  </a:moveTo>
                  <a:lnTo>
                    <a:pt x="172" y="0"/>
                  </a:lnTo>
                  <a:lnTo>
                    <a:pt x="0" y="0"/>
                  </a:lnTo>
                  <a:lnTo>
                    <a:pt x="0" y="103"/>
                  </a:lnTo>
                  <a:lnTo>
                    <a:pt x="172" y="103"/>
                  </a:lnTo>
                  <a:lnTo>
                    <a:pt x="172" y="81"/>
                  </a:lnTo>
                  <a:lnTo>
                    <a:pt x="184" y="81"/>
                  </a:lnTo>
                  <a:lnTo>
                    <a:pt x="184" y="35"/>
                  </a:lnTo>
                  <a:lnTo>
                    <a:pt x="172" y="35"/>
                  </a:lnTo>
                  <a:close/>
                  <a:moveTo>
                    <a:pt x="149" y="81"/>
                  </a:moveTo>
                  <a:lnTo>
                    <a:pt x="22" y="81"/>
                  </a:lnTo>
                  <a:lnTo>
                    <a:pt x="22" y="22"/>
                  </a:lnTo>
                  <a:lnTo>
                    <a:pt x="149" y="22"/>
                  </a:lnTo>
                  <a:lnTo>
                    <a:pt x="149" y="8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79" name="Google Shape;2879;p51"/>
            <p:cNvSpPr/>
            <p:nvPr/>
          </p:nvSpPr>
          <p:spPr>
            <a:xfrm>
              <a:off x="5651501" y="854075"/>
              <a:ext cx="166688" cy="52388"/>
            </a:xfrm>
            <a:custGeom>
              <a:avLst/>
              <a:gdLst/>
              <a:ahLst/>
              <a:cxnLst/>
              <a:rect l="l" t="t" r="r" b="b"/>
              <a:pathLst>
                <a:path w="105" h="33" extrusionOk="0">
                  <a:moveTo>
                    <a:pt x="59" y="33"/>
                  </a:moveTo>
                  <a:lnTo>
                    <a:pt x="105" y="0"/>
                  </a:lnTo>
                  <a:lnTo>
                    <a:pt x="59" y="11"/>
                  </a:lnTo>
                  <a:lnTo>
                    <a:pt x="47" y="0"/>
                  </a:lnTo>
                  <a:lnTo>
                    <a:pt x="0" y="33"/>
                  </a:lnTo>
                  <a:lnTo>
                    <a:pt x="47" y="22"/>
                  </a:lnTo>
                  <a:lnTo>
                    <a:pt x="59" y="3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880" name="Google Shape;2880;p51"/>
          <p:cNvGrpSpPr/>
          <p:nvPr/>
        </p:nvGrpSpPr>
        <p:grpSpPr>
          <a:xfrm>
            <a:off x="9636666" y="995541"/>
            <a:ext cx="323512" cy="367441"/>
            <a:chOff x="7353301" y="669925"/>
            <a:chExt cx="257175" cy="292100"/>
          </a:xfrm>
        </p:grpSpPr>
        <p:sp>
          <p:nvSpPr>
            <p:cNvPr id="2881" name="Google Shape;2881;p51"/>
            <p:cNvSpPr/>
            <p:nvPr/>
          </p:nvSpPr>
          <p:spPr>
            <a:xfrm>
              <a:off x="7353301" y="669925"/>
              <a:ext cx="38100" cy="292100"/>
            </a:xfrm>
            <a:custGeom>
              <a:avLst/>
              <a:gdLst/>
              <a:ahLst/>
              <a:cxnLst/>
              <a:rect l="l" t="t" r="r" b="b"/>
              <a:pathLst>
                <a:path w="15" h="116" extrusionOk="0">
                  <a:moveTo>
                    <a:pt x="0" y="7"/>
                  </a:moveTo>
                  <a:cubicBezTo>
                    <a:pt x="0" y="109"/>
                    <a:pt x="0" y="109"/>
                    <a:pt x="0" y="109"/>
                  </a:cubicBezTo>
                  <a:cubicBezTo>
                    <a:pt x="0" y="113"/>
                    <a:pt x="4" y="116"/>
                    <a:pt x="8" y="116"/>
                  </a:cubicBezTo>
                  <a:cubicBezTo>
                    <a:pt x="15" y="116"/>
                    <a:pt x="15" y="116"/>
                    <a:pt x="15" y="116"/>
                  </a:cubicBezTo>
                  <a:cubicBezTo>
                    <a:pt x="15" y="0"/>
                    <a:pt x="15" y="0"/>
                    <a:pt x="15" y="0"/>
                  </a:cubicBezTo>
                  <a:cubicBezTo>
                    <a:pt x="8" y="0"/>
                    <a:pt x="8" y="0"/>
                    <a:pt x="8" y="0"/>
                  </a:cubicBezTo>
                  <a:cubicBezTo>
                    <a:pt x="4" y="0"/>
                    <a:pt x="0" y="3"/>
                    <a:pt x="0"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82" name="Google Shape;2882;p51"/>
            <p:cNvSpPr/>
            <p:nvPr/>
          </p:nvSpPr>
          <p:spPr>
            <a:xfrm>
              <a:off x="7408863" y="669925"/>
              <a:ext cx="201613" cy="292100"/>
            </a:xfrm>
            <a:custGeom>
              <a:avLst/>
              <a:gdLst/>
              <a:ahLst/>
              <a:cxnLst/>
              <a:rect l="l" t="t" r="r" b="b"/>
              <a:pathLst>
                <a:path w="127" h="184" extrusionOk="0">
                  <a:moveTo>
                    <a:pt x="0" y="0"/>
                  </a:moveTo>
                  <a:lnTo>
                    <a:pt x="0" y="184"/>
                  </a:lnTo>
                  <a:lnTo>
                    <a:pt x="127" y="184"/>
                  </a:lnTo>
                  <a:lnTo>
                    <a:pt x="127" y="0"/>
                  </a:lnTo>
                  <a:lnTo>
                    <a:pt x="0" y="0"/>
                  </a:lnTo>
                  <a:close/>
                  <a:moveTo>
                    <a:pt x="92" y="70"/>
                  </a:moveTo>
                  <a:lnTo>
                    <a:pt x="46" y="70"/>
                  </a:lnTo>
                  <a:lnTo>
                    <a:pt x="46" y="35"/>
                  </a:lnTo>
                  <a:lnTo>
                    <a:pt x="92" y="35"/>
                  </a:lnTo>
                  <a:lnTo>
                    <a:pt x="92" y="7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883" name="Google Shape;2883;p51"/>
          <p:cNvSpPr/>
          <p:nvPr/>
        </p:nvSpPr>
        <p:spPr>
          <a:xfrm>
            <a:off x="8901783" y="1001533"/>
            <a:ext cx="345475" cy="367441"/>
          </a:xfrm>
          <a:custGeom>
            <a:avLst/>
            <a:gdLst/>
            <a:ahLst/>
            <a:cxnLst/>
            <a:rect l="l" t="t" r="r" b="b"/>
            <a:pathLst>
              <a:path w="109" h="116" extrusionOk="0">
                <a:moveTo>
                  <a:pt x="102" y="0"/>
                </a:moveTo>
                <a:cubicBezTo>
                  <a:pt x="15" y="0"/>
                  <a:pt x="15" y="0"/>
                  <a:pt x="15" y="0"/>
                </a:cubicBezTo>
                <a:cubicBezTo>
                  <a:pt x="11" y="0"/>
                  <a:pt x="7" y="3"/>
                  <a:pt x="7" y="7"/>
                </a:cubicBezTo>
                <a:cubicBezTo>
                  <a:pt x="7" y="22"/>
                  <a:pt x="7" y="22"/>
                  <a:pt x="7" y="22"/>
                </a:cubicBezTo>
                <a:cubicBezTo>
                  <a:pt x="18" y="22"/>
                  <a:pt x="18" y="22"/>
                  <a:pt x="18" y="22"/>
                </a:cubicBezTo>
                <a:cubicBezTo>
                  <a:pt x="20" y="22"/>
                  <a:pt x="22" y="24"/>
                  <a:pt x="22" y="26"/>
                </a:cubicBezTo>
                <a:cubicBezTo>
                  <a:pt x="22" y="28"/>
                  <a:pt x="20" y="29"/>
                  <a:pt x="18" y="29"/>
                </a:cubicBezTo>
                <a:cubicBezTo>
                  <a:pt x="4" y="29"/>
                  <a:pt x="4" y="29"/>
                  <a:pt x="4" y="29"/>
                </a:cubicBezTo>
                <a:cubicBezTo>
                  <a:pt x="2" y="29"/>
                  <a:pt x="0" y="31"/>
                  <a:pt x="0" y="33"/>
                </a:cubicBezTo>
                <a:cubicBezTo>
                  <a:pt x="0" y="35"/>
                  <a:pt x="2" y="36"/>
                  <a:pt x="4" y="36"/>
                </a:cubicBezTo>
                <a:cubicBezTo>
                  <a:pt x="7" y="36"/>
                  <a:pt x="7" y="36"/>
                  <a:pt x="7" y="36"/>
                </a:cubicBezTo>
                <a:cubicBezTo>
                  <a:pt x="7" y="51"/>
                  <a:pt x="7" y="51"/>
                  <a:pt x="7" y="51"/>
                </a:cubicBezTo>
                <a:cubicBezTo>
                  <a:pt x="18" y="51"/>
                  <a:pt x="18" y="51"/>
                  <a:pt x="18" y="51"/>
                </a:cubicBezTo>
                <a:cubicBezTo>
                  <a:pt x="20" y="51"/>
                  <a:pt x="22" y="53"/>
                  <a:pt x="22" y="55"/>
                </a:cubicBezTo>
                <a:cubicBezTo>
                  <a:pt x="22" y="57"/>
                  <a:pt x="20" y="58"/>
                  <a:pt x="18" y="58"/>
                </a:cubicBezTo>
                <a:cubicBezTo>
                  <a:pt x="4" y="58"/>
                  <a:pt x="4" y="58"/>
                  <a:pt x="4" y="58"/>
                </a:cubicBezTo>
                <a:cubicBezTo>
                  <a:pt x="2" y="58"/>
                  <a:pt x="0" y="60"/>
                  <a:pt x="0" y="62"/>
                </a:cubicBezTo>
                <a:cubicBezTo>
                  <a:pt x="0" y="64"/>
                  <a:pt x="2" y="66"/>
                  <a:pt x="4" y="66"/>
                </a:cubicBezTo>
                <a:cubicBezTo>
                  <a:pt x="7" y="66"/>
                  <a:pt x="7" y="66"/>
                  <a:pt x="7" y="66"/>
                </a:cubicBezTo>
                <a:cubicBezTo>
                  <a:pt x="7" y="80"/>
                  <a:pt x="7" y="80"/>
                  <a:pt x="7" y="80"/>
                </a:cubicBezTo>
                <a:cubicBezTo>
                  <a:pt x="18" y="80"/>
                  <a:pt x="18" y="80"/>
                  <a:pt x="18" y="80"/>
                </a:cubicBezTo>
                <a:cubicBezTo>
                  <a:pt x="20" y="80"/>
                  <a:pt x="22" y="82"/>
                  <a:pt x="22" y="84"/>
                </a:cubicBezTo>
                <a:cubicBezTo>
                  <a:pt x="22" y="86"/>
                  <a:pt x="20" y="87"/>
                  <a:pt x="18" y="87"/>
                </a:cubicBezTo>
                <a:cubicBezTo>
                  <a:pt x="4" y="87"/>
                  <a:pt x="4" y="87"/>
                  <a:pt x="4" y="87"/>
                </a:cubicBezTo>
                <a:cubicBezTo>
                  <a:pt x="2" y="87"/>
                  <a:pt x="0" y="89"/>
                  <a:pt x="0" y="91"/>
                </a:cubicBezTo>
                <a:cubicBezTo>
                  <a:pt x="0" y="93"/>
                  <a:pt x="2" y="95"/>
                  <a:pt x="4" y="95"/>
                </a:cubicBezTo>
                <a:cubicBezTo>
                  <a:pt x="7" y="95"/>
                  <a:pt x="7" y="95"/>
                  <a:pt x="7" y="95"/>
                </a:cubicBezTo>
                <a:cubicBezTo>
                  <a:pt x="7" y="109"/>
                  <a:pt x="7" y="109"/>
                  <a:pt x="7" y="109"/>
                </a:cubicBezTo>
                <a:cubicBezTo>
                  <a:pt x="7" y="113"/>
                  <a:pt x="11" y="116"/>
                  <a:pt x="15" y="116"/>
                </a:cubicBezTo>
                <a:cubicBezTo>
                  <a:pt x="102" y="116"/>
                  <a:pt x="102" y="116"/>
                  <a:pt x="102" y="116"/>
                </a:cubicBezTo>
                <a:cubicBezTo>
                  <a:pt x="106" y="116"/>
                  <a:pt x="109" y="113"/>
                  <a:pt x="109" y="109"/>
                </a:cubicBezTo>
                <a:cubicBezTo>
                  <a:pt x="109" y="7"/>
                  <a:pt x="109" y="7"/>
                  <a:pt x="109" y="7"/>
                </a:cubicBezTo>
                <a:cubicBezTo>
                  <a:pt x="109" y="3"/>
                  <a:pt x="106" y="0"/>
                  <a:pt x="102" y="0"/>
                </a:cubicBezTo>
                <a:close/>
                <a:moveTo>
                  <a:pt x="87" y="51"/>
                </a:moveTo>
                <a:cubicBezTo>
                  <a:pt x="44" y="51"/>
                  <a:pt x="44" y="51"/>
                  <a:pt x="44" y="51"/>
                </a:cubicBezTo>
                <a:cubicBezTo>
                  <a:pt x="44" y="22"/>
                  <a:pt x="44" y="22"/>
                  <a:pt x="44" y="22"/>
                </a:cubicBezTo>
                <a:cubicBezTo>
                  <a:pt x="87" y="22"/>
                  <a:pt x="87" y="22"/>
                  <a:pt x="87" y="22"/>
                </a:cubicBezTo>
                <a:lnTo>
                  <a:pt x="87"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84" name="Google Shape;2884;p51"/>
          <p:cNvGrpSpPr/>
          <p:nvPr/>
        </p:nvGrpSpPr>
        <p:grpSpPr>
          <a:xfrm>
            <a:off x="8188868" y="995541"/>
            <a:ext cx="345475" cy="367441"/>
            <a:chOff x="6202363" y="669925"/>
            <a:chExt cx="274638" cy="292100"/>
          </a:xfrm>
        </p:grpSpPr>
        <p:sp>
          <p:nvSpPr>
            <p:cNvPr id="2885" name="Google Shape;2885;p51"/>
            <p:cNvSpPr/>
            <p:nvPr/>
          </p:nvSpPr>
          <p:spPr>
            <a:xfrm>
              <a:off x="6202363" y="669925"/>
              <a:ext cx="274638" cy="292100"/>
            </a:xfrm>
            <a:custGeom>
              <a:avLst/>
              <a:gdLst/>
              <a:ahLst/>
              <a:cxnLst/>
              <a:rect l="l" t="t" r="r" b="b"/>
              <a:pathLst>
                <a:path w="109" h="116" extrusionOk="0">
                  <a:moveTo>
                    <a:pt x="102" y="0"/>
                  </a:moveTo>
                  <a:cubicBezTo>
                    <a:pt x="7" y="0"/>
                    <a:pt x="7" y="0"/>
                    <a:pt x="7" y="0"/>
                  </a:cubicBezTo>
                  <a:cubicBezTo>
                    <a:pt x="3" y="0"/>
                    <a:pt x="0" y="3"/>
                    <a:pt x="0" y="7"/>
                  </a:cubicBezTo>
                  <a:cubicBezTo>
                    <a:pt x="0" y="102"/>
                    <a:pt x="0" y="102"/>
                    <a:pt x="0" y="102"/>
                  </a:cubicBezTo>
                  <a:cubicBezTo>
                    <a:pt x="0" y="106"/>
                    <a:pt x="3" y="109"/>
                    <a:pt x="7" y="109"/>
                  </a:cubicBezTo>
                  <a:cubicBezTo>
                    <a:pt x="15" y="109"/>
                    <a:pt x="15" y="109"/>
                    <a:pt x="15" y="109"/>
                  </a:cubicBezTo>
                  <a:cubicBezTo>
                    <a:pt x="15" y="113"/>
                    <a:pt x="18" y="116"/>
                    <a:pt x="22" y="116"/>
                  </a:cubicBezTo>
                  <a:cubicBezTo>
                    <a:pt x="26" y="116"/>
                    <a:pt x="29" y="113"/>
                    <a:pt x="29" y="109"/>
                  </a:cubicBezTo>
                  <a:cubicBezTo>
                    <a:pt x="80" y="109"/>
                    <a:pt x="80" y="109"/>
                    <a:pt x="80" y="109"/>
                  </a:cubicBezTo>
                  <a:cubicBezTo>
                    <a:pt x="80" y="113"/>
                    <a:pt x="83" y="116"/>
                    <a:pt x="87" y="116"/>
                  </a:cubicBezTo>
                  <a:cubicBezTo>
                    <a:pt x="91" y="116"/>
                    <a:pt x="94" y="113"/>
                    <a:pt x="94" y="109"/>
                  </a:cubicBezTo>
                  <a:cubicBezTo>
                    <a:pt x="102" y="109"/>
                    <a:pt x="102" y="109"/>
                    <a:pt x="102" y="109"/>
                  </a:cubicBezTo>
                  <a:cubicBezTo>
                    <a:pt x="106" y="109"/>
                    <a:pt x="109" y="106"/>
                    <a:pt x="109" y="102"/>
                  </a:cubicBezTo>
                  <a:cubicBezTo>
                    <a:pt x="109" y="7"/>
                    <a:pt x="109" y="7"/>
                    <a:pt x="109" y="7"/>
                  </a:cubicBezTo>
                  <a:cubicBezTo>
                    <a:pt x="109" y="3"/>
                    <a:pt x="106" y="0"/>
                    <a:pt x="102" y="0"/>
                  </a:cubicBezTo>
                  <a:close/>
                  <a:moveTo>
                    <a:pt x="94" y="94"/>
                  </a:moveTo>
                  <a:cubicBezTo>
                    <a:pt x="15" y="94"/>
                    <a:pt x="15" y="94"/>
                    <a:pt x="15" y="94"/>
                  </a:cubicBezTo>
                  <a:cubicBezTo>
                    <a:pt x="15" y="58"/>
                    <a:pt x="15" y="58"/>
                    <a:pt x="15" y="58"/>
                  </a:cubicBezTo>
                  <a:cubicBezTo>
                    <a:pt x="94" y="58"/>
                    <a:pt x="94" y="58"/>
                    <a:pt x="94" y="58"/>
                  </a:cubicBezTo>
                  <a:lnTo>
                    <a:pt x="94" y="94"/>
                  </a:lnTo>
                  <a:close/>
                  <a:moveTo>
                    <a:pt x="94" y="51"/>
                  </a:moveTo>
                  <a:cubicBezTo>
                    <a:pt x="15" y="51"/>
                    <a:pt x="15" y="51"/>
                    <a:pt x="15" y="51"/>
                  </a:cubicBezTo>
                  <a:cubicBezTo>
                    <a:pt x="15" y="15"/>
                    <a:pt x="15" y="15"/>
                    <a:pt x="15" y="15"/>
                  </a:cubicBezTo>
                  <a:cubicBezTo>
                    <a:pt x="94" y="15"/>
                    <a:pt x="94" y="15"/>
                    <a:pt x="94" y="15"/>
                  </a:cubicBezTo>
                  <a:lnTo>
                    <a:pt x="94" y="5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86" name="Google Shape;2886;p51"/>
            <p:cNvSpPr/>
            <p:nvPr/>
          </p:nvSpPr>
          <p:spPr>
            <a:xfrm>
              <a:off x="6257926" y="833438"/>
              <a:ext cx="163513" cy="55563"/>
            </a:xfrm>
            <a:custGeom>
              <a:avLst/>
              <a:gdLst/>
              <a:ahLst/>
              <a:cxnLst/>
              <a:rect l="l" t="t" r="r" b="b"/>
              <a:pathLst>
                <a:path w="103" h="35" extrusionOk="0">
                  <a:moveTo>
                    <a:pt x="103" y="0"/>
                  </a:moveTo>
                  <a:lnTo>
                    <a:pt x="0" y="0"/>
                  </a:lnTo>
                  <a:lnTo>
                    <a:pt x="0" y="35"/>
                  </a:lnTo>
                  <a:lnTo>
                    <a:pt x="103" y="35"/>
                  </a:lnTo>
                  <a:lnTo>
                    <a:pt x="103" y="0"/>
                  </a:lnTo>
                  <a:close/>
                  <a:moveTo>
                    <a:pt x="68" y="24"/>
                  </a:moveTo>
                  <a:lnTo>
                    <a:pt x="35" y="24"/>
                  </a:lnTo>
                  <a:lnTo>
                    <a:pt x="35" y="13"/>
                  </a:lnTo>
                  <a:lnTo>
                    <a:pt x="68" y="13"/>
                  </a:lnTo>
                  <a:lnTo>
                    <a:pt x="68" y="2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87" name="Google Shape;2887;p51"/>
            <p:cNvSpPr/>
            <p:nvPr/>
          </p:nvSpPr>
          <p:spPr>
            <a:xfrm>
              <a:off x="6257926" y="725488"/>
              <a:ext cx="163513" cy="55563"/>
            </a:xfrm>
            <a:custGeom>
              <a:avLst/>
              <a:gdLst/>
              <a:ahLst/>
              <a:cxnLst/>
              <a:rect l="l" t="t" r="r" b="b"/>
              <a:pathLst>
                <a:path w="103" h="35" extrusionOk="0">
                  <a:moveTo>
                    <a:pt x="103" y="0"/>
                  </a:moveTo>
                  <a:lnTo>
                    <a:pt x="0" y="0"/>
                  </a:lnTo>
                  <a:lnTo>
                    <a:pt x="0" y="35"/>
                  </a:lnTo>
                  <a:lnTo>
                    <a:pt x="103" y="35"/>
                  </a:lnTo>
                  <a:lnTo>
                    <a:pt x="103" y="0"/>
                  </a:lnTo>
                  <a:close/>
                  <a:moveTo>
                    <a:pt x="68" y="22"/>
                  </a:moveTo>
                  <a:lnTo>
                    <a:pt x="35" y="22"/>
                  </a:lnTo>
                  <a:lnTo>
                    <a:pt x="35" y="11"/>
                  </a:lnTo>
                  <a:lnTo>
                    <a:pt x="68" y="11"/>
                  </a:lnTo>
                  <a:lnTo>
                    <a:pt x="68" y="22"/>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888" name="Google Shape;2888;p51"/>
          <p:cNvSpPr/>
          <p:nvPr/>
        </p:nvSpPr>
        <p:spPr>
          <a:xfrm>
            <a:off x="10375543" y="1065435"/>
            <a:ext cx="369439" cy="297547"/>
          </a:xfrm>
          <a:custGeom>
            <a:avLst/>
            <a:gdLst/>
            <a:ahLst/>
            <a:cxnLst/>
            <a:rect l="l" t="t" r="r" b="b"/>
            <a:pathLst>
              <a:path w="116" h="94" extrusionOk="0">
                <a:moveTo>
                  <a:pt x="58" y="22"/>
                </a:moveTo>
                <a:cubicBezTo>
                  <a:pt x="58" y="3"/>
                  <a:pt x="17" y="0"/>
                  <a:pt x="0" y="0"/>
                </a:cubicBezTo>
                <a:cubicBezTo>
                  <a:pt x="0" y="80"/>
                  <a:pt x="0" y="80"/>
                  <a:pt x="0" y="80"/>
                </a:cubicBezTo>
                <a:cubicBezTo>
                  <a:pt x="3" y="80"/>
                  <a:pt x="3" y="80"/>
                  <a:pt x="3" y="80"/>
                </a:cubicBezTo>
                <a:cubicBezTo>
                  <a:pt x="5" y="80"/>
                  <a:pt x="6" y="80"/>
                  <a:pt x="7" y="80"/>
                </a:cubicBezTo>
                <a:cubicBezTo>
                  <a:pt x="7" y="87"/>
                  <a:pt x="7" y="87"/>
                  <a:pt x="7" y="87"/>
                </a:cubicBezTo>
                <a:cubicBezTo>
                  <a:pt x="21" y="87"/>
                  <a:pt x="51" y="83"/>
                  <a:pt x="51" y="94"/>
                </a:cubicBezTo>
                <a:cubicBezTo>
                  <a:pt x="65" y="94"/>
                  <a:pt x="65" y="94"/>
                  <a:pt x="65" y="94"/>
                </a:cubicBezTo>
                <a:cubicBezTo>
                  <a:pt x="65" y="83"/>
                  <a:pt x="94" y="87"/>
                  <a:pt x="109" y="87"/>
                </a:cubicBezTo>
                <a:cubicBezTo>
                  <a:pt x="109" y="80"/>
                  <a:pt x="109" y="80"/>
                  <a:pt x="109" y="80"/>
                </a:cubicBezTo>
                <a:cubicBezTo>
                  <a:pt x="110" y="80"/>
                  <a:pt x="111" y="80"/>
                  <a:pt x="112" y="80"/>
                </a:cubicBezTo>
                <a:cubicBezTo>
                  <a:pt x="116" y="80"/>
                  <a:pt x="116" y="80"/>
                  <a:pt x="116" y="80"/>
                </a:cubicBezTo>
                <a:cubicBezTo>
                  <a:pt x="116" y="0"/>
                  <a:pt x="116" y="0"/>
                  <a:pt x="116" y="0"/>
                </a:cubicBezTo>
                <a:cubicBezTo>
                  <a:pt x="98" y="0"/>
                  <a:pt x="58" y="3"/>
                  <a:pt x="58" y="22"/>
                </a:cubicBezTo>
                <a:close/>
                <a:moveTo>
                  <a:pt x="51" y="76"/>
                </a:moveTo>
                <a:cubicBezTo>
                  <a:pt x="40" y="69"/>
                  <a:pt x="20" y="69"/>
                  <a:pt x="7" y="69"/>
                </a:cubicBezTo>
                <a:cubicBezTo>
                  <a:pt x="7" y="7"/>
                  <a:pt x="7" y="7"/>
                  <a:pt x="7" y="7"/>
                </a:cubicBezTo>
                <a:cubicBezTo>
                  <a:pt x="11" y="7"/>
                  <a:pt x="14" y="7"/>
                  <a:pt x="17" y="7"/>
                </a:cubicBezTo>
                <a:cubicBezTo>
                  <a:pt x="19" y="8"/>
                  <a:pt x="19" y="8"/>
                  <a:pt x="19" y="8"/>
                </a:cubicBezTo>
                <a:cubicBezTo>
                  <a:pt x="19" y="8"/>
                  <a:pt x="19" y="8"/>
                  <a:pt x="19" y="8"/>
                </a:cubicBezTo>
                <a:cubicBezTo>
                  <a:pt x="34" y="9"/>
                  <a:pt x="49" y="12"/>
                  <a:pt x="50" y="20"/>
                </a:cubicBezTo>
                <a:cubicBezTo>
                  <a:pt x="51" y="22"/>
                  <a:pt x="51" y="22"/>
                  <a:pt x="51" y="22"/>
                </a:cubicBezTo>
                <a:lnTo>
                  <a:pt x="51" y="76"/>
                </a:lnTo>
                <a:close/>
                <a:moveTo>
                  <a:pt x="109" y="69"/>
                </a:moveTo>
                <a:cubicBezTo>
                  <a:pt x="95" y="69"/>
                  <a:pt x="76" y="69"/>
                  <a:pt x="65" y="76"/>
                </a:cubicBezTo>
                <a:cubicBezTo>
                  <a:pt x="65" y="22"/>
                  <a:pt x="65" y="22"/>
                  <a:pt x="65" y="22"/>
                </a:cubicBezTo>
                <a:cubicBezTo>
                  <a:pt x="65" y="17"/>
                  <a:pt x="73" y="7"/>
                  <a:pt x="109" y="7"/>
                </a:cubicBezTo>
                <a:lnTo>
                  <a:pt x="109" y="6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889" name="Google Shape;2889;p51"/>
          <p:cNvSpPr/>
          <p:nvPr/>
        </p:nvSpPr>
        <p:spPr>
          <a:xfrm>
            <a:off x="11112423" y="995541"/>
            <a:ext cx="367441" cy="367441"/>
          </a:xfrm>
          <a:custGeom>
            <a:avLst/>
            <a:gdLst/>
            <a:ahLst/>
            <a:cxnLst/>
            <a:rect l="l" t="t" r="r" b="b"/>
            <a:pathLst>
              <a:path w="184" h="184" extrusionOk="0">
                <a:moveTo>
                  <a:pt x="149" y="116"/>
                </a:moveTo>
                <a:lnTo>
                  <a:pt x="149" y="81"/>
                </a:lnTo>
                <a:lnTo>
                  <a:pt x="103" y="81"/>
                </a:lnTo>
                <a:lnTo>
                  <a:pt x="103" y="70"/>
                </a:lnTo>
                <a:lnTo>
                  <a:pt x="138" y="70"/>
                </a:lnTo>
                <a:lnTo>
                  <a:pt x="138" y="0"/>
                </a:lnTo>
                <a:lnTo>
                  <a:pt x="57" y="0"/>
                </a:lnTo>
                <a:lnTo>
                  <a:pt x="57" y="70"/>
                </a:lnTo>
                <a:lnTo>
                  <a:pt x="92" y="70"/>
                </a:lnTo>
                <a:lnTo>
                  <a:pt x="92" y="81"/>
                </a:lnTo>
                <a:lnTo>
                  <a:pt x="35" y="81"/>
                </a:lnTo>
                <a:lnTo>
                  <a:pt x="35" y="116"/>
                </a:lnTo>
                <a:lnTo>
                  <a:pt x="0" y="116"/>
                </a:lnTo>
                <a:lnTo>
                  <a:pt x="0" y="184"/>
                </a:lnTo>
                <a:lnTo>
                  <a:pt x="81" y="184"/>
                </a:lnTo>
                <a:lnTo>
                  <a:pt x="81" y="116"/>
                </a:lnTo>
                <a:lnTo>
                  <a:pt x="46" y="116"/>
                </a:lnTo>
                <a:lnTo>
                  <a:pt x="46" y="92"/>
                </a:lnTo>
                <a:lnTo>
                  <a:pt x="138" y="92"/>
                </a:lnTo>
                <a:lnTo>
                  <a:pt x="138" y="116"/>
                </a:lnTo>
                <a:lnTo>
                  <a:pt x="103" y="116"/>
                </a:lnTo>
                <a:lnTo>
                  <a:pt x="103" y="184"/>
                </a:lnTo>
                <a:lnTo>
                  <a:pt x="184" y="184"/>
                </a:lnTo>
                <a:lnTo>
                  <a:pt x="184" y="116"/>
                </a:lnTo>
                <a:lnTo>
                  <a:pt x="149" y="116"/>
                </a:lnTo>
                <a:close/>
                <a:moveTo>
                  <a:pt x="70" y="127"/>
                </a:moveTo>
                <a:lnTo>
                  <a:pt x="70" y="138"/>
                </a:lnTo>
                <a:lnTo>
                  <a:pt x="11" y="138"/>
                </a:lnTo>
                <a:lnTo>
                  <a:pt x="11" y="127"/>
                </a:lnTo>
                <a:lnTo>
                  <a:pt x="70" y="127"/>
                </a:lnTo>
                <a:close/>
                <a:moveTo>
                  <a:pt x="70" y="23"/>
                </a:moveTo>
                <a:lnTo>
                  <a:pt x="70" y="11"/>
                </a:lnTo>
                <a:lnTo>
                  <a:pt x="127" y="11"/>
                </a:lnTo>
                <a:lnTo>
                  <a:pt x="127" y="23"/>
                </a:lnTo>
                <a:lnTo>
                  <a:pt x="70" y="23"/>
                </a:lnTo>
                <a:close/>
                <a:moveTo>
                  <a:pt x="173" y="138"/>
                </a:moveTo>
                <a:lnTo>
                  <a:pt x="116" y="138"/>
                </a:lnTo>
                <a:lnTo>
                  <a:pt x="116" y="127"/>
                </a:lnTo>
                <a:lnTo>
                  <a:pt x="173" y="127"/>
                </a:lnTo>
                <a:lnTo>
                  <a:pt x="173" y="13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890" name="Google Shape;2890;p51"/>
          <p:cNvGrpSpPr/>
          <p:nvPr/>
        </p:nvGrpSpPr>
        <p:grpSpPr>
          <a:xfrm>
            <a:off x="2269866" y="1730424"/>
            <a:ext cx="371435" cy="371437"/>
            <a:chOff x="1497013" y="1254125"/>
            <a:chExt cx="295275" cy="295276"/>
          </a:xfrm>
        </p:grpSpPr>
        <p:sp>
          <p:nvSpPr>
            <p:cNvPr id="2891" name="Google Shape;2891;p51"/>
            <p:cNvSpPr/>
            <p:nvPr/>
          </p:nvSpPr>
          <p:spPr>
            <a:xfrm>
              <a:off x="1497013" y="1254125"/>
              <a:ext cx="295275" cy="73025"/>
            </a:xfrm>
            <a:custGeom>
              <a:avLst/>
              <a:gdLst/>
              <a:ahLst/>
              <a:cxnLst/>
              <a:rect l="l" t="t" r="r" b="b"/>
              <a:pathLst>
                <a:path w="117" h="29" extrusionOk="0">
                  <a:moveTo>
                    <a:pt x="113" y="0"/>
                  </a:moveTo>
                  <a:cubicBezTo>
                    <a:pt x="4" y="0"/>
                    <a:pt x="4" y="0"/>
                    <a:pt x="4" y="0"/>
                  </a:cubicBezTo>
                  <a:cubicBezTo>
                    <a:pt x="2" y="0"/>
                    <a:pt x="0" y="2"/>
                    <a:pt x="0" y="4"/>
                  </a:cubicBezTo>
                  <a:cubicBezTo>
                    <a:pt x="0" y="26"/>
                    <a:pt x="0" y="26"/>
                    <a:pt x="0" y="26"/>
                  </a:cubicBezTo>
                  <a:cubicBezTo>
                    <a:pt x="0" y="28"/>
                    <a:pt x="2" y="29"/>
                    <a:pt x="4" y="29"/>
                  </a:cubicBezTo>
                  <a:cubicBezTo>
                    <a:pt x="113" y="29"/>
                    <a:pt x="113" y="29"/>
                    <a:pt x="113" y="29"/>
                  </a:cubicBezTo>
                  <a:cubicBezTo>
                    <a:pt x="115" y="29"/>
                    <a:pt x="117" y="28"/>
                    <a:pt x="117" y="26"/>
                  </a:cubicBezTo>
                  <a:cubicBezTo>
                    <a:pt x="117" y="4"/>
                    <a:pt x="117" y="4"/>
                    <a:pt x="117" y="4"/>
                  </a:cubicBezTo>
                  <a:cubicBezTo>
                    <a:pt x="117" y="2"/>
                    <a:pt x="115" y="0"/>
                    <a:pt x="11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92" name="Google Shape;2892;p51"/>
            <p:cNvSpPr/>
            <p:nvPr/>
          </p:nvSpPr>
          <p:spPr>
            <a:xfrm>
              <a:off x="1497013" y="1365250"/>
              <a:ext cx="295275" cy="73025"/>
            </a:xfrm>
            <a:custGeom>
              <a:avLst/>
              <a:gdLst/>
              <a:ahLst/>
              <a:cxnLst/>
              <a:rect l="l" t="t" r="r" b="b"/>
              <a:pathLst>
                <a:path w="117" h="29" extrusionOk="0">
                  <a:moveTo>
                    <a:pt x="113" y="0"/>
                  </a:moveTo>
                  <a:cubicBezTo>
                    <a:pt x="4" y="0"/>
                    <a:pt x="4" y="0"/>
                    <a:pt x="4" y="0"/>
                  </a:cubicBezTo>
                  <a:cubicBezTo>
                    <a:pt x="2" y="0"/>
                    <a:pt x="0" y="2"/>
                    <a:pt x="0" y="4"/>
                  </a:cubicBezTo>
                  <a:cubicBezTo>
                    <a:pt x="0" y="25"/>
                    <a:pt x="0" y="25"/>
                    <a:pt x="0" y="25"/>
                  </a:cubicBezTo>
                  <a:cubicBezTo>
                    <a:pt x="0" y="27"/>
                    <a:pt x="2" y="29"/>
                    <a:pt x="4" y="29"/>
                  </a:cubicBezTo>
                  <a:cubicBezTo>
                    <a:pt x="113" y="29"/>
                    <a:pt x="113" y="29"/>
                    <a:pt x="113" y="29"/>
                  </a:cubicBezTo>
                  <a:cubicBezTo>
                    <a:pt x="115" y="29"/>
                    <a:pt x="117" y="27"/>
                    <a:pt x="117" y="25"/>
                  </a:cubicBezTo>
                  <a:cubicBezTo>
                    <a:pt x="117" y="4"/>
                    <a:pt x="117" y="4"/>
                    <a:pt x="117" y="4"/>
                  </a:cubicBezTo>
                  <a:cubicBezTo>
                    <a:pt x="117" y="2"/>
                    <a:pt x="115" y="0"/>
                    <a:pt x="11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93" name="Google Shape;2893;p51"/>
            <p:cNvSpPr/>
            <p:nvPr/>
          </p:nvSpPr>
          <p:spPr>
            <a:xfrm>
              <a:off x="1497013" y="1474788"/>
              <a:ext cx="295275" cy="74613"/>
            </a:xfrm>
            <a:custGeom>
              <a:avLst/>
              <a:gdLst/>
              <a:ahLst/>
              <a:cxnLst/>
              <a:rect l="l" t="t" r="r" b="b"/>
              <a:pathLst>
                <a:path w="117" h="30" extrusionOk="0">
                  <a:moveTo>
                    <a:pt x="113" y="0"/>
                  </a:moveTo>
                  <a:cubicBezTo>
                    <a:pt x="4" y="0"/>
                    <a:pt x="4" y="0"/>
                    <a:pt x="4" y="0"/>
                  </a:cubicBezTo>
                  <a:cubicBezTo>
                    <a:pt x="2" y="0"/>
                    <a:pt x="0" y="2"/>
                    <a:pt x="0" y="4"/>
                  </a:cubicBezTo>
                  <a:cubicBezTo>
                    <a:pt x="0" y="26"/>
                    <a:pt x="0" y="26"/>
                    <a:pt x="0" y="26"/>
                  </a:cubicBezTo>
                  <a:cubicBezTo>
                    <a:pt x="0" y="28"/>
                    <a:pt x="2" y="30"/>
                    <a:pt x="4" y="30"/>
                  </a:cubicBezTo>
                  <a:cubicBezTo>
                    <a:pt x="113" y="30"/>
                    <a:pt x="113" y="30"/>
                    <a:pt x="113" y="30"/>
                  </a:cubicBezTo>
                  <a:cubicBezTo>
                    <a:pt x="115" y="30"/>
                    <a:pt x="117" y="28"/>
                    <a:pt x="117" y="26"/>
                  </a:cubicBezTo>
                  <a:cubicBezTo>
                    <a:pt x="117" y="4"/>
                    <a:pt x="117" y="4"/>
                    <a:pt x="117" y="4"/>
                  </a:cubicBezTo>
                  <a:cubicBezTo>
                    <a:pt x="117" y="2"/>
                    <a:pt x="115" y="0"/>
                    <a:pt x="113"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894" name="Google Shape;2894;p51"/>
          <p:cNvGrpSpPr/>
          <p:nvPr/>
        </p:nvGrpSpPr>
        <p:grpSpPr>
          <a:xfrm>
            <a:off x="800100" y="1730424"/>
            <a:ext cx="367441" cy="371437"/>
            <a:chOff x="328613" y="1254125"/>
            <a:chExt cx="292100" cy="295276"/>
          </a:xfrm>
        </p:grpSpPr>
        <p:sp>
          <p:nvSpPr>
            <p:cNvPr id="2895" name="Google Shape;2895;p51"/>
            <p:cNvSpPr/>
            <p:nvPr/>
          </p:nvSpPr>
          <p:spPr>
            <a:xfrm>
              <a:off x="328613" y="1254125"/>
              <a:ext cx="73025" cy="73025"/>
            </a:xfrm>
            <a:custGeom>
              <a:avLst/>
              <a:gdLst/>
              <a:ahLst/>
              <a:cxnLst/>
              <a:rect l="l" t="t" r="r" b="b"/>
              <a:pathLst>
                <a:path w="29" h="29" extrusionOk="0">
                  <a:moveTo>
                    <a:pt x="25" y="0"/>
                  </a:moveTo>
                  <a:cubicBezTo>
                    <a:pt x="3" y="0"/>
                    <a:pt x="3" y="0"/>
                    <a:pt x="3" y="0"/>
                  </a:cubicBezTo>
                  <a:cubicBezTo>
                    <a:pt x="1" y="0"/>
                    <a:pt x="0" y="2"/>
                    <a:pt x="0" y="4"/>
                  </a:cubicBezTo>
                  <a:cubicBezTo>
                    <a:pt x="0" y="26"/>
                    <a:pt x="0" y="26"/>
                    <a:pt x="0" y="26"/>
                  </a:cubicBezTo>
                  <a:cubicBezTo>
                    <a:pt x="0" y="28"/>
                    <a:pt x="1" y="29"/>
                    <a:pt x="3" y="29"/>
                  </a:cubicBezTo>
                  <a:cubicBezTo>
                    <a:pt x="25" y="29"/>
                    <a:pt x="25" y="29"/>
                    <a:pt x="25" y="29"/>
                  </a:cubicBezTo>
                  <a:cubicBezTo>
                    <a:pt x="27" y="29"/>
                    <a:pt x="29" y="28"/>
                    <a:pt x="29" y="26"/>
                  </a:cubicBezTo>
                  <a:cubicBezTo>
                    <a:pt x="29" y="4"/>
                    <a:pt x="29" y="4"/>
                    <a:pt x="29" y="4"/>
                  </a:cubicBezTo>
                  <a:cubicBezTo>
                    <a:pt x="29" y="2"/>
                    <a:pt x="27" y="0"/>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96" name="Google Shape;2896;p51"/>
            <p:cNvSpPr/>
            <p:nvPr/>
          </p:nvSpPr>
          <p:spPr>
            <a:xfrm>
              <a:off x="328613" y="1365250"/>
              <a:ext cx="73025" cy="73025"/>
            </a:xfrm>
            <a:custGeom>
              <a:avLst/>
              <a:gdLst/>
              <a:ahLst/>
              <a:cxnLst/>
              <a:rect l="l" t="t" r="r" b="b"/>
              <a:pathLst>
                <a:path w="29" h="29" extrusionOk="0">
                  <a:moveTo>
                    <a:pt x="25" y="0"/>
                  </a:moveTo>
                  <a:cubicBezTo>
                    <a:pt x="3" y="0"/>
                    <a:pt x="3" y="0"/>
                    <a:pt x="3" y="0"/>
                  </a:cubicBezTo>
                  <a:cubicBezTo>
                    <a:pt x="1" y="0"/>
                    <a:pt x="0" y="2"/>
                    <a:pt x="0" y="4"/>
                  </a:cubicBezTo>
                  <a:cubicBezTo>
                    <a:pt x="0" y="25"/>
                    <a:pt x="0" y="25"/>
                    <a:pt x="0" y="25"/>
                  </a:cubicBezTo>
                  <a:cubicBezTo>
                    <a:pt x="0" y="27"/>
                    <a:pt x="1" y="29"/>
                    <a:pt x="3" y="29"/>
                  </a:cubicBezTo>
                  <a:cubicBezTo>
                    <a:pt x="25" y="29"/>
                    <a:pt x="25" y="29"/>
                    <a:pt x="25" y="29"/>
                  </a:cubicBezTo>
                  <a:cubicBezTo>
                    <a:pt x="27" y="29"/>
                    <a:pt x="29" y="27"/>
                    <a:pt x="29" y="25"/>
                  </a:cubicBezTo>
                  <a:cubicBezTo>
                    <a:pt x="29" y="4"/>
                    <a:pt x="29" y="4"/>
                    <a:pt x="29" y="4"/>
                  </a:cubicBezTo>
                  <a:cubicBezTo>
                    <a:pt x="29" y="2"/>
                    <a:pt x="27" y="0"/>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97" name="Google Shape;2897;p51"/>
            <p:cNvSpPr/>
            <p:nvPr/>
          </p:nvSpPr>
          <p:spPr>
            <a:xfrm>
              <a:off x="328613" y="1474788"/>
              <a:ext cx="73025" cy="74613"/>
            </a:xfrm>
            <a:custGeom>
              <a:avLst/>
              <a:gdLst/>
              <a:ahLst/>
              <a:cxnLst/>
              <a:rect l="l" t="t" r="r" b="b"/>
              <a:pathLst>
                <a:path w="29" h="30" extrusionOk="0">
                  <a:moveTo>
                    <a:pt x="25" y="0"/>
                  </a:moveTo>
                  <a:cubicBezTo>
                    <a:pt x="3" y="0"/>
                    <a:pt x="3" y="0"/>
                    <a:pt x="3" y="0"/>
                  </a:cubicBezTo>
                  <a:cubicBezTo>
                    <a:pt x="1" y="0"/>
                    <a:pt x="0" y="2"/>
                    <a:pt x="0" y="4"/>
                  </a:cubicBezTo>
                  <a:cubicBezTo>
                    <a:pt x="0" y="26"/>
                    <a:pt x="0" y="26"/>
                    <a:pt x="0" y="26"/>
                  </a:cubicBezTo>
                  <a:cubicBezTo>
                    <a:pt x="0" y="28"/>
                    <a:pt x="1" y="30"/>
                    <a:pt x="3" y="30"/>
                  </a:cubicBezTo>
                  <a:cubicBezTo>
                    <a:pt x="25" y="30"/>
                    <a:pt x="25" y="30"/>
                    <a:pt x="25" y="30"/>
                  </a:cubicBezTo>
                  <a:cubicBezTo>
                    <a:pt x="27" y="30"/>
                    <a:pt x="29" y="28"/>
                    <a:pt x="29" y="26"/>
                  </a:cubicBezTo>
                  <a:cubicBezTo>
                    <a:pt x="29" y="4"/>
                    <a:pt x="29" y="4"/>
                    <a:pt x="29" y="4"/>
                  </a:cubicBezTo>
                  <a:cubicBezTo>
                    <a:pt x="29" y="2"/>
                    <a:pt x="27" y="0"/>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98" name="Google Shape;2898;p51"/>
            <p:cNvSpPr/>
            <p:nvPr/>
          </p:nvSpPr>
          <p:spPr>
            <a:xfrm>
              <a:off x="436563" y="1254125"/>
              <a:ext cx="73025" cy="73025"/>
            </a:xfrm>
            <a:custGeom>
              <a:avLst/>
              <a:gdLst/>
              <a:ahLst/>
              <a:cxnLst/>
              <a:rect l="l" t="t" r="r" b="b"/>
              <a:pathLst>
                <a:path w="29" h="29" extrusionOk="0">
                  <a:moveTo>
                    <a:pt x="26" y="0"/>
                  </a:moveTo>
                  <a:cubicBezTo>
                    <a:pt x="4" y="0"/>
                    <a:pt x="4" y="0"/>
                    <a:pt x="4" y="0"/>
                  </a:cubicBezTo>
                  <a:cubicBezTo>
                    <a:pt x="2" y="0"/>
                    <a:pt x="0" y="2"/>
                    <a:pt x="0" y="4"/>
                  </a:cubicBezTo>
                  <a:cubicBezTo>
                    <a:pt x="0" y="26"/>
                    <a:pt x="0" y="26"/>
                    <a:pt x="0" y="26"/>
                  </a:cubicBezTo>
                  <a:cubicBezTo>
                    <a:pt x="0" y="28"/>
                    <a:pt x="2" y="29"/>
                    <a:pt x="4" y="29"/>
                  </a:cubicBezTo>
                  <a:cubicBezTo>
                    <a:pt x="26" y="29"/>
                    <a:pt x="26" y="29"/>
                    <a:pt x="26" y="29"/>
                  </a:cubicBezTo>
                  <a:cubicBezTo>
                    <a:pt x="28" y="29"/>
                    <a:pt x="29" y="28"/>
                    <a:pt x="29" y="26"/>
                  </a:cubicBezTo>
                  <a:cubicBezTo>
                    <a:pt x="29" y="4"/>
                    <a:pt x="29" y="4"/>
                    <a:pt x="29" y="4"/>
                  </a:cubicBezTo>
                  <a:cubicBezTo>
                    <a:pt x="29" y="2"/>
                    <a:pt x="28" y="0"/>
                    <a:pt x="2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899" name="Google Shape;2899;p51"/>
            <p:cNvSpPr/>
            <p:nvPr/>
          </p:nvSpPr>
          <p:spPr>
            <a:xfrm>
              <a:off x="436563" y="1365250"/>
              <a:ext cx="73025" cy="73025"/>
            </a:xfrm>
            <a:custGeom>
              <a:avLst/>
              <a:gdLst/>
              <a:ahLst/>
              <a:cxnLst/>
              <a:rect l="l" t="t" r="r" b="b"/>
              <a:pathLst>
                <a:path w="29" h="29" extrusionOk="0">
                  <a:moveTo>
                    <a:pt x="26" y="0"/>
                  </a:moveTo>
                  <a:cubicBezTo>
                    <a:pt x="4" y="0"/>
                    <a:pt x="4" y="0"/>
                    <a:pt x="4" y="0"/>
                  </a:cubicBezTo>
                  <a:cubicBezTo>
                    <a:pt x="2" y="0"/>
                    <a:pt x="0" y="2"/>
                    <a:pt x="0" y="4"/>
                  </a:cubicBezTo>
                  <a:cubicBezTo>
                    <a:pt x="0" y="25"/>
                    <a:pt x="0" y="25"/>
                    <a:pt x="0" y="25"/>
                  </a:cubicBezTo>
                  <a:cubicBezTo>
                    <a:pt x="0" y="27"/>
                    <a:pt x="2" y="29"/>
                    <a:pt x="4" y="29"/>
                  </a:cubicBezTo>
                  <a:cubicBezTo>
                    <a:pt x="26" y="29"/>
                    <a:pt x="26" y="29"/>
                    <a:pt x="26" y="29"/>
                  </a:cubicBezTo>
                  <a:cubicBezTo>
                    <a:pt x="28" y="29"/>
                    <a:pt x="29" y="27"/>
                    <a:pt x="29" y="25"/>
                  </a:cubicBezTo>
                  <a:cubicBezTo>
                    <a:pt x="29" y="4"/>
                    <a:pt x="29" y="4"/>
                    <a:pt x="29" y="4"/>
                  </a:cubicBezTo>
                  <a:cubicBezTo>
                    <a:pt x="29" y="2"/>
                    <a:pt x="28" y="0"/>
                    <a:pt x="2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00" name="Google Shape;2900;p51"/>
            <p:cNvSpPr/>
            <p:nvPr/>
          </p:nvSpPr>
          <p:spPr>
            <a:xfrm>
              <a:off x="436563" y="1474788"/>
              <a:ext cx="73025" cy="74613"/>
            </a:xfrm>
            <a:custGeom>
              <a:avLst/>
              <a:gdLst/>
              <a:ahLst/>
              <a:cxnLst/>
              <a:rect l="l" t="t" r="r" b="b"/>
              <a:pathLst>
                <a:path w="29" h="30" extrusionOk="0">
                  <a:moveTo>
                    <a:pt x="26" y="0"/>
                  </a:moveTo>
                  <a:cubicBezTo>
                    <a:pt x="4" y="0"/>
                    <a:pt x="4" y="0"/>
                    <a:pt x="4" y="0"/>
                  </a:cubicBezTo>
                  <a:cubicBezTo>
                    <a:pt x="2" y="0"/>
                    <a:pt x="0" y="2"/>
                    <a:pt x="0" y="4"/>
                  </a:cubicBezTo>
                  <a:cubicBezTo>
                    <a:pt x="0" y="26"/>
                    <a:pt x="0" y="26"/>
                    <a:pt x="0" y="26"/>
                  </a:cubicBezTo>
                  <a:cubicBezTo>
                    <a:pt x="0" y="28"/>
                    <a:pt x="2" y="30"/>
                    <a:pt x="4" y="30"/>
                  </a:cubicBezTo>
                  <a:cubicBezTo>
                    <a:pt x="26" y="30"/>
                    <a:pt x="26" y="30"/>
                    <a:pt x="26" y="30"/>
                  </a:cubicBezTo>
                  <a:cubicBezTo>
                    <a:pt x="28" y="30"/>
                    <a:pt x="29" y="28"/>
                    <a:pt x="29" y="26"/>
                  </a:cubicBezTo>
                  <a:cubicBezTo>
                    <a:pt x="29" y="4"/>
                    <a:pt x="29" y="4"/>
                    <a:pt x="29" y="4"/>
                  </a:cubicBezTo>
                  <a:cubicBezTo>
                    <a:pt x="29" y="2"/>
                    <a:pt x="28" y="0"/>
                    <a:pt x="26"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01" name="Google Shape;2901;p51"/>
            <p:cNvSpPr/>
            <p:nvPr/>
          </p:nvSpPr>
          <p:spPr>
            <a:xfrm>
              <a:off x="547688" y="1254125"/>
              <a:ext cx="73025" cy="73025"/>
            </a:xfrm>
            <a:custGeom>
              <a:avLst/>
              <a:gdLst/>
              <a:ahLst/>
              <a:cxnLst/>
              <a:rect l="l" t="t" r="r" b="b"/>
              <a:pathLst>
                <a:path w="29" h="29" extrusionOk="0">
                  <a:moveTo>
                    <a:pt x="25" y="0"/>
                  </a:moveTo>
                  <a:cubicBezTo>
                    <a:pt x="4" y="0"/>
                    <a:pt x="4" y="0"/>
                    <a:pt x="4" y="0"/>
                  </a:cubicBezTo>
                  <a:cubicBezTo>
                    <a:pt x="2" y="0"/>
                    <a:pt x="0" y="2"/>
                    <a:pt x="0" y="4"/>
                  </a:cubicBezTo>
                  <a:cubicBezTo>
                    <a:pt x="0" y="26"/>
                    <a:pt x="0" y="26"/>
                    <a:pt x="0" y="26"/>
                  </a:cubicBezTo>
                  <a:cubicBezTo>
                    <a:pt x="0" y="28"/>
                    <a:pt x="2" y="29"/>
                    <a:pt x="4" y="29"/>
                  </a:cubicBezTo>
                  <a:cubicBezTo>
                    <a:pt x="25" y="29"/>
                    <a:pt x="25" y="29"/>
                    <a:pt x="25" y="29"/>
                  </a:cubicBezTo>
                  <a:cubicBezTo>
                    <a:pt x="27" y="29"/>
                    <a:pt x="29" y="28"/>
                    <a:pt x="29" y="26"/>
                  </a:cubicBezTo>
                  <a:cubicBezTo>
                    <a:pt x="29" y="4"/>
                    <a:pt x="29" y="4"/>
                    <a:pt x="29" y="4"/>
                  </a:cubicBezTo>
                  <a:cubicBezTo>
                    <a:pt x="29" y="2"/>
                    <a:pt x="27" y="0"/>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02" name="Google Shape;2902;p51"/>
            <p:cNvSpPr/>
            <p:nvPr/>
          </p:nvSpPr>
          <p:spPr>
            <a:xfrm>
              <a:off x="547688" y="1365250"/>
              <a:ext cx="73025" cy="73025"/>
            </a:xfrm>
            <a:custGeom>
              <a:avLst/>
              <a:gdLst/>
              <a:ahLst/>
              <a:cxnLst/>
              <a:rect l="l" t="t" r="r" b="b"/>
              <a:pathLst>
                <a:path w="29" h="29" extrusionOk="0">
                  <a:moveTo>
                    <a:pt x="25" y="0"/>
                  </a:moveTo>
                  <a:cubicBezTo>
                    <a:pt x="4" y="0"/>
                    <a:pt x="4" y="0"/>
                    <a:pt x="4" y="0"/>
                  </a:cubicBezTo>
                  <a:cubicBezTo>
                    <a:pt x="2" y="0"/>
                    <a:pt x="0" y="2"/>
                    <a:pt x="0" y="4"/>
                  </a:cubicBezTo>
                  <a:cubicBezTo>
                    <a:pt x="0" y="25"/>
                    <a:pt x="0" y="25"/>
                    <a:pt x="0" y="25"/>
                  </a:cubicBezTo>
                  <a:cubicBezTo>
                    <a:pt x="0" y="27"/>
                    <a:pt x="2" y="29"/>
                    <a:pt x="4" y="29"/>
                  </a:cubicBezTo>
                  <a:cubicBezTo>
                    <a:pt x="25" y="29"/>
                    <a:pt x="25" y="29"/>
                    <a:pt x="25" y="29"/>
                  </a:cubicBezTo>
                  <a:cubicBezTo>
                    <a:pt x="27" y="29"/>
                    <a:pt x="29" y="27"/>
                    <a:pt x="29" y="25"/>
                  </a:cubicBezTo>
                  <a:cubicBezTo>
                    <a:pt x="29" y="4"/>
                    <a:pt x="29" y="4"/>
                    <a:pt x="29" y="4"/>
                  </a:cubicBezTo>
                  <a:cubicBezTo>
                    <a:pt x="29" y="2"/>
                    <a:pt x="27" y="0"/>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03" name="Google Shape;2903;p51"/>
            <p:cNvSpPr/>
            <p:nvPr/>
          </p:nvSpPr>
          <p:spPr>
            <a:xfrm>
              <a:off x="547688" y="1474788"/>
              <a:ext cx="73025" cy="74613"/>
            </a:xfrm>
            <a:custGeom>
              <a:avLst/>
              <a:gdLst/>
              <a:ahLst/>
              <a:cxnLst/>
              <a:rect l="l" t="t" r="r" b="b"/>
              <a:pathLst>
                <a:path w="29" h="30" extrusionOk="0">
                  <a:moveTo>
                    <a:pt x="25" y="0"/>
                  </a:moveTo>
                  <a:cubicBezTo>
                    <a:pt x="4" y="0"/>
                    <a:pt x="4" y="0"/>
                    <a:pt x="4" y="0"/>
                  </a:cubicBezTo>
                  <a:cubicBezTo>
                    <a:pt x="2" y="0"/>
                    <a:pt x="0" y="2"/>
                    <a:pt x="0" y="4"/>
                  </a:cubicBezTo>
                  <a:cubicBezTo>
                    <a:pt x="0" y="26"/>
                    <a:pt x="0" y="26"/>
                    <a:pt x="0" y="26"/>
                  </a:cubicBezTo>
                  <a:cubicBezTo>
                    <a:pt x="0" y="28"/>
                    <a:pt x="2" y="30"/>
                    <a:pt x="4" y="30"/>
                  </a:cubicBezTo>
                  <a:cubicBezTo>
                    <a:pt x="25" y="30"/>
                    <a:pt x="25" y="30"/>
                    <a:pt x="25" y="30"/>
                  </a:cubicBezTo>
                  <a:cubicBezTo>
                    <a:pt x="27" y="30"/>
                    <a:pt x="29" y="28"/>
                    <a:pt x="29" y="26"/>
                  </a:cubicBezTo>
                  <a:cubicBezTo>
                    <a:pt x="29" y="4"/>
                    <a:pt x="29" y="4"/>
                    <a:pt x="29" y="4"/>
                  </a:cubicBezTo>
                  <a:cubicBezTo>
                    <a:pt x="29" y="2"/>
                    <a:pt x="27" y="0"/>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04" name="Google Shape;2904;p51"/>
          <p:cNvGrpSpPr/>
          <p:nvPr/>
        </p:nvGrpSpPr>
        <p:grpSpPr>
          <a:xfrm>
            <a:off x="3008742" y="1730424"/>
            <a:ext cx="369439" cy="371437"/>
            <a:chOff x="2084388" y="1254125"/>
            <a:chExt cx="293688" cy="295276"/>
          </a:xfrm>
        </p:grpSpPr>
        <p:sp>
          <p:nvSpPr>
            <p:cNvPr id="2905" name="Google Shape;2905;p51"/>
            <p:cNvSpPr/>
            <p:nvPr/>
          </p:nvSpPr>
          <p:spPr>
            <a:xfrm>
              <a:off x="2084388" y="1254125"/>
              <a:ext cx="74613" cy="73025"/>
            </a:xfrm>
            <a:custGeom>
              <a:avLst/>
              <a:gdLst/>
              <a:ahLst/>
              <a:cxnLst/>
              <a:rect l="l" t="t" r="r" b="b"/>
              <a:pathLst>
                <a:path w="29" h="29" extrusionOk="0">
                  <a:moveTo>
                    <a:pt x="25" y="0"/>
                  </a:moveTo>
                  <a:cubicBezTo>
                    <a:pt x="3" y="0"/>
                    <a:pt x="3" y="0"/>
                    <a:pt x="3" y="0"/>
                  </a:cubicBezTo>
                  <a:cubicBezTo>
                    <a:pt x="1" y="0"/>
                    <a:pt x="0" y="2"/>
                    <a:pt x="0" y="4"/>
                  </a:cubicBezTo>
                  <a:cubicBezTo>
                    <a:pt x="0" y="26"/>
                    <a:pt x="0" y="26"/>
                    <a:pt x="0" y="26"/>
                  </a:cubicBezTo>
                  <a:cubicBezTo>
                    <a:pt x="0" y="28"/>
                    <a:pt x="1" y="29"/>
                    <a:pt x="3" y="29"/>
                  </a:cubicBezTo>
                  <a:cubicBezTo>
                    <a:pt x="25" y="29"/>
                    <a:pt x="25" y="29"/>
                    <a:pt x="25" y="29"/>
                  </a:cubicBezTo>
                  <a:cubicBezTo>
                    <a:pt x="27" y="29"/>
                    <a:pt x="29" y="28"/>
                    <a:pt x="29" y="26"/>
                  </a:cubicBezTo>
                  <a:cubicBezTo>
                    <a:pt x="29" y="4"/>
                    <a:pt x="29" y="4"/>
                    <a:pt x="29" y="4"/>
                  </a:cubicBezTo>
                  <a:cubicBezTo>
                    <a:pt x="29" y="2"/>
                    <a:pt x="27" y="0"/>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06" name="Google Shape;2906;p51"/>
            <p:cNvSpPr/>
            <p:nvPr/>
          </p:nvSpPr>
          <p:spPr>
            <a:xfrm>
              <a:off x="2084388" y="1365250"/>
              <a:ext cx="74613" cy="73025"/>
            </a:xfrm>
            <a:custGeom>
              <a:avLst/>
              <a:gdLst/>
              <a:ahLst/>
              <a:cxnLst/>
              <a:rect l="l" t="t" r="r" b="b"/>
              <a:pathLst>
                <a:path w="29" h="29" extrusionOk="0">
                  <a:moveTo>
                    <a:pt x="25" y="0"/>
                  </a:moveTo>
                  <a:cubicBezTo>
                    <a:pt x="3" y="0"/>
                    <a:pt x="3" y="0"/>
                    <a:pt x="3" y="0"/>
                  </a:cubicBezTo>
                  <a:cubicBezTo>
                    <a:pt x="1" y="0"/>
                    <a:pt x="0" y="2"/>
                    <a:pt x="0" y="4"/>
                  </a:cubicBezTo>
                  <a:cubicBezTo>
                    <a:pt x="0" y="25"/>
                    <a:pt x="0" y="25"/>
                    <a:pt x="0" y="25"/>
                  </a:cubicBezTo>
                  <a:cubicBezTo>
                    <a:pt x="0" y="27"/>
                    <a:pt x="1" y="29"/>
                    <a:pt x="3" y="29"/>
                  </a:cubicBezTo>
                  <a:cubicBezTo>
                    <a:pt x="25" y="29"/>
                    <a:pt x="25" y="29"/>
                    <a:pt x="25" y="29"/>
                  </a:cubicBezTo>
                  <a:cubicBezTo>
                    <a:pt x="27" y="29"/>
                    <a:pt x="29" y="27"/>
                    <a:pt x="29" y="25"/>
                  </a:cubicBezTo>
                  <a:cubicBezTo>
                    <a:pt x="29" y="4"/>
                    <a:pt x="29" y="4"/>
                    <a:pt x="29" y="4"/>
                  </a:cubicBezTo>
                  <a:cubicBezTo>
                    <a:pt x="29" y="2"/>
                    <a:pt x="27" y="0"/>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07" name="Google Shape;2907;p51"/>
            <p:cNvSpPr/>
            <p:nvPr/>
          </p:nvSpPr>
          <p:spPr>
            <a:xfrm>
              <a:off x="2084388" y="1474788"/>
              <a:ext cx="74613" cy="74613"/>
            </a:xfrm>
            <a:custGeom>
              <a:avLst/>
              <a:gdLst/>
              <a:ahLst/>
              <a:cxnLst/>
              <a:rect l="l" t="t" r="r" b="b"/>
              <a:pathLst>
                <a:path w="29" h="30" extrusionOk="0">
                  <a:moveTo>
                    <a:pt x="25" y="0"/>
                  </a:moveTo>
                  <a:cubicBezTo>
                    <a:pt x="3" y="0"/>
                    <a:pt x="3" y="0"/>
                    <a:pt x="3" y="0"/>
                  </a:cubicBezTo>
                  <a:cubicBezTo>
                    <a:pt x="1" y="0"/>
                    <a:pt x="0" y="2"/>
                    <a:pt x="0" y="4"/>
                  </a:cubicBezTo>
                  <a:cubicBezTo>
                    <a:pt x="0" y="26"/>
                    <a:pt x="0" y="26"/>
                    <a:pt x="0" y="26"/>
                  </a:cubicBezTo>
                  <a:cubicBezTo>
                    <a:pt x="0" y="28"/>
                    <a:pt x="1" y="30"/>
                    <a:pt x="3" y="30"/>
                  </a:cubicBezTo>
                  <a:cubicBezTo>
                    <a:pt x="25" y="30"/>
                    <a:pt x="25" y="30"/>
                    <a:pt x="25" y="30"/>
                  </a:cubicBezTo>
                  <a:cubicBezTo>
                    <a:pt x="27" y="30"/>
                    <a:pt x="29" y="28"/>
                    <a:pt x="29" y="26"/>
                  </a:cubicBezTo>
                  <a:cubicBezTo>
                    <a:pt x="29" y="4"/>
                    <a:pt x="29" y="4"/>
                    <a:pt x="29" y="4"/>
                  </a:cubicBezTo>
                  <a:cubicBezTo>
                    <a:pt x="29" y="2"/>
                    <a:pt x="27" y="0"/>
                    <a:pt x="25"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08" name="Google Shape;2908;p51"/>
            <p:cNvSpPr/>
            <p:nvPr/>
          </p:nvSpPr>
          <p:spPr>
            <a:xfrm>
              <a:off x="2193926" y="1254125"/>
              <a:ext cx="184150" cy="73025"/>
            </a:xfrm>
            <a:custGeom>
              <a:avLst/>
              <a:gdLst/>
              <a:ahLst/>
              <a:cxnLst/>
              <a:rect l="l" t="t" r="r" b="b"/>
              <a:pathLst>
                <a:path w="73" h="29" extrusionOk="0">
                  <a:moveTo>
                    <a:pt x="69" y="0"/>
                  </a:moveTo>
                  <a:cubicBezTo>
                    <a:pt x="4" y="0"/>
                    <a:pt x="4" y="0"/>
                    <a:pt x="4" y="0"/>
                  </a:cubicBezTo>
                  <a:cubicBezTo>
                    <a:pt x="2" y="0"/>
                    <a:pt x="0" y="2"/>
                    <a:pt x="0" y="4"/>
                  </a:cubicBezTo>
                  <a:cubicBezTo>
                    <a:pt x="0" y="26"/>
                    <a:pt x="0" y="26"/>
                    <a:pt x="0" y="26"/>
                  </a:cubicBezTo>
                  <a:cubicBezTo>
                    <a:pt x="0" y="28"/>
                    <a:pt x="2" y="29"/>
                    <a:pt x="4" y="29"/>
                  </a:cubicBezTo>
                  <a:cubicBezTo>
                    <a:pt x="69" y="29"/>
                    <a:pt x="69" y="29"/>
                    <a:pt x="69" y="29"/>
                  </a:cubicBezTo>
                  <a:cubicBezTo>
                    <a:pt x="71" y="29"/>
                    <a:pt x="73" y="28"/>
                    <a:pt x="73" y="26"/>
                  </a:cubicBezTo>
                  <a:cubicBezTo>
                    <a:pt x="73" y="4"/>
                    <a:pt x="73" y="4"/>
                    <a:pt x="73" y="4"/>
                  </a:cubicBezTo>
                  <a:cubicBezTo>
                    <a:pt x="73" y="2"/>
                    <a:pt x="71" y="0"/>
                    <a:pt x="69"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09" name="Google Shape;2909;p51"/>
            <p:cNvSpPr/>
            <p:nvPr/>
          </p:nvSpPr>
          <p:spPr>
            <a:xfrm>
              <a:off x="2193926" y="1365250"/>
              <a:ext cx="184150" cy="73025"/>
            </a:xfrm>
            <a:custGeom>
              <a:avLst/>
              <a:gdLst/>
              <a:ahLst/>
              <a:cxnLst/>
              <a:rect l="l" t="t" r="r" b="b"/>
              <a:pathLst>
                <a:path w="73" h="29" extrusionOk="0">
                  <a:moveTo>
                    <a:pt x="69" y="0"/>
                  </a:moveTo>
                  <a:cubicBezTo>
                    <a:pt x="4" y="0"/>
                    <a:pt x="4" y="0"/>
                    <a:pt x="4" y="0"/>
                  </a:cubicBezTo>
                  <a:cubicBezTo>
                    <a:pt x="2" y="0"/>
                    <a:pt x="0" y="2"/>
                    <a:pt x="0" y="4"/>
                  </a:cubicBezTo>
                  <a:cubicBezTo>
                    <a:pt x="0" y="25"/>
                    <a:pt x="0" y="25"/>
                    <a:pt x="0" y="25"/>
                  </a:cubicBezTo>
                  <a:cubicBezTo>
                    <a:pt x="0" y="27"/>
                    <a:pt x="2" y="29"/>
                    <a:pt x="4" y="29"/>
                  </a:cubicBezTo>
                  <a:cubicBezTo>
                    <a:pt x="69" y="29"/>
                    <a:pt x="69" y="29"/>
                    <a:pt x="69" y="29"/>
                  </a:cubicBezTo>
                  <a:cubicBezTo>
                    <a:pt x="71" y="29"/>
                    <a:pt x="73" y="27"/>
                    <a:pt x="73" y="25"/>
                  </a:cubicBezTo>
                  <a:cubicBezTo>
                    <a:pt x="73" y="4"/>
                    <a:pt x="73" y="4"/>
                    <a:pt x="73" y="4"/>
                  </a:cubicBezTo>
                  <a:cubicBezTo>
                    <a:pt x="73" y="2"/>
                    <a:pt x="71" y="0"/>
                    <a:pt x="69"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10" name="Google Shape;2910;p51"/>
            <p:cNvSpPr/>
            <p:nvPr/>
          </p:nvSpPr>
          <p:spPr>
            <a:xfrm>
              <a:off x="2193926" y="1474788"/>
              <a:ext cx="184150" cy="74613"/>
            </a:xfrm>
            <a:custGeom>
              <a:avLst/>
              <a:gdLst/>
              <a:ahLst/>
              <a:cxnLst/>
              <a:rect l="l" t="t" r="r" b="b"/>
              <a:pathLst>
                <a:path w="73" h="30" extrusionOk="0">
                  <a:moveTo>
                    <a:pt x="69" y="0"/>
                  </a:moveTo>
                  <a:cubicBezTo>
                    <a:pt x="4" y="0"/>
                    <a:pt x="4" y="0"/>
                    <a:pt x="4" y="0"/>
                  </a:cubicBezTo>
                  <a:cubicBezTo>
                    <a:pt x="2" y="0"/>
                    <a:pt x="0" y="2"/>
                    <a:pt x="0" y="4"/>
                  </a:cubicBezTo>
                  <a:cubicBezTo>
                    <a:pt x="0" y="26"/>
                    <a:pt x="0" y="26"/>
                    <a:pt x="0" y="26"/>
                  </a:cubicBezTo>
                  <a:cubicBezTo>
                    <a:pt x="0" y="28"/>
                    <a:pt x="2" y="30"/>
                    <a:pt x="4" y="30"/>
                  </a:cubicBezTo>
                  <a:cubicBezTo>
                    <a:pt x="69" y="30"/>
                    <a:pt x="69" y="30"/>
                    <a:pt x="69" y="30"/>
                  </a:cubicBezTo>
                  <a:cubicBezTo>
                    <a:pt x="71" y="30"/>
                    <a:pt x="73" y="28"/>
                    <a:pt x="73" y="26"/>
                  </a:cubicBezTo>
                  <a:cubicBezTo>
                    <a:pt x="73" y="4"/>
                    <a:pt x="73" y="4"/>
                    <a:pt x="73" y="4"/>
                  </a:cubicBezTo>
                  <a:cubicBezTo>
                    <a:pt x="73" y="2"/>
                    <a:pt x="71" y="0"/>
                    <a:pt x="69"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11" name="Google Shape;2911;p51"/>
          <p:cNvGrpSpPr/>
          <p:nvPr/>
        </p:nvGrpSpPr>
        <p:grpSpPr>
          <a:xfrm>
            <a:off x="1534983" y="1730424"/>
            <a:ext cx="367443" cy="371437"/>
            <a:chOff x="912813" y="1254125"/>
            <a:chExt cx="292101" cy="295276"/>
          </a:xfrm>
        </p:grpSpPr>
        <p:sp>
          <p:nvSpPr>
            <p:cNvPr id="2912" name="Google Shape;2912;p51"/>
            <p:cNvSpPr/>
            <p:nvPr/>
          </p:nvSpPr>
          <p:spPr>
            <a:xfrm>
              <a:off x="912813" y="1254125"/>
              <a:ext cx="128588" cy="128588"/>
            </a:xfrm>
            <a:custGeom>
              <a:avLst/>
              <a:gdLst/>
              <a:ahLst/>
              <a:cxnLst/>
              <a:rect l="l" t="t" r="r" b="b"/>
              <a:pathLst>
                <a:path w="51" h="51" extrusionOk="0">
                  <a:moveTo>
                    <a:pt x="47" y="0"/>
                  </a:moveTo>
                  <a:cubicBezTo>
                    <a:pt x="4" y="0"/>
                    <a:pt x="4" y="0"/>
                    <a:pt x="4" y="0"/>
                  </a:cubicBezTo>
                  <a:cubicBezTo>
                    <a:pt x="2" y="0"/>
                    <a:pt x="0" y="2"/>
                    <a:pt x="0" y="4"/>
                  </a:cubicBezTo>
                  <a:cubicBezTo>
                    <a:pt x="0" y="48"/>
                    <a:pt x="0" y="48"/>
                    <a:pt x="0" y="48"/>
                  </a:cubicBezTo>
                  <a:cubicBezTo>
                    <a:pt x="0" y="50"/>
                    <a:pt x="2" y="51"/>
                    <a:pt x="4" y="51"/>
                  </a:cubicBezTo>
                  <a:cubicBezTo>
                    <a:pt x="47" y="51"/>
                    <a:pt x="47" y="51"/>
                    <a:pt x="47" y="51"/>
                  </a:cubicBezTo>
                  <a:cubicBezTo>
                    <a:pt x="49" y="51"/>
                    <a:pt x="51" y="50"/>
                    <a:pt x="51" y="48"/>
                  </a:cubicBezTo>
                  <a:cubicBezTo>
                    <a:pt x="51" y="4"/>
                    <a:pt x="51" y="4"/>
                    <a:pt x="51" y="4"/>
                  </a:cubicBezTo>
                  <a:cubicBezTo>
                    <a:pt x="51" y="2"/>
                    <a:pt x="49" y="0"/>
                    <a:pt x="4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13" name="Google Shape;2913;p51"/>
            <p:cNvSpPr/>
            <p:nvPr/>
          </p:nvSpPr>
          <p:spPr>
            <a:xfrm>
              <a:off x="1076326" y="1254125"/>
              <a:ext cx="128588" cy="128588"/>
            </a:xfrm>
            <a:custGeom>
              <a:avLst/>
              <a:gdLst/>
              <a:ahLst/>
              <a:cxnLst/>
              <a:rect l="l" t="t" r="r" b="b"/>
              <a:pathLst>
                <a:path w="51" h="51" extrusionOk="0">
                  <a:moveTo>
                    <a:pt x="48" y="0"/>
                  </a:moveTo>
                  <a:cubicBezTo>
                    <a:pt x="4" y="0"/>
                    <a:pt x="4" y="0"/>
                    <a:pt x="4" y="0"/>
                  </a:cubicBezTo>
                  <a:cubicBezTo>
                    <a:pt x="2" y="0"/>
                    <a:pt x="0" y="2"/>
                    <a:pt x="0" y="4"/>
                  </a:cubicBezTo>
                  <a:cubicBezTo>
                    <a:pt x="0" y="48"/>
                    <a:pt x="0" y="48"/>
                    <a:pt x="0" y="48"/>
                  </a:cubicBezTo>
                  <a:cubicBezTo>
                    <a:pt x="0" y="50"/>
                    <a:pt x="2" y="51"/>
                    <a:pt x="4" y="51"/>
                  </a:cubicBezTo>
                  <a:cubicBezTo>
                    <a:pt x="48" y="51"/>
                    <a:pt x="48" y="51"/>
                    <a:pt x="48" y="51"/>
                  </a:cubicBezTo>
                  <a:cubicBezTo>
                    <a:pt x="50" y="51"/>
                    <a:pt x="51" y="50"/>
                    <a:pt x="51" y="48"/>
                  </a:cubicBezTo>
                  <a:cubicBezTo>
                    <a:pt x="51" y="4"/>
                    <a:pt x="51" y="4"/>
                    <a:pt x="51" y="4"/>
                  </a:cubicBezTo>
                  <a:cubicBezTo>
                    <a:pt x="51" y="2"/>
                    <a:pt x="50" y="0"/>
                    <a:pt x="4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14" name="Google Shape;2914;p51"/>
            <p:cNvSpPr/>
            <p:nvPr/>
          </p:nvSpPr>
          <p:spPr>
            <a:xfrm>
              <a:off x="912813" y="1420813"/>
              <a:ext cx="128588" cy="128588"/>
            </a:xfrm>
            <a:custGeom>
              <a:avLst/>
              <a:gdLst/>
              <a:ahLst/>
              <a:cxnLst/>
              <a:rect l="l" t="t" r="r" b="b"/>
              <a:pathLst>
                <a:path w="51" h="51" extrusionOk="0">
                  <a:moveTo>
                    <a:pt x="47" y="0"/>
                  </a:moveTo>
                  <a:cubicBezTo>
                    <a:pt x="4" y="0"/>
                    <a:pt x="4" y="0"/>
                    <a:pt x="4" y="0"/>
                  </a:cubicBezTo>
                  <a:cubicBezTo>
                    <a:pt x="2" y="0"/>
                    <a:pt x="0" y="1"/>
                    <a:pt x="0" y="3"/>
                  </a:cubicBezTo>
                  <a:cubicBezTo>
                    <a:pt x="0" y="47"/>
                    <a:pt x="0" y="47"/>
                    <a:pt x="0" y="47"/>
                  </a:cubicBezTo>
                  <a:cubicBezTo>
                    <a:pt x="0" y="49"/>
                    <a:pt x="2" y="51"/>
                    <a:pt x="4" y="51"/>
                  </a:cubicBezTo>
                  <a:cubicBezTo>
                    <a:pt x="47" y="51"/>
                    <a:pt x="47" y="51"/>
                    <a:pt x="47" y="51"/>
                  </a:cubicBezTo>
                  <a:cubicBezTo>
                    <a:pt x="49" y="51"/>
                    <a:pt x="51" y="49"/>
                    <a:pt x="51" y="47"/>
                  </a:cubicBezTo>
                  <a:cubicBezTo>
                    <a:pt x="51" y="3"/>
                    <a:pt x="51" y="3"/>
                    <a:pt x="51" y="3"/>
                  </a:cubicBezTo>
                  <a:cubicBezTo>
                    <a:pt x="51" y="1"/>
                    <a:pt x="49" y="0"/>
                    <a:pt x="47"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15" name="Google Shape;2915;p51"/>
            <p:cNvSpPr/>
            <p:nvPr/>
          </p:nvSpPr>
          <p:spPr>
            <a:xfrm>
              <a:off x="1076326" y="1420813"/>
              <a:ext cx="128588" cy="128588"/>
            </a:xfrm>
            <a:custGeom>
              <a:avLst/>
              <a:gdLst/>
              <a:ahLst/>
              <a:cxnLst/>
              <a:rect l="l" t="t" r="r" b="b"/>
              <a:pathLst>
                <a:path w="51" h="51" extrusionOk="0">
                  <a:moveTo>
                    <a:pt x="48" y="0"/>
                  </a:moveTo>
                  <a:cubicBezTo>
                    <a:pt x="4" y="0"/>
                    <a:pt x="4" y="0"/>
                    <a:pt x="4" y="0"/>
                  </a:cubicBezTo>
                  <a:cubicBezTo>
                    <a:pt x="2" y="0"/>
                    <a:pt x="0" y="1"/>
                    <a:pt x="0" y="3"/>
                  </a:cubicBezTo>
                  <a:cubicBezTo>
                    <a:pt x="0" y="47"/>
                    <a:pt x="0" y="47"/>
                    <a:pt x="0" y="47"/>
                  </a:cubicBezTo>
                  <a:cubicBezTo>
                    <a:pt x="0" y="49"/>
                    <a:pt x="2" y="51"/>
                    <a:pt x="4" y="51"/>
                  </a:cubicBezTo>
                  <a:cubicBezTo>
                    <a:pt x="48" y="51"/>
                    <a:pt x="48" y="51"/>
                    <a:pt x="48" y="51"/>
                  </a:cubicBezTo>
                  <a:cubicBezTo>
                    <a:pt x="50" y="51"/>
                    <a:pt x="51" y="49"/>
                    <a:pt x="51" y="47"/>
                  </a:cubicBezTo>
                  <a:cubicBezTo>
                    <a:pt x="51" y="3"/>
                    <a:pt x="51" y="3"/>
                    <a:pt x="51" y="3"/>
                  </a:cubicBezTo>
                  <a:cubicBezTo>
                    <a:pt x="51" y="1"/>
                    <a:pt x="50" y="0"/>
                    <a:pt x="4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916" name="Google Shape;2916;p51"/>
          <p:cNvSpPr/>
          <p:nvPr/>
        </p:nvSpPr>
        <p:spPr>
          <a:xfrm>
            <a:off x="6691145" y="1730424"/>
            <a:ext cx="367441" cy="323508"/>
          </a:xfrm>
          <a:custGeom>
            <a:avLst/>
            <a:gdLst/>
            <a:ahLst/>
            <a:cxnLst/>
            <a:rect l="l" t="t" r="r" b="b"/>
            <a:pathLst>
              <a:path w="116" h="102" extrusionOk="0">
                <a:moveTo>
                  <a:pt x="107" y="70"/>
                </a:moveTo>
                <a:cubicBezTo>
                  <a:pt x="66" y="47"/>
                  <a:pt x="66" y="47"/>
                  <a:pt x="66" y="47"/>
                </a:cubicBezTo>
                <a:cubicBezTo>
                  <a:pt x="66" y="45"/>
                  <a:pt x="67" y="42"/>
                  <a:pt x="69" y="41"/>
                </a:cubicBezTo>
                <a:cubicBezTo>
                  <a:pt x="76" y="37"/>
                  <a:pt x="80" y="30"/>
                  <a:pt x="80" y="22"/>
                </a:cubicBezTo>
                <a:cubicBezTo>
                  <a:pt x="80" y="10"/>
                  <a:pt x="70" y="0"/>
                  <a:pt x="58" y="0"/>
                </a:cubicBezTo>
                <a:cubicBezTo>
                  <a:pt x="46" y="0"/>
                  <a:pt x="37" y="10"/>
                  <a:pt x="37" y="22"/>
                </a:cubicBezTo>
                <a:cubicBezTo>
                  <a:pt x="37" y="26"/>
                  <a:pt x="40" y="29"/>
                  <a:pt x="44" y="29"/>
                </a:cubicBezTo>
                <a:cubicBezTo>
                  <a:pt x="48" y="29"/>
                  <a:pt x="51" y="26"/>
                  <a:pt x="51" y="22"/>
                </a:cubicBezTo>
                <a:cubicBezTo>
                  <a:pt x="51" y="18"/>
                  <a:pt x="54" y="15"/>
                  <a:pt x="58" y="15"/>
                </a:cubicBezTo>
                <a:cubicBezTo>
                  <a:pt x="62" y="15"/>
                  <a:pt x="66" y="18"/>
                  <a:pt x="66" y="22"/>
                </a:cubicBezTo>
                <a:cubicBezTo>
                  <a:pt x="66" y="25"/>
                  <a:pt x="64" y="27"/>
                  <a:pt x="62" y="28"/>
                </a:cubicBezTo>
                <a:cubicBezTo>
                  <a:pt x="55" y="32"/>
                  <a:pt x="51" y="39"/>
                  <a:pt x="51" y="47"/>
                </a:cubicBezTo>
                <a:cubicBezTo>
                  <a:pt x="10" y="70"/>
                  <a:pt x="10" y="70"/>
                  <a:pt x="10" y="70"/>
                </a:cubicBezTo>
                <a:cubicBezTo>
                  <a:pt x="4" y="74"/>
                  <a:pt x="0" y="81"/>
                  <a:pt x="0" y="87"/>
                </a:cubicBezTo>
                <a:cubicBezTo>
                  <a:pt x="0" y="95"/>
                  <a:pt x="7" y="102"/>
                  <a:pt x="15" y="102"/>
                </a:cubicBezTo>
                <a:cubicBezTo>
                  <a:pt x="102" y="102"/>
                  <a:pt x="102" y="102"/>
                  <a:pt x="102" y="102"/>
                </a:cubicBezTo>
                <a:cubicBezTo>
                  <a:pt x="110" y="102"/>
                  <a:pt x="116" y="95"/>
                  <a:pt x="116" y="87"/>
                </a:cubicBezTo>
                <a:cubicBezTo>
                  <a:pt x="116" y="81"/>
                  <a:pt x="112" y="74"/>
                  <a:pt x="107" y="70"/>
                </a:cubicBezTo>
                <a:close/>
                <a:moveTo>
                  <a:pt x="15" y="87"/>
                </a:moveTo>
                <a:cubicBezTo>
                  <a:pt x="15" y="86"/>
                  <a:pt x="16" y="83"/>
                  <a:pt x="17" y="83"/>
                </a:cubicBezTo>
                <a:cubicBezTo>
                  <a:pt x="58" y="60"/>
                  <a:pt x="58" y="60"/>
                  <a:pt x="58" y="60"/>
                </a:cubicBezTo>
                <a:cubicBezTo>
                  <a:pt x="99" y="82"/>
                  <a:pt x="99" y="82"/>
                  <a:pt x="99" y="82"/>
                </a:cubicBezTo>
                <a:cubicBezTo>
                  <a:pt x="100" y="83"/>
                  <a:pt x="102" y="86"/>
                  <a:pt x="102" y="87"/>
                </a:cubicBezTo>
                <a:lnTo>
                  <a:pt x="15" y="8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17" name="Google Shape;2917;p51"/>
          <p:cNvSpPr/>
          <p:nvPr/>
        </p:nvSpPr>
        <p:spPr>
          <a:xfrm>
            <a:off x="7430021" y="1756385"/>
            <a:ext cx="367441" cy="321511"/>
          </a:xfrm>
          <a:custGeom>
            <a:avLst/>
            <a:gdLst/>
            <a:ahLst/>
            <a:cxnLst/>
            <a:rect l="l" t="t" r="r" b="b"/>
            <a:pathLst>
              <a:path w="116" h="101" extrusionOk="0">
                <a:moveTo>
                  <a:pt x="87" y="69"/>
                </a:moveTo>
                <a:cubicBezTo>
                  <a:pt x="87" y="46"/>
                  <a:pt x="87" y="28"/>
                  <a:pt x="93" y="10"/>
                </a:cubicBezTo>
                <a:cubicBezTo>
                  <a:pt x="93" y="8"/>
                  <a:pt x="93" y="6"/>
                  <a:pt x="91" y="6"/>
                </a:cubicBezTo>
                <a:cubicBezTo>
                  <a:pt x="86" y="4"/>
                  <a:pt x="74" y="0"/>
                  <a:pt x="58" y="0"/>
                </a:cubicBezTo>
                <a:cubicBezTo>
                  <a:pt x="42" y="0"/>
                  <a:pt x="30" y="4"/>
                  <a:pt x="24" y="6"/>
                </a:cubicBezTo>
                <a:cubicBezTo>
                  <a:pt x="23" y="6"/>
                  <a:pt x="22" y="8"/>
                  <a:pt x="22" y="10"/>
                </a:cubicBezTo>
                <a:cubicBezTo>
                  <a:pt x="28" y="28"/>
                  <a:pt x="28" y="46"/>
                  <a:pt x="29" y="69"/>
                </a:cubicBezTo>
                <a:cubicBezTo>
                  <a:pt x="11" y="66"/>
                  <a:pt x="0" y="63"/>
                  <a:pt x="0" y="72"/>
                </a:cubicBezTo>
                <a:cubicBezTo>
                  <a:pt x="0" y="78"/>
                  <a:pt x="7" y="87"/>
                  <a:pt x="21" y="94"/>
                </a:cubicBezTo>
                <a:cubicBezTo>
                  <a:pt x="30" y="98"/>
                  <a:pt x="43" y="101"/>
                  <a:pt x="58" y="101"/>
                </a:cubicBezTo>
                <a:cubicBezTo>
                  <a:pt x="72" y="101"/>
                  <a:pt x="85" y="98"/>
                  <a:pt x="94" y="94"/>
                </a:cubicBezTo>
                <a:cubicBezTo>
                  <a:pt x="108" y="87"/>
                  <a:pt x="116" y="77"/>
                  <a:pt x="116" y="72"/>
                </a:cubicBezTo>
                <a:cubicBezTo>
                  <a:pt x="116" y="63"/>
                  <a:pt x="104" y="66"/>
                  <a:pt x="87" y="69"/>
                </a:cubicBezTo>
                <a:close/>
                <a:moveTo>
                  <a:pt x="43" y="13"/>
                </a:moveTo>
                <a:cubicBezTo>
                  <a:pt x="43" y="13"/>
                  <a:pt x="43" y="13"/>
                  <a:pt x="43" y="13"/>
                </a:cubicBezTo>
                <a:cubicBezTo>
                  <a:pt x="47" y="27"/>
                  <a:pt x="48" y="42"/>
                  <a:pt x="48" y="59"/>
                </a:cubicBezTo>
                <a:cubicBezTo>
                  <a:pt x="48" y="63"/>
                  <a:pt x="48" y="67"/>
                  <a:pt x="48" y="71"/>
                </a:cubicBezTo>
                <a:cubicBezTo>
                  <a:pt x="46" y="71"/>
                  <a:pt x="36" y="71"/>
                  <a:pt x="34" y="70"/>
                </a:cubicBezTo>
                <a:cubicBezTo>
                  <a:pt x="34" y="67"/>
                  <a:pt x="34" y="63"/>
                  <a:pt x="34" y="59"/>
                </a:cubicBezTo>
                <a:cubicBezTo>
                  <a:pt x="34" y="42"/>
                  <a:pt x="33" y="28"/>
                  <a:pt x="29" y="13"/>
                </a:cubicBezTo>
                <a:cubicBezTo>
                  <a:pt x="29" y="11"/>
                  <a:pt x="29" y="11"/>
                  <a:pt x="29" y="11"/>
                </a:cubicBezTo>
                <a:cubicBezTo>
                  <a:pt x="31" y="12"/>
                  <a:pt x="40" y="12"/>
                  <a:pt x="43" y="13"/>
                </a:cubicBezTo>
                <a:close/>
                <a:moveTo>
                  <a:pt x="110" y="76"/>
                </a:moveTo>
                <a:cubicBezTo>
                  <a:pt x="109" y="77"/>
                  <a:pt x="109" y="77"/>
                  <a:pt x="109" y="77"/>
                </a:cubicBezTo>
                <a:cubicBezTo>
                  <a:pt x="105" y="80"/>
                  <a:pt x="100" y="84"/>
                  <a:pt x="94" y="87"/>
                </a:cubicBezTo>
                <a:cubicBezTo>
                  <a:pt x="85" y="91"/>
                  <a:pt x="71" y="94"/>
                  <a:pt x="58" y="94"/>
                </a:cubicBezTo>
                <a:cubicBezTo>
                  <a:pt x="44" y="94"/>
                  <a:pt x="30" y="91"/>
                  <a:pt x="21" y="87"/>
                </a:cubicBezTo>
                <a:cubicBezTo>
                  <a:pt x="15" y="84"/>
                  <a:pt x="10" y="80"/>
                  <a:pt x="6" y="77"/>
                </a:cubicBezTo>
                <a:cubicBezTo>
                  <a:pt x="6" y="76"/>
                  <a:pt x="6" y="76"/>
                  <a:pt x="6" y="76"/>
                </a:cubicBezTo>
                <a:cubicBezTo>
                  <a:pt x="6" y="76"/>
                  <a:pt x="6" y="76"/>
                  <a:pt x="6" y="76"/>
                </a:cubicBezTo>
                <a:cubicBezTo>
                  <a:pt x="6" y="74"/>
                  <a:pt x="7" y="73"/>
                  <a:pt x="8" y="72"/>
                </a:cubicBezTo>
                <a:cubicBezTo>
                  <a:pt x="10" y="71"/>
                  <a:pt x="12" y="71"/>
                  <a:pt x="13" y="72"/>
                </a:cubicBezTo>
                <a:cubicBezTo>
                  <a:pt x="16" y="74"/>
                  <a:pt x="19" y="76"/>
                  <a:pt x="22" y="78"/>
                </a:cubicBezTo>
                <a:cubicBezTo>
                  <a:pt x="31" y="82"/>
                  <a:pt x="44" y="85"/>
                  <a:pt x="58" y="85"/>
                </a:cubicBezTo>
                <a:cubicBezTo>
                  <a:pt x="71" y="85"/>
                  <a:pt x="84" y="82"/>
                  <a:pt x="93" y="78"/>
                </a:cubicBezTo>
                <a:cubicBezTo>
                  <a:pt x="97" y="76"/>
                  <a:pt x="100" y="74"/>
                  <a:pt x="103" y="72"/>
                </a:cubicBezTo>
                <a:cubicBezTo>
                  <a:pt x="104" y="71"/>
                  <a:pt x="106" y="71"/>
                  <a:pt x="107" y="72"/>
                </a:cubicBezTo>
                <a:cubicBezTo>
                  <a:pt x="109" y="72"/>
                  <a:pt x="110" y="74"/>
                  <a:pt x="110" y="75"/>
                </a:cubicBezTo>
                <a:lnTo>
                  <a:pt x="110" y="7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18" name="Google Shape;2918;p51"/>
          <p:cNvGrpSpPr/>
          <p:nvPr/>
        </p:nvGrpSpPr>
        <p:grpSpPr>
          <a:xfrm>
            <a:off x="8188868" y="1756385"/>
            <a:ext cx="345475" cy="345475"/>
            <a:chOff x="6202363" y="1274763"/>
            <a:chExt cx="274638" cy="274638"/>
          </a:xfrm>
        </p:grpSpPr>
        <p:sp>
          <p:nvSpPr>
            <p:cNvPr id="2919" name="Google Shape;2919;p51"/>
            <p:cNvSpPr/>
            <p:nvPr/>
          </p:nvSpPr>
          <p:spPr>
            <a:xfrm>
              <a:off x="6202363" y="1274763"/>
              <a:ext cx="219075" cy="107950"/>
            </a:xfrm>
            <a:custGeom>
              <a:avLst/>
              <a:gdLst/>
              <a:ahLst/>
              <a:cxnLst/>
              <a:rect l="l" t="t" r="r" b="b"/>
              <a:pathLst>
                <a:path w="87" h="43" extrusionOk="0">
                  <a:moveTo>
                    <a:pt x="7" y="0"/>
                  </a:moveTo>
                  <a:cubicBezTo>
                    <a:pt x="3" y="0"/>
                    <a:pt x="0" y="3"/>
                    <a:pt x="0" y="7"/>
                  </a:cubicBezTo>
                  <a:cubicBezTo>
                    <a:pt x="0" y="36"/>
                    <a:pt x="0" y="36"/>
                    <a:pt x="0" y="36"/>
                  </a:cubicBezTo>
                  <a:cubicBezTo>
                    <a:pt x="0" y="40"/>
                    <a:pt x="3" y="43"/>
                    <a:pt x="7" y="43"/>
                  </a:cubicBezTo>
                  <a:cubicBezTo>
                    <a:pt x="73" y="43"/>
                    <a:pt x="73" y="43"/>
                    <a:pt x="73" y="43"/>
                  </a:cubicBezTo>
                  <a:cubicBezTo>
                    <a:pt x="87" y="0"/>
                    <a:pt x="87" y="0"/>
                    <a:pt x="87" y="0"/>
                  </a:cubicBezTo>
                  <a:lnTo>
                    <a:pt x="7" y="0"/>
                  </a:lnTo>
                  <a:close/>
                  <a:moveTo>
                    <a:pt x="65" y="21"/>
                  </a:moveTo>
                  <a:cubicBezTo>
                    <a:pt x="58" y="21"/>
                    <a:pt x="58" y="21"/>
                    <a:pt x="58" y="21"/>
                  </a:cubicBezTo>
                  <a:cubicBezTo>
                    <a:pt x="58" y="14"/>
                    <a:pt x="58" y="14"/>
                    <a:pt x="58" y="14"/>
                  </a:cubicBezTo>
                  <a:cubicBezTo>
                    <a:pt x="65" y="14"/>
                    <a:pt x="65" y="14"/>
                    <a:pt x="65" y="14"/>
                  </a:cubicBezTo>
                  <a:lnTo>
                    <a:pt x="65" y="2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20" name="Google Shape;2920;p51"/>
            <p:cNvSpPr/>
            <p:nvPr/>
          </p:nvSpPr>
          <p:spPr>
            <a:xfrm>
              <a:off x="6418263" y="1292225"/>
              <a:ext cx="58738" cy="73025"/>
            </a:xfrm>
            <a:custGeom>
              <a:avLst/>
              <a:gdLst/>
              <a:ahLst/>
              <a:cxnLst/>
              <a:rect l="l" t="t" r="r" b="b"/>
              <a:pathLst>
                <a:path w="37" h="46" extrusionOk="0">
                  <a:moveTo>
                    <a:pt x="13" y="0"/>
                  </a:moveTo>
                  <a:lnTo>
                    <a:pt x="0" y="46"/>
                  </a:lnTo>
                  <a:lnTo>
                    <a:pt x="22" y="46"/>
                  </a:lnTo>
                  <a:lnTo>
                    <a:pt x="37" y="0"/>
                  </a:lnTo>
                  <a:lnTo>
                    <a:pt x="13"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21" name="Google Shape;2921;p51"/>
            <p:cNvSpPr/>
            <p:nvPr/>
          </p:nvSpPr>
          <p:spPr>
            <a:xfrm>
              <a:off x="6202363" y="1401763"/>
              <a:ext cx="128588" cy="147638"/>
            </a:xfrm>
            <a:custGeom>
              <a:avLst/>
              <a:gdLst/>
              <a:ahLst/>
              <a:cxnLst/>
              <a:rect l="l" t="t" r="r" b="b"/>
              <a:pathLst>
                <a:path w="51" h="59" extrusionOk="0">
                  <a:moveTo>
                    <a:pt x="36" y="0"/>
                  </a:moveTo>
                  <a:cubicBezTo>
                    <a:pt x="36" y="37"/>
                    <a:pt x="36" y="37"/>
                    <a:pt x="36" y="37"/>
                  </a:cubicBezTo>
                  <a:cubicBezTo>
                    <a:pt x="15" y="37"/>
                    <a:pt x="15" y="37"/>
                    <a:pt x="15" y="37"/>
                  </a:cubicBezTo>
                  <a:cubicBezTo>
                    <a:pt x="15" y="33"/>
                    <a:pt x="11" y="29"/>
                    <a:pt x="7" y="29"/>
                  </a:cubicBezTo>
                  <a:cubicBezTo>
                    <a:pt x="3" y="29"/>
                    <a:pt x="0" y="33"/>
                    <a:pt x="0" y="37"/>
                  </a:cubicBezTo>
                  <a:cubicBezTo>
                    <a:pt x="0" y="44"/>
                    <a:pt x="0" y="44"/>
                    <a:pt x="0" y="44"/>
                  </a:cubicBezTo>
                  <a:cubicBezTo>
                    <a:pt x="0" y="51"/>
                    <a:pt x="0" y="51"/>
                    <a:pt x="0" y="51"/>
                  </a:cubicBezTo>
                  <a:cubicBezTo>
                    <a:pt x="0" y="51"/>
                    <a:pt x="0" y="51"/>
                    <a:pt x="0" y="51"/>
                  </a:cubicBezTo>
                  <a:cubicBezTo>
                    <a:pt x="0" y="55"/>
                    <a:pt x="3" y="59"/>
                    <a:pt x="7" y="59"/>
                  </a:cubicBezTo>
                  <a:cubicBezTo>
                    <a:pt x="11" y="59"/>
                    <a:pt x="15" y="55"/>
                    <a:pt x="15" y="51"/>
                  </a:cubicBezTo>
                  <a:cubicBezTo>
                    <a:pt x="15" y="51"/>
                    <a:pt x="15" y="51"/>
                    <a:pt x="15" y="51"/>
                  </a:cubicBezTo>
                  <a:cubicBezTo>
                    <a:pt x="36" y="51"/>
                    <a:pt x="36" y="51"/>
                    <a:pt x="36" y="51"/>
                  </a:cubicBezTo>
                  <a:cubicBezTo>
                    <a:pt x="44" y="51"/>
                    <a:pt x="44" y="51"/>
                    <a:pt x="44" y="51"/>
                  </a:cubicBezTo>
                  <a:cubicBezTo>
                    <a:pt x="51" y="51"/>
                    <a:pt x="51" y="51"/>
                    <a:pt x="51" y="51"/>
                  </a:cubicBezTo>
                  <a:cubicBezTo>
                    <a:pt x="51" y="0"/>
                    <a:pt x="51" y="0"/>
                    <a:pt x="51" y="0"/>
                  </a:cubicBezTo>
                  <a:cubicBezTo>
                    <a:pt x="44" y="0"/>
                    <a:pt x="44" y="0"/>
                    <a:pt x="44" y="0"/>
                  </a:cubicBezTo>
                  <a:lnTo>
                    <a:pt x="3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22" name="Google Shape;2922;p51"/>
          <p:cNvGrpSpPr/>
          <p:nvPr/>
        </p:nvGrpSpPr>
        <p:grpSpPr>
          <a:xfrm>
            <a:off x="5219382" y="1730424"/>
            <a:ext cx="369439" cy="371435"/>
            <a:chOff x="3841751" y="1254125"/>
            <a:chExt cx="293688" cy="295275"/>
          </a:xfrm>
        </p:grpSpPr>
        <p:sp>
          <p:nvSpPr>
            <p:cNvPr id="2923" name="Google Shape;2923;p51"/>
            <p:cNvSpPr/>
            <p:nvPr/>
          </p:nvSpPr>
          <p:spPr>
            <a:xfrm>
              <a:off x="3841751" y="1420813"/>
              <a:ext cx="127000" cy="55563"/>
            </a:xfrm>
            <a:custGeom>
              <a:avLst/>
              <a:gdLst/>
              <a:ahLst/>
              <a:cxnLst/>
              <a:rect l="l" t="t" r="r" b="b"/>
              <a:pathLst>
                <a:path w="50" h="22" extrusionOk="0">
                  <a:moveTo>
                    <a:pt x="5" y="18"/>
                  </a:moveTo>
                  <a:cubicBezTo>
                    <a:pt x="19" y="22"/>
                    <a:pt x="19" y="22"/>
                    <a:pt x="19" y="22"/>
                  </a:cubicBezTo>
                  <a:cubicBezTo>
                    <a:pt x="50" y="14"/>
                    <a:pt x="50" y="14"/>
                    <a:pt x="50" y="14"/>
                  </a:cubicBezTo>
                  <a:cubicBezTo>
                    <a:pt x="9" y="1"/>
                    <a:pt x="9" y="1"/>
                    <a:pt x="9" y="1"/>
                  </a:cubicBezTo>
                  <a:cubicBezTo>
                    <a:pt x="7" y="0"/>
                    <a:pt x="4" y="1"/>
                    <a:pt x="3" y="2"/>
                  </a:cubicBezTo>
                  <a:cubicBezTo>
                    <a:pt x="1" y="4"/>
                    <a:pt x="0" y="6"/>
                    <a:pt x="0" y="8"/>
                  </a:cubicBezTo>
                  <a:cubicBezTo>
                    <a:pt x="0" y="11"/>
                    <a:pt x="0" y="11"/>
                    <a:pt x="0" y="11"/>
                  </a:cubicBezTo>
                  <a:cubicBezTo>
                    <a:pt x="0" y="14"/>
                    <a:pt x="2" y="17"/>
                    <a:pt x="5" y="1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24" name="Google Shape;2924;p51"/>
            <p:cNvSpPr/>
            <p:nvPr/>
          </p:nvSpPr>
          <p:spPr>
            <a:xfrm>
              <a:off x="4037013" y="1504950"/>
              <a:ext cx="98425" cy="42863"/>
            </a:xfrm>
            <a:custGeom>
              <a:avLst/>
              <a:gdLst/>
              <a:ahLst/>
              <a:cxnLst/>
              <a:rect l="l" t="t" r="r" b="b"/>
              <a:pathLst>
                <a:path w="39" h="17" extrusionOk="0">
                  <a:moveTo>
                    <a:pt x="34" y="0"/>
                  </a:moveTo>
                  <a:cubicBezTo>
                    <a:pt x="33" y="0"/>
                    <a:pt x="33" y="0"/>
                    <a:pt x="33" y="0"/>
                  </a:cubicBezTo>
                  <a:cubicBezTo>
                    <a:pt x="0" y="8"/>
                    <a:pt x="0" y="8"/>
                    <a:pt x="0" y="8"/>
                  </a:cubicBezTo>
                  <a:cubicBezTo>
                    <a:pt x="29" y="17"/>
                    <a:pt x="29" y="17"/>
                    <a:pt x="29" y="17"/>
                  </a:cubicBezTo>
                  <a:cubicBezTo>
                    <a:pt x="32" y="17"/>
                    <a:pt x="34" y="17"/>
                    <a:pt x="36" y="16"/>
                  </a:cubicBezTo>
                  <a:cubicBezTo>
                    <a:pt x="38" y="14"/>
                    <a:pt x="39" y="12"/>
                    <a:pt x="39" y="10"/>
                  </a:cubicBezTo>
                  <a:cubicBezTo>
                    <a:pt x="39" y="7"/>
                    <a:pt x="39" y="7"/>
                    <a:pt x="39" y="7"/>
                  </a:cubicBezTo>
                  <a:cubicBezTo>
                    <a:pt x="39" y="4"/>
                    <a:pt x="37" y="1"/>
                    <a:pt x="34"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25" name="Google Shape;2925;p51"/>
            <p:cNvSpPr/>
            <p:nvPr/>
          </p:nvSpPr>
          <p:spPr>
            <a:xfrm>
              <a:off x="3841751" y="1438275"/>
              <a:ext cx="293688" cy="111125"/>
            </a:xfrm>
            <a:custGeom>
              <a:avLst/>
              <a:gdLst/>
              <a:ahLst/>
              <a:cxnLst/>
              <a:rect l="l" t="t" r="r" b="b"/>
              <a:pathLst>
                <a:path w="116" h="44" extrusionOk="0">
                  <a:moveTo>
                    <a:pt x="113" y="2"/>
                  </a:moveTo>
                  <a:cubicBezTo>
                    <a:pt x="112" y="1"/>
                    <a:pt x="110" y="0"/>
                    <a:pt x="109" y="0"/>
                  </a:cubicBezTo>
                  <a:cubicBezTo>
                    <a:pt x="107" y="1"/>
                    <a:pt x="107" y="1"/>
                    <a:pt x="107" y="1"/>
                  </a:cubicBezTo>
                  <a:cubicBezTo>
                    <a:pt x="5" y="26"/>
                    <a:pt x="5" y="26"/>
                    <a:pt x="5" y="26"/>
                  </a:cubicBezTo>
                  <a:cubicBezTo>
                    <a:pt x="2" y="27"/>
                    <a:pt x="0" y="30"/>
                    <a:pt x="0" y="33"/>
                  </a:cubicBezTo>
                  <a:cubicBezTo>
                    <a:pt x="0" y="36"/>
                    <a:pt x="0" y="36"/>
                    <a:pt x="0" y="36"/>
                  </a:cubicBezTo>
                  <a:cubicBezTo>
                    <a:pt x="0" y="38"/>
                    <a:pt x="1" y="41"/>
                    <a:pt x="2" y="42"/>
                  </a:cubicBezTo>
                  <a:cubicBezTo>
                    <a:pt x="4" y="43"/>
                    <a:pt x="5" y="44"/>
                    <a:pt x="7" y="44"/>
                  </a:cubicBezTo>
                  <a:cubicBezTo>
                    <a:pt x="9" y="43"/>
                    <a:pt x="9" y="43"/>
                    <a:pt x="9" y="43"/>
                  </a:cubicBezTo>
                  <a:cubicBezTo>
                    <a:pt x="110" y="18"/>
                    <a:pt x="110" y="18"/>
                    <a:pt x="110" y="18"/>
                  </a:cubicBezTo>
                  <a:cubicBezTo>
                    <a:pt x="114" y="17"/>
                    <a:pt x="116" y="14"/>
                    <a:pt x="116" y="11"/>
                  </a:cubicBezTo>
                  <a:cubicBezTo>
                    <a:pt x="116" y="8"/>
                    <a:pt x="116" y="8"/>
                    <a:pt x="116" y="8"/>
                  </a:cubicBezTo>
                  <a:cubicBezTo>
                    <a:pt x="116" y="5"/>
                    <a:pt x="115" y="3"/>
                    <a:pt x="113" y="2"/>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26" name="Google Shape;2926;p51"/>
            <p:cNvSpPr/>
            <p:nvPr/>
          </p:nvSpPr>
          <p:spPr>
            <a:xfrm>
              <a:off x="3908426" y="1254125"/>
              <a:ext cx="165100" cy="201613"/>
            </a:xfrm>
            <a:custGeom>
              <a:avLst/>
              <a:gdLst/>
              <a:ahLst/>
              <a:cxnLst/>
              <a:rect l="l" t="t" r="r" b="b"/>
              <a:pathLst>
                <a:path w="66" h="80" extrusionOk="0">
                  <a:moveTo>
                    <a:pt x="14" y="59"/>
                  </a:moveTo>
                  <a:cubicBezTo>
                    <a:pt x="20" y="72"/>
                    <a:pt x="43" y="80"/>
                    <a:pt x="54" y="63"/>
                  </a:cubicBezTo>
                  <a:cubicBezTo>
                    <a:pt x="66" y="46"/>
                    <a:pt x="56" y="19"/>
                    <a:pt x="35" y="0"/>
                  </a:cubicBezTo>
                  <a:cubicBezTo>
                    <a:pt x="39" y="20"/>
                    <a:pt x="0" y="28"/>
                    <a:pt x="14" y="59"/>
                  </a:cubicBezTo>
                  <a:close/>
                  <a:moveTo>
                    <a:pt x="26" y="51"/>
                  </a:moveTo>
                  <a:cubicBezTo>
                    <a:pt x="29" y="48"/>
                    <a:pt x="37" y="44"/>
                    <a:pt x="38" y="29"/>
                  </a:cubicBezTo>
                  <a:cubicBezTo>
                    <a:pt x="55" y="41"/>
                    <a:pt x="47" y="69"/>
                    <a:pt x="35" y="66"/>
                  </a:cubicBezTo>
                  <a:cubicBezTo>
                    <a:pt x="22" y="64"/>
                    <a:pt x="23" y="55"/>
                    <a:pt x="26" y="5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27" name="Google Shape;2927;p51"/>
          <p:cNvGrpSpPr/>
          <p:nvPr/>
        </p:nvGrpSpPr>
        <p:grpSpPr>
          <a:xfrm>
            <a:off x="5956262" y="1730424"/>
            <a:ext cx="367441" cy="371435"/>
            <a:chOff x="4427538" y="1254125"/>
            <a:chExt cx="292100" cy="295275"/>
          </a:xfrm>
        </p:grpSpPr>
        <p:sp>
          <p:nvSpPr>
            <p:cNvPr id="2928" name="Google Shape;2928;p51"/>
            <p:cNvSpPr/>
            <p:nvPr/>
          </p:nvSpPr>
          <p:spPr>
            <a:xfrm>
              <a:off x="4471988" y="1287463"/>
              <a:ext cx="33338" cy="33338"/>
            </a:xfrm>
            <a:custGeom>
              <a:avLst/>
              <a:gdLst/>
              <a:ahLst/>
              <a:cxnLst/>
              <a:rect l="l" t="t" r="r" b="b"/>
              <a:pathLst>
                <a:path w="13" h="13" extrusionOk="0">
                  <a:moveTo>
                    <a:pt x="12" y="7"/>
                  </a:moveTo>
                  <a:cubicBezTo>
                    <a:pt x="7" y="2"/>
                    <a:pt x="7" y="2"/>
                    <a:pt x="7" y="2"/>
                  </a:cubicBezTo>
                  <a:cubicBezTo>
                    <a:pt x="5" y="0"/>
                    <a:pt x="3" y="0"/>
                    <a:pt x="2" y="2"/>
                  </a:cubicBezTo>
                  <a:cubicBezTo>
                    <a:pt x="0" y="3"/>
                    <a:pt x="0" y="6"/>
                    <a:pt x="2" y="7"/>
                  </a:cubicBezTo>
                  <a:cubicBezTo>
                    <a:pt x="7" y="12"/>
                    <a:pt x="7" y="12"/>
                    <a:pt x="7" y="12"/>
                  </a:cubicBezTo>
                  <a:cubicBezTo>
                    <a:pt x="8" y="13"/>
                    <a:pt x="10" y="13"/>
                    <a:pt x="12" y="12"/>
                  </a:cubicBezTo>
                  <a:cubicBezTo>
                    <a:pt x="13" y="11"/>
                    <a:pt x="13" y="8"/>
                    <a:pt x="12" y="7"/>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29" name="Google Shape;2929;p51"/>
            <p:cNvSpPr/>
            <p:nvPr/>
          </p:nvSpPr>
          <p:spPr>
            <a:xfrm>
              <a:off x="4427538" y="1382713"/>
              <a:ext cx="34925" cy="19050"/>
            </a:xfrm>
            <a:custGeom>
              <a:avLst/>
              <a:gdLst/>
              <a:ahLst/>
              <a:cxnLst/>
              <a:rect l="l" t="t" r="r" b="b"/>
              <a:pathLst>
                <a:path w="14" h="7" extrusionOk="0">
                  <a:moveTo>
                    <a:pt x="11" y="0"/>
                  </a:moveTo>
                  <a:cubicBezTo>
                    <a:pt x="4" y="0"/>
                    <a:pt x="4" y="0"/>
                    <a:pt x="4" y="0"/>
                  </a:cubicBezTo>
                  <a:cubicBezTo>
                    <a:pt x="2" y="0"/>
                    <a:pt x="0" y="2"/>
                    <a:pt x="0" y="4"/>
                  </a:cubicBezTo>
                  <a:cubicBezTo>
                    <a:pt x="0" y="6"/>
                    <a:pt x="2" y="7"/>
                    <a:pt x="4" y="7"/>
                  </a:cubicBezTo>
                  <a:cubicBezTo>
                    <a:pt x="11" y="7"/>
                    <a:pt x="11" y="7"/>
                    <a:pt x="11" y="7"/>
                  </a:cubicBezTo>
                  <a:cubicBezTo>
                    <a:pt x="13" y="7"/>
                    <a:pt x="14" y="6"/>
                    <a:pt x="14" y="4"/>
                  </a:cubicBezTo>
                  <a:cubicBezTo>
                    <a:pt x="14" y="2"/>
                    <a:pt x="13" y="0"/>
                    <a:pt x="1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30" name="Google Shape;2930;p51"/>
            <p:cNvSpPr/>
            <p:nvPr/>
          </p:nvSpPr>
          <p:spPr>
            <a:xfrm>
              <a:off x="4684713" y="1401763"/>
              <a:ext cx="34925" cy="19050"/>
            </a:xfrm>
            <a:custGeom>
              <a:avLst/>
              <a:gdLst/>
              <a:ahLst/>
              <a:cxnLst/>
              <a:rect l="l" t="t" r="r" b="b"/>
              <a:pathLst>
                <a:path w="14" h="8" extrusionOk="0">
                  <a:moveTo>
                    <a:pt x="10" y="0"/>
                  </a:moveTo>
                  <a:cubicBezTo>
                    <a:pt x="3" y="0"/>
                    <a:pt x="3" y="0"/>
                    <a:pt x="3" y="0"/>
                  </a:cubicBezTo>
                  <a:cubicBezTo>
                    <a:pt x="1" y="0"/>
                    <a:pt x="0" y="2"/>
                    <a:pt x="0" y="4"/>
                  </a:cubicBezTo>
                  <a:cubicBezTo>
                    <a:pt x="0" y="6"/>
                    <a:pt x="1" y="8"/>
                    <a:pt x="3" y="8"/>
                  </a:cubicBezTo>
                  <a:cubicBezTo>
                    <a:pt x="10" y="8"/>
                    <a:pt x="10" y="8"/>
                    <a:pt x="10" y="8"/>
                  </a:cubicBezTo>
                  <a:cubicBezTo>
                    <a:pt x="12" y="8"/>
                    <a:pt x="14" y="6"/>
                    <a:pt x="14" y="4"/>
                  </a:cubicBezTo>
                  <a:cubicBezTo>
                    <a:pt x="14" y="2"/>
                    <a:pt x="12" y="0"/>
                    <a:pt x="1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31" name="Google Shape;2931;p51"/>
            <p:cNvSpPr/>
            <p:nvPr/>
          </p:nvSpPr>
          <p:spPr>
            <a:xfrm>
              <a:off x="4654551" y="1303338"/>
              <a:ext cx="31750" cy="31750"/>
            </a:xfrm>
            <a:custGeom>
              <a:avLst/>
              <a:gdLst/>
              <a:ahLst/>
              <a:cxnLst/>
              <a:rect l="l" t="t" r="r" b="b"/>
              <a:pathLst>
                <a:path w="13" h="13" extrusionOk="0">
                  <a:moveTo>
                    <a:pt x="12" y="1"/>
                  </a:moveTo>
                  <a:cubicBezTo>
                    <a:pt x="10" y="0"/>
                    <a:pt x="8" y="0"/>
                    <a:pt x="6" y="1"/>
                  </a:cubicBezTo>
                  <a:cubicBezTo>
                    <a:pt x="1" y="6"/>
                    <a:pt x="1" y="6"/>
                    <a:pt x="1" y="6"/>
                  </a:cubicBezTo>
                  <a:cubicBezTo>
                    <a:pt x="0" y="7"/>
                    <a:pt x="0" y="10"/>
                    <a:pt x="1" y="11"/>
                  </a:cubicBezTo>
                  <a:cubicBezTo>
                    <a:pt x="3" y="13"/>
                    <a:pt x="5" y="13"/>
                    <a:pt x="6" y="11"/>
                  </a:cubicBezTo>
                  <a:cubicBezTo>
                    <a:pt x="12" y="6"/>
                    <a:pt x="12" y="6"/>
                    <a:pt x="12" y="6"/>
                  </a:cubicBezTo>
                  <a:cubicBezTo>
                    <a:pt x="13" y="5"/>
                    <a:pt x="13" y="2"/>
                    <a:pt x="12" y="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32" name="Google Shape;2932;p51"/>
            <p:cNvSpPr/>
            <p:nvPr/>
          </p:nvSpPr>
          <p:spPr>
            <a:xfrm>
              <a:off x="4573588" y="1254125"/>
              <a:ext cx="17463" cy="38100"/>
            </a:xfrm>
            <a:custGeom>
              <a:avLst/>
              <a:gdLst/>
              <a:ahLst/>
              <a:cxnLst/>
              <a:rect l="l" t="t" r="r" b="b"/>
              <a:pathLst>
                <a:path w="7" h="15" extrusionOk="0">
                  <a:moveTo>
                    <a:pt x="4" y="15"/>
                  </a:moveTo>
                  <a:cubicBezTo>
                    <a:pt x="5" y="15"/>
                    <a:pt x="6" y="14"/>
                    <a:pt x="6" y="14"/>
                  </a:cubicBezTo>
                  <a:cubicBezTo>
                    <a:pt x="7" y="13"/>
                    <a:pt x="7" y="12"/>
                    <a:pt x="7" y="11"/>
                  </a:cubicBezTo>
                  <a:cubicBezTo>
                    <a:pt x="7" y="4"/>
                    <a:pt x="7" y="4"/>
                    <a:pt x="7" y="4"/>
                  </a:cubicBezTo>
                  <a:cubicBezTo>
                    <a:pt x="7" y="2"/>
                    <a:pt x="6" y="0"/>
                    <a:pt x="4" y="0"/>
                  </a:cubicBezTo>
                  <a:cubicBezTo>
                    <a:pt x="2" y="0"/>
                    <a:pt x="1" y="1"/>
                    <a:pt x="0" y="3"/>
                  </a:cubicBezTo>
                  <a:cubicBezTo>
                    <a:pt x="0" y="4"/>
                    <a:pt x="0" y="4"/>
                    <a:pt x="0" y="4"/>
                  </a:cubicBezTo>
                  <a:cubicBezTo>
                    <a:pt x="0" y="11"/>
                    <a:pt x="0" y="11"/>
                    <a:pt x="0" y="11"/>
                  </a:cubicBezTo>
                  <a:cubicBezTo>
                    <a:pt x="0" y="13"/>
                    <a:pt x="2" y="15"/>
                    <a:pt x="4" y="15"/>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33" name="Google Shape;2933;p51"/>
            <p:cNvSpPr/>
            <p:nvPr/>
          </p:nvSpPr>
          <p:spPr>
            <a:xfrm>
              <a:off x="4500563" y="1327150"/>
              <a:ext cx="146050" cy="166688"/>
            </a:xfrm>
            <a:custGeom>
              <a:avLst/>
              <a:gdLst/>
              <a:ahLst/>
              <a:cxnLst/>
              <a:rect l="l" t="t" r="r" b="b"/>
              <a:pathLst>
                <a:path w="58" h="66" extrusionOk="0">
                  <a:moveTo>
                    <a:pt x="29" y="0"/>
                  </a:moveTo>
                  <a:cubicBezTo>
                    <a:pt x="13" y="0"/>
                    <a:pt x="0" y="13"/>
                    <a:pt x="0" y="29"/>
                  </a:cubicBezTo>
                  <a:cubicBezTo>
                    <a:pt x="0" y="40"/>
                    <a:pt x="6" y="49"/>
                    <a:pt x="14" y="54"/>
                  </a:cubicBezTo>
                  <a:cubicBezTo>
                    <a:pt x="14" y="66"/>
                    <a:pt x="14" y="66"/>
                    <a:pt x="14" y="66"/>
                  </a:cubicBezTo>
                  <a:cubicBezTo>
                    <a:pt x="44" y="66"/>
                    <a:pt x="44" y="66"/>
                    <a:pt x="44" y="66"/>
                  </a:cubicBezTo>
                  <a:cubicBezTo>
                    <a:pt x="44" y="54"/>
                    <a:pt x="44" y="54"/>
                    <a:pt x="44" y="54"/>
                  </a:cubicBezTo>
                  <a:cubicBezTo>
                    <a:pt x="52" y="49"/>
                    <a:pt x="58" y="40"/>
                    <a:pt x="58" y="29"/>
                  </a:cubicBezTo>
                  <a:cubicBezTo>
                    <a:pt x="58" y="13"/>
                    <a:pt x="45" y="0"/>
                    <a:pt x="29" y="0"/>
                  </a:cubicBezTo>
                  <a:close/>
                  <a:moveTo>
                    <a:pt x="40" y="48"/>
                  </a:moveTo>
                  <a:cubicBezTo>
                    <a:pt x="36" y="50"/>
                    <a:pt x="36" y="50"/>
                    <a:pt x="36" y="50"/>
                  </a:cubicBezTo>
                  <a:cubicBezTo>
                    <a:pt x="36" y="54"/>
                    <a:pt x="36" y="54"/>
                    <a:pt x="36" y="54"/>
                  </a:cubicBezTo>
                  <a:cubicBezTo>
                    <a:pt x="36" y="58"/>
                    <a:pt x="36" y="58"/>
                    <a:pt x="36" y="58"/>
                  </a:cubicBezTo>
                  <a:cubicBezTo>
                    <a:pt x="22" y="58"/>
                    <a:pt x="22" y="58"/>
                    <a:pt x="22" y="58"/>
                  </a:cubicBezTo>
                  <a:cubicBezTo>
                    <a:pt x="22" y="54"/>
                    <a:pt x="22" y="54"/>
                    <a:pt x="22" y="54"/>
                  </a:cubicBezTo>
                  <a:cubicBezTo>
                    <a:pt x="22" y="50"/>
                    <a:pt x="22" y="50"/>
                    <a:pt x="22" y="50"/>
                  </a:cubicBezTo>
                  <a:cubicBezTo>
                    <a:pt x="18" y="48"/>
                    <a:pt x="18" y="48"/>
                    <a:pt x="18" y="48"/>
                  </a:cubicBezTo>
                  <a:cubicBezTo>
                    <a:pt x="11" y="44"/>
                    <a:pt x="7" y="37"/>
                    <a:pt x="7" y="29"/>
                  </a:cubicBezTo>
                  <a:cubicBezTo>
                    <a:pt x="7" y="17"/>
                    <a:pt x="17" y="8"/>
                    <a:pt x="29" y="8"/>
                  </a:cubicBezTo>
                  <a:cubicBezTo>
                    <a:pt x="41" y="8"/>
                    <a:pt x="51" y="17"/>
                    <a:pt x="51" y="29"/>
                  </a:cubicBezTo>
                  <a:cubicBezTo>
                    <a:pt x="51" y="37"/>
                    <a:pt x="47" y="44"/>
                    <a:pt x="40" y="4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34" name="Google Shape;2934;p51"/>
            <p:cNvSpPr/>
            <p:nvPr/>
          </p:nvSpPr>
          <p:spPr>
            <a:xfrm>
              <a:off x="4535488" y="1511300"/>
              <a:ext cx="76200" cy="38100"/>
            </a:xfrm>
            <a:custGeom>
              <a:avLst/>
              <a:gdLst/>
              <a:ahLst/>
              <a:cxnLst/>
              <a:rect l="l" t="t" r="r" b="b"/>
              <a:pathLst>
                <a:path w="30" h="15" extrusionOk="0">
                  <a:moveTo>
                    <a:pt x="0" y="7"/>
                  </a:moveTo>
                  <a:cubicBezTo>
                    <a:pt x="8" y="7"/>
                    <a:pt x="8" y="7"/>
                    <a:pt x="8" y="7"/>
                  </a:cubicBezTo>
                  <a:cubicBezTo>
                    <a:pt x="8" y="8"/>
                    <a:pt x="8" y="8"/>
                    <a:pt x="8" y="8"/>
                  </a:cubicBezTo>
                  <a:cubicBezTo>
                    <a:pt x="8" y="12"/>
                    <a:pt x="11" y="15"/>
                    <a:pt x="15" y="15"/>
                  </a:cubicBezTo>
                  <a:cubicBezTo>
                    <a:pt x="19" y="15"/>
                    <a:pt x="22" y="12"/>
                    <a:pt x="22" y="8"/>
                  </a:cubicBezTo>
                  <a:cubicBezTo>
                    <a:pt x="22" y="7"/>
                    <a:pt x="22" y="7"/>
                    <a:pt x="22" y="7"/>
                  </a:cubicBezTo>
                  <a:cubicBezTo>
                    <a:pt x="30" y="7"/>
                    <a:pt x="30" y="7"/>
                    <a:pt x="30" y="7"/>
                  </a:cubicBezTo>
                  <a:cubicBezTo>
                    <a:pt x="30" y="0"/>
                    <a:pt x="30" y="0"/>
                    <a:pt x="30" y="0"/>
                  </a:cubicBezTo>
                  <a:cubicBezTo>
                    <a:pt x="0" y="0"/>
                    <a:pt x="0" y="0"/>
                    <a:pt x="0" y="0"/>
                  </a:cubicBezTo>
                  <a:lnTo>
                    <a:pt x="0" y="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35" name="Google Shape;2935;p51"/>
          <p:cNvGrpSpPr/>
          <p:nvPr/>
        </p:nvGrpSpPr>
        <p:grpSpPr>
          <a:xfrm>
            <a:off x="3745623" y="1730424"/>
            <a:ext cx="345475" cy="371435"/>
            <a:chOff x="2670176" y="1254125"/>
            <a:chExt cx="274638" cy="295275"/>
          </a:xfrm>
        </p:grpSpPr>
        <p:sp>
          <p:nvSpPr>
            <p:cNvPr id="2936" name="Google Shape;2936;p51"/>
            <p:cNvSpPr/>
            <p:nvPr/>
          </p:nvSpPr>
          <p:spPr>
            <a:xfrm>
              <a:off x="2687638" y="1438275"/>
              <a:ext cx="111125" cy="1111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37" name="Google Shape;2937;p51"/>
            <p:cNvSpPr/>
            <p:nvPr/>
          </p:nvSpPr>
          <p:spPr>
            <a:xfrm>
              <a:off x="2816226" y="1438275"/>
              <a:ext cx="111125" cy="111125"/>
            </a:xfrm>
            <a:prstGeom prst="rect">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38" name="Google Shape;2938;p51"/>
            <p:cNvSpPr/>
            <p:nvPr/>
          </p:nvSpPr>
          <p:spPr>
            <a:xfrm>
              <a:off x="2670176" y="1254125"/>
              <a:ext cx="274638" cy="166688"/>
            </a:xfrm>
            <a:custGeom>
              <a:avLst/>
              <a:gdLst/>
              <a:ahLst/>
              <a:cxnLst/>
              <a:rect l="l" t="t" r="r" b="b"/>
              <a:pathLst>
                <a:path w="109" h="66" extrusionOk="0">
                  <a:moveTo>
                    <a:pt x="65" y="37"/>
                  </a:moveTo>
                  <a:cubicBezTo>
                    <a:pt x="65" y="36"/>
                    <a:pt x="65" y="36"/>
                    <a:pt x="65" y="36"/>
                  </a:cubicBezTo>
                  <a:cubicBezTo>
                    <a:pt x="76" y="35"/>
                    <a:pt x="94" y="31"/>
                    <a:pt x="94" y="19"/>
                  </a:cubicBezTo>
                  <a:cubicBezTo>
                    <a:pt x="94" y="9"/>
                    <a:pt x="85" y="0"/>
                    <a:pt x="76" y="0"/>
                  </a:cubicBezTo>
                  <a:cubicBezTo>
                    <a:pt x="68" y="0"/>
                    <a:pt x="60" y="8"/>
                    <a:pt x="58" y="29"/>
                  </a:cubicBezTo>
                  <a:cubicBezTo>
                    <a:pt x="58" y="29"/>
                    <a:pt x="58" y="29"/>
                    <a:pt x="58" y="29"/>
                  </a:cubicBezTo>
                  <a:cubicBezTo>
                    <a:pt x="51" y="29"/>
                    <a:pt x="51" y="29"/>
                    <a:pt x="51" y="29"/>
                  </a:cubicBezTo>
                  <a:cubicBezTo>
                    <a:pt x="51" y="29"/>
                    <a:pt x="51" y="29"/>
                    <a:pt x="51" y="29"/>
                  </a:cubicBezTo>
                  <a:cubicBezTo>
                    <a:pt x="49" y="8"/>
                    <a:pt x="41" y="0"/>
                    <a:pt x="33" y="0"/>
                  </a:cubicBezTo>
                  <a:cubicBezTo>
                    <a:pt x="24" y="0"/>
                    <a:pt x="15" y="9"/>
                    <a:pt x="15" y="19"/>
                  </a:cubicBezTo>
                  <a:cubicBezTo>
                    <a:pt x="15" y="31"/>
                    <a:pt x="33" y="35"/>
                    <a:pt x="44" y="36"/>
                  </a:cubicBezTo>
                  <a:cubicBezTo>
                    <a:pt x="44" y="37"/>
                    <a:pt x="44" y="37"/>
                    <a:pt x="44" y="37"/>
                  </a:cubicBezTo>
                  <a:cubicBezTo>
                    <a:pt x="0" y="37"/>
                    <a:pt x="0" y="37"/>
                    <a:pt x="0" y="37"/>
                  </a:cubicBezTo>
                  <a:cubicBezTo>
                    <a:pt x="0" y="66"/>
                    <a:pt x="0" y="66"/>
                    <a:pt x="0" y="66"/>
                  </a:cubicBezTo>
                  <a:cubicBezTo>
                    <a:pt x="51" y="66"/>
                    <a:pt x="51" y="66"/>
                    <a:pt x="51" y="66"/>
                  </a:cubicBezTo>
                  <a:cubicBezTo>
                    <a:pt x="51" y="37"/>
                    <a:pt x="51" y="37"/>
                    <a:pt x="51" y="37"/>
                  </a:cubicBezTo>
                  <a:cubicBezTo>
                    <a:pt x="58" y="37"/>
                    <a:pt x="58" y="37"/>
                    <a:pt x="58" y="37"/>
                  </a:cubicBezTo>
                  <a:cubicBezTo>
                    <a:pt x="58" y="66"/>
                    <a:pt x="58" y="66"/>
                    <a:pt x="58" y="66"/>
                  </a:cubicBezTo>
                  <a:cubicBezTo>
                    <a:pt x="109" y="66"/>
                    <a:pt x="109" y="66"/>
                    <a:pt x="109" y="66"/>
                  </a:cubicBezTo>
                  <a:cubicBezTo>
                    <a:pt x="109" y="37"/>
                    <a:pt x="109" y="37"/>
                    <a:pt x="109" y="37"/>
                  </a:cubicBezTo>
                  <a:lnTo>
                    <a:pt x="65" y="37"/>
                  </a:lnTo>
                  <a:close/>
                  <a:moveTo>
                    <a:pt x="22" y="19"/>
                  </a:moveTo>
                  <a:cubicBezTo>
                    <a:pt x="22" y="13"/>
                    <a:pt x="28" y="8"/>
                    <a:pt x="33" y="8"/>
                  </a:cubicBezTo>
                  <a:cubicBezTo>
                    <a:pt x="38" y="8"/>
                    <a:pt x="42" y="16"/>
                    <a:pt x="43" y="29"/>
                  </a:cubicBezTo>
                  <a:cubicBezTo>
                    <a:pt x="33" y="28"/>
                    <a:pt x="22" y="25"/>
                    <a:pt x="22" y="19"/>
                  </a:cubicBezTo>
                  <a:close/>
                  <a:moveTo>
                    <a:pt x="76" y="8"/>
                  </a:moveTo>
                  <a:cubicBezTo>
                    <a:pt x="81" y="8"/>
                    <a:pt x="87" y="13"/>
                    <a:pt x="87" y="19"/>
                  </a:cubicBezTo>
                  <a:cubicBezTo>
                    <a:pt x="87" y="24"/>
                    <a:pt x="76" y="28"/>
                    <a:pt x="66" y="29"/>
                  </a:cubicBezTo>
                  <a:cubicBezTo>
                    <a:pt x="67" y="16"/>
                    <a:pt x="71" y="8"/>
                    <a:pt x="76" y="8"/>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39" name="Google Shape;2939;p51"/>
          <p:cNvGrpSpPr/>
          <p:nvPr/>
        </p:nvGrpSpPr>
        <p:grpSpPr>
          <a:xfrm>
            <a:off x="4484500" y="1730424"/>
            <a:ext cx="373433" cy="375431"/>
            <a:chOff x="3257551" y="1254125"/>
            <a:chExt cx="296863" cy="298451"/>
          </a:xfrm>
        </p:grpSpPr>
        <p:sp>
          <p:nvSpPr>
            <p:cNvPr id="2940" name="Google Shape;2940;p51"/>
            <p:cNvSpPr/>
            <p:nvPr/>
          </p:nvSpPr>
          <p:spPr>
            <a:xfrm>
              <a:off x="3257551" y="1254125"/>
              <a:ext cx="244475" cy="247650"/>
            </a:xfrm>
            <a:custGeom>
              <a:avLst/>
              <a:gdLst/>
              <a:ahLst/>
              <a:cxnLst/>
              <a:rect l="l" t="t" r="r" b="b"/>
              <a:pathLst>
                <a:path w="97" h="98" extrusionOk="0">
                  <a:moveTo>
                    <a:pt x="66" y="41"/>
                  </a:moveTo>
                  <a:cubicBezTo>
                    <a:pt x="64" y="39"/>
                    <a:pt x="59" y="39"/>
                    <a:pt x="56" y="41"/>
                  </a:cubicBezTo>
                  <a:cubicBezTo>
                    <a:pt x="56" y="41"/>
                    <a:pt x="66" y="31"/>
                    <a:pt x="51" y="16"/>
                  </a:cubicBezTo>
                  <a:cubicBezTo>
                    <a:pt x="46" y="11"/>
                    <a:pt x="36" y="0"/>
                    <a:pt x="36" y="0"/>
                  </a:cubicBezTo>
                  <a:cubicBezTo>
                    <a:pt x="30" y="26"/>
                    <a:pt x="30" y="26"/>
                    <a:pt x="30" y="26"/>
                  </a:cubicBezTo>
                  <a:cubicBezTo>
                    <a:pt x="46" y="41"/>
                    <a:pt x="46" y="41"/>
                    <a:pt x="46" y="41"/>
                  </a:cubicBezTo>
                  <a:cubicBezTo>
                    <a:pt x="41" y="47"/>
                    <a:pt x="41" y="47"/>
                    <a:pt x="41" y="47"/>
                  </a:cubicBezTo>
                  <a:cubicBezTo>
                    <a:pt x="25" y="31"/>
                    <a:pt x="25" y="31"/>
                    <a:pt x="25" y="31"/>
                  </a:cubicBezTo>
                  <a:cubicBezTo>
                    <a:pt x="0" y="36"/>
                    <a:pt x="0" y="36"/>
                    <a:pt x="0" y="36"/>
                  </a:cubicBezTo>
                  <a:cubicBezTo>
                    <a:pt x="0" y="36"/>
                    <a:pt x="10" y="47"/>
                    <a:pt x="15" y="52"/>
                  </a:cubicBezTo>
                  <a:cubicBezTo>
                    <a:pt x="30" y="67"/>
                    <a:pt x="41" y="57"/>
                    <a:pt x="41" y="57"/>
                  </a:cubicBezTo>
                  <a:cubicBezTo>
                    <a:pt x="38" y="60"/>
                    <a:pt x="38" y="64"/>
                    <a:pt x="41" y="67"/>
                  </a:cubicBezTo>
                  <a:cubicBezTo>
                    <a:pt x="72" y="98"/>
                    <a:pt x="72" y="98"/>
                    <a:pt x="72" y="98"/>
                  </a:cubicBezTo>
                  <a:cubicBezTo>
                    <a:pt x="97" y="72"/>
                    <a:pt x="97" y="72"/>
                    <a:pt x="97" y="72"/>
                  </a:cubicBezTo>
                  <a:lnTo>
                    <a:pt x="66" y="41"/>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41" name="Google Shape;2941;p51"/>
            <p:cNvSpPr/>
            <p:nvPr/>
          </p:nvSpPr>
          <p:spPr>
            <a:xfrm>
              <a:off x="3451226" y="1449388"/>
              <a:ext cx="103188" cy="103188"/>
            </a:xfrm>
            <a:custGeom>
              <a:avLst/>
              <a:gdLst/>
              <a:ahLst/>
              <a:cxnLst/>
              <a:rect l="l" t="t" r="r" b="b"/>
              <a:pathLst>
                <a:path w="41" h="41" extrusionOk="0">
                  <a:moveTo>
                    <a:pt x="30" y="6"/>
                  </a:moveTo>
                  <a:cubicBezTo>
                    <a:pt x="25" y="0"/>
                    <a:pt x="25" y="0"/>
                    <a:pt x="25" y="0"/>
                  </a:cubicBezTo>
                  <a:cubicBezTo>
                    <a:pt x="0" y="26"/>
                    <a:pt x="0" y="26"/>
                    <a:pt x="0" y="26"/>
                  </a:cubicBezTo>
                  <a:cubicBezTo>
                    <a:pt x="0" y="26"/>
                    <a:pt x="0" y="26"/>
                    <a:pt x="5" y="31"/>
                  </a:cubicBezTo>
                  <a:cubicBezTo>
                    <a:pt x="15" y="41"/>
                    <a:pt x="38" y="39"/>
                    <a:pt x="38" y="39"/>
                  </a:cubicBezTo>
                  <a:cubicBezTo>
                    <a:pt x="38" y="39"/>
                    <a:pt x="41" y="16"/>
                    <a:pt x="30" y="6"/>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942" name="Google Shape;2942;p51"/>
          <p:cNvSpPr/>
          <p:nvPr/>
        </p:nvSpPr>
        <p:spPr>
          <a:xfrm>
            <a:off x="5956262" y="3943060"/>
            <a:ext cx="367441" cy="367441"/>
          </a:xfrm>
          <a:custGeom>
            <a:avLst/>
            <a:gdLst/>
            <a:ahLst/>
            <a:cxnLst/>
            <a:rect l="l" t="t" r="r" b="b"/>
            <a:pathLst>
              <a:path w="116" h="116" extrusionOk="0">
                <a:moveTo>
                  <a:pt x="116" y="73"/>
                </a:moveTo>
                <a:cubicBezTo>
                  <a:pt x="102" y="70"/>
                  <a:pt x="79" y="78"/>
                  <a:pt x="64" y="89"/>
                </a:cubicBezTo>
                <a:cubicBezTo>
                  <a:pt x="90" y="64"/>
                  <a:pt x="107" y="55"/>
                  <a:pt x="111" y="24"/>
                </a:cubicBezTo>
                <a:cubicBezTo>
                  <a:pt x="87" y="34"/>
                  <a:pt x="73" y="56"/>
                  <a:pt x="64" y="76"/>
                </a:cubicBezTo>
                <a:cubicBezTo>
                  <a:pt x="72" y="48"/>
                  <a:pt x="69" y="19"/>
                  <a:pt x="58" y="0"/>
                </a:cubicBezTo>
                <a:cubicBezTo>
                  <a:pt x="48" y="19"/>
                  <a:pt x="44" y="47"/>
                  <a:pt x="51" y="75"/>
                </a:cubicBezTo>
                <a:cubicBezTo>
                  <a:pt x="43" y="55"/>
                  <a:pt x="28" y="34"/>
                  <a:pt x="5" y="24"/>
                </a:cubicBezTo>
                <a:cubicBezTo>
                  <a:pt x="9" y="55"/>
                  <a:pt x="26" y="64"/>
                  <a:pt x="52" y="89"/>
                </a:cubicBezTo>
                <a:cubicBezTo>
                  <a:pt x="37" y="78"/>
                  <a:pt x="14" y="70"/>
                  <a:pt x="0" y="73"/>
                </a:cubicBezTo>
                <a:cubicBezTo>
                  <a:pt x="6" y="86"/>
                  <a:pt x="26" y="91"/>
                  <a:pt x="48" y="93"/>
                </a:cubicBezTo>
                <a:cubicBezTo>
                  <a:pt x="32" y="97"/>
                  <a:pt x="21" y="97"/>
                  <a:pt x="10" y="104"/>
                </a:cubicBezTo>
                <a:cubicBezTo>
                  <a:pt x="27" y="110"/>
                  <a:pt x="43" y="106"/>
                  <a:pt x="54" y="94"/>
                </a:cubicBezTo>
                <a:cubicBezTo>
                  <a:pt x="51" y="116"/>
                  <a:pt x="51" y="116"/>
                  <a:pt x="51" y="116"/>
                </a:cubicBezTo>
                <a:cubicBezTo>
                  <a:pt x="65" y="116"/>
                  <a:pt x="65" y="116"/>
                  <a:pt x="65" y="116"/>
                </a:cubicBezTo>
                <a:cubicBezTo>
                  <a:pt x="62" y="94"/>
                  <a:pt x="62" y="94"/>
                  <a:pt x="62" y="94"/>
                </a:cubicBezTo>
                <a:cubicBezTo>
                  <a:pt x="73" y="106"/>
                  <a:pt x="89" y="110"/>
                  <a:pt x="106" y="104"/>
                </a:cubicBezTo>
                <a:cubicBezTo>
                  <a:pt x="95" y="97"/>
                  <a:pt x="84" y="97"/>
                  <a:pt x="68" y="93"/>
                </a:cubicBezTo>
                <a:cubicBezTo>
                  <a:pt x="90" y="91"/>
                  <a:pt x="110" y="86"/>
                  <a:pt x="116" y="73"/>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43" name="Google Shape;2943;p51"/>
          <p:cNvGrpSpPr/>
          <p:nvPr/>
        </p:nvGrpSpPr>
        <p:grpSpPr>
          <a:xfrm>
            <a:off x="6685154" y="3943060"/>
            <a:ext cx="383417" cy="367441"/>
            <a:chOff x="5006976" y="3013075"/>
            <a:chExt cx="304800" cy="292100"/>
          </a:xfrm>
        </p:grpSpPr>
        <p:sp>
          <p:nvSpPr>
            <p:cNvPr id="2944" name="Google Shape;2944;p51"/>
            <p:cNvSpPr/>
            <p:nvPr/>
          </p:nvSpPr>
          <p:spPr>
            <a:xfrm>
              <a:off x="5102226" y="3179763"/>
              <a:ext cx="33338" cy="301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45" name="Google Shape;2945;p51"/>
            <p:cNvSpPr/>
            <p:nvPr/>
          </p:nvSpPr>
          <p:spPr>
            <a:xfrm>
              <a:off x="5181601" y="3179763"/>
              <a:ext cx="31750" cy="301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46" name="Google Shape;2946;p51"/>
            <p:cNvSpPr/>
            <p:nvPr/>
          </p:nvSpPr>
          <p:spPr>
            <a:xfrm>
              <a:off x="5122863" y="3051175"/>
              <a:ext cx="73025" cy="55563"/>
            </a:xfrm>
            <a:custGeom>
              <a:avLst/>
              <a:gdLst/>
              <a:ahLst/>
              <a:cxnLst/>
              <a:rect l="l" t="t" r="r" b="b"/>
              <a:pathLst>
                <a:path w="46" h="35" extrusionOk="0">
                  <a:moveTo>
                    <a:pt x="13" y="35"/>
                  </a:moveTo>
                  <a:lnTo>
                    <a:pt x="33" y="35"/>
                  </a:lnTo>
                  <a:lnTo>
                    <a:pt x="33" y="22"/>
                  </a:lnTo>
                  <a:lnTo>
                    <a:pt x="46" y="22"/>
                  </a:lnTo>
                  <a:lnTo>
                    <a:pt x="46" y="11"/>
                  </a:lnTo>
                  <a:lnTo>
                    <a:pt x="33" y="11"/>
                  </a:lnTo>
                  <a:lnTo>
                    <a:pt x="33" y="0"/>
                  </a:lnTo>
                  <a:lnTo>
                    <a:pt x="13" y="0"/>
                  </a:lnTo>
                  <a:lnTo>
                    <a:pt x="13" y="11"/>
                  </a:lnTo>
                  <a:lnTo>
                    <a:pt x="0" y="11"/>
                  </a:lnTo>
                  <a:lnTo>
                    <a:pt x="0" y="22"/>
                  </a:lnTo>
                  <a:lnTo>
                    <a:pt x="13" y="22"/>
                  </a:lnTo>
                  <a:lnTo>
                    <a:pt x="13" y="3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47" name="Google Shape;2947;p51"/>
            <p:cNvSpPr/>
            <p:nvPr/>
          </p:nvSpPr>
          <p:spPr>
            <a:xfrm>
              <a:off x="5006976" y="3013075"/>
              <a:ext cx="304800" cy="292100"/>
            </a:xfrm>
            <a:custGeom>
              <a:avLst/>
              <a:gdLst/>
              <a:ahLst/>
              <a:cxnLst/>
              <a:rect l="l" t="t" r="r" b="b"/>
              <a:pathLst>
                <a:path w="121" h="116" extrusionOk="0">
                  <a:moveTo>
                    <a:pt x="106" y="56"/>
                  </a:moveTo>
                  <a:cubicBezTo>
                    <a:pt x="106" y="56"/>
                    <a:pt x="106" y="56"/>
                    <a:pt x="106" y="56"/>
                  </a:cubicBezTo>
                  <a:cubicBezTo>
                    <a:pt x="105" y="46"/>
                    <a:pt x="100" y="38"/>
                    <a:pt x="92" y="32"/>
                  </a:cubicBezTo>
                  <a:cubicBezTo>
                    <a:pt x="97" y="0"/>
                    <a:pt x="97" y="0"/>
                    <a:pt x="97" y="0"/>
                  </a:cubicBezTo>
                  <a:cubicBezTo>
                    <a:pt x="24" y="0"/>
                    <a:pt x="24" y="0"/>
                    <a:pt x="24" y="0"/>
                  </a:cubicBezTo>
                  <a:cubicBezTo>
                    <a:pt x="29" y="34"/>
                    <a:pt x="29" y="34"/>
                    <a:pt x="29" y="34"/>
                  </a:cubicBezTo>
                  <a:cubicBezTo>
                    <a:pt x="23" y="39"/>
                    <a:pt x="19" y="46"/>
                    <a:pt x="18" y="54"/>
                  </a:cubicBezTo>
                  <a:cubicBezTo>
                    <a:pt x="18" y="54"/>
                    <a:pt x="18" y="54"/>
                    <a:pt x="18" y="54"/>
                  </a:cubicBezTo>
                  <a:cubicBezTo>
                    <a:pt x="5" y="60"/>
                    <a:pt x="0" y="74"/>
                    <a:pt x="3" y="87"/>
                  </a:cubicBezTo>
                  <a:cubicBezTo>
                    <a:pt x="5" y="87"/>
                    <a:pt x="8" y="86"/>
                    <a:pt x="10" y="85"/>
                  </a:cubicBezTo>
                  <a:cubicBezTo>
                    <a:pt x="14" y="83"/>
                    <a:pt x="17" y="80"/>
                    <a:pt x="19" y="76"/>
                  </a:cubicBezTo>
                  <a:cubicBezTo>
                    <a:pt x="25" y="97"/>
                    <a:pt x="41" y="116"/>
                    <a:pt x="62" y="116"/>
                  </a:cubicBezTo>
                  <a:cubicBezTo>
                    <a:pt x="81" y="116"/>
                    <a:pt x="97" y="98"/>
                    <a:pt x="103" y="79"/>
                  </a:cubicBezTo>
                  <a:cubicBezTo>
                    <a:pt x="105" y="81"/>
                    <a:pt x="108" y="84"/>
                    <a:pt x="111" y="85"/>
                  </a:cubicBezTo>
                  <a:cubicBezTo>
                    <a:pt x="113" y="86"/>
                    <a:pt x="115" y="87"/>
                    <a:pt x="117" y="87"/>
                  </a:cubicBezTo>
                  <a:cubicBezTo>
                    <a:pt x="121" y="76"/>
                    <a:pt x="116" y="63"/>
                    <a:pt x="106" y="56"/>
                  </a:cubicBezTo>
                  <a:close/>
                  <a:moveTo>
                    <a:pt x="88" y="8"/>
                  </a:moveTo>
                  <a:cubicBezTo>
                    <a:pt x="83" y="44"/>
                    <a:pt x="83" y="44"/>
                    <a:pt x="83" y="44"/>
                  </a:cubicBezTo>
                  <a:cubicBezTo>
                    <a:pt x="38" y="44"/>
                    <a:pt x="38" y="44"/>
                    <a:pt x="38" y="44"/>
                  </a:cubicBezTo>
                  <a:cubicBezTo>
                    <a:pt x="32" y="8"/>
                    <a:pt x="32" y="8"/>
                    <a:pt x="32" y="8"/>
                  </a:cubicBezTo>
                  <a:lnTo>
                    <a:pt x="88" y="8"/>
                  </a:lnTo>
                  <a:close/>
                  <a:moveTo>
                    <a:pt x="98" y="71"/>
                  </a:moveTo>
                  <a:cubicBezTo>
                    <a:pt x="93" y="90"/>
                    <a:pt x="79" y="109"/>
                    <a:pt x="62" y="109"/>
                  </a:cubicBezTo>
                  <a:cubicBezTo>
                    <a:pt x="43" y="109"/>
                    <a:pt x="30" y="89"/>
                    <a:pt x="25" y="71"/>
                  </a:cubicBezTo>
                  <a:cubicBezTo>
                    <a:pt x="25" y="69"/>
                    <a:pt x="24" y="67"/>
                    <a:pt x="24" y="65"/>
                  </a:cubicBezTo>
                  <a:cubicBezTo>
                    <a:pt x="36" y="65"/>
                    <a:pt x="46" y="59"/>
                    <a:pt x="53" y="51"/>
                  </a:cubicBezTo>
                  <a:cubicBezTo>
                    <a:pt x="71" y="51"/>
                    <a:pt x="71" y="51"/>
                    <a:pt x="71" y="51"/>
                  </a:cubicBezTo>
                  <a:cubicBezTo>
                    <a:pt x="78" y="59"/>
                    <a:pt x="88" y="65"/>
                    <a:pt x="99" y="65"/>
                  </a:cubicBezTo>
                  <a:cubicBezTo>
                    <a:pt x="99" y="67"/>
                    <a:pt x="99" y="69"/>
                    <a:pt x="98" y="71"/>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48" name="Google Shape;2948;p51"/>
          <p:cNvGrpSpPr/>
          <p:nvPr/>
        </p:nvGrpSpPr>
        <p:grpSpPr>
          <a:xfrm>
            <a:off x="7430021" y="3943060"/>
            <a:ext cx="367441" cy="367441"/>
            <a:chOff x="5599113" y="3013075"/>
            <a:chExt cx="292100" cy="292100"/>
          </a:xfrm>
        </p:grpSpPr>
        <p:sp>
          <p:nvSpPr>
            <p:cNvPr id="2949" name="Google Shape;2949;p51"/>
            <p:cNvSpPr/>
            <p:nvPr/>
          </p:nvSpPr>
          <p:spPr>
            <a:xfrm>
              <a:off x="5599113" y="3013075"/>
              <a:ext cx="292100" cy="292100"/>
            </a:xfrm>
            <a:custGeom>
              <a:avLst/>
              <a:gdLst/>
              <a:ahLst/>
              <a:cxnLst/>
              <a:rect l="l" t="t" r="r" b="b"/>
              <a:pathLst>
                <a:path w="116" h="116" extrusionOk="0">
                  <a:moveTo>
                    <a:pt x="94" y="66"/>
                  </a:moveTo>
                  <a:cubicBezTo>
                    <a:pt x="84" y="66"/>
                    <a:pt x="84" y="66"/>
                    <a:pt x="84" y="66"/>
                  </a:cubicBezTo>
                  <a:cubicBezTo>
                    <a:pt x="90" y="59"/>
                    <a:pt x="94" y="50"/>
                    <a:pt x="94" y="40"/>
                  </a:cubicBezTo>
                  <a:cubicBezTo>
                    <a:pt x="94" y="13"/>
                    <a:pt x="76" y="0"/>
                    <a:pt x="58" y="0"/>
                  </a:cubicBezTo>
                  <a:cubicBezTo>
                    <a:pt x="44" y="0"/>
                    <a:pt x="31" y="8"/>
                    <a:pt x="25" y="23"/>
                  </a:cubicBezTo>
                  <a:cubicBezTo>
                    <a:pt x="23" y="27"/>
                    <a:pt x="22" y="36"/>
                    <a:pt x="22" y="36"/>
                  </a:cubicBezTo>
                  <a:cubicBezTo>
                    <a:pt x="22" y="38"/>
                    <a:pt x="22" y="39"/>
                    <a:pt x="22" y="40"/>
                  </a:cubicBezTo>
                  <a:cubicBezTo>
                    <a:pt x="22" y="50"/>
                    <a:pt x="26" y="59"/>
                    <a:pt x="32" y="66"/>
                  </a:cubicBezTo>
                  <a:cubicBezTo>
                    <a:pt x="21" y="66"/>
                    <a:pt x="21" y="66"/>
                    <a:pt x="21" y="66"/>
                  </a:cubicBezTo>
                  <a:cubicBezTo>
                    <a:pt x="9" y="66"/>
                    <a:pt x="0" y="75"/>
                    <a:pt x="0" y="87"/>
                  </a:cubicBezTo>
                  <a:cubicBezTo>
                    <a:pt x="0" y="116"/>
                    <a:pt x="0" y="116"/>
                    <a:pt x="0" y="116"/>
                  </a:cubicBezTo>
                  <a:cubicBezTo>
                    <a:pt x="116" y="116"/>
                    <a:pt x="116" y="116"/>
                    <a:pt x="116" y="116"/>
                  </a:cubicBezTo>
                  <a:cubicBezTo>
                    <a:pt x="116" y="87"/>
                    <a:pt x="116" y="87"/>
                    <a:pt x="116" y="87"/>
                  </a:cubicBezTo>
                  <a:cubicBezTo>
                    <a:pt x="116" y="75"/>
                    <a:pt x="106" y="66"/>
                    <a:pt x="94" y="66"/>
                  </a:cubicBezTo>
                  <a:close/>
                  <a:moveTo>
                    <a:pt x="29" y="40"/>
                  </a:moveTo>
                  <a:cubicBezTo>
                    <a:pt x="29" y="38"/>
                    <a:pt x="30" y="36"/>
                    <a:pt x="30" y="34"/>
                  </a:cubicBezTo>
                  <a:cubicBezTo>
                    <a:pt x="36" y="31"/>
                    <a:pt x="40" y="26"/>
                    <a:pt x="43" y="19"/>
                  </a:cubicBezTo>
                  <a:cubicBezTo>
                    <a:pt x="49" y="26"/>
                    <a:pt x="63" y="31"/>
                    <a:pt x="78" y="31"/>
                  </a:cubicBezTo>
                  <a:cubicBezTo>
                    <a:pt x="81" y="31"/>
                    <a:pt x="83" y="30"/>
                    <a:pt x="85" y="30"/>
                  </a:cubicBezTo>
                  <a:cubicBezTo>
                    <a:pt x="86" y="33"/>
                    <a:pt x="87" y="36"/>
                    <a:pt x="87" y="40"/>
                  </a:cubicBezTo>
                  <a:cubicBezTo>
                    <a:pt x="87" y="58"/>
                    <a:pt x="69" y="73"/>
                    <a:pt x="58" y="73"/>
                  </a:cubicBezTo>
                  <a:cubicBezTo>
                    <a:pt x="47" y="73"/>
                    <a:pt x="29" y="58"/>
                    <a:pt x="29" y="40"/>
                  </a:cubicBezTo>
                  <a:close/>
                  <a:moveTo>
                    <a:pt x="7" y="109"/>
                  </a:moveTo>
                  <a:cubicBezTo>
                    <a:pt x="7" y="87"/>
                    <a:pt x="7" y="87"/>
                    <a:pt x="7" y="87"/>
                  </a:cubicBezTo>
                  <a:cubicBezTo>
                    <a:pt x="7" y="79"/>
                    <a:pt x="13" y="73"/>
                    <a:pt x="21" y="73"/>
                  </a:cubicBezTo>
                  <a:cubicBezTo>
                    <a:pt x="39" y="73"/>
                    <a:pt x="39" y="73"/>
                    <a:pt x="39" y="73"/>
                  </a:cubicBezTo>
                  <a:cubicBezTo>
                    <a:pt x="45" y="77"/>
                    <a:pt x="52" y="80"/>
                    <a:pt x="58" y="80"/>
                  </a:cubicBezTo>
                  <a:cubicBezTo>
                    <a:pt x="58" y="109"/>
                    <a:pt x="58" y="109"/>
                    <a:pt x="58" y="109"/>
                  </a:cubicBezTo>
                  <a:lnTo>
                    <a:pt x="7" y="109"/>
                  </a:lnTo>
                  <a:close/>
                  <a:moveTo>
                    <a:pt x="108" y="109"/>
                  </a:moveTo>
                  <a:cubicBezTo>
                    <a:pt x="65" y="109"/>
                    <a:pt x="65" y="109"/>
                    <a:pt x="65" y="109"/>
                  </a:cubicBezTo>
                  <a:cubicBezTo>
                    <a:pt x="65" y="79"/>
                    <a:pt x="65" y="79"/>
                    <a:pt x="65" y="79"/>
                  </a:cubicBezTo>
                  <a:cubicBezTo>
                    <a:pt x="69" y="78"/>
                    <a:pt x="73" y="76"/>
                    <a:pt x="77" y="73"/>
                  </a:cubicBezTo>
                  <a:cubicBezTo>
                    <a:pt x="94" y="73"/>
                    <a:pt x="94" y="73"/>
                    <a:pt x="94" y="73"/>
                  </a:cubicBezTo>
                  <a:cubicBezTo>
                    <a:pt x="102" y="73"/>
                    <a:pt x="108" y="79"/>
                    <a:pt x="108" y="87"/>
                  </a:cubicBezTo>
                  <a:lnTo>
                    <a:pt x="108" y="10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50" name="Google Shape;2950;p51"/>
            <p:cNvSpPr/>
            <p:nvPr/>
          </p:nvSpPr>
          <p:spPr>
            <a:xfrm>
              <a:off x="5707063" y="3106738"/>
              <a:ext cx="19050" cy="174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51" name="Google Shape;2951;p51"/>
            <p:cNvSpPr/>
            <p:nvPr/>
          </p:nvSpPr>
          <p:spPr>
            <a:xfrm>
              <a:off x="5762626" y="3106738"/>
              <a:ext cx="17463" cy="17463"/>
            </a:xfrm>
            <a:prstGeom prst="ellipse">
              <a:avLst/>
            </a:pr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52" name="Google Shape;2952;p51"/>
            <p:cNvSpPr/>
            <p:nvPr/>
          </p:nvSpPr>
          <p:spPr>
            <a:xfrm>
              <a:off x="5651501" y="3214688"/>
              <a:ext cx="55563" cy="55563"/>
            </a:xfrm>
            <a:custGeom>
              <a:avLst/>
              <a:gdLst/>
              <a:ahLst/>
              <a:cxnLst/>
              <a:rect l="l" t="t" r="r" b="b"/>
              <a:pathLst>
                <a:path w="35" h="35" extrusionOk="0">
                  <a:moveTo>
                    <a:pt x="24" y="0"/>
                  </a:moveTo>
                  <a:lnTo>
                    <a:pt x="13" y="0"/>
                  </a:lnTo>
                  <a:lnTo>
                    <a:pt x="13" y="11"/>
                  </a:lnTo>
                  <a:lnTo>
                    <a:pt x="0" y="11"/>
                  </a:lnTo>
                  <a:lnTo>
                    <a:pt x="0" y="24"/>
                  </a:lnTo>
                  <a:lnTo>
                    <a:pt x="13" y="24"/>
                  </a:lnTo>
                  <a:lnTo>
                    <a:pt x="13" y="35"/>
                  </a:lnTo>
                  <a:lnTo>
                    <a:pt x="24" y="35"/>
                  </a:lnTo>
                  <a:lnTo>
                    <a:pt x="24" y="24"/>
                  </a:lnTo>
                  <a:lnTo>
                    <a:pt x="35" y="24"/>
                  </a:lnTo>
                  <a:lnTo>
                    <a:pt x="35" y="11"/>
                  </a:lnTo>
                  <a:lnTo>
                    <a:pt x="24" y="11"/>
                  </a:lnTo>
                  <a:lnTo>
                    <a:pt x="2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53" name="Google Shape;2953;p51"/>
          <p:cNvGrpSpPr/>
          <p:nvPr/>
        </p:nvGrpSpPr>
        <p:grpSpPr>
          <a:xfrm>
            <a:off x="1582910" y="3943060"/>
            <a:ext cx="319514" cy="367441"/>
            <a:chOff x="950913" y="3013075"/>
            <a:chExt cx="254000" cy="292100"/>
          </a:xfrm>
        </p:grpSpPr>
        <p:sp>
          <p:nvSpPr>
            <p:cNvPr id="2954" name="Google Shape;2954;p51"/>
            <p:cNvSpPr/>
            <p:nvPr/>
          </p:nvSpPr>
          <p:spPr>
            <a:xfrm>
              <a:off x="950913" y="3013075"/>
              <a:ext cx="254000" cy="292100"/>
            </a:xfrm>
            <a:custGeom>
              <a:avLst/>
              <a:gdLst/>
              <a:ahLst/>
              <a:cxnLst/>
              <a:rect l="l" t="t" r="r" b="b"/>
              <a:pathLst>
                <a:path w="101" h="116" extrusionOk="0">
                  <a:moveTo>
                    <a:pt x="100" y="45"/>
                  </a:moveTo>
                  <a:cubicBezTo>
                    <a:pt x="100" y="44"/>
                    <a:pt x="99" y="43"/>
                    <a:pt x="98" y="42"/>
                  </a:cubicBezTo>
                  <a:cubicBezTo>
                    <a:pt x="88" y="33"/>
                    <a:pt x="88" y="33"/>
                    <a:pt x="88" y="33"/>
                  </a:cubicBezTo>
                  <a:cubicBezTo>
                    <a:pt x="87" y="32"/>
                    <a:pt x="87" y="31"/>
                    <a:pt x="86" y="31"/>
                  </a:cubicBezTo>
                  <a:cubicBezTo>
                    <a:pt x="86" y="31"/>
                    <a:pt x="85" y="30"/>
                    <a:pt x="84" y="29"/>
                  </a:cubicBezTo>
                  <a:cubicBezTo>
                    <a:pt x="83" y="28"/>
                    <a:pt x="83" y="28"/>
                    <a:pt x="83" y="28"/>
                  </a:cubicBezTo>
                  <a:cubicBezTo>
                    <a:pt x="83" y="27"/>
                    <a:pt x="82" y="26"/>
                    <a:pt x="81" y="26"/>
                  </a:cubicBezTo>
                  <a:cubicBezTo>
                    <a:pt x="81" y="26"/>
                    <a:pt x="80" y="25"/>
                    <a:pt x="80" y="25"/>
                  </a:cubicBezTo>
                  <a:cubicBezTo>
                    <a:pt x="80" y="24"/>
                    <a:pt x="80" y="24"/>
                    <a:pt x="80" y="23"/>
                  </a:cubicBezTo>
                  <a:cubicBezTo>
                    <a:pt x="80" y="23"/>
                    <a:pt x="80" y="21"/>
                    <a:pt x="80" y="20"/>
                  </a:cubicBezTo>
                  <a:cubicBezTo>
                    <a:pt x="80" y="10"/>
                    <a:pt x="80" y="10"/>
                    <a:pt x="80" y="10"/>
                  </a:cubicBezTo>
                  <a:cubicBezTo>
                    <a:pt x="80" y="8"/>
                    <a:pt x="79" y="7"/>
                    <a:pt x="79" y="6"/>
                  </a:cubicBezTo>
                  <a:cubicBezTo>
                    <a:pt x="74" y="1"/>
                    <a:pt x="74" y="1"/>
                    <a:pt x="74" y="1"/>
                  </a:cubicBezTo>
                  <a:cubicBezTo>
                    <a:pt x="73" y="1"/>
                    <a:pt x="71" y="0"/>
                    <a:pt x="70" y="0"/>
                  </a:cubicBezTo>
                  <a:cubicBezTo>
                    <a:pt x="31" y="0"/>
                    <a:pt x="31" y="0"/>
                    <a:pt x="31" y="0"/>
                  </a:cubicBezTo>
                  <a:cubicBezTo>
                    <a:pt x="30" y="0"/>
                    <a:pt x="28" y="1"/>
                    <a:pt x="27" y="1"/>
                  </a:cubicBezTo>
                  <a:cubicBezTo>
                    <a:pt x="22" y="6"/>
                    <a:pt x="22" y="6"/>
                    <a:pt x="22" y="6"/>
                  </a:cubicBezTo>
                  <a:cubicBezTo>
                    <a:pt x="22" y="7"/>
                    <a:pt x="21" y="8"/>
                    <a:pt x="21" y="10"/>
                  </a:cubicBezTo>
                  <a:cubicBezTo>
                    <a:pt x="21" y="20"/>
                    <a:pt x="21" y="20"/>
                    <a:pt x="21" y="20"/>
                  </a:cubicBezTo>
                  <a:cubicBezTo>
                    <a:pt x="21" y="21"/>
                    <a:pt x="21" y="22"/>
                    <a:pt x="21" y="22"/>
                  </a:cubicBezTo>
                  <a:cubicBezTo>
                    <a:pt x="21" y="22"/>
                    <a:pt x="20" y="23"/>
                    <a:pt x="20" y="23"/>
                  </a:cubicBezTo>
                  <a:cubicBezTo>
                    <a:pt x="15" y="28"/>
                    <a:pt x="15" y="28"/>
                    <a:pt x="15" y="28"/>
                  </a:cubicBezTo>
                  <a:cubicBezTo>
                    <a:pt x="14" y="29"/>
                    <a:pt x="13" y="30"/>
                    <a:pt x="12" y="31"/>
                  </a:cubicBezTo>
                  <a:cubicBezTo>
                    <a:pt x="1" y="42"/>
                    <a:pt x="1" y="42"/>
                    <a:pt x="1" y="42"/>
                  </a:cubicBezTo>
                  <a:cubicBezTo>
                    <a:pt x="0" y="43"/>
                    <a:pt x="0" y="44"/>
                    <a:pt x="0" y="44"/>
                  </a:cubicBezTo>
                  <a:cubicBezTo>
                    <a:pt x="0" y="44"/>
                    <a:pt x="0" y="45"/>
                    <a:pt x="0" y="46"/>
                  </a:cubicBezTo>
                  <a:cubicBezTo>
                    <a:pt x="0" y="49"/>
                    <a:pt x="0" y="49"/>
                    <a:pt x="0" y="49"/>
                  </a:cubicBezTo>
                  <a:cubicBezTo>
                    <a:pt x="0" y="50"/>
                    <a:pt x="0" y="52"/>
                    <a:pt x="0" y="52"/>
                  </a:cubicBezTo>
                  <a:cubicBezTo>
                    <a:pt x="0" y="53"/>
                    <a:pt x="0" y="55"/>
                    <a:pt x="0" y="56"/>
                  </a:cubicBezTo>
                  <a:cubicBezTo>
                    <a:pt x="0" y="85"/>
                    <a:pt x="0" y="85"/>
                    <a:pt x="0" y="85"/>
                  </a:cubicBezTo>
                  <a:cubicBezTo>
                    <a:pt x="0" y="86"/>
                    <a:pt x="0" y="88"/>
                    <a:pt x="0" y="89"/>
                  </a:cubicBezTo>
                  <a:cubicBezTo>
                    <a:pt x="0" y="107"/>
                    <a:pt x="0" y="107"/>
                    <a:pt x="0" y="107"/>
                  </a:cubicBezTo>
                  <a:cubicBezTo>
                    <a:pt x="0" y="108"/>
                    <a:pt x="0" y="110"/>
                    <a:pt x="0" y="111"/>
                  </a:cubicBezTo>
                  <a:cubicBezTo>
                    <a:pt x="0" y="114"/>
                    <a:pt x="0" y="114"/>
                    <a:pt x="0" y="114"/>
                  </a:cubicBezTo>
                  <a:cubicBezTo>
                    <a:pt x="0" y="116"/>
                    <a:pt x="1" y="116"/>
                    <a:pt x="2" y="116"/>
                  </a:cubicBezTo>
                  <a:cubicBezTo>
                    <a:pt x="5" y="116"/>
                    <a:pt x="5" y="116"/>
                    <a:pt x="5" y="116"/>
                  </a:cubicBezTo>
                  <a:cubicBezTo>
                    <a:pt x="6" y="116"/>
                    <a:pt x="8" y="116"/>
                    <a:pt x="9" y="116"/>
                  </a:cubicBezTo>
                  <a:cubicBezTo>
                    <a:pt x="51" y="116"/>
                    <a:pt x="51" y="116"/>
                    <a:pt x="51" y="116"/>
                  </a:cubicBezTo>
                  <a:cubicBezTo>
                    <a:pt x="52" y="116"/>
                    <a:pt x="54" y="116"/>
                    <a:pt x="55" y="116"/>
                  </a:cubicBezTo>
                  <a:cubicBezTo>
                    <a:pt x="56" y="116"/>
                    <a:pt x="56" y="116"/>
                    <a:pt x="56" y="116"/>
                  </a:cubicBezTo>
                  <a:cubicBezTo>
                    <a:pt x="57" y="116"/>
                    <a:pt x="58" y="116"/>
                    <a:pt x="59" y="116"/>
                  </a:cubicBezTo>
                  <a:cubicBezTo>
                    <a:pt x="60" y="116"/>
                    <a:pt x="61" y="116"/>
                    <a:pt x="62" y="116"/>
                  </a:cubicBezTo>
                  <a:cubicBezTo>
                    <a:pt x="63" y="116"/>
                    <a:pt x="63" y="116"/>
                    <a:pt x="63" y="116"/>
                  </a:cubicBezTo>
                  <a:cubicBezTo>
                    <a:pt x="64" y="116"/>
                    <a:pt x="66" y="116"/>
                    <a:pt x="67" y="116"/>
                  </a:cubicBezTo>
                  <a:cubicBezTo>
                    <a:pt x="92" y="116"/>
                    <a:pt x="92" y="116"/>
                    <a:pt x="92" y="116"/>
                  </a:cubicBezTo>
                  <a:cubicBezTo>
                    <a:pt x="93" y="116"/>
                    <a:pt x="95" y="116"/>
                    <a:pt x="95" y="116"/>
                  </a:cubicBezTo>
                  <a:cubicBezTo>
                    <a:pt x="96" y="116"/>
                    <a:pt x="97" y="116"/>
                    <a:pt x="99" y="116"/>
                  </a:cubicBezTo>
                  <a:cubicBezTo>
                    <a:pt x="99" y="116"/>
                    <a:pt x="99" y="116"/>
                    <a:pt x="99" y="116"/>
                  </a:cubicBezTo>
                  <a:cubicBezTo>
                    <a:pt x="100" y="116"/>
                    <a:pt x="101" y="116"/>
                    <a:pt x="101" y="114"/>
                  </a:cubicBezTo>
                  <a:cubicBezTo>
                    <a:pt x="101" y="57"/>
                    <a:pt x="101" y="57"/>
                    <a:pt x="101" y="57"/>
                  </a:cubicBezTo>
                  <a:cubicBezTo>
                    <a:pt x="101" y="56"/>
                    <a:pt x="101" y="55"/>
                    <a:pt x="101" y="53"/>
                  </a:cubicBezTo>
                  <a:cubicBezTo>
                    <a:pt x="101" y="48"/>
                    <a:pt x="101" y="48"/>
                    <a:pt x="101" y="48"/>
                  </a:cubicBezTo>
                  <a:cubicBezTo>
                    <a:pt x="101" y="47"/>
                    <a:pt x="101" y="45"/>
                    <a:pt x="100" y="45"/>
                  </a:cubicBezTo>
                  <a:close/>
                  <a:moveTo>
                    <a:pt x="29" y="17"/>
                  </a:moveTo>
                  <a:cubicBezTo>
                    <a:pt x="29" y="16"/>
                    <a:pt x="29" y="14"/>
                    <a:pt x="29" y="13"/>
                  </a:cubicBezTo>
                  <a:cubicBezTo>
                    <a:pt x="29" y="10"/>
                    <a:pt x="29" y="10"/>
                    <a:pt x="29" y="10"/>
                  </a:cubicBezTo>
                  <a:cubicBezTo>
                    <a:pt x="29" y="8"/>
                    <a:pt x="30" y="8"/>
                    <a:pt x="31" y="8"/>
                  </a:cubicBezTo>
                  <a:cubicBezTo>
                    <a:pt x="70" y="8"/>
                    <a:pt x="70" y="8"/>
                    <a:pt x="70" y="8"/>
                  </a:cubicBezTo>
                  <a:cubicBezTo>
                    <a:pt x="71" y="8"/>
                    <a:pt x="72" y="8"/>
                    <a:pt x="72" y="10"/>
                  </a:cubicBezTo>
                  <a:cubicBezTo>
                    <a:pt x="72" y="20"/>
                    <a:pt x="72" y="20"/>
                    <a:pt x="72" y="20"/>
                  </a:cubicBezTo>
                  <a:cubicBezTo>
                    <a:pt x="72" y="21"/>
                    <a:pt x="71" y="22"/>
                    <a:pt x="70" y="22"/>
                  </a:cubicBezTo>
                  <a:cubicBezTo>
                    <a:pt x="69" y="22"/>
                    <a:pt x="69" y="22"/>
                    <a:pt x="69" y="22"/>
                  </a:cubicBezTo>
                  <a:cubicBezTo>
                    <a:pt x="68" y="22"/>
                    <a:pt x="66" y="22"/>
                    <a:pt x="65" y="22"/>
                  </a:cubicBezTo>
                  <a:cubicBezTo>
                    <a:pt x="33" y="22"/>
                    <a:pt x="33" y="22"/>
                    <a:pt x="33" y="22"/>
                  </a:cubicBezTo>
                  <a:cubicBezTo>
                    <a:pt x="32" y="22"/>
                    <a:pt x="31" y="22"/>
                    <a:pt x="30" y="22"/>
                  </a:cubicBezTo>
                  <a:cubicBezTo>
                    <a:pt x="29" y="22"/>
                    <a:pt x="29" y="21"/>
                    <a:pt x="29" y="20"/>
                  </a:cubicBezTo>
                  <a:lnTo>
                    <a:pt x="29" y="17"/>
                  </a:lnTo>
                  <a:close/>
                  <a:moveTo>
                    <a:pt x="58" y="56"/>
                  </a:moveTo>
                  <a:cubicBezTo>
                    <a:pt x="58" y="57"/>
                    <a:pt x="58" y="59"/>
                    <a:pt x="58" y="60"/>
                  </a:cubicBezTo>
                  <a:cubicBezTo>
                    <a:pt x="58" y="107"/>
                    <a:pt x="58" y="107"/>
                    <a:pt x="58" y="107"/>
                  </a:cubicBezTo>
                  <a:cubicBezTo>
                    <a:pt x="58" y="108"/>
                    <a:pt x="57" y="109"/>
                    <a:pt x="56" y="109"/>
                  </a:cubicBezTo>
                  <a:cubicBezTo>
                    <a:pt x="55" y="109"/>
                    <a:pt x="55" y="109"/>
                    <a:pt x="55" y="109"/>
                  </a:cubicBezTo>
                  <a:cubicBezTo>
                    <a:pt x="54" y="109"/>
                    <a:pt x="52" y="109"/>
                    <a:pt x="51" y="109"/>
                  </a:cubicBezTo>
                  <a:cubicBezTo>
                    <a:pt x="9" y="109"/>
                    <a:pt x="9" y="109"/>
                    <a:pt x="9" y="109"/>
                  </a:cubicBezTo>
                  <a:cubicBezTo>
                    <a:pt x="8" y="109"/>
                    <a:pt x="7" y="108"/>
                    <a:pt x="7" y="107"/>
                  </a:cubicBezTo>
                  <a:cubicBezTo>
                    <a:pt x="7" y="53"/>
                    <a:pt x="7" y="53"/>
                    <a:pt x="7" y="53"/>
                  </a:cubicBezTo>
                  <a:cubicBezTo>
                    <a:pt x="7" y="52"/>
                    <a:pt x="8" y="51"/>
                    <a:pt x="9" y="51"/>
                  </a:cubicBezTo>
                  <a:cubicBezTo>
                    <a:pt x="53" y="51"/>
                    <a:pt x="53" y="51"/>
                    <a:pt x="53" y="51"/>
                  </a:cubicBezTo>
                  <a:cubicBezTo>
                    <a:pt x="54" y="51"/>
                    <a:pt x="56" y="51"/>
                    <a:pt x="56" y="51"/>
                  </a:cubicBezTo>
                  <a:cubicBezTo>
                    <a:pt x="57" y="51"/>
                    <a:pt x="58" y="52"/>
                    <a:pt x="58" y="53"/>
                  </a:cubicBezTo>
                  <a:lnTo>
                    <a:pt x="58" y="56"/>
                  </a:lnTo>
                  <a:close/>
                  <a:moveTo>
                    <a:pt x="64" y="42"/>
                  </a:moveTo>
                  <a:cubicBezTo>
                    <a:pt x="63" y="43"/>
                    <a:pt x="62" y="44"/>
                    <a:pt x="61" y="44"/>
                  </a:cubicBezTo>
                  <a:cubicBezTo>
                    <a:pt x="61" y="44"/>
                    <a:pt x="60" y="44"/>
                    <a:pt x="59" y="44"/>
                  </a:cubicBezTo>
                  <a:cubicBezTo>
                    <a:pt x="58" y="44"/>
                    <a:pt x="57" y="44"/>
                    <a:pt x="56" y="44"/>
                  </a:cubicBezTo>
                  <a:cubicBezTo>
                    <a:pt x="12" y="44"/>
                    <a:pt x="12" y="44"/>
                    <a:pt x="12" y="44"/>
                  </a:cubicBezTo>
                  <a:cubicBezTo>
                    <a:pt x="10" y="44"/>
                    <a:pt x="10" y="43"/>
                    <a:pt x="11" y="42"/>
                  </a:cubicBezTo>
                  <a:cubicBezTo>
                    <a:pt x="23" y="31"/>
                    <a:pt x="23" y="31"/>
                    <a:pt x="23" y="31"/>
                  </a:cubicBezTo>
                  <a:cubicBezTo>
                    <a:pt x="23" y="30"/>
                    <a:pt x="25" y="29"/>
                    <a:pt x="26" y="29"/>
                  </a:cubicBezTo>
                  <a:cubicBezTo>
                    <a:pt x="27" y="29"/>
                    <a:pt x="27" y="29"/>
                    <a:pt x="27" y="29"/>
                  </a:cubicBezTo>
                  <a:cubicBezTo>
                    <a:pt x="28" y="29"/>
                    <a:pt x="30" y="29"/>
                    <a:pt x="31" y="29"/>
                  </a:cubicBezTo>
                  <a:cubicBezTo>
                    <a:pt x="70" y="29"/>
                    <a:pt x="70" y="29"/>
                    <a:pt x="70" y="29"/>
                  </a:cubicBezTo>
                  <a:cubicBezTo>
                    <a:pt x="71" y="29"/>
                    <a:pt x="73" y="29"/>
                    <a:pt x="73" y="29"/>
                  </a:cubicBezTo>
                  <a:cubicBezTo>
                    <a:pt x="74" y="29"/>
                    <a:pt x="75" y="29"/>
                    <a:pt x="76" y="29"/>
                  </a:cubicBezTo>
                  <a:cubicBezTo>
                    <a:pt x="76" y="29"/>
                    <a:pt x="77" y="30"/>
                    <a:pt x="76" y="30"/>
                  </a:cubicBezTo>
                  <a:cubicBezTo>
                    <a:pt x="76" y="30"/>
                    <a:pt x="75" y="31"/>
                    <a:pt x="74" y="32"/>
                  </a:cubicBezTo>
                  <a:lnTo>
                    <a:pt x="64" y="42"/>
                  </a:lnTo>
                  <a:close/>
                  <a:moveTo>
                    <a:pt x="94" y="107"/>
                  </a:moveTo>
                  <a:cubicBezTo>
                    <a:pt x="94" y="108"/>
                    <a:pt x="93" y="109"/>
                    <a:pt x="92" y="109"/>
                  </a:cubicBezTo>
                  <a:cubicBezTo>
                    <a:pt x="67" y="109"/>
                    <a:pt x="67" y="109"/>
                    <a:pt x="67" y="109"/>
                  </a:cubicBezTo>
                  <a:cubicBezTo>
                    <a:pt x="66" y="109"/>
                    <a:pt x="65" y="108"/>
                    <a:pt x="65" y="107"/>
                  </a:cubicBezTo>
                  <a:cubicBezTo>
                    <a:pt x="65" y="53"/>
                    <a:pt x="65" y="53"/>
                    <a:pt x="65" y="53"/>
                  </a:cubicBezTo>
                  <a:cubicBezTo>
                    <a:pt x="65" y="52"/>
                    <a:pt x="66" y="51"/>
                    <a:pt x="66" y="50"/>
                  </a:cubicBezTo>
                  <a:cubicBezTo>
                    <a:pt x="78" y="38"/>
                    <a:pt x="78" y="38"/>
                    <a:pt x="78" y="38"/>
                  </a:cubicBezTo>
                  <a:cubicBezTo>
                    <a:pt x="79" y="38"/>
                    <a:pt x="80" y="37"/>
                    <a:pt x="80" y="36"/>
                  </a:cubicBezTo>
                  <a:cubicBezTo>
                    <a:pt x="80" y="36"/>
                    <a:pt x="81" y="36"/>
                    <a:pt x="82" y="37"/>
                  </a:cubicBezTo>
                  <a:cubicBezTo>
                    <a:pt x="85" y="40"/>
                    <a:pt x="85" y="40"/>
                    <a:pt x="85" y="40"/>
                  </a:cubicBezTo>
                  <a:cubicBezTo>
                    <a:pt x="86" y="41"/>
                    <a:pt x="87" y="42"/>
                    <a:pt x="88" y="43"/>
                  </a:cubicBezTo>
                  <a:cubicBezTo>
                    <a:pt x="93" y="48"/>
                    <a:pt x="93" y="48"/>
                    <a:pt x="93" y="48"/>
                  </a:cubicBezTo>
                  <a:cubicBezTo>
                    <a:pt x="93" y="48"/>
                    <a:pt x="94" y="50"/>
                    <a:pt x="94" y="51"/>
                  </a:cubicBezTo>
                  <a:lnTo>
                    <a:pt x="94" y="10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55" name="Google Shape;2955;p51"/>
            <p:cNvSpPr/>
            <p:nvPr/>
          </p:nvSpPr>
          <p:spPr>
            <a:xfrm>
              <a:off x="1003301" y="3179763"/>
              <a:ext cx="55563" cy="90488"/>
            </a:xfrm>
            <a:custGeom>
              <a:avLst/>
              <a:gdLst/>
              <a:ahLst/>
              <a:cxnLst/>
              <a:rect l="l" t="t" r="r" b="b"/>
              <a:pathLst>
                <a:path w="22" h="36" extrusionOk="0">
                  <a:moveTo>
                    <a:pt x="0" y="34"/>
                  </a:moveTo>
                  <a:cubicBezTo>
                    <a:pt x="0" y="35"/>
                    <a:pt x="1" y="36"/>
                    <a:pt x="2" y="36"/>
                  </a:cubicBezTo>
                  <a:cubicBezTo>
                    <a:pt x="20" y="36"/>
                    <a:pt x="20" y="36"/>
                    <a:pt x="20" y="36"/>
                  </a:cubicBezTo>
                  <a:cubicBezTo>
                    <a:pt x="21" y="36"/>
                    <a:pt x="22" y="35"/>
                    <a:pt x="22" y="34"/>
                  </a:cubicBezTo>
                  <a:cubicBezTo>
                    <a:pt x="22" y="2"/>
                    <a:pt x="22" y="2"/>
                    <a:pt x="22" y="2"/>
                  </a:cubicBezTo>
                  <a:cubicBezTo>
                    <a:pt x="22" y="0"/>
                    <a:pt x="21" y="0"/>
                    <a:pt x="20" y="0"/>
                  </a:cubicBezTo>
                  <a:cubicBezTo>
                    <a:pt x="2" y="0"/>
                    <a:pt x="2" y="0"/>
                    <a:pt x="2" y="0"/>
                  </a:cubicBezTo>
                  <a:cubicBezTo>
                    <a:pt x="1" y="0"/>
                    <a:pt x="0" y="0"/>
                    <a:pt x="0" y="2"/>
                  </a:cubicBezTo>
                  <a:lnTo>
                    <a:pt x="0" y="3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
        <p:nvSpPr>
          <p:cNvPr id="2956" name="Google Shape;2956;p51"/>
          <p:cNvSpPr/>
          <p:nvPr/>
        </p:nvSpPr>
        <p:spPr>
          <a:xfrm>
            <a:off x="5341197" y="5470739"/>
            <a:ext cx="211678" cy="309529"/>
          </a:xfrm>
          <a:custGeom>
            <a:avLst/>
            <a:gdLst/>
            <a:ahLst/>
            <a:cxnLst/>
            <a:rect l="l" t="t" r="r" b="b"/>
            <a:pathLst>
              <a:path w="106" h="155" extrusionOk="0">
                <a:moveTo>
                  <a:pt x="16" y="155"/>
                </a:moveTo>
                <a:lnTo>
                  <a:pt x="106" y="77"/>
                </a:lnTo>
                <a:lnTo>
                  <a:pt x="16" y="0"/>
                </a:lnTo>
                <a:lnTo>
                  <a:pt x="0" y="17"/>
                </a:lnTo>
                <a:lnTo>
                  <a:pt x="71" y="77"/>
                </a:lnTo>
                <a:lnTo>
                  <a:pt x="0" y="138"/>
                </a:lnTo>
                <a:lnTo>
                  <a:pt x="16" y="1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7" name="Google Shape;2957;p51"/>
          <p:cNvSpPr/>
          <p:nvPr/>
        </p:nvSpPr>
        <p:spPr>
          <a:xfrm>
            <a:off x="4538417" y="5470739"/>
            <a:ext cx="211678" cy="309529"/>
          </a:xfrm>
          <a:custGeom>
            <a:avLst/>
            <a:gdLst/>
            <a:ahLst/>
            <a:cxnLst/>
            <a:rect l="l" t="t" r="r" b="b"/>
            <a:pathLst>
              <a:path w="106" h="155" extrusionOk="0">
                <a:moveTo>
                  <a:pt x="90" y="155"/>
                </a:moveTo>
                <a:lnTo>
                  <a:pt x="106" y="138"/>
                </a:lnTo>
                <a:lnTo>
                  <a:pt x="36" y="77"/>
                </a:lnTo>
                <a:lnTo>
                  <a:pt x="106" y="17"/>
                </a:lnTo>
                <a:lnTo>
                  <a:pt x="90" y="0"/>
                </a:lnTo>
                <a:lnTo>
                  <a:pt x="0" y="77"/>
                </a:lnTo>
                <a:lnTo>
                  <a:pt x="90" y="15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8" name="Google Shape;2958;p51"/>
          <p:cNvSpPr/>
          <p:nvPr/>
        </p:nvSpPr>
        <p:spPr>
          <a:xfrm>
            <a:off x="3773579" y="5510678"/>
            <a:ext cx="311526" cy="209681"/>
          </a:xfrm>
          <a:custGeom>
            <a:avLst/>
            <a:gdLst/>
            <a:ahLst/>
            <a:cxnLst/>
            <a:rect l="l" t="t" r="r" b="b"/>
            <a:pathLst>
              <a:path w="156" h="105" extrusionOk="0">
                <a:moveTo>
                  <a:pt x="18" y="105"/>
                </a:moveTo>
                <a:lnTo>
                  <a:pt x="78" y="35"/>
                </a:lnTo>
                <a:lnTo>
                  <a:pt x="138" y="105"/>
                </a:lnTo>
                <a:lnTo>
                  <a:pt x="156" y="91"/>
                </a:lnTo>
                <a:lnTo>
                  <a:pt x="78" y="0"/>
                </a:lnTo>
                <a:lnTo>
                  <a:pt x="0" y="91"/>
                </a:lnTo>
                <a:lnTo>
                  <a:pt x="18" y="105"/>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sp>
        <p:nvSpPr>
          <p:cNvPr id="2959" name="Google Shape;2959;p51"/>
          <p:cNvSpPr/>
          <p:nvPr/>
        </p:nvSpPr>
        <p:spPr>
          <a:xfrm>
            <a:off x="3038696" y="5530648"/>
            <a:ext cx="309530" cy="211678"/>
          </a:xfrm>
          <a:custGeom>
            <a:avLst/>
            <a:gdLst/>
            <a:ahLst/>
            <a:cxnLst/>
            <a:rect l="l" t="t" r="r" b="b"/>
            <a:pathLst>
              <a:path w="155" h="106" extrusionOk="0">
                <a:moveTo>
                  <a:pt x="78" y="106"/>
                </a:moveTo>
                <a:lnTo>
                  <a:pt x="155" y="14"/>
                </a:lnTo>
                <a:lnTo>
                  <a:pt x="138" y="0"/>
                </a:lnTo>
                <a:lnTo>
                  <a:pt x="78" y="70"/>
                </a:lnTo>
                <a:lnTo>
                  <a:pt x="17" y="0"/>
                </a:lnTo>
                <a:lnTo>
                  <a:pt x="0" y="14"/>
                </a:lnTo>
                <a:lnTo>
                  <a:pt x="78" y="10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Arial"/>
              <a:ea typeface="Arial"/>
              <a:cs typeface="Arial"/>
              <a:sym typeface="Arial"/>
            </a:endParaRPr>
          </a:p>
        </p:txBody>
      </p:sp>
      <p:grpSp>
        <p:nvGrpSpPr>
          <p:cNvPr id="2960" name="Google Shape;2960;p51"/>
          <p:cNvGrpSpPr/>
          <p:nvPr/>
        </p:nvGrpSpPr>
        <p:grpSpPr>
          <a:xfrm>
            <a:off x="8166902" y="5440784"/>
            <a:ext cx="319514" cy="323508"/>
            <a:chOff x="6184901" y="4203700"/>
            <a:chExt cx="254000" cy="257175"/>
          </a:xfrm>
        </p:grpSpPr>
        <p:sp>
          <p:nvSpPr>
            <p:cNvPr id="2961" name="Google Shape;2961;p51"/>
            <p:cNvSpPr/>
            <p:nvPr/>
          </p:nvSpPr>
          <p:spPr>
            <a:xfrm>
              <a:off x="6184901" y="4203700"/>
              <a:ext cx="254000" cy="257175"/>
            </a:xfrm>
            <a:custGeom>
              <a:avLst/>
              <a:gdLst/>
              <a:ahLst/>
              <a:cxnLst/>
              <a:rect l="l" t="t" r="r" b="b"/>
              <a:pathLst>
                <a:path w="101" h="102" extrusionOk="0">
                  <a:moveTo>
                    <a:pt x="51" y="7"/>
                  </a:moveTo>
                  <a:cubicBezTo>
                    <a:pt x="75" y="7"/>
                    <a:pt x="94" y="27"/>
                    <a:pt x="94" y="51"/>
                  </a:cubicBezTo>
                  <a:cubicBezTo>
                    <a:pt x="94" y="75"/>
                    <a:pt x="75" y="94"/>
                    <a:pt x="51" y="94"/>
                  </a:cubicBezTo>
                  <a:cubicBezTo>
                    <a:pt x="27" y="94"/>
                    <a:pt x="7" y="75"/>
                    <a:pt x="7" y="51"/>
                  </a:cubicBezTo>
                  <a:cubicBezTo>
                    <a:pt x="7" y="27"/>
                    <a:pt x="27" y="7"/>
                    <a:pt x="51" y="7"/>
                  </a:cubicBezTo>
                  <a:moveTo>
                    <a:pt x="51" y="0"/>
                  </a:moveTo>
                  <a:cubicBezTo>
                    <a:pt x="23" y="0"/>
                    <a:pt x="0" y="23"/>
                    <a:pt x="0" y="51"/>
                  </a:cubicBezTo>
                  <a:cubicBezTo>
                    <a:pt x="0" y="79"/>
                    <a:pt x="23" y="102"/>
                    <a:pt x="51" y="102"/>
                  </a:cubicBezTo>
                  <a:cubicBezTo>
                    <a:pt x="79" y="102"/>
                    <a:pt x="101" y="79"/>
                    <a:pt x="101" y="51"/>
                  </a:cubicBezTo>
                  <a:cubicBezTo>
                    <a:pt x="101" y="23"/>
                    <a:pt x="79"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62" name="Google Shape;2962;p51"/>
            <p:cNvSpPr/>
            <p:nvPr/>
          </p:nvSpPr>
          <p:spPr>
            <a:xfrm>
              <a:off x="6275388" y="4251325"/>
              <a:ext cx="90488" cy="153988"/>
            </a:xfrm>
            <a:custGeom>
              <a:avLst/>
              <a:gdLst/>
              <a:ahLst/>
              <a:cxnLst/>
              <a:rect l="l" t="t" r="r" b="b"/>
              <a:pathLst>
                <a:path w="57" h="97" extrusionOk="0">
                  <a:moveTo>
                    <a:pt x="0" y="83"/>
                  </a:moveTo>
                  <a:lnTo>
                    <a:pt x="39" y="50"/>
                  </a:lnTo>
                  <a:lnTo>
                    <a:pt x="0" y="16"/>
                  </a:lnTo>
                  <a:lnTo>
                    <a:pt x="0" y="0"/>
                  </a:lnTo>
                  <a:lnTo>
                    <a:pt x="57" y="50"/>
                  </a:lnTo>
                  <a:lnTo>
                    <a:pt x="0" y="97"/>
                  </a:lnTo>
                  <a:lnTo>
                    <a:pt x="0" y="83"/>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63" name="Google Shape;2963;p51"/>
          <p:cNvGrpSpPr/>
          <p:nvPr/>
        </p:nvGrpSpPr>
        <p:grpSpPr>
          <a:xfrm>
            <a:off x="7430021" y="5440784"/>
            <a:ext cx="321512" cy="323508"/>
            <a:chOff x="5599113" y="4203700"/>
            <a:chExt cx="255588" cy="257175"/>
          </a:xfrm>
        </p:grpSpPr>
        <p:sp>
          <p:nvSpPr>
            <p:cNvPr id="2964" name="Google Shape;2964;p51"/>
            <p:cNvSpPr/>
            <p:nvPr/>
          </p:nvSpPr>
          <p:spPr>
            <a:xfrm>
              <a:off x="5599113" y="4203700"/>
              <a:ext cx="255588" cy="257175"/>
            </a:xfrm>
            <a:custGeom>
              <a:avLst/>
              <a:gdLst/>
              <a:ahLst/>
              <a:cxnLst/>
              <a:rect l="l" t="t" r="r" b="b"/>
              <a:pathLst>
                <a:path w="101" h="102" extrusionOk="0">
                  <a:moveTo>
                    <a:pt x="50" y="7"/>
                  </a:moveTo>
                  <a:cubicBezTo>
                    <a:pt x="74" y="7"/>
                    <a:pt x="94" y="27"/>
                    <a:pt x="94" y="51"/>
                  </a:cubicBezTo>
                  <a:cubicBezTo>
                    <a:pt x="94" y="75"/>
                    <a:pt x="74" y="94"/>
                    <a:pt x="50" y="94"/>
                  </a:cubicBezTo>
                  <a:cubicBezTo>
                    <a:pt x="26" y="94"/>
                    <a:pt x="7" y="75"/>
                    <a:pt x="7" y="51"/>
                  </a:cubicBezTo>
                  <a:cubicBezTo>
                    <a:pt x="7" y="27"/>
                    <a:pt x="26" y="7"/>
                    <a:pt x="50" y="7"/>
                  </a:cubicBezTo>
                  <a:moveTo>
                    <a:pt x="50" y="0"/>
                  </a:moveTo>
                  <a:cubicBezTo>
                    <a:pt x="22" y="0"/>
                    <a:pt x="0" y="23"/>
                    <a:pt x="0" y="51"/>
                  </a:cubicBezTo>
                  <a:cubicBezTo>
                    <a:pt x="0" y="79"/>
                    <a:pt x="22" y="102"/>
                    <a:pt x="50" y="102"/>
                  </a:cubicBezTo>
                  <a:cubicBezTo>
                    <a:pt x="78" y="102"/>
                    <a:pt x="101" y="79"/>
                    <a:pt x="101" y="51"/>
                  </a:cubicBezTo>
                  <a:cubicBezTo>
                    <a:pt x="101" y="23"/>
                    <a:pt x="78" y="0"/>
                    <a:pt x="50"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65" name="Google Shape;2965;p51"/>
            <p:cNvSpPr/>
            <p:nvPr/>
          </p:nvSpPr>
          <p:spPr>
            <a:xfrm>
              <a:off x="5672138" y="4259263"/>
              <a:ext cx="90488" cy="152400"/>
            </a:xfrm>
            <a:custGeom>
              <a:avLst/>
              <a:gdLst/>
              <a:ahLst/>
              <a:cxnLst/>
              <a:rect l="l" t="t" r="r" b="b"/>
              <a:pathLst>
                <a:path w="57" h="96" extrusionOk="0">
                  <a:moveTo>
                    <a:pt x="57" y="14"/>
                  </a:moveTo>
                  <a:lnTo>
                    <a:pt x="18" y="48"/>
                  </a:lnTo>
                  <a:lnTo>
                    <a:pt x="57" y="81"/>
                  </a:lnTo>
                  <a:lnTo>
                    <a:pt x="57" y="96"/>
                  </a:lnTo>
                  <a:lnTo>
                    <a:pt x="0" y="48"/>
                  </a:lnTo>
                  <a:lnTo>
                    <a:pt x="57" y="0"/>
                  </a:lnTo>
                  <a:lnTo>
                    <a:pt x="57" y="14"/>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66" name="Google Shape;2966;p51"/>
          <p:cNvGrpSpPr/>
          <p:nvPr/>
        </p:nvGrpSpPr>
        <p:grpSpPr>
          <a:xfrm>
            <a:off x="6691145" y="5440784"/>
            <a:ext cx="323508" cy="323508"/>
            <a:chOff x="5011738" y="4203700"/>
            <a:chExt cx="257175" cy="257175"/>
          </a:xfrm>
        </p:grpSpPr>
        <p:sp>
          <p:nvSpPr>
            <p:cNvPr id="2967" name="Google Shape;2967;p51"/>
            <p:cNvSpPr/>
            <p:nvPr/>
          </p:nvSpPr>
          <p:spPr>
            <a:xfrm>
              <a:off x="5011738" y="4203700"/>
              <a:ext cx="257175" cy="257175"/>
            </a:xfrm>
            <a:custGeom>
              <a:avLst/>
              <a:gdLst/>
              <a:ahLst/>
              <a:cxnLst/>
              <a:rect l="l" t="t" r="r" b="b"/>
              <a:pathLst>
                <a:path w="102" h="102" extrusionOk="0">
                  <a:moveTo>
                    <a:pt x="51" y="7"/>
                  </a:moveTo>
                  <a:cubicBezTo>
                    <a:pt x="75" y="7"/>
                    <a:pt x="95" y="27"/>
                    <a:pt x="95" y="51"/>
                  </a:cubicBezTo>
                  <a:cubicBezTo>
                    <a:pt x="95" y="75"/>
                    <a:pt x="75" y="94"/>
                    <a:pt x="51" y="94"/>
                  </a:cubicBezTo>
                  <a:cubicBezTo>
                    <a:pt x="27" y="94"/>
                    <a:pt x="7" y="75"/>
                    <a:pt x="7" y="51"/>
                  </a:cubicBezTo>
                  <a:cubicBezTo>
                    <a:pt x="7" y="27"/>
                    <a:pt x="27" y="7"/>
                    <a:pt x="51" y="7"/>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68" name="Google Shape;2968;p51"/>
            <p:cNvSpPr/>
            <p:nvPr/>
          </p:nvSpPr>
          <p:spPr>
            <a:xfrm>
              <a:off x="5062538" y="4276725"/>
              <a:ext cx="150813" cy="92075"/>
            </a:xfrm>
            <a:custGeom>
              <a:avLst/>
              <a:gdLst/>
              <a:ahLst/>
              <a:cxnLst/>
              <a:rect l="l" t="t" r="r" b="b"/>
              <a:pathLst>
                <a:path w="95" h="58" extrusionOk="0">
                  <a:moveTo>
                    <a:pt x="81" y="58"/>
                  </a:moveTo>
                  <a:lnTo>
                    <a:pt x="48" y="18"/>
                  </a:lnTo>
                  <a:lnTo>
                    <a:pt x="14" y="58"/>
                  </a:lnTo>
                  <a:lnTo>
                    <a:pt x="0" y="58"/>
                  </a:lnTo>
                  <a:lnTo>
                    <a:pt x="48" y="0"/>
                  </a:lnTo>
                  <a:lnTo>
                    <a:pt x="95" y="58"/>
                  </a:lnTo>
                  <a:lnTo>
                    <a:pt x="81" y="58"/>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69" name="Google Shape;2969;p51"/>
          <p:cNvGrpSpPr/>
          <p:nvPr/>
        </p:nvGrpSpPr>
        <p:grpSpPr>
          <a:xfrm>
            <a:off x="5956262" y="5440784"/>
            <a:ext cx="323508" cy="323508"/>
            <a:chOff x="4427538" y="4203700"/>
            <a:chExt cx="257175" cy="257175"/>
          </a:xfrm>
        </p:grpSpPr>
        <p:sp>
          <p:nvSpPr>
            <p:cNvPr id="2970" name="Google Shape;2970;p51"/>
            <p:cNvSpPr/>
            <p:nvPr/>
          </p:nvSpPr>
          <p:spPr>
            <a:xfrm>
              <a:off x="4427538" y="4203700"/>
              <a:ext cx="257175" cy="257175"/>
            </a:xfrm>
            <a:custGeom>
              <a:avLst/>
              <a:gdLst/>
              <a:ahLst/>
              <a:cxnLst/>
              <a:rect l="l" t="t" r="r" b="b"/>
              <a:pathLst>
                <a:path w="102" h="102" extrusionOk="0">
                  <a:moveTo>
                    <a:pt x="51" y="7"/>
                  </a:moveTo>
                  <a:cubicBezTo>
                    <a:pt x="75" y="7"/>
                    <a:pt x="94" y="27"/>
                    <a:pt x="94" y="51"/>
                  </a:cubicBezTo>
                  <a:cubicBezTo>
                    <a:pt x="94" y="75"/>
                    <a:pt x="75" y="94"/>
                    <a:pt x="51" y="94"/>
                  </a:cubicBezTo>
                  <a:cubicBezTo>
                    <a:pt x="27" y="94"/>
                    <a:pt x="7" y="75"/>
                    <a:pt x="7" y="51"/>
                  </a:cubicBezTo>
                  <a:cubicBezTo>
                    <a:pt x="7" y="27"/>
                    <a:pt x="27" y="7"/>
                    <a:pt x="51" y="7"/>
                  </a:cubicBezTo>
                  <a:moveTo>
                    <a:pt x="51" y="0"/>
                  </a:moveTo>
                  <a:cubicBezTo>
                    <a:pt x="23" y="0"/>
                    <a:pt x="0" y="23"/>
                    <a:pt x="0" y="51"/>
                  </a:cubicBezTo>
                  <a:cubicBezTo>
                    <a:pt x="0" y="79"/>
                    <a:pt x="23" y="102"/>
                    <a:pt x="51" y="102"/>
                  </a:cubicBezTo>
                  <a:cubicBezTo>
                    <a:pt x="79" y="102"/>
                    <a:pt x="102" y="79"/>
                    <a:pt x="102" y="51"/>
                  </a:cubicBezTo>
                  <a:cubicBezTo>
                    <a:pt x="102" y="23"/>
                    <a:pt x="79" y="0"/>
                    <a:pt x="51"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71" name="Google Shape;2971;p51"/>
            <p:cNvSpPr/>
            <p:nvPr/>
          </p:nvSpPr>
          <p:spPr>
            <a:xfrm>
              <a:off x="4483101" y="4294188"/>
              <a:ext cx="150813" cy="93663"/>
            </a:xfrm>
            <a:custGeom>
              <a:avLst/>
              <a:gdLst/>
              <a:ahLst/>
              <a:cxnLst/>
              <a:rect l="l" t="t" r="r" b="b"/>
              <a:pathLst>
                <a:path w="95" h="59" extrusionOk="0">
                  <a:moveTo>
                    <a:pt x="14" y="0"/>
                  </a:moveTo>
                  <a:lnTo>
                    <a:pt x="47" y="40"/>
                  </a:lnTo>
                  <a:lnTo>
                    <a:pt x="81" y="0"/>
                  </a:lnTo>
                  <a:lnTo>
                    <a:pt x="95" y="0"/>
                  </a:lnTo>
                  <a:lnTo>
                    <a:pt x="47" y="59"/>
                  </a:lnTo>
                  <a:lnTo>
                    <a:pt x="0" y="0"/>
                  </a:lnTo>
                  <a:lnTo>
                    <a:pt x="14"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72" name="Google Shape;2972;p51"/>
          <p:cNvGrpSpPr/>
          <p:nvPr/>
        </p:nvGrpSpPr>
        <p:grpSpPr>
          <a:xfrm>
            <a:off x="2289835" y="5418818"/>
            <a:ext cx="371435" cy="367441"/>
            <a:chOff x="1512888" y="4186238"/>
            <a:chExt cx="295275" cy="292100"/>
          </a:xfrm>
        </p:grpSpPr>
        <p:sp>
          <p:nvSpPr>
            <p:cNvPr id="2973" name="Google Shape;2973;p51"/>
            <p:cNvSpPr/>
            <p:nvPr/>
          </p:nvSpPr>
          <p:spPr>
            <a:xfrm>
              <a:off x="1512888" y="4186238"/>
              <a:ext cx="295275" cy="292100"/>
            </a:xfrm>
            <a:custGeom>
              <a:avLst/>
              <a:gdLst/>
              <a:ahLst/>
              <a:cxnLst/>
              <a:rect l="l" t="t" r="r" b="b"/>
              <a:pathLst>
                <a:path w="117" h="116" extrusionOk="0">
                  <a:moveTo>
                    <a:pt x="59" y="7"/>
                  </a:moveTo>
                  <a:cubicBezTo>
                    <a:pt x="87" y="7"/>
                    <a:pt x="109" y="30"/>
                    <a:pt x="109" y="58"/>
                  </a:cubicBezTo>
                  <a:cubicBezTo>
                    <a:pt x="109" y="86"/>
                    <a:pt x="87" y="109"/>
                    <a:pt x="59" y="109"/>
                  </a:cubicBezTo>
                  <a:cubicBezTo>
                    <a:pt x="31" y="109"/>
                    <a:pt x="8" y="86"/>
                    <a:pt x="8" y="58"/>
                  </a:cubicBezTo>
                  <a:cubicBezTo>
                    <a:pt x="8" y="30"/>
                    <a:pt x="31" y="7"/>
                    <a:pt x="59" y="7"/>
                  </a:cubicBezTo>
                  <a:moveTo>
                    <a:pt x="59" y="0"/>
                  </a:moveTo>
                  <a:cubicBezTo>
                    <a:pt x="27" y="0"/>
                    <a:pt x="0" y="26"/>
                    <a:pt x="0" y="58"/>
                  </a:cubicBezTo>
                  <a:cubicBezTo>
                    <a:pt x="0" y="90"/>
                    <a:pt x="27" y="116"/>
                    <a:pt x="59" y="116"/>
                  </a:cubicBezTo>
                  <a:cubicBezTo>
                    <a:pt x="91" y="116"/>
                    <a:pt x="117" y="90"/>
                    <a:pt x="117" y="58"/>
                  </a:cubicBezTo>
                  <a:cubicBezTo>
                    <a:pt x="117" y="26"/>
                    <a:pt x="91" y="0"/>
                    <a:pt x="59"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74" name="Google Shape;2974;p51"/>
            <p:cNvSpPr/>
            <p:nvPr/>
          </p:nvSpPr>
          <p:spPr>
            <a:xfrm>
              <a:off x="1624013" y="4237038"/>
              <a:ext cx="111125" cy="185738"/>
            </a:xfrm>
            <a:custGeom>
              <a:avLst/>
              <a:gdLst/>
              <a:ahLst/>
              <a:cxnLst/>
              <a:rect l="l" t="t" r="r" b="b"/>
              <a:pathLst>
                <a:path w="70" h="117" extrusionOk="0">
                  <a:moveTo>
                    <a:pt x="0" y="87"/>
                  </a:moveTo>
                  <a:lnTo>
                    <a:pt x="33" y="59"/>
                  </a:lnTo>
                  <a:lnTo>
                    <a:pt x="0" y="30"/>
                  </a:lnTo>
                  <a:lnTo>
                    <a:pt x="0" y="0"/>
                  </a:lnTo>
                  <a:lnTo>
                    <a:pt x="70" y="59"/>
                  </a:lnTo>
                  <a:lnTo>
                    <a:pt x="0" y="117"/>
                  </a:lnTo>
                  <a:lnTo>
                    <a:pt x="0" y="8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75" name="Google Shape;2975;p51"/>
          <p:cNvGrpSpPr/>
          <p:nvPr/>
        </p:nvGrpSpPr>
        <p:grpSpPr>
          <a:xfrm>
            <a:off x="1554952" y="5418818"/>
            <a:ext cx="367441" cy="367441"/>
            <a:chOff x="928688" y="4186238"/>
            <a:chExt cx="292100" cy="292100"/>
          </a:xfrm>
        </p:grpSpPr>
        <p:sp>
          <p:nvSpPr>
            <p:cNvPr id="2976" name="Google Shape;2976;p51"/>
            <p:cNvSpPr/>
            <p:nvPr/>
          </p:nvSpPr>
          <p:spPr>
            <a:xfrm>
              <a:off x="928688" y="4186238"/>
              <a:ext cx="292100" cy="292100"/>
            </a:xfrm>
            <a:custGeom>
              <a:avLst/>
              <a:gdLst/>
              <a:ahLst/>
              <a:cxnLst/>
              <a:rect l="l" t="t" r="r" b="b"/>
              <a:pathLst>
                <a:path w="116" h="116" extrusionOk="0">
                  <a:moveTo>
                    <a:pt x="58" y="7"/>
                  </a:moveTo>
                  <a:cubicBezTo>
                    <a:pt x="86" y="7"/>
                    <a:pt x="109" y="30"/>
                    <a:pt x="109" y="58"/>
                  </a:cubicBezTo>
                  <a:cubicBezTo>
                    <a:pt x="109" y="86"/>
                    <a:pt x="86" y="109"/>
                    <a:pt x="58" y="109"/>
                  </a:cubicBezTo>
                  <a:cubicBezTo>
                    <a:pt x="30" y="109"/>
                    <a:pt x="7" y="86"/>
                    <a:pt x="7" y="58"/>
                  </a:cubicBezTo>
                  <a:cubicBezTo>
                    <a:pt x="7" y="30"/>
                    <a:pt x="30" y="7"/>
                    <a:pt x="58" y="7"/>
                  </a:cubicBezTo>
                  <a:moveTo>
                    <a:pt x="58" y="0"/>
                  </a:moveTo>
                  <a:cubicBezTo>
                    <a:pt x="26" y="0"/>
                    <a:pt x="0" y="26"/>
                    <a:pt x="0" y="58"/>
                  </a:cubicBezTo>
                  <a:cubicBezTo>
                    <a:pt x="0" y="90"/>
                    <a:pt x="26" y="116"/>
                    <a:pt x="58" y="116"/>
                  </a:cubicBezTo>
                  <a:cubicBezTo>
                    <a:pt x="90" y="116"/>
                    <a:pt x="116" y="90"/>
                    <a:pt x="116" y="58"/>
                  </a:cubicBezTo>
                  <a:cubicBezTo>
                    <a:pt x="116" y="26"/>
                    <a:pt x="90" y="0"/>
                    <a:pt x="58" y="0"/>
                  </a:cubicBez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77" name="Google Shape;2977;p51"/>
            <p:cNvSpPr/>
            <p:nvPr/>
          </p:nvSpPr>
          <p:spPr>
            <a:xfrm>
              <a:off x="1001713" y="4241800"/>
              <a:ext cx="111125" cy="187325"/>
            </a:xfrm>
            <a:custGeom>
              <a:avLst/>
              <a:gdLst/>
              <a:ahLst/>
              <a:cxnLst/>
              <a:rect l="l" t="t" r="r" b="b"/>
              <a:pathLst>
                <a:path w="70" h="118" extrusionOk="0">
                  <a:moveTo>
                    <a:pt x="70" y="30"/>
                  </a:moveTo>
                  <a:lnTo>
                    <a:pt x="36" y="59"/>
                  </a:lnTo>
                  <a:lnTo>
                    <a:pt x="70" y="87"/>
                  </a:lnTo>
                  <a:lnTo>
                    <a:pt x="70" y="118"/>
                  </a:lnTo>
                  <a:lnTo>
                    <a:pt x="0" y="59"/>
                  </a:lnTo>
                  <a:lnTo>
                    <a:pt x="70" y="0"/>
                  </a:lnTo>
                  <a:lnTo>
                    <a:pt x="70" y="3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78" name="Google Shape;2978;p51"/>
          <p:cNvGrpSpPr/>
          <p:nvPr/>
        </p:nvGrpSpPr>
        <p:grpSpPr>
          <a:xfrm>
            <a:off x="8901785" y="5462751"/>
            <a:ext cx="323508" cy="323508"/>
            <a:chOff x="6769101" y="4221163"/>
            <a:chExt cx="257175" cy="257175"/>
          </a:xfrm>
        </p:grpSpPr>
        <p:sp>
          <p:nvSpPr>
            <p:cNvPr id="2979" name="Google Shape;2979;p51"/>
            <p:cNvSpPr/>
            <p:nvPr/>
          </p:nvSpPr>
          <p:spPr>
            <a:xfrm>
              <a:off x="6842126" y="4276725"/>
              <a:ext cx="90488" cy="73025"/>
            </a:xfrm>
            <a:custGeom>
              <a:avLst/>
              <a:gdLst/>
              <a:ahLst/>
              <a:cxnLst/>
              <a:rect l="l" t="t" r="r" b="b"/>
              <a:pathLst>
                <a:path w="57" h="46" extrusionOk="0">
                  <a:moveTo>
                    <a:pt x="57" y="0"/>
                  </a:moveTo>
                  <a:lnTo>
                    <a:pt x="46" y="0"/>
                  </a:lnTo>
                  <a:lnTo>
                    <a:pt x="0" y="46"/>
                  </a:lnTo>
                  <a:lnTo>
                    <a:pt x="11" y="46"/>
                  </a:lnTo>
                  <a:lnTo>
                    <a:pt x="57"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80" name="Google Shape;2980;p51"/>
            <p:cNvSpPr/>
            <p:nvPr/>
          </p:nvSpPr>
          <p:spPr>
            <a:xfrm>
              <a:off x="6842126" y="4349750"/>
              <a:ext cx="90488" cy="73025"/>
            </a:xfrm>
            <a:custGeom>
              <a:avLst/>
              <a:gdLst/>
              <a:ahLst/>
              <a:cxnLst/>
              <a:rect l="l" t="t" r="r" b="b"/>
              <a:pathLst>
                <a:path w="57" h="46" extrusionOk="0">
                  <a:moveTo>
                    <a:pt x="0" y="0"/>
                  </a:moveTo>
                  <a:lnTo>
                    <a:pt x="11" y="0"/>
                  </a:lnTo>
                  <a:lnTo>
                    <a:pt x="57" y="46"/>
                  </a:lnTo>
                  <a:lnTo>
                    <a:pt x="46" y="46"/>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81" name="Google Shape;2981;p51"/>
            <p:cNvSpPr/>
            <p:nvPr/>
          </p:nvSpPr>
          <p:spPr>
            <a:xfrm>
              <a:off x="6769101" y="4221163"/>
              <a:ext cx="257175" cy="257175"/>
            </a:xfrm>
            <a:custGeom>
              <a:avLst/>
              <a:gdLst/>
              <a:ahLst/>
              <a:cxnLst/>
              <a:rect l="l" t="t" r="r" b="b"/>
              <a:pathLst>
                <a:path w="162" h="162" extrusionOk="0">
                  <a:moveTo>
                    <a:pt x="149" y="13"/>
                  </a:moveTo>
                  <a:lnTo>
                    <a:pt x="149" y="151"/>
                  </a:lnTo>
                  <a:lnTo>
                    <a:pt x="11" y="151"/>
                  </a:lnTo>
                  <a:lnTo>
                    <a:pt x="11" y="13"/>
                  </a:lnTo>
                  <a:lnTo>
                    <a:pt x="149" y="13"/>
                  </a:lnTo>
                  <a:close/>
                  <a:moveTo>
                    <a:pt x="162" y="0"/>
                  </a:moveTo>
                  <a:lnTo>
                    <a:pt x="0" y="0"/>
                  </a:lnTo>
                  <a:lnTo>
                    <a:pt x="0" y="162"/>
                  </a:lnTo>
                  <a:lnTo>
                    <a:pt x="162" y="162"/>
                  </a:lnTo>
                  <a:lnTo>
                    <a:pt x="162" y="0"/>
                  </a:lnTo>
                  <a:lnTo>
                    <a:pt x="16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82" name="Google Shape;2982;p51"/>
            <p:cNvSpPr/>
            <p:nvPr/>
          </p:nvSpPr>
          <p:spPr>
            <a:xfrm>
              <a:off x="6769101" y="4221163"/>
              <a:ext cx="257175" cy="257175"/>
            </a:xfrm>
            <a:custGeom>
              <a:avLst/>
              <a:gdLst/>
              <a:ahLst/>
              <a:cxnLst/>
              <a:rect l="l" t="t" r="r" b="b"/>
              <a:pathLst>
                <a:path w="162" h="162" extrusionOk="0">
                  <a:moveTo>
                    <a:pt x="149" y="13"/>
                  </a:moveTo>
                  <a:lnTo>
                    <a:pt x="149" y="151"/>
                  </a:lnTo>
                  <a:lnTo>
                    <a:pt x="11" y="151"/>
                  </a:lnTo>
                  <a:lnTo>
                    <a:pt x="11" y="13"/>
                  </a:lnTo>
                  <a:lnTo>
                    <a:pt x="149" y="13"/>
                  </a:lnTo>
                  <a:moveTo>
                    <a:pt x="162" y="0"/>
                  </a:moveTo>
                  <a:lnTo>
                    <a:pt x="0" y="0"/>
                  </a:lnTo>
                  <a:lnTo>
                    <a:pt x="0" y="162"/>
                  </a:lnTo>
                  <a:lnTo>
                    <a:pt x="162" y="162"/>
                  </a:lnTo>
                  <a:lnTo>
                    <a:pt x="162" y="0"/>
                  </a:lnTo>
                  <a:lnTo>
                    <a:pt x="162" y="0"/>
                  </a:ln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83" name="Google Shape;2983;p51"/>
          <p:cNvGrpSpPr/>
          <p:nvPr/>
        </p:nvGrpSpPr>
        <p:grpSpPr>
          <a:xfrm>
            <a:off x="9614700" y="5462751"/>
            <a:ext cx="323508" cy="323508"/>
            <a:chOff x="7335838" y="4221163"/>
            <a:chExt cx="257175" cy="257175"/>
          </a:xfrm>
        </p:grpSpPr>
        <p:sp>
          <p:nvSpPr>
            <p:cNvPr id="2984" name="Google Shape;2984;p51"/>
            <p:cNvSpPr/>
            <p:nvPr/>
          </p:nvSpPr>
          <p:spPr>
            <a:xfrm>
              <a:off x="7426326" y="4349750"/>
              <a:ext cx="93663" cy="73025"/>
            </a:xfrm>
            <a:custGeom>
              <a:avLst/>
              <a:gdLst/>
              <a:ahLst/>
              <a:cxnLst/>
              <a:rect l="l" t="t" r="r" b="b"/>
              <a:pathLst>
                <a:path w="59" h="46" extrusionOk="0">
                  <a:moveTo>
                    <a:pt x="0" y="46"/>
                  </a:moveTo>
                  <a:lnTo>
                    <a:pt x="13" y="46"/>
                  </a:lnTo>
                  <a:lnTo>
                    <a:pt x="59" y="0"/>
                  </a:lnTo>
                  <a:lnTo>
                    <a:pt x="46" y="0"/>
                  </a:lnTo>
                  <a:lnTo>
                    <a:pt x="0"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85" name="Google Shape;2985;p51"/>
            <p:cNvSpPr/>
            <p:nvPr/>
          </p:nvSpPr>
          <p:spPr>
            <a:xfrm>
              <a:off x="7426326" y="4276725"/>
              <a:ext cx="93663" cy="73025"/>
            </a:xfrm>
            <a:custGeom>
              <a:avLst/>
              <a:gdLst/>
              <a:ahLst/>
              <a:cxnLst/>
              <a:rect l="l" t="t" r="r" b="b"/>
              <a:pathLst>
                <a:path w="59" h="46" extrusionOk="0">
                  <a:moveTo>
                    <a:pt x="59" y="46"/>
                  </a:moveTo>
                  <a:lnTo>
                    <a:pt x="46" y="46"/>
                  </a:lnTo>
                  <a:lnTo>
                    <a:pt x="0" y="0"/>
                  </a:lnTo>
                  <a:lnTo>
                    <a:pt x="13" y="0"/>
                  </a:lnTo>
                  <a:lnTo>
                    <a:pt x="59" y="46"/>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86" name="Google Shape;2986;p51"/>
            <p:cNvSpPr/>
            <p:nvPr/>
          </p:nvSpPr>
          <p:spPr>
            <a:xfrm>
              <a:off x="7335838" y="4221163"/>
              <a:ext cx="257175" cy="257175"/>
            </a:xfrm>
            <a:custGeom>
              <a:avLst/>
              <a:gdLst/>
              <a:ahLst/>
              <a:cxnLst/>
              <a:rect l="l" t="t" r="r" b="b"/>
              <a:pathLst>
                <a:path w="162" h="162" extrusionOk="0">
                  <a:moveTo>
                    <a:pt x="151" y="13"/>
                  </a:moveTo>
                  <a:lnTo>
                    <a:pt x="151" y="151"/>
                  </a:lnTo>
                  <a:lnTo>
                    <a:pt x="11" y="151"/>
                  </a:lnTo>
                  <a:lnTo>
                    <a:pt x="11" y="13"/>
                  </a:lnTo>
                  <a:lnTo>
                    <a:pt x="151" y="13"/>
                  </a:lnTo>
                  <a:close/>
                  <a:moveTo>
                    <a:pt x="162" y="0"/>
                  </a:moveTo>
                  <a:lnTo>
                    <a:pt x="0" y="0"/>
                  </a:lnTo>
                  <a:lnTo>
                    <a:pt x="0" y="162"/>
                  </a:lnTo>
                  <a:lnTo>
                    <a:pt x="162" y="162"/>
                  </a:lnTo>
                  <a:lnTo>
                    <a:pt x="162" y="0"/>
                  </a:lnTo>
                  <a:lnTo>
                    <a:pt x="16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87" name="Google Shape;2987;p51"/>
            <p:cNvSpPr/>
            <p:nvPr/>
          </p:nvSpPr>
          <p:spPr>
            <a:xfrm>
              <a:off x="7335838" y="4221163"/>
              <a:ext cx="257175" cy="257175"/>
            </a:xfrm>
            <a:custGeom>
              <a:avLst/>
              <a:gdLst/>
              <a:ahLst/>
              <a:cxnLst/>
              <a:rect l="l" t="t" r="r" b="b"/>
              <a:pathLst>
                <a:path w="162" h="162" extrusionOk="0">
                  <a:moveTo>
                    <a:pt x="151" y="13"/>
                  </a:moveTo>
                  <a:lnTo>
                    <a:pt x="151" y="151"/>
                  </a:lnTo>
                  <a:lnTo>
                    <a:pt x="11" y="151"/>
                  </a:lnTo>
                  <a:lnTo>
                    <a:pt x="11" y="13"/>
                  </a:lnTo>
                  <a:lnTo>
                    <a:pt x="151" y="13"/>
                  </a:lnTo>
                  <a:moveTo>
                    <a:pt x="162" y="0"/>
                  </a:moveTo>
                  <a:lnTo>
                    <a:pt x="0" y="0"/>
                  </a:lnTo>
                  <a:lnTo>
                    <a:pt x="0" y="162"/>
                  </a:lnTo>
                  <a:lnTo>
                    <a:pt x="162" y="162"/>
                  </a:lnTo>
                  <a:lnTo>
                    <a:pt x="162" y="0"/>
                  </a:lnTo>
                  <a:lnTo>
                    <a:pt x="162" y="0"/>
                  </a:ln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88" name="Google Shape;2988;p51"/>
          <p:cNvGrpSpPr/>
          <p:nvPr/>
        </p:nvGrpSpPr>
        <p:grpSpPr>
          <a:xfrm>
            <a:off x="10351581" y="5462751"/>
            <a:ext cx="323508" cy="323508"/>
            <a:chOff x="7921626" y="4221163"/>
            <a:chExt cx="257175" cy="257175"/>
          </a:xfrm>
        </p:grpSpPr>
        <p:sp>
          <p:nvSpPr>
            <p:cNvPr id="2989" name="Google Shape;2989;p51"/>
            <p:cNvSpPr/>
            <p:nvPr/>
          </p:nvSpPr>
          <p:spPr>
            <a:xfrm>
              <a:off x="8050213" y="4294188"/>
              <a:ext cx="73025" cy="93663"/>
            </a:xfrm>
            <a:custGeom>
              <a:avLst/>
              <a:gdLst/>
              <a:ahLst/>
              <a:cxnLst/>
              <a:rect l="l" t="t" r="r" b="b"/>
              <a:pathLst>
                <a:path w="46" h="59" extrusionOk="0">
                  <a:moveTo>
                    <a:pt x="46" y="59"/>
                  </a:moveTo>
                  <a:lnTo>
                    <a:pt x="46" y="47"/>
                  </a:lnTo>
                  <a:lnTo>
                    <a:pt x="0" y="0"/>
                  </a:lnTo>
                  <a:lnTo>
                    <a:pt x="0" y="13"/>
                  </a:lnTo>
                  <a:lnTo>
                    <a:pt x="46" y="59"/>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90" name="Google Shape;2990;p51"/>
            <p:cNvSpPr/>
            <p:nvPr/>
          </p:nvSpPr>
          <p:spPr>
            <a:xfrm>
              <a:off x="7977188" y="4294188"/>
              <a:ext cx="73025" cy="93663"/>
            </a:xfrm>
            <a:custGeom>
              <a:avLst/>
              <a:gdLst/>
              <a:ahLst/>
              <a:cxnLst/>
              <a:rect l="l" t="t" r="r" b="b"/>
              <a:pathLst>
                <a:path w="46" h="59" extrusionOk="0">
                  <a:moveTo>
                    <a:pt x="46" y="0"/>
                  </a:moveTo>
                  <a:lnTo>
                    <a:pt x="46" y="13"/>
                  </a:lnTo>
                  <a:lnTo>
                    <a:pt x="0" y="59"/>
                  </a:lnTo>
                  <a:lnTo>
                    <a:pt x="0" y="47"/>
                  </a:lnTo>
                  <a:lnTo>
                    <a:pt x="46"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91" name="Google Shape;2991;p51"/>
            <p:cNvSpPr/>
            <p:nvPr/>
          </p:nvSpPr>
          <p:spPr>
            <a:xfrm>
              <a:off x="7921626" y="4221163"/>
              <a:ext cx="257175" cy="257175"/>
            </a:xfrm>
            <a:custGeom>
              <a:avLst/>
              <a:gdLst/>
              <a:ahLst/>
              <a:cxnLst/>
              <a:rect l="l" t="t" r="r" b="b"/>
              <a:pathLst>
                <a:path w="162" h="162" extrusionOk="0">
                  <a:moveTo>
                    <a:pt x="151" y="13"/>
                  </a:moveTo>
                  <a:lnTo>
                    <a:pt x="151" y="151"/>
                  </a:lnTo>
                  <a:lnTo>
                    <a:pt x="12" y="151"/>
                  </a:lnTo>
                  <a:lnTo>
                    <a:pt x="12" y="13"/>
                  </a:lnTo>
                  <a:lnTo>
                    <a:pt x="151" y="13"/>
                  </a:lnTo>
                  <a:close/>
                  <a:moveTo>
                    <a:pt x="162" y="0"/>
                  </a:moveTo>
                  <a:lnTo>
                    <a:pt x="0" y="0"/>
                  </a:lnTo>
                  <a:lnTo>
                    <a:pt x="0" y="162"/>
                  </a:lnTo>
                  <a:lnTo>
                    <a:pt x="162" y="162"/>
                  </a:lnTo>
                  <a:lnTo>
                    <a:pt x="162" y="0"/>
                  </a:lnTo>
                  <a:lnTo>
                    <a:pt x="16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92" name="Google Shape;2992;p51"/>
            <p:cNvSpPr/>
            <p:nvPr/>
          </p:nvSpPr>
          <p:spPr>
            <a:xfrm>
              <a:off x="7921626" y="4221163"/>
              <a:ext cx="257175" cy="257175"/>
            </a:xfrm>
            <a:custGeom>
              <a:avLst/>
              <a:gdLst/>
              <a:ahLst/>
              <a:cxnLst/>
              <a:rect l="l" t="t" r="r" b="b"/>
              <a:pathLst>
                <a:path w="162" h="162" extrusionOk="0">
                  <a:moveTo>
                    <a:pt x="151" y="13"/>
                  </a:moveTo>
                  <a:lnTo>
                    <a:pt x="151" y="151"/>
                  </a:lnTo>
                  <a:lnTo>
                    <a:pt x="12" y="151"/>
                  </a:lnTo>
                  <a:lnTo>
                    <a:pt x="12" y="13"/>
                  </a:lnTo>
                  <a:lnTo>
                    <a:pt x="151" y="13"/>
                  </a:lnTo>
                  <a:moveTo>
                    <a:pt x="162" y="0"/>
                  </a:moveTo>
                  <a:lnTo>
                    <a:pt x="0" y="0"/>
                  </a:lnTo>
                  <a:lnTo>
                    <a:pt x="0" y="162"/>
                  </a:lnTo>
                  <a:lnTo>
                    <a:pt x="162" y="162"/>
                  </a:lnTo>
                  <a:lnTo>
                    <a:pt x="162" y="0"/>
                  </a:lnTo>
                  <a:lnTo>
                    <a:pt x="162" y="0"/>
                  </a:ln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grpSp>
        <p:nvGrpSpPr>
          <p:cNvPr id="2993" name="Google Shape;2993;p51"/>
          <p:cNvGrpSpPr/>
          <p:nvPr/>
        </p:nvGrpSpPr>
        <p:grpSpPr>
          <a:xfrm>
            <a:off x="11112427" y="5462751"/>
            <a:ext cx="323508" cy="323508"/>
            <a:chOff x="8526463" y="4221163"/>
            <a:chExt cx="257175" cy="257175"/>
          </a:xfrm>
        </p:grpSpPr>
        <p:sp>
          <p:nvSpPr>
            <p:cNvPr id="2994" name="Google Shape;2994;p51"/>
            <p:cNvSpPr/>
            <p:nvPr/>
          </p:nvSpPr>
          <p:spPr>
            <a:xfrm>
              <a:off x="8582026" y="4314825"/>
              <a:ext cx="73025" cy="90488"/>
            </a:xfrm>
            <a:custGeom>
              <a:avLst/>
              <a:gdLst/>
              <a:ahLst/>
              <a:cxnLst/>
              <a:rect l="l" t="t" r="r" b="b"/>
              <a:pathLst>
                <a:path w="46" h="57" extrusionOk="0">
                  <a:moveTo>
                    <a:pt x="0" y="0"/>
                  </a:moveTo>
                  <a:lnTo>
                    <a:pt x="0" y="11"/>
                  </a:lnTo>
                  <a:lnTo>
                    <a:pt x="46" y="57"/>
                  </a:lnTo>
                  <a:lnTo>
                    <a:pt x="46" y="46"/>
                  </a:lnTo>
                  <a:lnTo>
                    <a:pt x="0"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95" name="Google Shape;2995;p51"/>
            <p:cNvSpPr/>
            <p:nvPr/>
          </p:nvSpPr>
          <p:spPr>
            <a:xfrm>
              <a:off x="8655051" y="4314825"/>
              <a:ext cx="73025" cy="90488"/>
            </a:xfrm>
            <a:custGeom>
              <a:avLst/>
              <a:gdLst/>
              <a:ahLst/>
              <a:cxnLst/>
              <a:rect l="l" t="t" r="r" b="b"/>
              <a:pathLst>
                <a:path w="46" h="57" extrusionOk="0">
                  <a:moveTo>
                    <a:pt x="0" y="57"/>
                  </a:moveTo>
                  <a:lnTo>
                    <a:pt x="0" y="46"/>
                  </a:lnTo>
                  <a:lnTo>
                    <a:pt x="46" y="0"/>
                  </a:lnTo>
                  <a:lnTo>
                    <a:pt x="46" y="11"/>
                  </a:lnTo>
                  <a:lnTo>
                    <a:pt x="0" y="57"/>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96" name="Google Shape;2996;p51"/>
            <p:cNvSpPr/>
            <p:nvPr/>
          </p:nvSpPr>
          <p:spPr>
            <a:xfrm>
              <a:off x="8526463" y="4221163"/>
              <a:ext cx="257175" cy="257175"/>
            </a:xfrm>
            <a:custGeom>
              <a:avLst/>
              <a:gdLst/>
              <a:ahLst/>
              <a:cxnLst/>
              <a:rect l="l" t="t" r="r" b="b"/>
              <a:pathLst>
                <a:path w="162" h="162" extrusionOk="0">
                  <a:moveTo>
                    <a:pt x="149" y="13"/>
                  </a:moveTo>
                  <a:lnTo>
                    <a:pt x="149" y="151"/>
                  </a:lnTo>
                  <a:lnTo>
                    <a:pt x="11" y="151"/>
                  </a:lnTo>
                  <a:lnTo>
                    <a:pt x="11" y="13"/>
                  </a:lnTo>
                  <a:lnTo>
                    <a:pt x="149" y="13"/>
                  </a:lnTo>
                  <a:close/>
                  <a:moveTo>
                    <a:pt x="162" y="0"/>
                  </a:moveTo>
                  <a:lnTo>
                    <a:pt x="0" y="0"/>
                  </a:lnTo>
                  <a:lnTo>
                    <a:pt x="0" y="162"/>
                  </a:lnTo>
                  <a:lnTo>
                    <a:pt x="162" y="162"/>
                  </a:lnTo>
                  <a:lnTo>
                    <a:pt x="162" y="0"/>
                  </a:lnTo>
                  <a:lnTo>
                    <a:pt x="162" y="0"/>
                  </a:lnTo>
                  <a:close/>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sp>
          <p:nvSpPr>
            <p:cNvPr id="2997" name="Google Shape;2997;p51"/>
            <p:cNvSpPr/>
            <p:nvPr/>
          </p:nvSpPr>
          <p:spPr>
            <a:xfrm>
              <a:off x="8526463" y="4221163"/>
              <a:ext cx="257175" cy="257175"/>
            </a:xfrm>
            <a:custGeom>
              <a:avLst/>
              <a:gdLst/>
              <a:ahLst/>
              <a:cxnLst/>
              <a:rect l="l" t="t" r="r" b="b"/>
              <a:pathLst>
                <a:path w="162" h="162" extrusionOk="0">
                  <a:moveTo>
                    <a:pt x="149" y="13"/>
                  </a:moveTo>
                  <a:lnTo>
                    <a:pt x="149" y="151"/>
                  </a:lnTo>
                  <a:lnTo>
                    <a:pt x="11" y="151"/>
                  </a:lnTo>
                  <a:lnTo>
                    <a:pt x="11" y="13"/>
                  </a:lnTo>
                  <a:lnTo>
                    <a:pt x="149" y="13"/>
                  </a:lnTo>
                  <a:moveTo>
                    <a:pt x="162" y="0"/>
                  </a:moveTo>
                  <a:lnTo>
                    <a:pt x="0" y="0"/>
                  </a:lnTo>
                  <a:lnTo>
                    <a:pt x="0" y="162"/>
                  </a:lnTo>
                  <a:lnTo>
                    <a:pt x="162" y="162"/>
                  </a:lnTo>
                  <a:lnTo>
                    <a:pt x="162" y="0"/>
                  </a:lnTo>
                  <a:lnTo>
                    <a:pt x="162" y="0"/>
                  </a:lnTo>
                </a:path>
              </a:pathLst>
            </a:custGeom>
            <a:solidFill>
              <a:schemeClr val="dk1"/>
            </a:solidFill>
            <a:ln>
              <a:noFill/>
            </a:ln>
          </p:spPr>
          <p:txBody>
            <a:bodyPr spcFirstLastPara="1" wrap="square" lIns="91425" tIns="45700" rIns="91425" bIns="45700"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000000"/>
                </a:solidFill>
                <a:latin typeface="Trebuchet MS"/>
                <a:ea typeface="Trebuchet MS"/>
                <a:cs typeface="Trebuchet MS"/>
                <a:sym typeface="Trebuchet MS"/>
              </a:endParaRPr>
            </a:p>
          </p:txBody>
        </p:sp>
      </p:grpSp>
    </p:spTree>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6"/>
          <p:cNvSpPr>
            <a:spLocks noGrp="1"/>
          </p:cNvSpPr>
          <p:nvPr>
            <p:ph type="pic" idx="2"/>
          </p:nvPr>
        </p:nvSpPr>
        <p:spPr>
          <a:xfrm>
            <a:off x="179294" y="170328"/>
            <a:ext cx="11833412" cy="6517343"/>
          </a:xfrm>
          <a:prstGeom prst="rect">
            <a:avLst/>
          </a:prstGeom>
          <a:noFill/>
          <a:ln>
            <a:noFill/>
          </a:ln>
        </p:spPr>
        <p:txBody>
          <a:bodyPr spcFirstLastPara="1" wrap="square" lIns="91425" tIns="45700" rIns="91425" bIns="45700" anchor="ctr" anchorCtr="0">
            <a:noAutofit/>
          </a:bodyPr>
          <a:lstStyle/>
          <a:p>
            <a:pPr marL="0" marR="0" lvl="0" indent="0" algn="ctr" rtl="0">
              <a:lnSpc>
                <a:spcPct val="90000"/>
              </a:lnSpc>
              <a:spcBef>
                <a:spcPts val="1000"/>
              </a:spcBef>
              <a:spcAft>
                <a:spcPts val="0"/>
              </a:spcAft>
              <a:buClr>
                <a:schemeClr val="dk1"/>
              </a:buClr>
              <a:buSzPts val="2800"/>
              <a:buFont typeface="Arial"/>
              <a:buNone/>
            </a:pPr>
            <a:endParaRPr sz="1600" b="0" i="0" u="none" strike="noStrike" cap="none">
              <a:solidFill>
                <a:schemeClr val="dk1"/>
              </a:solidFill>
              <a:latin typeface="Arial"/>
              <a:ea typeface="Arial"/>
              <a:cs typeface="Arial"/>
              <a:sym typeface="Arial"/>
            </a:endParaRPr>
          </a:p>
        </p:txBody>
      </p:sp>
      <p:sp>
        <p:nvSpPr>
          <p:cNvPr id="144" name="Google Shape;144;p6"/>
          <p:cNvSpPr/>
          <p:nvPr/>
        </p:nvSpPr>
        <p:spPr>
          <a:xfrm>
            <a:off x="339969" y="568336"/>
            <a:ext cx="11852031" cy="5721325"/>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45" name="Google Shape;145;p6"/>
          <p:cNvSpPr txBox="1"/>
          <p:nvPr/>
        </p:nvSpPr>
        <p:spPr>
          <a:xfrm>
            <a:off x="838480" y="1467172"/>
            <a:ext cx="3391556" cy="169277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02.</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Problema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rgbClr val="A9B6B6"/>
                </a:solidFill>
                <a:latin typeface="Radio Canada" pitchFamily="2" charset="0"/>
                <a:ea typeface="Trebuchet MS"/>
                <a:cs typeface="Trebuchet MS"/>
                <a:sym typeface="Trebuchet MS"/>
              </a:rPr>
              <a:t>Qual é a dor?</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dirty="0">
              <a:solidFill>
                <a:srgbClr val="A9B6B6"/>
              </a:solidFill>
              <a:latin typeface="Radio Canada" pitchFamily="2" charset="0"/>
              <a:ea typeface="Trebuchet MS"/>
              <a:cs typeface="Trebuchet MS"/>
              <a:sym typeface="Trebuchet MS"/>
            </a:endParaRPr>
          </a:p>
        </p:txBody>
      </p:sp>
      <p:sp>
        <p:nvSpPr>
          <p:cNvPr id="146" name="Google Shape;146;p6"/>
          <p:cNvSpPr txBox="1"/>
          <p:nvPr/>
        </p:nvSpPr>
        <p:spPr>
          <a:xfrm>
            <a:off x="4151562" y="2162104"/>
            <a:ext cx="3782860" cy="2973081"/>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 </a:t>
            </a: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a:solidFill>
                  <a:schemeClr val="lt1"/>
                </a:solidFill>
                <a:latin typeface="Radio Canada" pitchFamily="2" charset="0"/>
                <a:ea typeface="Trebuchet MS"/>
                <a:cs typeface="Trebuchet MS"/>
                <a:sym typeface="Trebuchet MS"/>
              </a:rPr>
              <a:t>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a:solidFill>
                  <a:schemeClr val="lt1"/>
                </a:solidFill>
                <a:latin typeface="Radio Canada" pitchFamily="2" charset="0"/>
                <a:ea typeface="Trebuchet MS"/>
                <a:cs typeface="Trebuchet MS"/>
                <a:sym typeface="Trebuchet MS"/>
              </a:rPr>
              <a:t>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Suspendisse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molestie</a:t>
            </a:r>
            <a:r>
              <a:rPr lang="pt-BR" sz="1200" b="0" i="0" u="none" strike="noStrike" cap="none" dirty="0">
                <a:solidFill>
                  <a:schemeClr val="lt1"/>
                </a:solidFill>
                <a:latin typeface="Radio Canada" pitchFamily="2" charset="0"/>
                <a:ea typeface="Trebuchet MS"/>
                <a:cs typeface="Trebuchet MS"/>
                <a:sym typeface="Trebuchet MS"/>
              </a:rPr>
              <a:t>, justo ut </a:t>
            </a:r>
            <a:r>
              <a:rPr lang="pt-BR" sz="1200" b="0" i="0" u="none" strike="noStrike" cap="none" dirty="0" err="1">
                <a:solidFill>
                  <a:schemeClr val="lt1"/>
                </a:solidFill>
                <a:latin typeface="Radio Canada" pitchFamily="2" charset="0"/>
                <a:ea typeface="Trebuchet MS"/>
                <a:cs typeface="Trebuchet MS"/>
                <a:sym typeface="Trebuchet MS"/>
              </a:rPr>
              <a:t>lobortis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pretium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venenatis</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augue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nec</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lectus</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smtClean="0">
                <a:solidFill>
                  <a:schemeClr val="lt1"/>
                </a:solidFill>
                <a:latin typeface="Radio Canada" pitchFamily="2" charset="0"/>
                <a:ea typeface="Trebuchet MS"/>
                <a:cs typeface="Trebuchet MS"/>
                <a:sym typeface="Trebuchet MS"/>
              </a:rPr>
              <a:t>ipsum</a:t>
            </a:r>
            <a:endParaRPr sz="1400" b="0" i="0" u="none" strike="noStrike" cap="none" dirty="0">
              <a:solidFill>
                <a:srgbClr val="000000"/>
              </a:solidFill>
              <a:latin typeface="Radio Canada" pitchFamily="2" charset="0"/>
              <a:ea typeface="Trebuchet MS"/>
              <a:cs typeface="Trebuchet MS"/>
              <a:sym typeface="Trebuchet MS"/>
            </a:endParaRPr>
          </a:p>
        </p:txBody>
      </p:sp>
      <p:cxnSp>
        <p:nvCxnSpPr>
          <p:cNvPr id="147" name="Google Shape;147;p6"/>
          <p:cNvCxnSpPr/>
          <p:nvPr/>
        </p:nvCxnSpPr>
        <p:spPr>
          <a:xfrm>
            <a:off x="6042992" y="4748316"/>
            <a:ext cx="596347" cy="0"/>
          </a:xfrm>
          <a:prstGeom prst="straightConnector1">
            <a:avLst/>
          </a:prstGeom>
          <a:noFill/>
          <a:ln w="38100" cap="flat" cmpd="sng">
            <a:solidFill>
              <a:srgbClr val="0C92AA"/>
            </a:solidFill>
            <a:prstDash val="solid"/>
            <a:miter lim="800000"/>
            <a:headEnd type="none" w="sm" len="sm"/>
            <a:tailEnd type="none" w="sm" len="sm"/>
          </a:ln>
        </p:spPr>
      </p:cxnSp>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608394" y="5481198"/>
            <a:ext cx="1504301" cy="925261"/>
          </a:xfrm>
          <a:prstGeom prst="rect">
            <a:avLst/>
          </a:prstGeom>
        </p:spPr>
      </p:pic>
      <p:sp>
        <p:nvSpPr>
          <p:cNvPr id="29" name="Fluxograma: Terminação 28"/>
          <p:cNvSpPr/>
          <p:nvPr/>
        </p:nvSpPr>
        <p:spPr>
          <a:xfrm>
            <a:off x="970355" y="323514"/>
            <a:ext cx="239552" cy="91637"/>
          </a:xfrm>
          <a:prstGeom prst="flowChartTerminator">
            <a:avLst/>
          </a:prstGeom>
          <a:noFill/>
          <a:ln w="12700">
            <a:solidFill>
              <a:schemeClr val="tx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0" name="Fluxograma: Terminação 29"/>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31" name="Fluxograma: Terminação 30"/>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1" name="Google Shape;166;p20"/>
          <p:cNvSpPr/>
          <p:nvPr/>
        </p:nvSpPr>
        <p:spPr>
          <a:xfrm rot="5400000" flipH="1">
            <a:off x="-207370" y="1956799"/>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 name="Google Shape;146;p6"/>
          <p:cNvSpPr txBox="1"/>
          <p:nvPr/>
        </p:nvSpPr>
        <p:spPr>
          <a:xfrm>
            <a:off x="8186780" y="2162104"/>
            <a:ext cx="3060724" cy="1772753"/>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 </a:t>
            </a: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a:solidFill>
                  <a:schemeClr val="lt1"/>
                </a:solidFill>
                <a:latin typeface="Radio Canada" pitchFamily="2" charset="0"/>
                <a:ea typeface="Trebuchet MS"/>
                <a:cs typeface="Trebuchet MS"/>
                <a:sym typeface="Trebuchet MS"/>
              </a:rPr>
              <a:t>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a:solidFill>
                  <a:schemeClr val="lt1"/>
                </a:solidFill>
                <a:latin typeface="Radio Canada" pitchFamily="2" charset="0"/>
                <a:ea typeface="Trebuchet MS"/>
                <a:cs typeface="Trebuchet MS"/>
                <a:sym typeface="Trebuchet MS"/>
              </a:rPr>
              <a:t>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smtClean="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p:txBody>
      </p:sp>
      <p:cxnSp>
        <p:nvCxnSpPr>
          <p:cNvPr id="13" name="Conector reto 12"/>
          <p:cNvCxnSpPr/>
          <p:nvPr/>
        </p:nvCxnSpPr>
        <p:spPr>
          <a:xfrm flipH="1">
            <a:off x="970355" y="3159943"/>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451665056"/>
      </p:ext>
    </p:extLst>
  </p:cSld>
  <p:clrMapOvr>
    <a:masterClrMapping/>
  </p:clrMapOvr>
  <mc:AlternateContent xmlns:mc="http://schemas.openxmlformats.org/markup-compatibility/2006" xmlns:p14="http://schemas.microsoft.com/office/powerpoint/2010/main">
    <mc:Choice Requires="p14">
      <p:transition spd="slow" p14:dur="1500">
        <p14:window dir="vert"/>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nodeType="withEffect">
                                  <p:stCondLst>
                                    <p:cond delay="0"/>
                                  </p:stCondLst>
                                  <p:childTnLst>
                                    <p:set>
                                      <p:cBhvr>
                                        <p:cTn id="6" dur="1" fill="hold">
                                          <p:stCondLst>
                                            <p:cond delay="0"/>
                                          </p:stCondLst>
                                        </p:cTn>
                                        <p:tgtEl>
                                          <p:spTgt spid="144"/>
                                        </p:tgtEl>
                                        <p:attrNameLst>
                                          <p:attrName>style.visibility</p:attrName>
                                        </p:attrNameLst>
                                      </p:cBhvr>
                                      <p:to>
                                        <p:strVal val="visible"/>
                                      </p:to>
                                    </p:set>
                                    <p:anim calcmode="lin" valueType="num">
                                      <p:cBhvr additive="base">
                                        <p:cTn id="7" dur="500"/>
                                        <p:tgtEl>
                                          <p:spTgt spid="144"/>
                                        </p:tgtEl>
                                        <p:attrNameLst>
                                          <p:attrName>ppt_w</p:attrName>
                                        </p:attrNameLst>
                                      </p:cBhvr>
                                      <p:tavLst>
                                        <p:tav tm="0">
                                          <p:val>
                                            <p:strVal val="0"/>
                                          </p:val>
                                        </p:tav>
                                        <p:tav tm="100000">
                                          <p:val>
                                            <p:strVal val="#ppt_w"/>
                                          </p:val>
                                        </p:tav>
                                      </p:tavLst>
                                    </p:anim>
                                    <p:anim calcmode="lin" valueType="num">
                                      <p:cBhvr additive="base">
                                        <p:cTn id="8" dur="500"/>
                                        <p:tgtEl>
                                          <p:spTgt spid="144"/>
                                        </p:tgtEl>
                                        <p:attrNameLst>
                                          <p:attrName>ppt_h</p:attrName>
                                        </p:attrNameLst>
                                      </p:cBhvr>
                                      <p:tavLst>
                                        <p:tav tm="0">
                                          <p:val>
                                            <p:strVal val="0"/>
                                          </p:val>
                                        </p:tav>
                                        <p:tav tm="100000">
                                          <p:val>
                                            <p:strVal val="#ppt_h"/>
                                          </p:val>
                                        </p:tav>
                                      </p:tavLst>
                                    </p:anim>
                                  </p:childTnLst>
                                </p:cTn>
                              </p:par>
                            </p:childTnLst>
                          </p:cTn>
                        </p:par>
                        <p:par>
                          <p:cTn id="9" fill="hold">
                            <p:stCondLst>
                              <p:cond delay="500"/>
                            </p:stCondLst>
                            <p:childTnLst>
                              <p:par>
                                <p:cTn id="10" presetID="10" presetClass="entr" presetSubtype="0" fill="hold" nodeType="afterEffect">
                                  <p:stCondLst>
                                    <p:cond delay="0"/>
                                  </p:stCondLst>
                                  <p:childTnLst>
                                    <p:set>
                                      <p:cBhvr>
                                        <p:cTn id="11" dur="1" fill="hold">
                                          <p:stCondLst>
                                            <p:cond delay="0"/>
                                          </p:stCondLst>
                                        </p:cTn>
                                        <p:tgtEl>
                                          <p:spTgt spid="145"/>
                                        </p:tgtEl>
                                        <p:attrNameLst>
                                          <p:attrName>style.visibility</p:attrName>
                                        </p:attrNameLst>
                                      </p:cBhvr>
                                      <p:to>
                                        <p:strVal val="visible"/>
                                      </p:to>
                                    </p:set>
                                    <p:animEffect transition="in" filter="fade">
                                      <p:cBhvr>
                                        <p:cTn id="12" dur="500"/>
                                        <p:tgtEl>
                                          <p:spTgt spid="145"/>
                                        </p:tgtEl>
                                      </p:cBhvr>
                                    </p:animEffect>
                                  </p:childTnLst>
                                </p:cTn>
                              </p:par>
                            </p:childTnLst>
                          </p:cTn>
                        </p:par>
                        <p:par>
                          <p:cTn id="13" fill="hold">
                            <p:stCondLst>
                              <p:cond delay="1000"/>
                            </p:stCondLst>
                            <p:childTnLst>
                              <p:par>
                                <p:cTn id="14" presetID="10" presetClass="entr" presetSubtype="0" fill="hold" nodeType="afterEffect">
                                  <p:stCondLst>
                                    <p:cond delay="0"/>
                                  </p:stCondLst>
                                  <p:childTnLst>
                                    <p:set>
                                      <p:cBhvr>
                                        <p:cTn id="15" dur="1" fill="hold">
                                          <p:stCondLst>
                                            <p:cond delay="0"/>
                                          </p:stCondLst>
                                        </p:cTn>
                                        <p:tgtEl>
                                          <p:spTgt spid="146"/>
                                        </p:tgtEl>
                                        <p:attrNameLst>
                                          <p:attrName>style.visibility</p:attrName>
                                        </p:attrNameLst>
                                      </p:cBhvr>
                                      <p:to>
                                        <p:strVal val="visible"/>
                                      </p:to>
                                    </p:set>
                                    <p:animEffect transition="in" filter="fade">
                                      <p:cBhvr>
                                        <p:cTn id="16" dur="500"/>
                                        <p:tgtEl>
                                          <p:spTgt spid="146"/>
                                        </p:tgtEl>
                                      </p:cBhvr>
                                    </p:animEffect>
                                  </p:childTnLst>
                                </p:cTn>
                              </p:par>
                              <p:par>
                                <p:cTn id="17" presetID="10" presetClass="entr" presetSubtype="0" fill="hold" nodeType="withEffect">
                                  <p:stCondLst>
                                    <p:cond delay="0"/>
                                  </p:stCondLst>
                                  <p:childTnLst>
                                    <p:set>
                                      <p:cBhvr>
                                        <p:cTn id="18" dur="1" fill="hold">
                                          <p:stCondLst>
                                            <p:cond delay="0"/>
                                          </p:stCondLst>
                                        </p:cTn>
                                        <p:tgtEl>
                                          <p:spTgt spid="147"/>
                                        </p:tgtEl>
                                        <p:attrNameLst>
                                          <p:attrName>style.visibility</p:attrName>
                                        </p:attrNameLst>
                                      </p:cBhvr>
                                      <p:to>
                                        <p:strVal val="visible"/>
                                      </p:to>
                                    </p:set>
                                    <p:animEffect transition="in" filter="fade">
                                      <p:cBhvr>
                                        <p:cTn id="19" dur="1000"/>
                                        <p:tgtEl>
                                          <p:spTgt spid="147"/>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9"/>
                                        </p:tgtEl>
                                        <p:attrNameLst>
                                          <p:attrName>style.visibility</p:attrName>
                                        </p:attrNameLst>
                                      </p:cBhvr>
                                      <p:to>
                                        <p:strVal val="visible"/>
                                      </p:to>
                                    </p:set>
                                    <p:animEffect transition="in" filter="fade">
                                      <p:cBhvr>
                                        <p:cTn id="22" dur="500"/>
                                        <p:tgtEl>
                                          <p:spTgt spid="29"/>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30"/>
                                        </p:tgtEl>
                                        <p:attrNameLst>
                                          <p:attrName>style.visibility</p:attrName>
                                        </p:attrNameLst>
                                      </p:cBhvr>
                                      <p:to>
                                        <p:strVal val="visible"/>
                                      </p:to>
                                    </p:set>
                                    <p:animEffect transition="in" filter="fade">
                                      <p:cBhvr>
                                        <p:cTn id="25" dur="500"/>
                                        <p:tgtEl>
                                          <p:spTgt spid="3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31"/>
                                        </p:tgtEl>
                                        <p:attrNameLst>
                                          <p:attrName>style.visibility</p:attrName>
                                        </p:attrNameLst>
                                      </p:cBhvr>
                                      <p:to>
                                        <p:strVal val="visible"/>
                                      </p:to>
                                    </p:set>
                                    <p:animEffect transition="in" filter="fade">
                                      <p:cBhvr>
                                        <p:cTn id="28" dur="500"/>
                                        <p:tgtEl>
                                          <p:spTgt spid="31"/>
                                        </p:tgtEl>
                                      </p:cBhvr>
                                    </p:animEffect>
                                  </p:childTnLst>
                                </p:cTn>
                              </p:par>
                            </p:childTnLst>
                          </p:cTn>
                        </p:par>
                        <p:par>
                          <p:cTn id="29" fill="hold">
                            <p:stCondLst>
                              <p:cond delay="2000"/>
                            </p:stCondLst>
                            <p:childTnLst>
                              <p:par>
                                <p:cTn id="30" presetID="10" presetClass="entr" presetSubtype="0" fill="hold" nodeType="afterEffect">
                                  <p:stCondLst>
                                    <p:cond delay="0"/>
                                  </p:stCondLst>
                                  <p:childTnLst>
                                    <p:set>
                                      <p:cBhvr>
                                        <p:cTn id="31" dur="1" fill="hold">
                                          <p:stCondLst>
                                            <p:cond delay="0"/>
                                          </p:stCondLst>
                                        </p:cTn>
                                        <p:tgtEl>
                                          <p:spTgt spid="12"/>
                                        </p:tgtEl>
                                        <p:attrNameLst>
                                          <p:attrName>style.visibility</p:attrName>
                                        </p:attrNameLst>
                                      </p:cBhvr>
                                      <p:to>
                                        <p:strVal val="visible"/>
                                      </p:to>
                                    </p:set>
                                    <p:animEffect transition="in" filter="fade">
                                      <p:cBhvr>
                                        <p:cTn id="32" dur="500"/>
                                        <p:tgtEl>
                                          <p:spTgt spid="12"/>
                                        </p:tgtEl>
                                      </p:cBhvr>
                                    </p:animEffect>
                                  </p:childTnLst>
                                </p:cTn>
                              </p:par>
                            </p:childTnLst>
                          </p:cTn>
                        </p:par>
                        <p:par>
                          <p:cTn id="33" fill="hold">
                            <p:stCondLst>
                              <p:cond delay="2500"/>
                            </p:stCondLst>
                            <p:childTnLst>
                              <p:par>
                                <p:cTn id="34" presetID="10" presetClass="entr" presetSubtype="0" fill="hold" nodeType="afterEffect">
                                  <p:stCondLst>
                                    <p:cond delay="0"/>
                                  </p:stCondLst>
                                  <p:childTnLst>
                                    <p:set>
                                      <p:cBhvr>
                                        <p:cTn id="35" dur="1" fill="hold">
                                          <p:stCondLst>
                                            <p:cond delay="0"/>
                                          </p:stCondLst>
                                        </p:cTn>
                                        <p:tgtEl>
                                          <p:spTgt spid="13"/>
                                        </p:tgtEl>
                                        <p:attrNameLst>
                                          <p:attrName>style.visibility</p:attrName>
                                        </p:attrNameLst>
                                      </p:cBhvr>
                                      <p:to>
                                        <p:strVal val="visible"/>
                                      </p:to>
                                    </p:set>
                                    <p:animEffect transition="in" filter="fade">
                                      <p:cBhvr>
                                        <p:cTn id="36"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51"/>
        <p:cNvGrpSpPr/>
        <p:nvPr/>
      </p:nvGrpSpPr>
      <p:grpSpPr>
        <a:xfrm>
          <a:off x="0" y="0"/>
          <a:ext cx="0" cy="0"/>
          <a:chOff x="0" y="0"/>
          <a:chExt cx="0" cy="0"/>
        </a:xfrm>
      </p:grpSpPr>
      <p:sp>
        <p:nvSpPr>
          <p:cNvPr id="10" name="Google Shape;188;p22"/>
          <p:cNvSpPr/>
          <p:nvPr/>
        </p:nvSpPr>
        <p:spPr>
          <a:xfrm>
            <a:off x="9074109" y="0"/>
            <a:ext cx="3117891" cy="68580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53" name="Google Shape;153;p19"/>
          <p:cNvSpPr txBox="1"/>
          <p:nvPr/>
        </p:nvSpPr>
        <p:spPr>
          <a:xfrm>
            <a:off x="1083012" y="1603896"/>
            <a:ext cx="4208833" cy="1532687"/>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6378B9"/>
                </a:solidFill>
                <a:latin typeface="Radio Canada" pitchFamily="2" charset="0"/>
                <a:ea typeface="Trebuchet MS"/>
                <a:cs typeface="Trebuchet MS"/>
                <a:sym typeface="Trebuchet MS"/>
              </a:rPr>
              <a:t>03.</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3600"/>
              <a:buFont typeface="Arial"/>
              <a:buNone/>
            </a:pPr>
            <a:r>
              <a:rPr lang="pt-BR" sz="3600" b="0" i="0" u="none" strike="noStrike" cap="none" dirty="0">
                <a:solidFill>
                  <a:srgbClr val="000000"/>
                </a:solidFill>
                <a:latin typeface="Radio Canada" pitchFamily="2" charset="0"/>
                <a:ea typeface="Trebuchet MS"/>
                <a:cs typeface="Trebuchet MS"/>
                <a:sym typeface="Trebuchet MS"/>
              </a:rPr>
              <a:t>Solução</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54" name="Google Shape;154;p19"/>
          <p:cNvSpPr txBox="1"/>
          <p:nvPr/>
        </p:nvSpPr>
        <p:spPr>
          <a:xfrm>
            <a:off x="1083012" y="3263911"/>
            <a:ext cx="4208834" cy="372369"/>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1400"/>
              <a:buFont typeface="Arial"/>
              <a:buNone/>
            </a:pPr>
            <a:r>
              <a:rPr lang="pt-BR" sz="1400" b="0" i="0" u="none" strike="noStrike" cap="none">
                <a:solidFill>
                  <a:srgbClr val="000000"/>
                </a:solidFill>
                <a:latin typeface="Radio Canada" pitchFamily="2" charset="0"/>
                <a:ea typeface="Trebuchet MS"/>
                <a:cs typeface="Trebuchet MS"/>
                <a:sym typeface="Trebuchet MS"/>
              </a:rPr>
              <a:t>O que eu proponho?</a:t>
            </a:r>
            <a:endParaRPr sz="1400" b="0" i="0" u="none" strike="noStrike" cap="none">
              <a:solidFill>
                <a:srgbClr val="000000"/>
              </a:solidFill>
              <a:latin typeface="Radio Canada" pitchFamily="2" charset="0"/>
              <a:ea typeface="Trebuchet MS"/>
              <a:cs typeface="Trebuchet MS"/>
              <a:sym typeface="Trebuchet MS"/>
            </a:endParaRPr>
          </a:p>
        </p:txBody>
      </p:sp>
      <p:sp>
        <p:nvSpPr>
          <p:cNvPr id="155" name="Google Shape;155;p19"/>
          <p:cNvSpPr txBox="1"/>
          <p:nvPr/>
        </p:nvSpPr>
        <p:spPr>
          <a:xfrm>
            <a:off x="1083012" y="3708113"/>
            <a:ext cx="4208834" cy="2012818"/>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Proin suscipit, nunc at commodo ultricies, mi felis porta</a:t>
            </a:r>
            <a:endParaRPr sz="14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orci, id cursus dui mi at massa. Nullam sit amet nisi</a:t>
            </a:r>
            <a:endParaRPr sz="12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interdum, bibendum est quis, imperdiet justo. Aliquam</a:t>
            </a:r>
            <a:endParaRPr sz="12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tempor laoreet est eget efficitur. Ut varius quis arcu quis</a:t>
            </a:r>
            <a:endParaRPr sz="14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fringilla. Suspendisse molestie, justo ut lobortis pretium,</a:t>
            </a:r>
            <a:endParaRPr sz="14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eros eros venenatis augue, nec cursus lectus nunc sit amet</a:t>
            </a:r>
            <a:endParaRPr sz="1200" b="0" i="0" u="none" strike="noStrike" cap="none">
              <a:solidFill>
                <a:srgbClr val="000000"/>
              </a:solidFill>
              <a:latin typeface="Radio Canada" pitchFamily="2" charset="0"/>
              <a:ea typeface="Trebuchet MS"/>
              <a:cs typeface="Trebuchet MS"/>
              <a:sym typeface="Trebuchet MS"/>
            </a:endParaRPr>
          </a:p>
          <a:p>
            <a:pPr marL="0" marR="0" lvl="0" indent="0" algn="r" rtl="0">
              <a:lnSpc>
                <a:spcPct val="130000"/>
              </a:lnSpc>
              <a:spcBef>
                <a:spcPts val="0"/>
              </a:spcBef>
              <a:spcAft>
                <a:spcPts val="0"/>
              </a:spcAft>
              <a:buClr>
                <a:srgbClr val="000000"/>
              </a:buClr>
              <a:buSzPts val="1200"/>
              <a:buFont typeface="Arial"/>
              <a:buNone/>
            </a:pPr>
            <a:r>
              <a:rPr lang="pt-BR" sz="1200" b="0" i="0" u="none" strike="noStrike" cap="none">
                <a:solidFill>
                  <a:srgbClr val="000000"/>
                </a:solidFill>
                <a:latin typeface="Radio Canada" pitchFamily="2" charset="0"/>
                <a:ea typeface="Trebuchet MS"/>
                <a:cs typeface="Trebuchet MS"/>
                <a:sym typeface="Trebuchet MS"/>
              </a:rPr>
              <a:t>dui.</a:t>
            </a:r>
            <a:endParaRPr sz="1400" b="0" i="0" u="none" strike="noStrike" cap="none">
              <a:solidFill>
                <a:srgbClr val="000000"/>
              </a:solidFill>
              <a:latin typeface="Radio Canada" pitchFamily="2" charset="0"/>
              <a:ea typeface="Trebuchet MS"/>
              <a:cs typeface="Trebuchet MS"/>
              <a:sym typeface="Trebuchet MS"/>
            </a:endParaRPr>
          </a:p>
        </p:txBody>
      </p:sp>
      <p:pic>
        <p:nvPicPr>
          <p:cNvPr id="156" name="Google Shape;156;p19"/>
          <p:cNvPicPr preferRelativeResize="0">
            <a:picLocks noGrp="1"/>
          </p:cNvPicPr>
          <p:nvPr>
            <p:ph type="pic" idx="2"/>
          </p:nvPr>
        </p:nvPicPr>
        <p:blipFill rotWithShape="1">
          <a:blip r:embed="rId3">
            <a:alphaModFix/>
          </a:blip>
          <a:srcRect l="24996" r="24996"/>
          <a:stretch/>
        </p:blipFill>
        <p:spPr>
          <a:xfrm>
            <a:off x="6508886" y="573932"/>
            <a:ext cx="5075676" cy="5710136"/>
          </a:xfrm>
          <a:prstGeom prst="rect">
            <a:avLst/>
          </a:prstGeom>
          <a:solidFill>
            <a:schemeClr val="lt1"/>
          </a:solidFill>
          <a:ln>
            <a:noFill/>
          </a:ln>
        </p:spPr>
      </p:pic>
      <p:sp>
        <p:nvSpPr>
          <p:cNvPr id="157" name="Google Shape;157;p19"/>
          <p:cNvSpPr txBox="1"/>
          <p:nvPr/>
        </p:nvSpPr>
        <p:spPr>
          <a:xfrm>
            <a:off x="6942374" y="5394681"/>
            <a:ext cx="4208700" cy="652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rgbClr val="FFFFFF"/>
                </a:solidFill>
                <a:latin typeface="Trebuchet MS"/>
                <a:ea typeface="Trebuchet MS"/>
                <a:cs typeface="Trebuchet MS"/>
                <a:sym typeface="Trebuchet MS"/>
              </a:rPr>
              <a:t>INSIRA AQUI UMA </a:t>
            </a:r>
            <a:endParaRPr sz="1800" b="0" i="0" u="none" strike="noStrike" cap="none" dirty="0">
              <a:solidFill>
                <a:srgbClr val="FFFFFF"/>
              </a:solidFill>
              <a:latin typeface="Trebuchet MS"/>
              <a:ea typeface="Trebuchet MS"/>
              <a:cs typeface="Trebuchet MS"/>
              <a:sym typeface="Trebuchet MS"/>
            </a:endParaRPr>
          </a:p>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rgbClr val="FFFFFF"/>
                </a:solidFill>
                <a:latin typeface="Trebuchet MS"/>
                <a:ea typeface="Trebuchet MS"/>
                <a:cs typeface="Trebuchet MS"/>
                <a:sym typeface="Trebuchet MS"/>
              </a:rPr>
              <a:t>IMAGEM DE SUA PREFERÊNCIA.</a:t>
            </a:r>
            <a:endParaRPr sz="1400" b="0" i="0" u="none" strike="noStrike" cap="none" dirty="0">
              <a:solidFill>
                <a:srgbClr val="FFFFFF"/>
              </a:solidFill>
              <a:latin typeface="Trebuchet MS"/>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dk1"/>
              </a:solidFill>
              <a:latin typeface="Trebuchet MS"/>
              <a:ea typeface="Trebuchet MS"/>
              <a:cs typeface="Trebuchet MS"/>
              <a:sym typeface="Trebuchet MS"/>
            </a:endParaRPr>
          </a:p>
        </p:txBody>
      </p:sp>
      <p:sp>
        <p:nvSpPr>
          <p:cNvPr id="15" name="Fluxograma: Terminação 14"/>
          <p:cNvSpPr/>
          <p:nvPr/>
        </p:nvSpPr>
        <p:spPr>
          <a:xfrm>
            <a:off x="970355"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6" name="Fluxograma: Terminação 15"/>
          <p:cNvSpPr/>
          <p:nvPr/>
        </p:nvSpPr>
        <p:spPr>
          <a:xfrm>
            <a:off x="418443"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17" name="Fluxograma: Terminação 16"/>
          <p:cNvSpPr/>
          <p:nvPr/>
        </p:nvSpPr>
        <p:spPr>
          <a:xfrm>
            <a:off x="694539" y="323514"/>
            <a:ext cx="239552" cy="91637"/>
          </a:xfrm>
          <a:prstGeom prst="flowChartTerminator">
            <a:avLst/>
          </a:prstGeom>
          <a:solidFill>
            <a:srgbClr val="7DDD00"/>
          </a:solidFill>
          <a:ln w="12700">
            <a:solidFill>
              <a:srgbClr val="7DDD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cxnSp>
        <p:nvCxnSpPr>
          <p:cNvPr id="11" name="Conector reto 10"/>
          <p:cNvCxnSpPr/>
          <p:nvPr/>
        </p:nvCxnSpPr>
        <p:spPr>
          <a:xfrm flipH="1">
            <a:off x="4764754" y="1264798"/>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53"/>
                                        </p:tgtEl>
                                        <p:attrNameLst>
                                          <p:attrName>style.visibility</p:attrName>
                                        </p:attrNameLst>
                                      </p:cBhvr>
                                      <p:to>
                                        <p:strVal val="visible"/>
                                      </p:to>
                                    </p:set>
                                    <p:animEffect transition="in" filter="fade">
                                      <p:cBhvr>
                                        <p:cTn id="7" dur="500"/>
                                        <p:tgtEl>
                                          <p:spTgt spid="15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54"/>
                                        </p:tgtEl>
                                        <p:attrNameLst>
                                          <p:attrName>style.visibility</p:attrName>
                                        </p:attrNameLst>
                                      </p:cBhvr>
                                      <p:to>
                                        <p:strVal val="visible"/>
                                      </p:to>
                                    </p:set>
                                    <p:animEffect transition="in" filter="fade">
                                      <p:cBhvr>
                                        <p:cTn id="11" dur="500"/>
                                        <p:tgtEl>
                                          <p:spTgt spid="15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55"/>
                                        </p:tgtEl>
                                        <p:attrNameLst>
                                          <p:attrName>style.visibility</p:attrName>
                                        </p:attrNameLst>
                                      </p:cBhvr>
                                      <p:to>
                                        <p:strVal val="visible"/>
                                      </p:to>
                                    </p:set>
                                    <p:animEffect transition="in" filter="fade">
                                      <p:cBhvr>
                                        <p:cTn id="15" dur="500"/>
                                        <p:tgtEl>
                                          <p:spTgt spid="15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17"/>
                                        </p:tgtEl>
                                        <p:attrNameLst>
                                          <p:attrName>style.visibility</p:attrName>
                                        </p:attrNameLst>
                                      </p:cBhvr>
                                      <p:to>
                                        <p:strVal val="visible"/>
                                      </p:to>
                                    </p:set>
                                    <p:animEffect transition="in" filter="fade">
                                      <p:cBhvr>
                                        <p:cTn id="24" dur="500"/>
                                        <p:tgtEl>
                                          <p:spTgt spid="17"/>
                                        </p:tgtEl>
                                      </p:cBhvr>
                                    </p:animEffect>
                                  </p:childTnLst>
                                </p:cTn>
                              </p:par>
                              <p:par>
                                <p:cTn id="25" presetID="10" presetClass="entr" presetSubtype="0" fill="hold"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750"/>
                                        <p:tgtEl>
                                          <p:spTgt spid="10"/>
                                        </p:tgtEl>
                                      </p:cBhvr>
                                    </p:animEffect>
                                  </p:childTnLst>
                                </p:cTn>
                              </p:par>
                            </p:childTnLst>
                          </p:cTn>
                        </p:par>
                        <p:par>
                          <p:cTn id="28" fill="hold">
                            <p:stCondLst>
                              <p:cond delay="1750"/>
                            </p:stCondLst>
                            <p:childTnLst>
                              <p:par>
                                <p:cTn id="29" presetID="10" presetClass="entr" presetSubtype="0" fill="hold" nodeType="after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61"/>
        <p:cNvGrpSpPr/>
        <p:nvPr/>
      </p:nvGrpSpPr>
      <p:grpSpPr>
        <a:xfrm>
          <a:off x="0" y="0"/>
          <a:ext cx="0" cy="0"/>
          <a:chOff x="0" y="0"/>
          <a:chExt cx="0" cy="0"/>
        </a:xfrm>
      </p:grpSpPr>
      <p:sp>
        <p:nvSpPr>
          <p:cNvPr id="162" name="Google Shape;162;p20"/>
          <p:cNvSpPr/>
          <p:nvPr/>
        </p:nvSpPr>
        <p:spPr>
          <a:xfrm>
            <a:off x="487828" y="609600"/>
            <a:ext cx="11361794" cy="5638800"/>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3" name="Google Shape;163;p20"/>
          <p:cNvSpPr txBox="1"/>
          <p:nvPr/>
        </p:nvSpPr>
        <p:spPr>
          <a:xfrm>
            <a:off x="6524161" y="1603896"/>
            <a:ext cx="4208833" cy="1532687"/>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rgbClr val="7DDD00"/>
                </a:solidFill>
                <a:latin typeface="Radio Canada" pitchFamily="2" charset="0"/>
                <a:ea typeface="Trebuchet MS"/>
                <a:cs typeface="Trebuchet MS"/>
                <a:sym typeface="Trebuchet MS"/>
              </a:rPr>
              <a:t>04.</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3600"/>
              <a:buFont typeface="Arial"/>
              <a:buNone/>
            </a:pPr>
            <a:r>
              <a:rPr lang="pt-BR" sz="3600" b="0" i="0" u="none" strike="noStrike" cap="none" dirty="0">
                <a:solidFill>
                  <a:schemeClr val="lt1"/>
                </a:solidFill>
                <a:latin typeface="Radio Canada" pitchFamily="2" charset="0"/>
                <a:ea typeface="Trebuchet MS"/>
                <a:cs typeface="Trebuchet MS"/>
                <a:sym typeface="Trebuchet MS"/>
              </a:rPr>
              <a:t>Diferencial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4" name="Google Shape;164;p20"/>
          <p:cNvSpPr txBox="1"/>
          <p:nvPr/>
        </p:nvSpPr>
        <p:spPr>
          <a:xfrm>
            <a:off x="6524161" y="3263911"/>
            <a:ext cx="4208834" cy="372369"/>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0" i="0" u="none" strike="noStrike" cap="none" dirty="0">
                <a:solidFill>
                  <a:schemeClr val="lt1"/>
                </a:solidFill>
                <a:latin typeface="Radio Canada" pitchFamily="2" charset="0"/>
                <a:ea typeface="Trebuchet MS"/>
                <a:cs typeface="Trebuchet MS"/>
                <a:sym typeface="Trebuchet MS"/>
              </a:rPr>
              <a:t>O que a sua solução tem de especial?</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5" name="Google Shape;165;p20"/>
          <p:cNvSpPr txBox="1"/>
          <p:nvPr/>
        </p:nvSpPr>
        <p:spPr>
          <a:xfrm>
            <a:off x="6524161" y="3708113"/>
            <a:ext cx="4208834" cy="20128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r>
              <a:rPr lang="pt-BR" sz="1200" b="0" i="0" u="none" strike="noStrike" cap="none" dirty="0">
                <a:solidFill>
                  <a:schemeClr val="lt1"/>
                </a:solidFill>
                <a:latin typeface="Radio Canada" pitchFamily="2" charset="0"/>
                <a:ea typeface="Trebuchet MS"/>
                <a:cs typeface="Trebuchet MS"/>
                <a:sym typeface="Trebuchet MS"/>
              </a:rPr>
              <a:t> 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 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Suspendisse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molestie</a:t>
            </a:r>
            <a:r>
              <a:rPr lang="pt-BR" sz="1200" b="0" i="0" u="none" strike="noStrike" cap="none" dirty="0">
                <a:solidFill>
                  <a:schemeClr val="lt1"/>
                </a:solidFill>
                <a:latin typeface="Radio Canada" pitchFamily="2" charset="0"/>
                <a:ea typeface="Trebuchet MS"/>
                <a:cs typeface="Trebuchet MS"/>
                <a:sym typeface="Trebuchet MS"/>
              </a:rPr>
              <a:t>, justo ut </a:t>
            </a:r>
            <a:r>
              <a:rPr lang="pt-BR" sz="1200" b="0" i="0" u="none" strike="noStrike" cap="none" dirty="0" err="1">
                <a:solidFill>
                  <a:schemeClr val="lt1"/>
                </a:solidFill>
                <a:latin typeface="Radio Canada" pitchFamily="2" charset="0"/>
                <a:ea typeface="Trebuchet MS"/>
                <a:cs typeface="Trebuchet MS"/>
                <a:sym typeface="Trebuchet MS"/>
              </a:rPr>
              <a:t>lobortis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pretium</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venenatis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augue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nec</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lectus</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endParaRPr sz="1200" b="0" i="0" u="none" strike="noStrike" cap="none" dirty="0">
              <a:solidFill>
                <a:schemeClr val="lt1"/>
              </a:solidFill>
              <a:latin typeface="Radio Canada" pitchFamily="2" charset="0"/>
              <a:ea typeface="Trebuchet MS"/>
              <a:cs typeface="Trebuchet MS"/>
              <a:sym typeface="Trebuchet MS"/>
            </a:endParaRPr>
          </a:p>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66" name="Google Shape;166;p20"/>
          <p:cNvSpPr/>
          <p:nvPr/>
        </p:nvSpPr>
        <p:spPr>
          <a:xfrm rot="5400000" flipH="1">
            <a:off x="-69892" y="3382001"/>
            <a:ext cx="1115440" cy="136186"/>
          </a:xfrm>
          <a:prstGeom prst="rect">
            <a:avLst/>
          </a:prstGeom>
          <a:solidFill>
            <a:srgbClr val="7DDD00"/>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 name="Imagem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13414" y="5450467"/>
            <a:ext cx="1504301" cy="925261"/>
          </a:xfrm>
          <a:prstGeom prst="rect">
            <a:avLst/>
          </a:prstGeom>
        </p:spPr>
      </p:pic>
      <p:cxnSp>
        <p:nvCxnSpPr>
          <p:cNvPr id="14" name="Conector reto 13"/>
          <p:cNvCxnSpPr/>
          <p:nvPr/>
        </p:nvCxnSpPr>
        <p:spPr>
          <a:xfrm flipH="1">
            <a:off x="9731853" y="943064"/>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pic>
        <p:nvPicPr>
          <p:cNvPr id="7" name="Espaço Reservado para Imagem 6"/>
          <p:cNvPicPr>
            <a:picLocks noGrp="1" noChangeAspect="1"/>
          </p:cNvPicPr>
          <p:nvPr>
            <p:ph type="pic" idx="2"/>
          </p:nvPr>
        </p:nvPicPr>
        <p:blipFill>
          <a:blip r:embed="rId4">
            <a:extLst>
              <a:ext uri="{28A0092B-C50C-407E-A947-70E740481C1C}">
                <a14:useLocalDpi xmlns:a14="http://schemas.microsoft.com/office/drawing/2010/main" val="0"/>
              </a:ext>
            </a:extLst>
          </a:blip>
          <a:srcRect l="387" r="387"/>
          <a:stretch>
            <a:fillRect/>
          </a:stretch>
        </p:blipFill>
        <p:spPr>
          <a:xfrm>
            <a:off x="1681405" y="349586"/>
            <a:ext cx="4088352" cy="6201015"/>
          </a:xfrm>
        </p:spPr>
      </p:pic>
      <p:sp>
        <p:nvSpPr>
          <p:cNvPr id="168" name="Google Shape;168;p20"/>
          <p:cNvSpPr txBox="1"/>
          <p:nvPr/>
        </p:nvSpPr>
        <p:spPr>
          <a:xfrm>
            <a:off x="2222919" y="5279978"/>
            <a:ext cx="2991532" cy="652500"/>
          </a:xfrm>
          <a:prstGeom prst="rect">
            <a:avLst/>
          </a:prstGeom>
          <a:noFill/>
          <a:ln>
            <a:noFill/>
          </a:ln>
        </p:spPr>
        <p:txBody>
          <a:bodyPr spcFirstLastPara="1" wrap="square" lIns="91425" tIns="45700" rIns="91425" bIns="45700" anchor="t" anchorCtr="0">
            <a:noAutofit/>
          </a:bodyPr>
          <a:lstStyle/>
          <a:p>
            <a:pPr marL="0" marR="0" lvl="0" indent="0" algn="ctr" rtl="0">
              <a:lnSpc>
                <a:spcPct val="130000"/>
              </a:lnSpc>
              <a:spcBef>
                <a:spcPts val="0"/>
              </a:spcBef>
              <a:spcAft>
                <a:spcPts val="0"/>
              </a:spcAft>
              <a:buClr>
                <a:srgbClr val="000000"/>
              </a:buClr>
              <a:buSzPts val="1400"/>
              <a:buFont typeface="Arial"/>
              <a:buNone/>
            </a:pPr>
            <a:r>
              <a:rPr lang="pt-BR" sz="1800" b="0" i="0" u="none" strike="noStrike" cap="none" dirty="0">
                <a:solidFill>
                  <a:srgbClr val="FFFFFF"/>
                </a:solidFill>
                <a:latin typeface="Trebuchet MS"/>
                <a:ea typeface="Trebuchet MS"/>
                <a:cs typeface="Trebuchet MS"/>
                <a:sym typeface="Trebuchet MS"/>
              </a:rPr>
              <a:t>INSIRA AQUI UMA </a:t>
            </a:r>
            <a:r>
              <a:rPr lang="pt-BR" sz="1800" b="0" i="0" u="none" strike="noStrike" cap="none" dirty="0" smtClean="0">
                <a:solidFill>
                  <a:srgbClr val="FFFFFF"/>
                </a:solidFill>
                <a:latin typeface="Trebuchet MS"/>
                <a:ea typeface="Trebuchet MS"/>
                <a:cs typeface="Trebuchet MS"/>
                <a:sym typeface="Trebuchet MS"/>
              </a:rPr>
              <a:t>IMAGEM </a:t>
            </a:r>
            <a:r>
              <a:rPr lang="pt-BR" sz="1800" b="0" i="0" u="none" strike="noStrike" cap="none" dirty="0">
                <a:solidFill>
                  <a:srgbClr val="FFFFFF"/>
                </a:solidFill>
                <a:latin typeface="Trebuchet MS"/>
                <a:ea typeface="Trebuchet MS"/>
                <a:cs typeface="Trebuchet MS"/>
                <a:sym typeface="Trebuchet MS"/>
              </a:rPr>
              <a:t>DE SUA PREFERÊNCIA.</a:t>
            </a:r>
            <a:endParaRPr sz="1400" b="0" i="0" u="none" strike="noStrike" cap="none" dirty="0">
              <a:solidFill>
                <a:srgbClr val="FFFFFF"/>
              </a:solidFill>
              <a:latin typeface="Trebuchet MS"/>
              <a:ea typeface="Trebuchet MS"/>
              <a:cs typeface="Trebuchet MS"/>
              <a:sym typeface="Trebuchet MS"/>
            </a:endParaRPr>
          </a:p>
          <a:p>
            <a:pPr marL="0" marR="0" lvl="0" indent="0" algn="l" rtl="0">
              <a:lnSpc>
                <a:spcPct val="130000"/>
              </a:lnSpc>
              <a:spcBef>
                <a:spcPts val="0"/>
              </a:spcBef>
              <a:spcAft>
                <a:spcPts val="0"/>
              </a:spcAft>
              <a:buClr>
                <a:srgbClr val="000000"/>
              </a:buClr>
              <a:buSzPts val="1400"/>
              <a:buFont typeface="Arial"/>
              <a:buNone/>
            </a:pPr>
            <a:endParaRPr sz="1400" b="0" i="0" u="none" strike="noStrike" cap="none" dirty="0">
              <a:solidFill>
                <a:schemeClr val="dk1"/>
              </a:solidFill>
              <a:latin typeface="Trebuchet MS"/>
              <a:ea typeface="Trebuchet MS"/>
              <a:cs typeface="Trebuchet MS"/>
              <a:sym typeface="Trebuchet MS"/>
            </a:endParaRPr>
          </a:p>
        </p:txBody>
      </p: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63"/>
                                        </p:tgtEl>
                                        <p:attrNameLst>
                                          <p:attrName>style.visibility</p:attrName>
                                        </p:attrNameLst>
                                      </p:cBhvr>
                                      <p:to>
                                        <p:strVal val="visible"/>
                                      </p:to>
                                    </p:set>
                                    <p:animEffect transition="in" filter="fade">
                                      <p:cBhvr>
                                        <p:cTn id="7" dur="500"/>
                                        <p:tgtEl>
                                          <p:spTgt spid="163"/>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164"/>
                                        </p:tgtEl>
                                        <p:attrNameLst>
                                          <p:attrName>style.visibility</p:attrName>
                                        </p:attrNameLst>
                                      </p:cBhvr>
                                      <p:to>
                                        <p:strVal val="visible"/>
                                      </p:to>
                                    </p:set>
                                    <p:animEffect transition="in" filter="fade">
                                      <p:cBhvr>
                                        <p:cTn id="11" dur="500"/>
                                        <p:tgtEl>
                                          <p:spTgt spid="164"/>
                                        </p:tgtEl>
                                      </p:cBhvr>
                                    </p:animEffect>
                                  </p:childTnLst>
                                </p:cTn>
                              </p:par>
                            </p:childTnLst>
                          </p:cTn>
                        </p:par>
                        <p:par>
                          <p:cTn id="12" fill="hold">
                            <p:stCondLst>
                              <p:cond delay="1000"/>
                            </p:stCondLst>
                            <p:childTnLst>
                              <p:par>
                                <p:cTn id="13" presetID="10" presetClass="entr" presetSubtype="0" fill="hold" nodeType="afterEffect">
                                  <p:stCondLst>
                                    <p:cond delay="0"/>
                                  </p:stCondLst>
                                  <p:childTnLst>
                                    <p:set>
                                      <p:cBhvr>
                                        <p:cTn id="14" dur="1" fill="hold">
                                          <p:stCondLst>
                                            <p:cond delay="0"/>
                                          </p:stCondLst>
                                        </p:cTn>
                                        <p:tgtEl>
                                          <p:spTgt spid="165"/>
                                        </p:tgtEl>
                                        <p:attrNameLst>
                                          <p:attrName>style.visibility</p:attrName>
                                        </p:attrNameLst>
                                      </p:cBhvr>
                                      <p:to>
                                        <p:strVal val="visible"/>
                                      </p:to>
                                    </p:set>
                                    <p:animEffect transition="in" filter="fade">
                                      <p:cBhvr>
                                        <p:cTn id="15" dur="500"/>
                                        <p:tgtEl>
                                          <p:spTgt spid="165"/>
                                        </p:tgtEl>
                                      </p:cBhvr>
                                    </p:animEffect>
                                  </p:childTnLst>
                                </p:cTn>
                              </p:par>
                            </p:childTnLst>
                          </p:cTn>
                        </p:par>
                        <p:par>
                          <p:cTn id="16" fill="hold">
                            <p:stCondLst>
                              <p:cond delay="1500"/>
                            </p:stCondLst>
                            <p:childTnLst>
                              <p:par>
                                <p:cTn id="17" presetID="10" presetClass="entr" presetSubtype="0" fill="hold" nodeType="afterEffect">
                                  <p:stCondLst>
                                    <p:cond delay="0"/>
                                  </p:stCondLst>
                                  <p:childTnLst>
                                    <p:set>
                                      <p:cBhvr>
                                        <p:cTn id="18" dur="1" fill="hold">
                                          <p:stCondLst>
                                            <p:cond delay="0"/>
                                          </p:stCondLst>
                                        </p:cTn>
                                        <p:tgtEl>
                                          <p:spTgt spid="14"/>
                                        </p:tgtEl>
                                        <p:attrNameLst>
                                          <p:attrName>style.visibility</p:attrName>
                                        </p:attrNameLst>
                                      </p:cBhvr>
                                      <p:to>
                                        <p:strVal val="visible"/>
                                      </p:to>
                                    </p:set>
                                    <p:animEffect transition="in" filter="fade">
                                      <p:cBhvr>
                                        <p:cTn id="19"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82" name="Google Shape;182;p21"/>
          <p:cNvSpPr txBox="1"/>
          <p:nvPr/>
        </p:nvSpPr>
        <p:spPr>
          <a:xfrm>
            <a:off x="373426" y="2342913"/>
            <a:ext cx="2132012" cy="1692731"/>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6378B9"/>
                </a:solidFill>
                <a:latin typeface="Radio Canada" pitchFamily="2" charset="0"/>
                <a:ea typeface="Trebuchet MS"/>
                <a:cs typeface="Trebuchet MS"/>
                <a:sym typeface="Trebuchet MS"/>
              </a:rPr>
              <a:t>05.</a:t>
            </a:r>
            <a:endParaRPr sz="1400" b="0" i="0" u="none" strike="noStrike" cap="none" dirty="0">
              <a:solidFill>
                <a:srgbClr val="6378B9"/>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tx1">
                    <a:lumMod val="95000"/>
                    <a:lumOff val="5000"/>
                  </a:schemeClr>
                </a:solidFill>
                <a:latin typeface="Radio Canada" pitchFamily="2" charset="0"/>
                <a:ea typeface="Trebuchet MS"/>
                <a:cs typeface="Trebuchet MS"/>
                <a:sym typeface="Trebuchet MS"/>
              </a:rPr>
              <a:t>Impacto</a:t>
            </a:r>
            <a:endParaRPr sz="3800" b="0" i="0" u="none" strike="noStrike" cap="none" dirty="0">
              <a:solidFill>
                <a:schemeClr val="tx1">
                  <a:lumMod val="95000"/>
                  <a:lumOff val="5000"/>
                </a:schemeClr>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1400"/>
              <a:buFont typeface="Arial"/>
              <a:buNone/>
            </a:pPr>
            <a:r>
              <a:rPr lang="pt-BR" sz="1400" b="0" i="0" u="none" strike="noStrike" cap="none" dirty="0">
                <a:solidFill>
                  <a:schemeClr val="tx1">
                    <a:lumMod val="95000"/>
                    <a:lumOff val="5000"/>
                  </a:schemeClr>
                </a:solidFill>
                <a:latin typeface="Radio Canada" pitchFamily="2" charset="0"/>
                <a:ea typeface="Trebuchet MS"/>
                <a:cs typeface="Trebuchet MS"/>
                <a:sym typeface="Trebuchet MS"/>
              </a:rPr>
              <a:t>Como funciona o seu produto?</a:t>
            </a:r>
            <a:endParaRPr sz="1400" b="0" i="0" u="none" strike="noStrike" cap="none" dirty="0">
              <a:solidFill>
                <a:schemeClr val="tx1">
                  <a:lumMod val="95000"/>
                  <a:lumOff val="5000"/>
                </a:schemeClr>
              </a:solidFill>
              <a:latin typeface="Radio Canada" pitchFamily="2" charset="0"/>
              <a:ea typeface="Trebuchet MS"/>
              <a:cs typeface="Trebuchet MS"/>
              <a:sym typeface="Trebuchet MS"/>
            </a:endParaRPr>
          </a:p>
        </p:txBody>
      </p:sp>
      <p:pic>
        <p:nvPicPr>
          <p:cNvPr id="19" name="Imagem 1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70291" y="1814754"/>
            <a:ext cx="357755" cy="3490535"/>
          </a:xfrm>
          <a:prstGeom prst="rect">
            <a:avLst/>
          </a:prstGeom>
        </p:spPr>
      </p:pic>
      <p:pic>
        <p:nvPicPr>
          <p:cNvPr id="31" name="Imagem 3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743711" y="1814753"/>
            <a:ext cx="357755" cy="3490535"/>
          </a:xfrm>
          <a:prstGeom prst="rect">
            <a:avLst/>
          </a:prstGeom>
        </p:spPr>
      </p:pic>
      <p:pic>
        <p:nvPicPr>
          <p:cNvPr id="24" name="Imagem 2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99684" y="1813288"/>
            <a:ext cx="24172" cy="3492000"/>
          </a:xfrm>
          <a:prstGeom prst="rect">
            <a:avLst/>
          </a:prstGeom>
        </p:spPr>
      </p:pic>
      <p:sp>
        <p:nvSpPr>
          <p:cNvPr id="39" name="Google Shape;178;p21"/>
          <p:cNvSpPr txBox="1"/>
          <p:nvPr/>
        </p:nvSpPr>
        <p:spPr>
          <a:xfrm>
            <a:off x="4714848"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a:solidFill>
                  <a:srgbClr val="6378B9"/>
                </a:solidFill>
                <a:latin typeface="Radio Canada" pitchFamily="2" charset="0"/>
                <a:ea typeface="Trebuchet MS"/>
                <a:cs typeface="Trebuchet MS"/>
                <a:sym typeface="Trebuchet MS"/>
              </a:rPr>
              <a:t>1</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0" name="Google Shape;178;p21"/>
          <p:cNvSpPr txBox="1"/>
          <p:nvPr/>
        </p:nvSpPr>
        <p:spPr>
          <a:xfrm>
            <a:off x="7694074"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smtClean="0">
                <a:solidFill>
                  <a:srgbClr val="6378B9"/>
                </a:solidFill>
                <a:latin typeface="Radio Canada" pitchFamily="2" charset="0"/>
                <a:ea typeface="Trebuchet MS"/>
                <a:cs typeface="Trebuchet MS"/>
                <a:sym typeface="Trebuchet MS"/>
              </a:rPr>
              <a:t>2</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1" name="Google Shape;177;p21"/>
          <p:cNvSpPr txBox="1"/>
          <p:nvPr/>
        </p:nvSpPr>
        <p:spPr>
          <a:xfrm>
            <a:off x="2778876" y="2733705"/>
            <a:ext cx="2469876" cy="2160551"/>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err="1">
                <a:solidFill>
                  <a:srgbClr val="000000"/>
                </a:solidFill>
                <a:latin typeface="Radio Canada" pitchFamily="2" charset="0"/>
                <a:ea typeface="Trebuchet MS"/>
                <a:cs typeface="Trebuchet MS"/>
                <a:sym typeface="Trebuchet MS"/>
              </a:rPr>
              <a:t>Proin</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suscipit</a:t>
            </a:r>
            <a:r>
              <a:rPr lang="pt-BR" sz="1200" b="0" i="0" u="none" strike="noStrike" cap="none" dirty="0">
                <a:solidFill>
                  <a:srgbClr val="000000"/>
                </a:solidFill>
                <a:latin typeface="Radio Canada" pitchFamily="2" charset="0"/>
                <a:ea typeface="Trebuchet MS"/>
                <a:cs typeface="Trebuchet MS"/>
                <a:sym typeface="Trebuchet MS"/>
              </a:rPr>
              <a:t>, nunc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commodo</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ultricies</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felis</a:t>
            </a:r>
            <a:r>
              <a:rPr lang="pt-BR" sz="1200" b="0" i="0" u="none" strike="noStrike" cap="none" dirty="0">
                <a:solidFill>
                  <a:srgbClr val="000000"/>
                </a:solidFill>
                <a:latin typeface="Radio Canada" pitchFamily="2" charset="0"/>
                <a:ea typeface="Trebuchet MS"/>
                <a:cs typeface="Trebuchet MS"/>
                <a:sym typeface="Trebuchet MS"/>
              </a:rPr>
              <a:t> porta </a:t>
            </a:r>
            <a:r>
              <a:rPr lang="pt-BR" sz="1200" b="0" i="0" u="none" strike="noStrike" cap="none" dirty="0" err="1">
                <a:solidFill>
                  <a:srgbClr val="000000"/>
                </a:solidFill>
                <a:latin typeface="Radio Canada" pitchFamily="2" charset="0"/>
                <a:ea typeface="Trebuchet MS"/>
                <a:cs typeface="Trebuchet MS"/>
                <a:sym typeface="Trebuchet MS"/>
              </a:rPr>
              <a:t>orci</a:t>
            </a:r>
            <a:r>
              <a:rPr lang="pt-BR" sz="1200" b="0" i="0" u="none" strike="noStrike" cap="none" dirty="0">
                <a:solidFill>
                  <a:srgbClr val="000000"/>
                </a:solidFill>
                <a:latin typeface="Radio Canada" pitchFamily="2" charset="0"/>
                <a:ea typeface="Trebuchet MS"/>
                <a:cs typeface="Trebuchet MS"/>
                <a:sym typeface="Trebuchet MS"/>
              </a:rPr>
              <a:t>, id </a:t>
            </a:r>
            <a:r>
              <a:rPr lang="pt-BR" sz="1200" b="0" i="0" u="none" strike="noStrike" cap="none" dirty="0" err="1">
                <a:solidFill>
                  <a:srgbClr val="000000"/>
                </a:solidFill>
                <a:latin typeface="Radio Canada" pitchFamily="2" charset="0"/>
                <a:ea typeface="Trebuchet MS"/>
                <a:cs typeface="Trebuchet MS"/>
                <a:sym typeface="Trebuchet MS"/>
              </a:rPr>
              <a:t>cursus</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dui</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massa. </a:t>
            </a:r>
            <a:r>
              <a:rPr lang="pt-BR" sz="1200" b="0" i="0" u="none" strike="noStrike" cap="none" dirty="0" err="1">
                <a:solidFill>
                  <a:srgbClr val="000000"/>
                </a:solidFill>
                <a:latin typeface="Radio Canada" pitchFamily="2" charset="0"/>
                <a:ea typeface="Trebuchet MS"/>
                <a:cs typeface="Trebuchet MS"/>
                <a:sym typeface="Trebuchet MS"/>
              </a:rPr>
              <a:t>Nullam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sit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amet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nisi</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interdum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smtClean="0">
                <a:solidFill>
                  <a:srgbClr val="000000"/>
                </a:solidFill>
                <a:latin typeface="Radio Canada" pitchFamily="2" charset="0"/>
                <a:ea typeface="Trebuchet MS"/>
                <a:cs typeface="Trebuchet MS"/>
                <a:sym typeface="Trebuchet MS"/>
              </a:rPr>
              <a:t>bibendum</a:t>
            </a:r>
            <a:r>
              <a:rPr lang="pt-BR" sz="1200" b="0" i="0" u="none" strike="noStrike" cap="none" dirty="0" smtClean="0">
                <a:solidFill>
                  <a:srgbClr val="000000"/>
                </a:solidFill>
                <a:latin typeface="Radio Canada" pitchFamily="2" charset="0"/>
                <a:ea typeface="Trebuchet MS"/>
                <a:cs typeface="Trebuchet MS"/>
                <a:sym typeface="Trebuchet MS"/>
              </a:rPr>
              <a:t> </a:t>
            </a:r>
            <a:r>
              <a:rPr lang="pt-BR" sz="1200" b="0" i="0" u="none" strike="noStrike" cap="none" dirty="0">
                <a:solidFill>
                  <a:srgbClr val="000000"/>
                </a:solidFill>
                <a:latin typeface="Radio Canada" pitchFamily="2" charset="0"/>
                <a:ea typeface="Trebuchet MS"/>
                <a:cs typeface="Trebuchet MS"/>
                <a:sym typeface="Trebuchet MS"/>
              </a:rPr>
              <a:t>est quis, </a:t>
            </a:r>
            <a:r>
              <a:rPr lang="pt-BR" sz="1200" b="0" i="0" u="none" strike="noStrike" cap="none" dirty="0" err="1">
                <a:solidFill>
                  <a:srgbClr val="000000"/>
                </a:solidFill>
                <a:latin typeface="Radio Canada" pitchFamily="2" charset="0"/>
                <a:ea typeface="Trebuchet MS"/>
                <a:cs typeface="Trebuchet MS"/>
                <a:sym typeface="Trebuchet MS"/>
              </a:rPr>
              <a:t>imperdiet</a:t>
            </a:r>
            <a:r>
              <a:rPr lang="pt-BR" sz="1200" b="0" i="0" u="none" strike="noStrike" cap="none" dirty="0">
                <a:solidFill>
                  <a:srgbClr val="000000"/>
                </a:solidFill>
                <a:latin typeface="Radio Canada" pitchFamily="2" charset="0"/>
                <a:ea typeface="Trebuchet MS"/>
                <a:cs typeface="Trebuchet MS"/>
                <a:sym typeface="Trebuchet MS"/>
              </a:rPr>
              <a:t> justo. </a:t>
            </a:r>
            <a:r>
              <a:rPr lang="pt-BR" sz="1200" b="0" i="0" u="none" strike="noStrike" cap="none" dirty="0" err="1">
                <a:solidFill>
                  <a:srgbClr val="000000"/>
                </a:solidFill>
                <a:latin typeface="Radio Canada" pitchFamily="2" charset="0"/>
                <a:ea typeface="Trebuchet MS"/>
                <a:cs typeface="Trebuchet MS"/>
                <a:sym typeface="Trebuchet MS"/>
              </a:rPr>
              <a:t>Aliquam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tempor</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laoreet</a:t>
            </a:r>
            <a:r>
              <a:rPr lang="pt-BR" sz="1200" b="0" i="0" u="none" strike="noStrike" cap="none" dirty="0">
                <a:solidFill>
                  <a:srgbClr val="000000"/>
                </a:solidFill>
                <a:latin typeface="Radio Canada" pitchFamily="2" charset="0"/>
                <a:ea typeface="Trebuchet MS"/>
                <a:cs typeface="Trebuchet MS"/>
                <a:sym typeface="Trebuchet MS"/>
              </a:rPr>
              <a:t> est </a:t>
            </a:r>
            <a:r>
              <a:rPr lang="pt-BR" sz="1200" b="0" i="0" u="none" strike="noStrike" cap="none" dirty="0" err="1">
                <a:solidFill>
                  <a:srgbClr val="000000"/>
                </a:solidFill>
                <a:latin typeface="Radio Canada" pitchFamily="2" charset="0"/>
                <a:ea typeface="Trebuchet MS"/>
                <a:cs typeface="Trebuchet MS"/>
                <a:sym typeface="Trebuchet MS"/>
              </a:rPr>
              <a:t>eget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efficitur</a:t>
            </a:r>
            <a:r>
              <a:rPr lang="pt-BR" sz="1200" b="0" i="0" u="none" strike="noStrike" cap="none" dirty="0">
                <a:solidFill>
                  <a:srgbClr val="000000"/>
                </a:solidFill>
                <a:latin typeface="Radio Canada" pitchFamily="2" charset="0"/>
                <a:ea typeface="Trebuchet MS"/>
                <a:cs typeface="Trebuchet MS"/>
                <a:sym typeface="Trebuchet MS"/>
              </a:rPr>
              <a:t>. Ut </a:t>
            </a:r>
            <a:r>
              <a:rPr lang="pt-BR" sz="1200" b="0" i="0" u="none" strike="noStrike" cap="none" dirty="0" err="1">
                <a:solidFill>
                  <a:srgbClr val="000000"/>
                </a:solidFill>
                <a:latin typeface="Radio Canada" pitchFamily="2" charset="0"/>
                <a:ea typeface="Trebuchet MS"/>
                <a:cs typeface="Trebuchet MS"/>
                <a:sym typeface="Trebuchet MS"/>
              </a:rPr>
              <a:t>varius</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arcu</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fringilla</a:t>
            </a:r>
            <a:r>
              <a:rPr lang="pt-BR" sz="1200" b="0" i="0" u="none" strike="noStrike" cap="none" dirty="0">
                <a:solidFill>
                  <a:srgbClr val="000000"/>
                </a:solidFill>
                <a:latin typeface="Radio Canada" pitchFamily="2" charset="0"/>
                <a:ea typeface="Trebuchet MS"/>
                <a:cs typeface="Trebuchet MS"/>
                <a:sym typeface="Trebuchet MS"/>
              </a:rPr>
              <a:t>.</a:t>
            </a:r>
            <a:endParaRPr sz="1200" b="0" i="0" u="none" strike="noStrike" cap="none" dirty="0">
              <a:solidFill>
                <a:srgbClr val="1A1F20"/>
              </a:solidFill>
              <a:latin typeface="Radio Canada" pitchFamily="2" charset="0"/>
              <a:ea typeface="Trebuchet MS"/>
              <a:cs typeface="Trebuchet MS"/>
              <a:sym typeface="Trebuchet MS"/>
            </a:endParaRPr>
          </a:p>
        </p:txBody>
      </p:sp>
      <p:sp>
        <p:nvSpPr>
          <p:cNvPr id="42" name="Google Shape;176;p21"/>
          <p:cNvSpPr txBox="1"/>
          <p:nvPr/>
        </p:nvSpPr>
        <p:spPr>
          <a:xfrm>
            <a:off x="2778876" y="2038315"/>
            <a:ext cx="174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1A1F20"/>
                </a:solidFill>
                <a:latin typeface="Radio Canada" pitchFamily="2" charset="0"/>
                <a:ea typeface="Trebuchet MS"/>
                <a:cs typeface="Trebuchet MS"/>
                <a:sym typeface="Trebuchet MS"/>
              </a:rPr>
              <a:t>Digite seu subtítulo aqui</a:t>
            </a:r>
            <a:endParaRPr sz="1400" b="0" i="0" u="none" strike="noStrike" cap="none" dirty="0">
              <a:solidFill>
                <a:srgbClr val="000000"/>
              </a:solidFill>
              <a:latin typeface="Radio Canada" pitchFamily="2" charset="0"/>
              <a:ea typeface="Trebuchet MS"/>
              <a:cs typeface="Trebuchet MS"/>
              <a:sym typeface="Trebuchet MS"/>
            </a:endParaRPr>
          </a:p>
        </p:txBody>
      </p:sp>
      <p:pic>
        <p:nvPicPr>
          <p:cNvPr id="43" name="Imagem 4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728629" y="1813288"/>
            <a:ext cx="24172" cy="3492000"/>
          </a:xfrm>
          <a:prstGeom prst="rect">
            <a:avLst/>
          </a:prstGeom>
        </p:spPr>
      </p:pic>
      <p:sp>
        <p:nvSpPr>
          <p:cNvPr id="44" name="Google Shape;178;p21"/>
          <p:cNvSpPr txBox="1"/>
          <p:nvPr/>
        </p:nvSpPr>
        <p:spPr>
          <a:xfrm>
            <a:off x="10755907" y="1813288"/>
            <a:ext cx="476060" cy="1015622"/>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6000" dirty="0" smtClean="0">
                <a:solidFill>
                  <a:srgbClr val="6378B9"/>
                </a:solidFill>
                <a:latin typeface="Radio Canada" pitchFamily="2" charset="0"/>
                <a:ea typeface="Trebuchet MS"/>
                <a:cs typeface="Trebuchet MS"/>
                <a:sym typeface="Trebuchet MS"/>
              </a:rPr>
              <a:t>3</a:t>
            </a:r>
            <a:endParaRPr sz="5400" b="0" i="0" u="none" strike="noStrike" cap="none" dirty="0">
              <a:solidFill>
                <a:srgbClr val="6378B9"/>
              </a:solidFill>
              <a:latin typeface="Radio Canada" pitchFamily="2" charset="0"/>
              <a:ea typeface="Trebuchet MS"/>
              <a:cs typeface="Trebuchet MS"/>
              <a:sym typeface="Trebuchet MS"/>
            </a:endParaRPr>
          </a:p>
        </p:txBody>
      </p:sp>
      <p:sp>
        <p:nvSpPr>
          <p:cNvPr id="48" name="Google Shape;176;p21"/>
          <p:cNvSpPr txBox="1"/>
          <p:nvPr/>
        </p:nvSpPr>
        <p:spPr>
          <a:xfrm>
            <a:off x="5999847" y="2038315"/>
            <a:ext cx="174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1A1F20"/>
                </a:solidFill>
                <a:latin typeface="Radio Canada" pitchFamily="2" charset="0"/>
                <a:ea typeface="Trebuchet MS"/>
                <a:cs typeface="Trebuchet MS"/>
                <a:sym typeface="Trebuchet MS"/>
              </a:rPr>
              <a:t>Digite seu subtítulo aqui</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49" name="Google Shape;177;p21"/>
          <p:cNvSpPr txBox="1"/>
          <p:nvPr/>
        </p:nvSpPr>
        <p:spPr>
          <a:xfrm>
            <a:off x="9075865" y="2733705"/>
            <a:ext cx="2485658" cy="2160551"/>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err="1">
                <a:solidFill>
                  <a:srgbClr val="000000"/>
                </a:solidFill>
                <a:latin typeface="Radio Canada" pitchFamily="2" charset="0"/>
                <a:ea typeface="Trebuchet MS"/>
                <a:cs typeface="Trebuchet MS"/>
                <a:sym typeface="Trebuchet MS"/>
              </a:rPr>
              <a:t>Proin</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suscipit</a:t>
            </a:r>
            <a:r>
              <a:rPr lang="pt-BR" sz="1200" b="0" i="0" u="none" strike="noStrike" cap="none" dirty="0">
                <a:solidFill>
                  <a:srgbClr val="000000"/>
                </a:solidFill>
                <a:latin typeface="Radio Canada" pitchFamily="2" charset="0"/>
                <a:ea typeface="Trebuchet MS"/>
                <a:cs typeface="Trebuchet MS"/>
                <a:sym typeface="Trebuchet MS"/>
              </a:rPr>
              <a:t>, nunc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commodo</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ultricies</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felis</a:t>
            </a:r>
            <a:r>
              <a:rPr lang="pt-BR" sz="1200" b="0" i="0" u="none" strike="noStrike" cap="none" dirty="0">
                <a:solidFill>
                  <a:srgbClr val="000000"/>
                </a:solidFill>
                <a:latin typeface="Radio Canada" pitchFamily="2" charset="0"/>
                <a:ea typeface="Trebuchet MS"/>
                <a:cs typeface="Trebuchet MS"/>
                <a:sym typeface="Trebuchet MS"/>
              </a:rPr>
              <a:t> porta </a:t>
            </a:r>
            <a:r>
              <a:rPr lang="pt-BR" sz="1200" b="0" i="0" u="none" strike="noStrike" cap="none" dirty="0" err="1">
                <a:solidFill>
                  <a:srgbClr val="000000"/>
                </a:solidFill>
                <a:latin typeface="Radio Canada" pitchFamily="2" charset="0"/>
                <a:ea typeface="Trebuchet MS"/>
                <a:cs typeface="Trebuchet MS"/>
                <a:sym typeface="Trebuchet MS"/>
              </a:rPr>
              <a:t>orci</a:t>
            </a:r>
            <a:r>
              <a:rPr lang="pt-BR" sz="1200" b="0" i="0" u="none" strike="noStrike" cap="none" dirty="0">
                <a:solidFill>
                  <a:srgbClr val="000000"/>
                </a:solidFill>
                <a:latin typeface="Radio Canada" pitchFamily="2" charset="0"/>
                <a:ea typeface="Trebuchet MS"/>
                <a:cs typeface="Trebuchet MS"/>
                <a:sym typeface="Trebuchet MS"/>
              </a:rPr>
              <a:t>, id </a:t>
            </a:r>
            <a:r>
              <a:rPr lang="pt-BR" sz="1200" b="0" i="0" u="none" strike="noStrike" cap="none" dirty="0" err="1">
                <a:solidFill>
                  <a:srgbClr val="000000"/>
                </a:solidFill>
                <a:latin typeface="Radio Canada" pitchFamily="2" charset="0"/>
                <a:ea typeface="Trebuchet MS"/>
                <a:cs typeface="Trebuchet MS"/>
                <a:sym typeface="Trebuchet MS"/>
              </a:rPr>
              <a:t>cursus</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dui</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massa. </a:t>
            </a:r>
            <a:r>
              <a:rPr lang="pt-BR" sz="1200" b="0" i="0" u="none" strike="noStrike" cap="none" dirty="0" err="1">
                <a:solidFill>
                  <a:srgbClr val="000000"/>
                </a:solidFill>
                <a:latin typeface="Radio Canada" pitchFamily="2" charset="0"/>
                <a:ea typeface="Trebuchet MS"/>
                <a:cs typeface="Trebuchet MS"/>
                <a:sym typeface="Trebuchet MS"/>
              </a:rPr>
              <a:t>Nullam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sit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amet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nisi</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interdum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bibendum</a:t>
            </a:r>
            <a:r>
              <a:rPr lang="pt-BR" sz="1200" b="0" i="0" u="none" strike="noStrike" cap="none" dirty="0">
                <a:solidFill>
                  <a:srgbClr val="000000"/>
                </a:solidFill>
                <a:latin typeface="Radio Canada" pitchFamily="2" charset="0"/>
                <a:ea typeface="Trebuchet MS"/>
                <a:cs typeface="Trebuchet MS"/>
                <a:sym typeface="Trebuchet MS"/>
              </a:rPr>
              <a:t> est quis, </a:t>
            </a:r>
            <a:r>
              <a:rPr lang="pt-BR" sz="1200" b="0" i="0" u="none" strike="noStrike" cap="none" dirty="0" err="1">
                <a:solidFill>
                  <a:srgbClr val="000000"/>
                </a:solidFill>
                <a:latin typeface="Radio Canada" pitchFamily="2" charset="0"/>
                <a:ea typeface="Trebuchet MS"/>
                <a:cs typeface="Trebuchet MS"/>
                <a:sym typeface="Trebuchet MS"/>
              </a:rPr>
              <a:t>imperdiet</a:t>
            </a:r>
            <a:r>
              <a:rPr lang="pt-BR" sz="1200" b="0" i="0" u="none" strike="noStrike" cap="none" dirty="0">
                <a:solidFill>
                  <a:srgbClr val="000000"/>
                </a:solidFill>
                <a:latin typeface="Radio Canada" pitchFamily="2" charset="0"/>
                <a:ea typeface="Trebuchet MS"/>
                <a:cs typeface="Trebuchet MS"/>
                <a:sym typeface="Trebuchet MS"/>
              </a:rPr>
              <a:t> justo. </a:t>
            </a:r>
            <a:r>
              <a:rPr lang="pt-BR" sz="1200" b="0" i="0" u="none" strike="noStrike" cap="none" dirty="0" err="1">
                <a:solidFill>
                  <a:srgbClr val="000000"/>
                </a:solidFill>
                <a:latin typeface="Radio Canada" pitchFamily="2" charset="0"/>
                <a:ea typeface="Trebuchet MS"/>
                <a:cs typeface="Trebuchet MS"/>
                <a:sym typeface="Trebuchet MS"/>
              </a:rPr>
              <a:t>Aliquam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tempor</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laoreet</a:t>
            </a:r>
            <a:r>
              <a:rPr lang="pt-BR" sz="1200" b="0" i="0" u="none" strike="noStrike" cap="none" dirty="0">
                <a:solidFill>
                  <a:srgbClr val="000000"/>
                </a:solidFill>
                <a:latin typeface="Radio Canada" pitchFamily="2" charset="0"/>
                <a:ea typeface="Trebuchet MS"/>
                <a:cs typeface="Trebuchet MS"/>
                <a:sym typeface="Trebuchet MS"/>
              </a:rPr>
              <a:t> est </a:t>
            </a:r>
            <a:r>
              <a:rPr lang="pt-BR" sz="1200" b="0" i="0" u="none" strike="noStrike" cap="none" dirty="0" err="1">
                <a:solidFill>
                  <a:srgbClr val="000000"/>
                </a:solidFill>
                <a:latin typeface="Radio Canada" pitchFamily="2" charset="0"/>
                <a:ea typeface="Trebuchet MS"/>
                <a:cs typeface="Trebuchet MS"/>
                <a:sym typeface="Trebuchet MS"/>
              </a:rPr>
              <a:t>eget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efficitur</a:t>
            </a:r>
            <a:r>
              <a:rPr lang="pt-BR" sz="1200" b="0" i="0" u="none" strike="noStrike" cap="none" dirty="0">
                <a:solidFill>
                  <a:srgbClr val="000000"/>
                </a:solidFill>
                <a:latin typeface="Radio Canada" pitchFamily="2" charset="0"/>
                <a:ea typeface="Trebuchet MS"/>
                <a:cs typeface="Trebuchet MS"/>
                <a:sym typeface="Trebuchet MS"/>
              </a:rPr>
              <a:t>. Ut </a:t>
            </a:r>
            <a:r>
              <a:rPr lang="pt-BR" sz="1200" b="0" i="0" u="none" strike="noStrike" cap="none" dirty="0" err="1">
                <a:solidFill>
                  <a:srgbClr val="000000"/>
                </a:solidFill>
                <a:latin typeface="Radio Canada" pitchFamily="2" charset="0"/>
                <a:ea typeface="Trebuchet MS"/>
                <a:cs typeface="Trebuchet MS"/>
                <a:sym typeface="Trebuchet MS"/>
              </a:rPr>
              <a:t>varius</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arcu</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fringilla</a:t>
            </a:r>
            <a:r>
              <a:rPr lang="pt-BR" sz="1200" b="0" i="0" u="none" strike="noStrike" cap="none" dirty="0">
                <a:solidFill>
                  <a:srgbClr val="000000"/>
                </a:solidFill>
                <a:latin typeface="Radio Canada" pitchFamily="2" charset="0"/>
                <a:ea typeface="Trebuchet MS"/>
                <a:cs typeface="Trebuchet MS"/>
                <a:sym typeface="Trebuchet MS"/>
              </a:rPr>
              <a:t>.</a:t>
            </a:r>
            <a:endParaRPr sz="1200" b="0" i="0" u="none" strike="noStrike" cap="none" dirty="0">
              <a:solidFill>
                <a:srgbClr val="1A1F20"/>
              </a:solidFill>
              <a:latin typeface="Radio Canada" pitchFamily="2" charset="0"/>
              <a:ea typeface="Trebuchet MS"/>
              <a:cs typeface="Trebuchet MS"/>
              <a:sym typeface="Trebuchet MS"/>
            </a:endParaRPr>
          </a:p>
        </p:txBody>
      </p:sp>
      <p:sp>
        <p:nvSpPr>
          <p:cNvPr id="50" name="Google Shape;176;p21"/>
          <p:cNvSpPr txBox="1"/>
          <p:nvPr/>
        </p:nvSpPr>
        <p:spPr>
          <a:xfrm>
            <a:off x="9075865" y="2038315"/>
            <a:ext cx="1749373" cy="584735"/>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dirty="0">
                <a:solidFill>
                  <a:srgbClr val="1A1F20"/>
                </a:solidFill>
                <a:latin typeface="Radio Canada" pitchFamily="2" charset="0"/>
                <a:ea typeface="Trebuchet MS"/>
                <a:cs typeface="Trebuchet MS"/>
                <a:sym typeface="Trebuchet MS"/>
              </a:rPr>
              <a:t>Digite seu subtítulo aqui</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51" name="Google Shape;177;p21"/>
          <p:cNvSpPr txBox="1"/>
          <p:nvPr/>
        </p:nvSpPr>
        <p:spPr>
          <a:xfrm>
            <a:off x="5999847" y="2733704"/>
            <a:ext cx="2469876" cy="2160551"/>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dirty="0" err="1">
                <a:solidFill>
                  <a:srgbClr val="000000"/>
                </a:solidFill>
                <a:latin typeface="Radio Canada" pitchFamily="2" charset="0"/>
                <a:ea typeface="Trebuchet MS"/>
                <a:cs typeface="Trebuchet MS"/>
                <a:sym typeface="Trebuchet MS"/>
              </a:rPr>
              <a:t>Proin</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suscipit</a:t>
            </a:r>
            <a:r>
              <a:rPr lang="pt-BR" sz="1200" b="0" i="0" u="none" strike="noStrike" cap="none" dirty="0">
                <a:solidFill>
                  <a:srgbClr val="000000"/>
                </a:solidFill>
                <a:latin typeface="Radio Canada" pitchFamily="2" charset="0"/>
                <a:ea typeface="Trebuchet MS"/>
                <a:cs typeface="Trebuchet MS"/>
                <a:sym typeface="Trebuchet MS"/>
              </a:rPr>
              <a:t>, nunc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commodo</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ultricies</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felis</a:t>
            </a:r>
            <a:r>
              <a:rPr lang="pt-BR" sz="1200" b="0" i="0" u="none" strike="noStrike" cap="none" dirty="0">
                <a:solidFill>
                  <a:srgbClr val="000000"/>
                </a:solidFill>
                <a:latin typeface="Radio Canada" pitchFamily="2" charset="0"/>
                <a:ea typeface="Trebuchet MS"/>
                <a:cs typeface="Trebuchet MS"/>
                <a:sym typeface="Trebuchet MS"/>
              </a:rPr>
              <a:t> porta </a:t>
            </a:r>
            <a:r>
              <a:rPr lang="pt-BR" sz="1200" b="0" i="0" u="none" strike="noStrike" cap="none" dirty="0" err="1">
                <a:solidFill>
                  <a:srgbClr val="000000"/>
                </a:solidFill>
                <a:latin typeface="Radio Canada" pitchFamily="2" charset="0"/>
                <a:ea typeface="Trebuchet MS"/>
                <a:cs typeface="Trebuchet MS"/>
                <a:sym typeface="Trebuchet MS"/>
              </a:rPr>
              <a:t>orci</a:t>
            </a:r>
            <a:r>
              <a:rPr lang="pt-BR" sz="1200" b="0" i="0" u="none" strike="noStrike" cap="none" dirty="0">
                <a:solidFill>
                  <a:srgbClr val="000000"/>
                </a:solidFill>
                <a:latin typeface="Radio Canada" pitchFamily="2" charset="0"/>
                <a:ea typeface="Trebuchet MS"/>
                <a:cs typeface="Trebuchet MS"/>
                <a:sym typeface="Trebuchet MS"/>
              </a:rPr>
              <a:t>, id </a:t>
            </a:r>
            <a:r>
              <a:rPr lang="pt-BR" sz="1200" b="0" i="0" u="none" strike="noStrike" cap="none" dirty="0" err="1">
                <a:solidFill>
                  <a:srgbClr val="000000"/>
                </a:solidFill>
                <a:latin typeface="Radio Canada" pitchFamily="2" charset="0"/>
                <a:ea typeface="Trebuchet MS"/>
                <a:cs typeface="Trebuchet MS"/>
                <a:sym typeface="Trebuchet MS"/>
              </a:rPr>
              <a:t>cursus</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dui</a:t>
            </a:r>
            <a:r>
              <a:rPr lang="pt-BR" sz="1200" b="0" i="0" u="none" strike="noStrike" cap="none" dirty="0">
                <a:solidFill>
                  <a:srgbClr val="000000"/>
                </a:solidFill>
                <a:latin typeface="Radio Canada" pitchFamily="2" charset="0"/>
                <a:ea typeface="Trebuchet MS"/>
                <a:cs typeface="Trebuchet MS"/>
                <a:sym typeface="Trebuchet MS"/>
              </a:rPr>
              <a:t> mi </a:t>
            </a:r>
            <a:r>
              <a:rPr lang="pt-BR" sz="1200" b="0" i="0" u="none" strike="noStrike" cap="none" dirty="0" err="1">
                <a:solidFill>
                  <a:srgbClr val="000000"/>
                </a:solidFill>
                <a:latin typeface="Radio Canada" pitchFamily="2" charset="0"/>
                <a:ea typeface="Trebuchet MS"/>
                <a:cs typeface="Trebuchet MS"/>
                <a:sym typeface="Trebuchet MS"/>
              </a:rPr>
              <a:t>at</a:t>
            </a:r>
            <a:r>
              <a:rPr lang="pt-BR" sz="1200" b="0" i="0" u="none" strike="noStrike" cap="none" dirty="0">
                <a:solidFill>
                  <a:srgbClr val="000000"/>
                </a:solidFill>
                <a:latin typeface="Radio Canada" pitchFamily="2" charset="0"/>
                <a:ea typeface="Trebuchet MS"/>
                <a:cs typeface="Trebuchet MS"/>
                <a:sym typeface="Trebuchet MS"/>
              </a:rPr>
              <a:t> massa. </a:t>
            </a:r>
            <a:r>
              <a:rPr lang="pt-BR" sz="1200" b="0" i="0" u="none" strike="noStrike" cap="none" dirty="0" err="1">
                <a:solidFill>
                  <a:srgbClr val="000000"/>
                </a:solidFill>
                <a:latin typeface="Radio Canada" pitchFamily="2" charset="0"/>
                <a:ea typeface="Trebuchet MS"/>
                <a:cs typeface="Trebuchet MS"/>
                <a:sym typeface="Trebuchet MS"/>
              </a:rPr>
              <a:t>Nullam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sit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amet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nisi</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interdum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smtClean="0">
                <a:solidFill>
                  <a:srgbClr val="000000"/>
                </a:solidFill>
                <a:latin typeface="Radio Canada" pitchFamily="2" charset="0"/>
                <a:ea typeface="Trebuchet MS"/>
                <a:cs typeface="Trebuchet MS"/>
                <a:sym typeface="Trebuchet MS"/>
              </a:rPr>
              <a:t>bibendum</a:t>
            </a:r>
            <a:r>
              <a:rPr lang="pt-BR" sz="1200" b="0" i="0" u="none" strike="noStrike" cap="none" dirty="0" smtClean="0">
                <a:solidFill>
                  <a:srgbClr val="000000"/>
                </a:solidFill>
                <a:latin typeface="Radio Canada" pitchFamily="2" charset="0"/>
                <a:ea typeface="Trebuchet MS"/>
                <a:cs typeface="Trebuchet MS"/>
                <a:sym typeface="Trebuchet MS"/>
              </a:rPr>
              <a:t> </a:t>
            </a:r>
            <a:r>
              <a:rPr lang="pt-BR" sz="1200" b="0" i="0" u="none" strike="noStrike" cap="none" dirty="0">
                <a:solidFill>
                  <a:srgbClr val="000000"/>
                </a:solidFill>
                <a:latin typeface="Radio Canada" pitchFamily="2" charset="0"/>
                <a:ea typeface="Trebuchet MS"/>
                <a:cs typeface="Trebuchet MS"/>
                <a:sym typeface="Trebuchet MS"/>
              </a:rPr>
              <a:t>est quis, </a:t>
            </a:r>
            <a:r>
              <a:rPr lang="pt-BR" sz="1200" b="0" i="0" u="none" strike="noStrike" cap="none" dirty="0" err="1">
                <a:solidFill>
                  <a:srgbClr val="000000"/>
                </a:solidFill>
                <a:latin typeface="Radio Canada" pitchFamily="2" charset="0"/>
                <a:ea typeface="Trebuchet MS"/>
                <a:cs typeface="Trebuchet MS"/>
                <a:sym typeface="Trebuchet MS"/>
              </a:rPr>
              <a:t>imperdiet</a:t>
            </a:r>
            <a:r>
              <a:rPr lang="pt-BR" sz="1200" b="0" i="0" u="none" strike="noStrike" cap="none" dirty="0">
                <a:solidFill>
                  <a:srgbClr val="000000"/>
                </a:solidFill>
                <a:latin typeface="Radio Canada" pitchFamily="2" charset="0"/>
                <a:ea typeface="Trebuchet MS"/>
                <a:cs typeface="Trebuchet MS"/>
                <a:sym typeface="Trebuchet MS"/>
              </a:rPr>
              <a:t> justo. </a:t>
            </a:r>
            <a:r>
              <a:rPr lang="pt-BR" sz="1200" b="0" i="0" u="none" strike="noStrike" cap="none" dirty="0" err="1">
                <a:solidFill>
                  <a:srgbClr val="000000"/>
                </a:solidFill>
                <a:latin typeface="Radio Canada" pitchFamily="2" charset="0"/>
                <a:ea typeface="Trebuchet MS"/>
                <a:cs typeface="Trebuchet MS"/>
                <a:sym typeface="Trebuchet MS"/>
              </a:rPr>
              <a:t>Aliquam</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tempor</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laoreet</a:t>
            </a:r>
            <a:r>
              <a:rPr lang="pt-BR" sz="1200" b="0" i="0" u="none" strike="noStrike" cap="none" dirty="0">
                <a:solidFill>
                  <a:srgbClr val="000000"/>
                </a:solidFill>
                <a:latin typeface="Radio Canada" pitchFamily="2" charset="0"/>
                <a:ea typeface="Trebuchet MS"/>
                <a:cs typeface="Trebuchet MS"/>
                <a:sym typeface="Trebuchet MS"/>
              </a:rPr>
              <a:t> est </a:t>
            </a:r>
            <a:r>
              <a:rPr lang="pt-BR" sz="1200" b="0" i="0" u="none" strike="noStrike" cap="none" dirty="0" err="1">
                <a:solidFill>
                  <a:srgbClr val="000000"/>
                </a:solidFill>
                <a:latin typeface="Radio Canada" pitchFamily="2" charset="0"/>
                <a:ea typeface="Trebuchet MS"/>
                <a:cs typeface="Trebuchet MS"/>
                <a:sym typeface="Trebuchet MS"/>
              </a:rPr>
              <a:t>eget</a:t>
            </a:r>
            <a:r>
              <a:rPr lang="pt-BR" sz="1200" b="0" i="0" u="none" strike="noStrike" cap="none" dirty="0">
                <a:solidFill>
                  <a:srgbClr val="000000"/>
                </a:solidFill>
                <a:latin typeface="Radio Canada" pitchFamily="2" charset="0"/>
                <a:ea typeface="Trebuchet MS"/>
                <a:cs typeface="Trebuchet MS"/>
                <a:sym typeface="Trebuchet MS"/>
              </a:rPr>
              <a:t> </a:t>
            </a:r>
            <a:r>
              <a:rPr lang="pt-BR" sz="1200" b="0" i="0" u="none" strike="noStrike" cap="none" dirty="0" err="1">
                <a:solidFill>
                  <a:srgbClr val="000000"/>
                </a:solidFill>
                <a:latin typeface="Radio Canada" pitchFamily="2" charset="0"/>
                <a:ea typeface="Trebuchet MS"/>
                <a:cs typeface="Trebuchet MS"/>
                <a:sym typeface="Trebuchet MS"/>
              </a:rPr>
              <a:t>efficitur</a:t>
            </a:r>
            <a:r>
              <a:rPr lang="pt-BR" sz="1200" b="0" i="0" u="none" strike="noStrike" cap="none" dirty="0">
                <a:solidFill>
                  <a:srgbClr val="000000"/>
                </a:solidFill>
                <a:latin typeface="Radio Canada" pitchFamily="2" charset="0"/>
                <a:ea typeface="Trebuchet MS"/>
                <a:cs typeface="Trebuchet MS"/>
                <a:sym typeface="Trebuchet MS"/>
              </a:rPr>
              <a:t>. Ut </a:t>
            </a:r>
            <a:r>
              <a:rPr lang="pt-BR" sz="1200" b="0" i="0" u="none" strike="noStrike" cap="none" dirty="0" err="1">
                <a:solidFill>
                  <a:srgbClr val="000000"/>
                </a:solidFill>
                <a:latin typeface="Radio Canada" pitchFamily="2" charset="0"/>
                <a:ea typeface="Trebuchet MS"/>
                <a:cs typeface="Trebuchet MS"/>
                <a:sym typeface="Trebuchet MS"/>
              </a:rPr>
              <a:t>varius</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arcu</a:t>
            </a:r>
            <a:r>
              <a:rPr lang="pt-BR" sz="1200" b="0" i="0" u="none" strike="noStrike" cap="none" dirty="0">
                <a:solidFill>
                  <a:srgbClr val="000000"/>
                </a:solidFill>
                <a:latin typeface="Radio Canada" pitchFamily="2" charset="0"/>
                <a:ea typeface="Trebuchet MS"/>
                <a:cs typeface="Trebuchet MS"/>
                <a:sym typeface="Trebuchet MS"/>
              </a:rPr>
              <a:t> quis </a:t>
            </a:r>
            <a:r>
              <a:rPr lang="pt-BR" sz="1200" b="0" i="0" u="none" strike="noStrike" cap="none" dirty="0" err="1">
                <a:solidFill>
                  <a:srgbClr val="000000"/>
                </a:solidFill>
                <a:latin typeface="Radio Canada" pitchFamily="2" charset="0"/>
                <a:ea typeface="Trebuchet MS"/>
                <a:cs typeface="Trebuchet MS"/>
                <a:sym typeface="Trebuchet MS"/>
              </a:rPr>
              <a:t>fringilla</a:t>
            </a:r>
            <a:r>
              <a:rPr lang="pt-BR" sz="1200" b="0" i="0" u="none" strike="noStrike" cap="none" dirty="0">
                <a:solidFill>
                  <a:srgbClr val="000000"/>
                </a:solidFill>
                <a:latin typeface="Radio Canada" pitchFamily="2" charset="0"/>
                <a:ea typeface="Trebuchet MS"/>
                <a:cs typeface="Trebuchet MS"/>
                <a:sym typeface="Trebuchet MS"/>
              </a:rPr>
              <a:t>.</a:t>
            </a:r>
            <a:endParaRPr sz="1200" b="0" i="0" u="none" strike="noStrike" cap="none" dirty="0">
              <a:solidFill>
                <a:srgbClr val="1A1F20"/>
              </a:solidFill>
              <a:latin typeface="Radio Canada" pitchFamily="2" charset="0"/>
              <a:ea typeface="Trebuchet MS"/>
              <a:cs typeface="Trebuchet MS"/>
              <a:sym typeface="Trebuchet MS"/>
            </a:endParaRPr>
          </a:p>
        </p:txBody>
      </p:sp>
      <p:pic>
        <p:nvPicPr>
          <p:cNvPr id="59" name="Imagem 5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79816" y="5459861"/>
            <a:ext cx="1504301" cy="925261"/>
          </a:xfrm>
          <a:prstGeom prst="rect">
            <a:avLst/>
          </a:prstGeom>
        </p:spPr>
      </p:pic>
      <p:cxnSp>
        <p:nvCxnSpPr>
          <p:cNvPr id="62" name="Conector reto 61"/>
          <p:cNvCxnSpPr/>
          <p:nvPr/>
        </p:nvCxnSpPr>
        <p:spPr>
          <a:xfrm flipH="1">
            <a:off x="0" y="5921865"/>
            <a:ext cx="2460147"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cxnSp>
        <p:nvCxnSpPr>
          <p:cNvPr id="64" name="Conector reto 63"/>
          <p:cNvCxnSpPr/>
          <p:nvPr/>
        </p:nvCxnSpPr>
        <p:spPr>
          <a:xfrm flipH="1">
            <a:off x="7278130" y="859714"/>
            <a:ext cx="4913871" cy="5259"/>
          </a:xfrm>
          <a:prstGeom prst="line">
            <a:avLst/>
          </a:prstGeom>
          <a:ln w="12700">
            <a:solidFill>
              <a:srgbClr val="7DDD00"/>
            </a:solidFill>
          </a:ln>
        </p:spPr>
        <p:style>
          <a:lnRef idx="1">
            <a:schemeClr val="accent1"/>
          </a:lnRef>
          <a:fillRef idx="0">
            <a:schemeClr val="accent1"/>
          </a:fillRef>
          <a:effectRef idx="0">
            <a:schemeClr val="accent1"/>
          </a:effectRef>
          <a:fontRef idx="minor">
            <a:schemeClr val="tx1"/>
          </a:fontRef>
        </p:style>
      </p:cxnSp>
      <p:sp>
        <p:nvSpPr>
          <p:cNvPr id="66" name="Google Shape;162;p20"/>
          <p:cNvSpPr/>
          <p:nvPr/>
        </p:nvSpPr>
        <p:spPr>
          <a:xfrm>
            <a:off x="0" y="6694268"/>
            <a:ext cx="10479816" cy="163732"/>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3877474762"/>
      </p:ext>
    </p:extLst>
  </p:cSld>
  <p:clrMapOvr>
    <a:masterClrMapping/>
  </p:clrMapOvr>
  <mc:AlternateContent xmlns:mc="http://schemas.openxmlformats.org/markup-compatibility/2006" xmlns:p14="http://schemas.microsoft.com/office/powerpoint/2010/main">
    <mc:Choice Requires="p14">
      <p:transition spd="slow" p14:dur="900">
        <p14:warp dir="in"/>
      </p:transition>
    </mc:Choice>
    <mc:Fallback xmlns="" xmlns:mv="urn:schemas-microsoft-com:mac:vml"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5="http://schemas.microsoft.com/office/powerpoint/2012/main" xmlns:ahyp="http://schemas.microsoft.com/office/drawing/2018/hyperlinkcolor">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2"/>
                                        </p:tgtEl>
                                        <p:attrNameLst>
                                          <p:attrName>style.visibility</p:attrName>
                                        </p:attrNameLst>
                                      </p:cBhvr>
                                      <p:to>
                                        <p:strVal val="visible"/>
                                      </p:to>
                                    </p:set>
                                    <p:animEffect transition="in" filter="fade">
                                      <p:cBhvr>
                                        <p:cTn id="7" dur="500"/>
                                        <p:tgtEl>
                                          <p:spTgt spid="182"/>
                                        </p:tgtEl>
                                      </p:cBhvr>
                                    </p:animEffect>
                                  </p:childTnLst>
                                </p:cTn>
                              </p:par>
                              <p:par>
                                <p:cTn id="8" presetID="10" presetClass="entr" presetSubtype="0" fill="hold" nodeType="withEffect">
                                  <p:stCondLst>
                                    <p:cond delay="0"/>
                                  </p:stCondLst>
                                  <p:childTnLst>
                                    <p:set>
                                      <p:cBhvr>
                                        <p:cTn id="9" dur="1" fill="hold">
                                          <p:stCondLst>
                                            <p:cond delay="0"/>
                                          </p:stCondLst>
                                        </p:cTn>
                                        <p:tgtEl>
                                          <p:spTgt spid="39"/>
                                        </p:tgtEl>
                                        <p:attrNameLst>
                                          <p:attrName>style.visibility</p:attrName>
                                        </p:attrNameLst>
                                      </p:cBhvr>
                                      <p:to>
                                        <p:strVal val="visible"/>
                                      </p:to>
                                    </p:set>
                                    <p:animEffect transition="in" filter="fade">
                                      <p:cBhvr>
                                        <p:cTn id="10" dur="500"/>
                                        <p:tgtEl>
                                          <p:spTgt spid="39"/>
                                        </p:tgtEl>
                                      </p:cBhvr>
                                    </p:animEffect>
                                  </p:childTnLst>
                                </p:cTn>
                              </p:par>
                              <p:par>
                                <p:cTn id="11" presetID="10" presetClass="entr" presetSubtype="0" fill="hold" nodeType="withEffect">
                                  <p:stCondLst>
                                    <p:cond delay="0"/>
                                  </p:stCondLst>
                                  <p:childTnLst>
                                    <p:set>
                                      <p:cBhvr>
                                        <p:cTn id="12" dur="1" fill="hold">
                                          <p:stCondLst>
                                            <p:cond delay="0"/>
                                          </p:stCondLst>
                                        </p:cTn>
                                        <p:tgtEl>
                                          <p:spTgt spid="40"/>
                                        </p:tgtEl>
                                        <p:attrNameLst>
                                          <p:attrName>style.visibility</p:attrName>
                                        </p:attrNameLst>
                                      </p:cBhvr>
                                      <p:to>
                                        <p:strVal val="visible"/>
                                      </p:to>
                                    </p:set>
                                    <p:animEffect transition="in" filter="fade">
                                      <p:cBhvr>
                                        <p:cTn id="13" dur="500"/>
                                        <p:tgtEl>
                                          <p:spTgt spid="40"/>
                                        </p:tgtEl>
                                      </p:cBhvr>
                                    </p:animEffect>
                                  </p:childTnLst>
                                </p:cTn>
                              </p:par>
                              <p:par>
                                <p:cTn id="14" presetID="10" presetClass="entr" presetSubtype="0" fill="hold" nodeType="withEffect">
                                  <p:stCondLst>
                                    <p:cond delay="0"/>
                                  </p:stCondLst>
                                  <p:childTnLst>
                                    <p:set>
                                      <p:cBhvr>
                                        <p:cTn id="15" dur="1" fill="hold">
                                          <p:stCondLst>
                                            <p:cond delay="0"/>
                                          </p:stCondLst>
                                        </p:cTn>
                                        <p:tgtEl>
                                          <p:spTgt spid="41"/>
                                        </p:tgtEl>
                                        <p:attrNameLst>
                                          <p:attrName>style.visibility</p:attrName>
                                        </p:attrNameLst>
                                      </p:cBhvr>
                                      <p:to>
                                        <p:strVal val="visible"/>
                                      </p:to>
                                    </p:set>
                                    <p:animEffect transition="in" filter="fade">
                                      <p:cBhvr>
                                        <p:cTn id="16" dur="500"/>
                                        <p:tgtEl>
                                          <p:spTgt spid="41"/>
                                        </p:tgtEl>
                                      </p:cBhvr>
                                    </p:animEffect>
                                  </p:childTnLst>
                                </p:cTn>
                              </p:par>
                              <p:par>
                                <p:cTn id="17" presetID="10" presetClass="entr" presetSubtype="0" fill="hold" nodeType="withEffect">
                                  <p:stCondLst>
                                    <p:cond delay="0"/>
                                  </p:stCondLst>
                                  <p:childTnLst>
                                    <p:set>
                                      <p:cBhvr>
                                        <p:cTn id="18" dur="1" fill="hold">
                                          <p:stCondLst>
                                            <p:cond delay="0"/>
                                          </p:stCondLst>
                                        </p:cTn>
                                        <p:tgtEl>
                                          <p:spTgt spid="42"/>
                                        </p:tgtEl>
                                        <p:attrNameLst>
                                          <p:attrName>style.visibility</p:attrName>
                                        </p:attrNameLst>
                                      </p:cBhvr>
                                      <p:to>
                                        <p:strVal val="visible"/>
                                      </p:to>
                                    </p:set>
                                    <p:animEffect transition="in" filter="fade">
                                      <p:cBhvr>
                                        <p:cTn id="19" dur="500"/>
                                        <p:tgtEl>
                                          <p:spTgt spid="42"/>
                                        </p:tgtEl>
                                      </p:cBhvr>
                                    </p:animEffect>
                                  </p:childTnLst>
                                </p:cTn>
                              </p:par>
                              <p:par>
                                <p:cTn id="20" presetID="10" presetClass="entr" presetSubtype="0" fill="hold" nodeType="withEffect">
                                  <p:stCondLst>
                                    <p:cond delay="0"/>
                                  </p:stCondLst>
                                  <p:childTnLst>
                                    <p:set>
                                      <p:cBhvr>
                                        <p:cTn id="21" dur="1" fill="hold">
                                          <p:stCondLst>
                                            <p:cond delay="0"/>
                                          </p:stCondLst>
                                        </p:cTn>
                                        <p:tgtEl>
                                          <p:spTgt spid="44"/>
                                        </p:tgtEl>
                                        <p:attrNameLst>
                                          <p:attrName>style.visibility</p:attrName>
                                        </p:attrNameLst>
                                      </p:cBhvr>
                                      <p:to>
                                        <p:strVal val="visible"/>
                                      </p:to>
                                    </p:set>
                                    <p:animEffect transition="in" filter="fade">
                                      <p:cBhvr>
                                        <p:cTn id="22" dur="500"/>
                                        <p:tgtEl>
                                          <p:spTgt spid="44"/>
                                        </p:tgtEl>
                                      </p:cBhvr>
                                    </p:animEffect>
                                  </p:childTnLst>
                                </p:cTn>
                              </p:par>
                              <p:par>
                                <p:cTn id="23" presetID="10" presetClass="entr" presetSubtype="0" fill="hold" nodeType="withEffect">
                                  <p:stCondLst>
                                    <p:cond delay="0"/>
                                  </p:stCondLst>
                                  <p:childTnLst>
                                    <p:set>
                                      <p:cBhvr>
                                        <p:cTn id="24" dur="1" fill="hold">
                                          <p:stCondLst>
                                            <p:cond delay="0"/>
                                          </p:stCondLst>
                                        </p:cTn>
                                        <p:tgtEl>
                                          <p:spTgt spid="48"/>
                                        </p:tgtEl>
                                        <p:attrNameLst>
                                          <p:attrName>style.visibility</p:attrName>
                                        </p:attrNameLst>
                                      </p:cBhvr>
                                      <p:to>
                                        <p:strVal val="visible"/>
                                      </p:to>
                                    </p:set>
                                    <p:animEffect transition="in" filter="fade">
                                      <p:cBhvr>
                                        <p:cTn id="25" dur="500"/>
                                        <p:tgtEl>
                                          <p:spTgt spid="48"/>
                                        </p:tgtEl>
                                      </p:cBhvr>
                                    </p:animEffect>
                                  </p:childTnLst>
                                </p:cTn>
                              </p:par>
                              <p:par>
                                <p:cTn id="26" presetID="10" presetClass="entr" presetSubtype="0" fill="hold" nodeType="withEffect">
                                  <p:stCondLst>
                                    <p:cond delay="0"/>
                                  </p:stCondLst>
                                  <p:childTnLst>
                                    <p:set>
                                      <p:cBhvr>
                                        <p:cTn id="27" dur="1" fill="hold">
                                          <p:stCondLst>
                                            <p:cond delay="0"/>
                                          </p:stCondLst>
                                        </p:cTn>
                                        <p:tgtEl>
                                          <p:spTgt spid="49"/>
                                        </p:tgtEl>
                                        <p:attrNameLst>
                                          <p:attrName>style.visibility</p:attrName>
                                        </p:attrNameLst>
                                      </p:cBhvr>
                                      <p:to>
                                        <p:strVal val="visible"/>
                                      </p:to>
                                    </p:set>
                                    <p:animEffect transition="in" filter="fade">
                                      <p:cBhvr>
                                        <p:cTn id="28" dur="500"/>
                                        <p:tgtEl>
                                          <p:spTgt spid="49"/>
                                        </p:tgtEl>
                                      </p:cBhvr>
                                    </p:animEffect>
                                  </p:childTnLst>
                                </p:cTn>
                              </p:par>
                              <p:par>
                                <p:cTn id="29" presetID="10" presetClass="entr" presetSubtype="0" fill="hold" nodeType="withEffect">
                                  <p:stCondLst>
                                    <p:cond delay="0"/>
                                  </p:stCondLst>
                                  <p:childTnLst>
                                    <p:set>
                                      <p:cBhvr>
                                        <p:cTn id="30" dur="1" fill="hold">
                                          <p:stCondLst>
                                            <p:cond delay="0"/>
                                          </p:stCondLst>
                                        </p:cTn>
                                        <p:tgtEl>
                                          <p:spTgt spid="50"/>
                                        </p:tgtEl>
                                        <p:attrNameLst>
                                          <p:attrName>style.visibility</p:attrName>
                                        </p:attrNameLst>
                                      </p:cBhvr>
                                      <p:to>
                                        <p:strVal val="visible"/>
                                      </p:to>
                                    </p:set>
                                    <p:animEffect transition="in" filter="fade">
                                      <p:cBhvr>
                                        <p:cTn id="31" dur="500"/>
                                        <p:tgtEl>
                                          <p:spTgt spid="50"/>
                                        </p:tgtEl>
                                      </p:cBhvr>
                                    </p:animEffect>
                                  </p:childTnLst>
                                </p:cTn>
                              </p:par>
                              <p:par>
                                <p:cTn id="32" presetID="10" presetClass="entr" presetSubtype="0" fill="hold" nodeType="withEffect">
                                  <p:stCondLst>
                                    <p:cond delay="0"/>
                                  </p:stCondLst>
                                  <p:childTnLst>
                                    <p:set>
                                      <p:cBhvr>
                                        <p:cTn id="33" dur="1" fill="hold">
                                          <p:stCondLst>
                                            <p:cond delay="0"/>
                                          </p:stCondLst>
                                        </p:cTn>
                                        <p:tgtEl>
                                          <p:spTgt spid="51"/>
                                        </p:tgtEl>
                                        <p:attrNameLst>
                                          <p:attrName>style.visibility</p:attrName>
                                        </p:attrNameLst>
                                      </p:cBhvr>
                                      <p:to>
                                        <p:strVal val="visible"/>
                                      </p:to>
                                    </p:set>
                                    <p:animEffect transition="in" filter="fade">
                                      <p:cBhvr>
                                        <p:cTn id="34" dur="500"/>
                                        <p:tgtEl>
                                          <p:spTgt spid="51"/>
                                        </p:tgtEl>
                                      </p:cBhvr>
                                    </p:animEffect>
                                  </p:childTnLst>
                                </p:cTn>
                              </p:par>
                            </p:childTnLst>
                          </p:cTn>
                        </p:par>
                        <p:par>
                          <p:cTn id="35" fill="hold">
                            <p:stCondLst>
                              <p:cond delay="500"/>
                            </p:stCondLst>
                            <p:childTnLst>
                              <p:par>
                                <p:cTn id="36" presetID="10" presetClass="entr" presetSubtype="0" fill="hold" nodeType="afterEffect">
                                  <p:stCondLst>
                                    <p:cond delay="0"/>
                                  </p:stCondLst>
                                  <p:childTnLst>
                                    <p:set>
                                      <p:cBhvr>
                                        <p:cTn id="37" dur="1" fill="hold">
                                          <p:stCondLst>
                                            <p:cond delay="0"/>
                                          </p:stCondLst>
                                        </p:cTn>
                                        <p:tgtEl>
                                          <p:spTgt spid="62"/>
                                        </p:tgtEl>
                                        <p:attrNameLst>
                                          <p:attrName>style.visibility</p:attrName>
                                        </p:attrNameLst>
                                      </p:cBhvr>
                                      <p:to>
                                        <p:strVal val="visible"/>
                                      </p:to>
                                    </p:set>
                                    <p:animEffect transition="in" filter="fade">
                                      <p:cBhvr>
                                        <p:cTn id="38" dur="500"/>
                                        <p:tgtEl>
                                          <p:spTgt spid="62"/>
                                        </p:tgtEl>
                                      </p:cBhvr>
                                    </p:animEffect>
                                  </p:childTnLst>
                                </p:cTn>
                              </p:par>
                            </p:childTnLst>
                          </p:cTn>
                        </p:par>
                        <p:par>
                          <p:cTn id="39" fill="hold">
                            <p:stCondLst>
                              <p:cond delay="1000"/>
                            </p:stCondLst>
                            <p:childTnLst>
                              <p:par>
                                <p:cTn id="40" presetID="10" presetClass="entr" presetSubtype="0" fill="hold" nodeType="afterEffect">
                                  <p:stCondLst>
                                    <p:cond delay="0"/>
                                  </p:stCondLst>
                                  <p:childTnLst>
                                    <p:set>
                                      <p:cBhvr>
                                        <p:cTn id="41" dur="1" fill="hold">
                                          <p:stCondLst>
                                            <p:cond delay="0"/>
                                          </p:stCondLst>
                                        </p:cTn>
                                        <p:tgtEl>
                                          <p:spTgt spid="64"/>
                                        </p:tgtEl>
                                        <p:attrNameLst>
                                          <p:attrName>style.visibility</p:attrName>
                                        </p:attrNameLst>
                                      </p:cBhvr>
                                      <p:to>
                                        <p:strVal val="visible"/>
                                      </p:to>
                                    </p:set>
                                    <p:animEffect transition="in" filter="fade">
                                      <p:cBhvr>
                                        <p:cTn id="42"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pic>
        <p:nvPicPr>
          <p:cNvPr id="2" name="Imagem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7" name="Google Shape;188;p22"/>
          <p:cNvSpPr/>
          <p:nvPr/>
        </p:nvSpPr>
        <p:spPr>
          <a:xfrm>
            <a:off x="0" y="-11151"/>
            <a:ext cx="6008553" cy="6869151"/>
          </a:xfrm>
          <a:prstGeom prst="rect">
            <a:avLst/>
          </a:prstGeom>
          <a:solidFill>
            <a:schemeClr val="dk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88" name="Google Shape;188;p22"/>
          <p:cNvSpPr/>
          <p:nvPr/>
        </p:nvSpPr>
        <p:spPr>
          <a:xfrm>
            <a:off x="6008554" y="-11151"/>
            <a:ext cx="6197434" cy="6880302"/>
          </a:xfrm>
          <a:prstGeom prst="rect">
            <a:avLst/>
          </a:prstGeom>
          <a:solidFill>
            <a:schemeClr val="dk1">
              <a:alpha val="75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Trebuchet MS"/>
              <a:ea typeface="Trebuchet MS"/>
              <a:cs typeface="Trebuchet MS"/>
              <a:sym typeface="Trebuchet MS"/>
            </a:endParaRPr>
          </a:p>
        </p:txBody>
      </p:sp>
      <p:sp>
        <p:nvSpPr>
          <p:cNvPr id="191" name="Google Shape;191;p22"/>
          <p:cNvSpPr txBox="1"/>
          <p:nvPr/>
        </p:nvSpPr>
        <p:spPr>
          <a:xfrm>
            <a:off x="1082980" y="3698049"/>
            <a:ext cx="3706800" cy="2012818"/>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200"/>
              <a:buFont typeface="Arial"/>
              <a:buNone/>
            </a:pPr>
            <a:r>
              <a:rPr lang="pt-BR" sz="1200" b="0" i="0" u="none" strike="noStrike" cap="none" dirty="0" err="1">
                <a:solidFill>
                  <a:schemeClr val="lt1"/>
                </a:solidFill>
                <a:latin typeface="Radio Canada" pitchFamily="2" charset="0"/>
                <a:ea typeface="Trebuchet MS"/>
                <a:cs typeface="Trebuchet MS"/>
                <a:sym typeface="Trebuchet MS"/>
              </a:rPr>
              <a:t>Proin</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suscipit</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commodo</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ultricies</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felis</a:t>
            </a:r>
            <a:r>
              <a:rPr lang="pt-BR" sz="1200" b="0" i="0" u="none" strike="noStrike" cap="none" dirty="0">
                <a:solidFill>
                  <a:schemeClr val="lt1"/>
                </a:solidFill>
                <a:latin typeface="Radio Canada" pitchFamily="2" charset="0"/>
                <a:ea typeface="Trebuchet MS"/>
                <a:cs typeface="Trebuchet MS"/>
                <a:sym typeface="Trebuchet MS"/>
              </a:rPr>
              <a:t> porta </a:t>
            </a:r>
            <a:r>
              <a:rPr lang="pt-BR" sz="1200" b="0" i="0" u="none" strike="noStrike" cap="none" dirty="0" err="1">
                <a:solidFill>
                  <a:schemeClr val="lt1"/>
                </a:solidFill>
                <a:latin typeface="Radio Canada" pitchFamily="2" charset="0"/>
                <a:ea typeface="Trebuchet MS"/>
                <a:cs typeface="Trebuchet MS"/>
                <a:sym typeface="Trebuchet MS"/>
              </a:rPr>
              <a:t>orci</a:t>
            </a:r>
            <a:r>
              <a:rPr lang="pt-BR" sz="1200" b="0" i="0" u="none" strike="noStrike" cap="none" dirty="0">
                <a:solidFill>
                  <a:schemeClr val="lt1"/>
                </a:solidFill>
                <a:latin typeface="Radio Canada" pitchFamily="2" charset="0"/>
                <a:ea typeface="Trebuchet MS"/>
                <a:cs typeface="Trebuchet MS"/>
                <a:sym typeface="Trebuchet MS"/>
              </a:rPr>
              <a:t>, id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mi </a:t>
            </a:r>
            <a:r>
              <a:rPr lang="pt-BR" sz="1200" b="0" i="0" u="none" strike="noStrike" cap="none" dirty="0" err="1">
                <a:solidFill>
                  <a:schemeClr val="lt1"/>
                </a:solidFill>
                <a:latin typeface="Radio Canada" pitchFamily="2" charset="0"/>
                <a:ea typeface="Trebuchet MS"/>
                <a:cs typeface="Trebuchet MS"/>
                <a:sym typeface="Trebuchet MS"/>
              </a:rPr>
              <a:t>at</a:t>
            </a:r>
            <a:r>
              <a:rPr lang="pt-BR" sz="1200" b="0" i="0" u="none" strike="noStrike" cap="none" dirty="0">
                <a:solidFill>
                  <a:schemeClr val="lt1"/>
                </a:solidFill>
                <a:latin typeface="Radio Canada" pitchFamily="2" charset="0"/>
                <a:ea typeface="Trebuchet MS"/>
                <a:cs typeface="Trebuchet MS"/>
                <a:sym typeface="Trebuchet MS"/>
              </a:rPr>
              <a:t> massa. </a:t>
            </a:r>
            <a:r>
              <a:rPr lang="pt-BR" sz="1200" b="0" i="0" u="none" strike="noStrike" cap="none" dirty="0" err="1">
                <a:solidFill>
                  <a:schemeClr val="lt1"/>
                </a:solidFill>
                <a:latin typeface="Radio Canada" pitchFamily="2" charset="0"/>
                <a:ea typeface="Trebuchet MS"/>
                <a:cs typeface="Trebuchet MS"/>
                <a:sym typeface="Trebuchet MS"/>
              </a:rPr>
              <a:t>Nullam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nisi</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interdum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bibendum</a:t>
            </a:r>
            <a:r>
              <a:rPr lang="pt-BR" sz="1200" b="0" i="0" u="none" strike="noStrike" cap="none" dirty="0">
                <a:solidFill>
                  <a:schemeClr val="lt1"/>
                </a:solidFill>
                <a:latin typeface="Radio Canada" pitchFamily="2" charset="0"/>
                <a:ea typeface="Trebuchet MS"/>
                <a:cs typeface="Trebuchet MS"/>
                <a:sym typeface="Trebuchet MS"/>
              </a:rPr>
              <a:t> est quis, </a:t>
            </a:r>
            <a:r>
              <a:rPr lang="pt-BR" sz="1200" b="0" i="0" u="none" strike="noStrike" cap="none" dirty="0" err="1">
                <a:solidFill>
                  <a:schemeClr val="lt1"/>
                </a:solidFill>
                <a:latin typeface="Radio Canada" pitchFamily="2" charset="0"/>
                <a:ea typeface="Trebuchet MS"/>
                <a:cs typeface="Trebuchet MS"/>
                <a:sym typeface="Trebuchet MS"/>
              </a:rPr>
              <a:t>imperdiet</a:t>
            </a:r>
            <a:r>
              <a:rPr lang="pt-BR" sz="1200" b="0" i="0" u="none" strike="noStrike" cap="none" dirty="0">
                <a:solidFill>
                  <a:schemeClr val="lt1"/>
                </a:solidFill>
                <a:latin typeface="Radio Canada" pitchFamily="2" charset="0"/>
                <a:ea typeface="Trebuchet MS"/>
                <a:cs typeface="Trebuchet MS"/>
                <a:sym typeface="Trebuchet MS"/>
              </a:rPr>
              <a:t> justo. </a:t>
            </a:r>
            <a:r>
              <a:rPr lang="pt-BR" sz="1200" b="0" i="0" u="none" strike="noStrike" cap="none" dirty="0" err="1">
                <a:solidFill>
                  <a:schemeClr val="lt1"/>
                </a:solidFill>
                <a:latin typeface="Radio Canada" pitchFamily="2" charset="0"/>
                <a:ea typeface="Trebuchet MS"/>
                <a:cs typeface="Trebuchet MS"/>
                <a:sym typeface="Trebuchet MS"/>
              </a:rPr>
              <a:t>Aliquam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tempor</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laoreet</a:t>
            </a:r>
            <a:r>
              <a:rPr lang="pt-BR" sz="1200" b="0" i="0" u="none" strike="noStrike" cap="none" dirty="0">
                <a:solidFill>
                  <a:schemeClr val="lt1"/>
                </a:solidFill>
                <a:latin typeface="Radio Canada" pitchFamily="2" charset="0"/>
                <a:ea typeface="Trebuchet MS"/>
                <a:cs typeface="Trebuchet MS"/>
                <a:sym typeface="Trebuchet MS"/>
              </a:rPr>
              <a:t> est </a:t>
            </a:r>
            <a:r>
              <a:rPr lang="pt-BR" sz="1200" b="0" i="0" u="none" strike="noStrike" cap="none" dirty="0" err="1">
                <a:solidFill>
                  <a:schemeClr val="lt1"/>
                </a:solidFill>
                <a:latin typeface="Radio Canada" pitchFamily="2" charset="0"/>
                <a:ea typeface="Trebuchet MS"/>
                <a:cs typeface="Trebuchet MS"/>
                <a:sym typeface="Trebuchet MS"/>
              </a:rPr>
              <a:t>eget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efficitur</a:t>
            </a:r>
            <a:r>
              <a:rPr lang="pt-BR" sz="1200" b="0" i="0" u="none" strike="noStrike" cap="none" dirty="0">
                <a:solidFill>
                  <a:schemeClr val="lt1"/>
                </a:solidFill>
                <a:latin typeface="Radio Canada" pitchFamily="2" charset="0"/>
                <a:ea typeface="Trebuchet MS"/>
                <a:cs typeface="Trebuchet MS"/>
                <a:sym typeface="Trebuchet MS"/>
              </a:rPr>
              <a:t>. Ut </a:t>
            </a:r>
            <a:r>
              <a:rPr lang="pt-BR" sz="1200" b="0" i="0" u="none" strike="noStrike" cap="none" dirty="0" err="1">
                <a:solidFill>
                  <a:schemeClr val="lt1"/>
                </a:solidFill>
                <a:latin typeface="Radio Canada" pitchFamily="2" charset="0"/>
                <a:ea typeface="Trebuchet MS"/>
                <a:cs typeface="Trebuchet MS"/>
                <a:sym typeface="Trebuchet MS"/>
              </a:rPr>
              <a:t>varius</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arcu</a:t>
            </a:r>
            <a:r>
              <a:rPr lang="pt-BR" sz="1200" b="0" i="0" u="none" strike="noStrike" cap="none" dirty="0">
                <a:solidFill>
                  <a:schemeClr val="lt1"/>
                </a:solidFill>
                <a:latin typeface="Radio Canada" pitchFamily="2" charset="0"/>
                <a:ea typeface="Trebuchet MS"/>
                <a:cs typeface="Trebuchet MS"/>
                <a:sym typeface="Trebuchet MS"/>
              </a:rPr>
              <a:t> quis </a:t>
            </a:r>
            <a:r>
              <a:rPr lang="pt-BR" sz="1200" b="0" i="0" u="none" strike="noStrike" cap="none" dirty="0" err="1">
                <a:solidFill>
                  <a:schemeClr val="lt1"/>
                </a:solidFill>
                <a:latin typeface="Radio Canada" pitchFamily="2" charset="0"/>
                <a:ea typeface="Trebuchet MS"/>
                <a:cs typeface="Trebuchet MS"/>
                <a:sym typeface="Trebuchet MS"/>
              </a:rPr>
              <a:t>fringilla</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Suspendisse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molestie</a:t>
            </a:r>
            <a:r>
              <a:rPr lang="pt-BR" sz="1200" b="0" i="0" u="none" strike="noStrike" cap="none" dirty="0">
                <a:solidFill>
                  <a:schemeClr val="lt1"/>
                </a:solidFill>
                <a:latin typeface="Radio Canada" pitchFamily="2" charset="0"/>
                <a:ea typeface="Trebuchet MS"/>
                <a:cs typeface="Trebuchet MS"/>
                <a:sym typeface="Trebuchet MS"/>
              </a:rPr>
              <a:t>, justo ut </a:t>
            </a:r>
            <a:r>
              <a:rPr lang="pt-BR" sz="1200" b="0" i="0" u="none" strike="noStrike" cap="none" dirty="0" err="1">
                <a:solidFill>
                  <a:schemeClr val="lt1"/>
                </a:solidFill>
                <a:latin typeface="Radio Canada" pitchFamily="2" charset="0"/>
                <a:ea typeface="Trebuchet MS"/>
                <a:cs typeface="Trebuchet MS"/>
                <a:sym typeface="Trebuchet MS"/>
              </a:rPr>
              <a:t>lobortis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pretium</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eros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venenatis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augue</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nec</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cursus</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lectus</a:t>
            </a:r>
            <a:r>
              <a:rPr lang="pt-BR" sz="1200" b="0" i="0" u="none" strike="noStrike" cap="none" dirty="0">
                <a:solidFill>
                  <a:schemeClr val="lt1"/>
                </a:solidFill>
                <a:latin typeface="Radio Canada" pitchFamily="2" charset="0"/>
                <a:ea typeface="Trebuchet MS"/>
                <a:cs typeface="Trebuchet MS"/>
                <a:sym typeface="Trebuchet MS"/>
              </a:rPr>
              <a:t> nunc </a:t>
            </a:r>
            <a:r>
              <a:rPr lang="pt-BR" sz="1200" b="0" i="0" u="none" strike="noStrike" cap="none" dirty="0" err="1">
                <a:solidFill>
                  <a:schemeClr val="lt1"/>
                </a:solidFill>
                <a:latin typeface="Radio Canada" pitchFamily="2" charset="0"/>
                <a:ea typeface="Trebuchet MS"/>
                <a:cs typeface="Trebuchet MS"/>
                <a:sym typeface="Trebuchet MS"/>
              </a:rPr>
              <a:t>sit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amet</a:t>
            </a:r>
            <a:r>
              <a:rPr lang="pt-BR" sz="1200" b="0" i="0" u="none" strike="noStrike" cap="none" dirty="0">
                <a:solidFill>
                  <a:schemeClr val="lt1"/>
                </a:solidFill>
                <a:latin typeface="Radio Canada" pitchFamily="2" charset="0"/>
                <a:ea typeface="Trebuchet MS"/>
                <a:cs typeface="Trebuchet MS"/>
                <a:sym typeface="Trebuchet MS"/>
              </a:rPr>
              <a:t> </a:t>
            </a:r>
            <a:r>
              <a:rPr lang="pt-BR" sz="1200" b="0" i="0" u="none" strike="noStrike" cap="none" dirty="0" err="1">
                <a:solidFill>
                  <a:schemeClr val="lt1"/>
                </a:solidFill>
                <a:latin typeface="Radio Canada" pitchFamily="2" charset="0"/>
                <a:ea typeface="Trebuchet MS"/>
                <a:cs typeface="Trebuchet MS"/>
                <a:sym typeface="Trebuchet MS"/>
              </a:rPr>
              <a:t>dui</a:t>
            </a:r>
            <a:r>
              <a:rPr lang="pt-BR" sz="1200" b="0" i="0" u="none" strike="noStrike" cap="none" dirty="0">
                <a:solidFill>
                  <a:schemeClr val="lt1"/>
                </a:solidFill>
                <a:latin typeface="Radio Canada" pitchFamily="2" charset="0"/>
                <a:ea typeface="Trebuchet MS"/>
                <a:cs typeface="Trebuchet MS"/>
                <a:sym typeface="Trebuchet MS"/>
              </a:rPr>
              <a:t>. </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89" name="Google Shape;189;p22"/>
          <p:cNvSpPr txBox="1"/>
          <p:nvPr/>
        </p:nvSpPr>
        <p:spPr>
          <a:xfrm>
            <a:off x="1082979" y="1285457"/>
            <a:ext cx="4592991" cy="126184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rgbClr val="7DDD00"/>
                </a:solidFill>
                <a:latin typeface="Radio Canada" pitchFamily="2" charset="0"/>
                <a:ea typeface="Trebuchet MS"/>
                <a:cs typeface="Trebuchet MS"/>
                <a:sym typeface="Trebuchet MS"/>
              </a:rPr>
              <a:t>06.</a:t>
            </a:r>
            <a:endParaRPr sz="1400" b="0" i="0" u="none" strike="noStrike" cap="none" dirty="0">
              <a:solidFill>
                <a:srgbClr val="7DDD00"/>
              </a:solidFill>
              <a:latin typeface="Radio Canada" pitchFamily="2" charset="0"/>
              <a:ea typeface="Trebuchet MS"/>
              <a:cs typeface="Trebuchet MS"/>
              <a:sym typeface="Trebuchet MS"/>
            </a:endParaRPr>
          </a:p>
          <a:p>
            <a:pPr marL="0" marR="0" lvl="0" indent="0" algn="l" rtl="0">
              <a:lnSpc>
                <a:spcPct val="100000"/>
              </a:lnSpc>
              <a:spcBef>
                <a:spcPts val="0"/>
              </a:spcBef>
              <a:spcAft>
                <a:spcPts val="0"/>
              </a:spcAft>
              <a:buClr>
                <a:srgbClr val="000000"/>
              </a:buClr>
              <a:buSzPts val="3800"/>
              <a:buFont typeface="Arial"/>
              <a:buNone/>
            </a:pPr>
            <a:r>
              <a:rPr lang="pt-BR" sz="3800" b="0" i="0" u="none" strike="noStrike" cap="none" dirty="0">
                <a:solidFill>
                  <a:schemeClr val="lt1"/>
                </a:solidFill>
                <a:latin typeface="Radio Canada" pitchFamily="2" charset="0"/>
                <a:ea typeface="Trebuchet MS"/>
                <a:cs typeface="Trebuchet MS"/>
                <a:sym typeface="Trebuchet MS"/>
              </a:rPr>
              <a:t>Próximos Passos</a:t>
            </a:r>
            <a:endParaRPr sz="3800" b="0" i="0" u="none" strike="noStrike" cap="none" dirty="0">
              <a:solidFill>
                <a:schemeClr val="accent1"/>
              </a:solidFill>
              <a:latin typeface="Radio Canada" pitchFamily="2" charset="0"/>
              <a:ea typeface="Trebuchet MS"/>
              <a:cs typeface="Trebuchet MS"/>
              <a:sym typeface="Trebuchet MS"/>
            </a:endParaRPr>
          </a:p>
        </p:txBody>
      </p:sp>
      <p:sp>
        <p:nvSpPr>
          <p:cNvPr id="190" name="Google Shape;190;p22"/>
          <p:cNvSpPr txBox="1"/>
          <p:nvPr/>
        </p:nvSpPr>
        <p:spPr>
          <a:xfrm>
            <a:off x="1082980" y="3212997"/>
            <a:ext cx="4003500" cy="372300"/>
          </a:xfrm>
          <a:prstGeom prst="rect">
            <a:avLst/>
          </a:prstGeom>
          <a:noFill/>
          <a:ln>
            <a:noFill/>
          </a:ln>
        </p:spPr>
        <p:txBody>
          <a:bodyPr spcFirstLastPara="1" wrap="square" lIns="91425" tIns="45700" rIns="91425" bIns="45700" anchor="t" anchorCtr="0">
            <a:spAutoFit/>
          </a:bodyPr>
          <a:lstStyle/>
          <a:p>
            <a:pPr marL="0" marR="0" lvl="0" indent="0" algn="l" rtl="0">
              <a:lnSpc>
                <a:spcPct val="130000"/>
              </a:lnSpc>
              <a:spcBef>
                <a:spcPts val="0"/>
              </a:spcBef>
              <a:spcAft>
                <a:spcPts val="0"/>
              </a:spcAft>
              <a:buClr>
                <a:srgbClr val="000000"/>
              </a:buClr>
              <a:buSzPts val="1400"/>
              <a:buFont typeface="Arial"/>
              <a:buNone/>
            </a:pPr>
            <a:r>
              <a:rPr lang="pt-BR" sz="1400" b="1" i="0" u="none" strike="noStrike" cap="none" dirty="0">
                <a:solidFill>
                  <a:schemeClr val="lt1"/>
                </a:solidFill>
                <a:latin typeface="Radio Canada" pitchFamily="2" charset="0"/>
                <a:ea typeface="Trebuchet MS"/>
                <a:cs typeface="Trebuchet MS"/>
                <a:sym typeface="Trebuchet MS"/>
              </a:rPr>
              <a:t>Qual a sua visão para o futuro da solução?</a:t>
            </a:r>
            <a:endParaRPr sz="1400" b="1" i="0" u="none" strike="noStrike" cap="none" dirty="0">
              <a:solidFill>
                <a:schemeClr val="lt1"/>
              </a:solidFill>
              <a:latin typeface="Radio Canada" pitchFamily="2" charset="0"/>
              <a:ea typeface="Trebuchet MS"/>
              <a:cs typeface="Trebuchet MS"/>
              <a:sym typeface="Trebuchet MS"/>
            </a:endParaRPr>
          </a:p>
        </p:txBody>
      </p:sp>
      <p:cxnSp>
        <p:nvCxnSpPr>
          <p:cNvPr id="5" name="Conector reto 4"/>
          <p:cNvCxnSpPr/>
          <p:nvPr/>
        </p:nvCxnSpPr>
        <p:spPr>
          <a:xfrm flipH="1">
            <a:off x="6789751" y="1403171"/>
            <a:ext cx="11151" cy="427091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94" name="Google Shape;194;p22"/>
          <p:cNvSpPr/>
          <p:nvPr/>
        </p:nvSpPr>
        <p:spPr>
          <a:xfrm>
            <a:off x="6533903" y="1795889"/>
            <a:ext cx="511696" cy="511696"/>
          </a:xfrm>
          <a:prstGeom prst="roundRect">
            <a:avLst>
              <a:gd name="adj" fmla="val 16667"/>
            </a:avLst>
          </a:prstGeom>
          <a:solidFill>
            <a:schemeClr val="tx1">
              <a:lumMod val="95000"/>
              <a:lumOff val="5000"/>
            </a:schemeClr>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a:solidFill>
                  <a:schemeClr val="lt1"/>
                </a:solidFill>
                <a:latin typeface="Radio Canada" pitchFamily="2" charset="0"/>
                <a:ea typeface="Trebuchet MS"/>
                <a:cs typeface="Trebuchet MS"/>
                <a:sym typeface="Trebuchet MS"/>
              </a:rPr>
              <a:t>1</a:t>
            </a:r>
            <a:endParaRPr sz="1400" b="0" i="0" u="none" strike="noStrike" cap="none">
              <a:solidFill>
                <a:srgbClr val="000000"/>
              </a:solidFill>
              <a:latin typeface="Radio Canada" pitchFamily="2" charset="0"/>
              <a:ea typeface="Trebuchet MS"/>
              <a:cs typeface="Trebuchet MS"/>
              <a:sym typeface="Trebuchet MS"/>
            </a:endParaRPr>
          </a:p>
        </p:txBody>
      </p:sp>
      <p:sp>
        <p:nvSpPr>
          <p:cNvPr id="195" name="Google Shape;195;p22"/>
          <p:cNvSpPr txBox="1"/>
          <p:nvPr/>
        </p:nvSpPr>
        <p:spPr>
          <a:xfrm>
            <a:off x="7274771" y="1724123"/>
            <a:ext cx="16268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chemeClr val="lt1"/>
                </a:solidFill>
                <a:latin typeface="Radio Canada" pitchFamily="2" charset="0"/>
                <a:ea typeface="Trebuchet MS"/>
                <a:cs typeface="Trebuchet MS"/>
                <a:sym typeface="Trebuchet MS"/>
              </a:rPr>
              <a:t>Subtítulo Aqui</a:t>
            </a:r>
            <a:endParaRPr sz="1400" b="0" i="0" u="none" strike="noStrike" cap="none">
              <a:solidFill>
                <a:srgbClr val="000000"/>
              </a:solidFill>
              <a:latin typeface="Radio Canada" pitchFamily="2" charset="0"/>
              <a:ea typeface="Trebuchet MS"/>
              <a:cs typeface="Trebuchet MS"/>
              <a:sym typeface="Trebuchet MS"/>
            </a:endParaRPr>
          </a:p>
        </p:txBody>
      </p:sp>
      <p:sp>
        <p:nvSpPr>
          <p:cNvPr id="196" name="Google Shape;196;p22"/>
          <p:cNvSpPr txBox="1"/>
          <p:nvPr/>
        </p:nvSpPr>
        <p:spPr>
          <a:xfrm>
            <a:off x="7274771" y="2032044"/>
            <a:ext cx="3406042"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lt1"/>
                </a:solidFill>
                <a:latin typeface="Radio Canada" pitchFamily="2" charset="0"/>
                <a:ea typeface="Trebuchet MS"/>
                <a:cs typeface="Trebuchet MS"/>
                <a:sym typeface="Trebuchet MS"/>
              </a:rPr>
              <a:t>Nunc at laoreet lacus. Etiam felis neque, hendrerit non sagittis nec, molestie a augue.</a:t>
            </a:r>
            <a:endParaRPr sz="1400" b="0" i="0" u="none" strike="noStrike" cap="none">
              <a:solidFill>
                <a:srgbClr val="000000"/>
              </a:solidFill>
              <a:latin typeface="Radio Canada" pitchFamily="2" charset="0"/>
              <a:ea typeface="Trebuchet MS"/>
              <a:cs typeface="Trebuchet MS"/>
              <a:sym typeface="Trebuchet MS"/>
            </a:endParaRPr>
          </a:p>
        </p:txBody>
      </p:sp>
      <p:sp>
        <p:nvSpPr>
          <p:cNvPr id="197" name="Google Shape;197;p22"/>
          <p:cNvSpPr txBox="1"/>
          <p:nvPr/>
        </p:nvSpPr>
        <p:spPr>
          <a:xfrm>
            <a:off x="7274771" y="3132076"/>
            <a:ext cx="16268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chemeClr val="lt1"/>
                </a:solidFill>
                <a:latin typeface="Radio Canada" pitchFamily="2" charset="0"/>
                <a:ea typeface="Trebuchet MS"/>
                <a:cs typeface="Trebuchet MS"/>
                <a:sym typeface="Trebuchet MS"/>
              </a:rPr>
              <a:t>Subtítulo Aqui</a:t>
            </a:r>
            <a:endParaRPr sz="1400" b="0" i="0" u="none" strike="noStrike" cap="none">
              <a:solidFill>
                <a:srgbClr val="000000"/>
              </a:solidFill>
              <a:latin typeface="Radio Canada" pitchFamily="2" charset="0"/>
              <a:ea typeface="Trebuchet MS"/>
              <a:cs typeface="Trebuchet MS"/>
              <a:sym typeface="Trebuchet MS"/>
            </a:endParaRPr>
          </a:p>
        </p:txBody>
      </p:sp>
      <p:sp>
        <p:nvSpPr>
          <p:cNvPr id="198" name="Google Shape;198;p22"/>
          <p:cNvSpPr txBox="1"/>
          <p:nvPr/>
        </p:nvSpPr>
        <p:spPr>
          <a:xfrm>
            <a:off x="7274771" y="3439997"/>
            <a:ext cx="3406042"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lt1"/>
                </a:solidFill>
                <a:latin typeface="Radio Canada" pitchFamily="2" charset="0"/>
                <a:ea typeface="Trebuchet MS"/>
                <a:cs typeface="Trebuchet MS"/>
                <a:sym typeface="Trebuchet MS"/>
              </a:rPr>
              <a:t>Nunc at laoreet lacus. Etiam felis neque, hendrerit non sagittis nec, molestie a augue.</a:t>
            </a:r>
            <a:endParaRPr sz="1400" b="0" i="0" u="none" strike="noStrike" cap="none">
              <a:solidFill>
                <a:srgbClr val="000000"/>
              </a:solidFill>
              <a:latin typeface="Radio Canada" pitchFamily="2" charset="0"/>
              <a:ea typeface="Trebuchet MS"/>
              <a:cs typeface="Trebuchet MS"/>
              <a:sym typeface="Trebuchet MS"/>
            </a:endParaRPr>
          </a:p>
        </p:txBody>
      </p:sp>
      <p:sp>
        <p:nvSpPr>
          <p:cNvPr id="199" name="Google Shape;199;p22"/>
          <p:cNvSpPr txBox="1"/>
          <p:nvPr/>
        </p:nvSpPr>
        <p:spPr>
          <a:xfrm>
            <a:off x="7274771" y="4533506"/>
            <a:ext cx="1626812" cy="338554"/>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000000"/>
              </a:buClr>
              <a:buSzPts val="1600"/>
              <a:buFont typeface="Arial"/>
              <a:buNone/>
            </a:pPr>
            <a:r>
              <a:rPr lang="pt-BR" sz="1600" b="0" i="0" u="none" strike="noStrike" cap="none">
                <a:solidFill>
                  <a:schemeClr val="lt1"/>
                </a:solidFill>
                <a:latin typeface="Radio Canada" pitchFamily="2" charset="0"/>
                <a:ea typeface="Trebuchet MS"/>
                <a:cs typeface="Trebuchet MS"/>
                <a:sym typeface="Trebuchet MS"/>
              </a:rPr>
              <a:t>Subtítulo Aqui</a:t>
            </a:r>
            <a:endParaRPr sz="1400" b="0" i="0" u="none" strike="noStrike" cap="none">
              <a:solidFill>
                <a:srgbClr val="000000"/>
              </a:solidFill>
              <a:latin typeface="Radio Canada" pitchFamily="2" charset="0"/>
              <a:ea typeface="Trebuchet MS"/>
              <a:cs typeface="Trebuchet MS"/>
              <a:sym typeface="Trebuchet MS"/>
            </a:endParaRPr>
          </a:p>
        </p:txBody>
      </p:sp>
      <p:sp>
        <p:nvSpPr>
          <p:cNvPr id="200" name="Google Shape;200;p22"/>
          <p:cNvSpPr txBox="1"/>
          <p:nvPr/>
        </p:nvSpPr>
        <p:spPr>
          <a:xfrm>
            <a:off x="7274771" y="4841427"/>
            <a:ext cx="3406042" cy="609357"/>
          </a:xfrm>
          <a:prstGeom prst="rect">
            <a:avLst/>
          </a:prstGeom>
          <a:noFill/>
          <a:ln>
            <a:noFill/>
          </a:ln>
        </p:spPr>
        <p:txBody>
          <a:bodyPr spcFirstLastPara="1" wrap="square" lIns="91425" tIns="45700" rIns="91425" bIns="45700" anchor="t" anchorCtr="0">
            <a:spAutoFit/>
          </a:bodyPr>
          <a:lstStyle/>
          <a:p>
            <a:pPr marL="0" marR="0" lvl="0" indent="0" algn="l" rtl="0">
              <a:lnSpc>
                <a:spcPct val="140000"/>
              </a:lnSpc>
              <a:spcBef>
                <a:spcPts val="0"/>
              </a:spcBef>
              <a:spcAft>
                <a:spcPts val="0"/>
              </a:spcAft>
              <a:buClr>
                <a:srgbClr val="000000"/>
              </a:buClr>
              <a:buSzPts val="1200"/>
              <a:buFont typeface="Arial"/>
              <a:buNone/>
            </a:pPr>
            <a:r>
              <a:rPr lang="pt-BR" sz="1200" b="0" i="0" u="none" strike="noStrike" cap="none">
                <a:solidFill>
                  <a:schemeClr val="lt1"/>
                </a:solidFill>
                <a:latin typeface="Radio Canada" pitchFamily="2" charset="0"/>
                <a:ea typeface="Trebuchet MS"/>
                <a:cs typeface="Trebuchet MS"/>
                <a:sym typeface="Trebuchet MS"/>
              </a:rPr>
              <a:t>Nunc at laoreet lacus. Etiam felis neque, hendrerit non sagittis nec, molestie a augue.</a:t>
            </a:r>
            <a:endParaRPr sz="1400" b="0" i="0" u="none" strike="noStrike" cap="none">
              <a:solidFill>
                <a:srgbClr val="000000"/>
              </a:solidFill>
              <a:latin typeface="Radio Canada" pitchFamily="2" charset="0"/>
              <a:ea typeface="Trebuchet MS"/>
              <a:cs typeface="Trebuchet MS"/>
              <a:sym typeface="Trebuchet MS"/>
            </a:endParaRPr>
          </a:p>
        </p:txBody>
      </p:sp>
      <p:sp>
        <p:nvSpPr>
          <p:cNvPr id="192" name="Google Shape;192;p22"/>
          <p:cNvSpPr/>
          <p:nvPr/>
        </p:nvSpPr>
        <p:spPr>
          <a:xfrm>
            <a:off x="6533903" y="3212997"/>
            <a:ext cx="511696" cy="511696"/>
          </a:xfrm>
          <a:prstGeom prst="roundRect">
            <a:avLst>
              <a:gd name="adj" fmla="val 16667"/>
            </a:avLst>
          </a:prstGeom>
          <a:solidFill>
            <a:schemeClr val="tx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dirty="0">
                <a:solidFill>
                  <a:schemeClr val="lt1"/>
                </a:solidFill>
                <a:latin typeface="Radio Canada" pitchFamily="2" charset="0"/>
                <a:ea typeface="Trebuchet MS"/>
                <a:cs typeface="Trebuchet MS"/>
                <a:sym typeface="Trebuchet MS"/>
              </a:rPr>
              <a:t>2</a:t>
            </a:r>
            <a:endParaRPr sz="1400" b="0" i="0" u="none" strike="noStrike" cap="none" dirty="0">
              <a:solidFill>
                <a:srgbClr val="000000"/>
              </a:solidFill>
              <a:latin typeface="Radio Canada" pitchFamily="2" charset="0"/>
              <a:ea typeface="Trebuchet MS"/>
              <a:cs typeface="Trebuchet MS"/>
              <a:sym typeface="Trebuchet MS"/>
            </a:endParaRPr>
          </a:p>
        </p:txBody>
      </p:sp>
      <p:sp>
        <p:nvSpPr>
          <p:cNvPr id="193" name="Google Shape;193;p22"/>
          <p:cNvSpPr/>
          <p:nvPr/>
        </p:nvSpPr>
        <p:spPr>
          <a:xfrm>
            <a:off x="6533903" y="4617382"/>
            <a:ext cx="511696" cy="511696"/>
          </a:xfrm>
          <a:prstGeom prst="roundRect">
            <a:avLst>
              <a:gd name="adj" fmla="val 16667"/>
            </a:avLst>
          </a:prstGeom>
          <a:solidFill>
            <a:schemeClr val="tx1"/>
          </a:solidFill>
          <a:ln w="12700" cap="flat" cmpd="sng">
            <a:solidFill>
              <a:schemeClr val="lt1"/>
            </a:solidFill>
            <a:prstDash val="solid"/>
            <a:miter lim="800000"/>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r>
              <a:rPr lang="pt-BR" sz="2400" b="0" i="0" u="none" strike="noStrike" cap="none" dirty="0">
                <a:solidFill>
                  <a:schemeClr val="lt1"/>
                </a:solidFill>
                <a:latin typeface="Radio Canada" pitchFamily="2" charset="0"/>
                <a:ea typeface="Trebuchet MS"/>
                <a:cs typeface="Trebuchet MS"/>
                <a:sym typeface="Trebuchet MS"/>
              </a:rPr>
              <a:t>3</a:t>
            </a:r>
            <a:endParaRPr sz="1400" b="0" i="0" u="none" strike="noStrike" cap="none" dirty="0">
              <a:solidFill>
                <a:srgbClr val="000000"/>
              </a:solidFill>
              <a:latin typeface="Radio Canada" pitchFamily="2" charset="0"/>
              <a:ea typeface="Trebuchet MS"/>
              <a:cs typeface="Trebuchet MS"/>
              <a:sym typeface="Trebuchet MS"/>
            </a:endParaRPr>
          </a:p>
        </p:txBody>
      </p:sp>
      <p:cxnSp>
        <p:nvCxnSpPr>
          <p:cNvPr id="18" name="Conector reto 17"/>
          <p:cNvCxnSpPr/>
          <p:nvPr/>
        </p:nvCxnSpPr>
        <p:spPr>
          <a:xfrm flipH="1">
            <a:off x="1" y="6090798"/>
            <a:ext cx="2031999"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188"/>
                                        </p:tgtEl>
                                        <p:attrNameLst>
                                          <p:attrName>style.visibility</p:attrName>
                                        </p:attrNameLst>
                                      </p:cBhvr>
                                      <p:to>
                                        <p:strVal val="visible"/>
                                      </p:to>
                                    </p:set>
                                    <p:animEffect transition="in" filter="fade">
                                      <p:cBhvr>
                                        <p:cTn id="7" dur="750"/>
                                        <p:tgtEl>
                                          <p:spTgt spid="188"/>
                                        </p:tgtEl>
                                      </p:cBhvr>
                                    </p:animEffect>
                                  </p:childTnLst>
                                </p:cTn>
                              </p:par>
                            </p:childTnLst>
                          </p:cTn>
                        </p:par>
                        <p:par>
                          <p:cTn id="8" fill="hold">
                            <p:stCondLst>
                              <p:cond delay="750"/>
                            </p:stCondLst>
                            <p:childTnLst>
                              <p:par>
                                <p:cTn id="9" presetID="10" presetClass="entr" presetSubtype="0" fill="hold" nodeType="afterEffect">
                                  <p:stCondLst>
                                    <p:cond delay="0"/>
                                  </p:stCondLst>
                                  <p:childTnLst>
                                    <p:set>
                                      <p:cBhvr>
                                        <p:cTn id="10" dur="1" fill="hold">
                                          <p:stCondLst>
                                            <p:cond delay="0"/>
                                          </p:stCondLst>
                                        </p:cTn>
                                        <p:tgtEl>
                                          <p:spTgt spid="189"/>
                                        </p:tgtEl>
                                        <p:attrNameLst>
                                          <p:attrName>style.visibility</p:attrName>
                                        </p:attrNameLst>
                                      </p:cBhvr>
                                      <p:to>
                                        <p:strVal val="visible"/>
                                      </p:to>
                                    </p:set>
                                    <p:animEffect transition="in" filter="fade">
                                      <p:cBhvr>
                                        <p:cTn id="11" dur="500"/>
                                        <p:tgtEl>
                                          <p:spTgt spid="189"/>
                                        </p:tgtEl>
                                      </p:cBhvr>
                                    </p:animEffect>
                                  </p:childTnLst>
                                </p:cTn>
                              </p:par>
                            </p:childTnLst>
                          </p:cTn>
                        </p:par>
                        <p:par>
                          <p:cTn id="12" fill="hold">
                            <p:stCondLst>
                              <p:cond delay="1250"/>
                            </p:stCondLst>
                            <p:childTnLst>
                              <p:par>
                                <p:cTn id="13" presetID="10" presetClass="entr" presetSubtype="0" fill="hold" nodeType="afterEffect">
                                  <p:stCondLst>
                                    <p:cond delay="0"/>
                                  </p:stCondLst>
                                  <p:childTnLst>
                                    <p:set>
                                      <p:cBhvr>
                                        <p:cTn id="14" dur="1" fill="hold">
                                          <p:stCondLst>
                                            <p:cond delay="0"/>
                                          </p:stCondLst>
                                        </p:cTn>
                                        <p:tgtEl>
                                          <p:spTgt spid="190"/>
                                        </p:tgtEl>
                                        <p:attrNameLst>
                                          <p:attrName>style.visibility</p:attrName>
                                        </p:attrNameLst>
                                      </p:cBhvr>
                                      <p:to>
                                        <p:strVal val="visible"/>
                                      </p:to>
                                    </p:set>
                                    <p:animEffect transition="in" filter="fade">
                                      <p:cBhvr>
                                        <p:cTn id="15" dur="500"/>
                                        <p:tgtEl>
                                          <p:spTgt spid="190"/>
                                        </p:tgtEl>
                                      </p:cBhvr>
                                    </p:animEffect>
                                  </p:childTnLst>
                                </p:cTn>
                              </p:par>
                            </p:childTnLst>
                          </p:cTn>
                        </p:par>
                        <p:par>
                          <p:cTn id="16" fill="hold">
                            <p:stCondLst>
                              <p:cond delay="1750"/>
                            </p:stCondLst>
                            <p:childTnLst>
                              <p:par>
                                <p:cTn id="17" presetID="10" presetClass="entr" presetSubtype="0" fill="hold" nodeType="afterEffect">
                                  <p:stCondLst>
                                    <p:cond delay="0"/>
                                  </p:stCondLst>
                                  <p:childTnLst>
                                    <p:set>
                                      <p:cBhvr>
                                        <p:cTn id="18" dur="1" fill="hold">
                                          <p:stCondLst>
                                            <p:cond delay="0"/>
                                          </p:stCondLst>
                                        </p:cTn>
                                        <p:tgtEl>
                                          <p:spTgt spid="191"/>
                                        </p:tgtEl>
                                        <p:attrNameLst>
                                          <p:attrName>style.visibility</p:attrName>
                                        </p:attrNameLst>
                                      </p:cBhvr>
                                      <p:to>
                                        <p:strVal val="visible"/>
                                      </p:to>
                                    </p:set>
                                    <p:animEffect transition="in" filter="fade">
                                      <p:cBhvr>
                                        <p:cTn id="19" dur="500"/>
                                        <p:tgtEl>
                                          <p:spTgt spid="191"/>
                                        </p:tgtEl>
                                      </p:cBhvr>
                                    </p:animEffect>
                                  </p:childTnLst>
                                </p:cTn>
                              </p:par>
                            </p:childTnLst>
                          </p:cTn>
                        </p:par>
                        <p:par>
                          <p:cTn id="20" fill="hold">
                            <p:stCondLst>
                              <p:cond delay="2250"/>
                            </p:stCondLst>
                            <p:childTnLst>
                              <p:par>
                                <p:cTn id="21" presetID="10" presetClass="entr" presetSubtype="0" fill="hold" nodeType="afterEffect">
                                  <p:stCondLst>
                                    <p:cond delay="0"/>
                                  </p:stCondLst>
                                  <p:childTnLst>
                                    <p:set>
                                      <p:cBhvr>
                                        <p:cTn id="22" dur="1" fill="hold">
                                          <p:stCondLst>
                                            <p:cond delay="0"/>
                                          </p:stCondLst>
                                        </p:cTn>
                                        <p:tgtEl>
                                          <p:spTgt spid="194"/>
                                        </p:tgtEl>
                                        <p:attrNameLst>
                                          <p:attrName>style.visibility</p:attrName>
                                        </p:attrNameLst>
                                      </p:cBhvr>
                                      <p:to>
                                        <p:strVal val="visible"/>
                                      </p:to>
                                    </p:set>
                                    <p:animEffect transition="in" filter="fade">
                                      <p:cBhvr>
                                        <p:cTn id="23" dur="500"/>
                                        <p:tgtEl>
                                          <p:spTgt spid="194"/>
                                        </p:tgtEl>
                                      </p:cBhvr>
                                    </p:animEffect>
                                  </p:childTnLst>
                                </p:cTn>
                              </p:par>
                              <p:par>
                                <p:cTn id="24" presetID="10" presetClass="entr" presetSubtype="0" fill="hold" nodeType="withEffect">
                                  <p:stCondLst>
                                    <p:cond delay="0"/>
                                  </p:stCondLst>
                                  <p:childTnLst>
                                    <p:set>
                                      <p:cBhvr>
                                        <p:cTn id="25" dur="1" fill="hold">
                                          <p:stCondLst>
                                            <p:cond delay="0"/>
                                          </p:stCondLst>
                                        </p:cTn>
                                        <p:tgtEl>
                                          <p:spTgt spid="195"/>
                                        </p:tgtEl>
                                        <p:attrNameLst>
                                          <p:attrName>style.visibility</p:attrName>
                                        </p:attrNameLst>
                                      </p:cBhvr>
                                      <p:to>
                                        <p:strVal val="visible"/>
                                      </p:to>
                                    </p:set>
                                    <p:animEffect transition="in" filter="fade">
                                      <p:cBhvr>
                                        <p:cTn id="26" dur="500"/>
                                        <p:tgtEl>
                                          <p:spTgt spid="195"/>
                                        </p:tgtEl>
                                      </p:cBhvr>
                                    </p:animEffect>
                                  </p:childTnLst>
                                </p:cTn>
                              </p:par>
                              <p:par>
                                <p:cTn id="27" presetID="10" presetClass="entr" presetSubtype="0" fill="hold" nodeType="withEffect">
                                  <p:stCondLst>
                                    <p:cond delay="0"/>
                                  </p:stCondLst>
                                  <p:childTnLst>
                                    <p:set>
                                      <p:cBhvr>
                                        <p:cTn id="28" dur="1" fill="hold">
                                          <p:stCondLst>
                                            <p:cond delay="0"/>
                                          </p:stCondLst>
                                        </p:cTn>
                                        <p:tgtEl>
                                          <p:spTgt spid="196"/>
                                        </p:tgtEl>
                                        <p:attrNameLst>
                                          <p:attrName>style.visibility</p:attrName>
                                        </p:attrNameLst>
                                      </p:cBhvr>
                                      <p:to>
                                        <p:strVal val="visible"/>
                                      </p:to>
                                    </p:set>
                                    <p:animEffect transition="in" filter="fade">
                                      <p:cBhvr>
                                        <p:cTn id="29" dur="500"/>
                                        <p:tgtEl>
                                          <p:spTgt spid="196"/>
                                        </p:tgtEl>
                                      </p:cBhvr>
                                    </p:animEffect>
                                  </p:childTnLst>
                                </p:cTn>
                              </p:par>
                            </p:childTnLst>
                          </p:cTn>
                        </p:par>
                        <p:par>
                          <p:cTn id="30" fill="hold">
                            <p:stCondLst>
                              <p:cond delay="2750"/>
                            </p:stCondLst>
                            <p:childTnLst>
                              <p:par>
                                <p:cTn id="31" presetID="10" presetClass="entr" presetSubtype="0" fill="hold" nodeType="afterEffect">
                                  <p:stCondLst>
                                    <p:cond delay="0"/>
                                  </p:stCondLst>
                                  <p:childTnLst>
                                    <p:set>
                                      <p:cBhvr>
                                        <p:cTn id="32" dur="1" fill="hold">
                                          <p:stCondLst>
                                            <p:cond delay="0"/>
                                          </p:stCondLst>
                                        </p:cTn>
                                        <p:tgtEl>
                                          <p:spTgt spid="192"/>
                                        </p:tgtEl>
                                        <p:attrNameLst>
                                          <p:attrName>style.visibility</p:attrName>
                                        </p:attrNameLst>
                                      </p:cBhvr>
                                      <p:to>
                                        <p:strVal val="visible"/>
                                      </p:to>
                                    </p:set>
                                    <p:animEffect transition="in" filter="fade">
                                      <p:cBhvr>
                                        <p:cTn id="33" dur="500"/>
                                        <p:tgtEl>
                                          <p:spTgt spid="192"/>
                                        </p:tgtEl>
                                      </p:cBhvr>
                                    </p:animEffect>
                                  </p:childTnLst>
                                </p:cTn>
                              </p:par>
                              <p:par>
                                <p:cTn id="34" presetID="10" presetClass="entr" presetSubtype="0" fill="hold" nodeType="withEffect">
                                  <p:stCondLst>
                                    <p:cond delay="0"/>
                                  </p:stCondLst>
                                  <p:childTnLst>
                                    <p:set>
                                      <p:cBhvr>
                                        <p:cTn id="35" dur="1" fill="hold">
                                          <p:stCondLst>
                                            <p:cond delay="0"/>
                                          </p:stCondLst>
                                        </p:cTn>
                                        <p:tgtEl>
                                          <p:spTgt spid="197"/>
                                        </p:tgtEl>
                                        <p:attrNameLst>
                                          <p:attrName>style.visibility</p:attrName>
                                        </p:attrNameLst>
                                      </p:cBhvr>
                                      <p:to>
                                        <p:strVal val="visible"/>
                                      </p:to>
                                    </p:set>
                                    <p:animEffect transition="in" filter="fade">
                                      <p:cBhvr>
                                        <p:cTn id="36" dur="500"/>
                                        <p:tgtEl>
                                          <p:spTgt spid="197"/>
                                        </p:tgtEl>
                                      </p:cBhvr>
                                    </p:animEffect>
                                  </p:childTnLst>
                                </p:cTn>
                              </p:par>
                              <p:par>
                                <p:cTn id="37" presetID="10" presetClass="entr" presetSubtype="0" fill="hold" nodeType="withEffect">
                                  <p:stCondLst>
                                    <p:cond delay="0"/>
                                  </p:stCondLst>
                                  <p:childTnLst>
                                    <p:set>
                                      <p:cBhvr>
                                        <p:cTn id="38" dur="1" fill="hold">
                                          <p:stCondLst>
                                            <p:cond delay="0"/>
                                          </p:stCondLst>
                                        </p:cTn>
                                        <p:tgtEl>
                                          <p:spTgt spid="198"/>
                                        </p:tgtEl>
                                        <p:attrNameLst>
                                          <p:attrName>style.visibility</p:attrName>
                                        </p:attrNameLst>
                                      </p:cBhvr>
                                      <p:to>
                                        <p:strVal val="visible"/>
                                      </p:to>
                                    </p:set>
                                    <p:animEffect transition="in" filter="fade">
                                      <p:cBhvr>
                                        <p:cTn id="39" dur="500"/>
                                        <p:tgtEl>
                                          <p:spTgt spid="198"/>
                                        </p:tgtEl>
                                      </p:cBhvr>
                                    </p:animEffect>
                                  </p:childTnLst>
                                </p:cTn>
                              </p:par>
                            </p:childTnLst>
                          </p:cTn>
                        </p:par>
                        <p:par>
                          <p:cTn id="40" fill="hold">
                            <p:stCondLst>
                              <p:cond delay="3250"/>
                            </p:stCondLst>
                            <p:childTnLst>
                              <p:par>
                                <p:cTn id="41" presetID="10" presetClass="entr" presetSubtype="0" fill="hold" nodeType="afterEffect">
                                  <p:stCondLst>
                                    <p:cond delay="0"/>
                                  </p:stCondLst>
                                  <p:childTnLst>
                                    <p:set>
                                      <p:cBhvr>
                                        <p:cTn id="42" dur="1" fill="hold">
                                          <p:stCondLst>
                                            <p:cond delay="0"/>
                                          </p:stCondLst>
                                        </p:cTn>
                                        <p:tgtEl>
                                          <p:spTgt spid="193"/>
                                        </p:tgtEl>
                                        <p:attrNameLst>
                                          <p:attrName>style.visibility</p:attrName>
                                        </p:attrNameLst>
                                      </p:cBhvr>
                                      <p:to>
                                        <p:strVal val="visible"/>
                                      </p:to>
                                    </p:set>
                                    <p:animEffect transition="in" filter="fade">
                                      <p:cBhvr>
                                        <p:cTn id="43" dur="500"/>
                                        <p:tgtEl>
                                          <p:spTgt spid="193"/>
                                        </p:tgtEl>
                                      </p:cBhvr>
                                    </p:animEffect>
                                  </p:childTnLst>
                                </p:cTn>
                              </p:par>
                              <p:par>
                                <p:cTn id="44" presetID="10" presetClass="entr" presetSubtype="0" fill="hold" nodeType="withEffect">
                                  <p:stCondLst>
                                    <p:cond delay="0"/>
                                  </p:stCondLst>
                                  <p:childTnLst>
                                    <p:set>
                                      <p:cBhvr>
                                        <p:cTn id="45" dur="1" fill="hold">
                                          <p:stCondLst>
                                            <p:cond delay="0"/>
                                          </p:stCondLst>
                                        </p:cTn>
                                        <p:tgtEl>
                                          <p:spTgt spid="199"/>
                                        </p:tgtEl>
                                        <p:attrNameLst>
                                          <p:attrName>style.visibility</p:attrName>
                                        </p:attrNameLst>
                                      </p:cBhvr>
                                      <p:to>
                                        <p:strVal val="visible"/>
                                      </p:to>
                                    </p:set>
                                    <p:animEffect transition="in" filter="fade">
                                      <p:cBhvr>
                                        <p:cTn id="46" dur="500"/>
                                        <p:tgtEl>
                                          <p:spTgt spid="199"/>
                                        </p:tgtEl>
                                      </p:cBhvr>
                                    </p:animEffect>
                                  </p:childTnLst>
                                </p:cTn>
                              </p:par>
                              <p:par>
                                <p:cTn id="47" presetID="10" presetClass="entr" presetSubtype="0" fill="hold" nodeType="withEffect">
                                  <p:stCondLst>
                                    <p:cond delay="0"/>
                                  </p:stCondLst>
                                  <p:childTnLst>
                                    <p:set>
                                      <p:cBhvr>
                                        <p:cTn id="48" dur="1" fill="hold">
                                          <p:stCondLst>
                                            <p:cond delay="0"/>
                                          </p:stCondLst>
                                        </p:cTn>
                                        <p:tgtEl>
                                          <p:spTgt spid="200"/>
                                        </p:tgtEl>
                                        <p:attrNameLst>
                                          <p:attrName>style.visibility</p:attrName>
                                        </p:attrNameLst>
                                      </p:cBhvr>
                                      <p:to>
                                        <p:strVal val="visible"/>
                                      </p:to>
                                    </p:set>
                                    <p:animEffect transition="in" filter="fade">
                                      <p:cBhvr>
                                        <p:cTn id="49" dur="500"/>
                                        <p:tgtEl>
                                          <p:spTgt spid="200"/>
                                        </p:tgtEl>
                                      </p:cBhvr>
                                    </p:animEffect>
                                  </p:childTnLst>
                                </p:cTn>
                              </p:par>
                            </p:childTnLst>
                          </p:cTn>
                        </p:par>
                        <p:par>
                          <p:cTn id="50" fill="hold">
                            <p:stCondLst>
                              <p:cond delay="3750"/>
                            </p:stCondLst>
                            <p:childTnLst>
                              <p:par>
                                <p:cTn id="51" presetID="10" presetClass="entr" presetSubtype="0" fill="hold" grpId="0" nodeType="afterEffect">
                                  <p:stCondLst>
                                    <p:cond delay="0"/>
                                  </p:stCondLst>
                                  <p:childTnLst>
                                    <p:set>
                                      <p:cBhvr>
                                        <p:cTn id="52" dur="1" fill="hold">
                                          <p:stCondLst>
                                            <p:cond delay="0"/>
                                          </p:stCondLst>
                                        </p:cTn>
                                        <p:tgtEl>
                                          <p:spTgt spid="17"/>
                                        </p:tgtEl>
                                        <p:attrNameLst>
                                          <p:attrName>style.visibility</p:attrName>
                                        </p:attrNameLst>
                                      </p:cBhvr>
                                      <p:to>
                                        <p:strVal val="visible"/>
                                      </p:to>
                                    </p:set>
                                    <p:animEffect transition="in" filter="fade">
                                      <p:cBhvr>
                                        <p:cTn id="53" dur="500"/>
                                        <p:tgtEl>
                                          <p:spTgt spid="17"/>
                                        </p:tgtEl>
                                      </p:cBhvr>
                                    </p:animEffect>
                                  </p:childTnLst>
                                </p:cTn>
                              </p:par>
                            </p:childTnLst>
                          </p:cTn>
                        </p:par>
                        <p:par>
                          <p:cTn id="54" fill="hold">
                            <p:stCondLst>
                              <p:cond delay="4250"/>
                            </p:stCondLst>
                            <p:childTnLst>
                              <p:par>
                                <p:cTn id="55" presetID="10" presetClass="entr" presetSubtype="0" fill="hold" nodeType="afterEffect">
                                  <p:stCondLst>
                                    <p:cond delay="0"/>
                                  </p:stCondLst>
                                  <p:childTnLst>
                                    <p:set>
                                      <p:cBhvr>
                                        <p:cTn id="56" dur="1" fill="hold">
                                          <p:stCondLst>
                                            <p:cond delay="0"/>
                                          </p:stCondLst>
                                        </p:cTn>
                                        <p:tgtEl>
                                          <p:spTgt spid="18"/>
                                        </p:tgtEl>
                                        <p:attrNameLst>
                                          <p:attrName>style.visibility</p:attrName>
                                        </p:attrNameLst>
                                      </p:cBhvr>
                                      <p:to>
                                        <p:strVal val="visible"/>
                                      </p:to>
                                    </p:set>
                                    <p:animEffect transition="in" filter="fade">
                                      <p:cBhvr>
                                        <p:cTn id="57"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pic>
        <p:nvPicPr>
          <p:cNvPr id="4" name="Imagem 3"/>
          <p:cNvPicPr>
            <a:picLocks noChangeAspect="1"/>
          </p:cNvPicPr>
          <p:nvPr/>
        </p:nvPicPr>
        <p:blipFill rotWithShape="1">
          <a:blip r:embed="rId3">
            <a:extLst>
              <a:ext uri="{28A0092B-C50C-407E-A947-70E740481C1C}">
                <a14:useLocalDpi xmlns:a14="http://schemas.microsoft.com/office/drawing/2010/main" val="0"/>
              </a:ext>
            </a:extLst>
          </a:blip>
          <a:srcRect t="15717"/>
          <a:stretch/>
        </p:blipFill>
        <p:spPr>
          <a:xfrm>
            <a:off x="0" y="0"/>
            <a:ext cx="12192000" cy="6858000"/>
          </a:xfrm>
          <a:prstGeom prst="rect">
            <a:avLst/>
          </a:prstGeom>
        </p:spPr>
      </p:pic>
      <p:sp>
        <p:nvSpPr>
          <p:cNvPr id="10" name="Google Shape;205;p23"/>
          <p:cNvSpPr/>
          <p:nvPr/>
        </p:nvSpPr>
        <p:spPr>
          <a:xfrm>
            <a:off x="0" y="0"/>
            <a:ext cx="12192000" cy="6858000"/>
          </a:xfrm>
          <a:prstGeom prst="rect">
            <a:avLst/>
          </a:prstGeom>
          <a:solidFill>
            <a:schemeClr val="dk1">
              <a:alpha val="6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8" name="Google Shape;205;p23"/>
          <p:cNvSpPr/>
          <p:nvPr/>
        </p:nvSpPr>
        <p:spPr>
          <a:xfrm>
            <a:off x="0" y="0"/>
            <a:ext cx="12192000" cy="6858000"/>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6" name="Google Shape;205;p23"/>
          <p:cNvSpPr/>
          <p:nvPr/>
        </p:nvSpPr>
        <p:spPr>
          <a:xfrm>
            <a:off x="0" y="904150"/>
            <a:ext cx="12192000" cy="5378116"/>
          </a:xfrm>
          <a:prstGeom prst="rect">
            <a:avLst/>
          </a:prstGeom>
          <a:solidFill>
            <a:schemeClr val="dk1">
              <a:alpha val="20000"/>
            </a:schemeClr>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207" name="Google Shape;207;p23"/>
          <p:cNvSpPr txBox="1"/>
          <p:nvPr/>
        </p:nvSpPr>
        <p:spPr>
          <a:xfrm>
            <a:off x="4190999" y="3066931"/>
            <a:ext cx="3809999" cy="1052555"/>
          </a:xfrm>
          <a:prstGeom prst="rect">
            <a:avLst/>
          </a:prstGeom>
          <a:noFill/>
          <a:ln>
            <a:noFill/>
          </a:ln>
        </p:spPr>
        <p:txBody>
          <a:bodyPr spcFirstLastPara="1" wrap="square" lIns="91425" tIns="45700" rIns="91425" bIns="45700" anchor="t" anchorCtr="0">
            <a:spAutoFit/>
          </a:bodyPr>
          <a:lstStyle/>
          <a:p>
            <a:pPr marL="0" marR="0" lvl="0" indent="0" algn="r" rtl="0">
              <a:lnSpc>
                <a:spcPct val="130000"/>
              </a:lnSpc>
              <a:spcBef>
                <a:spcPts val="0"/>
              </a:spcBef>
              <a:spcAft>
                <a:spcPts val="0"/>
              </a:spcAft>
              <a:buClr>
                <a:srgbClr val="000000"/>
              </a:buClr>
              <a:buSzPts val="4400"/>
              <a:buFont typeface="Arial"/>
              <a:buNone/>
            </a:pPr>
            <a:r>
              <a:rPr lang="pt-BR" sz="4800" b="0" i="0" u="none" strike="noStrike" cap="none" dirty="0" smtClean="0">
                <a:solidFill>
                  <a:schemeClr val="lt1"/>
                </a:solidFill>
                <a:latin typeface="Radio Canada" pitchFamily="2" charset="0"/>
                <a:ea typeface="Trebuchet MS"/>
                <a:cs typeface="Trebuchet MS"/>
                <a:sym typeface="Trebuchet MS"/>
              </a:rPr>
              <a:t>Obrigado(a</a:t>
            </a:r>
            <a:r>
              <a:rPr lang="pt-BR" sz="4800" b="0" i="0" u="none" strike="noStrike" cap="none" dirty="0">
                <a:solidFill>
                  <a:schemeClr val="lt1"/>
                </a:solidFill>
                <a:latin typeface="Trebuchet MS"/>
                <a:ea typeface="Trebuchet MS"/>
                <a:cs typeface="Trebuchet MS"/>
                <a:sym typeface="Trebuchet MS"/>
              </a:rPr>
              <a:t>)!</a:t>
            </a:r>
            <a:endParaRPr sz="4800" b="0" i="0" u="none" strike="noStrike" cap="none" dirty="0">
              <a:solidFill>
                <a:schemeClr val="accent1"/>
              </a:solidFill>
              <a:latin typeface="Trebuchet MS"/>
              <a:ea typeface="Trebuchet MS"/>
              <a:cs typeface="Trebuchet MS"/>
              <a:sym typeface="Trebuchet MS"/>
            </a:endParaRPr>
          </a:p>
        </p:txBody>
      </p:sp>
      <p:cxnSp>
        <p:nvCxnSpPr>
          <p:cNvPr id="6" name="Conector reto 5"/>
          <p:cNvCxnSpPr/>
          <p:nvPr/>
        </p:nvCxnSpPr>
        <p:spPr>
          <a:xfrm flipH="1">
            <a:off x="0" y="904150"/>
            <a:ext cx="12192000"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cxnSp>
        <p:nvCxnSpPr>
          <p:cNvPr id="15" name="Conector reto 14"/>
          <p:cNvCxnSpPr/>
          <p:nvPr/>
        </p:nvCxnSpPr>
        <p:spPr>
          <a:xfrm flipH="1">
            <a:off x="-1" y="6282266"/>
            <a:ext cx="12192000" cy="0"/>
          </a:xfrm>
          <a:prstGeom prst="line">
            <a:avLst/>
          </a:prstGeom>
          <a:ln>
            <a:solidFill>
              <a:srgbClr val="7DDD00"/>
            </a:solidFill>
          </a:ln>
        </p:spPr>
        <p:style>
          <a:lnRef idx="1">
            <a:schemeClr val="accent1"/>
          </a:lnRef>
          <a:fillRef idx="0">
            <a:schemeClr val="accent1"/>
          </a:fillRef>
          <a:effectRef idx="0">
            <a:schemeClr val="accent1"/>
          </a:effectRef>
          <a:fontRef idx="minor">
            <a:schemeClr val="tx1"/>
          </a:fontRef>
        </p:style>
      </p:cxnSp>
    </p:spTree>
  </p:cSld>
  <p:clrMapOvr>
    <a:masterClrMapping/>
  </p:clrMapOvr>
  <p:transition spd="slow">
    <p:push/>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207"/>
                                        </p:tgtEl>
                                        <p:attrNameLst>
                                          <p:attrName>style.visibility</p:attrName>
                                        </p:attrNameLst>
                                      </p:cBhvr>
                                      <p:to>
                                        <p:strVal val="visible"/>
                                      </p:to>
                                    </p:set>
                                    <p:animEffect transition="in" filter="fade">
                                      <p:cBhvr>
                                        <p:cTn id="7" dur="500"/>
                                        <p:tgtEl>
                                          <p:spTgt spid="20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750"/>
                                        <p:tgtEl>
                                          <p:spTgt spid="8"/>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750"/>
                                        <p:tgtEl>
                                          <p:spTgt spid="10"/>
                                        </p:tgtEl>
                                      </p:cBhvr>
                                    </p:animEffect>
                                  </p:childTnLst>
                                </p:cTn>
                              </p:par>
                              <p:par>
                                <p:cTn id="14" presetID="10" presetClass="entr" presetSubtype="0" fill="hold"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75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1056</TotalTime>
  <Words>1989</Words>
  <Application>Microsoft Office PowerPoint</Application>
  <PresentationFormat>Widescreen</PresentationFormat>
  <Paragraphs>161</Paragraphs>
  <Slides>37</Slides>
  <Notes>37</Notes>
  <HiddenSlides>28</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37</vt:i4>
      </vt:variant>
    </vt:vector>
  </HeadingPairs>
  <TitlesOfParts>
    <vt:vector size="42" baseType="lpstr">
      <vt:lpstr>Arial</vt:lpstr>
      <vt:lpstr>Radio Canada</vt:lpstr>
      <vt:lpstr>Tahoma</vt:lpstr>
      <vt:lpstr>Trebuchet MS</vt:lpstr>
      <vt:lpstr>Tema do Office</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lucas.fonseca@igti.edu.br</dc:creator>
  <cp:lastModifiedBy>Docs</cp:lastModifiedBy>
  <cp:revision>50</cp:revision>
  <dcterms:created xsi:type="dcterms:W3CDTF">2019-09-06T18:34:24Z</dcterms:created>
  <dcterms:modified xsi:type="dcterms:W3CDTF">2023-05-08T17:14:23Z</dcterms:modified>
</cp:coreProperties>
</file>